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61"/>
  </p:notesMasterIdLst>
  <p:sldIdLst>
    <p:sldId id="258" r:id="rId2"/>
    <p:sldId id="265" r:id="rId3"/>
    <p:sldId id="266" r:id="rId4"/>
    <p:sldId id="269" r:id="rId5"/>
    <p:sldId id="270" r:id="rId6"/>
    <p:sldId id="271" r:id="rId7"/>
    <p:sldId id="272" r:id="rId8"/>
    <p:sldId id="273" r:id="rId9"/>
    <p:sldId id="275" r:id="rId10"/>
    <p:sldId id="276" r:id="rId11"/>
    <p:sldId id="277" r:id="rId12"/>
    <p:sldId id="259" r:id="rId13"/>
    <p:sldId id="260" r:id="rId14"/>
    <p:sldId id="261" r:id="rId15"/>
    <p:sldId id="262" r:id="rId16"/>
    <p:sldId id="263"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8" r:id="rId37"/>
    <p:sldId id="297" r:id="rId38"/>
    <p:sldId id="299" r:id="rId39"/>
    <p:sldId id="300" r:id="rId40"/>
    <p:sldId id="302" r:id="rId41"/>
    <p:sldId id="303" r:id="rId42"/>
    <p:sldId id="305" r:id="rId43"/>
    <p:sldId id="309" r:id="rId44"/>
    <p:sldId id="312" r:id="rId45"/>
    <p:sldId id="313" r:id="rId46"/>
    <p:sldId id="315" r:id="rId47"/>
    <p:sldId id="316" r:id="rId48"/>
    <p:sldId id="317" r:id="rId49"/>
    <p:sldId id="318" r:id="rId50"/>
    <p:sldId id="319" r:id="rId51"/>
    <p:sldId id="321" r:id="rId52"/>
    <p:sldId id="322" r:id="rId53"/>
    <p:sldId id="323" r:id="rId54"/>
    <p:sldId id="324" r:id="rId55"/>
    <p:sldId id="325" r:id="rId56"/>
    <p:sldId id="326" r:id="rId57"/>
    <p:sldId id="327" r:id="rId58"/>
    <p:sldId id="267" r:id="rId59"/>
    <p:sldId id="268" r:id="rId60"/>
  </p:sldIdLst>
  <p:sldSz cx="24384000" cy="13716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lides Pack" id="{261556D4-E8AE-420F-96BC-A9263039A334}">
          <p14:sldIdLst>
            <p14:sldId id="258"/>
            <p14:sldId id="265"/>
            <p14:sldId id="266"/>
            <p14:sldId id="269"/>
            <p14:sldId id="270"/>
            <p14:sldId id="271"/>
            <p14:sldId id="272"/>
            <p14:sldId id="273"/>
            <p14:sldId id="275"/>
            <p14:sldId id="276"/>
            <p14:sldId id="277"/>
            <p14:sldId id="259"/>
            <p14:sldId id="260"/>
            <p14:sldId id="261"/>
            <p14:sldId id="262"/>
            <p14:sldId id="263"/>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8"/>
            <p14:sldId id="297"/>
            <p14:sldId id="299"/>
            <p14:sldId id="300"/>
            <p14:sldId id="302"/>
            <p14:sldId id="303"/>
            <p14:sldId id="305"/>
            <p14:sldId id="309"/>
            <p14:sldId id="312"/>
            <p14:sldId id="313"/>
            <p14:sldId id="315"/>
            <p14:sldId id="316"/>
            <p14:sldId id="317"/>
            <p14:sldId id="318"/>
            <p14:sldId id="319"/>
            <p14:sldId id="321"/>
            <p14:sldId id="322"/>
            <p14:sldId id="323"/>
            <p14:sldId id="324"/>
            <p14:sldId id="325"/>
            <p14:sldId id="326"/>
            <p14:sldId id="327"/>
          </p14:sldIdLst>
        </p14:section>
        <p14:section name="Icons Pack by Stradonn" id="{EC5590A9-F0C6-45C0-8ECA-856894FB4371}">
          <p14:sldIdLst>
            <p14:sldId id="267"/>
            <p14:sldId id="26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52441B-9016-4878-AA77-3DCFED937707}" v="276" dt="2025-04-09T16:22:29.4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25" d="100"/>
          <a:sy n="25" d="100"/>
        </p:scale>
        <p:origin x="1212"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rima Rathor" userId="307c56e8037f311c" providerId="LiveId" clId="{D252441B-9016-4878-AA77-3DCFED937707}"/>
    <pc:docChg chg="undo custSel addSld delSld modSld sldOrd addSection modSection">
      <pc:chgData name="Garima Rathor" userId="307c56e8037f311c" providerId="LiveId" clId="{D252441B-9016-4878-AA77-3DCFED937707}" dt="2025-04-09T16:31:50.746" v="1000" actId="20577"/>
      <pc:docMkLst>
        <pc:docMk/>
      </pc:docMkLst>
      <pc:sldChg chg="modSp del mod">
        <pc:chgData name="Garima Rathor" userId="307c56e8037f311c" providerId="LiveId" clId="{D252441B-9016-4878-AA77-3DCFED937707}" dt="2025-04-09T16:12:19.842" v="345" actId="47"/>
        <pc:sldMkLst>
          <pc:docMk/>
          <pc:sldMk cId="1872003297" sldId="256"/>
        </pc:sldMkLst>
        <pc:spChg chg="mod">
          <ac:chgData name="Garima Rathor" userId="307c56e8037f311c" providerId="LiveId" clId="{D252441B-9016-4878-AA77-3DCFED937707}" dt="2025-04-09T16:10:19.988" v="326" actId="207"/>
          <ac:spMkLst>
            <pc:docMk/>
            <pc:sldMk cId="1872003297" sldId="256"/>
            <ac:spMk id="14" creationId="{76E9F9D4-0ED1-02F8-6BAA-BD11A45CB9FD}"/>
          </ac:spMkLst>
        </pc:spChg>
        <pc:spChg chg="mod">
          <ac:chgData name="Garima Rathor" userId="307c56e8037f311c" providerId="LiveId" clId="{D252441B-9016-4878-AA77-3DCFED937707}" dt="2025-04-09T16:10:19.988" v="326" actId="207"/>
          <ac:spMkLst>
            <pc:docMk/>
            <pc:sldMk cId="1872003297" sldId="256"/>
            <ac:spMk id="15" creationId="{FC4F7997-AF84-4C77-BB77-104003A5BB69}"/>
          </ac:spMkLst>
        </pc:spChg>
        <pc:spChg chg="mod">
          <ac:chgData name="Garima Rathor" userId="307c56e8037f311c" providerId="LiveId" clId="{D252441B-9016-4878-AA77-3DCFED937707}" dt="2025-04-09T16:10:19.988" v="326" actId="207"/>
          <ac:spMkLst>
            <pc:docMk/>
            <pc:sldMk cId="1872003297" sldId="256"/>
            <ac:spMk id="19" creationId="{79D7886D-B7E4-2727-6856-D58E5FF3DD63}"/>
          </ac:spMkLst>
        </pc:spChg>
        <pc:spChg chg="mod">
          <ac:chgData name="Garima Rathor" userId="307c56e8037f311c" providerId="LiveId" clId="{D252441B-9016-4878-AA77-3DCFED937707}" dt="2025-04-09T16:10:19.988" v="326" actId="207"/>
          <ac:spMkLst>
            <pc:docMk/>
            <pc:sldMk cId="1872003297" sldId="256"/>
            <ac:spMk id="20" creationId="{DD5DA6F7-54C8-9502-334A-521F10FF869D}"/>
          </ac:spMkLst>
        </pc:spChg>
        <pc:spChg chg="mod">
          <ac:chgData name="Garima Rathor" userId="307c56e8037f311c" providerId="LiveId" clId="{D252441B-9016-4878-AA77-3DCFED937707}" dt="2025-04-09T16:10:27.634" v="328" actId="207"/>
          <ac:spMkLst>
            <pc:docMk/>
            <pc:sldMk cId="1872003297" sldId="256"/>
            <ac:spMk id="22" creationId="{6B30DBE7-4CFA-3CD8-C94C-837CB6BF4B9E}"/>
          </ac:spMkLst>
        </pc:spChg>
        <pc:picChg chg="mod">
          <ac:chgData name="Garima Rathor" userId="307c56e8037f311c" providerId="LiveId" clId="{D252441B-9016-4878-AA77-3DCFED937707}" dt="2025-04-09T16:10:19.988" v="326" actId="207"/>
          <ac:picMkLst>
            <pc:docMk/>
            <pc:sldMk cId="1872003297" sldId="256"/>
            <ac:picMk id="13" creationId="{BEFD48C0-FB2E-2DFC-AAFB-40D4FBA6DD5E}"/>
          </ac:picMkLst>
        </pc:picChg>
        <pc:cxnChg chg="mod">
          <ac:chgData name="Garima Rathor" userId="307c56e8037f311c" providerId="LiveId" clId="{D252441B-9016-4878-AA77-3DCFED937707}" dt="2025-04-09T16:10:19.988" v="326" actId="207"/>
          <ac:cxnSpMkLst>
            <pc:docMk/>
            <pc:sldMk cId="1872003297" sldId="256"/>
            <ac:cxnSpMk id="21" creationId="{FABAECB6-F226-26A7-393B-F3827F040A92}"/>
          </ac:cxnSpMkLst>
        </pc:cxnChg>
      </pc:sldChg>
      <pc:sldChg chg="modSp del modNotesTx">
        <pc:chgData name="Garima Rathor" userId="307c56e8037f311c" providerId="LiveId" clId="{D252441B-9016-4878-AA77-3DCFED937707}" dt="2025-04-09T16:10:56.789" v="332" actId="47"/>
        <pc:sldMkLst>
          <pc:docMk/>
          <pc:sldMk cId="2965787595" sldId="257"/>
        </pc:sldMkLst>
        <pc:spChg chg="mod">
          <ac:chgData name="Garima Rathor" userId="307c56e8037f311c" providerId="LiveId" clId="{D252441B-9016-4878-AA77-3DCFED937707}" dt="2025-04-09T16:10:53.534" v="331" actId="207"/>
          <ac:spMkLst>
            <pc:docMk/>
            <pc:sldMk cId="2965787595" sldId="257"/>
            <ac:spMk id="4" creationId="{CC4CC3E7-5D5F-185D-844C-6F282D428BD6}"/>
          </ac:spMkLst>
        </pc:spChg>
      </pc:sldChg>
      <pc:sldChg chg="modSp mod">
        <pc:chgData name="Garima Rathor" userId="307c56e8037f311c" providerId="LiveId" clId="{D252441B-9016-4878-AA77-3DCFED937707}" dt="2025-04-09T16:10:43.902" v="330" actId="207"/>
        <pc:sldMkLst>
          <pc:docMk/>
          <pc:sldMk cId="3406971673" sldId="258"/>
        </pc:sldMkLst>
        <pc:spChg chg="mod">
          <ac:chgData name="Garima Rathor" userId="307c56e8037f311c" providerId="LiveId" clId="{D252441B-9016-4878-AA77-3DCFED937707}" dt="2025-04-09T16:10:34.289" v="329" actId="207"/>
          <ac:spMkLst>
            <pc:docMk/>
            <pc:sldMk cId="3406971673" sldId="258"/>
            <ac:spMk id="3" creationId="{DCC814F3-18B6-2095-47D1-1E143C7AC28B}"/>
          </ac:spMkLst>
        </pc:spChg>
        <pc:spChg chg="mod">
          <ac:chgData name="Garima Rathor" userId="307c56e8037f311c" providerId="LiveId" clId="{D252441B-9016-4878-AA77-3DCFED937707}" dt="2025-04-09T16:10:43.902" v="330" actId="207"/>
          <ac:spMkLst>
            <pc:docMk/>
            <pc:sldMk cId="3406971673" sldId="258"/>
            <ac:spMk id="4" creationId="{18E87C6B-6212-61F7-BB1F-44BB52173526}"/>
          </ac:spMkLst>
        </pc:spChg>
        <pc:spChg chg="mod">
          <ac:chgData name="Garima Rathor" userId="307c56e8037f311c" providerId="LiveId" clId="{D252441B-9016-4878-AA77-3DCFED937707}" dt="2025-04-09T16:10:43.902" v="330" actId="207"/>
          <ac:spMkLst>
            <pc:docMk/>
            <pc:sldMk cId="3406971673" sldId="258"/>
            <ac:spMk id="5" creationId="{DF4B38C7-1F5E-DC17-F69F-A786FADF2C29}"/>
          </ac:spMkLst>
        </pc:spChg>
        <pc:spChg chg="mod">
          <ac:chgData name="Garima Rathor" userId="307c56e8037f311c" providerId="LiveId" clId="{D252441B-9016-4878-AA77-3DCFED937707}" dt="2025-04-09T16:10:34.289" v="329" actId="207"/>
          <ac:spMkLst>
            <pc:docMk/>
            <pc:sldMk cId="3406971673" sldId="258"/>
            <ac:spMk id="22" creationId="{EB482EA6-0AD3-0C6E-CEAA-6D20343F8630}"/>
          </ac:spMkLst>
        </pc:spChg>
        <pc:picChg chg="mod">
          <ac:chgData name="Garima Rathor" userId="307c56e8037f311c" providerId="LiveId" clId="{D252441B-9016-4878-AA77-3DCFED937707}" dt="2025-04-09T16:10:34.289" v="329" actId="207"/>
          <ac:picMkLst>
            <pc:docMk/>
            <pc:sldMk cId="3406971673" sldId="258"/>
            <ac:picMk id="2" creationId="{29D91AB1-C12D-A2F0-56CB-92AF63FBBDD9}"/>
          </ac:picMkLst>
        </pc:picChg>
      </pc:sldChg>
      <pc:sldChg chg="modSp ord">
        <pc:chgData name="Garima Rathor" userId="307c56e8037f311c" providerId="LiveId" clId="{D252441B-9016-4878-AA77-3DCFED937707}" dt="2025-04-09T16:12:36.105" v="347"/>
        <pc:sldMkLst>
          <pc:docMk/>
          <pc:sldMk cId="3425352460" sldId="259"/>
        </pc:sldMkLst>
        <pc:spChg chg="mod">
          <ac:chgData name="Garima Rathor" userId="307c56e8037f311c" providerId="LiveId" clId="{D252441B-9016-4878-AA77-3DCFED937707}" dt="2025-04-09T16:11:10.401" v="333" actId="207"/>
          <ac:spMkLst>
            <pc:docMk/>
            <pc:sldMk cId="3425352460" sldId="259"/>
            <ac:spMk id="37" creationId="{25D5BDBB-EBF2-92A9-6853-D03ED5EECB74}"/>
          </ac:spMkLst>
        </pc:spChg>
        <pc:grpChg chg="mod">
          <ac:chgData name="Garima Rathor" userId="307c56e8037f311c" providerId="LiveId" clId="{D252441B-9016-4878-AA77-3DCFED937707}" dt="2025-04-09T16:11:10.401" v="333" actId="207"/>
          <ac:grpSpMkLst>
            <pc:docMk/>
            <pc:sldMk cId="3425352460" sldId="259"/>
            <ac:grpSpMk id="2" creationId="{143DD426-0D75-3232-8D6A-9D04C149CE94}"/>
          </ac:grpSpMkLst>
        </pc:grpChg>
        <pc:grpChg chg="mod">
          <ac:chgData name="Garima Rathor" userId="307c56e8037f311c" providerId="LiveId" clId="{D252441B-9016-4878-AA77-3DCFED937707}" dt="2025-04-09T16:11:10.401" v="333" actId="207"/>
          <ac:grpSpMkLst>
            <pc:docMk/>
            <pc:sldMk cId="3425352460" sldId="259"/>
            <ac:grpSpMk id="9" creationId="{13367AFE-C444-C65A-3C72-7C7D8582AB41}"/>
          </ac:grpSpMkLst>
        </pc:grpChg>
        <pc:grpChg chg="mod">
          <ac:chgData name="Garima Rathor" userId="307c56e8037f311c" providerId="LiveId" clId="{D252441B-9016-4878-AA77-3DCFED937707}" dt="2025-04-09T16:11:10.401" v="333" actId="207"/>
          <ac:grpSpMkLst>
            <pc:docMk/>
            <pc:sldMk cId="3425352460" sldId="259"/>
            <ac:grpSpMk id="17" creationId="{CDD01C91-2BB2-8525-17F2-299363255787}"/>
          </ac:grpSpMkLst>
        </pc:grpChg>
        <pc:grpChg chg="mod">
          <ac:chgData name="Garima Rathor" userId="307c56e8037f311c" providerId="LiveId" clId="{D252441B-9016-4878-AA77-3DCFED937707}" dt="2025-04-09T16:11:10.401" v="333" actId="207"/>
          <ac:grpSpMkLst>
            <pc:docMk/>
            <pc:sldMk cId="3425352460" sldId="259"/>
            <ac:grpSpMk id="26" creationId="{A0920DB6-97B0-DB59-CF9B-335FABCA8A54}"/>
          </ac:grpSpMkLst>
        </pc:grpChg>
        <pc:grpChg chg="mod">
          <ac:chgData name="Garima Rathor" userId="307c56e8037f311c" providerId="LiveId" clId="{D252441B-9016-4878-AA77-3DCFED937707}" dt="2025-04-09T16:11:14.567" v="334" actId="208"/>
          <ac:grpSpMkLst>
            <pc:docMk/>
            <pc:sldMk cId="3425352460" sldId="259"/>
            <ac:grpSpMk id="57" creationId="{17366918-B9C1-F48C-A860-9F01C6F38962}"/>
          </ac:grpSpMkLst>
        </pc:grpChg>
      </pc:sldChg>
      <pc:sldChg chg="modSp mod ord">
        <pc:chgData name="Garima Rathor" userId="307c56e8037f311c" providerId="LiveId" clId="{D252441B-9016-4878-AA77-3DCFED937707}" dt="2025-04-09T16:12:36.105" v="347"/>
        <pc:sldMkLst>
          <pc:docMk/>
          <pc:sldMk cId="2298667115" sldId="260"/>
        </pc:sldMkLst>
        <pc:spChg chg="mod">
          <ac:chgData name="Garima Rathor" userId="307c56e8037f311c" providerId="LiveId" clId="{D252441B-9016-4878-AA77-3DCFED937707}" dt="2025-04-09T16:11:18.855" v="335" actId="207"/>
          <ac:spMkLst>
            <pc:docMk/>
            <pc:sldMk cId="2298667115" sldId="260"/>
            <ac:spMk id="21" creationId="{FD247A82-E5B7-AF65-159D-F0AEEF17E65A}"/>
          </ac:spMkLst>
        </pc:spChg>
      </pc:sldChg>
      <pc:sldChg chg="modSp mod ord">
        <pc:chgData name="Garima Rathor" userId="307c56e8037f311c" providerId="LiveId" clId="{D252441B-9016-4878-AA77-3DCFED937707}" dt="2025-04-09T16:12:36.105" v="347"/>
        <pc:sldMkLst>
          <pc:docMk/>
          <pc:sldMk cId="3677053181" sldId="261"/>
        </pc:sldMkLst>
        <pc:spChg chg="mod">
          <ac:chgData name="Garima Rathor" userId="307c56e8037f311c" providerId="LiveId" clId="{D252441B-9016-4878-AA77-3DCFED937707}" dt="2025-04-09T16:11:27.038" v="336" actId="207"/>
          <ac:spMkLst>
            <pc:docMk/>
            <pc:sldMk cId="3677053181" sldId="261"/>
            <ac:spMk id="21" creationId="{19157A33-70A9-967C-E280-DF5E68684EC8}"/>
          </ac:spMkLst>
        </pc:spChg>
      </pc:sldChg>
      <pc:sldChg chg="modSp mod ord">
        <pc:chgData name="Garima Rathor" userId="307c56e8037f311c" providerId="LiveId" clId="{D252441B-9016-4878-AA77-3DCFED937707}" dt="2025-04-09T16:12:36.105" v="347"/>
        <pc:sldMkLst>
          <pc:docMk/>
          <pc:sldMk cId="1107502646" sldId="262"/>
        </pc:sldMkLst>
        <pc:spChg chg="mod">
          <ac:chgData name="Garima Rathor" userId="307c56e8037f311c" providerId="LiveId" clId="{D252441B-9016-4878-AA77-3DCFED937707}" dt="2025-04-09T16:11:32.136" v="337" actId="207"/>
          <ac:spMkLst>
            <pc:docMk/>
            <pc:sldMk cId="1107502646" sldId="262"/>
            <ac:spMk id="21" creationId="{991E15C8-3664-94B8-8DBC-616A0F7444BB}"/>
          </ac:spMkLst>
        </pc:spChg>
      </pc:sldChg>
      <pc:sldChg chg="modSp mod ord">
        <pc:chgData name="Garima Rathor" userId="307c56e8037f311c" providerId="LiveId" clId="{D252441B-9016-4878-AA77-3DCFED937707}" dt="2025-04-09T16:12:36.105" v="347"/>
        <pc:sldMkLst>
          <pc:docMk/>
          <pc:sldMk cId="483688330" sldId="263"/>
        </pc:sldMkLst>
        <pc:spChg chg="mod">
          <ac:chgData name="Garima Rathor" userId="307c56e8037f311c" providerId="LiveId" clId="{D252441B-9016-4878-AA77-3DCFED937707}" dt="2025-04-09T16:11:34.732" v="338" actId="207"/>
          <ac:spMkLst>
            <pc:docMk/>
            <pc:sldMk cId="483688330" sldId="263"/>
            <ac:spMk id="21" creationId="{2062174E-488F-9BE7-9736-9A21D276E84E}"/>
          </ac:spMkLst>
        </pc:spChg>
      </pc:sldChg>
      <pc:sldChg chg="modSp mod">
        <pc:chgData name="Garima Rathor" userId="307c56e8037f311c" providerId="LiveId" clId="{D252441B-9016-4878-AA77-3DCFED937707}" dt="2025-04-09T16:11:47.411" v="342" actId="207"/>
        <pc:sldMkLst>
          <pc:docMk/>
          <pc:sldMk cId="2273974724" sldId="265"/>
        </pc:sldMkLst>
        <pc:spChg chg="mod">
          <ac:chgData name="Garima Rathor" userId="307c56e8037f311c" providerId="LiveId" clId="{D252441B-9016-4878-AA77-3DCFED937707}" dt="2025-04-09T16:11:40.905" v="340" actId="207"/>
          <ac:spMkLst>
            <pc:docMk/>
            <pc:sldMk cId="2273974724" sldId="265"/>
            <ac:spMk id="2" creationId="{6A3FFAC9-A5EC-35B5-FB7C-FBC12BC21BD7}"/>
          </ac:spMkLst>
        </pc:spChg>
        <pc:spChg chg="mod">
          <ac:chgData name="Garima Rathor" userId="307c56e8037f311c" providerId="LiveId" clId="{D252441B-9016-4878-AA77-3DCFED937707}" dt="2025-04-09T16:11:43.463" v="341" actId="207"/>
          <ac:spMkLst>
            <pc:docMk/>
            <pc:sldMk cId="2273974724" sldId="265"/>
            <ac:spMk id="3" creationId="{EDFE7222-DD7E-4672-4B54-33094BB2A428}"/>
          </ac:spMkLst>
        </pc:spChg>
        <pc:spChg chg="mod">
          <ac:chgData name="Garima Rathor" userId="307c56e8037f311c" providerId="LiveId" clId="{D252441B-9016-4878-AA77-3DCFED937707}" dt="2025-04-09T16:11:47.411" v="342" actId="207"/>
          <ac:spMkLst>
            <pc:docMk/>
            <pc:sldMk cId="2273974724" sldId="265"/>
            <ac:spMk id="4" creationId="{E7BEDAB0-FA71-B72B-5DA1-5A472171D285}"/>
          </ac:spMkLst>
        </pc:spChg>
        <pc:spChg chg="mod">
          <ac:chgData name="Garima Rathor" userId="307c56e8037f311c" providerId="LiveId" clId="{D252441B-9016-4878-AA77-3DCFED937707}" dt="2025-04-09T16:11:38.853" v="339" actId="207"/>
          <ac:spMkLst>
            <pc:docMk/>
            <pc:sldMk cId="2273974724" sldId="265"/>
            <ac:spMk id="21" creationId="{3FDCDEAE-B7FC-E498-F0AE-0C62E7D452B9}"/>
          </ac:spMkLst>
        </pc:spChg>
      </pc:sldChg>
      <pc:sldChg chg="modSp mod">
        <pc:chgData name="Garima Rathor" userId="307c56e8037f311c" providerId="LiveId" clId="{D252441B-9016-4878-AA77-3DCFED937707}" dt="2025-04-09T16:12:02.228" v="344" actId="208"/>
        <pc:sldMkLst>
          <pc:docMk/>
          <pc:sldMk cId="2977889236" sldId="266"/>
        </pc:sldMkLst>
        <pc:spChg chg="mod">
          <ac:chgData name="Garima Rathor" userId="307c56e8037f311c" providerId="LiveId" clId="{D252441B-9016-4878-AA77-3DCFED937707}" dt="2025-04-09T16:12:02.228" v="344" actId="208"/>
          <ac:spMkLst>
            <pc:docMk/>
            <pc:sldMk cId="2977889236" sldId="266"/>
            <ac:spMk id="14" creationId="{CCF72313-C1F2-358F-909E-C3C6CFAF0070}"/>
          </ac:spMkLst>
        </pc:spChg>
        <pc:spChg chg="mod">
          <ac:chgData name="Garima Rathor" userId="307c56e8037f311c" providerId="LiveId" clId="{D252441B-9016-4878-AA77-3DCFED937707}" dt="2025-04-09T16:11:56.696" v="343" actId="207"/>
          <ac:spMkLst>
            <pc:docMk/>
            <pc:sldMk cId="2977889236" sldId="266"/>
            <ac:spMk id="15" creationId="{6DBAECC9-4D4E-194E-C9F6-F9274613B53B}"/>
          </ac:spMkLst>
        </pc:spChg>
        <pc:spChg chg="mod">
          <ac:chgData name="Garima Rathor" userId="307c56e8037f311c" providerId="LiveId" clId="{D252441B-9016-4878-AA77-3DCFED937707}" dt="2025-04-09T16:11:56.696" v="343" actId="207"/>
          <ac:spMkLst>
            <pc:docMk/>
            <pc:sldMk cId="2977889236" sldId="266"/>
            <ac:spMk id="16" creationId="{690D3769-8068-573A-3394-418A3C9CC482}"/>
          </ac:spMkLst>
        </pc:spChg>
        <pc:spChg chg="mod">
          <ac:chgData name="Garima Rathor" userId="307c56e8037f311c" providerId="LiveId" clId="{D252441B-9016-4878-AA77-3DCFED937707}" dt="2025-04-09T16:11:56.696" v="343" actId="207"/>
          <ac:spMkLst>
            <pc:docMk/>
            <pc:sldMk cId="2977889236" sldId="266"/>
            <ac:spMk id="17" creationId="{4E490EE0-31B3-C89C-657F-35E6D9520678}"/>
          </ac:spMkLst>
        </pc:spChg>
        <pc:spChg chg="mod">
          <ac:chgData name="Garima Rathor" userId="307c56e8037f311c" providerId="LiveId" clId="{D252441B-9016-4878-AA77-3DCFED937707}" dt="2025-04-09T16:11:56.696" v="343" actId="207"/>
          <ac:spMkLst>
            <pc:docMk/>
            <pc:sldMk cId="2977889236" sldId="266"/>
            <ac:spMk id="18" creationId="{98279D70-1C8F-116E-C8A2-93C6D77474DB}"/>
          </ac:spMkLst>
        </pc:spChg>
        <pc:spChg chg="mod">
          <ac:chgData name="Garima Rathor" userId="307c56e8037f311c" providerId="LiveId" clId="{D252441B-9016-4878-AA77-3DCFED937707}" dt="2025-04-09T16:11:56.696" v="343" actId="207"/>
          <ac:spMkLst>
            <pc:docMk/>
            <pc:sldMk cId="2977889236" sldId="266"/>
            <ac:spMk id="19" creationId="{3045F871-8731-DDB7-ABC5-76512E56B0DC}"/>
          </ac:spMkLst>
        </pc:spChg>
        <pc:spChg chg="mod">
          <ac:chgData name="Garima Rathor" userId="307c56e8037f311c" providerId="LiveId" clId="{D252441B-9016-4878-AA77-3DCFED937707}" dt="2025-04-09T16:11:56.696" v="343" actId="207"/>
          <ac:spMkLst>
            <pc:docMk/>
            <pc:sldMk cId="2977889236" sldId="266"/>
            <ac:spMk id="21" creationId="{07E17AE6-442C-B9BA-0718-56F60508C4FC}"/>
          </ac:spMkLst>
        </pc:spChg>
      </pc:sldChg>
      <pc:sldChg chg="addSp delSp modSp new">
        <pc:chgData name="Garima Rathor" userId="307c56e8037f311c" providerId="LiveId" clId="{D252441B-9016-4878-AA77-3DCFED937707}" dt="2025-04-09T15:33:43.674" v="4" actId="165"/>
        <pc:sldMkLst>
          <pc:docMk/>
          <pc:sldMk cId="414809310" sldId="267"/>
        </pc:sldMkLst>
        <pc:spChg chg="add mod topLvl">
          <ac:chgData name="Garima Rathor" userId="307c56e8037f311c" providerId="LiveId" clId="{D252441B-9016-4878-AA77-3DCFED937707}" dt="2025-04-09T15:33:43.674" v="4" actId="165"/>
          <ac:spMkLst>
            <pc:docMk/>
            <pc:sldMk cId="414809310" sldId="267"/>
            <ac:spMk id="56" creationId="{A1BAC4A8-EB7C-BCD0-90DC-B7373B582FDE}"/>
          </ac:spMkLst>
        </pc:spChg>
        <pc:spChg chg="add mod topLvl">
          <ac:chgData name="Garima Rathor" userId="307c56e8037f311c" providerId="LiveId" clId="{D252441B-9016-4878-AA77-3DCFED937707}" dt="2025-04-09T15:33:43.674" v="4" actId="165"/>
          <ac:spMkLst>
            <pc:docMk/>
            <pc:sldMk cId="414809310" sldId="267"/>
            <ac:spMk id="116" creationId="{7867422D-DB56-FD01-542A-2B18A64A2F5D}"/>
          </ac:spMkLst>
        </pc:spChg>
        <pc:spChg chg="add mod topLvl">
          <ac:chgData name="Garima Rathor" userId="307c56e8037f311c" providerId="LiveId" clId="{D252441B-9016-4878-AA77-3DCFED937707}" dt="2025-04-09T15:33:43.674" v="4" actId="165"/>
          <ac:spMkLst>
            <pc:docMk/>
            <pc:sldMk cId="414809310" sldId="267"/>
            <ac:spMk id="221" creationId="{A802C2C7-9C8A-22F5-7DBC-8CF5F406EAAD}"/>
          </ac:spMkLst>
        </pc:spChg>
        <pc:spChg chg="add mod topLvl">
          <ac:chgData name="Garima Rathor" userId="307c56e8037f311c" providerId="LiveId" clId="{D252441B-9016-4878-AA77-3DCFED937707}" dt="2025-04-09T15:33:43.674" v="4" actId="165"/>
          <ac:spMkLst>
            <pc:docMk/>
            <pc:sldMk cId="414809310" sldId="267"/>
            <ac:spMk id="294" creationId="{DC98DFCA-6F83-2D87-D565-8C9AC33CA446}"/>
          </ac:spMkLst>
        </pc:spChg>
        <pc:spChg chg="add mod topLvl">
          <ac:chgData name="Garima Rathor" userId="307c56e8037f311c" providerId="LiveId" clId="{D252441B-9016-4878-AA77-3DCFED937707}" dt="2025-04-09T15:33:43.674" v="4" actId="165"/>
          <ac:spMkLst>
            <pc:docMk/>
            <pc:sldMk cId="414809310" sldId="267"/>
            <ac:spMk id="353" creationId="{6D564192-7E73-234E-C8D2-A9485D54D1A5}"/>
          </ac:spMkLst>
        </pc:spChg>
        <pc:spChg chg="add mod topLvl">
          <ac:chgData name="Garima Rathor" userId="307c56e8037f311c" providerId="LiveId" clId="{D252441B-9016-4878-AA77-3DCFED937707}" dt="2025-04-09T15:33:43.674" v="4" actId="165"/>
          <ac:spMkLst>
            <pc:docMk/>
            <pc:sldMk cId="414809310" sldId="267"/>
            <ac:spMk id="374" creationId="{D84C483A-B8B0-4143-0AE0-52D46924C298}"/>
          </ac:spMkLst>
        </pc:spChg>
        <pc:spChg chg="add mod topLvl">
          <ac:chgData name="Garima Rathor" userId="307c56e8037f311c" providerId="LiveId" clId="{D252441B-9016-4878-AA77-3DCFED937707}" dt="2025-04-09T15:33:43.674" v="4" actId="165"/>
          <ac:spMkLst>
            <pc:docMk/>
            <pc:sldMk cId="414809310" sldId="267"/>
            <ac:spMk id="414" creationId="{33C67606-B52E-CA04-B621-122561DAC2C2}"/>
          </ac:spMkLst>
        </pc:spChg>
        <pc:spChg chg="add mod topLvl">
          <ac:chgData name="Garima Rathor" userId="307c56e8037f311c" providerId="LiveId" clId="{D252441B-9016-4878-AA77-3DCFED937707}" dt="2025-04-09T15:33:43.674" v="4" actId="165"/>
          <ac:spMkLst>
            <pc:docMk/>
            <pc:sldMk cId="414809310" sldId="267"/>
            <ac:spMk id="450" creationId="{7EF39CE1-392C-C8ED-F09A-6DF62C975AF9}"/>
          </ac:spMkLst>
        </pc:spChg>
        <pc:spChg chg="add mod topLvl">
          <ac:chgData name="Garima Rathor" userId="307c56e8037f311c" providerId="LiveId" clId="{D252441B-9016-4878-AA77-3DCFED937707}" dt="2025-04-09T15:33:43.674" v="4" actId="165"/>
          <ac:spMkLst>
            <pc:docMk/>
            <pc:sldMk cId="414809310" sldId="267"/>
            <ac:spMk id="458" creationId="{359E014C-6434-350F-5DA8-65124E34B31F}"/>
          </ac:spMkLst>
        </pc:spChg>
        <pc:spChg chg="add mod topLvl">
          <ac:chgData name="Garima Rathor" userId="307c56e8037f311c" providerId="LiveId" clId="{D252441B-9016-4878-AA77-3DCFED937707}" dt="2025-04-09T15:33:43.674" v="4" actId="165"/>
          <ac:spMkLst>
            <pc:docMk/>
            <pc:sldMk cId="414809310" sldId="267"/>
            <ac:spMk id="470" creationId="{D59E3764-0833-B3CA-B2C0-F1BBAFE60A78}"/>
          </ac:spMkLst>
        </pc:spChg>
      </pc:sldChg>
      <pc:sldChg chg="addSp delSp modSp new">
        <pc:chgData name="Garima Rathor" userId="307c56e8037f311c" providerId="LiveId" clId="{D252441B-9016-4878-AA77-3DCFED937707}" dt="2025-04-09T15:34:00.623" v="9" actId="165"/>
        <pc:sldMkLst>
          <pc:docMk/>
          <pc:sldMk cId="1355470642" sldId="268"/>
        </pc:sldMkLst>
        <pc:spChg chg="add mod topLvl">
          <ac:chgData name="Garima Rathor" userId="307c56e8037f311c" providerId="LiveId" clId="{D252441B-9016-4878-AA77-3DCFED937707}" dt="2025-04-09T15:34:00.623" v="9" actId="165"/>
          <ac:spMkLst>
            <pc:docMk/>
            <pc:sldMk cId="1355470642" sldId="268"/>
            <ac:spMk id="4" creationId="{1B4B22E9-DF52-8206-D476-F087990D2C92}"/>
          </ac:spMkLst>
        </pc:spChg>
        <pc:spChg chg="add mod topLvl">
          <ac:chgData name="Garima Rathor" userId="307c56e8037f311c" providerId="LiveId" clId="{D252441B-9016-4878-AA77-3DCFED937707}" dt="2025-04-09T15:34:00.623" v="9" actId="165"/>
          <ac:spMkLst>
            <pc:docMk/>
            <pc:sldMk cId="1355470642" sldId="268"/>
            <ac:spMk id="35" creationId="{2935BAE2-5358-5801-9A2D-D98F8E037422}"/>
          </ac:spMkLst>
        </pc:spChg>
        <pc:spChg chg="add mod topLvl">
          <ac:chgData name="Garima Rathor" userId="307c56e8037f311c" providerId="LiveId" clId="{D252441B-9016-4878-AA77-3DCFED937707}" dt="2025-04-09T15:34:00.623" v="9" actId="165"/>
          <ac:spMkLst>
            <pc:docMk/>
            <pc:sldMk cId="1355470642" sldId="268"/>
            <ac:spMk id="37" creationId="{F3585E9D-8A98-CF9A-139A-BEC5ED1C0282}"/>
          </ac:spMkLst>
        </pc:spChg>
        <pc:spChg chg="add mod topLvl">
          <ac:chgData name="Garima Rathor" userId="307c56e8037f311c" providerId="LiveId" clId="{D252441B-9016-4878-AA77-3DCFED937707}" dt="2025-04-09T15:34:00.623" v="9" actId="165"/>
          <ac:spMkLst>
            <pc:docMk/>
            <pc:sldMk cId="1355470642" sldId="268"/>
            <ac:spMk id="50" creationId="{BFEA3F64-1AE1-9E5C-374B-4DACD7D35899}"/>
          </ac:spMkLst>
        </pc:spChg>
        <pc:spChg chg="add mod topLvl">
          <ac:chgData name="Garima Rathor" userId="307c56e8037f311c" providerId="LiveId" clId="{D252441B-9016-4878-AA77-3DCFED937707}" dt="2025-04-09T15:34:00.623" v="9" actId="165"/>
          <ac:spMkLst>
            <pc:docMk/>
            <pc:sldMk cId="1355470642" sldId="268"/>
            <ac:spMk id="52" creationId="{E13B279D-C974-BE34-951B-5AF282AE11A0}"/>
          </ac:spMkLst>
        </pc:spChg>
        <pc:spChg chg="add mod topLvl">
          <ac:chgData name="Garima Rathor" userId="307c56e8037f311c" providerId="LiveId" clId="{D252441B-9016-4878-AA77-3DCFED937707}" dt="2025-04-09T15:34:00.623" v="9" actId="165"/>
          <ac:spMkLst>
            <pc:docMk/>
            <pc:sldMk cId="1355470642" sldId="268"/>
            <ac:spMk id="55" creationId="{C800B11C-6B5C-6125-DC06-BB035EB39E67}"/>
          </ac:spMkLst>
        </pc:spChg>
        <pc:spChg chg="add mod topLvl">
          <ac:chgData name="Garima Rathor" userId="307c56e8037f311c" providerId="LiveId" clId="{D252441B-9016-4878-AA77-3DCFED937707}" dt="2025-04-09T15:34:00.623" v="9" actId="165"/>
          <ac:spMkLst>
            <pc:docMk/>
            <pc:sldMk cId="1355470642" sldId="268"/>
            <ac:spMk id="70" creationId="{A217D628-4AEE-F94F-1ABB-A9D8C5AE9175}"/>
          </ac:spMkLst>
        </pc:spChg>
        <pc:spChg chg="add mod topLvl">
          <ac:chgData name="Garima Rathor" userId="307c56e8037f311c" providerId="LiveId" clId="{D252441B-9016-4878-AA77-3DCFED937707}" dt="2025-04-09T15:34:00.623" v="9" actId="165"/>
          <ac:spMkLst>
            <pc:docMk/>
            <pc:sldMk cId="1355470642" sldId="268"/>
            <ac:spMk id="131" creationId="{C358D5A1-8589-D336-9196-3BD5FFB25004}"/>
          </ac:spMkLst>
        </pc:spChg>
        <pc:spChg chg="add mod topLvl">
          <ac:chgData name="Garima Rathor" userId="307c56e8037f311c" providerId="LiveId" clId="{D252441B-9016-4878-AA77-3DCFED937707}" dt="2025-04-09T15:34:00.623" v="9" actId="165"/>
          <ac:spMkLst>
            <pc:docMk/>
            <pc:sldMk cId="1355470642" sldId="268"/>
            <ac:spMk id="137" creationId="{61BBF274-3146-9831-EA28-71DD2F467C29}"/>
          </ac:spMkLst>
        </pc:spChg>
        <pc:spChg chg="add mod topLvl">
          <ac:chgData name="Garima Rathor" userId="307c56e8037f311c" providerId="LiveId" clId="{D252441B-9016-4878-AA77-3DCFED937707}" dt="2025-04-09T15:34:00.623" v="9" actId="165"/>
          <ac:spMkLst>
            <pc:docMk/>
            <pc:sldMk cId="1355470642" sldId="268"/>
            <ac:spMk id="160" creationId="{D1DABA77-7074-1C71-9C4E-A06BC4474397}"/>
          </ac:spMkLst>
        </pc:spChg>
      </pc:sldChg>
      <pc:sldChg chg="addSp modSp new mod">
        <pc:chgData name="Garima Rathor" userId="307c56e8037f311c" providerId="LiveId" clId="{D252441B-9016-4878-AA77-3DCFED937707}" dt="2025-04-09T16:13:26.302" v="349" actId="1076"/>
        <pc:sldMkLst>
          <pc:docMk/>
          <pc:sldMk cId="589990434" sldId="269"/>
        </pc:sldMkLst>
        <pc:spChg chg="mod">
          <ac:chgData name="Garima Rathor" userId="307c56e8037f311c" providerId="LiveId" clId="{D252441B-9016-4878-AA77-3DCFED937707}" dt="2025-04-09T15:36:28.484" v="38"/>
          <ac:spMkLst>
            <pc:docMk/>
            <pc:sldMk cId="589990434" sldId="269"/>
            <ac:spMk id="3" creationId="{E19DD0BD-7A2A-C52F-B103-25705B850B1C}"/>
          </ac:spMkLst>
        </pc:spChg>
        <pc:spChg chg="mod">
          <ac:chgData name="Garima Rathor" userId="307c56e8037f311c" providerId="LiveId" clId="{D252441B-9016-4878-AA77-3DCFED937707}" dt="2025-04-09T15:36:28.484" v="38"/>
          <ac:spMkLst>
            <pc:docMk/>
            <pc:sldMk cId="589990434" sldId="269"/>
            <ac:spMk id="9" creationId="{82823153-8C32-BCFF-F3A2-42E868ECF388}"/>
          </ac:spMkLst>
        </pc:spChg>
        <pc:spChg chg="mod">
          <ac:chgData name="Garima Rathor" userId="307c56e8037f311c" providerId="LiveId" clId="{D252441B-9016-4878-AA77-3DCFED937707}" dt="2025-04-09T15:36:28.484" v="38"/>
          <ac:spMkLst>
            <pc:docMk/>
            <pc:sldMk cId="589990434" sldId="269"/>
            <ac:spMk id="11" creationId="{8052E22B-25D0-0596-0661-0021164BBBF4}"/>
          </ac:spMkLst>
        </pc:spChg>
        <pc:spChg chg="mod">
          <ac:chgData name="Garima Rathor" userId="307c56e8037f311c" providerId="LiveId" clId="{D252441B-9016-4878-AA77-3DCFED937707}" dt="2025-04-09T15:36:28.484" v="38"/>
          <ac:spMkLst>
            <pc:docMk/>
            <pc:sldMk cId="589990434" sldId="269"/>
            <ac:spMk id="12" creationId="{E0FD75C4-0362-1EF3-CB99-3925F3811AA1}"/>
          </ac:spMkLst>
        </pc:spChg>
        <pc:spChg chg="mod">
          <ac:chgData name="Garima Rathor" userId="307c56e8037f311c" providerId="LiveId" clId="{D252441B-9016-4878-AA77-3DCFED937707}" dt="2025-04-09T15:36:28.484" v="38"/>
          <ac:spMkLst>
            <pc:docMk/>
            <pc:sldMk cId="589990434" sldId="269"/>
            <ac:spMk id="15" creationId="{C79BC536-3E05-A10F-7760-7DCCA252A728}"/>
          </ac:spMkLst>
        </pc:spChg>
        <pc:spChg chg="mod">
          <ac:chgData name="Garima Rathor" userId="307c56e8037f311c" providerId="LiveId" clId="{D252441B-9016-4878-AA77-3DCFED937707}" dt="2025-04-09T15:36:28.484" v="38"/>
          <ac:spMkLst>
            <pc:docMk/>
            <pc:sldMk cId="589990434" sldId="269"/>
            <ac:spMk id="21" creationId="{1647987F-6309-A1DC-E5DD-B1D886F0EB00}"/>
          </ac:spMkLst>
        </pc:spChg>
        <pc:spChg chg="mod">
          <ac:chgData name="Garima Rathor" userId="307c56e8037f311c" providerId="LiveId" clId="{D252441B-9016-4878-AA77-3DCFED937707}" dt="2025-04-09T15:36:28.484" v="38"/>
          <ac:spMkLst>
            <pc:docMk/>
            <pc:sldMk cId="589990434" sldId="269"/>
            <ac:spMk id="22" creationId="{BAECEFD2-36C7-46D0-E67D-1DDC737D3390}"/>
          </ac:spMkLst>
        </pc:spChg>
        <pc:spChg chg="mod">
          <ac:chgData name="Garima Rathor" userId="307c56e8037f311c" providerId="LiveId" clId="{D252441B-9016-4878-AA77-3DCFED937707}" dt="2025-04-09T15:36:28.484" v="38"/>
          <ac:spMkLst>
            <pc:docMk/>
            <pc:sldMk cId="589990434" sldId="269"/>
            <ac:spMk id="30" creationId="{C3AC5AAA-5FFB-CBCF-1AA2-1CDA1B806B0F}"/>
          </ac:spMkLst>
        </pc:spChg>
        <pc:spChg chg="mod">
          <ac:chgData name="Garima Rathor" userId="307c56e8037f311c" providerId="LiveId" clId="{D252441B-9016-4878-AA77-3DCFED937707}" dt="2025-04-09T15:36:28.484" v="38"/>
          <ac:spMkLst>
            <pc:docMk/>
            <pc:sldMk cId="589990434" sldId="269"/>
            <ac:spMk id="41" creationId="{EFE5891A-28DD-CE0D-0AE2-9DB48E77E5D2}"/>
          </ac:spMkLst>
        </pc:spChg>
        <pc:spChg chg="mod">
          <ac:chgData name="Garima Rathor" userId="307c56e8037f311c" providerId="LiveId" clId="{D252441B-9016-4878-AA77-3DCFED937707}" dt="2025-04-09T15:36:28.484" v="38"/>
          <ac:spMkLst>
            <pc:docMk/>
            <pc:sldMk cId="589990434" sldId="269"/>
            <ac:spMk id="42" creationId="{488CEC36-339E-594A-5270-6667F9102EE5}"/>
          </ac:spMkLst>
        </pc:spChg>
        <pc:spChg chg="mod">
          <ac:chgData name="Garima Rathor" userId="307c56e8037f311c" providerId="LiveId" clId="{D252441B-9016-4878-AA77-3DCFED937707}" dt="2025-04-09T15:37:07.052" v="39"/>
          <ac:spMkLst>
            <pc:docMk/>
            <pc:sldMk cId="589990434" sldId="269"/>
            <ac:spMk id="47" creationId="{F64F01B5-8966-4FC2-6F0C-3044CA9818AB}"/>
          </ac:spMkLst>
        </pc:spChg>
        <pc:spChg chg="mod">
          <ac:chgData name="Garima Rathor" userId="307c56e8037f311c" providerId="LiveId" clId="{D252441B-9016-4878-AA77-3DCFED937707}" dt="2025-04-09T15:37:07.052" v="39"/>
          <ac:spMkLst>
            <pc:docMk/>
            <pc:sldMk cId="589990434" sldId="269"/>
            <ac:spMk id="49" creationId="{A1D53FA0-A5A1-6A25-0F69-A36D5767A016}"/>
          </ac:spMkLst>
        </pc:spChg>
        <pc:spChg chg="mod">
          <ac:chgData name="Garima Rathor" userId="307c56e8037f311c" providerId="LiveId" clId="{D252441B-9016-4878-AA77-3DCFED937707}" dt="2025-04-09T15:37:07.052" v="39"/>
          <ac:spMkLst>
            <pc:docMk/>
            <pc:sldMk cId="589990434" sldId="269"/>
            <ac:spMk id="51" creationId="{187ED0B0-9CF6-EFEE-955B-B95931396B8F}"/>
          </ac:spMkLst>
        </pc:spChg>
        <pc:spChg chg="mod">
          <ac:chgData name="Garima Rathor" userId="307c56e8037f311c" providerId="LiveId" clId="{D252441B-9016-4878-AA77-3DCFED937707}" dt="2025-04-09T15:37:07.052" v="39"/>
          <ac:spMkLst>
            <pc:docMk/>
            <pc:sldMk cId="589990434" sldId="269"/>
            <ac:spMk id="59" creationId="{60C60465-C69A-4FAF-6A44-EA733FBC2556}"/>
          </ac:spMkLst>
        </pc:spChg>
        <pc:spChg chg="mod">
          <ac:chgData name="Garima Rathor" userId="307c56e8037f311c" providerId="LiveId" clId="{D252441B-9016-4878-AA77-3DCFED937707}" dt="2025-04-09T15:37:07.052" v="39"/>
          <ac:spMkLst>
            <pc:docMk/>
            <pc:sldMk cId="589990434" sldId="269"/>
            <ac:spMk id="72" creationId="{8D9709EF-72CD-137E-BE18-33282FDD3A6F}"/>
          </ac:spMkLst>
        </pc:spChg>
        <pc:spChg chg="mod">
          <ac:chgData name="Garima Rathor" userId="307c56e8037f311c" providerId="LiveId" clId="{D252441B-9016-4878-AA77-3DCFED937707}" dt="2025-04-09T15:37:07.052" v="39"/>
          <ac:spMkLst>
            <pc:docMk/>
            <pc:sldMk cId="589990434" sldId="269"/>
            <ac:spMk id="77" creationId="{530C174C-6A87-3D7F-46DA-0BAEE1574E15}"/>
          </ac:spMkLst>
        </pc:spChg>
        <pc:spChg chg="add mod">
          <ac:chgData name="Garima Rathor" userId="307c56e8037f311c" providerId="LiveId" clId="{D252441B-9016-4878-AA77-3DCFED937707}" dt="2025-04-09T16:13:18.237" v="348" actId="1076"/>
          <ac:spMkLst>
            <pc:docMk/>
            <pc:sldMk cId="589990434" sldId="269"/>
            <ac:spMk id="79" creationId="{CB2572BA-EE30-1802-9137-F23994026D3C}"/>
          </ac:spMkLst>
        </pc:spChg>
        <pc:spChg chg="mod">
          <ac:chgData name="Garima Rathor" userId="307c56e8037f311c" providerId="LiveId" clId="{D252441B-9016-4878-AA77-3DCFED937707}" dt="2025-04-09T15:37:07.052" v="39"/>
          <ac:spMkLst>
            <pc:docMk/>
            <pc:sldMk cId="589990434" sldId="269"/>
            <ac:spMk id="81" creationId="{C8BAE96C-8024-AD6F-302F-BFE96D1F25FB}"/>
          </ac:spMkLst>
        </pc:spChg>
        <pc:spChg chg="mod">
          <ac:chgData name="Garima Rathor" userId="307c56e8037f311c" providerId="LiveId" clId="{D252441B-9016-4878-AA77-3DCFED937707}" dt="2025-04-09T15:37:07.052" v="39"/>
          <ac:spMkLst>
            <pc:docMk/>
            <pc:sldMk cId="589990434" sldId="269"/>
            <ac:spMk id="82" creationId="{7CE09461-6289-40B1-0542-46E26679619E}"/>
          </ac:spMkLst>
        </pc:spChg>
        <pc:spChg chg="mod">
          <ac:chgData name="Garima Rathor" userId="307c56e8037f311c" providerId="LiveId" clId="{D252441B-9016-4878-AA77-3DCFED937707}" dt="2025-04-09T15:37:07.052" v="39"/>
          <ac:spMkLst>
            <pc:docMk/>
            <pc:sldMk cId="589990434" sldId="269"/>
            <ac:spMk id="83" creationId="{0A4FD14D-5254-AFE7-CA49-6D7B899299BF}"/>
          </ac:spMkLst>
        </pc:spChg>
        <pc:grpChg chg="mod">
          <ac:chgData name="Garima Rathor" userId="307c56e8037f311c" providerId="LiveId" clId="{D252441B-9016-4878-AA77-3DCFED937707}" dt="2025-04-09T15:37:15.180" v="40" actId="1076"/>
          <ac:grpSpMkLst>
            <pc:docMk/>
            <pc:sldMk cId="589990434" sldId="269"/>
            <ac:grpSpMk id="45" creationId="{EF0A1585-6B21-E74D-F074-67F639A45CD6}"/>
          </ac:grpSpMkLst>
        </pc:grpChg>
        <pc:grpChg chg="mod">
          <ac:chgData name="Garima Rathor" userId="307c56e8037f311c" providerId="LiveId" clId="{D252441B-9016-4878-AA77-3DCFED937707}" dt="2025-04-09T15:37:15.180" v="40" actId="1076"/>
          <ac:grpSpMkLst>
            <pc:docMk/>
            <pc:sldMk cId="589990434" sldId="269"/>
            <ac:grpSpMk id="62" creationId="{2B8C1A7B-E223-5C5A-F8EE-FF6FC91E0B99}"/>
          </ac:grpSpMkLst>
        </pc:grpChg>
        <pc:grpChg chg="mod">
          <ac:chgData name="Garima Rathor" userId="307c56e8037f311c" providerId="LiveId" clId="{D252441B-9016-4878-AA77-3DCFED937707}" dt="2025-04-09T16:13:26.302" v="349" actId="1076"/>
          <ac:grpSpMkLst>
            <pc:docMk/>
            <pc:sldMk cId="589990434" sldId="269"/>
            <ac:grpSpMk id="80" creationId="{A5DE9981-BD02-52A4-3BC5-18C770C30474}"/>
          </ac:grpSpMkLst>
        </pc:grpChg>
      </pc:sldChg>
      <pc:sldChg chg="new del">
        <pc:chgData name="Garima Rathor" userId="307c56e8037f311c" providerId="LiveId" clId="{D252441B-9016-4878-AA77-3DCFED937707}" dt="2025-04-09T15:34:07.947" v="11" actId="680"/>
        <pc:sldMkLst>
          <pc:docMk/>
          <pc:sldMk cId="3011896528" sldId="269"/>
        </pc:sldMkLst>
      </pc:sldChg>
      <pc:sldChg chg="addSp modSp new mod">
        <pc:chgData name="Garima Rathor" userId="307c56e8037f311c" providerId="LiveId" clId="{D252441B-9016-4878-AA77-3DCFED937707}" dt="2025-04-09T16:13:38.078" v="351" actId="6549"/>
        <pc:sldMkLst>
          <pc:docMk/>
          <pc:sldMk cId="501832176" sldId="270"/>
        </pc:sldMkLst>
        <pc:spChg chg="mod">
          <ac:chgData name="Garima Rathor" userId="307c56e8037f311c" providerId="LiveId" clId="{D252441B-9016-4878-AA77-3DCFED937707}" dt="2025-04-09T16:13:38.078" v="351" actId="6549"/>
          <ac:spMkLst>
            <pc:docMk/>
            <pc:sldMk cId="501832176" sldId="270"/>
            <ac:spMk id="5" creationId="{3608576F-D4FB-E10E-58BE-D6F09958E498}"/>
          </ac:spMkLst>
        </pc:spChg>
        <pc:spChg chg="mod">
          <ac:chgData name="Garima Rathor" userId="307c56e8037f311c" providerId="LiveId" clId="{D252441B-9016-4878-AA77-3DCFED937707}" dt="2025-04-09T16:13:35.882" v="350" actId="6549"/>
          <ac:spMkLst>
            <pc:docMk/>
            <pc:sldMk cId="501832176" sldId="270"/>
            <ac:spMk id="6" creationId="{C6F7654D-2986-BD90-4C0D-6DF78A0EFB0E}"/>
          </ac:spMkLst>
        </pc:spChg>
        <pc:spChg chg="mod">
          <ac:chgData name="Garima Rathor" userId="307c56e8037f311c" providerId="LiveId" clId="{D252441B-9016-4878-AA77-3DCFED937707}" dt="2025-04-09T15:38:00.011" v="42"/>
          <ac:spMkLst>
            <pc:docMk/>
            <pc:sldMk cId="501832176" sldId="270"/>
            <ac:spMk id="9" creationId="{7A1D20F4-EBF4-A014-760B-9617CDF0EF33}"/>
          </ac:spMkLst>
        </pc:spChg>
        <pc:spChg chg="mod">
          <ac:chgData name="Garima Rathor" userId="307c56e8037f311c" providerId="LiveId" clId="{D252441B-9016-4878-AA77-3DCFED937707}" dt="2025-04-09T15:38:00.011" v="42"/>
          <ac:spMkLst>
            <pc:docMk/>
            <pc:sldMk cId="501832176" sldId="270"/>
            <ac:spMk id="11" creationId="{C6131A49-3BB2-5AB6-2FC4-14680B9A18F9}"/>
          </ac:spMkLst>
        </pc:spChg>
        <pc:spChg chg="mod">
          <ac:chgData name="Garima Rathor" userId="307c56e8037f311c" providerId="LiveId" clId="{D252441B-9016-4878-AA77-3DCFED937707}" dt="2025-04-09T15:38:00.011" v="42"/>
          <ac:spMkLst>
            <pc:docMk/>
            <pc:sldMk cId="501832176" sldId="270"/>
            <ac:spMk id="15" creationId="{6A2E9EF8-5C43-5EC6-5E08-866762844C1D}"/>
          </ac:spMkLst>
        </pc:spChg>
        <pc:spChg chg="mod">
          <ac:chgData name="Garima Rathor" userId="307c56e8037f311c" providerId="LiveId" clId="{D252441B-9016-4878-AA77-3DCFED937707}" dt="2025-04-09T15:38:00.011" v="42"/>
          <ac:spMkLst>
            <pc:docMk/>
            <pc:sldMk cId="501832176" sldId="270"/>
            <ac:spMk id="24" creationId="{D8B9C4FE-5A99-9944-22A3-53C1A2794280}"/>
          </ac:spMkLst>
        </pc:spChg>
        <pc:spChg chg="mod">
          <ac:chgData name="Garima Rathor" userId="307c56e8037f311c" providerId="LiveId" clId="{D252441B-9016-4878-AA77-3DCFED937707}" dt="2025-04-09T15:38:00.011" v="42"/>
          <ac:spMkLst>
            <pc:docMk/>
            <pc:sldMk cId="501832176" sldId="270"/>
            <ac:spMk id="29" creationId="{88E932A7-3E34-9BBF-2C1D-5600146E9716}"/>
          </ac:spMkLst>
        </pc:spChg>
        <pc:spChg chg="mod">
          <ac:chgData name="Garima Rathor" userId="307c56e8037f311c" providerId="LiveId" clId="{D252441B-9016-4878-AA77-3DCFED937707}" dt="2025-04-09T15:38:00.011" v="42"/>
          <ac:spMkLst>
            <pc:docMk/>
            <pc:sldMk cId="501832176" sldId="270"/>
            <ac:spMk id="31" creationId="{0E461991-F7AE-A039-8EE8-067C1E84AC1D}"/>
          </ac:spMkLst>
        </pc:spChg>
        <pc:spChg chg="mod">
          <ac:chgData name="Garima Rathor" userId="307c56e8037f311c" providerId="LiveId" clId="{D252441B-9016-4878-AA77-3DCFED937707}" dt="2025-04-09T15:38:00.011" v="42"/>
          <ac:spMkLst>
            <pc:docMk/>
            <pc:sldMk cId="501832176" sldId="270"/>
            <ac:spMk id="33" creationId="{B8FFEDC3-DB96-D221-1142-266C2021CA75}"/>
          </ac:spMkLst>
        </pc:spChg>
        <pc:spChg chg="add mod">
          <ac:chgData name="Garima Rathor" userId="307c56e8037f311c" providerId="LiveId" clId="{D252441B-9016-4878-AA77-3DCFED937707}" dt="2025-04-09T15:38:00.011" v="42"/>
          <ac:spMkLst>
            <pc:docMk/>
            <pc:sldMk cId="501832176" sldId="270"/>
            <ac:spMk id="35" creationId="{5732295E-CA58-00F8-14DB-B2D5111989DC}"/>
          </ac:spMkLst>
        </pc:spChg>
      </pc:sldChg>
      <pc:sldChg chg="addSp modSp new">
        <pc:chgData name="Garima Rathor" userId="307c56e8037f311c" providerId="LiveId" clId="{D252441B-9016-4878-AA77-3DCFED937707}" dt="2025-04-09T15:38:14.799" v="44"/>
        <pc:sldMkLst>
          <pc:docMk/>
          <pc:sldMk cId="254267948" sldId="271"/>
        </pc:sldMkLst>
        <pc:spChg chg="mod">
          <ac:chgData name="Garima Rathor" userId="307c56e8037f311c" providerId="LiveId" clId="{D252441B-9016-4878-AA77-3DCFED937707}" dt="2025-04-09T15:38:14.799" v="44"/>
          <ac:spMkLst>
            <pc:docMk/>
            <pc:sldMk cId="254267948" sldId="271"/>
            <ac:spMk id="13" creationId="{FB375C85-E9ED-AD00-93B2-A1F3A190AD25}"/>
          </ac:spMkLst>
        </pc:spChg>
        <pc:spChg chg="mod">
          <ac:chgData name="Garima Rathor" userId="307c56e8037f311c" providerId="LiveId" clId="{D252441B-9016-4878-AA77-3DCFED937707}" dt="2025-04-09T15:38:14.799" v="44"/>
          <ac:spMkLst>
            <pc:docMk/>
            <pc:sldMk cId="254267948" sldId="271"/>
            <ac:spMk id="14" creationId="{528A999D-DCC4-6C21-545A-BFD79FC846A5}"/>
          </ac:spMkLst>
        </pc:spChg>
        <pc:spChg chg="mod">
          <ac:chgData name="Garima Rathor" userId="307c56e8037f311c" providerId="LiveId" clId="{D252441B-9016-4878-AA77-3DCFED937707}" dt="2025-04-09T15:38:14.799" v="44"/>
          <ac:spMkLst>
            <pc:docMk/>
            <pc:sldMk cId="254267948" sldId="271"/>
            <ac:spMk id="30" creationId="{5856FBC3-03E0-08E9-9847-1C219B5A564F}"/>
          </ac:spMkLst>
        </pc:spChg>
        <pc:spChg chg="mod">
          <ac:chgData name="Garima Rathor" userId="307c56e8037f311c" providerId="LiveId" clId="{D252441B-9016-4878-AA77-3DCFED937707}" dt="2025-04-09T15:38:14.799" v="44"/>
          <ac:spMkLst>
            <pc:docMk/>
            <pc:sldMk cId="254267948" sldId="271"/>
            <ac:spMk id="37" creationId="{E4A23DD9-BEBE-E42B-D73F-FC362495743F}"/>
          </ac:spMkLst>
        </pc:spChg>
        <pc:spChg chg="mod">
          <ac:chgData name="Garima Rathor" userId="307c56e8037f311c" providerId="LiveId" clId="{D252441B-9016-4878-AA77-3DCFED937707}" dt="2025-04-09T15:38:14.799" v="44"/>
          <ac:spMkLst>
            <pc:docMk/>
            <pc:sldMk cId="254267948" sldId="271"/>
            <ac:spMk id="45" creationId="{8CD95362-C215-6673-DB4F-BB7318FEE921}"/>
          </ac:spMkLst>
        </pc:spChg>
        <pc:spChg chg="mod">
          <ac:chgData name="Garima Rathor" userId="307c56e8037f311c" providerId="LiveId" clId="{D252441B-9016-4878-AA77-3DCFED937707}" dt="2025-04-09T15:38:14.799" v="44"/>
          <ac:spMkLst>
            <pc:docMk/>
            <pc:sldMk cId="254267948" sldId="271"/>
            <ac:spMk id="52" creationId="{1BBC82CD-03CF-A4AC-D6B9-8B5263A2ECF1}"/>
          </ac:spMkLst>
        </pc:spChg>
        <pc:spChg chg="mod">
          <ac:chgData name="Garima Rathor" userId="307c56e8037f311c" providerId="LiveId" clId="{D252441B-9016-4878-AA77-3DCFED937707}" dt="2025-04-09T15:38:14.799" v="44"/>
          <ac:spMkLst>
            <pc:docMk/>
            <pc:sldMk cId="254267948" sldId="271"/>
            <ac:spMk id="53" creationId="{3A966984-B083-3F19-4D1A-1B4C8C076A53}"/>
          </ac:spMkLst>
        </pc:spChg>
        <pc:spChg chg="mod">
          <ac:chgData name="Garima Rathor" userId="307c56e8037f311c" providerId="LiveId" clId="{D252441B-9016-4878-AA77-3DCFED937707}" dt="2025-04-09T15:38:14.799" v="44"/>
          <ac:spMkLst>
            <pc:docMk/>
            <pc:sldMk cId="254267948" sldId="271"/>
            <ac:spMk id="55" creationId="{90282FB1-AB3C-102B-6B68-F8E697654029}"/>
          </ac:spMkLst>
        </pc:spChg>
        <pc:spChg chg="add mod">
          <ac:chgData name="Garima Rathor" userId="307c56e8037f311c" providerId="LiveId" clId="{D252441B-9016-4878-AA77-3DCFED937707}" dt="2025-04-09T15:38:14.799" v="44"/>
          <ac:spMkLst>
            <pc:docMk/>
            <pc:sldMk cId="254267948" sldId="271"/>
            <ac:spMk id="67" creationId="{597B040C-5278-2B3F-3453-26AEA463D687}"/>
          </ac:spMkLst>
        </pc:spChg>
        <pc:spChg chg="add mod">
          <ac:chgData name="Garima Rathor" userId="307c56e8037f311c" providerId="LiveId" clId="{D252441B-9016-4878-AA77-3DCFED937707}" dt="2025-04-09T15:38:14.799" v="44"/>
          <ac:spMkLst>
            <pc:docMk/>
            <pc:sldMk cId="254267948" sldId="271"/>
            <ac:spMk id="76" creationId="{CA044927-6AB5-BA90-10D1-55B404508D7A}"/>
          </ac:spMkLst>
        </pc:spChg>
      </pc:sldChg>
      <pc:sldChg chg="addSp modSp new mod">
        <pc:chgData name="Garima Rathor" userId="307c56e8037f311c" providerId="LiveId" clId="{D252441B-9016-4878-AA77-3DCFED937707}" dt="2025-04-09T16:13:53.679" v="370" actId="1035"/>
        <pc:sldMkLst>
          <pc:docMk/>
          <pc:sldMk cId="3886708839" sldId="272"/>
        </pc:sldMkLst>
        <pc:spChg chg="add mod">
          <ac:chgData name="Garima Rathor" userId="307c56e8037f311c" providerId="LiveId" clId="{D252441B-9016-4878-AA77-3DCFED937707}" dt="2025-04-09T16:13:53.679" v="370" actId="1035"/>
          <ac:spMkLst>
            <pc:docMk/>
            <pc:sldMk cId="3886708839" sldId="272"/>
            <ac:spMk id="6" creationId="{976E0612-9A0B-4834-E39E-D6BD00AED137}"/>
          </ac:spMkLst>
        </pc:spChg>
        <pc:spChg chg="add mod">
          <ac:chgData name="Garima Rathor" userId="307c56e8037f311c" providerId="LiveId" clId="{D252441B-9016-4878-AA77-3DCFED937707}" dt="2025-04-09T16:13:53.679" v="370" actId="1035"/>
          <ac:spMkLst>
            <pc:docMk/>
            <pc:sldMk cId="3886708839" sldId="272"/>
            <ac:spMk id="10" creationId="{88B999AE-9ABE-1797-9EE8-38BFF7C8B7B6}"/>
          </ac:spMkLst>
        </pc:spChg>
        <pc:spChg chg="add mod">
          <ac:chgData name="Garima Rathor" userId="307c56e8037f311c" providerId="LiveId" clId="{D252441B-9016-4878-AA77-3DCFED937707}" dt="2025-04-09T16:13:53.679" v="370" actId="1035"/>
          <ac:spMkLst>
            <pc:docMk/>
            <pc:sldMk cId="3886708839" sldId="272"/>
            <ac:spMk id="35" creationId="{725FB32C-C325-FD10-7D0B-BE8396A3C58E}"/>
          </ac:spMkLst>
        </pc:spChg>
        <pc:spChg chg="add mod">
          <ac:chgData name="Garima Rathor" userId="307c56e8037f311c" providerId="LiveId" clId="{D252441B-9016-4878-AA77-3DCFED937707}" dt="2025-04-09T16:13:53.679" v="370" actId="1035"/>
          <ac:spMkLst>
            <pc:docMk/>
            <pc:sldMk cId="3886708839" sldId="272"/>
            <ac:spMk id="39" creationId="{1FE256EA-BE55-320B-3CF2-EC89670BB169}"/>
          </ac:spMkLst>
        </pc:spChg>
        <pc:spChg chg="add mod">
          <ac:chgData name="Garima Rathor" userId="307c56e8037f311c" providerId="LiveId" clId="{D252441B-9016-4878-AA77-3DCFED937707}" dt="2025-04-09T16:13:53.679" v="370" actId="1035"/>
          <ac:spMkLst>
            <pc:docMk/>
            <pc:sldMk cId="3886708839" sldId="272"/>
            <ac:spMk id="67" creationId="{E8235CD6-34CF-9F9C-22BA-961DCF780E91}"/>
          </ac:spMkLst>
        </pc:spChg>
        <pc:spChg chg="add mod">
          <ac:chgData name="Garima Rathor" userId="307c56e8037f311c" providerId="LiveId" clId="{D252441B-9016-4878-AA77-3DCFED937707}" dt="2025-04-09T16:13:53.679" v="370" actId="1035"/>
          <ac:spMkLst>
            <pc:docMk/>
            <pc:sldMk cId="3886708839" sldId="272"/>
            <ac:spMk id="74" creationId="{7F02FEEA-39D4-0594-AE86-2F926D3E089C}"/>
          </ac:spMkLst>
        </pc:spChg>
        <pc:spChg chg="add mod">
          <ac:chgData name="Garima Rathor" userId="307c56e8037f311c" providerId="LiveId" clId="{D252441B-9016-4878-AA77-3DCFED937707}" dt="2025-04-09T16:13:53.679" v="370" actId="1035"/>
          <ac:spMkLst>
            <pc:docMk/>
            <pc:sldMk cId="3886708839" sldId="272"/>
            <ac:spMk id="81" creationId="{F1308D4E-A02D-30C8-2B29-2385B47C8580}"/>
          </ac:spMkLst>
        </pc:spChg>
        <pc:spChg chg="add mod">
          <ac:chgData name="Garima Rathor" userId="307c56e8037f311c" providerId="LiveId" clId="{D252441B-9016-4878-AA77-3DCFED937707}" dt="2025-04-09T16:13:53.679" v="370" actId="1035"/>
          <ac:spMkLst>
            <pc:docMk/>
            <pc:sldMk cId="3886708839" sldId="272"/>
            <ac:spMk id="88" creationId="{F0140E4E-273F-D655-E303-2016932A2C1D}"/>
          </ac:spMkLst>
        </pc:spChg>
        <pc:spChg chg="add mod">
          <ac:chgData name="Garima Rathor" userId="307c56e8037f311c" providerId="LiveId" clId="{D252441B-9016-4878-AA77-3DCFED937707}" dt="2025-04-09T16:13:53.679" v="370" actId="1035"/>
          <ac:spMkLst>
            <pc:docMk/>
            <pc:sldMk cId="3886708839" sldId="272"/>
            <ac:spMk id="95" creationId="{62C57FFB-F7DA-A951-D068-8EE45D0B536A}"/>
          </ac:spMkLst>
        </pc:spChg>
        <pc:spChg chg="add mod">
          <ac:chgData name="Garima Rathor" userId="307c56e8037f311c" providerId="LiveId" clId="{D252441B-9016-4878-AA77-3DCFED937707}" dt="2025-04-09T16:13:53.679" v="370" actId="1035"/>
          <ac:spMkLst>
            <pc:docMk/>
            <pc:sldMk cId="3886708839" sldId="272"/>
            <ac:spMk id="96" creationId="{A324CB82-2744-E348-9C8F-854EF0399C5F}"/>
          </ac:spMkLst>
        </pc:spChg>
        <pc:spChg chg="mod">
          <ac:chgData name="Garima Rathor" userId="307c56e8037f311c" providerId="LiveId" clId="{D252441B-9016-4878-AA77-3DCFED937707}" dt="2025-04-09T16:13:46.826" v="352" actId="1076"/>
          <ac:spMkLst>
            <pc:docMk/>
            <pc:sldMk cId="3886708839" sldId="272"/>
            <ac:spMk id="102" creationId="{15B42B02-13E7-7362-14F2-92AEA43E56EE}"/>
          </ac:spMkLst>
        </pc:spChg>
      </pc:sldChg>
      <pc:sldChg chg="addSp modSp new mod modNotesTx">
        <pc:chgData name="Garima Rathor" userId="307c56e8037f311c" providerId="LiveId" clId="{D252441B-9016-4878-AA77-3DCFED937707}" dt="2025-04-09T16:14:18.096" v="393" actId="120"/>
        <pc:sldMkLst>
          <pc:docMk/>
          <pc:sldMk cId="1235082926" sldId="273"/>
        </pc:sldMkLst>
        <pc:spChg chg="add mod">
          <ac:chgData name="Garima Rathor" userId="307c56e8037f311c" providerId="LiveId" clId="{D252441B-9016-4878-AA77-3DCFED937707}" dt="2025-04-09T15:38:36.808" v="48"/>
          <ac:spMkLst>
            <pc:docMk/>
            <pc:sldMk cId="1235082926" sldId="273"/>
            <ac:spMk id="2" creationId="{62DB5A84-DE05-47EB-1108-9D732C3E0F78}"/>
          </ac:spMkLst>
        </pc:spChg>
        <pc:spChg chg="mod">
          <ac:chgData name="Garima Rathor" userId="307c56e8037f311c" providerId="LiveId" clId="{D252441B-9016-4878-AA77-3DCFED937707}" dt="2025-04-09T15:38:36.808" v="48"/>
          <ac:spMkLst>
            <pc:docMk/>
            <pc:sldMk cId="1235082926" sldId="273"/>
            <ac:spMk id="4" creationId="{B206FA60-E15B-0A26-7F7F-9A379C72C6B8}"/>
          </ac:spMkLst>
        </pc:spChg>
        <pc:spChg chg="mod">
          <ac:chgData name="Garima Rathor" userId="307c56e8037f311c" providerId="LiveId" clId="{D252441B-9016-4878-AA77-3DCFED937707}" dt="2025-04-09T15:38:36.808" v="48"/>
          <ac:spMkLst>
            <pc:docMk/>
            <pc:sldMk cId="1235082926" sldId="273"/>
            <ac:spMk id="6" creationId="{CA1069FE-2593-7813-B5EB-6411C1399DC0}"/>
          </ac:spMkLst>
        </pc:spChg>
        <pc:spChg chg="mod">
          <ac:chgData name="Garima Rathor" userId="307c56e8037f311c" providerId="LiveId" clId="{D252441B-9016-4878-AA77-3DCFED937707}" dt="2025-04-09T16:14:09.296" v="391" actId="20577"/>
          <ac:spMkLst>
            <pc:docMk/>
            <pc:sldMk cId="1235082926" sldId="273"/>
            <ac:spMk id="7" creationId="{6CA228DF-9B04-F97F-D805-F415464C6FEB}"/>
          </ac:spMkLst>
        </pc:spChg>
        <pc:spChg chg="mod">
          <ac:chgData name="Garima Rathor" userId="307c56e8037f311c" providerId="LiveId" clId="{D252441B-9016-4878-AA77-3DCFED937707}" dt="2025-04-09T15:38:36.808" v="48"/>
          <ac:spMkLst>
            <pc:docMk/>
            <pc:sldMk cId="1235082926" sldId="273"/>
            <ac:spMk id="8" creationId="{EF0B1C22-AECE-7987-9725-2AB163FB37C1}"/>
          </ac:spMkLst>
        </pc:spChg>
        <pc:spChg chg="mod">
          <ac:chgData name="Garima Rathor" userId="307c56e8037f311c" providerId="LiveId" clId="{D252441B-9016-4878-AA77-3DCFED937707}" dt="2025-04-09T15:38:36.808" v="48"/>
          <ac:spMkLst>
            <pc:docMk/>
            <pc:sldMk cId="1235082926" sldId="273"/>
            <ac:spMk id="10" creationId="{195B3830-281C-4C87-5FF4-EE5709BBB0E6}"/>
          </ac:spMkLst>
        </pc:spChg>
        <pc:spChg chg="mod">
          <ac:chgData name="Garima Rathor" userId="307c56e8037f311c" providerId="LiveId" clId="{D252441B-9016-4878-AA77-3DCFED937707}" dt="2025-04-09T15:38:36.808" v="48"/>
          <ac:spMkLst>
            <pc:docMk/>
            <pc:sldMk cId="1235082926" sldId="273"/>
            <ac:spMk id="12" creationId="{860E9DE6-A9B0-9D9E-B499-FEE729B26737}"/>
          </ac:spMkLst>
        </pc:spChg>
        <pc:spChg chg="mod">
          <ac:chgData name="Garima Rathor" userId="307c56e8037f311c" providerId="LiveId" clId="{D252441B-9016-4878-AA77-3DCFED937707}" dt="2025-04-09T16:14:18.096" v="393" actId="120"/>
          <ac:spMkLst>
            <pc:docMk/>
            <pc:sldMk cId="1235082926" sldId="273"/>
            <ac:spMk id="13" creationId="{438E5F43-8584-90A5-3B2A-1289AA460EB8}"/>
          </ac:spMkLst>
        </pc:spChg>
        <pc:spChg chg="mod">
          <ac:chgData name="Garima Rathor" userId="307c56e8037f311c" providerId="LiveId" clId="{D252441B-9016-4878-AA77-3DCFED937707}" dt="2025-04-09T15:38:36.808" v="48"/>
          <ac:spMkLst>
            <pc:docMk/>
            <pc:sldMk cId="1235082926" sldId="273"/>
            <ac:spMk id="14" creationId="{1E312B40-71F1-AD00-59C1-C0B2D0F882ED}"/>
          </ac:spMkLst>
        </pc:spChg>
        <pc:grpChg chg="mod">
          <ac:chgData name="Garima Rathor" userId="307c56e8037f311c" providerId="LiveId" clId="{D252441B-9016-4878-AA77-3DCFED937707}" dt="2025-04-09T15:38:36.808" v="48"/>
          <ac:grpSpMkLst>
            <pc:docMk/>
            <pc:sldMk cId="1235082926" sldId="273"/>
            <ac:grpSpMk id="5" creationId="{DA711463-6BC1-86FC-5A2A-C80C0BDF0689}"/>
          </ac:grpSpMkLst>
        </pc:grpChg>
        <pc:picChg chg="add mod">
          <ac:chgData name="Garima Rathor" userId="307c56e8037f311c" providerId="LiveId" clId="{D252441B-9016-4878-AA77-3DCFED937707}" dt="2025-04-09T15:41:14.479" v="50"/>
          <ac:picMkLst>
            <pc:docMk/>
            <pc:sldMk cId="1235082926" sldId="273"/>
            <ac:picMk id="15" creationId="{443FC95C-2248-7332-69BE-AF16315F24AA}"/>
          </ac:picMkLst>
        </pc:picChg>
        <pc:picChg chg="add ord">
          <ac:chgData name="Garima Rathor" userId="307c56e8037f311c" providerId="LiveId" clId="{D252441B-9016-4878-AA77-3DCFED937707}" dt="2025-04-09T15:41:25.275" v="55" actId="170"/>
          <ac:picMkLst>
            <pc:docMk/>
            <pc:sldMk cId="1235082926" sldId="273"/>
            <ac:picMk id="16" creationId="{F912EB90-EACF-0CE0-A136-81FF6943E970}"/>
          </ac:picMkLst>
        </pc:picChg>
      </pc:sldChg>
      <pc:sldChg chg="addSp modSp new del mod">
        <pc:chgData name="Garima Rathor" userId="307c56e8037f311c" providerId="LiveId" clId="{D252441B-9016-4878-AA77-3DCFED937707}" dt="2025-04-09T16:14:25.551" v="394" actId="47"/>
        <pc:sldMkLst>
          <pc:docMk/>
          <pc:sldMk cId="1263599509" sldId="274"/>
        </pc:sldMkLst>
        <pc:spChg chg="add mod">
          <ac:chgData name="Garima Rathor" userId="307c56e8037f311c" providerId="LiveId" clId="{D252441B-9016-4878-AA77-3DCFED937707}" dt="2025-04-09T15:42:12.371" v="98" actId="1035"/>
          <ac:spMkLst>
            <pc:docMk/>
            <pc:sldMk cId="1263599509" sldId="274"/>
            <ac:spMk id="2" creationId="{5C625047-C630-7706-7974-BFE526248094}"/>
          </ac:spMkLst>
        </pc:spChg>
        <pc:spChg chg="add mod">
          <ac:chgData name="Garima Rathor" userId="307c56e8037f311c" providerId="LiveId" clId="{D252441B-9016-4878-AA77-3DCFED937707}" dt="2025-04-09T15:42:12.371" v="98" actId="1035"/>
          <ac:spMkLst>
            <pc:docMk/>
            <pc:sldMk cId="1263599509" sldId="274"/>
            <ac:spMk id="3" creationId="{779E33BE-2452-0AA7-95C0-E5F49BFE272B}"/>
          </ac:spMkLst>
        </pc:spChg>
        <pc:spChg chg="mod">
          <ac:chgData name="Garima Rathor" userId="307c56e8037f311c" providerId="LiveId" clId="{D252441B-9016-4878-AA77-3DCFED937707}" dt="2025-04-09T15:42:09.895" v="94"/>
          <ac:spMkLst>
            <pc:docMk/>
            <pc:sldMk cId="1263599509" sldId="274"/>
            <ac:spMk id="5" creationId="{7A82C080-40B2-3528-FFE9-B443145A02C6}"/>
          </ac:spMkLst>
        </pc:spChg>
        <pc:spChg chg="mod">
          <ac:chgData name="Garima Rathor" userId="307c56e8037f311c" providerId="LiveId" clId="{D252441B-9016-4878-AA77-3DCFED937707}" dt="2025-04-09T15:42:09.895" v="94"/>
          <ac:spMkLst>
            <pc:docMk/>
            <pc:sldMk cId="1263599509" sldId="274"/>
            <ac:spMk id="6" creationId="{A2661041-8BDB-244A-0DF4-42C4C1B17DFF}"/>
          </ac:spMkLst>
        </pc:spChg>
        <pc:spChg chg="add mod">
          <ac:chgData name="Garima Rathor" userId="307c56e8037f311c" providerId="LiveId" clId="{D252441B-9016-4878-AA77-3DCFED937707}" dt="2025-04-09T15:42:12.371" v="98" actId="1035"/>
          <ac:spMkLst>
            <pc:docMk/>
            <pc:sldMk cId="1263599509" sldId="274"/>
            <ac:spMk id="7" creationId="{C0E3B018-DADE-57BC-08D3-E8428467DA68}"/>
          </ac:spMkLst>
        </pc:spChg>
        <pc:spChg chg="add mod">
          <ac:chgData name="Garima Rathor" userId="307c56e8037f311c" providerId="LiveId" clId="{D252441B-9016-4878-AA77-3DCFED937707}" dt="2025-04-09T15:42:12.371" v="98" actId="1035"/>
          <ac:spMkLst>
            <pc:docMk/>
            <pc:sldMk cId="1263599509" sldId="274"/>
            <ac:spMk id="8" creationId="{840F8847-2E05-9FCF-5256-96044F93C047}"/>
          </ac:spMkLst>
        </pc:spChg>
        <pc:spChg chg="add mod">
          <ac:chgData name="Garima Rathor" userId="307c56e8037f311c" providerId="LiveId" clId="{D252441B-9016-4878-AA77-3DCFED937707}" dt="2025-04-09T15:42:12.371" v="98" actId="1035"/>
          <ac:spMkLst>
            <pc:docMk/>
            <pc:sldMk cId="1263599509" sldId="274"/>
            <ac:spMk id="9" creationId="{37B0404B-7296-4CED-4A53-A375132623F8}"/>
          </ac:spMkLst>
        </pc:spChg>
        <pc:spChg chg="mod">
          <ac:chgData name="Garima Rathor" userId="307c56e8037f311c" providerId="LiveId" clId="{D252441B-9016-4878-AA77-3DCFED937707}" dt="2025-04-09T15:42:12.371" v="98" actId="1035"/>
          <ac:spMkLst>
            <pc:docMk/>
            <pc:sldMk cId="1263599509" sldId="274"/>
            <ac:spMk id="10" creationId="{31E39BCA-701A-DDB9-7904-B7BF24ABBF12}"/>
          </ac:spMkLst>
        </pc:spChg>
        <pc:spChg chg="add mod">
          <ac:chgData name="Garima Rathor" userId="307c56e8037f311c" providerId="LiveId" clId="{D252441B-9016-4878-AA77-3DCFED937707}" dt="2025-04-09T15:42:12.371" v="98" actId="1035"/>
          <ac:spMkLst>
            <pc:docMk/>
            <pc:sldMk cId="1263599509" sldId="274"/>
            <ac:spMk id="11" creationId="{5A639E1E-A45C-0CFF-7657-15AC690A032C}"/>
          </ac:spMkLst>
        </pc:spChg>
        <pc:spChg chg="add mod">
          <ac:chgData name="Garima Rathor" userId="307c56e8037f311c" providerId="LiveId" clId="{D252441B-9016-4878-AA77-3DCFED937707}" dt="2025-04-09T15:42:12.371" v="98" actId="1035"/>
          <ac:spMkLst>
            <pc:docMk/>
            <pc:sldMk cId="1263599509" sldId="274"/>
            <ac:spMk id="12" creationId="{9C4FE50D-69A2-1348-8F14-8C56A177A323}"/>
          </ac:spMkLst>
        </pc:spChg>
        <pc:spChg chg="add mod">
          <ac:chgData name="Garima Rathor" userId="307c56e8037f311c" providerId="LiveId" clId="{D252441B-9016-4878-AA77-3DCFED937707}" dt="2025-04-09T15:42:12.371" v="98" actId="1035"/>
          <ac:spMkLst>
            <pc:docMk/>
            <pc:sldMk cId="1263599509" sldId="274"/>
            <ac:spMk id="13" creationId="{74905958-EECD-232F-D058-BE4ABCDE182C}"/>
          </ac:spMkLst>
        </pc:spChg>
        <pc:grpChg chg="mod">
          <ac:chgData name="Garima Rathor" userId="307c56e8037f311c" providerId="LiveId" clId="{D252441B-9016-4878-AA77-3DCFED937707}" dt="2025-04-09T15:42:12.371" v="98" actId="1035"/>
          <ac:grpSpMkLst>
            <pc:docMk/>
            <pc:sldMk cId="1263599509" sldId="274"/>
            <ac:grpSpMk id="4" creationId="{6C732593-D5F3-6946-76D0-58B4CA620DA2}"/>
          </ac:grpSpMkLst>
        </pc:grpChg>
      </pc:sldChg>
      <pc:sldChg chg="addSp modSp new">
        <pc:chgData name="Garima Rathor" userId="307c56e8037f311c" providerId="LiveId" clId="{D252441B-9016-4878-AA77-3DCFED937707}" dt="2025-04-09T15:42:30.055" v="100"/>
        <pc:sldMkLst>
          <pc:docMk/>
          <pc:sldMk cId="2826678930" sldId="275"/>
        </pc:sldMkLst>
        <pc:spChg chg="mod">
          <ac:chgData name="Garima Rathor" userId="307c56e8037f311c" providerId="LiveId" clId="{D252441B-9016-4878-AA77-3DCFED937707}" dt="2025-04-09T15:42:30.055" v="100"/>
          <ac:spMkLst>
            <pc:docMk/>
            <pc:sldMk cId="2826678930" sldId="275"/>
            <ac:spMk id="3" creationId="{9DF51301-D888-001C-6359-FF4F484D26D3}"/>
          </ac:spMkLst>
        </pc:spChg>
        <pc:spChg chg="mod">
          <ac:chgData name="Garima Rathor" userId="307c56e8037f311c" providerId="LiveId" clId="{D252441B-9016-4878-AA77-3DCFED937707}" dt="2025-04-09T15:42:30.055" v="100"/>
          <ac:spMkLst>
            <pc:docMk/>
            <pc:sldMk cId="2826678930" sldId="275"/>
            <ac:spMk id="6" creationId="{5C5CDA40-E9D5-B52A-006B-3A813F15A9B7}"/>
          </ac:spMkLst>
        </pc:spChg>
        <pc:spChg chg="add mod">
          <ac:chgData name="Garima Rathor" userId="307c56e8037f311c" providerId="LiveId" clId="{D252441B-9016-4878-AA77-3DCFED937707}" dt="2025-04-09T15:42:30.055" v="100"/>
          <ac:spMkLst>
            <pc:docMk/>
            <pc:sldMk cId="2826678930" sldId="275"/>
            <ac:spMk id="8" creationId="{DB244EDC-4D21-6CDF-28CA-3A326DC220F3}"/>
          </ac:spMkLst>
        </pc:spChg>
        <pc:spChg chg="add mod">
          <ac:chgData name="Garima Rathor" userId="307c56e8037f311c" providerId="LiveId" clId="{D252441B-9016-4878-AA77-3DCFED937707}" dt="2025-04-09T15:42:30.055" v="100"/>
          <ac:spMkLst>
            <pc:docMk/>
            <pc:sldMk cId="2826678930" sldId="275"/>
            <ac:spMk id="9" creationId="{76611943-6730-4EB5-120A-B1946AF09631}"/>
          </ac:spMkLst>
        </pc:spChg>
        <pc:grpChg chg="add mod">
          <ac:chgData name="Garima Rathor" userId="307c56e8037f311c" providerId="LiveId" clId="{D252441B-9016-4878-AA77-3DCFED937707}" dt="2025-04-09T15:42:30.055" v="100"/>
          <ac:grpSpMkLst>
            <pc:docMk/>
            <pc:sldMk cId="2826678930" sldId="275"/>
            <ac:grpSpMk id="2" creationId="{21CAA7A8-CEB1-43CD-1155-0B6BBB7189BD}"/>
          </ac:grpSpMkLst>
        </pc:grpChg>
        <pc:grpChg chg="add mod">
          <ac:chgData name="Garima Rathor" userId="307c56e8037f311c" providerId="LiveId" clId="{D252441B-9016-4878-AA77-3DCFED937707}" dt="2025-04-09T15:42:30.055" v="100"/>
          <ac:grpSpMkLst>
            <pc:docMk/>
            <pc:sldMk cId="2826678930" sldId="275"/>
            <ac:grpSpMk id="5" creationId="{07F377D0-0B42-524A-8863-A7185A7B7741}"/>
          </ac:grpSpMkLst>
        </pc:grpChg>
        <pc:graphicFrameChg chg="mod">
          <ac:chgData name="Garima Rathor" userId="307c56e8037f311c" providerId="LiveId" clId="{D252441B-9016-4878-AA77-3DCFED937707}" dt="2025-04-09T15:42:30.055" v="100"/>
          <ac:graphicFrameMkLst>
            <pc:docMk/>
            <pc:sldMk cId="2826678930" sldId="275"/>
            <ac:graphicFrameMk id="4" creationId="{DDFBFCD9-81D3-0880-B7DB-4D0D127A5D90}"/>
          </ac:graphicFrameMkLst>
        </pc:graphicFrameChg>
        <pc:graphicFrameChg chg="mod">
          <ac:chgData name="Garima Rathor" userId="307c56e8037f311c" providerId="LiveId" clId="{D252441B-9016-4878-AA77-3DCFED937707}" dt="2025-04-09T15:42:30.055" v="100"/>
          <ac:graphicFrameMkLst>
            <pc:docMk/>
            <pc:sldMk cId="2826678930" sldId="275"/>
            <ac:graphicFrameMk id="7" creationId="{096A3552-2A8C-D131-9F43-B152FF01728C}"/>
          </ac:graphicFrameMkLst>
        </pc:graphicFrameChg>
      </pc:sldChg>
      <pc:sldChg chg="addSp modSp new mod">
        <pc:chgData name="Garima Rathor" userId="307c56e8037f311c" providerId="LiveId" clId="{D252441B-9016-4878-AA77-3DCFED937707}" dt="2025-04-09T16:15:03.211" v="402" actId="1076"/>
        <pc:sldMkLst>
          <pc:docMk/>
          <pc:sldMk cId="174977462" sldId="276"/>
        </pc:sldMkLst>
        <pc:spChg chg="add mod">
          <ac:chgData name="Garima Rathor" userId="307c56e8037f311c" providerId="LiveId" clId="{D252441B-9016-4878-AA77-3DCFED937707}" dt="2025-04-09T16:14:43.733" v="395" actId="14100"/>
          <ac:spMkLst>
            <pc:docMk/>
            <pc:sldMk cId="174977462" sldId="276"/>
            <ac:spMk id="2" creationId="{B101E307-D8C9-D62B-1C4A-6D39A24963BB}"/>
          </ac:spMkLst>
        </pc:spChg>
        <pc:spChg chg="add mod">
          <ac:chgData name="Garima Rathor" userId="307c56e8037f311c" providerId="LiveId" clId="{D252441B-9016-4878-AA77-3DCFED937707}" dt="2025-04-09T16:14:43.733" v="395" actId="14100"/>
          <ac:spMkLst>
            <pc:docMk/>
            <pc:sldMk cId="174977462" sldId="276"/>
            <ac:spMk id="3" creationId="{7D591DAB-0481-E915-0AAE-F8A32264C996}"/>
          </ac:spMkLst>
        </pc:spChg>
        <pc:spChg chg="add mod">
          <ac:chgData name="Garima Rathor" userId="307c56e8037f311c" providerId="LiveId" clId="{D252441B-9016-4878-AA77-3DCFED937707}" dt="2025-04-09T15:42:49.797" v="102"/>
          <ac:spMkLst>
            <pc:docMk/>
            <pc:sldMk cId="174977462" sldId="276"/>
            <ac:spMk id="12" creationId="{5A0F3084-8672-B399-9875-6931B308D920}"/>
          </ac:spMkLst>
        </pc:spChg>
        <pc:spChg chg="add mod">
          <ac:chgData name="Garima Rathor" userId="307c56e8037f311c" providerId="LiveId" clId="{D252441B-9016-4878-AA77-3DCFED937707}" dt="2025-04-09T15:42:49.797" v="102"/>
          <ac:spMkLst>
            <pc:docMk/>
            <pc:sldMk cId="174977462" sldId="276"/>
            <ac:spMk id="13" creationId="{0E90A3EC-5202-A739-BA3F-02EB2B589CFF}"/>
          </ac:spMkLst>
        </pc:spChg>
        <pc:spChg chg="add mod">
          <ac:chgData name="Garima Rathor" userId="307c56e8037f311c" providerId="LiveId" clId="{D252441B-9016-4878-AA77-3DCFED937707}" dt="2025-04-09T15:42:49.797" v="102"/>
          <ac:spMkLst>
            <pc:docMk/>
            <pc:sldMk cId="174977462" sldId="276"/>
            <ac:spMk id="14" creationId="{77051BF8-6679-2A17-0AFF-BCE928AE8030}"/>
          </ac:spMkLst>
        </pc:spChg>
        <pc:spChg chg="add mod">
          <ac:chgData name="Garima Rathor" userId="307c56e8037f311c" providerId="LiveId" clId="{D252441B-9016-4878-AA77-3DCFED937707}" dt="2025-04-09T15:42:49.797" v="102"/>
          <ac:spMkLst>
            <pc:docMk/>
            <pc:sldMk cId="174977462" sldId="276"/>
            <ac:spMk id="15" creationId="{0300C99A-B9B9-E19D-C326-E468BCCC1C6C}"/>
          </ac:spMkLst>
        </pc:spChg>
        <pc:spChg chg="add mod">
          <ac:chgData name="Garima Rathor" userId="307c56e8037f311c" providerId="LiveId" clId="{D252441B-9016-4878-AA77-3DCFED937707}" dt="2025-04-09T15:42:49.797" v="102"/>
          <ac:spMkLst>
            <pc:docMk/>
            <pc:sldMk cId="174977462" sldId="276"/>
            <ac:spMk id="19" creationId="{A56AE064-3EFE-783B-4286-D56F585F6CF3}"/>
          </ac:spMkLst>
        </pc:spChg>
        <pc:spChg chg="add mod">
          <ac:chgData name="Garima Rathor" userId="307c56e8037f311c" providerId="LiveId" clId="{D252441B-9016-4878-AA77-3DCFED937707}" dt="2025-04-09T15:42:49.797" v="102"/>
          <ac:spMkLst>
            <pc:docMk/>
            <pc:sldMk cId="174977462" sldId="276"/>
            <ac:spMk id="20" creationId="{EB2925DA-D4F8-AD91-994F-9CD0E238031C}"/>
          </ac:spMkLst>
        </pc:spChg>
        <pc:spChg chg="add mod">
          <ac:chgData name="Garima Rathor" userId="307c56e8037f311c" providerId="LiveId" clId="{D252441B-9016-4878-AA77-3DCFED937707}" dt="2025-04-09T15:42:49.797" v="102"/>
          <ac:spMkLst>
            <pc:docMk/>
            <pc:sldMk cId="174977462" sldId="276"/>
            <ac:spMk id="23" creationId="{96465344-4327-7125-73BD-E21DD2613193}"/>
          </ac:spMkLst>
        </pc:spChg>
        <pc:spChg chg="add mod">
          <ac:chgData name="Garima Rathor" userId="307c56e8037f311c" providerId="LiveId" clId="{D252441B-9016-4878-AA77-3DCFED937707}" dt="2025-04-09T15:42:49.797" v="102"/>
          <ac:spMkLst>
            <pc:docMk/>
            <pc:sldMk cId="174977462" sldId="276"/>
            <ac:spMk id="25" creationId="{C8203775-1F86-7AAC-E00E-DD8D5B7F28C5}"/>
          </ac:spMkLst>
        </pc:spChg>
        <pc:spChg chg="mod">
          <ac:chgData name="Garima Rathor" userId="307c56e8037f311c" providerId="LiveId" clId="{D252441B-9016-4878-AA77-3DCFED937707}" dt="2025-04-09T16:15:03.211" v="402" actId="1076"/>
          <ac:spMkLst>
            <pc:docMk/>
            <pc:sldMk cId="174977462" sldId="276"/>
            <ac:spMk id="26" creationId="{0C7F8624-16A6-B482-E911-784599AD89AD}"/>
          </ac:spMkLst>
        </pc:spChg>
        <pc:grpChg chg="mod">
          <ac:chgData name="Garima Rathor" userId="307c56e8037f311c" providerId="LiveId" clId="{D252441B-9016-4878-AA77-3DCFED937707}" dt="2025-04-09T16:14:49.634" v="396" actId="1076"/>
          <ac:grpSpMkLst>
            <pc:docMk/>
            <pc:sldMk cId="174977462" sldId="276"/>
            <ac:grpSpMk id="4" creationId="{744D42D2-8D54-9E2F-1179-B00DA6C23C4E}"/>
          </ac:grpSpMkLst>
        </pc:grpChg>
        <pc:grpChg chg="mod">
          <ac:chgData name="Garima Rathor" userId="307c56e8037f311c" providerId="LiveId" clId="{D252441B-9016-4878-AA77-3DCFED937707}" dt="2025-04-09T16:14:51.664" v="397" actId="1076"/>
          <ac:grpSpMkLst>
            <pc:docMk/>
            <pc:sldMk cId="174977462" sldId="276"/>
            <ac:grpSpMk id="7" creationId="{1E235BB6-87B0-FF47-0E1C-25AF533F8CBA}"/>
          </ac:grpSpMkLst>
        </pc:grpChg>
      </pc:sldChg>
      <pc:sldChg chg="addSp modSp new mod">
        <pc:chgData name="Garima Rathor" userId="307c56e8037f311c" providerId="LiveId" clId="{D252441B-9016-4878-AA77-3DCFED937707}" dt="2025-04-09T16:15:18.449" v="406" actId="1076"/>
        <pc:sldMkLst>
          <pc:docMk/>
          <pc:sldMk cId="3741510013" sldId="277"/>
        </pc:sldMkLst>
        <pc:spChg chg="mod">
          <ac:chgData name="Garima Rathor" userId="307c56e8037f311c" providerId="LiveId" clId="{D252441B-9016-4878-AA77-3DCFED937707}" dt="2025-04-09T15:43:21.934" v="119"/>
          <ac:spMkLst>
            <pc:docMk/>
            <pc:sldMk cId="3741510013" sldId="277"/>
            <ac:spMk id="3" creationId="{3767A6D6-112B-3DD4-579C-0EE9CDE1722B}"/>
          </ac:spMkLst>
        </pc:spChg>
        <pc:spChg chg="mod">
          <ac:chgData name="Garima Rathor" userId="307c56e8037f311c" providerId="LiveId" clId="{D252441B-9016-4878-AA77-3DCFED937707}" dt="2025-04-09T15:43:21.934" v="119"/>
          <ac:spMkLst>
            <pc:docMk/>
            <pc:sldMk cId="3741510013" sldId="277"/>
            <ac:spMk id="13" creationId="{B5EED663-B813-56AC-B929-2E78E4761623}"/>
          </ac:spMkLst>
        </pc:spChg>
        <pc:spChg chg="mod">
          <ac:chgData name="Garima Rathor" userId="307c56e8037f311c" providerId="LiveId" clId="{D252441B-9016-4878-AA77-3DCFED937707}" dt="2025-04-09T15:43:21.934" v="119"/>
          <ac:spMkLst>
            <pc:docMk/>
            <pc:sldMk cId="3741510013" sldId="277"/>
            <ac:spMk id="14" creationId="{49970F9C-212C-A454-45B3-25DAF9705530}"/>
          </ac:spMkLst>
        </pc:spChg>
        <pc:spChg chg="mod">
          <ac:chgData name="Garima Rathor" userId="307c56e8037f311c" providerId="LiveId" clId="{D252441B-9016-4878-AA77-3DCFED937707}" dt="2025-04-09T15:43:21.934" v="119"/>
          <ac:spMkLst>
            <pc:docMk/>
            <pc:sldMk cId="3741510013" sldId="277"/>
            <ac:spMk id="21" creationId="{6475F449-9034-D4BF-E9A1-45665B94A5C5}"/>
          </ac:spMkLst>
        </pc:spChg>
        <pc:spChg chg="mod">
          <ac:chgData name="Garima Rathor" userId="307c56e8037f311c" providerId="LiveId" clId="{D252441B-9016-4878-AA77-3DCFED937707}" dt="2025-04-09T15:43:21.934" v="119"/>
          <ac:spMkLst>
            <pc:docMk/>
            <pc:sldMk cId="3741510013" sldId="277"/>
            <ac:spMk id="26" creationId="{1BE1154D-2ABB-B24E-3DF3-A36C571DB426}"/>
          </ac:spMkLst>
        </pc:spChg>
        <pc:spChg chg="mod">
          <ac:chgData name="Garima Rathor" userId="307c56e8037f311c" providerId="LiveId" clId="{D252441B-9016-4878-AA77-3DCFED937707}" dt="2025-04-09T15:43:21.934" v="119"/>
          <ac:spMkLst>
            <pc:docMk/>
            <pc:sldMk cId="3741510013" sldId="277"/>
            <ac:spMk id="36" creationId="{46247B58-9C15-E3F1-6E4F-5D12A64D4525}"/>
          </ac:spMkLst>
        </pc:spChg>
        <pc:spChg chg="mod">
          <ac:chgData name="Garima Rathor" userId="307c56e8037f311c" providerId="LiveId" clId="{D252441B-9016-4878-AA77-3DCFED937707}" dt="2025-04-09T15:43:21.934" v="119"/>
          <ac:spMkLst>
            <pc:docMk/>
            <pc:sldMk cId="3741510013" sldId="277"/>
            <ac:spMk id="39" creationId="{96163427-9C3E-38A9-B687-B684382A5E1E}"/>
          </ac:spMkLst>
        </pc:spChg>
        <pc:spChg chg="mod">
          <ac:chgData name="Garima Rathor" userId="307c56e8037f311c" providerId="LiveId" clId="{D252441B-9016-4878-AA77-3DCFED937707}" dt="2025-04-09T15:43:21.934" v="119"/>
          <ac:spMkLst>
            <pc:docMk/>
            <pc:sldMk cId="3741510013" sldId="277"/>
            <ac:spMk id="42" creationId="{F8F621EA-7CCA-7008-15D2-CA920128DB04}"/>
          </ac:spMkLst>
        </pc:spChg>
        <pc:spChg chg="mod">
          <ac:chgData name="Garima Rathor" userId="307c56e8037f311c" providerId="LiveId" clId="{D252441B-9016-4878-AA77-3DCFED937707}" dt="2025-04-09T15:43:21.934" v="119"/>
          <ac:spMkLst>
            <pc:docMk/>
            <pc:sldMk cId="3741510013" sldId="277"/>
            <ac:spMk id="45" creationId="{279F87DF-E1CD-507B-9A6C-E63F122ED2B7}"/>
          </ac:spMkLst>
        </pc:spChg>
        <pc:spChg chg="mod">
          <ac:chgData name="Garima Rathor" userId="307c56e8037f311c" providerId="LiveId" clId="{D252441B-9016-4878-AA77-3DCFED937707}" dt="2025-04-09T15:43:21.934" v="119"/>
          <ac:spMkLst>
            <pc:docMk/>
            <pc:sldMk cId="3741510013" sldId="277"/>
            <ac:spMk id="48" creationId="{D83CD0E9-56A3-FC0D-DA46-60E5E74FC7F1}"/>
          </ac:spMkLst>
        </pc:spChg>
        <pc:spChg chg="mod">
          <ac:chgData name="Garima Rathor" userId="307c56e8037f311c" providerId="LiveId" clId="{D252441B-9016-4878-AA77-3DCFED937707}" dt="2025-04-09T15:43:41.681" v="120"/>
          <ac:spMkLst>
            <pc:docMk/>
            <pc:sldMk cId="3741510013" sldId="277"/>
            <ac:spMk id="56" creationId="{94CC1054-25F5-BF48-B2D8-9D5F4EF963C2}"/>
          </ac:spMkLst>
        </pc:spChg>
        <pc:spChg chg="mod">
          <ac:chgData name="Garima Rathor" userId="307c56e8037f311c" providerId="LiveId" clId="{D252441B-9016-4878-AA77-3DCFED937707}" dt="2025-04-09T15:43:41.681" v="120"/>
          <ac:spMkLst>
            <pc:docMk/>
            <pc:sldMk cId="3741510013" sldId="277"/>
            <ac:spMk id="63" creationId="{638910F4-8C76-D96A-91C4-2920721C06A5}"/>
          </ac:spMkLst>
        </pc:spChg>
        <pc:spChg chg="mod">
          <ac:chgData name="Garima Rathor" userId="307c56e8037f311c" providerId="LiveId" clId="{D252441B-9016-4878-AA77-3DCFED937707}" dt="2025-04-09T15:43:41.681" v="120"/>
          <ac:spMkLst>
            <pc:docMk/>
            <pc:sldMk cId="3741510013" sldId="277"/>
            <ac:spMk id="74" creationId="{A376A2C5-8B24-3418-AD67-E66A84F6F85F}"/>
          </ac:spMkLst>
        </pc:spChg>
        <pc:spChg chg="mod">
          <ac:chgData name="Garima Rathor" userId="307c56e8037f311c" providerId="LiveId" clId="{D252441B-9016-4878-AA77-3DCFED937707}" dt="2025-04-09T15:43:41.681" v="120"/>
          <ac:spMkLst>
            <pc:docMk/>
            <pc:sldMk cId="3741510013" sldId="277"/>
            <ac:spMk id="75" creationId="{537F0DDD-B05B-CE72-59C8-49125C449F9F}"/>
          </ac:spMkLst>
        </pc:spChg>
        <pc:spChg chg="mod">
          <ac:chgData name="Garima Rathor" userId="307c56e8037f311c" providerId="LiveId" clId="{D252441B-9016-4878-AA77-3DCFED937707}" dt="2025-04-09T15:43:41.681" v="120"/>
          <ac:spMkLst>
            <pc:docMk/>
            <pc:sldMk cId="3741510013" sldId="277"/>
            <ac:spMk id="76" creationId="{4DBA0120-BB5C-B96F-B21F-0C7451E90F25}"/>
          </ac:spMkLst>
        </pc:spChg>
        <pc:spChg chg="mod">
          <ac:chgData name="Garima Rathor" userId="307c56e8037f311c" providerId="LiveId" clId="{D252441B-9016-4878-AA77-3DCFED937707}" dt="2025-04-09T15:43:41.681" v="120"/>
          <ac:spMkLst>
            <pc:docMk/>
            <pc:sldMk cId="3741510013" sldId="277"/>
            <ac:spMk id="80" creationId="{09C98105-69A3-CD7A-FB44-C73D27CB277B}"/>
          </ac:spMkLst>
        </pc:spChg>
        <pc:spChg chg="mod">
          <ac:chgData name="Garima Rathor" userId="307c56e8037f311c" providerId="LiveId" clId="{D252441B-9016-4878-AA77-3DCFED937707}" dt="2025-04-09T15:43:41.681" v="120"/>
          <ac:spMkLst>
            <pc:docMk/>
            <pc:sldMk cId="3741510013" sldId="277"/>
            <ac:spMk id="82" creationId="{149D907F-CAEA-9BA8-CF7F-707A2BCEEEFA}"/>
          </ac:spMkLst>
        </pc:spChg>
        <pc:spChg chg="mod">
          <ac:chgData name="Garima Rathor" userId="307c56e8037f311c" providerId="LiveId" clId="{D252441B-9016-4878-AA77-3DCFED937707}" dt="2025-04-09T15:43:41.681" v="120"/>
          <ac:spMkLst>
            <pc:docMk/>
            <pc:sldMk cId="3741510013" sldId="277"/>
            <ac:spMk id="84" creationId="{0A6915AA-4701-4448-FA90-E79E2DD93702}"/>
          </ac:spMkLst>
        </pc:spChg>
        <pc:spChg chg="mod">
          <ac:chgData name="Garima Rathor" userId="307c56e8037f311c" providerId="LiveId" clId="{D252441B-9016-4878-AA77-3DCFED937707}" dt="2025-04-09T15:43:41.681" v="120"/>
          <ac:spMkLst>
            <pc:docMk/>
            <pc:sldMk cId="3741510013" sldId="277"/>
            <ac:spMk id="86" creationId="{7C3E2DE0-E2C1-D3A5-97A9-C7B0ACE5E490}"/>
          </ac:spMkLst>
        </pc:spChg>
        <pc:spChg chg="mod">
          <ac:chgData name="Garima Rathor" userId="307c56e8037f311c" providerId="LiveId" clId="{D252441B-9016-4878-AA77-3DCFED937707}" dt="2025-04-09T16:15:09.692" v="403" actId="1076"/>
          <ac:spMkLst>
            <pc:docMk/>
            <pc:sldMk cId="3741510013" sldId="277"/>
            <ac:spMk id="87" creationId="{5090D41B-2C71-2956-D4CC-7458BB8B85AC}"/>
          </ac:spMkLst>
        </pc:spChg>
        <pc:spChg chg="mod">
          <ac:chgData name="Garima Rathor" userId="307c56e8037f311c" providerId="LiveId" clId="{D252441B-9016-4878-AA77-3DCFED937707}" dt="2025-04-09T16:15:18.449" v="406" actId="1076"/>
          <ac:spMkLst>
            <pc:docMk/>
            <pc:sldMk cId="3741510013" sldId="277"/>
            <ac:spMk id="90" creationId="{1DE6AC49-058F-20A1-54B8-7398B8985EBB}"/>
          </ac:spMkLst>
        </pc:spChg>
        <pc:spChg chg="mod">
          <ac:chgData name="Garima Rathor" userId="307c56e8037f311c" providerId="LiveId" clId="{D252441B-9016-4878-AA77-3DCFED937707}" dt="2025-04-09T16:15:12.168" v="404" actId="1076"/>
          <ac:spMkLst>
            <pc:docMk/>
            <pc:sldMk cId="3741510013" sldId="277"/>
            <ac:spMk id="93" creationId="{7B335DF3-BA70-8C19-352B-8DC291B7F465}"/>
          </ac:spMkLst>
        </pc:spChg>
        <pc:spChg chg="mod">
          <ac:chgData name="Garima Rathor" userId="307c56e8037f311c" providerId="LiveId" clId="{D252441B-9016-4878-AA77-3DCFED937707}" dt="2025-04-09T15:43:41.681" v="120"/>
          <ac:spMkLst>
            <pc:docMk/>
            <pc:sldMk cId="3741510013" sldId="277"/>
            <ac:spMk id="95" creationId="{C033C999-2C1F-5F6F-B3FA-55B64FE31C31}"/>
          </ac:spMkLst>
        </pc:spChg>
        <pc:spChg chg="mod">
          <ac:chgData name="Garima Rathor" userId="307c56e8037f311c" providerId="LiveId" clId="{D252441B-9016-4878-AA77-3DCFED937707}" dt="2025-04-09T16:15:14.662" v="405" actId="1076"/>
          <ac:spMkLst>
            <pc:docMk/>
            <pc:sldMk cId="3741510013" sldId="277"/>
            <ac:spMk id="96" creationId="{5E15CD16-4F6A-1D31-6017-5B03B7E5215F}"/>
          </ac:spMkLst>
        </pc:spChg>
      </pc:sldChg>
      <pc:sldChg chg="addSp modSp new mod">
        <pc:chgData name="Garima Rathor" userId="307c56e8037f311c" providerId="LiveId" clId="{D252441B-9016-4878-AA77-3DCFED937707}" dt="2025-04-09T15:44:36.264" v="132" actId="1076"/>
        <pc:sldMkLst>
          <pc:docMk/>
          <pc:sldMk cId="3548417503" sldId="278"/>
        </pc:sldMkLst>
        <pc:spChg chg="mod">
          <ac:chgData name="Garima Rathor" userId="307c56e8037f311c" providerId="LiveId" clId="{D252441B-9016-4878-AA77-3DCFED937707}" dt="2025-04-09T15:44:36.264" v="132" actId="1076"/>
          <ac:spMkLst>
            <pc:docMk/>
            <pc:sldMk cId="3548417503" sldId="278"/>
            <ac:spMk id="3" creationId="{D25B527F-BE23-B974-EB95-4B6B7DF08964}"/>
          </ac:spMkLst>
        </pc:spChg>
        <pc:spChg chg="mod">
          <ac:chgData name="Garima Rathor" userId="307c56e8037f311c" providerId="LiveId" clId="{D252441B-9016-4878-AA77-3DCFED937707}" dt="2025-04-09T15:44:30.798" v="131" actId="14100"/>
          <ac:spMkLst>
            <pc:docMk/>
            <pc:sldMk cId="3548417503" sldId="278"/>
            <ac:spMk id="4" creationId="{A1F2468C-8E82-B445-6C5E-7D0648B0A2B4}"/>
          </ac:spMkLst>
        </pc:spChg>
        <pc:spChg chg="mod">
          <ac:chgData name="Garima Rathor" userId="307c56e8037f311c" providerId="LiveId" clId="{D252441B-9016-4878-AA77-3DCFED937707}" dt="2025-04-09T15:43:54.466" v="122"/>
          <ac:spMkLst>
            <pc:docMk/>
            <pc:sldMk cId="3548417503" sldId="278"/>
            <ac:spMk id="6" creationId="{F0338B9C-DBD8-2AA8-8619-A10BC42EAB8F}"/>
          </ac:spMkLst>
        </pc:spChg>
        <pc:spChg chg="mod">
          <ac:chgData name="Garima Rathor" userId="307c56e8037f311c" providerId="LiveId" clId="{D252441B-9016-4878-AA77-3DCFED937707}" dt="2025-04-09T15:44:25.324" v="129" actId="1076"/>
          <ac:spMkLst>
            <pc:docMk/>
            <pc:sldMk cId="3548417503" sldId="278"/>
            <ac:spMk id="7" creationId="{E44ED730-1196-AE77-F4D6-8227D01B02D0}"/>
          </ac:spMkLst>
        </pc:spChg>
        <pc:spChg chg="mod">
          <ac:chgData name="Garima Rathor" userId="307c56e8037f311c" providerId="LiveId" clId="{D252441B-9016-4878-AA77-3DCFED937707}" dt="2025-04-09T15:44:06.207" v="125" actId="1076"/>
          <ac:spMkLst>
            <pc:docMk/>
            <pc:sldMk cId="3548417503" sldId="278"/>
            <ac:spMk id="10" creationId="{2AE245E4-8580-497B-B996-B04276D67E7E}"/>
          </ac:spMkLst>
        </pc:spChg>
        <pc:spChg chg="mod">
          <ac:chgData name="Garima Rathor" userId="307c56e8037f311c" providerId="LiveId" clId="{D252441B-9016-4878-AA77-3DCFED937707}" dt="2025-04-09T15:43:54.466" v="122"/>
          <ac:spMkLst>
            <pc:docMk/>
            <pc:sldMk cId="3548417503" sldId="278"/>
            <ac:spMk id="12" creationId="{02CF3B42-8C73-0505-6CFC-5466CEC8F951}"/>
          </ac:spMkLst>
        </pc:spChg>
        <pc:spChg chg="mod">
          <ac:chgData name="Garima Rathor" userId="307c56e8037f311c" providerId="LiveId" clId="{D252441B-9016-4878-AA77-3DCFED937707}" dt="2025-04-09T15:44:21.871" v="128" actId="1076"/>
          <ac:spMkLst>
            <pc:docMk/>
            <pc:sldMk cId="3548417503" sldId="278"/>
            <ac:spMk id="13" creationId="{779DF757-6FCB-2BFF-17E8-11D68336FC23}"/>
          </ac:spMkLst>
        </pc:spChg>
        <pc:spChg chg="mod">
          <ac:chgData name="Garima Rathor" userId="307c56e8037f311c" providerId="LiveId" clId="{D252441B-9016-4878-AA77-3DCFED937707}" dt="2025-04-09T15:44:13.372" v="127" actId="1076"/>
          <ac:spMkLst>
            <pc:docMk/>
            <pc:sldMk cId="3548417503" sldId="278"/>
            <ac:spMk id="16" creationId="{DB9737D9-EEAE-C240-484A-519488613A28}"/>
          </ac:spMkLst>
        </pc:spChg>
        <pc:spChg chg="add mod">
          <ac:chgData name="Garima Rathor" userId="307c56e8037f311c" providerId="LiveId" clId="{D252441B-9016-4878-AA77-3DCFED937707}" dt="2025-04-09T15:43:54.466" v="122"/>
          <ac:spMkLst>
            <pc:docMk/>
            <pc:sldMk cId="3548417503" sldId="278"/>
            <ac:spMk id="19" creationId="{C7654214-010A-4EC8-1E2C-2C077764C82A}"/>
          </ac:spMkLst>
        </pc:spChg>
        <pc:spChg chg="mod">
          <ac:chgData name="Garima Rathor" userId="307c56e8037f311c" providerId="LiveId" clId="{D252441B-9016-4878-AA77-3DCFED937707}" dt="2025-04-09T15:43:54.466" v="122"/>
          <ac:spMkLst>
            <pc:docMk/>
            <pc:sldMk cId="3548417503" sldId="278"/>
            <ac:spMk id="25" creationId="{71A1BF8D-A710-8A56-4388-E2FA2954E2FB}"/>
          </ac:spMkLst>
        </pc:spChg>
        <pc:spChg chg="mod">
          <ac:chgData name="Garima Rathor" userId="307c56e8037f311c" providerId="LiveId" clId="{D252441B-9016-4878-AA77-3DCFED937707}" dt="2025-04-09T15:43:54.466" v="122"/>
          <ac:spMkLst>
            <pc:docMk/>
            <pc:sldMk cId="3548417503" sldId="278"/>
            <ac:spMk id="26" creationId="{0C12B6D4-F3CD-7DBB-EED5-5C75496D576E}"/>
          </ac:spMkLst>
        </pc:spChg>
        <pc:spChg chg="mod">
          <ac:chgData name="Garima Rathor" userId="307c56e8037f311c" providerId="LiveId" clId="{D252441B-9016-4878-AA77-3DCFED937707}" dt="2025-04-09T15:43:54.466" v="122"/>
          <ac:spMkLst>
            <pc:docMk/>
            <pc:sldMk cId="3548417503" sldId="278"/>
            <ac:spMk id="35" creationId="{E53489AB-6C8D-666A-8A21-9B3CA6EDA7CC}"/>
          </ac:spMkLst>
        </pc:spChg>
        <pc:spChg chg="mod">
          <ac:chgData name="Garima Rathor" userId="307c56e8037f311c" providerId="LiveId" clId="{D252441B-9016-4878-AA77-3DCFED937707}" dt="2025-04-09T15:43:54.466" v="122"/>
          <ac:spMkLst>
            <pc:docMk/>
            <pc:sldMk cId="3548417503" sldId="278"/>
            <ac:spMk id="44" creationId="{B74EBFB4-4EA9-439A-4786-1FA6E9E416F4}"/>
          </ac:spMkLst>
        </pc:spChg>
        <pc:spChg chg="mod">
          <ac:chgData name="Garima Rathor" userId="307c56e8037f311c" providerId="LiveId" clId="{D252441B-9016-4878-AA77-3DCFED937707}" dt="2025-04-09T15:43:54.466" v="122"/>
          <ac:spMkLst>
            <pc:docMk/>
            <pc:sldMk cId="3548417503" sldId="278"/>
            <ac:spMk id="45" creationId="{E07F966F-582F-06FD-FC1B-4A9C63A9AA59}"/>
          </ac:spMkLst>
        </pc:spChg>
        <pc:spChg chg="add mod">
          <ac:chgData name="Garima Rathor" userId="307c56e8037f311c" providerId="LiveId" clId="{D252441B-9016-4878-AA77-3DCFED937707}" dt="2025-04-09T15:43:54.466" v="122"/>
          <ac:spMkLst>
            <pc:docMk/>
            <pc:sldMk cId="3548417503" sldId="278"/>
            <ac:spMk id="51" creationId="{A51D8CFB-62B8-FE53-94AE-5B11AA260988}"/>
          </ac:spMkLst>
        </pc:spChg>
        <pc:spChg chg="mod">
          <ac:chgData name="Garima Rathor" userId="307c56e8037f311c" providerId="LiveId" clId="{D252441B-9016-4878-AA77-3DCFED937707}" dt="2025-04-09T15:43:54.466" v="122"/>
          <ac:spMkLst>
            <pc:docMk/>
            <pc:sldMk cId="3548417503" sldId="278"/>
            <ac:spMk id="54" creationId="{18B3017B-64A2-0BEB-2721-D7975A04B55C}"/>
          </ac:spMkLst>
        </pc:spChg>
        <pc:grpChg chg="mod">
          <ac:chgData name="Garima Rathor" userId="307c56e8037f311c" providerId="LiveId" clId="{D252441B-9016-4878-AA77-3DCFED937707}" dt="2025-04-09T15:44:01.435" v="124" actId="1076"/>
          <ac:grpSpMkLst>
            <pc:docMk/>
            <pc:sldMk cId="3548417503" sldId="278"/>
            <ac:grpSpMk id="8" creationId="{CFFFDC34-9E38-0823-5FBD-BACC292051C8}"/>
          </ac:grpSpMkLst>
        </pc:grpChg>
      </pc:sldChg>
      <pc:sldChg chg="addSp modSp new">
        <pc:chgData name="Garima Rathor" userId="307c56e8037f311c" providerId="LiveId" clId="{D252441B-9016-4878-AA77-3DCFED937707}" dt="2025-04-09T15:44:47.811" v="134"/>
        <pc:sldMkLst>
          <pc:docMk/>
          <pc:sldMk cId="3117534445" sldId="279"/>
        </pc:sldMkLst>
        <pc:spChg chg="mod">
          <ac:chgData name="Garima Rathor" userId="307c56e8037f311c" providerId="LiveId" clId="{D252441B-9016-4878-AA77-3DCFED937707}" dt="2025-04-09T15:44:47.811" v="134"/>
          <ac:spMkLst>
            <pc:docMk/>
            <pc:sldMk cId="3117534445" sldId="279"/>
            <ac:spMk id="5" creationId="{2E4B7DDC-251D-205E-ED46-7E46CE67FE54}"/>
          </ac:spMkLst>
        </pc:spChg>
        <pc:spChg chg="mod">
          <ac:chgData name="Garima Rathor" userId="307c56e8037f311c" providerId="LiveId" clId="{D252441B-9016-4878-AA77-3DCFED937707}" dt="2025-04-09T15:44:47.811" v="134"/>
          <ac:spMkLst>
            <pc:docMk/>
            <pc:sldMk cId="3117534445" sldId="279"/>
            <ac:spMk id="11" creationId="{B32FF13C-B6EB-7EA0-EE0C-994445A79802}"/>
          </ac:spMkLst>
        </pc:spChg>
        <pc:spChg chg="mod">
          <ac:chgData name="Garima Rathor" userId="307c56e8037f311c" providerId="LiveId" clId="{D252441B-9016-4878-AA77-3DCFED937707}" dt="2025-04-09T15:44:47.811" v="134"/>
          <ac:spMkLst>
            <pc:docMk/>
            <pc:sldMk cId="3117534445" sldId="279"/>
            <ac:spMk id="12" creationId="{925B75B9-E7B2-3C93-AAF2-A14758260E45}"/>
          </ac:spMkLst>
        </pc:spChg>
        <pc:spChg chg="mod">
          <ac:chgData name="Garima Rathor" userId="307c56e8037f311c" providerId="LiveId" clId="{D252441B-9016-4878-AA77-3DCFED937707}" dt="2025-04-09T15:44:47.811" v="134"/>
          <ac:spMkLst>
            <pc:docMk/>
            <pc:sldMk cId="3117534445" sldId="279"/>
            <ac:spMk id="13" creationId="{AC8D5B62-3391-3B82-0792-16BAB69E79A2}"/>
          </ac:spMkLst>
        </pc:spChg>
        <pc:spChg chg="mod">
          <ac:chgData name="Garima Rathor" userId="307c56e8037f311c" providerId="LiveId" clId="{D252441B-9016-4878-AA77-3DCFED937707}" dt="2025-04-09T15:44:47.811" v="134"/>
          <ac:spMkLst>
            <pc:docMk/>
            <pc:sldMk cId="3117534445" sldId="279"/>
            <ac:spMk id="14" creationId="{4FB2187D-BD40-C0A5-5968-AD6B571CB7D9}"/>
          </ac:spMkLst>
        </pc:spChg>
        <pc:spChg chg="mod">
          <ac:chgData name="Garima Rathor" userId="307c56e8037f311c" providerId="LiveId" clId="{D252441B-9016-4878-AA77-3DCFED937707}" dt="2025-04-09T15:44:47.811" v="134"/>
          <ac:spMkLst>
            <pc:docMk/>
            <pc:sldMk cId="3117534445" sldId="279"/>
            <ac:spMk id="24" creationId="{D69C3D14-53B0-77CE-899E-76DF99A8165A}"/>
          </ac:spMkLst>
        </pc:spChg>
        <pc:spChg chg="mod">
          <ac:chgData name="Garima Rathor" userId="307c56e8037f311c" providerId="LiveId" clId="{D252441B-9016-4878-AA77-3DCFED937707}" dt="2025-04-09T15:44:47.811" v="134"/>
          <ac:spMkLst>
            <pc:docMk/>
            <pc:sldMk cId="3117534445" sldId="279"/>
            <ac:spMk id="25" creationId="{9E1D0E19-9080-C7BF-0934-4D8DD7D00607}"/>
          </ac:spMkLst>
        </pc:spChg>
        <pc:spChg chg="mod">
          <ac:chgData name="Garima Rathor" userId="307c56e8037f311c" providerId="LiveId" clId="{D252441B-9016-4878-AA77-3DCFED937707}" dt="2025-04-09T15:44:47.811" v="134"/>
          <ac:spMkLst>
            <pc:docMk/>
            <pc:sldMk cId="3117534445" sldId="279"/>
            <ac:spMk id="30" creationId="{7296CC9F-6724-188A-3025-7006D8960AAC}"/>
          </ac:spMkLst>
        </pc:spChg>
        <pc:spChg chg="mod">
          <ac:chgData name="Garima Rathor" userId="307c56e8037f311c" providerId="LiveId" clId="{D252441B-9016-4878-AA77-3DCFED937707}" dt="2025-04-09T15:44:47.811" v="134"/>
          <ac:spMkLst>
            <pc:docMk/>
            <pc:sldMk cId="3117534445" sldId="279"/>
            <ac:spMk id="32" creationId="{6F10475A-D84F-3E12-7782-083AAA82DFCF}"/>
          </ac:spMkLst>
        </pc:spChg>
        <pc:spChg chg="mod">
          <ac:chgData name="Garima Rathor" userId="307c56e8037f311c" providerId="LiveId" clId="{D252441B-9016-4878-AA77-3DCFED937707}" dt="2025-04-09T15:44:47.811" v="134"/>
          <ac:spMkLst>
            <pc:docMk/>
            <pc:sldMk cId="3117534445" sldId="279"/>
            <ac:spMk id="34" creationId="{5F74B6DD-EB39-0AEA-960A-D5428C406632}"/>
          </ac:spMkLst>
        </pc:spChg>
      </pc:sldChg>
      <pc:sldChg chg="addSp modSp new mod">
        <pc:chgData name="Garima Rathor" userId="307c56e8037f311c" providerId="LiveId" clId="{D252441B-9016-4878-AA77-3DCFED937707}" dt="2025-04-09T15:45:08.537" v="144" actId="403"/>
        <pc:sldMkLst>
          <pc:docMk/>
          <pc:sldMk cId="4284680520" sldId="280"/>
        </pc:sldMkLst>
        <pc:spChg chg="mod">
          <ac:chgData name="Garima Rathor" userId="307c56e8037f311c" providerId="LiveId" clId="{D252441B-9016-4878-AA77-3DCFED937707}" dt="2025-04-09T15:45:03.598" v="140" actId="404"/>
          <ac:spMkLst>
            <pc:docMk/>
            <pc:sldMk cId="4284680520" sldId="280"/>
            <ac:spMk id="4" creationId="{0F7D88EE-6D51-B07E-AFC8-9CF5D0AC5376}"/>
          </ac:spMkLst>
        </pc:spChg>
        <pc:spChg chg="mod">
          <ac:chgData name="Garima Rathor" userId="307c56e8037f311c" providerId="LiveId" clId="{D252441B-9016-4878-AA77-3DCFED937707}" dt="2025-04-09T15:45:03.598" v="140" actId="404"/>
          <ac:spMkLst>
            <pc:docMk/>
            <pc:sldMk cId="4284680520" sldId="280"/>
            <ac:spMk id="5" creationId="{D661C9CA-A654-8AAC-366D-105EA3A29217}"/>
          </ac:spMkLst>
        </pc:spChg>
        <pc:spChg chg="mod">
          <ac:chgData name="Garima Rathor" userId="307c56e8037f311c" providerId="LiveId" clId="{D252441B-9016-4878-AA77-3DCFED937707}" dt="2025-04-09T15:45:03.598" v="140" actId="404"/>
          <ac:spMkLst>
            <pc:docMk/>
            <pc:sldMk cId="4284680520" sldId="280"/>
            <ac:spMk id="9" creationId="{C034F97A-6297-891C-FB6A-5DBDDCDC3001}"/>
          </ac:spMkLst>
        </pc:spChg>
        <pc:spChg chg="mod">
          <ac:chgData name="Garima Rathor" userId="307c56e8037f311c" providerId="LiveId" clId="{D252441B-9016-4878-AA77-3DCFED937707}" dt="2025-04-09T15:45:03.598" v="140" actId="404"/>
          <ac:spMkLst>
            <pc:docMk/>
            <pc:sldMk cId="4284680520" sldId="280"/>
            <ac:spMk id="15" creationId="{D7C8F6B3-2412-9AFA-7088-ECD9621094B4}"/>
          </ac:spMkLst>
        </pc:spChg>
        <pc:spChg chg="mod">
          <ac:chgData name="Garima Rathor" userId="307c56e8037f311c" providerId="LiveId" clId="{D252441B-9016-4878-AA77-3DCFED937707}" dt="2025-04-09T15:45:03.598" v="140" actId="404"/>
          <ac:spMkLst>
            <pc:docMk/>
            <pc:sldMk cId="4284680520" sldId="280"/>
            <ac:spMk id="16" creationId="{9CF54267-A5C3-BB3D-9FC2-B64053C120A1}"/>
          </ac:spMkLst>
        </pc:spChg>
        <pc:spChg chg="mod">
          <ac:chgData name="Garima Rathor" userId="307c56e8037f311c" providerId="LiveId" clId="{D252441B-9016-4878-AA77-3DCFED937707}" dt="2025-04-09T15:45:03.598" v="140" actId="404"/>
          <ac:spMkLst>
            <pc:docMk/>
            <pc:sldMk cId="4284680520" sldId="280"/>
            <ac:spMk id="18" creationId="{D7298A41-A67A-D67F-1320-22E4FE37DA42}"/>
          </ac:spMkLst>
        </pc:spChg>
        <pc:spChg chg="mod">
          <ac:chgData name="Garima Rathor" userId="307c56e8037f311c" providerId="LiveId" clId="{D252441B-9016-4878-AA77-3DCFED937707}" dt="2025-04-09T15:45:03.598" v="140" actId="404"/>
          <ac:spMkLst>
            <pc:docMk/>
            <pc:sldMk cId="4284680520" sldId="280"/>
            <ac:spMk id="19" creationId="{EFEFABA4-BEED-DDC3-A3EF-2F419E118F06}"/>
          </ac:spMkLst>
        </pc:spChg>
        <pc:spChg chg="mod">
          <ac:chgData name="Garima Rathor" userId="307c56e8037f311c" providerId="LiveId" clId="{D252441B-9016-4878-AA77-3DCFED937707}" dt="2025-04-09T15:45:03.598" v="140" actId="404"/>
          <ac:spMkLst>
            <pc:docMk/>
            <pc:sldMk cId="4284680520" sldId="280"/>
            <ac:spMk id="21" creationId="{C865B61D-DADF-6038-822E-020A63B851EE}"/>
          </ac:spMkLst>
        </pc:spChg>
        <pc:spChg chg="mod">
          <ac:chgData name="Garima Rathor" userId="307c56e8037f311c" providerId="LiveId" clId="{D252441B-9016-4878-AA77-3DCFED937707}" dt="2025-04-09T15:45:03.598" v="140" actId="404"/>
          <ac:spMkLst>
            <pc:docMk/>
            <pc:sldMk cId="4284680520" sldId="280"/>
            <ac:spMk id="22" creationId="{B7F1366B-E70F-0E0A-4AEB-1C620F81B0B5}"/>
          </ac:spMkLst>
        </pc:spChg>
        <pc:spChg chg="add mod">
          <ac:chgData name="Garima Rathor" userId="307c56e8037f311c" providerId="LiveId" clId="{D252441B-9016-4878-AA77-3DCFED937707}" dt="2025-04-09T15:45:08.537" v="144" actId="403"/>
          <ac:spMkLst>
            <pc:docMk/>
            <pc:sldMk cId="4284680520" sldId="280"/>
            <ac:spMk id="23" creationId="{2039BD62-21E7-D60A-D6FF-587F8280FE73}"/>
          </ac:spMkLst>
        </pc:spChg>
      </pc:sldChg>
      <pc:sldChg chg="addSp delSp modSp new mod addAnim delAnim modAnim">
        <pc:chgData name="Garima Rathor" userId="307c56e8037f311c" providerId="LiveId" clId="{D252441B-9016-4878-AA77-3DCFED937707}" dt="2025-04-09T16:17:11.773" v="467" actId="207"/>
        <pc:sldMkLst>
          <pc:docMk/>
          <pc:sldMk cId="539944653" sldId="281"/>
        </pc:sldMkLst>
        <pc:spChg chg="add mod">
          <ac:chgData name="Garima Rathor" userId="307c56e8037f311c" providerId="LiveId" clId="{D252441B-9016-4878-AA77-3DCFED937707}" dt="2025-04-09T15:47:53.487" v="146"/>
          <ac:spMkLst>
            <pc:docMk/>
            <pc:sldMk cId="539944653" sldId="281"/>
            <ac:spMk id="6" creationId="{518FA0A5-9A16-879B-1521-5AF95D5DC3B9}"/>
          </ac:spMkLst>
        </pc:spChg>
        <pc:spChg chg="add mod">
          <ac:chgData name="Garima Rathor" userId="307c56e8037f311c" providerId="LiveId" clId="{D252441B-9016-4878-AA77-3DCFED937707}" dt="2025-04-09T15:47:53.487" v="146"/>
          <ac:spMkLst>
            <pc:docMk/>
            <pc:sldMk cId="539944653" sldId="281"/>
            <ac:spMk id="8" creationId="{7D079700-0CCF-B353-AC41-5CA85C8B74B2}"/>
          </ac:spMkLst>
        </pc:spChg>
        <pc:spChg chg="add mod">
          <ac:chgData name="Garima Rathor" userId="307c56e8037f311c" providerId="LiveId" clId="{D252441B-9016-4878-AA77-3DCFED937707}" dt="2025-04-09T15:47:53.487" v="146"/>
          <ac:spMkLst>
            <pc:docMk/>
            <pc:sldMk cId="539944653" sldId="281"/>
            <ac:spMk id="9" creationId="{C66E405B-E536-4EE2-C924-49BC13DBD42E}"/>
          </ac:spMkLst>
        </pc:spChg>
        <pc:spChg chg="add mod">
          <ac:chgData name="Garima Rathor" userId="307c56e8037f311c" providerId="LiveId" clId="{D252441B-9016-4878-AA77-3DCFED937707}" dt="2025-04-09T15:47:53.487" v="146"/>
          <ac:spMkLst>
            <pc:docMk/>
            <pc:sldMk cId="539944653" sldId="281"/>
            <ac:spMk id="10" creationId="{914911BC-5C8F-985D-0AE5-F0440A0774AA}"/>
          </ac:spMkLst>
        </pc:spChg>
        <pc:spChg chg="add mod">
          <ac:chgData name="Garima Rathor" userId="307c56e8037f311c" providerId="LiveId" clId="{D252441B-9016-4878-AA77-3DCFED937707}" dt="2025-04-09T15:47:53.487" v="146"/>
          <ac:spMkLst>
            <pc:docMk/>
            <pc:sldMk cId="539944653" sldId="281"/>
            <ac:spMk id="11" creationId="{F0CE1FF7-8DF7-D031-36ED-2CDDA958CEE7}"/>
          </ac:spMkLst>
        </pc:spChg>
        <pc:spChg chg="add mod">
          <ac:chgData name="Garima Rathor" userId="307c56e8037f311c" providerId="LiveId" clId="{D252441B-9016-4878-AA77-3DCFED937707}" dt="2025-04-09T15:47:53.487" v="146"/>
          <ac:spMkLst>
            <pc:docMk/>
            <pc:sldMk cId="539944653" sldId="281"/>
            <ac:spMk id="12" creationId="{C3AE4E60-BF25-6D0F-2604-E306B0579147}"/>
          </ac:spMkLst>
        </pc:spChg>
        <pc:spChg chg="add mod">
          <ac:chgData name="Garima Rathor" userId="307c56e8037f311c" providerId="LiveId" clId="{D252441B-9016-4878-AA77-3DCFED937707}" dt="2025-04-09T15:47:53.487" v="146"/>
          <ac:spMkLst>
            <pc:docMk/>
            <pc:sldMk cId="539944653" sldId="281"/>
            <ac:spMk id="15" creationId="{0785E536-B272-110E-92A0-86FE3AC0B37E}"/>
          </ac:spMkLst>
        </pc:spChg>
        <pc:spChg chg="add mod">
          <ac:chgData name="Garima Rathor" userId="307c56e8037f311c" providerId="LiveId" clId="{D252441B-9016-4878-AA77-3DCFED937707}" dt="2025-04-09T15:47:53.487" v="146"/>
          <ac:spMkLst>
            <pc:docMk/>
            <pc:sldMk cId="539944653" sldId="281"/>
            <ac:spMk id="19" creationId="{8757E906-374A-85C1-B774-5A38A3F6E867}"/>
          </ac:spMkLst>
        </pc:spChg>
        <pc:spChg chg="add mod">
          <ac:chgData name="Garima Rathor" userId="307c56e8037f311c" providerId="LiveId" clId="{D252441B-9016-4878-AA77-3DCFED937707}" dt="2025-04-09T15:47:53.487" v="146"/>
          <ac:spMkLst>
            <pc:docMk/>
            <pc:sldMk cId="539944653" sldId="281"/>
            <ac:spMk id="21" creationId="{49668573-A110-1333-2C94-A956EC9881EB}"/>
          </ac:spMkLst>
        </pc:spChg>
        <pc:spChg chg="add mod">
          <ac:chgData name="Garima Rathor" userId="307c56e8037f311c" providerId="LiveId" clId="{D252441B-9016-4878-AA77-3DCFED937707}" dt="2025-04-09T15:47:53.487" v="146"/>
          <ac:spMkLst>
            <pc:docMk/>
            <pc:sldMk cId="539944653" sldId="281"/>
            <ac:spMk id="22" creationId="{CF1B8211-C1EF-AD2F-CE8A-5171A38C88C1}"/>
          </ac:spMkLst>
        </pc:spChg>
        <pc:spChg chg="mod">
          <ac:chgData name="Garima Rathor" userId="307c56e8037f311c" providerId="LiveId" clId="{D252441B-9016-4878-AA77-3DCFED937707}" dt="2025-04-09T15:47:54.847" v="147"/>
          <ac:spMkLst>
            <pc:docMk/>
            <pc:sldMk cId="539944653" sldId="281"/>
            <ac:spMk id="23" creationId="{9F88841F-3427-B995-C9DA-2A10393C8F82}"/>
          </ac:spMkLst>
        </pc:spChg>
        <pc:spChg chg="add del mod">
          <ac:chgData name="Garima Rathor" userId="307c56e8037f311c" providerId="LiveId" clId="{D252441B-9016-4878-AA77-3DCFED937707}" dt="2025-04-09T16:15:44.632" v="408" actId="478"/>
          <ac:spMkLst>
            <pc:docMk/>
            <pc:sldMk cId="539944653" sldId="281"/>
            <ac:spMk id="25" creationId="{A10DF72E-49E7-0C4B-13E4-6C62B46233C6}"/>
          </ac:spMkLst>
        </pc:spChg>
        <pc:spChg chg="del">
          <ac:chgData name="Garima Rathor" userId="307c56e8037f311c" providerId="LiveId" clId="{D252441B-9016-4878-AA77-3DCFED937707}" dt="2025-04-09T16:15:44.632" v="408" actId="478"/>
          <ac:spMkLst>
            <pc:docMk/>
            <pc:sldMk cId="539944653" sldId="281"/>
            <ac:spMk id="26" creationId="{68D88096-4906-03C2-4E86-8E321630238A}"/>
          </ac:spMkLst>
        </pc:spChg>
        <pc:spChg chg="del">
          <ac:chgData name="Garima Rathor" userId="307c56e8037f311c" providerId="LiveId" clId="{D252441B-9016-4878-AA77-3DCFED937707}" dt="2025-04-09T16:15:41.611" v="407" actId="478"/>
          <ac:spMkLst>
            <pc:docMk/>
            <pc:sldMk cId="539944653" sldId="281"/>
            <ac:spMk id="27" creationId="{9FAD932A-2801-E5BD-AA63-C16435B5CFA5}"/>
          </ac:spMkLst>
        </pc:spChg>
        <pc:spChg chg="add del mod">
          <ac:chgData name="Garima Rathor" userId="307c56e8037f311c" providerId="LiveId" clId="{D252441B-9016-4878-AA77-3DCFED937707}" dt="2025-04-09T16:15:41.611" v="407" actId="478"/>
          <ac:spMkLst>
            <pc:docMk/>
            <pc:sldMk cId="539944653" sldId="281"/>
            <ac:spMk id="28" creationId="{4420A969-1F10-4CE7-AB32-485948E7777C}"/>
          </ac:spMkLst>
        </pc:spChg>
        <pc:spChg chg="add mod">
          <ac:chgData name="Garima Rathor" userId="307c56e8037f311c" providerId="LiveId" clId="{D252441B-9016-4878-AA77-3DCFED937707}" dt="2025-04-09T15:51:50.781" v="148"/>
          <ac:spMkLst>
            <pc:docMk/>
            <pc:sldMk cId="539944653" sldId="281"/>
            <ac:spMk id="29" creationId="{CCF1372D-A223-EFA8-5CA1-9F3D58682830}"/>
          </ac:spMkLst>
        </pc:spChg>
        <pc:spChg chg="add mod">
          <ac:chgData name="Garima Rathor" userId="307c56e8037f311c" providerId="LiveId" clId="{D252441B-9016-4878-AA77-3DCFED937707}" dt="2025-04-09T15:51:50.781" v="148"/>
          <ac:spMkLst>
            <pc:docMk/>
            <pc:sldMk cId="539944653" sldId="281"/>
            <ac:spMk id="31" creationId="{32A73C13-B040-0420-53E2-6555B2979416}"/>
          </ac:spMkLst>
        </pc:spChg>
        <pc:spChg chg="add mod">
          <ac:chgData name="Garima Rathor" userId="307c56e8037f311c" providerId="LiveId" clId="{D252441B-9016-4878-AA77-3DCFED937707}" dt="2025-04-09T15:51:50.781" v="148"/>
          <ac:spMkLst>
            <pc:docMk/>
            <pc:sldMk cId="539944653" sldId="281"/>
            <ac:spMk id="32" creationId="{21ACCF74-C16C-7A25-377D-EDBB9D8860B3}"/>
          </ac:spMkLst>
        </pc:spChg>
        <pc:spChg chg="add mod">
          <ac:chgData name="Garima Rathor" userId="307c56e8037f311c" providerId="LiveId" clId="{D252441B-9016-4878-AA77-3DCFED937707}" dt="2025-04-09T16:16:03.306" v="413" actId="20577"/>
          <ac:spMkLst>
            <pc:docMk/>
            <pc:sldMk cId="539944653" sldId="281"/>
            <ac:spMk id="34" creationId="{95B1ECF1-53B7-3934-BEF2-6C81C6005235}"/>
          </ac:spMkLst>
        </pc:spChg>
        <pc:spChg chg="add mod">
          <ac:chgData name="Garima Rathor" userId="307c56e8037f311c" providerId="LiveId" clId="{D252441B-9016-4878-AA77-3DCFED937707}" dt="2025-04-09T15:51:50.781" v="148"/>
          <ac:spMkLst>
            <pc:docMk/>
            <pc:sldMk cId="539944653" sldId="281"/>
            <ac:spMk id="36" creationId="{259A73C1-6F40-DAD8-F37F-B9D58E96DA32}"/>
          </ac:spMkLst>
        </pc:spChg>
        <pc:spChg chg="mod">
          <ac:chgData name="Garima Rathor" userId="307c56e8037f311c" providerId="LiveId" clId="{D252441B-9016-4878-AA77-3DCFED937707}" dt="2025-04-09T16:16:09.890" v="425" actId="20577"/>
          <ac:spMkLst>
            <pc:docMk/>
            <pc:sldMk cId="539944653" sldId="281"/>
            <ac:spMk id="38" creationId="{CD8228D1-8386-63C0-0187-0B5F6FEAF3BA}"/>
          </ac:spMkLst>
        </pc:spChg>
        <pc:spChg chg="mod">
          <ac:chgData name="Garima Rathor" userId="307c56e8037f311c" providerId="LiveId" clId="{D252441B-9016-4878-AA77-3DCFED937707}" dt="2025-04-09T16:17:11.773" v="467" actId="207"/>
          <ac:spMkLst>
            <pc:docMk/>
            <pc:sldMk cId="539944653" sldId="281"/>
            <ac:spMk id="39" creationId="{205EC8DA-0BB6-65FF-1E56-A65D05EAB16F}"/>
          </ac:spMkLst>
        </pc:spChg>
        <pc:spChg chg="add mod">
          <ac:chgData name="Garima Rathor" userId="307c56e8037f311c" providerId="LiveId" clId="{D252441B-9016-4878-AA77-3DCFED937707}" dt="2025-04-09T16:16:20.049" v="437" actId="113"/>
          <ac:spMkLst>
            <pc:docMk/>
            <pc:sldMk cId="539944653" sldId="281"/>
            <ac:spMk id="43" creationId="{9CCC286C-F384-F33B-D1BB-238141D59696}"/>
          </ac:spMkLst>
        </pc:spChg>
        <pc:spChg chg="add mod">
          <ac:chgData name="Garima Rathor" userId="307c56e8037f311c" providerId="LiveId" clId="{D252441B-9016-4878-AA77-3DCFED937707}" dt="2025-04-09T15:51:50.781" v="148"/>
          <ac:spMkLst>
            <pc:docMk/>
            <pc:sldMk cId="539944653" sldId="281"/>
            <ac:spMk id="44" creationId="{0BB26E11-66BF-B6A6-3602-1B7C3F519FBF}"/>
          </ac:spMkLst>
        </pc:spChg>
        <pc:spChg chg="add del mod">
          <ac:chgData name="Garima Rathor" userId="307c56e8037f311c" providerId="LiveId" clId="{D252441B-9016-4878-AA77-3DCFED937707}" dt="2025-04-09T16:15:51.867" v="410" actId="478"/>
          <ac:spMkLst>
            <pc:docMk/>
            <pc:sldMk cId="539944653" sldId="281"/>
            <ac:spMk id="45" creationId="{536C09B3-171E-77B0-CE99-C9487A3262F9}"/>
          </ac:spMkLst>
        </pc:spChg>
        <pc:picChg chg="mod">
          <ac:chgData name="Garima Rathor" userId="307c56e8037f311c" providerId="LiveId" clId="{D252441B-9016-4878-AA77-3DCFED937707}" dt="2025-04-09T15:47:54.847" v="147"/>
          <ac:picMkLst>
            <pc:docMk/>
            <pc:sldMk cId="539944653" sldId="281"/>
            <ac:picMk id="20" creationId="{43D02765-B940-54A3-3A71-D6495886389D}"/>
          </ac:picMkLst>
        </pc:picChg>
      </pc:sldChg>
      <pc:sldChg chg="addSp modSp new mod modAnim">
        <pc:chgData name="Garima Rathor" userId="307c56e8037f311c" providerId="LiveId" clId="{D252441B-9016-4878-AA77-3DCFED937707}" dt="2025-04-09T15:52:12.657" v="163" actId="1076"/>
        <pc:sldMkLst>
          <pc:docMk/>
          <pc:sldMk cId="2696133776" sldId="282"/>
        </pc:sldMkLst>
        <pc:spChg chg="mod">
          <ac:chgData name="Garima Rathor" userId="307c56e8037f311c" providerId="LiveId" clId="{D252441B-9016-4878-AA77-3DCFED937707}" dt="2025-04-09T15:52:12.657" v="163" actId="1076"/>
          <ac:spMkLst>
            <pc:docMk/>
            <pc:sldMk cId="2696133776" sldId="282"/>
            <ac:spMk id="2" creationId="{EB841BBA-1970-CEC4-0FED-78F186CE87AF}"/>
          </ac:spMkLst>
        </pc:spChg>
        <pc:spChg chg="add mod">
          <ac:chgData name="Garima Rathor" userId="307c56e8037f311c" providerId="LiveId" clId="{D252441B-9016-4878-AA77-3DCFED937707}" dt="2025-04-09T15:52:00.584" v="150"/>
          <ac:spMkLst>
            <pc:docMk/>
            <pc:sldMk cId="2696133776" sldId="282"/>
            <ac:spMk id="3" creationId="{75BCDA33-0702-A3E6-D47D-A6D7769E2F82}"/>
          </ac:spMkLst>
        </pc:spChg>
        <pc:spChg chg="add mod">
          <ac:chgData name="Garima Rathor" userId="307c56e8037f311c" providerId="LiveId" clId="{D252441B-9016-4878-AA77-3DCFED937707}" dt="2025-04-09T15:52:00.584" v="150"/>
          <ac:spMkLst>
            <pc:docMk/>
            <pc:sldMk cId="2696133776" sldId="282"/>
            <ac:spMk id="8" creationId="{0CED0EB4-03BE-0C63-E186-93FEE55A4648}"/>
          </ac:spMkLst>
        </pc:spChg>
        <pc:spChg chg="add mod">
          <ac:chgData name="Garima Rathor" userId="307c56e8037f311c" providerId="LiveId" clId="{D252441B-9016-4878-AA77-3DCFED937707}" dt="2025-04-09T15:52:00.584" v="150"/>
          <ac:spMkLst>
            <pc:docMk/>
            <pc:sldMk cId="2696133776" sldId="282"/>
            <ac:spMk id="9" creationId="{F9DFAEC2-EFBD-B10A-4C21-0D0655C4717A}"/>
          </ac:spMkLst>
        </pc:spChg>
        <pc:spChg chg="add mod">
          <ac:chgData name="Garima Rathor" userId="307c56e8037f311c" providerId="LiveId" clId="{D252441B-9016-4878-AA77-3DCFED937707}" dt="2025-04-09T15:52:00.584" v="150"/>
          <ac:spMkLst>
            <pc:docMk/>
            <pc:sldMk cId="2696133776" sldId="282"/>
            <ac:spMk id="11" creationId="{7F36E352-8F5E-35F8-FA12-9E084A38E716}"/>
          </ac:spMkLst>
        </pc:spChg>
        <pc:spChg chg="add mod">
          <ac:chgData name="Garima Rathor" userId="307c56e8037f311c" providerId="LiveId" clId="{D252441B-9016-4878-AA77-3DCFED937707}" dt="2025-04-09T15:52:00.584" v="150"/>
          <ac:spMkLst>
            <pc:docMk/>
            <pc:sldMk cId="2696133776" sldId="282"/>
            <ac:spMk id="14" creationId="{E0AFF365-C64F-C408-01FB-6196E3D887E0}"/>
          </ac:spMkLst>
        </pc:spChg>
        <pc:spChg chg="add mod">
          <ac:chgData name="Garima Rathor" userId="307c56e8037f311c" providerId="LiveId" clId="{D252441B-9016-4878-AA77-3DCFED937707}" dt="2025-04-09T15:52:00.584" v="150"/>
          <ac:spMkLst>
            <pc:docMk/>
            <pc:sldMk cId="2696133776" sldId="282"/>
            <ac:spMk id="18" creationId="{8E5EA9DB-646E-4C77-C02B-081D94BD6DA6}"/>
          </ac:spMkLst>
        </pc:spChg>
        <pc:spChg chg="add mod">
          <ac:chgData name="Garima Rathor" userId="307c56e8037f311c" providerId="LiveId" clId="{D252441B-9016-4878-AA77-3DCFED937707}" dt="2025-04-09T15:52:00.584" v="150"/>
          <ac:spMkLst>
            <pc:docMk/>
            <pc:sldMk cId="2696133776" sldId="282"/>
            <ac:spMk id="19" creationId="{A5609BA6-50D9-8507-A8B5-45BC974D7FA4}"/>
          </ac:spMkLst>
        </pc:spChg>
        <pc:spChg chg="add mod">
          <ac:chgData name="Garima Rathor" userId="307c56e8037f311c" providerId="LiveId" clId="{D252441B-9016-4878-AA77-3DCFED937707}" dt="2025-04-09T15:52:00.584" v="150"/>
          <ac:spMkLst>
            <pc:docMk/>
            <pc:sldMk cId="2696133776" sldId="282"/>
            <ac:spMk id="21" creationId="{46046AB0-1200-8AF2-0B66-B67ABA8D39B9}"/>
          </ac:spMkLst>
        </pc:spChg>
        <pc:spChg chg="add mod">
          <ac:chgData name="Garima Rathor" userId="307c56e8037f311c" providerId="LiveId" clId="{D252441B-9016-4878-AA77-3DCFED937707}" dt="2025-04-09T15:52:00.584" v="150"/>
          <ac:spMkLst>
            <pc:docMk/>
            <pc:sldMk cId="2696133776" sldId="282"/>
            <ac:spMk id="24" creationId="{DBCA8F06-B0A4-ABAC-F107-517C6705D4A8}"/>
          </ac:spMkLst>
        </pc:spChg>
        <pc:spChg chg="add mod">
          <ac:chgData name="Garima Rathor" userId="307c56e8037f311c" providerId="LiveId" clId="{D252441B-9016-4878-AA77-3DCFED937707}" dt="2025-04-09T15:52:00.584" v="150"/>
          <ac:spMkLst>
            <pc:docMk/>
            <pc:sldMk cId="2696133776" sldId="282"/>
            <ac:spMk id="32" creationId="{B00EAFED-E603-D14E-88BF-0B0663FE11B2}"/>
          </ac:spMkLst>
        </pc:spChg>
      </pc:sldChg>
      <pc:sldChg chg="addSp delSp modSp new mod delAnim modAnim">
        <pc:chgData name="Garima Rathor" userId="307c56e8037f311c" providerId="LiveId" clId="{D252441B-9016-4878-AA77-3DCFED937707}" dt="2025-04-09T16:18:37.426" v="488" actId="14100"/>
        <pc:sldMkLst>
          <pc:docMk/>
          <pc:sldMk cId="476802017" sldId="283"/>
        </pc:sldMkLst>
        <pc:spChg chg="add mod">
          <ac:chgData name="Garima Rathor" userId="307c56e8037f311c" providerId="LiveId" clId="{D252441B-9016-4878-AA77-3DCFED937707}" dt="2025-04-09T16:17:25.294" v="474" actId="113"/>
          <ac:spMkLst>
            <pc:docMk/>
            <pc:sldMk cId="476802017" sldId="283"/>
            <ac:spMk id="5" creationId="{82464819-D647-B35C-1B22-A1B3EB89E9F1}"/>
          </ac:spMkLst>
        </pc:spChg>
        <pc:spChg chg="add mod">
          <ac:chgData name="Garima Rathor" userId="307c56e8037f311c" providerId="LiveId" clId="{D252441B-9016-4878-AA77-3DCFED937707}" dt="2025-04-09T15:53:01.184" v="165"/>
          <ac:spMkLst>
            <pc:docMk/>
            <pc:sldMk cId="476802017" sldId="283"/>
            <ac:spMk id="6" creationId="{567A021F-745F-DD88-A5AA-DA845491DAF1}"/>
          </ac:spMkLst>
        </pc:spChg>
        <pc:spChg chg="add mod">
          <ac:chgData name="Garima Rathor" userId="307c56e8037f311c" providerId="LiveId" clId="{D252441B-9016-4878-AA77-3DCFED937707}" dt="2025-04-09T16:17:52.819" v="479"/>
          <ac:spMkLst>
            <pc:docMk/>
            <pc:sldMk cId="476802017" sldId="283"/>
            <ac:spMk id="7" creationId="{C881D0AA-6433-7B43-85F0-5A2201B7EC32}"/>
          </ac:spMkLst>
        </pc:spChg>
        <pc:spChg chg="add mod">
          <ac:chgData name="Garima Rathor" userId="307c56e8037f311c" providerId="LiveId" clId="{D252441B-9016-4878-AA77-3DCFED937707}" dt="2025-04-09T15:53:01.184" v="165"/>
          <ac:spMkLst>
            <pc:docMk/>
            <pc:sldMk cId="476802017" sldId="283"/>
            <ac:spMk id="8" creationId="{D0EE705E-394B-0CCD-0825-70A24A7DF94C}"/>
          </ac:spMkLst>
        </pc:spChg>
        <pc:spChg chg="mod">
          <ac:chgData name="Garima Rathor" userId="307c56e8037f311c" providerId="LiveId" clId="{D252441B-9016-4878-AA77-3DCFED937707}" dt="2025-04-09T16:17:55.686" v="480"/>
          <ac:spMkLst>
            <pc:docMk/>
            <pc:sldMk cId="476802017" sldId="283"/>
            <ac:spMk id="9" creationId="{758735F2-AF75-E866-38C9-EDC8B87F4FCF}"/>
          </ac:spMkLst>
        </pc:spChg>
        <pc:spChg chg="add mod">
          <ac:chgData name="Garima Rathor" userId="307c56e8037f311c" providerId="LiveId" clId="{D252441B-9016-4878-AA77-3DCFED937707}" dt="2025-04-09T16:17:48.105" v="478"/>
          <ac:spMkLst>
            <pc:docMk/>
            <pc:sldMk cId="476802017" sldId="283"/>
            <ac:spMk id="10" creationId="{34592312-74D2-F76B-275E-290740A4EA44}"/>
          </ac:spMkLst>
        </pc:spChg>
        <pc:spChg chg="add mod">
          <ac:chgData name="Garima Rathor" userId="307c56e8037f311c" providerId="LiveId" clId="{D252441B-9016-4878-AA77-3DCFED937707}" dt="2025-04-09T15:53:01.184" v="165"/>
          <ac:spMkLst>
            <pc:docMk/>
            <pc:sldMk cId="476802017" sldId="283"/>
            <ac:spMk id="13" creationId="{492D03B8-3F98-18DC-F807-B1F6C94AE436}"/>
          </ac:spMkLst>
        </pc:spChg>
        <pc:spChg chg="add mod">
          <ac:chgData name="Garima Rathor" userId="307c56e8037f311c" providerId="LiveId" clId="{D252441B-9016-4878-AA77-3DCFED937707}" dt="2025-04-09T15:53:01.184" v="165"/>
          <ac:spMkLst>
            <pc:docMk/>
            <pc:sldMk cId="476802017" sldId="283"/>
            <ac:spMk id="14" creationId="{7F27ADCE-403F-9E7D-E67E-246245826DA4}"/>
          </ac:spMkLst>
        </pc:spChg>
        <pc:spChg chg="add mod">
          <ac:chgData name="Garima Rathor" userId="307c56e8037f311c" providerId="LiveId" clId="{D252441B-9016-4878-AA77-3DCFED937707}" dt="2025-04-09T15:53:01.184" v="165"/>
          <ac:spMkLst>
            <pc:docMk/>
            <pc:sldMk cId="476802017" sldId="283"/>
            <ac:spMk id="17" creationId="{89CEE0C1-AC12-5A9F-9D72-F61E9F3BCB5F}"/>
          </ac:spMkLst>
        </pc:spChg>
        <pc:spChg chg="add mod">
          <ac:chgData name="Garima Rathor" userId="307c56e8037f311c" providerId="LiveId" clId="{D252441B-9016-4878-AA77-3DCFED937707}" dt="2025-04-09T15:53:01.184" v="165"/>
          <ac:spMkLst>
            <pc:docMk/>
            <pc:sldMk cId="476802017" sldId="283"/>
            <ac:spMk id="19" creationId="{BA7CF65A-499A-9F33-BB5D-007E9AB13F69}"/>
          </ac:spMkLst>
        </pc:spChg>
        <pc:spChg chg="add mod">
          <ac:chgData name="Garima Rathor" userId="307c56e8037f311c" providerId="LiveId" clId="{D252441B-9016-4878-AA77-3DCFED937707}" dt="2025-04-09T15:53:01.184" v="165"/>
          <ac:spMkLst>
            <pc:docMk/>
            <pc:sldMk cId="476802017" sldId="283"/>
            <ac:spMk id="21" creationId="{91E8A0B4-4ECA-6717-485C-952E04AAE88F}"/>
          </ac:spMkLst>
        </pc:spChg>
        <pc:picChg chg="del">
          <ac:chgData name="Garima Rathor" userId="307c56e8037f311c" providerId="LiveId" clId="{D252441B-9016-4878-AA77-3DCFED937707}" dt="2025-04-09T16:18:11.437" v="482" actId="478"/>
          <ac:picMkLst>
            <pc:docMk/>
            <pc:sldMk cId="476802017" sldId="283"/>
            <ac:picMk id="2" creationId="{753BFE1D-1EF6-5F5F-76B1-CE25F190837A}"/>
          </ac:picMkLst>
        </pc:picChg>
        <pc:picChg chg="add mod ord">
          <ac:chgData name="Garima Rathor" userId="307c56e8037f311c" providerId="LiveId" clId="{D252441B-9016-4878-AA77-3DCFED937707}" dt="2025-04-09T16:18:37.426" v="488" actId="14100"/>
          <ac:picMkLst>
            <pc:docMk/>
            <pc:sldMk cId="476802017" sldId="283"/>
            <ac:picMk id="23" creationId="{072E1D84-53D3-89E7-C525-F65EF20F107D}"/>
          </ac:picMkLst>
        </pc:picChg>
        <pc:cxnChg chg="del">
          <ac:chgData name="Garima Rathor" userId="307c56e8037f311c" providerId="LiveId" clId="{D252441B-9016-4878-AA77-3DCFED937707}" dt="2025-04-09T16:18:01.666" v="481" actId="478"/>
          <ac:cxnSpMkLst>
            <pc:docMk/>
            <pc:sldMk cId="476802017" sldId="283"/>
            <ac:cxnSpMk id="12" creationId="{0ED46111-B2A7-5D26-494B-D7E7D903DD7F}"/>
          </ac:cxnSpMkLst>
        </pc:cxnChg>
      </pc:sldChg>
      <pc:sldChg chg="addSp delSp modSp new mod delAnim modAnim">
        <pc:chgData name="Garima Rathor" userId="307c56e8037f311c" providerId="LiveId" clId="{D252441B-9016-4878-AA77-3DCFED937707}" dt="2025-04-09T16:19:09.686" v="500"/>
        <pc:sldMkLst>
          <pc:docMk/>
          <pc:sldMk cId="3021236746" sldId="284"/>
        </pc:sldMkLst>
        <pc:spChg chg="mod">
          <ac:chgData name="Garima Rathor" userId="307c56e8037f311c" providerId="LiveId" clId="{D252441B-9016-4878-AA77-3DCFED937707}" dt="2025-04-09T16:18:52.445" v="498" actId="113"/>
          <ac:spMkLst>
            <pc:docMk/>
            <pc:sldMk cId="3021236746" sldId="284"/>
            <ac:spMk id="2" creationId="{20C20F40-806F-8134-7AC2-92339F2A5E45}"/>
          </ac:spMkLst>
        </pc:spChg>
        <pc:spChg chg="add mod">
          <ac:chgData name="Garima Rathor" userId="307c56e8037f311c" providerId="LiveId" clId="{D252441B-9016-4878-AA77-3DCFED937707}" dt="2025-04-09T15:53:20.014" v="167"/>
          <ac:spMkLst>
            <pc:docMk/>
            <pc:sldMk cId="3021236746" sldId="284"/>
            <ac:spMk id="3" creationId="{0066F1F1-30CC-3EDD-44E1-68FEB435FA3A}"/>
          </ac:spMkLst>
        </pc:spChg>
        <pc:spChg chg="add mod">
          <ac:chgData name="Garima Rathor" userId="307c56e8037f311c" providerId="LiveId" clId="{D252441B-9016-4878-AA77-3DCFED937707}" dt="2025-04-09T15:53:20.014" v="167"/>
          <ac:spMkLst>
            <pc:docMk/>
            <pc:sldMk cId="3021236746" sldId="284"/>
            <ac:spMk id="5" creationId="{65FDB443-63C9-812D-1A79-5A6C741846D7}"/>
          </ac:spMkLst>
        </pc:spChg>
        <pc:spChg chg="add mod">
          <ac:chgData name="Garima Rathor" userId="307c56e8037f311c" providerId="LiveId" clId="{D252441B-9016-4878-AA77-3DCFED937707}" dt="2025-04-09T15:53:20.014" v="167"/>
          <ac:spMkLst>
            <pc:docMk/>
            <pc:sldMk cId="3021236746" sldId="284"/>
            <ac:spMk id="7" creationId="{7AF8AAF1-13CB-83EB-CB02-C4848489AC03}"/>
          </ac:spMkLst>
        </pc:spChg>
        <pc:spChg chg="add mod">
          <ac:chgData name="Garima Rathor" userId="307c56e8037f311c" providerId="LiveId" clId="{D252441B-9016-4878-AA77-3DCFED937707}" dt="2025-04-09T15:53:20.014" v="167"/>
          <ac:spMkLst>
            <pc:docMk/>
            <pc:sldMk cId="3021236746" sldId="284"/>
            <ac:spMk id="11" creationId="{3871F3F5-8BB4-3E64-DBB5-3422C960C23B}"/>
          </ac:spMkLst>
        </pc:spChg>
        <pc:spChg chg="mod">
          <ac:chgData name="Garima Rathor" userId="307c56e8037f311c" providerId="LiveId" clId="{D252441B-9016-4878-AA77-3DCFED937707}" dt="2025-04-09T16:19:09.686" v="500"/>
          <ac:spMkLst>
            <pc:docMk/>
            <pc:sldMk cId="3021236746" sldId="284"/>
            <ac:spMk id="13" creationId="{5DEA674C-42E8-D377-4C85-248A2FEEE813}"/>
          </ac:spMkLst>
        </pc:spChg>
        <pc:spChg chg="add mod">
          <ac:chgData name="Garima Rathor" userId="307c56e8037f311c" providerId="LiveId" clId="{D252441B-9016-4878-AA77-3DCFED937707}" dt="2025-04-09T15:53:20.014" v="167"/>
          <ac:spMkLst>
            <pc:docMk/>
            <pc:sldMk cId="3021236746" sldId="284"/>
            <ac:spMk id="15" creationId="{6FBE736D-64A0-5532-F29D-5A375E163EA5}"/>
          </ac:spMkLst>
        </pc:spChg>
        <pc:spChg chg="add mod">
          <ac:chgData name="Garima Rathor" userId="307c56e8037f311c" providerId="LiveId" clId="{D252441B-9016-4878-AA77-3DCFED937707}" dt="2025-04-09T15:53:20.014" v="167"/>
          <ac:spMkLst>
            <pc:docMk/>
            <pc:sldMk cId="3021236746" sldId="284"/>
            <ac:spMk id="17" creationId="{478A20B7-DA7E-C984-4E87-6A988F5F882D}"/>
          </ac:spMkLst>
        </pc:spChg>
        <pc:spChg chg="add mod">
          <ac:chgData name="Garima Rathor" userId="307c56e8037f311c" providerId="LiveId" clId="{D252441B-9016-4878-AA77-3DCFED937707}" dt="2025-04-09T15:53:20.014" v="167"/>
          <ac:spMkLst>
            <pc:docMk/>
            <pc:sldMk cId="3021236746" sldId="284"/>
            <ac:spMk id="19" creationId="{5C0687AF-BBE0-1644-3EF4-0F90A369566B}"/>
          </ac:spMkLst>
        </pc:spChg>
        <pc:spChg chg="add mod">
          <ac:chgData name="Garima Rathor" userId="307c56e8037f311c" providerId="LiveId" clId="{D252441B-9016-4878-AA77-3DCFED937707}" dt="2025-04-09T15:53:20.014" v="167"/>
          <ac:spMkLst>
            <pc:docMk/>
            <pc:sldMk cId="3021236746" sldId="284"/>
            <ac:spMk id="20" creationId="{158241E2-C106-4DA7-D6D8-12FBFB1C5D65}"/>
          </ac:spMkLst>
        </pc:spChg>
        <pc:spChg chg="add mod">
          <ac:chgData name="Garima Rathor" userId="307c56e8037f311c" providerId="LiveId" clId="{D252441B-9016-4878-AA77-3DCFED937707}" dt="2025-04-09T15:53:20.014" v="167"/>
          <ac:spMkLst>
            <pc:docMk/>
            <pc:sldMk cId="3021236746" sldId="284"/>
            <ac:spMk id="21" creationId="{384266E5-137D-C435-7618-3C898B5732FB}"/>
          </ac:spMkLst>
        </pc:spChg>
        <pc:spChg chg="add mod">
          <ac:chgData name="Garima Rathor" userId="307c56e8037f311c" providerId="LiveId" clId="{D252441B-9016-4878-AA77-3DCFED937707}" dt="2025-04-09T15:53:20.014" v="167"/>
          <ac:spMkLst>
            <pc:docMk/>
            <pc:sldMk cId="3021236746" sldId="284"/>
            <ac:spMk id="22" creationId="{9C54A0F4-3DD2-AC00-2C0B-B63F1FD9C9D4}"/>
          </ac:spMkLst>
        </pc:spChg>
        <pc:spChg chg="del">
          <ac:chgData name="Garima Rathor" userId="307c56e8037f311c" providerId="LiveId" clId="{D252441B-9016-4878-AA77-3DCFED937707}" dt="2025-04-09T15:53:22.950" v="168" actId="478"/>
          <ac:spMkLst>
            <pc:docMk/>
            <pc:sldMk cId="3021236746" sldId="284"/>
            <ac:spMk id="23" creationId="{45D6FD1B-21FE-092E-4773-849C2F937285}"/>
          </ac:spMkLst>
        </pc:spChg>
      </pc:sldChg>
      <pc:sldChg chg="addSp modSp new modAnim">
        <pc:chgData name="Garima Rathor" userId="307c56e8037f311c" providerId="LiveId" clId="{D252441B-9016-4878-AA77-3DCFED937707}" dt="2025-04-09T16:22:29.474" v="573" actId="20577"/>
        <pc:sldMkLst>
          <pc:docMk/>
          <pc:sldMk cId="1442907027" sldId="285"/>
        </pc:sldMkLst>
        <pc:spChg chg="add mod">
          <ac:chgData name="Garima Rathor" userId="307c56e8037f311c" providerId="LiveId" clId="{D252441B-9016-4878-AA77-3DCFED937707}" dt="2025-04-09T15:54:16.837" v="183" actId="403"/>
          <ac:spMkLst>
            <pc:docMk/>
            <pc:sldMk cId="1442907027" sldId="285"/>
            <ac:spMk id="7" creationId="{0C8D99FA-5BE5-74A5-5A83-0CD001C50375}"/>
          </ac:spMkLst>
        </pc:spChg>
        <pc:spChg chg="add mod">
          <ac:chgData name="Garima Rathor" userId="307c56e8037f311c" providerId="LiveId" clId="{D252441B-9016-4878-AA77-3DCFED937707}" dt="2025-04-09T16:19:35.681" v="508"/>
          <ac:spMkLst>
            <pc:docMk/>
            <pc:sldMk cId="1442907027" sldId="285"/>
            <ac:spMk id="8" creationId="{B1ADB1CE-4CD4-03D3-BDB4-2BACB7D9A289}"/>
          </ac:spMkLst>
        </pc:spChg>
        <pc:spChg chg="add mod">
          <ac:chgData name="Garima Rathor" userId="307c56e8037f311c" providerId="LiveId" clId="{D252441B-9016-4878-AA77-3DCFED937707}" dt="2025-04-09T15:54:04.228" v="170"/>
          <ac:spMkLst>
            <pc:docMk/>
            <pc:sldMk cId="1442907027" sldId="285"/>
            <ac:spMk id="9" creationId="{4C3CDCE7-DE8C-734C-0A88-A203AFADB590}"/>
          </ac:spMkLst>
        </pc:spChg>
        <pc:spChg chg="add mod">
          <ac:chgData name="Garima Rathor" userId="307c56e8037f311c" providerId="LiveId" clId="{D252441B-9016-4878-AA77-3DCFED937707}" dt="2025-04-09T15:54:04.228" v="170"/>
          <ac:spMkLst>
            <pc:docMk/>
            <pc:sldMk cId="1442907027" sldId="285"/>
            <ac:spMk id="10" creationId="{BD9B4A8F-0291-C788-8AB9-8EB964F068B7}"/>
          </ac:spMkLst>
        </pc:spChg>
        <pc:spChg chg="mod">
          <ac:chgData name="Garima Rathor" userId="307c56e8037f311c" providerId="LiveId" clId="{D252441B-9016-4878-AA77-3DCFED937707}" dt="2025-04-09T16:22:29.474" v="573" actId="20577"/>
          <ac:spMkLst>
            <pc:docMk/>
            <pc:sldMk cId="1442907027" sldId="285"/>
            <ac:spMk id="11" creationId="{E2F63D12-AD3F-0A2E-4412-392E27A98704}"/>
          </ac:spMkLst>
        </pc:spChg>
        <pc:spChg chg="mod">
          <ac:chgData name="Garima Rathor" userId="307c56e8037f311c" providerId="LiveId" clId="{D252441B-9016-4878-AA77-3DCFED937707}" dt="2025-04-09T16:19:38.703" v="509"/>
          <ac:spMkLst>
            <pc:docMk/>
            <pc:sldMk cId="1442907027" sldId="285"/>
            <ac:spMk id="12" creationId="{7CE00FD0-D7B6-91F3-C5C9-EED5DFD97DA9}"/>
          </ac:spMkLst>
        </pc:spChg>
        <pc:spChg chg="add mod">
          <ac:chgData name="Garima Rathor" userId="307c56e8037f311c" providerId="LiveId" clId="{D252441B-9016-4878-AA77-3DCFED937707}" dt="2025-04-09T15:54:04.228" v="170"/>
          <ac:spMkLst>
            <pc:docMk/>
            <pc:sldMk cId="1442907027" sldId="285"/>
            <ac:spMk id="13" creationId="{93B21EFA-A08E-729D-2BA9-9EEE29D88C35}"/>
          </ac:spMkLst>
        </pc:spChg>
        <pc:spChg chg="add mod">
          <ac:chgData name="Garima Rathor" userId="307c56e8037f311c" providerId="LiveId" clId="{D252441B-9016-4878-AA77-3DCFED937707}" dt="2025-04-09T15:54:04.228" v="170"/>
          <ac:spMkLst>
            <pc:docMk/>
            <pc:sldMk cId="1442907027" sldId="285"/>
            <ac:spMk id="15" creationId="{B09C0F70-1191-C0AF-D136-04AD6E83687D}"/>
          </ac:spMkLst>
        </pc:spChg>
        <pc:spChg chg="add mod">
          <ac:chgData name="Garima Rathor" userId="307c56e8037f311c" providerId="LiveId" clId="{D252441B-9016-4878-AA77-3DCFED937707}" dt="2025-04-09T16:19:31.630" v="507" actId="20577"/>
          <ac:spMkLst>
            <pc:docMk/>
            <pc:sldMk cId="1442907027" sldId="285"/>
            <ac:spMk id="16" creationId="{0B48D490-5984-E99D-2DF8-0715974D40B7}"/>
          </ac:spMkLst>
        </pc:spChg>
        <pc:spChg chg="add mod">
          <ac:chgData name="Garima Rathor" userId="307c56e8037f311c" providerId="LiveId" clId="{D252441B-9016-4878-AA77-3DCFED937707}" dt="2025-04-09T15:54:04.228" v="170"/>
          <ac:spMkLst>
            <pc:docMk/>
            <pc:sldMk cId="1442907027" sldId="285"/>
            <ac:spMk id="19" creationId="{3D137EAE-63F3-9C6F-9959-09285DF7B899}"/>
          </ac:spMkLst>
        </pc:spChg>
        <pc:spChg chg="add mod">
          <ac:chgData name="Garima Rathor" userId="307c56e8037f311c" providerId="LiveId" clId="{D252441B-9016-4878-AA77-3DCFED937707}" dt="2025-04-09T15:54:04.228" v="170"/>
          <ac:spMkLst>
            <pc:docMk/>
            <pc:sldMk cId="1442907027" sldId="285"/>
            <ac:spMk id="21" creationId="{C463C061-6737-E8DF-CF31-6B317A308A90}"/>
          </ac:spMkLst>
        </pc:spChg>
        <pc:spChg chg="add mod">
          <ac:chgData name="Garima Rathor" userId="307c56e8037f311c" providerId="LiveId" clId="{D252441B-9016-4878-AA77-3DCFED937707}" dt="2025-04-09T15:54:04.228" v="170"/>
          <ac:spMkLst>
            <pc:docMk/>
            <pc:sldMk cId="1442907027" sldId="285"/>
            <ac:spMk id="22" creationId="{88B1E856-3F65-F57F-8527-0A8B8DDA1BA4}"/>
          </ac:spMkLst>
        </pc:spChg>
      </pc:sldChg>
      <pc:sldChg chg="addSp modSp new mod">
        <pc:chgData name="Garima Rathor" userId="307c56e8037f311c" providerId="LiveId" clId="{D252441B-9016-4878-AA77-3DCFED937707}" dt="2025-04-09T16:20:53.656" v="543" actId="404"/>
        <pc:sldMkLst>
          <pc:docMk/>
          <pc:sldMk cId="175411322" sldId="286"/>
        </pc:sldMkLst>
        <pc:spChg chg="add mod">
          <ac:chgData name="Garima Rathor" userId="307c56e8037f311c" providerId="LiveId" clId="{D252441B-9016-4878-AA77-3DCFED937707}" dt="2025-04-09T15:54:48.327" v="185"/>
          <ac:spMkLst>
            <pc:docMk/>
            <pc:sldMk cId="175411322" sldId="286"/>
            <ac:spMk id="2" creationId="{5E8A44B4-EBB7-D665-25CD-07E121F6737D}"/>
          </ac:spMkLst>
        </pc:spChg>
        <pc:spChg chg="add mod">
          <ac:chgData name="Garima Rathor" userId="307c56e8037f311c" providerId="LiveId" clId="{D252441B-9016-4878-AA77-3DCFED937707}" dt="2025-04-09T15:54:48.327" v="185"/>
          <ac:spMkLst>
            <pc:docMk/>
            <pc:sldMk cId="175411322" sldId="286"/>
            <ac:spMk id="3" creationId="{97EE0EDA-3501-75E1-6732-6561B69B8B48}"/>
          </ac:spMkLst>
        </pc:spChg>
        <pc:spChg chg="mod">
          <ac:chgData name="Garima Rathor" userId="307c56e8037f311c" providerId="LiveId" clId="{D252441B-9016-4878-AA77-3DCFED937707}" dt="2025-04-09T15:54:48.327" v="185"/>
          <ac:spMkLst>
            <pc:docMk/>
            <pc:sldMk cId="175411322" sldId="286"/>
            <ac:spMk id="5" creationId="{8720F5BE-47C6-69E5-78C7-5C1AE9AD1CD0}"/>
          </ac:spMkLst>
        </pc:spChg>
        <pc:spChg chg="mod">
          <ac:chgData name="Garima Rathor" userId="307c56e8037f311c" providerId="LiveId" clId="{D252441B-9016-4878-AA77-3DCFED937707}" dt="2025-04-09T15:54:48.327" v="185"/>
          <ac:spMkLst>
            <pc:docMk/>
            <pc:sldMk cId="175411322" sldId="286"/>
            <ac:spMk id="6" creationId="{FCA927C7-77E1-8F7C-DFB8-CDAB7033F323}"/>
          </ac:spMkLst>
        </pc:spChg>
        <pc:spChg chg="mod">
          <ac:chgData name="Garima Rathor" userId="307c56e8037f311c" providerId="LiveId" clId="{D252441B-9016-4878-AA77-3DCFED937707}" dt="2025-04-09T15:54:48.327" v="185"/>
          <ac:spMkLst>
            <pc:docMk/>
            <pc:sldMk cId="175411322" sldId="286"/>
            <ac:spMk id="8" creationId="{EA63ACCF-C286-C863-0542-4FAD89669240}"/>
          </ac:spMkLst>
        </pc:spChg>
        <pc:spChg chg="mod">
          <ac:chgData name="Garima Rathor" userId="307c56e8037f311c" providerId="LiveId" clId="{D252441B-9016-4878-AA77-3DCFED937707}" dt="2025-04-09T15:54:48.327" v="185"/>
          <ac:spMkLst>
            <pc:docMk/>
            <pc:sldMk cId="175411322" sldId="286"/>
            <ac:spMk id="9" creationId="{D78ADA40-E70F-A631-2248-5F1A9ED43C34}"/>
          </ac:spMkLst>
        </pc:spChg>
        <pc:spChg chg="add mod">
          <ac:chgData name="Garima Rathor" userId="307c56e8037f311c" providerId="LiveId" clId="{D252441B-9016-4878-AA77-3DCFED937707}" dt="2025-04-09T15:54:48.327" v="185"/>
          <ac:spMkLst>
            <pc:docMk/>
            <pc:sldMk cId="175411322" sldId="286"/>
            <ac:spMk id="10" creationId="{7CD7AE97-1321-8354-3891-A3F59BEABE86}"/>
          </ac:spMkLst>
        </pc:spChg>
        <pc:spChg chg="add mod">
          <ac:chgData name="Garima Rathor" userId="307c56e8037f311c" providerId="LiveId" clId="{D252441B-9016-4878-AA77-3DCFED937707}" dt="2025-04-09T15:54:48.327" v="185"/>
          <ac:spMkLst>
            <pc:docMk/>
            <pc:sldMk cId="175411322" sldId="286"/>
            <ac:spMk id="11" creationId="{EB685497-D9C1-391C-E6B3-E05FE51DF0B4}"/>
          </ac:spMkLst>
        </pc:spChg>
        <pc:spChg chg="mod">
          <ac:chgData name="Garima Rathor" userId="307c56e8037f311c" providerId="LiveId" clId="{D252441B-9016-4878-AA77-3DCFED937707}" dt="2025-04-09T15:54:48.327" v="185"/>
          <ac:spMkLst>
            <pc:docMk/>
            <pc:sldMk cId="175411322" sldId="286"/>
            <ac:spMk id="13" creationId="{274D8DB4-7F25-E6EF-CC3B-3E1DE06DFB70}"/>
          </ac:spMkLst>
        </pc:spChg>
        <pc:spChg chg="mod">
          <ac:chgData name="Garima Rathor" userId="307c56e8037f311c" providerId="LiveId" clId="{D252441B-9016-4878-AA77-3DCFED937707}" dt="2025-04-09T15:54:48.327" v="185"/>
          <ac:spMkLst>
            <pc:docMk/>
            <pc:sldMk cId="175411322" sldId="286"/>
            <ac:spMk id="14" creationId="{31B160EB-5BC4-27B4-C2F4-60A3E7DF39A1}"/>
          </ac:spMkLst>
        </pc:spChg>
        <pc:spChg chg="add mod">
          <ac:chgData name="Garima Rathor" userId="307c56e8037f311c" providerId="LiveId" clId="{D252441B-9016-4878-AA77-3DCFED937707}" dt="2025-04-09T15:55:10.646" v="186"/>
          <ac:spMkLst>
            <pc:docMk/>
            <pc:sldMk cId="175411322" sldId="286"/>
            <ac:spMk id="15" creationId="{0F71F5BF-E033-D4B0-DA91-6A9873210347}"/>
          </ac:spMkLst>
        </pc:spChg>
        <pc:spChg chg="add mod">
          <ac:chgData name="Garima Rathor" userId="307c56e8037f311c" providerId="LiveId" clId="{D252441B-9016-4878-AA77-3DCFED937707}" dt="2025-04-09T16:20:53.656" v="543" actId="404"/>
          <ac:spMkLst>
            <pc:docMk/>
            <pc:sldMk cId="175411322" sldId="286"/>
            <ac:spMk id="16" creationId="{E1225100-8929-BB39-DAB0-4B6DA508A7CF}"/>
          </ac:spMkLst>
        </pc:spChg>
        <pc:spChg chg="mod">
          <ac:chgData name="Garima Rathor" userId="307c56e8037f311c" providerId="LiveId" clId="{D252441B-9016-4878-AA77-3DCFED937707}" dt="2025-04-09T16:20:38.886" v="530" actId="20577"/>
          <ac:spMkLst>
            <pc:docMk/>
            <pc:sldMk cId="175411322" sldId="286"/>
            <ac:spMk id="18" creationId="{D33E6C66-AC8A-63BF-3E4A-6B7055013A29}"/>
          </ac:spMkLst>
        </pc:spChg>
        <pc:spChg chg="mod">
          <ac:chgData name="Garima Rathor" userId="307c56e8037f311c" providerId="LiveId" clId="{D252441B-9016-4878-AA77-3DCFED937707}" dt="2025-04-09T16:20:17.197" v="527" actId="14100"/>
          <ac:spMkLst>
            <pc:docMk/>
            <pc:sldMk cId="175411322" sldId="286"/>
            <ac:spMk id="19" creationId="{D5DF8D06-72AA-CF2E-C7A0-42152315CDD8}"/>
          </ac:spMkLst>
        </pc:spChg>
        <pc:spChg chg="mod">
          <ac:chgData name="Garima Rathor" userId="307c56e8037f311c" providerId="LiveId" clId="{D252441B-9016-4878-AA77-3DCFED937707}" dt="2025-04-09T15:55:10.646" v="186"/>
          <ac:spMkLst>
            <pc:docMk/>
            <pc:sldMk cId="175411322" sldId="286"/>
            <ac:spMk id="21" creationId="{15E025DC-FB90-C884-CAA6-0F0FC4145E9D}"/>
          </ac:spMkLst>
        </pc:spChg>
        <pc:spChg chg="mod">
          <ac:chgData name="Garima Rathor" userId="307c56e8037f311c" providerId="LiveId" clId="{D252441B-9016-4878-AA77-3DCFED937707}" dt="2025-04-09T15:55:10.646" v="186"/>
          <ac:spMkLst>
            <pc:docMk/>
            <pc:sldMk cId="175411322" sldId="286"/>
            <ac:spMk id="22" creationId="{FC37A180-89CF-A056-BE44-9A69B9E34FFD}"/>
          </ac:spMkLst>
        </pc:spChg>
        <pc:spChg chg="add mod">
          <ac:chgData name="Garima Rathor" userId="307c56e8037f311c" providerId="LiveId" clId="{D252441B-9016-4878-AA77-3DCFED937707}" dt="2025-04-09T15:55:10.646" v="186"/>
          <ac:spMkLst>
            <pc:docMk/>
            <pc:sldMk cId="175411322" sldId="286"/>
            <ac:spMk id="23" creationId="{8BFBEBED-057E-C090-DAD1-49682154CCB3}"/>
          </ac:spMkLst>
        </pc:spChg>
        <pc:spChg chg="add mod">
          <ac:chgData name="Garima Rathor" userId="307c56e8037f311c" providerId="LiveId" clId="{D252441B-9016-4878-AA77-3DCFED937707}" dt="2025-04-09T15:55:10.646" v="186"/>
          <ac:spMkLst>
            <pc:docMk/>
            <pc:sldMk cId="175411322" sldId="286"/>
            <ac:spMk id="24" creationId="{0B324B87-5F48-9A6A-7774-19DD94B8F4FD}"/>
          </ac:spMkLst>
        </pc:spChg>
        <pc:spChg chg="mod">
          <ac:chgData name="Garima Rathor" userId="307c56e8037f311c" providerId="LiveId" clId="{D252441B-9016-4878-AA77-3DCFED937707}" dt="2025-04-09T15:55:10.646" v="186"/>
          <ac:spMkLst>
            <pc:docMk/>
            <pc:sldMk cId="175411322" sldId="286"/>
            <ac:spMk id="26" creationId="{4A89FAC8-73AB-9D11-2AD9-C82814070588}"/>
          </ac:spMkLst>
        </pc:spChg>
        <pc:spChg chg="mod">
          <ac:chgData name="Garima Rathor" userId="307c56e8037f311c" providerId="LiveId" clId="{D252441B-9016-4878-AA77-3DCFED937707}" dt="2025-04-09T15:55:10.646" v="186"/>
          <ac:spMkLst>
            <pc:docMk/>
            <pc:sldMk cId="175411322" sldId="286"/>
            <ac:spMk id="27" creationId="{18E661BC-F0FE-177E-356B-C48C83C52D0B}"/>
          </ac:spMkLst>
        </pc:spChg>
        <pc:grpChg chg="mod">
          <ac:chgData name="Garima Rathor" userId="307c56e8037f311c" providerId="LiveId" clId="{D252441B-9016-4878-AA77-3DCFED937707}" dt="2025-04-09T16:20:44.723" v="531" actId="14100"/>
          <ac:grpSpMkLst>
            <pc:docMk/>
            <pc:sldMk cId="175411322" sldId="286"/>
            <ac:grpSpMk id="17" creationId="{A881BB39-F9F7-A357-E653-2F3112B2076D}"/>
          </ac:grpSpMkLst>
        </pc:grpChg>
      </pc:sldChg>
      <pc:sldChg chg="addSp modSp new mod">
        <pc:chgData name="Garima Rathor" userId="307c56e8037f311c" providerId="LiveId" clId="{D252441B-9016-4878-AA77-3DCFED937707}" dt="2025-04-09T16:21:46.961" v="552"/>
        <pc:sldMkLst>
          <pc:docMk/>
          <pc:sldMk cId="198095054" sldId="287"/>
        </pc:sldMkLst>
        <pc:spChg chg="add mod">
          <ac:chgData name="Garima Rathor" userId="307c56e8037f311c" providerId="LiveId" clId="{D252441B-9016-4878-AA77-3DCFED937707}" dt="2025-04-09T15:55:26.616" v="188"/>
          <ac:spMkLst>
            <pc:docMk/>
            <pc:sldMk cId="198095054" sldId="287"/>
            <ac:spMk id="2" creationId="{8193F456-7107-64E2-E7D2-FE9FC91A3E3B}"/>
          </ac:spMkLst>
        </pc:spChg>
        <pc:spChg chg="add mod">
          <ac:chgData name="Garima Rathor" userId="307c56e8037f311c" providerId="LiveId" clId="{D252441B-9016-4878-AA77-3DCFED937707}" dt="2025-04-09T15:55:26.616" v="188"/>
          <ac:spMkLst>
            <pc:docMk/>
            <pc:sldMk cId="198095054" sldId="287"/>
            <ac:spMk id="3" creationId="{09560EB0-7D1D-1A64-8CF2-5253AF0A35E5}"/>
          </ac:spMkLst>
        </pc:spChg>
        <pc:spChg chg="mod">
          <ac:chgData name="Garima Rathor" userId="307c56e8037f311c" providerId="LiveId" clId="{D252441B-9016-4878-AA77-3DCFED937707}" dt="2025-04-09T15:55:26.616" v="188"/>
          <ac:spMkLst>
            <pc:docMk/>
            <pc:sldMk cId="198095054" sldId="287"/>
            <ac:spMk id="5" creationId="{618A0E71-0A54-17FA-5958-1DC5BEA43FBE}"/>
          </ac:spMkLst>
        </pc:spChg>
        <pc:spChg chg="mod">
          <ac:chgData name="Garima Rathor" userId="307c56e8037f311c" providerId="LiveId" clId="{D252441B-9016-4878-AA77-3DCFED937707}" dt="2025-04-09T15:55:26.616" v="188"/>
          <ac:spMkLst>
            <pc:docMk/>
            <pc:sldMk cId="198095054" sldId="287"/>
            <ac:spMk id="6" creationId="{D9325A1F-13BF-09A2-060A-A64C163BC2D2}"/>
          </ac:spMkLst>
        </pc:spChg>
        <pc:spChg chg="mod">
          <ac:chgData name="Garima Rathor" userId="307c56e8037f311c" providerId="LiveId" clId="{D252441B-9016-4878-AA77-3DCFED937707}" dt="2025-04-09T15:55:26.616" v="188"/>
          <ac:spMkLst>
            <pc:docMk/>
            <pc:sldMk cId="198095054" sldId="287"/>
            <ac:spMk id="7" creationId="{CA7C0023-11D4-E2DF-433C-904F3860F698}"/>
          </ac:spMkLst>
        </pc:spChg>
        <pc:spChg chg="mod">
          <ac:chgData name="Garima Rathor" userId="307c56e8037f311c" providerId="LiveId" clId="{D252441B-9016-4878-AA77-3DCFED937707}" dt="2025-04-09T15:55:26.616" v="188"/>
          <ac:spMkLst>
            <pc:docMk/>
            <pc:sldMk cId="198095054" sldId="287"/>
            <ac:spMk id="8" creationId="{98031897-92CE-51A6-70DE-24080FAD24B6}"/>
          </ac:spMkLst>
        </pc:spChg>
        <pc:spChg chg="mod">
          <ac:chgData name="Garima Rathor" userId="307c56e8037f311c" providerId="LiveId" clId="{D252441B-9016-4878-AA77-3DCFED937707}" dt="2025-04-09T15:55:26.616" v="188"/>
          <ac:spMkLst>
            <pc:docMk/>
            <pc:sldMk cId="198095054" sldId="287"/>
            <ac:spMk id="10" creationId="{25730948-A464-7C72-622B-23634705B508}"/>
          </ac:spMkLst>
        </pc:spChg>
        <pc:spChg chg="mod">
          <ac:chgData name="Garima Rathor" userId="307c56e8037f311c" providerId="LiveId" clId="{D252441B-9016-4878-AA77-3DCFED937707}" dt="2025-04-09T16:21:35.143" v="551" actId="20577"/>
          <ac:spMkLst>
            <pc:docMk/>
            <pc:sldMk cId="198095054" sldId="287"/>
            <ac:spMk id="11" creationId="{D07D96A2-9030-64B6-BC93-BBB876F0F00C}"/>
          </ac:spMkLst>
        </pc:spChg>
        <pc:spChg chg="mod">
          <ac:chgData name="Garima Rathor" userId="307c56e8037f311c" providerId="LiveId" clId="{D252441B-9016-4878-AA77-3DCFED937707}" dt="2025-04-09T16:21:46.961" v="552"/>
          <ac:spMkLst>
            <pc:docMk/>
            <pc:sldMk cId="198095054" sldId="287"/>
            <ac:spMk id="12" creationId="{977FD5C2-59FC-96C1-D9C7-1395B7113D91}"/>
          </ac:spMkLst>
        </pc:spChg>
        <pc:picChg chg="add mod">
          <ac:chgData name="Garima Rathor" userId="307c56e8037f311c" providerId="LiveId" clId="{D252441B-9016-4878-AA77-3DCFED937707}" dt="2025-04-09T15:55:26.616" v="188"/>
          <ac:picMkLst>
            <pc:docMk/>
            <pc:sldMk cId="198095054" sldId="287"/>
            <ac:picMk id="13" creationId="{06929791-36C6-66FC-75FD-ADA66F1CA816}"/>
          </ac:picMkLst>
        </pc:picChg>
      </pc:sldChg>
      <pc:sldChg chg="addSp modSp new mod">
        <pc:chgData name="Garima Rathor" userId="307c56e8037f311c" providerId="LiveId" clId="{D252441B-9016-4878-AA77-3DCFED937707}" dt="2025-04-09T16:22:19.352" v="564" actId="207"/>
        <pc:sldMkLst>
          <pc:docMk/>
          <pc:sldMk cId="2962639064" sldId="288"/>
        </pc:sldMkLst>
        <pc:spChg chg="add mod">
          <ac:chgData name="Garima Rathor" userId="307c56e8037f311c" providerId="LiveId" clId="{D252441B-9016-4878-AA77-3DCFED937707}" dt="2025-04-09T15:55:52.589" v="190"/>
          <ac:spMkLst>
            <pc:docMk/>
            <pc:sldMk cId="2962639064" sldId="288"/>
            <ac:spMk id="2" creationId="{2DB72CA6-8D2C-6204-590A-E7819ED246DA}"/>
          </ac:spMkLst>
        </pc:spChg>
        <pc:spChg chg="add mod">
          <ac:chgData name="Garima Rathor" userId="307c56e8037f311c" providerId="LiveId" clId="{D252441B-9016-4878-AA77-3DCFED937707}" dt="2025-04-09T15:55:52.589" v="190"/>
          <ac:spMkLst>
            <pc:docMk/>
            <pc:sldMk cId="2962639064" sldId="288"/>
            <ac:spMk id="3" creationId="{747E190F-5BA6-6059-00E0-3C5766C88BB9}"/>
          </ac:spMkLst>
        </pc:spChg>
        <pc:spChg chg="add mod">
          <ac:chgData name="Garima Rathor" userId="307c56e8037f311c" providerId="LiveId" clId="{D252441B-9016-4878-AA77-3DCFED937707}" dt="2025-04-09T16:22:19.352" v="564" actId="207"/>
          <ac:spMkLst>
            <pc:docMk/>
            <pc:sldMk cId="2962639064" sldId="288"/>
            <ac:spMk id="4" creationId="{C0BDB21F-2889-575E-4BC7-2B54AEBAE113}"/>
          </ac:spMkLst>
        </pc:spChg>
        <pc:spChg chg="add mod">
          <ac:chgData name="Garima Rathor" userId="307c56e8037f311c" providerId="LiveId" clId="{D252441B-9016-4878-AA77-3DCFED937707}" dt="2025-04-09T16:22:19.352" v="564" actId="207"/>
          <ac:spMkLst>
            <pc:docMk/>
            <pc:sldMk cId="2962639064" sldId="288"/>
            <ac:spMk id="5" creationId="{8D2B5CEB-D2B7-E17C-38CE-833CDC3859A7}"/>
          </ac:spMkLst>
        </pc:spChg>
        <pc:spChg chg="add mod">
          <ac:chgData name="Garima Rathor" userId="307c56e8037f311c" providerId="LiveId" clId="{D252441B-9016-4878-AA77-3DCFED937707}" dt="2025-04-09T16:22:07.997" v="555" actId="207"/>
          <ac:spMkLst>
            <pc:docMk/>
            <pc:sldMk cId="2962639064" sldId="288"/>
            <ac:spMk id="6" creationId="{8704E320-A909-94C4-C0B0-CA733698BB55}"/>
          </ac:spMkLst>
        </pc:spChg>
        <pc:spChg chg="add mod">
          <ac:chgData name="Garima Rathor" userId="307c56e8037f311c" providerId="LiveId" clId="{D252441B-9016-4878-AA77-3DCFED937707}" dt="2025-04-09T16:22:04.823" v="554" actId="207"/>
          <ac:spMkLst>
            <pc:docMk/>
            <pc:sldMk cId="2962639064" sldId="288"/>
            <ac:spMk id="7" creationId="{18E0D829-56C0-3BC1-5586-055303EB3906}"/>
          </ac:spMkLst>
        </pc:spChg>
        <pc:picChg chg="add mod">
          <ac:chgData name="Garima Rathor" userId="307c56e8037f311c" providerId="LiveId" clId="{D252441B-9016-4878-AA77-3DCFED937707}" dt="2025-04-09T15:55:52.589" v="190"/>
          <ac:picMkLst>
            <pc:docMk/>
            <pc:sldMk cId="2962639064" sldId="288"/>
            <ac:picMk id="8" creationId="{B0FD51D3-E762-3F3E-A060-AEDAD35F2A9D}"/>
          </ac:picMkLst>
        </pc:picChg>
      </pc:sldChg>
      <pc:sldChg chg="addSp modSp new mod">
        <pc:chgData name="Garima Rathor" userId="307c56e8037f311c" providerId="LiveId" clId="{D252441B-9016-4878-AA77-3DCFED937707}" dt="2025-04-09T16:23:09.919" v="605" actId="20577"/>
        <pc:sldMkLst>
          <pc:docMk/>
          <pc:sldMk cId="3920109212" sldId="289"/>
        </pc:sldMkLst>
        <pc:spChg chg="add mod">
          <ac:chgData name="Garima Rathor" userId="307c56e8037f311c" providerId="LiveId" clId="{D252441B-9016-4878-AA77-3DCFED937707}" dt="2025-04-09T15:56:09.819" v="192"/>
          <ac:spMkLst>
            <pc:docMk/>
            <pc:sldMk cId="3920109212" sldId="289"/>
            <ac:spMk id="2" creationId="{CED19946-3679-E7C0-D74E-C0A51BED9F7B}"/>
          </ac:spMkLst>
        </pc:spChg>
        <pc:spChg chg="add mod">
          <ac:chgData name="Garima Rathor" userId="307c56e8037f311c" providerId="LiveId" clId="{D252441B-9016-4878-AA77-3DCFED937707}" dt="2025-04-09T16:23:05.313" v="597"/>
          <ac:spMkLst>
            <pc:docMk/>
            <pc:sldMk cId="3920109212" sldId="289"/>
            <ac:spMk id="3" creationId="{63C33EA0-E22A-764C-CE39-DB6CF7A09162}"/>
          </ac:spMkLst>
        </pc:spChg>
        <pc:spChg chg="add mod">
          <ac:chgData name="Garima Rathor" userId="307c56e8037f311c" providerId="LiveId" clId="{D252441B-9016-4878-AA77-3DCFED937707}" dt="2025-04-09T15:56:09.819" v="192"/>
          <ac:spMkLst>
            <pc:docMk/>
            <pc:sldMk cId="3920109212" sldId="289"/>
            <ac:spMk id="4" creationId="{22235F2F-D658-1BC9-B711-8B417BB2FBD5}"/>
          </ac:spMkLst>
        </pc:spChg>
        <pc:spChg chg="add mod">
          <ac:chgData name="Garima Rathor" userId="307c56e8037f311c" providerId="LiveId" clId="{D252441B-9016-4878-AA77-3DCFED937707}" dt="2025-04-09T16:22:49.493" v="593" actId="20577"/>
          <ac:spMkLst>
            <pc:docMk/>
            <pc:sldMk cId="3920109212" sldId="289"/>
            <ac:spMk id="5" creationId="{3E6E3ECD-F969-A958-C809-3E5D53C993D8}"/>
          </ac:spMkLst>
        </pc:spChg>
        <pc:spChg chg="add mod">
          <ac:chgData name="Garima Rathor" userId="307c56e8037f311c" providerId="LiveId" clId="{D252441B-9016-4878-AA77-3DCFED937707}" dt="2025-04-09T16:23:09.919" v="605" actId="20577"/>
          <ac:spMkLst>
            <pc:docMk/>
            <pc:sldMk cId="3920109212" sldId="289"/>
            <ac:spMk id="6" creationId="{62870B83-6ADE-2B9A-AD27-530CFD347C0F}"/>
          </ac:spMkLst>
        </pc:spChg>
        <pc:spChg chg="add mod">
          <ac:chgData name="Garima Rathor" userId="307c56e8037f311c" providerId="LiveId" clId="{D252441B-9016-4878-AA77-3DCFED937707}" dt="2025-04-09T15:56:09.819" v="192"/>
          <ac:spMkLst>
            <pc:docMk/>
            <pc:sldMk cId="3920109212" sldId="289"/>
            <ac:spMk id="7" creationId="{3841338E-E882-DD3A-0930-C73BF9758397}"/>
          </ac:spMkLst>
        </pc:spChg>
        <pc:picChg chg="add mod">
          <ac:chgData name="Garima Rathor" userId="307c56e8037f311c" providerId="LiveId" clId="{D252441B-9016-4878-AA77-3DCFED937707}" dt="2025-04-09T15:56:09.819" v="192"/>
          <ac:picMkLst>
            <pc:docMk/>
            <pc:sldMk cId="3920109212" sldId="289"/>
            <ac:picMk id="8" creationId="{1C610BEA-3F29-C337-14E3-ADC113FD20FE}"/>
          </ac:picMkLst>
        </pc:picChg>
      </pc:sldChg>
      <pc:sldChg chg="addSp modSp new mod">
        <pc:chgData name="Garima Rathor" userId="307c56e8037f311c" providerId="LiveId" clId="{D252441B-9016-4878-AA77-3DCFED937707}" dt="2025-04-09T16:23:53.328" v="612" actId="1076"/>
        <pc:sldMkLst>
          <pc:docMk/>
          <pc:sldMk cId="200698713" sldId="290"/>
        </pc:sldMkLst>
        <pc:spChg chg="add mod">
          <ac:chgData name="Garima Rathor" userId="307c56e8037f311c" providerId="LiveId" clId="{D252441B-9016-4878-AA77-3DCFED937707}" dt="2025-04-09T15:56:33.992" v="194"/>
          <ac:spMkLst>
            <pc:docMk/>
            <pc:sldMk cId="200698713" sldId="290"/>
            <ac:spMk id="5" creationId="{B026E7FE-F003-AB0D-EBC3-E4DBC810038B}"/>
          </ac:spMkLst>
        </pc:spChg>
        <pc:spChg chg="add mod">
          <ac:chgData name="Garima Rathor" userId="307c56e8037f311c" providerId="LiveId" clId="{D252441B-9016-4878-AA77-3DCFED937707}" dt="2025-04-09T15:56:33.992" v="194"/>
          <ac:spMkLst>
            <pc:docMk/>
            <pc:sldMk cId="200698713" sldId="290"/>
            <ac:spMk id="6" creationId="{817F522E-65F2-4632-A7C3-EAAE8C3989C6}"/>
          </ac:spMkLst>
        </pc:spChg>
        <pc:spChg chg="add mod">
          <ac:chgData name="Garima Rathor" userId="307c56e8037f311c" providerId="LiveId" clId="{D252441B-9016-4878-AA77-3DCFED937707}" dt="2025-04-09T15:56:33.992" v="194"/>
          <ac:spMkLst>
            <pc:docMk/>
            <pc:sldMk cId="200698713" sldId="290"/>
            <ac:spMk id="7" creationId="{F2867614-8C4D-246A-6FB4-56C06EDA88DA}"/>
          </ac:spMkLst>
        </pc:spChg>
        <pc:spChg chg="add mod">
          <ac:chgData name="Garima Rathor" userId="307c56e8037f311c" providerId="LiveId" clId="{D252441B-9016-4878-AA77-3DCFED937707}" dt="2025-04-09T15:56:33.992" v="194"/>
          <ac:spMkLst>
            <pc:docMk/>
            <pc:sldMk cId="200698713" sldId="290"/>
            <ac:spMk id="8" creationId="{6239D49B-2419-5883-B486-65C68A0BD7D7}"/>
          </ac:spMkLst>
        </pc:spChg>
        <pc:spChg chg="add mod">
          <ac:chgData name="Garima Rathor" userId="307c56e8037f311c" providerId="LiveId" clId="{D252441B-9016-4878-AA77-3DCFED937707}" dt="2025-04-09T16:23:53.328" v="612" actId="1076"/>
          <ac:spMkLst>
            <pc:docMk/>
            <pc:sldMk cId="200698713" sldId="290"/>
            <ac:spMk id="9" creationId="{7734333A-5AE1-C7F0-F650-1D4803B76F15}"/>
          </ac:spMkLst>
        </pc:spChg>
        <pc:spChg chg="add mod">
          <ac:chgData name="Garima Rathor" userId="307c56e8037f311c" providerId="LiveId" clId="{D252441B-9016-4878-AA77-3DCFED937707}" dt="2025-04-09T15:56:33.992" v="194"/>
          <ac:spMkLst>
            <pc:docMk/>
            <pc:sldMk cId="200698713" sldId="290"/>
            <ac:spMk id="10" creationId="{54DEB500-11A8-D75B-BA0F-66E8A0719B4A}"/>
          </ac:spMkLst>
        </pc:spChg>
        <pc:spChg chg="add mod">
          <ac:chgData name="Garima Rathor" userId="307c56e8037f311c" providerId="LiveId" clId="{D252441B-9016-4878-AA77-3DCFED937707}" dt="2025-04-09T16:23:43.333" v="610" actId="403"/>
          <ac:spMkLst>
            <pc:docMk/>
            <pc:sldMk cId="200698713" sldId="290"/>
            <ac:spMk id="11" creationId="{46A97FA0-2932-CE0D-F87C-E6C6ACABC067}"/>
          </ac:spMkLst>
        </pc:spChg>
        <pc:spChg chg="add mod">
          <ac:chgData name="Garima Rathor" userId="307c56e8037f311c" providerId="LiveId" clId="{D252441B-9016-4878-AA77-3DCFED937707}" dt="2025-04-09T16:23:43.333" v="610" actId="403"/>
          <ac:spMkLst>
            <pc:docMk/>
            <pc:sldMk cId="200698713" sldId="290"/>
            <ac:spMk id="13" creationId="{1DF2AE83-FA98-5181-AC9F-5EF674BFF624}"/>
          </ac:spMkLst>
        </pc:spChg>
        <pc:spChg chg="add mod">
          <ac:chgData name="Garima Rathor" userId="307c56e8037f311c" providerId="LiveId" clId="{D252441B-9016-4878-AA77-3DCFED937707}" dt="2025-04-09T15:56:33.992" v="194"/>
          <ac:spMkLst>
            <pc:docMk/>
            <pc:sldMk cId="200698713" sldId="290"/>
            <ac:spMk id="14" creationId="{E4BF5517-4730-FABF-CA1A-3E06F0E9EC9E}"/>
          </ac:spMkLst>
        </pc:spChg>
        <pc:spChg chg="add mod">
          <ac:chgData name="Garima Rathor" userId="307c56e8037f311c" providerId="LiveId" clId="{D252441B-9016-4878-AA77-3DCFED937707}" dt="2025-04-09T15:56:33.992" v="194"/>
          <ac:spMkLst>
            <pc:docMk/>
            <pc:sldMk cId="200698713" sldId="290"/>
            <ac:spMk id="19" creationId="{FA95AF23-AD61-648D-9911-21043CF3AE5A}"/>
          </ac:spMkLst>
        </pc:spChg>
      </pc:sldChg>
      <pc:sldChg chg="addSp modSp new">
        <pc:chgData name="Garima Rathor" userId="307c56e8037f311c" providerId="LiveId" clId="{D252441B-9016-4878-AA77-3DCFED937707}" dt="2025-04-09T15:56:44.003" v="196"/>
        <pc:sldMkLst>
          <pc:docMk/>
          <pc:sldMk cId="2656637939" sldId="291"/>
        </pc:sldMkLst>
        <pc:spChg chg="add mod">
          <ac:chgData name="Garima Rathor" userId="307c56e8037f311c" providerId="LiveId" clId="{D252441B-9016-4878-AA77-3DCFED937707}" dt="2025-04-09T15:56:44.003" v="196"/>
          <ac:spMkLst>
            <pc:docMk/>
            <pc:sldMk cId="2656637939" sldId="291"/>
            <ac:spMk id="3" creationId="{5760E53B-7FDF-61C7-372B-DCBB09394C17}"/>
          </ac:spMkLst>
        </pc:spChg>
        <pc:spChg chg="mod">
          <ac:chgData name="Garima Rathor" userId="307c56e8037f311c" providerId="LiveId" clId="{D252441B-9016-4878-AA77-3DCFED937707}" dt="2025-04-09T15:56:44.003" v="196"/>
          <ac:spMkLst>
            <pc:docMk/>
            <pc:sldMk cId="2656637939" sldId="291"/>
            <ac:spMk id="6" creationId="{BE806D69-1F93-6A8F-F7EC-0AD81CE25425}"/>
          </ac:spMkLst>
        </pc:spChg>
        <pc:spChg chg="add mod">
          <ac:chgData name="Garima Rathor" userId="307c56e8037f311c" providerId="LiveId" clId="{D252441B-9016-4878-AA77-3DCFED937707}" dt="2025-04-09T15:56:44.003" v="196"/>
          <ac:spMkLst>
            <pc:docMk/>
            <pc:sldMk cId="2656637939" sldId="291"/>
            <ac:spMk id="7" creationId="{2FD7D91C-D036-6842-DC28-CE34C5AEEBCE}"/>
          </ac:spMkLst>
        </pc:spChg>
        <pc:spChg chg="add mod">
          <ac:chgData name="Garima Rathor" userId="307c56e8037f311c" providerId="LiveId" clId="{D252441B-9016-4878-AA77-3DCFED937707}" dt="2025-04-09T15:56:44.003" v="196"/>
          <ac:spMkLst>
            <pc:docMk/>
            <pc:sldMk cId="2656637939" sldId="291"/>
            <ac:spMk id="22" creationId="{14052A36-1101-D5E3-20EE-263E5D405422}"/>
          </ac:spMkLst>
        </pc:spChg>
        <pc:spChg chg="mod">
          <ac:chgData name="Garima Rathor" userId="307c56e8037f311c" providerId="LiveId" clId="{D252441B-9016-4878-AA77-3DCFED937707}" dt="2025-04-09T15:56:44.003" v="196"/>
          <ac:spMkLst>
            <pc:docMk/>
            <pc:sldMk cId="2656637939" sldId="291"/>
            <ac:spMk id="26" creationId="{55CB89F1-A7C1-C47D-6F44-3C797BD5E01B}"/>
          </ac:spMkLst>
        </pc:spChg>
        <pc:spChg chg="add mod">
          <ac:chgData name="Garima Rathor" userId="307c56e8037f311c" providerId="LiveId" clId="{D252441B-9016-4878-AA77-3DCFED937707}" dt="2025-04-09T15:56:44.003" v="196"/>
          <ac:spMkLst>
            <pc:docMk/>
            <pc:sldMk cId="2656637939" sldId="291"/>
            <ac:spMk id="27" creationId="{3A6A1294-E941-C115-0227-4D75795122C3}"/>
          </ac:spMkLst>
        </pc:spChg>
        <pc:spChg chg="add mod">
          <ac:chgData name="Garima Rathor" userId="307c56e8037f311c" providerId="LiveId" clId="{D252441B-9016-4878-AA77-3DCFED937707}" dt="2025-04-09T15:56:44.003" v="196"/>
          <ac:spMkLst>
            <pc:docMk/>
            <pc:sldMk cId="2656637939" sldId="291"/>
            <ac:spMk id="49" creationId="{814A4C32-3ABE-EE56-6D3F-245D19AEA6CD}"/>
          </ac:spMkLst>
        </pc:spChg>
        <pc:spChg chg="mod">
          <ac:chgData name="Garima Rathor" userId="307c56e8037f311c" providerId="LiveId" clId="{D252441B-9016-4878-AA77-3DCFED937707}" dt="2025-04-09T15:56:44.003" v="196"/>
          <ac:spMkLst>
            <pc:docMk/>
            <pc:sldMk cId="2656637939" sldId="291"/>
            <ac:spMk id="58" creationId="{B6DA754F-CBE9-4274-4373-52C25A41D842}"/>
          </ac:spMkLst>
        </pc:spChg>
        <pc:spChg chg="mod">
          <ac:chgData name="Garima Rathor" userId="307c56e8037f311c" providerId="LiveId" clId="{D252441B-9016-4878-AA77-3DCFED937707}" dt="2025-04-09T15:56:44.003" v="196"/>
          <ac:spMkLst>
            <pc:docMk/>
            <pc:sldMk cId="2656637939" sldId="291"/>
            <ac:spMk id="63" creationId="{18E18702-34E4-2ECA-6783-6EA7BE4F25A6}"/>
          </ac:spMkLst>
        </pc:spChg>
        <pc:spChg chg="mod">
          <ac:chgData name="Garima Rathor" userId="307c56e8037f311c" providerId="LiveId" clId="{D252441B-9016-4878-AA77-3DCFED937707}" dt="2025-04-09T15:56:44.003" v="196"/>
          <ac:spMkLst>
            <pc:docMk/>
            <pc:sldMk cId="2656637939" sldId="291"/>
            <ac:spMk id="67" creationId="{4862D2D8-7939-EA04-B0E8-BEE447BB8FBC}"/>
          </ac:spMkLst>
        </pc:spChg>
      </pc:sldChg>
      <pc:sldChg chg="addSp modSp new mod">
        <pc:chgData name="Garima Rathor" userId="307c56e8037f311c" providerId="LiveId" clId="{D252441B-9016-4878-AA77-3DCFED937707}" dt="2025-04-09T16:24:50.495" v="640" actId="1076"/>
        <pc:sldMkLst>
          <pc:docMk/>
          <pc:sldMk cId="1879107723" sldId="292"/>
        </pc:sldMkLst>
        <pc:spChg chg="add mod">
          <ac:chgData name="Garima Rathor" userId="307c56e8037f311c" providerId="LiveId" clId="{D252441B-9016-4878-AA77-3DCFED937707}" dt="2025-04-09T15:56:56.112" v="198"/>
          <ac:spMkLst>
            <pc:docMk/>
            <pc:sldMk cId="1879107723" sldId="292"/>
            <ac:spMk id="2" creationId="{F852ED5F-FD49-D662-4DC6-379C73B90D85}"/>
          </ac:spMkLst>
        </pc:spChg>
        <pc:spChg chg="mod">
          <ac:chgData name="Garima Rathor" userId="307c56e8037f311c" providerId="LiveId" clId="{D252441B-9016-4878-AA77-3DCFED937707}" dt="2025-04-09T16:24:50.495" v="640" actId="1076"/>
          <ac:spMkLst>
            <pc:docMk/>
            <pc:sldMk cId="1879107723" sldId="292"/>
            <ac:spMk id="4" creationId="{061DC5C8-4511-E6AB-657A-B806DE04A589}"/>
          </ac:spMkLst>
        </pc:spChg>
        <pc:spChg chg="add mod">
          <ac:chgData name="Garima Rathor" userId="307c56e8037f311c" providerId="LiveId" clId="{D252441B-9016-4878-AA77-3DCFED937707}" dt="2025-04-09T16:24:46.058" v="639" actId="14100"/>
          <ac:spMkLst>
            <pc:docMk/>
            <pc:sldMk cId="1879107723" sldId="292"/>
            <ac:spMk id="5" creationId="{CF8388F7-CF88-CA00-DE97-EBA1CCF09433}"/>
          </ac:spMkLst>
        </pc:spChg>
        <pc:spChg chg="mod">
          <ac:chgData name="Garima Rathor" userId="307c56e8037f311c" providerId="LiveId" clId="{D252441B-9016-4878-AA77-3DCFED937707}" dt="2025-04-09T15:56:56.112" v="198"/>
          <ac:spMkLst>
            <pc:docMk/>
            <pc:sldMk cId="1879107723" sldId="292"/>
            <ac:spMk id="8" creationId="{F3D979C0-1C8E-FFE4-2B42-7460E9F81D0A}"/>
          </ac:spMkLst>
        </pc:spChg>
        <pc:spChg chg="mod">
          <ac:chgData name="Garima Rathor" userId="307c56e8037f311c" providerId="LiveId" clId="{D252441B-9016-4878-AA77-3DCFED937707}" dt="2025-04-09T15:56:56.112" v="198"/>
          <ac:spMkLst>
            <pc:docMk/>
            <pc:sldMk cId="1879107723" sldId="292"/>
            <ac:spMk id="10" creationId="{9B47EAAD-260B-9707-B1DA-D7CCA0145FA2}"/>
          </ac:spMkLst>
        </pc:spChg>
        <pc:spChg chg="mod">
          <ac:chgData name="Garima Rathor" userId="307c56e8037f311c" providerId="LiveId" clId="{D252441B-9016-4878-AA77-3DCFED937707}" dt="2025-04-09T15:56:56.112" v="198"/>
          <ac:spMkLst>
            <pc:docMk/>
            <pc:sldMk cId="1879107723" sldId="292"/>
            <ac:spMk id="11" creationId="{69F22BED-146F-5A35-221E-1C2AABB6907A}"/>
          </ac:spMkLst>
        </pc:spChg>
        <pc:spChg chg="mod">
          <ac:chgData name="Garima Rathor" userId="307c56e8037f311c" providerId="LiveId" clId="{D252441B-9016-4878-AA77-3DCFED937707}" dt="2025-04-09T15:56:56.112" v="198"/>
          <ac:spMkLst>
            <pc:docMk/>
            <pc:sldMk cId="1879107723" sldId="292"/>
            <ac:spMk id="15" creationId="{60BB00EC-6ADD-369D-409C-CCC87487D407}"/>
          </ac:spMkLst>
        </pc:spChg>
        <pc:spChg chg="mod">
          <ac:chgData name="Garima Rathor" userId="307c56e8037f311c" providerId="LiveId" clId="{D252441B-9016-4878-AA77-3DCFED937707}" dt="2025-04-09T16:24:19.554" v="621"/>
          <ac:spMkLst>
            <pc:docMk/>
            <pc:sldMk cId="1879107723" sldId="292"/>
            <ac:spMk id="16" creationId="{6EDE5681-D3CC-1514-3624-A01A59AEB7A5}"/>
          </ac:spMkLst>
        </pc:spChg>
        <pc:spChg chg="mod">
          <ac:chgData name="Garima Rathor" userId="307c56e8037f311c" providerId="LiveId" clId="{D252441B-9016-4878-AA77-3DCFED937707}" dt="2025-04-09T15:56:56.112" v="198"/>
          <ac:spMkLst>
            <pc:docMk/>
            <pc:sldMk cId="1879107723" sldId="292"/>
            <ac:spMk id="21" creationId="{D511E377-093F-7CA4-81CB-AF517916B7D2}"/>
          </ac:spMkLst>
        </pc:spChg>
        <pc:spChg chg="mod">
          <ac:chgData name="Garima Rathor" userId="307c56e8037f311c" providerId="LiveId" clId="{D252441B-9016-4878-AA77-3DCFED937707}" dt="2025-04-09T15:56:56.112" v="198"/>
          <ac:spMkLst>
            <pc:docMk/>
            <pc:sldMk cId="1879107723" sldId="292"/>
            <ac:spMk id="23" creationId="{1BD6B41C-76CC-2C63-746C-88BD1B3B13F6}"/>
          </ac:spMkLst>
        </pc:spChg>
        <pc:spChg chg="mod">
          <ac:chgData name="Garima Rathor" userId="307c56e8037f311c" providerId="LiveId" clId="{D252441B-9016-4878-AA77-3DCFED937707}" dt="2025-04-09T16:24:24.081" v="622"/>
          <ac:spMkLst>
            <pc:docMk/>
            <pc:sldMk cId="1879107723" sldId="292"/>
            <ac:spMk id="24" creationId="{DDC9D5C9-22D0-F3FF-9556-913BE1D0964F}"/>
          </ac:spMkLst>
        </pc:spChg>
      </pc:sldChg>
      <pc:sldChg chg="addSp modSp new mod">
        <pc:chgData name="Garima Rathor" userId="307c56e8037f311c" providerId="LiveId" clId="{D252441B-9016-4878-AA77-3DCFED937707}" dt="2025-04-09T16:25:09.536" v="645"/>
        <pc:sldMkLst>
          <pc:docMk/>
          <pc:sldMk cId="1627056885" sldId="293"/>
        </pc:sldMkLst>
        <pc:spChg chg="add mod">
          <ac:chgData name="Garima Rathor" userId="307c56e8037f311c" providerId="LiveId" clId="{D252441B-9016-4878-AA77-3DCFED937707}" dt="2025-04-09T15:57:03.913" v="200"/>
          <ac:spMkLst>
            <pc:docMk/>
            <pc:sldMk cId="1627056885" sldId="293"/>
            <ac:spMk id="4" creationId="{97A78647-FC26-8A60-2F96-4BB0AAF51812}"/>
          </ac:spMkLst>
        </pc:spChg>
        <pc:spChg chg="mod">
          <ac:chgData name="Garima Rathor" userId="307c56e8037f311c" providerId="LiveId" clId="{D252441B-9016-4878-AA77-3DCFED937707}" dt="2025-04-09T16:25:09.536" v="645"/>
          <ac:spMkLst>
            <pc:docMk/>
            <pc:sldMk cId="1627056885" sldId="293"/>
            <ac:spMk id="9" creationId="{3DBB9DAC-5856-4676-43FC-9EF18A865536}"/>
          </ac:spMkLst>
        </pc:spChg>
        <pc:spChg chg="mod">
          <ac:chgData name="Garima Rathor" userId="307c56e8037f311c" providerId="LiveId" clId="{D252441B-9016-4878-AA77-3DCFED937707}" dt="2025-04-09T15:57:03.913" v="200"/>
          <ac:spMkLst>
            <pc:docMk/>
            <pc:sldMk cId="1627056885" sldId="293"/>
            <ac:spMk id="12" creationId="{80013560-4DF3-4DCE-3067-AE57875EED4C}"/>
          </ac:spMkLst>
        </pc:spChg>
        <pc:spChg chg="mod">
          <ac:chgData name="Garima Rathor" userId="307c56e8037f311c" providerId="LiveId" clId="{D252441B-9016-4878-AA77-3DCFED937707}" dt="2025-04-09T15:57:03.913" v="200"/>
          <ac:spMkLst>
            <pc:docMk/>
            <pc:sldMk cId="1627056885" sldId="293"/>
            <ac:spMk id="21" creationId="{ECBC9EB5-BCE6-AD51-9940-A062B17C4020}"/>
          </ac:spMkLst>
        </pc:spChg>
        <pc:spChg chg="mod">
          <ac:chgData name="Garima Rathor" userId="307c56e8037f311c" providerId="LiveId" clId="{D252441B-9016-4878-AA77-3DCFED937707}" dt="2025-04-09T15:57:03.913" v="200"/>
          <ac:spMkLst>
            <pc:docMk/>
            <pc:sldMk cId="1627056885" sldId="293"/>
            <ac:spMk id="22" creationId="{27A243EB-2146-D7E5-CBB0-32784CD98164}"/>
          </ac:spMkLst>
        </pc:spChg>
        <pc:spChg chg="mod">
          <ac:chgData name="Garima Rathor" userId="307c56e8037f311c" providerId="LiveId" clId="{D252441B-9016-4878-AA77-3DCFED937707}" dt="2025-04-09T15:57:03.913" v="200"/>
          <ac:spMkLst>
            <pc:docMk/>
            <pc:sldMk cId="1627056885" sldId="293"/>
            <ac:spMk id="23" creationId="{3FDAB7E2-8BB5-2A85-76D4-9643072576A9}"/>
          </ac:spMkLst>
        </pc:spChg>
        <pc:spChg chg="mod">
          <ac:chgData name="Garima Rathor" userId="307c56e8037f311c" providerId="LiveId" clId="{D252441B-9016-4878-AA77-3DCFED937707}" dt="2025-04-09T15:57:03.913" v="200"/>
          <ac:spMkLst>
            <pc:docMk/>
            <pc:sldMk cId="1627056885" sldId="293"/>
            <ac:spMk id="24" creationId="{9CA305CA-C231-1C1F-73EC-AFCB07E81E83}"/>
          </ac:spMkLst>
        </pc:spChg>
        <pc:spChg chg="mod">
          <ac:chgData name="Garima Rathor" userId="307c56e8037f311c" providerId="LiveId" clId="{D252441B-9016-4878-AA77-3DCFED937707}" dt="2025-04-09T15:57:03.913" v="200"/>
          <ac:spMkLst>
            <pc:docMk/>
            <pc:sldMk cId="1627056885" sldId="293"/>
            <ac:spMk id="30" creationId="{2DB6AD87-4DBB-F4A9-A3C6-0B96481267E6}"/>
          </ac:spMkLst>
        </pc:spChg>
        <pc:spChg chg="mod">
          <ac:chgData name="Garima Rathor" userId="307c56e8037f311c" providerId="LiveId" clId="{D252441B-9016-4878-AA77-3DCFED937707}" dt="2025-04-09T16:25:00.194" v="641"/>
          <ac:spMkLst>
            <pc:docMk/>
            <pc:sldMk cId="1627056885" sldId="293"/>
            <ac:spMk id="37" creationId="{4ECF5812-D11D-B8AC-AC09-14BAB95D2771}"/>
          </ac:spMkLst>
        </pc:spChg>
        <pc:spChg chg="mod">
          <ac:chgData name="Garima Rathor" userId="307c56e8037f311c" providerId="LiveId" clId="{D252441B-9016-4878-AA77-3DCFED937707}" dt="2025-04-09T16:25:03.344" v="642"/>
          <ac:spMkLst>
            <pc:docMk/>
            <pc:sldMk cId="1627056885" sldId="293"/>
            <ac:spMk id="41" creationId="{8E2FAE43-1208-84A7-0926-0BB9338A428B}"/>
          </ac:spMkLst>
        </pc:spChg>
        <pc:spChg chg="mod">
          <ac:chgData name="Garima Rathor" userId="307c56e8037f311c" providerId="LiveId" clId="{D252441B-9016-4878-AA77-3DCFED937707}" dt="2025-04-09T15:57:03.913" v="200"/>
          <ac:spMkLst>
            <pc:docMk/>
            <pc:sldMk cId="1627056885" sldId="293"/>
            <ac:spMk id="44" creationId="{01F30472-2AAD-C57A-5F33-EAB119EC8FD3}"/>
          </ac:spMkLst>
        </pc:spChg>
        <pc:spChg chg="mod">
          <ac:chgData name="Garima Rathor" userId="307c56e8037f311c" providerId="LiveId" clId="{D252441B-9016-4878-AA77-3DCFED937707}" dt="2025-04-09T16:25:05.635" v="643"/>
          <ac:spMkLst>
            <pc:docMk/>
            <pc:sldMk cId="1627056885" sldId="293"/>
            <ac:spMk id="45" creationId="{B9DF5875-3461-0762-86BC-116D028EED36}"/>
          </ac:spMkLst>
        </pc:spChg>
        <pc:spChg chg="mod">
          <ac:chgData name="Garima Rathor" userId="307c56e8037f311c" providerId="LiveId" clId="{D252441B-9016-4878-AA77-3DCFED937707}" dt="2025-04-09T15:57:03.913" v="200"/>
          <ac:spMkLst>
            <pc:docMk/>
            <pc:sldMk cId="1627056885" sldId="293"/>
            <ac:spMk id="46" creationId="{07E7CEC4-5293-2E98-DEAB-00CA8E3D3BF4}"/>
          </ac:spMkLst>
        </pc:spChg>
        <pc:spChg chg="mod">
          <ac:chgData name="Garima Rathor" userId="307c56e8037f311c" providerId="LiveId" clId="{D252441B-9016-4878-AA77-3DCFED937707}" dt="2025-04-09T16:25:07.079" v="644"/>
          <ac:spMkLst>
            <pc:docMk/>
            <pc:sldMk cId="1627056885" sldId="293"/>
            <ac:spMk id="49" creationId="{874D5013-1267-A3E3-0A36-C41F803086E9}"/>
          </ac:spMkLst>
        </pc:spChg>
      </pc:sldChg>
      <pc:sldChg chg="addSp modSp new mod">
        <pc:chgData name="Garima Rathor" userId="307c56e8037f311c" providerId="LiveId" clId="{D252441B-9016-4878-AA77-3DCFED937707}" dt="2025-04-09T16:25:41.704" v="677"/>
        <pc:sldMkLst>
          <pc:docMk/>
          <pc:sldMk cId="1325678848" sldId="294"/>
        </pc:sldMkLst>
        <pc:spChg chg="add mod">
          <ac:chgData name="Garima Rathor" userId="307c56e8037f311c" providerId="LiveId" clId="{D252441B-9016-4878-AA77-3DCFED937707}" dt="2025-04-09T15:57:10.848" v="202"/>
          <ac:spMkLst>
            <pc:docMk/>
            <pc:sldMk cId="1325678848" sldId="294"/>
            <ac:spMk id="2" creationId="{7D3468F4-A91D-DD42-178B-AADFC5817D67}"/>
          </ac:spMkLst>
        </pc:spChg>
        <pc:spChg chg="mod">
          <ac:chgData name="Garima Rathor" userId="307c56e8037f311c" providerId="LiveId" clId="{D252441B-9016-4878-AA77-3DCFED937707}" dt="2025-04-09T15:57:10.848" v="202"/>
          <ac:spMkLst>
            <pc:docMk/>
            <pc:sldMk cId="1325678848" sldId="294"/>
            <ac:spMk id="6" creationId="{F5D05B66-BC37-06CE-4ECA-55809F35469E}"/>
          </ac:spMkLst>
        </pc:spChg>
        <pc:spChg chg="mod">
          <ac:chgData name="Garima Rathor" userId="307c56e8037f311c" providerId="LiveId" clId="{D252441B-9016-4878-AA77-3DCFED937707}" dt="2025-04-09T15:57:10.848" v="202"/>
          <ac:spMkLst>
            <pc:docMk/>
            <pc:sldMk cId="1325678848" sldId="294"/>
            <ac:spMk id="8" creationId="{AB4797CC-9009-20B2-3E07-5BAD5BBB75A5}"/>
          </ac:spMkLst>
        </pc:spChg>
        <pc:spChg chg="mod">
          <ac:chgData name="Garima Rathor" userId="307c56e8037f311c" providerId="LiveId" clId="{D252441B-9016-4878-AA77-3DCFED937707}" dt="2025-04-09T15:57:10.848" v="202"/>
          <ac:spMkLst>
            <pc:docMk/>
            <pc:sldMk cId="1325678848" sldId="294"/>
            <ac:spMk id="9" creationId="{BE286AA5-5EF5-13C9-0B31-E6B8381D7003}"/>
          </ac:spMkLst>
        </pc:spChg>
        <pc:spChg chg="mod">
          <ac:chgData name="Garima Rathor" userId="307c56e8037f311c" providerId="LiveId" clId="{D252441B-9016-4878-AA77-3DCFED937707}" dt="2025-04-09T15:57:10.848" v="202"/>
          <ac:spMkLst>
            <pc:docMk/>
            <pc:sldMk cId="1325678848" sldId="294"/>
            <ac:spMk id="10" creationId="{1931D134-452B-C617-90A2-82825D5656EF}"/>
          </ac:spMkLst>
        </pc:spChg>
        <pc:spChg chg="add mod">
          <ac:chgData name="Garima Rathor" userId="307c56e8037f311c" providerId="LiveId" clId="{D252441B-9016-4878-AA77-3DCFED937707}" dt="2025-04-09T16:25:19.956" v="654" actId="20577"/>
          <ac:spMkLst>
            <pc:docMk/>
            <pc:sldMk cId="1325678848" sldId="294"/>
            <ac:spMk id="11" creationId="{74360BC7-A7FD-641E-F4E3-9BAE58C4C773}"/>
          </ac:spMkLst>
        </pc:spChg>
        <pc:spChg chg="mod">
          <ac:chgData name="Garima Rathor" userId="307c56e8037f311c" providerId="LiveId" clId="{D252441B-9016-4878-AA77-3DCFED937707}" dt="2025-04-09T16:25:33.945" v="675" actId="20577"/>
          <ac:spMkLst>
            <pc:docMk/>
            <pc:sldMk cId="1325678848" sldId="294"/>
            <ac:spMk id="16" creationId="{E6781D15-78F6-E1AF-8854-94F2B530F3FF}"/>
          </ac:spMkLst>
        </pc:spChg>
        <pc:spChg chg="mod">
          <ac:chgData name="Garima Rathor" userId="307c56e8037f311c" providerId="LiveId" clId="{D252441B-9016-4878-AA77-3DCFED937707}" dt="2025-04-09T15:57:10.848" v="202"/>
          <ac:spMkLst>
            <pc:docMk/>
            <pc:sldMk cId="1325678848" sldId="294"/>
            <ac:spMk id="20" creationId="{BADEA036-0B2E-EF29-F706-319F29A90B69}"/>
          </ac:spMkLst>
        </pc:spChg>
        <pc:spChg chg="mod">
          <ac:chgData name="Garima Rathor" userId="307c56e8037f311c" providerId="LiveId" clId="{D252441B-9016-4878-AA77-3DCFED937707}" dt="2025-04-09T16:25:38.278" v="676"/>
          <ac:spMkLst>
            <pc:docMk/>
            <pc:sldMk cId="1325678848" sldId="294"/>
            <ac:spMk id="21" creationId="{332FF6C9-B0F8-1A6E-869A-F9789D850823}"/>
          </ac:spMkLst>
        </pc:spChg>
        <pc:spChg chg="mod">
          <ac:chgData name="Garima Rathor" userId="307c56e8037f311c" providerId="LiveId" clId="{D252441B-9016-4878-AA77-3DCFED937707}" dt="2025-04-09T15:57:10.848" v="202"/>
          <ac:spMkLst>
            <pc:docMk/>
            <pc:sldMk cId="1325678848" sldId="294"/>
            <ac:spMk id="24" creationId="{540F8FE8-5792-9C15-0207-D816901E88A8}"/>
          </ac:spMkLst>
        </pc:spChg>
        <pc:spChg chg="mod">
          <ac:chgData name="Garima Rathor" userId="307c56e8037f311c" providerId="LiveId" clId="{D252441B-9016-4878-AA77-3DCFED937707}" dt="2025-04-09T16:25:41.704" v="677"/>
          <ac:spMkLst>
            <pc:docMk/>
            <pc:sldMk cId="1325678848" sldId="294"/>
            <ac:spMk id="26" creationId="{F83CB624-FFA9-BCA3-3996-31B3B8163016}"/>
          </ac:spMkLst>
        </pc:spChg>
      </pc:sldChg>
      <pc:sldChg chg="addSp modSp new mod">
        <pc:chgData name="Garima Rathor" userId="307c56e8037f311c" providerId="LiveId" clId="{D252441B-9016-4878-AA77-3DCFED937707}" dt="2025-04-09T16:25:53.146" v="680"/>
        <pc:sldMkLst>
          <pc:docMk/>
          <pc:sldMk cId="3146778966" sldId="295"/>
        </pc:sldMkLst>
        <pc:spChg chg="mod">
          <ac:chgData name="Garima Rathor" userId="307c56e8037f311c" providerId="LiveId" clId="{D252441B-9016-4878-AA77-3DCFED937707}" dt="2025-04-09T15:57:22.471" v="204"/>
          <ac:spMkLst>
            <pc:docMk/>
            <pc:sldMk cId="3146778966" sldId="295"/>
            <ac:spMk id="3" creationId="{A86F52A8-A8E3-E583-4BBB-DAFF568ACF46}"/>
          </ac:spMkLst>
        </pc:spChg>
        <pc:spChg chg="mod">
          <ac:chgData name="Garima Rathor" userId="307c56e8037f311c" providerId="LiveId" clId="{D252441B-9016-4878-AA77-3DCFED937707}" dt="2025-04-09T15:57:22.471" v="204"/>
          <ac:spMkLst>
            <pc:docMk/>
            <pc:sldMk cId="3146778966" sldId="295"/>
            <ac:spMk id="4" creationId="{1E2AD30A-3726-7C8C-6FA3-FFC496B5CD28}"/>
          </ac:spMkLst>
        </pc:spChg>
        <pc:spChg chg="add mod">
          <ac:chgData name="Garima Rathor" userId="307c56e8037f311c" providerId="LiveId" clId="{D252441B-9016-4878-AA77-3DCFED937707}" dt="2025-04-09T15:57:22.471" v="204"/>
          <ac:spMkLst>
            <pc:docMk/>
            <pc:sldMk cId="3146778966" sldId="295"/>
            <ac:spMk id="6" creationId="{BD29C450-1AE9-CA5C-89DE-05C328AD7CB1}"/>
          </ac:spMkLst>
        </pc:spChg>
        <pc:spChg chg="mod">
          <ac:chgData name="Garima Rathor" userId="307c56e8037f311c" providerId="LiveId" clId="{D252441B-9016-4878-AA77-3DCFED937707}" dt="2025-04-09T15:57:22.471" v="204"/>
          <ac:spMkLst>
            <pc:docMk/>
            <pc:sldMk cId="3146778966" sldId="295"/>
            <ac:spMk id="8" creationId="{3D8A5146-2E81-964E-F0B4-2FD33C1AEC83}"/>
          </ac:spMkLst>
        </pc:spChg>
        <pc:spChg chg="mod">
          <ac:chgData name="Garima Rathor" userId="307c56e8037f311c" providerId="LiveId" clId="{D252441B-9016-4878-AA77-3DCFED937707}" dt="2025-04-09T15:57:22.471" v="204"/>
          <ac:spMkLst>
            <pc:docMk/>
            <pc:sldMk cId="3146778966" sldId="295"/>
            <ac:spMk id="9" creationId="{137E15D7-A61F-7D61-0A35-AF3E45EE85B4}"/>
          </ac:spMkLst>
        </pc:spChg>
        <pc:spChg chg="mod">
          <ac:chgData name="Garima Rathor" userId="307c56e8037f311c" providerId="LiveId" clId="{D252441B-9016-4878-AA77-3DCFED937707}" dt="2025-04-09T15:57:22.471" v="204"/>
          <ac:spMkLst>
            <pc:docMk/>
            <pc:sldMk cId="3146778966" sldId="295"/>
            <ac:spMk id="12" creationId="{0E3D6576-35E5-7913-B04C-23531712EDCD}"/>
          </ac:spMkLst>
        </pc:spChg>
        <pc:spChg chg="mod">
          <ac:chgData name="Garima Rathor" userId="307c56e8037f311c" providerId="LiveId" clId="{D252441B-9016-4878-AA77-3DCFED937707}" dt="2025-04-09T16:25:46.770" v="678"/>
          <ac:spMkLst>
            <pc:docMk/>
            <pc:sldMk cId="3146778966" sldId="295"/>
            <ac:spMk id="15" creationId="{EB5CA8FA-AA98-5DD9-4A79-6B9D41F36C97}"/>
          </ac:spMkLst>
        </pc:spChg>
        <pc:spChg chg="mod">
          <ac:chgData name="Garima Rathor" userId="307c56e8037f311c" providerId="LiveId" clId="{D252441B-9016-4878-AA77-3DCFED937707}" dt="2025-04-09T15:57:22.471" v="204"/>
          <ac:spMkLst>
            <pc:docMk/>
            <pc:sldMk cId="3146778966" sldId="295"/>
            <ac:spMk id="17" creationId="{613AD14B-5FC0-8C4C-6B9E-23D7B79E7E58}"/>
          </ac:spMkLst>
        </pc:spChg>
        <pc:spChg chg="mod">
          <ac:chgData name="Garima Rathor" userId="307c56e8037f311c" providerId="LiveId" clId="{D252441B-9016-4878-AA77-3DCFED937707}" dt="2025-04-09T16:25:50.155" v="679"/>
          <ac:spMkLst>
            <pc:docMk/>
            <pc:sldMk cId="3146778966" sldId="295"/>
            <ac:spMk id="18" creationId="{B7CDE7D8-AD34-8C3E-E49A-5BC22A3B6F5E}"/>
          </ac:spMkLst>
        </pc:spChg>
        <pc:spChg chg="mod">
          <ac:chgData name="Garima Rathor" userId="307c56e8037f311c" providerId="LiveId" clId="{D252441B-9016-4878-AA77-3DCFED937707}" dt="2025-04-09T15:57:22.471" v="204"/>
          <ac:spMkLst>
            <pc:docMk/>
            <pc:sldMk cId="3146778966" sldId="295"/>
            <ac:spMk id="20" creationId="{BCCA282B-6F57-9EA7-A178-F0061A5849D8}"/>
          </ac:spMkLst>
        </pc:spChg>
        <pc:spChg chg="mod">
          <ac:chgData name="Garima Rathor" userId="307c56e8037f311c" providerId="LiveId" clId="{D252441B-9016-4878-AA77-3DCFED937707}" dt="2025-04-09T16:25:53.146" v="680"/>
          <ac:spMkLst>
            <pc:docMk/>
            <pc:sldMk cId="3146778966" sldId="295"/>
            <ac:spMk id="21" creationId="{7C5B21E9-FE42-E897-2B0E-F94C27BF2F27}"/>
          </ac:spMkLst>
        </pc:spChg>
      </pc:sldChg>
      <pc:sldChg chg="addSp modSp new mod">
        <pc:chgData name="Garima Rathor" userId="307c56e8037f311c" providerId="LiveId" clId="{D252441B-9016-4878-AA77-3DCFED937707}" dt="2025-04-09T16:26:02.725" v="694" actId="20577"/>
        <pc:sldMkLst>
          <pc:docMk/>
          <pc:sldMk cId="6229643" sldId="296"/>
        </pc:sldMkLst>
        <pc:spChg chg="add mod">
          <ac:chgData name="Garima Rathor" userId="307c56e8037f311c" providerId="LiveId" clId="{D252441B-9016-4878-AA77-3DCFED937707}" dt="2025-04-09T15:57:32.593" v="206"/>
          <ac:spMkLst>
            <pc:docMk/>
            <pc:sldMk cId="6229643" sldId="296"/>
            <ac:spMk id="3" creationId="{2B32D55D-129A-483F-FDF7-39E450B406E2}"/>
          </ac:spMkLst>
        </pc:spChg>
        <pc:spChg chg="add mod">
          <ac:chgData name="Garima Rathor" userId="307c56e8037f311c" providerId="LiveId" clId="{D252441B-9016-4878-AA77-3DCFED937707}" dt="2025-04-09T15:57:32.593" v="206"/>
          <ac:spMkLst>
            <pc:docMk/>
            <pc:sldMk cId="6229643" sldId="296"/>
            <ac:spMk id="4" creationId="{65DE6D31-E9FC-51F9-606E-9643E51CE189}"/>
          </ac:spMkLst>
        </pc:spChg>
        <pc:spChg chg="add mod">
          <ac:chgData name="Garima Rathor" userId="307c56e8037f311c" providerId="LiveId" clId="{D252441B-9016-4878-AA77-3DCFED937707}" dt="2025-04-09T16:26:02.725" v="694" actId="20577"/>
          <ac:spMkLst>
            <pc:docMk/>
            <pc:sldMk cId="6229643" sldId="296"/>
            <ac:spMk id="5" creationId="{F3DBDE1E-DEE4-A58E-EA80-138B13C0351F}"/>
          </ac:spMkLst>
        </pc:spChg>
        <pc:spChg chg="mod">
          <ac:chgData name="Garima Rathor" userId="307c56e8037f311c" providerId="LiveId" clId="{D252441B-9016-4878-AA77-3DCFED937707}" dt="2025-04-09T15:57:32.593" v="206"/>
          <ac:spMkLst>
            <pc:docMk/>
            <pc:sldMk cId="6229643" sldId="296"/>
            <ac:spMk id="14" creationId="{A23819DF-5AB4-24EB-EAC9-53762D93649D}"/>
          </ac:spMkLst>
        </pc:spChg>
        <pc:spChg chg="mod">
          <ac:chgData name="Garima Rathor" userId="307c56e8037f311c" providerId="LiveId" clId="{D252441B-9016-4878-AA77-3DCFED937707}" dt="2025-04-09T15:57:32.593" v="206"/>
          <ac:spMkLst>
            <pc:docMk/>
            <pc:sldMk cId="6229643" sldId="296"/>
            <ac:spMk id="16" creationId="{3415AD5B-BA25-8F1D-6B9E-7C4F63D1BE89}"/>
          </ac:spMkLst>
        </pc:spChg>
        <pc:spChg chg="mod">
          <ac:chgData name="Garima Rathor" userId="307c56e8037f311c" providerId="LiveId" clId="{D252441B-9016-4878-AA77-3DCFED937707}" dt="2025-04-09T15:57:32.593" v="206"/>
          <ac:spMkLst>
            <pc:docMk/>
            <pc:sldMk cId="6229643" sldId="296"/>
            <ac:spMk id="17" creationId="{B20A5C29-F15A-C6C2-2DBF-88323D000B9E}"/>
          </ac:spMkLst>
        </pc:spChg>
        <pc:spChg chg="mod">
          <ac:chgData name="Garima Rathor" userId="307c56e8037f311c" providerId="LiveId" clId="{D252441B-9016-4878-AA77-3DCFED937707}" dt="2025-04-09T15:57:32.593" v="206"/>
          <ac:spMkLst>
            <pc:docMk/>
            <pc:sldMk cId="6229643" sldId="296"/>
            <ac:spMk id="18" creationId="{2DFF8532-E182-55F7-8CBA-666BAFF1BF7D}"/>
          </ac:spMkLst>
        </pc:spChg>
        <pc:spChg chg="mod">
          <ac:chgData name="Garima Rathor" userId="307c56e8037f311c" providerId="LiveId" clId="{D252441B-9016-4878-AA77-3DCFED937707}" dt="2025-04-09T15:57:32.593" v="206"/>
          <ac:spMkLst>
            <pc:docMk/>
            <pc:sldMk cId="6229643" sldId="296"/>
            <ac:spMk id="19" creationId="{4F084583-4A95-DC33-AEDA-B0CA96236B75}"/>
          </ac:spMkLst>
        </pc:spChg>
        <pc:spChg chg="mod">
          <ac:chgData name="Garima Rathor" userId="307c56e8037f311c" providerId="LiveId" clId="{D252441B-9016-4878-AA77-3DCFED937707}" dt="2025-04-09T15:57:32.593" v="206"/>
          <ac:spMkLst>
            <pc:docMk/>
            <pc:sldMk cId="6229643" sldId="296"/>
            <ac:spMk id="20" creationId="{3FAA38D1-EF73-D958-006E-02B5DE1ECC9D}"/>
          </ac:spMkLst>
        </pc:spChg>
        <pc:spChg chg="mod">
          <ac:chgData name="Garima Rathor" userId="307c56e8037f311c" providerId="LiveId" clId="{D252441B-9016-4878-AA77-3DCFED937707}" dt="2025-04-09T15:57:32.593" v="206"/>
          <ac:spMkLst>
            <pc:docMk/>
            <pc:sldMk cId="6229643" sldId="296"/>
            <ac:spMk id="21" creationId="{AD79B37A-9AA1-8DEB-9F55-3D96897AC619}"/>
          </ac:spMkLst>
        </pc:spChg>
        <pc:picChg chg="ord">
          <ac:chgData name="Garima Rathor" userId="307c56e8037f311c" providerId="LiveId" clId="{D252441B-9016-4878-AA77-3DCFED937707}" dt="2025-04-09T15:57:48.364" v="209" actId="167"/>
          <ac:picMkLst>
            <pc:docMk/>
            <pc:sldMk cId="6229643" sldId="296"/>
            <ac:picMk id="22" creationId="{7F1A20DE-DE60-C14A-D1E2-E9716B5D85E0}"/>
          </ac:picMkLst>
        </pc:picChg>
      </pc:sldChg>
      <pc:sldChg chg="addSp modSp new mod">
        <pc:chgData name="Garima Rathor" userId="307c56e8037f311c" providerId="LiveId" clId="{D252441B-9016-4878-AA77-3DCFED937707}" dt="2025-04-09T16:26:47.190" v="757"/>
        <pc:sldMkLst>
          <pc:docMk/>
          <pc:sldMk cId="1713534191" sldId="297"/>
        </pc:sldMkLst>
        <pc:spChg chg="add mod">
          <ac:chgData name="Garima Rathor" userId="307c56e8037f311c" providerId="LiveId" clId="{D252441B-9016-4878-AA77-3DCFED937707}" dt="2025-04-09T15:57:45.733" v="208"/>
          <ac:spMkLst>
            <pc:docMk/>
            <pc:sldMk cId="1713534191" sldId="297"/>
            <ac:spMk id="3" creationId="{FBF4B131-47C4-3765-D5E9-B188B14975D2}"/>
          </ac:spMkLst>
        </pc:spChg>
        <pc:spChg chg="mod">
          <ac:chgData name="Garima Rathor" userId="307c56e8037f311c" providerId="LiveId" clId="{D252441B-9016-4878-AA77-3DCFED937707}" dt="2025-04-09T16:26:38.328" v="754"/>
          <ac:spMkLst>
            <pc:docMk/>
            <pc:sldMk cId="1713534191" sldId="297"/>
            <ac:spMk id="9" creationId="{941F2CD2-1860-2F46-D342-A1E73F90849F}"/>
          </ac:spMkLst>
        </pc:spChg>
        <pc:spChg chg="mod">
          <ac:chgData name="Garima Rathor" userId="307c56e8037f311c" providerId="LiveId" clId="{D252441B-9016-4878-AA77-3DCFED937707}" dt="2025-04-09T16:26:41.086" v="755"/>
          <ac:spMkLst>
            <pc:docMk/>
            <pc:sldMk cId="1713534191" sldId="297"/>
            <ac:spMk id="13" creationId="{B084E907-8D40-8ED5-003B-DFF9A486B0DF}"/>
          </ac:spMkLst>
        </pc:spChg>
        <pc:spChg chg="mod">
          <ac:chgData name="Garima Rathor" userId="307c56e8037f311c" providerId="LiveId" clId="{D252441B-9016-4878-AA77-3DCFED937707}" dt="2025-04-09T15:57:45.733" v="208"/>
          <ac:spMkLst>
            <pc:docMk/>
            <pc:sldMk cId="1713534191" sldId="297"/>
            <ac:spMk id="16" creationId="{6F3B2795-FDD2-C665-143E-2FFE31528F26}"/>
          </ac:spMkLst>
        </pc:spChg>
        <pc:spChg chg="mod">
          <ac:chgData name="Garima Rathor" userId="307c56e8037f311c" providerId="LiveId" clId="{D252441B-9016-4878-AA77-3DCFED937707}" dt="2025-04-09T16:26:44.211" v="756"/>
          <ac:spMkLst>
            <pc:docMk/>
            <pc:sldMk cId="1713534191" sldId="297"/>
            <ac:spMk id="17" creationId="{F32ABFA3-5862-C44E-1077-BE5314DAC672}"/>
          </ac:spMkLst>
        </pc:spChg>
        <pc:spChg chg="mod">
          <ac:chgData name="Garima Rathor" userId="307c56e8037f311c" providerId="LiveId" clId="{D252441B-9016-4878-AA77-3DCFED937707}" dt="2025-04-09T16:26:47.190" v="757"/>
          <ac:spMkLst>
            <pc:docMk/>
            <pc:sldMk cId="1713534191" sldId="297"/>
            <ac:spMk id="21" creationId="{7A181F3B-C8F6-FB1B-D40E-CEDF7FA4B400}"/>
          </ac:spMkLst>
        </pc:spChg>
        <pc:spChg chg="mod">
          <ac:chgData name="Garima Rathor" userId="307c56e8037f311c" providerId="LiveId" clId="{D252441B-9016-4878-AA77-3DCFED937707}" dt="2025-04-09T15:57:45.733" v="208"/>
          <ac:spMkLst>
            <pc:docMk/>
            <pc:sldMk cId="1713534191" sldId="297"/>
            <ac:spMk id="22" creationId="{C9CD666A-E30A-40C3-1B58-875D8DDA614C}"/>
          </ac:spMkLst>
        </pc:spChg>
        <pc:spChg chg="add mod">
          <ac:chgData name="Garima Rathor" userId="307c56e8037f311c" providerId="LiveId" clId="{D252441B-9016-4878-AA77-3DCFED937707}" dt="2025-04-09T15:57:45.733" v="208"/>
          <ac:spMkLst>
            <pc:docMk/>
            <pc:sldMk cId="1713534191" sldId="297"/>
            <ac:spMk id="25" creationId="{9369C0C8-6E26-8CD8-F0D9-7A570CA2C9FC}"/>
          </ac:spMkLst>
        </pc:spChg>
        <pc:spChg chg="add mod">
          <ac:chgData name="Garima Rathor" userId="307c56e8037f311c" providerId="LiveId" clId="{D252441B-9016-4878-AA77-3DCFED937707}" dt="2025-04-09T15:57:45.733" v="208"/>
          <ac:spMkLst>
            <pc:docMk/>
            <pc:sldMk cId="1713534191" sldId="297"/>
            <ac:spMk id="26" creationId="{2070C49F-E7CA-6CE3-6FA3-A439F63E2777}"/>
          </ac:spMkLst>
        </pc:spChg>
        <pc:spChg chg="mod">
          <ac:chgData name="Garima Rathor" userId="307c56e8037f311c" providerId="LiveId" clId="{D252441B-9016-4878-AA77-3DCFED937707}" dt="2025-04-09T15:57:45.733" v="208"/>
          <ac:spMkLst>
            <pc:docMk/>
            <pc:sldMk cId="1713534191" sldId="297"/>
            <ac:spMk id="28" creationId="{4243D305-266F-D444-AC32-68FD5C7BA0C6}"/>
          </ac:spMkLst>
        </pc:spChg>
        <pc:spChg chg="mod">
          <ac:chgData name="Garima Rathor" userId="307c56e8037f311c" providerId="LiveId" clId="{D252441B-9016-4878-AA77-3DCFED937707}" dt="2025-04-09T15:57:45.733" v="208"/>
          <ac:spMkLst>
            <pc:docMk/>
            <pc:sldMk cId="1713534191" sldId="297"/>
            <ac:spMk id="31" creationId="{99101CE6-DF51-B5C2-C3D9-3C3CCAE59784}"/>
          </ac:spMkLst>
        </pc:spChg>
        <pc:spChg chg="mod">
          <ac:chgData name="Garima Rathor" userId="307c56e8037f311c" providerId="LiveId" clId="{D252441B-9016-4878-AA77-3DCFED937707}" dt="2025-04-09T15:57:45.733" v="208"/>
          <ac:spMkLst>
            <pc:docMk/>
            <pc:sldMk cId="1713534191" sldId="297"/>
            <ac:spMk id="33" creationId="{19C381A8-AF67-1B1C-9D7A-4573D5739566}"/>
          </ac:spMkLst>
        </pc:spChg>
      </pc:sldChg>
      <pc:sldChg chg="addSp modSp new mod">
        <pc:chgData name="Garima Rathor" userId="307c56e8037f311c" providerId="LiveId" clId="{D252441B-9016-4878-AA77-3DCFED937707}" dt="2025-04-09T16:26:28.221" v="753"/>
        <pc:sldMkLst>
          <pc:docMk/>
          <pc:sldMk cId="4267490519" sldId="298"/>
        </pc:sldMkLst>
        <pc:spChg chg="add mod">
          <ac:chgData name="Garima Rathor" userId="307c56e8037f311c" providerId="LiveId" clId="{D252441B-9016-4878-AA77-3DCFED937707}" dt="2025-04-09T16:26:14.281" v="703" actId="20577"/>
          <ac:spMkLst>
            <pc:docMk/>
            <pc:sldMk cId="4267490519" sldId="298"/>
            <ac:spMk id="6" creationId="{F6877C59-4C9F-A366-75C0-A0014E804B8D}"/>
          </ac:spMkLst>
        </pc:spChg>
        <pc:spChg chg="mod">
          <ac:chgData name="Garima Rathor" userId="307c56e8037f311c" providerId="LiveId" clId="{D252441B-9016-4878-AA77-3DCFED937707}" dt="2025-04-09T15:58:06.358" v="211"/>
          <ac:spMkLst>
            <pc:docMk/>
            <pc:sldMk cId="4267490519" sldId="298"/>
            <ac:spMk id="9" creationId="{19298F24-3F62-A150-9097-3768E4688618}"/>
          </ac:spMkLst>
        </pc:spChg>
        <pc:spChg chg="mod">
          <ac:chgData name="Garima Rathor" userId="307c56e8037f311c" providerId="LiveId" clId="{D252441B-9016-4878-AA77-3DCFED937707}" dt="2025-04-09T16:26:23.979" v="752" actId="20577"/>
          <ac:spMkLst>
            <pc:docMk/>
            <pc:sldMk cId="4267490519" sldId="298"/>
            <ac:spMk id="10" creationId="{7BADAA55-B421-58E6-0C66-5E66443320AB}"/>
          </ac:spMkLst>
        </pc:spChg>
        <pc:spChg chg="mod">
          <ac:chgData name="Garima Rathor" userId="307c56e8037f311c" providerId="LiveId" clId="{D252441B-9016-4878-AA77-3DCFED937707}" dt="2025-04-09T15:58:06.358" v="211"/>
          <ac:spMkLst>
            <pc:docMk/>
            <pc:sldMk cId="4267490519" sldId="298"/>
            <ac:spMk id="13" creationId="{D1B4ED10-3186-EFBC-A85E-1FBD1BF6EE14}"/>
          </ac:spMkLst>
        </pc:spChg>
        <pc:spChg chg="mod">
          <ac:chgData name="Garima Rathor" userId="307c56e8037f311c" providerId="LiveId" clId="{D252441B-9016-4878-AA77-3DCFED937707}" dt="2025-04-09T16:26:28.221" v="753"/>
          <ac:spMkLst>
            <pc:docMk/>
            <pc:sldMk cId="4267490519" sldId="298"/>
            <ac:spMk id="14" creationId="{7717AA9B-2C2E-3669-002E-F8643D27D36A}"/>
          </ac:spMkLst>
        </pc:spChg>
        <pc:spChg chg="mod">
          <ac:chgData name="Garima Rathor" userId="307c56e8037f311c" providerId="LiveId" clId="{D252441B-9016-4878-AA77-3DCFED937707}" dt="2025-04-09T15:58:06.358" v="211"/>
          <ac:spMkLst>
            <pc:docMk/>
            <pc:sldMk cId="4267490519" sldId="298"/>
            <ac:spMk id="15" creationId="{51CF4B81-4569-DE61-285A-DEF6ABAB8521}"/>
          </ac:spMkLst>
        </pc:spChg>
        <pc:spChg chg="mod">
          <ac:chgData name="Garima Rathor" userId="307c56e8037f311c" providerId="LiveId" clId="{D252441B-9016-4878-AA77-3DCFED937707}" dt="2025-04-09T15:58:06.358" v="211"/>
          <ac:spMkLst>
            <pc:docMk/>
            <pc:sldMk cId="4267490519" sldId="298"/>
            <ac:spMk id="17" creationId="{A63C55C4-3F61-9E17-A4F2-4ACE525C19A4}"/>
          </ac:spMkLst>
        </pc:spChg>
        <pc:spChg chg="mod">
          <ac:chgData name="Garima Rathor" userId="307c56e8037f311c" providerId="LiveId" clId="{D252441B-9016-4878-AA77-3DCFED937707}" dt="2025-04-09T15:58:06.358" v="211"/>
          <ac:spMkLst>
            <pc:docMk/>
            <pc:sldMk cId="4267490519" sldId="298"/>
            <ac:spMk id="19" creationId="{E98B27EE-0AAB-FAC2-6371-446E1B76AAD9}"/>
          </ac:spMkLst>
        </pc:spChg>
        <pc:spChg chg="mod">
          <ac:chgData name="Garima Rathor" userId="307c56e8037f311c" providerId="LiveId" clId="{D252441B-9016-4878-AA77-3DCFED937707}" dt="2025-04-09T15:58:06.358" v="211"/>
          <ac:spMkLst>
            <pc:docMk/>
            <pc:sldMk cId="4267490519" sldId="298"/>
            <ac:spMk id="21" creationId="{FCC3B1B9-4DF4-14EE-2029-EF2ECFAC9F7E}"/>
          </ac:spMkLst>
        </pc:spChg>
        <pc:spChg chg="mod">
          <ac:chgData name="Garima Rathor" userId="307c56e8037f311c" providerId="LiveId" clId="{D252441B-9016-4878-AA77-3DCFED937707}" dt="2025-04-09T15:58:06.358" v="211"/>
          <ac:spMkLst>
            <pc:docMk/>
            <pc:sldMk cId="4267490519" sldId="298"/>
            <ac:spMk id="22" creationId="{D29AF48E-CE8F-B15E-98BB-33C3F81940FE}"/>
          </ac:spMkLst>
        </pc:spChg>
        <pc:spChg chg="mod">
          <ac:chgData name="Garima Rathor" userId="307c56e8037f311c" providerId="LiveId" clId="{D252441B-9016-4878-AA77-3DCFED937707}" dt="2025-04-09T15:58:06.358" v="211"/>
          <ac:spMkLst>
            <pc:docMk/>
            <pc:sldMk cId="4267490519" sldId="298"/>
            <ac:spMk id="23" creationId="{0DB7DEEC-2AC6-81ED-F0D0-CB5EB10C8DAB}"/>
          </ac:spMkLst>
        </pc:spChg>
        <pc:spChg chg="mod">
          <ac:chgData name="Garima Rathor" userId="307c56e8037f311c" providerId="LiveId" clId="{D252441B-9016-4878-AA77-3DCFED937707}" dt="2025-04-09T15:58:06.358" v="211"/>
          <ac:spMkLst>
            <pc:docMk/>
            <pc:sldMk cId="4267490519" sldId="298"/>
            <ac:spMk id="24" creationId="{DEFF7A5E-BD17-799F-0214-C6633354A0D4}"/>
          </ac:spMkLst>
        </pc:spChg>
      </pc:sldChg>
      <pc:sldChg chg="addSp modSp new mod">
        <pc:chgData name="Garima Rathor" userId="307c56e8037f311c" providerId="LiveId" clId="{D252441B-9016-4878-AA77-3DCFED937707}" dt="2025-04-09T16:27:04.149" v="763"/>
        <pc:sldMkLst>
          <pc:docMk/>
          <pc:sldMk cId="2060642521" sldId="299"/>
        </pc:sldMkLst>
        <pc:spChg chg="mod">
          <ac:chgData name="Garima Rathor" userId="307c56e8037f311c" providerId="LiveId" clId="{D252441B-9016-4878-AA77-3DCFED937707}" dt="2025-04-09T16:27:04.149" v="763"/>
          <ac:spMkLst>
            <pc:docMk/>
            <pc:sldMk cId="2060642521" sldId="299"/>
            <ac:spMk id="11" creationId="{F5817E22-84FC-9328-C3E6-8D88E00A1520}"/>
          </ac:spMkLst>
        </pc:spChg>
        <pc:spChg chg="mod">
          <ac:chgData name="Garima Rathor" userId="307c56e8037f311c" providerId="LiveId" clId="{D252441B-9016-4878-AA77-3DCFED937707}" dt="2025-04-09T16:27:02.764" v="762"/>
          <ac:spMkLst>
            <pc:docMk/>
            <pc:sldMk cId="2060642521" sldId="299"/>
            <ac:spMk id="13" creationId="{EA2CABBD-33F3-862D-73A9-7BD8C8AA1DE1}"/>
          </ac:spMkLst>
        </pc:spChg>
        <pc:spChg chg="mod">
          <ac:chgData name="Garima Rathor" userId="307c56e8037f311c" providerId="LiveId" clId="{D252441B-9016-4878-AA77-3DCFED937707}" dt="2025-04-09T15:58:15.351" v="213"/>
          <ac:spMkLst>
            <pc:docMk/>
            <pc:sldMk cId="2060642521" sldId="299"/>
            <ac:spMk id="14" creationId="{32782727-EDBC-6155-A4B2-144438EA646C}"/>
          </ac:spMkLst>
        </pc:spChg>
        <pc:spChg chg="mod">
          <ac:chgData name="Garima Rathor" userId="307c56e8037f311c" providerId="LiveId" clId="{D252441B-9016-4878-AA77-3DCFED937707}" dt="2025-04-09T16:26:59.049" v="761"/>
          <ac:spMkLst>
            <pc:docMk/>
            <pc:sldMk cId="2060642521" sldId="299"/>
            <ac:spMk id="15" creationId="{2A6DA7B2-EFB3-5950-2FA3-B9C5A8A94D30}"/>
          </ac:spMkLst>
        </pc:spChg>
        <pc:spChg chg="mod">
          <ac:chgData name="Garima Rathor" userId="307c56e8037f311c" providerId="LiveId" clId="{D252441B-9016-4878-AA77-3DCFED937707}" dt="2025-04-09T15:58:15.351" v="213"/>
          <ac:spMkLst>
            <pc:docMk/>
            <pc:sldMk cId="2060642521" sldId="299"/>
            <ac:spMk id="16" creationId="{96572716-F543-A6D3-CE3B-755D89F537E3}"/>
          </ac:spMkLst>
        </pc:spChg>
        <pc:spChg chg="mod">
          <ac:chgData name="Garima Rathor" userId="307c56e8037f311c" providerId="LiveId" clId="{D252441B-9016-4878-AA77-3DCFED937707}" dt="2025-04-09T16:26:51.840" v="758"/>
          <ac:spMkLst>
            <pc:docMk/>
            <pc:sldMk cId="2060642521" sldId="299"/>
            <ac:spMk id="17" creationId="{0F9BA322-9639-AF48-0DC8-43AF0DEE8C5E}"/>
          </ac:spMkLst>
        </pc:spChg>
        <pc:spChg chg="mod">
          <ac:chgData name="Garima Rathor" userId="307c56e8037f311c" providerId="LiveId" clId="{D252441B-9016-4878-AA77-3DCFED937707}" dt="2025-04-09T15:58:15.351" v="213"/>
          <ac:spMkLst>
            <pc:docMk/>
            <pc:sldMk cId="2060642521" sldId="299"/>
            <ac:spMk id="19" creationId="{2585E60A-8471-F8BD-CECE-B4E46B46015A}"/>
          </ac:spMkLst>
        </pc:spChg>
        <pc:spChg chg="mod">
          <ac:chgData name="Garima Rathor" userId="307c56e8037f311c" providerId="LiveId" clId="{D252441B-9016-4878-AA77-3DCFED937707}" dt="2025-04-09T15:58:15.351" v="213"/>
          <ac:spMkLst>
            <pc:docMk/>
            <pc:sldMk cId="2060642521" sldId="299"/>
            <ac:spMk id="23" creationId="{B8B7DF75-37EA-050E-CBDC-0D2835C6B89C}"/>
          </ac:spMkLst>
        </pc:spChg>
        <pc:spChg chg="mod">
          <ac:chgData name="Garima Rathor" userId="307c56e8037f311c" providerId="LiveId" clId="{D252441B-9016-4878-AA77-3DCFED937707}" dt="2025-04-09T15:58:15.351" v="213"/>
          <ac:spMkLst>
            <pc:docMk/>
            <pc:sldMk cId="2060642521" sldId="299"/>
            <ac:spMk id="26" creationId="{73E1A710-D641-7D8A-9D33-E6E9E6E42505}"/>
          </ac:spMkLst>
        </pc:spChg>
        <pc:spChg chg="mod">
          <ac:chgData name="Garima Rathor" userId="307c56e8037f311c" providerId="LiveId" clId="{D252441B-9016-4878-AA77-3DCFED937707}" dt="2025-04-09T15:58:15.351" v="213"/>
          <ac:spMkLst>
            <pc:docMk/>
            <pc:sldMk cId="2060642521" sldId="299"/>
            <ac:spMk id="28" creationId="{8DB26CD9-63AF-B987-5973-6849369CFC73}"/>
          </ac:spMkLst>
        </pc:spChg>
        <pc:spChg chg="mod">
          <ac:chgData name="Garima Rathor" userId="307c56e8037f311c" providerId="LiveId" clId="{D252441B-9016-4878-AA77-3DCFED937707}" dt="2025-04-09T15:58:15.351" v="213"/>
          <ac:spMkLst>
            <pc:docMk/>
            <pc:sldMk cId="2060642521" sldId="299"/>
            <ac:spMk id="32" creationId="{86386286-3F18-A4DE-FCE1-082FA63FC6E5}"/>
          </ac:spMkLst>
        </pc:spChg>
      </pc:sldChg>
      <pc:sldChg chg="addSp modSp new mod">
        <pc:chgData name="Garima Rathor" userId="307c56e8037f311c" providerId="LiveId" clId="{D252441B-9016-4878-AA77-3DCFED937707}" dt="2025-04-09T16:27:20.410" v="833" actId="207"/>
        <pc:sldMkLst>
          <pc:docMk/>
          <pc:sldMk cId="2117241852" sldId="300"/>
        </pc:sldMkLst>
        <pc:spChg chg="add mod">
          <ac:chgData name="Garima Rathor" userId="307c56e8037f311c" providerId="LiveId" clId="{D252441B-9016-4878-AA77-3DCFED937707}" dt="2025-04-09T15:58:33.392" v="215"/>
          <ac:spMkLst>
            <pc:docMk/>
            <pc:sldMk cId="2117241852" sldId="300"/>
            <ac:spMk id="2" creationId="{7296D5EA-6D02-6A42-9613-5A9EDA540C0F}"/>
          </ac:spMkLst>
        </pc:spChg>
        <pc:spChg chg="mod">
          <ac:chgData name="Garima Rathor" userId="307c56e8037f311c" providerId="LiveId" clId="{D252441B-9016-4878-AA77-3DCFED937707}" dt="2025-04-09T15:58:33.392" v="215"/>
          <ac:spMkLst>
            <pc:docMk/>
            <pc:sldMk cId="2117241852" sldId="300"/>
            <ac:spMk id="5" creationId="{A8603A10-E681-A0AA-26D8-7522D851BD15}"/>
          </ac:spMkLst>
        </pc:spChg>
        <pc:spChg chg="mod">
          <ac:chgData name="Garima Rathor" userId="307c56e8037f311c" providerId="LiveId" clId="{D252441B-9016-4878-AA77-3DCFED937707}" dt="2025-04-09T15:58:33.392" v="215"/>
          <ac:spMkLst>
            <pc:docMk/>
            <pc:sldMk cId="2117241852" sldId="300"/>
            <ac:spMk id="8" creationId="{A3854714-17BC-96E6-E6E3-7D12494C8AEF}"/>
          </ac:spMkLst>
        </pc:spChg>
        <pc:spChg chg="mod">
          <ac:chgData name="Garima Rathor" userId="307c56e8037f311c" providerId="LiveId" clId="{D252441B-9016-4878-AA77-3DCFED937707}" dt="2025-04-09T15:58:33.392" v="215"/>
          <ac:spMkLst>
            <pc:docMk/>
            <pc:sldMk cId="2117241852" sldId="300"/>
            <ac:spMk id="11" creationId="{6F9836AB-BDA4-D8C0-25E5-73525E5E0F63}"/>
          </ac:spMkLst>
        </pc:spChg>
        <pc:spChg chg="mod">
          <ac:chgData name="Garima Rathor" userId="307c56e8037f311c" providerId="LiveId" clId="{D252441B-9016-4878-AA77-3DCFED937707}" dt="2025-04-09T16:27:15.409" v="831" actId="122"/>
          <ac:spMkLst>
            <pc:docMk/>
            <pc:sldMk cId="2117241852" sldId="300"/>
            <ac:spMk id="12" creationId="{0FD85A07-F661-C423-2D31-421425DB8880}"/>
          </ac:spMkLst>
        </pc:spChg>
        <pc:spChg chg="mod">
          <ac:chgData name="Garima Rathor" userId="307c56e8037f311c" providerId="LiveId" clId="{D252441B-9016-4878-AA77-3DCFED937707}" dt="2025-04-09T15:58:33.392" v="215"/>
          <ac:spMkLst>
            <pc:docMk/>
            <pc:sldMk cId="2117241852" sldId="300"/>
            <ac:spMk id="21" creationId="{5B8877FA-28DB-FF98-B6C6-C00E1995586D}"/>
          </ac:spMkLst>
        </pc:spChg>
        <pc:spChg chg="mod">
          <ac:chgData name="Garima Rathor" userId="307c56e8037f311c" providerId="LiveId" clId="{D252441B-9016-4878-AA77-3DCFED937707}" dt="2025-04-09T15:58:33.392" v="215"/>
          <ac:spMkLst>
            <pc:docMk/>
            <pc:sldMk cId="2117241852" sldId="300"/>
            <ac:spMk id="22" creationId="{5575BC94-7D28-F816-0436-8F0E78DF14B0}"/>
          </ac:spMkLst>
        </pc:spChg>
        <pc:spChg chg="mod">
          <ac:chgData name="Garima Rathor" userId="307c56e8037f311c" providerId="LiveId" clId="{D252441B-9016-4878-AA77-3DCFED937707}" dt="2025-04-09T15:58:33.392" v="215"/>
          <ac:spMkLst>
            <pc:docMk/>
            <pc:sldMk cId="2117241852" sldId="300"/>
            <ac:spMk id="25" creationId="{D941810D-CA75-586D-AA36-D0BD3B1A30ED}"/>
          </ac:spMkLst>
        </pc:spChg>
        <pc:spChg chg="mod">
          <ac:chgData name="Garima Rathor" userId="307c56e8037f311c" providerId="LiveId" clId="{D252441B-9016-4878-AA77-3DCFED937707}" dt="2025-04-09T16:27:20.410" v="833" actId="207"/>
          <ac:spMkLst>
            <pc:docMk/>
            <pc:sldMk cId="2117241852" sldId="300"/>
            <ac:spMk id="26" creationId="{A23E84A9-749B-7723-890B-CD827A21BEAE}"/>
          </ac:spMkLst>
        </pc:spChg>
        <pc:spChg chg="mod">
          <ac:chgData name="Garima Rathor" userId="307c56e8037f311c" providerId="LiveId" clId="{D252441B-9016-4878-AA77-3DCFED937707}" dt="2025-04-09T15:58:33.392" v="215"/>
          <ac:spMkLst>
            <pc:docMk/>
            <pc:sldMk cId="2117241852" sldId="300"/>
            <ac:spMk id="33" creationId="{88771EF7-BB00-A13A-6E9B-11EF15DDBCFF}"/>
          </ac:spMkLst>
        </pc:spChg>
      </pc:sldChg>
      <pc:sldChg chg="addSp modSp new del">
        <pc:chgData name="Garima Rathor" userId="307c56e8037f311c" providerId="LiveId" clId="{D252441B-9016-4878-AA77-3DCFED937707}" dt="2025-04-09T16:27:27.036" v="834" actId="47"/>
        <pc:sldMkLst>
          <pc:docMk/>
          <pc:sldMk cId="2299768649" sldId="301"/>
        </pc:sldMkLst>
        <pc:spChg chg="mod">
          <ac:chgData name="Garima Rathor" userId="307c56e8037f311c" providerId="LiveId" clId="{D252441B-9016-4878-AA77-3DCFED937707}" dt="2025-04-09T15:58:38.967" v="217"/>
          <ac:spMkLst>
            <pc:docMk/>
            <pc:sldMk cId="2299768649" sldId="301"/>
            <ac:spMk id="8" creationId="{6853979C-2887-172B-4EB0-4BA38B8A2F77}"/>
          </ac:spMkLst>
        </pc:spChg>
        <pc:spChg chg="mod">
          <ac:chgData name="Garima Rathor" userId="307c56e8037f311c" providerId="LiveId" clId="{D252441B-9016-4878-AA77-3DCFED937707}" dt="2025-04-09T15:58:42.822" v="218"/>
          <ac:spMkLst>
            <pc:docMk/>
            <pc:sldMk cId="2299768649" sldId="301"/>
            <ac:spMk id="9" creationId="{A107B4B2-2EBC-709C-05CE-69FA129B8D24}"/>
          </ac:spMkLst>
        </pc:spChg>
        <pc:spChg chg="mod">
          <ac:chgData name="Garima Rathor" userId="307c56e8037f311c" providerId="LiveId" clId="{D252441B-9016-4878-AA77-3DCFED937707}" dt="2025-04-09T15:58:42.822" v="218"/>
          <ac:spMkLst>
            <pc:docMk/>
            <pc:sldMk cId="2299768649" sldId="301"/>
            <ac:spMk id="10" creationId="{15923269-8DB3-1343-CCE6-626F97A31B0E}"/>
          </ac:spMkLst>
        </pc:spChg>
        <pc:spChg chg="mod">
          <ac:chgData name="Garima Rathor" userId="307c56e8037f311c" providerId="LiveId" clId="{D252441B-9016-4878-AA77-3DCFED937707}" dt="2025-04-09T15:58:38.967" v="217"/>
          <ac:spMkLst>
            <pc:docMk/>
            <pc:sldMk cId="2299768649" sldId="301"/>
            <ac:spMk id="21" creationId="{B29C0A59-0548-FB24-2314-98A0DDD28BF2}"/>
          </ac:spMkLst>
        </pc:spChg>
        <pc:spChg chg="mod">
          <ac:chgData name="Garima Rathor" userId="307c56e8037f311c" providerId="LiveId" clId="{D252441B-9016-4878-AA77-3DCFED937707}" dt="2025-04-09T15:58:38.967" v="217"/>
          <ac:spMkLst>
            <pc:docMk/>
            <pc:sldMk cId="2299768649" sldId="301"/>
            <ac:spMk id="23" creationId="{73807197-4B24-A20D-C2E3-49C6C6D930DF}"/>
          </ac:spMkLst>
        </pc:spChg>
        <pc:spChg chg="mod">
          <ac:chgData name="Garima Rathor" userId="307c56e8037f311c" providerId="LiveId" clId="{D252441B-9016-4878-AA77-3DCFED937707}" dt="2025-04-09T15:58:38.967" v="217"/>
          <ac:spMkLst>
            <pc:docMk/>
            <pc:sldMk cId="2299768649" sldId="301"/>
            <ac:spMk id="37" creationId="{51030C54-377F-04B2-8E27-351A6B7F115B}"/>
          </ac:spMkLst>
        </pc:spChg>
        <pc:spChg chg="mod">
          <ac:chgData name="Garima Rathor" userId="307c56e8037f311c" providerId="LiveId" clId="{D252441B-9016-4878-AA77-3DCFED937707}" dt="2025-04-09T15:58:38.967" v="217"/>
          <ac:spMkLst>
            <pc:docMk/>
            <pc:sldMk cId="2299768649" sldId="301"/>
            <ac:spMk id="50" creationId="{962FFD28-6149-1B32-12AC-3F29E01EE631}"/>
          </ac:spMkLst>
        </pc:spChg>
        <pc:spChg chg="mod">
          <ac:chgData name="Garima Rathor" userId="307c56e8037f311c" providerId="LiveId" clId="{D252441B-9016-4878-AA77-3DCFED937707}" dt="2025-04-09T15:58:38.967" v="217"/>
          <ac:spMkLst>
            <pc:docMk/>
            <pc:sldMk cId="2299768649" sldId="301"/>
            <ac:spMk id="52" creationId="{5C07DC32-6DF4-9E20-4879-497EB79FC905}"/>
          </ac:spMkLst>
        </pc:spChg>
        <pc:spChg chg="mod">
          <ac:chgData name="Garima Rathor" userId="307c56e8037f311c" providerId="LiveId" clId="{D252441B-9016-4878-AA77-3DCFED937707}" dt="2025-04-09T15:58:38.967" v="217"/>
          <ac:spMkLst>
            <pc:docMk/>
            <pc:sldMk cId="2299768649" sldId="301"/>
            <ac:spMk id="62" creationId="{E2B6C54A-C74E-1A0D-6ACB-119EDA688256}"/>
          </ac:spMkLst>
        </pc:spChg>
        <pc:spChg chg="mod">
          <ac:chgData name="Garima Rathor" userId="307c56e8037f311c" providerId="LiveId" clId="{D252441B-9016-4878-AA77-3DCFED937707}" dt="2025-04-09T15:58:38.967" v="217"/>
          <ac:spMkLst>
            <pc:docMk/>
            <pc:sldMk cId="2299768649" sldId="301"/>
            <ac:spMk id="66" creationId="{10D6922F-E5C9-7E21-1B20-3CC9702D52AD}"/>
          </ac:spMkLst>
        </pc:spChg>
        <pc:spChg chg="mod">
          <ac:chgData name="Garima Rathor" userId="307c56e8037f311c" providerId="LiveId" clId="{D252441B-9016-4878-AA77-3DCFED937707}" dt="2025-04-09T15:58:38.967" v="217"/>
          <ac:spMkLst>
            <pc:docMk/>
            <pc:sldMk cId="2299768649" sldId="301"/>
            <ac:spMk id="68" creationId="{69CAD408-17A8-6D08-D2E4-2374A3BBE956}"/>
          </ac:spMkLst>
        </pc:spChg>
        <pc:spChg chg="mod">
          <ac:chgData name="Garima Rathor" userId="307c56e8037f311c" providerId="LiveId" clId="{D252441B-9016-4878-AA77-3DCFED937707}" dt="2025-04-09T15:58:38.967" v="217"/>
          <ac:spMkLst>
            <pc:docMk/>
            <pc:sldMk cId="2299768649" sldId="301"/>
            <ac:spMk id="69" creationId="{62BFC810-D25B-3634-C0FC-A653206943B8}"/>
          </ac:spMkLst>
        </pc:spChg>
        <pc:spChg chg="mod">
          <ac:chgData name="Garima Rathor" userId="307c56e8037f311c" providerId="LiveId" clId="{D252441B-9016-4878-AA77-3DCFED937707}" dt="2025-04-09T15:58:56.432" v="219"/>
          <ac:spMkLst>
            <pc:docMk/>
            <pc:sldMk cId="2299768649" sldId="301"/>
            <ac:spMk id="76" creationId="{C1654949-52FD-7CCC-4E9E-C491BD0D3C6A}"/>
          </ac:spMkLst>
        </pc:spChg>
        <pc:spChg chg="add mod">
          <ac:chgData name="Garima Rathor" userId="307c56e8037f311c" providerId="LiveId" clId="{D252441B-9016-4878-AA77-3DCFED937707}" dt="2025-04-09T15:58:56.432" v="219"/>
          <ac:spMkLst>
            <pc:docMk/>
            <pc:sldMk cId="2299768649" sldId="301"/>
            <ac:spMk id="78" creationId="{F4A0BF68-F554-5906-885C-CC27406903B2}"/>
          </ac:spMkLst>
        </pc:spChg>
        <pc:spChg chg="mod">
          <ac:chgData name="Garima Rathor" userId="307c56e8037f311c" providerId="LiveId" clId="{D252441B-9016-4878-AA77-3DCFED937707}" dt="2025-04-09T15:58:56.432" v="219"/>
          <ac:spMkLst>
            <pc:docMk/>
            <pc:sldMk cId="2299768649" sldId="301"/>
            <ac:spMk id="87" creationId="{39C9290D-164F-7370-FABE-9F1980EEFBE6}"/>
          </ac:spMkLst>
        </pc:spChg>
        <pc:spChg chg="mod">
          <ac:chgData name="Garima Rathor" userId="307c56e8037f311c" providerId="LiveId" clId="{D252441B-9016-4878-AA77-3DCFED937707}" dt="2025-04-09T15:58:56.432" v="219"/>
          <ac:spMkLst>
            <pc:docMk/>
            <pc:sldMk cId="2299768649" sldId="301"/>
            <ac:spMk id="90" creationId="{97411573-EFBA-D697-AD8A-BCBA2092D14C}"/>
          </ac:spMkLst>
        </pc:spChg>
        <pc:spChg chg="mod">
          <ac:chgData name="Garima Rathor" userId="307c56e8037f311c" providerId="LiveId" clId="{D252441B-9016-4878-AA77-3DCFED937707}" dt="2025-04-09T15:58:56.432" v="219"/>
          <ac:spMkLst>
            <pc:docMk/>
            <pc:sldMk cId="2299768649" sldId="301"/>
            <ac:spMk id="104" creationId="{7EDB630F-CF1E-8E82-5976-3AD8B0A70A79}"/>
          </ac:spMkLst>
        </pc:spChg>
        <pc:spChg chg="mod">
          <ac:chgData name="Garima Rathor" userId="307c56e8037f311c" providerId="LiveId" clId="{D252441B-9016-4878-AA77-3DCFED937707}" dt="2025-04-09T15:58:56.432" v="219"/>
          <ac:spMkLst>
            <pc:docMk/>
            <pc:sldMk cId="2299768649" sldId="301"/>
            <ac:spMk id="108" creationId="{DFA66D9E-071C-1D92-61E4-C93F7CB0E6BF}"/>
          </ac:spMkLst>
        </pc:spChg>
        <pc:spChg chg="mod">
          <ac:chgData name="Garima Rathor" userId="307c56e8037f311c" providerId="LiveId" clId="{D252441B-9016-4878-AA77-3DCFED937707}" dt="2025-04-09T15:58:56.432" v="219"/>
          <ac:spMkLst>
            <pc:docMk/>
            <pc:sldMk cId="2299768649" sldId="301"/>
            <ac:spMk id="132" creationId="{6A758D95-9A2F-F888-1BC9-030AC46F9791}"/>
          </ac:spMkLst>
        </pc:spChg>
        <pc:spChg chg="mod">
          <ac:chgData name="Garima Rathor" userId="307c56e8037f311c" providerId="LiveId" clId="{D252441B-9016-4878-AA77-3DCFED937707}" dt="2025-04-09T15:58:56.432" v="219"/>
          <ac:spMkLst>
            <pc:docMk/>
            <pc:sldMk cId="2299768649" sldId="301"/>
            <ac:spMk id="135" creationId="{23DDB68E-4689-4054-F9D7-C26B68268782}"/>
          </ac:spMkLst>
        </pc:spChg>
        <pc:spChg chg="mod">
          <ac:chgData name="Garima Rathor" userId="307c56e8037f311c" providerId="LiveId" clId="{D252441B-9016-4878-AA77-3DCFED937707}" dt="2025-04-09T15:58:56.432" v="219"/>
          <ac:spMkLst>
            <pc:docMk/>
            <pc:sldMk cId="2299768649" sldId="301"/>
            <ac:spMk id="136" creationId="{11C833DA-5B65-CC76-3B84-09848AD0DC39}"/>
          </ac:spMkLst>
        </pc:spChg>
        <pc:spChg chg="mod">
          <ac:chgData name="Garima Rathor" userId="307c56e8037f311c" providerId="LiveId" clId="{D252441B-9016-4878-AA77-3DCFED937707}" dt="2025-04-09T15:58:56.432" v="219"/>
          <ac:spMkLst>
            <pc:docMk/>
            <pc:sldMk cId="2299768649" sldId="301"/>
            <ac:spMk id="138" creationId="{BEB9950F-8340-86AC-850F-15157C4763AA}"/>
          </ac:spMkLst>
        </pc:spChg>
      </pc:sldChg>
      <pc:sldChg chg="addSp modSp new mod">
        <pc:chgData name="Garima Rathor" userId="307c56e8037f311c" providerId="LiveId" clId="{D252441B-9016-4878-AA77-3DCFED937707}" dt="2025-04-09T16:28:26.997" v="872" actId="6549"/>
        <pc:sldMkLst>
          <pc:docMk/>
          <pc:sldMk cId="3972617537" sldId="302"/>
        </pc:sldMkLst>
        <pc:spChg chg="add mod">
          <ac:chgData name="Garima Rathor" userId="307c56e8037f311c" providerId="LiveId" clId="{D252441B-9016-4878-AA77-3DCFED937707}" dt="2025-04-09T16:28:26.997" v="872" actId="6549"/>
          <ac:spMkLst>
            <pc:docMk/>
            <pc:sldMk cId="3972617537" sldId="302"/>
            <ac:spMk id="2" creationId="{618C6D81-E80A-4CE8-5718-1574A9A4BFAF}"/>
          </ac:spMkLst>
        </pc:spChg>
        <pc:spChg chg="add mod">
          <ac:chgData name="Garima Rathor" userId="307c56e8037f311c" providerId="LiveId" clId="{D252441B-9016-4878-AA77-3DCFED937707}" dt="2025-04-09T16:27:58.117" v="860"/>
          <ac:spMkLst>
            <pc:docMk/>
            <pc:sldMk cId="3972617537" sldId="302"/>
            <ac:spMk id="3" creationId="{ED465B2F-6820-7AF8-2D1B-92E56EA4F568}"/>
          </ac:spMkLst>
        </pc:spChg>
        <pc:spChg chg="add mod">
          <ac:chgData name="Garima Rathor" userId="307c56e8037f311c" providerId="LiveId" clId="{D252441B-9016-4878-AA77-3DCFED937707}" dt="2025-04-09T16:27:35.945" v="836" actId="207"/>
          <ac:spMkLst>
            <pc:docMk/>
            <pc:sldMk cId="3972617537" sldId="302"/>
            <ac:spMk id="4" creationId="{942944DC-2B8C-0DCB-1D15-47BB13841CF3}"/>
          </ac:spMkLst>
        </pc:spChg>
        <pc:spChg chg="add mod">
          <ac:chgData name="Garima Rathor" userId="307c56e8037f311c" providerId="LiveId" clId="{D252441B-9016-4878-AA77-3DCFED937707}" dt="2025-04-09T16:28:10.352" v="864" actId="1036"/>
          <ac:spMkLst>
            <pc:docMk/>
            <pc:sldMk cId="3972617537" sldId="302"/>
            <ac:spMk id="5" creationId="{B182D898-E594-0C53-1FB4-B011840591A7}"/>
          </ac:spMkLst>
        </pc:spChg>
        <pc:spChg chg="add mod">
          <ac:chgData name="Garima Rathor" userId="307c56e8037f311c" providerId="LiveId" clId="{D252441B-9016-4878-AA77-3DCFED937707}" dt="2025-04-09T16:27:35.945" v="836" actId="207"/>
          <ac:spMkLst>
            <pc:docMk/>
            <pc:sldMk cId="3972617537" sldId="302"/>
            <ac:spMk id="6" creationId="{BE78B360-8DE4-69FB-59A9-6E7DEF68F3DE}"/>
          </ac:spMkLst>
        </pc:spChg>
        <pc:spChg chg="add mod">
          <ac:chgData name="Garima Rathor" userId="307c56e8037f311c" providerId="LiveId" clId="{D252441B-9016-4878-AA77-3DCFED937707}" dt="2025-04-09T16:27:35.945" v="836" actId="207"/>
          <ac:spMkLst>
            <pc:docMk/>
            <pc:sldMk cId="3972617537" sldId="302"/>
            <ac:spMk id="7" creationId="{E4F9650D-1DA0-2A7F-B98A-EAD6955C1CB2}"/>
          </ac:spMkLst>
        </pc:spChg>
        <pc:picChg chg="add mod">
          <ac:chgData name="Garima Rathor" userId="307c56e8037f311c" providerId="LiveId" clId="{D252441B-9016-4878-AA77-3DCFED937707}" dt="2025-04-09T15:59:09.596" v="221"/>
          <ac:picMkLst>
            <pc:docMk/>
            <pc:sldMk cId="3972617537" sldId="302"/>
            <ac:picMk id="8" creationId="{8A8950AA-0C43-2E82-1BDA-A643EEED4A0C}"/>
          </ac:picMkLst>
        </pc:picChg>
      </pc:sldChg>
      <pc:sldChg chg="addSp modSp new mod">
        <pc:chgData name="Garima Rathor" userId="307c56e8037f311c" providerId="LiveId" clId="{D252441B-9016-4878-AA77-3DCFED937707}" dt="2025-04-09T16:29:08.548" v="892"/>
        <pc:sldMkLst>
          <pc:docMk/>
          <pc:sldMk cId="1046328130" sldId="303"/>
        </pc:sldMkLst>
        <pc:spChg chg="mod">
          <ac:chgData name="Garima Rathor" userId="307c56e8037f311c" providerId="LiveId" clId="{D252441B-9016-4878-AA77-3DCFED937707}" dt="2025-04-09T15:59:25.834" v="223"/>
          <ac:spMkLst>
            <pc:docMk/>
            <pc:sldMk cId="1046328130" sldId="303"/>
            <ac:spMk id="4" creationId="{C7CAFDBE-8BFF-5744-2C08-29447133D157}"/>
          </ac:spMkLst>
        </pc:spChg>
        <pc:spChg chg="mod">
          <ac:chgData name="Garima Rathor" userId="307c56e8037f311c" providerId="LiveId" clId="{D252441B-9016-4878-AA77-3DCFED937707}" dt="2025-04-09T15:59:25.834" v="223"/>
          <ac:spMkLst>
            <pc:docMk/>
            <pc:sldMk cId="1046328130" sldId="303"/>
            <ac:spMk id="5" creationId="{7710FCA7-C161-F7AF-7A64-530DAA246D8C}"/>
          </ac:spMkLst>
        </pc:spChg>
        <pc:spChg chg="add mod">
          <ac:chgData name="Garima Rathor" userId="307c56e8037f311c" providerId="LiveId" clId="{D252441B-9016-4878-AA77-3DCFED937707}" dt="2025-04-09T15:59:25.834" v="223"/>
          <ac:spMkLst>
            <pc:docMk/>
            <pc:sldMk cId="1046328130" sldId="303"/>
            <ac:spMk id="7" creationId="{CCC090BB-31B2-92F6-0837-45DE45407FDB}"/>
          </ac:spMkLst>
        </pc:spChg>
        <pc:spChg chg="mod">
          <ac:chgData name="Garima Rathor" userId="307c56e8037f311c" providerId="LiveId" clId="{D252441B-9016-4878-AA77-3DCFED937707}" dt="2025-04-09T16:29:03.993" v="890" actId="20577"/>
          <ac:spMkLst>
            <pc:docMk/>
            <pc:sldMk cId="1046328130" sldId="303"/>
            <ac:spMk id="10" creationId="{057DF156-41FA-DD69-8E9A-23C281A45F6B}"/>
          </ac:spMkLst>
        </pc:spChg>
        <pc:spChg chg="mod">
          <ac:chgData name="Garima Rathor" userId="307c56e8037f311c" providerId="LiveId" clId="{D252441B-9016-4878-AA77-3DCFED937707}" dt="2025-04-09T16:28:54.046" v="887"/>
          <ac:spMkLst>
            <pc:docMk/>
            <pc:sldMk cId="1046328130" sldId="303"/>
            <ac:spMk id="11" creationId="{B9234E23-36BC-0495-529E-39EC8C17662A}"/>
          </ac:spMkLst>
        </pc:spChg>
        <pc:spChg chg="add mod">
          <ac:chgData name="Garima Rathor" userId="307c56e8037f311c" providerId="LiveId" clId="{D252441B-9016-4878-AA77-3DCFED937707}" dt="2025-04-09T16:28:37.388" v="882"/>
          <ac:spMkLst>
            <pc:docMk/>
            <pc:sldMk cId="1046328130" sldId="303"/>
            <ac:spMk id="12" creationId="{1FF64B27-80EB-5059-A30D-9B7E8E82DD5C}"/>
          </ac:spMkLst>
        </pc:spChg>
        <pc:spChg chg="add mod">
          <ac:chgData name="Garima Rathor" userId="307c56e8037f311c" providerId="LiveId" clId="{D252441B-9016-4878-AA77-3DCFED937707}" dt="2025-04-09T16:28:34.178" v="880" actId="20577"/>
          <ac:spMkLst>
            <pc:docMk/>
            <pc:sldMk cId="1046328130" sldId="303"/>
            <ac:spMk id="13" creationId="{13212A09-A2A3-8DA5-2FF5-60657502F2E1}"/>
          </ac:spMkLst>
        </pc:spChg>
        <pc:spChg chg="mod">
          <ac:chgData name="Garima Rathor" userId="307c56e8037f311c" providerId="LiveId" clId="{D252441B-9016-4878-AA77-3DCFED937707}" dt="2025-04-09T16:29:07.273" v="891"/>
          <ac:spMkLst>
            <pc:docMk/>
            <pc:sldMk cId="1046328130" sldId="303"/>
            <ac:spMk id="15" creationId="{9E7505A4-460F-8D63-AA01-4DA4E2A041AF}"/>
          </ac:spMkLst>
        </pc:spChg>
        <pc:spChg chg="mod">
          <ac:chgData name="Garima Rathor" userId="307c56e8037f311c" providerId="LiveId" clId="{D252441B-9016-4878-AA77-3DCFED937707}" dt="2025-04-09T16:28:57.059" v="888"/>
          <ac:spMkLst>
            <pc:docMk/>
            <pc:sldMk cId="1046328130" sldId="303"/>
            <ac:spMk id="16" creationId="{F2D5E823-9301-3EE2-D7B5-B895C33A40A5}"/>
          </ac:spMkLst>
        </pc:spChg>
        <pc:spChg chg="mod">
          <ac:chgData name="Garima Rathor" userId="307c56e8037f311c" providerId="LiveId" clId="{D252441B-9016-4878-AA77-3DCFED937707}" dt="2025-04-09T16:29:08.548" v="892"/>
          <ac:spMkLst>
            <pc:docMk/>
            <pc:sldMk cId="1046328130" sldId="303"/>
            <ac:spMk id="18" creationId="{E7A57C8A-C0C9-1335-AA33-977D2EF4F234}"/>
          </ac:spMkLst>
        </pc:spChg>
        <pc:spChg chg="mod">
          <ac:chgData name="Garima Rathor" userId="307c56e8037f311c" providerId="LiveId" clId="{D252441B-9016-4878-AA77-3DCFED937707}" dt="2025-04-09T16:28:58.641" v="889"/>
          <ac:spMkLst>
            <pc:docMk/>
            <pc:sldMk cId="1046328130" sldId="303"/>
            <ac:spMk id="19" creationId="{6EC55BDD-4E10-278A-5FB2-29689EF8A5E9}"/>
          </ac:spMkLst>
        </pc:spChg>
      </pc:sldChg>
      <pc:sldChg chg="addSp delSp modSp new del mod">
        <pc:chgData name="Garima Rathor" userId="307c56e8037f311c" providerId="LiveId" clId="{D252441B-9016-4878-AA77-3DCFED937707}" dt="2025-04-09T16:29:12.799" v="893" actId="47"/>
        <pc:sldMkLst>
          <pc:docMk/>
          <pc:sldMk cId="375475788" sldId="304"/>
        </pc:sldMkLst>
        <pc:spChg chg="add del mod">
          <ac:chgData name="Garima Rathor" userId="307c56e8037f311c" providerId="LiveId" clId="{D252441B-9016-4878-AA77-3DCFED937707}" dt="2025-04-09T15:59:56.978" v="226" actId="478"/>
          <ac:spMkLst>
            <pc:docMk/>
            <pc:sldMk cId="375475788" sldId="304"/>
            <ac:spMk id="2" creationId="{D7DAAB04-D11C-B67F-687D-2ED49F1E0CDC}"/>
          </ac:spMkLst>
        </pc:spChg>
        <pc:spChg chg="add del mod">
          <ac:chgData name="Garima Rathor" userId="307c56e8037f311c" providerId="LiveId" clId="{D252441B-9016-4878-AA77-3DCFED937707}" dt="2025-04-09T15:59:56.978" v="226" actId="478"/>
          <ac:spMkLst>
            <pc:docMk/>
            <pc:sldMk cId="375475788" sldId="304"/>
            <ac:spMk id="3" creationId="{F2BF3A01-B742-FF84-3BEA-B64EAA9F482D}"/>
          </ac:spMkLst>
        </pc:spChg>
        <pc:spChg chg="add del mod">
          <ac:chgData name="Garima Rathor" userId="307c56e8037f311c" providerId="LiveId" clId="{D252441B-9016-4878-AA77-3DCFED937707}" dt="2025-04-09T15:59:56.978" v="226" actId="478"/>
          <ac:spMkLst>
            <pc:docMk/>
            <pc:sldMk cId="375475788" sldId="304"/>
            <ac:spMk id="4" creationId="{60645144-5036-3AF5-8E8C-C25601DC38F6}"/>
          </ac:spMkLst>
        </pc:spChg>
        <pc:spChg chg="add del mod">
          <ac:chgData name="Garima Rathor" userId="307c56e8037f311c" providerId="LiveId" clId="{D252441B-9016-4878-AA77-3DCFED937707}" dt="2025-04-09T15:59:56.978" v="226" actId="478"/>
          <ac:spMkLst>
            <pc:docMk/>
            <pc:sldMk cId="375475788" sldId="304"/>
            <ac:spMk id="5" creationId="{89840EB0-E3DC-B79A-17E4-600F25C2D841}"/>
          </ac:spMkLst>
        </pc:spChg>
        <pc:spChg chg="mod">
          <ac:chgData name="Garima Rathor" userId="307c56e8037f311c" providerId="LiveId" clId="{D252441B-9016-4878-AA77-3DCFED937707}" dt="2025-04-09T15:59:47.749" v="225"/>
          <ac:spMkLst>
            <pc:docMk/>
            <pc:sldMk cId="375475788" sldId="304"/>
            <ac:spMk id="8" creationId="{9D62EF4A-6FE3-BBC6-1908-8C7E5B825B73}"/>
          </ac:spMkLst>
        </pc:spChg>
        <pc:spChg chg="mod">
          <ac:chgData name="Garima Rathor" userId="307c56e8037f311c" providerId="LiveId" clId="{D252441B-9016-4878-AA77-3DCFED937707}" dt="2025-04-09T15:59:47.749" v="225"/>
          <ac:spMkLst>
            <pc:docMk/>
            <pc:sldMk cId="375475788" sldId="304"/>
            <ac:spMk id="9" creationId="{92205968-72B0-671C-4556-EB17BBA4BA88}"/>
          </ac:spMkLst>
        </pc:spChg>
        <pc:spChg chg="mod">
          <ac:chgData name="Garima Rathor" userId="307c56e8037f311c" providerId="LiveId" clId="{D252441B-9016-4878-AA77-3DCFED937707}" dt="2025-04-09T15:59:47.749" v="225"/>
          <ac:spMkLst>
            <pc:docMk/>
            <pc:sldMk cId="375475788" sldId="304"/>
            <ac:spMk id="10" creationId="{EFF0BFC3-5D72-992F-2663-30CB525C06C9}"/>
          </ac:spMkLst>
        </pc:spChg>
        <pc:spChg chg="del">
          <ac:chgData name="Garima Rathor" userId="307c56e8037f311c" providerId="LiveId" clId="{D252441B-9016-4878-AA77-3DCFED937707}" dt="2025-04-09T15:59:56.978" v="226" actId="478"/>
          <ac:spMkLst>
            <pc:docMk/>
            <pc:sldMk cId="375475788" sldId="304"/>
            <ac:spMk id="11" creationId="{E41A0393-5A59-95A7-070A-89304A170A85}"/>
          </ac:spMkLst>
        </pc:spChg>
        <pc:spChg chg="del">
          <ac:chgData name="Garima Rathor" userId="307c56e8037f311c" providerId="LiveId" clId="{D252441B-9016-4878-AA77-3DCFED937707}" dt="2025-04-09T15:59:56.978" v="226" actId="478"/>
          <ac:spMkLst>
            <pc:docMk/>
            <pc:sldMk cId="375475788" sldId="304"/>
            <ac:spMk id="12" creationId="{AC67972E-DFE0-53F3-D0A0-790B9B21C5FB}"/>
          </ac:spMkLst>
        </pc:spChg>
        <pc:spChg chg="del">
          <ac:chgData name="Garima Rathor" userId="307c56e8037f311c" providerId="LiveId" clId="{D252441B-9016-4878-AA77-3DCFED937707}" dt="2025-04-09T15:59:56.978" v="226" actId="478"/>
          <ac:spMkLst>
            <pc:docMk/>
            <pc:sldMk cId="375475788" sldId="304"/>
            <ac:spMk id="13" creationId="{CF958EA4-4E9C-9B8F-85C5-30B90AD82A7B}"/>
          </ac:spMkLst>
        </pc:spChg>
        <pc:spChg chg="mod">
          <ac:chgData name="Garima Rathor" userId="307c56e8037f311c" providerId="LiveId" clId="{D252441B-9016-4878-AA77-3DCFED937707}" dt="2025-04-09T15:59:47.749" v="225"/>
          <ac:spMkLst>
            <pc:docMk/>
            <pc:sldMk cId="375475788" sldId="304"/>
            <ac:spMk id="15" creationId="{CF2A6302-9925-5EDE-FFE0-4EF2BCA4C24B}"/>
          </ac:spMkLst>
        </pc:spChg>
        <pc:spChg chg="mod">
          <ac:chgData name="Garima Rathor" userId="307c56e8037f311c" providerId="LiveId" clId="{D252441B-9016-4878-AA77-3DCFED937707}" dt="2025-04-09T15:59:47.749" v="225"/>
          <ac:spMkLst>
            <pc:docMk/>
            <pc:sldMk cId="375475788" sldId="304"/>
            <ac:spMk id="16" creationId="{932942D6-B380-C131-E571-30E4477E2397}"/>
          </ac:spMkLst>
        </pc:spChg>
        <pc:spChg chg="mod">
          <ac:chgData name="Garima Rathor" userId="307c56e8037f311c" providerId="LiveId" clId="{D252441B-9016-4878-AA77-3DCFED937707}" dt="2025-04-09T15:59:47.749" v="225"/>
          <ac:spMkLst>
            <pc:docMk/>
            <pc:sldMk cId="375475788" sldId="304"/>
            <ac:spMk id="17" creationId="{30C28B7A-0255-BDF1-3292-B14C831BDE12}"/>
          </ac:spMkLst>
        </pc:spChg>
        <pc:spChg chg="mod">
          <ac:chgData name="Garima Rathor" userId="307c56e8037f311c" providerId="LiveId" clId="{D252441B-9016-4878-AA77-3DCFED937707}" dt="2025-04-09T16:00:16.081" v="232" actId="122"/>
          <ac:spMkLst>
            <pc:docMk/>
            <pc:sldMk cId="375475788" sldId="304"/>
            <ac:spMk id="20" creationId="{275AC6EB-306A-1FCD-656E-B9CB0D52CDEE}"/>
          </ac:spMkLst>
        </pc:spChg>
        <pc:spChg chg="add mod">
          <ac:chgData name="Garima Rathor" userId="307c56e8037f311c" providerId="LiveId" clId="{D252441B-9016-4878-AA77-3DCFED937707}" dt="2025-04-09T16:00:12.646" v="231" actId="122"/>
          <ac:spMkLst>
            <pc:docMk/>
            <pc:sldMk cId="375475788" sldId="304"/>
            <ac:spMk id="21" creationId="{7EAAE3D8-3F54-3393-EB12-18E9E6C13F66}"/>
          </ac:spMkLst>
        </pc:spChg>
        <pc:spChg chg="add mod">
          <ac:chgData name="Garima Rathor" userId="307c56e8037f311c" providerId="LiveId" clId="{D252441B-9016-4878-AA77-3DCFED937707}" dt="2025-04-09T15:59:57.975" v="227"/>
          <ac:spMkLst>
            <pc:docMk/>
            <pc:sldMk cId="375475788" sldId="304"/>
            <ac:spMk id="23" creationId="{D5731CB1-0F0A-F23D-714B-7E2A651B2107}"/>
          </ac:spMkLst>
        </pc:spChg>
        <pc:spChg chg="mod">
          <ac:chgData name="Garima Rathor" userId="307c56e8037f311c" providerId="LiveId" clId="{D252441B-9016-4878-AA77-3DCFED937707}" dt="2025-04-09T15:59:57.975" v="227"/>
          <ac:spMkLst>
            <pc:docMk/>
            <pc:sldMk cId="375475788" sldId="304"/>
            <ac:spMk id="25" creationId="{8AE8B96D-8C7F-71D0-16C2-355B9727C4D3}"/>
          </ac:spMkLst>
        </pc:spChg>
        <pc:spChg chg="mod">
          <ac:chgData name="Garima Rathor" userId="307c56e8037f311c" providerId="LiveId" clId="{D252441B-9016-4878-AA77-3DCFED937707}" dt="2025-04-09T15:59:57.975" v="227"/>
          <ac:spMkLst>
            <pc:docMk/>
            <pc:sldMk cId="375475788" sldId="304"/>
            <ac:spMk id="26" creationId="{F6463F62-89BA-20D8-F8FA-1A088640D791}"/>
          </ac:spMkLst>
        </pc:spChg>
        <pc:spChg chg="mod">
          <ac:chgData name="Garima Rathor" userId="307c56e8037f311c" providerId="LiveId" clId="{D252441B-9016-4878-AA77-3DCFED937707}" dt="2025-04-09T15:59:57.975" v="227"/>
          <ac:spMkLst>
            <pc:docMk/>
            <pc:sldMk cId="375475788" sldId="304"/>
            <ac:spMk id="27" creationId="{13C49B1C-84BE-315D-A021-20E577748A8F}"/>
          </ac:spMkLst>
        </pc:spChg>
        <pc:spChg chg="add mod">
          <ac:chgData name="Garima Rathor" userId="307c56e8037f311c" providerId="LiveId" clId="{D252441B-9016-4878-AA77-3DCFED937707}" dt="2025-04-09T15:59:57.975" v="227"/>
          <ac:spMkLst>
            <pc:docMk/>
            <pc:sldMk cId="375475788" sldId="304"/>
            <ac:spMk id="29" creationId="{96A39C59-B463-F1A3-C595-8292225064B6}"/>
          </ac:spMkLst>
        </pc:spChg>
        <pc:spChg chg="add mod">
          <ac:chgData name="Garima Rathor" userId="307c56e8037f311c" providerId="LiveId" clId="{D252441B-9016-4878-AA77-3DCFED937707}" dt="2025-04-09T15:59:57.975" v="227"/>
          <ac:spMkLst>
            <pc:docMk/>
            <pc:sldMk cId="375475788" sldId="304"/>
            <ac:spMk id="30" creationId="{4AB02C07-441A-5789-538C-9C518C506EF8}"/>
          </ac:spMkLst>
        </pc:spChg>
        <pc:spChg chg="add mod">
          <ac:chgData name="Garima Rathor" userId="307c56e8037f311c" providerId="LiveId" clId="{D252441B-9016-4878-AA77-3DCFED937707}" dt="2025-04-09T15:59:57.975" v="227"/>
          <ac:spMkLst>
            <pc:docMk/>
            <pc:sldMk cId="375475788" sldId="304"/>
            <ac:spMk id="31" creationId="{2EE965A2-DDD8-5524-EE87-82BD63ABAA51}"/>
          </ac:spMkLst>
        </pc:spChg>
        <pc:spChg chg="mod">
          <ac:chgData name="Garima Rathor" userId="307c56e8037f311c" providerId="LiveId" clId="{D252441B-9016-4878-AA77-3DCFED937707}" dt="2025-04-09T15:59:57.975" v="227"/>
          <ac:spMkLst>
            <pc:docMk/>
            <pc:sldMk cId="375475788" sldId="304"/>
            <ac:spMk id="33" creationId="{D84E5840-C92D-20B3-28DD-4930424BB2B3}"/>
          </ac:spMkLst>
        </pc:spChg>
        <pc:spChg chg="mod">
          <ac:chgData name="Garima Rathor" userId="307c56e8037f311c" providerId="LiveId" clId="{D252441B-9016-4878-AA77-3DCFED937707}" dt="2025-04-09T15:59:57.975" v="227"/>
          <ac:spMkLst>
            <pc:docMk/>
            <pc:sldMk cId="375475788" sldId="304"/>
            <ac:spMk id="35" creationId="{B961FC03-EEFB-A695-E7B1-62E1353E35B0}"/>
          </ac:spMkLst>
        </pc:spChg>
        <pc:grpChg chg="del">
          <ac:chgData name="Garima Rathor" userId="307c56e8037f311c" providerId="LiveId" clId="{D252441B-9016-4878-AA77-3DCFED937707}" dt="2025-04-09T15:59:56.978" v="226" actId="478"/>
          <ac:grpSpMkLst>
            <pc:docMk/>
            <pc:sldMk cId="375475788" sldId="304"/>
            <ac:grpSpMk id="6" creationId="{70857505-B328-E76F-F472-6BA05CDDA25F}"/>
          </ac:grpSpMkLst>
        </pc:grpChg>
        <pc:picChg chg="del">
          <ac:chgData name="Garima Rathor" userId="307c56e8037f311c" providerId="LiveId" clId="{D252441B-9016-4878-AA77-3DCFED937707}" dt="2025-04-09T15:59:56.978" v="226" actId="478"/>
          <ac:picMkLst>
            <pc:docMk/>
            <pc:sldMk cId="375475788" sldId="304"/>
            <ac:picMk id="18" creationId="{6DF13B89-85FD-6BE5-D1E1-C76C327BB570}"/>
          </ac:picMkLst>
        </pc:picChg>
        <pc:picChg chg="del">
          <ac:chgData name="Garima Rathor" userId="307c56e8037f311c" providerId="LiveId" clId="{D252441B-9016-4878-AA77-3DCFED937707}" dt="2025-04-09T15:59:56.978" v="226" actId="478"/>
          <ac:picMkLst>
            <pc:docMk/>
            <pc:sldMk cId="375475788" sldId="304"/>
            <ac:picMk id="19" creationId="{D25E7FFB-A9DA-AEE8-1671-B820870805E2}"/>
          </ac:picMkLst>
        </pc:picChg>
      </pc:sldChg>
      <pc:sldChg chg="addSp modSp new mod chgLayout">
        <pc:chgData name="Garima Rathor" userId="307c56e8037f311c" providerId="LiveId" clId="{D252441B-9016-4878-AA77-3DCFED937707}" dt="2025-04-09T16:00:44.406" v="239"/>
        <pc:sldMkLst>
          <pc:docMk/>
          <pc:sldMk cId="959680086" sldId="305"/>
        </pc:sldMkLst>
        <pc:spChg chg="mod">
          <ac:chgData name="Garima Rathor" userId="307c56e8037f311c" providerId="LiveId" clId="{D252441B-9016-4878-AA77-3DCFED937707}" dt="2025-04-09T16:00:28.334" v="234"/>
          <ac:spMkLst>
            <pc:docMk/>
            <pc:sldMk cId="959680086" sldId="305"/>
            <ac:spMk id="9" creationId="{B816A328-314F-C1A7-B24E-6E02CCB769AC}"/>
          </ac:spMkLst>
        </pc:spChg>
        <pc:spChg chg="mod">
          <ac:chgData name="Garima Rathor" userId="307c56e8037f311c" providerId="LiveId" clId="{D252441B-9016-4878-AA77-3DCFED937707}" dt="2025-04-09T16:00:28.334" v="234"/>
          <ac:spMkLst>
            <pc:docMk/>
            <pc:sldMk cId="959680086" sldId="305"/>
            <ac:spMk id="17" creationId="{154B350A-26EB-22BB-C1BE-2DA4FDF55D72}"/>
          </ac:spMkLst>
        </pc:spChg>
        <pc:spChg chg="mod">
          <ac:chgData name="Garima Rathor" userId="307c56e8037f311c" providerId="LiveId" clId="{D252441B-9016-4878-AA77-3DCFED937707}" dt="2025-04-09T16:00:28.334" v="234"/>
          <ac:spMkLst>
            <pc:docMk/>
            <pc:sldMk cId="959680086" sldId="305"/>
            <ac:spMk id="25" creationId="{97C36B74-B18E-17DF-4A5D-2B5D62AE671E}"/>
          </ac:spMkLst>
        </pc:spChg>
        <pc:spChg chg="mod">
          <ac:chgData name="Garima Rathor" userId="307c56e8037f311c" providerId="LiveId" clId="{D252441B-9016-4878-AA77-3DCFED937707}" dt="2025-04-09T16:00:28.334" v="234"/>
          <ac:spMkLst>
            <pc:docMk/>
            <pc:sldMk cId="959680086" sldId="305"/>
            <ac:spMk id="27" creationId="{FFE274CF-E488-836A-7875-DAFF214EC26D}"/>
          </ac:spMkLst>
        </pc:spChg>
        <pc:spChg chg="mod">
          <ac:chgData name="Garima Rathor" userId="307c56e8037f311c" providerId="LiveId" clId="{D252441B-9016-4878-AA77-3DCFED937707}" dt="2025-04-09T16:00:28.334" v="234"/>
          <ac:spMkLst>
            <pc:docMk/>
            <pc:sldMk cId="959680086" sldId="305"/>
            <ac:spMk id="29" creationId="{5B7A328A-A666-2540-3829-2FB64EC65860}"/>
          </ac:spMkLst>
        </pc:spChg>
        <pc:spChg chg="mod">
          <ac:chgData name="Garima Rathor" userId="307c56e8037f311c" providerId="LiveId" clId="{D252441B-9016-4878-AA77-3DCFED937707}" dt="2025-04-09T16:00:28.334" v="234"/>
          <ac:spMkLst>
            <pc:docMk/>
            <pc:sldMk cId="959680086" sldId="305"/>
            <ac:spMk id="32" creationId="{AA6DFBD0-22F5-863E-E7AF-F1A5894E9E14}"/>
          </ac:spMkLst>
        </pc:spChg>
        <pc:spChg chg="mod">
          <ac:chgData name="Garima Rathor" userId="307c56e8037f311c" providerId="LiveId" clId="{D252441B-9016-4878-AA77-3DCFED937707}" dt="2025-04-09T16:00:28.334" v="234"/>
          <ac:spMkLst>
            <pc:docMk/>
            <pc:sldMk cId="959680086" sldId="305"/>
            <ac:spMk id="33" creationId="{566AA37B-D23B-2D84-3C69-0625B20079D2}"/>
          </ac:spMkLst>
        </pc:spChg>
        <pc:spChg chg="mod">
          <ac:chgData name="Garima Rathor" userId="307c56e8037f311c" providerId="LiveId" clId="{D252441B-9016-4878-AA77-3DCFED937707}" dt="2025-04-09T16:00:28.334" v="234"/>
          <ac:spMkLst>
            <pc:docMk/>
            <pc:sldMk cId="959680086" sldId="305"/>
            <ac:spMk id="35" creationId="{CA00D88C-5703-8A69-01EB-8F21C348BF70}"/>
          </ac:spMkLst>
        </pc:spChg>
        <pc:spChg chg="mod">
          <ac:chgData name="Garima Rathor" userId="307c56e8037f311c" providerId="LiveId" clId="{D252441B-9016-4878-AA77-3DCFED937707}" dt="2025-04-09T16:00:28.334" v="234"/>
          <ac:spMkLst>
            <pc:docMk/>
            <pc:sldMk cId="959680086" sldId="305"/>
            <ac:spMk id="39" creationId="{FEEF070C-155A-A83C-E0D1-2D70EEE089C4}"/>
          </ac:spMkLst>
        </pc:spChg>
        <pc:spChg chg="mod">
          <ac:chgData name="Garima Rathor" userId="307c56e8037f311c" providerId="LiveId" clId="{D252441B-9016-4878-AA77-3DCFED937707}" dt="2025-04-09T16:00:28.334" v="234"/>
          <ac:spMkLst>
            <pc:docMk/>
            <pc:sldMk cId="959680086" sldId="305"/>
            <ac:spMk id="42" creationId="{5DE8D900-5892-672D-7673-5B49D6A30BA2}"/>
          </ac:spMkLst>
        </pc:spChg>
        <pc:spChg chg="mod">
          <ac:chgData name="Garima Rathor" userId="307c56e8037f311c" providerId="LiveId" clId="{D252441B-9016-4878-AA77-3DCFED937707}" dt="2025-04-09T16:00:33.800" v="235"/>
          <ac:spMkLst>
            <pc:docMk/>
            <pc:sldMk cId="959680086" sldId="305"/>
            <ac:spMk id="43" creationId="{C245E0ED-BDA2-6EE6-30CE-878E4094CA18}"/>
          </ac:spMkLst>
        </pc:spChg>
        <pc:spChg chg="mod">
          <ac:chgData name="Garima Rathor" userId="307c56e8037f311c" providerId="LiveId" clId="{D252441B-9016-4878-AA77-3DCFED937707}" dt="2025-04-09T16:00:33.800" v="235"/>
          <ac:spMkLst>
            <pc:docMk/>
            <pc:sldMk cId="959680086" sldId="305"/>
            <ac:spMk id="44" creationId="{981A9D54-B592-2423-000B-F86694B4ED14}"/>
          </ac:spMkLst>
        </pc:spChg>
        <pc:spChg chg="mod">
          <ac:chgData name="Garima Rathor" userId="307c56e8037f311c" providerId="LiveId" clId="{D252441B-9016-4878-AA77-3DCFED937707}" dt="2025-04-09T16:00:38.516" v="237"/>
          <ac:spMkLst>
            <pc:docMk/>
            <pc:sldMk cId="959680086" sldId="305"/>
            <ac:spMk id="55" creationId="{73D748E7-142F-5ECB-3158-575AA3215A64}"/>
          </ac:spMkLst>
        </pc:spChg>
        <pc:spChg chg="mod">
          <ac:chgData name="Garima Rathor" userId="307c56e8037f311c" providerId="LiveId" clId="{D252441B-9016-4878-AA77-3DCFED937707}" dt="2025-04-09T16:00:38.516" v="237"/>
          <ac:spMkLst>
            <pc:docMk/>
            <pc:sldMk cId="959680086" sldId="305"/>
            <ac:spMk id="56" creationId="{616275C7-8D49-34E6-D6E9-08872091A685}"/>
          </ac:spMkLst>
        </pc:spChg>
        <pc:spChg chg="mod">
          <ac:chgData name="Garima Rathor" userId="307c56e8037f311c" providerId="LiveId" clId="{D252441B-9016-4878-AA77-3DCFED937707}" dt="2025-04-09T16:00:38.516" v="237"/>
          <ac:spMkLst>
            <pc:docMk/>
            <pc:sldMk cId="959680086" sldId="305"/>
            <ac:spMk id="61" creationId="{28E442B2-650C-6F82-94CD-E2B60CDDDD8A}"/>
          </ac:spMkLst>
        </pc:spChg>
        <pc:spChg chg="mod">
          <ac:chgData name="Garima Rathor" userId="307c56e8037f311c" providerId="LiveId" clId="{D252441B-9016-4878-AA77-3DCFED937707}" dt="2025-04-09T16:00:38.516" v="237"/>
          <ac:spMkLst>
            <pc:docMk/>
            <pc:sldMk cId="959680086" sldId="305"/>
            <ac:spMk id="66" creationId="{902C1388-A2B7-FD88-7545-460A207892A5}"/>
          </ac:spMkLst>
        </pc:spChg>
        <pc:spChg chg="mod">
          <ac:chgData name="Garima Rathor" userId="307c56e8037f311c" providerId="LiveId" clId="{D252441B-9016-4878-AA77-3DCFED937707}" dt="2025-04-09T16:00:38.516" v="237"/>
          <ac:spMkLst>
            <pc:docMk/>
            <pc:sldMk cId="959680086" sldId="305"/>
            <ac:spMk id="73" creationId="{5AB1A7BD-4AA7-0C8F-372A-1A7057B01A9C}"/>
          </ac:spMkLst>
        </pc:spChg>
        <pc:spChg chg="mod">
          <ac:chgData name="Garima Rathor" userId="307c56e8037f311c" providerId="LiveId" clId="{D252441B-9016-4878-AA77-3DCFED937707}" dt="2025-04-09T16:00:38.516" v="237"/>
          <ac:spMkLst>
            <pc:docMk/>
            <pc:sldMk cId="959680086" sldId="305"/>
            <ac:spMk id="75" creationId="{F04846CE-BB8A-44A3-1B69-1EDCC387BDE1}"/>
          </ac:spMkLst>
        </pc:spChg>
        <pc:spChg chg="mod">
          <ac:chgData name="Garima Rathor" userId="307c56e8037f311c" providerId="LiveId" clId="{D252441B-9016-4878-AA77-3DCFED937707}" dt="2025-04-09T16:00:38.516" v="237"/>
          <ac:spMkLst>
            <pc:docMk/>
            <pc:sldMk cId="959680086" sldId="305"/>
            <ac:spMk id="76" creationId="{AEC3DA09-5924-8BC8-857A-0B88114585C3}"/>
          </ac:spMkLst>
        </pc:spChg>
        <pc:spChg chg="mod">
          <ac:chgData name="Garima Rathor" userId="307c56e8037f311c" providerId="LiveId" clId="{D252441B-9016-4878-AA77-3DCFED937707}" dt="2025-04-09T16:00:38.516" v="237"/>
          <ac:spMkLst>
            <pc:docMk/>
            <pc:sldMk cId="959680086" sldId="305"/>
            <ac:spMk id="78" creationId="{1B53DF7A-CEBD-DCE0-DC48-F708E9BACA13}"/>
          </ac:spMkLst>
        </pc:spChg>
        <pc:spChg chg="mod">
          <ac:chgData name="Garima Rathor" userId="307c56e8037f311c" providerId="LiveId" clId="{D252441B-9016-4878-AA77-3DCFED937707}" dt="2025-04-09T16:00:38.516" v="237"/>
          <ac:spMkLst>
            <pc:docMk/>
            <pc:sldMk cId="959680086" sldId="305"/>
            <ac:spMk id="84" creationId="{E9E0AD0F-CC33-F990-B415-E2E494B11EFE}"/>
          </ac:spMkLst>
        </pc:spChg>
        <pc:spChg chg="mod">
          <ac:chgData name="Garima Rathor" userId="307c56e8037f311c" providerId="LiveId" clId="{D252441B-9016-4878-AA77-3DCFED937707}" dt="2025-04-09T16:00:38.516" v="237"/>
          <ac:spMkLst>
            <pc:docMk/>
            <pc:sldMk cId="959680086" sldId="305"/>
            <ac:spMk id="85" creationId="{257D4835-52A9-39D3-EA3B-4791A1F2A5BF}"/>
          </ac:spMkLst>
        </pc:spChg>
        <pc:spChg chg="mod">
          <ac:chgData name="Garima Rathor" userId="307c56e8037f311c" providerId="LiveId" clId="{D252441B-9016-4878-AA77-3DCFED937707}" dt="2025-04-09T16:00:41.075" v="238"/>
          <ac:spMkLst>
            <pc:docMk/>
            <pc:sldMk cId="959680086" sldId="305"/>
            <ac:spMk id="86" creationId="{71AF5675-7D74-EB3F-BCBB-0801B6650893}"/>
          </ac:spMkLst>
        </pc:spChg>
        <pc:spChg chg="mod">
          <ac:chgData name="Garima Rathor" userId="307c56e8037f311c" providerId="LiveId" clId="{D252441B-9016-4878-AA77-3DCFED937707}" dt="2025-04-09T16:00:41.075" v="238"/>
          <ac:spMkLst>
            <pc:docMk/>
            <pc:sldMk cId="959680086" sldId="305"/>
            <ac:spMk id="87" creationId="{685DBE50-91CD-655A-611E-649E0CA0D521}"/>
          </ac:spMkLst>
        </pc:spChg>
        <pc:spChg chg="mod">
          <ac:chgData name="Garima Rathor" userId="307c56e8037f311c" providerId="LiveId" clId="{D252441B-9016-4878-AA77-3DCFED937707}" dt="2025-04-09T16:00:44.406" v="239"/>
          <ac:spMkLst>
            <pc:docMk/>
            <pc:sldMk cId="959680086" sldId="305"/>
            <ac:spMk id="95" creationId="{F11C6596-661C-7182-AC8C-C837C6C2CFF7}"/>
          </ac:spMkLst>
        </pc:spChg>
        <pc:spChg chg="mod">
          <ac:chgData name="Garima Rathor" userId="307c56e8037f311c" providerId="LiveId" clId="{D252441B-9016-4878-AA77-3DCFED937707}" dt="2025-04-09T16:00:44.406" v="239"/>
          <ac:spMkLst>
            <pc:docMk/>
            <pc:sldMk cId="959680086" sldId="305"/>
            <ac:spMk id="96" creationId="{EDAAEEA8-FDB5-40F8-D451-93CD0F9ACD6C}"/>
          </ac:spMkLst>
        </pc:spChg>
        <pc:spChg chg="mod">
          <ac:chgData name="Garima Rathor" userId="307c56e8037f311c" providerId="LiveId" clId="{D252441B-9016-4878-AA77-3DCFED937707}" dt="2025-04-09T16:00:44.406" v="239"/>
          <ac:spMkLst>
            <pc:docMk/>
            <pc:sldMk cId="959680086" sldId="305"/>
            <ac:spMk id="99" creationId="{0ECF3BF0-5DD1-FB1E-21A4-495C26C20EB9}"/>
          </ac:spMkLst>
        </pc:spChg>
        <pc:spChg chg="mod">
          <ac:chgData name="Garima Rathor" userId="307c56e8037f311c" providerId="LiveId" clId="{D252441B-9016-4878-AA77-3DCFED937707}" dt="2025-04-09T16:00:44.406" v="239"/>
          <ac:spMkLst>
            <pc:docMk/>
            <pc:sldMk cId="959680086" sldId="305"/>
            <ac:spMk id="104" creationId="{7B38D236-B74F-2D87-C60E-AD8123C2ADD6}"/>
          </ac:spMkLst>
        </pc:spChg>
        <pc:spChg chg="mod">
          <ac:chgData name="Garima Rathor" userId="307c56e8037f311c" providerId="LiveId" clId="{D252441B-9016-4878-AA77-3DCFED937707}" dt="2025-04-09T16:00:44.406" v="239"/>
          <ac:spMkLst>
            <pc:docMk/>
            <pc:sldMk cId="959680086" sldId="305"/>
            <ac:spMk id="106" creationId="{79C5D2BB-565D-FB72-0AA4-3FA20E783607}"/>
          </ac:spMkLst>
        </pc:spChg>
        <pc:spChg chg="mod">
          <ac:chgData name="Garima Rathor" userId="307c56e8037f311c" providerId="LiveId" clId="{D252441B-9016-4878-AA77-3DCFED937707}" dt="2025-04-09T16:00:44.406" v="239"/>
          <ac:spMkLst>
            <pc:docMk/>
            <pc:sldMk cId="959680086" sldId="305"/>
            <ac:spMk id="113" creationId="{F154BBAE-6A83-4BC2-FD34-75E76DDC35C5}"/>
          </ac:spMkLst>
        </pc:spChg>
        <pc:spChg chg="mod">
          <ac:chgData name="Garima Rathor" userId="307c56e8037f311c" providerId="LiveId" clId="{D252441B-9016-4878-AA77-3DCFED937707}" dt="2025-04-09T16:00:44.406" v="239"/>
          <ac:spMkLst>
            <pc:docMk/>
            <pc:sldMk cId="959680086" sldId="305"/>
            <ac:spMk id="115" creationId="{89CBE047-3EEE-2ED2-ABE7-AB3A84AECC66}"/>
          </ac:spMkLst>
        </pc:spChg>
        <pc:spChg chg="mod">
          <ac:chgData name="Garima Rathor" userId="307c56e8037f311c" providerId="LiveId" clId="{D252441B-9016-4878-AA77-3DCFED937707}" dt="2025-04-09T16:00:44.406" v="239"/>
          <ac:spMkLst>
            <pc:docMk/>
            <pc:sldMk cId="959680086" sldId="305"/>
            <ac:spMk id="117" creationId="{D8153574-AA47-8227-D4BA-57A514CE10BF}"/>
          </ac:spMkLst>
        </pc:spChg>
        <pc:spChg chg="mod">
          <ac:chgData name="Garima Rathor" userId="307c56e8037f311c" providerId="LiveId" clId="{D252441B-9016-4878-AA77-3DCFED937707}" dt="2025-04-09T16:00:44.406" v="239"/>
          <ac:spMkLst>
            <pc:docMk/>
            <pc:sldMk cId="959680086" sldId="305"/>
            <ac:spMk id="122" creationId="{C8937DB1-FBC5-B70E-09B1-9D5863D849D5}"/>
          </ac:spMkLst>
        </pc:spChg>
        <pc:spChg chg="mod">
          <ac:chgData name="Garima Rathor" userId="307c56e8037f311c" providerId="LiveId" clId="{D252441B-9016-4878-AA77-3DCFED937707}" dt="2025-04-09T16:00:44.406" v="239"/>
          <ac:spMkLst>
            <pc:docMk/>
            <pc:sldMk cId="959680086" sldId="305"/>
            <ac:spMk id="128" creationId="{C75AA342-27EF-F343-057C-34A985030CBC}"/>
          </ac:spMkLst>
        </pc:spChg>
      </pc:sldChg>
      <pc:sldChg chg="addSp modSp new del">
        <pc:chgData name="Garima Rathor" userId="307c56e8037f311c" providerId="LiveId" clId="{D252441B-9016-4878-AA77-3DCFED937707}" dt="2025-04-09T16:29:17.038" v="894" actId="47"/>
        <pc:sldMkLst>
          <pc:docMk/>
          <pc:sldMk cId="3867924409" sldId="306"/>
        </pc:sldMkLst>
        <pc:spChg chg="add mod">
          <ac:chgData name="Garima Rathor" userId="307c56e8037f311c" providerId="LiveId" clId="{D252441B-9016-4878-AA77-3DCFED937707}" dt="2025-04-09T16:00:59.280" v="241"/>
          <ac:spMkLst>
            <pc:docMk/>
            <pc:sldMk cId="3867924409" sldId="306"/>
            <ac:spMk id="2" creationId="{0DABFE8E-3070-965D-D3D0-96EF77435310}"/>
          </ac:spMkLst>
        </pc:spChg>
        <pc:spChg chg="add mod">
          <ac:chgData name="Garima Rathor" userId="307c56e8037f311c" providerId="LiveId" clId="{D252441B-9016-4878-AA77-3DCFED937707}" dt="2025-04-09T16:00:59.280" v="241"/>
          <ac:spMkLst>
            <pc:docMk/>
            <pc:sldMk cId="3867924409" sldId="306"/>
            <ac:spMk id="3" creationId="{AA463972-59E8-0693-449D-24AB05D7EB03}"/>
          </ac:spMkLst>
        </pc:spChg>
        <pc:spChg chg="add mod">
          <ac:chgData name="Garima Rathor" userId="307c56e8037f311c" providerId="LiveId" clId="{D252441B-9016-4878-AA77-3DCFED937707}" dt="2025-04-09T16:00:59.280" v="241"/>
          <ac:spMkLst>
            <pc:docMk/>
            <pc:sldMk cId="3867924409" sldId="306"/>
            <ac:spMk id="4" creationId="{FAFB2A6E-D2E5-6565-2AD3-FB74E4F638B7}"/>
          </ac:spMkLst>
        </pc:spChg>
        <pc:spChg chg="mod">
          <ac:chgData name="Garima Rathor" userId="307c56e8037f311c" providerId="LiveId" clId="{D252441B-9016-4878-AA77-3DCFED937707}" dt="2025-04-09T16:00:59.280" v="241"/>
          <ac:spMkLst>
            <pc:docMk/>
            <pc:sldMk cId="3867924409" sldId="306"/>
            <ac:spMk id="7" creationId="{B8073E13-EBCB-0B7A-EA52-ECE3514D518B}"/>
          </ac:spMkLst>
        </pc:spChg>
        <pc:spChg chg="mod">
          <ac:chgData name="Garima Rathor" userId="307c56e8037f311c" providerId="LiveId" clId="{D252441B-9016-4878-AA77-3DCFED937707}" dt="2025-04-09T16:00:59.280" v="241"/>
          <ac:spMkLst>
            <pc:docMk/>
            <pc:sldMk cId="3867924409" sldId="306"/>
            <ac:spMk id="8" creationId="{93DDD6B6-F861-5903-053E-8E5FE00CA61C}"/>
          </ac:spMkLst>
        </pc:spChg>
        <pc:spChg chg="mod">
          <ac:chgData name="Garima Rathor" userId="307c56e8037f311c" providerId="LiveId" clId="{D252441B-9016-4878-AA77-3DCFED937707}" dt="2025-04-09T16:00:59.280" v="241"/>
          <ac:spMkLst>
            <pc:docMk/>
            <pc:sldMk cId="3867924409" sldId="306"/>
            <ac:spMk id="9" creationId="{31186F81-9D20-1EA4-923C-5561CED08B3A}"/>
          </ac:spMkLst>
        </pc:spChg>
        <pc:spChg chg="mod">
          <ac:chgData name="Garima Rathor" userId="307c56e8037f311c" providerId="LiveId" clId="{D252441B-9016-4878-AA77-3DCFED937707}" dt="2025-04-09T16:00:59.280" v="241"/>
          <ac:spMkLst>
            <pc:docMk/>
            <pc:sldMk cId="3867924409" sldId="306"/>
            <ac:spMk id="12" creationId="{CCC2AFD4-41A6-6790-7B14-5FEBA05ABBF5}"/>
          </ac:spMkLst>
        </pc:spChg>
        <pc:spChg chg="mod">
          <ac:chgData name="Garima Rathor" userId="307c56e8037f311c" providerId="LiveId" clId="{D252441B-9016-4878-AA77-3DCFED937707}" dt="2025-04-09T16:00:59.280" v="241"/>
          <ac:spMkLst>
            <pc:docMk/>
            <pc:sldMk cId="3867924409" sldId="306"/>
            <ac:spMk id="13" creationId="{11EC6C3F-9CAE-36B8-602B-A9474EBF9196}"/>
          </ac:spMkLst>
        </pc:spChg>
        <pc:spChg chg="mod">
          <ac:chgData name="Garima Rathor" userId="307c56e8037f311c" providerId="LiveId" clId="{D252441B-9016-4878-AA77-3DCFED937707}" dt="2025-04-09T16:00:59.280" v="241"/>
          <ac:spMkLst>
            <pc:docMk/>
            <pc:sldMk cId="3867924409" sldId="306"/>
            <ac:spMk id="14" creationId="{B46BF9DF-43F1-489F-C874-DFFFF4755282}"/>
          </ac:spMkLst>
        </pc:spChg>
        <pc:spChg chg="mod">
          <ac:chgData name="Garima Rathor" userId="307c56e8037f311c" providerId="LiveId" clId="{D252441B-9016-4878-AA77-3DCFED937707}" dt="2025-04-09T16:00:59.280" v="241"/>
          <ac:spMkLst>
            <pc:docMk/>
            <pc:sldMk cId="3867924409" sldId="306"/>
            <ac:spMk id="17" creationId="{74E2ABE2-8851-0ADD-2AFA-CAC1DFDB782B}"/>
          </ac:spMkLst>
        </pc:spChg>
      </pc:sldChg>
      <pc:sldChg chg="addSp modSp new del">
        <pc:chgData name="Garima Rathor" userId="307c56e8037f311c" providerId="LiveId" clId="{D252441B-9016-4878-AA77-3DCFED937707}" dt="2025-04-09T16:29:18.376" v="895" actId="47"/>
        <pc:sldMkLst>
          <pc:docMk/>
          <pc:sldMk cId="736200423" sldId="307"/>
        </pc:sldMkLst>
        <pc:spChg chg="add mod">
          <ac:chgData name="Garima Rathor" userId="307c56e8037f311c" providerId="LiveId" clId="{D252441B-9016-4878-AA77-3DCFED937707}" dt="2025-04-09T16:01:13.051" v="243"/>
          <ac:spMkLst>
            <pc:docMk/>
            <pc:sldMk cId="736200423" sldId="307"/>
            <ac:spMk id="5" creationId="{06A149A9-E59B-5897-D232-1B1F8981D2E9}"/>
          </ac:spMkLst>
        </pc:spChg>
        <pc:spChg chg="add mod">
          <ac:chgData name="Garima Rathor" userId="307c56e8037f311c" providerId="LiveId" clId="{D252441B-9016-4878-AA77-3DCFED937707}" dt="2025-04-09T16:01:13.051" v="243"/>
          <ac:spMkLst>
            <pc:docMk/>
            <pc:sldMk cId="736200423" sldId="307"/>
            <ac:spMk id="9" creationId="{F188B4AE-D0C7-B83F-3B63-1EF9609C920D}"/>
          </ac:spMkLst>
        </pc:spChg>
        <pc:spChg chg="add mod">
          <ac:chgData name="Garima Rathor" userId="307c56e8037f311c" providerId="LiveId" clId="{D252441B-9016-4878-AA77-3DCFED937707}" dt="2025-04-09T16:01:13.051" v="243"/>
          <ac:spMkLst>
            <pc:docMk/>
            <pc:sldMk cId="736200423" sldId="307"/>
            <ac:spMk id="11" creationId="{AF0D0EC5-0964-2519-14AE-46EA19D540D4}"/>
          </ac:spMkLst>
        </pc:spChg>
        <pc:spChg chg="add mod">
          <ac:chgData name="Garima Rathor" userId="307c56e8037f311c" providerId="LiveId" clId="{D252441B-9016-4878-AA77-3DCFED937707}" dt="2025-04-09T16:01:13.051" v="243"/>
          <ac:spMkLst>
            <pc:docMk/>
            <pc:sldMk cId="736200423" sldId="307"/>
            <ac:spMk id="16" creationId="{07A4C069-78E9-65C0-4E36-E10437889BFB}"/>
          </ac:spMkLst>
        </pc:spChg>
        <pc:spChg chg="add mod">
          <ac:chgData name="Garima Rathor" userId="307c56e8037f311c" providerId="LiveId" clId="{D252441B-9016-4878-AA77-3DCFED937707}" dt="2025-04-09T16:01:13.051" v="243"/>
          <ac:spMkLst>
            <pc:docMk/>
            <pc:sldMk cId="736200423" sldId="307"/>
            <ac:spMk id="17" creationId="{140FE196-D70D-0F61-3731-F29AADF6A2B6}"/>
          </ac:spMkLst>
        </pc:spChg>
        <pc:spChg chg="add mod">
          <ac:chgData name="Garima Rathor" userId="307c56e8037f311c" providerId="LiveId" clId="{D252441B-9016-4878-AA77-3DCFED937707}" dt="2025-04-09T16:01:13.051" v="243"/>
          <ac:spMkLst>
            <pc:docMk/>
            <pc:sldMk cId="736200423" sldId="307"/>
            <ac:spMk id="22" creationId="{B3B999C8-F1A3-7C28-8E50-4E96EBABD4DD}"/>
          </ac:spMkLst>
        </pc:spChg>
        <pc:spChg chg="add mod">
          <ac:chgData name="Garima Rathor" userId="307c56e8037f311c" providerId="LiveId" clId="{D252441B-9016-4878-AA77-3DCFED937707}" dt="2025-04-09T16:01:13.051" v="243"/>
          <ac:spMkLst>
            <pc:docMk/>
            <pc:sldMk cId="736200423" sldId="307"/>
            <ac:spMk id="25" creationId="{1692A0DD-4569-0B80-E6CD-09CAEDE23DCC}"/>
          </ac:spMkLst>
        </pc:spChg>
        <pc:spChg chg="add mod">
          <ac:chgData name="Garima Rathor" userId="307c56e8037f311c" providerId="LiveId" clId="{D252441B-9016-4878-AA77-3DCFED937707}" dt="2025-04-09T16:01:13.051" v="243"/>
          <ac:spMkLst>
            <pc:docMk/>
            <pc:sldMk cId="736200423" sldId="307"/>
            <ac:spMk id="29" creationId="{B368394D-8FA0-2713-8A6A-4A10EF3467C2}"/>
          </ac:spMkLst>
        </pc:spChg>
        <pc:spChg chg="add mod">
          <ac:chgData name="Garima Rathor" userId="307c56e8037f311c" providerId="LiveId" clId="{D252441B-9016-4878-AA77-3DCFED937707}" dt="2025-04-09T16:01:13.051" v="243"/>
          <ac:spMkLst>
            <pc:docMk/>
            <pc:sldMk cId="736200423" sldId="307"/>
            <ac:spMk id="30" creationId="{EEFB40E9-6419-4813-7553-0C05BFFAA7AF}"/>
          </ac:spMkLst>
        </pc:spChg>
        <pc:spChg chg="add mod">
          <ac:chgData name="Garima Rathor" userId="307c56e8037f311c" providerId="LiveId" clId="{D252441B-9016-4878-AA77-3DCFED937707}" dt="2025-04-09T16:01:13.051" v="243"/>
          <ac:spMkLst>
            <pc:docMk/>
            <pc:sldMk cId="736200423" sldId="307"/>
            <ac:spMk id="34" creationId="{27EF1624-2F6C-E7C1-76D2-5C1E9627655D}"/>
          </ac:spMkLst>
        </pc:spChg>
      </pc:sldChg>
      <pc:sldChg chg="addSp modSp new del">
        <pc:chgData name="Garima Rathor" userId="307c56e8037f311c" providerId="LiveId" clId="{D252441B-9016-4878-AA77-3DCFED937707}" dt="2025-04-09T16:29:24.770" v="896" actId="47"/>
        <pc:sldMkLst>
          <pc:docMk/>
          <pc:sldMk cId="1191928630" sldId="308"/>
        </pc:sldMkLst>
        <pc:spChg chg="add mod">
          <ac:chgData name="Garima Rathor" userId="307c56e8037f311c" providerId="LiveId" clId="{D252441B-9016-4878-AA77-3DCFED937707}" dt="2025-04-09T16:01:30.953" v="245"/>
          <ac:spMkLst>
            <pc:docMk/>
            <pc:sldMk cId="1191928630" sldId="308"/>
            <ac:spMk id="2" creationId="{A1C7CF3F-8912-E73F-0B0F-98C776143F0E}"/>
          </ac:spMkLst>
        </pc:spChg>
        <pc:spChg chg="add mod">
          <ac:chgData name="Garima Rathor" userId="307c56e8037f311c" providerId="LiveId" clId="{D252441B-9016-4878-AA77-3DCFED937707}" dt="2025-04-09T16:01:30.953" v="245"/>
          <ac:spMkLst>
            <pc:docMk/>
            <pc:sldMk cId="1191928630" sldId="308"/>
            <ac:spMk id="3" creationId="{AD569388-0B42-055A-65BF-1B0F8AF18ACE}"/>
          </ac:spMkLst>
        </pc:spChg>
        <pc:spChg chg="add mod">
          <ac:chgData name="Garima Rathor" userId="307c56e8037f311c" providerId="LiveId" clId="{D252441B-9016-4878-AA77-3DCFED937707}" dt="2025-04-09T16:01:30.953" v="245"/>
          <ac:spMkLst>
            <pc:docMk/>
            <pc:sldMk cId="1191928630" sldId="308"/>
            <ac:spMk id="4" creationId="{2F066733-DA3D-AC05-8E58-31455E78D00A}"/>
          </ac:spMkLst>
        </pc:spChg>
        <pc:spChg chg="add mod">
          <ac:chgData name="Garima Rathor" userId="307c56e8037f311c" providerId="LiveId" clId="{D252441B-9016-4878-AA77-3DCFED937707}" dt="2025-04-09T16:01:30.953" v="245"/>
          <ac:spMkLst>
            <pc:docMk/>
            <pc:sldMk cId="1191928630" sldId="308"/>
            <ac:spMk id="5" creationId="{02294771-D457-8350-996B-3ADDB39BFFFF}"/>
          </ac:spMkLst>
        </pc:spChg>
        <pc:spChg chg="add mod">
          <ac:chgData name="Garima Rathor" userId="307c56e8037f311c" providerId="LiveId" clId="{D252441B-9016-4878-AA77-3DCFED937707}" dt="2025-04-09T16:01:30.953" v="245"/>
          <ac:spMkLst>
            <pc:docMk/>
            <pc:sldMk cId="1191928630" sldId="308"/>
            <ac:spMk id="6" creationId="{82B87B4D-AF96-0D21-8648-B5CF27ABDCCE}"/>
          </ac:spMkLst>
        </pc:spChg>
        <pc:spChg chg="add mod">
          <ac:chgData name="Garima Rathor" userId="307c56e8037f311c" providerId="LiveId" clId="{D252441B-9016-4878-AA77-3DCFED937707}" dt="2025-04-09T16:01:30.953" v="245"/>
          <ac:spMkLst>
            <pc:docMk/>
            <pc:sldMk cId="1191928630" sldId="308"/>
            <ac:spMk id="7" creationId="{FEAD2067-A807-ADAF-926C-F47C31E2E97B}"/>
          </ac:spMkLst>
        </pc:spChg>
        <pc:picChg chg="add mod">
          <ac:chgData name="Garima Rathor" userId="307c56e8037f311c" providerId="LiveId" clId="{D252441B-9016-4878-AA77-3DCFED937707}" dt="2025-04-09T16:01:30.953" v="245"/>
          <ac:picMkLst>
            <pc:docMk/>
            <pc:sldMk cId="1191928630" sldId="308"/>
            <ac:picMk id="8" creationId="{07AB5234-5C2E-105A-89E6-295D2CFB31BF}"/>
          </ac:picMkLst>
        </pc:picChg>
      </pc:sldChg>
      <pc:sldChg chg="addSp modSp new mod">
        <pc:chgData name="Garima Rathor" userId="307c56e8037f311c" providerId="LiveId" clId="{D252441B-9016-4878-AA77-3DCFED937707}" dt="2025-04-09T16:29:58.849" v="916"/>
        <pc:sldMkLst>
          <pc:docMk/>
          <pc:sldMk cId="2536498793" sldId="309"/>
        </pc:sldMkLst>
        <pc:spChg chg="mod">
          <ac:chgData name="Garima Rathor" userId="307c56e8037f311c" providerId="LiveId" clId="{D252441B-9016-4878-AA77-3DCFED937707}" dt="2025-04-09T16:01:38.518" v="247"/>
          <ac:spMkLst>
            <pc:docMk/>
            <pc:sldMk cId="2536498793" sldId="309"/>
            <ac:spMk id="9" creationId="{25C5DFC7-4EFD-5E02-ADF9-9FDEC337C53B}"/>
          </ac:spMkLst>
        </pc:spChg>
        <pc:spChg chg="mod">
          <ac:chgData name="Garima Rathor" userId="307c56e8037f311c" providerId="LiveId" clId="{D252441B-9016-4878-AA77-3DCFED937707}" dt="2025-04-09T16:01:38.518" v="247"/>
          <ac:spMkLst>
            <pc:docMk/>
            <pc:sldMk cId="2536498793" sldId="309"/>
            <ac:spMk id="10" creationId="{1C191446-8963-5B36-4596-091B5DE4A995}"/>
          </ac:spMkLst>
        </pc:spChg>
        <pc:spChg chg="mod">
          <ac:chgData name="Garima Rathor" userId="307c56e8037f311c" providerId="LiveId" clId="{D252441B-9016-4878-AA77-3DCFED937707}" dt="2025-04-09T16:01:38.518" v="247"/>
          <ac:spMkLst>
            <pc:docMk/>
            <pc:sldMk cId="2536498793" sldId="309"/>
            <ac:spMk id="13" creationId="{A1547861-FA52-D176-20F9-7B297489BFFE}"/>
          </ac:spMkLst>
        </pc:spChg>
        <pc:spChg chg="mod">
          <ac:chgData name="Garima Rathor" userId="307c56e8037f311c" providerId="LiveId" clId="{D252441B-9016-4878-AA77-3DCFED937707}" dt="2025-04-09T16:01:38.518" v="247"/>
          <ac:spMkLst>
            <pc:docMk/>
            <pc:sldMk cId="2536498793" sldId="309"/>
            <ac:spMk id="15" creationId="{6B2562A8-B97D-F38A-0702-668826CC40DC}"/>
          </ac:spMkLst>
        </pc:spChg>
        <pc:spChg chg="mod">
          <ac:chgData name="Garima Rathor" userId="307c56e8037f311c" providerId="LiveId" clId="{D252441B-9016-4878-AA77-3DCFED937707}" dt="2025-04-09T16:01:38.518" v="247"/>
          <ac:spMkLst>
            <pc:docMk/>
            <pc:sldMk cId="2536498793" sldId="309"/>
            <ac:spMk id="16" creationId="{397C1461-500E-AF4C-DB78-FA5E63BE95F8}"/>
          </ac:spMkLst>
        </pc:spChg>
        <pc:spChg chg="mod">
          <ac:chgData name="Garima Rathor" userId="307c56e8037f311c" providerId="LiveId" clId="{D252441B-9016-4878-AA77-3DCFED937707}" dt="2025-04-09T16:01:38.518" v="247"/>
          <ac:spMkLst>
            <pc:docMk/>
            <pc:sldMk cId="2536498793" sldId="309"/>
            <ac:spMk id="17" creationId="{96A3CEF7-6619-4C0E-6C5F-B47FF0A58906}"/>
          </ac:spMkLst>
        </pc:spChg>
        <pc:spChg chg="mod">
          <ac:chgData name="Garima Rathor" userId="307c56e8037f311c" providerId="LiveId" clId="{D252441B-9016-4878-AA77-3DCFED937707}" dt="2025-04-09T16:01:38.518" v="247"/>
          <ac:spMkLst>
            <pc:docMk/>
            <pc:sldMk cId="2536498793" sldId="309"/>
            <ac:spMk id="18" creationId="{5F3BB908-04F9-8F8A-72A9-9AB1908D3155}"/>
          </ac:spMkLst>
        </pc:spChg>
        <pc:spChg chg="add mod">
          <ac:chgData name="Garima Rathor" userId="307c56e8037f311c" providerId="LiveId" clId="{D252441B-9016-4878-AA77-3DCFED937707}" dt="2025-04-09T16:01:38.518" v="247"/>
          <ac:spMkLst>
            <pc:docMk/>
            <pc:sldMk cId="2536498793" sldId="309"/>
            <ac:spMk id="19" creationId="{B2B72AF3-BA0D-D953-1CFB-E611DC10B74B}"/>
          </ac:spMkLst>
        </pc:spChg>
        <pc:spChg chg="add mod">
          <ac:chgData name="Garima Rathor" userId="307c56e8037f311c" providerId="LiveId" clId="{D252441B-9016-4878-AA77-3DCFED937707}" dt="2025-04-09T16:01:40.037" v="248"/>
          <ac:spMkLst>
            <pc:docMk/>
            <pc:sldMk cId="2536498793" sldId="309"/>
            <ac:spMk id="20" creationId="{D245956A-14E7-36F2-8A27-69C678291A42}"/>
          </ac:spMkLst>
        </pc:spChg>
        <pc:spChg chg="add mod">
          <ac:chgData name="Garima Rathor" userId="307c56e8037f311c" providerId="LiveId" clId="{D252441B-9016-4878-AA77-3DCFED937707}" dt="2025-04-09T16:01:40.037" v="248"/>
          <ac:spMkLst>
            <pc:docMk/>
            <pc:sldMk cId="2536498793" sldId="309"/>
            <ac:spMk id="21" creationId="{15506C71-5AA4-641D-4ACA-0D235418B9D2}"/>
          </ac:spMkLst>
        </pc:spChg>
        <pc:spChg chg="add mod">
          <ac:chgData name="Garima Rathor" userId="307c56e8037f311c" providerId="LiveId" clId="{D252441B-9016-4878-AA77-3DCFED937707}" dt="2025-04-09T16:01:41.628" v="249"/>
          <ac:spMkLst>
            <pc:docMk/>
            <pc:sldMk cId="2536498793" sldId="309"/>
            <ac:spMk id="22" creationId="{52B99410-9709-819C-BD55-A886974555C2}"/>
          </ac:spMkLst>
        </pc:spChg>
        <pc:spChg chg="mod">
          <ac:chgData name="Garima Rathor" userId="307c56e8037f311c" providerId="LiveId" clId="{D252441B-9016-4878-AA77-3DCFED937707}" dt="2025-04-09T16:01:41.628" v="249"/>
          <ac:spMkLst>
            <pc:docMk/>
            <pc:sldMk cId="2536498793" sldId="309"/>
            <ac:spMk id="24" creationId="{FDCFE5CC-B599-72B1-66E5-E0EA82D77391}"/>
          </ac:spMkLst>
        </pc:spChg>
        <pc:spChg chg="mod">
          <ac:chgData name="Garima Rathor" userId="307c56e8037f311c" providerId="LiveId" clId="{D252441B-9016-4878-AA77-3DCFED937707}" dt="2025-04-09T16:01:41.628" v="249"/>
          <ac:spMkLst>
            <pc:docMk/>
            <pc:sldMk cId="2536498793" sldId="309"/>
            <ac:spMk id="26" creationId="{171C7747-5F2B-AF61-3B63-0B126905C9A7}"/>
          </ac:spMkLst>
        </pc:spChg>
        <pc:spChg chg="mod">
          <ac:chgData name="Garima Rathor" userId="307c56e8037f311c" providerId="LiveId" clId="{D252441B-9016-4878-AA77-3DCFED937707}" dt="2025-04-09T16:01:41.628" v="249"/>
          <ac:spMkLst>
            <pc:docMk/>
            <pc:sldMk cId="2536498793" sldId="309"/>
            <ac:spMk id="28" creationId="{40D8D943-9654-DEE0-6D41-AE4DC358E887}"/>
          </ac:spMkLst>
        </pc:spChg>
        <pc:spChg chg="mod">
          <ac:chgData name="Garima Rathor" userId="307c56e8037f311c" providerId="LiveId" clId="{D252441B-9016-4878-AA77-3DCFED937707}" dt="2025-04-09T16:01:41.628" v="249"/>
          <ac:spMkLst>
            <pc:docMk/>
            <pc:sldMk cId="2536498793" sldId="309"/>
            <ac:spMk id="30" creationId="{88E36551-93AA-48C8-0DA5-95A7A548F35A}"/>
          </ac:spMkLst>
        </pc:spChg>
        <pc:spChg chg="mod">
          <ac:chgData name="Garima Rathor" userId="307c56e8037f311c" providerId="LiveId" clId="{D252441B-9016-4878-AA77-3DCFED937707}" dt="2025-04-09T16:01:41.628" v="249"/>
          <ac:spMkLst>
            <pc:docMk/>
            <pc:sldMk cId="2536498793" sldId="309"/>
            <ac:spMk id="31" creationId="{43FF55A0-6C98-964F-A354-8E4AFF3F7768}"/>
          </ac:spMkLst>
        </pc:spChg>
        <pc:spChg chg="mod">
          <ac:chgData name="Garima Rathor" userId="307c56e8037f311c" providerId="LiveId" clId="{D252441B-9016-4878-AA77-3DCFED937707}" dt="2025-04-09T16:01:41.628" v="249"/>
          <ac:spMkLst>
            <pc:docMk/>
            <pc:sldMk cId="2536498793" sldId="309"/>
            <ac:spMk id="35" creationId="{D2356557-92D7-E2EB-645C-F33035DB9F62}"/>
          </ac:spMkLst>
        </pc:spChg>
        <pc:spChg chg="mod">
          <ac:chgData name="Garima Rathor" userId="307c56e8037f311c" providerId="LiveId" clId="{D252441B-9016-4878-AA77-3DCFED937707}" dt="2025-04-09T16:01:41.628" v="249"/>
          <ac:spMkLst>
            <pc:docMk/>
            <pc:sldMk cId="2536498793" sldId="309"/>
            <ac:spMk id="37" creationId="{14757B6C-DD80-9328-E5A9-61345CD0C331}"/>
          </ac:spMkLst>
        </pc:spChg>
        <pc:spChg chg="mod">
          <ac:chgData name="Garima Rathor" userId="307c56e8037f311c" providerId="LiveId" clId="{D252441B-9016-4878-AA77-3DCFED937707}" dt="2025-04-09T16:01:41.628" v="249"/>
          <ac:spMkLst>
            <pc:docMk/>
            <pc:sldMk cId="2536498793" sldId="309"/>
            <ac:spMk id="38" creationId="{EB00443E-B117-2165-F34B-8AC034C7CA6F}"/>
          </ac:spMkLst>
        </pc:spChg>
        <pc:spChg chg="mod">
          <ac:chgData name="Garima Rathor" userId="307c56e8037f311c" providerId="LiveId" clId="{D252441B-9016-4878-AA77-3DCFED937707}" dt="2025-04-09T16:29:58.849" v="916"/>
          <ac:spMkLst>
            <pc:docMk/>
            <pc:sldMk cId="2536498793" sldId="309"/>
            <ac:spMk id="39" creationId="{7A1B136E-FBAB-49ED-C1AC-E1B567CDAFA3}"/>
          </ac:spMkLst>
        </pc:spChg>
        <pc:spChg chg="add mod">
          <ac:chgData name="Garima Rathor" userId="307c56e8037f311c" providerId="LiveId" clId="{D252441B-9016-4878-AA77-3DCFED937707}" dt="2025-04-09T16:01:41.628" v="249"/>
          <ac:spMkLst>
            <pc:docMk/>
            <pc:sldMk cId="2536498793" sldId="309"/>
            <ac:spMk id="40" creationId="{ADFAAFF3-8BAA-10F0-0A48-8FCA8F5E915C}"/>
          </ac:spMkLst>
        </pc:spChg>
        <pc:spChg chg="mod">
          <ac:chgData name="Garima Rathor" userId="307c56e8037f311c" providerId="LiveId" clId="{D252441B-9016-4878-AA77-3DCFED937707}" dt="2025-04-09T16:29:32.794" v="905" actId="20577"/>
          <ac:spMkLst>
            <pc:docMk/>
            <pc:sldMk cId="2536498793" sldId="309"/>
            <ac:spMk id="41" creationId="{DB701617-B209-64D4-20E6-9ED9611060F5}"/>
          </ac:spMkLst>
        </pc:spChg>
      </pc:sldChg>
      <pc:sldChg chg="addSp modSp new del">
        <pc:chgData name="Garima Rathor" userId="307c56e8037f311c" providerId="LiveId" clId="{D252441B-9016-4878-AA77-3DCFED937707}" dt="2025-04-09T16:30:08.098" v="917" actId="47"/>
        <pc:sldMkLst>
          <pc:docMk/>
          <pc:sldMk cId="3587014738" sldId="310"/>
        </pc:sldMkLst>
        <pc:spChg chg="add mod">
          <ac:chgData name="Garima Rathor" userId="307c56e8037f311c" providerId="LiveId" clId="{D252441B-9016-4878-AA77-3DCFED937707}" dt="2025-04-09T16:01:59.242" v="251"/>
          <ac:spMkLst>
            <pc:docMk/>
            <pc:sldMk cId="3587014738" sldId="310"/>
            <ac:spMk id="2" creationId="{5EA68B9C-56BA-BADA-AFB0-AD00A3B6BB8E}"/>
          </ac:spMkLst>
        </pc:spChg>
        <pc:spChg chg="mod">
          <ac:chgData name="Garima Rathor" userId="307c56e8037f311c" providerId="LiveId" clId="{D252441B-9016-4878-AA77-3DCFED937707}" dt="2025-04-09T16:01:59.242" v="251"/>
          <ac:spMkLst>
            <pc:docMk/>
            <pc:sldMk cId="3587014738" sldId="310"/>
            <ac:spMk id="10" creationId="{D2CE9FD4-585D-2838-4974-F7A0AE607081}"/>
          </ac:spMkLst>
        </pc:spChg>
        <pc:spChg chg="mod">
          <ac:chgData name="Garima Rathor" userId="307c56e8037f311c" providerId="LiveId" clId="{D252441B-9016-4878-AA77-3DCFED937707}" dt="2025-04-09T16:01:59.242" v="251"/>
          <ac:spMkLst>
            <pc:docMk/>
            <pc:sldMk cId="3587014738" sldId="310"/>
            <ac:spMk id="14" creationId="{FBBBF092-B51E-D02A-C094-6CB709C99A1F}"/>
          </ac:spMkLst>
        </pc:spChg>
        <pc:spChg chg="mod">
          <ac:chgData name="Garima Rathor" userId="307c56e8037f311c" providerId="LiveId" clId="{D252441B-9016-4878-AA77-3DCFED937707}" dt="2025-04-09T16:01:59.242" v="251"/>
          <ac:spMkLst>
            <pc:docMk/>
            <pc:sldMk cId="3587014738" sldId="310"/>
            <ac:spMk id="16" creationId="{0744462A-4B82-CD7A-55AD-A2B64D0B282D}"/>
          </ac:spMkLst>
        </pc:spChg>
        <pc:spChg chg="mod">
          <ac:chgData name="Garima Rathor" userId="307c56e8037f311c" providerId="LiveId" clId="{D252441B-9016-4878-AA77-3DCFED937707}" dt="2025-04-09T16:01:59.242" v="251"/>
          <ac:spMkLst>
            <pc:docMk/>
            <pc:sldMk cId="3587014738" sldId="310"/>
            <ac:spMk id="17" creationId="{11F89935-AD09-CFE4-4CB1-24C4DEAC9EFD}"/>
          </ac:spMkLst>
        </pc:spChg>
        <pc:spChg chg="mod">
          <ac:chgData name="Garima Rathor" userId="307c56e8037f311c" providerId="LiveId" clId="{D252441B-9016-4878-AA77-3DCFED937707}" dt="2025-04-09T16:01:59.242" v="251"/>
          <ac:spMkLst>
            <pc:docMk/>
            <pc:sldMk cId="3587014738" sldId="310"/>
            <ac:spMk id="18" creationId="{14CA9465-90DD-4818-226C-41E4EDFBC92F}"/>
          </ac:spMkLst>
        </pc:spChg>
        <pc:spChg chg="mod">
          <ac:chgData name="Garima Rathor" userId="307c56e8037f311c" providerId="LiveId" clId="{D252441B-9016-4878-AA77-3DCFED937707}" dt="2025-04-09T16:01:59.242" v="251"/>
          <ac:spMkLst>
            <pc:docMk/>
            <pc:sldMk cId="3587014738" sldId="310"/>
            <ac:spMk id="19" creationId="{33BE5353-0591-DBB1-D0EA-7D1DD646A47B}"/>
          </ac:spMkLst>
        </pc:spChg>
        <pc:spChg chg="add mod">
          <ac:chgData name="Garima Rathor" userId="307c56e8037f311c" providerId="LiveId" clId="{D252441B-9016-4878-AA77-3DCFED937707}" dt="2025-04-09T16:01:59.242" v="251"/>
          <ac:spMkLst>
            <pc:docMk/>
            <pc:sldMk cId="3587014738" sldId="310"/>
            <ac:spMk id="23" creationId="{38253C31-E9C9-A2B6-4572-53CE0A4ABA69}"/>
          </ac:spMkLst>
        </pc:spChg>
        <pc:spChg chg="add mod">
          <ac:chgData name="Garima Rathor" userId="307c56e8037f311c" providerId="LiveId" clId="{D252441B-9016-4878-AA77-3DCFED937707}" dt="2025-04-09T16:01:59.242" v="251"/>
          <ac:spMkLst>
            <pc:docMk/>
            <pc:sldMk cId="3587014738" sldId="310"/>
            <ac:spMk id="24" creationId="{1B2B4C91-FB0B-2263-8D08-49162A5C579E}"/>
          </ac:spMkLst>
        </pc:spChg>
        <pc:spChg chg="add mod">
          <ac:chgData name="Garima Rathor" userId="307c56e8037f311c" providerId="LiveId" clId="{D252441B-9016-4878-AA77-3DCFED937707}" dt="2025-04-09T16:01:59.242" v="251"/>
          <ac:spMkLst>
            <pc:docMk/>
            <pc:sldMk cId="3587014738" sldId="310"/>
            <ac:spMk id="25" creationId="{1963C366-39C8-451F-B4D6-82046A6BDCBD}"/>
          </ac:spMkLst>
        </pc:spChg>
      </pc:sldChg>
      <pc:sldChg chg="addSp modSp new del">
        <pc:chgData name="Garima Rathor" userId="307c56e8037f311c" providerId="LiveId" clId="{D252441B-9016-4878-AA77-3DCFED937707}" dt="2025-04-09T16:30:08.098" v="917" actId="47"/>
        <pc:sldMkLst>
          <pc:docMk/>
          <pc:sldMk cId="3616890263" sldId="311"/>
        </pc:sldMkLst>
        <pc:spChg chg="add mod">
          <ac:chgData name="Garima Rathor" userId="307c56e8037f311c" providerId="LiveId" clId="{D252441B-9016-4878-AA77-3DCFED937707}" dt="2025-04-09T16:02:09.882" v="253"/>
          <ac:spMkLst>
            <pc:docMk/>
            <pc:sldMk cId="3616890263" sldId="311"/>
            <ac:spMk id="2" creationId="{8DA676C5-0916-3402-8D0A-8F4D6C809409}"/>
          </ac:spMkLst>
        </pc:spChg>
        <pc:spChg chg="add mod">
          <ac:chgData name="Garima Rathor" userId="307c56e8037f311c" providerId="LiveId" clId="{D252441B-9016-4878-AA77-3DCFED937707}" dt="2025-04-09T16:02:09.882" v="253"/>
          <ac:spMkLst>
            <pc:docMk/>
            <pc:sldMk cId="3616890263" sldId="311"/>
            <ac:spMk id="3" creationId="{6609E771-9893-904E-BBFD-17CBC9A06ACA}"/>
          </ac:spMkLst>
        </pc:spChg>
        <pc:spChg chg="add mod">
          <ac:chgData name="Garima Rathor" userId="307c56e8037f311c" providerId="LiveId" clId="{D252441B-9016-4878-AA77-3DCFED937707}" dt="2025-04-09T16:02:09.882" v="253"/>
          <ac:spMkLst>
            <pc:docMk/>
            <pc:sldMk cId="3616890263" sldId="311"/>
            <ac:spMk id="4" creationId="{EE701BE2-9CA2-398A-AD2C-9CA92A9BDB34}"/>
          </ac:spMkLst>
        </pc:spChg>
        <pc:spChg chg="add mod">
          <ac:chgData name="Garima Rathor" userId="307c56e8037f311c" providerId="LiveId" clId="{D252441B-9016-4878-AA77-3DCFED937707}" dt="2025-04-09T16:02:09.882" v="253"/>
          <ac:spMkLst>
            <pc:docMk/>
            <pc:sldMk cId="3616890263" sldId="311"/>
            <ac:spMk id="6" creationId="{8C6BEEA7-A84A-94F6-133B-D141060193A4}"/>
          </ac:spMkLst>
        </pc:spChg>
        <pc:spChg chg="add mod">
          <ac:chgData name="Garima Rathor" userId="307c56e8037f311c" providerId="LiveId" clId="{D252441B-9016-4878-AA77-3DCFED937707}" dt="2025-04-09T16:02:09.882" v="253"/>
          <ac:spMkLst>
            <pc:docMk/>
            <pc:sldMk cId="3616890263" sldId="311"/>
            <ac:spMk id="7" creationId="{59405575-B108-C96F-C642-03F0E1D178B4}"/>
          </ac:spMkLst>
        </pc:spChg>
        <pc:spChg chg="add mod">
          <ac:chgData name="Garima Rathor" userId="307c56e8037f311c" providerId="LiveId" clId="{D252441B-9016-4878-AA77-3DCFED937707}" dt="2025-04-09T16:02:09.882" v="253"/>
          <ac:spMkLst>
            <pc:docMk/>
            <pc:sldMk cId="3616890263" sldId="311"/>
            <ac:spMk id="8" creationId="{4640FD80-C7CD-A52D-597B-3161983F9AFE}"/>
          </ac:spMkLst>
        </pc:spChg>
        <pc:spChg chg="add mod">
          <ac:chgData name="Garima Rathor" userId="307c56e8037f311c" providerId="LiveId" clId="{D252441B-9016-4878-AA77-3DCFED937707}" dt="2025-04-09T16:02:09.882" v="253"/>
          <ac:spMkLst>
            <pc:docMk/>
            <pc:sldMk cId="3616890263" sldId="311"/>
            <ac:spMk id="9" creationId="{AD0E3B45-E62D-1500-7EC6-E1EBA8493488}"/>
          </ac:spMkLst>
        </pc:spChg>
        <pc:spChg chg="add mod">
          <ac:chgData name="Garima Rathor" userId="307c56e8037f311c" providerId="LiveId" clId="{D252441B-9016-4878-AA77-3DCFED937707}" dt="2025-04-09T16:02:09.882" v="253"/>
          <ac:spMkLst>
            <pc:docMk/>
            <pc:sldMk cId="3616890263" sldId="311"/>
            <ac:spMk id="10" creationId="{22A62C98-8FFE-6C2D-BC9C-CCA78879013F}"/>
          </ac:spMkLst>
        </pc:spChg>
        <pc:spChg chg="mod">
          <ac:chgData name="Garima Rathor" userId="307c56e8037f311c" providerId="LiveId" clId="{D252441B-9016-4878-AA77-3DCFED937707}" dt="2025-04-09T16:02:09.882" v="253"/>
          <ac:spMkLst>
            <pc:docMk/>
            <pc:sldMk cId="3616890263" sldId="311"/>
            <ac:spMk id="15" creationId="{EFBCB3FD-EE62-D1C7-BA16-CDA34EF7232E}"/>
          </ac:spMkLst>
        </pc:spChg>
        <pc:spChg chg="add mod">
          <ac:chgData name="Garima Rathor" userId="307c56e8037f311c" providerId="LiveId" clId="{D252441B-9016-4878-AA77-3DCFED937707}" dt="2025-04-09T16:02:09.882" v="253"/>
          <ac:spMkLst>
            <pc:docMk/>
            <pc:sldMk cId="3616890263" sldId="311"/>
            <ac:spMk id="16" creationId="{473FFBE4-B085-ABDC-37DD-4AEA7B12A798}"/>
          </ac:spMkLst>
        </pc:spChg>
      </pc:sldChg>
      <pc:sldChg chg="addSp modSp new mod">
        <pc:chgData name="Garima Rathor" userId="307c56e8037f311c" providerId="LiveId" clId="{D252441B-9016-4878-AA77-3DCFED937707}" dt="2025-04-09T16:30:15.596" v="926" actId="20577"/>
        <pc:sldMkLst>
          <pc:docMk/>
          <pc:sldMk cId="806564999" sldId="312"/>
        </pc:sldMkLst>
        <pc:spChg chg="mod">
          <ac:chgData name="Garima Rathor" userId="307c56e8037f311c" providerId="LiveId" clId="{D252441B-9016-4878-AA77-3DCFED937707}" dt="2025-04-09T16:02:15.991" v="255"/>
          <ac:spMkLst>
            <pc:docMk/>
            <pc:sldMk cId="806564999" sldId="312"/>
            <ac:spMk id="10" creationId="{3A03F5F8-6575-E043-A265-D5FFDD57C68D}"/>
          </ac:spMkLst>
        </pc:spChg>
        <pc:spChg chg="mod">
          <ac:chgData name="Garima Rathor" userId="307c56e8037f311c" providerId="LiveId" clId="{D252441B-9016-4878-AA77-3DCFED937707}" dt="2025-04-09T16:02:15.991" v="255"/>
          <ac:spMkLst>
            <pc:docMk/>
            <pc:sldMk cId="806564999" sldId="312"/>
            <ac:spMk id="11" creationId="{CBC38AF6-6081-E5AC-E58D-7DC2A1143F2A}"/>
          </ac:spMkLst>
        </pc:spChg>
        <pc:spChg chg="mod">
          <ac:chgData name="Garima Rathor" userId="307c56e8037f311c" providerId="LiveId" clId="{D252441B-9016-4878-AA77-3DCFED937707}" dt="2025-04-09T16:02:15.991" v="255"/>
          <ac:spMkLst>
            <pc:docMk/>
            <pc:sldMk cId="806564999" sldId="312"/>
            <ac:spMk id="14" creationId="{3896AAEB-1E62-315D-1B7D-09EFF56A1800}"/>
          </ac:spMkLst>
        </pc:spChg>
        <pc:spChg chg="mod">
          <ac:chgData name="Garima Rathor" userId="307c56e8037f311c" providerId="LiveId" clId="{D252441B-9016-4878-AA77-3DCFED937707}" dt="2025-04-09T16:02:15.991" v="255"/>
          <ac:spMkLst>
            <pc:docMk/>
            <pc:sldMk cId="806564999" sldId="312"/>
            <ac:spMk id="15" creationId="{FE5857A1-5ACE-F1FA-45E1-21EE035FEA48}"/>
          </ac:spMkLst>
        </pc:spChg>
        <pc:spChg chg="mod">
          <ac:chgData name="Garima Rathor" userId="307c56e8037f311c" providerId="LiveId" clId="{D252441B-9016-4878-AA77-3DCFED937707}" dt="2025-04-09T16:02:15.991" v="255"/>
          <ac:spMkLst>
            <pc:docMk/>
            <pc:sldMk cId="806564999" sldId="312"/>
            <ac:spMk id="16" creationId="{194FCFB8-8B52-3E21-4CF5-5F09EAC170E2}"/>
          </ac:spMkLst>
        </pc:spChg>
        <pc:spChg chg="mod">
          <ac:chgData name="Garima Rathor" userId="307c56e8037f311c" providerId="LiveId" clId="{D252441B-9016-4878-AA77-3DCFED937707}" dt="2025-04-09T16:02:15.991" v="255"/>
          <ac:spMkLst>
            <pc:docMk/>
            <pc:sldMk cId="806564999" sldId="312"/>
            <ac:spMk id="17" creationId="{8ACB1835-37CC-4B46-E38B-F0804F261AC2}"/>
          </ac:spMkLst>
        </pc:spChg>
        <pc:spChg chg="mod">
          <ac:chgData name="Garima Rathor" userId="307c56e8037f311c" providerId="LiveId" clId="{D252441B-9016-4878-AA77-3DCFED937707}" dt="2025-04-09T16:02:15.991" v="255"/>
          <ac:spMkLst>
            <pc:docMk/>
            <pc:sldMk cId="806564999" sldId="312"/>
            <ac:spMk id="18" creationId="{6711D0F9-BE88-3ADB-3F28-F546AA9CB134}"/>
          </ac:spMkLst>
        </pc:spChg>
        <pc:spChg chg="mod">
          <ac:chgData name="Garima Rathor" userId="307c56e8037f311c" providerId="LiveId" clId="{D252441B-9016-4878-AA77-3DCFED937707}" dt="2025-04-09T16:02:15.991" v="255"/>
          <ac:spMkLst>
            <pc:docMk/>
            <pc:sldMk cId="806564999" sldId="312"/>
            <ac:spMk id="20" creationId="{571AD8D2-36CE-C8FA-2BA3-6DB59AB6893E}"/>
          </ac:spMkLst>
        </pc:spChg>
        <pc:spChg chg="add mod">
          <ac:chgData name="Garima Rathor" userId="307c56e8037f311c" providerId="LiveId" clId="{D252441B-9016-4878-AA77-3DCFED937707}" dt="2025-04-09T16:02:17.665" v="256"/>
          <ac:spMkLst>
            <pc:docMk/>
            <pc:sldMk cId="806564999" sldId="312"/>
            <ac:spMk id="21" creationId="{0D9F15A0-3993-A126-CCE3-DF782DB240C3}"/>
          </ac:spMkLst>
        </pc:spChg>
        <pc:spChg chg="add mod">
          <ac:chgData name="Garima Rathor" userId="307c56e8037f311c" providerId="LiveId" clId="{D252441B-9016-4878-AA77-3DCFED937707}" dt="2025-04-09T16:02:17.665" v="256"/>
          <ac:spMkLst>
            <pc:docMk/>
            <pc:sldMk cId="806564999" sldId="312"/>
            <ac:spMk id="22" creationId="{682C04A8-CF73-4E60-86BC-D935D425BFAE}"/>
          </ac:spMkLst>
        </pc:spChg>
        <pc:spChg chg="mod">
          <ac:chgData name="Garima Rathor" userId="307c56e8037f311c" providerId="LiveId" clId="{D252441B-9016-4878-AA77-3DCFED937707}" dt="2025-04-09T16:02:19.107" v="257"/>
          <ac:spMkLst>
            <pc:docMk/>
            <pc:sldMk cId="806564999" sldId="312"/>
            <ac:spMk id="26" creationId="{A565572A-6FA0-8DC7-4DE4-8C54A6A286CC}"/>
          </ac:spMkLst>
        </pc:spChg>
        <pc:spChg chg="mod">
          <ac:chgData name="Garima Rathor" userId="307c56e8037f311c" providerId="LiveId" clId="{D252441B-9016-4878-AA77-3DCFED937707}" dt="2025-04-09T16:02:19.107" v="257"/>
          <ac:spMkLst>
            <pc:docMk/>
            <pc:sldMk cId="806564999" sldId="312"/>
            <ac:spMk id="30" creationId="{DE0392CB-6EE3-4559-B923-0437457AA8D6}"/>
          </ac:spMkLst>
        </pc:spChg>
        <pc:spChg chg="mod">
          <ac:chgData name="Garima Rathor" userId="307c56e8037f311c" providerId="LiveId" clId="{D252441B-9016-4878-AA77-3DCFED937707}" dt="2025-04-09T16:02:19.107" v="257"/>
          <ac:spMkLst>
            <pc:docMk/>
            <pc:sldMk cId="806564999" sldId="312"/>
            <ac:spMk id="31" creationId="{9692F80D-6023-A74E-72D5-DEB28EDC3099}"/>
          </ac:spMkLst>
        </pc:spChg>
        <pc:spChg chg="mod">
          <ac:chgData name="Garima Rathor" userId="307c56e8037f311c" providerId="LiveId" clId="{D252441B-9016-4878-AA77-3DCFED937707}" dt="2025-04-09T16:02:19.107" v="257"/>
          <ac:spMkLst>
            <pc:docMk/>
            <pc:sldMk cId="806564999" sldId="312"/>
            <ac:spMk id="33" creationId="{251B74F8-FF75-C9B5-059A-42BE6E7C37FA}"/>
          </ac:spMkLst>
        </pc:spChg>
        <pc:spChg chg="mod">
          <ac:chgData name="Garima Rathor" userId="307c56e8037f311c" providerId="LiveId" clId="{D252441B-9016-4878-AA77-3DCFED937707}" dt="2025-04-09T16:02:19.107" v="257"/>
          <ac:spMkLst>
            <pc:docMk/>
            <pc:sldMk cId="806564999" sldId="312"/>
            <ac:spMk id="34" creationId="{A168FA2B-1382-AE72-B285-636C22F6015F}"/>
          </ac:spMkLst>
        </pc:spChg>
        <pc:spChg chg="mod">
          <ac:chgData name="Garima Rathor" userId="307c56e8037f311c" providerId="LiveId" clId="{D252441B-9016-4878-AA77-3DCFED937707}" dt="2025-04-09T16:02:19.107" v="257"/>
          <ac:spMkLst>
            <pc:docMk/>
            <pc:sldMk cId="806564999" sldId="312"/>
            <ac:spMk id="35" creationId="{ECCD24D3-4F07-27FA-D14E-E5969C654958}"/>
          </ac:spMkLst>
        </pc:spChg>
        <pc:spChg chg="mod">
          <ac:chgData name="Garima Rathor" userId="307c56e8037f311c" providerId="LiveId" clId="{D252441B-9016-4878-AA77-3DCFED937707}" dt="2025-04-09T16:02:19.107" v="257"/>
          <ac:spMkLst>
            <pc:docMk/>
            <pc:sldMk cId="806564999" sldId="312"/>
            <ac:spMk id="36" creationId="{0FBD5865-1B3B-6547-3291-CA52CD695054}"/>
          </ac:spMkLst>
        </pc:spChg>
        <pc:spChg chg="mod">
          <ac:chgData name="Garima Rathor" userId="307c56e8037f311c" providerId="LiveId" clId="{D252441B-9016-4878-AA77-3DCFED937707}" dt="2025-04-09T16:02:19.107" v="257"/>
          <ac:spMkLst>
            <pc:docMk/>
            <pc:sldMk cId="806564999" sldId="312"/>
            <ac:spMk id="37" creationId="{BE3C283A-7DD6-3A12-4248-00F1B68B5494}"/>
          </ac:spMkLst>
        </pc:spChg>
        <pc:spChg chg="mod">
          <ac:chgData name="Garima Rathor" userId="307c56e8037f311c" providerId="LiveId" clId="{D252441B-9016-4878-AA77-3DCFED937707}" dt="2025-04-09T16:02:19.107" v="257"/>
          <ac:spMkLst>
            <pc:docMk/>
            <pc:sldMk cId="806564999" sldId="312"/>
            <ac:spMk id="40" creationId="{43D0CACC-A5ED-8145-463E-C843987759A2}"/>
          </ac:spMkLst>
        </pc:spChg>
        <pc:spChg chg="add mod">
          <ac:chgData name="Garima Rathor" userId="307c56e8037f311c" providerId="LiveId" clId="{D252441B-9016-4878-AA77-3DCFED937707}" dt="2025-04-09T16:30:15.596" v="926" actId="20577"/>
          <ac:spMkLst>
            <pc:docMk/>
            <pc:sldMk cId="806564999" sldId="312"/>
            <ac:spMk id="43" creationId="{F6E9C533-2EA4-E43B-EEC1-5050D0E07A41}"/>
          </ac:spMkLst>
        </pc:spChg>
      </pc:sldChg>
      <pc:sldChg chg="addSp modSp new mod">
        <pc:chgData name="Garima Rathor" userId="307c56e8037f311c" providerId="LiveId" clId="{D252441B-9016-4878-AA77-3DCFED937707}" dt="2025-04-09T16:30:29.743" v="944" actId="20577"/>
        <pc:sldMkLst>
          <pc:docMk/>
          <pc:sldMk cId="780826993" sldId="313"/>
        </pc:sldMkLst>
        <pc:spChg chg="mod">
          <ac:chgData name="Garima Rathor" userId="307c56e8037f311c" providerId="LiveId" clId="{D252441B-9016-4878-AA77-3DCFED937707}" dt="2025-04-09T16:02:28.513" v="260"/>
          <ac:spMkLst>
            <pc:docMk/>
            <pc:sldMk cId="780826993" sldId="313"/>
            <ac:spMk id="2" creationId="{373F00F2-B314-639C-060E-072C7C37C92A}"/>
          </ac:spMkLst>
        </pc:spChg>
        <pc:spChg chg="mod">
          <ac:chgData name="Garima Rathor" userId="307c56e8037f311c" providerId="LiveId" clId="{D252441B-9016-4878-AA77-3DCFED937707}" dt="2025-04-09T16:02:28.513" v="260"/>
          <ac:spMkLst>
            <pc:docMk/>
            <pc:sldMk cId="780826993" sldId="313"/>
            <ac:spMk id="3" creationId="{AE92EA5F-629B-6713-5BCB-49E9203D2E4C}"/>
          </ac:spMkLst>
        </pc:spChg>
        <pc:spChg chg="mod">
          <ac:chgData name="Garima Rathor" userId="307c56e8037f311c" providerId="LiveId" clId="{D252441B-9016-4878-AA77-3DCFED937707}" dt="2025-04-09T16:02:25.932" v="259"/>
          <ac:spMkLst>
            <pc:docMk/>
            <pc:sldMk cId="780826993" sldId="313"/>
            <ac:spMk id="10" creationId="{25509A4D-9AD6-EC30-6492-FE0E3293013A}"/>
          </ac:spMkLst>
        </pc:spChg>
        <pc:spChg chg="mod">
          <ac:chgData name="Garima Rathor" userId="307c56e8037f311c" providerId="LiveId" clId="{D252441B-9016-4878-AA77-3DCFED937707}" dt="2025-04-09T16:02:25.932" v="259"/>
          <ac:spMkLst>
            <pc:docMk/>
            <pc:sldMk cId="780826993" sldId="313"/>
            <ac:spMk id="13" creationId="{EAA654D9-8EB7-4A59-6489-F4A11177AB21}"/>
          </ac:spMkLst>
        </pc:spChg>
        <pc:spChg chg="mod">
          <ac:chgData name="Garima Rathor" userId="307c56e8037f311c" providerId="LiveId" clId="{D252441B-9016-4878-AA77-3DCFED937707}" dt="2025-04-09T16:02:25.932" v="259"/>
          <ac:spMkLst>
            <pc:docMk/>
            <pc:sldMk cId="780826993" sldId="313"/>
            <ac:spMk id="19" creationId="{66616978-3560-2DB3-7B4F-4F0C02032F9C}"/>
          </ac:spMkLst>
        </pc:spChg>
        <pc:spChg chg="mod">
          <ac:chgData name="Garima Rathor" userId="307c56e8037f311c" providerId="LiveId" clId="{D252441B-9016-4878-AA77-3DCFED937707}" dt="2025-04-09T16:02:25.932" v="259"/>
          <ac:spMkLst>
            <pc:docMk/>
            <pc:sldMk cId="780826993" sldId="313"/>
            <ac:spMk id="20" creationId="{EC6CC244-ABC7-B16A-1360-EC081A6228F3}"/>
          </ac:spMkLst>
        </pc:spChg>
        <pc:spChg chg="mod">
          <ac:chgData name="Garima Rathor" userId="307c56e8037f311c" providerId="LiveId" clId="{D252441B-9016-4878-AA77-3DCFED937707}" dt="2025-04-09T16:02:25.932" v="259"/>
          <ac:spMkLst>
            <pc:docMk/>
            <pc:sldMk cId="780826993" sldId="313"/>
            <ac:spMk id="24" creationId="{42B1EE3F-4929-6228-DEB6-7631813EB3A7}"/>
          </ac:spMkLst>
        </pc:spChg>
        <pc:spChg chg="mod">
          <ac:chgData name="Garima Rathor" userId="307c56e8037f311c" providerId="LiveId" clId="{D252441B-9016-4878-AA77-3DCFED937707}" dt="2025-04-09T16:02:25.932" v="259"/>
          <ac:spMkLst>
            <pc:docMk/>
            <pc:sldMk cId="780826993" sldId="313"/>
            <ac:spMk id="25" creationId="{F4686FEB-53E8-DBD9-B517-5AD5B9D84E60}"/>
          </ac:spMkLst>
        </pc:spChg>
        <pc:spChg chg="mod">
          <ac:chgData name="Garima Rathor" userId="307c56e8037f311c" providerId="LiveId" clId="{D252441B-9016-4878-AA77-3DCFED937707}" dt="2025-04-09T16:02:25.932" v="259"/>
          <ac:spMkLst>
            <pc:docMk/>
            <pc:sldMk cId="780826993" sldId="313"/>
            <ac:spMk id="26" creationId="{D9D24DE3-A97C-D43F-A57D-783E04D50E13}"/>
          </ac:spMkLst>
        </pc:spChg>
        <pc:spChg chg="mod">
          <ac:chgData name="Garima Rathor" userId="307c56e8037f311c" providerId="LiveId" clId="{D252441B-9016-4878-AA77-3DCFED937707}" dt="2025-04-09T16:02:25.932" v="259"/>
          <ac:spMkLst>
            <pc:docMk/>
            <pc:sldMk cId="780826993" sldId="313"/>
            <ac:spMk id="27" creationId="{17606D63-A1F6-D723-0CD3-55EB148C8AEB}"/>
          </ac:spMkLst>
        </pc:spChg>
        <pc:spChg chg="add mod">
          <ac:chgData name="Garima Rathor" userId="307c56e8037f311c" providerId="LiveId" clId="{D252441B-9016-4878-AA77-3DCFED937707}" dt="2025-04-09T16:02:25.932" v="259"/>
          <ac:spMkLst>
            <pc:docMk/>
            <pc:sldMk cId="780826993" sldId="313"/>
            <ac:spMk id="30" creationId="{6E71F80C-EBEB-4CB3-9416-646AAE293CBB}"/>
          </ac:spMkLst>
        </pc:spChg>
        <pc:spChg chg="add mod">
          <ac:chgData name="Garima Rathor" userId="307c56e8037f311c" providerId="LiveId" clId="{D252441B-9016-4878-AA77-3DCFED937707}" dt="2025-04-09T16:02:25.932" v="259"/>
          <ac:spMkLst>
            <pc:docMk/>
            <pc:sldMk cId="780826993" sldId="313"/>
            <ac:spMk id="31" creationId="{AB7CC0DA-21A9-CDB6-B764-D859D3254758}"/>
          </ac:spMkLst>
        </pc:spChg>
        <pc:spChg chg="mod">
          <ac:chgData name="Garima Rathor" userId="307c56e8037f311c" providerId="LiveId" clId="{D252441B-9016-4878-AA77-3DCFED937707}" dt="2025-04-09T16:02:31.074" v="262"/>
          <ac:spMkLst>
            <pc:docMk/>
            <pc:sldMk cId="780826993" sldId="313"/>
            <ac:spMk id="32" creationId="{58114299-974C-C8EB-2DD6-8C534E78E003}"/>
          </ac:spMkLst>
        </pc:spChg>
        <pc:spChg chg="add mod">
          <ac:chgData name="Garima Rathor" userId="307c56e8037f311c" providerId="LiveId" clId="{D252441B-9016-4878-AA77-3DCFED937707}" dt="2025-04-09T16:02:31.074" v="262"/>
          <ac:spMkLst>
            <pc:docMk/>
            <pc:sldMk cId="780826993" sldId="313"/>
            <ac:spMk id="33" creationId="{6B05132A-F01B-727A-033D-9B51F04E97F7}"/>
          </ac:spMkLst>
        </pc:spChg>
        <pc:spChg chg="mod">
          <ac:chgData name="Garima Rathor" userId="307c56e8037f311c" providerId="LiveId" clId="{D252441B-9016-4878-AA77-3DCFED937707}" dt="2025-04-09T16:02:30.335" v="261"/>
          <ac:spMkLst>
            <pc:docMk/>
            <pc:sldMk cId="780826993" sldId="313"/>
            <ac:spMk id="36" creationId="{5283E2E8-51A9-E20E-EEA1-41748AEBBA58}"/>
          </ac:spMkLst>
        </pc:spChg>
        <pc:spChg chg="mod">
          <ac:chgData name="Garima Rathor" userId="307c56e8037f311c" providerId="LiveId" clId="{D252441B-9016-4878-AA77-3DCFED937707}" dt="2025-04-09T16:02:30.335" v="261"/>
          <ac:spMkLst>
            <pc:docMk/>
            <pc:sldMk cId="780826993" sldId="313"/>
            <ac:spMk id="43" creationId="{63CD09FF-E0B1-B086-5E0D-144F8A95CAEC}"/>
          </ac:spMkLst>
        </pc:spChg>
        <pc:spChg chg="mod">
          <ac:chgData name="Garima Rathor" userId="307c56e8037f311c" providerId="LiveId" clId="{D252441B-9016-4878-AA77-3DCFED937707}" dt="2025-04-09T16:02:30.335" v="261"/>
          <ac:spMkLst>
            <pc:docMk/>
            <pc:sldMk cId="780826993" sldId="313"/>
            <ac:spMk id="47" creationId="{6BA693B1-646F-C90F-768B-0933A0A73DA4}"/>
          </ac:spMkLst>
        </pc:spChg>
        <pc:spChg chg="mod">
          <ac:chgData name="Garima Rathor" userId="307c56e8037f311c" providerId="LiveId" clId="{D252441B-9016-4878-AA77-3DCFED937707}" dt="2025-04-09T16:02:30.335" v="261"/>
          <ac:spMkLst>
            <pc:docMk/>
            <pc:sldMk cId="780826993" sldId="313"/>
            <ac:spMk id="48" creationId="{D8F357A2-6B34-2272-D49A-F9F488AB310E}"/>
          </ac:spMkLst>
        </pc:spChg>
        <pc:spChg chg="mod">
          <ac:chgData name="Garima Rathor" userId="307c56e8037f311c" providerId="LiveId" clId="{D252441B-9016-4878-AA77-3DCFED937707}" dt="2025-04-09T16:02:30.335" v="261"/>
          <ac:spMkLst>
            <pc:docMk/>
            <pc:sldMk cId="780826993" sldId="313"/>
            <ac:spMk id="52" creationId="{E3C4168F-1566-AB3C-F922-695E9DBB1F8B}"/>
          </ac:spMkLst>
        </pc:spChg>
        <pc:spChg chg="mod">
          <ac:chgData name="Garima Rathor" userId="307c56e8037f311c" providerId="LiveId" clId="{D252441B-9016-4878-AA77-3DCFED937707}" dt="2025-04-09T16:02:30.335" v="261"/>
          <ac:spMkLst>
            <pc:docMk/>
            <pc:sldMk cId="780826993" sldId="313"/>
            <ac:spMk id="54" creationId="{CCF2BAA3-6E25-4306-347C-A130038083D9}"/>
          </ac:spMkLst>
        </pc:spChg>
        <pc:spChg chg="mod">
          <ac:chgData name="Garima Rathor" userId="307c56e8037f311c" providerId="LiveId" clId="{D252441B-9016-4878-AA77-3DCFED937707}" dt="2025-04-09T16:02:30.335" v="261"/>
          <ac:spMkLst>
            <pc:docMk/>
            <pc:sldMk cId="780826993" sldId="313"/>
            <ac:spMk id="56" creationId="{516B515C-1A5D-10C5-7F3E-003A8C7C943B}"/>
          </ac:spMkLst>
        </pc:spChg>
        <pc:spChg chg="mod">
          <ac:chgData name="Garima Rathor" userId="307c56e8037f311c" providerId="LiveId" clId="{D252441B-9016-4878-AA77-3DCFED937707}" dt="2025-04-09T16:02:30.335" v="261"/>
          <ac:spMkLst>
            <pc:docMk/>
            <pc:sldMk cId="780826993" sldId="313"/>
            <ac:spMk id="57" creationId="{EB65AA4C-A1F2-AC45-6C5B-3EDE142EA7DF}"/>
          </ac:spMkLst>
        </pc:spChg>
        <pc:spChg chg="add mod">
          <ac:chgData name="Garima Rathor" userId="307c56e8037f311c" providerId="LiveId" clId="{D252441B-9016-4878-AA77-3DCFED937707}" dt="2025-04-09T16:02:30.335" v="261"/>
          <ac:spMkLst>
            <pc:docMk/>
            <pc:sldMk cId="780826993" sldId="313"/>
            <ac:spMk id="61" creationId="{10852402-67F5-25F2-CFDA-A43E14F1668E}"/>
          </ac:spMkLst>
        </pc:spChg>
        <pc:spChg chg="mod">
          <ac:chgData name="Garima Rathor" userId="307c56e8037f311c" providerId="LiveId" clId="{D252441B-9016-4878-AA77-3DCFED937707}" dt="2025-04-09T16:30:20.741" v="935" actId="20577"/>
          <ac:spMkLst>
            <pc:docMk/>
            <pc:sldMk cId="780826993" sldId="313"/>
            <ac:spMk id="63" creationId="{FA14F2E4-675A-5ABB-2659-EB6481F0B5B8}"/>
          </ac:spMkLst>
        </pc:spChg>
        <pc:spChg chg="mod">
          <ac:chgData name="Garima Rathor" userId="307c56e8037f311c" providerId="LiveId" clId="{D252441B-9016-4878-AA77-3DCFED937707}" dt="2025-04-09T16:02:32.365" v="263"/>
          <ac:spMkLst>
            <pc:docMk/>
            <pc:sldMk cId="780826993" sldId="313"/>
            <ac:spMk id="68" creationId="{4E1014CD-E4B1-68EF-A081-1E01304D747D}"/>
          </ac:spMkLst>
        </pc:spChg>
        <pc:spChg chg="mod">
          <ac:chgData name="Garima Rathor" userId="307c56e8037f311c" providerId="LiveId" clId="{D252441B-9016-4878-AA77-3DCFED937707}" dt="2025-04-09T16:02:32.365" v="263"/>
          <ac:spMkLst>
            <pc:docMk/>
            <pc:sldMk cId="780826993" sldId="313"/>
            <ac:spMk id="69" creationId="{257DFC6D-A650-09E0-1E9C-398B60664BC0}"/>
          </ac:spMkLst>
        </pc:spChg>
        <pc:spChg chg="mod">
          <ac:chgData name="Garima Rathor" userId="307c56e8037f311c" providerId="LiveId" clId="{D252441B-9016-4878-AA77-3DCFED937707}" dt="2025-04-09T16:02:32.365" v="263"/>
          <ac:spMkLst>
            <pc:docMk/>
            <pc:sldMk cId="780826993" sldId="313"/>
            <ac:spMk id="70" creationId="{1C81EB59-089B-5E41-B951-C481174213D4}"/>
          </ac:spMkLst>
        </pc:spChg>
        <pc:spChg chg="mod">
          <ac:chgData name="Garima Rathor" userId="307c56e8037f311c" providerId="LiveId" clId="{D252441B-9016-4878-AA77-3DCFED937707}" dt="2025-04-09T16:02:32.365" v="263"/>
          <ac:spMkLst>
            <pc:docMk/>
            <pc:sldMk cId="780826993" sldId="313"/>
            <ac:spMk id="71" creationId="{64CCCC85-2200-5624-5C8D-FF60DC100DBC}"/>
          </ac:spMkLst>
        </pc:spChg>
        <pc:spChg chg="mod">
          <ac:chgData name="Garima Rathor" userId="307c56e8037f311c" providerId="LiveId" clId="{D252441B-9016-4878-AA77-3DCFED937707}" dt="2025-04-09T16:02:32.365" v="263"/>
          <ac:spMkLst>
            <pc:docMk/>
            <pc:sldMk cId="780826993" sldId="313"/>
            <ac:spMk id="72" creationId="{C86E8D88-127E-BCEF-6218-AE42D4C21B5E}"/>
          </ac:spMkLst>
        </pc:spChg>
        <pc:spChg chg="mod">
          <ac:chgData name="Garima Rathor" userId="307c56e8037f311c" providerId="LiveId" clId="{D252441B-9016-4878-AA77-3DCFED937707}" dt="2025-04-09T16:02:32.365" v="263"/>
          <ac:spMkLst>
            <pc:docMk/>
            <pc:sldMk cId="780826993" sldId="313"/>
            <ac:spMk id="81" creationId="{55361EFD-CBCF-338C-D0C3-985EECE98C30}"/>
          </ac:spMkLst>
        </pc:spChg>
        <pc:spChg chg="mod">
          <ac:chgData name="Garima Rathor" userId="307c56e8037f311c" providerId="LiveId" clId="{D252441B-9016-4878-AA77-3DCFED937707}" dt="2025-04-09T16:02:32.365" v="263"/>
          <ac:spMkLst>
            <pc:docMk/>
            <pc:sldMk cId="780826993" sldId="313"/>
            <ac:spMk id="83" creationId="{9782E596-0994-2B48-2ED6-5D46CB08A2B8}"/>
          </ac:spMkLst>
        </pc:spChg>
        <pc:spChg chg="mod">
          <ac:chgData name="Garima Rathor" userId="307c56e8037f311c" providerId="LiveId" clId="{D252441B-9016-4878-AA77-3DCFED937707}" dt="2025-04-09T16:02:32.365" v="263"/>
          <ac:spMkLst>
            <pc:docMk/>
            <pc:sldMk cId="780826993" sldId="313"/>
            <ac:spMk id="85" creationId="{A0B00B37-304A-C0AB-B7B4-C4476003B6C9}"/>
          </ac:spMkLst>
        </pc:spChg>
        <pc:spChg chg="add mod">
          <ac:chgData name="Garima Rathor" userId="307c56e8037f311c" providerId="LiveId" clId="{D252441B-9016-4878-AA77-3DCFED937707}" dt="2025-04-09T16:30:29.743" v="944" actId="20577"/>
          <ac:spMkLst>
            <pc:docMk/>
            <pc:sldMk cId="780826993" sldId="313"/>
            <ac:spMk id="88" creationId="{49065FAC-BD0E-FB09-FDB9-B2F53D4BD133}"/>
          </ac:spMkLst>
        </pc:spChg>
        <pc:spChg chg="add mod">
          <ac:chgData name="Garima Rathor" userId="307c56e8037f311c" providerId="LiveId" clId="{D252441B-9016-4878-AA77-3DCFED937707}" dt="2025-04-09T16:02:32.365" v="263"/>
          <ac:spMkLst>
            <pc:docMk/>
            <pc:sldMk cId="780826993" sldId="313"/>
            <ac:spMk id="90" creationId="{3DC2DBEE-98DC-79E6-FA71-C182F76049AC}"/>
          </ac:spMkLst>
        </pc:spChg>
      </pc:sldChg>
      <pc:sldChg chg="addSp modSp new del">
        <pc:chgData name="Garima Rathor" userId="307c56e8037f311c" providerId="LiveId" clId="{D252441B-9016-4878-AA77-3DCFED937707}" dt="2025-04-09T16:30:41.568" v="945" actId="47"/>
        <pc:sldMkLst>
          <pc:docMk/>
          <pc:sldMk cId="87565760" sldId="314"/>
        </pc:sldMkLst>
        <pc:spChg chg="add mod">
          <ac:chgData name="Garima Rathor" userId="307c56e8037f311c" providerId="LiveId" clId="{D252441B-9016-4878-AA77-3DCFED937707}" dt="2025-04-09T16:02:50.807" v="266"/>
          <ac:spMkLst>
            <pc:docMk/>
            <pc:sldMk cId="87565760" sldId="314"/>
            <ac:spMk id="3" creationId="{927A636A-CB20-40F3-7A5A-1C4983FCA196}"/>
          </ac:spMkLst>
        </pc:spChg>
        <pc:spChg chg="add mod">
          <ac:chgData name="Garima Rathor" userId="307c56e8037f311c" providerId="LiveId" clId="{D252441B-9016-4878-AA77-3DCFED937707}" dt="2025-04-09T16:02:50.807" v="266"/>
          <ac:spMkLst>
            <pc:docMk/>
            <pc:sldMk cId="87565760" sldId="314"/>
            <ac:spMk id="4" creationId="{7CCDBD8C-EE0A-33F4-1E69-68B55DF0FB44}"/>
          </ac:spMkLst>
        </pc:spChg>
        <pc:spChg chg="mod">
          <ac:chgData name="Garima Rathor" userId="307c56e8037f311c" providerId="LiveId" clId="{D252441B-9016-4878-AA77-3DCFED937707}" dt="2025-04-09T16:02:48.842" v="265"/>
          <ac:spMkLst>
            <pc:docMk/>
            <pc:sldMk cId="87565760" sldId="314"/>
            <ac:spMk id="12" creationId="{3DA43819-F02B-CDF0-E4BA-6FF0A4049572}"/>
          </ac:spMkLst>
        </pc:spChg>
        <pc:spChg chg="mod">
          <ac:chgData name="Garima Rathor" userId="307c56e8037f311c" providerId="LiveId" clId="{D252441B-9016-4878-AA77-3DCFED937707}" dt="2025-04-09T16:02:48.842" v="265"/>
          <ac:spMkLst>
            <pc:docMk/>
            <pc:sldMk cId="87565760" sldId="314"/>
            <ac:spMk id="14" creationId="{35142233-100C-C903-495A-A6D036DDD0F3}"/>
          </ac:spMkLst>
        </pc:spChg>
        <pc:spChg chg="mod">
          <ac:chgData name="Garima Rathor" userId="307c56e8037f311c" providerId="LiveId" clId="{D252441B-9016-4878-AA77-3DCFED937707}" dt="2025-04-09T16:02:48.842" v="265"/>
          <ac:spMkLst>
            <pc:docMk/>
            <pc:sldMk cId="87565760" sldId="314"/>
            <ac:spMk id="15" creationId="{CD95658A-5C80-50D6-0E86-5C31B552FDBC}"/>
          </ac:spMkLst>
        </pc:spChg>
        <pc:spChg chg="mod">
          <ac:chgData name="Garima Rathor" userId="307c56e8037f311c" providerId="LiveId" clId="{D252441B-9016-4878-AA77-3DCFED937707}" dt="2025-04-09T16:02:48.842" v="265"/>
          <ac:spMkLst>
            <pc:docMk/>
            <pc:sldMk cId="87565760" sldId="314"/>
            <ac:spMk id="16" creationId="{097489EA-DD4F-4BE0-1AE6-D89778653293}"/>
          </ac:spMkLst>
        </pc:spChg>
        <pc:spChg chg="mod">
          <ac:chgData name="Garima Rathor" userId="307c56e8037f311c" providerId="LiveId" clId="{D252441B-9016-4878-AA77-3DCFED937707}" dt="2025-04-09T16:02:48.842" v="265"/>
          <ac:spMkLst>
            <pc:docMk/>
            <pc:sldMk cId="87565760" sldId="314"/>
            <ac:spMk id="17" creationId="{555EB1B7-24EA-AEF4-8FE1-59B8BB806829}"/>
          </ac:spMkLst>
        </pc:spChg>
        <pc:spChg chg="mod">
          <ac:chgData name="Garima Rathor" userId="307c56e8037f311c" providerId="LiveId" clId="{D252441B-9016-4878-AA77-3DCFED937707}" dt="2025-04-09T16:02:48.842" v="265"/>
          <ac:spMkLst>
            <pc:docMk/>
            <pc:sldMk cId="87565760" sldId="314"/>
            <ac:spMk id="19" creationId="{B74186AD-2A1E-3741-132E-88AC83D4828A}"/>
          </ac:spMkLst>
        </pc:spChg>
        <pc:spChg chg="mod">
          <ac:chgData name="Garima Rathor" userId="307c56e8037f311c" providerId="LiveId" clId="{D252441B-9016-4878-AA77-3DCFED937707}" dt="2025-04-09T16:02:48.842" v="265"/>
          <ac:spMkLst>
            <pc:docMk/>
            <pc:sldMk cId="87565760" sldId="314"/>
            <ac:spMk id="20" creationId="{C903C06B-C3D7-BB0F-A5C4-4751188B6AF3}"/>
          </ac:spMkLst>
        </pc:spChg>
        <pc:spChg chg="mod">
          <ac:chgData name="Garima Rathor" userId="307c56e8037f311c" providerId="LiveId" clId="{D252441B-9016-4878-AA77-3DCFED937707}" dt="2025-04-09T16:02:48.842" v="265"/>
          <ac:spMkLst>
            <pc:docMk/>
            <pc:sldMk cId="87565760" sldId="314"/>
            <ac:spMk id="23" creationId="{8A2635E4-7E75-D2CB-5CE4-6D3DD39A05F3}"/>
          </ac:spMkLst>
        </pc:spChg>
        <pc:spChg chg="add mod">
          <ac:chgData name="Garima Rathor" userId="307c56e8037f311c" providerId="LiveId" clId="{D252441B-9016-4878-AA77-3DCFED937707}" dt="2025-04-09T16:02:53.717" v="267"/>
          <ac:spMkLst>
            <pc:docMk/>
            <pc:sldMk cId="87565760" sldId="314"/>
            <ac:spMk id="25" creationId="{AE38E032-EDDC-C537-0889-5A9F681C1581}"/>
          </ac:spMkLst>
        </pc:spChg>
        <pc:spChg chg="add mod">
          <ac:chgData name="Garima Rathor" userId="307c56e8037f311c" providerId="LiveId" clId="{D252441B-9016-4878-AA77-3DCFED937707}" dt="2025-04-09T16:02:53.717" v="267"/>
          <ac:spMkLst>
            <pc:docMk/>
            <pc:sldMk cId="87565760" sldId="314"/>
            <ac:spMk id="26" creationId="{89D5447B-9FD8-FDC6-8137-8B8302208AD3}"/>
          </ac:spMkLst>
        </pc:spChg>
        <pc:spChg chg="add mod">
          <ac:chgData name="Garima Rathor" userId="307c56e8037f311c" providerId="LiveId" clId="{D252441B-9016-4878-AA77-3DCFED937707}" dt="2025-04-09T16:02:53.717" v="267"/>
          <ac:spMkLst>
            <pc:docMk/>
            <pc:sldMk cId="87565760" sldId="314"/>
            <ac:spMk id="27" creationId="{BB02E300-FB18-FABF-EBB4-4022DEF7FDE8}"/>
          </ac:spMkLst>
        </pc:spChg>
        <pc:spChg chg="mod">
          <ac:chgData name="Garima Rathor" userId="307c56e8037f311c" providerId="LiveId" clId="{D252441B-9016-4878-AA77-3DCFED937707}" dt="2025-04-09T16:02:53.717" v="267"/>
          <ac:spMkLst>
            <pc:docMk/>
            <pc:sldMk cId="87565760" sldId="314"/>
            <ac:spMk id="36" creationId="{FFD778D2-2351-79F6-3A95-18384F666C85}"/>
          </ac:spMkLst>
        </pc:spChg>
        <pc:spChg chg="mod">
          <ac:chgData name="Garima Rathor" userId="307c56e8037f311c" providerId="LiveId" clId="{D252441B-9016-4878-AA77-3DCFED937707}" dt="2025-04-09T16:02:53.717" v="267"/>
          <ac:spMkLst>
            <pc:docMk/>
            <pc:sldMk cId="87565760" sldId="314"/>
            <ac:spMk id="37" creationId="{EBBE8EBD-9189-FA84-DA7C-2742A84CB6CB}"/>
          </ac:spMkLst>
        </pc:spChg>
        <pc:spChg chg="mod">
          <ac:chgData name="Garima Rathor" userId="307c56e8037f311c" providerId="LiveId" clId="{D252441B-9016-4878-AA77-3DCFED937707}" dt="2025-04-09T16:02:53.717" v="267"/>
          <ac:spMkLst>
            <pc:docMk/>
            <pc:sldMk cId="87565760" sldId="314"/>
            <ac:spMk id="38" creationId="{258ED6A6-03A9-C687-0CC9-0F40F6A27AA3}"/>
          </ac:spMkLst>
        </pc:spChg>
        <pc:spChg chg="mod">
          <ac:chgData name="Garima Rathor" userId="307c56e8037f311c" providerId="LiveId" clId="{D252441B-9016-4878-AA77-3DCFED937707}" dt="2025-04-09T16:02:53.717" v="267"/>
          <ac:spMkLst>
            <pc:docMk/>
            <pc:sldMk cId="87565760" sldId="314"/>
            <ac:spMk id="41" creationId="{C8183AB1-4B09-D568-FF10-EFDECBCC8845}"/>
          </ac:spMkLst>
        </pc:spChg>
        <pc:spChg chg="mod">
          <ac:chgData name="Garima Rathor" userId="307c56e8037f311c" providerId="LiveId" clId="{D252441B-9016-4878-AA77-3DCFED937707}" dt="2025-04-09T16:02:53.717" v="267"/>
          <ac:spMkLst>
            <pc:docMk/>
            <pc:sldMk cId="87565760" sldId="314"/>
            <ac:spMk id="42" creationId="{2243677E-A5B6-4924-CF33-690BCA40FD6B}"/>
          </ac:spMkLst>
        </pc:spChg>
        <pc:spChg chg="mod">
          <ac:chgData name="Garima Rathor" userId="307c56e8037f311c" providerId="LiveId" clId="{D252441B-9016-4878-AA77-3DCFED937707}" dt="2025-04-09T16:02:53.717" v="267"/>
          <ac:spMkLst>
            <pc:docMk/>
            <pc:sldMk cId="87565760" sldId="314"/>
            <ac:spMk id="44" creationId="{F7AE460D-A814-393F-B01F-804AB3CC143A}"/>
          </ac:spMkLst>
        </pc:spChg>
        <pc:spChg chg="mod">
          <ac:chgData name="Garima Rathor" userId="307c56e8037f311c" providerId="LiveId" clId="{D252441B-9016-4878-AA77-3DCFED937707}" dt="2025-04-09T16:02:53.717" v="267"/>
          <ac:spMkLst>
            <pc:docMk/>
            <pc:sldMk cId="87565760" sldId="314"/>
            <ac:spMk id="45" creationId="{F81D9F7F-5A3D-BBCC-081F-3E9895F572A1}"/>
          </ac:spMkLst>
        </pc:spChg>
        <pc:picChg chg="mod">
          <ac:chgData name="Garima Rathor" userId="307c56e8037f311c" providerId="LiveId" clId="{D252441B-9016-4878-AA77-3DCFED937707}" dt="2025-04-09T16:02:50.807" v="266"/>
          <ac:picMkLst>
            <pc:docMk/>
            <pc:sldMk cId="87565760" sldId="314"/>
            <ac:picMk id="24" creationId="{169F3C8D-369A-CCAE-BED7-9AD2E44A3E90}"/>
          </ac:picMkLst>
        </pc:picChg>
      </pc:sldChg>
      <pc:sldChg chg="addSp modSp new mod">
        <pc:chgData name="Garima Rathor" userId="307c56e8037f311c" providerId="LiveId" clId="{D252441B-9016-4878-AA77-3DCFED937707}" dt="2025-04-09T16:30:48.746" v="954" actId="20577"/>
        <pc:sldMkLst>
          <pc:docMk/>
          <pc:sldMk cId="990063554" sldId="315"/>
        </pc:sldMkLst>
        <pc:spChg chg="mod">
          <ac:chgData name="Garima Rathor" userId="307c56e8037f311c" providerId="LiveId" clId="{D252441B-9016-4878-AA77-3DCFED937707}" dt="2025-04-09T16:03:00.631" v="269"/>
          <ac:spMkLst>
            <pc:docMk/>
            <pc:sldMk cId="990063554" sldId="315"/>
            <ac:spMk id="4" creationId="{59266930-BC19-73AD-54CA-B1952199EBC1}"/>
          </ac:spMkLst>
        </pc:spChg>
        <pc:spChg chg="mod">
          <ac:chgData name="Garima Rathor" userId="307c56e8037f311c" providerId="LiveId" clId="{D252441B-9016-4878-AA77-3DCFED937707}" dt="2025-04-09T16:03:00.631" v="269"/>
          <ac:spMkLst>
            <pc:docMk/>
            <pc:sldMk cId="990063554" sldId="315"/>
            <ac:spMk id="7" creationId="{8981DCE6-7D91-FA9F-B0A4-9D8BB1F0B083}"/>
          </ac:spMkLst>
        </pc:spChg>
        <pc:spChg chg="mod">
          <ac:chgData name="Garima Rathor" userId="307c56e8037f311c" providerId="LiveId" clId="{D252441B-9016-4878-AA77-3DCFED937707}" dt="2025-04-09T16:03:00.631" v="269"/>
          <ac:spMkLst>
            <pc:docMk/>
            <pc:sldMk cId="990063554" sldId="315"/>
            <ac:spMk id="8" creationId="{DCA9364A-02FF-1230-150D-DBA2A62850B1}"/>
          </ac:spMkLst>
        </pc:spChg>
        <pc:spChg chg="mod">
          <ac:chgData name="Garima Rathor" userId="307c56e8037f311c" providerId="LiveId" clId="{D252441B-9016-4878-AA77-3DCFED937707}" dt="2025-04-09T16:03:01.749" v="270"/>
          <ac:spMkLst>
            <pc:docMk/>
            <pc:sldMk cId="990063554" sldId="315"/>
            <ac:spMk id="19" creationId="{A75C4415-9B80-6328-19BD-72B02F2AF2AF}"/>
          </ac:spMkLst>
        </pc:spChg>
        <pc:spChg chg="mod">
          <ac:chgData name="Garima Rathor" userId="307c56e8037f311c" providerId="LiveId" clId="{D252441B-9016-4878-AA77-3DCFED937707}" dt="2025-04-09T16:03:01.749" v="270"/>
          <ac:spMkLst>
            <pc:docMk/>
            <pc:sldMk cId="990063554" sldId="315"/>
            <ac:spMk id="20" creationId="{93309258-D052-1A9A-B1CA-67A9B40A7C47}"/>
          </ac:spMkLst>
        </pc:spChg>
        <pc:spChg chg="mod">
          <ac:chgData name="Garima Rathor" userId="307c56e8037f311c" providerId="LiveId" clId="{D252441B-9016-4878-AA77-3DCFED937707}" dt="2025-04-09T16:03:00.631" v="269"/>
          <ac:spMkLst>
            <pc:docMk/>
            <pc:sldMk cId="990063554" sldId="315"/>
            <ac:spMk id="31" creationId="{044DC2DE-B35B-73D7-3773-801EF8BBD068}"/>
          </ac:spMkLst>
        </pc:spChg>
        <pc:spChg chg="mod">
          <ac:chgData name="Garima Rathor" userId="307c56e8037f311c" providerId="LiveId" clId="{D252441B-9016-4878-AA77-3DCFED937707}" dt="2025-04-09T16:03:00.631" v="269"/>
          <ac:spMkLst>
            <pc:docMk/>
            <pc:sldMk cId="990063554" sldId="315"/>
            <ac:spMk id="32" creationId="{4412F111-D30D-CC02-2353-5EC4D149559A}"/>
          </ac:spMkLst>
        </pc:spChg>
        <pc:spChg chg="mod">
          <ac:chgData name="Garima Rathor" userId="307c56e8037f311c" providerId="LiveId" clId="{D252441B-9016-4878-AA77-3DCFED937707}" dt="2025-04-09T16:03:00.631" v="269"/>
          <ac:spMkLst>
            <pc:docMk/>
            <pc:sldMk cId="990063554" sldId="315"/>
            <ac:spMk id="35" creationId="{7465170B-38BE-1028-E3D9-C987EB4C52C3}"/>
          </ac:spMkLst>
        </pc:spChg>
        <pc:spChg chg="mod">
          <ac:chgData name="Garima Rathor" userId="307c56e8037f311c" providerId="LiveId" clId="{D252441B-9016-4878-AA77-3DCFED937707}" dt="2025-04-09T16:03:00.631" v="269"/>
          <ac:spMkLst>
            <pc:docMk/>
            <pc:sldMk cId="990063554" sldId="315"/>
            <ac:spMk id="36" creationId="{062E10BC-750E-0A50-2C60-59319421A8F4}"/>
          </ac:spMkLst>
        </pc:spChg>
        <pc:spChg chg="mod">
          <ac:chgData name="Garima Rathor" userId="307c56e8037f311c" providerId="LiveId" clId="{D252441B-9016-4878-AA77-3DCFED937707}" dt="2025-04-09T16:03:00.631" v="269"/>
          <ac:spMkLst>
            <pc:docMk/>
            <pc:sldMk cId="990063554" sldId="315"/>
            <ac:spMk id="38" creationId="{67CCCF3B-A563-6401-D2CC-9E49764E91E6}"/>
          </ac:spMkLst>
        </pc:spChg>
        <pc:spChg chg="mod">
          <ac:chgData name="Garima Rathor" userId="307c56e8037f311c" providerId="LiveId" clId="{D252441B-9016-4878-AA77-3DCFED937707}" dt="2025-04-09T16:03:00.631" v="269"/>
          <ac:spMkLst>
            <pc:docMk/>
            <pc:sldMk cId="990063554" sldId="315"/>
            <ac:spMk id="40" creationId="{C0438676-29EE-C971-DF71-8F2C816EFD29}"/>
          </ac:spMkLst>
        </pc:spChg>
        <pc:spChg chg="mod">
          <ac:chgData name="Garima Rathor" userId="307c56e8037f311c" providerId="LiveId" clId="{D252441B-9016-4878-AA77-3DCFED937707}" dt="2025-04-09T16:03:00.631" v="269"/>
          <ac:spMkLst>
            <pc:docMk/>
            <pc:sldMk cId="990063554" sldId="315"/>
            <ac:spMk id="43" creationId="{559524CF-8AB5-CBBE-B56D-1178DB4EAFD4}"/>
          </ac:spMkLst>
        </pc:spChg>
        <pc:spChg chg="mod">
          <ac:chgData name="Garima Rathor" userId="307c56e8037f311c" providerId="LiveId" clId="{D252441B-9016-4878-AA77-3DCFED937707}" dt="2025-04-09T16:03:03.075" v="271"/>
          <ac:spMkLst>
            <pc:docMk/>
            <pc:sldMk cId="990063554" sldId="315"/>
            <ac:spMk id="46" creationId="{E39C24E1-22EE-A00E-2024-C051B7123F6D}"/>
          </ac:spMkLst>
        </pc:spChg>
        <pc:spChg chg="mod">
          <ac:chgData name="Garima Rathor" userId="307c56e8037f311c" providerId="LiveId" clId="{D252441B-9016-4878-AA77-3DCFED937707}" dt="2025-04-09T16:03:03.075" v="271"/>
          <ac:spMkLst>
            <pc:docMk/>
            <pc:sldMk cId="990063554" sldId="315"/>
            <ac:spMk id="55" creationId="{4F9A4579-822F-861B-57D5-E1AF999DF404}"/>
          </ac:spMkLst>
        </pc:spChg>
        <pc:spChg chg="mod">
          <ac:chgData name="Garima Rathor" userId="307c56e8037f311c" providerId="LiveId" clId="{D252441B-9016-4878-AA77-3DCFED937707}" dt="2025-04-09T16:03:03.075" v="271"/>
          <ac:spMkLst>
            <pc:docMk/>
            <pc:sldMk cId="990063554" sldId="315"/>
            <ac:spMk id="56" creationId="{DD5DA049-BBA2-9D4F-C3CE-05DCA46EB7AA}"/>
          </ac:spMkLst>
        </pc:spChg>
        <pc:spChg chg="mod">
          <ac:chgData name="Garima Rathor" userId="307c56e8037f311c" providerId="LiveId" clId="{D252441B-9016-4878-AA77-3DCFED937707}" dt="2025-04-09T16:03:03.075" v="271"/>
          <ac:spMkLst>
            <pc:docMk/>
            <pc:sldMk cId="990063554" sldId="315"/>
            <ac:spMk id="58" creationId="{8113F716-D56A-8F67-0473-58A59FD05924}"/>
          </ac:spMkLst>
        </pc:spChg>
        <pc:spChg chg="mod">
          <ac:chgData name="Garima Rathor" userId="307c56e8037f311c" providerId="LiveId" clId="{D252441B-9016-4878-AA77-3DCFED937707}" dt="2025-04-09T16:03:03.075" v="271"/>
          <ac:spMkLst>
            <pc:docMk/>
            <pc:sldMk cId="990063554" sldId="315"/>
            <ac:spMk id="59" creationId="{87259A91-672E-CA44-44D8-E23634EEDF55}"/>
          </ac:spMkLst>
        </pc:spChg>
        <pc:spChg chg="mod">
          <ac:chgData name="Garima Rathor" userId="307c56e8037f311c" providerId="LiveId" clId="{D252441B-9016-4878-AA77-3DCFED937707}" dt="2025-04-09T16:03:03.075" v="271"/>
          <ac:spMkLst>
            <pc:docMk/>
            <pc:sldMk cId="990063554" sldId="315"/>
            <ac:spMk id="60" creationId="{9467AF49-F442-7738-09CA-707BFC8ABDAF}"/>
          </ac:spMkLst>
        </pc:spChg>
        <pc:spChg chg="add mod">
          <ac:chgData name="Garima Rathor" userId="307c56e8037f311c" providerId="LiveId" clId="{D252441B-9016-4878-AA77-3DCFED937707}" dt="2025-04-09T16:03:03.075" v="271"/>
          <ac:spMkLst>
            <pc:docMk/>
            <pc:sldMk cId="990063554" sldId="315"/>
            <ac:spMk id="61" creationId="{54658A02-76B2-41BD-D42D-098DD7E05C0F}"/>
          </ac:spMkLst>
        </pc:spChg>
        <pc:spChg chg="mod">
          <ac:chgData name="Garima Rathor" userId="307c56e8037f311c" providerId="LiveId" clId="{D252441B-9016-4878-AA77-3DCFED937707}" dt="2025-04-09T16:30:48.746" v="954" actId="20577"/>
          <ac:spMkLst>
            <pc:docMk/>
            <pc:sldMk cId="990063554" sldId="315"/>
            <ac:spMk id="62" creationId="{4D2016CF-DA33-2A5E-01A0-ABC346FFF93F}"/>
          </ac:spMkLst>
        </pc:spChg>
        <pc:spChg chg="mod">
          <ac:chgData name="Garima Rathor" userId="307c56e8037f311c" providerId="LiveId" clId="{D252441B-9016-4878-AA77-3DCFED937707}" dt="2025-04-09T16:03:03.075" v="271"/>
          <ac:spMkLst>
            <pc:docMk/>
            <pc:sldMk cId="990063554" sldId="315"/>
            <ac:spMk id="73" creationId="{14BB7689-C56C-69A7-2F10-CC88006DB7A6}"/>
          </ac:spMkLst>
        </pc:spChg>
        <pc:spChg chg="mod">
          <ac:chgData name="Garima Rathor" userId="307c56e8037f311c" providerId="LiveId" clId="{D252441B-9016-4878-AA77-3DCFED937707}" dt="2025-04-09T16:03:03.075" v="271"/>
          <ac:spMkLst>
            <pc:docMk/>
            <pc:sldMk cId="990063554" sldId="315"/>
            <ac:spMk id="81" creationId="{92A0F00E-B472-3DD0-8BC1-55025961FF7C}"/>
          </ac:spMkLst>
        </pc:spChg>
        <pc:spChg chg="mod">
          <ac:chgData name="Garima Rathor" userId="307c56e8037f311c" providerId="LiveId" clId="{D252441B-9016-4878-AA77-3DCFED937707}" dt="2025-04-09T16:03:03.075" v="271"/>
          <ac:spMkLst>
            <pc:docMk/>
            <pc:sldMk cId="990063554" sldId="315"/>
            <ac:spMk id="84" creationId="{4F5EA2A8-2281-64D6-B05B-24972F669FD2}"/>
          </ac:spMkLst>
        </pc:spChg>
      </pc:sldChg>
      <pc:sldChg chg="addSp modSp new mod">
        <pc:chgData name="Garima Rathor" userId="307c56e8037f311c" providerId="LiveId" clId="{D252441B-9016-4878-AA77-3DCFED937707}" dt="2025-04-09T16:30:55.691" v="962" actId="20577"/>
        <pc:sldMkLst>
          <pc:docMk/>
          <pc:sldMk cId="2063402378" sldId="316"/>
        </pc:sldMkLst>
        <pc:spChg chg="add mod">
          <ac:chgData name="Garima Rathor" userId="307c56e8037f311c" providerId="LiveId" clId="{D252441B-9016-4878-AA77-3DCFED937707}" dt="2025-04-09T16:03:12.406" v="273"/>
          <ac:spMkLst>
            <pc:docMk/>
            <pc:sldMk cId="2063402378" sldId="316"/>
            <ac:spMk id="2" creationId="{52DAD01B-1B79-C458-59B9-5E6270D2844D}"/>
          </ac:spMkLst>
        </pc:spChg>
        <pc:spChg chg="mod">
          <ac:chgData name="Garima Rathor" userId="307c56e8037f311c" providerId="LiveId" clId="{D252441B-9016-4878-AA77-3DCFED937707}" dt="2025-04-09T16:30:55.691" v="962" actId="20577"/>
          <ac:spMkLst>
            <pc:docMk/>
            <pc:sldMk cId="2063402378" sldId="316"/>
            <ac:spMk id="3" creationId="{C7B1E96D-5076-9C9E-67E3-8165EA961541}"/>
          </ac:spMkLst>
        </pc:spChg>
        <pc:spChg chg="mod">
          <ac:chgData name="Garima Rathor" userId="307c56e8037f311c" providerId="LiveId" clId="{D252441B-9016-4878-AA77-3DCFED937707}" dt="2025-04-09T16:03:12.406" v="273"/>
          <ac:spMkLst>
            <pc:docMk/>
            <pc:sldMk cId="2063402378" sldId="316"/>
            <ac:spMk id="7" creationId="{809CA899-D912-F805-D807-39C6515CF3B5}"/>
          </ac:spMkLst>
        </pc:spChg>
        <pc:spChg chg="mod">
          <ac:chgData name="Garima Rathor" userId="307c56e8037f311c" providerId="LiveId" clId="{D252441B-9016-4878-AA77-3DCFED937707}" dt="2025-04-09T16:03:12.406" v="273"/>
          <ac:spMkLst>
            <pc:docMk/>
            <pc:sldMk cId="2063402378" sldId="316"/>
            <ac:spMk id="10" creationId="{77EB4BC5-1C62-014C-5084-E2E240BB6076}"/>
          </ac:spMkLst>
        </pc:spChg>
        <pc:spChg chg="mod">
          <ac:chgData name="Garima Rathor" userId="307c56e8037f311c" providerId="LiveId" clId="{D252441B-9016-4878-AA77-3DCFED937707}" dt="2025-04-09T16:03:12.406" v="273"/>
          <ac:spMkLst>
            <pc:docMk/>
            <pc:sldMk cId="2063402378" sldId="316"/>
            <ac:spMk id="12" creationId="{71A4159E-62FB-115A-80AC-24885F599231}"/>
          </ac:spMkLst>
        </pc:spChg>
        <pc:spChg chg="mod">
          <ac:chgData name="Garima Rathor" userId="307c56e8037f311c" providerId="LiveId" clId="{D252441B-9016-4878-AA77-3DCFED937707}" dt="2025-04-09T16:03:12.406" v="273"/>
          <ac:spMkLst>
            <pc:docMk/>
            <pc:sldMk cId="2063402378" sldId="316"/>
            <ac:spMk id="14" creationId="{20BEBE88-0E27-243D-1388-579FAD27786B}"/>
          </ac:spMkLst>
        </pc:spChg>
        <pc:spChg chg="mod">
          <ac:chgData name="Garima Rathor" userId="307c56e8037f311c" providerId="LiveId" clId="{D252441B-9016-4878-AA77-3DCFED937707}" dt="2025-04-09T16:03:12.406" v="273"/>
          <ac:spMkLst>
            <pc:docMk/>
            <pc:sldMk cId="2063402378" sldId="316"/>
            <ac:spMk id="15" creationId="{833471FC-68B6-1831-5F5E-196B6375D045}"/>
          </ac:spMkLst>
        </pc:spChg>
        <pc:spChg chg="mod">
          <ac:chgData name="Garima Rathor" userId="307c56e8037f311c" providerId="LiveId" clId="{D252441B-9016-4878-AA77-3DCFED937707}" dt="2025-04-09T16:03:12.406" v="273"/>
          <ac:spMkLst>
            <pc:docMk/>
            <pc:sldMk cId="2063402378" sldId="316"/>
            <ac:spMk id="17" creationId="{BD191BDC-E559-DDC4-64D2-DCC22261E2A5}"/>
          </ac:spMkLst>
        </pc:spChg>
        <pc:spChg chg="mod">
          <ac:chgData name="Garima Rathor" userId="307c56e8037f311c" providerId="LiveId" clId="{D252441B-9016-4878-AA77-3DCFED937707}" dt="2025-04-09T16:03:12.406" v="273"/>
          <ac:spMkLst>
            <pc:docMk/>
            <pc:sldMk cId="2063402378" sldId="316"/>
            <ac:spMk id="20" creationId="{D60E3541-61CD-3EDB-A35C-7C5DC77F316B}"/>
          </ac:spMkLst>
        </pc:spChg>
        <pc:spChg chg="mod">
          <ac:chgData name="Garima Rathor" userId="307c56e8037f311c" providerId="LiveId" clId="{D252441B-9016-4878-AA77-3DCFED937707}" dt="2025-04-09T16:03:12.406" v="273"/>
          <ac:spMkLst>
            <pc:docMk/>
            <pc:sldMk cId="2063402378" sldId="316"/>
            <ac:spMk id="22" creationId="{E636AF72-1D5C-1FE4-A4FD-C93F92C0C0F8}"/>
          </ac:spMkLst>
        </pc:spChg>
        <pc:spChg chg="mod">
          <ac:chgData name="Garima Rathor" userId="307c56e8037f311c" providerId="LiveId" clId="{D252441B-9016-4878-AA77-3DCFED937707}" dt="2025-04-09T16:03:12.406" v="273"/>
          <ac:spMkLst>
            <pc:docMk/>
            <pc:sldMk cId="2063402378" sldId="316"/>
            <ac:spMk id="25" creationId="{8633A6BD-39A4-6119-E111-A98160DD8174}"/>
          </ac:spMkLst>
        </pc:spChg>
      </pc:sldChg>
      <pc:sldChg chg="addSp modSp new mod">
        <pc:chgData name="Garima Rathor" userId="307c56e8037f311c" providerId="LiveId" clId="{D252441B-9016-4878-AA77-3DCFED937707}" dt="2025-04-09T16:31:02.386" v="971" actId="20577"/>
        <pc:sldMkLst>
          <pc:docMk/>
          <pc:sldMk cId="3932783487" sldId="317"/>
        </pc:sldMkLst>
        <pc:spChg chg="add mod">
          <ac:chgData name="Garima Rathor" userId="307c56e8037f311c" providerId="LiveId" clId="{D252441B-9016-4878-AA77-3DCFED937707}" dt="2025-04-09T16:03:21.468" v="275"/>
          <ac:spMkLst>
            <pc:docMk/>
            <pc:sldMk cId="3932783487" sldId="317"/>
            <ac:spMk id="2" creationId="{5DA3CAFD-D3AA-EDEF-4B48-28DDF428C027}"/>
          </ac:spMkLst>
        </pc:spChg>
        <pc:spChg chg="mod">
          <ac:chgData name="Garima Rathor" userId="307c56e8037f311c" providerId="LiveId" clId="{D252441B-9016-4878-AA77-3DCFED937707}" dt="2025-04-09T16:31:02.386" v="971" actId="20577"/>
          <ac:spMkLst>
            <pc:docMk/>
            <pc:sldMk cId="3932783487" sldId="317"/>
            <ac:spMk id="3" creationId="{B4D6EF9C-2575-F34D-749F-DD4F550A2C9C}"/>
          </ac:spMkLst>
        </pc:spChg>
        <pc:spChg chg="mod">
          <ac:chgData name="Garima Rathor" userId="307c56e8037f311c" providerId="LiveId" clId="{D252441B-9016-4878-AA77-3DCFED937707}" dt="2025-04-09T16:03:21.468" v="275"/>
          <ac:spMkLst>
            <pc:docMk/>
            <pc:sldMk cId="3932783487" sldId="317"/>
            <ac:spMk id="10" creationId="{7E402F3A-D9C2-BAE2-0DBB-99BCB8F07D18}"/>
          </ac:spMkLst>
        </pc:spChg>
        <pc:spChg chg="mod">
          <ac:chgData name="Garima Rathor" userId="307c56e8037f311c" providerId="LiveId" clId="{D252441B-9016-4878-AA77-3DCFED937707}" dt="2025-04-09T16:03:21.468" v="275"/>
          <ac:spMkLst>
            <pc:docMk/>
            <pc:sldMk cId="3932783487" sldId="317"/>
            <ac:spMk id="13" creationId="{8116E576-BF8D-EB8A-32C0-998A7D3B721C}"/>
          </ac:spMkLst>
        </pc:spChg>
        <pc:spChg chg="mod">
          <ac:chgData name="Garima Rathor" userId="307c56e8037f311c" providerId="LiveId" clId="{D252441B-9016-4878-AA77-3DCFED937707}" dt="2025-04-09T16:03:21.468" v="275"/>
          <ac:spMkLst>
            <pc:docMk/>
            <pc:sldMk cId="3932783487" sldId="317"/>
            <ac:spMk id="15" creationId="{9B2962C0-1B77-257F-F3C0-3E2ACCF43B37}"/>
          </ac:spMkLst>
        </pc:spChg>
        <pc:spChg chg="mod">
          <ac:chgData name="Garima Rathor" userId="307c56e8037f311c" providerId="LiveId" clId="{D252441B-9016-4878-AA77-3DCFED937707}" dt="2025-04-09T16:03:21.468" v="275"/>
          <ac:spMkLst>
            <pc:docMk/>
            <pc:sldMk cId="3932783487" sldId="317"/>
            <ac:spMk id="18" creationId="{CA09573A-E9E9-692C-DCE7-9421848367D0}"/>
          </ac:spMkLst>
        </pc:spChg>
        <pc:spChg chg="mod">
          <ac:chgData name="Garima Rathor" userId="307c56e8037f311c" providerId="LiveId" clId="{D252441B-9016-4878-AA77-3DCFED937707}" dt="2025-04-09T16:03:21.468" v="275"/>
          <ac:spMkLst>
            <pc:docMk/>
            <pc:sldMk cId="3932783487" sldId="317"/>
            <ac:spMk id="21" creationId="{82CD747F-67F5-679B-E0EA-559390910602}"/>
          </ac:spMkLst>
        </pc:spChg>
        <pc:spChg chg="mod">
          <ac:chgData name="Garima Rathor" userId="307c56e8037f311c" providerId="LiveId" clId="{D252441B-9016-4878-AA77-3DCFED937707}" dt="2025-04-09T16:03:21.468" v="275"/>
          <ac:spMkLst>
            <pc:docMk/>
            <pc:sldMk cId="3932783487" sldId="317"/>
            <ac:spMk id="23" creationId="{EB1B3C9D-D79D-F8A0-3FC8-6622D2A34993}"/>
          </ac:spMkLst>
        </pc:spChg>
        <pc:spChg chg="mod">
          <ac:chgData name="Garima Rathor" userId="307c56e8037f311c" providerId="LiveId" clId="{D252441B-9016-4878-AA77-3DCFED937707}" dt="2025-04-09T16:03:21.468" v="275"/>
          <ac:spMkLst>
            <pc:docMk/>
            <pc:sldMk cId="3932783487" sldId="317"/>
            <ac:spMk id="30" creationId="{936A66B0-0D18-CF77-618F-E32E2ACAD504}"/>
          </ac:spMkLst>
        </pc:spChg>
        <pc:spChg chg="mod">
          <ac:chgData name="Garima Rathor" userId="307c56e8037f311c" providerId="LiveId" clId="{D252441B-9016-4878-AA77-3DCFED937707}" dt="2025-04-09T16:03:21.468" v="275"/>
          <ac:spMkLst>
            <pc:docMk/>
            <pc:sldMk cId="3932783487" sldId="317"/>
            <ac:spMk id="33" creationId="{9676D78F-72DB-9384-C95E-439DC97F6E8C}"/>
          </ac:spMkLst>
        </pc:spChg>
        <pc:spChg chg="mod">
          <ac:chgData name="Garima Rathor" userId="307c56e8037f311c" providerId="LiveId" clId="{D252441B-9016-4878-AA77-3DCFED937707}" dt="2025-04-09T16:03:21.468" v="275"/>
          <ac:spMkLst>
            <pc:docMk/>
            <pc:sldMk cId="3932783487" sldId="317"/>
            <ac:spMk id="36" creationId="{CE70B634-FBAD-3F0D-0F01-34A9B67AA1A7}"/>
          </ac:spMkLst>
        </pc:spChg>
      </pc:sldChg>
      <pc:sldChg chg="addSp modSp new mod">
        <pc:chgData name="Garima Rathor" userId="307c56e8037f311c" providerId="LiveId" clId="{D252441B-9016-4878-AA77-3DCFED937707}" dt="2025-04-09T16:31:08.982" v="980" actId="20577"/>
        <pc:sldMkLst>
          <pc:docMk/>
          <pc:sldMk cId="2293122967" sldId="318"/>
        </pc:sldMkLst>
        <pc:spChg chg="add mod">
          <ac:chgData name="Garima Rathor" userId="307c56e8037f311c" providerId="LiveId" clId="{D252441B-9016-4878-AA77-3DCFED937707}" dt="2025-04-09T16:03:32.884" v="277"/>
          <ac:spMkLst>
            <pc:docMk/>
            <pc:sldMk cId="2293122967" sldId="318"/>
            <ac:spMk id="2" creationId="{560E6682-F90E-FBEB-8EFE-2AAEA41497EA}"/>
          </ac:spMkLst>
        </pc:spChg>
        <pc:spChg chg="add mod">
          <ac:chgData name="Garima Rathor" userId="307c56e8037f311c" providerId="LiveId" clId="{D252441B-9016-4878-AA77-3DCFED937707}" dt="2025-04-09T16:31:08.982" v="980" actId="20577"/>
          <ac:spMkLst>
            <pc:docMk/>
            <pc:sldMk cId="2293122967" sldId="318"/>
            <ac:spMk id="3" creationId="{075A86E2-7922-86DF-0156-545DA32B3D21}"/>
          </ac:spMkLst>
        </pc:spChg>
        <pc:spChg chg="mod">
          <ac:chgData name="Garima Rathor" userId="307c56e8037f311c" providerId="LiveId" clId="{D252441B-9016-4878-AA77-3DCFED937707}" dt="2025-04-09T16:03:32.884" v="277"/>
          <ac:spMkLst>
            <pc:docMk/>
            <pc:sldMk cId="2293122967" sldId="318"/>
            <ac:spMk id="6" creationId="{72214DC0-AD6C-0064-6EB9-63ADB0352251}"/>
          </ac:spMkLst>
        </pc:spChg>
        <pc:spChg chg="mod">
          <ac:chgData name="Garima Rathor" userId="307c56e8037f311c" providerId="LiveId" clId="{D252441B-9016-4878-AA77-3DCFED937707}" dt="2025-04-09T16:03:32.884" v="277"/>
          <ac:spMkLst>
            <pc:docMk/>
            <pc:sldMk cId="2293122967" sldId="318"/>
            <ac:spMk id="11" creationId="{2E559728-FC6E-3AAE-1A22-CA55A3CAFB40}"/>
          </ac:spMkLst>
        </pc:spChg>
        <pc:spChg chg="mod">
          <ac:chgData name="Garima Rathor" userId="307c56e8037f311c" providerId="LiveId" clId="{D252441B-9016-4878-AA77-3DCFED937707}" dt="2025-04-09T16:03:32.884" v="277"/>
          <ac:spMkLst>
            <pc:docMk/>
            <pc:sldMk cId="2293122967" sldId="318"/>
            <ac:spMk id="14" creationId="{CF00455D-49A6-9675-ECF8-D30CED76C379}"/>
          </ac:spMkLst>
        </pc:spChg>
        <pc:spChg chg="mod">
          <ac:chgData name="Garima Rathor" userId="307c56e8037f311c" providerId="LiveId" clId="{D252441B-9016-4878-AA77-3DCFED937707}" dt="2025-04-09T16:03:32.884" v="277"/>
          <ac:spMkLst>
            <pc:docMk/>
            <pc:sldMk cId="2293122967" sldId="318"/>
            <ac:spMk id="15" creationId="{149FE57E-8C77-1263-2B12-62295DB6A4D9}"/>
          </ac:spMkLst>
        </pc:spChg>
        <pc:spChg chg="mod">
          <ac:chgData name="Garima Rathor" userId="307c56e8037f311c" providerId="LiveId" clId="{D252441B-9016-4878-AA77-3DCFED937707}" dt="2025-04-09T16:03:32.884" v="277"/>
          <ac:spMkLst>
            <pc:docMk/>
            <pc:sldMk cId="2293122967" sldId="318"/>
            <ac:spMk id="19" creationId="{F3E9AACB-F614-9F69-30F9-630EFF685DD7}"/>
          </ac:spMkLst>
        </pc:spChg>
        <pc:spChg chg="mod">
          <ac:chgData name="Garima Rathor" userId="307c56e8037f311c" providerId="LiveId" clId="{D252441B-9016-4878-AA77-3DCFED937707}" dt="2025-04-09T16:03:32.884" v="277"/>
          <ac:spMkLst>
            <pc:docMk/>
            <pc:sldMk cId="2293122967" sldId="318"/>
            <ac:spMk id="20" creationId="{B671D02F-189C-A929-7137-DE61EB8305BF}"/>
          </ac:spMkLst>
        </pc:spChg>
        <pc:spChg chg="mod">
          <ac:chgData name="Garima Rathor" userId="307c56e8037f311c" providerId="LiveId" clId="{D252441B-9016-4878-AA77-3DCFED937707}" dt="2025-04-09T16:03:32.884" v="277"/>
          <ac:spMkLst>
            <pc:docMk/>
            <pc:sldMk cId="2293122967" sldId="318"/>
            <ac:spMk id="22" creationId="{1B7925E8-67D5-0FDF-3380-B12CC788093B}"/>
          </ac:spMkLst>
        </pc:spChg>
        <pc:spChg chg="mod">
          <ac:chgData name="Garima Rathor" userId="307c56e8037f311c" providerId="LiveId" clId="{D252441B-9016-4878-AA77-3DCFED937707}" dt="2025-04-09T16:03:32.884" v="277"/>
          <ac:spMkLst>
            <pc:docMk/>
            <pc:sldMk cId="2293122967" sldId="318"/>
            <ac:spMk id="26" creationId="{D5BC6D90-8BF3-A076-D510-B0375BE36931}"/>
          </ac:spMkLst>
        </pc:spChg>
      </pc:sldChg>
      <pc:sldChg chg="addSp modSp new">
        <pc:chgData name="Garima Rathor" userId="307c56e8037f311c" providerId="LiveId" clId="{D252441B-9016-4878-AA77-3DCFED937707}" dt="2025-04-09T16:04:04.059" v="281"/>
        <pc:sldMkLst>
          <pc:docMk/>
          <pc:sldMk cId="51899471" sldId="319"/>
        </pc:sldMkLst>
        <pc:spChg chg="add mod">
          <ac:chgData name="Garima Rathor" userId="307c56e8037f311c" providerId="LiveId" clId="{D252441B-9016-4878-AA77-3DCFED937707}" dt="2025-04-09T16:03:48.370" v="279"/>
          <ac:spMkLst>
            <pc:docMk/>
            <pc:sldMk cId="51899471" sldId="319"/>
            <ac:spMk id="2" creationId="{1A2F8D7C-F94D-7F2B-7D34-91EBEA9E2E4F}"/>
          </ac:spMkLst>
        </pc:spChg>
        <pc:spChg chg="mod">
          <ac:chgData name="Garima Rathor" userId="307c56e8037f311c" providerId="LiveId" clId="{D252441B-9016-4878-AA77-3DCFED937707}" dt="2025-04-09T16:03:48.370" v="279"/>
          <ac:spMkLst>
            <pc:docMk/>
            <pc:sldMk cId="51899471" sldId="319"/>
            <ac:spMk id="5" creationId="{C3F954B6-900E-F744-7454-14DCA8F3A3E9}"/>
          </ac:spMkLst>
        </pc:spChg>
        <pc:spChg chg="mod">
          <ac:chgData name="Garima Rathor" userId="307c56e8037f311c" providerId="LiveId" clId="{D252441B-9016-4878-AA77-3DCFED937707}" dt="2025-04-09T16:03:48.370" v="279"/>
          <ac:spMkLst>
            <pc:docMk/>
            <pc:sldMk cId="51899471" sldId="319"/>
            <ac:spMk id="6" creationId="{133F90BE-46AC-A673-D63B-DFC7703BAB40}"/>
          </ac:spMkLst>
        </pc:spChg>
        <pc:spChg chg="mod">
          <ac:chgData name="Garima Rathor" userId="307c56e8037f311c" providerId="LiveId" clId="{D252441B-9016-4878-AA77-3DCFED937707}" dt="2025-04-09T16:03:48.370" v="279"/>
          <ac:spMkLst>
            <pc:docMk/>
            <pc:sldMk cId="51899471" sldId="319"/>
            <ac:spMk id="8" creationId="{C6C5119A-B0E9-7E94-3C70-72B6EFF0F359}"/>
          </ac:spMkLst>
        </pc:spChg>
        <pc:spChg chg="mod">
          <ac:chgData name="Garima Rathor" userId="307c56e8037f311c" providerId="LiveId" clId="{D252441B-9016-4878-AA77-3DCFED937707}" dt="2025-04-09T16:03:48.370" v="279"/>
          <ac:spMkLst>
            <pc:docMk/>
            <pc:sldMk cId="51899471" sldId="319"/>
            <ac:spMk id="9" creationId="{3BD4290E-9C84-D321-3900-4589631E7153}"/>
          </ac:spMkLst>
        </pc:spChg>
        <pc:spChg chg="mod">
          <ac:chgData name="Garima Rathor" userId="307c56e8037f311c" providerId="LiveId" clId="{D252441B-9016-4878-AA77-3DCFED937707}" dt="2025-04-09T16:03:48.370" v="279"/>
          <ac:spMkLst>
            <pc:docMk/>
            <pc:sldMk cId="51899471" sldId="319"/>
            <ac:spMk id="10" creationId="{C79C8011-CA24-A030-C828-8FDD3C11EF13}"/>
          </ac:spMkLst>
        </pc:spChg>
        <pc:spChg chg="mod">
          <ac:chgData name="Garima Rathor" userId="307c56e8037f311c" providerId="LiveId" clId="{D252441B-9016-4878-AA77-3DCFED937707}" dt="2025-04-09T16:03:48.370" v="279"/>
          <ac:spMkLst>
            <pc:docMk/>
            <pc:sldMk cId="51899471" sldId="319"/>
            <ac:spMk id="11" creationId="{59DB767A-40BF-6704-2641-AADA18610ED2}"/>
          </ac:spMkLst>
        </pc:spChg>
        <pc:spChg chg="add mod">
          <ac:chgData name="Garima Rathor" userId="307c56e8037f311c" providerId="LiveId" clId="{D252441B-9016-4878-AA77-3DCFED937707}" dt="2025-04-09T16:04:03.069" v="280"/>
          <ac:spMkLst>
            <pc:docMk/>
            <pc:sldMk cId="51899471" sldId="319"/>
            <ac:spMk id="13" creationId="{960F8F75-99CB-3A1B-7992-A589FEEF0F7A}"/>
          </ac:spMkLst>
        </pc:spChg>
        <pc:spChg chg="mod">
          <ac:chgData name="Garima Rathor" userId="307c56e8037f311c" providerId="LiveId" clId="{D252441B-9016-4878-AA77-3DCFED937707}" dt="2025-04-09T16:04:03.069" v="280"/>
          <ac:spMkLst>
            <pc:docMk/>
            <pc:sldMk cId="51899471" sldId="319"/>
            <ac:spMk id="18" creationId="{62B43600-82BA-B019-3209-A5E454446A38}"/>
          </ac:spMkLst>
        </pc:spChg>
        <pc:spChg chg="mod">
          <ac:chgData name="Garima Rathor" userId="307c56e8037f311c" providerId="LiveId" clId="{D252441B-9016-4878-AA77-3DCFED937707}" dt="2025-04-09T16:04:03.069" v="280"/>
          <ac:spMkLst>
            <pc:docMk/>
            <pc:sldMk cId="51899471" sldId="319"/>
            <ac:spMk id="20" creationId="{651B2AF3-4EC9-0203-BE5E-160ABC6C522F}"/>
          </ac:spMkLst>
        </pc:spChg>
        <pc:spChg chg="add mod">
          <ac:chgData name="Garima Rathor" userId="307c56e8037f311c" providerId="LiveId" clId="{D252441B-9016-4878-AA77-3DCFED937707}" dt="2025-04-09T16:04:03.069" v="280"/>
          <ac:spMkLst>
            <pc:docMk/>
            <pc:sldMk cId="51899471" sldId="319"/>
            <ac:spMk id="21" creationId="{CACDA0DD-5F91-88EC-B142-59D07C3B73D1}"/>
          </ac:spMkLst>
        </pc:spChg>
        <pc:spChg chg="add mod">
          <ac:chgData name="Garima Rathor" userId="307c56e8037f311c" providerId="LiveId" clId="{D252441B-9016-4878-AA77-3DCFED937707}" dt="2025-04-09T16:04:03.069" v="280"/>
          <ac:spMkLst>
            <pc:docMk/>
            <pc:sldMk cId="51899471" sldId="319"/>
            <ac:spMk id="22" creationId="{DD2EB496-15A9-3FEE-7E75-6D910AD9B545}"/>
          </ac:spMkLst>
        </pc:spChg>
        <pc:spChg chg="mod">
          <ac:chgData name="Garima Rathor" userId="307c56e8037f311c" providerId="LiveId" clId="{D252441B-9016-4878-AA77-3DCFED937707}" dt="2025-04-09T16:04:03.069" v="280"/>
          <ac:spMkLst>
            <pc:docMk/>
            <pc:sldMk cId="51899471" sldId="319"/>
            <ac:spMk id="25" creationId="{525FEE41-CA63-70BB-91DC-2DA99DBA0506}"/>
          </ac:spMkLst>
        </pc:spChg>
        <pc:spChg chg="mod">
          <ac:chgData name="Garima Rathor" userId="307c56e8037f311c" providerId="LiveId" clId="{D252441B-9016-4878-AA77-3DCFED937707}" dt="2025-04-09T16:04:03.069" v="280"/>
          <ac:spMkLst>
            <pc:docMk/>
            <pc:sldMk cId="51899471" sldId="319"/>
            <ac:spMk id="27" creationId="{A6081D1B-3B87-9914-E696-A05E3924CC23}"/>
          </ac:spMkLst>
        </pc:spChg>
        <pc:spChg chg="mod">
          <ac:chgData name="Garima Rathor" userId="307c56e8037f311c" providerId="LiveId" clId="{D252441B-9016-4878-AA77-3DCFED937707}" dt="2025-04-09T16:04:03.069" v="280"/>
          <ac:spMkLst>
            <pc:docMk/>
            <pc:sldMk cId="51899471" sldId="319"/>
            <ac:spMk id="30" creationId="{1E726EFC-A7D7-A255-DEC9-E78C844E244E}"/>
          </ac:spMkLst>
        </pc:spChg>
        <pc:spChg chg="mod">
          <ac:chgData name="Garima Rathor" userId="307c56e8037f311c" providerId="LiveId" clId="{D252441B-9016-4878-AA77-3DCFED937707}" dt="2025-04-09T16:04:03.069" v="280"/>
          <ac:spMkLst>
            <pc:docMk/>
            <pc:sldMk cId="51899471" sldId="319"/>
            <ac:spMk id="33" creationId="{560E3FD3-08C0-9890-E43A-B94AC236C204}"/>
          </ac:spMkLst>
        </pc:spChg>
        <pc:spChg chg="add mod">
          <ac:chgData name="Garima Rathor" userId="307c56e8037f311c" providerId="LiveId" clId="{D252441B-9016-4878-AA77-3DCFED937707}" dt="2025-04-09T16:04:04.059" v="281"/>
          <ac:spMkLst>
            <pc:docMk/>
            <pc:sldMk cId="51899471" sldId="319"/>
            <ac:spMk id="35" creationId="{F8B30A11-270B-ADAE-199A-B65D09B8D57E}"/>
          </ac:spMkLst>
        </pc:spChg>
        <pc:spChg chg="mod">
          <ac:chgData name="Garima Rathor" userId="307c56e8037f311c" providerId="LiveId" clId="{D252441B-9016-4878-AA77-3DCFED937707}" dt="2025-04-09T16:04:04.059" v="281"/>
          <ac:spMkLst>
            <pc:docMk/>
            <pc:sldMk cId="51899471" sldId="319"/>
            <ac:spMk id="36" creationId="{80869D8E-0EA0-A502-8F0D-B5B126DDA71B}"/>
          </ac:spMkLst>
        </pc:spChg>
        <pc:grpChg chg="add mod">
          <ac:chgData name="Garima Rathor" userId="307c56e8037f311c" providerId="LiveId" clId="{D252441B-9016-4878-AA77-3DCFED937707}" dt="2025-04-09T16:03:48.370" v="279"/>
          <ac:grpSpMkLst>
            <pc:docMk/>
            <pc:sldMk cId="51899471" sldId="319"/>
            <ac:grpSpMk id="3" creationId="{52133DF1-1730-9BE2-B3ED-E9C12E33F91F}"/>
          </ac:grpSpMkLst>
        </pc:grpChg>
        <pc:grpChg chg="mod">
          <ac:chgData name="Garima Rathor" userId="307c56e8037f311c" providerId="LiveId" clId="{D252441B-9016-4878-AA77-3DCFED937707}" dt="2025-04-09T16:03:48.370" v="279"/>
          <ac:grpSpMkLst>
            <pc:docMk/>
            <pc:sldMk cId="51899471" sldId="319"/>
            <ac:grpSpMk id="4" creationId="{0071FCEA-2DC2-A6D3-1FFB-FD4C00AFEAEE}"/>
          </ac:grpSpMkLst>
        </pc:grpChg>
        <pc:grpChg chg="mod">
          <ac:chgData name="Garima Rathor" userId="307c56e8037f311c" providerId="LiveId" clId="{D252441B-9016-4878-AA77-3DCFED937707}" dt="2025-04-09T16:03:48.370" v="279"/>
          <ac:grpSpMkLst>
            <pc:docMk/>
            <pc:sldMk cId="51899471" sldId="319"/>
            <ac:grpSpMk id="7" creationId="{C25779B3-5E0B-AF92-92C7-B109DA4E2D57}"/>
          </ac:grpSpMkLst>
        </pc:grpChg>
      </pc:sldChg>
      <pc:sldChg chg="addSp modSp new del">
        <pc:chgData name="Garima Rathor" userId="307c56e8037f311c" providerId="LiveId" clId="{D252441B-9016-4878-AA77-3DCFED937707}" dt="2025-04-09T16:31:13.082" v="981" actId="47"/>
        <pc:sldMkLst>
          <pc:docMk/>
          <pc:sldMk cId="2346376869" sldId="320"/>
        </pc:sldMkLst>
        <pc:spChg chg="add mod">
          <ac:chgData name="Garima Rathor" userId="307c56e8037f311c" providerId="LiveId" clId="{D252441B-9016-4878-AA77-3DCFED937707}" dt="2025-04-09T16:04:06.014" v="283"/>
          <ac:spMkLst>
            <pc:docMk/>
            <pc:sldMk cId="2346376869" sldId="320"/>
            <ac:spMk id="2" creationId="{C3C1F47C-E8B3-8F7C-0F1F-E0FE928A9AD6}"/>
          </ac:spMkLst>
        </pc:spChg>
        <pc:spChg chg="add mod">
          <ac:chgData name="Garima Rathor" userId="307c56e8037f311c" providerId="LiveId" clId="{D252441B-9016-4878-AA77-3DCFED937707}" dt="2025-04-09T16:04:06.014" v="283"/>
          <ac:spMkLst>
            <pc:docMk/>
            <pc:sldMk cId="2346376869" sldId="320"/>
            <ac:spMk id="4" creationId="{6D26F690-14DD-A17A-FEC7-B02A45B1DEB2}"/>
          </ac:spMkLst>
        </pc:spChg>
        <pc:spChg chg="add mod">
          <ac:chgData name="Garima Rathor" userId="307c56e8037f311c" providerId="LiveId" clId="{D252441B-9016-4878-AA77-3DCFED937707}" dt="2025-04-09T16:04:06.014" v="283"/>
          <ac:spMkLst>
            <pc:docMk/>
            <pc:sldMk cId="2346376869" sldId="320"/>
            <ac:spMk id="6" creationId="{B9D799AE-B2BA-4AAC-C1CE-DABD1761C3B5}"/>
          </ac:spMkLst>
        </pc:spChg>
        <pc:spChg chg="mod">
          <ac:chgData name="Garima Rathor" userId="307c56e8037f311c" providerId="LiveId" clId="{D252441B-9016-4878-AA77-3DCFED937707}" dt="2025-04-09T16:04:06.014" v="283"/>
          <ac:spMkLst>
            <pc:docMk/>
            <pc:sldMk cId="2346376869" sldId="320"/>
            <ac:spMk id="8" creationId="{DE777986-39D1-251C-5365-844CD6AF4FFC}"/>
          </ac:spMkLst>
        </pc:spChg>
        <pc:spChg chg="mod">
          <ac:chgData name="Garima Rathor" userId="307c56e8037f311c" providerId="LiveId" clId="{D252441B-9016-4878-AA77-3DCFED937707}" dt="2025-04-09T16:04:06.014" v="283"/>
          <ac:spMkLst>
            <pc:docMk/>
            <pc:sldMk cId="2346376869" sldId="320"/>
            <ac:spMk id="10" creationId="{AD4C8011-E47C-D594-F920-08D5BF5A4D13}"/>
          </ac:spMkLst>
        </pc:spChg>
        <pc:spChg chg="add mod">
          <ac:chgData name="Garima Rathor" userId="307c56e8037f311c" providerId="LiveId" clId="{D252441B-9016-4878-AA77-3DCFED937707}" dt="2025-04-09T16:04:06.014" v="283"/>
          <ac:spMkLst>
            <pc:docMk/>
            <pc:sldMk cId="2346376869" sldId="320"/>
            <ac:spMk id="12" creationId="{7ABCF070-ECF3-2EFE-FF63-E561B9AED131}"/>
          </ac:spMkLst>
        </pc:spChg>
        <pc:spChg chg="mod">
          <ac:chgData name="Garima Rathor" userId="307c56e8037f311c" providerId="LiveId" clId="{D252441B-9016-4878-AA77-3DCFED937707}" dt="2025-04-09T16:04:06.014" v="283"/>
          <ac:spMkLst>
            <pc:docMk/>
            <pc:sldMk cId="2346376869" sldId="320"/>
            <ac:spMk id="14" creationId="{C8633F9A-691E-13BC-3DEF-EEF3BABB0457}"/>
          </ac:spMkLst>
        </pc:spChg>
        <pc:spChg chg="mod">
          <ac:chgData name="Garima Rathor" userId="307c56e8037f311c" providerId="LiveId" clId="{D252441B-9016-4878-AA77-3DCFED937707}" dt="2025-04-09T16:04:06.014" v="283"/>
          <ac:spMkLst>
            <pc:docMk/>
            <pc:sldMk cId="2346376869" sldId="320"/>
            <ac:spMk id="18" creationId="{87AF1718-C831-8B58-5A8D-DC8BFD13498E}"/>
          </ac:spMkLst>
        </pc:spChg>
        <pc:spChg chg="mod">
          <ac:chgData name="Garima Rathor" userId="307c56e8037f311c" providerId="LiveId" clId="{D252441B-9016-4878-AA77-3DCFED937707}" dt="2025-04-09T16:04:06.014" v="283"/>
          <ac:spMkLst>
            <pc:docMk/>
            <pc:sldMk cId="2346376869" sldId="320"/>
            <ac:spMk id="23" creationId="{A68AF1F1-1973-C62A-5C60-3B436BE3DB8D}"/>
          </ac:spMkLst>
        </pc:spChg>
        <pc:spChg chg="add mod">
          <ac:chgData name="Garima Rathor" userId="307c56e8037f311c" providerId="LiveId" clId="{D252441B-9016-4878-AA77-3DCFED937707}" dt="2025-04-09T16:04:06.014" v="283"/>
          <ac:spMkLst>
            <pc:docMk/>
            <pc:sldMk cId="2346376869" sldId="320"/>
            <ac:spMk id="25" creationId="{65FA9242-3B5E-DCAD-A0AC-B7B31DE192DA}"/>
          </ac:spMkLst>
        </pc:spChg>
      </pc:sldChg>
      <pc:sldChg chg="addSp modSp new">
        <pc:chgData name="Garima Rathor" userId="307c56e8037f311c" providerId="LiveId" clId="{D252441B-9016-4878-AA77-3DCFED937707}" dt="2025-04-09T16:04:12.723" v="285"/>
        <pc:sldMkLst>
          <pc:docMk/>
          <pc:sldMk cId="1611337064" sldId="321"/>
        </pc:sldMkLst>
        <pc:spChg chg="mod">
          <ac:chgData name="Garima Rathor" userId="307c56e8037f311c" providerId="LiveId" clId="{D252441B-9016-4878-AA77-3DCFED937707}" dt="2025-04-09T16:04:12.723" v="285"/>
          <ac:spMkLst>
            <pc:docMk/>
            <pc:sldMk cId="1611337064" sldId="321"/>
            <ac:spMk id="3" creationId="{80077BE6-250A-11DA-13C2-2DAAC557260D}"/>
          </ac:spMkLst>
        </pc:spChg>
        <pc:spChg chg="mod">
          <ac:chgData name="Garima Rathor" userId="307c56e8037f311c" providerId="LiveId" clId="{D252441B-9016-4878-AA77-3DCFED937707}" dt="2025-04-09T16:04:12.723" v="285"/>
          <ac:spMkLst>
            <pc:docMk/>
            <pc:sldMk cId="1611337064" sldId="321"/>
            <ac:spMk id="5" creationId="{B1456599-0C9A-42CC-AC3A-8409B1561727}"/>
          </ac:spMkLst>
        </pc:spChg>
        <pc:spChg chg="mod">
          <ac:chgData name="Garima Rathor" userId="307c56e8037f311c" providerId="LiveId" clId="{D252441B-9016-4878-AA77-3DCFED937707}" dt="2025-04-09T16:04:12.723" v="285"/>
          <ac:spMkLst>
            <pc:docMk/>
            <pc:sldMk cId="1611337064" sldId="321"/>
            <ac:spMk id="7" creationId="{630490E0-6902-CDB7-AD62-294A37C6FB90}"/>
          </ac:spMkLst>
        </pc:spChg>
        <pc:spChg chg="mod">
          <ac:chgData name="Garima Rathor" userId="307c56e8037f311c" providerId="LiveId" clId="{D252441B-9016-4878-AA77-3DCFED937707}" dt="2025-04-09T16:04:12.723" v="285"/>
          <ac:spMkLst>
            <pc:docMk/>
            <pc:sldMk cId="1611337064" sldId="321"/>
            <ac:spMk id="9" creationId="{4AA2F6A9-0982-15B3-A304-C38B1470D8A1}"/>
          </ac:spMkLst>
        </pc:spChg>
        <pc:spChg chg="mod">
          <ac:chgData name="Garima Rathor" userId="307c56e8037f311c" providerId="LiveId" clId="{D252441B-9016-4878-AA77-3DCFED937707}" dt="2025-04-09T16:04:12.723" v="285"/>
          <ac:spMkLst>
            <pc:docMk/>
            <pc:sldMk cId="1611337064" sldId="321"/>
            <ac:spMk id="10" creationId="{6F19A26D-0B3A-8E48-D1E1-8B1D4FA26ED5}"/>
          </ac:spMkLst>
        </pc:spChg>
        <pc:spChg chg="mod">
          <ac:chgData name="Garima Rathor" userId="307c56e8037f311c" providerId="LiveId" clId="{D252441B-9016-4878-AA77-3DCFED937707}" dt="2025-04-09T16:04:12.723" v="285"/>
          <ac:spMkLst>
            <pc:docMk/>
            <pc:sldMk cId="1611337064" sldId="321"/>
            <ac:spMk id="11" creationId="{05D1AD1D-4699-0C23-1E73-8A5E55D5E48A}"/>
          </ac:spMkLst>
        </pc:spChg>
        <pc:spChg chg="mod">
          <ac:chgData name="Garima Rathor" userId="307c56e8037f311c" providerId="LiveId" clId="{D252441B-9016-4878-AA77-3DCFED937707}" dt="2025-04-09T16:04:12.723" v="285"/>
          <ac:spMkLst>
            <pc:docMk/>
            <pc:sldMk cId="1611337064" sldId="321"/>
            <ac:spMk id="12" creationId="{BDDB6F44-5E27-FA1F-4323-3B29880153E6}"/>
          </ac:spMkLst>
        </pc:spChg>
        <pc:spChg chg="mod">
          <ac:chgData name="Garima Rathor" userId="307c56e8037f311c" providerId="LiveId" clId="{D252441B-9016-4878-AA77-3DCFED937707}" dt="2025-04-09T16:04:12.723" v="285"/>
          <ac:spMkLst>
            <pc:docMk/>
            <pc:sldMk cId="1611337064" sldId="321"/>
            <ac:spMk id="22" creationId="{19725A5E-D7AD-37D2-6E12-20AD78048F3D}"/>
          </ac:spMkLst>
        </pc:spChg>
        <pc:spChg chg="mod">
          <ac:chgData name="Garima Rathor" userId="307c56e8037f311c" providerId="LiveId" clId="{D252441B-9016-4878-AA77-3DCFED937707}" dt="2025-04-09T16:04:12.723" v="285"/>
          <ac:spMkLst>
            <pc:docMk/>
            <pc:sldMk cId="1611337064" sldId="321"/>
            <ac:spMk id="25" creationId="{765F5DCC-4A9C-1D80-507A-58FA01552823}"/>
          </ac:spMkLst>
        </pc:spChg>
        <pc:spChg chg="mod">
          <ac:chgData name="Garima Rathor" userId="307c56e8037f311c" providerId="LiveId" clId="{D252441B-9016-4878-AA77-3DCFED937707}" dt="2025-04-09T16:04:12.723" v="285"/>
          <ac:spMkLst>
            <pc:docMk/>
            <pc:sldMk cId="1611337064" sldId="321"/>
            <ac:spMk id="27" creationId="{110D39E8-7132-6ECF-7CA7-0C77F9414104}"/>
          </ac:spMkLst>
        </pc:spChg>
      </pc:sldChg>
      <pc:sldChg chg="addSp modSp new mod">
        <pc:chgData name="Garima Rathor" userId="307c56e8037f311c" providerId="LiveId" clId="{D252441B-9016-4878-AA77-3DCFED937707}" dt="2025-04-09T16:31:24.187" v="982" actId="207"/>
        <pc:sldMkLst>
          <pc:docMk/>
          <pc:sldMk cId="3127760434" sldId="322"/>
        </pc:sldMkLst>
        <pc:spChg chg="mod">
          <ac:chgData name="Garima Rathor" userId="307c56e8037f311c" providerId="LiveId" clId="{D252441B-9016-4878-AA77-3DCFED937707}" dt="2025-04-09T16:31:24.187" v="982" actId="207"/>
          <ac:spMkLst>
            <pc:docMk/>
            <pc:sldMk cId="3127760434" sldId="322"/>
            <ac:spMk id="3" creationId="{251EC43D-86C6-346A-C5BA-6D31E420E349}"/>
          </ac:spMkLst>
        </pc:spChg>
        <pc:spChg chg="mod">
          <ac:chgData name="Garima Rathor" userId="307c56e8037f311c" providerId="LiveId" clId="{D252441B-9016-4878-AA77-3DCFED937707}" dt="2025-04-09T16:04:20.279" v="287"/>
          <ac:spMkLst>
            <pc:docMk/>
            <pc:sldMk cId="3127760434" sldId="322"/>
            <ac:spMk id="10" creationId="{C0D18A60-87A1-B458-7796-F40809C5B4A4}"/>
          </ac:spMkLst>
        </pc:spChg>
        <pc:spChg chg="mod">
          <ac:chgData name="Garima Rathor" userId="307c56e8037f311c" providerId="LiveId" clId="{D252441B-9016-4878-AA77-3DCFED937707}" dt="2025-04-09T16:04:20.279" v="287"/>
          <ac:spMkLst>
            <pc:docMk/>
            <pc:sldMk cId="3127760434" sldId="322"/>
            <ac:spMk id="11" creationId="{C9DB8AC7-8B84-1DB6-2455-2FBC576730A9}"/>
          </ac:spMkLst>
        </pc:spChg>
        <pc:spChg chg="mod">
          <ac:chgData name="Garima Rathor" userId="307c56e8037f311c" providerId="LiveId" clId="{D252441B-9016-4878-AA77-3DCFED937707}" dt="2025-04-09T16:04:20.279" v="287"/>
          <ac:spMkLst>
            <pc:docMk/>
            <pc:sldMk cId="3127760434" sldId="322"/>
            <ac:spMk id="13" creationId="{65098FDF-566E-CED7-DBD1-C261B3E7FC73}"/>
          </ac:spMkLst>
        </pc:spChg>
        <pc:spChg chg="mod">
          <ac:chgData name="Garima Rathor" userId="307c56e8037f311c" providerId="LiveId" clId="{D252441B-9016-4878-AA77-3DCFED937707}" dt="2025-04-09T16:04:20.279" v="287"/>
          <ac:spMkLst>
            <pc:docMk/>
            <pc:sldMk cId="3127760434" sldId="322"/>
            <ac:spMk id="14" creationId="{D2A91829-C18B-5901-CB6E-3395AE417F6B}"/>
          </ac:spMkLst>
        </pc:spChg>
        <pc:spChg chg="mod">
          <ac:chgData name="Garima Rathor" userId="307c56e8037f311c" providerId="LiveId" clId="{D252441B-9016-4878-AA77-3DCFED937707}" dt="2025-04-09T16:04:20.279" v="287"/>
          <ac:spMkLst>
            <pc:docMk/>
            <pc:sldMk cId="3127760434" sldId="322"/>
            <ac:spMk id="26" creationId="{09A58627-8D8B-6C19-5D64-E27955671E6D}"/>
          </ac:spMkLst>
        </pc:spChg>
        <pc:spChg chg="mod">
          <ac:chgData name="Garima Rathor" userId="307c56e8037f311c" providerId="LiveId" clId="{D252441B-9016-4878-AA77-3DCFED937707}" dt="2025-04-09T16:04:20.279" v="287"/>
          <ac:spMkLst>
            <pc:docMk/>
            <pc:sldMk cId="3127760434" sldId="322"/>
            <ac:spMk id="29" creationId="{5614F18D-109E-CFDB-CC96-FEF6B8CDAD41}"/>
          </ac:spMkLst>
        </pc:spChg>
        <pc:spChg chg="mod">
          <ac:chgData name="Garima Rathor" userId="307c56e8037f311c" providerId="LiveId" clId="{D252441B-9016-4878-AA77-3DCFED937707}" dt="2025-04-09T16:04:20.279" v="287"/>
          <ac:spMkLst>
            <pc:docMk/>
            <pc:sldMk cId="3127760434" sldId="322"/>
            <ac:spMk id="30" creationId="{86B30F27-4686-A323-2AE6-53629B92553A}"/>
          </ac:spMkLst>
        </pc:spChg>
        <pc:spChg chg="mod">
          <ac:chgData name="Garima Rathor" userId="307c56e8037f311c" providerId="LiveId" clId="{D252441B-9016-4878-AA77-3DCFED937707}" dt="2025-04-09T16:04:20.279" v="287"/>
          <ac:spMkLst>
            <pc:docMk/>
            <pc:sldMk cId="3127760434" sldId="322"/>
            <ac:spMk id="43" creationId="{55400675-B92D-7429-18BB-A8D8E2A51227}"/>
          </ac:spMkLst>
        </pc:spChg>
        <pc:spChg chg="mod">
          <ac:chgData name="Garima Rathor" userId="307c56e8037f311c" providerId="LiveId" clId="{D252441B-9016-4878-AA77-3DCFED937707}" dt="2025-04-09T16:04:20.279" v="287"/>
          <ac:spMkLst>
            <pc:docMk/>
            <pc:sldMk cId="3127760434" sldId="322"/>
            <ac:spMk id="44" creationId="{2B45EF16-DD38-81D5-8AE1-C5D01B4A8018}"/>
          </ac:spMkLst>
        </pc:spChg>
        <pc:spChg chg="mod">
          <ac:chgData name="Garima Rathor" userId="307c56e8037f311c" providerId="LiveId" clId="{D252441B-9016-4878-AA77-3DCFED937707}" dt="2025-04-09T16:04:20.279" v="287"/>
          <ac:spMkLst>
            <pc:docMk/>
            <pc:sldMk cId="3127760434" sldId="322"/>
            <ac:spMk id="45" creationId="{F984119E-CE26-6E2D-E5A3-F2173958E244}"/>
          </ac:spMkLst>
        </pc:spChg>
      </pc:sldChg>
      <pc:sldChg chg="addSp modSp new">
        <pc:chgData name="Garima Rathor" userId="307c56e8037f311c" providerId="LiveId" clId="{D252441B-9016-4878-AA77-3DCFED937707}" dt="2025-04-09T16:04:52.675" v="313" actId="1036"/>
        <pc:sldMkLst>
          <pc:docMk/>
          <pc:sldMk cId="2547467923" sldId="323"/>
        </pc:sldMkLst>
        <pc:spChg chg="add mod">
          <ac:chgData name="Garima Rathor" userId="307c56e8037f311c" providerId="LiveId" clId="{D252441B-9016-4878-AA77-3DCFED937707}" dt="2025-04-09T16:04:52.675" v="313" actId="1036"/>
          <ac:spMkLst>
            <pc:docMk/>
            <pc:sldMk cId="2547467923" sldId="323"/>
            <ac:spMk id="2" creationId="{845D7457-B41B-593B-A09B-27E9F2129F3B}"/>
          </ac:spMkLst>
        </pc:spChg>
        <pc:spChg chg="mod">
          <ac:chgData name="Garima Rathor" userId="307c56e8037f311c" providerId="LiveId" clId="{D252441B-9016-4878-AA77-3DCFED937707}" dt="2025-04-09T16:04:52.675" v="313" actId="1036"/>
          <ac:spMkLst>
            <pc:docMk/>
            <pc:sldMk cId="2547467923" sldId="323"/>
            <ac:spMk id="11" creationId="{2D5E5053-DADC-573B-08E3-C7A6B80F8E19}"/>
          </ac:spMkLst>
        </pc:spChg>
        <pc:spChg chg="mod">
          <ac:chgData name="Garima Rathor" userId="307c56e8037f311c" providerId="LiveId" clId="{D252441B-9016-4878-AA77-3DCFED937707}" dt="2025-04-09T16:04:52.675" v="313" actId="1036"/>
          <ac:spMkLst>
            <pc:docMk/>
            <pc:sldMk cId="2547467923" sldId="323"/>
            <ac:spMk id="12" creationId="{7A33E9AD-D227-F1C7-E115-37EDCE175890}"/>
          </ac:spMkLst>
        </pc:spChg>
        <pc:spChg chg="mod">
          <ac:chgData name="Garima Rathor" userId="307c56e8037f311c" providerId="LiveId" clId="{D252441B-9016-4878-AA77-3DCFED937707}" dt="2025-04-09T16:04:52.675" v="313" actId="1036"/>
          <ac:spMkLst>
            <pc:docMk/>
            <pc:sldMk cId="2547467923" sldId="323"/>
            <ac:spMk id="15" creationId="{A3D67EAE-05FC-BE14-5567-B01AC767CE53}"/>
          </ac:spMkLst>
        </pc:spChg>
        <pc:spChg chg="mod">
          <ac:chgData name="Garima Rathor" userId="307c56e8037f311c" providerId="LiveId" clId="{D252441B-9016-4878-AA77-3DCFED937707}" dt="2025-04-09T16:04:52.675" v="313" actId="1036"/>
          <ac:spMkLst>
            <pc:docMk/>
            <pc:sldMk cId="2547467923" sldId="323"/>
            <ac:spMk id="23" creationId="{F8362EB1-2835-9433-192E-CA6B02011D7E}"/>
          </ac:spMkLst>
        </pc:spChg>
        <pc:spChg chg="mod">
          <ac:chgData name="Garima Rathor" userId="307c56e8037f311c" providerId="LiveId" clId="{D252441B-9016-4878-AA77-3DCFED937707}" dt="2025-04-09T16:04:52.675" v="313" actId="1036"/>
          <ac:spMkLst>
            <pc:docMk/>
            <pc:sldMk cId="2547467923" sldId="323"/>
            <ac:spMk id="26" creationId="{7A52DEB6-E8C6-98C1-60A9-3D316F2F23F5}"/>
          </ac:spMkLst>
        </pc:spChg>
        <pc:spChg chg="mod">
          <ac:chgData name="Garima Rathor" userId="307c56e8037f311c" providerId="LiveId" clId="{D252441B-9016-4878-AA77-3DCFED937707}" dt="2025-04-09T16:04:52.675" v="313" actId="1036"/>
          <ac:spMkLst>
            <pc:docMk/>
            <pc:sldMk cId="2547467923" sldId="323"/>
            <ac:spMk id="31" creationId="{C5477233-B504-2E9C-B4F1-E6996EBFE680}"/>
          </ac:spMkLst>
        </pc:spChg>
        <pc:spChg chg="mod">
          <ac:chgData name="Garima Rathor" userId="307c56e8037f311c" providerId="LiveId" clId="{D252441B-9016-4878-AA77-3DCFED937707}" dt="2025-04-09T16:04:52.675" v="313" actId="1036"/>
          <ac:spMkLst>
            <pc:docMk/>
            <pc:sldMk cId="2547467923" sldId="323"/>
            <ac:spMk id="39" creationId="{19121C61-445A-3394-BA60-B66B1798C285}"/>
          </ac:spMkLst>
        </pc:spChg>
        <pc:spChg chg="mod">
          <ac:chgData name="Garima Rathor" userId="307c56e8037f311c" providerId="LiveId" clId="{D252441B-9016-4878-AA77-3DCFED937707}" dt="2025-04-09T16:04:52.675" v="313" actId="1036"/>
          <ac:spMkLst>
            <pc:docMk/>
            <pc:sldMk cId="2547467923" sldId="323"/>
            <ac:spMk id="43" creationId="{1FAA9B71-8736-41EA-8497-5D2E571B3BD8}"/>
          </ac:spMkLst>
        </pc:spChg>
        <pc:spChg chg="mod">
          <ac:chgData name="Garima Rathor" userId="307c56e8037f311c" providerId="LiveId" clId="{D252441B-9016-4878-AA77-3DCFED937707}" dt="2025-04-09T16:04:52.675" v="313" actId="1036"/>
          <ac:spMkLst>
            <pc:docMk/>
            <pc:sldMk cId="2547467923" sldId="323"/>
            <ac:spMk id="44" creationId="{98E30FAE-DAE6-3705-7068-C92B8741B22E}"/>
          </ac:spMkLst>
        </pc:spChg>
      </pc:sldChg>
      <pc:sldChg chg="addSp modSp new mod">
        <pc:chgData name="Garima Rathor" userId="307c56e8037f311c" providerId="LiveId" clId="{D252441B-9016-4878-AA77-3DCFED937707}" dt="2025-04-09T16:31:35.559" v="991" actId="20577"/>
        <pc:sldMkLst>
          <pc:docMk/>
          <pc:sldMk cId="367383598" sldId="324"/>
        </pc:sldMkLst>
        <pc:spChg chg="mod">
          <ac:chgData name="Garima Rathor" userId="307c56e8037f311c" providerId="LiveId" clId="{D252441B-9016-4878-AA77-3DCFED937707}" dt="2025-04-09T16:05:04.591" v="315"/>
          <ac:spMkLst>
            <pc:docMk/>
            <pc:sldMk cId="367383598" sldId="324"/>
            <ac:spMk id="5" creationId="{A7D62BF1-FB18-C4C3-D66B-6A1C95FCD8DF}"/>
          </ac:spMkLst>
        </pc:spChg>
        <pc:spChg chg="add mod">
          <ac:chgData name="Garima Rathor" userId="307c56e8037f311c" providerId="LiveId" clId="{D252441B-9016-4878-AA77-3DCFED937707}" dt="2025-04-09T16:05:04.591" v="315"/>
          <ac:spMkLst>
            <pc:docMk/>
            <pc:sldMk cId="367383598" sldId="324"/>
            <ac:spMk id="8" creationId="{4234454B-05A1-5208-8DA0-5AD0CBEB4311}"/>
          </ac:spMkLst>
        </pc:spChg>
        <pc:spChg chg="add mod">
          <ac:chgData name="Garima Rathor" userId="307c56e8037f311c" providerId="LiveId" clId="{D252441B-9016-4878-AA77-3DCFED937707}" dt="2025-04-09T16:05:04.591" v="315"/>
          <ac:spMkLst>
            <pc:docMk/>
            <pc:sldMk cId="367383598" sldId="324"/>
            <ac:spMk id="12" creationId="{72C52DE1-DB1A-55D4-8BE2-AD3D37718301}"/>
          </ac:spMkLst>
        </pc:spChg>
        <pc:spChg chg="add mod">
          <ac:chgData name="Garima Rathor" userId="307c56e8037f311c" providerId="LiveId" clId="{D252441B-9016-4878-AA77-3DCFED937707}" dt="2025-04-09T16:05:04.591" v="315"/>
          <ac:spMkLst>
            <pc:docMk/>
            <pc:sldMk cId="367383598" sldId="324"/>
            <ac:spMk id="14" creationId="{49B554A1-150D-A7FC-46C1-E5F4B2EF58E9}"/>
          </ac:spMkLst>
        </pc:spChg>
        <pc:spChg chg="add mod">
          <ac:chgData name="Garima Rathor" userId="307c56e8037f311c" providerId="LiveId" clId="{D252441B-9016-4878-AA77-3DCFED937707}" dt="2025-04-09T16:05:04.591" v="315"/>
          <ac:spMkLst>
            <pc:docMk/>
            <pc:sldMk cId="367383598" sldId="324"/>
            <ac:spMk id="18" creationId="{B9DF7D3E-ED0D-B034-D2E9-B37EEB87FF03}"/>
          </ac:spMkLst>
        </pc:spChg>
        <pc:spChg chg="add mod">
          <ac:chgData name="Garima Rathor" userId="307c56e8037f311c" providerId="LiveId" clId="{D252441B-9016-4878-AA77-3DCFED937707}" dt="2025-04-09T16:05:04.591" v="315"/>
          <ac:spMkLst>
            <pc:docMk/>
            <pc:sldMk cId="367383598" sldId="324"/>
            <ac:spMk id="20" creationId="{E5C72BE2-D265-D785-2AEA-D5192E7FC9FB}"/>
          </ac:spMkLst>
        </pc:spChg>
        <pc:spChg chg="mod">
          <ac:chgData name="Garima Rathor" userId="307c56e8037f311c" providerId="LiveId" clId="{D252441B-9016-4878-AA77-3DCFED937707}" dt="2025-04-09T16:05:04.591" v="315"/>
          <ac:spMkLst>
            <pc:docMk/>
            <pc:sldMk cId="367383598" sldId="324"/>
            <ac:spMk id="32" creationId="{C723D008-1007-E844-3F22-A99EB7177FB1}"/>
          </ac:spMkLst>
        </pc:spChg>
        <pc:spChg chg="add mod">
          <ac:chgData name="Garima Rathor" userId="307c56e8037f311c" providerId="LiveId" clId="{D252441B-9016-4878-AA77-3DCFED937707}" dt="2025-04-09T16:05:04.591" v="315"/>
          <ac:spMkLst>
            <pc:docMk/>
            <pc:sldMk cId="367383598" sldId="324"/>
            <ac:spMk id="43" creationId="{1CD76180-DC0B-EFB4-F177-AA1D92F7B0FD}"/>
          </ac:spMkLst>
        </pc:spChg>
        <pc:spChg chg="mod">
          <ac:chgData name="Garima Rathor" userId="307c56e8037f311c" providerId="LiveId" clId="{D252441B-9016-4878-AA77-3DCFED937707}" dt="2025-04-09T16:05:04.591" v="315"/>
          <ac:spMkLst>
            <pc:docMk/>
            <pc:sldMk cId="367383598" sldId="324"/>
            <ac:spMk id="47" creationId="{3C90CCDA-978C-B71B-20DC-00E279C06EF5}"/>
          </ac:spMkLst>
        </pc:spChg>
        <pc:spChg chg="mod">
          <ac:chgData name="Garima Rathor" userId="307c56e8037f311c" providerId="LiveId" clId="{D252441B-9016-4878-AA77-3DCFED937707}" dt="2025-04-09T16:05:04.591" v="315"/>
          <ac:spMkLst>
            <pc:docMk/>
            <pc:sldMk cId="367383598" sldId="324"/>
            <ac:spMk id="48" creationId="{FF3A9FFF-F18E-E56B-4A07-6C30FA60D6B3}"/>
          </ac:spMkLst>
        </pc:spChg>
        <pc:spChg chg="mod">
          <ac:chgData name="Garima Rathor" userId="307c56e8037f311c" providerId="LiveId" clId="{D252441B-9016-4878-AA77-3DCFED937707}" dt="2025-04-09T16:31:35.559" v="991" actId="20577"/>
          <ac:spMkLst>
            <pc:docMk/>
            <pc:sldMk cId="367383598" sldId="324"/>
            <ac:spMk id="49" creationId="{C52D8FFD-627B-DFA5-97C8-66E52E60B651}"/>
          </ac:spMkLst>
        </pc:spChg>
      </pc:sldChg>
      <pc:sldChg chg="addSp modSp new">
        <pc:chgData name="Garima Rathor" userId="307c56e8037f311c" providerId="LiveId" clId="{D252441B-9016-4878-AA77-3DCFED937707}" dt="2025-04-09T16:05:22.128" v="317"/>
        <pc:sldMkLst>
          <pc:docMk/>
          <pc:sldMk cId="1232167858" sldId="325"/>
        </pc:sldMkLst>
        <pc:spChg chg="mod">
          <ac:chgData name="Garima Rathor" userId="307c56e8037f311c" providerId="LiveId" clId="{D252441B-9016-4878-AA77-3DCFED937707}" dt="2025-04-09T16:05:22.128" v="317"/>
          <ac:spMkLst>
            <pc:docMk/>
            <pc:sldMk cId="1232167858" sldId="325"/>
            <ac:spMk id="6" creationId="{7AD035E3-1498-55C3-7C21-4D3B3F66E8A2}"/>
          </ac:spMkLst>
        </pc:spChg>
        <pc:spChg chg="mod">
          <ac:chgData name="Garima Rathor" userId="307c56e8037f311c" providerId="LiveId" clId="{D252441B-9016-4878-AA77-3DCFED937707}" dt="2025-04-09T16:05:22.128" v="317"/>
          <ac:spMkLst>
            <pc:docMk/>
            <pc:sldMk cId="1232167858" sldId="325"/>
            <ac:spMk id="19" creationId="{7A003764-EF58-3D6E-968C-2D6851975FF8}"/>
          </ac:spMkLst>
        </pc:spChg>
        <pc:spChg chg="mod">
          <ac:chgData name="Garima Rathor" userId="307c56e8037f311c" providerId="LiveId" clId="{D252441B-9016-4878-AA77-3DCFED937707}" dt="2025-04-09T16:05:22.128" v="317"/>
          <ac:spMkLst>
            <pc:docMk/>
            <pc:sldMk cId="1232167858" sldId="325"/>
            <ac:spMk id="23" creationId="{72AB81F0-05A3-96E5-9088-621BD049274D}"/>
          </ac:spMkLst>
        </pc:spChg>
        <pc:spChg chg="mod">
          <ac:chgData name="Garima Rathor" userId="307c56e8037f311c" providerId="LiveId" clId="{D252441B-9016-4878-AA77-3DCFED937707}" dt="2025-04-09T16:05:22.128" v="317"/>
          <ac:spMkLst>
            <pc:docMk/>
            <pc:sldMk cId="1232167858" sldId="325"/>
            <ac:spMk id="31" creationId="{CDF16B5A-9C8B-2462-AAFD-66D2BB32CBB5}"/>
          </ac:spMkLst>
        </pc:spChg>
        <pc:spChg chg="mod">
          <ac:chgData name="Garima Rathor" userId="307c56e8037f311c" providerId="LiveId" clId="{D252441B-9016-4878-AA77-3DCFED937707}" dt="2025-04-09T16:05:22.128" v="317"/>
          <ac:spMkLst>
            <pc:docMk/>
            <pc:sldMk cId="1232167858" sldId="325"/>
            <ac:spMk id="36" creationId="{C6E3CAE1-37FD-5CAC-E806-1F88883FCDA3}"/>
          </ac:spMkLst>
        </pc:spChg>
        <pc:spChg chg="mod">
          <ac:chgData name="Garima Rathor" userId="307c56e8037f311c" providerId="LiveId" clId="{D252441B-9016-4878-AA77-3DCFED937707}" dt="2025-04-09T16:05:22.128" v="317"/>
          <ac:spMkLst>
            <pc:docMk/>
            <pc:sldMk cId="1232167858" sldId="325"/>
            <ac:spMk id="38" creationId="{02670596-8498-ACAC-0C91-3B522465EF4D}"/>
          </ac:spMkLst>
        </pc:spChg>
        <pc:spChg chg="mod">
          <ac:chgData name="Garima Rathor" userId="307c56e8037f311c" providerId="LiveId" clId="{D252441B-9016-4878-AA77-3DCFED937707}" dt="2025-04-09T16:05:22.128" v="317"/>
          <ac:spMkLst>
            <pc:docMk/>
            <pc:sldMk cId="1232167858" sldId="325"/>
            <ac:spMk id="41" creationId="{A6261647-0B96-7E07-7D99-8E8DA3AE062E}"/>
          </ac:spMkLst>
        </pc:spChg>
        <pc:spChg chg="mod">
          <ac:chgData name="Garima Rathor" userId="307c56e8037f311c" providerId="LiveId" clId="{D252441B-9016-4878-AA77-3DCFED937707}" dt="2025-04-09T16:05:22.128" v="317"/>
          <ac:spMkLst>
            <pc:docMk/>
            <pc:sldMk cId="1232167858" sldId="325"/>
            <ac:spMk id="46" creationId="{C30FDDD3-3F19-45B5-699D-E671E0C117B0}"/>
          </ac:spMkLst>
        </pc:spChg>
        <pc:spChg chg="mod">
          <ac:chgData name="Garima Rathor" userId="307c56e8037f311c" providerId="LiveId" clId="{D252441B-9016-4878-AA77-3DCFED937707}" dt="2025-04-09T16:05:22.128" v="317"/>
          <ac:spMkLst>
            <pc:docMk/>
            <pc:sldMk cId="1232167858" sldId="325"/>
            <ac:spMk id="47" creationId="{6284482D-03A3-6161-28DF-CD211217D3C2}"/>
          </ac:spMkLst>
        </pc:spChg>
        <pc:spChg chg="mod">
          <ac:chgData name="Garima Rathor" userId="307c56e8037f311c" providerId="LiveId" clId="{D252441B-9016-4878-AA77-3DCFED937707}" dt="2025-04-09T16:05:22.128" v="317"/>
          <ac:spMkLst>
            <pc:docMk/>
            <pc:sldMk cId="1232167858" sldId="325"/>
            <ac:spMk id="48" creationId="{64A0000E-9CAC-4221-B4F0-64DC6270A537}"/>
          </ac:spMkLst>
        </pc:spChg>
      </pc:sldChg>
      <pc:sldChg chg="addSp modSp new">
        <pc:chgData name="Garima Rathor" userId="307c56e8037f311c" providerId="LiveId" clId="{D252441B-9016-4878-AA77-3DCFED937707}" dt="2025-04-09T16:05:31.271" v="319"/>
        <pc:sldMkLst>
          <pc:docMk/>
          <pc:sldMk cId="2149685160" sldId="326"/>
        </pc:sldMkLst>
        <pc:spChg chg="mod">
          <ac:chgData name="Garima Rathor" userId="307c56e8037f311c" providerId="LiveId" clId="{D252441B-9016-4878-AA77-3DCFED937707}" dt="2025-04-09T16:05:31.271" v="319"/>
          <ac:spMkLst>
            <pc:docMk/>
            <pc:sldMk cId="2149685160" sldId="326"/>
            <ac:spMk id="5" creationId="{5C64A790-8AD6-E0D8-8B81-984D01C7CB57}"/>
          </ac:spMkLst>
        </pc:spChg>
        <pc:spChg chg="mod">
          <ac:chgData name="Garima Rathor" userId="307c56e8037f311c" providerId="LiveId" clId="{D252441B-9016-4878-AA77-3DCFED937707}" dt="2025-04-09T16:05:31.271" v="319"/>
          <ac:spMkLst>
            <pc:docMk/>
            <pc:sldMk cId="2149685160" sldId="326"/>
            <ac:spMk id="6" creationId="{7B940695-34C0-D6DF-20CA-901D99EC0A74}"/>
          </ac:spMkLst>
        </pc:spChg>
        <pc:spChg chg="mod">
          <ac:chgData name="Garima Rathor" userId="307c56e8037f311c" providerId="LiveId" clId="{D252441B-9016-4878-AA77-3DCFED937707}" dt="2025-04-09T16:05:31.271" v="319"/>
          <ac:spMkLst>
            <pc:docMk/>
            <pc:sldMk cId="2149685160" sldId="326"/>
            <ac:spMk id="7" creationId="{9154716A-DDB0-ABD6-EA94-C87B76CC6D09}"/>
          </ac:spMkLst>
        </pc:spChg>
        <pc:spChg chg="mod">
          <ac:chgData name="Garima Rathor" userId="307c56e8037f311c" providerId="LiveId" clId="{D252441B-9016-4878-AA77-3DCFED937707}" dt="2025-04-09T16:05:31.271" v="319"/>
          <ac:spMkLst>
            <pc:docMk/>
            <pc:sldMk cId="2149685160" sldId="326"/>
            <ac:spMk id="8" creationId="{BCD430E7-A0BE-2068-8626-FBAE7D6A7510}"/>
          </ac:spMkLst>
        </pc:spChg>
        <pc:spChg chg="mod">
          <ac:chgData name="Garima Rathor" userId="307c56e8037f311c" providerId="LiveId" clId="{D252441B-9016-4878-AA77-3DCFED937707}" dt="2025-04-09T16:05:31.271" v="319"/>
          <ac:spMkLst>
            <pc:docMk/>
            <pc:sldMk cId="2149685160" sldId="326"/>
            <ac:spMk id="22" creationId="{7E6936E0-CE9A-9E7F-20B1-E381EF4FF973}"/>
          </ac:spMkLst>
        </pc:spChg>
        <pc:spChg chg="mod">
          <ac:chgData name="Garima Rathor" userId="307c56e8037f311c" providerId="LiveId" clId="{D252441B-9016-4878-AA77-3DCFED937707}" dt="2025-04-09T16:05:31.271" v="319"/>
          <ac:spMkLst>
            <pc:docMk/>
            <pc:sldMk cId="2149685160" sldId="326"/>
            <ac:spMk id="24" creationId="{6EA6BD29-68A7-DCB3-781A-FD8DABAF9C8F}"/>
          </ac:spMkLst>
        </pc:spChg>
        <pc:spChg chg="mod">
          <ac:chgData name="Garima Rathor" userId="307c56e8037f311c" providerId="LiveId" clId="{D252441B-9016-4878-AA77-3DCFED937707}" dt="2025-04-09T16:05:31.271" v="319"/>
          <ac:spMkLst>
            <pc:docMk/>
            <pc:sldMk cId="2149685160" sldId="326"/>
            <ac:spMk id="25" creationId="{951C155B-C436-78F3-E440-14840747DA93}"/>
          </ac:spMkLst>
        </pc:spChg>
        <pc:spChg chg="mod">
          <ac:chgData name="Garima Rathor" userId="307c56e8037f311c" providerId="LiveId" clId="{D252441B-9016-4878-AA77-3DCFED937707}" dt="2025-04-09T16:05:31.271" v="319"/>
          <ac:spMkLst>
            <pc:docMk/>
            <pc:sldMk cId="2149685160" sldId="326"/>
            <ac:spMk id="27" creationId="{6D07A0EC-1F58-DF43-D1A6-7F0E67295FBD}"/>
          </ac:spMkLst>
        </pc:spChg>
        <pc:spChg chg="mod">
          <ac:chgData name="Garima Rathor" userId="307c56e8037f311c" providerId="LiveId" clId="{D252441B-9016-4878-AA77-3DCFED937707}" dt="2025-04-09T16:05:31.271" v="319"/>
          <ac:spMkLst>
            <pc:docMk/>
            <pc:sldMk cId="2149685160" sldId="326"/>
            <ac:spMk id="30" creationId="{ACAF484D-3B62-E6C6-AD0E-064F7850B122}"/>
          </ac:spMkLst>
        </pc:spChg>
        <pc:spChg chg="mod">
          <ac:chgData name="Garima Rathor" userId="307c56e8037f311c" providerId="LiveId" clId="{D252441B-9016-4878-AA77-3DCFED937707}" dt="2025-04-09T16:05:31.271" v="319"/>
          <ac:spMkLst>
            <pc:docMk/>
            <pc:sldMk cId="2149685160" sldId="326"/>
            <ac:spMk id="34" creationId="{5539A253-D30E-9FDB-2F58-1492EC19E6DF}"/>
          </ac:spMkLst>
        </pc:spChg>
      </pc:sldChg>
      <pc:sldChg chg="addSp modSp new mod">
        <pc:chgData name="Garima Rathor" userId="307c56e8037f311c" providerId="LiveId" clId="{D252441B-9016-4878-AA77-3DCFED937707}" dt="2025-04-09T16:31:50.746" v="1000" actId="20577"/>
        <pc:sldMkLst>
          <pc:docMk/>
          <pc:sldMk cId="3602725165" sldId="327"/>
        </pc:sldMkLst>
        <pc:spChg chg="mod">
          <ac:chgData name="Garima Rathor" userId="307c56e8037f311c" providerId="LiveId" clId="{D252441B-9016-4878-AA77-3DCFED937707}" dt="2025-04-09T16:05:50.739" v="321"/>
          <ac:spMkLst>
            <pc:docMk/>
            <pc:sldMk cId="3602725165" sldId="327"/>
            <ac:spMk id="3" creationId="{87D6ED03-F6B9-89CB-D332-449EE9CA7374}"/>
          </ac:spMkLst>
        </pc:spChg>
        <pc:spChg chg="mod">
          <ac:chgData name="Garima Rathor" userId="307c56e8037f311c" providerId="LiveId" clId="{D252441B-9016-4878-AA77-3DCFED937707}" dt="2025-04-09T16:05:50.739" v="321"/>
          <ac:spMkLst>
            <pc:docMk/>
            <pc:sldMk cId="3602725165" sldId="327"/>
            <ac:spMk id="6" creationId="{508FBF65-D6C2-831D-6702-30CC3B22A7BE}"/>
          </ac:spMkLst>
        </pc:spChg>
        <pc:spChg chg="mod">
          <ac:chgData name="Garima Rathor" userId="307c56e8037f311c" providerId="LiveId" clId="{D252441B-9016-4878-AA77-3DCFED937707}" dt="2025-04-09T16:05:50.739" v="321"/>
          <ac:spMkLst>
            <pc:docMk/>
            <pc:sldMk cId="3602725165" sldId="327"/>
            <ac:spMk id="13" creationId="{C33DC3DD-C69E-5E54-B0A3-F839334CBB48}"/>
          </ac:spMkLst>
        </pc:spChg>
        <pc:spChg chg="mod">
          <ac:chgData name="Garima Rathor" userId="307c56e8037f311c" providerId="LiveId" clId="{D252441B-9016-4878-AA77-3DCFED937707}" dt="2025-04-09T16:05:50.739" v="321"/>
          <ac:spMkLst>
            <pc:docMk/>
            <pc:sldMk cId="3602725165" sldId="327"/>
            <ac:spMk id="15" creationId="{B9D4E631-DBD5-6BA8-B509-D4558F96D94E}"/>
          </ac:spMkLst>
        </pc:spChg>
        <pc:spChg chg="add mod">
          <ac:chgData name="Garima Rathor" userId="307c56e8037f311c" providerId="LiveId" clId="{D252441B-9016-4878-AA77-3DCFED937707}" dt="2025-04-09T16:05:50.739" v="321"/>
          <ac:spMkLst>
            <pc:docMk/>
            <pc:sldMk cId="3602725165" sldId="327"/>
            <ac:spMk id="21" creationId="{9A0E0B9D-EAB2-EA13-1773-8D762544D24A}"/>
          </ac:spMkLst>
        </pc:spChg>
        <pc:spChg chg="add mod">
          <ac:chgData name="Garima Rathor" userId="307c56e8037f311c" providerId="LiveId" clId="{D252441B-9016-4878-AA77-3DCFED937707}" dt="2025-04-09T16:05:50.739" v="321"/>
          <ac:spMkLst>
            <pc:docMk/>
            <pc:sldMk cId="3602725165" sldId="327"/>
            <ac:spMk id="25" creationId="{0702A204-460A-4F71-B238-7FE0E6C3D48B}"/>
          </ac:spMkLst>
        </pc:spChg>
        <pc:spChg chg="add mod">
          <ac:chgData name="Garima Rathor" userId="307c56e8037f311c" providerId="LiveId" clId="{D252441B-9016-4878-AA77-3DCFED937707}" dt="2025-04-09T16:05:50.739" v="321"/>
          <ac:spMkLst>
            <pc:docMk/>
            <pc:sldMk cId="3602725165" sldId="327"/>
            <ac:spMk id="29" creationId="{C72B6203-4F50-597E-AE17-76CBC1174805}"/>
          </ac:spMkLst>
        </pc:spChg>
        <pc:spChg chg="add mod">
          <ac:chgData name="Garima Rathor" userId="307c56e8037f311c" providerId="LiveId" clId="{D252441B-9016-4878-AA77-3DCFED937707}" dt="2025-04-09T16:05:50.739" v="321"/>
          <ac:spMkLst>
            <pc:docMk/>
            <pc:sldMk cId="3602725165" sldId="327"/>
            <ac:spMk id="30" creationId="{7BD0D178-A56F-22E7-EFEF-FBA46CCAA266}"/>
          </ac:spMkLst>
        </pc:spChg>
        <pc:spChg chg="add mod">
          <ac:chgData name="Garima Rathor" userId="307c56e8037f311c" providerId="LiveId" clId="{D252441B-9016-4878-AA77-3DCFED937707}" dt="2025-04-09T16:05:50.739" v="321"/>
          <ac:spMkLst>
            <pc:docMk/>
            <pc:sldMk cId="3602725165" sldId="327"/>
            <ac:spMk id="31" creationId="{9F35BDD4-3B11-74B1-3E6C-042C212318F8}"/>
          </ac:spMkLst>
        </pc:spChg>
        <pc:spChg chg="add mod">
          <ac:chgData name="Garima Rathor" userId="307c56e8037f311c" providerId="LiveId" clId="{D252441B-9016-4878-AA77-3DCFED937707}" dt="2025-04-09T16:05:52.425" v="322"/>
          <ac:spMkLst>
            <pc:docMk/>
            <pc:sldMk cId="3602725165" sldId="327"/>
            <ac:spMk id="32" creationId="{EDADAAE9-C6F5-AAD5-2DBF-873C3CC41714}"/>
          </ac:spMkLst>
        </pc:spChg>
        <pc:spChg chg="mod">
          <ac:chgData name="Garima Rathor" userId="307c56e8037f311c" providerId="LiveId" clId="{D252441B-9016-4878-AA77-3DCFED937707}" dt="2025-04-09T16:05:52.425" v="322"/>
          <ac:spMkLst>
            <pc:docMk/>
            <pc:sldMk cId="3602725165" sldId="327"/>
            <ac:spMk id="33" creationId="{0397AA38-E548-5F5B-9DED-76509B8D92D2}"/>
          </ac:spMkLst>
        </pc:spChg>
        <pc:spChg chg="mod">
          <ac:chgData name="Garima Rathor" userId="307c56e8037f311c" providerId="LiveId" clId="{D252441B-9016-4878-AA77-3DCFED937707}" dt="2025-04-09T16:05:55.361" v="323"/>
          <ac:spMkLst>
            <pc:docMk/>
            <pc:sldMk cId="3602725165" sldId="327"/>
            <ac:spMk id="39" creationId="{6DA1A818-0DE9-1211-F65E-A5DDC5785B82}"/>
          </ac:spMkLst>
        </pc:spChg>
        <pc:spChg chg="add mod">
          <ac:chgData name="Garima Rathor" userId="307c56e8037f311c" providerId="LiveId" clId="{D252441B-9016-4878-AA77-3DCFED937707}" dt="2025-04-09T16:05:55.361" v="323"/>
          <ac:spMkLst>
            <pc:docMk/>
            <pc:sldMk cId="3602725165" sldId="327"/>
            <ac:spMk id="49" creationId="{1ADA8A24-ED34-5DAD-23CE-3C3D4D5EBBDC}"/>
          </ac:spMkLst>
        </pc:spChg>
        <pc:spChg chg="add mod">
          <ac:chgData name="Garima Rathor" userId="307c56e8037f311c" providerId="LiveId" clId="{D252441B-9016-4878-AA77-3DCFED937707}" dt="2025-04-09T16:05:55.361" v="323"/>
          <ac:spMkLst>
            <pc:docMk/>
            <pc:sldMk cId="3602725165" sldId="327"/>
            <ac:spMk id="53" creationId="{98CBE8B3-EBE3-0F81-45B1-87D89FE78C71}"/>
          </ac:spMkLst>
        </pc:spChg>
        <pc:spChg chg="add mod">
          <ac:chgData name="Garima Rathor" userId="307c56e8037f311c" providerId="LiveId" clId="{D252441B-9016-4878-AA77-3DCFED937707}" dt="2025-04-09T16:05:55.361" v="323"/>
          <ac:spMkLst>
            <pc:docMk/>
            <pc:sldMk cId="3602725165" sldId="327"/>
            <ac:spMk id="55" creationId="{AECF578E-07EF-D906-EF14-23B38F3A99CB}"/>
          </ac:spMkLst>
        </pc:spChg>
        <pc:spChg chg="add mod">
          <ac:chgData name="Garima Rathor" userId="307c56e8037f311c" providerId="LiveId" clId="{D252441B-9016-4878-AA77-3DCFED937707}" dt="2025-04-09T16:05:55.361" v="323"/>
          <ac:spMkLst>
            <pc:docMk/>
            <pc:sldMk cId="3602725165" sldId="327"/>
            <ac:spMk id="56" creationId="{213A6019-CC61-7DB5-38D4-6A38A3190D41}"/>
          </ac:spMkLst>
        </pc:spChg>
        <pc:spChg chg="add mod">
          <ac:chgData name="Garima Rathor" userId="307c56e8037f311c" providerId="LiveId" clId="{D252441B-9016-4878-AA77-3DCFED937707}" dt="2025-04-09T16:05:55.361" v="323"/>
          <ac:spMkLst>
            <pc:docMk/>
            <pc:sldMk cId="3602725165" sldId="327"/>
            <ac:spMk id="57" creationId="{ECB8E3D4-8538-57CE-B15A-81F18272FE89}"/>
          </ac:spMkLst>
        </pc:spChg>
        <pc:spChg chg="add mod">
          <ac:chgData name="Garima Rathor" userId="307c56e8037f311c" providerId="LiveId" clId="{D252441B-9016-4878-AA77-3DCFED937707}" dt="2025-04-09T16:05:55.361" v="323"/>
          <ac:spMkLst>
            <pc:docMk/>
            <pc:sldMk cId="3602725165" sldId="327"/>
            <ac:spMk id="59" creationId="{B30B070F-D448-3CF6-BEE3-30B54CCC39A1}"/>
          </ac:spMkLst>
        </pc:spChg>
        <pc:spChg chg="add mod">
          <ac:chgData name="Garima Rathor" userId="307c56e8037f311c" providerId="LiveId" clId="{D252441B-9016-4878-AA77-3DCFED937707}" dt="2025-04-09T16:05:55.361" v="323"/>
          <ac:spMkLst>
            <pc:docMk/>
            <pc:sldMk cId="3602725165" sldId="327"/>
            <ac:spMk id="61" creationId="{9703AB97-8977-A8A5-86F8-7C31F2985E01}"/>
          </ac:spMkLst>
        </pc:spChg>
        <pc:spChg chg="add mod">
          <ac:chgData name="Garima Rathor" userId="307c56e8037f311c" providerId="LiveId" clId="{D252441B-9016-4878-AA77-3DCFED937707}" dt="2025-04-09T16:05:55.361" v="323"/>
          <ac:spMkLst>
            <pc:docMk/>
            <pc:sldMk cId="3602725165" sldId="327"/>
            <ac:spMk id="62" creationId="{AC99C7E2-FDB5-1A6C-E964-1B7091B17BBB}"/>
          </ac:spMkLst>
        </pc:spChg>
        <pc:spChg chg="add mod">
          <ac:chgData name="Garima Rathor" userId="307c56e8037f311c" providerId="LiveId" clId="{D252441B-9016-4878-AA77-3DCFED937707}" dt="2025-04-09T16:31:50.746" v="1000" actId="20577"/>
          <ac:spMkLst>
            <pc:docMk/>
            <pc:sldMk cId="3602725165" sldId="327"/>
            <ac:spMk id="65" creationId="{6814A71A-3E7B-0C32-37BF-153F88113447}"/>
          </ac:spMkLst>
        </pc:spChg>
      </pc:sldChg>
      <pc:sldChg chg="addSp delSp new del mod">
        <pc:chgData name="Garima Rathor" userId="307c56e8037f311c" providerId="LiveId" clId="{D252441B-9016-4878-AA77-3DCFED937707}" dt="2025-04-09T16:27:45.852" v="847" actId="680"/>
        <pc:sldMkLst>
          <pc:docMk/>
          <pc:sldMk cId="1672225269" sldId="328"/>
        </pc:sldMkLst>
        <pc:spChg chg="add del">
          <ac:chgData name="Garima Rathor" userId="307c56e8037f311c" providerId="LiveId" clId="{D252441B-9016-4878-AA77-3DCFED937707}" dt="2025-04-09T16:27:44.961" v="846" actId="22"/>
          <ac:spMkLst>
            <pc:docMk/>
            <pc:sldMk cId="1672225269" sldId="328"/>
            <ac:spMk id="3" creationId="{8F22C130-C0A1-B547-6759-F3E305491810}"/>
          </ac:spMkLst>
        </pc:spChg>
      </pc:sldChg>
      <pc:sldChg chg="new del">
        <pc:chgData name="Garima Rathor" userId="307c56e8037f311c" providerId="LiveId" clId="{D252441B-9016-4878-AA77-3DCFED937707}" dt="2025-04-09T16:27:44.451" v="845" actId="680"/>
        <pc:sldMkLst>
          <pc:docMk/>
          <pc:sldMk cId="3250196033" sldId="32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DATA 1</c:v>
                </c:pt>
                <c:pt idx="1">
                  <c:v>DATA 2</c:v>
                </c:pt>
                <c:pt idx="2">
                  <c:v>DATA 3</c:v>
                </c:pt>
                <c:pt idx="3">
                  <c:v>DATA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38CA-4469-950D-D4F40551A7F2}"/>
            </c:ext>
          </c:extLst>
        </c:ser>
        <c:ser>
          <c:idx val="1"/>
          <c:order val="1"/>
          <c:tx>
            <c:strRef>
              <c:f>Sheet1!$C$1</c:f>
              <c:strCache>
                <c:ptCount val="1"/>
                <c:pt idx="0">
                  <c:v>Series 2</c:v>
                </c:pt>
              </c:strCache>
            </c:strRef>
          </c:tx>
          <c:spPr>
            <a:solidFill>
              <a:schemeClr val="accent1">
                <a:lumMod val="60000"/>
                <a:lumOff val="40000"/>
              </a:schemeClr>
            </a:solidFill>
            <a:ln>
              <a:noFill/>
            </a:ln>
            <a:effectLst/>
          </c:spPr>
          <c:invertIfNegative val="0"/>
          <c:cat>
            <c:strRef>
              <c:f>Sheet1!$A$2:$A$5</c:f>
              <c:strCache>
                <c:ptCount val="4"/>
                <c:pt idx="0">
                  <c:v>DATA 1</c:v>
                </c:pt>
                <c:pt idx="1">
                  <c:v>DATA 2</c:v>
                </c:pt>
                <c:pt idx="2">
                  <c:v>DATA 3</c:v>
                </c:pt>
                <c:pt idx="3">
                  <c:v>DATA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38CA-4469-950D-D4F40551A7F2}"/>
            </c:ext>
          </c:extLst>
        </c:ser>
        <c:ser>
          <c:idx val="2"/>
          <c:order val="2"/>
          <c:tx>
            <c:strRef>
              <c:f>Sheet1!$D$1</c:f>
              <c:strCache>
                <c:ptCount val="1"/>
                <c:pt idx="0">
                  <c:v>Series 3</c:v>
                </c:pt>
              </c:strCache>
            </c:strRef>
          </c:tx>
          <c:spPr>
            <a:solidFill>
              <a:schemeClr val="accent1">
                <a:lumMod val="75000"/>
              </a:schemeClr>
            </a:solidFill>
            <a:ln>
              <a:noFill/>
            </a:ln>
            <a:effectLst/>
          </c:spPr>
          <c:invertIfNegative val="0"/>
          <c:cat>
            <c:strRef>
              <c:f>Sheet1!$A$2:$A$5</c:f>
              <c:strCache>
                <c:ptCount val="4"/>
                <c:pt idx="0">
                  <c:v>DATA 1</c:v>
                </c:pt>
                <c:pt idx="1">
                  <c:v>DATA 2</c:v>
                </c:pt>
                <c:pt idx="2">
                  <c:v>DATA 3</c:v>
                </c:pt>
                <c:pt idx="3">
                  <c:v>DATA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38CA-4469-950D-D4F40551A7F2}"/>
            </c:ext>
          </c:extLst>
        </c:ser>
        <c:dLbls>
          <c:showLegendKey val="0"/>
          <c:showVal val="0"/>
          <c:showCatName val="0"/>
          <c:showSerName val="0"/>
          <c:showPercent val="0"/>
          <c:showBubbleSize val="0"/>
        </c:dLbls>
        <c:gapWidth val="219"/>
        <c:overlap val="-27"/>
        <c:axId val="599016368"/>
        <c:axId val="599016696"/>
      </c:barChart>
      <c:catAx>
        <c:axId val="59901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016696"/>
        <c:crosses val="autoZero"/>
        <c:auto val="1"/>
        <c:lblAlgn val="ctr"/>
        <c:lblOffset val="100"/>
        <c:noMultiLvlLbl val="0"/>
      </c:catAx>
      <c:valAx>
        <c:axId val="599016696"/>
        <c:scaling>
          <c:orientation val="minMax"/>
        </c:scaling>
        <c:delete val="0"/>
        <c:axPos val="l"/>
        <c:majorGridlines>
          <c:spPr>
            <a:ln w="12700" cap="rnd" cmpd="sng" algn="ctr">
              <a:solidFill>
                <a:srgbClr val="8A9AA8">
                  <a:alpha val="20000"/>
                </a:srgb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016368"/>
        <c:crosses val="autoZero"/>
        <c:crossBetween val="between"/>
      </c:valAx>
      <c:spPr>
        <a:noFill/>
        <a:ln w="12700">
          <a:solidFill>
            <a:srgbClr val="8A9AA8">
              <a:alpha val="0"/>
            </a:srgbClr>
          </a:solidFill>
        </a:ln>
        <a:effectLst/>
      </c:spPr>
    </c:plotArea>
    <c:plotVisOnly val="1"/>
    <c:dispBlanksAs val="gap"/>
    <c:showDLblsOverMax val="0"/>
  </c:chart>
  <c:spPr>
    <a:noFill/>
    <a:ln>
      <a:noFill/>
    </a:ln>
    <a:effectLst/>
  </c:spPr>
  <c:txPr>
    <a:bodyPr/>
    <a:lstStyle/>
    <a:p>
      <a:pPr>
        <a:defRPr>
          <a:solidFill>
            <a:schemeClr val="tx1">
              <a:lumMod val="65000"/>
              <a:lumOff val="35000"/>
            </a:schemeClr>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2"/>
            </a:solidFill>
            <a:ln>
              <a:noFill/>
            </a:ln>
            <a:effectLst/>
          </c:spPr>
          <c:invertIfNegative val="0"/>
          <c:cat>
            <c:strRef>
              <c:f>Sheet1!$A$2:$A$5</c:f>
              <c:strCache>
                <c:ptCount val="4"/>
                <c:pt idx="0">
                  <c:v>DATA 1</c:v>
                </c:pt>
                <c:pt idx="1">
                  <c:v>DATA 2</c:v>
                </c:pt>
                <c:pt idx="2">
                  <c:v>DATA 3</c:v>
                </c:pt>
                <c:pt idx="3">
                  <c:v>DATA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DB3A-45F0-8093-B8E80AC9D4AF}"/>
            </c:ext>
          </c:extLst>
        </c:ser>
        <c:ser>
          <c:idx val="1"/>
          <c:order val="1"/>
          <c:tx>
            <c:strRef>
              <c:f>Sheet1!$C$1</c:f>
              <c:strCache>
                <c:ptCount val="1"/>
                <c:pt idx="0">
                  <c:v>Series 2</c:v>
                </c:pt>
              </c:strCache>
            </c:strRef>
          </c:tx>
          <c:spPr>
            <a:solidFill>
              <a:schemeClr val="accent2">
                <a:lumMod val="40000"/>
                <a:lumOff val="60000"/>
              </a:schemeClr>
            </a:solidFill>
            <a:ln>
              <a:noFill/>
            </a:ln>
            <a:effectLst/>
          </c:spPr>
          <c:invertIfNegative val="0"/>
          <c:cat>
            <c:strRef>
              <c:f>Sheet1!$A$2:$A$5</c:f>
              <c:strCache>
                <c:ptCount val="4"/>
                <c:pt idx="0">
                  <c:v>DATA 1</c:v>
                </c:pt>
                <c:pt idx="1">
                  <c:v>DATA 2</c:v>
                </c:pt>
                <c:pt idx="2">
                  <c:v>DATA 3</c:v>
                </c:pt>
                <c:pt idx="3">
                  <c:v>DATA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DB3A-45F0-8093-B8E80AC9D4AF}"/>
            </c:ext>
          </c:extLst>
        </c:ser>
        <c:ser>
          <c:idx val="2"/>
          <c:order val="2"/>
          <c:tx>
            <c:strRef>
              <c:f>Sheet1!$D$1</c:f>
              <c:strCache>
                <c:ptCount val="1"/>
                <c:pt idx="0">
                  <c:v>Series 3</c:v>
                </c:pt>
              </c:strCache>
            </c:strRef>
          </c:tx>
          <c:spPr>
            <a:solidFill>
              <a:schemeClr val="accent2">
                <a:lumMod val="75000"/>
              </a:schemeClr>
            </a:solidFill>
            <a:ln>
              <a:noFill/>
            </a:ln>
            <a:effectLst/>
          </c:spPr>
          <c:invertIfNegative val="0"/>
          <c:cat>
            <c:strRef>
              <c:f>Sheet1!$A$2:$A$5</c:f>
              <c:strCache>
                <c:ptCount val="4"/>
                <c:pt idx="0">
                  <c:v>DATA 1</c:v>
                </c:pt>
                <c:pt idx="1">
                  <c:v>DATA 2</c:v>
                </c:pt>
                <c:pt idx="2">
                  <c:v>DATA 3</c:v>
                </c:pt>
                <c:pt idx="3">
                  <c:v>DATA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DB3A-45F0-8093-B8E80AC9D4AF}"/>
            </c:ext>
          </c:extLst>
        </c:ser>
        <c:dLbls>
          <c:showLegendKey val="0"/>
          <c:showVal val="0"/>
          <c:showCatName val="0"/>
          <c:showSerName val="0"/>
          <c:showPercent val="0"/>
          <c:showBubbleSize val="0"/>
        </c:dLbls>
        <c:gapWidth val="219"/>
        <c:overlap val="-27"/>
        <c:axId val="599016368"/>
        <c:axId val="599016696"/>
      </c:barChart>
      <c:catAx>
        <c:axId val="59901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016696"/>
        <c:crosses val="autoZero"/>
        <c:auto val="1"/>
        <c:lblAlgn val="ctr"/>
        <c:lblOffset val="100"/>
        <c:noMultiLvlLbl val="0"/>
      </c:catAx>
      <c:valAx>
        <c:axId val="599016696"/>
        <c:scaling>
          <c:orientation val="minMax"/>
        </c:scaling>
        <c:delete val="0"/>
        <c:axPos val="l"/>
        <c:majorGridlines>
          <c:spPr>
            <a:ln w="12700" cap="flat" cmpd="sng" algn="ctr">
              <a:solidFill>
                <a:srgbClr val="8A9AA8">
                  <a:alpha val="20000"/>
                </a:srgb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016368"/>
        <c:crosses val="autoZero"/>
        <c:crossBetween val="between"/>
      </c:valAx>
      <c:spPr>
        <a:noFill/>
        <a:ln w="12700">
          <a:solidFill>
            <a:srgbClr val="8A9AA8">
              <a:alpha val="0"/>
            </a:srgbClr>
          </a:solidFill>
        </a:ln>
        <a:effectLst/>
      </c:spPr>
    </c:plotArea>
    <c:plotVisOnly val="1"/>
    <c:dispBlanksAs val="gap"/>
    <c:showDLblsOverMax val="0"/>
  </c:chart>
  <c:spPr>
    <a:noFill/>
    <a:ln>
      <a:noFill/>
    </a:ln>
    <a:effectLst/>
  </c:spPr>
  <c:txPr>
    <a:bodyPr/>
    <a:lstStyle/>
    <a:p>
      <a:pPr>
        <a:defRPr>
          <a:solidFill>
            <a:schemeClr val="tx1">
              <a:lumMod val="65000"/>
              <a:lumOff val="35000"/>
            </a:schemeClr>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8C0-4B99-877F-80326766069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8C0-4B99-877F-80326766069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8C0-4B99-877F-80326766069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8C0-4B99-877F-80326766069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2</c:v>
                </c:pt>
                <c:pt idx="1">
                  <c:v>2</c:v>
                </c:pt>
                <c:pt idx="2">
                  <c:v>2</c:v>
                </c:pt>
                <c:pt idx="3">
                  <c:v>2</c:v>
                </c:pt>
              </c:numCache>
            </c:numRef>
          </c:val>
          <c:extLst>
            <c:ext xmlns:c16="http://schemas.microsoft.com/office/drawing/2014/chart" uri="{C3380CC4-5D6E-409C-BE32-E72D297353CC}">
              <c16:uniqueId val="{00000008-88C0-4B99-877F-803267660693}"/>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Sales</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1-A954-4C8B-A4BA-FF9F973EB420}"/>
              </c:ext>
            </c:extLst>
          </c:dPt>
          <c:dPt>
            <c:idx val="1"/>
            <c:bubble3D val="0"/>
            <c:spPr>
              <a:solidFill>
                <a:schemeClr val="accent2"/>
              </a:solidFill>
              <a:ln w="19050">
                <a:noFill/>
              </a:ln>
              <a:effectLst/>
            </c:spPr>
            <c:extLst>
              <c:ext xmlns:c16="http://schemas.microsoft.com/office/drawing/2014/chart" uri="{C3380CC4-5D6E-409C-BE32-E72D297353CC}">
                <c16:uniqueId val="{00000003-A954-4C8B-A4BA-FF9F973EB420}"/>
              </c:ext>
            </c:extLst>
          </c:dPt>
          <c:dPt>
            <c:idx val="2"/>
            <c:bubble3D val="0"/>
            <c:spPr>
              <a:solidFill>
                <a:schemeClr val="accent1"/>
              </a:solidFill>
              <a:ln w="19050">
                <a:noFill/>
              </a:ln>
              <a:effectLst/>
            </c:spPr>
            <c:extLst>
              <c:ext xmlns:c16="http://schemas.microsoft.com/office/drawing/2014/chart" uri="{C3380CC4-5D6E-409C-BE32-E72D297353CC}">
                <c16:uniqueId val="{00000005-A954-4C8B-A4BA-FF9F973EB420}"/>
              </c:ext>
            </c:extLst>
          </c:dPt>
          <c:dPt>
            <c:idx val="3"/>
            <c:bubble3D val="0"/>
            <c:spPr>
              <a:solidFill>
                <a:schemeClr val="accent4"/>
              </a:solidFill>
              <a:ln w="19050">
                <a:noFill/>
              </a:ln>
              <a:effectLst/>
            </c:spPr>
            <c:extLst>
              <c:ext xmlns:c16="http://schemas.microsoft.com/office/drawing/2014/chart" uri="{C3380CC4-5D6E-409C-BE32-E72D297353CC}">
                <c16:uniqueId val="{00000007-A954-4C8B-A4BA-FF9F973EB420}"/>
              </c:ext>
            </c:extLst>
          </c:dPt>
          <c:dPt>
            <c:idx val="4"/>
            <c:bubble3D val="0"/>
            <c:spPr>
              <a:solidFill>
                <a:schemeClr val="bg1">
                  <a:lumMod val="95000"/>
                </a:schemeClr>
              </a:solidFill>
              <a:ln w="19050">
                <a:noFill/>
              </a:ln>
              <a:effectLst/>
            </c:spPr>
            <c:extLst>
              <c:ext xmlns:c16="http://schemas.microsoft.com/office/drawing/2014/chart" uri="{C3380CC4-5D6E-409C-BE32-E72D297353CC}">
                <c16:uniqueId val="{00000009-A954-4C8B-A4BA-FF9F973EB420}"/>
              </c:ext>
            </c:extLst>
          </c:dPt>
          <c:cat>
            <c:strRef>
              <c:f>Sheet1!$A$2:$A$6</c:f>
              <c:strCache>
                <c:ptCount val="4"/>
                <c:pt idx="0">
                  <c:v>1st Qtr</c:v>
                </c:pt>
                <c:pt idx="1">
                  <c:v>2nd Qtr</c:v>
                </c:pt>
                <c:pt idx="2">
                  <c:v>3rd Qtr</c:v>
                </c:pt>
                <c:pt idx="3">
                  <c:v>4th Qtr</c:v>
                </c:pt>
              </c:strCache>
            </c:strRef>
          </c:cat>
          <c:val>
            <c:numRef>
              <c:f>Sheet1!$B$2:$B$6</c:f>
              <c:numCache>
                <c:formatCode>General</c:formatCode>
                <c:ptCount val="5"/>
                <c:pt idx="0">
                  <c:v>2</c:v>
                </c:pt>
                <c:pt idx="1">
                  <c:v>2</c:v>
                </c:pt>
                <c:pt idx="2">
                  <c:v>2</c:v>
                </c:pt>
                <c:pt idx="3">
                  <c:v>2</c:v>
                </c:pt>
              </c:numCache>
            </c:numRef>
          </c:val>
          <c:extLst>
            <c:ext xmlns:c16="http://schemas.microsoft.com/office/drawing/2014/chart" uri="{C3380CC4-5D6E-409C-BE32-E72D297353CC}">
              <c16:uniqueId val="{0000000A-A954-4C8B-A4BA-FF9F973EB42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56938C-6D24-8B4E-BFE3-4651A57D7871}" type="doc">
      <dgm:prSet loTypeId="urn:microsoft.com/office/officeart/2005/8/layout/venn1" loCatId="" qsTypeId="urn:microsoft.com/office/officeart/2005/8/quickstyle/simple4" qsCatId="simple" csTypeId="urn:microsoft.com/office/officeart/2005/8/colors/accent1_2" csCatId="accent1" phldr="1"/>
      <dgm:spPr/>
    </dgm:pt>
    <dgm:pt modelId="{5349955E-1C2C-9E4D-926A-B8C8EC1D4327}">
      <dgm:prSet/>
      <dgm:spPr>
        <a:xfrm>
          <a:off x="2282342" y="107086"/>
          <a:ext cx="5140147" cy="5140147"/>
        </a:xfrm>
        <a:prstGeom prst="ellipse">
          <a:avLst/>
        </a:prstGeom>
        <a:solidFill>
          <a:srgbClr val="176591">
            <a:alpha val="80000"/>
          </a:srgbClr>
        </a:solidFill>
        <a:ln w="19050">
          <a:noFill/>
        </a:ln>
        <a:effectLst/>
      </dgm:spPr>
      <dgm:t>
        <a:bodyPr/>
        <a:lstStyle/>
        <a:p>
          <a:pPr>
            <a:buNone/>
          </a:pPr>
          <a:endParaRPr lang="en-US">
            <a:solidFill>
              <a:srgbClr val="000000">
                <a:hueOff val="0"/>
                <a:satOff val="0"/>
                <a:lumOff val="0"/>
                <a:alphaOff val="0"/>
              </a:srgbClr>
            </a:solidFill>
            <a:latin typeface="Montserrat"/>
            <a:ea typeface="+mn-ea"/>
            <a:cs typeface="+mn-cs"/>
          </a:endParaRPr>
        </a:p>
      </dgm:t>
    </dgm:pt>
    <dgm:pt modelId="{9CF7FA21-F642-FB4A-B38B-443FB12944F3}" type="parTrans" cxnId="{588E0DD5-D227-B24C-A08F-7247FCF4602C}">
      <dgm:prSet/>
      <dgm:spPr/>
      <dgm:t>
        <a:bodyPr/>
        <a:lstStyle/>
        <a:p>
          <a:endParaRPr lang="en-US"/>
        </a:p>
      </dgm:t>
    </dgm:pt>
    <dgm:pt modelId="{A6A4AC99-2C91-DA48-894B-6F67BFA1CED4}" type="sibTrans" cxnId="{588E0DD5-D227-B24C-A08F-7247FCF4602C}">
      <dgm:prSet/>
      <dgm:spPr/>
      <dgm:t>
        <a:bodyPr/>
        <a:lstStyle/>
        <a:p>
          <a:endParaRPr lang="en-US"/>
        </a:p>
      </dgm:t>
    </dgm:pt>
    <dgm:pt modelId="{5EAB8130-E5F7-B043-9028-CFDE56335366}">
      <dgm:prSet/>
      <dgm:spPr>
        <a:xfrm>
          <a:off x="4137078" y="3319678"/>
          <a:ext cx="5140147" cy="5140147"/>
        </a:xfrm>
        <a:prstGeom prst="ellipse">
          <a:avLst/>
        </a:prstGeom>
        <a:solidFill>
          <a:srgbClr val="0487AE"/>
        </a:solidFill>
        <a:ln w="25400">
          <a:solidFill>
            <a:srgbClr val="FFFFFF"/>
          </a:solidFill>
        </a:ln>
        <a:effectLst/>
      </dgm:spPr>
      <dgm:t>
        <a:bodyPr/>
        <a:lstStyle/>
        <a:p>
          <a:pPr>
            <a:buNone/>
          </a:pPr>
          <a:endParaRPr lang="en-US">
            <a:solidFill>
              <a:srgbClr val="000000">
                <a:hueOff val="0"/>
                <a:satOff val="0"/>
                <a:lumOff val="0"/>
                <a:alphaOff val="0"/>
              </a:srgbClr>
            </a:solidFill>
            <a:latin typeface="Montserrat"/>
            <a:ea typeface="+mn-ea"/>
            <a:cs typeface="+mn-cs"/>
          </a:endParaRPr>
        </a:p>
      </dgm:t>
    </dgm:pt>
    <dgm:pt modelId="{33A47001-6BC2-7B41-8DE0-11E70B36571A}" type="parTrans" cxnId="{95516A14-DAC9-BB4F-9619-713DF3DB76BB}">
      <dgm:prSet/>
      <dgm:spPr/>
      <dgm:t>
        <a:bodyPr/>
        <a:lstStyle/>
        <a:p>
          <a:endParaRPr lang="en-US"/>
        </a:p>
      </dgm:t>
    </dgm:pt>
    <dgm:pt modelId="{E7A9C00B-758A-4C44-B59A-091154FB0E6A}" type="sibTrans" cxnId="{95516A14-DAC9-BB4F-9619-713DF3DB76BB}">
      <dgm:prSet/>
      <dgm:spPr/>
      <dgm:t>
        <a:bodyPr/>
        <a:lstStyle/>
        <a:p>
          <a:endParaRPr lang="en-US"/>
        </a:p>
      </dgm:t>
    </dgm:pt>
    <dgm:pt modelId="{F6A39150-AEC9-E94F-B0CC-19A586F003E7}">
      <dgm:prSet/>
      <dgm:spPr>
        <a:xfrm>
          <a:off x="427605" y="3319678"/>
          <a:ext cx="5140147" cy="5140147"/>
        </a:xfrm>
        <a:prstGeom prst="ellipse">
          <a:avLst/>
        </a:prstGeom>
        <a:solidFill>
          <a:srgbClr val="15A4BE"/>
        </a:solidFill>
        <a:ln w="25400">
          <a:solidFill>
            <a:srgbClr val="FFFFFF"/>
          </a:solidFill>
        </a:ln>
        <a:effectLst/>
      </dgm:spPr>
      <dgm:t>
        <a:bodyPr/>
        <a:lstStyle/>
        <a:p>
          <a:pPr>
            <a:buNone/>
          </a:pPr>
          <a:endParaRPr lang="en-US">
            <a:solidFill>
              <a:srgbClr val="000000">
                <a:hueOff val="0"/>
                <a:satOff val="0"/>
                <a:lumOff val="0"/>
                <a:alphaOff val="0"/>
              </a:srgbClr>
            </a:solidFill>
            <a:latin typeface="Montserrat"/>
            <a:ea typeface="+mn-ea"/>
            <a:cs typeface="+mn-cs"/>
          </a:endParaRPr>
        </a:p>
      </dgm:t>
    </dgm:pt>
    <dgm:pt modelId="{08D1D71D-F124-5848-8ABC-C06ADF8FAE98}" type="parTrans" cxnId="{017DA8A9-9A2B-334A-A6B3-2EE4654E2487}">
      <dgm:prSet/>
      <dgm:spPr/>
      <dgm:t>
        <a:bodyPr/>
        <a:lstStyle/>
        <a:p>
          <a:endParaRPr lang="en-US"/>
        </a:p>
      </dgm:t>
    </dgm:pt>
    <dgm:pt modelId="{2808163A-7C7A-AB43-BFE3-9891E8A463FE}" type="sibTrans" cxnId="{017DA8A9-9A2B-334A-A6B3-2EE4654E2487}">
      <dgm:prSet/>
      <dgm:spPr/>
      <dgm:t>
        <a:bodyPr/>
        <a:lstStyle/>
        <a:p>
          <a:endParaRPr lang="en-US"/>
        </a:p>
      </dgm:t>
    </dgm:pt>
    <dgm:pt modelId="{95413F1B-41E1-744B-8DA0-FA8DD12461CC}" type="pres">
      <dgm:prSet presAssocID="{4356938C-6D24-8B4E-BFE3-4651A57D7871}" presName="compositeShape" presStyleCnt="0">
        <dgm:presLayoutVars>
          <dgm:chMax val="7"/>
          <dgm:dir/>
          <dgm:resizeHandles val="exact"/>
        </dgm:presLayoutVars>
      </dgm:prSet>
      <dgm:spPr/>
    </dgm:pt>
    <dgm:pt modelId="{40478DC8-D7F7-E24A-A06D-801A3BA7FDA7}" type="pres">
      <dgm:prSet presAssocID="{5349955E-1C2C-9E4D-926A-B8C8EC1D4327}" presName="circ1" presStyleLbl="vennNode1" presStyleIdx="0" presStyleCnt="3"/>
      <dgm:spPr/>
    </dgm:pt>
    <dgm:pt modelId="{23CE98AD-6ACA-3F48-B9FE-BF8C75213E31}" type="pres">
      <dgm:prSet presAssocID="{5349955E-1C2C-9E4D-926A-B8C8EC1D4327}" presName="circ1Tx" presStyleLbl="revTx" presStyleIdx="0" presStyleCnt="0">
        <dgm:presLayoutVars>
          <dgm:chMax val="0"/>
          <dgm:chPref val="0"/>
          <dgm:bulletEnabled val="1"/>
        </dgm:presLayoutVars>
      </dgm:prSet>
      <dgm:spPr/>
    </dgm:pt>
    <dgm:pt modelId="{08FA8B89-12F8-6345-A445-BE874D92BBAC}" type="pres">
      <dgm:prSet presAssocID="{5EAB8130-E5F7-B043-9028-CFDE56335366}" presName="circ2" presStyleLbl="vennNode1" presStyleIdx="1" presStyleCnt="3"/>
      <dgm:spPr/>
    </dgm:pt>
    <dgm:pt modelId="{1C99C6D3-57C8-4540-98E5-838A5DF1C679}" type="pres">
      <dgm:prSet presAssocID="{5EAB8130-E5F7-B043-9028-CFDE56335366}" presName="circ2Tx" presStyleLbl="revTx" presStyleIdx="0" presStyleCnt="0">
        <dgm:presLayoutVars>
          <dgm:chMax val="0"/>
          <dgm:chPref val="0"/>
          <dgm:bulletEnabled val="1"/>
        </dgm:presLayoutVars>
      </dgm:prSet>
      <dgm:spPr/>
    </dgm:pt>
    <dgm:pt modelId="{D3DB0F83-04BB-FB49-8966-11A4E9B79B0F}" type="pres">
      <dgm:prSet presAssocID="{F6A39150-AEC9-E94F-B0CC-19A586F003E7}" presName="circ3" presStyleLbl="vennNode1" presStyleIdx="2" presStyleCnt="3"/>
      <dgm:spPr/>
    </dgm:pt>
    <dgm:pt modelId="{2523FA72-B9C4-4A4F-9054-88D49D8F843D}" type="pres">
      <dgm:prSet presAssocID="{F6A39150-AEC9-E94F-B0CC-19A586F003E7}" presName="circ3Tx" presStyleLbl="revTx" presStyleIdx="0" presStyleCnt="0">
        <dgm:presLayoutVars>
          <dgm:chMax val="0"/>
          <dgm:chPref val="0"/>
          <dgm:bulletEnabled val="1"/>
        </dgm:presLayoutVars>
      </dgm:prSet>
      <dgm:spPr/>
    </dgm:pt>
  </dgm:ptLst>
  <dgm:cxnLst>
    <dgm:cxn modelId="{F61B8A01-FA90-7943-AF91-1758CE9DC029}" type="presOf" srcId="{F6A39150-AEC9-E94F-B0CC-19A586F003E7}" destId="{D3DB0F83-04BB-FB49-8966-11A4E9B79B0F}" srcOrd="0" destOrd="0" presId="urn:microsoft.com/office/officeart/2005/8/layout/venn1"/>
    <dgm:cxn modelId="{95516A14-DAC9-BB4F-9619-713DF3DB76BB}" srcId="{4356938C-6D24-8B4E-BFE3-4651A57D7871}" destId="{5EAB8130-E5F7-B043-9028-CFDE56335366}" srcOrd="1" destOrd="0" parTransId="{33A47001-6BC2-7B41-8DE0-11E70B36571A}" sibTransId="{E7A9C00B-758A-4C44-B59A-091154FB0E6A}"/>
    <dgm:cxn modelId="{66ECED1B-EDD8-FA41-B710-214911C63B58}" type="presOf" srcId="{4356938C-6D24-8B4E-BFE3-4651A57D7871}" destId="{95413F1B-41E1-744B-8DA0-FA8DD12461CC}" srcOrd="0" destOrd="0" presId="urn:microsoft.com/office/officeart/2005/8/layout/venn1"/>
    <dgm:cxn modelId="{DBD9F71D-29BE-0E47-806D-2A8B34E37F0A}" type="presOf" srcId="{5EAB8130-E5F7-B043-9028-CFDE56335366}" destId="{1C99C6D3-57C8-4540-98E5-838A5DF1C679}" srcOrd="1" destOrd="0" presId="urn:microsoft.com/office/officeart/2005/8/layout/venn1"/>
    <dgm:cxn modelId="{B110C861-E943-7B48-9AFD-FE4A07383B5E}" type="presOf" srcId="{F6A39150-AEC9-E94F-B0CC-19A586F003E7}" destId="{2523FA72-B9C4-4A4F-9054-88D49D8F843D}" srcOrd="1" destOrd="0" presId="urn:microsoft.com/office/officeart/2005/8/layout/venn1"/>
    <dgm:cxn modelId="{FAFA3568-A51D-C74E-8348-20BCE46CFBF8}" type="presOf" srcId="{5349955E-1C2C-9E4D-926A-B8C8EC1D4327}" destId="{23CE98AD-6ACA-3F48-B9FE-BF8C75213E31}" srcOrd="1" destOrd="0" presId="urn:microsoft.com/office/officeart/2005/8/layout/venn1"/>
    <dgm:cxn modelId="{017DA8A9-9A2B-334A-A6B3-2EE4654E2487}" srcId="{4356938C-6D24-8B4E-BFE3-4651A57D7871}" destId="{F6A39150-AEC9-E94F-B0CC-19A586F003E7}" srcOrd="2" destOrd="0" parTransId="{08D1D71D-F124-5848-8ABC-C06ADF8FAE98}" sibTransId="{2808163A-7C7A-AB43-BFE3-9891E8A463FE}"/>
    <dgm:cxn modelId="{588E0DD5-D227-B24C-A08F-7247FCF4602C}" srcId="{4356938C-6D24-8B4E-BFE3-4651A57D7871}" destId="{5349955E-1C2C-9E4D-926A-B8C8EC1D4327}" srcOrd="0" destOrd="0" parTransId="{9CF7FA21-F642-FB4A-B38B-443FB12944F3}" sibTransId="{A6A4AC99-2C91-DA48-894B-6F67BFA1CED4}"/>
    <dgm:cxn modelId="{65B22EE5-7EDF-DC4C-8BCC-7EC5AF06CF35}" type="presOf" srcId="{5EAB8130-E5F7-B043-9028-CFDE56335366}" destId="{08FA8B89-12F8-6345-A445-BE874D92BBAC}" srcOrd="0" destOrd="0" presId="urn:microsoft.com/office/officeart/2005/8/layout/venn1"/>
    <dgm:cxn modelId="{2584E8EE-136F-614E-A23B-DE9B64C2B64A}" type="presOf" srcId="{5349955E-1C2C-9E4D-926A-B8C8EC1D4327}" destId="{40478DC8-D7F7-E24A-A06D-801A3BA7FDA7}" srcOrd="0" destOrd="0" presId="urn:microsoft.com/office/officeart/2005/8/layout/venn1"/>
    <dgm:cxn modelId="{5631E7AC-2FC6-2F45-8158-401291FDF524}" type="presParOf" srcId="{95413F1B-41E1-744B-8DA0-FA8DD12461CC}" destId="{40478DC8-D7F7-E24A-A06D-801A3BA7FDA7}" srcOrd="0" destOrd="0" presId="urn:microsoft.com/office/officeart/2005/8/layout/venn1"/>
    <dgm:cxn modelId="{7F518C0D-77D2-8140-AD0F-B2F1F3E7AE23}" type="presParOf" srcId="{95413F1B-41E1-744B-8DA0-FA8DD12461CC}" destId="{23CE98AD-6ACA-3F48-B9FE-BF8C75213E31}" srcOrd="1" destOrd="0" presId="urn:microsoft.com/office/officeart/2005/8/layout/venn1"/>
    <dgm:cxn modelId="{AE73B05F-FFEB-E54A-B8E0-5D100F267152}" type="presParOf" srcId="{95413F1B-41E1-744B-8DA0-FA8DD12461CC}" destId="{08FA8B89-12F8-6345-A445-BE874D92BBAC}" srcOrd="2" destOrd="0" presId="urn:microsoft.com/office/officeart/2005/8/layout/venn1"/>
    <dgm:cxn modelId="{57FF0EA2-19A5-7F43-9109-56688A48C194}" type="presParOf" srcId="{95413F1B-41E1-744B-8DA0-FA8DD12461CC}" destId="{1C99C6D3-57C8-4540-98E5-838A5DF1C679}" srcOrd="3" destOrd="0" presId="urn:microsoft.com/office/officeart/2005/8/layout/venn1"/>
    <dgm:cxn modelId="{464978F5-8096-C946-AE86-250326978F74}" type="presParOf" srcId="{95413F1B-41E1-744B-8DA0-FA8DD12461CC}" destId="{D3DB0F83-04BB-FB49-8966-11A4E9B79B0F}" srcOrd="4" destOrd="0" presId="urn:microsoft.com/office/officeart/2005/8/layout/venn1"/>
    <dgm:cxn modelId="{CD891AAE-33CE-A748-9FF2-F8BE70EB49A7}" type="presParOf" srcId="{95413F1B-41E1-744B-8DA0-FA8DD12461CC}" destId="{2523FA72-B9C4-4A4F-9054-88D49D8F843D}"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478DC8-D7F7-E24A-A06D-801A3BA7FDA7}">
      <dsp:nvSpPr>
        <dsp:cNvPr id="0" name=""/>
        <dsp:cNvSpPr/>
      </dsp:nvSpPr>
      <dsp:spPr>
        <a:xfrm>
          <a:off x="2282342" y="107086"/>
          <a:ext cx="5140147" cy="5140147"/>
        </a:xfrm>
        <a:prstGeom prst="ellipse">
          <a:avLst/>
        </a:prstGeom>
        <a:solidFill>
          <a:srgbClr val="176591">
            <a:alpha val="80000"/>
          </a:srgbClr>
        </a:solidFill>
        <a:ln w="19050">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endParaRPr lang="en-US" sz="6500" kern="1200">
            <a:solidFill>
              <a:srgbClr val="000000">
                <a:hueOff val="0"/>
                <a:satOff val="0"/>
                <a:lumOff val="0"/>
                <a:alphaOff val="0"/>
              </a:srgbClr>
            </a:solidFill>
            <a:latin typeface="Montserrat"/>
            <a:ea typeface="+mn-ea"/>
            <a:cs typeface="+mn-cs"/>
          </a:endParaRPr>
        </a:p>
      </dsp:txBody>
      <dsp:txXfrm>
        <a:off x="3519717" y="1345353"/>
        <a:ext cx="2665397" cy="1635584"/>
      </dsp:txXfrm>
    </dsp:sp>
    <dsp:sp modelId="{08FA8B89-12F8-6345-A445-BE874D92BBAC}">
      <dsp:nvSpPr>
        <dsp:cNvPr id="0" name=""/>
        <dsp:cNvSpPr/>
      </dsp:nvSpPr>
      <dsp:spPr>
        <a:xfrm>
          <a:off x="4137078" y="3319678"/>
          <a:ext cx="5140147" cy="5140147"/>
        </a:xfrm>
        <a:prstGeom prst="ellipse">
          <a:avLst/>
        </a:prstGeom>
        <a:solidFill>
          <a:srgbClr val="0487AE"/>
        </a:solidFill>
        <a:ln w="25400">
          <a:solidFill>
            <a:srgbClr val="FFFFFF"/>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endParaRPr lang="en-US" sz="6500" kern="1200">
            <a:solidFill>
              <a:srgbClr val="000000">
                <a:hueOff val="0"/>
                <a:satOff val="0"/>
                <a:lumOff val="0"/>
                <a:alphaOff val="0"/>
              </a:srgbClr>
            </a:solidFill>
            <a:latin typeface="Montserrat"/>
            <a:ea typeface="+mn-ea"/>
            <a:cs typeface="+mn-cs"/>
          </a:endParaRPr>
        </a:p>
      </dsp:txBody>
      <dsp:txXfrm>
        <a:off x="6160761" y="5061565"/>
        <a:ext cx="2180780" cy="1999048"/>
      </dsp:txXfrm>
    </dsp:sp>
    <dsp:sp modelId="{D3DB0F83-04BB-FB49-8966-11A4E9B79B0F}">
      <dsp:nvSpPr>
        <dsp:cNvPr id="0" name=""/>
        <dsp:cNvSpPr/>
      </dsp:nvSpPr>
      <dsp:spPr>
        <a:xfrm>
          <a:off x="427605" y="3319678"/>
          <a:ext cx="5140147" cy="5140147"/>
        </a:xfrm>
        <a:prstGeom prst="ellipse">
          <a:avLst/>
        </a:prstGeom>
        <a:solidFill>
          <a:srgbClr val="15A4BE"/>
        </a:solidFill>
        <a:ln w="25400">
          <a:solidFill>
            <a:srgbClr val="FFFFFF"/>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endParaRPr lang="en-US" sz="6500" kern="1200">
            <a:solidFill>
              <a:srgbClr val="000000">
                <a:hueOff val="0"/>
                <a:satOff val="0"/>
                <a:lumOff val="0"/>
                <a:alphaOff val="0"/>
              </a:srgbClr>
            </a:solidFill>
            <a:latin typeface="Montserrat"/>
            <a:ea typeface="+mn-ea"/>
            <a:cs typeface="+mn-cs"/>
          </a:endParaRPr>
        </a:p>
      </dsp:txBody>
      <dsp:txXfrm>
        <a:off x="1363290" y="5061565"/>
        <a:ext cx="2180780" cy="199904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6576B2-A4C5-4AB4-8213-C14ECD836335}" type="datetimeFigureOut">
              <a:rPr lang="en-US" smtClean="0"/>
              <a:t>4/9/2025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EE3418-69B0-468E-A5EA-CE4D65C2409E}" type="slidenum">
              <a:rPr lang="en-US" smtClean="0"/>
              <a:t>‹#›</a:t>
            </a:fld>
            <a:endParaRPr lang="en-US"/>
          </a:p>
        </p:txBody>
      </p:sp>
    </p:spTree>
    <p:extLst>
      <p:ext uri="{BB962C8B-B14F-4D97-AF65-F5344CB8AC3E}">
        <p14:creationId xmlns:p14="http://schemas.microsoft.com/office/powerpoint/2010/main" val="63445171"/>
      </p:ext>
    </p:extLst>
  </p:cSld>
  <p:clrMap bg1="lt1" tx1="dk1" bg2="lt2" tx2="dk2" accent1="accent1" accent2="accent2" accent3="accent3" accent4="accent4" accent5="accent5" accent6="accent6" hlink="hlink" folHlink="folHlink"/>
  <p:notesStyle>
    <a:lvl1pPr marL="0" algn="l" defTabSz="1828800" rtl="0" eaLnBrk="1" latinLnBrk="0" hangingPunct="1">
      <a:defRPr sz="2400" kern="1200">
        <a:solidFill>
          <a:schemeClr val="tx1"/>
        </a:solidFill>
        <a:latin typeface="+mn-lt"/>
        <a:ea typeface="+mn-ea"/>
        <a:cs typeface="+mn-cs"/>
      </a:defRPr>
    </a:lvl1pPr>
    <a:lvl2pPr marL="914400" algn="l" defTabSz="1828800" rtl="0" eaLnBrk="1" latinLnBrk="0" hangingPunct="1">
      <a:defRPr sz="2400" kern="1200">
        <a:solidFill>
          <a:schemeClr val="tx1"/>
        </a:solidFill>
        <a:latin typeface="+mn-lt"/>
        <a:ea typeface="+mn-ea"/>
        <a:cs typeface="+mn-cs"/>
      </a:defRPr>
    </a:lvl2pPr>
    <a:lvl3pPr marL="1828800" algn="l" defTabSz="1828800" rtl="0" eaLnBrk="1" latinLnBrk="0" hangingPunct="1">
      <a:defRPr sz="2400" kern="1200">
        <a:solidFill>
          <a:schemeClr val="tx1"/>
        </a:solidFill>
        <a:latin typeface="+mn-lt"/>
        <a:ea typeface="+mn-ea"/>
        <a:cs typeface="+mn-cs"/>
      </a:defRPr>
    </a:lvl3pPr>
    <a:lvl4pPr marL="2743200" algn="l" defTabSz="1828800" rtl="0" eaLnBrk="1" latinLnBrk="0" hangingPunct="1">
      <a:defRPr sz="2400" kern="1200">
        <a:solidFill>
          <a:schemeClr val="tx1"/>
        </a:solidFill>
        <a:latin typeface="+mn-lt"/>
        <a:ea typeface="+mn-ea"/>
        <a:cs typeface="+mn-cs"/>
      </a:defRPr>
    </a:lvl4pPr>
    <a:lvl5pPr marL="3657600" algn="l" defTabSz="1828800" rtl="0" eaLnBrk="1" latinLnBrk="0" hangingPunct="1">
      <a:defRPr sz="2400" kern="1200">
        <a:solidFill>
          <a:schemeClr val="tx1"/>
        </a:solidFill>
        <a:latin typeface="+mn-lt"/>
        <a:ea typeface="+mn-ea"/>
        <a:cs typeface="+mn-cs"/>
      </a:defRPr>
    </a:lvl5pPr>
    <a:lvl6pPr marL="4572000" algn="l" defTabSz="1828800" rtl="0" eaLnBrk="1" latinLnBrk="0" hangingPunct="1">
      <a:defRPr sz="2400" kern="1200">
        <a:solidFill>
          <a:schemeClr val="tx1"/>
        </a:solidFill>
        <a:latin typeface="+mn-lt"/>
        <a:ea typeface="+mn-ea"/>
        <a:cs typeface="+mn-cs"/>
      </a:defRPr>
    </a:lvl6pPr>
    <a:lvl7pPr marL="5486400" algn="l" defTabSz="1828800" rtl="0" eaLnBrk="1" latinLnBrk="0" hangingPunct="1">
      <a:defRPr sz="2400" kern="1200">
        <a:solidFill>
          <a:schemeClr val="tx1"/>
        </a:solidFill>
        <a:latin typeface="+mn-lt"/>
        <a:ea typeface="+mn-ea"/>
        <a:cs typeface="+mn-cs"/>
      </a:defRPr>
    </a:lvl7pPr>
    <a:lvl8pPr marL="6400800" algn="l" defTabSz="1828800" rtl="0" eaLnBrk="1" latinLnBrk="0" hangingPunct="1">
      <a:defRPr sz="2400" kern="1200">
        <a:solidFill>
          <a:schemeClr val="tx1"/>
        </a:solidFill>
        <a:latin typeface="+mn-lt"/>
        <a:ea typeface="+mn-ea"/>
        <a:cs typeface="+mn-cs"/>
      </a:defRPr>
    </a:lvl8pPr>
    <a:lvl9pPr marL="7315200" algn="l" defTabSz="1828800"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12D0A-C851-98A3-3625-95222191FB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FF782-BD2B-C284-B2E6-333561DD08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E8CACB-172D-814F-590D-77D11452A8F5}"/>
              </a:ext>
            </a:extLst>
          </p:cNvPr>
          <p:cNvSpPr>
            <a:spLocks noGrp="1"/>
          </p:cNvSpPr>
          <p:nvPr>
            <p:ph type="body" idx="1"/>
          </p:nvPr>
        </p:nvSpPr>
        <p:spPr/>
        <p:txBody>
          <a:bodyPr/>
          <a:lstStyle/>
          <a:p>
            <a:r>
              <a:rPr lang="en-US" dirty="0"/>
              <a:t>Introduction Slide Template</a:t>
            </a:r>
          </a:p>
        </p:txBody>
      </p:sp>
      <p:sp>
        <p:nvSpPr>
          <p:cNvPr id="4" name="Slide Number Placeholder 3">
            <a:extLst>
              <a:ext uri="{FF2B5EF4-FFF2-40B4-BE49-F238E27FC236}">
                <a16:creationId xmlns:a16="http://schemas.microsoft.com/office/drawing/2014/main" id="{FBD95820-58ED-09BB-5676-F749275EF257}"/>
              </a:ext>
            </a:extLst>
          </p:cNvPr>
          <p:cNvSpPr>
            <a:spLocks noGrp="1"/>
          </p:cNvSpPr>
          <p:nvPr>
            <p:ph type="sldNum" sz="quarter" idx="5"/>
          </p:nvPr>
        </p:nvSpPr>
        <p:spPr/>
        <p:txBody>
          <a:bodyPr/>
          <a:lstStyle/>
          <a:p>
            <a:fld id="{19EE3418-69B0-468E-A5EA-CE4D65C2409E}" type="slidenum">
              <a:rPr lang="en-US" smtClean="0"/>
              <a:t>1</a:t>
            </a:fld>
            <a:endParaRPr lang="en-US"/>
          </a:p>
        </p:txBody>
      </p:sp>
    </p:spTree>
    <p:extLst>
      <p:ext uri="{BB962C8B-B14F-4D97-AF65-F5344CB8AC3E}">
        <p14:creationId xmlns:p14="http://schemas.microsoft.com/office/powerpoint/2010/main" val="3640886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EF57C-3737-C548-9AA9-BF4CEEC6B0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FFCF45-5F99-8EB7-E313-89BD1200A8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91E4E-82E1-451A-43D6-8DA6931CC131}"/>
              </a:ext>
            </a:extLst>
          </p:cNvPr>
          <p:cNvSpPr>
            <a:spLocks noGrp="1"/>
          </p:cNvSpPr>
          <p:nvPr>
            <p:ph type="body" idx="1"/>
          </p:nvPr>
        </p:nvSpPr>
        <p:spPr/>
        <p:txBody>
          <a:bodyPr/>
          <a:lstStyle/>
          <a:p>
            <a:r>
              <a:rPr lang="en-US" dirty="0"/>
              <a:t>Mockup / Infographic – Right Click and Change Picture</a:t>
            </a:r>
          </a:p>
        </p:txBody>
      </p:sp>
      <p:sp>
        <p:nvSpPr>
          <p:cNvPr id="4" name="Slide Number Placeholder 3">
            <a:extLst>
              <a:ext uri="{FF2B5EF4-FFF2-40B4-BE49-F238E27FC236}">
                <a16:creationId xmlns:a16="http://schemas.microsoft.com/office/drawing/2014/main" id="{0F7AE430-E493-F1C1-5BD6-3AC8CE95D088}"/>
              </a:ext>
            </a:extLst>
          </p:cNvPr>
          <p:cNvSpPr>
            <a:spLocks noGrp="1"/>
          </p:cNvSpPr>
          <p:nvPr>
            <p:ph type="sldNum" sz="quarter" idx="5"/>
          </p:nvPr>
        </p:nvSpPr>
        <p:spPr/>
        <p:txBody>
          <a:bodyPr/>
          <a:lstStyle/>
          <a:p>
            <a:fld id="{19EE3418-69B0-468E-A5EA-CE4D65C2409E}" type="slidenum">
              <a:rPr lang="en-US" smtClean="0"/>
              <a:t>2</a:t>
            </a:fld>
            <a:endParaRPr lang="en-US"/>
          </a:p>
        </p:txBody>
      </p:sp>
    </p:spTree>
    <p:extLst>
      <p:ext uri="{BB962C8B-B14F-4D97-AF65-F5344CB8AC3E}">
        <p14:creationId xmlns:p14="http://schemas.microsoft.com/office/powerpoint/2010/main" val="3103762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0C750-CAD8-4B5D-0FC2-16D06B8815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C5923A-8931-5004-5ED2-D3281919C5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433A2D-03E0-ACC2-492C-A2148F32A95B}"/>
              </a:ext>
            </a:extLst>
          </p:cNvPr>
          <p:cNvSpPr>
            <a:spLocks noGrp="1"/>
          </p:cNvSpPr>
          <p:nvPr>
            <p:ph type="body" idx="1"/>
          </p:nvPr>
        </p:nvSpPr>
        <p:spPr/>
        <p:txBody>
          <a:bodyPr/>
          <a:lstStyle/>
          <a:p>
            <a:r>
              <a:rPr lang="en-US" dirty="0"/>
              <a:t>Mockup / Infographic – Right Click and Change Picture</a:t>
            </a:r>
          </a:p>
        </p:txBody>
      </p:sp>
      <p:sp>
        <p:nvSpPr>
          <p:cNvPr id="4" name="Slide Number Placeholder 3">
            <a:extLst>
              <a:ext uri="{FF2B5EF4-FFF2-40B4-BE49-F238E27FC236}">
                <a16:creationId xmlns:a16="http://schemas.microsoft.com/office/drawing/2014/main" id="{86550E7D-230E-674C-7520-4917FD6AF4B0}"/>
              </a:ext>
            </a:extLst>
          </p:cNvPr>
          <p:cNvSpPr>
            <a:spLocks noGrp="1"/>
          </p:cNvSpPr>
          <p:nvPr>
            <p:ph type="sldNum" sz="quarter" idx="5"/>
          </p:nvPr>
        </p:nvSpPr>
        <p:spPr/>
        <p:txBody>
          <a:bodyPr/>
          <a:lstStyle/>
          <a:p>
            <a:fld id="{19EE3418-69B0-468E-A5EA-CE4D65C2409E}" type="slidenum">
              <a:rPr lang="en-US" smtClean="0"/>
              <a:t>3</a:t>
            </a:fld>
            <a:endParaRPr lang="en-US"/>
          </a:p>
        </p:txBody>
      </p:sp>
    </p:spTree>
    <p:extLst>
      <p:ext uri="{BB962C8B-B14F-4D97-AF65-F5344CB8AC3E}">
        <p14:creationId xmlns:p14="http://schemas.microsoft.com/office/powerpoint/2010/main" val="1331318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Right Click and change Picture</a:t>
            </a:r>
          </a:p>
        </p:txBody>
      </p:sp>
      <p:sp>
        <p:nvSpPr>
          <p:cNvPr id="4" name="Slide Number Placeholder 3"/>
          <p:cNvSpPr>
            <a:spLocks noGrp="1"/>
          </p:cNvSpPr>
          <p:nvPr>
            <p:ph type="sldNum" sz="quarter" idx="5"/>
          </p:nvPr>
        </p:nvSpPr>
        <p:spPr/>
        <p:txBody>
          <a:bodyPr/>
          <a:lstStyle/>
          <a:p>
            <a:fld id="{19EE3418-69B0-468E-A5EA-CE4D65C2409E}" type="slidenum">
              <a:rPr lang="en-US" smtClean="0"/>
              <a:t>8</a:t>
            </a:fld>
            <a:endParaRPr lang="en-US"/>
          </a:p>
        </p:txBody>
      </p:sp>
    </p:spTree>
    <p:extLst>
      <p:ext uri="{BB962C8B-B14F-4D97-AF65-F5344CB8AC3E}">
        <p14:creationId xmlns:p14="http://schemas.microsoft.com/office/powerpoint/2010/main" val="4042699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Meeting Agenda Aesthetic</a:t>
            </a:r>
          </a:p>
        </p:txBody>
      </p:sp>
      <p:sp>
        <p:nvSpPr>
          <p:cNvPr id="4" name="Slide Number Placeholder 3"/>
          <p:cNvSpPr>
            <a:spLocks noGrp="1"/>
          </p:cNvSpPr>
          <p:nvPr>
            <p:ph type="sldNum" sz="quarter" idx="5"/>
          </p:nvPr>
        </p:nvSpPr>
        <p:spPr/>
        <p:txBody>
          <a:bodyPr/>
          <a:lstStyle/>
          <a:p>
            <a:fld id="{19EE3418-69B0-468E-A5EA-CE4D65C2409E}" type="slidenum">
              <a:rPr lang="en-US" smtClean="0"/>
              <a:t>12</a:t>
            </a:fld>
            <a:endParaRPr lang="en-US"/>
          </a:p>
        </p:txBody>
      </p:sp>
    </p:spTree>
    <p:extLst>
      <p:ext uri="{BB962C8B-B14F-4D97-AF65-F5344CB8AC3E}">
        <p14:creationId xmlns:p14="http://schemas.microsoft.com/office/powerpoint/2010/main" val="949215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Clients Slide Aesthetic</a:t>
            </a:r>
          </a:p>
        </p:txBody>
      </p:sp>
      <p:sp>
        <p:nvSpPr>
          <p:cNvPr id="4" name="Slide Number Placeholder 3"/>
          <p:cNvSpPr>
            <a:spLocks noGrp="1"/>
          </p:cNvSpPr>
          <p:nvPr>
            <p:ph type="sldNum" sz="quarter" idx="5"/>
          </p:nvPr>
        </p:nvSpPr>
        <p:spPr/>
        <p:txBody>
          <a:bodyPr/>
          <a:lstStyle/>
          <a:p>
            <a:fld id="{19EE3418-69B0-468E-A5EA-CE4D65C2409E}" type="slidenum">
              <a:rPr lang="en-US" smtClean="0"/>
              <a:t>13</a:t>
            </a:fld>
            <a:endParaRPr lang="en-US"/>
          </a:p>
        </p:txBody>
      </p:sp>
    </p:spTree>
    <p:extLst>
      <p:ext uri="{BB962C8B-B14F-4D97-AF65-F5344CB8AC3E}">
        <p14:creationId xmlns:p14="http://schemas.microsoft.com/office/powerpoint/2010/main" val="3795700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34702-9EB9-FD20-8790-1968756C56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5491F-719F-23E2-9656-0E8DF8DC63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2C8065-1AF5-BCF3-89BA-3543DE7CC2A6}"/>
              </a:ext>
            </a:extLst>
          </p:cNvPr>
          <p:cNvSpPr>
            <a:spLocks noGrp="1"/>
          </p:cNvSpPr>
          <p:nvPr>
            <p:ph type="body" idx="1"/>
          </p:nvPr>
        </p:nvSpPr>
        <p:spPr/>
        <p:txBody>
          <a:bodyPr/>
          <a:lstStyle/>
          <a:p>
            <a:r>
              <a:rPr lang="en-US" dirty="0"/>
              <a:t>Mockup / Infographic – Right Click and Change Picture</a:t>
            </a:r>
          </a:p>
        </p:txBody>
      </p:sp>
      <p:sp>
        <p:nvSpPr>
          <p:cNvPr id="4" name="Slide Number Placeholder 3">
            <a:extLst>
              <a:ext uri="{FF2B5EF4-FFF2-40B4-BE49-F238E27FC236}">
                <a16:creationId xmlns:a16="http://schemas.microsoft.com/office/drawing/2014/main" id="{692BA147-D612-8629-621B-79E46B6DFF08}"/>
              </a:ext>
            </a:extLst>
          </p:cNvPr>
          <p:cNvSpPr>
            <a:spLocks noGrp="1"/>
          </p:cNvSpPr>
          <p:nvPr>
            <p:ph type="sldNum" sz="quarter" idx="5"/>
          </p:nvPr>
        </p:nvSpPr>
        <p:spPr/>
        <p:txBody>
          <a:bodyPr/>
          <a:lstStyle/>
          <a:p>
            <a:fld id="{19EE3418-69B0-468E-A5EA-CE4D65C2409E}" type="slidenum">
              <a:rPr lang="en-US" smtClean="0"/>
              <a:t>14</a:t>
            </a:fld>
            <a:endParaRPr lang="en-US"/>
          </a:p>
        </p:txBody>
      </p:sp>
    </p:spTree>
    <p:extLst>
      <p:ext uri="{BB962C8B-B14F-4D97-AF65-F5344CB8AC3E}">
        <p14:creationId xmlns:p14="http://schemas.microsoft.com/office/powerpoint/2010/main" val="2576980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6D044-32FC-B0C7-351F-F1ECBC649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D4D682-7AAB-655F-A52F-F661D6BD76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CCA192-F0BD-E8B3-F091-0F99ECD926FE}"/>
              </a:ext>
            </a:extLst>
          </p:cNvPr>
          <p:cNvSpPr>
            <a:spLocks noGrp="1"/>
          </p:cNvSpPr>
          <p:nvPr>
            <p:ph type="body" idx="1"/>
          </p:nvPr>
        </p:nvSpPr>
        <p:spPr/>
        <p:txBody>
          <a:bodyPr/>
          <a:lstStyle/>
          <a:p>
            <a:r>
              <a:rPr lang="en-US" dirty="0"/>
              <a:t>Mockup / Infographic – Right Click and Change Picture</a:t>
            </a:r>
          </a:p>
        </p:txBody>
      </p:sp>
      <p:sp>
        <p:nvSpPr>
          <p:cNvPr id="4" name="Slide Number Placeholder 3">
            <a:extLst>
              <a:ext uri="{FF2B5EF4-FFF2-40B4-BE49-F238E27FC236}">
                <a16:creationId xmlns:a16="http://schemas.microsoft.com/office/drawing/2014/main" id="{C2E875F0-8486-D0E8-F636-F6FDEDBFE1AB}"/>
              </a:ext>
            </a:extLst>
          </p:cNvPr>
          <p:cNvSpPr>
            <a:spLocks noGrp="1"/>
          </p:cNvSpPr>
          <p:nvPr>
            <p:ph type="sldNum" sz="quarter" idx="5"/>
          </p:nvPr>
        </p:nvSpPr>
        <p:spPr/>
        <p:txBody>
          <a:bodyPr/>
          <a:lstStyle/>
          <a:p>
            <a:fld id="{19EE3418-69B0-468E-A5EA-CE4D65C2409E}" type="slidenum">
              <a:rPr lang="en-US" smtClean="0"/>
              <a:t>15</a:t>
            </a:fld>
            <a:endParaRPr lang="en-US"/>
          </a:p>
        </p:txBody>
      </p:sp>
    </p:spTree>
    <p:extLst>
      <p:ext uri="{BB962C8B-B14F-4D97-AF65-F5344CB8AC3E}">
        <p14:creationId xmlns:p14="http://schemas.microsoft.com/office/powerpoint/2010/main" val="3128767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82A67-FF2E-20DA-9AE7-BBFC11C51F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420249-096E-E5CF-23CB-A342F29D55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43CF2E-E0F5-DF80-265B-CB428484E36E}"/>
              </a:ext>
            </a:extLst>
          </p:cNvPr>
          <p:cNvSpPr>
            <a:spLocks noGrp="1"/>
          </p:cNvSpPr>
          <p:nvPr>
            <p:ph type="body" idx="1"/>
          </p:nvPr>
        </p:nvSpPr>
        <p:spPr/>
        <p:txBody>
          <a:bodyPr/>
          <a:lstStyle/>
          <a:p>
            <a:r>
              <a:rPr lang="en-US" dirty="0"/>
              <a:t>Mockup / Infographic – Right Click and Change Picture</a:t>
            </a:r>
          </a:p>
        </p:txBody>
      </p:sp>
      <p:sp>
        <p:nvSpPr>
          <p:cNvPr id="4" name="Slide Number Placeholder 3">
            <a:extLst>
              <a:ext uri="{FF2B5EF4-FFF2-40B4-BE49-F238E27FC236}">
                <a16:creationId xmlns:a16="http://schemas.microsoft.com/office/drawing/2014/main" id="{7C6BA2F4-B450-E327-7CCB-200678029837}"/>
              </a:ext>
            </a:extLst>
          </p:cNvPr>
          <p:cNvSpPr>
            <a:spLocks noGrp="1"/>
          </p:cNvSpPr>
          <p:nvPr>
            <p:ph type="sldNum" sz="quarter" idx="5"/>
          </p:nvPr>
        </p:nvSpPr>
        <p:spPr/>
        <p:txBody>
          <a:bodyPr/>
          <a:lstStyle/>
          <a:p>
            <a:fld id="{19EE3418-69B0-468E-A5EA-CE4D65C2409E}" type="slidenum">
              <a:rPr lang="en-US" smtClean="0"/>
              <a:t>16</a:t>
            </a:fld>
            <a:endParaRPr lang="en-US"/>
          </a:p>
        </p:txBody>
      </p:sp>
    </p:spTree>
    <p:extLst>
      <p:ext uri="{BB962C8B-B14F-4D97-AF65-F5344CB8AC3E}">
        <p14:creationId xmlns:p14="http://schemas.microsoft.com/office/powerpoint/2010/main" val="1311919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7A9EB-08F8-3B8A-C95A-CD4115A741E2}"/>
              </a:ext>
            </a:extLst>
          </p:cNvPr>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p>
        </p:txBody>
      </p:sp>
      <p:sp>
        <p:nvSpPr>
          <p:cNvPr id="3" name="Subtitle 2">
            <a:extLst>
              <a:ext uri="{FF2B5EF4-FFF2-40B4-BE49-F238E27FC236}">
                <a16:creationId xmlns:a16="http://schemas.microsoft.com/office/drawing/2014/main" id="{6D5C822F-4706-A1DE-79BC-CF310BE7AB08}"/>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p>
        </p:txBody>
      </p:sp>
      <p:sp>
        <p:nvSpPr>
          <p:cNvPr id="4" name="Date Placeholder 3">
            <a:extLst>
              <a:ext uri="{FF2B5EF4-FFF2-40B4-BE49-F238E27FC236}">
                <a16:creationId xmlns:a16="http://schemas.microsoft.com/office/drawing/2014/main" id="{739A4302-3270-A1F5-A42B-8265AF0C6773}"/>
              </a:ext>
            </a:extLst>
          </p:cNvPr>
          <p:cNvSpPr>
            <a:spLocks noGrp="1"/>
          </p:cNvSpPr>
          <p:nvPr>
            <p:ph type="dt" sz="half" idx="10"/>
          </p:nvPr>
        </p:nvSpPr>
        <p:spPr/>
        <p:txBody>
          <a:bodyPr/>
          <a:lstStyle/>
          <a:p>
            <a:fld id="{E47F458B-1804-4C5C-9102-2F7F155BADBD}" type="datetimeFigureOut">
              <a:rPr lang="en-US" smtClean="0"/>
              <a:t>4/9/2025</a:t>
            </a:fld>
            <a:endParaRPr lang="en-US"/>
          </a:p>
        </p:txBody>
      </p:sp>
      <p:sp>
        <p:nvSpPr>
          <p:cNvPr id="5" name="Footer Placeholder 4">
            <a:extLst>
              <a:ext uri="{FF2B5EF4-FFF2-40B4-BE49-F238E27FC236}">
                <a16:creationId xmlns:a16="http://schemas.microsoft.com/office/drawing/2014/main" id="{9A300E22-4D07-9987-25CD-E83E917D7C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A1F7B9-E1AE-D304-8AC9-571F1D780A91}"/>
              </a:ext>
            </a:extLst>
          </p:cNvPr>
          <p:cNvSpPr>
            <a:spLocks noGrp="1"/>
          </p:cNvSpPr>
          <p:nvPr>
            <p:ph type="sldNum" sz="quarter" idx="12"/>
          </p:nvPr>
        </p:nvSpPr>
        <p:spPr/>
        <p:txBody>
          <a:bodyPr/>
          <a:lstStyle/>
          <a:p>
            <a:fld id="{6B02C41A-B148-4579-89E4-258BF5777983}" type="slidenum">
              <a:rPr lang="en-US" smtClean="0"/>
              <a:t>‹#›</a:t>
            </a:fld>
            <a:endParaRPr lang="en-US"/>
          </a:p>
        </p:txBody>
      </p:sp>
    </p:spTree>
    <p:extLst>
      <p:ext uri="{BB962C8B-B14F-4D97-AF65-F5344CB8AC3E}">
        <p14:creationId xmlns:p14="http://schemas.microsoft.com/office/powerpoint/2010/main" val="1709175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EF105-1D19-BF9F-5197-5DE57A92F7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F24A14-B8B9-4233-A300-AEB45CFD7A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146D95-862C-E90F-5322-F5923472A515}"/>
              </a:ext>
            </a:extLst>
          </p:cNvPr>
          <p:cNvSpPr>
            <a:spLocks noGrp="1"/>
          </p:cNvSpPr>
          <p:nvPr>
            <p:ph type="dt" sz="half" idx="10"/>
          </p:nvPr>
        </p:nvSpPr>
        <p:spPr/>
        <p:txBody>
          <a:bodyPr/>
          <a:lstStyle/>
          <a:p>
            <a:fld id="{E47F458B-1804-4C5C-9102-2F7F155BADBD}" type="datetimeFigureOut">
              <a:rPr lang="en-US" smtClean="0"/>
              <a:t>4/9/2025</a:t>
            </a:fld>
            <a:endParaRPr lang="en-US"/>
          </a:p>
        </p:txBody>
      </p:sp>
      <p:sp>
        <p:nvSpPr>
          <p:cNvPr id="5" name="Footer Placeholder 4">
            <a:extLst>
              <a:ext uri="{FF2B5EF4-FFF2-40B4-BE49-F238E27FC236}">
                <a16:creationId xmlns:a16="http://schemas.microsoft.com/office/drawing/2014/main" id="{D1434A2E-481E-AA3A-8378-73A16AB8D8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DB52A7-6C59-F5D0-8C9F-B7292A90CFBA}"/>
              </a:ext>
            </a:extLst>
          </p:cNvPr>
          <p:cNvSpPr>
            <a:spLocks noGrp="1"/>
          </p:cNvSpPr>
          <p:nvPr>
            <p:ph type="sldNum" sz="quarter" idx="12"/>
          </p:nvPr>
        </p:nvSpPr>
        <p:spPr/>
        <p:txBody>
          <a:bodyPr/>
          <a:lstStyle/>
          <a:p>
            <a:fld id="{6B02C41A-B148-4579-89E4-258BF5777983}" type="slidenum">
              <a:rPr lang="en-US" smtClean="0"/>
              <a:t>‹#›</a:t>
            </a:fld>
            <a:endParaRPr lang="en-US"/>
          </a:p>
        </p:txBody>
      </p:sp>
    </p:spTree>
    <p:extLst>
      <p:ext uri="{BB962C8B-B14F-4D97-AF65-F5344CB8AC3E}">
        <p14:creationId xmlns:p14="http://schemas.microsoft.com/office/powerpoint/2010/main" val="19690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4FB16-25F3-F1A4-20C1-247099B13B59}"/>
              </a:ext>
            </a:extLst>
          </p:cNvPr>
          <p:cNvSpPr>
            <a:spLocks noGrp="1"/>
          </p:cNvSpPr>
          <p:nvPr>
            <p:ph type="title"/>
          </p:nvPr>
        </p:nvSpPr>
        <p:spPr>
          <a:xfrm>
            <a:off x="1663700" y="3419477"/>
            <a:ext cx="21031200" cy="5705474"/>
          </a:xfrm>
        </p:spPr>
        <p:txBody>
          <a:bodyPr anchor="b"/>
          <a:lstStyle>
            <a:lvl1pPr>
              <a:defRPr sz="12000"/>
            </a:lvl1pPr>
          </a:lstStyle>
          <a:p>
            <a:r>
              <a:rPr lang="en-US"/>
              <a:t>Click to edit Master title style</a:t>
            </a:r>
          </a:p>
        </p:txBody>
      </p:sp>
      <p:sp>
        <p:nvSpPr>
          <p:cNvPr id="3" name="Text Placeholder 2">
            <a:extLst>
              <a:ext uri="{FF2B5EF4-FFF2-40B4-BE49-F238E27FC236}">
                <a16:creationId xmlns:a16="http://schemas.microsoft.com/office/drawing/2014/main" id="{AC71A438-6B76-47C0-0C77-D7B8C4269A4D}"/>
              </a:ext>
            </a:extLst>
          </p:cNvPr>
          <p:cNvSpPr>
            <a:spLocks noGrp="1"/>
          </p:cNvSpPr>
          <p:nvPr>
            <p:ph type="body" idx="1"/>
          </p:nvPr>
        </p:nvSpPr>
        <p:spPr>
          <a:xfrm>
            <a:off x="1663700" y="9178927"/>
            <a:ext cx="21031200" cy="3000374"/>
          </a:xfrm>
        </p:spPr>
        <p:txBody>
          <a:bodyPr/>
          <a:lstStyle>
            <a:lvl1pPr marL="0" indent="0">
              <a:buNone/>
              <a:defRPr sz="4800">
                <a:solidFill>
                  <a:schemeClr val="tx1">
                    <a:tint val="82000"/>
                  </a:schemeClr>
                </a:solidFill>
              </a:defRPr>
            </a:lvl1pPr>
            <a:lvl2pPr marL="914400" indent="0">
              <a:buNone/>
              <a:defRPr sz="4000">
                <a:solidFill>
                  <a:schemeClr val="tx1">
                    <a:tint val="82000"/>
                  </a:schemeClr>
                </a:solidFill>
              </a:defRPr>
            </a:lvl2pPr>
            <a:lvl3pPr marL="1828800" indent="0">
              <a:buNone/>
              <a:defRPr sz="3600">
                <a:solidFill>
                  <a:schemeClr val="tx1">
                    <a:tint val="82000"/>
                  </a:schemeClr>
                </a:solidFill>
              </a:defRPr>
            </a:lvl3pPr>
            <a:lvl4pPr marL="2743200" indent="0">
              <a:buNone/>
              <a:defRPr sz="3200">
                <a:solidFill>
                  <a:schemeClr val="tx1">
                    <a:tint val="82000"/>
                  </a:schemeClr>
                </a:solidFill>
              </a:defRPr>
            </a:lvl4pPr>
            <a:lvl5pPr marL="3657600" indent="0">
              <a:buNone/>
              <a:defRPr sz="3200">
                <a:solidFill>
                  <a:schemeClr val="tx1">
                    <a:tint val="82000"/>
                  </a:schemeClr>
                </a:solidFill>
              </a:defRPr>
            </a:lvl5pPr>
            <a:lvl6pPr marL="4572000" indent="0">
              <a:buNone/>
              <a:defRPr sz="3200">
                <a:solidFill>
                  <a:schemeClr val="tx1">
                    <a:tint val="82000"/>
                  </a:schemeClr>
                </a:solidFill>
              </a:defRPr>
            </a:lvl6pPr>
            <a:lvl7pPr marL="5486400" indent="0">
              <a:buNone/>
              <a:defRPr sz="3200">
                <a:solidFill>
                  <a:schemeClr val="tx1">
                    <a:tint val="82000"/>
                  </a:schemeClr>
                </a:solidFill>
              </a:defRPr>
            </a:lvl7pPr>
            <a:lvl8pPr marL="6400800" indent="0">
              <a:buNone/>
              <a:defRPr sz="3200">
                <a:solidFill>
                  <a:schemeClr val="tx1">
                    <a:tint val="82000"/>
                  </a:schemeClr>
                </a:solidFill>
              </a:defRPr>
            </a:lvl8pPr>
            <a:lvl9pPr marL="7315200" indent="0">
              <a:buNone/>
              <a:defRPr sz="3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0F8E50-F78C-A9DD-963B-E429E0BB2FFD}"/>
              </a:ext>
            </a:extLst>
          </p:cNvPr>
          <p:cNvSpPr>
            <a:spLocks noGrp="1"/>
          </p:cNvSpPr>
          <p:nvPr>
            <p:ph type="dt" sz="half" idx="10"/>
          </p:nvPr>
        </p:nvSpPr>
        <p:spPr/>
        <p:txBody>
          <a:bodyPr/>
          <a:lstStyle/>
          <a:p>
            <a:fld id="{E47F458B-1804-4C5C-9102-2F7F155BADBD}" type="datetimeFigureOut">
              <a:rPr lang="en-US" smtClean="0"/>
              <a:t>4/9/2025</a:t>
            </a:fld>
            <a:endParaRPr lang="en-US"/>
          </a:p>
        </p:txBody>
      </p:sp>
      <p:sp>
        <p:nvSpPr>
          <p:cNvPr id="5" name="Footer Placeholder 4">
            <a:extLst>
              <a:ext uri="{FF2B5EF4-FFF2-40B4-BE49-F238E27FC236}">
                <a16:creationId xmlns:a16="http://schemas.microsoft.com/office/drawing/2014/main" id="{CB24F52B-DF30-0301-78C8-9511AA9B0B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1BD903-F9AB-135C-5A42-35B985DBDD24}"/>
              </a:ext>
            </a:extLst>
          </p:cNvPr>
          <p:cNvSpPr>
            <a:spLocks noGrp="1"/>
          </p:cNvSpPr>
          <p:nvPr>
            <p:ph type="sldNum" sz="quarter" idx="12"/>
          </p:nvPr>
        </p:nvSpPr>
        <p:spPr/>
        <p:txBody>
          <a:bodyPr/>
          <a:lstStyle/>
          <a:p>
            <a:fld id="{6B02C41A-B148-4579-89E4-258BF5777983}" type="slidenum">
              <a:rPr lang="en-US" smtClean="0"/>
              <a:t>‹#›</a:t>
            </a:fld>
            <a:endParaRPr lang="en-US"/>
          </a:p>
        </p:txBody>
      </p:sp>
    </p:spTree>
    <p:extLst>
      <p:ext uri="{BB962C8B-B14F-4D97-AF65-F5344CB8AC3E}">
        <p14:creationId xmlns:p14="http://schemas.microsoft.com/office/powerpoint/2010/main" val="248107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AC217-8926-7582-1EFE-C5D4246C43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2BDC9D-0934-5E6F-65C2-4E231986B07D}"/>
              </a:ext>
            </a:extLst>
          </p:cNvPr>
          <p:cNvSpPr>
            <a:spLocks noGrp="1"/>
          </p:cNvSpPr>
          <p:nvPr>
            <p:ph sz="half" idx="1"/>
          </p:nvPr>
        </p:nvSpPr>
        <p:spPr>
          <a:xfrm>
            <a:off x="1676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01CA1-A954-69A1-8588-FA5B58E119AF}"/>
              </a:ext>
            </a:extLst>
          </p:cNvPr>
          <p:cNvSpPr>
            <a:spLocks noGrp="1"/>
          </p:cNvSpPr>
          <p:nvPr>
            <p:ph sz="half" idx="2"/>
          </p:nvPr>
        </p:nvSpPr>
        <p:spPr>
          <a:xfrm>
            <a:off x="12344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E798737-6EA9-867A-3926-72ABD2D21F20}"/>
              </a:ext>
            </a:extLst>
          </p:cNvPr>
          <p:cNvSpPr>
            <a:spLocks noGrp="1"/>
          </p:cNvSpPr>
          <p:nvPr>
            <p:ph type="dt" sz="half" idx="10"/>
          </p:nvPr>
        </p:nvSpPr>
        <p:spPr/>
        <p:txBody>
          <a:bodyPr/>
          <a:lstStyle/>
          <a:p>
            <a:fld id="{E47F458B-1804-4C5C-9102-2F7F155BADBD}" type="datetimeFigureOut">
              <a:rPr lang="en-US" smtClean="0"/>
              <a:t>4/9/2025</a:t>
            </a:fld>
            <a:endParaRPr lang="en-US"/>
          </a:p>
        </p:txBody>
      </p:sp>
      <p:sp>
        <p:nvSpPr>
          <p:cNvPr id="6" name="Footer Placeholder 5">
            <a:extLst>
              <a:ext uri="{FF2B5EF4-FFF2-40B4-BE49-F238E27FC236}">
                <a16:creationId xmlns:a16="http://schemas.microsoft.com/office/drawing/2014/main" id="{A3D8C3F2-1BC1-4CAB-0152-BBFA2DDC9E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8833FA-DA5F-18D4-ACB1-391B42F4663F}"/>
              </a:ext>
            </a:extLst>
          </p:cNvPr>
          <p:cNvSpPr>
            <a:spLocks noGrp="1"/>
          </p:cNvSpPr>
          <p:nvPr>
            <p:ph type="sldNum" sz="quarter" idx="12"/>
          </p:nvPr>
        </p:nvSpPr>
        <p:spPr/>
        <p:txBody>
          <a:bodyPr/>
          <a:lstStyle/>
          <a:p>
            <a:fld id="{6B02C41A-B148-4579-89E4-258BF5777983}" type="slidenum">
              <a:rPr lang="en-US" smtClean="0"/>
              <a:t>‹#›</a:t>
            </a:fld>
            <a:endParaRPr lang="en-US"/>
          </a:p>
        </p:txBody>
      </p:sp>
    </p:spTree>
    <p:extLst>
      <p:ext uri="{BB962C8B-B14F-4D97-AF65-F5344CB8AC3E}">
        <p14:creationId xmlns:p14="http://schemas.microsoft.com/office/powerpoint/2010/main" val="3140847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28C35-2C7E-5613-7180-13A6B294CEB8}"/>
              </a:ext>
            </a:extLst>
          </p:cNvPr>
          <p:cNvSpPr>
            <a:spLocks noGrp="1"/>
          </p:cNvSpPr>
          <p:nvPr>
            <p:ph type="title"/>
          </p:nvPr>
        </p:nvSpPr>
        <p:spPr>
          <a:xfrm>
            <a:off x="1679576" y="730251"/>
            <a:ext cx="21031200" cy="2651126"/>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AF66F8-14DC-963D-5273-7E8EDA12576D}"/>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a:extLst>
              <a:ext uri="{FF2B5EF4-FFF2-40B4-BE49-F238E27FC236}">
                <a16:creationId xmlns:a16="http://schemas.microsoft.com/office/drawing/2014/main" id="{1C376F27-B99B-8433-1636-0444CB9F0CD0}"/>
              </a:ext>
            </a:extLst>
          </p:cNvPr>
          <p:cNvSpPr>
            <a:spLocks noGrp="1"/>
          </p:cNvSpPr>
          <p:nvPr>
            <p:ph sz="half" idx="2"/>
          </p:nvPr>
        </p:nvSpPr>
        <p:spPr>
          <a:xfrm>
            <a:off x="1679577" y="5010150"/>
            <a:ext cx="10315574"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AF9002-6F57-D798-0BFD-AC8525E26B86}"/>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a:extLst>
              <a:ext uri="{FF2B5EF4-FFF2-40B4-BE49-F238E27FC236}">
                <a16:creationId xmlns:a16="http://schemas.microsoft.com/office/drawing/2014/main" id="{917A9FCB-4F4B-CB0B-64B1-AD4C8C386B51}"/>
              </a:ext>
            </a:extLst>
          </p:cNvPr>
          <p:cNvSpPr>
            <a:spLocks noGrp="1"/>
          </p:cNvSpPr>
          <p:nvPr>
            <p:ph sz="quarter" idx="4"/>
          </p:nvPr>
        </p:nvSpPr>
        <p:spPr>
          <a:xfrm>
            <a:off x="12344400" y="5010150"/>
            <a:ext cx="103663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8E01CF-10E2-0816-37BE-83031654EA6F}"/>
              </a:ext>
            </a:extLst>
          </p:cNvPr>
          <p:cNvSpPr>
            <a:spLocks noGrp="1"/>
          </p:cNvSpPr>
          <p:nvPr>
            <p:ph type="dt" sz="half" idx="10"/>
          </p:nvPr>
        </p:nvSpPr>
        <p:spPr/>
        <p:txBody>
          <a:bodyPr/>
          <a:lstStyle/>
          <a:p>
            <a:fld id="{E47F458B-1804-4C5C-9102-2F7F155BADBD}" type="datetimeFigureOut">
              <a:rPr lang="en-US" smtClean="0"/>
              <a:t>4/9/2025</a:t>
            </a:fld>
            <a:endParaRPr lang="en-US"/>
          </a:p>
        </p:txBody>
      </p:sp>
      <p:sp>
        <p:nvSpPr>
          <p:cNvPr id="8" name="Footer Placeholder 7">
            <a:extLst>
              <a:ext uri="{FF2B5EF4-FFF2-40B4-BE49-F238E27FC236}">
                <a16:creationId xmlns:a16="http://schemas.microsoft.com/office/drawing/2014/main" id="{4DFCE84D-C3BC-2058-6F39-6B3C685AF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F8012C4-F65B-C55F-B5B5-5FC1E0DD728A}"/>
              </a:ext>
            </a:extLst>
          </p:cNvPr>
          <p:cNvSpPr>
            <a:spLocks noGrp="1"/>
          </p:cNvSpPr>
          <p:nvPr>
            <p:ph type="sldNum" sz="quarter" idx="12"/>
          </p:nvPr>
        </p:nvSpPr>
        <p:spPr/>
        <p:txBody>
          <a:bodyPr/>
          <a:lstStyle/>
          <a:p>
            <a:fld id="{6B02C41A-B148-4579-89E4-258BF5777983}" type="slidenum">
              <a:rPr lang="en-US" smtClean="0"/>
              <a:t>‹#›</a:t>
            </a:fld>
            <a:endParaRPr lang="en-US"/>
          </a:p>
        </p:txBody>
      </p:sp>
    </p:spTree>
    <p:extLst>
      <p:ext uri="{BB962C8B-B14F-4D97-AF65-F5344CB8AC3E}">
        <p14:creationId xmlns:p14="http://schemas.microsoft.com/office/powerpoint/2010/main" val="3662035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CD297-2FDB-E995-881F-B8F828C622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EDFECF-56B2-78B8-7E1A-64FA5D035C22}"/>
              </a:ext>
            </a:extLst>
          </p:cNvPr>
          <p:cNvSpPr>
            <a:spLocks noGrp="1"/>
          </p:cNvSpPr>
          <p:nvPr>
            <p:ph type="dt" sz="half" idx="10"/>
          </p:nvPr>
        </p:nvSpPr>
        <p:spPr/>
        <p:txBody>
          <a:bodyPr/>
          <a:lstStyle/>
          <a:p>
            <a:fld id="{E47F458B-1804-4C5C-9102-2F7F155BADBD}" type="datetimeFigureOut">
              <a:rPr lang="en-US" smtClean="0"/>
              <a:t>4/9/2025</a:t>
            </a:fld>
            <a:endParaRPr lang="en-US"/>
          </a:p>
        </p:txBody>
      </p:sp>
      <p:sp>
        <p:nvSpPr>
          <p:cNvPr id="4" name="Footer Placeholder 3">
            <a:extLst>
              <a:ext uri="{FF2B5EF4-FFF2-40B4-BE49-F238E27FC236}">
                <a16:creationId xmlns:a16="http://schemas.microsoft.com/office/drawing/2014/main" id="{2584F1EE-0CD1-81E9-04AF-753C32B16A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0485E1-E40F-78C0-CC4D-9F5CCE9F13E5}"/>
              </a:ext>
            </a:extLst>
          </p:cNvPr>
          <p:cNvSpPr>
            <a:spLocks noGrp="1"/>
          </p:cNvSpPr>
          <p:nvPr>
            <p:ph type="sldNum" sz="quarter" idx="12"/>
          </p:nvPr>
        </p:nvSpPr>
        <p:spPr/>
        <p:txBody>
          <a:bodyPr/>
          <a:lstStyle/>
          <a:p>
            <a:fld id="{6B02C41A-B148-4579-89E4-258BF5777983}" type="slidenum">
              <a:rPr lang="en-US" smtClean="0"/>
              <a:t>‹#›</a:t>
            </a:fld>
            <a:endParaRPr lang="en-US"/>
          </a:p>
        </p:txBody>
      </p:sp>
    </p:spTree>
    <p:extLst>
      <p:ext uri="{BB962C8B-B14F-4D97-AF65-F5344CB8AC3E}">
        <p14:creationId xmlns:p14="http://schemas.microsoft.com/office/powerpoint/2010/main" val="2916729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34E3C3-7B29-CD9E-4FEE-207F59A91A99}"/>
              </a:ext>
            </a:extLst>
          </p:cNvPr>
          <p:cNvSpPr>
            <a:spLocks noGrp="1"/>
          </p:cNvSpPr>
          <p:nvPr>
            <p:ph type="dt" sz="half" idx="10"/>
          </p:nvPr>
        </p:nvSpPr>
        <p:spPr/>
        <p:txBody>
          <a:bodyPr/>
          <a:lstStyle/>
          <a:p>
            <a:fld id="{E47F458B-1804-4C5C-9102-2F7F155BADBD}" type="datetimeFigureOut">
              <a:rPr lang="en-US" smtClean="0"/>
              <a:t>4/9/2025</a:t>
            </a:fld>
            <a:endParaRPr lang="en-US"/>
          </a:p>
        </p:txBody>
      </p:sp>
      <p:sp>
        <p:nvSpPr>
          <p:cNvPr id="3" name="Footer Placeholder 2">
            <a:extLst>
              <a:ext uri="{FF2B5EF4-FFF2-40B4-BE49-F238E27FC236}">
                <a16:creationId xmlns:a16="http://schemas.microsoft.com/office/drawing/2014/main" id="{2D9D0C6C-762E-4979-BF64-F4ECE1F624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B19248-B468-CB22-B3FE-5DF939407753}"/>
              </a:ext>
            </a:extLst>
          </p:cNvPr>
          <p:cNvSpPr>
            <a:spLocks noGrp="1"/>
          </p:cNvSpPr>
          <p:nvPr>
            <p:ph type="sldNum" sz="quarter" idx="12"/>
          </p:nvPr>
        </p:nvSpPr>
        <p:spPr/>
        <p:txBody>
          <a:bodyPr/>
          <a:lstStyle/>
          <a:p>
            <a:fld id="{6B02C41A-B148-4579-89E4-258BF5777983}" type="slidenum">
              <a:rPr lang="en-US" smtClean="0"/>
              <a:t>‹#›</a:t>
            </a:fld>
            <a:endParaRPr lang="en-US"/>
          </a:p>
        </p:txBody>
      </p:sp>
    </p:spTree>
    <p:extLst>
      <p:ext uri="{BB962C8B-B14F-4D97-AF65-F5344CB8AC3E}">
        <p14:creationId xmlns:p14="http://schemas.microsoft.com/office/powerpoint/2010/main" val="1671400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51D0C-5D21-B0B3-12C9-DC6A4D8E5664}"/>
              </a:ext>
            </a:extLst>
          </p:cNvPr>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Content Placeholder 2">
            <a:extLst>
              <a:ext uri="{FF2B5EF4-FFF2-40B4-BE49-F238E27FC236}">
                <a16:creationId xmlns:a16="http://schemas.microsoft.com/office/drawing/2014/main" id="{D5021532-F820-7705-3FFC-8044842BEB9D}"/>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EE78BC2-3A89-B4D5-B550-A711610885DB}"/>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A153C2EC-660C-DB49-7C63-21B32E13CF77}"/>
              </a:ext>
            </a:extLst>
          </p:cNvPr>
          <p:cNvSpPr>
            <a:spLocks noGrp="1"/>
          </p:cNvSpPr>
          <p:nvPr>
            <p:ph type="dt" sz="half" idx="10"/>
          </p:nvPr>
        </p:nvSpPr>
        <p:spPr/>
        <p:txBody>
          <a:bodyPr/>
          <a:lstStyle/>
          <a:p>
            <a:fld id="{E47F458B-1804-4C5C-9102-2F7F155BADBD}" type="datetimeFigureOut">
              <a:rPr lang="en-US" smtClean="0"/>
              <a:t>4/9/2025</a:t>
            </a:fld>
            <a:endParaRPr lang="en-US"/>
          </a:p>
        </p:txBody>
      </p:sp>
      <p:sp>
        <p:nvSpPr>
          <p:cNvPr id="6" name="Footer Placeholder 5">
            <a:extLst>
              <a:ext uri="{FF2B5EF4-FFF2-40B4-BE49-F238E27FC236}">
                <a16:creationId xmlns:a16="http://schemas.microsoft.com/office/drawing/2014/main" id="{CB7E5DF6-B350-F018-E1FE-64796C3C50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FB97EE-DE66-7163-5D99-6B5B0333317D}"/>
              </a:ext>
            </a:extLst>
          </p:cNvPr>
          <p:cNvSpPr>
            <a:spLocks noGrp="1"/>
          </p:cNvSpPr>
          <p:nvPr>
            <p:ph type="sldNum" sz="quarter" idx="12"/>
          </p:nvPr>
        </p:nvSpPr>
        <p:spPr/>
        <p:txBody>
          <a:bodyPr/>
          <a:lstStyle/>
          <a:p>
            <a:fld id="{6B02C41A-B148-4579-89E4-258BF5777983}" type="slidenum">
              <a:rPr lang="en-US" smtClean="0"/>
              <a:t>‹#›</a:t>
            </a:fld>
            <a:endParaRPr lang="en-US"/>
          </a:p>
        </p:txBody>
      </p:sp>
    </p:spTree>
    <p:extLst>
      <p:ext uri="{BB962C8B-B14F-4D97-AF65-F5344CB8AC3E}">
        <p14:creationId xmlns:p14="http://schemas.microsoft.com/office/powerpoint/2010/main" val="2436716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C6871-B974-FAB2-E2C7-D26AEE364BAA}"/>
              </a:ext>
            </a:extLst>
          </p:cNvPr>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Picture Placeholder 2">
            <a:extLst>
              <a:ext uri="{FF2B5EF4-FFF2-40B4-BE49-F238E27FC236}">
                <a16:creationId xmlns:a16="http://schemas.microsoft.com/office/drawing/2014/main" id="{1083E53E-F4F2-1917-4CAD-BA554DA02C28}"/>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US"/>
          </a:p>
        </p:txBody>
      </p:sp>
      <p:sp>
        <p:nvSpPr>
          <p:cNvPr id="4" name="Text Placeholder 3">
            <a:extLst>
              <a:ext uri="{FF2B5EF4-FFF2-40B4-BE49-F238E27FC236}">
                <a16:creationId xmlns:a16="http://schemas.microsoft.com/office/drawing/2014/main" id="{7FD4D6C2-6D12-CFC8-84B5-0571554EC564}"/>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AA039170-B020-DAAE-5A2A-E49367D151F2}"/>
              </a:ext>
            </a:extLst>
          </p:cNvPr>
          <p:cNvSpPr>
            <a:spLocks noGrp="1"/>
          </p:cNvSpPr>
          <p:nvPr>
            <p:ph type="dt" sz="half" idx="10"/>
          </p:nvPr>
        </p:nvSpPr>
        <p:spPr/>
        <p:txBody>
          <a:bodyPr/>
          <a:lstStyle/>
          <a:p>
            <a:fld id="{E47F458B-1804-4C5C-9102-2F7F155BADBD}" type="datetimeFigureOut">
              <a:rPr lang="en-US" smtClean="0"/>
              <a:t>4/9/2025</a:t>
            </a:fld>
            <a:endParaRPr lang="en-US"/>
          </a:p>
        </p:txBody>
      </p:sp>
      <p:sp>
        <p:nvSpPr>
          <p:cNvPr id="6" name="Footer Placeholder 5">
            <a:extLst>
              <a:ext uri="{FF2B5EF4-FFF2-40B4-BE49-F238E27FC236}">
                <a16:creationId xmlns:a16="http://schemas.microsoft.com/office/drawing/2014/main" id="{8732B02B-7E24-45A4-2B43-4DC542F1EE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EDBEF1-CF36-913C-0E1B-5335117F5A73}"/>
              </a:ext>
            </a:extLst>
          </p:cNvPr>
          <p:cNvSpPr>
            <a:spLocks noGrp="1"/>
          </p:cNvSpPr>
          <p:nvPr>
            <p:ph type="sldNum" sz="quarter" idx="12"/>
          </p:nvPr>
        </p:nvSpPr>
        <p:spPr/>
        <p:txBody>
          <a:bodyPr/>
          <a:lstStyle/>
          <a:p>
            <a:fld id="{6B02C41A-B148-4579-89E4-258BF5777983}" type="slidenum">
              <a:rPr lang="en-US" smtClean="0"/>
              <a:t>‹#›</a:t>
            </a:fld>
            <a:endParaRPr lang="en-US"/>
          </a:p>
        </p:txBody>
      </p:sp>
    </p:spTree>
    <p:extLst>
      <p:ext uri="{BB962C8B-B14F-4D97-AF65-F5344CB8AC3E}">
        <p14:creationId xmlns:p14="http://schemas.microsoft.com/office/powerpoint/2010/main" val="1194190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93582-A44B-6DFB-77D2-18B9D322C1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A2DA8B-9D0E-ADF7-7A61-9A4C30CBBA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A2DDC-0022-CCEE-8453-D50C097EEFAF}"/>
              </a:ext>
            </a:extLst>
          </p:cNvPr>
          <p:cNvSpPr>
            <a:spLocks noGrp="1"/>
          </p:cNvSpPr>
          <p:nvPr>
            <p:ph type="dt" sz="half" idx="10"/>
          </p:nvPr>
        </p:nvSpPr>
        <p:spPr/>
        <p:txBody>
          <a:bodyPr/>
          <a:lstStyle/>
          <a:p>
            <a:fld id="{E47F458B-1804-4C5C-9102-2F7F155BADBD}" type="datetimeFigureOut">
              <a:rPr lang="en-US" smtClean="0"/>
              <a:t>4/9/2025</a:t>
            </a:fld>
            <a:endParaRPr lang="en-US"/>
          </a:p>
        </p:txBody>
      </p:sp>
      <p:sp>
        <p:nvSpPr>
          <p:cNvPr id="5" name="Footer Placeholder 4">
            <a:extLst>
              <a:ext uri="{FF2B5EF4-FFF2-40B4-BE49-F238E27FC236}">
                <a16:creationId xmlns:a16="http://schemas.microsoft.com/office/drawing/2014/main" id="{C1DEF20B-71BF-1904-2698-1CC6047F0C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0074CE-0048-C7DB-C047-551673F05E9F}"/>
              </a:ext>
            </a:extLst>
          </p:cNvPr>
          <p:cNvSpPr>
            <a:spLocks noGrp="1"/>
          </p:cNvSpPr>
          <p:nvPr>
            <p:ph type="sldNum" sz="quarter" idx="12"/>
          </p:nvPr>
        </p:nvSpPr>
        <p:spPr/>
        <p:txBody>
          <a:bodyPr/>
          <a:lstStyle/>
          <a:p>
            <a:fld id="{6B02C41A-B148-4579-89E4-258BF5777983}" type="slidenum">
              <a:rPr lang="en-US" smtClean="0"/>
              <a:t>‹#›</a:t>
            </a:fld>
            <a:endParaRPr lang="en-US"/>
          </a:p>
        </p:txBody>
      </p:sp>
    </p:spTree>
    <p:extLst>
      <p:ext uri="{BB962C8B-B14F-4D97-AF65-F5344CB8AC3E}">
        <p14:creationId xmlns:p14="http://schemas.microsoft.com/office/powerpoint/2010/main" val="131311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A6967A-C250-B58C-9F27-22F464E24445}"/>
              </a:ext>
            </a:extLst>
          </p:cNvPr>
          <p:cNvSpPr>
            <a:spLocks noGrp="1"/>
          </p:cNvSpPr>
          <p:nvPr>
            <p:ph type="title" orient="vert"/>
          </p:nvPr>
        </p:nvSpPr>
        <p:spPr>
          <a:xfrm>
            <a:off x="17449800" y="730250"/>
            <a:ext cx="5257800" cy="1162367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B78F66-29AE-C9AF-74B2-FE5CA65F942F}"/>
              </a:ext>
            </a:extLst>
          </p:cNvPr>
          <p:cNvSpPr>
            <a:spLocks noGrp="1"/>
          </p:cNvSpPr>
          <p:nvPr>
            <p:ph type="body" orient="vert" idx="1"/>
          </p:nvPr>
        </p:nvSpPr>
        <p:spPr>
          <a:xfrm>
            <a:off x="1676400" y="730250"/>
            <a:ext cx="15468600"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DD40A8-2166-E75B-591B-8AF4D6EDC074}"/>
              </a:ext>
            </a:extLst>
          </p:cNvPr>
          <p:cNvSpPr>
            <a:spLocks noGrp="1"/>
          </p:cNvSpPr>
          <p:nvPr>
            <p:ph type="dt" sz="half" idx="10"/>
          </p:nvPr>
        </p:nvSpPr>
        <p:spPr/>
        <p:txBody>
          <a:bodyPr/>
          <a:lstStyle/>
          <a:p>
            <a:fld id="{E47F458B-1804-4C5C-9102-2F7F155BADBD}" type="datetimeFigureOut">
              <a:rPr lang="en-US" smtClean="0"/>
              <a:t>4/9/2025</a:t>
            </a:fld>
            <a:endParaRPr lang="en-US"/>
          </a:p>
        </p:txBody>
      </p:sp>
      <p:sp>
        <p:nvSpPr>
          <p:cNvPr id="5" name="Footer Placeholder 4">
            <a:extLst>
              <a:ext uri="{FF2B5EF4-FFF2-40B4-BE49-F238E27FC236}">
                <a16:creationId xmlns:a16="http://schemas.microsoft.com/office/drawing/2014/main" id="{B263D15C-A217-EEB1-89EE-0625C7DCD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A2DC2E-2CF0-BE06-2CA3-5CC7E7E3469D}"/>
              </a:ext>
            </a:extLst>
          </p:cNvPr>
          <p:cNvSpPr>
            <a:spLocks noGrp="1"/>
          </p:cNvSpPr>
          <p:nvPr>
            <p:ph type="sldNum" sz="quarter" idx="12"/>
          </p:nvPr>
        </p:nvSpPr>
        <p:spPr/>
        <p:txBody>
          <a:bodyPr/>
          <a:lstStyle/>
          <a:p>
            <a:fld id="{6B02C41A-B148-4579-89E4-258BF5777983}" type="slidenum">
              <a:rPr lang="en-US" smtClean="0"/>
              <a:t>‹#›</a:t>
            </a:fld>
            <a:endParaRPr lang="en-US"/>
          </a:p>
        </p:txBody>
      </p:sp>
    </p:spTree>
    <p:extLst>
      <p:ext uri="{BB962C8B-B14F-4D97-AF65-F5344CB8AC3E}">
        <p14:creationId xmlns:p14="http://schemas.microsoft.com/office/powerpoint/2010/main" val="3769559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3D4E04-6AC8-B477-C655-FCA6FF217DD3}"/>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A7D626-08C2-736F-477D-CA3D51E66AB6}"/>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3D924D-8782-513F-8733-B1CB317A5E90}"/>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82000"/>
                  </a:schemeClr>
                </a:solidFill>
              </a:defRPr>
            </a:lvl1pPr>
          </a:lstStyle>
          <a:p>
            <a:fld id="{E47F458B-1804-4C5C-9102-2F7F155BADBD}" type="datetimeFigureOut">
              <a:rPr lang="en-US" smtClean="0"/>
              <a:t>4/9/2025</a:t>
            </a:fld>
            <a:endParaRPr lang="en-US"/>
          </a:p>
        </p:txBody>
      </p:sp>
      <p:sp>
        <p:nvSpPr>
          <p:cNvPr id="5" name="Footer Placeholder 4">
            <a:extLst>
              <a:ext uri="{FF2B5EF4-FFF2-40B4-BE49-F238E27FC236}">
                <a16:creationId xmlns:a16="http://schemas.microsoft.com/office/drawing/2014/main" id="{B8CB11BC-D6D9-91E7-0934-B6D7BEEC1016}"/>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6B4AAC3-63F0-17B1-01BD-A7C1FAE53D5D}"/>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82000"/>
                  </a:schemeClr>
                </a:solidFill>
              </a:defRPr>
            </a:lvl1pPr>
          </a:lstStyle>
          <a:p>
            <a:fld id="{6B02C41A-B148-4579-89E4-258BF5777983}" type="slidenum">
              <a:rPr lang="en-US" smtClean="0"/>
              <a:t>‹#›</a:t>
            </a:fld>
            <a:endParaRPr lang="en-US"/>
          </a:p>
        </p:txBody>
      </p:sp>
    </p:spTree>
    <p:extLst>
      <p:ext uri="{BB962C8B-B14F-4D97-AF65-F5344CB8AC3E}">
        <p14:creationId xmlns:p14="http://schemas.microsoft.com/office/powerpoint/2010/main" val="189783818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1645E-9BE8-E039-38BC-9450F3441AE2}"/>
            </a:ext>
          </a:extLst>
        </p:cNvPr>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AC4EB6B3-E734-9A72-AC81-6E30867CA853}"/>
              </a:ext>
            </a:extLst>
          </p:cNvPr>
          <p:cNvCxnSpPr>
            <a:cxnSpLocks/>
          </p:cNvCxnSpPr>
          <p:nvPr/>
        </p:nvCxnSpPr>
        <p:spPr>
          <a:xfrm>
            <a:off x="7126288" y="169863"/>
            <a:ext cx="463550" cy="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EB482EA6-0AD3-0C6E-CEAA-6D20343F8630}"/>
              </a:ext>
            </a:extLst>
          </p:cNvPr>
          <p:cNvSpPr/>
          <p:nvPr/>
        </p:nvSpPr>
        <p:spPr>
          <a:xfrm>
            <a:off x="1146368" y="831849"/>
            <a:ext cx="2625725" cy="895351"/>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latin typeface="Montserrat" panose="00000500000000000000" pitchFamily="2" charset="0"/>
              </a:rPr>
              <a:t>Logo</a:t>
            </a:r>
          </a:p>
        </p:txBody>
      </p:sp>
      <p:pic>
        <p:nvPicPr>
          <p:cNvPr id="2" name="Picture Placeholder 1">
            <a:extLst>
              <a:ext uri="{FF2B5EF4-FFF2-40B4-BE49-F238E27FC236}">
                <a16:creationId xmlns:a16="http://schemas.microsoft.com/office/drawing/2014/main" id="{29D91AB1-C12D-A2F0-56CB-92AF63FBBD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6368" y="2606890"/>
            <a:ext cx="21727400" cy="11129905"/>
          </a:xfrm>
          <a:prstGeom prst="rect">
            <a:avLst/>
          </a:prstGeom>
          <a:solidFill>
            <a:schemeClr val="bg2">
              <a:lumMod val="90000"/>
            </a:schemeClr>
          </a:solidFill>
        </p:spPr>
      </p:pic>
      <p:sp>
        <p:nvSpPr>
          <p:cNvPr id="3" name="object 11">
            <a:extLst>
              <a:ext uri="{FF2B5EF4-FFF2-40B4-BE49-F238E27FC236}">
                <a16:creationId xmlns:a16="http://schemas.microsoft.com/office/drawing/2014/main" id="{DCC814F3-18B6-2095-47D1-1E143C7AC28B}"/>
              </a:ext>
            </a:extLst>
          </p:cNvPr>
          <p:cNvSpPr txBox="1"/>
          <p:nvPr/>
        </p:nvSpPr>
        <p:spPr>
          <a:xfrm>
            <a:off x="3871913" y="6992938"/>
            <a:ext cx="8320087" cy="1008062"/>
          </a:xfrm>
          <a:prstGeom prst="rect">
            <a:avLst/>
          </a:prstGeom>
          <a:solidFill>
            <a:schemeClr val="bg2">
              <a:lumMod val="90000"/>
            </a:schemeClr>
          </a:solidFill>
        </p:spPr>
        <p:txBody>
          <a:bodyPr lIns="0" tIns="0" rIns="0" bIns="0"/>
          <a:lstStyle/>
          <a:p>
            <a:pPr marL="15401" defTabSz="1088639" fontAlgn="auto">
              <a:spcBef>
                <a:spcPts val="0"/>
              </a:spcBef>
              <a:spcAft>
                <a:spcPts val="0"/>
              </a:spcAft>
              <a:defRPr/>
            </a:pPr>
            <a:r>
              <a:rPr lang="en-US" sz="6000" b="1" spc="-85" dirty="0">
                <a:latin typeface="Source Sans Pro Semibold"/>
                <a:ea typeface="+mn-ea"/>
                <a:cs typeface="Source Sans Pro Semibold"/>
              </a:rPr>
              <a:t>Awesome</a:t>
            </a:r>
            <a:r>
              <a:rPr sz="6000" b="1" spc="97" dirty="0">
                <a:latin typeface="Source Sans Pro Semibold"/>
                <a:ea typeface="+mn-ea"/>
                <a:cs typeface="Source Sans Pro Semibold"/>
              </a:rPr>
              <a:t> </a:t>
            </a:r>
            <a:r>
              <a:rPr sz="6000" spc="18" dirty="0">
                <a:latin typeface="Source Sans Pro"/>
                <a:ea typeface="+mn-ea"/>
                <a:cs typeface="Source Sans Pro"/>
              </a:rPr>
              <a:t>p</a:t>
            </a:r>
            <a:r>
              <a:rPr sz="6000" spc="-24" dirty="0">
                <a:latin typeface="Source Sans Pro"/>
                <a:ea typeface="+mn-ea"/>
                <a:cs typeface="Source Sans Pro"/>
              </a:rPr>
              <a:t>r</a:t>
            </a:r>
            <a:r>
              <a:rPr sz="6000" spc="24" dirty="0">
                <a:latin typeface="Source Sans Pro"/>
                <a:ea typeface="+mn-ea"/>
                <a:cs typeface="Source Sans Pro"/>
              </a:rPr>
              <a:t>esen</a:t>
            </a:r>
            <a:r>
              <a:rPr sz="6000" spc="-73" dirty="0">
                <a:latin typeface="Source Sans Pro"/>
                <a:ea typeface="+mn-ea"/>
                <a:cs typeface="Source Sans Pro"/>
              </a:rPr>
              <a:t>t</a:t>
            </a:r>
            <a:r>
              <a:rPr sz="6000" spc="24" dirty="0">
                <a:latin typeface="Source Sans Pro"/>
                <a:ea typeface="+mn-ea"/>
                <a:cs typeface="Source Sans Pro"/>
              </a:rPr>
              <a:t>ation</a:t>
            </a:r>
            <a:endParaRPr sz="6000" dirty="0">
              <a:latin typeface="Source Sans Pro"/>
              <a:ea typeface="+mn-ea"/>
              <a:cs typeface="Source Sans Pro"/>
            </a:endParaRPr>
          </a:p>
        </p:txBody>
      </p:sp>
      <p:sp>
        <p:nvSpPr>
          <p:cNvPr id="4" name="object 11">
            <a:extLst>
              <a:ext uri="{FF2B5EF4-FFF2-40B4-BE49-F238E27FC236}">
                <a16:creationId xmlns:a16="http://schemas.microsoft.com/office/drawing/2014/main" id="{18E87C6B-6212-61F7-BB1F-44BB52173526}"/>
              </a:ext>
            </a:extLst>
          </p:cNvPr>
          <p:cNvSpPr txBox="1"/>
          <p:nvPr/>
        </p:nvSpPr>
        <p:spPr>
          <a:xfrm>
            <a:off x="23177681" y="831849"/>
            <a:ext cx="215719" cy="3340102"/>
          </a:xfrm>
          <a:prstGeom prst="rect">
            <a:avLst/>
          </a:prstGeom>
          <a:noFill/>
        </p:spPr>
        <p:txBody>
          <a:bodyPr vert="vert270" lIns="0" tIns="0" rIns="0" bIns="0"/>
          <a:lstStyle/>
          <a:p>
            <a:pPr marL="15401" algn="r" defTabSz="1088639" fontAlgn="auto">
              <a:spcBef>
                <a:spcPts val="0"/>
              </a:spcBef>
              <a:spcAft>
                <a:spcPts val="0"/>
              </a:spcAft>
              <a:tabLst>
                <a:tab pos="923307" algn="l"/>
                <a:tab pos="1507786" algn="l"/>
              </a:tabLst>
              <a:defRPr/>
            </a:pPr>
            <a:r>
              <a:rPr lang="en-US" sz="1400" b="1" spc="236" dirty="0">
                <a:latin typeface="Montserrat"/>
                <a:ea typeface="+mn-ea"/>
                <a:cs typeface="Montserrat"/>
              </a:rPr>
              <a:t>Date and time goes here</a:t>
            </a:r>
            <a:endParaRPr sz="1400" dirty="0">
              <a:latin typeface="Montserrat"/>
              <a:ea typeface="+mn-ea"/>
              <a:cs typeface="Montserrat"/>
            </a:endParaRPr>
          </a:p>
        </p:txBody>
      </p:sp>
      <p:sp>
        <p:nvSpPr>
          <p:cNvPr id="5" name="Rectangle 4">
            <a:extLst>
              <a:ext uri="{FF2B5EF4-FFF2-40B4-BE49-F238E27FC236}">
                <a16:creationId xmlns:a16="http://schemas.microsoft.com/office/drawing/2014/main" id="{DF4B38C7-1F5E-DC17-F69F-A786FADF2C29}"/>
              </a:ext>
            </a:extLst>
          </p:cNvPr>
          <p:cNvSpPr/>
          <p:nvPr/>
        </p:nvSpPr>
        <p:spPr>
          <a:xfrm>
            <a:off x="17564100" y="831849"/>
            <a:ext cx="4659313" cy="400050"/>
          </a:xfrm>
          <a:prstGeom prst="rect">
            <a:avLst/>
          </a:prstGeom>
          <a:noFill/>
        </p:spPr>
        <p:txBody>
          <a:bodyPr wrap="none">
            <a:spAutoFit/>
          </a:bodyPr>
          <a:lstStyle/>
          <a:p>
            <a:pPr marL="15401" defTabSz="1088639" fontAlgn="auto">
              <a:spcBef>
                <a:spcPts val="0"/>
              </a:spcBef>
              <a:spcAft>
                <a:spcPts val="0"/>
              </a:spcAft>
              <a:tabLst>
                <a:tab pos="989533" algn="l"/>
                <a:tab pos="2143090" algn="l"/>
                <a:tab pos="3436798" algn="l"/>
              </a:tabLst>
              <a:defRPr/>
            </a:pPr>
            <a:r>
              <a:rPr lang="pt-BR" sz="2000" spc="-12" dirty="0" err="1">
                <a:latin typeface="Montserrat"/>
                <a:ea typeface="+mn-ea"/>
                <a:cs typeface="Montserrat"/>
              </a:rPr>
              <a:t>T</a:t>
            </a:r>
            <a:r>
              <a:rPr lang="pt-BR" sz="2000" spc="146" dirty="0">
                <a:latin typeface="Montserrat"/>
                <a:ea typeface="+mn-ea"/>
                <a:cs typeface="Montserrat"/>
              </a:rPr>
              <a:t> </a:t>
            </a:r>
            <a:r>
              <a:rPr lang="pt-BR" sz="2000" spc="-18" dirty="0">
                <a:latin typeface="Montserrat"/>
                <a:ea typeface="+mn-ea"/>
                <a:cs typeface="Montserrat"/>
              </a:rPr>
              <a:t>A</a:t>
            </a:r>
            <a:r>
              <a:rPr lang="pt-BR" sz="2000" spc="243" dirty="0">
                <a:latin typeface="Montserrat"/>
                <a:ea typeface="+mn-ea"/>
                <a:cs typeface="Montserrat"/>
              </a:rPr>
              <a:t> </a:t>
            </a:r>
            <a:r>
              <a:rPr lang="pt-BR" sz="2000" spc="-18" dirty="0" err="1">
                <a:latin typeface="Montserrat"/>
                <a:ea typeface="+mn-ea"/>
                <a:cs typeface="Montserrat"/>
              </a:rPr>
              <a:t>G</a:t>
            </a:r>
            <a:r>
              <a:rPr lang="pt-BR" sz="2000" spc="-18" dirty="0">
                <a:latin typeface="Montserrat"/>
                <a:ea typeface="+mn-ea"/>
                <a:cs typeface="Montserrat"/>
              </a:rPr>
              <a:t>	</a:t>
            </a:r>
            <a:r>
              <a:rPr lang="pt-BR" sz="2000" spc="-12" dirty="0">
                <a:latin typeface="Montserrat"/>
                <a:ea typeface="+mn-ea"/>
                <a:cs typeface="Montserrat"/>
              </a:rPr>
              <a:t>L </a:t>
            </a:r>
            <a:r>
              <a:rPr lang="pt-BR" sz="2000" spc="-236" dirty="0">
                <a:latin typeface="Montserrat"/>
                <a:ea typeface="+mn-ea"/>
                <a:cs typeface="Montserrat"/>
              </a:rPr>
              <a:t> </a:t>
            </a:r>
            <a:r>
              <a:rPr lang="pt-BR" sz="2000" spc="-6" dirty="0" err="1">
                <a:latin typeface="Montserrat"/>
                <a:ea typeface="+mn-ea"/>
                <a:cs typeface="Montserrat"/>
              </a:rPr>
              <a:t>I</a:t>
            </a:r>
            <a:r>
              <a:rPr lang="pt-BR" sz="2000" spc="-6"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N </a:t>
            </a:r>
            <a:r>
              <a:rPr lang="pt-BR" sz="2000" spc="-236" dirty="0">
                <a:latin typeface="Montserrat"/>
                <a:ea typeface="+mn-ea"/>
                <a:cs typeface="Montserrat"/>
              </a:rPr>
              <a:t> </a:t>
            </a:r>
            <a:r>
              <a:rPr lang="pt-BR" sz="2000" spc="-18" dirty="0">
                <a:latin typeface="Montserrat"/>
                <a:ea typeface="+mn-ea"/>
                <a:cs typeface="Montserrat"/>
              </a:rPr>
              <a:t>E	</a:t>
            </a:r>
            <a:r>
              <a:rPr lang="pt-BR" sz="2000" spc="-18" dirty="0" err="1">
                <a:latin typeface="Montserrat"/>
                <a:ea typeface="+mn-ea"/>
                <a:cs typeface="Montserrat"/>
              </a:rPr>
              <a:t>G</a:t>
            </a:r>
            <a:r>
              <a:rPr lang="pt-BR" sz="2000" spc="-18"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O </a:t>
            </a:r>
            <a:r>
              <a:rPr lang="pt-BR" sz="2000" spc="-236" dirty="0">
                <a:latin typeface="Montserrat"/>
                <a:ea typeface="+mn-ea"/>
                <a:cs typeface="Montserrat"/>
              </a:rPr>
              <a:t> </a:t>
            </a:r>
            <a:r>
              <a:rPr lang="pt-BR" sz="2000" spc="-18" dirty="0">
                <a:latin typeface="Montserrat"/>
                <a:ea typeface="+mn-ea"/>
                <a:cs typeface="Montserrat"/>
              </a:rPr>
              <a:t>E </a:t>
            </a:r>
            <a:r>
              <a:rPr lang="pt-BR" sz="2000" spc="-236" dirty="0">
                <a:latin typeface="Montserrat"/>
                <a:ea typeface="+mn-ea"/>
                <a:cs typeface="Montserrat"/>
              </a:rPr>
              <a:t> </a:t>
            </a:r>
            <a:r>
              <a:rPr lang="pt-BR" sz="2000" spc="-18" dirty="0" err="1">
                <a:latin typeface="Montserrat"/>
                <a:ea typeface="+mn-ea"/>
                <a:cs typeface="Montserrat"/>
              </a:rPr>
              <a:t>S</a:t>
            </a:r>
            <a:r>
              <a:rPr lang="pt-BR" sz="2000" spc="-18" dirty="0">
                <a:latin typeface="Montserrat"/>
                <a:ea typeface="+mn-ea"/>
                <a:cs typeface="Montserrat"/>
              </a:rPr>
              <a:t>	H </a:t>
            </a:r>
            <a:r>
              <a:rPr lang="pt-BR" sz="2000" spc="-236" dirty="0">
                <a:latin typeface="Montserrat"/>
                <a:ea typeface="+mn-ea"/>
                <a:cs typeface="Montserrat"/>
              </a:rPr>
              <a:t> </a:t>
            </a:r>
            <a:r>
              <a:rPr lang="pt-BR" sz="2000" spc="-18" dirty="0">
                <a:latin typeface="Montserrat"/>
                <a:ea typeface="+mn-ea"/>
                <a:cs typeface="Montserrat"/>
              </a:rPr>
              <a:t>E </a:t>
            </a:r>
            <a:r>
              <a:rPr lang="pt-BR" sz="2000" spc="-236" dirty="0">
                <a:latin typeface="Montserrat"/>
                <a:ea typeface="+mn-ea"/>
                <a:cs typeface="Montserrat"/>
              </a:rPr>
              <a:t> </a:t>
            </a:r>
            <a:r>
              <a:rPr lang="pt-BR" sz="2000" spc="-18" dirty="0" err="1">
                <a:latin typeface="Montserrat"/>
                <a:ea typeface="+mn-ea"/>
                <a:cs typeface="Montserrat"/>
              </a:rPr>
              <a:t>R</a:t>
            </a:r>
            <a:r>
              <a:rPr lang="pt-BR" sz="2000" spc="-18"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E</a:t>
            </a:r>
            <a:endParaRPr lang="pt-BR" sz="2000" dirty="0">
              <a:latin typeface="Montserrat"/>
              <a:ea typeface="+mn-ea"/>
              <a:cs typeface="Montserrat"/>
            </a:endParaRPr>
          </a:p>
        </p:txBody>
      </p:sp>
    </p:spTree>
    <p:extLst>
      <p:ext uri="{BB962C8B-B14F-4D97-AF65-F5344CB8AC3E}">
        <p14:creationId xmlns:p14="http://schemas.microsoft.com/office/powerpoint/2010/main" val="3406971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399"/>
                                          </p:stCondLst>
                                        </p:cTn>
                                        <p:tgtEl>
                                          <p:spTgt spid="21"/>
                                        </p:tgtEl>
                                        <p:attrNameLst>
                                          <p:attrName>style.visibility</p:attrName>
                                        </p:attrNameLst>
                                      </p:cBhvr>
                                      <p:to>
                                        <p:strVal val="visible"/>
                                      </p:to>
                                    </p:set>
                                  </p:childTnLst>
                                </p:cTn>
                              </p:par>
                            </p:childTnLst>
                          </p:cTn>
                        </p:par>
                        <p:par>
                          <p:cTn id="7" fill="hold">
                            <p:stCondLst>
                              <p:cond delay="400"/>
                            </p:stCondLst>
                            <p:childTnLst>
                              <p:par>
                                <p:cTn id="8" presetID="2" presetClass="entr" presetSubtype="8"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700" fill="hold"/>
                                        <p:tgtEl>
                                          <p:spTgt spid="2"/>
                                        </p:tgtEl>
                                        <p:attrNameLst>
                                          <p:attrName>ppt_x</p:attrName>
                                        </p:attrNameLst>
                                      </p:cBhvr>
                                      <p:tavLst>
                                        <p:tav tm="0">
                                          <p:val>
                                            <p:strVal val="0-#ppt_w/2"/>
                                          </p:val>
                                        </p:tav>
                                        <p:tav tm="100000">
                                          <p:val>
                                            <p:strVal val="#ppt_x"/>
                                          </p:val>
                                        </p:tav>
                                      </p:tavLst>
                                    </p:anim>
                                    <p:anim calcmode="lin" valueType="num">
                                      <p:cBhvr additive="base">
                                        <p:cTn id="11" dur="700" fill="hold"/>
                                        <p:tgtEl>
                                          <p:spTgt spid="2"/>
                                        </p:tgtEl>
                                        <p:attrNameLst>
                                          <p:attrName>ppt_y</p:attrName>
                                        </p:attrNameLst>
                                      </p:cBhvr>
                                      <p:tavLst>
                                        <p:tav tm="0">
                                          <p:val>
                                            <p:strVal val="#ppt_y"/>
                                          </p:val>
                                        </p:tav>
                                        <p:tav tm="100000">
                                          <p:val>
                                            <p:strVal val="#ppt_y"/>
                                          </p:val>
                                        </p:tav>
                                      </p:tavLst>
                                    </p:anim>
                                  </p:childTnLst>
                                </p:cTn>
                              </p:par>
                            </p:childTnLst>
                          </p:cTn>
                        </p:par>
                        <p:par>
                          <p:cTn id="12" fill="hold">
                            <p:stCondLst>
                              <p:cond delay="11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3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300" fill="hold"/>
                                        <p:tgtEl>
                                          <p:spTgt spid="3"/>
                                        </p:tgtEl>
                                        <p:attrNameLst>
                                          <p:attrName>ppt_y</p:attrName>
                                        </p:attrNameLst>
                                      </p:cBhvr>
                                      <p:tavLst>
                                        <p:tav tm="0">
                                          <p:val>
                                            <p:strVal val="#ppt_y"/>
                                          </p:val>
                                        </p:tav>
                                        <p:tav tm="100000">
                                          <p:val>
                                            <p:strVal val="#ppt_y"/>
                                          </p:val>
                                        </p:tav>
                                      </p:tavLst>
                                    </p:anim>
                                    <p:anim calcmode="lin" valueType="num">
                                      <p:cBhvr>
                                        <p:cTn id="17" dur="3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3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3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DB4AD-4619-0B1A-28E6-E8C6867718BA}"/>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3FDCDEAE-B7FC-E498-F0AE-0C62E7D452B9}"/>
              </a:ext>
            </a:extLst>
          </p:cNvPr>
          <p:cNvSpPr/>
          <p:nvPr/>
        </p:nvSpPr>
        <p:spPr>
          <a:xfrm>
            <a:off x="1146368" y="1466849"/>
            <a:ext cx="2625725" cy="895351"/>
          </a:xfrm>
          <a:prstGeom prst="rect">
            <a:avLst/>
          </a:prstGeom>
          <a:solidFill>
            <a:schemeClr val="accent2">
              <a:lumMod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latin typeface="Montserrat" panose="00000500000000000000" pitchFamily="2" charset="0"/>
              </a:rPr>
              <a:t>Logo</a:t>
            </a:r>
          </a:p>
        </p:txBody>
      </p:sp>
      <p:sp>
        <p:nvSpPr>
          <p:cNvPr id="22" name="object 11">
            <a:extLst>
              <a:ext uri="{FF2B5EF4-FFF2-40B4-BE49-F238E27FC236}">
                <a16:creationId xmlns:a16="http://schemas.microsoft.com/office/drawing/2014/main" id="{F6728388-DDE6-7C6D-DAB5-202D311F3EB0}"/>
              </a:ext>
            </a:extLst>
          </p:cNvPr>
          <p:cNvSpPr txBox="1"/>
          <p:nvPr/>
        </p:nvSpPr>
        <p:spPr>
          <a:xfrm>
            <a:off x="23177681" y="1466849"/>
            <a:ext cx="215719" cy="3340102"/>
          </a:xfrm>
          <a:prstGeom prst="rect">
            <a:avLst/>
          </a:prstGeom>
        </p:spPr>
        <p:txBody>
          <a:bodyPr vert="vert270" lIns="0" tIns="0" rIns="0" bIns="0"/>
          <a:lstStyle/>
          <a:p>
            <a:pPr marL="15401" algn="r" defTabSz="1088639" fontAlgn="auto">
              <a:spcBef>
                <a:spcPts val="0"/>
              </a:spcBef>
              <a:spcAft>
                <a:spcPts val="0"/>
              </a:spcAft>
              <a:tabLst>
                <a:tab pos="923307" algn="l"/>
                <a:tab pos="1507786" algn="l"/>
              </a:tabLst>
              <a:defRPr/>
            </a:pPr>
            <a:r>
              <a:rPr lang="en-US" sz="1400" b="1" spc="236" dirty="0">
                <a:latin typeface="Montserrat"/>
                <a:ea typeface="+mn-ea"/>
                <a:cs typeface="Montserrat"/>
              </a:rPr>
              <a:t>Date and time goes here</a:t>
            </a:r>
            <a:endParaRPr sz="1400" dirty="0">
              <a:latin typeface="Montserrat"/>
              <a:ea typeface="+mn-ea"/>
              <a:cs typeface="Montserrat"/>
            </a:endParaRPr>
          </a:p>
        </p:txBody>
      </p:sp>
      <p:sp>
        <p:nvSpPr>
          <p:cNvPr id="23" name="Rectangle 22">
            <a:extLst>
              <a:ext uri="{FF2B5EF4-FFF2-40B4-BE49-F238E27FC236}">
                <a16:creationId xmlns:a16="http://schemas.microsoft.com/office/drawing/2014/main" id="{A59AADB7-7B58-256B-AB4A-36393BE1A304}"/>
              </a:ext>
            </a:extLst>
          </p:cNvPr>
          <p:cNvSpPr/>
          <p:nvPr/>
        </p:nvSpPr>
        <p:spPr>
          <a:xfrm>
            <a:off x="17564100" y="1466849"/>
            <a:ext cx="4659313" cy="400050"/>
          </a:xfrm>
          <a:prstGeom prst="rect">
            <a:avLst/>
          </a:prstGeom>
        </p:spPr>
        <p:txBody>
          <a:bodyPr wrap="none">
            <a:spAutoFit/>
          </a:bodyPr>
          <a:lstStyle/>
          <a:p>
            <a:pPr marL="15401" defTabSz="1088639" fontAlgn="auto">
              <a:spcBef>
                <a:spcPts val="0"/>
              </a:spcBef>
              <a:spcAft>
                <a:spcPts val="0"/>
              </a:spcAft>
              <a:tabLst>
                <a:tab pos="989533" algn="l"/>
                <a:tab pos="2143090" algn="l"/>
                <a:tab pos="3436798" algn="l"/>
              </a:tabLst>
              <a:defRPr/>
            </a:pPr>
            <a:r>
              <a:rPr lang="pt-BR" sz="2000" spc="-12" dirty="0" err="1">
                <a:latin typeface="Montserrat"/>
                <a:ea typeface="+mn-ea"/>
                <a:cs typeface="Montserrat"/>
              </a:rPr>
              <a:t>T</a:t>
            </a:r>
            <a:r>
              <a:rPr lang="pt-BR" sz="2000" spc="146" dirty="0">
                <a:latin typeface="Montserrat"/>
                <a:ea typeface="+mn-ea"/>
                <a:cs typeface="Montserrat"/>
              </a:rPr>
              <a:t> </a:t>
            </a:r>
            <a:r>
              <a:rPr lang="pt-BR" sz="2000" spc="-18" dirty="0">
                <a:latin typeface="Montserrat"/>
                <a:ea typeface="+mn-ea"/>
                <a:cs typeface="Montserrat"/>
              </a:rPr>
              <a:t>A</a:t>
            </a:r>
            <a:r>
              <a:rPr lang="pt-BR" sz="2000" spc="243" dirty="0">
                <a:latin typeface="Montserrat"/>
                <a:ea typeface="+mn-ea"/>
                <a:cs typeface="Montserrat"/>
              </a:rPr>
              <a:t> </a:t>
            </a:r>
            <a:r>
              <a:rPr lang="pt-BR" sz="2000" spc="-18" dirty="0" err="1">
                <a:latin typeface="Montserrat"/>
                <a:ea typeface="+mn-ea"/>
                <a:cs typeface="Montserrat"/>
              </a:rPr>
              <a:t>G</a:t>
            </a:r>
            <a:r>
              <a:rPr lang="pt-BR" sz="2000" spc="-18" dirty="0">
                <a:latin typeface="Montserrat"/>
                <a:ea typeface="+mn-ea"/>
                <a:cs typeface="Montserrat"/>
              </a:rPr>
              <a:t>	</a:t>
            </a:r>
            <a:r>
              <a:rPr lang="pt-BR" sz="2000" spc="-12" dirty="0">
                <a:latin typeface="Montserrat"/>
                <a:ea typeface="+mn-ea"/>
                <a:cs typeface="Montserrat"/>
              </a:rPr>
              <a:t>L </a:t>
            </a:r>
            <a:r>
              <a:rPr lang="pt-BR" sz="2000" spc="-236" dirty="0">
                <a:latin typeface="Montserrat"/>
                <a:ea typeface="+mn-ea"/>
                <a:cs typeface="Montserrat"/>
              </a:rPr>
              <a:t> </a:t>
            </a:r>
            <a:r>
              <a:rPr lang="pt-BR" sz="2000" spc="-6" dirty="0" err="1">
                <a:latin typeface="Montserrat"/>
                <a:ea typeface="+mn-ea"/>
                <a:cs typeface="Montserrat"/>
              </a:rPr>
              <a:t>I</a:t>
            </a:r>
            <a:r>
              <a:rPr lang="pt-BR" sz="2000" spc="-6"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N </a:t>
            </a:r>
            <a:r>
              <a:rPr lang="pt-BR" sz="2000" spc="-236" dirty="0">
                <a:latin typeface="Montserrat"/>
                <a:ea typeface="+mn-ea"/>
                <a:cs typeface="Montserrat"/>
              </a:rPr>
              <a:t> </a:t>
            </a:r>
            <a:r>
              <a:rPr lang="pt-BR" sz="2000" spc="-18" dirty="0">
                <a:latin typeface="Montserrat"/>
                <a:ea typeface="+mn-ea"/>
                <a:cs typeface="Montserrat"/>
              </a:rPr>
              <a:t>E	</a:t>
            </a:r>
            <a:r>
              <a:rPr lang="pt-BR" sz="2000" spc="-18" dirty="0" err="1">
                <a:latin typeface="Montserrat"/>
                <a:ea typeface="+mn-ea"/>
                <a:cs typeface="Montserrat"/>
              </a:rPr>
              <a:t>G</a:t>
            </a:r>
            <a:r>
              <a:rPr lang="pt-BR" sz="2000" spc="-18"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O </a:t>
            </a:r>
            <a:r>
              <a:rPr lang="pt-BR" sz="2000" spc="-236" dirty="0">
                <a:latin typeface="Montserrat"/>
                <a:ea typeface="+mn-ea"/>
                <a:cs typeface="Montserrat"/>
              </a:rPr>
              <a:t> </a:t>
            </a:r>
            <a:r>
              <a:rPr lang="pt-BR" sz="2000" spc="-18" dirty="0">
                <a:latin typeface="Montserrat"/>
                <a:ea typeface="+mn-ea"/>
                <a:cs typeface="Montserrat"/>
              </a:rPr>
              <a:t>E </a:t>
            </a:r>
            <a:r>
              <a:rPr lang="pt-BR" sz="2000" spc="-236" dirty="0">
                <a:latin typeface="Montserrat"/>
                <a:ea typeface="+mn-ea"/>
                <a:cs typeface="Montserrat"/>
              </a:rPr>
              <a:t> </a:t>
            </a:r>
            <a:r>
              <a:rPr lang="pt-BR" sz="2000" spc="-18" dirty="0" err="1">
                <a:latin typeface="Montserrat"/>
                <a:ea typeface="+mn-ea"/>
                <a:cs typeface="Montserrat"/>
              </a:rPr>
              <a:t>S</a:t>
            </a:r>
            <a:r>
              <a:rPr lang="pt-BR" sz="2000" spc="-18" dirty="0">
                <a:latin typeface="Montserrat"/>
                <a:ea typeface="+mn-ea"/>
                <a:cs typeface="Montserrat"/>
              </a:rPr>
              <a:t>	H </a:t>
            </a:r>
            <a:r>
              <a:rPr lang="pt-BR" sz="2000" spc="-236" dirty="0">
                <a:latin typeface="Montserrat"/>
                <a:ea typeface="+mn-ea"/>
                <a:cs typeface="Montserrat"/>
              </a:rPr>
              <a:t> </a:t>
            </a:r>
            <a:r>
              <a:rPr lang="pt-BR" sz="2000" spc="-18" dirty="0">
                <a:latin typeface="Montserrat"/>
                <a:ea typeface="+mn-ea"/>
                <a:cs typeface="Montserrat"/>
              </a:rPr>
              <a:t>E </a:t>
            </a:r>
            <a:r>
              <a:rPr lang="pt-BR" sz="2000" spc="-236" dirty="0">
                <a:latin typeface="Montserrat"/>
                <a:ea typeface="+mn-ea"/>
                <a:cs typeface="Montserrat"/>
              </a:rPr>
              <a:t> </a:t>
            </a:r>
            <a:r>
              <a:rPr lang="pt-BR" sz="2000" spc="-18" dirty="0" err="1">
                <a:latin typeface="Montserrat"/>
                <a:ea typeface="+mn-ea"/>
                <a:cs typeface="Montserrat"/>
              </a:rPr>
              <a:t>R</a:t>
            </a:r>
            <a:r>
              <a:rPr lang="pt-BR" sz="2000" spc="-18"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E</a:t>
            </a:r>
            <a:endParaRPr lang="pt-BR" sz="2000" dirty="0">
              <a:latin typeface="Montserrat"/>
              <a:ea typeface="+mn-ea"/>
              <a:cs typeface="Montserrat"/>
            </a:endParaRPr>
          </a:p>
        </p:txBody>
      </p:sp>
      <p:sp>
        <p:nvSpPr>
          <p:cNvPr id="2" name="object 9">
            <a:extLst>
              <a:ext uri="{FF2B5EF4-FFF2-40B4-BE49-F238E27FC236}">
                <a16:creationId xmlns:a16="http://schemas.microsoft.com/office/drawing/2014/main" id="{6A3FFAC9-A5EC-35B5-FB7C-FBC12BC21BD7}"/>
              </a:ext>
            </a:extLst>
          </p:cNvPr>
          <p:cNvSpPr>
            <a:spLocks/>
          </p:cNvSpPr>
          <p:nvPr/>
        </p:nvSpPr>
        <p:spPr bwMode="auto">
          <a:xfrm>
            <a:off x="10337800" y="3624263"/>
            <a:ext cx="5892800" cy="5888037"/>
          </a:xfrm>
          <a:custGeom>
            <a:avLst/>
            <a:gdLst>
              <a:gd name="T0" fmla="*/ 2230009 w 4858490"/>
              <a:gd name="T1" fmla="*/ 8052 h 4858490"/>
              <a:gd name="T2" fmla="*/ 1845469 w 4858490"/>
              <a:gd name="T3" fmla="*/ 70600 h 4858490"/>
              <a:gd name="T4" fmla="*/ 1483673 w 4858490"/>
              <a:gd name="T5" fmla="*/ 190903 h 4858490"/>
              <a:gd name="T6" fmla="*/ 1149622 w 4858490"/>
              <a:gd name="T7" fmla="*/ 363959 h 4858490"/>
              <a:gd name="T8" fmla="*/ 848318 w 4858490"/>
              <a:gd name="T9" fmla="*/ 584766 h 4858490"/>
              <a:gd name="T10" fmla="*/ 584762 w 4858490"/>
              <a:gd name="T11" fmla="*/ 848323 h 4858490"/>
              <a:gd name="T12" fmla="*/ 363956 w 4858490"/>
              <a:gd name="T13" fmla="*/ 1149627 h 4858490"/>
              <a:gd name="T14" fmla="*/ 190902 w 4858490"/>
              <a:gd name="T15" fmla="*/ 1483678 h 4858490"/>
              <a:gd name="T16" fmla="*/ 70600 w 4858490"/>
              <a:gd name="T17" fmla="*/ 1845473 h 4858490"/>
              <a:gd name="T18" fmla="*/ 8052 w 4858490"/>
              <a:gd name="T19" fmla="*/ 2230011 h 4858490"/>
              <a:gd name="T20" fmla="*/ 8052 w 4858490"/>
              <a:gd name="T21" fmla="*/ 2628479 h 4858490"/>
              <a:gd name="T22" fmla="*/ 70600 w 4858490"/>
              <a:gd name="T23" fmla="*/ 3013017 h 4858490"/>
              <a:gd name="T24" fmla="*/ 190902 w 4858490"/>
              <a:gd name="T25" fmla="*/ 3374812 h 4858490"/>
              <a:gd name="T26" fmla="*/ 363956 w 4858490"/>
              <a:gd name="T27" fmla="*/ 3708863 h 4858490"/>
              <a:gd name="T28" fmla="*/ 584762 w 4858490"/>
              <a:gd name="T29" fmla="*/ 4010167 h 4858490"/>
              <a:gd name="T30" fmla="*/ 848318 w 4858490"/>
              <a:gd name="T31" fmla="*/ 4273724 h 4858490"/>
              <a:gd name="T32" fmla="*/ 1149622 w 4858490"/>
              <a:gd name="T33" fmla="*/ 4494531 h 4858490"/>
              <a:gd name="T34" fmla="*/ 1483673 w 4858490"/>
              <a:gd name="T35" fmla="*/ 4667587 h 4858490"/>
              <a:gd name="T36" fmla="*/ 1845469 w 4858490"/>
              <a:gd name="T37" fmla="*/ 4787889 h 4858490"/>
              <a:gd name="T38" fmla="*/ 2230009 w 4858490"/>
              <a:gd name="T39" fmla="*/ 4850437 h 4858490"/>
              <a:gd name="T40" fmla="*/ 2628481 w 4858490"/>
              <a:gd name="T41" fmla="*/ 4850437 h 4858490"/>
              <a:gd name="T42" fmla="*/ 3013020 w 4858490"/>
              <a:gd name="T43" fmla="*/ 4787889 h 4858490"/>
              <a:gd name="T44" fmla="*/ 3374817 w 4858490"/>
              <a:gd name="T45" fmla="*/ 4667587 h 4858490"/>
              <a:gd name="T46" fmla="*/ 3708867 w 4858490"/>
              <a:gd name="T47" fmla="*/ 4494531 h 4858490"/>
              <a:gd name="T48" fmla="*/ 4010172 w 4858490"/>
              <a:gd name="T49" fmla="*/ 4273724 h 4858490"/>
              <a:gd name="T50" fmla="*/ 4273727 w 4858490"/>
              <a:gd name="T51" fmla="*/ 4010167 h 4858490"/>
              <a:gd name="T52" fmla="*/ 4494533 w 4858490"/>
              <a:gd name="T53" fmla="*/ 3708863 h 4858490"/>
              <a:gd name="T54" fmla="*/ 4667588 w 4858490"/>
              <a:gd name="T55" fmla="*/ 3374812 h 4858490"/>
              <a:gd name="T56" fmla="*/ 4787890 w 4858490"/>
              <a:gd name="T57" fmla="*/ 3013017 h 4858490"/>
              <a:gd name="T58" fmla="*/ 4850437 w 4858490"/>
              <a:gd name="T59" fmla="*/ 2628479 h 4858490"/>
              <a:gd name="T60" fmla="*/ 4850437 w 4858490"/>
              <a:gd name="T61" fmla="*/ 2230011 h 4858490"/>
              <a:gd name="T62" fmla="*/ 4787890 w 4858490"/>
              <a:gd name="T63" fmla="*/ 1845473 h 4858490"/>
              <a:gd name="T64" fmla="*/ 4667588 w 4858490"/>
              <a:gd name="T65" fmla="*/ 1483678 h 4858490"/>
              <a:gd name="T66" fmla="*/ 4494533 w 4858490"/>
              <a:gd name="T67" fmla="*/ 1149627 h 4858490"/>
              <a:gd name="T68" fmla="*/ 4273727 w 4858490"/>
              <a:gd name="T69" fmla="*/ 848323 h 4858490"/>
              <a:gd name="T70" fmla="*/ 4010172 w 4858490"/>
              <a:gd name="T71" fmla="*/ 584766 h 4858490"/>
              <a:gd name="T72" fmla="*/ 3708867 w 4858490"/>
              <a:gd name="T73" fmla="*/ 363959 h 4858490"/>
              <a:gd name="T74" fmla="*/ 3374817 w 4858490"/>
              <a:gd name="T75" fmla="*/ 190903 h 4858490"/>
              <a:gd name="T76" fmla="*/ 3013020 w 4858490"/>
              <a:gd name="T77" fmla="*/ 70600 h 4858490"/>
              <a:gd name="T78" fmla="*/ 2628481 w 4858490"/>
              <a:gd name="T79" fmla="*/ 8052 h 4858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858490" h="4858490">
                <a:moveTo>
                  <a:pt x="2429245" y="0"/>
                </a:moveTo>
                <a:lnTo>
                  <a:pt x="2230009" y="8052"/>
                </a:lnTo>
                <a:lnTo>
                  <a:pt x="2035209" y="31795"/>
                </a:lnTo>
                <a:lnTo>
                  <a:pt x="1845469" y="70600"/>
                </a:lnTo>
                <a:lnTo>
                  <a:pt x="1661416" y="123845"/>
                </a:lnTo>
                <a:lnTo>
                  <a:pt x="1483673" y="190903"/>
                </a:lnTo>
                <a:lnTo>
                  <a:pt x="1312867" y="271150"/>
                </a:lnTo>
                <a:lnTo>
                  <a:pt x="1149622" y="363959"/>
                </a:lnTo>
                <a:lnTo>
                  <a:pt x="994564" y="468706"/>
                </a:lnTo>
                <a:lnTo>
                  <a:pt x="848318" y="584766"/>
                </a:lnTo>
                <a:lnTo>
                  <a:pt x="711509" y="711513"/>
                </a:lnTo>
                <a:lnTo>
                  <a:pt x="584762" y="848323"/>
                </a:lnTo>
                <a:lnTo>
                  <a:pt x="468703" y="994569"/>
                </a:lnTo>
                <a:lnTo>
                  <a:pt x="363956" y="1149627"/>
                </a:lnTo>
                <a:lnTo>
                  <a:pt x="271148" y="1312872"/>
                </a:lnTo>
                <a:lnTo>
                  <a:pt x="190902" y="1483678"/>
                </a:lnTo>
                <a:lnTo>
                  <a:pt x="123844" y="1661420"/>
                </a:lnTo>
                <a:lnTo>
                  <a:pt x="70600" y="1845473"/>
                </a:lnTo>
                <a:lnTo>
                  <a:pt x="31794" y="2035211"/>
                </a:lnTo>
                <a:lnTo>
                  <a:pt x="8052" y="2230011"/>
                </a:lnTo>
                <a:lnTo>
                  <a:pt x="0" y="2429245"/>
                </a:lnTo>
                <a:lnTo>
                  <a:pt x="8052" y="2628479"/>
                </a:lnTo>
                <a:lnTo>
                  <a:pt x="31794" y="2823278"/>
                </a:lnTo>
                <a:lnTo>
                  <a:pt x="70600" y="3013017"/>
                </a:lnTo>
                <a:lnTo>
                  <a:pt x="123844" y="3197070"/>
                </a:lnTo>
                <a:lnTo>
                  <a:pt x="190902" y="3374812"/>
                </a:lnTo>
                <a:lnTo>
                  <a:pt x="271148" y="3545618"/>
                </a:lnTo>
                <a:lnTo>
                  <a:pt x="363956" y="3708863"/>
                </a:lnTo>
                <a:lnTo>
                  <a:pt x="468703" y="3863921"/>
                </a:lnTo>
                <a:lnTo>
                  <a:pt x="584762" y="4010167"/>
                </a:lnTo>
                <a:lnTo>
                  <a:pt x="711509" y="4146977"/>
                </a:lnTo>
                <a:lnTo>
                  <a:pt x="848318" y="4273724"/>
                </a:lnTo>
                <a:lnTo>
                  <a:pt x="994564" y="4389784"/>
                </a:lnTo>
                <a:lnTo>
                  <a:pt x="1149622" y="4494531"/>
                </a:lnTo>
                <a:lnTo>
                  <a:pt x="1312867" y="4587340"/>
                </a:lnTo>
                <a:lnTo>
                  <a:pt x="1483673" y="4667587"/>
                </a:lnTo>
                <a:lnTo>
                  <a:pt x="1661416" y="4734645"/>
                </a:lnTo>
                <a:lnTo>
                  <a:pt x="1845469" y="4787889"/>
                </a:lnTo>
                <a:lnTo>
                  <a:pt x="2035209" y="4826695"/>
                </a:lnTo>
                <a:lnTo>
                  <a:pt x="2230009" y="4850437"/>
                </a:lnTo>
                <a:lnTo>
                  <a:pt x="2429245" y="4858490"/>
                </a:lnTo>
                <a:lnTo>
                  <a:pt x="2628481" y="4850437"/>
                </a:lnTo>
                <a:lnTo>
                  <a:pt x="2823281" y="4826695"/>
                </a:lnTo>
                <a:lnTo>
                  <a:pt x="3013020" y="4787889"/>
                </a:lnTo>
                <a:lnTo>
                  <a:pt x="3197074" y="4734645"/>
                </a:lnTo>
                <a:lnTo>
                  <a:pt x="3374817" y="4667587"/>
                </a:lnTo>
                <a:lnTo>
                  <a:pt x="3545623" y="4587340"/>
                </a:lnTo>
                <a:lnTo>
                  <a:pt x="3708867" y="4494531"/>
                </a:lnTo>
                <a:lnTo>
                  <a:pt x="3863925" y="4389784"/>
                </a:lnTo>
                <a:lnTo>
                  <a:pt x="4010172" y="4273724"/>
                </a:lnTo>
                <a:lnTo>
                  <a:pt x="4146981" y="4146977"/>
                </a:lnTo>
                <a:lnTo>
                  <a:pt x="4273727" y="4010167"/>
                </a:lnTo>
                <a:lnTo>
                  <a:pt x="4389787" y="3863921"/>
                </a:lnTo>
                <a:lnTo>
                  <a:pt x="4494533" y="3708863"/>
                </a:lnTo>
                <a:lnTo>
                  <a:pt x="4587342" y="3545618"/>
                </a:lnTo>
                <a:lnTo>
                  <a:pt x="4667588" y="3374812"/>
                </a:lnTo>
                <a:lnTo>
                  <a:pt x="4734646" y="3197070"/>
                </a:lnTo>
                <a:lnTo>
                  <a:pt x="4787890" y="3013017"/>
                </a:lnTo>
                <a:lnTo>
                  <a:pt x="4826696" y="2823278"/>
                </a:lnTo>
                <a:lnTo>
                  <a:pt x="4850437" y="2628479"/>
                </a:lnTo>
                <a:lnTo>
                  <a:pt x="4858490" y="2429245"/>
                </a:lnTo>
                <a:lnTo>
                  <a:pt x="4850437" y="2230011"/>
                </a:lnTo>
                <a:lnTo>
                  <a:pt x="4826696" y="2035211"/>
                </a:lnTo>
                <a:lnTo>
                  <a:pt x="4787890" y="1845473"/>
                </a:lnTo>
                <a:lnTo>
                  <a:pt x="4734646" y="1661420"/>
                </a:lnTo>
                <a:lnTo>
                  <a:pt x="4667588" y="1483678"/>
                </a:lnTo>
                <a:lnTo>
                  <a:pt x="4587342" y="1312872"/>
                </a:lnTo>
                <a:lnTo>
                  <a:pt x="4494533" y="1149627"/>
                </a:lnTo>
                <a:lnTo>
                  <a:pt x="4389787" y="994569"/>
                </a:lnTo>
                <a:lnTo>
                  <a:pt x="4273727" y="848323"/>
                </a:lnTo>
                <a:lnTo>
                  <a:pt x="4146981" y="711513"/>
                </a:lnTo>
                <a:lnTo>
                  <a:pt x="4010172" y="584766"/>
                </a:lnTo>
                <a:lnTo>
                  <a:pt x="3863925" y="468706"/>
                </a:lnTo>
                <a:lnTo>
                  <a:pt x="3708867" y="363959"/>
                </a:lnTo>
                <a:lnTo>
                  <a:pt x="3545623" y="271150"/>
                </a:lnTo>
                <a:lnTo>
                  <a:pt x="3374817" y="190903"/>
                </a:lnTo>
                <a:lnTo>
                  <a:pt x="3197074" y="123845"/>
                </a:lnTo>
                <a:lnTo>
                  <a:pt x="3013020" y="70600"/>
                </a:lnTo>
                <a:lnTo>
                  <a:pt x="2823281" y="31795"/>
                </a:lnTo>
                <a:lnTo>
                  <a:pt x="2628481" y="8052"/>
                </a:lnTo>
                <a:lnTo>
                  <a:pt x="2429245" y="0"/>
                </a:lnTo>
                <a:close/>
              </a:path>
            </a:pathLst>
          </a:custGeom>
          <a:solidFill>
            <a:schemeClr val="accent2">
              <a:lumMod val="50000"/>
            </a:schemeClr>
          </a:solidFill>
          <a:ln>
            <a:noFill/>
          </a:ln>
        </p:spPr>
        <p:txBody>
          <a:bodyPr lIns="0" tIns="0" rIns="0" bIns="0"/>
          <a:lstStyle/>
          <a:p>
            <a:endParaRPr lang="en-US"/>
          </a:p>
        </p:txBody>
      </p:sp>
      <p:sp>
        <p:nvSpPr>
          <p:cNvPr id="3" name="object 10">
            <a:extLst>
              <a:ext uri="{FF2B5EF4-FFF2-40B4-BE49-F238E27FC236}">
                <a16:creationId xmlns:a16="http://schemas.microsoft.com/office/drawing/2014/main" id="{EDFE7222-DD7E-4672-4B54-33094BB2A428}"/>
              </a:ext>
            </a:extLst>
          </p:cNvPr>
          <p:cNvSpPr>
            <a:spLocks/>
          </p:cNvSpPr>
          <p:nvPr/>
        </p:nvSpPr>
        <p:spPr bwMode="auto">
          <a:xfrm>
            <a:off x="15227300" y="5145088"/>
            <a:ext cx="4932363" cy="4927600"/>
          </a:xfrm>
          <a:custGeom>
            <a:avLst/>
            <a:gdLst>
              <a:gd name="T0" fmla="*/ 1866355 w 4066200"/>
              <a:gd name="T1" fmla="*/ 6739 h 4066221"/>
              <a:gd name="T2" fmla="*/ 1544524 w 4066200"/>
              <a:gd name="T3" fmla="*/ 59088 h 4066221"/>
              <a:gd name="T4" fmla="*/ 1241728 w 4066200"/>
              <a:gd name="T5" fmla="*/ 159774 h 4066221"/>
              <a:gd name="T6" fmla="*/ 962152 w 4066200"/>
              <a:gd name="T7" fmla="*/ 304611 h 4066221"/>
              <a:gd name="T8" fmla="*/ 709982 w 4066200"/>
              <a:gd name="T9" fmla="*/ 489413 h 4066221"/>
              <a:gd name="T10" fmla="*/ 489405 w 4066200"/>
              <a:gd name="T11" fmla="*/ 709992 h 4066221"/>
              <a:gd name="T12" fmla="*/ 304606 w 4066200"/>
              <a:gd name="T13" fmla="*/ 962164 h 4066221"/>
              <a:gd name="T14" fmla="*/ 159771 w 4066200"/>
              <a:gd name="T15" fmla="*/ 1241741 h 4066221"/>
              <a:gd name="T16" fmla="*/ 59087 w 4066200"/>
              <a:gd name="T17" fmla="*/ 1544537 h 4066221"/>
              <a:gd name="T18" fmla="*/ 6739 w 4066200"/>
              <a:gd name="T19" fmla="*/ 1866367 h 4066221"/>
              <a:gd name="T20" fmla="*/ 6739 w 4066200"/>
              <a:gd name="T21" fmla="*/ 2199854 h 4066221"/>
              <a:gd name="T22" fmla="*/ 59087 w 4066200"/>
              <a:gd name="T23" fmla="*/ 2521684 h 4066221"/>
              <a:gd name="T24" fmla="*/ 159771 w 4066200"/>
              <a:gd name="T25" fmla="*/ 2824480 h 4066221"/>
              <a:gd name="T26" fmla="*/ 304606 w 4066200"/>
              <a:gd name="T27" fmla="*/ 3104057 h 4066221"/>
              <a:gd name="T28" fmla="*/ 489405 w 4066200"/>
              <a:gd name="T29" fmla="*/ 3356228 h 4066221"/>
              <a:gd name="T30" fmla="*/ 709982 w 4066200"/>
              <a:gd name="T31" fmla="*/ 3576808 h 4066221"/>
              <a:gd name="T32" fmla="*/ 962152 w 4066200"/>
              <a:gd name="T33" fmla="*/ 3761609 h 4066221"/>
              <a:gd name="T34" fmla="*/ 1241728 w 4066200"/>
              <a:gd name="T35" fmla="*/ 3906446 h 4066221"/>
              <a:gd name="T36" fmla="*/ 1544524 w 4066200"/>
              <a:gd name="T37" fmla="*/ 4007132 h 4066221"/>
              <a:gd name="T38" fmla="*/ 1866355 w 4066200"/>
              <a:gd name="T39" fmla="*/ 4059481 h 4066221"/>
              <a:gd name="T40" fmla="*/ 2199845 w 4066200"/>
              <a:gd name="T41" fmla="*/ 4059481 h 4066221"/>
              <a:gd name="T42" fmla="*/ 2521676 w 4066200"/>
              <a:gd name="T43" fmla="*/ 4007132 h 4066221"/>
              <a:gd name="T44" fmla="*/ 2824472 w 4066200"/>
              <a:gd name="T45" fmla="*/ 3906446 h 4066221"/>
              <a:gd name="T46" fmla="*/ 3104048 w 4066200"/>
              <a:gd name="T47" fmla="*/ 3761609 h 4066221"/>
              <a:gd name="T48" fmla="*/ 3356218 w 4066200"/>
              <a:gd name="T49" fmla="*/ 3576808 h 4066221"/>
              <a:gd name="T50" fmla="*/ 3576795 w 4066200"/>
              <a:gd name="T51" fmla="*/ 3356228 h 4066221"/>
              <a:gd name="T52" fmla="*/ 3761594 w 4066200"/>
              <a:gd name="T53" fmla="*/ 3104057 h 4066221"/>
              <a:gd name="T54" fmla="*/ 3906428 w 4066200"/>
              <a:gd name="T55" fmla="*/ 2824480 h 4066221"/>
              <a:gd name="T56" fmla="*/ 4007113 w 4066200"/>
              <a:gd name="T57" fmla="*/ 2521684 h 4066221"/>
              <a:gd name="T58" fmla="*/ 4059461 w 4066200"/>
              <a:gd name="T59" fmla="*/ 2199854 h 4066221"/>
              <a:gd name="T60" fmla="*/ 4059461 w 4066200"/>
              <a:gd name="T61" fmla="*/ 1866367 h 4066221"/>
              <a:gd name="T62" fmla="*/ 4007113 w 4066200"/>
              <a:gd name="T63" fmla="*/ 1544537 h 4066221"/>
              <a:gd name="T64" fmla="*/ 3906428 w 4066200"/>
              <a:gd name="T65" fmla="*/ 1241741 h 4066221"/>
              <a:gd name="T66" fmla="*/ 3761594 w 4066200"/>
              <a:gd name="T67" fmla="*/ 962164 h 4066221"/>
              <a:gd name="T68" fmla="*/ 3576795 w 4066200"/>
              <a:gd name="T69" fmla="*/ 709992 h 4066221"/>
              <a:gd name="T70" fmla="*/ 3356218 w 4066200"/>
              <a:gd name="T71" fmla="*/ 489413 h 4066221"/>
              <a:gd name="T72" fmla="*/ 3104048 w 4066200"/>
              <a:gd name="T73" fmla="*/ 304611 h 4066221"/>
              <a:gd name="T74" fmla="*/ 2824472 w 4066200"/>
              <a:gd name="T75" fmla="*/ 159774 h 4066221"/>
              <a:gd name="T76" fmla="*/ 2521676 w 4066200"/>
              <a:gd name="T77" fmla="*/ 59088 h 4066221"/>
              <a:gd name="T78" fmla="*/ 2199845 w 4066200"/>
              <a:gd name="T79" fmla="*/ 6739 h 4066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66200" h="4066221">
                <a:moveTo>
                  <a:pt x="2033100" y="0"/>
                </a:moveTo>
                <a:lnTo>
                  <a:pt x="1866355" y="6739"/>
                </a:lnTo>
                <a:lnTo>
                  <a:pt x="1703322" y="26610"/>
                </a:lnTo>
                <a:lnTo>
                  <a:pt x="1544524" y="59088"/>
                </a:lnTo>
                <a:lnTo>
                  <a:pt x="1390485" y="103651"/>
                </a:lnTo>
                <a:lnTo>
                  <a:pt x="1241728" y="159774"/>
                </a:lnTo>
                <a:lnTo>
                  <a:pt x="1098775" y="226936"/>
                </a:lnTo>
                <a:lnTo>
                  <a:pt x="962152" y="304611"/>
                </a:lnTo>
                <a:lnTo>
                  <a:pt x="832379" y="392278"/>
                </a:lnTo>
                <a:lnTo>
                  <a:pt x="709982" y="489413"/>
                </a:lnTo>
                <a:lnTo>
                  <a:pt x="595483" y="595492"/>
                </a:lnTo>
                <a:lnTo>
                  <a:pt x="489405" y="709992"/>
                </a:lnTo>
                <a:lnTo>
                  <a:pt x="392271" y="832391"/>
                </a:lnTo>
                <a:lnTo>
                  <a:pt x="304606" y="962164"/>
                </a:lnTo>
                <a:lnTo>
                  <a:pt x="226931" y="1098788"/>
                </a:lnTo>
                <a:lnTo>
                  <a:pt x="159771" y="1241741"/>
                </a:lnTo>
                <a:lnTo>
                  <a:pt x="103649" y="1390498"/>
                </a:lnTo>
                <a:lnTo>
                  <a:pt x="59087" y="1544537"/>
                </a:lnTo>
                <a:lnTo>
                  <a:pt x="26609" y="1703334"/>
                </a:lnTo>
                <a:lnTo>
                  <a:pt x="6739" y="1866367"/>
                </a:lnTo>
                <a:lnTo>
                  <a:pt x="0" y="2033110"/>
                </a:lnTo>
                <a:lnTo>
                  <a:pt x="6739" y="2199854"/>
                </a:lnTo>
                <a:lnTo>
                  <a:pt x="26609" y="2362886"/>
                </a:lnTo>
                <a:lnTo>
                  <a:pt x="59087" y="2521684"/>
                </a:lnTo>
                <a:lnTo>
                  <a:pt x="103649" y="2675723"/>
                </a:lnTo>
                <a:lnTo>
                  <a:pt x="159771" y="2824480"/>
                </a:lnTo>
                <a:lnTo>
                  <a:pt x="226931" y="2967433"/>
                </a:lnTo>
                <a:lnTo>
                  <a:pt x="304606" y="3104057"/>
                </a:lnTo>
                <a:lnTo>
                  <a:pt x="392271" y="3233830"/>
                </a:lnTo>
                <a:lnTo>
                  <a:pt x="489405" y="3356228"/>
                </a:lnTo>
                <a:lnTo>
                  <a:pt x="595483" y="3470729"/>
                </a:lnTo>
                <a:lnTo>
                  <a:pt x="709982" y="3576808"/>
                </a:lnTo>
                <a:lnTo>
                  <a:pt x="832379" y="3673943"/>
                </a:lnTo>
                <a:lnTo>
                  <a:pt x="962152" y="3761609"/>
                </a:lnTo>
                <a:lnTo>
                  <a:pt x="1098775" y="3839285"/>
                </a:lnTo>
                <a:lnTo>
                  <a:pt x="1241728" y="3906446"/>
                </a:lnTo>
                <a:lnTo>
                  <a:pt x="1390485" y="3962570"/>
                </a:lnTo>
                <a:lnTo>
                  <a:pt x="1544524" y="4007132"/>
                </a:lnTo>
                <a:lnTo>
                  <a:pt x="1703322" y="4039611"/>
                </a:lnTo>
                <a:lnTo>
                  <a:pt x="1866355" y="4059481"/>
                </a:lnTo>
                <a:lnTo>
                  <a:pt x="2033100" y="4066221"/>
                </a:lnTo>
                <a:lnTo>
                  <a:pt x="2199845" y="4059481"/>
                </a:lnTo>
                <a:lnTo>
                  <a:pt x="2362878" y="4039611"/>
                </a:lnTo>
                <a:lnTo>
                  <a:pt x="2521676" y="4007132"/>
                </a:lnTo>
                <a:lnTo>
                  <a:pt x="2675715" y="3962570"/>
                </a:lnTo>
                <a:lnTo>
                  <a:pt x="2824472" y="3906446"/>
                </a:lnTo>
                <a:lnTo>
                  <a:pt x="2967424" y="3839285"/>
                </a:lnTo>
                <a:lnTo>
                  <a:pt x="3104048" y="3761609"/>
                </a:lnTo>
                <a:lnTo>
                  <a:pt x="3233820" y="3673943"/>
                </a:lnTo>
                <a:lnTo>
                  <a:pt x="3356218" y="3576808"/>
                </a:lnTo>
                <a:lnTo>
                  <a:pt x="3470717" y="3470729"/>
                </a:lnTo>
                <a:lnTo>
                  <a:pt x="3576795" y="3356228"/>
                </a:lnTo>
                <a:lnTo>
                  <a:pt x="3673928" y="3233830"/>
                </a:lnTo>
                <a:lnTo>
                  <a:pt x="3761594" y="3104057"/>
                </a:lnTo>
                <a:lnTo>
                  <a:pt x="3839268" y="2967433"/>
                </a:lnTo>
                <a:lnTo>
                  <a:pt x="3906428" y="2824480"/>
                </a:lnTo>
                <a:lnTo>
                  <a:pt x="3962551" y="2675723"/>
                </a:lnTo>
                <a:lnTo>
                  <a:pt x="4007113" y="2521684"/>
                </a:lnTo>
                <a:lnTo>
                  <a:pt x="4039590" y="2362886"/>
                </a:lnTo>
                <a:lnTo>
                  <a:pt x="4059461" y="2199854"/>
                </a:lnTo>
                <a:lnTo>
                  <a:pt x="4066200" y="2033110"/>
                </a:lnTo>
                <a:lnTo>
                  <a:pt x="4059461" y="1866367"/>
                </a:lnTo>
                <a:lnTo>
                  <a:pt x="4039590" y="1703334"/>
                </a:lnTo>
                <a:lnTo>
                  <a:pt x="4007113" y="1544537"/>
                </a:lnTo>
                <a:lnTo>
                  <a:pt x="3962551" y="1390498"/>
                </a:lnTo>
                <a:lnTo>
                  <a:pt x="3906428" y="1241741"/>
                </a:lnTo>
                <a:lnTo>
                  <a:pt x="3839268" y="1098788"/>
                </a:lnTo>
                <a:lnTo>
                  <a:pt x="3761594" y="962164"/>
                </a:lnTo>
                <a:lnTo>
                  <a:pt x="3673928" y="832391"/>
                </a:lnTo>
                <a:lnTo>
                  <a:pt x="3576795" y="709992"/>
                </a:lnTo>
                <a:lnTo>
                  <a:pt x="3470717" y="595492"/>
                </a:lnTo>
                <a:lnTo>
                  <a:pt x="3356218" y="489413"/>
                </a:lnTo>
                <a:lnTo>
                  <a:pt x="3233820" y="392278"/>
                </a:lnTo>
                <a:lnTo>
                  <a:pt x="3104048" y="304611"/>
                </a:lnTo>
                <a:lnTo>
                  <a:pt x="2967424" y="226936"/>
                </a:lnTo>
                <a:lnTo>
                  <a:pt x="2824472" y="159774"/>
                </a:lnTo>
                <a:lnTo>
                  <a:pt x="2675715" y="103651"/>
                </a:lnTo>
                <a:lnTo>
                  <a:pt x="2521676" y="59088"/>
                </a:lnTo>
                <a:lnTo>
                  <a:pt x="2362878" y="26610"/>
                </a:lnTo>
                <a:lnTo>
                  <a:pt x="2199845" y="6739"/>
                </a:lnTo>
                <a:lnTo>
                  <a:pt x="2033100" y="0"/>
                </a:lnTo>
                <a:close/>
              </a:path>
            </a:pathLst>
          </a:custGeom>
          <a:solidFill>
            <a:schemeClr val="accent2">
              <a:lumMod val="50000"/>
            </a:schemeClr>
          </a:solidFill>
          <a:ln>
            <a:noFill/>
          </a:ln>
        </p:spPr>
        <p:txBody>
          <a:bodyPr lIns="0" tIns="0" rIns="0" bIns="0"/>
          <a:lstStyle/>
          <a:p>
            <a:endParaRPr lang="en-US"/>
          </a:p>
        </p:txBody>
      </p:sp>
      <p:sp>
        <p:nvSpPr>
          <p:cNvPr id="4" name="object 11">
            <a:extLst>
              <a:ext uri="{FF2B5EF4-FFF2-40B4-BE49-F238E27FC236}">
                <a16:creationId xmlns:a16="http://schemas.microsoft.com/office/drawing/2014/main" id="{E7BEDAB0-FA71-B72B-5DA1-5A472171D285}"/>
              </a:ext>
            </a:extLst>
          </p:cNvPr>
          <p:cNvSpPr>
            <a:spLocks/>
          </p:cNvSpPr>
          <p:nvPr/>
        </p:nvSpPr>
        <p:spPr bwMode="auto">
          <a:xfrm>
            <a:off x="12992100" y="8091488"/>
            <a:ext cx="4421188" cy="4416425"/>
          </a:xfrm>
          <a:custGeom>
            <a:avLst/>
            <a:gdLst>
              <a:gd name="T0" fmla="*/ 1672506 w 3643868"/>
              <a:gd name="T1" fmla="*/ 6039 h 3643868"/>
              <a:gd name="T2" fmla="*/ 1384100 w 3643868"/>
              <a:gd name="T3" fmla="*/ 52949 h 3643868"/>
              <a:gd name="T4" fmla="*/ 1112753 w 3643868"/>
              <a:gd name="T5" fmla="*/ 143175 h 3643868"/>
              <a:gd name="T6" fmla="*/ 862214 w 3643868"/>
              <a:gd name="T7" fmla="*/ 272966 h 3643868"/>
              <a:gd name="T8" fmla="*/ 636236 w 3643868"/>
              <a:gd name="T9" fmla="*/ 438570 h 3643868"/>
              <a:gd name="T10" fmla="*/ 438570 w 3643868"/>
              <a:gd name="T11" fmla="*/ 636236 h 3643868"/>
              <a:gd name="T12" fmla="*/ 272966 w 3643868"/>
              <a:gd name="T13" fmla="*/ 862214 h 3643868"/>
              <a:gd name="T14" fmla="*/ 143175 w 3643868"/>
              <a:gd name="T15" fmla="*/ 1112753 h 3643868"/>
              <a:gd name="T16" fmla="*/ 52949 w 3643868"/>
              <a:gd name="T17" fmla="*/ 1384100 h 3643868"/>
              <a:gd name="T18" fmla="*/ 6039 w 3643868"/>
              <a:gd name="T19" fmla="*/ 1672506 h 3643868"/>
              <a:gd name="T20" fmla="*/ 6039 w 3643868"/>
              <a:gd name="T21" fmla="*/ 1971361 h 3643868"/>
              <a:gd name="T22" fmla="*/ 52949 w 3643868"/>
              <a:gd name="T23" fmla="*/ 2259767 h 3643868"/>
              <a:gd name="T24" fmla="*/ 143175 w 3643868"/>
              <a:gd name="T25" fmla="*/ 2531115 h 3643868"/>
              <a:gd name="T26" fmla="*/ 272966 w 3643868"/>
              <a:gd name="T27" fmla="*/ 2781653 h 3643868"/>
              <a:gd name="T28" fmla="*/ 438570 w 3643868"/>
              <a:gd name="T29" fmla="*/ 3007631 h 3643868"/>
              <a:gd name="T30" fmla="*/ 636236 w 3643868"/>
              <a:gd name="T31" fmla="*/ 3205297 h 3643868"/>
              <a:gd name="T32" fmla="*/ 862214 w 3643868"/>
              <a:gd name="T33" fmla="*/ 3370901 h 3643868"/>
              <a:gd name="T34" fmla="*/ 1112753 w 3643868"/>
              <a:gd name="T35" fmla="*/ 3500692 h 3643868"/>
              <a:gd name="T36" fmla="*/ 1384100 w 3643868"/>
              <a:gd name="T37" fmla="*/ 3590918 h 3643868"/>
              <a:gd name="T38" fmla="*/ 1672506 w 3643868"/>
              <a:gd name="T39" fmla="*/ 3637828 h 3643868"/>
              <a:gd name="T40" fmla="*/ 1971361 w 3643868"/>
              <a:gd name="T41" fmla="*/ 3637828 h 3643868"/>
              <a:gd name="T42" fmla="*/ 2259767 w 3643868"/>
              <a:gd name="T43" fmla="*/ 3590918 h 3643868"/>
              <a:gd name="T44" fmla="*/ 2531115 w 3643868"/>
              <a:gd name="T45" fmla="*/ 3500692 h 3643868"/>
              <a:gd name="T46" fmla="*/ 2781653 w 3643868"/>
              <a:gd name="T47" fmla="*/ 3370901 h 3643868"/>
              <a:gd name="T48" fmla="*/ 3007631 w 3643868"/>
              <a:gd name="T49" fmla="*/ 3205297 h 3643868"/>
              <a:gd name="T50" fmla="*/ 3205297 w 3643868"/>
              <a:gd name="T51" fmla="*/ 3007631 h 3643868"/>
              <a:gd name="T52" fmla="*/ 3370901 w 3643868"/>
              <a:gd name="T53" fmla="*/ 2781653 h 3643868"/>
              <a:gd name="T54" fmla="*/ 3500692 w 3643868"/>
              <a:gd name="T55" fmla="*/ 2531115 h 3643868"/>
              <a:gd name="T56" fmla="*/ 3590918 w 3643868"/>
              <a:gd name="T57" fmla="*/ 2259767 h 3643868"/>
              <a:gd name="T58" fmla="*/ 3637828 w 3643868"/>
              <a:gd name="T59" fmla="*/ 1971361 h 3643868"/>
              <a:gd name="T60" fmla="*/ 3637828 w 3643868"/>
              <a:gd name="T61" fmla="*/ 1672506 h 3643868"/>
              <a:gd name="T62" fmla="*/ 3590918 w 3643868"/>
              <a:gd name="T63" fmla="*/ 1384100 h 3643868"/>
              <a:gd name="T64" fmla="*/ 3500692 w 3643868"/>
              <a:gd name="T65" fmla="*/ 1112753 h 3643868"/>
              <a:gd name="T66" fmla="*/ 3370901 w 3643868"/>
              <a:gd name="T67" fmla="*/ 862214 h 3643868"/>
              <a:gd name="T68" fmla="*/ 3205297 w 3643868"/>
              <a:gd name="T69" fmla="*/ 636236 h 3643868"/>
              <a:gd name="T70" fmla="*/ 3007631 w 3643868"/>
              <a:gd name="T71" fmla="*/ 438570 h 3643868"/>
              <a:gd name="T72" fmla="*/ 2781653 w 3643868"/>
              <a:gd name="T73" fmla="*/ 272966 h 3643868"/>
              <a:gd name="T74" fmla="*/ 2531115 w 3643868"/>
              <a:gd name="T75" fmla="*/ 143175 h 3643868"/>
              <a:gd name="T76" fmla="*/ 2259767 w 3643868"/>
              <a:gd name="T77" fmla="*/ 52949 h 3643868"/>
              <a:gd name="T78" fmla="*/ 1971361 w 3643868"/>
              <a:gd name="T79" fmla="*/ 6039 h 3643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43868" h="3643868">
                <a:moveTo>
                  <a:pt x="1821934" y="0"/>
                </a:moveTo>
                <a:lnTo>
                  <a:pt x="1672506" y="6039"/>
                </a:lnTo>
                <a:lnTo>
                  <a:pt x="1526405" y="23845"/>
                </a:lnTo>
                <a:lnTo>
                  <a:pt x="1384100" y="52949"/>
                </a:lnTo>
                <a:lnTo>
                  <a:pt x="1246060" y="92882"/>
                </a:lnTo>
                <a:lnTo>
                  <a:pt x="1112753" y="143175"/>
                </a:lnTo>
                <a:lnTo>
                  <a:pt x="984648" y="203360"/>
                </a:lnTo>
                <a:lnTo>
                  <a:pt x="862214" y="272966"/>
                </a:lnTo>
                <a:lnTo>
                  <a:pt x="745921" y="351526"/>
                </a:lnTo>
                <a:lnTo>
                  <a:pt x="636236" y="438570"/>
                </a:lnTo>
                <a:lnTo>
                  <a:pt x="533630" y="533630"/>
                </a:lnTo>
                <a:lnTo>
                  <a:pt x="438570" y="636236"/>
                </a:lnTo>
                <a:lnTo>
                  <a:pt x="351526" y="745921"/>
                </a:lnTo>
                <a:lnTo>
                  <a:pt x="272966" y="862214"/>
                </a:lnTo>
                <a:lnTo>
                  <a:pt x="203360" y="984648"/>
                </a:lnTo>
                <a:lnTo>
                  <a:pt x="143175" y="1112753"/>
                </a:lnTo>
                <a:lnTo>
                  <a:pt x="92882" y="1246060"/>
                </a:lnTo>
                <a:lnTo>
                  <a:pt x="52949" y="1384100"/>
                </a:lnTo>
                <a:lnTo>
                  <a:pt x="23845" y="1526405"/>
                </a:lnTo>
                <a:lnTo>
                  <a:pt x="6039" y="1672506"/>
                </a:lnTo>
                <a:lnTo>
                  <a:pt x="0" y="1821934"/>
                </a:lnTo>
                <a:lnTo>
                  <a:pt x="6039" y="1971361"/>
                </a:lnTo>
                <a:lnTo>
                  <a:pt x="23845" y="2117462"/>
                </a:lnTo>
                <a:lnTo>
                  <a:pt x="52949" y="2259767"/>
                </a:lnTo>
                <a:lnTo>
                  <a:pt x="92882" y="2397807"/>
                </a:lnTo>
                <a:lnTo>
                  <a:pt x="143175" y="2531115"/>
                </a:lnTo>
                <a:lnTo>
                  <a:pt x="203360" y="2659219"/>
                </a:lnTo>
                <a:lnTo>
                  <a:pt x="272966" y="2781653"/>
                </a:lnTo>
                <a:lnTo>
                  <a:pt x="351526" y="2897946"/>
                </a:lnTo>
                <a:lnTo>
                  <a:pt x="438570" y="3007631"/>
                </a:lnTo>
                <a:lnTo>
                  <a:pt x="533630" y="3110237"/>
                </a:lnTo>
                <a:lnTo>
                  <a:pt x="636236" y="3205297"/>
                </a:lnTo>
                <a:lnTo>
                  <a:pt x="745921" y="3292341"/>
                </a:lnTo>
                <a:lnTo>
                  <a:pt x="862214" y="3370901"/>
                </a:lnTo>
                <a:lnTo>
                  <a:pt x="984648" y="3440508"/>
                </a:lnTo>
                <a:lnTo>
                  <a:pt x="1112753" y="3500692"/>
                </a:lnTo>
                <a:lnTo>
                  <a:pt x="1246060" y="3550985"/>
                </a:lnTo>
                <a:lnTo>
                  <a:pt x="1384100" y="3590918"/>
                </a:lnTo>
                <a:lnTo>
                  <a:pt x="1526405" y="3620022"/>
                </a:lnTo>
                <a:lnTo>
                  <a:pt x="1672506" y="3637828"/>
                </a:lnTo>
                <a:lnTo>
                  <a:pt x="1821934" y="3643868"/>
                </a:lnTo>
                <a:lnTo>
                  <a:pt x="1971361" y="3637828"/>
                </a:lnTo>
                <a:lnTo>
                  <a:pt x="2117462" y="3620022"/>
                </a:lnTo>
                <a:lnTo>
                  <a:pt x="2259767" y="3590918"/>
                </a:lnTo>
                <a:lnTo>
                  <a:pt x="2397807" y="3550985"/>
                </a:lnTo>
                <a:lnTo>
                  <a:pt x="2531115" y="3500692"/>
                </a:lnTo>
                <a:lnTo>
                  <a:pt x="2659219" y="3440508"/>
                </a:lnTo>
                <a:lnTo>
                  <a:pt x="2781653" y="3370901"/>
                </a:lnTo>
                <a:lnTo>
                  <a:pt x="2897946" y="3292341"/>
                </a:lnTo>
                <a:lnTo>
                  <a:pt x="3007631" y="3205297"/>
                </a:lnTo>
                <a:lnTo>
                  <a:pt x="3110237" y="3110237"/>
                </a:lnTo>
                <a:lnTo>
                  <a:pt x="3205297" y="3007631"/>
                </a:lnTo>
                <a:lnTo>
                  <a:pt x="3292341" y="2897946"/>
                </a:lnTo>
                <a:lnTo>
                  <a:pt x="3370901" y="2781653"/>
                </a:lnTo>
                <a:lnTo>
                  <a:pt x="3440508" y="2659219"/>
                </a:lnTo>
                <a:lnTo>
                  <a:pt x="3500692" y="2531115"/>
                </a:lnTo>
                <a:lnTo>
                  <a:pt x="3550985" y="2397807"/>
                </a:lnTo>
                <a:lnTo>
                  <a:pt x="3590918" y="2259767"/>
                </a:lnTo>
                <a:lnTo>
                  <a:pt x="3620022" y="2117462"/>
                </a:lnTo>
                <a:lnTo>
                  <a:pt x="3637828" y="1971361"/>
                </a:lnTo>
                <a:lnTo>
                  <a:pt x="3643868" y="1821934"/>
                </a:lnTo>
                <a:lnTo>
                  <a:pt x="3637828" y="1672506"/>
                </a:lnTo>
                <a:lnTo>
                  <a:pt x="3620022" y="1526405"/>
                </a:lnTo>
                <a:lnTo>
                  <a:pt x="3590918" y="1384100"/>
                </a:lnTo>
                <a:lnTo>
                  <a:pt x="3550985" y="1246060"/>
                </a:lnTo>
                <a:lnTo>
                  <a:pt x="3500692" y="1112753"/>
                </a:lnTo>
                <a:lnTo>
                  <a:pt x="3440508" y="984648"/>
                </a:lnTo>
                <a:lnTo>
                  <a:pt x="3370901" y="862214"/>
                </a:lnTo>
                <a:lnTo>
                  <a:pt x="3292341" y="745921"/>
                </a:lnTo>
                <a:lnTo>
                  <a:pt x="3205297" y="636236"/>
                </a:lnTo>
                <a:lnTo>
                  <a:pt x="3110237" y="533630"/>
                </a:lnTo>
                <a:lnTo>
                  <a:pt x="3007631" y="438570"/>
                </a:lnTo>
                <a:lnTo>
                  <a:pt x="2897946" y="351526"/>
                </a:lnTo>
                <a:lnTo>
                  <a:pt x="2781653" y="272966"/>
                </a:lnTo>
                <a:lnTo>
                  <a:pt x="2659219" y="203360"/>
                </a:lnTo>
                <a:lnTo>
                  <a:pt x="2531115" y="143175"/>
                </a:lnTo>
                <a:lnTo>
                  <a:pt x="2397807" y="92882"/>
                </a:lnTo>
                <a:lnTo>
                  <a:pt x="2259767" y="52949"/>
                </a:lnTo>
                <a:lnTo>
                  <a:pt x="2117462" y="23845"/>
                </a:lnTo>
                <a:lnTo>
                  <a:pt x="1971361" y="6039"/>
                </a:lnTo>
                <a:lnTo>
                  <a:pt x="1821934" y="0"/>
                </a:lnTo>
                <a:close/>
              </a:path>
            </a:pathLst>
          </a:custGeom>
          <a:solidFill>
            <a:schemeClr val="accent2">
              <a:lumMod val="50000"/>
            </a:schemeClr>
          </a:solidFill>
          <a:ln>
            <a:noFill/>
          </a:ln>
        </p:spPr>
        <p:txBody>
          <a:bodyPr lIns="0" tIns="0" rIns="0" bIns="0"/>
          <a:lstStyle/>
          <a:p>
            <a:endParaRPr lang="en-US"/>
          </a:p>
        </p:txBody>
      </p:sp>
      <p:sp>
        <p:nvSpPr>
          <p:cNvPr id="5" name="object 12">
            <a:extLst>
              <a:ext uri="{FF2B5EF4-FFF2-40B4-BE49-F238E27FC236}">
                <a16:creationId xmlns:a16="http://schemas.microsoft.com/office/drawing/2014/main" id="{EAC7A8FB-6E0D-FAAD-00AF-9A6BA8B03CEE}"/>
              </a:ext>
            </a:extLst>
          </p:cNvPr>
          <p:cNvSpPr txBox="1"/>
          <p:nvPr/>
        </p:nvSpPr>
        <p:spPr>
          <a:xfrm>
            <a:off x="11533188" y="5510213"/>
            <a:ext cx="3165475" cy="2268537"/>
          </a:xfrm>
          <a:prstGeom prst="rect">
            <a:avLst/>
          </a:prstGeom>
        </p:spPr>
        <p:txBody>
          <a:bodyPr lIns="0" tIns="0" rIns="0" bIns="0"/>
          <a:lstStyle>
            <a:lvl1pPr marL="53975">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en-US" sz="2200" b="1">
                <a:solidFill>
                  <a:srgbClr val="FFFFFF"/>
                </a:solidFill>
                <a:latin typeface="Source Sans Pro Semibold" panose="020B0603030403020204" pitchFamily="34" charset="0"/>
              </a:rPr>
              <a:t>RET AIL </a:t>
            </a:r>
            <a:endParaRPr lang="en-US" altLang="en-US" sz="2200">
              <a:latin typeface="Source Sans Pro Semibold" panose="020B0603030403020204" pitchFamily="34" charset="0"/>
            </a:endParaRPr>
          </a:p>
          <a:p>
            <a:pPr algn="ctr">
              <a:spcBef>
                <a:spcPts val="375"/>
              </a:spcBef>
            </a:pPr>
            <a:r>
              <a:rPr lang="en-US" altLang="en-US" sz="2200">
                <a:solidFill>
                  <a:srgbClr val="FFFFFF"/>
                </a:solidFill>
                <a:latin typeface="Source Sans Pro" panose="020B0503030403020204" pitchFamily="34" charset="0"/>
              </a:rPr>
              <a:t>—</a:t>
            </a:r>
            <a:endParaRPr lang="en-US" altLang="en-US" sz="2200">
              <a:latin typeface="Source Sans Pro" panose="020B0503030403020204" pitchFamily="34" charset="0"/>
            </a:endParaRPr>
          </a:p>
          <a:p>
            <a:pPr>
              <a:lnSpc>
                <a:spcPct val="115000"/>
              </a:lnSpc>
            </a:pPr>
            <a:r>
              <a:rPr lang="en-US" altLang="en-US" sz="2200">
                <a:solidFill>
                  <a:srgbClr val="FFFFFF"/>
                </a:solidFill>
                <a:latin typeface="Source Sans Pro" panose="020B0503030403020204" pitchFamily="34" charset="0"/>
              </a:rPr>
              <a:t>Mainline Stores Incflaghips Ecomerce Concession</a:t>
            </a:r>
            <a:endParaRPr lang="en-US" altLang="en-US" sz="2200">
              <a:latin typeface="Source Sans Pro" panose="020B0503030403020204" pitchFamily="34" charset="0"/>
            </a:endParaRPr>
          </a:p>
          <a:p>
            <a:pPr algn="ctr">
              <a:spcBef>
                <a:spcPts val="375"/>
              </a:spcBef>
            </a:pPr>
            <a:r>
              <a:rPr lang="en-US" altLang="en-US" sz="2200">
                <a:solidFill>
                  <a:srgbClr val="FFFFFF"/>
                </a:solidFill>
                <a:latin typeface="Source Sans Pro" panose="020B0503030403020204" pitchFamily="34" charset="0"/>
              </a:rPr>
              <a:t>Outlets</a:t>
            </a:r>
            <a:endParaRPr lang="en-US" altLang="en-US" sz="2200">
              <a:latin typeface="Source Sans Pro" panose="020B0503030403020204" pitchFamily="34" charset="0"/>
            </a:endParaRPr>
          </a:p>
        </p:txBody>
      </p:sp>
      <p:sp>
        <p:nvSpPr>
          <p:cNvPr id="6" name="object 13">
            <a:extLst>
              <a:ext uri="{FF2B5EF4-FFF2-40B4-BE49-F238E27FC236}">
                <a16:creationId xmlns:a16="http://schemas.microsoft.com/office/drawing/2014/main" id="{63E3AB80-7D8C-3A5F-6C6F-4640AEB37EC4}"/>
              </a:ext>
            </a:extLst>
          </p:cNvPr>
          <p:cNvSpPr>
            <a:spLocks/>
          </p:cNvSpPr>
          <p:nvPr/>
        </p:nvSpPr>
        <p:spPr bwMode="auto">
          <a:xfrm>
            <a:off x="10337800" y="3624263"/>
            <a:ext cx="5892800" cy="5888037"/>
          </a:xfrm>
          <a:custGeom>
            <a:avLst/>
            <a:gdLst>
              <a:gd name="T0" fmla="*/ 2628481 w 4858490"/>
              <a:gd name="T1" fmla="*/ 4850437 h 4858490"/>
              <a:gd name="T2" fmla="*/ 3013020 w 4858490"/>
              <a:gd name="T3" fmla="*/ 4787889 h 4858490"/>
              <a:gd name="T4" fmla="*/ 3374817 w 4858490"/>
              <a:gd name="T5" fmla="*/ 4667587 h 4858490"/>
              <a:gd name="T6" fmla="*/ 3708867 w 4858490"/>
              <a:gd name="T7" fmla="*/ 4494531 h 4858490"/>
              <a:gd name="T8" fmla="*/ 4010172 w 4858490"/>
              <a:gd name="T9" fmla="*/ 4273724 h 4858490"/>
              <a:gd name="T10" fmla="*/ 4273727 w 4858490"/>
              <a:gd name="T11" fmla="*/ 4010167 h 4858490"/>
              <a:gd name="T12" fmla="*/ 4494533 w 4858490"/>
              <a:gd name="T13" fmla="*/ 3708863 h 4858490"/>
              <a:gd name="T14" fmla="*/ 4667588 w 4858490"/>
              <a:gd name="T15" fmla="*/ 3374812 h 4858490"/>
              <a:gd name="T16" fmla="*/ 4787890 w 4858490"/>
              <a:gd name="T17" fmla="*/ 3013017 h 4858490"/>
              <a:gd name="T18" fmla="*/ 4850437 w 4858490"/>
              <a:gd name="T19" fmla="*/ 2628479 h 4858490"/>
              <a:gd name="T20" fmla="*/ 4850437 w 4858490"/>
              <a:gd name="T21" fmla="*/ 2230011 h 4858490"/>
              <a:gd name="T22" fmla="*/ 4787890 w 4858490"/>
              <a:gd name="T23" fmla="*/ 1845473 h 4858490"/>
              <a:gd name="T24" fmla="*/ 4667588 w 4858490"/>
              <a:gd name="T25" fmla="*/ 1483678 h 4858490"/>
              <a:gd name="T26" fmla="*/ 4494533 w 4858490"/>
              <a:gd name="T27" fmla="*/ 1149627 h 4858490"/>
              <a:gd name="T28" fmla="*/ 4273727 w 4858490"/>
              <a:gd name="T29" fmla="*/ 848323 h 4858490"/>
              <a:gd name="T30" fmla="*/ 4010172 w 4858490"/>
              <a:gd name="T31" fmla="*/ 584766 h 4858490"/>
              <a:gd name="T32" fmla="*/ 3708867 w 4858490"/>
              <a:gd name="T33" fmla="*/ 363959 h 4858490"/>
              <a:gd name="T34" fmla="*/ 3374817 w 4858490"/>
              <a:gd name="T35" fmla="*/ 190903 h 4858490"/>
              <a:gd name="T36" fmla="*/ 3013020 w 4858490"/>
              <a:gd name="T37" fmla="*/ 70600 h 4858490"/>
              <a:gd name="T38" fmla="*/ 2628481 w 4858490"/>
              <a:gd name="T39" fmla="*/ 8052 h 4858490"/>
              <a:gd name="T40" fmla="*/ 2230009 w 4858490"/>
              <a:gd name="T41" fmla="*/ 8052 h 4858490"/>
              <a:gd name="T42" fmla="*/ 1845469 w 4858490"/>
              <a:gd name="T43" fmla="*/ 70600 h 4858490"/>
              <a:gd name="T44" fmla="*/ 1483673 w 4858490"/>
              <a:gd name="T45" fmla="*/ 190903 h 4858490"/>
              <a:gd name="T46" fmla="*/ 1149622 w 4858490"/>
              <a:gd name="T47" fmla="*/ 363959 h 4858490"/>
              <a:gd name="T48" fmla="*/ 848318 w 4858490"/>
              <a:gd name="T49" fmla="*/ 584766 h 4858490"/>
              <a:gd name="T50" fmla="*/ 584762 w 4858490"/>
              <a:gd name="T51" fmla="*/ 848323 h 4858490"/>
              <a:gd name="T52" fmla="*/ 363956 w 4858490"/>
              <a:gd name="T53" fmla="*/ 1149627 h 4858490"/>
              <a:gd name="T54" fmla="*/ 190902 w 4858490"/>
              <a:gd name="T55" fmla="*/ 1483678 h 4858490"/>
              <a:gd name="T56" fmla="*/ 70600 w 4858490"/>
              <a:gd name="T57" fmla="*/ 1845473 h 4858490"/>
              <a:gd name="T58" fmla="*/ 8052 w 4858490"/>
              <a:gd name="T59" fmla="*/ 2230011 h 4858490"/>
              <a:gd name="T60" fmla="*/ 8052 w 4858490"/>
              <a:gd name="T61" fmla="*/ 2628479 h 4858490"/>
              <a:gd name="T62" fmla="*/ 70600 w 4858490"/>
              <a:gd name="T63" fmla="*/ 3013017 h 4858490"/>
              <a:gd name="T64" fmla="*/ 190902 w 4858490"/>
              <a:gd name="T65" fmla="*/ 3374812 h 4858490"/>
              <a:gd name="T66" fmla="*/ 363956 w 4858490"/>
              <a:gd name="T67" fmla="*/ 3708863 h 4858490"/>
              <a:gd name="T68" fmla="*/ 584762 w 4858490"/>
              <a:gd name="T69" fmla="*/ 4010167 h 4858490"/>
              <a:gd name="T70" fmla="*/ 848318 w 4858490"/>
              <a:gd name="T71" fmla="*/ 4273724 h 4858490"/>
              <a:gd name="T72" fmla="*/ 1149622 w 4858490"/>
              <a:gd name="T73" fmla="*/ 4494531 h 4858490"/>
              <a:gd name="T74" fmla="*/ 1483673 w 4858490"/>
              <a:gd name="T75" fmla="*/ 4667587 h 4858490"/>
              <a:gd name="T76" fmla="*/ 1845469 w 4858490"/>
              <a:gd name="T77" fmla="*/ 4787889 h 4858490"/>
              <a:gd name="T78" fmla="*/ 2230009 w 4858490"/>
              <a:gd name="T79" fmla="*/ 4850437 h 4858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858490" h="4858490">
                <a:moveTo>
                  <a:pt x="2429245" y="4858490"/>
                </a:moveTo>
                <a:lnTo>
                  <a:pt x="2628481" y="4850437"/>
                </a:lnTo>
                <a:lnTo>
                  <a:pt x="2823281" y="4826695"/>
                </a:lnTo>
                <a:lnTo>
                  <a:pt x="3013020" y="4787889"/>
                </a:lnTo>
                <a:lnTo>
                  <a:pt x="3197074" y="4734645"/>
                </a:lnTo>
                <a:lnTo>
                  <a:pt x="3374817" y="4667587"/>
                </a:lnTo>
                <a:lnTo>
                  <a:pt x="3545623" y="4587340"/>
                </a:lnTo>
                <a:lnTo>
                  <a:pt x="3708867" y="4494531"/>
                </a:lnTo>
                <a:lnTo>
                  <a:pt x="3863925" y="4389784"/>
                </a:lnTo>
                <a:lnTo>
                  <a:pt x="4010172" y="4273724"/>
                </a:lnTo>
                <a:lnTo>
                  <a:pt x="4146981" y="4146977"/>
                </a:lnTo>
                <a:lnTo>
                  <a:pt x="4273727" y="4010167"/>
                </a:lnTo>
                <a:lnTo>
                  <a:pt x="4389787" y="3863921"/>
                </a:lnTo>
                <a:lnTo>
                  <a:pt x="4494533" y="3708863"/>
                </a:lnTo>
                <a:lnTo>
                  <a:pt x="4587342" y="3545618"/>
                </a:lnTo>
                <a:lnTo>
                  <a:pt x="4667588" y="3374812"/>
                </a:lnTo>
                <a:lnTo>
                  <a:pt x="4734646" y="3197070"/>
                </a:lnTo>
                <a:lnTo>
                  <a:pt x="4787890" y="3013017"/>
                </a:lnTo>
                <a:lnTo>
                  <a:pt x="4826696" y="2823278"/>
                </a:lnTo>
                <a:lnTo>
                  <a:pt x="4850437" y="2628479"/>
                </a:lnTo>
                <a:lnTo>
                  <a:pt x="4858490" y="2429245"/>
                </a:lnTo>
                <a:lnTo>
                  <a:pt x="4850437" y="2230011"/>
                </a:lnTo>
                <a:lnTo>
                  <a:pt x="4826696" y="2035211"/>
                </a:lnTo>
                <a:lnTo>
                  <a:pt x="4787890" y="1845473"/>
                </a:lnTo>
                <a:lnTo>
                  <a:pt x="4734646" y="1661420"/>
                </a:lnTo>
                <a:lnTo>
                  <a:pt x="4667588" y="1483678"/>
                </a:lnTo>
                <a:lnTo>
                  <a:pt x="4587342" y="1312872"/>
                </a:lnTo>
                <a:lnTo>
                  <a:pt x="4494533" y="1149627"/>
                </a:lnTo>
                <a:lnTo>
                  <a:pt x="4389787" y="994569"/>
                </a:lnTo>
                <a:lnTo>
                  <a:pt x="4273727" y="848323"/>
                </a:lnTo>
                <a:lnTo>
                  <a:pt x="4146981" y="711513"/>
                </a:lnTo>
                <a:lnTo>
                  <a:pt x="4010172" y="584766"/>
                </a:lnTo>
                <a:lnTo>
                  <a:pt x="3863925" y="468706"/>
                </a:lnTo>
                <a:lnTo>
                  <a:pt x="3708867" y="363959"/>
                </a:lnTo>
                <a:lnTo>
                  <a:pt x="3545623" y="271150"/>
                </a:lnTo>
                <a:lnTo>
                  <a:pt x="3374817" y="190903"/>
                </a:lnTo>
                <a:lnTo>
                  <a:pt x="3197074" y="123845"/>
                </a:lnTo>
                <a:lnTo>
                  <a:pt x="3013020" y="70600"/>
                </a:lnTo>
                <a:lnTo>
                  <a:pt x="2823281" y="31795"/>
                </a:lnTo>
                <a:lnTo>
                  <a:pt x="2628481" y="8052"/>
                </a:lnTo>
                <a:lnTo>
                  <a:pt x="2429245" y="0"/>
                </a:lnTo>
                <a:lnTo>
                  <a:pt x="2230009" y="8052"/>
                </a:lnTo>
                <a:lnTo>
                  <a:pt x="2035209" y="31795"/>
                </a:lnTo>
                <a:lnTo>
                  <a:pt x="1845469" y="70600"/>
                </a:lnTo>
                <a:lnTo>
                  <a:pt x="1661416" y="123845"/>
                </a:lnTo>
                <a:lnTo>
                  <a:pt x="1483673" y="190903"/>
                </a:lnTo>
                <a:lnTo>
                  <a:pt x="1312867" y="271150"/>
                </a:lnTo>
                <a:lnTo>
                  <a:pt x="1149622" y="363959"/>
                </a:lnTo>
                <a:lnTo>
                  <a:pt x="994564" y="468706"/>
                </a:lnTo>
                <a:lnTo>
                  <a:pt x="848318" y="584766"/>
                </a:lnTo>
                <a:lnTo>
                  <a:pt x="711509" y="711513"/>
                </a:lnTo>
                <a:lnTo>
                  <a:pt x="584762" y="848323"/>
                </a:lnTo>
                <a:lnTo>
                  <a:pt x="468703" y="994569"/>
                </a:lnTo>
                <a:lnTo>
                  <a:pt x="363956" y="1149627"/>
                </a:lnTo>
                <a:lnTo>
                  <a:pt x="271148" y="1312872"/>
                </a:lnTo>
                <a:lnTo>
                  <a:pt x="190902" y="1483678"/>
                </a:lnTo>
                <a:lnTo>
                  <a:pt x="123844" y="1661420"/>
                </a:lnTo>
                <a:lnTo>
                  <a:pt x="70600" y="1845473"/>
                </a:lnTo>
                <a:lnTo>
                  <a:pt x="31794" y="2035211"/>
                </a:lnTo>
                <a:lnTo>
                  <a:pt x="8052" y="2230011"/>
                </a:lnTo>
                <a:lnTo>
                  <a:pt x="0" y="2429245"/>
                </a:lnTo>
                <a:lnTo>
                  <a:pt x="8052" y="2628479"/>
                </a:lnTo>
                <a:lnTo>
                  <a:pt x="31794" y="2823278"/>
                </a:lnTo>
                <a:lnTo>
                  <a:pt x="70600" y="3013017"/>
                </a:lnTo>
                <a:lnTo>
                  <a:pt x="123844" y="3197070"/>
                </a:lnTo>
                <a:lnTo>
                  <a:pt x="190902" y="3374812"/>
                </a:lnTo>
                <a:lnTo>
                  <a:pt x="271148" y="3545618"/>
                </a:lnTo>
                <a:lnTo>
                  <a:pt x="363956" y="3708863"/>
                </a:lnTo>
                <a:lnTo>
                  <a:pt x="468703" y="3863921"/>
                </a:lnTo>
                <a:lnTo>
                  <a:pt x="584762" y="4010167"/>
                </a:lnTo>
                <a:lnTo>
                  <a:pt x="711509" y="4146977"/>
                </a:lnTo>
                <a:lnTo>
                  <a:pt x="848318" y="4273724"/>
                </a:lnTo>
                <a:lnTo>
                  <a:pt x="994564" y="4389784"/>
                </a:lnTo>
                <a:lnTo>
                  <a:pt x="1149622" y="4494531"/>
                </a:lnTo>
                <a:lnTo>
                  <a:pt x="1312867" y="4587340"/>
                </a:lnTo>
                <a:lnTo>
                  <a:pt x="1483673" y="4667587"/>
                </a:lnTo>
                <a:lnTo>
                  <a:pt x="1661416" y="4734645"/>
                </a:lnTo>
                <a:lnTo>
                  <a:pt x="1845469" y="4787889"/>
                </a:lnTo>
                <a:lnTo>
                  <a:pt x="2035209" y="4826695"/>
                </a:lnTo>
                <a:lnTo>
                  <a:pt x="2230009" y="4850437"/>
                </a:lnTo>
                <a:lnTo>
                  <a:pt x="2429245" y="4858490"/>
                </a:lnTo>
                <a:close/>
              </a:path>
            </a:pathLst>
          </a:custGeom>
          <a:noFill/>
          <a:ln w="31412">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 name="object 14">
            <a:extLst>
              <a:ext uri="{FF2B5EF4-FFF2-40B4-BE49-F238E27FC236}">
                <a16:creationId xmlns:a16="http://schemas.microsoft.com/office/drawing/2014/main" id="{092A6403-3377-E815-1051-B6C1A33FFFB8}"/>
              </a:ext>
            </a:extLst>
          </p:cNvPr>
          <p:cNvSpPr>
            <a:spLocks/>
          </p:cNvSpPr>
          <p:nvPr/>
        </p:nvSpPr>
        <p:spPr bwMode="auto">
          <a:xfrm>
            <a:off x="15227300" y="5145088"/>
            <a:ext cx="4932363" cy="4927600"/>
          </a:xfrm>
          <a:custGeom>
            <a:avLst/>
            <a:gdLst>
              <a:gd name="T0" fmla="*/ 2199845 w 4066200"/>
              <a:gd name="T1" fmla="*/ 4059481 h 4066221"/>
              <a:gd name="T2" fmla="*/ 2521676 w 4066200"/>
              <a:gd name="T3" fmla="*/ 4007132 h 4066221"/>
              <a:gd name="T4" fmla="*/ 2824472 w 4066200"/>
              <a:gd name="T5" fmla="*/ 3906446 h 4066221"/>
              <a:gd name="T6" fmla="*/ 3104048 w 4066200"/>
              <a:gd name="T7" fmla="*/ 3761609 h 4066221"/>
              <a:gd name="T8" fmla="*/ 3356218 w 4066200"/>
              <a:gd name="T9" fmla="*/ 3576808 h 4066221"/>
              <a:gd name="T10" fmla="*/ 3576795 w 4066200"/>
              <a:gd name="T11" fmla="*/ 3356228 h 4066221"/>
              <a:gd name="T12" fmla="*/ 3761594 w 4066200"/>
              <a:gd name="T13" fmla="*/ 3104057 h 4066221"/>
              <a:gd name="T14" fmla="*/ 3906428 w 4066200"/>
              <a:gd name="T15" fmla="*/ 2824480 h 4066221"/>
              <a:gd name="T16" fmla="*/ 4007113 w 4066200"/>
              <a:gd name="T17" fmla="*/ 2521684 h 4066221"/>
              <a:gd name="T18" fmla="*/ 4059461 w 4066200"/>
              <a:gd name="T19" fmla="*/ 2199854 h 4066221"/>
              <a:gd name="T20" fmla="*/ 4059461 w 4066200"/>
              <a:gd name="T21" fmla="*/ 1866367 h 4066221"/>
              <a:gd name="T22" fmla="*/ 4007113 w 4066200"/>
              <a:gd name="T23" fmla="*/ 1544537 h 4066221"/>
              <a:gd name="T24" fmla="*/ 3906428 w 4066200"/>
              <a:gd name="T25" fmla="*/ 1241741 h 4066221"/>
              <a:gd name="T26" fmla="*/ 3761594 w 4066200"/>
              <a:gd name="T27" fmla="*/ 962164 h 4066221"/>
              <a:gd name="T28" fmla="*/ 3576795 w 4066200"/>
              <a:gd name="T29" fmla="*/ 709992 h 4066221"/>
              <a:gd name="T30" fmla="*/ 3356218 w 4066200"/>
              <a:gd name="T31" fmla="*/ 489413 h 4066221"/>
              <a:gd name="T32" fmla="*/ 3104048 w 4066200"/>
              <a:gd name="T33" fmla="*/ 304611 h 4066221"/>
              <a:gd name="T34" fmla="*/ 2824472 w 4066200"/>
              <a:gd name="T35" fmla="*/ 159774 h 4066221"/>
              <a:gd name="T36" fmla="*/ 2521676 w 4066200"/>
              <a:gd name="T37" fmla="*/ 59088 h 4066221"/>
              <a:gd name="T38" fmla="*/ 2199845 w 4066200"/>
              <a:gd name="T39" fmla="*/ 6739 h 4066221"/>
              <a:gd name="T40" fmla="*/ 1866355 w 4066200"/>
              <a:gd name="T41" fmla="*/ 6739 h 4066221"/>
              <a:gd name="T42" fmla="*/ 1544524 w 4066200"/>
              <a:gd name="T43" fmla="*/ 59088 h 4066221"/>
              <a:gd name="T44" fmla="*/ 1241728 w 4066200"/>
              <a:gd name="T45" fmla="*/ 159774 h 4066221"/>
              <a:gd name="T46" fmla="*/ 962152 w 4066200"/>
              <a:gd name="T47" fmla="*/ 304611 h 4066221"/>
              <a:gd name="T48" fmla="*/ 709982 w 4066200"/>
              <a:gd name="T49" fmla="*/ 489413 h 4066221"/>
              <a:gd name="T50" fmla="*/ 489405 w 4066200"/>
              <a:gd name="T51" fmla="*/ 709992 h 4066221"/>
              <a:gd name="T52" fmla="*/ 304606 w 4066200"/>
              <a:gd name="T53" fmla="*/ 962164 h 4066221"/>
              <a:gd name="T54" fmla="*/ 159771 w 4066200"/>
              <a:gd name="T55" fmla="*/ 1241741 h 4066221"/>
              <a:gd name="T56" fmla="*/ 59087 w 4066200"/>
              <a:gd name="T57" fmla="*/ 1544537 h 4066221"/>
              <a:gd name="T58" fmla="*/ 6739 w 4066200"/>
              <a:gd name="T59" fmla="*/ 1866367 h 4066221"/>
              <a:gd name="T60" fmla="*/ 6739 w 4066200"/>
              <a:gd name="T61" fmla="*/ 2199854 h 4066221"/>
              <a:gd name="T62" fmla="*/ 59087 w 4066200"/>
              <a:gd name="T63" fmla="*/ 2521684 h 4066221"/>
              <a:gd name="T64" fmla="*/ 159771 w 4066200"/>
              <a:gd name="T65" fmla="*/ 2824480 h 4066221"/>
              <a:gd name="T66" fmla="*/ 304606 w 4066200"/>
              <a:gd name="T67" fmla="*/ 3104057 h 4066221"/>
              <a:gd name="T68" fmla="*/ 489405 w 4066200"/>
              <a:gd name="T69" fmla="*/ 3356228 h 4066221"/>
              <a:gd name="T70" fmla="*/ 709982 w 4066200"/>
              <a:gd name="T71" fmla="*/ 3576808 h 4066221"/>
              <a:gd name="T72" fmla="*/ 962152 w 4066200"/>
              <a:gd name="T73" fmla="*/ 3761609 h 4066221"/>
              <a:gd name="T74" fmla="*/ 1241728 w 4066200"/>
              <a:gd name="T75" fmla="*/ 3906446 h 4066221"/>
              <a:gd name="T76" fmla="*/ 1544524 w 4066200"/>
              <a:gd name="T77" fmla="*/ 4007132 h 4066221"/>
              <a:gd name="T78" fmla="*/ 1866355 w 4066200"/>
              <a:gd name="T79" fmla="*/ 4059481 h 4066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66200" h="4066221">
                <a:moveTo>
                  <a:pt x="2033100" y="4066221"/>
                </a:moveTo>
                <a:lnTo>
                  <a:pt x="2199845" y="4059481"/>
                </a:lnTo>
                <a:lnTo>
                  <a:pt x="2362878" y="4039611"/>
                </a:lnTo>
                <a:lnTo>
                  <a:pt x="2521676" y="4007132"/>
                </a:lnTo>
                <a:lnTo>
                  <a:pt x="2675715" y="3962570"/>
                </a:lnTo>
                <a:lnTo>
                  <a:pt x="2824472" y="3906446"/>
                </a:lnTo>
                <a:lnTo>
                  <a:pt x="2967424" y="3839285"/>
                </a:lnTo>
                <a:lnTo>
                  <a:pt x="3104048" y="3761609"/>
                </a:lnTo>
                <a:lnTo>
                  <a:pt x="3233820" y="3673943"/>
                </a:lnTo>
                <a:lnTo>
                  <a:pt x="3356218" y="3576808"/>
                </a:lnTo>
                <a:lnTo>
                  <a:pt x="3470717" y="3470729"/>
                </a:lnTo>
                <a:lnTo>
                  <a:pt x="3576795" y="3356228"/>
                </a:lnTo>
                <a:lnTo>
                  <a:pt x="3673928" y="3233830"/>
                </a:lnTo>
                <a:lnTo>
                  <a:pt x="3761594" y="3104057"/>
                </a:lnTo>
                <a:lnTo>
                  <a:pt x="3839268" y="2967433"/>
                </a:lnTo>
                <a:lnTo>
                  <a:pt x="3906428" y="2824480"/>
                </a:lnTo>
                <a:lnTo>
                  <a:pt x="3962551" y="2675723"/>
                </a:lnTo>
                <a:lnTo>
                  <a:pt x="4007113" y="2521684"/>
                </a:lnTo>
                <a:lnTo>
                  <a:pt x="4039590" y="2362886"/>
                </a:lnTo>
                <a:lnTo>
                  <a:pt x="4059461" y="2199854"/>
                </a:lnTo>
                <a:lnTo>
                  <a:pt x="4066200" y="2033110"/>
                </a:lnTo>
                <a:lnTo>
                  <a:pt x="4059461" y="1866367"/>
                </a:lnTo>
                <a:lnTo>
                  <a:pt x="4039590" y="1703334"/>
                </a:lnTo>
                <a:lnTo>
                  <a:pt x="4007113" y="1544537"/>
                </a:lnTo>
                <a:lnTo>
                  <a:pt x="3962551" y="1390498"/>
                </a:lnTo>
                <a:lnTo>
                  <a:pt x="3906428" y="1241741"/>
                </a:lnTo>
                <a:lnTo>
                  <a:pt x="3839268" y="1098788"/>
                </a:lnTo>
                <a:lnTo>
                  <a:pt x="3761594" y="962164"/>
                </a:lnTo>
                <a:lnTo>
                  <a:pt x="3673928" y="832391"/>
                </a:lnTo>
                <a:lnTo>
                  <a:pt x="3576795" y="709992"/>
                </a:lnTo>
                <a:lnTo>
                  <a:pt x="3470717" y="595492"/>
                </a:lnTo>
                <a:lnTo>
                  <a:pt x="3356218" y="489413"/>
                </a:lnTo>
                <a:lnTo>
                  <a:pt x="3233820" y="392278"/>
                </a:lnTo>
                <a:lnTo>
                  <a:pt x="3104048" y="304611"/>
                </a:lnTo>
                <a:lnTo>
                  <a:pt x="2967424" y="226936"/>
                </a:lnTo>
                <a:lnTo>
                  <a:pt x="2824472" y="159774"/>
                </a:lnTo>
                <a:lnTo>
                  <a:pt x="2675715" y="103651"/>
                </a:lnTo>
                <a:lnTo>
                  <a:pt x="2521676" y="59088"/>
                </a:lnTo>
                <a:lnTo>
                  <a:pt x="2362878" y="26610"/>
                </a:lnTo>
                <a:lnTo>
                  <a:pt x="2199845" y="6739"/>
                </a:lnTo>
                <a:lnTo>
                  <a:pt x="2033100" y="0"/>
                </a:lnTo>
                <a:lnTo>
                  <a:pt x="1866355" y="6739"/>
                </a:lnTo>
                <a:lnTo>
                  <a:pt x="1703322" y="26610"/>
                </a:lnTo>
                <a:lnTo>
                  <a:pt x="1544524" y="59088"/>
                </a:lnTo>
                <a:lnTo>
                  <a:pt x="1390485" y="103651"/>
                </a:lnTo>
                <a:lnTo>
                  <a:pt x="1241728" y="159774"/>
                </a:lnTo>
                <a:lnTo>
                  <a:pt x="1098775" y="226936"/>
                </a:lnTo>
                <a:lnTo>
                  <a:pt x="962152" y="304611"/>
                </a:lnTo>
                <a:lnTo>
                  <a:pt x="832379" y="392278"/>
                </a:lnTo>
                <a:lnTo>
                  <a:pt x="709982" y="489413"/>
                </a:lnTo>
                <a:lnTo>
                  <a:pt x="595483" y="595492"/>
                </a:lnTo>
                <a:lnTo>
                  <a:pt x="489405" y="709992"/>
                </a:lnTo>
                <a:lnTo>
                  <a:pt x="392271" y="832391"/>
                </a:lnTo>
                <a:lnTo>
                  <a:pt x="304606" y="962164"/>
                </a:lnTo>
                <a:lnTo>
                  <a:pt x="226931" y="1098788"/>
                </a:lnTo>
                <a:lnTo>
                  <a:pt x="159771" y="1241741"/>
                </a:lnTo>
                <a:lnTo>
                  <a:pt x="103649" y="1390498"/>
                </a:lnTo>
                <a:lnTo>
                  <a:pt x="59087" y="1544537"/>
                </a:lnTo>
                <a:lnTo>
                  <a:pt x="26609" y="1703334"/>
                </a:lnTo>
                <a:lnTo>
                  <a:pt x="6739" y="1866367"/>
                </a:lnTo>
                <a:lnTo>
                  <a:pt x="0" y="2033110"/>
                </a:lnTo>
                <a:lnTo>
                  <a:pt x="6739" y="2199854"/>
                </a:lnTo>
                <a:lnTo>
                  <a:pt x="26609" y="2362886"/>
                </a:lnTo>
                <a:lnTo>
                  <a:pt x="59087" y="2521684"/>
                </a:lnTo>
                <a:lnTo>
                  <a:pt x="103649" y="2675723"/>
                </a:lnTo>
                <a:lnTo>
                  <a:pt x="159771" y="2824480"/>
                </a:lnTo>
                <a:lnTo>
                  <a:pt x="226931" y="2967433"/>
                </a:lnTo>
                <a:lnTo>
                  <a:pt x="304606" y="3104057"/>
                </a:lnTo>
                <a:lnTo>
                  <a:pt x="392271" y="3233830"/>
                </a:lnTo>
                <a:lnTo>
                  <a:pt x="489405" y="3356228"/>
                </a:lnTo>
                <a:lnTo>
                  <a:pt x="595483" y="3470729"/>
                </a:lnTo>
                <a:lnTo>
                  <a:pt x="709982" y="3576808"/>
                </a:lnTo>
                <a:lnTo>
                  <a:pt x="832379" y="3673943"/>
                </a:lnTo>
                <a:lnTo>
                  <a:pt x="962152" y="3761609"/>
                </a:lnTo>
                <a:lnTo>
                  <a:pt x="1098775" y="3839285"/>
                </a:lnTo>
                <a:lnTo>
                  <a:pt x="1241728" y="3906446"/>
                </a:lnTo>
                <a:lnTo>
                  <a:pt x="1390485" y="3962570"/>
                </a:lnTo>
                <a:lnTo>
                  <a:pt x="1544524" y="4007132"/>
                </a:lnTo>
                <a:lnTo>
                  <a:pt x="1703322" y="4039611"/>
                </a:lnTo>
                <a:lnTo>
                  <a:pt x="1866355" y="4059481"/>
                </a:lnTo>
                <a:lnTo>
                  <a:pt x="2033100" y="4066221"/>
                </a:lnTo>
                <a:close/>
              </a:path>
            </a:pathLst>
          </a:custGeom>
          <a:noFill/>
          <a:ln w="31412">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object 15">
            <a:extLst>
              <a:ext uri="{FF2B5EF4-FFF2-40B4-BE49-F238E27FC236}">
                <a16:creationId xmlns:a16="http://schemas.microsoft.com/office/drawing/2014/main" id="{9106BE7C-DD24-6D63-65F4-44D31319036C}"/>
              </a:ext>
            </a:extLst>
          </p:cNvPr>
          <p:cNvSpPr>
            <a:spLocks/>
          </p:cNvSpPr>
          <p:nvPr/>
        </p:nvSpPr>
        <p:spPr bwMode="auto">
          <a:xfrm>
            <a:off x="12992100" y="8091488"/>
            <a:ext cx="4421188" cy="4416425"/>
          </a:xfrm>
          <a:custGeom>
            <a:avLst/>
            <a:gdLst>
              <a:gd name="T0" fmla="*/ 1971361 w 3643868"/>
              <a:gd name="T1" fmla="*/ 3637828 h 3643868"/>
              <a:gd name="T2" fmla="*/ 2259767 w 3643868"/>
              <a:gd name="T3" fmla="*/ 3590918 h 3643868"/>
              <a:gd name="T4" fmla="*/ 2531115 w 3643868"/>
              <a:gd name="T5" fmla="*/ 3500692 h 3643868"/>
              <a:gd name="T6" fmla="*/ 2781653 w 3643868"/>
              <a:gd name="T7" fmla="*/ 3370901 h 3643868"/>
              <a:gd name="T8" fmla="*/ 3007631 w 3643868"/>
              <a:gd name="T9" fmla="*/ 3205297 h 3643868"/>
              <a:gd name="T10" fmla="*/ 3205297 w 3643868"/>
              <a:gd name="T11" fmla="*/ 3007631 h 3643868"/>
              <a:gd name="T12" fmla="*/ 3370901 w 3643868"/>
              <a:gd name="T13" fmla="*/ 2781653 h 3643868"/>
              <a:gd name="T14" fmla="*/ 3500692 w 3643868"/>
              <a:gd name="T15" fmla="*/ 2531115 h 3643868"/>
              <a:gd name="T16" fmla="*/ 3590918 w 3643868"/>
              <a:gd name="T17" fmla="*/ 2259767 h 3643868"/>
              <a:gd name="T18" fmla="*/ 3637828 w 3643868"/>
              <a:gd name="T19" fmla="*/ 1971361 h 3643868"/>
              <a:gd name="T20" fmla="*/ 3637828 w 3643868"/>
              <a:gd name="T21" fmla="*/ 1672506 h 3643868"/>
              <a:gd name="T22" fmla="*/ 3590918 w 3643868"/>
              <a:gd name="T23" fmla="*/ 1384100 h 3643868"/>
              <a:gd name="T24" fmla="*/ 3500692 w 3643868"/>
              <a:gd name="T25" fmla="*/ 1112753 h 3643868"/>
              <a:gd name="T26" fmla="*/ 3370901 w 3643868"/>
              <a:gd name="T27" fmla="*/ 862214 h 3643868"/>
              <a:gd name="T28" fmla="*/ 3205297 w 3643868"/>
              <a:gd name="T29" fmla="*/ 636236 h 3643868"/>
              <a:gd name="T30" fmla="*/ 3007631 w 3643868"/>
              <a:gd name="T31" fmla="*/ 438570 h 3643868"/>
              <a:gd name="T32" fmla="*/ 2781653 w 3643868"/>
              <a:gd name="T33" fmla="*/ 272966 h 3643868"/>
              <a:gd name="T34" fmla="*/ 2531115 w 3643868"/>
              <a:gd name="T35" fmla="*/ 143175 h 3643868"/>
              <a:gd name="T36" fmla="*/ 2259767 w 3643868"/>
              <a:gd name="T37" fmla="*/ 52949 h 3643868"/>
              <a:gd name="T38" fmla="*/ 1971361 w 3643868"/>
              <a:gd name="T39" fmla="*/ 6039 h 3643868"/>
              <a:gd name="T40" fmla="*/ 1672506 w 3643868"/>
              <a:gd name="T41" fmla="*/ 6039 h 3643868"/>
              <a:gd name="T42" fmla="*/ 1384100 w 3643868"/>
              <a:gd name="T43" fmla="*/ 52949 h 3643868"/>
              <a:gd name="T44" fmla="*/ 1112753 w 3643868"/>
              <a:gd name="T45" fmla="*/ 143175 h 3643868"/>
              <a:gd name="T46" fmla="*/ 862214 w 3643868"/>
              <a:gd name="T47" fmla="*/ 272966 h 3643868"/>
              <a:gd name="T48" fmla="*/ 636236 w 3643868"/>
              <a:gd name="T49" fmla="*/ 438570 h 3643868"/>
              <a:gd name="T50" fmla="*/ 438570 w 3643868"/>
              <a:gd name="T51" fmla="*/ 636236 h 3643868"/>
              <a:gd name="T52" fmla="*/ 272966 w 3643868"/>
              <a:gd name="T53" fmla="*/ 862214 h 3643868"/>
              <a:gd name="T54" fmla="*/ 143175 w 3643868"/>
              <a:gd name="T55" fmla="*/ 1112753 h 3643868"/>
              <a:gd name="T56" fmla="*/ 52949 w 3643868"/>
              <a:gd name="T57" fmla="*/ 1384100 h 3643868"/>
              <a:gd name="T58" fmla="*/ 6039 w 3643868"/>
              <a:gd name="T59" fmla="*/ 1672506 h 3643868"/>
              <a:gd name="T60" fmla="*/ 6039 w 3643868"/>
              <a:gd name="T61" fmla="*/ 1971361 h 3643868"/>
              <a:gd name="T62" fmla="*/ 52949 w 3643868"/>
              <a:gd name="T63" fmla="*/ 2259767 h 3643868"/>
              <a:gd name="T64" fmla="*/ 143175 w 3643868"/>
              <a:gd name="T65" fmla="*/ 2531115 h 3643868"/>
              <a:gd name="T66" fmla="*/ 272966 w 3643868"/>
              <a:gd name="T67" fmla="*/ 2781653 h 3643868"/>
              <a:gd name="T68" fmla="*/ 438570 w 3643868"/>
              <a:gd name="T69" fmla="*/ 3007631 h 3643868"/>
              <a:gd name="T70" fmla="*/ 636236 w 3643868"/>
              <a:gd name="T71" fmla="*/ 3205297 h 3643868"/>
              <a:gd name="T72" fmla="*/ 862214 w 3643868"/>
              <a:gd name="T73" fmla="*/ 3370901 h 3643868"/>
              <a:gd name="T74" fmla="*/ 1112753 w 3643868"/>
              <a:gd name="T75" fmla="*/ 3500692 h 3643868"/>
              <a:gd name="T76" fmla="*/ 1384100 w 3643868"/>
              <a:gd name="T77" fmla="*/ 3590918 h 3643868"/>
              <a:gd name="T78" fmla="*/ 1672506 w 3643868"/>
              <a:gd name="T79" fmla="*/ 3637828 h 3643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43868" h="3643868">
                <a:moveTo>
                  <a:pt x="1821934" y="3643868"/>
                </a:moveTo>
                <a:lnTo>
                  <a:pt x="1971361" y="3637828"/>
                </a:lnTo>
                <a:lnTo>
                  <a:pt x="2117462" y="3620022"/>
                </a:lnTo>
                <a:lnTo>
                  <a:pt x="2259767" y="3590918"/>
                </a:lnTo>
                <a:lnTo>
                  <a:pt x="2397807" y="3550985"/>
                </a:lnTo>
                <a:lnTo>
                  <a:pt x="2531115" y="3500692"/>
                </a:lnTo>
                <a:lnTo>
                  <a:pt x="2659219" y="3440508"/>
                </a:lnTo>
                <a:lnTo>
                  <a:pt x="2781653" y="3370901"/>
                </a:lnTo>
                <a:lnTo>
                  <a:pt x="2897946" y="3292341"/>
                </a:lnTo>
                <a:lnTo>
                  <a:pt x="3007631" y="3205297"/>
                </a:lnTo>
                <a:lnTo>
                  <a:pt x="3110237" y="3110237"/>
                </a:lnTo>
                <a:lnTo>
                  <a:pt x="3205297" y="3007631"/>
                </a:lnTo>
                <a:lnTo>
                  <a:pt x="3292341" y="2897946"/>
                </a:lnTo>
                <a:lnTo>
                  <a:pt x="3370901" y="2781653"/>
                </a:lnTo>
                <a:lnTo>
                  <a:pt x="3440508" y="2659219"/>
                </a:lnTo>
                <a:lnTo>
                  <a:pt x="3500692" y="2531115"/>
                </a:lnTo>
                <a:lnTo>
                  <a:pt x="3550985" y="2397807"/>
                </a:lnTo>
                <a:lnTo>
                  <a:pt x="3590918" y="2259767"/>
                </a:lnTo>
                <a:lnTo>
                  <a:pt x="3620022" y="2117462"/>
                </a:lnTo>
                <a:lnTo>
                  <a:pt x="3637828" y="1971361"/>
                </a:lnTo>
                <a:lnTo>
                  <a:pt x="3643868" y="1821934"/>
                </a:lnTo>
                <a:lnTo>
                  <a:pt x="3637828" y="1672506"/>
                </a:lnTo>
                <a:lnTo>
                  <a:pt x="3620022" y="1526405"/>
                </a:lnTo>
                <a:lnTo>
                  <a:pt x="3590918" y="1384100"/>
                </a:lnTo>
                <a:lnTo>
                  <a:pt x="3550985" y="1246060"/>
                </a:lnTo>
                <a:lnTo>
                  <a:pt x="3500692" y="1112753"/>
                </a:lnTo>
                <a:lnTo>
                  <a:pt x="3440508" y="984648"/>
                </a:lnTo>
                <a:lnTo>
                  <a:pt x="3370901" y="862214"/>
                </a:lnTo>
                <a:lnTo>
                  <a:pt x="3292341" y="745921"/>
                </a:lnTo>
                <a:lnTo>
                  <a:pt x="3205297" y="636236"/>
                </a:lnTo>
                <a:lnTo>
                  <a:pt x="3110237" y="533630"/>
                </a:lnTo>
                <a:lnTo>
                  <a:pt x="3007631" y="438570"/>
                </a:lnTo>
                <a:lnTo>
                  <a:pt x="2897946" y="351526"/>
                </a:lnTo>
                <a:lnTo>
                  <a:pt x="2781653" y="272966"/>
                </a:lnTo>
                <a:lnTo>
                  <a:pt x="2659219" y="203360"/>
                </a:lnTo>
                <a:lnTo>
                  <a:pt x="2531115" y="143175"/>
                </a:lnTo>
                <a:lnTo>
                  <a:pt x="2397807" y="92882"/>
                </a:lnTo>
                <a:lnTo>
                  <a:pt x="2259767" y="52949"/>
                </a:lnTo>
                <a:lnTo>
                  <a:pt x="2117462" y="23845"/>
                </a:lnTo>
                <a:lnTo>
                  <a:pt x="1971361" y="6039"/>
                </a:lnTo>
                <a:lnTo>
                  <a:pt x="1821934" y="0"/>
                </a:lnTo>
                <a:lnTo>
                  <a:pt x="1672506" y="6039"/>
                </a:lnTo>
                <a:lnTo>
                  <a:pt x="1526405" y="23845"/>
                </a:lnTo>
                <a:lnTo>
                  <a:pt x="1384100" y="52949"/>
                </a:lnTo>
                <a:lnTo>
                  <a:pt x="1246060" y="92882"/>
                </a:lnTo>
                <a:lnTo>
                  <a:pt x="1112753" y="143175"/>
                </a:lnTo>
                <a:lnTo>
                  <a:pt x="984648" y="203360"/>
                </a:lnTo>
                <a:lnTo>
                  <a:pt x="862214" y="272966"/>
                </a:lnTo>
                <a:lnTo>
                  <a:pt x="745921" y="351526"/>
                </a:lnTo>
                <a:lnTo>
                  <a:pt x="636236" y="438570"/>
                </a:lnTo>
                <a:lnTo>
                  <a:pt x="533630" y="533630"/>
                </a:lnTo>
                <a:lnTo>
                  <a:pt x="438570" y="636236"/>
                </a:lnTo>
                <a:lnTo>
                  <a:pt x="351526" y="745921"/>
                </a:lnTo>
                <a:lnTo>
                  <a:pt x="272966" y="862214"/>
                </a:lnTo>
                <a:lnTo>
                  <a:pt x="203360" y="984648"/>
                </a:lnTo>
                <a:lnTo>
                  <a:pt x="143175" y="1112753"/>
                </a:lnTo>
                <a:lnTo>
                  <a:pt x="92882" y="1246060"/>
                </a:lnTo>
                <a:lnTo>
                  <a:pt x="52949" y="1384100"/>
                </a:lnTo>
                <a:lnTo>
                  <a:pt x="23845" y="1526405"/>
                </a:lnTo>
                <a:lnTo>
                  <a:pt x="6039" y="1672506"/>
                </a:lnTo>
                <a:lnTo>
                  <a:pt x="0" y="1821934"/>
                </a:lnTo>
                <a:lnTo>
                  <a:pt x="6039" y="1971361"/>
                </a:lnTo>
                <a:lnTo>
                  <a:pt x="23845" y="2117462"/>
                </a:lnTo>
                <a:lnTo>
                  <a:pt x="52949" y="2259767"/>
                </a:lnTo>
                <a:lnTo>
                  <a:pt x="92882" y="2397807"/>
                </a:lnTo>
                <a:lnTo>
                  <a:pt x="143175" y="2531115"/>
                </a:lnTo>
                <a:lnTo>
                  <a:pt x="203360" y="2659219"/>
                </a:lnTo>
                <a:lnTo>
                  <a:pt x="272966" y="2781653"/>
                </a:lnTo>
                <a:lnTo>
                  <a:pt x="351526" y="2897946"/>
                </a:lnTo>
                <a:lnTo>
                  <a:pt x="438570" y="3007631"/>
                </a:lnTo>
                <a:lnTo>
                  <a:pt x="533630" y="3110237"/>
                </a:lnTo>
                <a:lnTo>
                  <a:pt x="636236" y="3205297"/>
                </a:lnTo>
                <a:lnTo>
                  <a:pt x="745921" y="3292341"/>
                </a:lnTo>
                <a:lnTo>
                  <a:pt x="862214" y="3370901"/>
                </a:lnTo>
                <a:lnTo>
                  <a:pt x="984648" y="3440508"/>
                </a:lnTo>
                <a:lnTo>
                  <a:pt x="1112753" y="3500692"/>
                </a:lnTo>
                <a:lnTo>
                  <a:pt x="1246060" y="3550985"/>
                </a:lnTo>
                <a:lnTo>
                  <a:pt x="1384100" y="3590918"/>
                </a:lnTo>
                <a:lnTo>
                  <a:pt x="1526405" y="3620022"/>
                </a:lnTo>
                <a:lnTo>
                  <a:pt x="1672506" y="3637828"/>
                </a:lnTo>
                <a:lnTo>
                  <a:pt x="1821934" y="3643868"/>
                </a:lnTo>
                <a:close/>
              </a:path>
            </a:pathLst>
          </a:custGeom>
          <a:noFill/>
          <a:ln w="31412">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9" name="object 16">
            <a:extLst>
              <a:ext uri="{FF2B5EF4-FFF2-40B4-BE49-F238E27FC236}">
                <a16:creationId xmlns:a16="http://schemas.microsoft.com/office/drawing/2014/main" id="{ACB6C6FD-73FF-9CC2-9695-CF78B25AFFC0}"/>
              </a:ext>
            </a:extLst>
          </p:cNvPr>
          <p:cNvSpPr txBox="1"/>
          <p:nvPr/>
        </p:nvSpPr>
        <p:spPr>
          <a:xfrm>
            <a:off x="16887825" y="6675438"/>
            <a:ext cx="2241550" cy="1885950"/>
          </a:xfrm>
          <a:prstGeom prst="rect">
            <a:avLst/>
          </a:prstGeom>
        </p:spPr>
        <p:txBody>
          <a:bodyPr lIns="0" tIns="0" rIns="0" bIns="0"/>
          <a:lstStyle>
            <a:lvl1pPr marL="53975">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en-US" sz="2200" b="1">
                <a:solidFill>
                  <a:srgbClr val="FFFFFF"/>
                </a:solidFill>
                <a:latin typeface="Source Sans Pro Semibold" panose="020B0603030403020204" pitchFamily="34" charset="0"/>
              </a:rPr>
              <a:t>WHOLESALE </a:t>
            </a:r>
            <a:endParaRPr lang="en-US" altLang="en-US" sz="2200">
              <a:latin typeface="Source Sans Pro Semibold" panose="020B0603030403020204" pitchFamily="34" charset="0"/>
            </a:endParaRPr>
          </a:p>
          <a:p>
            <a:pPr algn="ctr">
              <a:spcBef>
                <a:spcPts val="375"/>
              </a:spcBef>
            </a:pPr>
            <a:r>
              <a:rPr lang="en-US" altLang="en-US" sz="2200">
                <a:solidFill>
                  <a:srgbClr val="FFFFFF"/>
                </a:solidFill>
                <a:latin typeface="Source Sans Pro" panose="020B0503030403020204" pitchFamily="34" charset="0"/>
              </a:rPr>
              <a:t>—</a:t>
            </a:r>
            <a:endParaRPr lang="en-US" altLang="en-US" sz="2200">
              <a:latin typeface="Source Sans Pro" panose="020B0503030403020204" pitchFamily="34" charset="0"/>
            </a:endParaRPr>
          </a:p>
          <a:p>
            <a:pPr algn="ctr">
              <a:lnSpc>
                <a:spcPct val="115000"/>
              </a:lnSpc>
            </a:pPr>
            <a:r>
              <a:rPr lang="en-US" altLang="en-US" sz="2200">
                <a:solidFill>
                  <a:srgbClr val="FFFFFF"/>
                </a:solidFill>
                <a:latin typeface="Source Sans Pro" panose="020B0503030403020204" pitchFamily="34" charset="0"/>
              </a:rPr>
              <a:t>Department Stores Franchise</a:t>
            </a:r>
            <a:endParaRPr lang="en-US" altLang="en-US" sz="2200">
              <a:latin typeface="Source Sans Pro" panose="020B0503030403020204" pitchFamily="34" charset="0"/>
            </a:endParaRPr>
          </a:p>
          <a:p>
            <a:pPr algn="ctr">
              <a:spcBef>
                <a:spcPts val="375"/>
              </a:spcBef>
            </a:pPr>
            <a:r>
              <a:rPr lang="en-US" altLang="en-US" sz="2200">
                <a:solidFill>
                  <a:srgbClr val="FFFFFF"/>
                </a:solidFill>
                <a:latin typeface="Source Sans Pro" panose="020B0503030403020204" pitchFamily="34" charset="0"/>
              </a:rPr>
              <a:t>Travel Retails</a:t>
            </a:r>
            <a:endParaRPr lang="en-US" altLang="en-US" sz="2200">
              <a:latin typeface="Source Sans Pro" panose="020B0503030403020204" pitchFamily="34" charset="0"/>
            </a:endParaRPr>
          </a:p>
        </p:txBody>
      </p:sp>
      <p:sp>
        <p:nvSpPr>
          <p:cNvPr id="10" name="object 17">
            <a:extLst>
              <a:ext uri="{FF2B5EF4-FFF2-40B4-BE49-F238E27FC236}">
                <a16:creationId xmlns:a16="http://schemas.microsoft.com/office/drawing/2014/main" id="{C56E1E24-54BC-57C1-7ADE-04C9C1D9DA4A}"/>
              </a:ext>
            </a:extLst>
          </p:cNvPr>
          <p:cNvSpPr txBox="1"/>
          <p:nvPr/>
        </p:nvSpPr>
        <p:spPr>
          <a:xfrm>
            <a:off x="14298613" y="9875838"/>
            <a:ext cx="1830387" cy="1887537"/>
          </a:xfrm>
          <a:prstGeom prst="rect">
            <a:avLst/>
          </a:prstGeom>
        </p:spPr>
        <p:txBody>
          <a:bodyPr lIns="0" tIns="0" rIns="0" bIns="0"/>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en-US" sz="2200" b="1" dirty="0">
                <a:solidFill>
                  <a:srgbClr val="FFFFFF"/>
                </a:solidFill>
                <a:latin typeface="Source Sans Pro Semibold" panose="020B0603030403020204" pitchFamily="34" charset="0"/>
              </a:rPr>
              <a:t>LICENSING </a:t>
            </a:r>
            <a:endParaRPr lang="en-US" altLang="en-US" sz="2200" dirty="0">
              <a:latin typeface="Source Sans Pro Semibold" panose="020B0603030403020204" pitchFamily="34" charset="0"/>
            </a:endParaRPr>
          </a:p>
          <a:p>
            <a:pPr algn="ctr">
              <a:spcBef>
                <a:spcPts val="375"/>
              </a:spcBef>
            </a:pPr>
            <a:r>
              <a:rPr lang="en-US" altLang="en-US" sz="2200" dirty="0">
                <a:solidFill>
                  <a:srgbClr val="FFFFFF"/>
                </a:solidFill>
                <a:latin typeface="Source Sans Pro" panose="020B0503030403020204" pitchFamily="34" charset="0"/>
              </a:rPr>
              <a:t>—</a:t>
            </a:r>
            <a:endParaRPr lang="en-US" altLang="en-US" sz="2200" dirty="0">
              <a:latin typeface="Source Sans Pro" panose="020B0503030403020204" pitchFamily="34" charset="0"/>
            </a:endParaRPr>
          </a:p>
          <a:p>
            <a:pPr algn="ctr">
              <a:lnSpc>
                <a:spcPct val="115000"/>
              </a:lnSpc>
            </a:pPr>
            <a:r>
              <a:rPr lang="en-US" altLang="en-US" sz="2200" dirty="0">
                <a:solidFill>
                  <a:srgbClr val="FFFFFF"/>
                </a:solidFill>
                <a:latin typeface="Source Sans Pro" panose="020B0503030403020204" pitchFamily="34" charset="0"/>
              </a:rPr>
              <a:t>Watches Eyewear Licensees</a:t>
            </a:r>
            <a:endParaRPr lang="en-US" altLang="en-US" sz="2200" dirty="0">
              <a:latin typeface="Source Sans Pro" panose="020B0503030403020204" pitchFamily="34" charset="0"/>
            </a:endParaRPr>
          </a:p>
        </p:txBody>
      </p:sp>
      <p:sp>
        <p:nvSpPr>
          <p:cNvPr id="11" name="object 18">
            <a:extLst>
              <a:ext uri="{FF2B5EF4-FFF2-40B4-BE49-F238E27FC236}">
                <a16:creationId xmlns:a16="http://schemas.microsoft.com/office/drawing/2014/main" id="{BD648219-8FC0-6BA7-21F0-8591CC69B6C9}"/>
              </a:ext>
            </a:extLst>
          </p:cNvPr>
          <p:cNvSpPr txBox="1"/>
          <p:nvPr/>
        </p:nvSpPr>
        <p:spPr>
          <a:xfrm>
            <a:off x="2693988" y="3441700"/>
            <a:ext cx="5140325" cy="1311275"/>
          </a:xfrm>
          <a:prstGeom prst="rect">
            <a:avLst/>
          </a:prstGeom>
        </p:spPr>
        <p:txBody>
          <a:bodyPr lIns="0" tIns="0" rIns="0" bIns="0"/>
          <a:lstStyle>
            <a:lvl1pPr marL="14288">
              <a:tabLst>
                <a:tab pos="2889250" algn="l"/>
              </a:tabLst>
              <a:defRPr sz="4300">
                <a:solidFill>
                  <a:schemeClr val="tx1"/>
                </a:solidFill>
                <a:latin typeface="Calibri" panose="020F0502020204030204" pitchFamily="34" charset="0"/>
                <a:ea typeface="MS PGothic" panose="020B0600070205080204" pitchFamily="34" charset="-128"/>
              </a:defRPr>
            </a:lvl1pPr>
            <a:lvl2pPr marL="742950" indent="-285750">
              <a:tabLst>
                <a:tab pos="2889250" algn="l"/>
              </a:tabLst>
              <a:defRPr sz="4300">
                <a:solidFill>
                  <a:schemeClr val="tx1"/>
                </a:solidFill>
                <a:latin typeface="Calibri" panose="020F0502020204030204" pitchFamily="34" charset="0"/>
                <a:ea typeface="MS PGothic" panose="020B0600070205080204" pitchFamily="34" charset="-128"/>
              </a:defRPr>
            </a:lvl2pPr>
            <a:lvl3pPr marL="1143000" indent="-228600">
              <a:tabLst>
                <a:tab pos="2889250" algn="l"/>
              </a:tabLst>
              <a:defRPr sz="4300">
                <a:solidFill>
                  <a:schemeClr val="tx1"/>
                </a:solidFill>
                <a:latin typeface="Calibri" panose="020F0502020204030204" pitchFamily="34" charset="0"/>
                <a:ea typeface="MS PGothic" panose="020B0600070205080204" pitchFamily="34" charset="-128"/>
              </a:defRPr>
            </a:lvl3pPr>
            <a:lvl4pPr marL="1600200" indent="-228600">
              <a:tabLst>
                <a:tab pos="2889250" algn="l"/>
              </a:tabLst>
              <a:defRPr sz="4300">
                <a:solidFill>
                  <a:schemeClr val="tx1"/>
                </a:solidFill>
                <a:latin typeface="Calibri" panose="020F0502020204030204" pitchFamily="34" charset="0"/>
                <a:ea typeface="MS PGothic" panose="020B0600070205080204" pitchFamily="34" charset="-128"/>
              </a:defRPr>
            </a:lvl4pPr>
            <a:lvl5pPr marL="2057400" indent="-228600">
              <a:tabLst>
                <a:tab pos="2889250" algn="l"/>
              </a:tabLst>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tabLst>
                <a:tab pos="2889250" algn="l"/>
              </a:tabLs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tabLst>
                <a:tab pos="2889250" algn="l"/>
              </a:tabLs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tabLst>
                <a:tab pos="2889250" algn="l"/>
              </a:tabLs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tabLst>
                <a:tab pos="2889250" algn="l"/>
              </a:tabLst>
              <a:defRPr sz="4300">
                <a:solidFill>
                  <a:schemeClr val="tx1"/>
                </a:solidFill>
                <a:latin typeface="Calibri" panose="020F0502020204030204" pitchFamily="34" charset="0"/>
                <a:ea typeface="MS PGothic" panose="020B0600070205080204" pitchFamily="34" charset="-128"/>
              </a:defRPr>
            </a:lvl9pPr>
          </a:lstStyle>
          <a:p>
            <a:pPr>
              <a:lnSpc>
                <a:spcPct val="140000"/>
              </a:lnSpc>
            </a:pPr>
            <a:r>
              <a:rPr lang="en-US" altLang="en-US" sz="3000" b="1" dirty="0">
                <a:latin typeface="Source Sans Pro Semibold" panose="020B0603030403020204" pitchFamily="34" charset="0"/>
              </a:rPr>
              <a:t>VENN</a:t>
            </a:r>
          </a:p>
          <a:p>
            <a:pPr>
              <a:lnSpc>
                <a:spcPct val="140000"/>
              </a:lnSpc>
            </a:pPr>
            <a:r>
              <a:rPr lang="en-US" altLang="en-US" sz="3000" b="1" dirty="0">
                <a:latin typeface="Source Sans Pro Semibold" panose="020B0603030403020204" pitchFamily="34" charset="0"/>
              </a:rPr>
              <a:t>DIAGRAM</a:t>
            </a:r>
            <a:endParaRPr lang="en-US" altLang="en-US" sz="3000" dirty="0">
              <a:latin typeface="Source Sans Pro Semibold" panose="020B0603030403020204" pitchFamily="34" charset="0"/>
            </a:endParaRPr>
          </a:p>
        </p:txBody>
      </p:sp>
      <p:sp>
        <p:nvSpPr>
          <p:cNvPr id="12" name="object 19">
            <a:extLst>
              <a:ext uri="{FF2B5EF4-FFF2-40B4-BE49-F238E27FC236}">
                <a16:creationId xmlns:a16="http://schemas.microsoft.com/office/drawing/2014/main" id="{F52C315F-5917-DA11-F5E9-3D26AA38C8F5}"/>
              </a:ext>
            </a:extLst>
          </p:cNvPr>
          <p:cNvSpPr txBox="1">
            <a:spLocks noChangeArrowheads="1"/>
          </p:cNvSpPr>
          <p:nvPr/>
        </p:nvSpPr>
        <p:spPr bwMode="auto">
          <a:xfrm>
            <a:off x="2693988" y="5334000"/>
            <a:ext cx="5057775" cy="510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4288">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34000"/>
              </a:lnSpc>
            </a:pPr>
            <a:r>
              <a:rPr lang="en-US" altLang="en-US" sz="2500">
                <a:latin typeface="Source Sans Pro Light" panose="020B0403030403020204" pitchFamily="34" charset="0"/>
              </a:rPr>
              <a:t>Nunc mauris lectus, interdum vel consequat sed, aliquet eu enim. Integer quis nunc at enim fermentum varius. </a:t>
            </a:r>
          </a:p>
          <a:p>
            <a:pPr>
              <a:lnSpc>
                <a:spcPct val="134000"/>
              </a:lnSpc>
            </a:pPr>
            <a:endParaRPr lang="en-US" altLang="en-US" sz="2500">
              <a:latin typeface="Source Sans Pro Light" panose="020B0403030403020204" pitchFamily="34" charset="0"/>
            </a:endParaRPr>
          </a:p>
          <a:p>
            <a:pPr>
              <a:lnSpc>
                <a:spcPct val="134000"/>
              </a:lnSpc>
            </a:pPr>
            <a:r>
              <a:rPr lang="en-US" altLang="en-US" sz="2500">
                <a:latin typeface="Source Sans Pro Light" panose="020B0403030403020204" pitchFamily="34" charset="0"/>
              </a:rPr>
              <a:t>Cras at libero ultrices, gravida risus sit amet, elementum nisi. </a:t>
            </a:r>
          </a:p>
          <a:p>
            <a:pPr>
              <a:lnSpc>
                <a:spcPct val="134000"/>
              </a:lnSpc>
            </a:pPr>
            <a:endParaRPr lang="en-US" altLang="en-US" sz="2500">
              <a:latin typeface="Source Sans Pro Light" panose="020B0403030403020204" pitchFamily="34" charset="0"/>
            </a:endParaRPr>
          </a:p>
          <a:p>
            <a:pPr>
              <a:lnSpc>
                <a:spcPct val="134000"/>
              </a:lnSpc>
            </a:pPr>
            <a:r>
              <a:rPr lang="en-US" altLang="en-US" sz="2500">
                <a:latin typeface="Source Sans Pro Light" panose="020B0403030403020204" pitchFamily="34" charset="0"/>
              </a:rPr>
              <a:t>Praesent tortor nunc, accumsan et nisl maximus, auctor vestibulum ligula. Maecenas a pellentesque justo. </a:t>
            </a:r>
          </a:p>
        </p:txBody>
      </p:sp>
      <p:sp>
        <p:nvSpPr>
          <p:cNvPr id="13" name="object 22">
            <a:extLst>
              <a:ext uri="{FF2B5EF4-FFF2-40B4-BE49-F238E27FC236}">
                <a16:creationId xmlns:a16="http://schemas.microsoft.com/office/drawing/2014/main" id="{8F7EC0B6-DF17-3991-A116-D09844A01CF4}"/>
              </a:ext>
            </a:extLst>
          </p:cNvPr>
          <p:cNvSpPr txBox="1"/>
          <p:nvPr/>
        </p:nvSpPr>
        <p:spPr>
          <a:xfrm>
            <a:off x="17597438" y="3624263"/>
            <a:ext cx="3338512" cy="974725"/>
          </a:xfrm>
          <a:prstGeom prst="rect">
            <a:avLst/>
          </a:prstGeom>
        </p:spPr>
        <p:txBody>
          <a:bodyPr lIns="0" tIns="0" rIns="0" bIns="0"/>
          <a:lstStyle/>
          <a:p>
            <a:pPr marL="15401" defTabSz="1088639" fontAlgn="auto">
              <a:spcBef>
                <a:spcPts val="0"/>
              </a:spcBef>
              <a:spcAft>
                <a:spcPts val="0"/>
              </a:spcAft>
              <a:defRPr/>
            </a:pPr>
            <a:r>
              <a:rPr lang="en-US" sz="3000" b="1" dirty="0">
                <a:latin typeface="Source Sans Pro Semibold"/>
                <a:ea typeface="+mn-ea"/>
                <a:cs typeface="Source Sans Pro Semibold"/>
              </a:rPr>
              <a:t>Brand Evaluation</a:t>
            </a:r>
          </a:p>
          <a:p>
            <a:pPr defTabSz="1088639" fontAlgn="auto">
              <a:lnSpc>
                <a:spcPts val="910"/>
              </a:lnSpc>
              <a:spcBef>
                <a:spcPts val="8"/>
              </a:spcBef>
              <a:spcAft>
                <a:spcPts val="0"/>
              </a:spcAft>
              <a:defRPr/>
            </a:pPr>
            <a:endParaRPr sz="900" dirty="0">
              <a:latin typeface="+mn-lt"/>
              <a:ea typeface="+mn-ea"/>
            </a:endParaRPr>
          </a:p>
          <a:p>
            <a:pPr marL="15401" defTabSz="1088639" fontAlgn="auto">
              <a:spcBef>
                <a:spcPts val="0"/>
              </a:spcBef>
              <a:spcAft>
                <a:spcPts val="0"/>
              </a:spcAft>
              <a:defRPr/>
            </a:pPr>
            <a:r>
              <a:rPr sz="2500" dirty="0">
                <a:latin typeface="Source Sans Pro Light"/>
                <a:ea typeface="+mn-ea"/>
                <a:cs typeface="Source Sans Pro Light"/>
              </a:rPr>
              <a:t>Li</a:t>
            </a:r>
            <a:r>
              <a:rPr sz="2500" spc="-42" dirty="0">
                <a:latin typeface="Source Sans Pro Light"/>
                <a:ea typeface="+mn-ea"/>
                <a:cs typeface="Source Sans Pro Light"/>
              </a:rPr>
              <a:t>c</a:t>
            </a:r>
            <a:r>
              <a:rPr sz="2500" dirty="0">
                <a:latin typeface="Source Sans Pro Light"/>
                <a:ea typeface="+mn-ea"/>
                <a:cs typeface="Source Sans Pro Light"/>
              </a:rPr>
              <a:t>ensing And </a:t>
            </a:r>
            <a:r>
              <a:rPr sz="2500" spc="-55" dirty="0">
                <a:latin typeface="Source Sans Pro Light"/>
                <a:ea typeface="+mn-ea"/>
                <a:cs typeface="Source Sans Pro Light"/>
              </a:rPr>
              <a:t>F</a:t>
            </a:r>
            <a:r>
              <a:rPr sz="2500" spc="-61" dirty="0">
                <a:latin typeface="Source Sans Pro Light"/>
                <a:ea typeface="+mn-ea"/>
                <a:cs typeface="Source Sans Pro Light"/>
              </a:rPr>
              <a:t>r</a:t>
            </a:r>
            <a:r>
              <a:rPr sz="2500" dirty="0">
                <a:latin typeface="Source Sans Pro Light"/>
                <a:ea typeface="+mn-ea"/>
                <a:cs typeface="Source Sans Pro Light"/>
              </a:rPr>
              <a:t>anchising</a:t>
            </a:r>
          </a:p>
        </p:txBody>
      </p:sp>
    </p:spTree>
    <p:extLst>
      <p:ext uri="{BB962C8B-B14F-4D97-AF65-F5344CB8AC3E}">
        <p14:creationId xmlns:p14="http://schemas.microsoft.com/office/powerpoint/2010/main" val="2273974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Effect transition="in" filter="wipe(left)">
                                      <p:cBhvr>
                                        <p:cTn id="11" dur="500"/>
                                        <p:tgtEl>
                                          <p:spTgt spid="11">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400"/>
                                        <p:tgtEl>
                                          <p:spTgt spid="5"/>
                                        </p:tgtEl>
                                      </p:cBhvr>
                                    </p:animEffect>
                                  </p:childTnLst>
                                </p:cTn>
                              </p:par>
                            </p:childTnLst>
                          </p:cTn>
                        </p:par>
                        <p:par>
                          <p:cTn id="24" fill="hold">
                            <p:stCondLst>
                              <p:cond delay="24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par>
                          <p:cTn id="28" fill="hold">
                            <p:stCondLst>
                              <p:cond delay="2900"/>
                            </p:stCondLst>
                            <p:childTnLst>
                              <p:par>
                                <p:cTn id="29" presetID="21" presetClass="entr" presetSubtype="1"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heel(1)">
                                      <p:cBhvr>
                                        <p:cTn id="31" dur="500"/>
                                        <p:tgtEl>
                                          <p:spTgt spid="6"/>
                                        </p:tgtEl>
                                      </p:cBhvr>
                                    </p:animEffect>
                                  </p:childTnLst>
                                </p:cTn>
                              </p:par>
                            </p:childTnLst>
                          </p:cTn>
                        </p:par>
                        <p:par>
                          <p:cTn id="32" fill="hold">
                            <p:stCondLst>
                              <p:cond delay="3400"/>
                            </p:stCondLst>
                            <p:childTnLst>
                              <p:par>
                                <p:cTn id="33" presetID="2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400"/>
                                        <p:tgtEl>
                                          <p:spTgt spid="9"/>
                                        </p:tgtEl>
                                      </p:cBhvr>
                                    </p:animEffect>
                                  </p:childTnLst>
                                </p:cTn>
                              </p:par>
                            </p:childTnLst>
                          </p:cTn>
                        </p:par>
                        <p:par>
                          <p:cTn id="36" fill="hold">
                            <p:stCondLst>
                              <p:cond delay="3800"/>
                            </p:stCondLst>
                            <p:childTnLst>
                              <p:par>
                                <p:cTn id="37" presetID="10"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childTnLst>
                          </p:cTn>
                        </p:par>
                        <p:par>
                          <p:cTn id="40" fill="hold">
                            <p:stCondLst>
                              <p:cond delay="4300"/>
                            </p:stCondLst>
                            <p:childTnLst>
                              <p:par>
                                <p:cTn id="41" presetID="21" presetClass="entr" presetSubtype="1"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heel(1)">
                                      <p:cBhvr>
                                        <p:cTn id="43" dur="500"/>
                                        <p:tgtEl>
                                          <p:spTgt spid="7"/>
                                        </p:tgtEl>
                                      </p:cBhvr>
                                    </p:animEffect>
                                  </p:childTnLst>
                                </p:cTn>
                              </p:par>
                            </p:childTnLst>
                          </p:cTn>
                        </p:par>
                        <p:par>
                          <p:cTn id="44" fill="hold">
                            <p:stCondLst>
                              <p:cond delay="4800"/>
                            </p:stCondLst>
                            <p:childTnLst>
                              <p:par>
                                <p:cTn id="45" presetID="22" presetClass="entr" presetSubtype="1"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up)">
                                      <p:cBhvr>
                                        <p:cTn id="47" dur="500"/>
                                        <p:tgtEl>
                                          <p:spTgt spid="10"/>
                                        </p:tgtEl>
                                      </p:cBhvr>
                                    </p:animEffect>
                                  </p:childTnLst>
                                </p:cTn>
                              </p:par>
                            </p:childTnLst>
                          </p:cTn>
                        </p:par>
                        <p:par>
                          <p:cTn id="48" fill="hold">
                            <p:stCondLst>
                              <p:cond delay="5300"/>
                            </p:stCondLst>
                            <p:childTnLst>
                              <p:par>
                                <p:cTn id="49" presetID="21" presetClass="entr" presetSubtype="1"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heel(1)">
                                      <p:cBhvr>
                                        <p:cTn id="51" dur="500"/>
                                        <p:tgtEl>
                                          <p:spTgt spid="8"/>
                                        </p:tgtEl>
                                      </p:cBhvr>
                                    </p:animEffect>
                                  </p:childTnLst>
                                </p:cTn>
                              </p:par>
                            </p:childTnLst>
                          </p:cTn>
                        </p:par>
                        <p:par>
                          <p:cTn id="52" fill="hold">
                            <p:stCondLst>
                              <p:cond delay="5800"/>
                            </p:stCondLst>
                            <p:childTnLst>
                              <p:par>
                                <p:cTn id="53" presetID="22" presetClass="entr" presetSubtype="8" fill="hold" grpId="0" nodeType="afterEffect">
                                  <p:stCondLst>
                                    <p:cond delay="0"/>
                                  </p:stCondLst>
                                  <p:childTnLst>
                                    <p:set>
                                      <p:cBhvr>
                                        <p:cTn id="54" dur="1" fill="hold">
                                          <p:stCondLst>
                                            <p:cond delay="0"/>
                                          </p:stCondLst>
                                        </p:cTn>
                                        <p:tgtEl>
                                          <p:spTgt spid="13">
                                            <p:txEl>
                                              <p:pRg st="0" end="0"/>
                                            </p:txEl>
                                          </p:spTgt>
                                        </p:tgtEl>
                                        <p:attrNameLst>
                                          <p:attrName>style.visibility</p:attrName>
                                        </p:attrNameLst>
                                      </p:cBhvr>
                                      <p:to>
                                        <p:strVal val="visible"/>
                                      </p:to>
                                    </p:set>
                                    <p:animEffect transition="in" filter="wipe(left)">
                                      <p:cBhvr>
                                        <p:cTn id="55" dur="500"/>
                                        <p:tgtEl>
                                          <p:spTgt spid="13">
                                            <p:txEl>
                                              <p:pRg st="0" end="0"/>
                                            </p:txEl>
                                          </p:spTgt>
                                        </p:tgtEl>
                                      </p:cBhvr>
                                    </p:animEffect>
                                  </p:childTnLst>
                                </p:cTn>
                              </p:par>
                            </p:childTnLst>
                          </p:cTn>
                        </p:par>
                        <p:par>
                          <p:cTn id="56" fill="hold">
                            <p:stCondLst>
                              <p:cond delay="6300"/>
                            </p:stCondLst>
                            <p:childTnLst>
                              <p:par>
                                <p:cTn id="57" presetID="22" presetClass="entr" presetSubtype="8" fill="hold" grpId="0" nodeType="afterEffect">
                                  <p:stCondLst>
                                    <p:cond delay="0"/>
                                  </p:stCondLst>
                                  <p:childTnLst>
                                    <p:set>
                                      <p:cBhvr>
                                        <p:cTn id="58" dur="1" fill="hold">
                                          <p:stCondLst>
                                            <p:cond delay="0"/>
                                          </p:stCondLst>
                                        </p:cTn>
                                        <p:tgtEl>
                                          <p:spTgt spid="13">
                                            <p:txEl>
                                              <p:pRg st="2" end="2"/>
                                            </p:txEl>
                                          </p:spTgt>
                                        </p:tgtEl>
                                        <p:attrNameLst>
                                          <p:attrName>style.visibility</p:attrName>
                                        </p:attrNameLst>
                                      </p:cBhvr>
                                      <p:to>
                                        <p:strVal val="visible"/>
                                      </p:to>
                                    </p:set>
                                    <p:animEffect transition="in" filter="wipe(left)">
                                      <p:cBhvr>
                                        <p:cTn id="59"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1" grpId="0" build="p"/>
      <p:bldP spid="12" grpId="0"/>
      <p:bldP spid="1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46C3F-0BBB-52A3-1AF7-9743796BC195}"/>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7E17AE6-442C-B9BA-0718-56F60508C4FC}"/>
              </a:ext>
            </a:extLst>
          </p:cNvPr>
          <p:cNvSpPr/>
          <p:nvPr/>
        </p:nvSpPr>
        <p:spPr>
          <a:xfrm>
            <a:off x="1146368" y="1466849"/>
            <a:ext cx="2625725" cy="895351"/>
          </a:xfrm>
          <a:prstGeom prst="rect">
            <a:avLst/>
          </a:prstGeom>
          <a:solidFill>
            <a:schemeClr val="accent2">
              <a:lumMod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latin typeface="Montserrat" panose="00000500000000000000" pitchFamily="2" charset="0"/>
              </a:rPr>
              <a:t>Logo</a:t>
            </a:r>
          </a:p>
        </p:txBody>
      </p:sp>
      <p:sp>
        <p:nvSpPr>
          <p:cNvPr id="22" name="object 11">
            <a:extLst>
              <a:ext uri="{FF2B5EF4-FFF2-40B4-BE49-F238E27FC236}">
                <a16:creationId xmlns:a16="http://schemas.microsoft.com/office/drawing/2014/main" id="{3AFA4A0B-C56D-9529-C1FC-FB159968DB29}"/>
              </a:ext>
            </a:extLst>
          </p:cNvPr>
          <p:cNvSpPr txBox="1"/>
          <p:nvPr/>
        </p:nvSpPr>
        <p:spPr>
          <a:xfrm>
            <a:off x="23177681" y="1466849"/>
            <a:ext cx="215719" cy="3340102"/>
          </a:xfrm>
          <a:prstGeom prst="rect">
            <a:avLst/>
          </a:prstGeom>
        </p:spPr>
        <p:txBody>
          <a:bodyPr vert="vert270" lIns="0" tIns="0" rIns="0" bIns="0"/>
          <a:lstStyle/>
          <a:p>
            <a:pPr marL="15401" algn="r" defTabSz="1088639" fontAlgn="auto">
              <a:spcBef>
                <a:spcPts val="0"/>
              </a:spcBef>
              <a:spcAft>
                <a:spcPts val="0"/>
              </a:spcAft>
              <a:tabLst>
                <a:tab pos="923307" algn="l"/>
                <a:tab pos="1507786" algn="l"/>
              </a:tabLst>
              <a:defRPr/>
            </a:pPr>
            <a:r>
              <a:rPr lang="en-US" sz="1400" b="1" spc="236" dirty="0">
                <a:latin typeface="Montserrat"/>
                <a:ea typeface="+mn-ea"/>
                <a:cs typeface="Montserrat"/>
              </a:rPr>
              <a:t>Date and time goes here</a:t>
            </a:r>
            <a:endParaRPr sz="1400" dirty="0">
              <a:latin typeface="Montserrat"/>
              <a:ea typeface="+mn-ea"/>
              <a:cs typeface="Montserrat"/>
            </a:endParaRPr>
          </a:p>
        </p:txBody>
      </p:sp>
      <p:sp>
        <p:nvSpPr>
          <p:cNvPr id="23" name="Rectangle 22">
            <a:extLst>
              <a:ext uri="{FF2B5EF4-FFF2-40B4-BE49-F238E27FC236}">
                <a16:creationId xmlns:a16="http://schemas.microsoft.com/office/drawing/2014/main" id="{D7F4A439-F38B-C7D7-F0A0-204F17885023}"/>
              </a:ext>
            </a:extLst>
          </p:cNvPr>
          <p:cNvSpPr/>
          <p:nvPr/>
        </p:nvSpPr>
        <p:spPr>
          <a:xfrm>
            <a:off x="17564100" y="1466849"/>
            <a:ext cx="4659313" cy="400050"/>
          </a:xfrm>
          <a:prstGeom prst="rect">
            <a:avLst/>
          </a:prstGeom>
        </p:spPr>
        <p:txBody>
          <a:bodyPr wrap="none">
            <a:spAutoFit/>
          </a:bodyPr>
          <a:lstStyle/>
          <a:p>
            <a:pPr marL="15401" defTabSz="1088639" fontAlgn="auto">
              <a:spcBef>
                <a:spcPts val="0"/>
              </a:spcBef>
              <a:spcAft>
                <a:spcPts val="0"/>
              </a:spcAft>
              <a:tabLst>
                <a:tab pos="989533" algn="l"/>
                <a:tab pos="2143090" algn="l"/>
                <a:tab pos="3436798" algn="l"/>
              </a:tabLst>
              <a:defRPr/>
            </a:pPr>
            <a:r>
              <a:rPr lang="pt-BR" sz="2000" spc="-12" dirty="0" err="1">
                <a:latin typeface="Montserrat"/>
                <a:ea typeface="+mn-ea"/>
                <a:cs typeface="Montserrat"/>
              </a:rPr>
              <a:t>T</a:t>
            </a:r>
            <a:r>
              <a:rPr lang="pt-BR" sz="2000" spc="146" dirty="0">
                <a:latin typeface="Montserrat"/>
                <a:ea typeface="+mn-ea"/>
                <a:cs typeface="Montserrat"/>
              </a:rPr>
              <a:t> </a:t>
            </a:r>
            <a:r>
              <a:rPr lang="pt-BR" sz="2000" spc="-18" dirty="0">
                <a:latin typeface="Montserrat"/>
                <a:ea typeface="+mn-ea"/>
                <a:cs typeface="Montserrat"/>
              </a:rPr>
              <a:t>A</a:t>
            </a:r>
            <a:r>
              <a:rPr lang="pt-BR" sz="2000" spc="243" dirty="0">
                <a:latin typeface="Montserrat"/>
                <a:ea typeface="+mn-ea"/>
                <a:cs typeface="Montserrat"/>
              </a:rPr>
              <a:t> </a:t>
            </a:r>
            <a:r>
              <a:rPr lang="pt-BR" sz="2000" spc="-18" dirty="0" err="1">
                <a:latin typeface="Montserrat"/>
                <a:ea typeface="+mn-ea"/>
                <a:cs typeface="Montserrat"/>
              </a:rPr>
              <a:t>G</a:t>
            </a:r>
            <a:r>
              <a:rPr lang="pt-BR" sz="2000" spc="-18" dirty="0">
                <a:latin typeface="Montserrat"/>
                <a:ea typeface="+mn-ea"/>
                <a:cs typeface="Montserrat"/>
              </a:rPr>
              <a:t>	</a:t>
            </a:r>
            <a:r>
              <a:rPr lang="pt-BR" sz="2000" spc="-12" dirty="0">
                <a:latin typeface="Montserrat"/>
                <a:ea typeface="+mn-ea"/>
                <a:cs typeface="Montserrat"/>
              </a:rPr>
              <a:t>L </a:t>
            </a:r>
            <a:r>
              <a:rPr lang="pt-BR" sz="2000" spc="-236" dirty="0">
                <a:latin typeface="Montserrat"/>
                <a:ea typeface="+mn-ea"/>
                <a:cs typeface="Montserrat"/>
              </a:rPr>
              <a:t> </a:t>
            </a:r>
            <a:r>
              <a:rPr lang="pt-BR" sz="2000" spc="-6" dirty="0" err="1">
                <a:latin typeface="Montserrat"/>
                <a:ea typeface="+mn-ea"/>
                <a:cs typeface="Montserrat"/>
              </a:rPr>
              <a:t>I</a:t>
            </a:r>
            <a:r>
              <a:rPr lang="pt-BR" sz="2000" spc="-6"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N </a:t>
            </a:r>
            <a:r>
              <a:rPr lang="pt-BR" sz="2000" spc="-236" dirty="0">
                <a:latin typeface="Montserrat"/>
                <a:ea typeface="+mn-ea"/>
                <a:cs typeface="Montserrat"/>
              </a:rPr>
              <a:t> </a:t>
            </a:r>
            <a:r>
              <a:rPr lang="pt-BR" sz="2000" spc="-18" dirty="0">
                <a:latin typeface="Montserrat"/>
                <a:ea typeface="+mn-ea"/>
                <a:cs typeface="Montserrat"/>
              </a:rPr>
              <a:t>E	</a:t>
            </a:r>
            <a:r>
              <a:rPr lang="pt-BR" sz="2000" spc="-18" dirty="0" err="1">
                <a:latin typeface="Montserrat"/>
                <a:ea typeface="+mn-ea"/>
                <a:cs typeface="Montserrat"/>
              </a:rPr>
              <a:t>G</a:t>
            </a:r>
            <a:r>
              <a:rPr lang="pt-BR" sz="2000" spc="-18"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O </a:t>
            </a:r>
            <a:r>
              <a:rPr lang="pt-BR" sz="2000" spc="-236" dirty="0">
                <a:latin typeface="Montserrat"/>
                <a:ea typeface="+mn-ea"/>
                <a:cs typeface="Montserrat"/>
              </a:rPr>
              <a:t> </a:t>
            </a:r>
            <a:r>
              <a:rPr lang="pt-BR" sz="2000" spc="-18" dirty="0">
                <a:latin typeface="Montserrat"/>
                <a:ea typeface="+mn-ea"/>
                <a:cs typeface="Montserrat"/>
              </a:rPr>
              <a:t>E </a:t>
            </a:r>
            <a:r>
              <a:rPr lang="pt-BR" sz="2000" spc="-236" dirty="0">
                <a:latin typeface="Montserrat"/>
                <a:ea typeface="+mn-ea"/>
                <a:cs typeface="Montserrat"/>
              </a:rPr>
              <a:t> </a:t>
            </a:r>
            <a:r>
              <a:rPr lang="pt-BR" sz="2000" spc="-18" dirty="0" err="1">
                <a:latin typeface="Montserrat"/>
                <a:ea typeface="+mn-ea"/>
                <a:cs typeface="Montserrat"/>
              </a:rPr>
              <a:t>S</a:t>
            </a:r>
            <a:r>
              <a:rPr lang="pt-BR" sz="2000" spc="-18" dirty="0">
                <a:latin typeface="Montserrat"/>
                <a:ea typeface="+mn-ea"/>
                <a:cs typeface="Montserrat"/>
              </a:rPr>
              <a:t>	H </a:t>
            </a:r>
            <a:r>
              <a:rPr lang="pt-BR" sz="2000" spc="-236" dirty="0">
                <a:latin typeface="Montserrat"/>
                <a:ea typeface="+mn-ea"/>
                <a:cs typeface="Montserrat"/>
              </a:rPr>
              <a:t> </a:t>
            </a:r>
            <a:r>
              <a:rPr lang="pt-BR" sz="2000" spc="-18" dirty="0">
                <a:latin typeface="Montserrat"/>
                <a:ea typeface="+mn-ea"/>
                <a:cs typeface="Montserrat"/>
              </a:rPr>
              <a:t>E </a:t>
            </a:r>
            <a:r>
              <a:rPr lang="pt-BR" sz="2000" spc="-236" dirty="0">
                <a:latin typeface="Montserrat"/>
                <a:ea typeface="+mn-ea"/>
                <a:cs typeface="Montserrat"/>
              </a:rPr>
              <a:t> </a:t>
            </a:r>
            <a:r>
              <a:rPr lang="pt-BR" sz="2000" spc="-18" dirty="0" err="1">
                <a:latin typeface="Montserrat"/>
                <a:ea typeface="+mn-ea"/>
                <a:cs typeface="Montserrat"/>
              </a:rPr>
              <a:t>R</a:t>
            </a:r>
            <a:r>
              <a:rPr lang="pt-BR" sz="2000" spc="-18"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E</a:t>
            </a:r>
            <a:endParaRPr lang="pt-BR" sz="2000" dirty="0">
              <a:latin typeface="Montserrat"/>
              <a:ea typeface="+mn-ea"/>
              <a:cs typeface="Montserrat"/>
            </a:endParaRPr>
          </a:p>
        </p:txBody>
      </p:sp>
      <p:sp>
        <p:nvSpPr>
          <p:cNvPr id="14" name="object 7">
            <a:extLst>
              <a:ext uri="{FF2B5EF4-FFF2-40B4-BE49-F238E27FC236}">
                <a16:creationId xmlns:a16="http://schemas.microsoft.com/office/drawing/2014/main" id="{CCF72313-C1F2-358F-909E-C3C6CFAF0070}"/>
              </a:ext>
            </a:extLst>
          </p:cNvPr>
          <p:cNvSpPr>
            <a:spLocks/>
          </p:cNvSpPr>
          <p:nvPr/>
        </p:nvSpPr>
        <p:spPr bwMode="auto">
          <a:xfrm>
            <a:off x="0" y="6846888"/>
            <a:ext cx="24387175" cy="0"/>
          </a:xfrm>
          <a:custGeom>
            <a:avLst/>
            <a:gdLst>
              <a:gd name="T0" fmla="*/ 0 w 20104099"/>
              <a:gd name="T1" fmla="*/ 20104099 w 20104099"/>
            </a:gdLst>
            <a:ahLst/>
            <a:cxnLst>
              <a:cxn ang="0">
                <a:pos x="T0" y="0"/>
              </a:cxn>
              <a:cxn ang="0">
                <a:pos x="T1" y="0"/>
              </a:cxn>
            </a:cxnLst>
            <a:rect l="0" t="0" r="r" b="b"/>
            <a:pathLst>
              <a:path w="20104099">
                <a:moveTo>
                  <a:pt x="0" y="0"/>
                </a:moveTo>
                <a:lnTo>
                  <a:pt x="20104099" y="0"/>
                </a:lnTo>
              </a:path>
            </a:pathLst>
          </a:custGeom>
          <a:noFill/>
          <a:ln w="20941">
            <a:solidFill>
              <a:schemeClr val="accent2">
                <a:lumMod val="50000"/>
              </a:schemeClr>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5" name="object 8">
            <a:extLst>
              <a:ext uri="{FF2B5EF4-FFF2-40B4-BE49-F238E27FC236}">
                <a16:creationId xmlns:a16="http://schemas.microsoft.com/office/drawing/2014/main" id="{6DBAECC9-4D4E-194E-C9F6-F9274613B53B}"/>
              </a:ext>
            </a:extLst>
          </p:cNvPr>
          <p:cNvSpPr>
            <a:spLocks/>
          </p:cNvSpPr>
          <p:nvPr/>
        </p:nvSpPr>
        <p:spPr bwMode="auto">
          <a:xfrm>
            <a:off x="3556000" y="6326188"/>
            <a:ext cx="1016000" cy="1016000"/>
          </a:xfrm>
          <a:custGeom>
            <a:avLst/>
            <a:gdLst>
              <a:gd name="T0" fmla="*/ 418835 w 837670"/>
              <a:gd name="T1" fmla="*/ 0 h 837670"/>
              <a:gd name="T2" fmla="*/ 350899 w 837670"/>
              <a:gd name="T3" fmla="*/ 5482 h 837670"/>
              <a:gd name="T4" fmla="*/ 286452 w 837670"/>
              <a:gd name="T5" fmla="*/ 21353 h 837670"/>
              <a:gd name="T6" fmla="*/ 226358 w 837670"/>
              <a:gd name="T7" fmla="*/ 46752 h 837670"/>
              <a:gd name="T8" fmla="*/ 171478 w 837670"/>
              <a:gd name="T9" fmla="*/ 80815 h 837670"/>
              <a:gd name="T10" fmla="*/ 122675 w 837670"/>
              <a:gd name="T11" fmla="*/ 122679 h 837670"/>
              <a:gd name="T12" fmla="*/ 80812 w 837670"/>
              <a:gd name="T13" fmla="*/ 171482 h 837670"/>
              <a:gd name="T14" fmla="*/ 46750 w 837670"/>
              <a:gd name="T15" fmla="*/ 226362 h 837670"/>
              <a:gd name="T16" fmla="*/ 21352 w 837670"/>
              <a:gd name="T17" fmla="*/ 286456 h 837670"/>
              <a:gd name="T18" fmla="*/ 5481 w 837670"/>
              <a:gd name="T19" fmla="*/ 350901 h 837670"/>
              <a:gd name="T20" fmla="*/ 0 w 837670"/>
              <a:gd name="T21" fmla="*/ 418835 h 837670"/>
              <a:gd name="T22" fmla="*/ 1388 w 837670"/>
              <a:gd name="T23" fmla="*/ 453184 h 837670"/>
              <a:gd name="T24" fmla="*/ 12172 w 837670"/>
              <a:gd name="T25" fmla="*/ 519481 h 837670"/>
              <a:gd name="T26" fmla="*/ 32914 w 837670"/>
              <a:gd name="T27" fmla="*/ 581858 h 837670"/>
              <a:gd name="T28" fmla="*/ 62752 w 837670"/>
              <a:gd name="T29" fmla="*/ 639453 h 837670"/>
              <a:gd name="T30" fmla="*/ 100822 w 837670"/>
              <a:gd name="T31" fmla="*/ 691403 h 837670"/>
              <a:gd name="T32" fmla="*/ 146263 w 837670"/>
              <a:gd name="T33" fmla="*/ 736844 h 837670"/>
              <a:gd name="T34" fmla="*/ 198212 w 837670"/>
              <a:gd name="T35" fmla="*/ 774916 h 837670"/>
              <a:gd name="T36" fmla="*/ 255807 w 837670"/>
              <a:gd name="T37" fmla="*/ 804754 h 837670"/>
              <a:gd name="T38" fmla="*/ 318185 w 837670"/>
              <a:gd name="T39" fmla="*/ 825497 h 837670"/>
              <a:gd name="T40" fmla="*/ 384484 w 837670"/>
              <a:gd name="T41" fmla="*/ 836282 h 837670"/>
              <a:gd name="T42" fmla="*/ 418835 w 837670"/>
              <a:gd name="T43" fmla="*/ 837670 h 837670"/>
              <a:gd name="T44" fmla="*/ 453185 w 837670"/>
              <a:gd name="T45" fmla="*/ 836282 h 837670"/>
              <a:gd name="T46" fmla="*/ 519485 w 837670"/>
              <a:gd name="T47" fmla="*/ 825497 h 837670"/>
              <a:gd name="T48" fmla="*/ 581863 w 837670"/>
              <a:gd name="T49" fmla="*/ 804754 h 837670"/>
              <a:gd name="T50" fmla="*/ 639458 w 837670"/>
              <a:gd name="T51" fmla="*/ 774916 h 837670"/>
              <a:gd name="T52" fmla="*/ 691407 w 837670"/>
              <a:gd name="T53" fmla="*/ 736844 h 837670"/>
              <a:gd name="T54" fmla="*/ 736848 w 837670"/>
              <a:gd name="T55" fmla="*/ 691403 h 837670"/>
              <a:gd name="T56" fmla="*/ 774918 w 837670"/>
              <a:gd name="T57" fmla="*/ 639453 h 837670"/>
              <a:gd name="T58" fmla="*/ 804756 w 837670"/>
              <a:gd name="T59" fmla="*/ 581858 h 837670"/>
              <a:gd name="T60" fmla="*/ 825498 w 837670"/>
              <a:gd name="T61" fmla="*/ 519481 h 837670"/>
              <a:gd name="T62" fmla="*/ 836282 w 837670"/>
              <a:gd name="T63" fmla="*/ 453184 h 837670"/>
              <a:gd name="T64" fmla="*/ 837670 w 837670"/>
              <a:gd name="T65" fmla="*/ 418835 h 837670"/>
              <a:gd name="T66" fmla="*/ 836282 w 837670"/>
              <a:gd name="T67" fmla="*/ 384486 h 837670"/>
              <a:gd name="T68" fmla="*/ 825498 w 837670"/>
              <a:gd name="T69" fmla="*/ 318189 h 837670"/>
              <a:gd name="T70" fmla="*/ 804756 w 837670"/>
              <a:gd name="T71" fmla="*/ 255811 h 837670"/>
              <a:gd name="T72" fmla="*/ 774918 w 837670"/>
              <a:gd name="T73" fmla="*/ 198217 h 837670"/>
              <a:gd name="T74" fmla="*/ 736848 w 837670"/>
              <a:gd name="T75" fmla="*/ 146267 h 837670"/>
              <a:gd name="T76" fmla="*/ 691407 w 837670"/>
              <a:gd name="T77" fmla="*/ 100826 h 837670"/>
              <a:gd name="T78" fmla="*/ 639458 w 837670"/>
              <a:gd name="T79" fmla="*/ 62754 h 837670"/>
              <a:gd name="T80" fmla="*/ 581863 w 837670"/>
              <a:gd name="T81" fmla="*/ 32916 h 837670"/>
              <a:gd name="T82" fmla="*/ 519485 w 837670"/>
              <a:gd name="T83" fmla="*/ 12173 h 837670"/>
              <a:gd name="T84" fmla="*/ 453185 w 837670"/>
              <a:gd name="T85" fmla="*/ 1388 h 837670"/>
              <a:gd name="T86" fmla="*/ 418835 w 837670"/>
              <a:gd name="T87" fmla="*/ 0 h 837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37670" h="837670">
                <a:moveTo>
                  <a:pt x="418835" y="0"/>
                </a:moveTo>
                <a:lnTo>
                  <a:pt x="350899" y="5482"/>
                </a:lnTo>
                <a:lnTo>
                  <a:pt x="286452" y="21353"/>
                </a:lnTo>
                <a:lnTo>
                  <a:pt x="226358" y="46752"/>
                </a:lnTo>
                <a:lnTo>
                  <a:pt x="171478" y="80815"/>
                </a:lnTo>
                <a:lnTo>
                  <a:pt x="122675" y="122679"/>
                </a:lnTo>
                <a:lnTo>
                  <a:pt x="80812" y="171482"/>
                </a:lnTo>
                <a:lnTo>
                  <a:pt x="46750" y="226362"/>
                </a:lnTo>
                <a:lnTo>
                  <a:pt x="21352" y="286456"/>
                </a:lnTo>
                <a:lnTo>
                  <a:pt x="5481" y="350901"/>
                </a:lnTo>
                <a:lnTo>
                  <a:pt x="0" y="418835"/>
                </a:lnTo>
                <a:lnTo>
                  <a:pt x="1388" y="453184"/>
                </a:lnTo>
                <a:lnTo>
                  <a:pt x="12172" y="519481"/>
                </a:lnTo>
                <a:lnTo>
                  <a:pt x="32914" y="581858"/>
                </a:lnTo>
                <a:lnTo>
                  <a:pt x="62752" y="639453"/>
                </a:lnTo>
                <a:lnTo>
                  <a:pt x="100822" y="691403"/>
                </a:lnTo>
                <a:lnTo>
                  <a:pt x="146263" y="736844"/>
                </a:lnTo>
                <a:lnTo>
                  <a:pt x="198212" y="774916"/>
                </a:lnTo>
                <a:lnTo>
                  <a:pt x="255807" y="804754"/>
                </a:lnTo>
                <a:lnTo>
                  <a:pt x="318185" y="825497"/>
                </a:lnTo>
                <a:lnTo>
                  <a:pt x="384484" y="836282"/>
                </a:lnTo>
                <a:lnTo>
                  <a:pt x="418835" y="837670"/>
                </a:lnTo>
                <a:lnTo>
                  <a:pt x="453185" y="836282"/>
                </a:lnTo>
                <a:lnTo>
                  <a:pt x="519485" y="825497"/>
                </a:lnTo>
                <a:lnTo>
                  <a:pt x="581863" y="804754"/>
                </a:lnTo>
                <a:lnTo>
                  <a:pt x="639458" y="774916"/>
                </a:lnTo>
                <a:lnTo>
                  <a:pt x="691407" y="736844"/>
                </a:lnTo>
                <a:lnTo>
                  <a:pt x="736848" y="691403"/>
                </a:lnTo>
                <a:lnTo>
                  <a:pt x="774918" y="639453"/>
                </a:lnTo>
                <a:lnTo>
                  <a:pt x="804756" y="581858"/>
                </a:lnTo>
                <a:lnTo>
                  <a:pt x="825498" y="519481"/>
                </a:lnTo>
                <a:lnTo>
                  <a:pt x="836282" y="453184"/>
                </a:lnTo>
                <a:lnTo>
                  <a:pt x="837670" y="418835"/>
                </a:lnTo>
                <a:lnTo>
                  <a:pt x="836282" y="384486"/>
                </a:lnTo>
                <a:lnTo>
                  <a:pt x="825498" y="318189"/>
                </a:lnTo>
                <a:lnTo>
                  <a:pt x="804756" y="255811"/>
                </a:lnTo>
                <a:lnTo>
                  <a:pt x="774918" y="198217"/>
                </a:lnTo>
                <a:lnTo>
                  <a:pt x="736848" y="146267"/>
                </a:lnTo>
                <a:lnTo>
                  <a:pt x="691407" y="100826"/>
                </a:lnTo>
                <a:lnTo>
                  <a:pt x="639458" y="62754"/>
                </a:lnTo>
                <a:lnTo>
                  <a:pt x="581863" y="32916"/>
                </a:lnTo>
                <a:lnTo>
                  <a:pt x="519485" y="12173"/>
                </a:lnTo>
                <a:lnTo>
                  <a:pt x="453185" y="1388"/>
                </a:lnTo>
                <a:lnTo>
                  <a:pt x="418835" y="0"/>
                </a:lnTo>
                <a:close/>
              </a:path>
            </a:pathLst>
          </a:custGeom>
          <a:solidFill>
            <a:schemeClr val="accent2">
              <a:lumMod val="50000"/>
            </a:schemeClr>
          </a:solidFill>
          <a:ln>
            <a:noFill/>
          </a:ln>
        </p:spPr>
        <p:txBody>
          <a:bodyPr lIns="0" tIns="0" rIns="0" bIns="0"/>
          <a:lstStyle/>
          <a:p>
            <a:endParaRPr lang="en-US"/>
          </a:p>
        </p:txBody>
      </p:sp>
      <p:sp>
        <p:nvSpPr>
          <p:cNvPr id="16" name="object 9">
            <a:extLst>
              <a:ext uri="{FF2B5EF4-FFF2-40B4-BE49-F238E27FC236}">
                <a16:creationId xmlns:a16="http://schemas.microsoft.com/office/drawing/2014/main" id="{690D3769-8068-573A-3394-418A3C9CC482}"/>
              </a:ext>
            </a:extLst>
          </p:cNvPr>
          <p:cNvSpPr>
            <a:spLocks/>
          </p:cNvSpPr>
          <p:nvPr/>
        </p:nvSpPr>
        <p:spPr bwMode="auto">
          <a:xfrm>
            <a:off x="7113588" y="6326188"/>
            <a:ext cx="1016000" cy="1016000"/>
          </a:xfrm>
          <a:custGeom>
            <a:avLst/>
            <a:gdLst>
              <a:gd name="T0" fmla="*/ 418835 w 837670"/>
              <a:gd name="T1" fmla="*/ 0 h 837670"/>
              <a:gd name="T2" fmla="*/ 350899 w 837670"/>
              <a:gd name="T3" fmla="*/ 5482 h 837670"/>
              <a:gd name="T4" fmla="*/ 286452 w 837670"/>
              <a:gd name="T5" fmla="*/ 21353 h 837670"/>
              <a:gd name="T6" fmla="*/ 226358 w 837670"/>
              <a:gd name="T7" fmla="*/ 46752 h 837670"/>
              <a:gd name="T8" fmla="*/ 171478 w 837670"/>
              <a:gd name="T9" fmla="*/ 80815 h 837670"/>
              <a:gd name="T10" fmla="*/ 122675 w 837670"/>
              <a:gd name="T11" fmla="*/ 122679 h 837670"/>
              <a:gd name="T12" fmla="*/ 80812 w 837670"/>
              <a:gd name="T13" fmla="*/ 171482 h 837670"/>
              <a:gd name="T14" fmla="*/ 46750 w 837670"/>
              <a:gd name="T15" fmla="*/ 226362 h 837670"/>
              <a:gd name="T16" fmla="*/ 21352 w 837670"/>
              <a:gd name="T17" fmla="*/ 286456 h 837670"/>
              <a:gd name="T18" fmla="*/ 5481 w 837670"/>
              <a:gd name="T19" fmla="*/ 350901 h 837670"/>
              <a:gd name="T20" fmla="*/ 0 w 837670"/>
              <a:gd name="T21" fmla="*/ 418835 h 837670"/>
              <a:gd name="T22" fmla="*/ 1388 w 837670"/>
              <a:gd name="T23" fmla="*/ 453184 h 837670"/>
              <a:gd name="T24" fmla="*/ 12172 w 837670"/>
              <a:gd name="T25" fmla="*/ 519481 h 837670"/>
              <a:gd name="T26" fmla="*/ 32914 w 837670"/>
              <a:gd name="T27" fmla="*/ 581858 h 837670"/>
              <a:gd name="T28" fmla="*/ 62752 w 837670"/>
              <a:gd name="T29" fmla="*/ 639453 h 837670"/>
              <a:gd name="T30" fmla="*/ 100822 w 837670"/>
              <a:gd name="T31" fmla="*/ 691403 h 837670"/>
              <a:gd name="T32" fmla="*/ 146263 w 837670"/>
              <a:gd name="T33" fmla="*/ 736844 h 837670"/>
              <a:gd name="T34" fmla="*/ 198212 w 837670"/>
              <a:gd name="T35" fmla="*/ 774916 h 837670"/>
              <a:gd name="T36" fmla="*/ 255807 w 837670"/>
              <a:gd name="T37" fmla="*/ 804754 h 837670"/>
              <a:gd name="T38" fmla="*/ 318185 w 837670"/>
              <a:gd name="T39" fmla="*/ 825497 h 837670"/>
              <a:gd name="T40" fmla="*/ 384484 w 837670"/>
              <a:gd name="T41" fmla="*/ 836282 h 837670"/>
              <a:gd name="T42" fmla="*/ 418835 w 837670"/>
              <a:gd name="T43" fmla="*/ 837670 h 837670"/>
              <a:gd name="T44" fmla="*/ 453185 w 837670"/>
              <a:gd name="T45" fmla="*/ 836282 h 837670"/>
              <a:gd name="T46" fmla="*/ 519485 w 837670"/>
              <a:gd name="T47" fmla="*/ 825497 h 837670"/>
              <a:gd name="T48" fmla="*/ 581863 w 837670"/>
              <a:gd name="T49" fmla="*/ 804754 h 837670"/>
              <a:gd name="T50" fmla="*/ 639458 w 837670"/>
              <a:gd name="T51" fmla="*/ 774916 h 837670"/>
              <a:gd name="T52" fmla="*/ 691407 w 837670"/>
              <a:gd name="T53" fmla="*/ 736844 h 837670"/>
              <a:gd name="T54" fmla="*/ 736848 w 837670"/>
              <a:gd name="T55" fmla="*/ 691403 h 837670"/>
              <a:gd name="T56" fmla="*/ 774918 w 837670"/>
              <a:gd name="T57" fmla="*/ 639453 h 837670"/>
              <a:gd name="T58" fmla="*/ 804756 w 837670"/>
              <a:gd name="T59" fmla="*/ 581858 h 837670"/>
              <a:gd name="T60" fmla="*/ 825498 w 837670"/>
              <a:gd name="T61" fmla="*/ 519481 h 837670"/>
              <a:gd name="T62" fmla="*/ 836282 w 837670"/>
              <a:gd name="T63" fmla="*/ 453184 h 837670"/>
              <a:gd name="T64" fmla="*/ 837670 w 837670"/>
              <a:gd name="T65" fmla="*/ 418835 h 837670"/>
              <a:gd name="T66" fmla="*/ 836282 w 837670"/>
              <a:gd name="T67" fmla="*/ 384486 h 837670"/>
              <a:gd name="T68" fmla="*/ 825498 w 837670"/>
              <a:gd name="T69" fmla="*/ 318189 h 837670"/>
              <a:gd name="T70" fmla="*/ 804756 w 837670"/>
              <a:gd name="T71" fmla="*/ 255811 h 837670"/>
              <a:gd name="T72" fmla="*/ 774918 w 837670"/>
              <a:gd name="T73" fmla="*/ 198217 h 837670"/>
              <a:gd name="T74" fmla="*/ 736848 w 837670"/>
              <a:gd name="T75" fmla="*/ 146267 h 837670"/>
              <a:gd name="T76" fmla="*/ 691407 w 837670"/>
              <a:gd name="T77" fmla="*/ 100826 h 837670"/>
              <a:gd name="T78" fmla="*/ 639458 w 837670"/>
              <a:gd name="T79" fmla="*/ 62754 h 837670"/>
              <a:gd name="T80" fmla="*/ 581863 w 837670"/>
              <a:gd name="T81" fmla="*/ 32916 h 837670"/>
              <a:gd name="T82" fmla="*/ 519485 w 837670"/>
              <a:gd name="T83" fmla="*/ 12173 h 837670"/>
              <a:gd name="T84" fmla="*/ 453185 w 837670"/>
              <a:gd name="T85" fmla="*/ 1388 h 837670"/>
              <a:gd name="T86" fmla="*/ 418835 w 837670"/>
              <a:gd name="T87" fmla="*/ 0 h 837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37670" h="837670">
                <a:moveTo>
                  <a:pt x="418835" y="0"/>
                </a:moveTo>
                <a:lnTo>
                  <a:pt x="350899" y="5482"/>
                </a:lnTo>
                <a:lnTo>
                  <a:pt x="286452" y="21353"/>
                </a:lnTo>
                <a:lnTo>
                  <a:pt x="226358" y="46752"/>
                </a:lnTo>
                <a:lnTo>
                  <a:pt x="171478" y="80815"/>
                </a:lnTo>
                <a:lnTo>
                  <a:pt x="122675" y="122679"/>
                </a:lnTo>
                <a:lnTo>
                  <a:pt x="80812" y="171482"/>
                </a:lnTo>
                <a:lnTo>
                  <a:pt x="46750" y="226362"/>
                </a:lnTo>
                <a:lnTo>
                  <a:pt x="21352" y="286456"/>
                </a:lnTo>
                <a:lnTo>
                  <a:pt x="5481" y="350901"/>
                </a:lnTo>
                <a:lnTo>
                  <a:pt x="0" y="418835"/>
                </a:lnTo>
                <a:lnTo>
                  <a:pt x="1388" y="453184"/>
                </a:lnTo>
                <a:lnTo>
                  <a:pt x="12172" y="519481"/>
                </a:lnTo>
                <a:lnTo>
                  <a:pt x="32914" y="581858"/>
                </a:lnTo>
                <a:lnTo>
                  <a:pt x="62752" y="639453"/>
                </a:lnTo>
                <a:lnTo>
                  <a:pt x="100822" y="691403"/>
                </a:lnTo>
                <a:lnTo>
                  <a:pt x="146263" y="736844"/>
                </a:lnTo>
                <a:lnTo>
                  <a:pt x="198212" y="774916"/>
                </a:lnTo>
                <a:lnTo>
                  <a:pt x="255807" y="804754"/>
                </a:lnTo>
                <a:lnTo>
                  <a:pt x="318185" y="825497"/>
                </a:lnTo>
                <a:lnTo>
                  <a:pt x="384484" y="836282"/>
                </a:lnTo>
                <a:lnTo>
                  <a:pt x="418835" y="837670"/>
                </a:lnTo>
                <a:lnTo>
                  <a:pt x="453185" y="836282"/>
                </a:lnTo>
                <a:lnTo>
                  <a:pt x="519485" y="825497"/>
                </a:lnTo>
                <a:lnTo>
                  <a:pt x="581863" y="804754"/>
                </a:lnTo>
                <a:lnTo>
                  <a:pt x="639458" y="774916"/>
                </a:lnTo>
                <a:lnTo>
                  <a:pt x="691407" y="736844"/>
                </a:lnTo>
                <a:lnTo>
                  <a:pt x="736848" y="691403"/>
                </a:lnTo>
                <a:lnTo>
                  <a:pt x="774918" y="639453"/>
                </a:lnTo>
                <a:lnTo>
                  <a:pt x="804756" y="581858"/>
                </a:lnTo>
                <a:lnTo>
                  <a:pt x="825498" y="519481"/>
                </a:lnTo>
                <a:lnTo>
                  <a:pt x="836282" y="453184"/>
                </a:lnTo>
                <a:lnTo>
                  <a:pt x="837670" y="418835"/>
                </a:lnTo>
                <a:lnTo>
                  <a:pt x="836282" y="384486"/>
                </a:lnTo>
                <a:lnTo>
                  <a:pt x="825498" y="318189"/>
                </a:lnTo>
                <a:lnTo>
                  <a:pt x="804756" y="255811"/>
                </a:lnTo>
                <a:lnTo>
                  <a:pt x="774918" y="198217"/>
                </a:lnTo>
                <a:lnTo>
                  <a:pt x="736848" y="146267"/>
                </a:lnTo>
                <a:lnTo>
                  <a:pt x="691407" y="100826"/>
                </a:lnTo>
                <a:lnTo>
                  <a:pt x="639458" y="62754"/>
                </a:lnTo>
                <a:lnTo>
                  <a:pt x="581863" y="32916"/>
                </a:lnTo>
                <a:lnTo>
                  <a:pt x="519485" y="12173"/>
                </a:lnTo>
                <a:lnTo>
                  <a:pt x="453185" y="1388"/>
                </a:lnTo>
                <a:lnTo>
                  <a:pt x="418835" y="0"/>
                </a:lnTo>
                <a:close/>
              </a:path>
            </a:pathLst>
          </a:custGeom>
          <a:solidFill>
            <a:schemeClr val="accent2">
              <a:lumMod val="50000"/>
            </a:schemeClr>
          </a:solidFill>
          <a:ln>
            <a:noFill/>
          </a:ln>
        </p:spPr>
        <p:txBody>
          <a:bodyPr lIns="0" tIns="0" rIns="0" bIns="0"/>
          <a:lstStyle/>
          <a:p>
            <a:endParaRPr lang="en-US"/>
          </a:p>
        </p:txBody>
      </p:sp>
      <p:sp>
        <p:nvSpPr>
          <p:cNvPr id="17" name="object 10">
            <a:extLst>
              <a:ext uri="{FF2B5EF4-FFF2-40B4-BE49-F238E27FC236}">
                <a16:creationId xmlns:a16="http://schemas.microsoft.com/office/drawing/2014/main" id="{4E490EE0-31B3-C89C-657F-35E6D9520678}"/>
              </a:ext>
            </a:extLst>
          </p:cNvPr>
          <p:cNvSpPr>
            <a:spLocks/>
          </p:cNvSpPr>
          <p:nvPr/>
        </p:nvSpPr>
        <p:spPr bwMode="auto">
          <a:xfrm>
            <a:off x="11177588" y="6367463"/>
            <a:ext cx="1016000" cy="1014412"/>
          </a:xfrm>
          <a:custGeom>
            <a:avLst/>
            <a:gdLst>
              <a:gd name="T0" fmla="*/ 418835 w 837670"/>
              <a:gd name="T1" fmla="*/ 0 h 837670"/>
              <a:gd name="T2" fmla="*/ 350899 w 837670"/>
              <a:gd name="T3" fmla="*/ 5482 h 837670"/>
              <a:gd name="T4" fmla="*/ 286452 w 837670"/>
              <a:gd name="T5" fmla="*/ 21353 h 837670"/>
              <a:gd name="T6" fmla="*/ 226358 w 837670"/>
              <a:gd name="T7" fmla="*/ 46752 h 837670"/>
              <a:gd name="T8" fmla="*/ 171478 w 837670"/>
              <a:gd name="T9" fmla="*/ 80815 h 837670"/>
              <a:gd name="T10" fmla="*/ 122675 w 837670"/>
              <a:gd name="T11" fmla="*/ 122679 h 837670"/>
              <a:gd name="T12" fmla="*/ 80812 w 837670"/>
              <a:gd name="T13" fmla="*/ 171482 h 837670"/>
              <a:gd name="T14" fmla="*/ 46750 w 837670"/>
              <a:gd name="T15" fmla="*/ 226362 h 837670"/>
              <a:gd name="T16" fmla="*/ 21352 w 837670"/>
              <a:gd name="T17" fmla="*/ 286456 h 837670"/>
              <a:gd name="T18" fmla="*/ 5481 w 837670"/>
              <a:gd name="T19" fmla="*/ 350901 h 837670"/>
              <a:gd name="T20" fmla="*/ 0 w 837670"/>
              <a:gd name="T21" fmla="*/ 418835 h 837670"/>
              <a:gd name="T22" fmla="*/ 1388 w 837670"/>
              <a:gd name="T23" fmla="*/ 453184 h 837670"/>
              <a:gd name="T24" fmla="*/ 12172 w 837670"/>
              <a:gd name="T25" fmla="*/ 519481 h 837670"/>
              <a:gd name="T26" fmla="*/ 32914 w 837670"/>
              <a:gd name="T27" fmla="*/ 581858 h 837670"/>
              <a:gd name="T28" fmla="*/ 62752 w 837670"/>
              <a:gd name="T29" fmla="*/ 639453 h 837670"/>
              <a:gd name="T30" fmla="*/ 100822 w 837670"/>
              <a:gd name="T31" fmla="*/ 691403 h 837670"/>
              <a:gd name="T32" fmla="*/ 146263 w 837670"/>
              <a:gd name="T33" fmla="*/ 736844 h 837670"/>
              <a:gd name="T34" fmla="*/ 198212 w 837670"/>
              <a:gd name="T35" fmla="*/ 774916 h 837670"/>
              <a:gd name="T36" fmla="*/ 255807 w 837670"/>
              <a:gd name="T37" fmla="*/ 804754 h 837670"/>
              <a:gd name="T38" fmla="*/ 318185 w 837670"/>
              <a:gd name="T39" fmla="*/ 825497 h 837670"/>
              <a:gd name="T40" fmla="*/ 384484 w 837670"/>
              <a:gd name="T41" fmla="*/ 836282 h 837670"/>
              <a:gd name="T42" fmla="*/ 418835 w 837670"/>
              <a:gd name="T43" fmla="*/ 837670 h 837670"/>
              <a:gd name="T44" fmla="*/ 453185 w 837670"/>
              <a:gd name="T45" fmla="*/ 836282 h 837670"/>
              <a:gd name="T46" fmla="*/ 519485 w 837670"/>
              <a:gd name="T47" fmla="*/ 825497 h 837670"/>
              <a:gd name="T48" fmla="*/ 581863 w 837670"/>
              <a:gd name="T49" fmla="*/ 804754 h 837670"/>
              <a:gd name="T50" fmla="*/ 639458 w 837670"/>
              <a:gd name="T51" fmla="*/ 774916 h 837670"/>
              <a:gd name="T52" fmla="*/ 691407 w 837670"/>
              <a:gd name="T53" fmla="*/ 736844 h 837670"/>
              <a:gd name="T54" fmla="*/ 736848 w 837670"/>
              <a:gd name="T55" fmla="*/ 691403 h 837670"/>
              <a:gd name="T56" fmla="*/ 774918 w 837670"/>
              <a:gd name="T57" fmla="*/ 639453 h 837670"/>
              <a:gd name="T58" fmla="*/ 804756 w 837670"/>
              <a:gd name="T59" fmla="*/ 581858 h 837670"/>
              <a:gd name="T60" fmla="*/ 825498 w 837670"/>
              <a:gd name="T61" fmla="*/ 519481 h 837670"/>
              <a:gd name="T62" fmla="*/ 836282 w 837670"/>
              <a:gd name="T63" fmla="*/ 453184 h 837670"/>
              <a:gd name="T64" fmla="*/ 837670 w 837670"/>
              <a:gd name="T65" fmla="*/ 418835 h 837670"/>
              <a:gd name="T66" fmla="*/ 836282 w 837670"/>
              <a:gd name="T67" fmla="*/ 384486 h 837670"/>
              <a:gd name="T68" fmla="*/ 825498 w 837670"/>
              <a:gd name="T69" fmla="*/ 318189 h 837670"/>
              <a:gd name="T70" fmla="*/ 804756 w 837670"/>
              <a:gd name="T71" fmla="*/ 255811 h 837670"/>
              <a:gd name="T72" fmla="*/ 774918 w 837670"/>
              <a:gd name="T73" fmla="*/ 198217 h 837670"/>
              <a:gd name="T74" fmla="*/ 736848 w 837670"/>
              <a:gd name="T75" fmla="*/ 146267 h 837670"/>
              <a:gd name="T76" fmla="*/ 691407 w 837670"/>
              <a:gd name="T77" fmla="*/ 100826 h 837670"/>
              <a:gd name="T78" fmla="*/ 639458 w 837670"/>
              <a:gd name="T79" fmla="*/ 62754 h 837670"/>
              <a:gd name="T80" fmla="*/ 581863 w 837670"/>
              <a:gd name="T81" fmla="*/ 32916 h 837670"/>
              <a:gd name="T82" fmla="*/ 519485 w 837670"/>
              <a:gd name="T83" fmla="*/ 12173 h 837670"/>
              <a:gd name="T84" fmla="*/ 453185 w 837670"/>
              <a:gd name="T85" fmla="*/ 1388 h 837670"/>
              <a:gd name="T86" fmla="*/ 418835 w 837670"/>
              <a:gd name="T87" fmla="*/ 0 h 837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37670" h="837670">
                <a:moveTo>
                  <a:pt x="418835" y="0"/>
                </a:moveTo>
                <a:lnTo>
                  <a:pt x="350899" y="5482"/>
                </a:lnTo>
                <a:lnTo>
                  <a:pt x="286452" y="21353"/>
                </a:lnTo>
                <a:lnTo>
                  <a:pt x="226358" y="46752"/>
                </a:lnTo>
                <a:lnTo>
                  <a:pt x="171478" y="80815"/>
                </a:lnTo>
                <a:lnTo>
                  <a:pt x="122675" y="122679"/>
                </a:lnTo>
                <a:lnTo>
                  <a:pt x="80812" y="171482"/>
                </a:lnTo>
                <a:lnTo>
                  <a:pt x="46750" y="226362"/>
                </a:lnTo>
                <a:lnTo>
                  <a:pt x="21352" y="286456"/>
                </a:lnTo>
                <a:lnTo>
                  <a:pt x="5481" y="350901"/>
                </a:lnTo>
                <a:lnTo>
                  <a:pt x="0" y="418835"/>
                </a:lnTo>
                <a:lnTo>
                  <a:pt x="1388" y="453184"/>
                </a:lnTo>
                <a:lnTo>
                  <a:pt x="12172" y="519481"/>
                </a:lnTo>
                <a:lnTo>
                  <a:pt x="32914" y="581858"/>
                </a:lnTo>
                <a:lnTo>
                  <a:pt x="62752" y="639453"/>
                </a:lnTo>
                <a:lnTo>
                  <a:pt x="100822" y="691403"/>
                </a:lnTo>
                <a:lnTo>
                  <a:pt x="146263" y="736844"/>
                </a:lnTo>
                <a:lnTo>
                  <a:pt x="198212" y="774916"/>
                </a:lnTo>
                <a:lnTo>
                  <a:pt x="255807" y="804754"/>
                </a:lnTo>
                <a:lnTo>
                  <a:pt x="318185" y="825497"/>
                </a:lnTo>
                <a:lnTo>
                  <a:pt x="384484" y="836282"/>
                </a:lnTo>
                <a:lnTo>
                  <a:pt x="418835" y="837670"/>
                </a:lnTo>
                <a:lnTo>
                  <a:pt x="453185" y="836282"/>
                </a:lnTo>
                <a:lnTo>
                  <a:pt x="519485" y="825497"/>
                </a:lnTo>
                <a:lnTo>
                  <a:pt x="581863" y="804754"/>
                </a:lnTo>
                <a:lnTo>
                  <a:pt x="639458" y="774916"/>
                </a:lnTo>
                <a:lnTo>
                  <a:pt x="691407" y="736844"/>
                </a:lnTo>
                <a:lnTo>
                  <a:pt x="736848" y="691403"/>
                </a:lnTo>
                <a:lnTo>
                  <a:pt x="774918" y="639453"/>
                </a:lnTo>
                <a:lnTo>
                  <a:pt x="804756" y="581858"/>
                </a:lnTo>
                <a:lnTo>
                  <a:pt x="825498" y="519481"/>
                </a:lnTo>
                <a:lnTo>
                  <a:pt x="836282" y="453184"/>
                </a:lnTo>
                <a:lnTo>
                  <a:pt x="837670" y="418835"/>
                </a:lnTo>
                <a:lnTo>
                  <a:pt x="836282" y="384486"/>
                </a:lnTo>
                <a:lnTo>
                  <a:pt x="825498" y="318189"/>
                </a:lnTo>
                <a:lnTo>
                  <a:pt x="804756" y="255811"/>
                </a:lnTo>
                <a:lnTo>
                  <a:pt x="774918" y="198217"/>
                </a:lnTo>
                <a:lnTo>
                  <a:pt x="736848" y="146267"/>
                </a:lnTo>
                <a:lnTo>
                  <a:pt x="691407" y="100826"/>
                </a:lnTo>
                <a:lnTo>
                  <a:pt x="639458" y="62754"/>
                </a:lnTo>
                <a:lnTo>
                  <a:pt x="581863" y="32916"/>
                </a:lnTo>
                <a:lnTo>
                  <a:pt x="519485" y="12173"/>
                </a:lnTo>
                <a:lnTo>
                  <a:pt x="453185" y="1388"/>
                </a:lnTo>
                <a:lnTo>
                  <a:pt x="418835" y="0"/>
                </a:lnTo>
                <a:close/>
              </a:path>
            </a:pathLst>
          </a:custGeom>
          <a:solidFill>
            <a:schemeClr val="accent2">
              <a:lumMod val="50000"/>
            </a:schemeClr>
          </a:solidFill>
          <a:ln>
            <a:noFill/>
          </a:ln>
        </p:spPr>
        <p:txBody>
          <a:bodyPr lIns="0" tIns="0" rIns="0" bIns="0"/>
          <a:lstStyle/>
          <a:p>
            <a:endParaRPr lang="en-US"/>
          </a:p>
        </p:txBody>
      </p:sp>
      <p:sp>
        <p:nvSpPr>
          <p:cNvPr id="18" name="object 11">
            <a:extLst>
              <a:ext uri="{FF2B5EF4-FFF2-40B4-BE49-F238E27FC236}">
                <a16:creationId xmlns:a16="http://schemas.microsoft.com/office/drawing/2014/main" id="{98279D70-1C8F-116E-C8A2-93C6D77474DB}"/>
              </a:ext>
            </a:extLst>
          </p:cNvPr>
          <p:cNvSpPr>
            <a:spLocks/>
          </p:cNvSpPr>
          <p:nvPr/>
        </p:nvSpPr>
        <p:spPr bwMode="auto">
          <a:xfrm>
            <a:off x="14733588" y="6296025"/>
            <a:ext cx="1016000" cy="1014413"/>
          </a:xfrm>
          <a:custGeom>
            <a:avLst/>
            <a:gdLst>
              <a:gd name="T0" fmla="*/ 411463 w 837545"/>
              <a:gd name="T1" fmla="*/ 0 h 837545"/>
              <a:gd name="T2" fmla="*/ 343632 w 837545"/>
              <a:gd name="T3" fmla="*/ 6659 h 837545"/>
              <a:gd name="T4" fmla="*/ 279471 w 837545"/>
              <a:gd name="T5" fmla="*/ 23646 h 837545"/>
              <a:gd name="T6" fmla="*/ 219828 w 837545"/>
              <a:gd name="T7" fmla="*/ 50083 h 837545"/>
              <a:gd name="T8" fmla="*/ 165551 w 837545"/>
              <a:gd name="T9" fmla="*/ 85094 h 837545"/>
              <a:gd name="T10" fmla="*/ 117485 w 837545"/>
              <a:gd name="T11" fmla="*/ 127801 h 837545"/>
              <a:gd name="T12" fmla="*/ 76480 w 837545"/>
              <a:gd name="T13" fmla="*/ 177326 h 837545"/>
              <a:gd name="T14" fmla="*/ 43381 w 837545"/>
              <a:gd name="T15" fmla="*/ 232793 h 837545"/>
              <a:gd name="T16" fmla="*/ 19037 w 837545"/>
              <a:gd name="T17" fmla="*/ 293324 h 837545"/>
              <a:gd name="T18" fmla="*/ 4294 w 837545"/>
              <a:gd name="T19" fmla="*/ 358042 h 837545"/>
              <a:gd name="T20" fmla="*/ 0 w 837545"/>
              <a:gd name="T21" fmla="*/ 426070 h 837545"/>
              <a:gd name="T22" fmla="*/ 1988 w 837545"/>
              <a:gd name="T23" fmla="*/ 460389 h 837545"/>
              <a:gd name="T24" fmla="*/ 13928 w 837545"/>
              <a:gd name="T25" fmla="*/ 526486 h 837545"/>
              <a:gd name="T26" fmla="*/ 35756 w 837545"/>
              <a:gd name="T27" fmla="*/ 588490 h 837545"/>
              <a:gd name="T28" fmla="*/ 66594 w 837545"/>
              <a:gd name="T29" fmla="*/ 645554 h 837545"/>
              <a:gd name="T30" fmla="*/ 105564 w 837545"/>
              <a:gd name="T31" fmla="*/ 696831 h 837545"/>
              <a:gd name="T32" fmla="*/ 151791 w 837545"/>
              <a:gd name="T33" fmla="*/ 741473 h 837545"/>
              <a:gd name="T34" fmla="*/ 204396 w 837545"/>
              <a:gd name="T35" fmla="*/ 778633 h 837545"/>
              <a:gd name="T36" fmla="*/ 262502 w 837545"/>
              <a:gd name="T37" fmla="*/ 807465 h 837545"/>
              <a:gd name="T38" fmla="*/ 325233 w 837545"/>
              <a:gd name="T39" fmla="*/ 827120 h 837545"/>
              <a:gd name="T40" fmla="*/ 391711 w 837545"/>
              <a:gd name="T41" fmla="*/ 836752 h 837545"/>
              <a:gd name="T42" fmla="*/ 426081 w 837545"/>
              <a:gd name="T43" fmla="*/ 837545 h 837545"/>
              <a:gd name="T44" fmla="*/ 460402 w 837545"/>
              <a:gd name="T45" fmla="*/ 835555 h 837545"/>
              <a:gd name="T46" fmla="*/ 526504 w 837545"/>
              <a:gd name="T47" fmla="*/ 823612 h 837545"/>
              <a:gd name="T48" fmla="*/ 588511 w 837545"/>
              <a:gd name="T49" fmla="*/ 801783 h 837545"/>
              <a:gd name="T50" fmla="*/ 645576 w 837545"/>
              <a:gd name="T51" fmla="*/ 770944 h 837545"/>
              <a:gd name="T52" fmla="*/ 696852 w 837545"/>
              <a:gd name="T53" fmla="*/ 731973 h 837545"/>
              <a:gd name="T54" fmla="*/ 741493 w 837545"/>
              <a:gd name="T55" fmla="*/ 685747 h 837545"/>
              <a:gd name="T56" fmla="*/ 778650 w 837545"/>
              <a:gd name="T57" fmla="*/ 633144 h 837545"/>
              <a:gd name="T58" fmla="*/ 807478 w 837545"/>
              <a:gd name="T59" fmla="*/ 575040 h 837545"/>
              <a:gd name="T60" fmla="*/ 827129 w 837545"/>
              <a:gd name="T61" fmla="*/ 512314 h 837545"/>
              <a:gd name="T62" fmla="*/ 836755 w 837545"/>
              <a:gd name="T63" fmla="*/ 445841 h 837545"/>
              <a:gd name="T64" fmla="*/ 837545 w 837545"/>
              <a:gd name="T65" fmla="*/ 411474 h 837545"/>
              <a:gd name="T66" fmla="*/ 835556 w 837545"/>
              <a:gd name="T67" fmla="*/ 377149 h 837545"/>
              <a:gd name="T68" fmla="*/ 823616 w 837545"/>
              <a:gd name="T69" fmla="*/ 311042 h 837545"/>
              <a:gd name="T70" fmla="*/ 801788 w 837545"/>
              <a:gd name="T71" fmla="*/ 249031 h 837545"/>
              <a:gd name="T72" fmla="*/ 770950 w 837545"/>
              <a:gd name="T73" fmla="*/ 191962 h 837545"/>
              <a:gd name="T74" fmla="*/ 731980 w 837545"/>
              <a:gd name="T75" fmla="*/ 140683 h 837545"/>
              <a:gd name="T76" fmla="*/ 685753 w 837545"/>
              <a:gd name="T77" fmla="*/ 96040 h 837545"/>
              <a:gd name="T78" fmla="*/ 633148 w 837545"/>
              <a:gd name="T79" fmla="*/ 58883 h 837545"/>
              <a:gd name="T80" fmla="*/ 575042 w 837545"/>
              <a:gd name="T81" fmla="*/ 30056 h 837545"/>
              <a:gd name="T82" fmla="*/ 512311 w 837545"/>
              <a:gd name="T83" fmla="*/ 10408 h 837545"/>
              <a:gd name="T84" fmla="*/ 445833 w 837545"/>
              <a:gd name="T85" fmla="*/ 786 h 837545"/>
              <a:gd name="T86" fmla="*/ 411463 w 837545"/>
              <a:gd name="T87" fmla="*/ 0 h 837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37545" h="837545">
                <a:moveTo>
                  <a:pt x="411463" y="0"/>
                </a:moveTo>
                <a:lnTo>
                  <a:pt x="343632" y="6659"/>
                </a:lnTo>
                <a:lnTo>
                  <a:pt x="279471" y="23646"/>
                </a:lnTo>
                <a:lnTo>
                  <a:pt x="219828" y="50083"/>
                </a:lnTo>
                <a:lnTo>
                  <a:pt x="165551" y="85094"/>
                </a:lnTo>
                <a:lnTo>
                  <a:pt x="117485" y="127801"/>
                </a:lnTo>
                <a:lnTo>
                  <a:pt x="76480" y="177326"/>
                </a:lnTo>
                <a:lnTo>
                  <a:pt x="43381" y="232793"/>
                </a:lnTo>
                <a:lnTo>
                  <a:pt x="19037" y="293324"/>
                </a:lnTo>
                <a:lnTo>
                  <a:pt x="4294" y="358042"/>
                </a:lnTo>
                <a:lnTo>
                  <a:pt x="0" y="426070"/>
                </a:lnTo>
                <a:lnTo>
                  <a:pt x="1988" y="460389"/>
                </a:lnTo>
                <a:lnTo>
                  <a:pt x="13928" y="526486"/>
                </a:lnTo>
                <a:lnTo>
                  <a:pt x="35756" y="588490"/>
                </a:lnTo>
                <a:lnTo>
                  <a:pt x="66594" y="645554"/>
                </a:lnTo>
                <a:lnTo>
                  <a:pt x="105564" y="696831"/>
                </a:lnTo>
                <a:lnTo>
                  <a:pt x="151791" y="741473"/>
                </a:lnTo>
                <a:lnTo>
                  <a:pt x="204396" y="778633"/>
                </a:lnTo>
                <a:lnTo>
                  <a:pt x="262502" y="807465"/>
                </a:lnTo>
                <a:lnTo>
                  <a:pt x="325233" y="827120"/>
                </a:lnTo>
                <a:lnTo>
                  <a:pt x="391711" y="836752"/>
                </a:lnTo>
                <a:lnTo>
                  <a:pt x="426081" y="837545"/>
                </a:lnTo>
                <a:lnTo>
                  <a:pt x="460402" y="835555"/>
                </a:lnTo>
                <a:lnTo>
                  <a:pt x="526504" y="823612"/>
                </a:lnTo>
                <a:lnTo>
                  <a:pt x="588511" y="801783"/>
                </a:lnTo>
                <a:lnTo>
                  <a:pt x="645576" y="770944"/>
                </a:lnTo>
                <a:lnTo>
                  <a:pt x="696852" y="731973"/>
                </a:lnTo>
                <a:lnTo>
                  <a:pt x="741493" y="685747"/>
                </a:lnTo>
                <a:lnTo>
                  <a:pt x="778650" y="633144"/>
                </a:lnTo>
                <a:lnTo>
                  <a:pt x="807478" y="575040"/>
                </a:lnTo>
                <a:lnTo>
                  <a:pt x="827129" y="512314"/>
                </a:lnTo>
                <a:lnTo>
                  <a:pt x="836755" y="445841"/>
                </a:lnTo>
                <a:lnTo>
                  <a:pt x="837545" y="411474"/>
                </a:lnTo>
                <a:lnTo>
                  <a:pt x="835556" y="377149"/>
                </a:lnTo>
                <a:lnTo>
                  <a:pt x="823616" y="311042"/>
                </a:lnTo>
                <a:lnTo>
                  <a:pt x="801788" y="249031"/>
                </a:lnTo>
                <a:lnTo>
                  <a:pt x="770950" y="191962"/>
                </a:lnTo>
                <a:lnTo>
                  <a:pt x="731980" y="140683"/>
                </a:lnTo>
                <a:lnTo>
                  <a:pt x="685753" y="96040"/>
                </a:lnTo>
                <a:lnTo>
                  <a:pt x="633148" y="58883"/>
                </a:lnTo>
                <a:lnTo>
                  <a:pt x="575042" y="30056"/>
                </a:lnTo>
                <a:lnTo>
                  <a:pt x="512311" y="10408"/>
                </a:lnTo>
                <a:lnTo>
                  <a:pt x="445833" y="786"/>
                </a:lnTo>
                <a:lnTo>
                  <a:pt x="411463" y="0"/>
                </a:lnTo>
                <a:close/>
              </a:path>
            </a:pathLst>
          </a:custGeom>
          <a:solidFill>
            <a:schemeClr val="accent2">
              <a:lumMod val="50000"/>
            </a:schemeClr>
          </a:solidFill>
          <a:ln>
            <a:noFill/>
          </a:ln>
        </p:spPr>
        <p:txBody>
          <a:bodyPr lIns="0" tIns="0" rIns="0" bIns="0"/>
          <a:lstStyle/>
          <a:p>
            <a:endParaRPr lang="en-US"/>
          </a:p>
        </p:txBody>
      </p:sp>
      <p:sp>
        <p:nvSpPr>
          <p:cNvPr id="19" name="object 12">
            <a:extLst>
              <a:ext uri="{FF2B5EF4-FFF2-40B4-BE49-F238E27FC236}">
                <a16:creationId xmlns:a16="http://schemas.microsoft.com/office/drawing/2014/main" id="{3045F871-8731-DDB7-ABC5-76512E56B0DC}"/>
              </a:ext>
            </a:extLst>
          </p:cNvPr>
          <p:cNvSpPr>
            <a:spLocks/>
          </p:cNvSpPr>
          <p:nvPr/>
        </p:nvSpPr>
        <p:spPr bwMode="auto">
          <a:xfrm>
            <a:off x="19815175" y="6326188"/>
            <a:ext cx="1016000" cy="1016000"/>
          </a:xfrm>
          <a:custGeom>
            <a:avLst/>
            <a:gdLst>
              <a:gd name="T0" fmla="*/ 418835 w 837670"/>
              <a:gd name="T1" fmla="*/ 0 h 837670"/>
              <a:gd name="T2" fmla="*/ 350899 w 837670"/>
              <a:gd name="T3" fmla="*/ 5482 h 837670"/>
              <a:gd name="T4" fmla="*/ 286452 w 837670"/>
              <a:gd name="T5" fmla="*/ 21353 h 837670"/>
              <a:gd name="T6" fmla="*/ 226358 w 837670"/>
              <a:gd name="T7" fmla="*/ 46752 h 837670"/>
              <a:gd name="T8" fmla="*/ 171478 w 837670"/>
              <a:gd name="T9" fmla="*/ 80815 h 837670"/>
              <a:gd name="T10" fmla="*/ 122675 w 837670"/>
              <a:gd name="T11" fmla="*/ 122679 h 837670"/>
              <a:gd name="T12" fmla="*/ 80812 w 837670"/>
              <a:gd name="T13" fmla="*/ 171482 h 837670"/>
              <a:gd name="T14" fmla="*/ 46750 w 837670"/>
              <a:gd name="T15" fmla="*/ 226362 h 837670"/>
              <a:gd name="T16" fmla="*/ 21352 w 837670"/>
              <a:gd name="T17" fmla="*/ 286456 h 837670"/>
              <a:gd name="T18" fmla="*/ 5481 w 837670"/>
              <a:gd name="T19" fmla="*/ 350901 h 837670"/>
              <a:gd name="T20" fmla="*/ 0 w 837670"/>
              <a:gd name="T21" fmla="*/ 418835 h 837670"/>
              <a:gd name="T22" fmla="*/ 1388 w 837670"/>
              <a:gd name="T23" fmla="*/ 453184 h 837670"/>
              <a:gd name="T24" fmla="*/ 12172 w 837670"/>
              <a:gd name="T25" fmla="*/ 519481 h 837670"/>
              <a:gd name="T26" fmla="*/ 32914 w 837670"/>
              <a:gd name="T27" fmla="*/ 581858 h 837670"/>
              <a:gd name="T28" fmla="*/ 62752 w 837670"/>
              <a:gd name="T29" fmla="*/ 639453 h 837670"/>
              <a:gd name="T30" fmla="*/ 100822 w 837670"/>
              <a:gd name="T31" fmla="*/ 691403 h 837670"/>
              <a:gd name="T32" fmla="*/ 146263 w 837670"/>
              <a:gd name="T33" fmla="*/ 736844 h 837670"/>
              <a:gd name="T34" fmla="*/ 198212 w 837670"/>
              <a:gd name="T35" fmla="*/ 774916 h 837670"/>
              <a:gd name="T36" fmla="*/ 255807 w 837670"/>
              <a:gd name="T37" fmla="*/ 804754 h 837670"/>
              <a:gd name="T38" fmla="*/ 318185 w 837670"/>
              <a:gd name="T39" fmla="*/ 825497 h 837670"/>
              <a:gd name="T40" fmla="*/ 384484 w 837670"/>
              <a:gd name="T41" fmla="*/ 836282 h 837670"/>
              <a:gd name="T42" fmla="*/ 418835 w 837670"/>
              <a:gd name="T43" fmla="*/ 837670 h 837670"/>
              <a:gd name="T44" fmla="*/ 453185 w 837670"/>
              <a:gd name="T45" fmla="*/ 836282 h 837670"/>
              <a:gd name="T46" fmla="*/ 519485 w 837670"/>
              <a:gd name="T47" fmla="*/ 825497 h 837670"/>
              <a:gd name="T48" fmla="*/ 581863 w 837670"/>
              <a:gd name="T49" fmla="*/ 804754 h 837670"/>
              <a:gd name="T50" fmla="*/ 639458 w 837670"/>
              <a:gd name="T51" fmla="*/ 774916 h 837670"/>
              <a:gd name="T52" fmla="*/ 691407 w 837670"/>
              <a:gd name="T53" fmla="*/ 736844 h 837670"/>
              <a:gd name="T54" fmla="*/ 736848 w 837670"/>
              <a:gd name="T55" fmla="*/ 691403 h 837670"/>
              <a:gd name="T56" fmla="*/ 774918 w 837670"/>
              <a:gd name="T57" fmla="*/ 639453 h 837670"/>
              <a:gd name="T58" fmla="*/ 804756 w 837670"/>
              <a:gd name="T59" fmla="*/ 581858 h 837670"/>
              <a:gd name="T60" fmla="*/ 825498 w 837670"/>
              <a:gd name="T61" fmla="*/ 519481 h 837670"/>
              <a:gd name="T62" fmla="*/ 836282 w 837670"/>
              <a:gd name="T63" fmla="*/ 453184 h 837670"/>
              <a:gd name="T64" fmla="*/ 837670 w 837670"/>
              <a:gd name="T65" fmla="*/ 418835 h 837670"/>
              <a:gd name="T66" fmla="*/ 836282 w 837670"/>
              <a:gd name="T67" fmla="*/ 384486 h 837670"/>
              <a:gd name="T68" fmla="*/ 825498 w 837670"/>
              <a:gd name="T69" fmla="*/ 318189 h 837670"/>
              <a:gd name="T70" fmla="*/ 804756 w 837670"/>
              <a:gd name="T71" fmla="*/ 255811 h 837670"/>
              <a:gd name="T72" fmla="*/ 774918 w 837670"/>
              <a:gd name="T73" fmla="*/ 198217 h 837670"/>
              <a:gd name="T74" fmla="*/ 736848 w 837670"/>
              <a:gd name="T75" fmla="*/ 146267 h 837670"/>
              <a:gd name="T76" fmla="*/ 691407 w 837670"/>
              <a:gd name="T77" fmla="*/ 100826 h 837670"/>
              <a:gd name="T78" fmla="*/ 639458 w 837670"/>
              <a:gd name="T79" fmla="*/ 62754 h 837670"/>
              <a:gd name="T80" fmla="*/ 581863 w 837670"/>
              <a:gd name="T81" fmla="*/ 32916 h 837670"/>
              <a:gd name="T82" fmla="*/ 519485 w 837670"/>
              <a:gd name="T83" fmla="*/ 12173 h 837670"/>
              <a:gd name="T84" fmla="*/ 453185 w 837670"/>
              <a:gd name="T85" fmla="*/ 1388 h 837670"/>
              <a:gd name="T86" fmla="*/ 418835 w 837670"/>
              <a:gd name="T87" fmla="*/ 0 h 837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37670" h="837670">
                <a:moveTo>
                  <a:pt x="418835" y="0"/>
                </a:moveTo>
                <a:lnTo>
                  <a:pt x="350899" y="5482"/>
                </a:lnTo>
                <a:lnTo>
                  <a:pt x="286452" y="21353"/>
                </a:lnTo>
                <a:lnTo>
                  <a:pt x="226358" y="46752"/>
                </a:lnTo>
                <a:lnTo>
                  <a:pt x="171478" y="80815"/>
                </a:lnTo>
                <a:lnTo>
                  <a:pt x="122675" y="122679"/>
                </a:lnTo>
                <a:lnTo>
                  <a:pt x="80812" y="171482"/>
                </a:lnTo>
                <a:lnTo>
                  <a:pt x="46750" y="226362"/>
                </a:lnTo>
                <a:lnTo>
                  <a:pt x="21352" y="286456"/>
                </a:lnTo>
                <a:lnTo>
                  <a:pt x="5481" y="350901"/>
                </a:lnTo>
                <a:lnTo>
                  <a:pt x="0" y="418835"/>
                </a:lnTo>
                <a:lnTo>
                  <a:pt x="1388" y="453184"/>
                </a:lnTo>
                <a:lnTo>
                  <a:pt x="12172" y="519481"/>
                </a:lnTo>
                <a:lnTo>
                  <a:pt x="32914" y="581858"/>
                </a:lnTo>
                <a:lnTo>
                  <a:pt x="62752" y="639453"/>
                </a:lnTo>
                <a:lnTo>
                  <a:pt x="100822" y="691403"/>
                </a:lnTo>
                <a:lnTo>
                  <a:pt x="146263" y="736844"/>
                </a:lnTo>
                <a:lnTo>
                  <a:pt x="198212" y="774916"/>
                </a:lnTo>
                <a:lnTo>
                  <a:pt x="255807" y="804754"/>
                </a:lnTo>
                <a:lnTo>
                  <a:pt x="318185" y="825497"/>
                </a:lnTo>
                <a:lnTo>
                  <a:pt x="384484" y="836282"/>
                </a:lnTo>
                <a:lnTo>
                  <a:pt x="418835" y="837670"/>
                </a:lnTo>
                <a:lnTo>
                  <a:pt x="453185" y="836282"/>
                </a:lnTo>
                <a:lnTo>
                  <a:pt x="519485" y="825497"/>
                </a:lnTo>
                <a:lnTo>
                  <a:pt x="581863" y="804754"/>
                </a:lnTo>
                <a:lnTo>
                  <a:pt x="639458" y="774916"/>
                </a:lnTo>
                <a:lnTo>
                  <a:pt x="691407" y="736844"/>
                </a:lnTo>
                <a:lnTo>
                  <a:pt x="736848" y="691403"/>
                </a:lnTo>
                <a:lnTo>
                  <a:pt x="774918" y="639453"/>
                </a:lnTo>
                <a:lnTo>
                  <a:pt x="804756" y="581858"/>
                </a:lnTo>
                <a:lnTo>
                  <a:pt x="825498" y="519481"/>
                </a:lnTo>
                <a:lnTo>
                  <a:pt x="836282" y="453184"/>
                </a:lnTo>
                <a:lnTo>
                  <a:pt x="837670" y="418835"/>
                </a:lnTo>
                <a:lnTo>
                  <a:pt x="836282" y="384486"/>
                </a:lnTo>
                <a:lnTo>
                  <a:pt x="825498" y="318189"/>
                </a:lnTo>
                <a:lnTo>
                  <a:pt x="804756" y="255811"/>
                </a:lnTo>
                <a:lnTo>
                  <a:pt x="774918" y="198217"/>
                </a:lnTo>
                <a:lnTo>
                  <a:pt x="736848" y="146267"/>
                </a:lnTo>
                <a:lnTo>
                  <a:pt x="691407" y="100826"/>
                </a:lnTo>
                <a:lnTo>
                  <a:pt x="639458" y="62754"/>
                </a:lnTo>
                <a:lnTo>
                  <a:pt x="581863" y="32916"/>
                </a:lnTo>
                <a:lnTo>
                  <a:pt x="519485" y="12173"/>
                </a:lnTo>
                <a:lnTo>
                  <a:pt x="453185" y="1388"/>
                </a:lnTo>
                <a:lnTo>
                  <a:pt x="418835" y="0"/>
                </a:lnTo>
                <a:close/>
              </a:path>
            </a:pathLst>
          </a:custGeom>
          <a:solidFill>
            <a:schemeClr val="accent2">
              <a:lumMod val="50000"/>
            </a:schemeClr>
          </a:solidFill>
          <a:ln>
            <a:noFill/>
          </a:ln>
        </p:spPr>
        <p:txBody>
          <a:bodyPr lIns="0" tIns="0" rIns="0" bIns="0"/>
          <a:lstStyle/>
          <a:p>
            <a:endParaRPr lang="en-US"/>
          </a:p>
        </p:txBody>
      </p:sp>
      <p:sp>
        <p:nvSpPr>
          <p:cNvPr id="20" name="object 13">
            <a:extLst>
              <a:ext uri="{FF2B5EF4-FFF2-40B4-BE49-F238E27FC236}">
                <a16:creationId xmlns:a16="http://schemas.microsoft.com/office/drawing/2014/main" id="{58C41193-B25A-900F-41A4-391F4B4D3DB4}"/>
              </a:ext>
            </a:extLst>
          </p:cNvPr>
          <p:cNvSpPr txBox="1"/>
          <p:nvPr/>
        </p:nvSpPr>
        <p:spPr>
          <a:xfrm>
            <a:off x="3155950" y="7721600"/>
            <a:ext cx="1873250" cy="706438"/>
          </a:xfrm>
          <a:prstGeom prst="rect">
            <a:avLst/>
          </a:prstGeom>
        </p:spPr>
        <p:txBody>
          <a:bodyPr lIns="0" tIns="0" rIns="0" bIns="0"/>
          <a:lstStyle>
            <a:lvl1pPr marL="204788" indent="-190500">
              <a:tabLst>
                <a:tab pos="528638" algn="l"/>
                <a:tab pos="1438275" algn="l"/>
              </a:tabLst>
              <a:defRPr sz="4300">
                <a:solidFill>
                  <a:schemeClr val="tx1"/>
                </a:solidFill>
                <a:latin typeface="Calibri" panose="020F0502020204030204" pitchFamily="34" charset="0"/>
                <a:ea typeface="MS PGothic" panose="020B0600070205080204" pitchFamily="34" charset="-128"/>
              </a:defRPr>
            </a:lvl1pPr>
            <a:lvl2pPr marL="742950" indent="-285750">
              <a:tabLst>
                <a:tab pos="528638" algn="l"/>
                <a:tab pos="1438275" algn="l"/>
              </a:tabLst>
              <a:defRPr sz="4300">
                <a:solidFill>
                  <a:schemeClr val="tx1"/>
                </a:solidFill>
                <a:latin typeface="Calibri" panose="020F0502020204030204" pitchFamily="34" charset="0"/>
                <a:ea typeface="MS PGothic" panose="020B0600070205080204" pitchFamily="34" charset="-128"/>
              </a:defRPr>
            </a:lvl2pPr>
            <a:lvl3pPr marL="1143000" indent="-228600">
              <a:tabLst>
                <a:tab pos="528638" algn="l"/>
                <a:tab pos="1438275" algn="l"/>
              </a:tabLst>
              <a:defRPr sz="4300">
                <a:solidFill>
                  <a:schemeClr val="tx1"/>
                </a:solidFill>
                <a:latin typeface="Calibri" panose="020F0502020204030204" pitchFamily="34" charset="0"/>
                <a:ea typeface="MS PGothic" panose="020B0600070205080204" pitchFamily="34" charset="-128"/>
              </a:defRPr>
            </a:lvl3pPr>
            <a:lvl4pPr marL="1600200" indent="-228600">
              <a:tabLst>
                <a:tab pos="528638" algn="l"/>
                <a:tab pos="1438275" algn="l"/>
              </a:tabLst>
              <a:defRPr sz="4300">
                <a:solidFill>
                  <a:schemeClr val="tx1"/>
                </a:solidFill>
                <a:latin typeface="Calibri" panose="020F0502020204030204" pitchFamily="34" charset="0"/>
                <a:ea typeface="MS PGothic" panose="020B0600070205080204" pitchFamily="34" charset="-128"/>
              </a:defRPr>
            </a:lvl4pPr>
            <a:lvl5pPr marL="2057400" indent="-228600">
              <a:tabLst>
                <a:tab pos="528638" algn="l"/>
                <a:tab pos="1438275" algn="l"/>
              </a:tabLst>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tabLst>
                <a:tab pos="528638" algn="l"/>
                <a:tab pos="1438275" algn="l"/>
              </a:tabLs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tabLst>
                <a:tab pos="528638" algn="l"/>
                <a:tab pos="1438275" algn="l"/>
              </a:tabLs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tabLst>
                <a:tab pos="528638" algn="l"/>
                <a:tab pos="1438275" algn="l"/>
              </a:tabLs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tabLst>
                <a:tab pos="528638" algn="l"/>
                <a:tab pos="1438275" algn="l"/>
              </a:tabLst>
              <a:defRPr sz="4300">
                <a:solidFill>
                  <a:schemeClr val="tx1"/>
                </a:solidFill>
                <a:latin typeface="Calibri" panose="020F0502020204030204" pitchFamily="34" charset="0"/>
                <a:ea typeface="MS PGothic" panose="020B0600070205080204" pitchFamily="34" charset="-128"/>
              </a:defRPr>
            </a:lvl9pPr>
          </a:lstStyle>
          <a:p>
            <a:pPr>
              <a:lnSpc>
                <a:spcPct val="101000"/>
              </a:lnSpc>
            </a:pPr>
            <a:r>
              <a:rPr lang="en-US" altLang="en-US" sz="2200" b="1">
                <a:latin typeface="Source Sans Pro Semibold" panose="020B0603030403020204" pitchFamily="34" charset="0"/>
              </a:rPr>
              <a:t>NA TURE	AS A	MODEL </a:t>
            </a:r>
            <a:endParaRPr lang="en-US" altLang="en-US" sz="2200">
              <a:latin typeface="Source Sans Pro Semibold" panose="020B0603030403020204" pitchFamily="34" charset="0"/>
            </a:endParaRPr>
          </a:p>
        </p:txBody>
      </p:sp>
      <p:sp>
        <p:nvSpPr>
          <p:cNvPr id="24" name="object 14">
            <a:extLst>
              <a:ext uri="{FF2B5EF4-FFF2-40B4-BE49-F238E27FC236}">
                <a16:creationId xmlns:a16="http://schemas.microsoft.com/office/drawing/2014/main" id="{2ECF5D6E-DCCC-3F2A-AA8A-2D916BDD0336}"/>
              </a:ext>
            </a:extLst>
          </p:cNvPr>
          <p:cNvSpPr txBox="1"/>
          <p:nvPr/>
        </p:nvSpPr>
        <p:spPr>
          <a:xfrm>
            <a:off x="10560050" y="7721600"/>
            <a:ext cx="2651125" cy="706438"/>
          </a:xfrm>
          <a:prstGeom prst="rect">
            <a:avLst/>
          </a:prstGeom>
        </p:spPr>
        <p:txBody>
          <a:bodyPr lIns="0" tIns="0" rIns="0" bIns="0"/>
          <a:lstStyle>
            <a:lvl1pPr marL="668338" indent="-652463">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01000"/>
              </a:lnSpc>
            </a:pPr>
            <a:r>
              <a:rPr lang="en-US" altLang="en-US" sz="2200" b="1">
                <a:latin typeface="Source Sans Pro Semibold" panose="020B0603030403020204" pitchFamily="34" charset="0"/>
              </a:rPr>
              <a:t>RE-PROGR AMED NA TURE </a:t>
            </a:r>
            <a:endParaRPr lang="en-US" altLang="en-US" sz="2200">
              <a:latin typeface="Source Sans Pro Semibold" panose="020B0603030403020204" pitchFamily="34" charset="0"/>
            </a:endParaRPr>
          </a:p>
        </p:txBody>
      </p:sp>
      <p:sp>
        <p:nvSpPr>
          <p:cNvPr id="25" name="object 15">
            <a:extLst>
              <a:ext uri="{FF2B5EF4-FFF2-40B4-BE49-F238E27FC236}">
                <a16:creationId xmlns:a16="http://schemas.microsoft.com/office/drawing/2014/main" id="{36C9B5AF-F1D9-350E-6E6A-FDC96D4D61A7}"/>
              </a:ext>
            </a:extLst>
          </p:cNvPr>
          <p:cNvSpPr txBox="1"/>
          <p:nvPr/>
        </p:nvSpPr>
        <p:spPr>
          <a:xfrm>
            <a:off x="6478588" y="7721600"/>
            <a:ext cx="2341562" cy="706438"/>
          </a:xfrm>
          <a:prstGeom prst="rect">
            <a:avLst/>
          </a:prstGeom>
        </p:spPr>
        <p:txBody>
          <a:bodyPr lIns="0" tIns="0" rIns="0" bIns="0"/>
          <a:lstStyle>
            <a:lvl1pPr marL="14288" indent="233363">
              <a:tabLst>
                <a:tab pos="338138" algn="l"/>
                <a:tab pos="1673225" algn="l"/>
              </a:tabLst>
              <a:defRPr sz="4300">
                <a:solidFill>
                  <a:schemeClr val="tx1"/>
                </a:solidFill>
                <a:latin typeface="Calibri" panose="020F0502020204030204" pitchFamily="34" charset="0"/>
                <a:ea typeface="MS PGothic" panose="020B0600070205080204" pitchFamily="34" charset="-128"/>
              </a:defRPr>
            </a:lvl1pPr>
            <a:lvl2pPr marL="742950" indent="-285750">
              <a:tabLst>
                <a:tab pos="338138" algn="l"/>
                <a:tab pos="1673225" algn="l"/>
              </a:tabLst>
              <a:defRPr sz="4300">
                <a:solidFill>
                  <a:schemeClr val="tx1"/>
                </a:solidFill>
                <a:latin typeface="Calibri" panose="020F0502020204030204" pitchFamily="34" charset="0"/>
                <a:ea typeface="MS PGothic" panose="020B0600070205080204" pitchFamily="34" charset="-128"/>
              </a:defRPr>
            </a:lvl2pPr>
            <a:lvl3pPr marL="1143000" indent="-228600">
              <a:tabLst>
                <a:tab pos="338138" algn="l"/>
                <a:tab pos="1673225" algn="l"/>
              </a:tabLst>
              <a:defRPr sz="4300">
                <a:solidFill>
                  <a:schemeClr val="tx1"/>
                </a:solidFill>
                <a:latin typeface="Calibri" panose="020F0502020204030204" pitchFamily="34" charset="0"/>
                <a:ea typeface="MS PGothic" panose="020B0600070205080204" pitchFamily="34" charset="-128"/>
              </a:defRPr>
            </a:lvl3pPr>
            <a:lvl4pPr marL="1600200" indent="-228600">
              <a:tabLst>
                <a:tab pos="338138" algn="l"/>
                <a:tab pos="1673225" algn="l"/>
              </a:tabLst>
              <a:defRPr sz="4300">
                <a:solidFill>
                  <a:schemeClr val="tx1"/>
                </a:solidFill>
                <a:latin typeface="Calibri" panose="020F0502020204030204" pitchFamily="34" charset="0"/>
                <a:ea typeface="MS PGothic" panose="020B0600070205080204" pitchFamily="34" charset="-128"/>
              </a:defRPr>
            </a:lvl4pPr>
            <a:lvl5pPr marL="2057400" indent="-228600">
              <a:tabLst>
                <a:tab pos="338138" algn="l"/>
                <a:tab pos="1673225" algn="l"/>
              </a:tabLst>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tabLst>
                <a:tab pos="338138" algn="l"/>
                <a:tab pos="1673225" algn="l"/>
              </a:tabLs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tabLst>
                <a:tab pos="338138" algn="l"/>
                <a:tab pos="1673225" algn="l"/>
              </a:tabLs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tabLst>
                <a:tab pos="338138" algn="l"/>
                <a:tab pos="1673225" algn="l"/>
              </a:tabLs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tabLst>
                <a:tab pos="338138" algn="l"/>
                <a:tab pos="1673225" algn="l"/>
              </a:tabLst>
              <a:defRPr sz="4300">
                <a:solidFill>
                  <a:schemeClr val="tx1"/>
                </a:solidFill>
                <a:latin typeface="Calibri" panose="020F0502020204030204" pitchFamily="34" charset="0"/>
                <a:ea typeface="MS PGothic" panose="020B0600070205080204" pitchFamily="34" charset="-128"/>
              </a:defRPr>
            </a:lvl9pPr>
          </a:lstStyle>
          <a:p>
            <a:pPr>
              <a:lnSpc>
                <a:spcPct val="101000"/>
              </a:lnSpc>
            </a:pPr>
            <a:r>
              <a:rPr lang="en-US" altLang="en-US" sz="2200" b="1">
                <a:latin typeface="Source Sans Pro Semibold" panose="020B0603030403020204" pitchFamily="34" charset="0"/>
              </a:rPr>
              <a:t>NA TURE	AS   A	C O- W ORKER </a:t>
            </a:r>
            <a:endParaRPr lang="en-US" altLang="en-US" sz="2200">
              <a:latin typeface="Source Sans Pro Semibold" panose="020B0603030403020204" pitchFamily="34" charset="0"/>
            </a:endParaRPr>
          </a:p>
        </p:txBody>
      </p:sp>
      <p:sp>
        <p:nvSpPr>
          <p:cNvPr id="26" name="object 16">
            <a:extLst>
              <a:ext uri="{FF2B5EF4-FFF2-40B4-BE49-F238E27FC236}">
                <a16:creationId xmlns:a16="http://schemas.microsoft.com/office/drawing/2014/main" id="{9B14A825-BEB2-454A-C9F4-0C12D8B59011}"/>
              </a:ext>
            </a:extLst>
          </p:cNvPr>
          <p:cNvSpPr txBox="1"/>
          <p:nvPr/>
        </p:nvSpPr>
        <p:spPr>
          <a:xfrm>
            <a:off x="14328775" y="7721600"/>
            <a:ext cx="2051050" cy="706438"/>
          </a:xfrm>
          <a:prstGeom prst="rect">
            <a:avLst/>
          </a:prstGeom>
        </p:spPr>
        <p:txBody>
          <a:bodyPr lIns="0" tIns="0" rIns="0" bIns="0"/>
          <a:lstStyle>
            <a:lvl1pPr marL="368300" indent="-354013">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01000"/>
              </a:lnSpc>
            </a:pPr>
            <a:r>
              <a:rPr lang="en-US" altLang="en-US" sz="2200" b="1">
                <a:latin typeface="Source Sans Pro Semibold" panose="020B0603030403020204" pitchFamily="34" charset="0"/>
              </a:rPr>
              <a:t>HYBRIDISED NA TURE </a:t>
            </a:r>
            <a:endParaRPr lang="en-US" altLang="en-US" sz="2200">
              <a:latin typeface="Source Sans Pro Semibold" panose="020B0603030403020204" pitchFamily="34" charset="0"/>
            </a:endParaRPr>
          </a:p>
        </p:txBody>
      </p:sp>
      <p:sp>
        <p:nvSpPr>
          <p:cNvPr id="27" name="object 17">
            <a:extLst>
              <a:ext uri="{FF2B5EF4-FFF2-40B4-BE49-F238E27FC236}">
                <a16:creationId xmlns:a16="http://schemas.microsoft.com/office/drawing/2014/main" id="{01A97C9E-3F3E-46DF-2DCC-8B71FDFD6372}"/>
              </a:ext>
            </a:extLst>
          </p:cNvPr>
          <p:cNvSpPr txBox="1"/>
          <p:nvPr/>
        </p:nvSpPr>
        <p:spPr>
          <a:xfrm>
            <a:off x="18861088" y="7721600"/>
            <a:ext cx="2979737" cy="706438"/>
          </a:xfrm>
          <a:prstGeom prst="rect">
            <a:avLst/>
          </a:prstGeom>
        </p:spPr>
        <p:txBody>
          <a:bodyPr lIns="0" tIns="0" rIns="0" bIns="0"/>
          <a:lstStyle>
            <a:lvl1pPr marL="831850" indent="-817563">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01000"/>
              </a:lnSpc>
            </a:pPr>
            <a:r>
              <a:rPr lang="en-US" altLang="en-US" sz="2200" b="1">
                <a:latin typeface="Source Sans Pro Semibold" panose="020B0603030403020204" pitchFamily="34" charset="0"/>
              </a:rPr>
              <a:t>C ONCEP TU ALISED NA TURE </a:t>
            </a:r>
            <a:endParaRPr lang="en-US" altLang="en-US" sz="2200">
              <a:latin typeface="Source Sans Pro Semibold" panose="020B0603030403020204" pitchFamily="34" charset="0"/>
            </a:endParaRPr>
          </a:p>
        </p:txBody>
      </p:sp>
      <p:sp>
        <p:nvSpPr>
          <p:cNvPr id="28" name="object 18">
            <a:extLst>
              <a:ext uri="{FF2B5EF4-FFF2-40B4-BE49-F238E27FC236}">
                <a16:creationId xmlns:a16="http://schemas.microsoft.com/office/drawing/2014/main" id="{916CE752-02BF-F6C1-05B2-5FAE3469BFEC}"/>
              </a:ext>
            </a:extLst>
          </p:cNvPr>
          <p:cNvSpPr>
            <a:spLocks/>
          </p:cNvSpPr>
          <p:nvPr/>
        </p:nvSpPr>
        <p:spPr bwMode="auto">
          <a:xfrm>
            <a:off x="4064000" y="8894763"/>
            <a:ext cx="3557588" cy="787400"/>
          </a:xfrm>
          <a:custGeom>
            <a:avLst/>
            <a:gdLst>
              <a:gd name="T0" fmla="*/ 0 w 2931847"/>
              <a:gd name="T1" fmla="*/ 0 h 650294"/>
              <a:gd name="T2" fmla="*/ 0 w 2931847"/>
              <a:gd name="T3" fmla="*/ 478550 h 650294"/>
              <a:gd name="T4" fmla="*/ 1294138 w 2931847"/>
              <a:gd name="T5" fmla="*/ 478550 h 650294"/>
              <a:gd name="T6" fmla="*/ 1465882 w 2931847"/>
              <a:gd name="T7" fmla="*/ 650294 h 650294"/>
              <a:gd name="T8" fmla="*/ 1637667 w 2931847"/>
              <a:gd name="T9" fmla="*/ 478508 h 650294"/>
              <a:gd name="T10" fmla="*/ 2931806 w 2931847"/>
              <a:gd name="T11" fmla="*/ 478508 h 650294"/>
              <a:gd name="T12" fmla="*/ 2931847 w 2931847"/>
              <a:gd name="T13" fmla="*/ 0 h 650294"/>
            </a:gdLst>
            <a:ahLst/>
            <a:cxnLst>
              <a:cxn ang="0">
                <a:pos x="T0" y="T1"/>
              </a:cxn>
              <a:cxn ang="0">
                <a:pos x="T2" y="T3"/>
              </a:cxn>
              <a:cxn ang="0">
                <a:pos x="T4" y="T5"/>
              </a:cxn>
              <a:cxn ang="0">
                <a:pos x="T6" y="T7"/>
              </a:cxn>
              <a:cxn ang="0">
                <a:pos x="T8" y="T9"/>
              </a:cxn>
              <a:cxn ang="0">
                <a:pos x="T10" y="T11"/>
              </a:cxn>
              <a:cxn ang="0">
                <a:pos x="T12" y="T13"/>
              </a:cxn>
            </a:cxnLst>
            <a:rect l="0" t="0" r="r" b="b"/>
            <a:pathLst>
              <a:path w="2931847" h="650294">
                <a:moveTo>
                  <a:pt x="0" y="0"/>
                </a:moveTo>
                <a:lnTo>
                  <a:pt x="0" y="478550"/>
                </a:lnTo>
                <a:lnTo>
                  <a:pt x="1294138" y="478550"/>
                </a:lnTo>
                <a:lnTo>
                  <a:pt x="1465882" y="650294"/>
                </a:lnTo>
                <a:lnTo>
                  <a:pt x="1637667" y="478508"/>
                </a:lnTo>
                <a:lnTo>
                  <a:pt x="2931806" y="478508"/>
                </a:lnTo>
                <a:lnTo>
                  <a:pt x="2931847" y="0"/>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 name="object 19">
            <a:extLst>
              <a:ext uri="{FF2B5EF4-FFF2-40B4-BE49-F238E27FC236}">
                <a16:creationId xmlns:a16="http://schemas.microsoft.com/office/drawing/2014/main" id="{67B420A8-C99C-1C9B-1134-60FA3598CC62}"/>
              </a:ext>
            </a:extLst>
          </p:cNvPr>
          <p:cNvSpPr>
            <a:spLocks/>
          </p:cNvSpPr>
          <p:nvPr/>
        </p:nvSpPr>
        <p:spPr bwMode="auto">
          <a:xfrm>
            <a:off x="11691938" y="8894763"/>
            <a:ext cx="3556000" cy="787400"/>
          </a:xfrm>
          <a:custGeom>
            <a:avLst/>
            <a:gdLst>
              <a:gd name="T0" fmla="*/ 0 w 2931847"/>
              <a:gd name="T1" fmla="*/ 0 h 650294"/>
              <a:gd name="T2" fmla="*/ 0 w 2931847"/>
              <a:gd name="T3" fmla="*/ 478550 h 650294"/>
              <a:gd name="T4" fmla="*/ 1294138 w 2931847"/>
              <a:gd name="T5" fmla="*/ 478550 h 650294"/>
              <a:gd name="T6" fmla="*/ 1465882 w 2931847"/>
              <a:gd name="T7" fmla="*/ 650294 h 650294"/>
              <a:gd name="T8" fmla="*/ 1637667 w 2931847"/>
              <a:gd name="T9" fmla="*/ 478508 h 650294"/>
              <a:gd name="T10" fmla="*/ 2931806 w 2931847"/>
              <a:gd name="T11" fmla="*/ 478508 h 650294"/>
              <a:gd name="T12" fmla="*/ 2931847 w 2931847"/>
              <a:gd name="T13" fmla="*/ 0 h 650294"/>
            </a:gdLst>
            <a:ahLst/>
            <a:cxnLst>
              <a:cxn ang="0">
                <a:pos x="T0" y="T1"/>
              </a:cxn>
              <a:cxn ang="0">
                <a:pos x="T2" y="T3"/>
              </a:cxn>
              <a:cxn ang="0">
                <a:pos x="T4" y="T5"/>
              </a:cxn>
              <a:cxn ang="0">
                <a:pos x="T6" y="T7"/>
              </a:cxn>
              <a:cxn ang="0">
                <a:pos x="T8" y="T9"/>
              </a:cxn>
              <a:cxn ang="0">
                <a:pos x="T10" y="T11"/>
              </a:cxn>
              <a:cxn ang="0">
                <a:pos x="T12" y="T13"/>
              </a:cxn>
            </a:cxnLst>
            <a:rect l="0" t="0" r="r" b="b"/>
            <a:pathLst>
              <a:path w="2931847" h="650294">
                <a:moveTo>
                  <a:pt x="0" y="0"/>
                </a:moveTo>
                <a:lnTo>
                  <a:pt x="0" y="478550"/>
                </a:lnTo>
                <a:lnTo>
                  <a:pt x="1294138" y="478550"/>
                </a:lnTo>
                <a:lnTo>
                  <a:pt x="1465882" y="650294"/>
                </a:lnTo>
                <a:lnTo>
                  <a:pt x="1637667" y="478508"/>
                </a:lnTo>
                <a:lnTo>
                  <a:pt x="2931806" y="478508"/>
                </a:lnTo>
                <a:lnTo>
                  <a:pt x="2931847" y="0"/>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0" name="object 20">
            <a:extLst>
              <a:ext uri="{FF2B5EF4-FFF2-40B4-BE49-F238E27FC236}">
                <a16:creationId xmlns:a16="http://schemas.microsoft.com/office/drawing/2014/main" id="{51E78C24-5E21-DC08-D2DE-6F0425FF287A}"/>
              </a:ext>
            </a:extLst>
          </p:cNvPr>
          <p:cNvSpPr>
            <a:spLocks/>
          </p:cNvSpPr>
          <p:nvPr/>
        </p:nvSpPr>
        <p:spPr bwMode="auto">
          <a:xfrm>
            <a:off x="18967450" y="8894763"/>
            <a:ext cx="2709863" cy="787400"/>
          </a:xfrm>
          <a:custGeom>
            <a:avLst/>
            <a:gdLst>
              <a:gd name="T0" fmla="*/ 41 w 2233816"/>
              <a:gd name="T1" fmla="*/ 41 h 650304"/>
              <a:gd name="T2" fmla="*/ 0 w 2233816"/>
              <a:gd name="T3" fmla="*/ 478550 h 650304"/>
              <a:gd name="T4" fmla="*/ 945164 w 2233816"/>
              <a:gd name="T5" fmla="*/ 478550 h 650304"/>
              <a:gd name="T6" fmla="*/ 1116908 w 2233816"/>
              <a:gd name="T7" fmla="*/ 650304 h 650304"/>
              <a:gd name="T8" fmla="*/ 1288693 w 2233816"/>
              <a:gd name="T9" fmla="*/ 478508 h 650304"/>
              <a:gd name="T10" fmla="*/ 2233816 w 2233816"/>
              <a:gd name="T11" fmla="*/ 478550 h 650304"/>
              <a:gd name="T12" fmla="*/ 2233816 w 2233816"/>
              <a:gd name="T13" fmla="*/ 0 h 650304"/>
            </a:gdLst>
            <a:ahLst/>
            <a:cxnLst>
              <a:cxn ang="0">
                <a:pos x="T0" y="T1"/>
              </a:cxn>
              <a:cxn ang="0">
                <a:pos x="T2" y="T3"/>
              </a:cxn>
              <a:cxn ang="0">
                <a:pos x="T4" y="T5"/>
              </a:cxn>
              <a:cxn ang="0">
                <a:pos x="T6" y="T7"/>
              </a:cxn>
              <a:cxn ang="0">
                <a:pos x="T8" y="T9"/>
              </a:cxn>
              <a:cxn ang="0">
                <a:pos x="T10" y="T11"/>
              </a:cxn>
              <a:cxn ang="0">
                <a:pos x="T12" y="T13"/>
              </a:cxn>
            </a:cxnLst>
            <a:rect l="0" t="0" r="r" b="b"/>
            <a:pathLst>
              <a:path w="2233816" h="650304">
                <a:moveTo>
                  <a:pt x="41" y="41"/>
                </a:moveTo>
                <a:lnTo>
                  <a:pt x="0" y="478550"/>
                </a:lnTo>
                <a:lnTo>
                  <a:pt x="945164" y="478550"/>
                </a:lnTo>
                <a:lnTo>
                  <a:pt x="1116908" y="650304"/>
                </a:lnTo>
                <a:lnTo>
                  <a:pt x="1288693" y="478508"/>
                </a:lnTo>
                <a:lnTo>
                  <a:pt x="2233816" y="478550"/>
                </a:lnTo>
                <a:lnTo>
                  <a:pt x="2233816" y="0"/>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1" name="object 21">
            <a:extLst>
              <a:ext uri="{FF2B5EF4-FFF2-40B4-BE49-F238E27FC236}">
                <a16:creationId xmlns:a16="http://schemas.microsoft.com/office/drawing/2014/main" id="{50E80064-A47D-6AF1-517C-EBC3A9B7998F}"/>
              </a:ext>
            </a:extLst>
          </p:cNvPr>
          <p:cNvSpPr txBox="1"/>
          <p:nvPr/>
        </p:nvSpPr>
        <p:spPr>
          <a:xfrm>
            <a:off x="3463925" y="9940925"/>
            <a:ext cx="4665663" cy="668338"/>
          </a:xfrm>
          <a:prstGeom prst="rect">
            <a:avLst/>
          </a:prstGeom>
        </p:spPr>
        <p:txBody>
          <a:bodyPr lIns="0" tIns="0" rIns="0" bIns="0"/>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ja-JP" altLang="en-US" sz="2000">
                <a:latin typeface="Source Sans Pro" panose="020B0503030403020204" pitchFamily="34" charset="0"/>
              </a:rPr>
              <a:t>‘</a:t>
            </a:r>
            <a:r>
              <a:rPr lang="en-US" altLang="en-US" sz="2000">
                <a:latin typeface="Source Sans Pro" panose="020B0503030403020204" pitchFamily="34" charset="0"/>
              </a:rPr>
              <a:t>NA TUR AL   NA TURE</a:t>
            </a:r>
            <a:r>
              <a:rPr lang="ja-JP" altLang="en-US" sz="2000">
                <a:latin typeface="Source Sans Pro" panose="020B0503030403020204" pitchFamily="34" charset="0"/>
              </a:rPr>
              <a:t>’</a:t>
            </a:r>
            <a:r>
              <a:rPr lang="en-US" altLang="en-US" sz="2000">
                <a:latin typeface="Source Sans Pro" panose="020B0503030403020204" pitchFamily="34" charset="0"/>
              </a:rPr>
              <a:t>   T OOL S</a:t>
            </a:r>
          </a:p>
          <a:p>
            <a:pPr algn="ctr">
              <a:spcBef>
                <a:spcPts val="238"/>
              </a:spcBef>
            </a:pPr>
            <a:r>
              <a:rPr lang="en-US" altLang="en-US" sz="2000">
                <a:latin typeface="Source Sans Pro" panose="020B0503030403020204" pitchFamily="34" charset="0"/>
              </a:rPr>
              <a:t>BIOMIMICR Y ,   BO T AN Y ,   BIOL OGY </a:t>
            </a:r>
          </a:p>
        </p:txBody>
      </p:sp>
      <p:sp>
        <p:nvSpPr>
          <p:cNvPr id="32" name="object 22">
            <a:extLst>
              <a:ext uri="{FF2B5EF4-FFF2-40B4-BE49-F238E27FC236}">
                <a16:creationId xmlns:a16="http://schemas.microsoft.com/office/drawing/2014/main" id="{B7332F81-1DA6-32EE-6DEA-F2CDEDF1DDDF}"/>
              </a:ext>
            </a:extLst>
          </p:cNvPr>
          <p:cNvSpPr txBox="1"/>
          <p:nvPr/>
        </p:nvSpPr>
        <p:spPr>
          <a:xfrm>
            <a:off x="10798175" y="9910763"/>
            <a:ext cx="5343525" cy="1033462"/>
          </a:xfrm>
          <a:prstGeom prst="rect">
            <a:avLst/>
          </a:prstGeom>
        </p:spPr>
        <p:txBody>
          <a:bodyPr lIns="0" tIns="0" rIns="0" bIns="0"/>
          <a:lstStyle>
            <a:lvl1pPr marL="458788" indent="-444500">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10000"/>
              </a:lnSpc>
            </a:pPr>
            <a:r>
              <a:rPr lang="ja-JP" altLang="en-US" sz="2000">
                <a:latin typeface="Source Sans Pro" panose="020B0503030403020204" pitchFamily="34" charset="0"/>
              </a:rPr>
              <a:t>‘</a:t>
            </a:r>
            <a:r>
              <a:rPr lang="en-US" altLang="en-US" sz="2000">
                <a:latin typeface="Source Sans Pro" panose="020B0503030403020204" pitchFamily="34" charset="0"/>
              </a:rPr>
              <a:t>REPROGR AMMABLE   NA TURE</a:t>
            </a:r>
            <a:r>
              <a:rPr lang="ja-JP" altLang="en-US" sz="2000">
                <a:latin typeface="Source Sans Pro" panose="020B0503030403020204" pitchFamily="34" charset="0"/>
              </a:rPr>
              <a:t>’</a:t>
            </a:r>
            <a:r>
              <a:rPr lang="en-US" altLang="en-US" sz="2000">
                <a:latin typeface="Source Sans Pro" panose="020B0503030403020204" pitchFamily="34" charset="0"/>
              </a:rPr>
              <a:t>   T OOL S BIOF A C TURE   WITH   S YNTHETIC </a:t>
            </a:r>
          </a:p>
          <a:p>
            <a:pPr>
              <a:spcBef>
                <a:spcPts val="238"/>
              </a:spcBef>
            </a:pPr>
            <a:r>
              <a:rPr lang="en-US" altLang="en-US" sz="2000">
                <a:latin typeface="Source Sans Pro" panose="020B0503030403020204" pitchFamily="34" charset="0"/>
              </a:rPr>
              <a:t>BIOL OG Y ,   PRO T OCELL S</a:t>
            </a:r>
          </a:p>
        </p:txBody>
      </p:sp>
      <p:sp>
        <p:nvSpPr>
          <p:cNvPr id="33" name="object 23">
            <a:extLst>
              <a:ext uri="{FF2B5EF4-FFF2-40B4-BE49-F238E27FC236}">
                <a16:creationId xmlns:a16="http://schemas.microsoft.com/office/drawing/2014/main" id="{B38F1F36-BC59-2962-916B-6E955C95AC40}"/>
              </a:ext>
            </a:extLst>
          </p:cNvPr>
          <p:cNvSpPr txBox="1"/>
          <p:nvPr/>
        </p:nvSpPr>
        <p:spPr>
          <a:xfrm>
            <a:off x="18259425" y="9910763"/>
            <a:ext cx="4127500" cy="700087"/>
          </a:xfrm>
          <a:prstGeom prst="rect">
            <a:avLst/>
          </a:prstGeom>
        </p:spPr>
        <p:txBody>
          <a:bodyPr lIns="0" tIns="0" rIns="0" bIns="0"/>
          <a:lstStyle>
            <a:lvl1pPr marL="488950" indent="-473075">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10000"/>
              </a:lnSpc>
            </a:pPr>
            <a:r>
              <a:rPr lang="ja-JP" altLang="en-US" sz="2000">
                <a:latin typeface="Source Sans Pro" panose="020B0503030403020204" pitchFamily="34" charset="0"/>
              </a:rPr>
              <a:t>‘</a:t>
            </a:r>
            <a:r>
              <a:rPr lang="en-US" altLang="en-US" sz="2000">
                <a:latin typeface="Source Sans Pro" panose="020B0503030403020204" pitchFamily="34" charset="0"/>
              </a:rPr>
              <a:t>FIC TIONAL   NA TURE</a:t>
            </a:r>
            <a:r>
              <a:rPr lang="ja-JP" altLang="en-US" sz="2000">
                <a:latin typeface="Source Sans Pro" panose="020B0503030403020204" pitchFamily="34" charset="0"/>
              </a:rPr>
              <a:t>’</a:t>
            </a:r>
            <a:r>
              <a:rPr lang="en-US" altLang="en-US" sz="2000">
                <a:latin typeface="Source Sans Pro" panose="020B0503030403020204" pitchFamily="34" charset="0"/>
              </a:rPr>
              <a:t>   T OOL S SPEC UL A TIVE   DESIGN </a:t>
            </a:r>
          </a:p>
        </p:txBody>
      </p:sp>
      <p:sp>
        <p:nvSpPr>
          <p:cNvPr id="34" name="object 24">
            <a:extLst>
              <a:ext uri="{FF2B5EF4-FFF2-40B4-BE49-F238E27FC236}">
                <a16:creationId xmlns:a16="http://schemas.microsoft.com/office/drawing/2014/main" id="{FE3839AB-9D59-E968-D4DA-A235172D230E}"/>
              </a:ext>
            </a:extLst>
          </p:cNvPr>
          <p:cNvSpPr txBox="1"/>
          <p:nvPr/>
        </p:nvSpPr>
        <p:spPr>
          <a:xfrm>
            <a:off x="7135813" y="3525838"/>
            <a:ext cx="10134600" cy="1525587"/>
          </a:xfrm>
          <a:prstGeom prst="rect">
            <a:avLst/>
          </a:prstGeom>
        </p:spPr>
        <p:txBody>
          <a:bodyPr lIns="0" tIns="0" rIns="0" bIns="0"/>
          <a:lstStyle/>
          <a:p>
            <a:pPr marL="15401" algn="ctr" defTabSz="1088639" fontAlgn="auto">
              <a:lnSpc>
                <a:spcPct val="140000"/>
              </a:lnSpc>
              <a:spcBef>
                <a:spcPts val="0"/>
              </a:spcBef>
              <a:spcAft>
                <a:spcPts val="0"/>
              </a:spcAft>
              <a:defRPr/>
            </a:pPr>
            <a:r>
              <a:rPr lang="en-US" sz="3000" b="1" spc="900" dirty="0">
                <a:latin typeface="Source Sans Pro Semibold"/>
                <a:ea typeface="+mn-ea"/>
                <a:cs typeface="Source Sans Pro Semibold"/>
              </a:rPr>
              <a:t>DIAGRAM ILLUSTRATION</a:t>
            </a:r>
          </a:p>
          <a:p>
            <a:pPr marL="15401" algn="ctr" defTabSz="1088639" fontAlgn="auto">
              <a:lnSpc>
                <a:spcPct val="140000"/>
              </a:lnSpc>
              <a:spcBef>
                <a:spcPts val="0"/>
              </a:spcBef>
              <a:spcAft>
                <a:spcPts val="0"/>
              </a:spcAft>
              <a:defRPr/>
            </a:pPr>
            <a:r>
              <a:rPr lang="en-US" sz="3000" b="1" spc="900" dirty="0">
                <a:latin typeface="Source Sans Pro Semibold"/>
                <a:ea typeface="+mn-ea"/>
                <a:cs typeface="Source Sans Pro Semibold"/>
              </a:rPr>
              <a:t>DESIGNING WITH LIVING SYSTEMS</a:t>
            </a:r>
            <a:endParaRPr sz="3000" spc="900" dirty="0">
              <a:latin typeface="Source Sans Pro Semibold"/>
              <a:ea typeface="+mn-ea"/>
              <a:cs typeface="Source Sans Pro Semibold"/>
            </a:endParaRPr>
          </a:p>
        </p:txBody>
      </p:sp>
    </p:spTree>
    <p:extLst>
      <p:ext uri="{BB962C8B-B14F-4D97-AF65-F5344CB8AC3E}">
        <p14:creationId xmlns:p14="http://schemas.microsoft.com/office/powerpoint/2010/main" val="2977889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 calcmode="lin" valueType="num">
                                      <p:cBhvr>
                                        <p:cTn id="7"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4">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4">
                                            <p:txEl>
                                              <p:pRg st="1" end="1"/>
                                            </p:txEl>
                                          </p:spTgt>
                                        </p:tgtEl>
                                        <p:attrNameLst>
                                          <p:attrName>style.visibility</p:attrName>
                                        </p:attrNameLst>
                                      </p:cBhvr>
                                      <p:to>
                                        <p:strVal val="visible"/>
                                      </p:to>
                                    </p:set>
                                    <p:anim calcmode="lin" valueType="num">
                                      <p:cBhvr>
                                        <p:cTn id="13" dur="500" fill="hold"/>
                                        <p:tgtEl>
                                          <p:spTgt spid="3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4">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34">
                                            <p:txEl>
                                              <p:pRg st="1" end="1"/>
                                            </p:txEl>
                                          </p:spTgt>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par>
                          <p:cTn id="27" fill="hold">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up)">
                                      <p:cBhvr>
                                        <p:cTn id="30" dur="500"/>
                                        <p:tgtEl>
                                          <p:spTgt spid="20"/>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500"/>
                                        <p:tgtEl>
                                          <p:spTgt spid="25"/>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down)">
                                      <p:cBhvr>
                                        <p:cTn id="44" dur="500"/>
                                        <p:tgtEl>
                                          <p:spTgt spid="28"/>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up)">
                                      <p:cBhvr>
                                        <p:cTn id="48" dur="500"/>
                                        <p:tgtEl>
                                          <p:spTgt spid="31"/>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p:cTn id="58" dur="500" fill="hold"/>
                                        <p:tgtEl>
                                          <p:spTgt spid="18"/>
                                        </p:tgtEl>
                                        <p:attrNameLst>
                                          <p:attrName>ppt_w</p:attrName>
                                        </p:attrNameLst>
                                      </p:cBhvr>
                                      <p:tavLst>
                                        <p:tav tm="0">
                                          <p:val>
                                            <p:fltVal val="0"/>
                                          </p:val>
                                        </p:tav>
                                        <p:tav tm="100000">
                                          <p:val>
                                            <p:strVal val="#ppt_w"/>
                                          </p:val>
                                        </p:tav>
                                      </p:tavLst>
                                    </p:anim>
                                    <p:anim calcmode="lin" valueType="num">
                                      <p:cBhvr>
                                        <p:cTn id="59" dur="500" fill="hold"/>
                                        <p:tgtEl>
                                          <p:spTgt spid="18"/>
                                        </p:tgtEl>
                                        <p:attrNameLst>
                                          <p:attrName>ppt_h</p:attrName>
                                        </p:attrNameLst>
                                      </p:cBhvr>
                                      <p:tavLst>
                                        <p:tav tm="0">
                                          <p:val>
                                            <p:fltVal val="0"/>
                                          </p:val>
                                        </p:tav>
                                        <p:tav tm="100000">
                                          <p:val>
                                            <p:strVal val="#ppt_h"/>
                                          </p:val>
                                        </p:tav>
                                      </p:tavLst>
                                    </p:anim>
                                    <p:animEffect transition="in" filter="fade">
                                      <p:cBhvr>
                                        <p:cTn id="60" dur="500"/>
                                        <p:tgtEl>
                                          <p:spTgt spid="18"/>
                                        </p:tgtEl>
                                      </p:cBhvr>
                                    </p:animEffect>
                                  </p:childTnLst>
                                </p:cTn>
                              </p:par>
                            </p:childTnLst>
                          </p:cTn>
                        </p:par>
                        <p:par>
                          <p:cTn id="61" fill="hold">
                            <p:stCondLst>
                              <p:cond delay="5500"/>
                            </p:stCondLst>
                            <p:childTnLst>
                              <p:par>
                                <p:cTn id="62" presetID="22" presetClass="entr" presetSubtype="1"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up)">
                                      <p:cBhvr>
                                        <p:cTn id="64" dur="500"/>
                                        <p:tgtEl>
                                          <p:spTgt spid="24"/>
                                        </p:tgtEl>
                                      </p:cBhvr>
                                    </p:animEffect>
                                  </p:childTnLst>
                                </p:cTn>
                              </p:par>
                            </p:childTnLst>
                          </p:cTn>
                        </p:par>
                        <p:par>
                          <p:cTn id="65" fill="hold">
                            <p:stCondLst>
                              <p:cond delay="6000"/>
                            </p:stCondLst>
                            <p:childTnLst>
                              <p:par>
                                <p:cTn id="66" presetID="22" presetClass="entr" presetSubtype="1"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up)">
                                      <p:cBhvr>
                                        <p:cTn id="68" dur="500"/>
                                        <p:tgtEl>
                                          <p:spTgt spid="26"/>
                                        </p:tgtEl>
                                      </p:cBhvr>
                                    </p:animEffect>
                                  </p:childTnLst>
                                </p:cTn>
                              </p:par>
                            </p:childTnLst>
                          </p:cTn>
                        </p:par>
                        <p:par>
                          <p:cTn id="69" fill="hold">
                            <p:stCondLst>
                              <p:cond delay="6500"/>
                            </p:stCondLst>
                            <p:childTnLst>
                              <p:par>
                                <p:cTn id="70" presetID="22" presetClass="entr" presetSubtype="4" fill="hold" nodeType="after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wipe(down)">
                                      <p:cBhvr>
                                        <p:cTn id="72" dur="500"/>
                                        <p:tgtEl>
                                          <p:spTgt spid="29"/>
                                        </p:tgtEl>
                                      </p:cBhvr>
                                    </p:animEffect>
                                  </p:childTnLst>
                                </p:cTn>
                              </p:par>
                            </p:childTnLst>
                          </p:cTn>
                        </p:par>
                        <p:par>
                          <p:cTn id="73" fill="hold">
                            <p:stCondLst>
                              <p:cond delay="7000"/>
                            </p:stCondLst>
                            <p:childTnLst>
                              <p:par>
                                <p:cTn id="74" presetID="22" presetClass="entr" presetSubtype="1"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ipe(up)">
                                      <p:cBhvr>
                                        <p:cTn id="76" dur="500"/>
                                        <p:tgtEl>
                                          <p:spTgt spid="32"/>
                                        </p:tgtEl>
                                      </p:cBhvr>
                                    </p:animEffect>
                                  </p:childTnLst>
                                </p:cTn>
                              </p:par>
                            </p:childTnLst>
                          </p:cTn>
                        </p:par>
                        <p:par>
                          <p:cTn id="77" fill="hold">
                            <p:stCondLst>
                              <p:cond delay="7500"/>
                            </p:stCondLst>
                            <p:childTnLst>
                              <p:par>
                                <p:cTn id="78" presetID="53" presetClass="entr" presetSubtype="16" fill="hold" nodeType="afterEffect">
                                  <p:stCondLst>
                                    <p:cond delay="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fltVal val="0"/>
                                          </p:val>
                                        </p:tav>
                                        <p:tav tm="100000">
                                          <p:val>
                                            <p:strVal val="#ppt_w"/>
                                          </p:val>
                                        </p:tav>
                                      </p:tavLst>
                                    </p:anim>
                                    <p:anim calcmode="lin" valueType="num">
                                      <p:cBhvr>
                                        <p:cTn id="81" dur="500" fill="hold"/>
                                        <p:tgtEl>
                                          <p:spTgt spid="19"/>
                                        </p:tgtEl>
                                        <p:attrNameLst>
                                          <p:attrName>ppt_h</p:attrName>
                                        </p:attrNameLst>
                                      </p:cBhvr>
                                      <p:tavLst>
                                        <p:tav tm="0">
                                          <p:val>
                                            <p:fltVal val="0"/>
                                          </p:val>
                                        </p:tav>
                                        <p:tav tm="100000">
                                          <p:val>
                                            <p:strVal val="#ppt_h"/>
                                          </p:val>
                                        </p:tav>
                                      </p:tavLst>
                                    </p:anim>
                                    <p:animEffect transition="in" filter="fade">
                                      <p:cBhvr>
                                        <p:cTn id="82" dur="500"/>
                                        <p:tgtEl>
                                          <p:spTgt spid="19"/>
                                        </p:tgtEl>
                                      </p:cBhvr>
                                    </p:animEffect>
                                  </p:childTnLst>
                                </p:cTn>
                              </p:par>
                            </p:childTnLst>
                          </p:cTn>
                        </p:par>
                        <p:par>
                          <p:cTn id="83" fill="hold">
                            <p:stCondLst>
                              <p:cond delay="8000"/>
                            </p:stCondLst>
                            <p:childTnLst>
                              <p:par>
                                <p:cTn id="84" presetID="22" presetClass="entr" presetSubtype="1"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up)">
                                      <p:cBhvr>
                                        <p:cTn id="86" dur="500"/>
                                        <p:tgtEl>
                                          <p:spTgt spid="27"/>
                                        </p:tgtEl>
                                      </p:cBhvr>
                                    </p:animEffect>
                                  </p:childTnLst>
                                </p:cTn>
                              </p:par>
                            </p:childTnLst>
                          </p:cTn>
                        </p:par>
                        <p:par>
                          <p:cTn id="87" fill="hold">
                            <p:stCondLst>
                              <p:cond delay="8500"/>
                            </p:stCondLst>
                            <p:childTnLst>
                              <p:par>
                                <p:cTn id="88" presetID="22" presetClass="entr" presetSubtype="4" fill="hold" nodeType="after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wipe(down)">
                                      <p:cBhvr>
                                        <p:cTn id="90" dur="500"/>
                                        <p:tgtEl>
                                          <p:spTgt spid="30"/>
                                        </p:tgtEl>
                                      </p:cBhvr>
                                    </p:animEffect>
                                  </p:childTnLst>
                                </p:cTn>
                              </p:par>
                            </p:childTnLst>
                          </p:cTn>
                        </p:par>
                        <p:par>
                          <p:cTn id="91" fill="hold">
                            <p:stCondLst>
                              <p:cond delay="9000"/>
                            </p:stCondLst>
                            <p:childTnLst>
                              <p:par>
                                <p:cTn id="92" presetID="22" presetClass="entr" presetSubtype="1" fill="hold" grpId="0" nodeType="after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wipe(up)">
                                      <p:cBhvr>
                                        <p:cTn id="9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P spid="25" grpId="0"/>
      <p:bldP spid="26" grpId="0"/>
      <p:bldP spid="27" grpId="0"/>
      <p:bldP spid="31" grpId="0"/>
      <p:bldP spid="32" grpId="0"/>
      <p:bldP spid="33" grpId="0"/>
      <p:bldP spid="3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EF0A1585-6B21-E74D-F074-67F639A45CD6}"/>
              </a:ext>
            </a:extLst>
          </p:cNvPr>
          <p:cNvGrpSpPr/>
          <p:nvPr/>
        </p:nvGrpSpPr>
        <p:grpSpPr>
          <a:xfrm>
            <a:off x="1597021" y="3727450"/>
            <a:ext cx="8708914" cy="7588250"/>
            <a:chOff x="874710" y="1990725"/>
            <a:chExt cx="4354457" cy="3794125"/>
          </a:xfrm>
        </p:grpSpPr>
        <p:sp>
          <p:nvSpPr>
            <p:cNvPr id="46" name="Rectangle: Rounded Corners 45">
              <a:extLst>
                <a:ext uri="{FF2B5EF4-FFF2-40B4-BE49-F238E27FC236}">
                  <a16:creationId xmlns:a16="http://schemas.microsoft.com/office/drawing/2014/main" id="{F1FB33AE-7AE5-D571-FF16-C1F616EAF874}"/>
                </a:ext>
              </a:extLst>
            </p:cNvPr>
            <p:cNvSpPr/>
            <p:nvPr/>
          </p:nvSpPr>
          <p:spPr>
            <a:xfrm>
              <a:off x="874710" y="4953853"/>
              <a:ext cx="4234319" cy="830997"/>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solidFill>
                  <a:schemeClr val="accent6"/>
                </a:solidFill>
              </a:endParaRPr>
            </a:p>
          </p:txBody>
        </p:sp>
        <p:sp>
          <p:nvSpPr>
            <p:cNvPr id="47" name="TextBox 46">
              <a:extLst>
                <a:ext uri="{FF2B5EF4-FFF2-40B4-BE49-F238E27FC236}">
                  <a16:creationId xmlns:a16="http://schemas.microsoft.com/office/drawing/2014/main" id="{F64F01B5-8966-4FC2-6F0C-3044CA9818AB}"/>
                </a:ext>
              </a:extLst>
            </p:cNvPr>
            <p:cNvSpPr txBox="1"/>
            <p:nvPr/>
          </p:nvSpPr>
          <p:spPr>
            <a:xfrm>
              <a:off x="1791092" y="5053271"/>
              <a:ext cx="3317937" cy="580672"/>
            </a:xfrm>
            <a:prstGeom prst="rect">
              <a:avLst/>
            </a:prstGeom>
            <a:noFill/>
          </p:spPr>
          <p:txBody>
            <a:bodyPr wrap="square" rtlCol="0">
              <a:spAutoFit/>
            </a:bodyPr>
            <a:lstStyle/>
            <a:p>
              <a:pPr>
                <a:lnSpc>
                  <a:spcPct val="130000"/>
                </a:lnSpc>
                <a:spcBef>
                  <a:spcPts val="2400"/>
                </a:spcBef>
              </a:pPr>
              <a:r>
                <a:rPr lang="en-US" sz="2800">
                  <a:solidFill>
                    <a:schemeClr val="tx1">
                      <a:lumMod val="65000"/>
                      <a:lumOff val="35000"/>
                    </a:schemeClr>
                  </a:solidFill>
                  <a:cs typeface="Space Grotesk" pitchFamily="2" charset="0"/>
                </a:rPr>
                <a:t>Lorem ipsum dolor sit amet, consectetuer adipiscing elit. </a:t>
              </a:r>
              <a:endParaRPr lang="en-US" sz="2800" dirty="0">
                <a:solidFill>
                  <a:schemeClr val="tx1">
                    <a:lumMod val="65000"/>
                    <a:lumOff val="35000"/>
                  </a:schemeClr>
                </a:solidFill>
                <a:cs typeface="Space Grotesk" pitchFamily="2" charset="0"/>
              </a:endParaRPr>
            </a:p>
          </p:txBody>
        </p:sp>
        <p:sp>
          <p:nvSpPr>
            <p:cNvPr id="48" name="Oval 47">
              <a:extLst>
                <a:ext uri="{FF2B5EF4-FFF2-40B4-BE49-F238E27FC236}">
                  <a16:creationId xmlns:a16="http://schemas.microsoft.com/office/drawing/2014/main" id="{52723248-D944-2463-8911-C06554E0737F}"/>
                </a:ext>
              </a:extLst>
            </p:cNvPr>
            <p:cNvSpPr/>
            <p:nvPr/>
          </p:nvSpPr>
          <p:spPr>
            <a:xfrm>
              <a:off x="934181" y="5013324"/>
              <a:ext cx="712054" cy="712054"/>
            </a:xfrm>
            <a:prstGeom prst="ellipse">
              <a:avLst/>
            </a:pr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49" name="TextBox 48">
              <a:extLst>
                <a:ext uri="{FF2B5EF4-FFF2-40B4-BE49-F238E27FC236}">
                  <a16:creationId xmlns:a16="http://schemas.microsoft.com/office/drawing/2014/main" id="{A1D53FA0-A5A1-6A25-0F69-A36D5767A016}"/>
                </a:ext>
              </a:extLst>
            </p:cNvPr>
            <p:cNvSpPr txBox="1"/>
            <p:nvPr/>
          </p:nvSpPr>
          <p:spPr>
            <a:xfrm>
              <a:off x="934181" y="5169296"/>
              <a:ext cx="712054" cy="353943"/>
            </a:xfrm>
            <a:prstGeom prst="rect">
              <a:avLst/>
            </a:prstGeom>
            <a:noFill/>
          </p:spPr>
          <p:txBody>
            <a:bodyPr wrap="square" rtlCol="0">
              <a:spAutoFit/>
            </a:bodyPr>
            <a:lstStyle/>
            <a:p>
              <a:pPr algn="ctr"/>
              <a:r>
                <a:rPr lang="en-US" sz="4000" dirty="0">
                  <a:solidFill>
                    <a:schemeClr val="bg1"/>
                  </a:solidFill>
                  <a:latin typeface="+mj-lt"/>
                  <a:ea typeface="Red Hat Display Light" panose="02010303040201060303" pitchFamily="2" charset="0"/>
                  <a:cs typeface="Red Hat Display Light" panose="02010303040201060303" pitchFamily="2" charset="0"/>
                </a:rPr>
                <a:t>04</a:t>
              </a:r>
            </a:p>
          </p:txBody>
        </p:sp>
        <p:sp>
          <p:nvSpPr>
            <p:cNvPr id="50" name="Rectangle: Rounded Corners 49">
              <a:extLst>
                <a:ext uri="{FF2B5EF4-FFF2-40B4-BE49-F238E27FC236}">
                  <a16:creationId xmlns:a16="http://schemas.microsoft.com/office/drawing/2014/main" id="{FC7E81E5-9FB6-5380-F291-98FDCF4FFDF2}"/>
                </a:ext>
              </a:extLst>
            </p:cNvPr>
            <p:cNvSpPr/>
            <p:nvPr/>
          </p:nvSpPr>
          <p:spPr>
            <a:xfrm>
              <a:off x="874710" y="3966143"/>
              <a:ext cx="4234319" cy="830997"/>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solidFill>
                  <a:schemeClr val="accent6"/>
                </a:solidFill>
              </a:endParaRPr>
            </a:p>
          </p:txBody>
        </p:sp>
        <p:sp>
          <p:nvSpPr>
            <p:cNvPr id="51" name="TextBox 50">
              <a:extLst>
                <a:ext uri="{FF2B5EF4-FFF2-40B4-BE49-F238E27FC236}">
                  <a16:creationId xmlns:a16="http://schemas.microsoft.com/office/drawing/2014/main" id="{187ED0B0-9CF6-EFEE-955B-B95931396B8F}"/>
                </a:ext>
              </a:extLst>
            </p:cNvPr>
            <p:cNvSpPr txBox="1"/>
            <p:nvPr/>
          </p:nvSpPr>
          <p:spPr>
            <a:xfrm>
              <a:off x="1791093" y="4065561"/>
              <a:ext cx="3438074" cy="580672"/>
            </a:xfrm>
            <a:prstGeom prst="rect">
              <a:avLst/>
            </a:prstGeom>
            <a:noFill/>
          </p:spPr>
          <p:txBody>
            <a:bodyPr wrap="square" rtlCol="0">
              <a:spAutoFit/>
            </a:bodyPr>
            <a:lstStyle>
              <a:defPPr>
                <a:defRPr lang="en-US"/>
              </a:defPPr>
              <a:lvl1pPr>
                <a:lnSpc>
                  <a:spcPct val="130000"/>
                </a:lnSpc>
                <a:spcBef>
                  <a:spcPts val="1200"/>
                </a:spcBef>
                <a:defRPr sz="1400">
                  <a:solidFill>
                    <a:schemeClr val="tx1">
                      <a:lumMod val="65000"/>
                      <a:lumOff val="35000"/>
                    </a:schemeClr>
                  </a:solidFill>
                  <a:cs typeface="Space Grotesk" pitchFamily="2" charset="0"/>
                </a:defRPr>
              </a:lvl1pPr>
            </a:lstStyle>
            <a:p>
              <a:r>
                <a:rPr lang="en-US" sz="2800"/>
                <a:t>Lorem ipsum dolor sit amet, consectetuer adipiscing elit. </a:t>
              </a:r>
              <a:endParaRPr lang="en-US" sz="2800" dirty="0"/>
            </a:p>
          </p:txBody>
        </p:sp>
        <p:sp>
          <p:nvSpPr>
            <p:cNvPr id="52" name="Oval 51">
              <a:extLst>
                <a:ext uri="{FF2B5EF4-FFF2-40B4-BE49-F238E27FC236}">
                  <a16:creationId xmlns:a16="http://schemas.microsoft.com/office/drawing/2014/main" id="{853F9C67-69E1-1DB5-C8A3-EF2D55CE8624}"/>
                </a:ext>
              </a:extLst>
            </p:cNvPr>
            <p:cNvSpPr/>
            <p:nvPr/>
          </p:nvSpPr>
          <p:spPr>
            <a:xfrm>
              <a:off x="934181" y="4025614"/>
              <a:ext cx="712054" cy="712054"/>
            </a:xfrm>
            <a:prstGeom prst="ellipse">
              <a:avLst/>
            </a:pr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53" name="TextBox 52">
              <a:extLst>
                <a:ext uri="{FF2B5EF4-FFF2-40B4-BE49-F238E27FC236}">
                  <a16:creationId xmlns:a16="http://schemas.microsoft.com/office/drawing/2014/main" id="{1858D7E3-6948-C358-99CC-FCD8A97326A9}"/>
                </a:ext>
              </a:extLst>
            </p:cNvPr>
            <p:cNvSpPr txBox="1"/>
            <p:nvPr/>
          </p:nvSpPr>
          <p:spPr>
            <a:xfrm>
              <a:off x="934181" y="4181586"/>
              <a:ext cx="712054" cy="353943"/>
            </a:xfrm>
            <a:prstGeom prst="rect">
              <a:avLst/>
            </a:prstGeom>
            <a:noFill/>
          </p:spPr>
          <p:txBody>
            <a:bodyPr wrap="square" rtlCol="0">
              <a:spAutoFit/>
            </a:bodyPr>
            <a:lstStyle/>
            <a:p>
              <a:pPr algn="ctr"/>
              <a:r>
                <a:rPr lang="en-US" sz="4000" dirty="0">
                  <a:solidFill>
                    <a:schemeClr val="bg1"/>
                  </a:solidFill>
                  <a:latin typeface="+mj-lt"/>
                  <a:ea typeface="Red Hat Display Light" panose="02010303040201060303" pitchFamily="2" charset="0"/>
                  <a:cs typeface="Red Hat Display Light" panose="02010303040201060303" pitchFamily="2" charset="0"/>
                </a:rPr>
                <a:t>03</a:t>
              </a:r>
            </a:p>
          </p:txBody>
        </p:sp>
        <p:sp>
          <p:nvSpPr>
            <p:cNvPr id="54" name="Rectangle: Rounded Corners 53">
              <a:extLst>
                <a:ext uri="{FF2B5EF4-FFF2-40B4-BE49-F238E27FC236}">
                  <a16:creationId xmlns:a16="http://schemas.microsoft.com/office/drawing/2014/main" id="{87522974-60D7-270A-7F4C-8CD9C259E593}"/>
                </a:ext>
              </a:extLst>
            </p:cNvPr>
            <p:cNvSpPr/>
            <p:nvPr/>
          </p:nvSpPr>
          <p:spPr>
            <a:xfrm>
              <a:off x="874710" y="2978434"/>
              <a:ext cx="4234319" cy="830997"/>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solidFill>
                  <a:schemeClr val="accent6"/>
                </a:solidFill>
              </a:endParaRPr>
            </a:p>
          </p:txBody>
        </p:sp>
        <p:sp>
          <p:nvSpPr>
            <p:cNvPr id="55" name="TextBox 54">
              <a:extLst>
                <a:ext uri="{FF2B5EF4-FFF2-40B4-BE49-F238E27FC236}">
                  <a16:creationId xmlns:a16="http://schemas.microsoft.com/office/drawing/2014/main" id="{22BFBC67-F01C-11B6-023E-C52CCF9F9B64}"/>
                </a:ext>
              </a:extLst>
            </p:cNvPr>
            <p:cNvSpPr txBox="1"/>
            <p:nvPr/>
          </p:nvSpPr>
          <p:spPr>
            <a:xfrm>
              <a:off x="1791092" y="3077852"/>
              <a:ext cx="3317937" cy="580672"/>
            </a:xfrm>
            <a:prstGeom prst="rect">
              <a:avLst/>
            </a:prstGeom>
            <a:noFill/>
          </p:spPr>
          <p:txBody>
            <a:bodyPr wrap="square" rtlCol="0">
              <a:spAutoFit/>
            </a:bodyPr>
            <a:lstStyle/>
            <a:p>
              <a:pPr>
                <a:lnSpc>
                  <a:spcPct val="130000"/>
                </a:lnSpc>
                <a:spcBef>
                  <a:spcPts val="2400"/>
                </a:spcBef>
              </a:pPr>
              <a:r>
                <a:rPr lang="en-US" sz="2800">
                  <a:solidFill>
                    <a:schemeClr val="tx1">
                      <a:lumMod val="65000"/>
                      <a:lumOff val="35000"/>
                    </a:schemeClr>
                  </a:solidFill>
                  <a:cs typeface="Space Grotesk" pitchFamily="2" charset="0"/>
                </a:rPr>
                <a:t>Lorem ipsum dolor sit amet, consectetuer adipiscing elit. </a:t>
              </a:r>
              <a:endParaRPr lang="en-US" sz="2800" dirty="0">
                <a:solidFill>
                  <a:schemeClr val="tx1">
                    <a:lumMod val="65000"/>
                    <a:lumOff val="35000"/>
                  </a:schemeClr>
                </a:solidFill>
                <a:cs typeface="Space Grotesk" pitchFamily="2" charset="0"/>
              </a:endParaRPr>
            </a:p>
          </p:txBody>
        </p:sp>
        <p:sp>
          <p:nvSpPr>
            <p:cNvPr id="56" name="Oval 55">
              <a:extLst>
                <a:ext uri="{FF2B5EF4-FFF2-40B4-BE49-F238E27FC236}">
                  <a16:creationId xmlns:a16="http://schemas.microsoft.com/office/drawing/2014/main" id="{62FF3AA1-38C6-DA9B-2E3D-A52979E517E4}"/>
                </a:ext>
              </a:extLst>
            </p:cNvPr>
            <p:cNvSpPr/>
            <p:nvPr/>
          </p:nvSpPr>
          <p:spPr>
            <a:xfrm>
              <a:off x="934181" y="3037905"/>
              <a:ext cx="712054" cy="712054"/>
            </a:xfrm>
            <a:prstGeom prst="ellipse">
              <a:avLst/>
            </a:pr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57" name="TextBox 56">
              <a:extLst>
                <a:ext uri="{FF2B5EF4-FFF2-40B4-BE49-F238E27FC236}">
                  <a16:creationId xmlns:a16="http://schemas.microsoft.com/office/drawing/2014/main" id="{7170F172-9C1F-A460-62DE-B541A3C0EFF0}"/>
                </a:ext>
              </a:extLst>
            </p:cNvPr>
            <p:cNvSpPr txBox="1"/>
            <p:nvPr/>
          </p:nvSpPr>
          <p:spPr>
            <a:xfrm>
              <a:off x="934181" y="3193877"/>
              <a:ext cx="712054" cy="353943"/>
            </a:xfrm>
            <a:prstGeom prst="rect">
              <a:avLst/>
            </a:prstGeom>
            <a:noFill/>
          </p:spPr>
          <p:txBody>
            <a:bodyPr wrap="square" rtlCol="0">
              <a:spAutoFit/>
            </a:bodyPr>
            <a:lstStyle/>
            <a:p>
              <a:pPr algn="ctr"/>
              <a:r>
                <a:rPr lang="en-US" sz="4000" dirty="0">
                  <a:solidFill>
                    <a:schemeClr val="bg1"/>
                  </a:solidFill>
                  <a:latin typeface="+mj-lt"/>
                  <a:ea typeface="Red Hat Display Light" panose="02010303040201060303" pitchFamily="2" charset="0"/>
                  <a:cs typeface="Red Hat Display Light" panose="02010303040201060303" pitchFamily="2" charset="0"/>
                </a:rPr>
                <a:t>02</a:t>
              </a:r>
            </a:p>
          </p:txBody>
        </p:sp>
        <p:sp>
          <p:nvSpPr>
            <p:cNvPr id="58" name="Rectangle: Rounded Corners 57">
              <a:extLst>
                <a:ext uri="{FF2B5EF4-FFF2-40B4-BE49-F238E27FC236}">
                  <a16:creationId xmlns:a16="http://schemas.microsoft.com/office/drawing/2014/main" id="{B374A225-BC38-5156-A512-076354A58879}"/>
                </a:ext>
              </a:extLst>
            </p:cNvPr>
            <p:cNvSpPr/>
            <p:nvPr/>
          </p:nvSpPr>
          <p:spPr>
            <a:xfrm>
              <a:off x="874710" y="1990725"/>
              <a:ext cx="4234319" cy="830997"/>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solidFill>
                  <a:schemeClr val="accent6"/>
                </a:solidFill>
              </a:endParaRPr>
            </a:p>
          </p:txBody>
        </p:sp>
        <p:sp>
          <p:nvSpPr>
            <p:cNvPr id="59" name="TextBox 58">
              <a:extLst>
                <a:ext uri="{FF2B5EF4-FFF2-40B4-BE49-F238E27FC236}">
                  <a16:creationId xmlns:a16="http://schemas.microsoft.com/office/drawing/2014/main" id="{60C60465-C69A-4FAF-6A44-EA733FBC2556}"/>
                </a:ext>
              </a:extLst>
            </p:cNvPr>
            <p:cNvSpPr txBox="1"/>
            <p:nvPr/>
          </p:nvSpPr>
          <p:spPr>
            <a:xfrm>
              <a:off x="1791092" y="2090143"/>
              <a:ext cx="3317937" cy="580672"/>
            </a:xfrm>
            <a:prstGeom prst="rect">
              <a:avLst/>
            </a:prstGeom>
            <a:noFill/>
          </p:spPr>
          <p:txBody>
            <a:bodyPr wrap="square" rtlCol="0">
              <a:spAutoFit/>
            </a:bodyPr>
            <a:lstStyle/>
            <a:p>
              <a:pPr>
                <a:lnSpc>
                  <a:spcPct val="130000"/>
                </a:lnSpc>
                <a:spcBef>
                  <a:spcPts val="2400"/>
                </a:spcBef>
              </a:pPr>
              <a:r>
                <a:rPr lang="en-US" sz="2800" dirty="0">
                  <a:solidFill>
                    <a:schemeClr val="tx1">
                      <a:lumMod val="65000"/>
                      <a:lumOff val="35000"/>
                    </a:schemeClr>
                  </a:solidFill>
                  <a:cs typeface="Space Grotesk" pitchFamily="2" charset="0"/>
                </a:rPr>
                <a:t>Lorem ipsum dolor sit amet, consectetuer adipiscing elit</a:t>
              </a:r>
              <a:r>
                <a:rPr lang="en-US" sz="2800">
                  <a:solidFill>
                    <a:schemeClr val="tx1">
                      <a:lumMod val="65000"/>
                      <a:lumOff val="35000"/>
                    </a:schemeClr>
                  </a:solidFill>
                  <a:cs typeface="Space Grotesk" pitchFamily="2" charset="0"/>
                </a:rPr>
                <a:t>. </a:t>
              </a:r>
              <a:endParaRPr lang="en-US" sz="2800" dirty="0">
                <a:solidFill>
                  <a:schemeClr val="tx1">
                    <a:lumMod val="65000"/>
                    <a:lumOff val="35000"/>
                  </a:schemeClr>
                </a:solidFill>
                <a:cs typeface="Space Grotesk" pitchFamily="2" charset="0"/>
              </a:endParaRPr>
            </a:p>
          </p:txBody>
        </p:sp>
        <p:sp>
          <p:nvSpPr>
            <p:cNvPr id="60" name="Oval 59">
              <a:extLst>
                <a:ext uri="{FF2B5EF4-FFF2-40B4-BE49-F238E27FC236}">
                  <a16:creationId xmlns:a16="http://schemas.microsoft.com/office/drawing/2014/main" id="{18E36D21-B897-1453-B01C-9B62AD5B1C51}"/>
                </a:ext>
              </a:extLst>
            </p:cNvPr>
            <p:cNvSpPr/>
            <p:nvPr/>
          </p:nvSpPr>
          <p:spPr>
            <a:xfrm>
              <a:off x="934181" y="2050196"/>
              <a:ext cx="712054" cy="712054"/>
            </a:xfrm>
            <a:prstGeom prst="ellipse">
              <a:avLst/>
            </a:pr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61" name="TextBox 60">
              <a:extLst>
                <a:ext uri="{FF2B5EF4-FFF2-40B4-BE49-F238E27FC236}">
                  <a16:creationId xmlns:a16="http://schemas.microsoft.com/office/drawing/2014/main" id="{13E71F2B-A168-5DA5-1593-F433E277C663}"/>
                </a:ext>
              </a:extLst>
            </p:cNvPr>
            <p:cNvSpPr txBox="1"/>
            <p:nvPr/>
          </p:nvSpPr>
          <p:spPr>
            <a:xfrm>
              <a:off x="934181" y="2206168"/>
              <a:ext cx="712054" cy="353943"/>
            </a:xfrm>
            <a:prstGeom prst="rect">
              <a:avLst/>
            </a:prstGeom>
            <a:noFill/>
          </p:spPr>
          <p:txBody>
            <a:bodyPr wrap="square" rtlCol="0">
              <a:spAutoFit/>
            </a:bodyPr>
            <a:lstStyle/>
            <a:p>
              <a:pPr algn="ctr"/>
              <a:r>
                <a:rPr lang="en-US" sz="4000" dirty="0">
                  <a:solidFill>
                    <a:schemeClr val="bg1"/>
                  </a:solidFill>
                  <a:latin typeface="+mj-lt"/>
                  <a:ea typeface="Red Hat Display Light" panose="02010303040201060303" pitchFamily="2" charset="0"/>
                  <a:cs typeface="Red Hat Display Light" panose="02010303040201060303" pitchFamily="2" charset="0"/>
                </a:rPr>
                <a:t>01</a:t>
              </a:r>
            </a:p>
          </p:txBody>
        </p:sp>
      </p:grpSp>
      <p:grpSp>
        <p:nvGrpSpPr>
          <p:cNvPr id="62" name="Group 61">
            <a:extLst>
              <a:ext uri="{FF2B5EF4-FFF2-40B4-BE49-F238E27FC236}">
                <a16:creationId xmlns:a16="http://schemas.microsoft.com/office/drawing/2014/main" id="{2B8C1A7B-E223-5C5A-F8EE-FF6FC91E0B99}"/>
              </a:ext>
            </a:extLst>
          </p:cNvPr>
          <p:cNvGrpSpPr/>
          <p:nvPr/>
        </p:nvGrpSpPr>
        <p:grpSpPr>
          <a:xfrm>
            <a:off x="14013539" y="3727450"/>
            <a:ext cx="8468638" cy="7588250"/>
            <a:chOff x="7082969" y="1990725"/>
            <a:chExt cx="4234319" cy="3794125"/>
          </a:xfrm>
        </p:grpSpPr>
        <p:sp>
          <p:nvSpPr>
            <p:cNvPr id="63" name="Rectangle: Rounded Corners 62">
              <a:extLst>
                <a:ext uri="{FF2B5EF4-FFF2-40B4-BE49-F238E27FC236}">
                  <a16:creationId xmlns:a16="http://schemas.microsoft.com/office/drawing/2014/main" id="{D42BBF70-ACC3-B728-1AF0-5BCF713FE7CD}"/>
                </a:ext>
              </a:extLst>
            </p:cNvPr>
            <p:cNvSpPr/>
            <p:nvPr/>
          </p:nvSpPr>
          <p:spPr>
            <a:xfrm>
              <a:off x="7082969" y="4953853"/>
              <a:ext cx="4234319" cy="830997"/>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solidFill>
                  <a:schemeClr val="accent6"/>
                </a:solidFill>
              </a:endParaRPr>
            </a:p>
          </p:txBody>
        </p:sp>
        <p:sp>
          <p:nvSpPr>
            <p:cNvPr id="64" name="TextBox 63">
              <a:extLst>
                <a:ext uri="{FF2B5EF4-FFF2-40B4-BE49-F238E27FC236}">
                  <a16:creationId xmlns:a16="http://schemas.microsoft.com/office/drawing/2014/main" id="{23FD2159-6F7B-735A-C084-F8BEA3F867CE}"/>
                </a:ext>
              </a:extLst>
            </p:cNvPr>
            <p:cNvSpPr txBox="1"/>
            <p:nvPr/>
          </p:nvSpPr>
          <p:spPr>
            <a:xfrm>
              <a:off x="7155543" y="5053271"/>
              <a:ext cx="3245364" cy="580672"/>
            </a:xfrm>
            <a:prstGeom prst="rect">
              <a:avLst/>
            </a:prstGeom>
            <a:noFill/>
          </p:spPr>
          <p:txBody>
            <a:bodyPr wrap="square" rtlCol="0">
              <a:spAutoFit/>
            </a:bodyPr>
            <a:lstStyle/>
            <a:p>
              <a:pPr algn="r">
                <a:lnSpc>
                  <a:spcPct val="130000"/>
                </a:lnSpc>
                <a:spcBef>
                  <a:spcPts val="2400"/>
                </a:spcBef>
              </a:pPr>
              <a:r>
                <a:rPr lang="en-US" sz="2800" dirty="0">
                  <a:solidFill>
                    <a:schemeClr val="tx1">
                      <a:lumMod val="65000"/>
                      <a:lumOff val="35000"/>
                    </a:schemeClr>
                  </a:solidFill>
                  <a:cs typeface="Space Grotesk" pitchFamily="2" charset="0"/>
                </a:rPr>
                <a:t>Lorem ipsum dolor sit amet, consectetuer adipiscing elit</a:t>
              </a:r>
              <a:r>
                <a:rPr lang="en-US" sz="2800">
                  <a:solidFill>
                    <a:schemeClr val="tx1">
                      <a:lumMod val="65000"/>
                      <a:lumOff val="35000"/>
                    </a:schemeClr>
                  </a:solidFill>
                  <a:cs typeface="Space Grotesk" pitchFamily="2" charset="0"/>
                </a:rPr>
                <a:t>. </a:t>
              </a:r>
              <a:endParaRPr lang="en-US" sz="2800" dirty="0">
                <a:solidFill>
                  <a:schemeClr val="tx1">
                    <a:lumMod val="65000"/>
                    <a:lumOff val="35000"/>
                  </a:schemeClr>
                </a:solidFill>
                <a:cs typeface="Space Grotesk" pitchFamily="2" charset="0"/>
              </a:endParaRPr>
            </a:p>
          </p:txBody>
        </p:sp>
        <p:sp>
          <p:nvSpPr>
            <p:cNvPr id="65" name="Oval 64">
              <a:extLst>
                <a:ext uri="{FF2B5EF4-FFF2-40B4-BE49-F238E27FC236}">
                  <a16:creationId xmlns:a16="http://schemas.microsoft.com/office/drawing/2014/main" id="{5643E033-7425-AC8B-9186-99B41A87D930}"/>
                </a:ext>
              </a:extLst>
            </p:cNvPr>
            <p:cNvSpPr/>
            <p:nvPr/>
          </p:nvSpPr>
          <p:spPr>
            <a:xfrm>
              <a:off x="10545765" y="5013324"/>
              <a:ext cx="712054" cy="712054"/>
            </a:xfrm>
            <a:prstGeom prst="ellipse">
              <a:avLst/>
            </a:pr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66" name="TextBox 65">
              <a:extLst>
                <a:ext uri="{FF2B5EF4-FFF2-40B4-BE49-F238E27FC236}">
                  <a16:creationId xmlns:a16="http://schemas.microsoft.com/office/drawing/2014/main" id="{D27F82E3-249F-6835-67C8-1D38C10E6059}"/>
                </a:ext>
              </a:extLst>
            </p:cNvPr>
            <p:cNvSpPr txBox="1"/>
            <p:nvPr/>
          </p:nvSpPr>
          <p:spPr>
            <a:xfrm>
              <a:off x="10545765" y="5169296"/>
              <a:ext cx="712054" cy="353943"/>
            </a:xfrm>
            <a:prstGeom prst="rect">
              <a:avLst/>
            </a:prstGeom>
            <a:noFill/>
          </p:spPr>
          <p:txBody>
            <a:bodyPr wrap="square" rtlCol="0">
              <a:spAutoFit/>
            </a:bodyPr>
            <a:lstStyle/>
            <a:p>
              <a:pPr algn="ctr"/>
              <a:r>
                <a:rPr lang="en-US" sz="4000">
                  <a:solidFill>
                    <a:schemeClr val="bg1"/>
                  </a:solidFill>
                  <a:latin typeface="+mj-lt"/>
                  <a:ea typeface="Red Hat Display Light" panose="02010303040201060303" pitchFamily="2" charset="0"/>
                  <a:cs typeface="Red Hat Display Light" panose="02010303040201060303" pitchFamily="2" charset="0"/>
                </a:rPr>
                <a:t>04</a:t>
              </a:r>
              <a:endParaRPr lang="en-US" sz="4000" dirty="0">
                <a:solidFill>
                  <a:schemeClr val="bg1"/>
                </a:solidFill>
                <a:latin typeface="+mj-lt"/>
                <a:ea typeface="Red Hat Display Light" panose="02010303040201060303" pitchFamily="2" charset="0"/>
                <a:cs typeface="Red Hat Display Light" panose="02010303040201060303" pitchFamily="2" charset="0"/>
              </a:endParaRPr>
            </a:p>
          </p:txBody>
        </p:sp>
        <p:sp>
          <p:nvSpPr>
            <p:cNvPr id="67" name="Rectangle: Rounded Corners 66">
              <a:extLst>
                <a:ext uri="{FF2B5EF4-FFF2-40B4-BE49-F238E27FC236}">
                  <a16:creationId xmlns:a16="http://schemas.microsoft.com/office/drawing/2014/main" id="{D08CC861-3997-AF5F-1D5D-22E3BE243618}"/>
                </a:ext>
              </a:extLst>
            </p:cNvPr>
            <p:cNvSpPr/>
            <p:nvPr/>
          </p:nvSpPr>
          <p:spPr>
            <a:xfrm>
              <a:off x="7082969" y="3966143"/>
              <a:ext cx="4234319" cy="830997"/>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solidFill>
                  <a:schemeClr val="accent6"/>
                </a:solidFill>
              </a:endParaRPr>
            </a:p>
          </p:txBody>
        </p:sp>
        <p:sp>
          <p:nvSpPr>
            <p:cNvPr id="68" name="TextBox 67">
              <a:extLst>
                <a:ext uri="{FF2B5EF4-FFF2-40B4-BE49-F238E27FC236}">
                  <a16:creationId xmlns:a16="http://schemas.microsoft.com/office/drawing/2014/main" id="{4194C533-D514-240C-040A-757F5276FD22}"/>
                </a:ext>
              </a:extLst>
            </p:cNvPr>
            <p:cNvSpPr txBox="1"/>
            <p:nvPr/>
          </p:nvSpPr>
          <p:spPr>
            <a:xfrm>
              <a:off x="7155543" y="4065561"/>
              <a:ext cx="3245364" cy="580672"/>
            </a:xfrm>
            <a:prstGeom prst="rect">
              <a:avLst/>
            </a:prstGeom>
            <a:noFill/>
          </p:spPr>
          <p:txBody>
            <a:bodyPr wrap="square" rtlCol="0">
              <a:spAutoFit/>
            </a:bodyPr>
            <a:lstStyle/>
            <a:p>
              <a:pPr algn="r">
                <a:lnSpc>
                  <a:spcPct val="130000"/>
                </a:lnSpc>
                <a:spcBef>
                  <a:spcPts val="2400"/>
                </a:spcBef>
              </a:pPr>
              <a:r>
                <a:rPr lang="en-US" sz="2800">
                  <a:solidFill>
                    <a:schemeClr val="tx1">
                      <a:lumMod val="65000"/>
                      <a:lumOff val="35000"/>
                    </a:schemeClr>
                  </a:solidFill>
                  <a:cs typeface="Space Grotesk" pitchFamily="2" charset="0"/>
                </a:rPr>
                <a:t>Lorem ipsum dolor sit amet, consectetuer adipiscing elit. </a:t>
              </a:r>
              <a:endParaRPr lang="en-US" sz="2800" dirty="0">
                <a:solidFill>
                  <a:schemeClr val="tx1">
                    <a:lumMod val="65000"/>
                    <a:lumOff val="35000"/>
                  </a:schemeClr>
                </a:solidFill>
                <a:cs typeface="Space Grotesk" pitchFamily="2" charset="0"/>
              </a:endParaRPr>
            </a:p>
          </p:txBody>
        </p:sp>
        <p:sp>
          <p:nvSpPr>
            <p:cNvPr id="69" name="Oval 68">
              <a:extLst>
                <a:ext uri="{FF2B5EF4-FFF2-40B4-BE49-F238E27FC236}">
                  <a16:creationId xmlns:a16="http://schemas.microsoft.com/office/drawing/2014/main" id="{5558DB57-5807-7D16-82E0-C460EF153A72}"/>
                </a:ext>
              </a:extLst>
            </p:cNvPr>
            <p:cNvSpPr/>
            <p:nvPr/>
          </p:nvSpPr>
          <p:spPr>
            <a:xfrm>
              <a:off x="10545765" y="4025614"/>
              <a:ext cx="712054" cy="712054"/>
            </a:xfrm>
            <a:prstGeom prst="ellipse">
              <a:avLst/>
            </a:pr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70" name="TextBox 69">
              <a:extLst>
                <a:ext uri="{FF2B5EF4-FFF2-40B4-BE49-F238E27FC236}">
                  <a16:creationId xmlns:a16="http://schemas.microsoft.com/office/drawing/2014/main" id="{1165AFC0-94FA-2CDF-6AED-3413A6C74E4D}"/>
                </a:ext>
              </a:extLst>
            </p:cNvPr>
            <p:cNvSpPr txBox="1"/>
            <p:nvPr/>
          </p:nvSpPr>
          <p:spPr>
            <a:xfrm>
              <a:off x="10545765" y="4181586"/>
              <a:ext cx="712054" cy="353943"/>
            </a:xfrm>
            <a:prstGeom prst="rect">
              <a:avLst/>
            </a:prstGeom>
            <a:noFill/>
          </p:spPr>
          <p:txBody>
            <a:bodyPr wrap="square" rtlCol="0">
              <a:spAutoFit/>
            </a:bodyPr>
            <a:lstStyle/>
            <a:p>
              <a:pPr algn="ctr"/>
              <a:r>
                <a:rPr lang="en-US" sz="4000">
                  <a:solidFill>
                    <a:schemeClr val="bg1"/>
                  </a:solidFill>
                  <a:latin typeface="+mj-lt"/>
                  <a:ea typeface="Red Hat Display Light" panose="02010303040201060303" pitchFamily="2" charset="0"/>
                  <a:cs typeface="Red Hat Display Light" panose="02010303040201060303" pitchFamily="2" charset="0"/>
                </a:rPr>
                <a:t>03</a:t>
              </a:r>
              <a:endParaRPr lang="en-US" sz="4000" dirty="0">
                <a:solidFill>
                  <a:schemeClr val="bg1"/>
                </a:solidFill>
                <a:latin typeface="+mj-lt"/>
                <a:ea typeface="Red Hat Display Light" panose="02010303040201060303" pitchFamily="2" charset="0"/>
                <a:cs typeface="Red Hat Display Light" panose="02010303040201060303" pitchFamily="2" charset="0"/>
              </a:endParaRPr>
            </a:p>
          </p:txBody>
        </p:sp>
        <p:sp>
          <p:nvSpPr>
            <p:cNvPr id="71" name="Rectangle: Rounded Corners 70">
              <a:extLst>
                <a:ext uri="{FF2B5EF4-FFF2-40B4-BE49-F238E27FC236}">
                  <a16:creationId xmlns:a16="http://schemas.microsoft.com/office/drawing/2014/main" id="{8BFC15AB-CFCA-8FAD-C74C-9320A9B8D104}"/>
                </a:ext>
              </a:extLst>
            </p:cNvPr>
            <p:cNvSpPr/>
            <p:nvPr/>
          </p:nvSpPr>
          <p:spPr>
            <a:xfrm>
              <a:off x="7082969" y="2978434"/>
              <a:ext cx="4234319" cy="830997"/>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solidFill>
                  <a:schemeClr val="accent6"/>
                </a:solidFill>
              </a:endParaRPr>
            </a:p>
          </p:txBody>
        </p:sp>
        <p:sp>
          <p:nvSpPr>
            <p:cNvPr id="72" name="TextBox 71">
              <a:extLst>
                <a:ext uri="{FF2B5EF4-FFF2-40B4-BE49-F238E27FC236}">
                  <a16:creationId xmlns:a16="http://schemas.microsoft.com/office/drawing/2014/main" id="{8D9709EF-72CD-137E-BE18-33282FDD3A6F}"/>
                </a:ext>
              </a:extLst>
            </p:cNvPr>
            <p:cNvSpPr txBox="1"/>
            <p:nvPr/>
          </p:nvSpPr>
          <p:spPr>
            <a:xfrm>
              <a:off x="7155543" y="3077852"/>
              <a:ext cx="3245364" cy="580672"/>
            </a:xfrm>
            <a:prstGeom prst="rect">
              <a:avLst/>
            </a:prstGeom>
            <a:noFill/>
          </p:spPr>
          <p:txBody>
            <a:bodyPr wrap="square" rtlCol="0">
              <a:spAutoFit/>
            </a:bodyPr>
            <a:lstStyle/>
            <a:p>
              <a:pPr algn="r">
                <a:lnSpc>
                  <a:spcPct val="130000"/>
                </a:lnSpc>
                <a:spcBef>
                  <a:spcPts val="2400"/>
                </a:spcBef>
              </a:pPr>
              <a:r>
                <a:rPr lang="en-US" sz="2800">
                  <a:solidFill>
                    <a:schemeClr val="tx1">
                      <a:lumMod val="65000"/>
                      <a:lumOff val="35000"/>
                    </a:schemeClr>
                  </a:solidFill>
                  <a:cs typeface="Space Grotesk" pitchFamily="2" charset="0"/>
                </a:rPr>
                <a:t>Lorem ipsum dolor sit amet, consectetuer adipiscing elit. </a:t>
              </a:r>
              <a:endParaRPr lang="en-US" sz="2800" dirty="0">
                <a:solidFill>
                  <a:schemeClr val="tx1">
                    <a:lumMod val="65000"/>
                    <a:lumOff val="35000"/>
                  </a:schemeClr>
                </a:solidFill>
                <a:cs typeface="Space Grotesk" pitchFamily="2" charset="0"/>
              </a:endParaRPr>
            </a:p>
          </p:txBody>
        </p:sp>
        <p:sp>
          <p:nvSpPr>
            <p:cNvPr id="73" name="Oval 72">
              <a:extLst>
                <a:ext uri="{FF2B5EF4-FFF2-40B4-BE49-F238E27FC236}">
                  <a16:creationId xmlns:a16="http://schemas.microsoft.com/office/drawing/2014/main" id="{0EA830C4-A563-1CDC-7481-4144A6E6E652}"/>
                </a:ext>
              </a:extLst>
            </p:cNvPr>
            <p:cNvSpPr/>
            <p:nvPr/>
          </p:nvSpPr>
          <p:spPr>
            <a:xfrm>
              <a:off x="10545765" y="3037905"/>
              <a:ext cx="712054" cy="712054"/>
            </a:xfrm>
            <a:prstGeom prst="ellipse">
              <a:avLst/>
            </a:pr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74" name="TextBox 73">
              <a:extLst>
                <a:ext uri="{FF2B5EF4-FFF2-40B4-BE49-F238E27FC236}">
                  <a16:creationId xmlns:a16="http://schemas.microsoft.com/office/drawing/2014/main" id="{CBE4915F-A68F-1BED-0838-D75FCD8004EC}"/>
                </a:ext>
              </a:extLst>
            </p:cNvPr>
            <p:cNvSpPr txBox="1"/>
            <p:nvPr/>
          </p:nvSpPr>
          <p:spPr>
            <a:xfrm>
              <a:off x="10545765" y="3193877"/>
              <a:ext cx="712054" cy="353943"/>
            </a:xfrm>
            <a:prstGeom prst="rect">
              <a:avLst/>
            </a:prstGeom>
            <a:noFill/>
          </p:spPr>
          <p:txBody>
            <a:bodyPr wrap="square" rtlCol="0">
              <a:spAutoFit/>
            </a:bodyPr>
            <a:lstStyle/>
            <a:p>
              <a:pPr algn="ctr"/>
              <a:r>
                <a:rPr lang="en-US" sz="4000">
                  <a:solidFill>
                    <a:schemeClr val="bg1"/>
                  </a:solidFill>
                  <a:latin typeface="+mj-lt"/>
                  <a:ea typeface="Red Hat Display Light" panose="02010303040201060303" pitchFamily="2" charset="0"/>
                  <a:cs typeface="Red Hat Display Light" panose="02010303040201060303" pitchFamily="2" charset="0"/>
                </a:rPr>
                <a:t>02</a:t>
              </a:r>
              <a:endParaRPr lang="en-US" sz="4000" dirty="0">
                <a:solidFill>
                  <a:schemeClr val="bg1"/>
                </a:solidFill>
                <a:latin typeface="+mj-lt"/>
                <a:ea typeface="Red Hat Display Light" panose="02010303040201060303" pitchFamily="2" charset="0"/>
                <a:cs typeface="Red Hat Display Light" panose="02010303040201060303" pitchFamily="2" charset="0"/>
              </a:endParaRPr>
            </a:p>
          </p:txBody>
        </p:sp>
        <p:sp>
          <p:nvSpPr>
            <p:cNvPr id="75" name="Rectangle: Rounded Corners 74">
              <a:extLst>
                <a:ext uri="{FF2B5EF4-FFF2-40B4-BE49-F238E27FC236}">
                  <a16:creationId xmlns:a16="http://schemas.microsoft.com/office/drawing/2014/main" id="{CE6C5848-F941-A14F-88A0-20C00CBE769E}"/>
                </a:ext>
              </a:extLst>
            </p:cNvPr>
            <p:cNvSpPr/>
            <p:nvPr/>
          </p:nvSpPr>
          <p:spPr>
            <a:xfrm>
              <a:off x="7082969" y="1990725"/>
              <a:ext cx="4234319" cy="830997"/>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solidFill>
                  <a:schemeClr val="accent6"/>
                </a:solidFill>
              </a:endParaRPr>
            </a:p>
          </p:txBody>
        </p:sp>
        <p:sp>
          <p:nvSpPr>
            <p:cNvPr id="76" name="TextBox 75">
              <a:extLst>
                <a:ext uri="{FF2B5EF4-FFF2-40B4-BE49-F238E27FC236}">
                  <a16:creationId xmlns:a16="http://schemas.microsoft.com/office/drawing/2014/main" id="{3C7D94F1-00E5-B761-944A-CE9607394CB2}"/>
                </a:ext>
              </a:extLst>
            </p:cNvPr>
            <p:cNvSpPr txBox="1"/>
            <p:nvPr/>
          </p:nvSpPr>
          <p:spPr>
            <a:xfrm>
              <a:off x="7155543" y="2090143"/>
              <a:ext cx="3245364" cy="580672"/>
            </a:xfrm>
            <a:prstGeom prst="rect">
              <a:avLst/>
            </a:prstGeom>
            <a:noFill/>
          </p:spPr>
          <p:txBody>
            <a:bodyPr wrap="square" rtlCol="0">
              <a:spAutoFit/>
            </a:bodyPr>
            <a:lstStyle/>
            <a:p>
              <a:pPr algn="r">
                <a:lnSpc>
                  <a:spcPct val="130000"/>
                </a:lnSpc>
                <a:spcBef>
                  <a:spcPts val="2400"/>
                </a:spcBef>
              </a:pPr>
              <a:r>
                <a:rPr lang="en-US" sz="2800">
                  <a:solidFill>
                    <a:schemeClr val="tx1">
                      <a:lumMod val="65000"/>
                      <a:lumOff val="35000"/>
                    </a:schemeClr>
                  </a:solidFill>
                  <a:cs typeface="Space Grotesk" pitchFamily="2" charset="0"/>
                </a:rPr>
                <a:t>Lorem ipsum dolor sit amet, consectetuer adipiscing elit. </a:t>
              </a:r>
              <a:endParaRPr lang="en-US" sz="2800" dirty="0">
                <a:solidFill>
                  <a:schemeClr val="tx1">
                    <a:lumMod val="65000"/>
                    <a:lumOff val="35000"/>
                  </a:schemeClr>
                </a:solidFill>
                <a:cs typeface="Space Grotesk" pitchFamily="2" charset="0"/>
              </a:endParaRPr>
            </a:p>
          </p:txBody>
        </p:sp>
        <p:sp>
          <p:nvSpPr>
            <p:cNvPr id="77" name="Oval 76">
              <a:extLst>
                <a:ext uri="{FF2B5EF4-FFF2-40B4-BE49-F238E27FC236}">
                  <a16:creationId xmlns:a16="http://schemas.microsoft.com/office/drawing/2014/main" id="{530C174C-6A87-3D7F-46DA-0BAEE1574E15}"/>
                </a:ext>
              </a:extLst>
            </p:cNvPr>
            <p:cNvSpPr/>
            <p:nvPr/>
          </p:nvSpPr>
          <p:spPr>
            <a:xfrm>
              <a:off x="10545765" y="2050196"/>
              <a:ext cx="712054" cy="712054"/>
            </a:xfrm>
            <a:prstGeom prst="ellipse">
              <a:avLst/>
            </a:pr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78" name="TextBox 77">
              <a:extLst>
                <a:ext uri="{FF2B5EF4-FFF2-40B4-BE49-F238E27FC236}">
                  <a16:creationId xmlns:a16="http://schemas.microsoft.com/office/drawing/2014/main" id="{F3B8E3EF-5700-82AD-0EB9-0D90E74C6E7F}"/>
                </a:ext>
              </a:extLst>
            </p:cNvPr>
            <p:cNvSpPr txBox="1"/>
            <p:nvPr/>
          </p:nvSpPr>
          <p:spPr>
            <a:xfrm>
              <a:off x="10545765" y="2206168"/>
              <a:ext cx="712054" cy="353943"/>
            </a:xfrm>
            <a:prstGeom prst="rect">
              <a:avLst/>
            </a:prstGeom>
            <a:noFill/>
          </p:spPr>
          <p:txBody>
            <a:bodyPr wrap="square" rtlCol="0">
              <a:spAutoFit/>
            </a:bodyPr>
            <a:lstStyle/>
            <a:p>
              <a:pPr algn="ctr"/>
              <a:r>
                <a:rPr lang="en-US" sz="4000">
                  <a:solidFill>
                    <a:schemeClr val="bg1"/>
                  </a:solidFill>
                  <a:latin typeface="+mj-lt"/>
                  <a:ea typeface="Red Hat Display Light" panose="02010303040201060303" pitchFamily="2" charset="0"/>
                  <a:cs typeface="Red Hat Display Light" panose="02010303040201060303" pitchFamily="2" charset="0"/>
                </a:rPr>
                <a:t>01</a:t>
              </a:r>
              <a:endParaRPr lang="en-US" sz="4000" dirty="0">
                <a:solidFill>
                  <a:schemeClr val="bg1"/>
                </a:solidFill>
                <a:latin typeface="+mj-lt"/>
                <a:ea typeface="Red Hat Display Light" panose="02010303040201060303" pitchFamily="2" charset="0"/>
                <a:cs typeface="Red Hat Display Light" panose="02010303040201060303" pitchFamily="2" charset="0"/>
              </a:endParaRPr>
            </a:p>
          </p:txBody>
        </p:sp>
      </p:grpSp>
      <p:sp>
        <p:nvSpPr>
          <p:cNvPr id="79" name="TextBox 78">
            <a:extLst>
              <a:ext uri="{FF2B5EF4-FFF2-40B4-BE49-F238E27FC236}">
                <a16:creationId xmlns:a16="http://schemas.microsoft.com/office/drawing/2014/main" id="{CB2572BA-EE30-1802-9137-F23994026D3C}"/>
              </a:ext>
            </a:extLst>
          </p:cNvPr>
          <p:cNvSpPr txBox="1"/>
          <p:nvPr/>
        </p:nvSpPr>
        <p:spPr>
          <a:xfrm>
            <a:off x="5486400" y="1410561"/>
            <a:ext cx="13411200" cy="1323439"/>
          </a:xfrm>
          <a:prstGeom prst="rect">
            <a:avLst/>
          </a:prstGeom>
          <a:noFill/>
        </p:spPr>
        <p:txBody>
          <a:bodyPr wrap="square" rtlCol="0">
            <a:spAutoFit/>
          </a:bodyPr>
          <a:lstStyle/>
          <a:p>
            <a:pPr algn="ctr"/>
            <a:r>
              <a:rPr lang="en-US" sz="8000" dirty="0">
                <a:solidFill>
                  <a:schemeClr val="tx1">
                    <a:lumMod val="85000"/>
                    <a:lumOff val="15000"/>
                  </a:schemeClr>
                </a:solidFill>
                <a:latin typeface="+mj-lt"/>
              </a:rPr>
              <a:t>Comparison Infographic</a:t>
            </a:r>
          </a:p>
        </p:txBody>
      </p:sp>
      <p:grpSp>
        <p:nvGrpSpPr>
          <p:cNvPr id="80" name="Group 79">
            <a:extLst>
              <a:ext uri="{FF2B5EF4-FFF2-40B4-BE49-F238E27FC236}">
                <a16:creationId xmlns:a16="http://schemas.microsoft.com/office/drawing/2014/main" id="{A5DE9981-BD02-52A4-3BC5-18C770C30474}"/>
              </a:ext>
            </a:extLst>
          </p:cNvPr>
          <p:cNvGrpSpPr/>
          <p:nvPr/>
        </p:nvGrpSpPr>
        <p:grpSpPr>
          <a:xfrm>
            <a:off x="11711976" y="5744990"/>
            <a:ext cx="2878616" cy="3239740"/>
            <a:chOff x="4953226" y="2146843"/>
            <a:chExt cx="2279631" cy="2565614"/>
          </a:xfrm>
        </p:grpSpPr>
        <p:sp>
          <p:nvSpPr>
            <p:cNvPr id="81" name="Freeform: Shape 80">
              <a:extLst>
                <a:ext uri="{FF2B5EF4-FFF2-40B4-BE49-F238E27FC236}">
                  <a16:creationId xmlns:a16="http://schemas.microsoft.com/office/drawing/2014/main" id="{C8BAE96C-8024-AD6F-302F-BFE96D1F25FB}"/>
                </a:ext>
              </a:extLst>
            </p:cNvPr>
            <p:cNvSpPr/>
            <p:nvPr/>
          </p:nvSpPr>
          <p:spPr>
            <a:xfrm>
              <a:off x="4953226" y="2146843"/>
              <a:ext cx="1139887" cy="2565613"/>
            </a:xfrm>
            <a:custGeom>
              <a:avLst/>
              <a:gdLst>
                <a:gd name="connsiteX0" fmla="*/ 1139888 w 1139887"/>
                <a:gd name="connsiteY0" fmla="*/ 0 h 2565613"/>
                <a:gd name="connsiteX1" fmla="*/ 1139888 w 1139887"/>
                <a:gd name="connsiteY1" fmla="*/ 2565614 h 2565613"/>
                <a:gd name="connsiteX2" fmla="*/ 1032104 w 1139887"/>
                <a:gd name="connsiteY2" fmla="*/ 2536901 h 2565613"/>
                <a:gd name="connsiteX3" fmla="*/ 107784 w 1139887"/>
                <a:gd name="connsiteY3" fmla="*/ 2003173 h 2565613"/>
                <a:gd name="connsiteX4" fmla="*/ 0 w 1139887"/>
                <a:gd name="connsiteY4" fmla="*/ 1816462 h 2565613"/>
                <a:gd name="connsiteX5" fmla="*/ 0 w 1139887"/>
                <a:gd name="connsiteY5" fmla="*/ 749296 h 2565613"/>
                <a:gd name="connsiteX6" fmla="*/ 107784 w 1139887"/>
                <a:gd name="connsiteY6" fmla="*/ 562585 h 2565613"/>
                <a:gd name="connsiteX7" fmla="*/ 1032104 w 1139887"/>
                <a:gd name="connsiteY7" fmla="*/ 28858 h 2565613"/>
                <a:gd name="connsiteX8" fmla="*/ 1139888 w 1139887"/>
                <a:gd name="connsiteY8" fmla="*/ 0 h 256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9887" h="2565613">
                  <a:moveTo>
                    <a:pt x="1139888" y="0"/>
                  </a:moveTo>
                  <a:lnTo>
                    <a:pt x="1139888" y="2565614"/>
                  </a:lnTo>
                  <a:cubicBezTo>
                    <a:pt x="1102661" y="2565614"/>
                    <a:pt x="1065579" y="2556091"/>
                    <a:pt x="1032104" y="2536901"/>
                  </a:cubicBezTo>
                  <a:lnTo>
                    <a:pt x="107784" y="2003173"/>
                  </a:lnTo>
                  <a:cubicBezTo>
                    <a:pt x="40978" y="1964648"/>
                    <a:pt x="0" y="1893513"/>
                    <a:pt x="0" y="1816462"/>
                  </a:cubicBezTo>
                  <a:lnTo>
                    <a:pt x="0" y="749296"/>
                  </a:lnTo>
                  <a:cubicBezTo>
                    <a:pt x="0" y="672390"/>
                    <a:pt x="40978" y="601111"/>
                    <a:pt x="107784" y="562585"/>
                  </a:cubicBezTo>
                  <a:lnTo>
                    <a:pt x="1032104" y="28858"/>
                  </a:lnTo>
                  <a:cubicBezTo>
                    <a:pt x="1065579" y="9812"/>
                    <a:pt x="1102805" y="0"/>
                    <a:pt x="1139888" y="0"/>
                  </a:cubicBez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a:outerShdw blurRad="381000" dist="444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p>
          </p:txBody>
        </p:sp>
        <p:sp>
          <p:nvSpPr>
            <p:cNvPr id="82" name="Freeform: Shape 81">
              <a:extLst>
                <a:ext uri="{FF2B5EF4-FFF2-40B4-BE49-F238E27FC236}">
                  <a16:creationId xmlns:a16="http://schemas.microsoft.com/office/drawing/2014/main" id="{7CE09461-6289-40B1-0542-46E26679619E}"/>
                </a:ext>
              </a:extLst>
            </p:cNvPr>
            <p:cNvSpPr/>
            <p:nvPr/>
          </p:nvSpPr>
          <p:spPr>
            <a:xfrm>
              <a:off x="4953226" y="2146843"/>
              <a:ext cx="1139888" cy="2565614"/>
            </a:xfrm>
            <a:custGeom>
              <a:avLst/>
              <a:gdLst>
                <a:gd name="connsiteX0" fmla="*/ 1139888 w 1139888"/>
                <a:gd name="connsiteY0" fmla="*/ 0 h 2565614"/>
                <a:gd name="connsiteX1" fmla="*/ 1139888 w 1139888"/>
                <a:gd name="connsiteY1" fmla="*/ 2565614 h 2565614"/>
                <a:gd name="connsiteX2" fmla="*/ 1032104 w 1139888"/>
                <a:gd name="connsiteY2" fmla="*/ 2536901 h 2565614"/>
                <a:gd name="connsiteX3" fmla="*/ 107784 w 1139888"/>
                <a:gd name="connsiteY3" fmla="*/ 2003173 h 2565614"/>
                <a:gd name="connsiteX4" fmla="*/ 0 w 1139888"/>
                <a:gd name="connsiteY4" fmla="*/ 1816462 h 2565614"/>
                <a:gd name="connsiteX5" fmla="*/ 0 w 1139888"/>
                <a:gd name="connsiteY5" fmla="*/ 749296 h 2565614"/>
                <a:gd name="connsiteX6" fmla="*/ 107784 w 1139888"/>
                <a:gd name="connsiteY6" fmla="*/ 562585 h 2565614"/>
                <a:gd name="connsiteX7" fmla="*/ 1032104 w 1139888"/>
                <a:gd name="connsiteY7" fmla="*/ 28858 h 2565614"/>
                <a:gd name="connsiteX8" fmla="*/ 1139888 w 1139888"/>
                <a:gd name="connsiteY8" fmla="*/ 0 h 256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9888" h="2565614">
                  <a:moveTo>
                    <a:pt x="1139888" y="0"/>
                  </a:moveTo>
                  <a:lnTo>
                    <a:pt x="1139888" y="2565614"/>
                  </a:lnTo>
                  <a:cubicBezTo>
                    <a:pt x="1102661" y="2565614"/>
                    <a:pt x="1065579" y="2556091"/>
                    <a:pt x="1032104" y="2536901"/>
                  </a:cubicBezTo>
                  <a:lnTo>
                    <a:pt x="107784" y="2003173"/>
                  </a:lnTo>
                  <a:cubicBezTo>
                    <a:pt x="40978" y="1964648"/>
                    <a:pt x="0" y="1893513"/>
                    <a:pt x="0" y="1816462"/>
                  </a:cubicBezTo>
                  <a:lnTo>
                    <a:pt x="0" y="749296"/>
                  </a:lnTo>
                  <a:cubicBezTo>
                    <a:pt x="0" y="672390"/>
                    <a:pt x="40978" y="601111"/>
                    <a:pt x="107784" y="562585"/>
                  </a:cubicBezTo>
                  <a:lnTo>
                    <a:pt x="1032104" y="28858"/>
                  </a:lnTo>
                  <a:cubicBezTo>
                    <a:pt x="1065579" y="9812"/>
                    <a:pt x="1102805" y="0"/>
                    <a:pt x="1139888" y="0"/>
                  </a:cubicBez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83" name="Freeform: Shape 82">
              <a:extLst>
                <a:ext uri="{FF2B5EF4-FFF2-40B4-BE49-F238E27FC236}">
                  <a16:creationId xmlns:a16="http://schemas.microsoft.com/office/drawing/2014/main" id="{0A4FD14D-5254-AFE7-CA49-6D7B899299BF}"/>
                </a:ext>
              </a:extLst>
            </p:cNvPr>
            <p:cNvSpPr/>
            <p:nvPr/>
          </p:nvSpPr>
          <p:spPr>
            <a:xfrm>
              <a:off x="6092969" y="2146843"/>
              <a:ext cx="1139888" cy="2565613"/>
            </a:xfrm>
            <a:custGeom>
              <a:avLst/>
              <a:gdLst>
                <a:gd name="connsiteX0" fmla="*/ 1139888 w 1139888"/>
                <a:gd name="connsiteY0" fmla="*/ 749296 h 2565613"/>
                <a:gd name="connsiteX1" fmla="*/ 1139888 w 1139888"/>
                <a:gd name="connsiteY1" fmla="*/ 1816462 h 2565613"/>
                <a:gd name="connsiteX2" fmla="*/ 1032104 w 1139888"/>
                <a:gd name="connsiteY2" fmla="*/ 2003173 h 2565613"/>
                <a:gd name="connsiteX3" fmla="*/ 107784 w 1139888"/>
                <a:gd name="connsiteY3" fmla="*/ 2536901 h 2565613"/>
                <a:gd name="connsiteX4" fmla="*/ 0 w 1139888"/>
                <a:gd name="connsiteY4" fmla="*/ 2565614 h 2565613"/>
                <a:gd name="connsiteX5" fmla="*/ 0 w 1139888"/>
                <a:gd name="connsiteY5" fmla="*/ 0 h 2565613"/>
                <a:gd name="connsiteX6" fmla="*/ 107784 w 1139888"/>
                <a:gd name="connsiteY6" fmla="*/ 29002 h 2565613"/>
                <a:gd name="connsiteX7" fmla="*/ 1032104 w 1139888"/>
                <a:gd name="connsiteY7" fmla="*/ 562730 h 2565613"/>
                <a:gd name="connsiteX8" fmla="*/ 1139888 w 1139888"/>
                <a:gd name="connsiteY8" fmla="*/ 749296 h 256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9888" h="2565613">
                  <a:moveTo>
                    <a:pt x="1139888" y="749296"/>
                  </a:moveTo>
                  <a:lnTo>
                    <a:pt x="1139888" y="1816462"/>
                  </a:lnTo>
                  <a:cubicBezTo>
                    <a:pt x="1139888" y="1893369"/>
                    <a:pt x="1098910" y="1964648"/>
                    <a:pt x="1032104" y="2003173"/>
                  </a:cubicBezTo>
                  <a:lnTo>
                    <a:pt x="107784" y="2536901"/>
                  </a:lnTo>
                  <a:cubicBezTo>
                    <a:pt x="74453" y="2556091"/>
                    <a:pt x="37227" y="2565614"/>
                    <a:pt x="0" y="2565614"/>
                  </a:cubicBezTo>
                  <a:lnTo>
                    <a:pt x="0" y="0"/>
                  </a:lnTo>
                  <a:cubicBezTo>
                    <a:pt x="37227" y="0"/>
                    <a:pt x="74309" y="9667"/>
                    <a:pt x="107784" y="29002"/>
                  </a:cubicBezTo>
                  <a:lnTo>
                    <a:pt x="1032104" y="562730"/>
                  </a:lnTo>
                  <a:cubicBezTo>
                    <a:pt x="1099054" y="601111"/>
                    <a:pt x="1139888" y="672390"/>
                    <a:pt x="1139888" y="749296"/>
                  </a:cubicBez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84" name="Freeform: Shape 83">
              <a:extLst>
                <a:ext uri="{FF2B5EF4-FFF2-40B4-BE49-F238E27FC236}">
                  <a16:creationId xmlns:a16="http://schemas.microsoft.com/office/drawing/2014/main" id="{5712F717-468B-37E5-F4DE-38D39C9A111C}"/>
                </a:ext>
              </a:extLst>
            </p:cNvPr>
            <p:cNvSpPr/>
            <p:nvPr/>
          </p:nvSpPr>
          <p:spPr>
            <a:xfrm>
              <a:off x="5198807" y="2426404"/>
              <a:ext cx="1788613" cy="2006924"/>
            </a:xfrm>
            <a:custGeom>
              <a:avLst/>
              <a:gdLst>
                <a:gd name="connsiteX0" fmla="*/ 0 w 1788613"/>
                <a:gd name="connsiteY0" fmla="*/ 596277 h 2006924"/>
                <a:gd name="connsiteX1" fmla="*/ 0 w 1788613"/>
                <a:gd name="connsiteY1" fmla="*/ 1410648 h 2006924"/>
                <a:gd name="connsiteX2" fmla="*/ 94510 w 1788613"/>
                <a:gd name="connsiteY2" fmla="*/ 1574416 h 2006924"/>
                <a:gd name="connsiteX3" fmla="*/ 799797 w 1788613"/>
                <a:gd name="connsiteY3" fmla="*/ 1981602 h 2006924"/>
                <a:gd name="connsiteX4" fmla="*/ 988817 w 1788613"/>
                <a:gd name="connsiteY4" fmla="*/ 1981602 h 2006924"/>
                <a:gd name="connsiteX5" fmla="*/ 1694104 w 1788613"/>
                <a:gd name="connsiteY5" fmla="*/ 1574416 h 2006924"/>
                <a:gd name="connsiteX6" fmla="*/ 1788614 w 1788613"/>
                <a:gd name="connsiteY6" fmla="*/ 1410648 h 2006924"/>
                <a:gd name="connsiteX7" fmla="*/ 1788614 w 1788613"/>
                <a:gd name="connsiteY7" fmla="*/ 596277 h 2006924"/>
                <a:gd name="connsiteX8" fmla="*/ 1694104 w 1788613"/>
                <a:gd name="connsiteY8" fmla="*/ 432508 h 2006924"/>
                <a:gd name="connsiteX9" fmla="*/ 988817 w 1788613"/>
                <a:gd name="connsiteY9" fmla="*/ 25323 h 2006924"/>
                <a:gd name="connsiteX10" fmla="*/ 799797 w 1788613"/>
                <a:gd name="connsiteY10" fmla="*/ 25323 h 2006924"/>
                <a:gd name="connsiteX11" fmla="*/ 94510 w 1788613"/>
                <a:gd name="connsiteY11" fmla="*/ 432508 h 2006924"/>
                <a:gd name="connsiteX12" fmla="*/ 0 w 1788613"/>
                <a:gd name="connsiteY12" fmla="*/ 596277 h 200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8613" h="2006924">
                  <a:moveTo>
                    <a:pt x="0" y="596277"/>
                  </a:moveTo>
                  <a:lnTo>
                    <a:pt x="0" y="1410648"/>
                  </a:lnTo>
                  <a:cubicBezTo>
                    <a:pt x="0" y="1478175"/>
                    <a:pt x="36072" y="1540653"/>
                    <a:pt x="94510" y="1574416"/>
                  </a:cubicBezTo>
                  <a:lnTo>
                    <a:pt x="799797" y="1981602"/>
                  </a:lnTo>
                  <a:cubicBezTo>
                    <a:pt x="858235" y="2015366"/>
                    <a:pt x="930379" y="2015366"/>
                    <a:pt x="988817" y="1981602"/>
                  </a:cubicBezTo>
                  <a:lnTo>
                    <a:pt x="1694104" y="1574416"/>
                  </a:lnTo>
                  <a:cubicBezTo>
                    <a:pt x="1752541" y="1540653"/>
                    <a:pt x="1788614" y="1478175"/>
                    <a:pt x="1788614" y="1410648"/>
                  </a:cubicBezTo>
                  <a:lnTo>
                    <a:pt x="1788614" y="596277"/>
                  </a:lnTo>
                  <a:cubicBezTo>
                    <a:pt x="1788614" y="528749"/>
                    <a:pt x="1752541" y="466272"/>
                    <a:pt x="1694104" y="432508"/>
                  </a:cubicBezTo>
                  <a:lnTo>
                    <a:pt x="988817" y="25323"/>
                  </a:lnTo>
                  <a:cubicBezTo>
                    <a:pt x="930379" y="-8441"/>
                    <a:pt x="858235" y="-8441"/>
                    <a:pt x="799797" y="25323"/>
                  </a:cubicBezTo>
                  <a:lnTo>
                    <a:pt x="94510" y="432508"/>
                  </a:lnTo>
                  <a:cubicBezTo>
                    <a:pt x="36072" y="466272"/>
                    <a:pt x="0" y="528605"/>
                    <a:pt x="0" y="596277"/>
                  </a:cubicBezTo>
                  <a:close/>
                </a:path>
              </a:pathLst>
            </a:custGeom>
            <a:solidFill>
              <a:schemeClr val="bg1"/>
            </a:solidFill>
            <a:ln>
              <a:noFill/>
            </a:ln>
            <a:effectLst>
              <a:innerShdw blurRad="419100" dist="76200" dir="2700000">
                <a:srgbClr val="B3C5EA">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85" name="Freeform: Shape 84">
              <a:extLst>
                <a:ext uri="{FF2B5EF4-FFF2-40B4-BE49-F238E27FC236}">
                  <a16:creationId xmlns:a16="http://schemas.microsoft.com/office/drawing/2014/main" id="{049AF2C2-B70A-E67D-AF83-530F22459633}"/>
                </a:ext>
              </a:extLst>
            </p:cNvPr>
            <p:cNvSpPr/>
            <p:nvPr/>
          </p:nvSpPr>
          <p:spPr>
            <a:xfrm>
              <a:off x="5253926" y="2490036"/>
              <a:ext cx="1678376" cy="1879515"/>
            </a:xfrm>
            <a:custGeom>
              <a:avLst/>
              <a:gdLst>
                <a:gd name="connsiteX0" fmla="*/ 0 w 1678376"/>
                <a:gd name="connsiteY0" fmla="*/ 564389 h 1879516"/>
                <a:gd name="connsiteX1" fmla="*/ 0 w 1678376"/>
                <a:gd name="connsiteY1" fmla="*/ 1315128 h 1879516"/>
                <a:gd name="connsiteX2" fmla="*/ 94510 w 1678376"/>
                <a:gd name="connsiteY2" fmla="*/ 1478897 h 1879516"/>
                <a:gd name="connsiteX3" fmla="*/ 744679 w 1678376"/>
                <a:gd name="connsiteY3" fmla="*/ 1854194 h 1879516"/>
                <a:gd name="connsiteX4" fmla="*/ 933698 w 1678376"/>
                <a:gd name="connsiteY4" fmla="*/ 1854194 h 1879516"/>
                <a:gd name="connsiteX5" fmla="*/ 1583867 w 1678376"/>
                <a:gd name="connsiteY5" fmla="*/ 1478897 h 1879516"/>
                <a:gd name="connsiteX6" fmla="*/ 1678377 w 1678376"/>
                <a:gd name="connsiteY6" fmla="*/ 1315128 h 1879516"/>
                <a:gd name="connsiteX7" fmla="*/ 1678377 w 1678376"/>
                <a:gd name="connsiteY7" fmla="*/ 564389 h 1879516"/>
                <a:gd name="connsiteX8" fmla="*/ 1583867 w 1678376"/>
                <a:gd name="connsiteY8" fmla="*/ 400620 h 1879516"/>
                <a:gd name="connsiteX9" fmla="*/ 933698 w 1678376"/>
                <a:gd name="connsiteY9" fmla="*/ 25323 h 1879516"/>
                <a:gd name="connsiteX10" fmla="*/ 744679 w 1678376"/>
                <a:gd name="connsiteY10" fmla="*/ 25323 h 1879516"/>
                <a:gd name="connsiteX11" fmla="*/ 94510 w 1678376"/>
                <a:gd name="connsiteY11" fmla="*/ 400620 h 1879516"/>
                <a:gd name="connsiteX12" fmla="*/ 0 w 1678376"/>
                <a:gd name="connsiteY12" fmla="*/ 564389 h 187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376" h="1879516">
                  <a:moveTo>
                    <a:pt x="0" y="564389"/>
                  </a:moveTo>
                  <a:lnTo>
                    <a:pt x="0" y="1315128"/>
                  </a:lnTo>
                  <a:cubicBezTo>
                    <a:pt x="0" y="1382656"/>
                    <a:pt x="36072" y="1445133"/>
                    <a:pt x="94510" y="1478897"/>
                  </a:cubicBezTo>
                  <a:lnTo>
                    <a:pt x="744679" y="1854194"/>
                  </a:lnTo>
                  <a:cubicBezTo>
                    <a:pt x="803116" y="1887958"/>
                    <a:pt x="875261" y="1887958"/>
                    <a:pt x="933698" y="1854194"/>
                  </a:cubicBezTo>
                  <a:lnTo>
                    <a:pt x="1583867" y="1478897"/>
                  </a:lnTo>
                  <a:cubicBezTo>
                    <a:pt x="1642304" y="1445133"/>
                    <a:pt x="1678377" y="1382656"/>
                    <a:pt x="1678377" y="1315128"/>
                  </a:cubicBezTo>
                  <a:lnTo>
                    <a:pt x="1678377" y="564389"/>
                  </a:lnTo>
                  <a:cubicBezTo>
                    <a:pt x="1678377" y="496861"/>
                    <a:pt x="1642304" y="434384"/>
                    <a:pt x="1583867" y="400620"/>
                  </a:cubicBezTo>
                  <a:lnTo>
                    <a:pt x="933698" y="25323"/>
                  </a:lnTo>
                  <a:cubicBezTo>
                    <a:pt x="875261" y="-8441"/>
                    <a:pt x="803116" y="-8441"/>
                    <a:pt x="744679" y="25323"/>
                  </a:cubicBezTo>
                  <a:lnTo>
                    <a:pt x="94510" y="400620"/>
                  </a:lnTo>
                  <a:cubicBezTo>
                    <a:pt x="36072" y="434384"/>
                    <a:pt x="0" y="496861"/>
                    <a:pt x="0" y="564389"/>
                  </a:cubicBezTo>
                  <a:close/>
                </a:path>
              </a:pathLst>
            </a:custGeom>
            <a:solidFill>
              <a:schemeClr val="bg1"/>
            </a:solidFill>
            <a:ln>
              <a:noFill/>
            </a:ln>
            <a:effectLst>
              <a:innerShdw blurRad="419100" dist="76200" dir="2700000">
                <a:srgbClr val="B3C5EA">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86" name="Freeform: Shape 85">
              <a:extLst>
                <a:ext uri="{FF2B5EF4-FFF2-40B4-BE49-F238E27FC236}">
                  <a16:creationId xmlns:a16="http://schemas.microsoft.com/office/drawing/2014/main" id="{B1FD18C4-9C56-E5AE-9FE9-D9334711D7BA}"/>
                </a:ext>
              </a:extLst>
            </p:cNvPr>
            <p:cNvSpPr/>
            <p:nvPr/>
          </p:nvSpPr>
          <p:spPr>
            <a:xfrm>
              <a:off x="5253925" y="2490036"/>
              <a:ext cx="842074" cy="1879517"/>
            </a:xfrm>
            <a:custGeom>
              <a:avLst/>
              <a:gdLst>
                <a:gd name="connsiteX0" fmla="*/ 839189 w 842074"/>
                <a:gd name="connsiteY0" fmla="*/ 0 h 1879517"/>
                <a:gd name="connsiteX1" fmla="*/ 842074 w 842074"/>
                <a:gd name="connsiteY1" fmla="*/ 377 h 1879517"/>
                <a:gd name="connsiteX2" fmla="*/ 842074 w 842074"/>
                <a:gd name="connsiteY2" fmla="*/ 1879141 h 1879517"/>
                <a:gd name="connsiteX3" fmla="*/ 839189 w 842074"/>
                <a:gd name="connsiteY3" fmla="*/ 1879517 h 1879517"/>
                <a:gd name="connsiteX4" fmla="*/ 744679 w 842074"/>
                <a:gd name="connsiteY4" fmla="*/ 1854194 h 1879517"/>
                <a:gd name="connsiteX5" fmla="*/ 94510 w 842074"/>
                <a:gd name="connsiteY5" fmla="*/ 1478897 h 1879517"/>
                <a:gd name="connsiteX6" fmla="*/ 0 w 842074"/>
                <a:gd name="connsiteY6" fmla="*/ 1315128 h 1879517"/>
                <a:gd name="connsiteX7" fmla="*/ 0 w 842074"/>
                <a:gd name="connsiteY7" fmla="*/ 564389 h 1879517"/>
                <a:gd name="connsiteX8" fmla="*/ 94510 w 842074"/>
                <a:gd name="connsiteY8" fmla="*/ 400620 h 1879517"/>
                <a:gd name="connsiteX9" fmla="*/ 744679 w 842074"/>
                <a:gd name="connsiteY9" fmla="*/ 25323 h 1879517"/>
                <a:gd name="connsiteX10" fmla="*/ 839189 w 842074"/>
                <a:gd name="connsiteY10" fmla="*/ 0 h 1879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2074" h="1879517">
                  <a:moveTo>
                    <a:pt x="839189" y="0"/>
                  </a:moveTo>
                  <a:lnTo>
                    <a:pt x="842074" y="377"/>
                  </a:lnTo>
                  <a:lnTo>
                    <a:pt x="842074" y="1879141"/>
                  </a:lnTo>
                  <a:lnTo>
                    <a:pt x="839189" y="1879517"/>
                  </a:lnTo>
                  <a:cubicBezTo>
                    <a:pt x="806543" y="1879517"/>
                    <a:pt x="773898" y="1871076"/>
                    <a:pt x="744679" y="1854194"/>
                  </a:cubicBezTo>
                  <a:lnTo>
                    <a:pt x="94510" y="1478897"/>
                  </a:lnTo>
                  <a:cubicBezTo>
                    <a:pt x="36072" y="1445133"/>
                    <a:pt x="0" y="1382656"/>
                    <a:pt x="0" y="1315128"/>
                  </a:cubicBezTo>
                  <a:lnTo>
                    <a:pt x="0" y="564389"/>
                  </a:lnTo>
                  <a:cubicBezTo>
                    <a:pt x="0" y="496861"/>
                    <a:pt x="36072" y="434384"/>
                    <a:pt x="94510" y="400620"/>
                  </a:cubicBezTo>
                  <a:lnTo>
                    <a:pt x="744679" y="25323"/>
                  </a:lnTo>
                  <a:cubicBezTo>
                    <a:pt x="773898" y="8441"/>
                    <a:pt x="806543" y="0"/>
                    <a:pt x="839189" y="0"/>
                  </a:cubicBezTo>
                  <a:close/>
                </a:path>
              </a:pathLst>
            </a:custGeom>
            <a:solidFill>
              <a:schemeClr val="tx1">
                <a:lumMod val="85000"/>
                <a:lumOff val="1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7200"/>
            </a:p>
          </p:txBody>
        </p:sp>
        <p:sp>
          <p:nvSpPr>
            <p:cNvPr id="87" name="Rectangle 86">
              <a:extLst>
                <a:ext uri="{FF2B5EF4-FFF2-40B4-BE49-F238E27FC236}">
                  <a16:creationId xmlns:a16="http://schemas.microsoft.com/office/drawing/2014/main" id="{68580BB6-22A3-452D-5266-1E58A922224D}"/>
                </a:ext>
              </a:extLst>
            </p:cNvPr>
            <p:cNvSpPr/>
            <p:nvPr/>
          </p:nvSpPr>
          <p:spPr>
            <a:xfrm>
              <a:off x="5093183" y="3015444"/>
              <a:ext cx="2009088" cy="755576"/>
            </a:xfrm>
            <a:prstGeom prst="rect">
              <a:avLst/>
            </a:prstGeom>
          </p:spPr>
          <p:txBody>
            <a:bodyPr wrap="square">
              <a:spAutoFit/>
            </a:bodyPr>
            <a:lstStyle/>
            <a:p>
              <a:pPr algn="ctr"/>
              <a:r>
                <a:rPr lang="en-US" sz="5600" b="1" spc="1400" dirty="0">
                  <a:solidFill>
                    <a:schemeClr val="tx1">
                      <a:lumMod val="85000"/>
                      <a:lumOff val="15000"/>
                    </a:schemeClr>
                  </a:solidFill>
                  <a:latin typeface="+mj-lt"/>
                  <a:cs typeface="Arial" panose="020B0604020202020204" pitchFamily="34" charset="0"/>
                </a:rPr>
                <a:t>VS</a:t>
              </a:r>
            </a:p>
          </p:txBody>
        </p:sp>
      </p:grpSp>
    </p:spTree>
    <p:extLst>
      <p:ext uri="{BB962C8B-B14F-4D97-AF65-F5344CB8AC3E}">
        <p14:creationId xmlns:p14="http://schemas.microsoft.com/office/powerpoint/2010/main" val="589990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83DCE5F-181A-7BFE-B17D-5EFFFC0F2CC7}"/>
              </a:ext>
            </a:extLst>
          </p:cNvPr>
          <p:cNvSpPr/>
          <p:nvPr/>
        </p:nvSpPr>
        <p:spPr>
          <a:xfrm>
            <a:off x="12183219" y="0"/>
            <a:ext cx="12200782" cy="13716000"/>
          </a:xfrm>
          <a:prstGeom prst="rect">
            <a:avLst/>
          </a:pr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3" name="Rectangle 2">
            <a:extLst>
              <a:ext uri="{FF2B5EF4-FFF2-40B4-BE49-F238E27FC236}">
                <a16:creationId xmlns:a16="http://schemas.microsoft.com/office/drawing/2014/main" id="{3BAE857B-2F20-729B-0C19-E381F1261449}"/>
              </a:ext>
            </a:extLst>
          </p:cNvPr>
          <p:cNvSpPr/>
          <p:nvPr/>
        </p:nvSpPr>
        <p:spPr>
          <a:xfrm>
            <a:off x="1" y="0"/>
            <a:ext cx="12200782" cy="13716000"/>
          </a:xfrm>
          <a:prstGeom prst="rect">
            <a:avLst/>
          </a:pr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4" name="Group 3">
            <a:extLst>
              <a:ext uri="{FF2B5EF4-FFF2-40B4-BE49-F238E27FC236}">
                <a16:creationId xmlns:a16="http://schemas.microsoft.com/office/drawing/2014/main" id="{3FC7C37E-C601-4906-9232-7EEECB9C71DC}"/>
              </a:ext>
            </a:extLst>
          </p:cNvPr>
          <p:cNvGrpSpPr/>
          <p:nvPr/>
        </p:nvGrpSpPr>
        <p:grpSpPr>
          <a:xfrm>
            <a:off x="7772426" y="4149923"/>
            <a:ext cx="8839148" cy="5323820"/>
            <a:chOff x="3886213" y="2794979"/>
            <a:chExt cx="4419574" cy="2661910"/>
          </a:xfrm>
        </p:grpSpPr>
        <p:sp>
          <p:nvSpPr>
            <p:cNvPr id="5" name="Rectangle 4">
              <a:extLst>
                <a:ext uri="{FF2B5EF4-FFF2-40B4-BE49-F238E27FC236}">
                  <a16:creationId xmlns:a16="http://schemas.microsoft.com/office/drawing/2014/main" id="{3608576F-D4FB-E10E-58BE-D6F09958E498}"/>
                </a:ext>
              </a:extLst>
            </p:cNvPr>
            <p:cNvSpPr/>
            <p:nvPr/>
          </p:nvSpPr>
          <p:spPr>
            <a:xfrm>
              <a:off x="4561978" y="2794979"/>
              <a:ext cx="1628154" cy="261610"/>
            </a:xfrm>
            <a:prstGeom prst="rect">
              <a:avLst/>
            </a:prstGeom>
          </p:spPr>
          <p:txBody>
            <a:bodyPr wrap="square">
              <a:spAutoFit/>
            </a:bodyPr>
            <a:lstStyle/>
            <a:p>
              <a:pPr algn="ctr"/>
              <a:r>
                <a:rPr lang="en-US" sz="2800" dirty="0">
                  <a:solidFill>
                    <a:schemeClr val="bg1"/>
                  </a:solidFill>
                  <a:latin typeface="+mj-lt"/>
                  <a:cs typeface="Arial" panose="020B0604020202020204" pitchFamily="34" charset="0"/>
                </a:rPr>
                <a:t>LEFT</a:t>
              </a:r>
            </a:p>
          </p:txBody>
        </p:sp>
        <p:sp>
          <p:nvSpPr>
            <p:cNvPr id="6" name="Rectangle 5">
              <a:extLst>
                <a:ext uri="{FF2B5EF4-FFF2-40B4-BE49-F238E27FC236}">
                  <a16:creationId xmlns:a16="http://schemas.microsoft.com/office/drawing/2014/main" id="{C6F7654D-2986-BD90-4C0D-6DF78A0EFB0E}"/>
                </a:ext>
              </a:extLst>
            </p:cNvPr>
            <p:cNvSpPr/>
            <p:nvPr/>
          </p:nvSpPr>
          <p:spPr>
            <a:xfrm>
              <a:off x="6001869" y="5195279"/>
              <a:ext cx="1628154" cy="261610"/>
            </a:xfrm>
            <a:prstGeom prst="rect">
              <a:avLst/>
            </a:prstGeom>
          </p:spPr>
          <p:txBody>
            <a:bodyPr wrap="square">
              <a:spAutoFit/>
            </a:bodyPr>
            <a:lstStyle/>
            <a:p>
              <a:pPr algn="ctr"/>
              <a:r>
                <a:rPr lang="en-US" sz="2800" dirty="0">
                  <a:solidFill>
                    <a:schemeClr val="bg1"/>
                  </a:solidFill>
                  <a:latin typeface="+mj-lt"/>
                  <a:cs typeface="Arial" panose="020B0604020202020204" pitchFamily="34" charset="0"/>
                </a:rPr>
                <a:t>RIGHT</a:t>
              </a:r>
            </a:p>
          </p:txBody>
        </p:sp>
        <p:grpSp>
          <p:nvGrpSpPr>
            <p:cNvPr id="7" name="Group 6">
              <a:extLst>
                <a:ext uri="{FF2B5EF4-FFF2-40B4-BE49-F238E27FC236}">
                  <a16:creationId xmlns:a16="http://schemas.microsoft.com/office/drawing/2014/main" id="{371511F1-5F85-1DFB-750B-EED5F88A6A61}"/>
                </a:ext>
              </a:extLst>
            </p:cNvPr>
            <p:cNvGrpSpPr/>
            <p:nvPr/>
          </p:nvGrpSpPr>
          <p:grpSpPr>
            <a:xfrm>
              <a:off x="3886213" y="3206728"/>
              <a:ext cx="4419574" cy="1803242"/>
              <a:chOff x="3886213" y="3206728"/>
              <a:chExt cx="4419574" cy="1803242"/>
            </a:xfrm>
          </p:grpSpPr>
          <p:sp>
            <p:nvSpPr>
              <p:cNvPr id="8" name="Freeform: Shape 7">
                <a:extLst>
                  <a:ext uri="{FF2B5EF4-FFF2-40B4-BE49-F238E27FC236}">
                    <a16:creationId xmlns:a16="http://schemas.microsoft.com/office/drawing/2014/main" id="{B5604B8E-E523-50B2-DCC0-CB1A9475F02E}"/>
                  </a:ext>
                </a:extLst>
              </p:cNvPr>
              <p:cNvSpPr/>
              <p:nvPr/>
            </p:nvSpPr>
            <p:spPr>
              <a:xfrm>
                <a:off x="5914327" y="3206728"/>
                <a:ext cx="1803239" cy="1803028"/>
              </a:xfrm>
              <a:custGeom>
                <a:avLst/>
                <a:gdLst>
                  <a:gd name="connsiteX0" fmla="*/ 901619 w 1803239"/>
                  <a:gd name="connsiteY0" fmla="*/ 0 h 1803028"/>
                  <a:gd name="connsiteX1" fmla="*/ 1798584 w 1803239"/>
                  <a:gd name="connsiteY1" fmla="*/ 809433 h 1803028"/>
                  <a:gd name="connsiteX2" fmla="*/ 1803227 w 1803239"/>
                  <a:gd name="connsiteY2" fmla="*/ 901406 h 1803028"/>
                  <a:gd name="connsiteX3" fmla="*/ 1803239 w 1803239"/>
                  <a:gd name="connsiteY3" fmla="*/ 901406 h 1803028"/>
                  <a:gd name="connsiteX4" fmla="*/ 1803233 w 1803239"/>
                  <a:gd name="connsiteY4" fmla="*/ 901524 h 1803028"/>
                  <a:gd name="connsiteX5" fmla="*/ 1803238 w 1803239"/>
                  <a:gd name="connsiteY5" fmla="*/ 901622 h 1803028"/>
                  <a:gd name="connsiteX6" fmla="*/ 1803228 w 1803239"/>
                  <a:gd name="connsiteY6" fmla="*/ 901622 h 1803028"/>
                  <a:gd name="connsiteX7" fmla="*/ 1798585 w 1803239"/>
                  <a:gd name="connsiteY7" fmla="*/ 993595 h 1803028"/>
                  <a:gd name="connsiteX8" fmla="*/ 901620 w 1803239"/>
                  <a:gd name="connsiteY8" fmla="*/ 1803028 h 1803028"/>
                  <a:gd name="connsiteX9" fmla="*/ 901620 w 1803239"/>
                  <a:gd name="connsiteY9" fmla="*/ 901622 h 1803028"/>
                  <a:gd name="connsiteX10" fmla="*/ 901619 w 1803239"/>
                  <a:gd name="connsiteY10" fmla="*/ 901622 h 1803028"/>
                  <a:gd name="connsiteX11" fmla="*/ 901618 w 1803239"/>
                  <a:gd name="connsiteY11" fmla="*/ 0 h 1803028"/>
                  <a:gd name="connsiteX12" fmla="*/ 901618 w 1803239"/>
                  <a:gd name="connsiteY12" fmla="*/ 901622 h 1803028"/>
                  <a:gd name="connsiteX13" fmla="*/ 363133 w 1803239"/>
                  <a:gd name="connsiteY13" fmla="*/ 901622 h 1803028"/>
                  <a:gd name="connsiteX14" fmla="*/ 363133 w 1803239"/>
                  <a:gd name="connsiteY14" fmla="*/ 901619 h 1803028"/>
                  <a:gd name="connsiteX15" fmla="*/ 0 w 1803239"/>
                  <a:gd name="connsiteY15" fmla="*/ 901619 h 1803028"/>
                  <a:gd name="connsiteX16" fmla="*/ 105176 w 1803239"/>
                  <a:gd name="connsiteY16" fmla="*/ 478833 h 1803028"/>
                  <a:gd name="connsiteX17" fmla="*/ 181566 w 1803239"/>
                  <a:gd name="connsiteY17" fmla="*/ 359064 h 1803028"/>
                  <a:gd name="connsiteX18" fmla="*/ 181565 w 1803239"/>
                  <a:gd name="connsiteY18" fmla="*/ 359063 h 1803028"/>
                  <a:gd name="connsiteX19" fmla="*/ 901618 w 1803239"/>
                  <a:gd name="connsiteY19" fmla="*/ 0 h 180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03239" h="1803028">
                    <a:moveTo>
                      <a:pt x="901619" y="0"/>
                    </a:moveTo>
                    <a:cubicBezTo>
                      <a:pt x="1368467" y="0"/>
                      <a:pt x="1752414" y="354771"/>
                      <a:pt x="1798584" y="809433"/>
                    </a:cubicBezTo>
                    <a:lnTo>
                      <a:pt x="1803227" y="901406"/>
                    </a:lnTo>
                    <a:lnTo>
                      <a:pt x="1803239" y="901406"/>
                    </a:lnTo>
                    <a:lnTo>
                      <a:pt x="1803233" y="901524"/>
                    </a:lnTo>
                    <a:lnTo>
                      <a:pt x="1803238" y="901622"/>
                    </a:lnTo>
                    <a:lnTo>
                      <a:pt x="1803228" y="901622"/>
                    </a:lnTo>
                    <a:lnTo>
                      <a:pt x="1798585" y="993595"/>
                    </a:lnTo>
                    <a:cubicBezTo>
                      <a:pt x="1752415" y="1448257"/>
                      <a:pt x="1368468" y="1803028"/>
                      <a:pt x="901620" y="1803028"/>
                    </a:cubicBezTo>
                    <a:lnTo>
                      <a:pt x="901620" y="901622"/>
                    </a:lnTo>
                    <a:lnTo>
                      <a:pt x="901619" y="901622"/>
                    </a:lnTo>
                    <a:close/>
                    <a:moveTo>
                      <a:pt x="901618" y="0"/>
                    </a:moveTo>
                    <a:lnTo>
                      <a:pt x="901618" y="901622"/>
                    </a:lnTo>
                    <a:lnTo>
                      <a:pt x="363133" y="901622"/>
                    </a:lnTo>
                    <a:lnTo>
                      <a:pt x="363133" y="901619"/>
                    </a:lnTo>
                    <a:lnTo>
                      <a:pt x="0" y="901619"/>
                    </a:lnTo>
                    <a:cubicBezTo>
                      <a:pt x="0" y="748723"/>
                      <a:pt x="38103" y="604870"/>
                      <a:pt x="105176" y="478833"/>
                    </a:cubicBezTo>
                    <a:lnTo>
                      <a:pt x="181566" y="359064"/>
                    </a:lnTo>
                    <a:lnTo>
                      <a:pt x="181565" y="359063"/>
                    </a:lnTo>
                    <a:cubicBezTo>
                      <a:pt x="346198" y="141054"/>
                      <a:pt x="607296" y="0"/>
                      <a:pt x="901618" y="0"/>
                    </a:cubicBez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9" name="Freeform: Shape 8">
                <a:extLst>
                  <a:ext uri="{FF2B5EF4-FFF2-40B4-BE49-F238E27FC236}">
                    <a16:creationId xmlns:a16="http://schemas.microsoft.com/office/drawing/2014/main" id="{7A1D20F4-EBF4-A014-760B-9617CDF0EF33}"/>
                  </a:ext>
                </a:extLst>
              </p:cNvPr>
              <p:cNvSpPr/>
              <p:nvPr/>
            </p:nvSpPr>
            <p:spPr>
              <a:xfrm>
                <a:off x="4474434" y="3206728"/>
                <a:ext cx="1803243" cy="1803242"/>
              </a:xfrm>
              <a:custGeom>
                <a:avLst/>
                <a:gdLst>
                  <a:gd name="connsiteX0" fmla="*/ 1452470 w 1803243"/>
                  <a:gd name="connsiteY0" fmla="*/ 1051175 h 1803242"/>
                  <a:gd name="connsiteX1" fmla="*/ 1452470 w 1803243"/>
                  <a:gd name="connsiteY1" fmla="*/ 1051177 h 1803242"/>
                  <a:gd name="connsiteX2" fmla="*/ 1452816 w 1803243"/>
                  <a:gd name="connsiteY2" fmla="*/ 1052547 h 1803242"/>
                  <a:gd name="connsiteX3" fmla="*/ 901621 w 1803243"/>
                  <a:gd name="connsiteY3" fmla="*/ 0 h 1803242"/>
                  <a:gd name="connsiteX4" fmla="*/ 901621 w 1803243"/>
                  <a:gd name="connsiteY4" fmla="*/ 901620 h 1803242"/>
                  <a:gd name="connsiteX5" fmla="*/ 1440107 w 1803243"/>
                  <a:gd name="connsiteY5" fmla="*/ 901620 h 1803242"/>
                  <a:gd name="connsiteX6" fmla="*/ 1803243 w 1803243"/>
                  <a:gd name="connsiteY6" fmla="*/ 901620 h 1803242"/>
                  <a:gd name="connsiteX7" fmla="*/ 1621675 w 1803243"/>
                  <a:gd name="connsiteY7" fmla="*/ 1444179 h 1803242"/>
                  <a:gd name="connsiteX8" fmla="*/ 1613412 w 1803243"/>
                  <a:gd name="connsiteY8" fmla="*/ 1431226 h 1803242"/>
                  <a:gd name="connsiteX9" fmla="*/ 1621674 w 1803243"/>
                  <a:gd name="connsiteY9" fmla="*/ 1444180 h 1803242"/>
                  <a:gd name="connsiteX10" fmla="*/ 901621 w 1803243"/>
                  <a:gd name="connsiteY10" fmla="*/ 1803242 h 1803242"/>
                  <a:gd name="connsiteX11" fmla="*/ 4655 w 1803243"/>
                  <a:gd name="connsiteY11" fmla="*/ 993809 h 1803242"/>
                  <a:gd name="connsiteX12" fmla="*/ 0 w 1803243"/>
                  <a:gd name="connsiteY12" fmla="*/ 901622 h 1803242"/>
                  <a:gd name="connsiteX13" fmla="*/ 0 w 1803243"/>
                  <a:gd name="connsiteY13" fmla="*/ 901621 h 1803242"/>
                  <a:gd name="connsiteX14" fmla="*/ 0 w 1803243"/>
                  <a:gd name="connsiteY14" fmla="*/ 901620 h 1803242"/>
                  <a:gd name="connsiteX15" fmla="*/ 4655 w 1803243"/>
                  <a:gd name="connsiteY15" fmla="*/ 809434 h 1803242"/>
                  <a:gd name="connsiteX16" fmla="*/ 901621 w 1803243"/>
                  <a:gd name="connsiteY16" fmla="*/ 0 h 1803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3243" h="1803242">
                    <a:moveTo>
                      <a:pt x="1452470" y="1051175"/>
                    </a:moveTo>
                    <a:lnTo>
                      <a:pt x="1452470" y="1051177"/>
                    </a:lnTo>
                    <a:lnTo>
                      <a:pt x="1452816" y="1052547"/>
                    </a:lnTo>
                    <a:close/>
                    <a:moveTo>
                      <a:pt x="901621" y="0"/>
                    </a:moveTo>
                    <a:lnTo>
                      <a:pt x="901621" y="901620"/>
                    </a:lnTo>
                    <a:lnTo>
                      <a:pt x="1440107" y="901620"/>
                    </a:lnTo>
                    <a:lnTo>
                      <a:pt x="1803243" y="901620"/>
                    </a:lnTo>
                    <a:cubicBezTo>
                      <a:pt x="1803243" y="1105482"/>
                      <a:pt x="1735502" y="1293266"/>
                      <a:pt x="1621675" y="1444179"/>
                    </a:cubicBezTo>
                    <a:lnTo>
                      <a:pt x="1613412" y="1431226"/>
                    </a:lnTo>
                    <a:lnTo>
                      <a:pt x="1621674" y="1444180"/>
                    </a:lnTo>
                    <a:cubicBezTo>
                      <a:pt x="1457042" y="1662189"/>
                      <a:pt x="1195944" y="1803242"/>
                      <a:pt x="901621" y="1803242"/>
                    </a:cubicBezTo>
                    <a:cubicBezTo>
                      <a:pt x="434774" y="1803242"/>
                      <a:pt x="50825" y="1448471"/>
                      <a:pt x="4655" y="993809"/>
                    </a:cubicBezTo>
                    <a:lnTo>
                      <a:pt x="0" y="901622"/>
                    </a:lnTo>
                    <a:lnTo>
                      <a:pt x="0" y="901621"/>
                    </a:lnTo>
                    <a:lnTo>
                      <a:pt x="0" y="901620"/>
                    </a:lnTo>
                    <a:lnTo>
                      <a:pt x="4655" y="809434"/>
                    </a:lnTo>
                    <a:cubicBezTo>
                      <a:pt x="50825" y="354771"/>
                      <a:pt x="434774" y="0"/>
                      <a:pt x="901621" y="0"/>
                    </a:cubicBez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10" name="Freeform: Shape 9">
                <a:extLst>
                  <a:ext uri="{FF2B5EF4-FFF2-40B4-BE49-F238E27FC236}">
                    <a16:creationId xmlns:a16="http://schemas.microsoft.com/office/drawing/2014/main" id="{D491C502-2B2D-08BC-149F-70EA5EDB8B33}"/>
                  </a:ext>
                </a:extLst>
              </p:cNvPr>
              <p:cNvSpPr/>
              <p:nvPr/>
            </p:nvSpPr>
            <p:spPr>
              <a:xfrm>
                <a:off x="5376056" y="3206728"/>
                <a:ext cx="720051" cy="901620"/>
              </a:xfrm>
              <a:custGeom>
                <a:avLst/>
                <a:gdLst>
                  <a:gd name="connsiteX0" fmla="*/ 239268 w 319944"/>
                  <a:gd name="connsiteY0" fmla="*/ 400622 h 400621"/>
                  <a:gd name="connsiteX1" fmla="*/ 319945 w 319944"/>
                  <a:gd name="connsiteY1" fmla="*/ 159544 h 400621"/>
                  <a:gd name="connsiteX2" fmla="*/ 0 w 319944"/>
                  <a:gd name="connsiteY2" fmla="*/ 0 h 400621"/>
                  <a:gd name="connsiteX3" fmla="*/ 0 w 319944"/>
                  <a:gd name="connsiteY3" fmla="*/ 400622 h 400621"/>
                  <a:gd name="connsiteX4" fmla="*/ 239268 w 319944"/>
                  <a:gd name="connsiteY4" fmla="*/ 400622 h 400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944" h="400621">
                    <a:moveTo>
                      <a:pt x="239268" y="400622"/>
                    </a:moveTo>
                    <a:cubicBezTo>
                      <a:pt x="239268" y="310134"/>
                      <a:pt x="269272" y="226695"/>
                      <a:pt x="319945" y="159544"/>
                    </a:cubicBezTo>
                    <a:cubicBezTo>
                      <a:pt x="246793" y="62675"/>
                      <a:pt x="130683" y="0"/>
                      <a:pt x="0" y="0"/>
                    </a:cubicBezTo>
                    <a:lnTo>
                      <a:pt x="0" y="400622"/>
                    </a:lnTo>
                    <a:lnTo>
                      <a:pt x="239268" y="400622"/>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a:outerShdw blurRad="381000" dist="444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latin typeface="+mj-lt"/>
                </a:endParaRPr>
              </a:p>
            </p:txBody>
          </p:sp>
          <p:sp>
            <p:nvSpPr>
              <p:cNvPr id="11" name="Freeform: Shape 10">
                <a:extLst>
                  <a:ext uri="{FF2B5EF4-FFF2-40B4-BE49-F238E27FC236}">
                    <a16:creationId xmlns:a16="http://schemas.microsoft.com/office/drawing/2014/main" id="{C6131A49-3BB2-5AB6-2FC4-14680B9A18F9}"/>
                  </a:ext>
                </a:extLst>
              </p:cNvPr>
              <p:cNvSpPr/>
              <p:nvPr/>
            </p:nvSpPr>
            <p:spPr>
              <a:xfrm>
                <a:off x="5376056" y="3206728"/>
                <a:ext cx="720051" cy="901620"/>
              </a:xfrm>
              <a:custGeom>
                <a:avLst/>
                <a:gdLst>
                  <a:gd name="connsiteX0" fmla="*/ 239268 w 319944"/>
                  <a:gd name="connsiteY0" fmla="*/ 400622 h 400621"/>
                  <a:gd name="connsiteX1" fmla="*/ 319945 w 319944"/>
                  <a:gd name="connsiteY1" fmla="*/ 159544 h 400621"/>
                  <a:gd name="connsiteX2" fmla="*/ 0 w 319944"/>
                  <a:gd name="connsiteY2" fmla="*/ 0 h 400621"/>
                  <a:gd name="connsiteX3" fmla="*/ 0 w 319944"/>
                  <a:gd name="connsiteY3" fmla="*/ 400622 h 400621"/>
                  <a:gd name="connsiteX4" fmla="*/ 239268 w 319944"/>
                  <a:gd name="connsiteY4" fmla="*/ 400622 h 400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944" h="400621">
                    <a:moveTo>
                      <a:pt x="239268" y="400622"/>
                    </a:moveTo>
                    <a:cubicBezTo>
                      <a:pt x="239268" y="310134"/>
                      <a:pt x="269272" y="226695"/>
                      <a:pt x="319945" y="159544"/>
                    </a:cubicBezTo>
                    <a:cubicBezTo>
                      <a:pt x="246793" y="62675"/>
                      <a:pt x="130683" y="0"/>
                      <a:pt x="0" y="0"/>
                    </a:cubicBezTo>
                    <a:lnTo>
                      <a:pt x="0" y="400622"/>
                    </a:lnTo>
                    <a:lnTo>
                      <a:pt x="239268" y="400622"/>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12" name="Freeform: Shape 11">
                <a:extLst>
                  <a:ext uri="{FF2B5EF4-FFF2-40B4-BE49-F238E27FC236}">
                    <a16:creationId xmlns:a16="http://schemas.microsoft.com/office/drawing/2014/main" id="{6C78DFE8-D726-572E-94DD-0FB290037E30}"/>
                  </a:ext>
                </a:extLst>
              </p:cNvPr>
              <p:cNvSpPr/>
              <p:nvPr/>
            </p:nvSpPr>
            <p:spPr>
              <a:xfrm>
                <a:off x="6095893" y="4108348"/>
                <a:ext cx="720051" cy="901620"/>
              </a:xfrm>
              <a:custGeom>
                <a:avLst/>
                <a:gdLst>
                  <a:gd name="connsiteX0" fmla="*/ 80677 w 319944"/>
                  <a:gd name="connsiteY0" fmla="*/ 0 h 400621"/>
                  <a:gd name="connsiteX1" fmla="*/ 0 w 319944"/>
                  <a:gd name="connsiteY1" fmla="*/ 241078 h 400621"/>
                  <a:gd name="connsiteX2" fmla="*/ 319945 w 319944"/>
                  <a:gd name="connsiteY2" fmla="*/ 400622 h 400621"/>
                  <a:gd name="connsiteX3" fmla="*/ 319945 w 319944"/>
                  <a:gd name="connsiteY3" fmla="*/ 0 h 400621"/>
                  <a:gd name="connsiteX4" fmla="*/ 80677 w 319944"/>
                  <a:gd name="connsiteY4" fmla="*/ 0 h 400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944" h="400621">
                    <a:moveTo>
                      <a:pt x="80677" y="0"/>
                    </a:moveTo>
                    <a:cubicBezTo>
                      <a:pt x="80677" y="90488"/>
                      <a:pt x="50673" y="173926"/>
                      <a:pt x="0" y="241078"/>
                    </a:cubicBezTo>
                    <a:cubicBezTo>
                      <a:pt x="73152" y="337947"/>
                      <a:pt x="189167" y="400622"/>
                      <a:pt x="319945" y="400622"/>
                    </a:cubicBezTo>
                    <a:lnTo>
                      <a:pt x="319945" y="0"/>
                    </a:lnTo>
                    <a:lnTo>
                      <a:pt x="80677" y="0"/>
                    </a:lnTo>
                    <a:close/>
                  </a:path>
                </a:pathLst>
              </a:custGeom>
              <a:gradFill>
                <a:gsLst>
                  <a:gs pos="80000">
                    <a:schemeClr val="accent3"/>
                  </a:gs>
                  <a:gs pos="100000">
                    <a:schemeClr val="accent3"/>
                  </a:gs>
                  <a:gs pos="15000">
                    <a:schemeClr val="accent3">
                      <a:lumMod val="40000"/>
                      <a:lumOff val="60000"/>
                    </a:schemeClr>
                  </a:gs>
                  <a:gs pos="45000">
                    <a:schemeClr val="accent3">
                      <a:lumMod val="60000"/>
                      <a:lumOff val="40000"/>
                    </a:schemeClr>
                  </a:gs>
                </a:gsLst>
                <a:lin ang="2700000" scaled="0"/>
              </a:gradFill>
              <a:ln>
                <a:noFill/>
              </a:ln>
              <a:effectLst>
                <a:outerShdw blurRad="381000" dist="444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latin typeface="+mj-lt"/>
                </a:endParaRPr>
              </a:p>
            </p:txBody>
          </p:sp>
          <p:sp>
            <p:nvSpPr>
              <p:cNvPr id="13" name="Freeform: Shape 12">
                <a:extLst>
                  <a:ext uri="{FF2B5EF4-FFF2-40B4-BE49-F238E27FC236}">
                    <a16:creationId xmlns:a16="http://schemas.microsoft.com/office/drawing/2014/main" id="{B49EA378-F238-577D-425D-A62C712EABBD}"/>
                  </a:ext>
                </a:extLst>
              </p:cNvPr>
              <p:cNvSpPr/>
              <p:nvPr/>
            </p:nvSpPr>
            <p:spPr>
              <a:xfrm>
                <a:off x="6095893" y="4108348"/>
                <a:ext cx="720051" cy="901620"/>
              </a:xfrm>
              <a:custGeom>
                <a:avLst/>
                <a:gdLst>
                  <a:gd name="connsiteX0" fmla="*/ 80677 w 319944"/>
                  <a:gd name="connsiteY0" fmla="*/ 0 h 400621"/>
                  <a:gd name="connsiteX1" fmla="*/ 0 w 319944"/>
                  <a:gd name="connsiteY1" fmla="*/ 241078 h 400621"/>
                  <a:gd name="connsiteX2" fmla="*/ 319945 w 319944"/>
                  <a:gd name="connsiteY2" fmla="*/ 400622 h 400621"/>
                  <a:gd name="connsiteX3" fmla="*/ 319945 w 319944"/>
                  <a:gd name="connsiteY3" fmla="*/ 0 h 400621"/>
                  <a:gd name="connsiteX4" fmla="*/ 80677 w 319944"/>
                  <a:gd name="connsiteY4" fmla="*/ 0 h 400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944" h="400621">
                    <a:moveTo>
                      <a:pt x="80677" y="0"/>
                    </a:moveTo>
                    <a:cubicBezTo>
                      <a:pt x="80677" y="90488"/>
                      <a:pt x="50673" y="173926"/>
                      <a:pt x="0" y="241078"/>
                    </a:cubicBezTo>
                    <a:cubicBezTo>
                      <a:pt x="73152" y="337947"/>
                      <a:pt x="189167" y="400622"/>
                      <a:pt x="319945" y="400622"/>
                    </a:cubicBezTo>
                    <a:lnTo>
                      <a:pt x="319945" y="0"/>
                    </a:lnTo>
                    <a:lnTo>
                      <a:pt x="80677" y="0"/>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14" name="Freeform: Shape 13">
                <a:extLst>
                  <a:ext uri="{FF2B5EF4-FFF2-40B4-BE49-F238E27FC236}">
                    <a16:creationId xmlns:a16="http://schemas.microsoft.com/office/drawing/2014/main" id="{6A27933B-3F0F-6780-7B33-C86FC09365FE}"/>
                  </a:ext>
                </a:extLst>
              </p:cNvPr>
              <p:cNvSpPr/>
              <p:nvPr/>
            </p:nvSpPr>
            <p:spPr>
              <a:xfrm>
                <a:off x="6520126" y="3577902"/>
                <a:ext cx="1785661" cy="1060894"/>
              </a:xfrm>
              <a:custGeom>
                <a:avLst/>
                <a:gdLst>
                  <a:gd name="connsiteX0" fmla="*/ 0 w 793432"/>
                  <a:gd name="connsiteY0" fmla="*/ 182118 h 471392"/>
                  <a:gd name="connsiteX1" fmla="*/ 588264 w 793432"/>
                  <a:gd name="connsiteY1" fmla="*/ 182118 h 471392"/>
                  <a:gd name="connsiteX2" fmla="*/ 481965 w 793432"/>
                  <a:gd name="connsiteY2" fmla="*/ 75819 h 471392"/>
                  <a:gd name="connsiteX3" fmla="*/ 557689 w 793432"/>
                  <a:gd name="connsiteY3" fmla="*/ 0 h 471392"/>
                  <a:gd name="connsiteX4" fmla="*/ 793433 w 793432"/>
                  <a:gd name="connsiteY4" fmla="*/ 235744 h 471392"/>
                  <a:gd name="connsiteX5" fmla="*/ 557689 w 793432"/>
                  <a:gd name="connsiteY5" fmla="*/ 471392 h 471392"/>
                  <a:gd name="connsiteX6" fmla="*/ 481965 w 793432"/>
                  <a:gd name="connsiteY6" fmla="*/ 395573 h 471392"/>
                  <a:gd name="connsiteX7" fmla="*/ 588264 w 793432"/>
                  <a:gd name="connsiteY7" fmla="*/ 289274 h 471392"/>
                  <a:gd name="connsiteX8" fmla="*/ 0 w 793432"/>
                  <a:gd name="connsiteY8" fmla="*/ 289274 h 47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3432" h="471392">
                    <a:moveTo>
                      <a:pt x="0" y="182118"/>
                    </a:moveTo>
                    <a:lnTo>
                      <a:pt x="588264" y="182118"/>
                    </a:lnTo>
                    <a:lnTo>
                      <a:pt x="481965" y="75819"/>
                    </a:lnTo>
                    <a:lnTo>
                      <a:pt x="557689" y="0"/>
                    </a:lnTo>
                    <a:lnTo>
                      <a:pt x="793433" y="235744"/>
                    </a:lnTo>
                    <a:lnTo>
                      <a:pt x="557689" y="471392"/>
                    </a:lnTo>
                    <a:lnTo>
                      <a:pt x="481965" y="395573"/>
                    </a:lnTo>
                    <a:lnTo>
                      <a:pt x="588264" y="289274"/>
                    </a:lnTo>
                    <a:lnTo>
                      <a:pt x="0" y="289274"/>
                    </a:lnTo>
                    <a:close/>
                  </a:path>
                </a:pathLst>
              </a:custGeom>
              <a:solidFill>
                <a:schemeClr val="bg1"/>
              </a:solidFill>
              <a:ln>
                <a:noFill/>
              </a:ln>
              <a:effectLst>
                <a:outerShdw blurRad="1206500" dist="876300" dir="8100000" sx="95000" sy="95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latin typeface="+mj-lt"/>
                </a:endParaRPr>
              </a:p>
            </p:txBody>
          </p:sp>
          <p:sp>
            <p:nvSpPr>
              <p:cNvPr id="15" name="Freeform: Shape 14">
                <a:extLst>
                  <a:ext uri="{FF2B5EF4-FFF2-40B4-BE49-F238E27FC236}">
                    <a16:creationId xmlns:a16="http://schemas.microsoft.com/office/drawing/2014/main" id="{6A2E9EF8-5C43-5EC6-5E08-866762844C1D}"/>
                  </a:ext>
                </a:extLst>
              </p:cNvPr>
              <p:cNvSpPr/>
              <p:nvPr/>
            </p:nvSpPr>
            <p:spPr>
              <a:xfrm flipH="1">
                <a:off x="3886213" y="3577902"/>
                <a:ext cx="1785661" cy="1060894"/>
              </a:xfrm>
              <a:custGeom>
                <a:avLst/>
                <a:gdLst>
                  <a:gd name="connsiteX0" fmla="*/ 0 w 793432"/>
                  <a:gd name="connsiteY0" fmla="*/ 182118 h 471392"/>
                  <a:gd name="connsiteX1" fmla="*/ 588264 w 793432"/>
                  <a:gd name="connsiteY1" fmla="*/ 182118 h 471392"/>
                  <a:gd name="connsiteX2" fmla="*/ 481965 w 793432"/>
                  <a:gd name="connsiteY2" fmla="*/ 75819 h 471392"/>
                  <a:gd name="connsiteX3" fmla="*/ 557689 w 793432"/>
                  <a:gd name="connsiteY3" fmla="*/ 0 h 471392"/>
                  <a:gd name="connsiteX4" fmla="*/ 793433 w 793432"/>
                  <a:gd name="connsiteY4" fmla="*/ 235744 h 471392"/>
                  <a:gd name="connsiteX5" fmla="*/ 557689 w 793432"/>
                  <a:gd name="connsiteY5" fmla="*/ 471392 h 471392"/>
                  <a:gd name="connsiteX6" fmla="*/ 481965 w 793432"/>
                  <a:gd name="connsiteY6" fmla="*/ 395573 h 471392"/>
                  <a:gd name="connsiteX7" fmla="*/ 588264 w 793432"/>
                  <a:gd name="connsiteY7" fmla="*/ 289274 h 471392"/>
                  <a:gd name="connsiteX8" fmla="*/ 0 w 793432"/>
                  <a:gd name="connsiteY8" fmla="*/ 289274 h 47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3432" h="471392">
                    <a:moveTo>
                      <a:pt x="0" y="182118"/>
                    </a:moveTo>
                    <a:lnTo>
                      <a:pt x="588264" y="182118"/>
                    </a:lnTo>
                    <a:lnTo>
                      <a:pt x="481965" y="75819"/>
                    </a:lnTo>
                    <a:lnTo>
                      <a:pt x="557689" y="0"/>
                    </a:lnTo>
                    <a:lnTo>
                      <a:pt x="793433" y="235744"/>
                    </a:lnTo>
                    <a:lnTo>
                      <a:pt x="557689" y="471392"/>
                    </a:lnTo>
                    <a:lnTo>
                      <a:pt x="481965" y="395573"/>
                    </a:lnTo>
                    <a:lnTo>
                      <a:pt x="588264" y="289274"/>
                    </a:lnTo>
                    <a:lnTo>
                      <a:pt x="0" y="289274"/>
                    </a:lnTo>
                    <a:close/>
                  </a:path>
                </a:pathLst>
              </a:custGeom>
              <a:solidFill>
                <a:schemeClr val="bg1"/>
              </a:solidFill>
              <a:ln>
                <a:noFill/>
              </a:ln>
              <a:effectLst>
                <a:outerShdw blurRad="1206500" dist="876300" dir="8100000" sx="95000" sy="95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latin typeface="+mj-lt"/>
                </a:endParaRPr>
              </a:p>
            </p:txBody>
          </p:sp>
          <p:sp>
            <p:nvSpPr>
              <p:cNvPr id="16" name="Freeform: Shape 15">
                <a:extLst>
                  <a:ext uri="{FF2B5EF4-FFF2-40B4-BE49-F238E27FC236}">
                    <a16:creationId xmlns:a16="http://schemas.microsoft.com/office/drawing/2014/main" id="{18883DCC-971D-5DDA-29F8-FD478F348789}"/>
                  </a:ext>
                </a:extLst>
              </p:cNvPr>
              <p:cNvSpPr/>
              <p:nvPr/>
            </p:nvSpPr>
            <p:spPr>
              <a:xfrm>
                <a:off x="4838428" y="3570719"/>
                <a:ext cx="1075254" cy="1075255"/>
              </a:xfrm>
              <a:custGeom>
                <a:avLst/>
                <a:gdLst>
                  <a:gd name="connsiteX0" fmla="*/ 477774 w 477773"/>
                  <a:gd name="connsiteY0" fmla="*/ 238887 h 477773"/>
                  <a:gd name="connsiteX1" fmla="*/ 238887 w 477773"/>
                  <a:gd name="connsiteY1" fmla="*/ 477774 h 477773"/>
                  <a:gd name="connsiteX2" fmla="*/ 0 w 477773"/>
                  <a:gd name="connsiteY2" fmla="*/ 238887 h 477773"/>
                  <a:gd name="connsiteX3" fmla="*/ 238887 w 477773"/>
                  <a:gd name="connsiteY3" fmla="*/ 0 h 477773"/>
                  <a:gd name="connsiteX4" fmla="*/ 477774 w 477773"/>
                  <a:gd name="connsiteY4" fmla="*/ 238887 h 47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773" h="477773">
                    <a:moveTo>
                      <a:pt x="477774" y="238887"/>
                    </a:moveTo>
                    <a:cubicBezTo>
                      <a:pt x="477774" y="370821"/>
                      <a:pt x="370821" y="477774"/>
                      <a:pt x="238887" y="477774"/>
                    </a:cubicBezTo>
                    <a:cubicBezTo>
                      <a:pt x="106953" y="477774"/>
                      <a:pt x="0" y="370821"/>
                      <a:pt x="0" y="238887"/>
                    </a:cubicBezTo>
                    <a:cubicBezTo>
                      <a:pt x="0" y="106953"/>
                      <a:pt x="106953" y="0"/>
                      <a:pt x="238887" y="0"/>
                    </a:cubicBezTo>
                    <a:cubicBezTo>
                      <a:pt x="370821" y="0"/>
                      <a:pt x="477774" y="106953"/>
                      <a:pt x="477774" y="238887"/>
                    </a:cubicBezTo>
                    <a:close/>
                  </a:path>
                </a:pathLst>
              </a:custGeom>
              <a:gradFill>
                <a:gsLst>
                  <a:gs pos="0">
                    <a:schemeClr val="bg1"/>
                  </a:gs>
                  <a:gs pos="100000">
                    <a:srgbClr val="E4E8F6"/>
                  </a:gs>
                </a:gsLst>
                <a:lin ang="2700000" scaled="0"/>
              </a:gradFill>
              <a:ln>
                <a:noFill/>
              </a:ln>
              <a:effectLst>
                <a:outerShdw blurRad="635000" dist="571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latin typeface="+mj-lt"/>
                </a:endParaRPr>
              </a:p>
            </p:txBody>
          </p:sp>
          <p:grpSp>
            <p:nvGrpSpPr>
              <p:cNvPr id="17" name="Graphic 1">
                <a:extLst>
                  <a:ext uri="{FF2B5EF4-FFF2-40B4-BE49-F238E27FC236}">
                    <a16:creationId xmlns:a16="http://schemas.microsoft.com/office/drawing/2014/main" id="{4E60A712-08C1-8671-2C0E-7B47A078A8F3}"/>
                  </a:ext>
                </a:extLst>
              </p:cNvPr>
              <p:cNvGrpSpPr/>
              <p:nvPr/>
            </p:nvGrpSpPr>
            <p:grpSpPr>
              <a:xfrm>
                <a:off x="5490098" y="3389581"/>
                <a:ext cx="346412" cy="175777"/>
                <a:chOff x="5804249" y="3057810"/>
                <a:chExt cx="153923" cy="78104"/>
              </a:xfrm>
              <a:solidFill>
                <a:schemeClr val="bg1"/>
              </a:solidFill>
            </p:grpSpPr>
            <p:sp>
              <p:nvSpPr>
                <p:cNvPr id="32" name="Freeform: Shape 31">
                  <a:extLst>
                    <a:ext uri="{FF2B5EF4-FFF2-40B4-BE49-F238E27FC236}">
                      <a16:creationId xmlns:a16="http://schemas.microsoft.com/office/drawing/2014/main" id="{5255DCBF-C24A-251B-D2DC-D5147C0D97DB}"/>
                    </a:ext>
                  </a:extLst>
                </p:cNvPr>
                <p:cNvSpPr/>
                <p:nvPr/>
              </p:nvSpPr>
              <p:spPr>
                <a:xfrm>
                  <a:off x="5804249" y="3057810"/>
                  <a:ext cx="150494" cy="73151"/>
                </a:xfrm>
                <a:custGeom>
                  <a:avLst/>
                  <a:gdLst>
                    <a:gd name="connsiteX0" fmla="*/ 144970 w 150494"/>
                    <a:gd name="connsiteY0" fmla="*/ 73152 h 73151"/>
                    <a:gd name="connsiteX1" fmla="*/ 0 w 150494"/>
                    <a:gd name="connsiteY1" fmla="*/ 8858 h 73151"/>
                    <a:gd name="connsiteX2" fmla="*/ 1429 w 150494"/>
                    <a:gd name="connsiteY2" fmla="*/ 0 h 73151"/>
                    <a:gd name="connsiteX3" fmla="*/ 150495 w 150494"/>
                    <a:gd name="connsiteY3" fmla="*/ 66199 h 73151"/>
                    <a:gd name="connsiteX4" fmla="*/ 144970 w 150494"/>
                    <a:gd name="connsiteY4" fmla="*/ 73152 h 73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94" h="73151">
                      <a:moveTo>
                        <a:pt x="144970" y="73152"/>
                      </a:moveTo>
                      <a:cubicBezTo>
                        <a:pt x="102870" y="39624"/>
                        <a:pt x="52769" y="17431"/>
                        <a:pt x="0" y="8858"/>
                      </a:cubicBezTo>
                      <a:lnTo>
                        <a:pt x="1429" y="0"/>
                      </a:lnTo>
                      <a:cubicBezTo>
                        <a:pt x="55721" y="8858"/>
                        <a:pt x="107251" y="31718"/>
                        <a:pt x="150495" y="66199"/>
                      </a:cubicBezTo>
                      <a:lnTo>
                        <a:pt x="144970" y="73152"/>
                      </a:lnTo>
                      <a:close/>
                    </a:path>
                  </a:pathLst>
                </a:custGeom>
                <a:grpFill/>
                <a:ln w="9525" cap="flat">
                  <a:noFill/>
                  <a:prstDash val="solid"/>
                  <a:miter/>
                </a:ln>
              </p:spPr>
              <p:txBody>
                <a:bodyPr rtlCol="0" anchor="ctr"/>
                <a:lstStyle/>
                <a:p>
                  <a:endParaRPr lang="en-ID" sz="7200">
                    <a:latin typeface="+mj-lt"/>
                  </a:endParaRPr>
                </a:p>
              </p:txBody>
            </p:sp>
            <p:sp>
              <p:nvSpPr>
                <p:cNvPr id="33" name="Freeform: Shape 32">
                  <a:extLst>
                    <a:ext uri="{FF2B5EF4-FFF2-40B4-BE49-F238E27FC236}">
                      <a16:creationId xmlns:a16="http://schemas.microsoft.com/office/drawing/2014/main" id="{B8FFEDC3-DB96-D221-1142-266C2021CA75}"/>
                    </a:ext>
                  </a:extLst>
                </p:cNvPr>
                <p:cNvSpPr/>
                <p:nvPr/>
              </p:nvSpPr>
              <p:spPr>
                <a:xfrm>
                  <a:off x="5914358" y="3092100"/>
                  <a:ext cx="43814" cy="43814"/>
                </a:xfrm>
                <a:custGeom>
                  <a:avLst/>
                  <a:gdLst>
                    <a:gd name="connsiteX0" fmla="*/ 43815 w 43814"/>
                    <a:gd name="connsiteY0" fmla="*/ 43815 h 43814"/>
                    <a:gd name="connsiteX1" fmla="*/ 0 w 43814"/>
                    <a:gd name="connsiteY1" fmla="*/ 43815 h 43814"/>
                    <a:gd name="connsiteX2" fmla="*/ 0 w 43814"/>
                    <a:gd name="connsiteY2" fmla="*/ 34862 h 43814"/>
                    <a:gd name="connsiteX3" fmla="*/ 34861 w 43814"/>
                    <a:gd name="connsiteY3" fmla="*/ 34862 h 43814"/>
                    <a:gd name="connsiteX4" fmla="*/ 34861 w 43814"/>
                    <a:gd name="connsiteY4" fmla="*/ 0 h 43814"/>
                    <a:gd name="connsiteX5" fmla="*/ 43815 w 43814"/>
                    <a:gd name="connsiteY5" fmla="*/ 0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14" h="43814">
                      <a:moveTo>
                        <a:pt x="43815" y="43815"/>
                      </a:moveTo>
                      <a:lnTo>
                        <a:pt x="0" y="43815"/>
                      </a:lnTo>
                      <a:lnTo>
                        <a:pt x="0" y="34862"/>
                      </a:lnTo>
                      <a:lnTo>
                        <a:pt x="34861" y="34862"/>
                      </a:lnTo>
                      <a:lnTo>
                        <a:pt x="34861" y="0"/>
                      </a:lnTo>
                      <a:lnTo>
                        <a:pt x="43815" y="0"/>
                      </a:lnTo>
                      <a:close/>
                    </a:path>
                  </a:pathLst>
                </a:custGeom>
                <a:grpFill/>
                <a:ln w="9525" cap="flat">
                  <a:noFill/>
                  <a:prstDash val="solid"/>
                  <a:miter/>
                </a:ln>
              </p:spPr>
              <p:txBody>
                <a:bodyPr rtlCol="0" anchor="ctr"/>
                <a:lstStyle/>
                <a:p>
                  <a:endParaRPr lang="en-ID" sz="7200">
                    <a:latin typeface="+mj-lt"/>
                  </a:endParaRPr>
                </a:p>
              </p:txBody>
            </p:sp>
          </p:grpSp>
          <p:sp>
            <p:nvSpPr>
              <p:cNvPr id="18" name="Freeform: Shape 17">
                <a:extLst>
                  <a:ext uri="{FF2B5EF4-FFF2-40B4-BE49-F238E27FC236}">
                    <a16:creationId xmlns:a16="http://schemas.microsoft.com/office/drawing/2014/main" id="{81B9D4BE-5AFD-D968-B679-A64DB05186F3}"/>
                  </a:ext>
                </a:extLst>
              </p:cNvPr>
              <p:cNvSpPr/>
              <p:nvPr/>
            </p:nvSpPr>
            <p:spPr>
              <a:xfrm flipH="1">
                <a:off x="6278320" y="3570719"/>
                <a:ext cx="1075254" cy="1075255"/>
              </a:xfrm>
              <a:custGeom>
                <a:avLst/>
                <a:gdLst>
                  <a:gd name="connsiteX0" fmla="*/ 477774 w 477773"/>
                  <a:gd name="connsiteY0" fmla="*/ 238887 h 477773"/>
                  <a:gd name="connsiteX1" fmla="*/ 238887 w 477773"/>
                  <a:gd name="connsiteY1" fmla="*/ 477774 h 477773"/>
                  <a:gd name="connsiteX2" fmla="*/ 0 w 477773"/>
                  <a:gd name="connsiteY2" fmla="*/ 238887 h 477773"/>
                  <a:gd name="connsiteX3" fmla="*/ 238887 w 477773"/>
                  <a:gd name="connsiteY3" fmla="*/ 0 h 477773"/>
                  <a:gd name="connsiteX4" fmla="*/ 477774 w 477773"/>
                  <a:gd name="connsiteY4" fmla="*/ 238887 h 47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773" h="477773">
                    <a:moveTo>
                      <a:pt x="477774" y="238887"/>
                    </a:moveTo>
                    <a:cubicBezTo>
                      <a:pt x="477774" y="370821"/>
                      <a:pt x="370821" y="477774"/>
                      <a:pt x="238887" y="477774"/>
                    </a:cubicBezTo>
                    <a:cubicBezTo>
                      <a:pt x="106953" y="477774"/>
                      <a:pt x="0" y="370821"/>
                      <a:pt x="0" y="238887"/>
                    </a:cubicBezTo>
                    <a:cubicBezTo>
                      <a:pt x="0" y="106953"/>
                      <a:pt x="106953" y="0"/>
                      <a:pt x="238887" y="0"/>
                    </a:cubicBezTo>
                    <a:cubicBezTo>
                      <a:pt x="370821" y="0"/>
                      <a:pt x="477774" y="106953"/>
                      <a:pt x="477774" y="238887"/>
                    </a:cubicBezTo>
                    <a:close/>
                  </a:path>
                </a:pathLst>
              </a:custGeom>
              <a:gradFill>
                <a:gsLst>
                  <a:gs pos="0">
                    <a:schemeClr val="bg1"/>
                  </a:gs>
                  <a:gs pos="100000">
                    <a:srgbClr val="E4E8F6"/>
                  </a:gs>
                </a:gsLst>
                <a:lin ang="2700000" scaled="0"/>
              </a:gradFill>
              <a:ln>
                <a:noFill/>
              </a:ln>
              <a:effectLst>
                <a:outerShdw blurRad="635000" dist="571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latin typeface="+mj-lt"/>
                </a:endParaRPr>
              </a:p>
            </p:txBody>
          </p:sp>
          <p:grpSp>
            <p:nvGrpSpPr>
              <p:cNvPr id="19" name="Graphic 1">
                <a:extLst>
                  <a:ext uri="{FF2B5EF4-FFF2-40B4-BE49-F238E27FC236}">
                    <a16:creationId xmlns:a16="http://schemas.microsoft.com/office/drawing/2014/main" id="{A45B9CC9-63AD-1F16-6DB4-D942ECF911D2}"/>
                  </a:ext>
                </a:extLst>
              </p:cNvPr>
              <p:cNvGrpSpPr/>
              <p:nvPr/>
            </p:nvGrpSpPr>
            <p:grpSpPr>
              <a:xfrm>
                <a:off x="6263742" y="4597745"/>
                <a:ext cx="313831" cy="213722"/>
                <a:chOff x="6148006" y="3594639"/>
                <a:chExt cx="139446" cy="94964"/>
              </a:xfrm>
              <a:solidFill>
                <a:schemeClr val="bg1"/>
              </a:solidFill>
            </p:grpSpPr>
            <p:sp>
              <p:nvSpPr>
                <p:cNvPr id="30" name="Freeform: Shape 29">
                  <a:extLst>
                    <a:ext uri="{FF2B5EF4-FFF2-40B4-BE49-F238E27FC236}">
                      <a16:creationId xmlns:a16="http://schemas.microsoft.com/office/drawing/2014/main" id="{3114AEB2-A896-872B-8BA9-76EEF174D5DF}"/>
                    </a:ext>
                  </a:extLst>
                </p:cNvPr>
                <p:cNvSpPr/>
                <p:nvPr/>
              </p:nvSpPr>
              <p:spPr>
                <a:xfrm>
                  <a:off x="6149720" y="3594639"/>
                  <a:ext cx="137731" cy="94964"/>
                </a:xfrm>
                <a:custGeom>
                  <a:avLst/>
                  <a:gdLst>
                    <a:gd name="connsiteX0" fmla="*/ 134874 w 137731"/>
                    <a:gd name="connsiteY0" fmla="*/ 94964 h 94964"/>
                    <a:gd name="connsiteX1" fmla="*/ 0 w 137731"/>
                    <a:gd name="connsiteY1" fmla="*/ 6096 h 94964"/>
                    <a:gd name="connsiteX2" fmla="*/ 6572 w 137731"/>
                    <a:gd name="connsiteY2" fmla="*/ 0 h 94964"/>
                    <a:gd name="connsiteX3" fmla="*/ 137732 w 137731"/>
                    <a:gd name="connsiteY3" fmla="*/ 86487 h 94964"/>
                    <a:gd name="connsiteX4" fmla="*/ 134874 w 137731"/>
                    <a:gd name="connsiteY4" fmla="*/ 94964 h 94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31" h="94964">
                      <a:moveTo>
                        <a:pt x="134874" y="94964"/>
                      </a:moveTo>
                      <a:cubicBezTo>
                        <a:pt x="83629" y="77057"/>
                        <a:pt x="36957" y="46387"/>
                        <a:pt x="0" y="6096"/>
                      </a:cubicBezTo>
                      <a:lnTo>
                        <a:pt x="6572" y="0"/>
                      </a:lnTo>
                      <a:cubicBezTo>
                        <a:pt x="42577" y="39148"/>
                        <a:pt x="87916" y="69056"/>
                        <a:pt x="137732" y="86487"/>
                      </a:cubicBezTo>
                      <a:lnTo>
                        <a:pt x="134874" y="94964"/>
                      </a:lnTo>
                      <a:close/>
                    </a:path>
                  </a:pathLst>
                </a:custGeom>
                <a:grpFill/>
                <a:ln w="9525" cap="flat">
                  <a:noFill/>
                  <a:prstDash val="solid"/>
                  <a:miter/>
                </a:ln>
              </p:spPr>
              <p:txBody>
                <a:bodyPr rtlCol="0" anchor="ctr"/>
                <a:lstStyle/>
                <a:p>
                  <a:endParaRPr lang="en-ID" sz="7200">
                    <a:latin typeface="+mj-lt"/>
                  </a:endParaRPr>
                </a:p>
              </p:txBody>
            </p:sp>
            <p:sp>
              <p:nvSpPr>
                <p:cNvPr id="31" name="Freeform: Shape 30">
                  <a:extLst>
                    <a:ext uri="{FF2B5EF4-FFF2-40B4-BE49-F238E27FC236}">
                      <a16:creationId xmlns:a16="http://schemas.microsoft.com/office/drawing/2014/main" id="{0E461991-F7AE-A039-8EE8-067C1E84AC1D}"/>
                    </a:ext>
                  </a:extLst>
                </p:cNvPr>
                <p:cNvSpPr/>
                <p:nvPr/>
              </p:nvSpPr>
              <p:spPr>
                <a:xfrm>
                  <a:off x="6148006" y="3594639"/>
                  <a:ext cx="43814" cy="43814"/>
                </a:xfrm>
                <a:custGeom>
                  <a:avLst/>
                  <a:gdLst>
                    <a:gd name="connsiteX0" fmla="*/ 9049 w 43814"/>
                    <a:gd name="connsiteY0" fmla="*/ 43815 h 43814"/>
                    <a:gd name="connsiteX1" fmla="*/ 0 w 43814"/>
                    <a:gd name="connsiteY1" fmla="*/ 43815 h 43814"/>
                    <a:gd name="connsiteX2" fmla="*/ 0 w 43814"/>
                    <a:gd name="connsiteY2" fmla="*/ 0 h 43814"/>
                    <a:gd name="connsiteX3" fmla="*/ 43815 w 43814"/>
                    <a:gd name="connsiteY3" fmla="*/ 0 h 43814"/>
                    <a:gd name="connsiteX4" fmla="*/ 43815 w 43814"/>
                    <a:gd name="connsiteY4" fmla="*/ 9049 h 43814"/>
                    <a:gd name="connsiteX5" fmla="*/ 9049 w 43814"/>
                    <a:gd name="connsiteY5" fmla="*/ 9049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14" h="43814">
                      <a:moveTo>
                        <a:pt x="9049" y="43815"/>
                      </a:moveTo>
                      <a:lnTo>
                        <a:pt x="0" y="43815"/>
                      </a:lnTo>
                      <a:lnTo>
                        <a:pt x="0" y="0"/>
                      </a:lnTo>
                      <a:lnTo>
                        <a:pt x="43815" y="0"/>
                      </a:lnTo>
                      <a:lnTo>
                        <a:pt x="43815" y="9049"/>
                      </a:lnTo>
                      <a:lnTo>
                        <a:pt x="9049" y="9049"/>
                      </a:lnTo>
                      <a:close/>
                    </a:path>
                  </a:pathLst>
                </a:custGeom>
                <a:grpFill/>
                <a:ln w="9525" cap="flat">
                  <a:noFill/>
                  <a:prstDash val="solid"/>
                  <a:miter/>
                </a:ln>
              </p:spPr>
              <p:txBody>
                <a:bodyPr rtlCol="0" anchor="ctr"/>
                <a:lstStyle/>
                <a:p>
                  <a:endParaRPr lang="en-ID" sz="7200">
                    <a:latin typeface="+mj-lt"/>
                  </a:endParaRPr>
                </a:p>
              </p:txBody>
            </p:sp>
          </p:grpSp>
          <p:grpSp>
            <p:nvGrpSpPr>
              <p:cNvPr id="20" name="Group 19">
                <a:extLst>
                  <a:ext uri="{FF2B5EF4-FFF2-40B4-BE49-F238E27FC236}">
                    <a16:creationId xmlns:a16="http://schemas.microsoft.com/office/drawing/2014/main" id="{52DB2512-6435-EFF4-A694-DF0C42C5DFBF}"/>
                  </a:ext>
                </a:extLst>
              </p:cNvPr>
              <p:cNvGrpSpPr/>
              <p:nvPr/>
            </p:nvGrpSpPr>
            <p:grpSpPr>
              <a:xfrm>
                <a:off x="4925228" y="3657520"/>
                <a:ext cx="901654" cy="901654"/>
                <a:chOff x="4925228" y="3657520"/>
                <a:chExt cx="901654" cy="901654"/>
              </a:xfrm>
            </p:grpSpPr>
            <p:sp>
              <p:nvSpPr>
                <p:cNvPr id="26" name="Freeform: Shape 25">
                  <a:extLst>
                    <a:ext uri="{FF2B5EF4-FFF2-40B4-BE49-F238E27FC236}">
                      <a16:creationId xmlns:a16="http://schemas.microsoft.com/office/drawing/2014/main" id="{7A68843F-0759-CDB6-8784-6CCA55AD9303}"/>
                    </a:ext>
                  </a:extLst>
                </p:cNvPr>
                <p:cNvSpPr/>
                <p:nvPr/>
              </p:nvSpPr>
              <p:spPr>
                <a:xfrm>
                  <a:off x="4925228" y="3657520"/>
                  <a:ext cx="901654" cy="901654"/>
                </a:xfrm>
                <a:custGeom>
                  <a:avLst/>
                  <a:gdLst>
                    <a:gd name="connsiteX0" fmla="*/ 477774 w 477773"/>
                    <a:gd name="connsiteY0" fmla="*/ 238887 h 477773"/>
                    <a:gd name="connsiteX1" fmla="*/ 238887 w 477773"/>
                    <a:gd name="connsiteY1" fmla="*/ 477774 h 477773"/>
                    <a:gd name="connsiteX2" fmla="*/ 0 w 477773"/>
                    <a:gd name="connsiteY2" fmla="*/ 238887 h 477773"/>
                    <a:gd name="connsiteX3" fmla="*/ 238887 w 477773"/>
                    <a:gd name="connsiteY3" fmla="*/ 0 h 477773"/>
                    <a:gd name="connsiteX4" fmla="*/ 477774 w 477773"/>
                    <a:gd name="connsiteY4" fmla="*/ 238887 h 47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773" h="477773">
                      <a:moveTo>
                        <a:pt x="477774" y="238887"/>
                      </a:moveTo>
                      <a:cubicBezTo>
                        <a:pt x="477774" y="370821"/>
                        <a:pt x="370821" y="477774"/>
                        <a:pt x="238887" y="477774"/>
                      </a:cubicBezTo>
                      <a:cubicBezTo>
                        <a:pt x="106953" y="477774"/>
                        <a:pt x="0" y="370821"/>
                        <a:pt x="0" y="238887"/>
                      </a:cubicBezTo>
                      <a:cubicBezTo>
                        <a:pt x="0" y="106953"/>
                        <a:pt x="106953" y="0"/>
                        <a:pt x="238887" y="0"/>
                      </a:cubicBezTo>
                      <a:cubicBezTo>
                        <a:pt x="370821" y="0"/>
                        <a:pt x="477774" y="106953"/>
                        <a:pt x="477774" y="238887"/>
                      </a:cubicBez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a:outerShdw blurRad="381000" dist="444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latin typeface="+mj-lt"/>
                  </a:endParaRPr>
                </a:p>
              </p:txBody>
            </p:sp>
            <p:sp>
              <p:nvSpPr>
                <p:cNvPr id="27" name="Freeform: Shape 26">
                  <a:extLst>
                    <a:ext uri="{FF2B5EF4-FFF2-40B4-BE49-F238E27FC236}">
                      <a16:creationId xmlns:a16="http://schemas.microsoft.com/office/drawing/2014/main" id="{758820A3-C15A-E87D-2EBB-FABCC723E185}"/>
                    </a:ext>
                  </a:extLst>
                </p:cNvPr>
                <p:cNvSpPr/>
                <p:nvPr/>
              </p:nvSpPr>
              <p:spPr>
                <a:xfrm>
                  <a:off x="5024281" y="3756359"/>
                  <a:ext cx="703546" cy="703546"/>
                </a:xfrm>
                <a:custGeom>
                  <a:avLst/>
                  <a:gdLst>
                    <a:gd name="connsiteX0" fmla="*/ 156305 w 312610"/>
                    <a:gd name="connsiteY0" fmla="*/ 312611 h 312610"/>
                    <a:gd name="connsiteX1" fmla="*/ 0 w 312610"/>
                    <a:gd name="connsiteY1" fmla="*/ 156305 h 312610"/>
                    <a:gd name="connsiteX2" fmla="*/ 156305 w 312610"/>
                    <a:gd name="connsiteY2" fmla="*/ 0 h 312610"/>
                    <a:gd name="connsiteX3" fmla="*/ 312611 w 312610"/>
                    <a:gd name="connsiteY3" fmla="*/ 156305 h 312610"/>
                    <a:gd name="connsiteX4" fmla="*/ 156305 w 312610"/>
                    <a:gd name="connsiteY4" fmla="*/ 312611 h 312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610" h="312610">
                      <a:moveTo>
                        <a:pt x="156305" y="312611"/>
                      </a:moveTo>
                      <a:cubicBezTo>
                        <a:pt x="70104" y="312611"/>
                        <a:pt x="0" y="242506"/>
                        <a:pt x="0" y="156305"/>
                      </a:cubicBezTo>
                      <a:cubicBezTo>
                        <a:pt x="0" y="70104"/>
                        <a:pt x="70104" y="0"/>
                        <a:pt x="156305" y="0"/>
                      </a:cubicBezTo>
                      <a:cubicBezTo>
                        <a:pt x="242506" y="0"/>
                        <a:pt x="312611" y="70104"/>
                        <a:pt x="312611" y="156305"/>
                      </a:cubicBezTo>
                      <a:cubicBezTo>
                        <a:pt x="312515" y="242506"/>
                        <a:pt x="242411" y="312611"/>
                        <a:pt x="156305" y="312611"/>
                      </a:cubicBezTo>
                      <a:close/>
                    </a:path>
                  </a:pathLst>
                </a:custGeom>
                <a:gradFill>
                  <a:gsLst>
                    <a:gs pos="0">
                      <a:schemeClr val="bg1"/>
                    </a:gs>
                    <a:gs pos="100000">
                      <a:srgbClr val="E4E8F6"/>
                    </a:gs>
                  </a:gsLst>
                  <a:lin ang="2700000" scaled="0"/>
                </a:gradFill>
                <a:ln>
                  <a:noFill/>
                </a:ln>
                <a:effectLst>
                  <a:outerShdw blurRad="635000" dist="571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latin typeface="+mj-lt"/>
                  </a:endParaRPr>
                </a:p>
              </p:txBody>
            </p:sp>
            <p:sp>
              <p:nvSpPr>
                <p:cNvPr id="28" name="Freeform: Shape 27">
                  <a:extLst>
                    <a:ext uri="{FF2B5EF4-FFF2-40B4-BE49-F238E27FC236}">
                      <a16:creationId xmlns:a16="http://schemas.microsoft.com/office/drawing/2014/main" id="{C7921DBD-4700-1373-A89F-141F81EB0FF0}"/>
                    </a:ext>
                  </a:extLst>
                </p:cNvPr>
                <p:cNvSpPr/>
                <p:nvPr/>
              </p:nvSpPr>
              <p:spPr>
                <a:xfrm>
                  <a:off x="5024281" y="3756359"/>
                  <a:ext cx="703546" cy="703546"/>
                </a:xfrm>
                <a:custGeom>
                  <a:avLst/>
                  <a:gdLst>
                    <a:gd name="connsiteX0" fmla="*/ 156305 w 312610"/>
                    <a:gd name="connsiteY0" fmla="*/ 312611 h 312610"/>
                    <a:gd name="connsiteX1" fmla="*/ 0 w 312610"/>
                    <a:gd name="connsiteY1" fmla="*/ 156305 h 312610"/>
                    <a:gd name="connsiteX2" fmla="*/ 156305 w 312610"/>
                    <a:gd name="connsiteY2" fmla="*/ 0 h 312610"/>
                    <a:gd name="connsiteX3" fmla="*/ 312611 w 312610"/>
                    <a:gd name="connsiteY3" fmla="*/ 156305 h 312610"/>
                    <a:gd name="connsiteX4" fmla="*/ 156305 w 312610"/>
                    <a:gd name="connsiteY4" fmla="*/ 312611 h 312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610" h="312610">
                      <a:moveTo>
                        <a:pt x="156305" y="312611"/>
                      </a:moveTo>
                      <a:cubicBezTo>
                        <a:pt x="70104" y="312611"/>
                        <a:pt x="0" y="242506"/>
                        <a:pt x="0" y="156305"/>
                      </a:cubicBezTo>
                      <a:cubicBezTo>
                        <a:pt x="0" y="70104"/>
                        <a:pt x="70104" y="0"/>
                        <a:pt x="156305" y="0"/>
                      </a:cubicBezTo>
                      <a:cubicBezTo>
                        <a:pt x="242506" y="0"/>
                        <a:pt x="312611" y="70104"/>
                        <a:pt x="312611" y="156305"/>
                      </a:cubicBezTo>
                      <a:cubicBezTo>
                        <a:pt x="312515" y="242506"/>
                        <a:pt x="242411" y="312611"/>
                        <a:pt x="156305" y="312611"/>
                      </a:cubicBezTo>
                      <a:close/>
                    </a:path>
                  </a:pathLst>
                </a:custGeom>
                <a:gradFill>
                  <a:gsLst>
                    <a:gs pos="100000">
                      <a:schemeClr val="bg1"/>
                    </a:gs>
                    <a:gs pos="0">
                      <a:schemeClr val="bg1">
                        <a:lumMod val="65000"/>
                      </a:schemeClr>
                    </a:gs>
                  </a:gsLst>
                  <a:lin ang="2700000" scaled="0"/>
                </a:gradFill>
                <a:ln>
                  <a:noFill/>
                </a:ln>
                <a:effectLst>
                  <a:outerShdw blurRad="635000" dist="444500" dir="8100000" sx="90000" sy="90000" algn="tr" rotWithShape="0">
                    <a:prstClr val="black">
                      <a:alpha val="10000"/>
                    </a:prstClr>
                  </a:outerShdw>
                  <a:softEdge rad="508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latin typeface="+mj-lt"/>
                  </a:endParaRPr>
                </a:p>
              </p:txBody>
            </p:sp>
            <p:sp>
              <p:nvSpPr>
                <p:cNvPr id="29" name="Rectangle 28">
                  <a:extLst>
                    <a:ext uri="{FF2B5EF4-FFF2-40B4-BE49-F238E27FC236}">
                      <a16:creationId xmlns:a16="http://schemas.microsoft.com/office/drawing/2014/main" id="{88E932A7-3E34-9BBF-2C1D-5600146E9716}"/>
                    </a:ext>
                  </a:extLst>
                </p:cNvPr>
                <p:cNvSpPr/>
                <p:nvPr/>
              </p:nvSpPr>
              <p:spPr>
                <a:xfrm>
                  <a:off x="5202208" y="3934286"/>
                  <a:ext cx="347692" cy="347692"/>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latin typeface="+mj-lt"/>
                  </a:endParaRPr>
                </a:p>
              </p:txBody>
            </p:sp>
          </p:grpSp>
          <p:grpSp>
            <p:nvGrpSpPr>
              <p:cNvPr id="21" name="Group 20">
                <a:extLst>
                  <a:ext uri="{FF2B5EF4-FFF2-40B4-BE49-F238E27FC236}">
                    <a16:creationId xmlns:a16="http://schemas.microsoft.com/office/drawing/2014/main" id="{8EAF4172-FF67-EFEE-383B-6456CB57CFC1}"/>
                  </a:ext>
                </a:extLst>
              </p:cNvPr>
              <p:cNvGrpSpPr/>
              <p:nvPr/>
            </p:nvGrpSpPr>
            <p:grpSpPr>
              <a:xfrm>
                <a:off x="6365120" y="3657520"/>
                <a:ext cx="901654" cy="901654"/>
                <a:chOff x="6365120" y="3657520"/>
                <a:chExt cx="901654" cy="901654"/>
              </a:xfrm>
            </p:grpSpPr>
            <p:sp>
              <p:nvSpPr>
                <p:cNvPr id="22" name="Freeform: Shape 21">
                  <a:extLst>
                    <a:ext uri="{FF2B5EF4-FFF2-40B4-BE49-F238E27FC236}">
                      <a16:creationId xmlns:a16="http://schemas.microsoft.com/office/drawing/2014/main" id="{E19E7A17-06BD-57A0-3B5C-DC2A8FBDE813}"/>
                    </a:ext>
                  </a:extLst>
                </p:cNvPr>
                <p:cNvSpPr/>
                <p:nvPr/>
              </p:nvSpPr>
              <p:spPr>
                <a:xfrm flipH="1">
                  <a:off x="6365120" y="3657520"/>
                  <a:ext cx="901654" cy="901654"/>
                </a:xfrm>
                <a:custGeom>
                  <a:avLst/>
                  <a:gdLst>
                    <a:gd name="connsiteX0" fmla="*/ 477774 w 477773"/>
                    <a:gd name="connsiteY0" fmla="*/ 238887 h 477773"/>
                    <a:gd name="connsiteX1" fmla="*/ 238887 w 477773"/>
                    <a:gd name="connsiteY1" fmla="*/ 477774 h 477773"/>
                    <a:gd name="connsiteX2" fmla="*/ 0 w 477773"/>
                    <a:gd name="connsiteY2" fmla="*/ 238887 h 477773"/>
                    <a:gd name="connsiteX3" fmla="*/ 238887 w 477773"/>
                    <a:gd name="connsiteY3" fmla="*/ 0 h 477773"/>
                    <a:gd name="connsiteX4" fmla="*/ 477774 w 477773"/>
                    <a:gd name="connsiteY4" fmla="*/ 238887 h 47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773" h="477773">
                      <a:moveTo>
                        <a:pt x="477774" y="238887"/>
                      </a:moveTo>
                      <a:cubicBezTo>
                        <a:pt x="477774" y="370821"/>
                        <a:pt x="370821" y="477774"/>
                        <a:pt x="238887" y="477774"/>
                      </a:cubicBezTo>
                      <a:cubicBezTo>
                        <a:pt x="106953" y="477774"/>
                        <a:pt x="0" y="370821"/>
                        <a:pt x="0" y="238887"/>
                      </a:cubicBezTo>
                      <a:cubicBezTo>
                        <a:pt x="0" y="106953"/>
                        <a:pt x="106953" y="0"/>
                        <a:pt x="238887" y="0"/>
                      </a:cubicBezTo>
                      <a:cubicBezTo>
                        <a:pt x="370821" y="0"/>
                        <a:pt x="477774" y="106953"/>
                        <a:pt x="477774" y="238887"/>
                      </a:cubicBezTo>
                      <a:close/>
                    </a:path>
                  </a:pathLst>
                </a:custGeom>
                <a:gradFill flip="none" rotWithShape="1">
                  <a:gsLst>
                    <a:gs pos="80000">
                      <a:schemeClr val="accent3"/>
                    </a:gs>
                    <a:gs pos="100000">
                      <a:schemeClr val="accent3"/>
                    </a:gs>
                    <a:gs pos="15000">
                      <a:schemeClr val="accent3">
                        <a:lumMod val="40000"/>
                        <a:lumOff val="60000"/>
                      </a:schemeClr>
                    </a:gs>
                    <a:gs pos="45000">
                      <a:schemeClr val="accent3">
                        <a:lumMod val="60000"/>
                        <a:lumOff val="40000"/>
                      </a:schemeClr>
                    </a:gs>
                  </a:gsLst>
                  <a:lin ang="2700000" scaled="1"/>
                  <a:tileRect/>
                </a:gradFill>
                <a:ln>
                  <a:noFill/>
                </a:ln>
                <a:effectLst>
                  <a:outerShdw blurRad="381000" dist="444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latin typeface="+mj-lt"/>
                  </a:endParaRPr>
                </a:p>
              </p:txBody>
            </p:sp>
            <p:sp>
              <p:nvSpPr>
                <p:cNvPr id="23" name="Freeform: Shape 22">
                  <a:extLst>
                    <a:ext uri="{FF2B5EF4-FFF2-40B4-BE49-F238E27FC236}">
                      <a16:creationId xmlns:a16="http://schemas.microsoft.com/office/drawing/2014/main" id="{8290F6D9-6E33-D746-C25E-D82500BCD62B}"/>
                    </a:ext>
                  </a:extLst>
                </p:cNvPr>
                <p:cNvSpPr/>
                <p:nvPr/>
              </p:nvSpPr>
              <p:spPr>
                <a:xfrm flipH="1">
                  <a:off x="6464175" y="3756359"/>
                  <a:ext cx="703546" cy="703546"/>
                </a:xfrm>
                <a:custGeom>
                  <a:avLst/>
                  <a:gdLst>
                    <a:gd name="connsiteX0" fmla="*/ 156305 w 312610"/>
                    <a:gd name="connsiteY0" fmla="*/ 312611 h 312610"/>
                    <a:gd name="connsiteX1" fmla="*/ 0 w 312610"/>
                    <a:gd name="connsiteY1" fmla="*/ 156305 h 312610"/>
                    <a:gd name="connsiteX2" fmla="*/ 156305 w 312610"/>
                    <a:gd name="connsiteY2" fmla="*/ 0 h 312610"/>
                    <a:gd name="connsiteX3" fmla="*/ 312611 w 312610"/>
                    <a:gd name="connsiteY3" fmla="*/ 156305 h 312610"/>
                    <a:gd name="connsiteX4" fmla="*/ 156305 w 312610"/>
                    <a:gd name="connsiteY4" fmla="*/ 312611 h 312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610" h="312610">
                      <a:moveTo>
                        <a:pt x="156305" y="312611"/>
                      </a:moveTo>
                      <a:cubicBezTo>
                        <a:pt x="70104" y="312611"/>
                        <a:pt x="0" y="242506"/>
                        <a:pt x="0" y="156305"/>
                      </a:cubicBezTo>
                      <a:cubicBezTo>
                        <a:pt x="0" y="70104"/>
                        <a:pt x="70104" y="0"/>
                        <a:pt x="156305" y="0"/>
                      </a:cubicBezTo>
                      <a:cubicBezTo>
                        <a:pt x="242506" y="0"/>
                        <a:pt x="312611" y="70104"/>
                        <a:pt x="312611" y="156305"/>
                      </a:cubicBezTo>
                      <a:cubicBezTo>
                        <a:pt x="312515" y="242506"/>
                        <a:pt x="242411" y="312611"/>
                        <a:pt x="156305" y="312611"/>
                      </a:cubicBezTo>
                      <a:close/>
                    </a:path>
                  </a:pathLst>
                </a:custGeom>
                <a:gradFill>
                  <a:gsLst>
                    <a:gs pos="0">
                      <a:schemeClr val="bg1"/>
                    </a:gs>
                    <a:gs pos="100000">
                      <a:srgbClr val="E4E8F6"/>
                    </a:gs>
                  </a:gsLst>
                  <a:lin ang="2700000" scaled="0"/>
                </a:gradFill>
                <a:ln>
                  <a:noFill/>
                </a:ln>
                <a:effectLst>
                  <a:outerShdw blurRad="635000" dist="571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latin typeface="+mj-lt"/>
                  </a:endParaRPr>
                </a:p>
              </p:txBody>
            </p:sp>
            <p:sp>
              <p:nvSpPr>
                <p:cNvPr id="24" name="Freeform: Shape 23">
                  <a:extLst>
                    <a:ext uri="{FF2B5EF4-FFF2-40B4-BE49-F238E27FC236}">
                      <a16:creationId xmlns:a16="http://schemas.microsoft.com/office/drawing/2014/main" id="{D8B9C4FE-5A99-9944-22A3-53C1A2794280}"/>
                    </a:ext>
                  </a:extLst>
                </p:cNvPr>
                <p:cNvSpPr/>
                <p:nvPr/>
              </p:nvSpPr>
              <p:spPr>
                <a:xfrm flipH="1">
                  <a:off x="6464175" y="3756359"/>
                  <a:ext cx="703546" cy="703546"/>
                </a:xfrm>
                <a:custGeom>
                  <a:avLst/>
                  <a:gdLst>
                    <a:gd name="connsiteX0" fmla="*/ 156305 w 312610"/>
                    <a:gd name="connsiteY0" fmla="*/ 312611 h 312610"/>
                    <a:gd name="connsiteX1" fmla="*/ 0 w 312610"/>
                    <a:gd name="connsiteY1" fmla="*/ 156305 h 312610"/>
                    <a:gd name="connsiteX2" fmla="*/ 156305 w 312610"/>
                    <a:gd name="connsiteY2" fmla="*/ 0 h 312610"/>
                    <a:gd name="connsiteX3" fmla="*/ 312611 w 312610"/>
                    <a:gd name="connsiteY3" fmla="*/ 156305 h 312610"/>
                    <a:gd name="connsiteX4" fmla="*/ 156305 w 312610"/>
                    <a:gd name="connsiteY4" fmla="*/ 312611 h 312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610" h="312610">
                      <a:moveTo>
                        <a:pt x="156305" y="312611"/>
                      </a:moveTo>
                      <a:cubicBezTo>
                        <a:pt x="70104" y="312611"/>
                        <a:pt x="0" y="242506"/>
                        <a:pt x="0" y="156305"/>
                      </a:cubicBezTo>
                      <a:cubicBezTo>
                        <a:pt x="0" y="70104"/>
                        <a:pt x="70104" y="0"/>
                        <a:pt x="156305" y="0"/>
                      </a:cubicBezTo>
                      <a:cubicBezTo>
                        <a:pt x="242506" y="0"/>
                        <a:pt x="312611" y="70104"/>
                        <a:pt x="312611" y="156305"/>
                      </a:cubicBezTo>
                      <a:cubicBezTo>
                        <a:pt x="312515" y="242506"/>
                        <a:pt x="242411" y="312611"/>
                        <a:pt x="156305" y="312611"/>
                      </a:cubicBezTo>
                      <a:close/>
                    </a:path>
                  </a:pathLst>
                </a:custGeom>
                <a:gradFill>
                  <a:gsLst>
                    <a:gs pos="100000">
                      <a:schemeClr val="bg1"/>
                    </a:gs>
                    <a:gs pos="0">
                      <a:schemeClr val="bg1">
                        <a:lumMod val="65000"/>
                      </a:schemeClr>
                    </a:gs>
                  </a:gsLst>
                  <a:lin ang="2700000" scaled="0"/>
                </a:gradFill>
                <a:ln>
                  <a:noFill/>
                </a:ln>
                <a:effectLst>
                  <a:outerShdw blurRad="635000" dist="444500" dir="8100000" sx="90000" sy="90000" algn="tr" rotWithShape="0">
                    <a:prstClr val="black">
                      <a:alpha val="10000"/>
                    </a:prstClr>
                  </a:outerShdw>
                  <a:softEdge rad="508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latin typeface="+mj-lt"/>
                  </a:endParaRPr>
                </a:p>
              </p:txBody>
            </p:sp>
            <p:sp>
              <p:nvSpPr>
                <p:cNvPr id="25" name="Rectangle 24">
                  <a:extLst>
                    <a:ext uri="{FF2B5EF4-FFF2-40B4-BE49-F238E27FC236}">
                      <a16:creationId xmlns:a16="http://schemas.microsoft.com/office/drawing/2014/main" id="{A2FF3671-FB2A-2D0D-2B09-9A68C02AD516}"/>
                    </a:ext>
                  </a:extLst>
                </p:cNvPr>
                <p:cNvSpPr/>
                <p:nvPr/>
              </p:nvSpPr>
              <p:spPr>
                <a:xfrm>
                  <a:off x="6642102" y="3934286"/>
                  <a:ext cx="347692" cy="34769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latin typeface="+mj-lt"/>
                  </a:endParaRPr>
                </a:p>
              </p:txBody>
            </p:sp>
          </p:grpSp>
        </p:grpSp>
      </p:grpSp>
      <p:sp>
        <p:nvSpPr>
          <p:cNvPr id="34" name="TextBox 33">
            <a:extLst>
              <a:ext uri="{FF2B5EF4-FFF2-40B4-BE49-F238E27FC236}">
                <a16:creationId xmlns:a16="http://schemas.microsoft.com/office/drawing/2014/main" id="{10C9ACD1-7105-00E0-31C7-3BD041754C7B}"/>
              </a:ext>
            </a:extLst>
          </p:cNvPr>
          <p:cNvSpPr txBox="1"/>
          <p:nvPr/>
        </p:nvSpPr>
        <p:spPr>
          <a:xfrm>
            <a:off x="16999840" y="5709950"/>
            <a:ext cx="4130320" cy="584775"/>
          </a:xfrm>
          <a:prstGeom prst="rect">
            <a:avLst/>
          </a:prstGeom>
          <a:noFill/>
        </p:spPr>
        <p:txBody>
          <a:bodyPr wrap="square" rtlCol="0" anchor="ctr">
            <a:spAutoFit/>
          </a:bodyPr>
          <a:lstStyle/>
          <a:p>
            <a:r>
              <a:rPr lang="en-US" sz="3200" dirty="0">
                <a:solidFill>
                  <a:schemeClr val="bg1"/>
                </a:solidFill>
                <a:latin typeface="+mj-lt"/>
                <a:cs typeface="Segoe UI" panose="020B0502040204020203" pitchFamily="34" charset="0"/>
              </a:rPr>
              <a:t>Sample Text Here</a:t>
            </a:r>
          </a:p>
        </p:txBody>
      </p:sp>
      <p:sp>
        <p:nvSpPr>
          <p:cNvPr id="35" name="Rectangle 34">
            <a:extLst>
              <a:ext uri="{FF2B5EF4-FFF2-40B4-BE49-F238E27FC236}">
                <a16:creationId xmlns:a16="http://schemas.microsoft.com/office/drawing/2014/main" id="{5732295E-CA58-00F8-14DB-B2D5111989DC}"/>
              </a:ext>
            </a:extLst>
          </p:cNvPr>
          <p:cNvSpPr/>
          <p:nvPr/>
        </p:nvSpPr>
        <p:spPr>
          <a:xfrm>
            <a:off x="16984750" y="6364321"/>
            <a:ext cx="5943704" cy="1603003"/>
          </a:xfrm>
          <a:prstGeom prst="rect">
            <a:avLst/>
          </a:prstGeom>
        </p:spPr>
        <p:txBody>
          <a:bodyPr wrap="square">
            <a:spAutoFit/>
          </a:bodyPr>
          <a:lstStyle/>
          <a:p>
            <a:pPr>
              <a:lnSpc>
                <a:spcPct val="120000"/>
              </a:lnSpc>
            </a:pPr>
            <a:r>
              <a:rPr lang="en-US" sz="2800">
                <a:solidFill>
                  <a:schemeClr val="bg1"/>
                </a:solidFill>
                <a:cs typeface="Segoe UI Light" panose="020B0502040204020203" pitchFamily="34" charset="0"/>
              </a:rPr>
              <a:t>Lorem ipsum dolor sit amet, consectetuer adipiscing elit. Maecenas porttitor congue</a:t>
            </a:r>
          </a:p>
        </p:txBody>
      </p:sp>
      <p:sp>
        <p:nvSpPr>
          <p:cNvPr id="36" name="TextBox 35">
            <a:extLst>
              <a:ext uri="{FF2B5EF4-FFF2-40B4-BE49-F238E27FC236}">
                <a16:creationId xmlns:a16="http://schemas.microsoft.com/office/drawing/2014/main" id="{D0D84492-E141-89F9-0D4A-A9ED3398BDFF}"/>
              </a:ext>
            </a:extLst>
          </p:cNvPr>
          <p:cNvSpPr txBox="1"/>
          <p:nvPr/>
        </p:nvSpPr>
        <p:spPr>
          <a:xfrm flipH="1">
            <a:off x="3268930" y="5709950"/>
            <a:ext cx="4130320" cy="584775"/>
          </a:xfrm>
          <a:prstGeom prst="rect">
            <a:avLst/>
          </a:prstGeom>
          <a:noFill/>
        </p:spPr>
        <p:txBody>
          <a:bodyPr wrap="square" rtlCol="0" anchor="ctr">
            <a:spAutoFit/>
          </a:bodyPr>
          <a:lstStyle/>
          <a:p>
            <a:pPr algn="r"/>
            <a:r>
              <a:rPr lang="en-US" sz="3200" dirty="0">
                <a:solidFill>
                  <a:schemeClr val="bg1"/>
                </a:solidFill>
                <a:latin typeface="+mj-lt"/>
                <a:cs typeface="Segoe UI" panose="020B0502040204020203" pitchFamily="34" charset="0"/>
              </a:rPr>
              <a:t>Sample Text Here</a:t>
            </a:r>
          </a:p>
        </p:txBody>
      </p:sp>
      <p:sp>
        <p:nvSpPr>
          <p:cNvPr id="37" name="Rectangle 36">
            <a:extLst>
              <a:ext uri="{FF2B5EF4-FFF2-40B4-BE49-F238E27FC236}">
                <a16:creationId xmlns:a16="http://schemas.microsoft.com/office/drawing/2014/main" id="{BBCF6C32-037A-CB4A-647B-217ABF7B2D02}"/>
              </a:ext>
            </a:extLst>
          </p:cNvPr>
          <p:cNvSpPr/>
          <p:nvPr/>
        </p:nvSpPr>
        <p:spPr>
          <a:xfrm flipH="1">
            <a:off x="1455547" y="6364321"/>
            <a:ext cx="5943702" cy="1603003"/>
          </a:xfrm>
          <a:prstGeom prst="rect">
            <a:avLst/>
          </a:prstGeom>
        </p:spPr>
        <p:txBody>
          <a:bodyPr wrap="square">
            <a:spAutoFit/>
          </a:bodyPr>
          <a:lstStyle/>
          <a:p>
            <a:pPr algn="r">
              <a:lnSpc>
                <a:spcPct val="120000"/>
              </a:lnSpc>
            </a:pPr>
            <a:r>
              <a:rPr lang="en-US" sz="2800" dirty="0">
                <a:solidFill>
                  <a:schemeClr val="bg1"/>
                </a:solidFill>
                <a:cs typeface="Segoe UI Light" panose="020B0502040204020203" pitchFamily="34" charset="0"/>
              </a:rPr>
              <a:t>Lorem ipsum dolor sit amet, consectetuer adipiscing elit. Maecenas </a:t>
            </a:r>
            <a:r>
              <a:rPr lang="en-US" sz="2800">
                <a:solidFill>
                  <a:schemeClr val="bg1"/>
                </a:solidFill>
                <a:cs typeface="Segoe UI Light" panose="020B0502040204020203" pitchFamily="34" charset="0"/>
              </a:rPr>
              <a:t>porttitor congue</a:t>
            </a:r>
            <a:endParaRPr lang="en-US" sz="2800" dirty="0">
              <a:solidFill>
                <a:schemeClr val="bg1"/>
              </a:solidFill>
              <a:cs typeface="Segoe UI Light" panose="020B0502040204020203" pitchFamily="34" charset="0"/>
            </a:endParaRPr>
          </a:p>
        </p:txBody>
      </p:sp>
    </p:spTree>
    <p:extLst>
      <p:ext uri="{BB962C8B-B14F-4D97-AF65-F5344CB8AC3E}">
        <p14:creationId xmlns:p14="http://schemas.microsoft.com/office/powerpoint/2010/main" val="501832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53285A96-E2DF-CE49-DDBC-12576CD86CCA}"/>
              </a:ext>
            </a:extLst>
          </p:cNvPr>
          <p:cNvSpPr/>
          <p:nvPr/>
        </p:nvSpPr>
        <p:spPr>
          <a:xfrm>
            <a:off x="9655388" y="4218366"/>
            <a:ext cx="1317652" cy="1317652"/>
          </a:xfrm>
          <a:custGeom>
            <a:avLst/>
            <a:gdLst>
              <a:gd name="connsiteX0" fmla="*/ 442392 w 658826"/>
              <a:gd name="connsiteY0" fmla="*/ 658827 h 658826"/>
              <a:gd name="connsiteX1" fmla="*/ 429983 w 658826"/>
              <a:gd name="connsiteY1" fmla="*/ 558545 h 658826"/>
              <a:gd name="connsiteX2" fmla="*/ 399682 w 658826"/>
              <a:gd name="connsiteY2" fmla="*/ 476156 h 658826"/>
              <a:gd name="connsiteX3" fmla="*/ 304884 w 658826"/>
              <a:gd name="connsiteY3" fmla="*/ 345862 h 658826"/>
              <a:gd name="connsiteX4" fmla="*/ 174735 w 658826"/>
              <a:gd name="connsiteY4" fmla="*/ 250775 h 658826"/>
              <a:gd name="connsiteX5" fmla="*/ 0 w 658826"/>
              <a:gd name="connsiteY5" fmla="*/ 200418 h 658826"/>
              <a:gd name="connsiteX6" fmla="*/ 200418 w 658826"/>
              <a:gd name="connsiteY6" fmla="*/ 0 h 658826"/>
              <a:gd name="connsiteX7" fmla="*/ 250775 w 658826"/>
              <a:gd name="connsiteY7" fmla="*/ 174735 h 658826"/>
              <a:gd name="connsiteX8" fmla="*/ 345862 w 658826"/>
              <a:gd name="connsiteY8" fmla="*/ 304884 h 658826"/>
              <a:gd name="connsiteX9" fmla="*/ 476156 w 658826"/>
              <a:gd name="connsiteY9" fmla="*/ 399682 h 658826"/>
              <a:gd name="connsiteX10" fmla="*/ 558545 w 658826"/>
              <a:gd name="connsiteY10" fmla="*/ 429983 h 658826"/>
              <a:gd name="connsiteX11" fmla="*/ 658826 w 658826"/>
              <a:gd name="connsiteY11" fmla="*/ 442392 h 658826"/>
              <a:gd name="connsiteX12" fmla="*/ 442392 w 658826"/>
              <a:gd name="connsiteY12" fmla="*/ 658827 h 65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8826" h="658826">
                <a:moveTo>
                  <a:pt x="442392" y="658827"/>
                </a:moveTo>
                <a:cubicBezTo>
                  <a:pt x="443258" y="620445"/>
                  <a:pt x="437486" y="588702"/>
                  <a:pt x="429983" y="558545"/>
                </a:cubicBezTo>
                <a:cubicBezTo>
                  <a:pt x="422336" y="528533"/>
                  <a:pt x="412091" y="501406"/>
                  <a:pt x="399682" y="476156"/>
                </a:cubicBezTo>
                <a:cubicBezTo>
                  <a:pt x="375297" y="425510"/>
                  <a:pt x="343121" y="382656"/>
                  <a:pt x="304884" y="345862"/>
                </a:cubicBezTo>
                <a:cubicBezTo>
                  <a:pt x="266936" y="308780"/>
                  <a:pt x="224082" y="276603"/>
                  <a:pt x="174735" y="250775"/>
                </a:cubicBezTo>
                <a:cubicBezTo>
                  <a:pt x="124378" y="225958"/>
                  <a:pt x="70413" y="204891"/>
                  <a:pt x="0" y="200418"/>
                </a:cubicBezTo>
                <a:lnTo>
                  <a:pt x="200418" y="0"/>
                </a:lnTo>
                <a:cubicBezTo>
                  <a:pt x="205036" y="70558"/>
                  <a:pt x="226102" y="124522"/>
                  <a:pt x="250775" y="174735"/>
                </a:cubicBezTo>
                <a:cubicBezTo>
                  <a:pt x="276603" y="224082"/>
                  <a:pt x="308636" y="266936"/>
                  <a:pt x="345862" y="304884"/>
                </a:cubicBezTo>
                <a:cubicBezTo>
                  <a:pt x="382656" y="343121"/>
                  <a:pt x="425510" y="375442"/>
                  <a:pt x="476156" y="399682"/>
                </a:cubicBezTo>
                <a:cubicBezTo>
                  <a:pt x="501406" y="412091"/>
                  <a:pt x="528533" y="422336"/>
                  <a:pt x="558545" y="429983"/>
                </a:cubicBezTo>
                <a:cubicBezTo>
                  <a:pt x="588702" y="437486"/>
                  <a:pt x="620445" y="443113"/>
                  <a:pt x="658826" y="442392"/>
                </a:cubicBezTo>
                <a:lnTo>
                  <a:pt x="442392" y="658827"/>
                </a:lnTo>
                <a:close/>
              </a:path>
            </a:pathLst>
          </a:custGeom>
          <a:gradFill>
            <a:gsLst>
              <a:gs pos="99000">
                <a:srgbClr val="B3BBD6"/>
              </a:gs>
              <a:gs pos="0">
                <a:srgbClr val="DEE1F0"/>
              </a:gs>
            </a:gsLst>
            <a:lin ang="2700000" scaled="0"/>
          </a:gradFill>
          <a:ln>
            <a:noFill/>
          </a:ln>
          <a:effectLst>
            <a:outerShdw blurRad="1206500" dist="876300" dir="8100000" sx="95000" sy="95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dirty="0"/>
          </a:p>
        </p:txBody>
      </p:sp>
      <p:sp>
        <p:nvSpPr>
          <p:cNvPr id="3" name="Freeform: Shape 2">
            <a:extLst>
              <a:ext uri="{FF2B5EF4-FFF2-40B4-BE49-F238E27FC236}">
                <a16:creationId xmlns:a16="http://schemas.microsoft.com/office/drawing/2014/main" id="{7D0D6E41-0C88-3931-5BCC-EB004FE55116}"/>
              </a:ext>
            </a:extLst>
          </p:cNvPr>
          <p:cNvSpPr/>
          <p:nvPr/>
        </p:nvSpPr>
        <p:spPr>
          <a:xfrm>
            <a:off x="9655388" y="8295704"/>
            <a:ext cx="1317652" cy="1317652"/>
          </a:xfrm>
          <a:custGeom>
            <a:avLst/>
            <a:gdLst>
              <a:gd name="connsiteX0" fmla="*/ 658826 w 658826"/>
              <a:gd name="connsiteY0" fmla="*/ 216434 h 658826"/>
              <a:gd name="connsiteX1" fmla="*/ 558545 w 658826"/>
              <a:gd name="connsiteY1" fmla="*/ 228843 h 658826"/>
              <a:gd name="connsiteX2" fmla="*/ 476156 w 658826"/>
              <a:gd name="connsiteY2" fmla="*/ 259144 h 658826"/>
              <a:gd name="connsiteX3" fmla="*/ 345862 w 658826"/>
              <a:gd name="connsiteY3" fmla="*/ 353942 h 658826"/>
              <a:gd name="connsiteX4" fmla="*/ 250775 w 658826"/>
              <a:gd name="connsiteY4" fmla="*/ 484092 h 658826"/>
              <a:gd name="connsiteX5" fmla="*/ 200418 w 658826"/>
              <a:gd name="connsiteY5" fmla="*/ 658826 h 658826"/>
              <a:gd name="connsiteX6" fmla="*/ 0 w 658826"/>
              <a:gd name="connsiteY6" fmla="*/ 458408 h 658826"/>
              <a:gd name="connsiteX7" fmla="*/ 174735 w 658826"/>
              <a:gd name="connsiteY7" fmla="*/ 408051 h 658826"/>
              <a:gd name="connsiteX8" fmla="*/ 304884 w 658826"/>
              <a:gd name="connsiteY8" fmla="*/ 312964 h 658826"/>
              <a:gd name="connsiteX9" fmla="*/ 399682 w 658826"/>
              <a:gd name="connsiteY9" fmla="*/ 182671 h 658826"/>
              <a:gd name="connsiteX10" fmla="*/ 429983 w 658826"/>
              <a:gd name="connsiteY10" fmla="*/ 100281 h 658826"/>
              <a:gd name="connsiteX11" fmla="*/ 442392 w 658826"/>
              <a:gd name="connsiteY11" fmla="*/ 0 h 658826"/>
              <a:gd name="connsiteX12" fmla="*/ 658826 w 658826"/>
              <a:gd name="connsiteY12" fmla="*/ 216434 h 65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8826" h="658826">
                <a:moveTo>
                  <a:pt x="658826" y="216434"/>
                </a:moveTo>
                <a:cubicBezTo>
                  <a:pt x="620445" y="215569"/>
                  <a:pt x="588702" y="221340"/>
                  <a:pt x="558545" y="228843"/>
                </a:cubicBezTo>
                <a:cubicBezTo>
                  <a:pt x="528533" y="236491"/>
                  <a:pt x="501406" y="246735"/>
                  <a:pt x="476156" y="259144"/>
                </a:cubicBezTo>
                <a:cubicBezTo>
                  <a:pt x="425510" y="283529"/>
                  <a:pt x="382656" y="315706"/>
                  <a:pt x="345862" y="353942"/>
                </a:cubicBezTo>
                <a:cubicBezTo>
                  <a:pt x="308780" y="391890"/>
                  <a:pt x="276603" y="434745"/>
                  <a:pt x="250775" y="484092"/>
                </a:cubicBezTo>
                <a:cubicBezTo>
                  <a:pt x="225957" y="534449"/>
                  <a:pt x="204891" y="588413"/>
                  <a:pt x="200418" y="658826"/>
                </a:cubicBezTo>
                <a:lnTo>
                  <a:pt x="0" y="458408"/>
                </a:lnTo>
                <a:cubicBezTo>
                  <a:pt x="70558" y="453791"/>
                  <a:pt x="124522" y="432724"/>
                  <a:pt x="174735" y="408051"/>
                </a:cubicBezTo>
                <a:cubicBezTo>
                  <a:pt x="224082" y="382223"/>
                  <a:pt x="266936" y="350191"/>
                  <a:pt x="304884" y="312964"/>
                </a:cubicBezTo>
                <a:cubicBezTo>
                  <a:pt x="343121" y="276170"/>
                  <a:pt x="375442" y="233316"/>
                  <a:pt x="399682" y="182671"/>
                </a:cubicBezTo>
                <a:cubicBezTo>
                  <a:pt x="412091" y="157420"/>
                  <a:pt x="422336" y="130294"/>
                  <a:pt x="429983" y="100281"/>
                </a:cubicBezTo>
                <a:cubicBezTo>
                  <a:pt x="437486" y="70125"/>
                  <a:pt x="443113" y="38381"/>
                  <a:pt x="442392" y="0"/>
                </a:cubicBezTo>
                <a:lnTo>
                  <a:pt x="658826" y="216434"/>
                </a:lnTo>
                <a:close/>
              </a:path>
            </a:pathLst>
          </a:custGeom>
          <a:gradFill>
            <a:gsLst>
              <a:gs pos="99000">
                <a:srgbClr val="B3BBD6"/>
              </a:gs>
              <a:gs pos="0">
                <a:srgbClr val="DEE1F0"/>
              </a:gs>
            </a:gsLst>
            <a:lin ang="2700000" scaled="0"/>
          </a:gradFill>
          <a:ln>
            <a:noFill/>
          </a:ln>
          <a:effectLst>
            <a:outerShdw blurRad="1206500" dist="876300" dir="8100000" sx="95000" sy="95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4" name="Freeform: Shape 3">
            <a:extLst>
              <a:ext uri="{FF2B5EF4-FFF2-40B4-BE49-F238E27FC236}">
                <a16:creationId xmlns:a16="http://schemas.microsoft.com/office/drawing/2014/main" id="{6BB77EE7-8286-C220-59B1-833BCB78231C}"/>
              </a:ext>
            </a:extLst>
          </p:cNvPr>
          <p:cNvSpPr/>
          <p:nvPr/>
        </p:nvSpPr>
        <p:spPr>
          <a:xfrm>
            <a:off x="8646515" y="6703610"/>
            <a:ext cx="1273498" cy="424500"/>
          </a:xfrm>
          <a:custGeom>
            <a:avLst/>
            <a:gdLst>
              <a:gd name="connsiteX0" fmla="*/ 636750 w 636749"/>
              <a:gd name="connsiteY0" fmla="*/ 212250 h 212250"/>
              <a:gd name="connsiteX1" fmla="*/ 557102 w 636749"/>
              <a:gd name="connsiteY1" fmla="*/ 169107 h 212250"/>
              <a:gd name="connsiteX2" fmla="*/ 477454 w 636749"/>
              <a:gd name="connsiteY2" fmla="*/ 143568 h 212250"/>
              <a:gd name="connsiteX3" fmla="*/ 318303 w 636749"/>
              <a:gd name="connsiteY3" fmla="*/ 126109 h 212250"/>
              <a:gd name="connsiteX4" fmla="*/ 159151 w 636749"/>
              <a:gd name="connsiteY4" fmla="*/ 143280 h 212250"/>
              <a:gd name="connsiteX5" fmla="*/ 0 w 636749"/>
              <a:gd name="connsiteY5" fmla="*/ 204314 h 212250"/>
              <a:gd name="connsiteX6" fmla="*/ 0 w 636749"/>
              <a:gd name="connsiteY6" fmla="*/ 7936 h 212250"/>
              <a:gd name="connsiteX7" fmla="*/ 159151 w 636749"/>
              <a:gd name="connsiteY7" fmla="*/ 68970 h 212250"/>
              <a:gd name="connsiteX8" fmla="*/ 318303 w 636749"/>
              <a:gd name="connsiteY8" fmla="*/ 86141 h 212250"/>
              <a:gd name="connsiteX9" fmla="*/ 477454 w 636749"/>
              <a:gd name="connsiteY9" fmla="*/ 68682 h 212250"/>
              <a:gd name="connsiteX10" fmla="*/ 557102 w 636749"/>
              <a:gd name="connsiteY10" fmla="*/ 43143 h 212250"/>
              <a:gd name="connsiteX11" fmla="*/ 636750 w 636749"/>
              <a:gd name="connsiteY11" fmla="*/ 0 h 212250"/>
              <a:gd name="connsiteX12" fmla="*/ 636750 w 636749"/>
              <a:gd name="connsiteY12" fmla="*/ 212250 h 21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6749" h="212250">
                <a:moveTo>
                  <a:pt x="636750" y="212250"/>
                </a:moveTo>
                <a:cubicBezTo>
                  <a:pt x="610201" y="193060"/>
                  <a:pt x="583651" y="180218"/>
                  <a:pt x="557102" y="169107"/>
                </a:cubicBezTo>
                <a:cubicBezTo>
                  <a:pt x="530553" y="158142"/>
                  <a:pt x="504004" y="149917"/>
                  <a:pt x="477454" y="143568"/>
                </a:cubicBezTo>
                <a:cubicBezTo>
                  <a:pt x="424356" y="130727"/>
                  <a:pt x="371257" y="125388"/>
                  <a:pt x="318303" y="126109"/>
                </a:cubicBezTo>
                <a:cubicBezTo>
                  <a:pt x="265204" y="126542"/>
                  <a:pt x="212106" y="131737"/>
                  <a:pt x="159151" y="143280"/>
                </a:cubicBezTo>
                <a:cubicBezTo>
                  <a:pt x="106053" y="155833"/>
                  <a:pt x="52954" y="171993"/>
                  <a:pt x="0" y="204314"/>
                </a:cubicBezTo>
                <a:lnTo>
                  <a:pt x="0" y="7936"/>
                </a:lnTo>
                <a:cubicBezTo>
                  <a:pt x="53099" y="40257"/>
                  <a:pt x="106197" y="56417"/>
                  <a:pt x="159151" y="68970"/>
                </a:cubicBezTo>
                <a:cubicBezTo>
                  <a:pt x="212250" y="80514"/>
                  <a:pt x="265349" y="85853"/>
                  <a:pt x="318303" y="86141"/>
                </a:cubicBezTo>
                <a:cubicBezTo>
                  <a:pt x="371401" y="86862"/>
                  <a:pt x="424500" y="81668"/>
                  <a:pt x="477454" y="68682"/>
                </a:cubicBezTo>
                <a:cubicBezTo>
                  <a:pt x="504004" y="62333"/>
                  <a:pt x="530553" y="54109"/>
                  <a:pt x="557102" y="43143"/>
                </a:cubicBezTo>
                <a:cubicBezTo>
                  <a:pt x="583651" y="32032"/>
                  <a:pt x="610201" y="19191"/>
                  <a:pt x="636750" y="0"/>
                </a:cubicBezTo>
                <a:lnTo>
                  <a:pt x="636750" y="212250"/>
                </a:lnTo>
                <a:close/>
              </a:path>
            </a:pathLst>
          </a:custGeom>
          <a:gradFill>
            <a:gsLst>
              <a:gs pos="99000">
                <a:srgbClr val="B3BBD6"/>
              </a:gs>
              <a:gs pos="0">
                <a:srgbClr val="DEE1F0"/>
              </a:gs>
            </a:gsLst>
            <a:lin ang="2700000" scaled="0"/>
          </a:gradFill>
          <a:ln>
            <a:noFill/>
          </a:ln>
          <a:effectLst>
            <a:outerShdw blurRad="1206500" dist="876300" dir="8100000" sx="95000" sy="95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5" name="Freeform: Shape 4">
            <a:extLst>
              <a:ext uri="{FF2B5EF4-FFF2-40B4-BE49-F238E27FC236}">
                <a16:creationId xmlns:a16="http://schemas.microsoft.com/office/drawing/2014/main" id="{49BF6D7A-AF81-CDDF-255B-2E15ACD1ADB9}"/>
              </a:ext>
            </a:extLst>
          </p:cNvPr>
          <p:cNvSpPr/>
          <p:nvPr/>
        </p:nvSpPr>
        <p:spPr>
          <a:xfrm>
            <a:off x="13382100" y="8295704"/>
            <a:ext cx="1317652" cy="1317652"/>
          </a:xfrm>
          <a:custGeom>
            <a:avLst/>
            <a:gdLst>
              <a:gd name="connsiteX0" fmla="*/ 216434 w 658826"/>
              <a:gd name="connsiteY0" fmla="*/ 0 h 658826"/>
              <a:gd name="connsiteX1" fmla="*/ 228843 w 658826"/>
              <a:gd name="connsiteY1" fmla="*/ 100281 h 658826"/>
              <a:gd name="connsiteX2" fmla="*/ 259144 w 658826"/>
              <a:gd name="connsiteY2" fmla="*/ 182671 h 658826"/>
              <a:gd name="connsiteX3" fmla="*/ 353942 w 658826"/>
              <a:gd name="connsiteY3" fmla="*/ 312964 h 658826"/>
              <a:gd name="connsiteX4" fmla="*/ 484092 w 658826"/>
              <a:gd name="connsiteY4" fmla="*/ 408051 h 658826"/>
              <a:gd name="connsiteX5" fmla="*/ 658826 w 658826"/>
              <a:gd name="connsiteY5" fmla="*/ 458408 h 658826"/>
              <a:gd name="connsiteX6" fmla="*/ 458408 w 658826"/>
              <a:gd name="connsiteY6" fmla="*/ 658826 h 658826"/>
              <a:gd name="connsiteX7" fmla="*/ 408051 w 658826"/>
              <a:gd name="connsiteY7" fmla="*/ 484092 h 658826"/>
              <a:gd name="connsiteX8" fmla="*/ 312964 w 658826"/>
              <a:gd name="connsiteY8" fmla="*/ 353942 h 658826"/>
              <a:gd name="connsiteX9" fmla="*/ 182670 w 658826"/>
              <a:gd name="connsiteY9" fmla="*/ 259144 h 658826"/>
              <a:gd name="connsiteX10" fmla="*/ 100281 w 658826"/>
              <a:gd name="connsiteY10" fmla="*/ 228843 h 658826"/>
              <a:gd name="connsiteX11" fmla="*/ 0 w 658826"/>
              <a:gd name="connsiteY11" fmla="*/ 216434 h 658826"/>
              <a:gd name="connsiteX12" fmla="*/ 216434 w 658826"/>
              <a:gd name="connsiteY12" fmla="*/ 0 h 65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8826" h="658826">
                <a:moveTo>
                  <a:pt x="216434" y="0"/>
                </a:moveTo>
                <a:cubicBezTo>
                  <a:pt x="215568" y="38381"/>
                  <a:pt x="221340" y="70125"/>
                  <a:pt x="228843" y="100281"/>
                </a:cubicBezTo>
                <a:cubicBezTo>
                  <a:pt x="236491" y="130294"/>
                  <a:pt x="246735" y="157420"/>
                  <a:pt x="259144" y="182671"/>
                </a:cubicBezTo>
                <a:cubicBezTo>
                  <a:pt x="283529" y="233316"/>
                  <a:pt x="315706" y="276170"/>
                  <a:pt x="353942" y="312964"/>
                </a:cubicBezTo>
                <a:cubicBezTo>
                  <a:pt x="391890" y="350047"/>
                  <a:pt x="434744" y="382223"/>
                  <a:pt x="484092" y="408051"/>
                </a:cubicBezTo>
                <a:cubicBezTo>
                  <a:pt x="534449" y="432869"/>
                  <a:pt x="588413" y="453935"/>
                  <a:pt x="658826" y="458408"/>
                </a:cubicBezTo>
                <a:lnTo>
                  <a:pt x="458408" y="658826"/>
                </a:lnTo>
                <a:cubicBezTo>
                  <a:pt x="453791" y="588269"/>
                  <a:pt x="432725" y="534305"/>
                  <a:pt x="408051" y="484092"/>
                </a:cubicBezTo>
                <a:cubicBezTo>
                  <a:pt x="382223" y="434745"/>
                  <a:pt x="350191" y="391890"/>
                  <a:pt x="312964" y="353942"/>
                </a:cubicBezTo>
                <a:cubicBezTo>
                  <a:pt x="276170" y="315706"/>
                  <a:pt x="233316" y="283385"/>
                  <a:pt x="182670" y="259144"/>
                </a:cubicBezTo>
                <a:cubicBezTo>
                  <a:pt x="157420" y="246735"/>
                  <a:pt x="130293" y="236491"/>
                  <a:pt x="100281" y="228843"/>
                </a:cubicBezTo>
                <a:cubicBezTo>
                  <a:pt x="70125" y="221340"/>
                  <a:pt x="38381" y="215713"/>
                  <a:pt x="0" y="216434"/>
                </a:cubicBezTo>
                <a:lnTo>
                  <a:pt x="216434" y="0"/>
                </a:lnTo>
                <a:close/>
              </a:path>
            </a:pathLst>
          </a:custGeom>
          <a:gradFill>
            <a:gsLst>
              <a:gs pos="99000">
                <a:srgbClr val="B3BBD6"/>
              </a:gs>
              <a:gs pos="0">
                <a:srgbClr val="DEE1F0"/>
              </a:gs>
            </a:gsLst>
            <a:lin ang="2700000" scaled="0"/>
          </a:gradFill>
          <a:ln>
            <a:noFill/>
          </a:ln>
          <a:effectLst>
            <a:outerShdw blurRad="1206500" dist="876300" dir="8100000" sx="95000" sy="95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6" name="Freeform: Shape 5">
            <a:extLst>
              <a:ext uri="{FF2B5EF4-FFF2-40B4-BE49-F238E27FC236}">
                <a16:creationId xmlns:a16="http://schemas.microsoft.com/office/drawing/2014/main" id="{255E52C3-B3E8-7E29-AA06-6FB53CAC037A}"/>
              </a:ext>
            </a:extLst>
          </p:cNvPr>
          <p:cNvSpPr/>
          <p:nvPr/>
        </p:nvSpPr>
        <p:spPr>
          <a:xfrm>
            <a:off x="13382100" y="4218366"/>
            <a:ext cx="1317652" cy="1317652"/>
          </a:xfrm>
          <a:custGeom>
            <a:avLst/>
            <a:gdLst>
              <a:gd name="connsiteX0" fmla="*/ 0 w 658826"/>
              <a:gd name="connsiteY0" fmla="*/ 442392 h 658826"/>
              <a:gd name="connsiteX1" fmla="*/ 100281 w 658826"/>
              <a:gd name="connsiteY1" fmla="*/ 429983 h 658826"/>
              <a:gd name="connsiteX2" fmla="*/ 182670 w 658826"/>
              <a:gd name="connsiteY2" fmla="*/ 399682 h 658826"/>
              <a:gd name="connsiteX3" fmla="*/ 312964 w 658826"/>
              <a:gd name="connsiteY3" fmla="*/ 304884 h 658826"/>
              <a:gd name="connsiteX4" fmla="*/ 408051 w 658826"/>
              <a:gd name="connsiteY4" fmla="*/ 174735 h 658826"/>
              <a:gd name="connsiteX5" fmla="*/ 458408 w 658826"/>
              <a:gd name="connsiteY5" fmla="*/ 0 h 658826"/>
              <a:gd name="connsiteX6" fmla="*/ 658826 w 658826"/>
              <a:gd name="connsiteY6" fmla="*/ 200418 h 658826"/>
              <a:gd name="connsiteX7" fmla="*/ 484092 w 658826"/>
              <a:gd name="connsiteY7" fmla="*/ 250775 h 658826"/>
              <a:gd name="connsiteX8" fmla="*/ 353942 w 658826"/>
              <a:gd name="connsiteY8" fmla="*/ 345862 h 658826"/>
              <a:gd name="connsiteX9" fmla="*/ 259144 w 658826"/>
              <a:gd name="connsiteY9" fmla="*/ 476156 h 658826"/>
              <a:gd name="connsiteX10" fmla="*/ 228843 w 658826"/>
              <a:gd name="connsiteY10" fmla="*/ 558545 h 658826"/>
              <a:gd name="connsiteX11" fmla="*/ 216434 w 658826"/>
              <a:gd name="connsiteY11" fmla="*/ 658827 h 658826"/>
              <a:gd name="connsiteX12" fmla="*/ 0 w 658826"/>
              <a:gd name="connsiteY12" fmla="*/ 442392 h 65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8826" h="658826">
                <a:moveTo>
                  <a:pt x="0" y="442392"/>
                </a:moveTo>
                <a:cubicBezTo>
                  <a:pt x="38381" y="443258"/>
                  <a:pt x="70125" y="437486"/>
                  <a:pt x="100281" y="429983"/>
                </a:cubicBezTo>
                <a:cubicBezTo>
                  <a:pt x="130293" y="422336"/>
                  <a:pt x="157420" y="412091"/>
                  <a:pt x="182670" y="399682"/>
                </a:cubicBezTo>
                <a:cubicBezTo>
                  <a:pt x="233316" y="375297"/>
                  <a:pt x="276170" y="343121"/>
                  <a:pt x="312964" y="304884"/>
                </a:cubicBezTo>
                <a:cubicBezTo>
                  <a:pt x="350047" y="266936"/>
                  <a:pt x="382223" y="224082"/>
                  <a:pt x="408051" y="174735"/>
                </a:cubicBezTo>
                <a:cubicBezTo>
                  <a:pt x="432869" y="124378"/>
                  <a:pt x="453935" y="70413"/>
                  <a:pt x="458408" y="0"/>
                </a:cubicBezTo>
                <a:lnTo>
                  <a:pt x="658826" y="200418"/>
                </a:lnTo>
                <a:cubicBezTo>
                  <a:pt x="588269" y="205036"/>
                  <a:pt x="534304" y="226102"/>
                  <a:pt x="484092" y="250775"/>
                </a:cubicBezTo>
                <a:cubicBezTo>
                  <a:pt x="434744" y="276603"/>
                  <a:pt x="391890" y="308636"/>
                  <a:pt x="353942" y="345862"/>
                </a:cubicBezTo>
                <a:cubicBezTo>
                  <a:pt x="315706" y="382656"/>
                  <a:pt x="283385" y="425510"/>
                  <a:pt x="259144" y="476156"/>
                </a:cubicBezTo>
                <a:cubicBezTo>
                  <a:pt x="246735" y="501406"/>
                  <a:pt x="236491" y="528533"/>
                  <a:pt x="228843" y="558545"/>
                </a:cubicBezTo>
                <a:cubicBezTo>
                  <a:pt x="221340" y="588702"/>
                  <a:pt x="215713" y="620445"/>
                  <a:pt x="216434" y="658827"/>
                </a:cubicBezTo>
                <a:lnTo>
                  <a:pt x="0" y="442392"/>
                </a:lnTo>
                <a:close/>
              </a:path>
            </a:pathLst>
          </a:custGeom>
          <a:gradFill>
            <a:gsLst>
              <a:gs pos="99000">
                <a:srgbClr val="B3BBD6"/>
              </a:gs>
              <a:gs pos="0">
                <a:srgbClr val="DEE1F0"/>
              </a:gs>
            </a:gsLst>
            <a:lin ang="2700000" scaled="0"/>
          </a:gradFill>
          <a:ln>
            <a:noFill/>
          </a:ln>
          <a:effectLst>
            <a:outerShdw blurRad="1206500" dist="876300" dir="8100000" sx="95000" sy="95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7" name="Freeform: Shape 6">
            <a:extLst>
              <a:ext uri="{FF2B5EF4-FFF2-40B4-BE49-F238E27FC236}">
                <a16:creationId xmlns:a16="http://schemas.microsoft.com/office/drawing/2014/main" id="{882EE162-23DB-060A-2E1F-962B6385024D}"/>
              </a:ext>
            </a:extLst>
          </p:cNvPr>
          <p:cNvSpPr/>
          <p:nvPr/>
        </p:nvSpPr>
        <p:spPr>
          <a:xfrm>
            <a:off x="14435127" y="6703610"/>
            <a:ext cx="1273498" cy="424788"/>
          </a:xfrm>
          <a:custGeom>
            <a:avLst/>
            <a:gdLst>
              <a:gd name="connsiteX0" fmla="*/ 0 w 636749"/>
              <a:gd name="connsiteY0" fmla="*/ 0 h 212394"/>
              <a:gd name="connsiteX1" fmla="*/ 79648 w 636749"/>
              <a:gd name="connsiteY1" fmla="*/ 43143 h 212394"/>
              <a:gd name="connsiteX2" fmla="*/ 159295 w 636749"/>
              <a:gd name="connsiteY2" fmla="*/ 68682 h 212394"/>
              <a:gd name="connsiteX3" fmla="*/ 318447 w 636749"/>
              <a:gd name="connsiteY3" fmla="*/ 86141 h 212394"/>
              <a:gd name="connsiteX4" fmla="*/ 477598 w 636749"/>
              <a:gd name="connsiteY4" fmla="*/ 68970 h 212394"/>
              <a:gd name="connsiteX5" fmla="*/ 636750 w 636749"/>
              <a:gd name="connsiteY5" fmla="*/ 7936 h 212394"/>
              <a:gd name="connsiteX6" fmla="*/ 636750 w 636749"/>
              <a:gd name="connsiteY6" fmla="*/ 204459 h 212394"/>
              <a:gd name="connsiteX7" fmla="*/ 477598 w 636749"/>
              <a:gd name="connsiteY7" fmla="*/ 143424 h 212394"/>
              <a:gd name="connsiteX8" fmla="*/ 318447 w 636749"/>
              <a:gd name="connsiteY8" fmla="*/ 126253 h 212394"/>
              <a:gd name="connsiteX9" fmla="*/ 159295 w 636749"/>
              <a:gd name="connsiteY9" fmla="*/ 143713 h 212394"/>
              <a:gd name="connsiteX10" fmla="*/ 79648 w 636749"/>
              <a:gd name="connsiteY10" fmla="*/ 169252 h 212394"/>
              <a:gd name="connsiteX11" fmla="*/ 0 w 636749"/>
              <a:gd name="connsiteY11" fmla="*/ 212394 h 212394"/>
              <a:gd name="connsiteX12" fmla="*/ 0 w 636749"/>
              <a:gd name="connsiteY12" fmla="*/ 0 h 21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6749" h="212394">
                <a:moveTo>
                  <a:pt x="0" y="0"/>
                </a:moveTo>
                <a:cubicBezTo>
                  <a:pt x="26549" y="19191"/>
                  <a:pt x="53098" y="32032"/>
                  <a:pt x="79648" y="43143"/>
                </a:cubicBezTo>
                <a:cubicBezTo>
                  <a:pt x="106197" y="54109"/>
                  <a:pt x="132746" y="62333"/>
                  <a:pt x="159295" y="68682"/>
                </a:cubicBezTo>
                <a:cubicBezTo>
                  <a:pt x="212394" y="81524"/>
                  <a:pt x="265493" y="86862"/>
                  <a:pt x="318447" y="86141"/>
                </a:cubicBezTo>
                <a:cubicBezTo>
                  <a:pt x="371546" y="85708"/>
                  <a:pt x="424644" y="80514"/>
                  <a:pt x="477598" y="68970"/>
                </a:cubicBezTo>
                <a:cubicBezTo>
                  <a:pt x="530697" y="56417"/>
                  <a:pt x="583796" y="40257"/>
                  <a:pt x="636750" y="7936"/>
                </a:cubicBezTo>
                <a:lnTo>
                  <a:pt x="636750" y="204459"/>
                </a:lnTo>
                <a:cubicBezTo>
                  <a:pt x="583651" y="172138"/>
                  <a:pt x="530553" y="155977"/>
                  <a:pt x="477598" y="143424"/>
                </a:cubicBezTo>
                <a:cubicBezTo>
                  <a:pt x="424500" y="131881"/>
                  <a:pt x="371401" y="126542"/>
                  <a:pt x="318447" y="126253"/>
                </a:cubicBezTo>
                <a:cubicBezTo>
                  <a:pt x="265348" y="125532"/>
                  <a:pt x="212250" y="130727"/>
                  <a:pt x="159295" y="143713"/>
                </a:cubicBezTo>
                <a:cubicBezTo>
                  <a:pt x="132746" y="150061"/>
                  <a:pt x="106197" y="158286"/>
                  <a:pt x="79648" y="169252"/>
                </a:cubicBezTo>
                <a:cubicBezTo>
                  <a:pt x="53098" y="180362"/>
                  <a:pt x="26549" y="193204"/>
                  <a:pt x="0" y="212394"/>
                </a:cubicBezTo>
                <a:lnTo>
                  <a:pt x="0" y="0"/>
                </a:lnTo>
                <a:close/>
              </a:path>
            </a:pathLst>
          </a:custGeom>
          <a:gradFill>
            <a:gsLst>
              <a:gs pos="99000">
                <a:srgbClr val="B3BBD6"/>
              </a:gs>
              <a:gs pos="0">
                <a:srgbClr val="DEE1F0"/>
              </a:gs>
            </a:gsLst>
            <a:lin ang="2700000" scaled="0"/>
          </a:gradFill>
          <a:ln>
            <a:noFill/>
          </a:ln>
          <a:effectLst>
            <a:outerShdw blurRad="1206500" dist="876300" dir="8100000" sx="95000" sy="95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grpSp>
        <p:nvGrpSpPr>
          <p:cNvPr id="8" name="Group 7">
            <a:extLst>
              <a:ext uri="{FF2B5EF4-FFF2-40B4-BE49-F238E27FC236}">
                <a16:creationId xmlns:a16="http://schemas.microsoft.com/office/drawing/2014/main" id="{09C8E277-7AFC-A26A-3E6A-6395295E8E94}"/>
              </a:ext>
            </a:extLst>
          </p:cNvPr>
          <p:cNvGrpSpPr/>
          <p:nvPr/>
        </p:nvGrpSpPr>
        <p:grpSpPr>
          <a:xfrm>
            <a:off x="7975280" y="2543742"/>
            <a:ext cx="2338644" cy="2338648"/>
            <a:chOff x="3987640" y="1271871"/>
            <a:chExt cx="1169322" cy="1169324"/>
          </a:xfrm>
        </p:grpSpPr>
        <p:sp>
          <p:nvSpPr>
            <p:cNvPr id="9" name="Freeform: Shape 8">
              <a:extLst>
                <a:ext uri="{FF2B5EF4-FFF2-40B4-BE49-F238E27FC236}">
                  <a16:creationId xmlns:a16="http://schemas.microsoft.com/office/drawing/2014/main" id="{0495CDEC-9F06-32E2-7AB2-0734A7ABD7E2}"/>
                </a:ext>
              </a:extLst>
            </p:cNvPr>
            <p:cNvSpPr/>
            <p:nvPr/>
          </p:nvSpPr>
          <p:spPr>
            <a:xfrm>
              <a:off x="3987640" y="1271871"/>
              <a:ext cx="1169322" cy="1169323"/>
            </a:xfrm>
            <a:custGeom>
              <a:avLst/>
              <a:gdLst>
                <a:gd name="connsiteX0" fmla="*/ 1169323 w 1169322"/>
                <a:gd name="connsiteY0" fmla="*/ 584662 h 1169323"/>
                <a:gd name="connsiteX1" fmla="*/ 584662 w 1169322"/>
                <a:gd name="connsiteY1" fmla="*/ 1169323 h 1169323"/>
                <a:gd name="connsiteX2" fmla="*/ 0 w 1169322"/>
                <a:gd name="connsiteY2" fmla="*/ 584662 h 1169323"/>
                <a:gd name="connsiteX3" fmla="*/ 584662 w 1169322"/>
                <a:gd name="connsiteY3" fmla="*/ 0 h 1169323"/>
                <a:gd name="connsiteX4" fmla="*/ 1169323 w 1169322"/>
                <a:gd name="connsiteY4" fmla="*/ 584662 h 1169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322" h="1169323">
                  <a:moveTo>
                    <a:pt x="1169323" y="584662"/>
                  </a:moveTo>
                  <a:cubicBezTo>
                    <a:pt x="1169323" y="907561"/>
                    <a:pt x="907561" y="1169323"/>
                    <a:pt x="584662" y="1169323"/>
                  </a:cubicBezTo>
                  <a:cubicBezTo>
                    <a:pt x="261762" y="1169323"/>
                    <a:pt x="0" y="907561"/>
                    <a:pt x="0" y="584662"/>
                  </a:cubicBezTo>
                  <a:cubicBezTo>
                    <a:pt x="0" y="261762"/>
                    <a:pt x="261762" y="0"/>
                    <a:pt x="584662" y="0"/>
                  </a:cubicBezTo>
                  <a:cubicBezTo>
                    <a:pt x="907561" y="0"/>
                    <a:pt x="1169323" y="261762"/>
                    <a:pt x="1169323" y="584662"/>
                  </a:cubicBezTo>
                  <a:close/>
                </a:path>
              </a:pathLst>
            </a:custGeom>
            <a:solidFill>
              <a:srgbClr val="F093E0"/>
            </a:solidFill>
            <a:ln w="14429" cap="flat">
              <a:noFill/>
              <a:prstDash val="solid"/>
              <a:miter/>
            </a:ln>
          </p:spPr>
          <p:txBody>
            <a:bodyPr rtlCol="0" anchor="ctr"/>
            <a:lstStyle/>
            <a:p>
              <a:endParaRPr lang="en-ID" sz="7200"/>
            </a:p>
          </p:txBody>
        </p:sp>
        <p:sp>
          <p:nvSpPr>
            <p:cNvPr id="10" name="Freeform: Shape 9">
              <a:extLst>
                <a:ext uri="{FF2B5EF4-FFF2-40B4-BE49-F238E27FC236}">
                  <a16:creationId xmlns:a16="http://schemas.microsoft.com/office/drawing/2014/main" id="{C0B289D2-4524-C3AF-B33D-38E904867ACE}"/>
                </a:ext>
              </a:extLst>
            </p:cNvPr>
            <p:cNvSpPr/>
            <p:nvPr/>
          </p:nvSpPr>
          <p:spPr>
            <a:xfrm>
              <a:off x="3987640" y="1271871"/>
              <a:ext cx="1169322" cy="1169323"/>
            </a:xfrm>
            <a:custGeom>
              <a:avLst/>
              <a:gdLst>
                <a:gd name="connsiteX0" fmla="*/ 1169323 w 1169322"/>
                <a:gd name="connsiteY0" fmla="*/ 584662 h 1169323"/>
                <a:gd name="connsiteX1" fmla="*/ 584662 w 1169322"/>
                <a:gd name="connsiteY1" fmla="*/ 1169323 h 1169323"/>
                <a:gd name="connsiteX2" fmla="*/ 0 w 1169322"/>
                <a:gd name="connsiteY2" fmla="*/ 584662 h 1169323"/>
                <a:gd name="connsiteX3" fmla="*/ 584662 w 1169322"/>
                <a:gd name="connsiteY3" fmla="*/ 0 h 1169323"/>
                <a:gd name="connsiteX4" fmla="*/ 1169323 w 1169322"/>
                <a:gd name="connsiteY4" fmla="*/ 584662 h 1169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322" h="1169323">
                  <a:moveTo>
                    <a:pt x="1169323" y="584662"/>
                  </a:moveTo>
                  <a:cubicBezTo>
                    <a:pt x="1169323" y="907561"/>
                    <a:pt x="907561" y="1169323"/>
                    <a:pt x="584662" y="1169323"/>
                  </a:cubicBezTo>
                  <a:cubicBezTo>
                    <a:pt x="261762" y="1169323"/>
                    <a:pt x="0" y="907561"/>
                    <a:pt x="0" y="584662"/>
                  </a:cubicBezTo>
                  <a:cubicBezTo>
                    <a:pt x="0" y="261762"/>
                    <a:pt x="261762" y="0"/>
                    <a:pt x="584662" y="0"/>
                  </a:cubicBezTo>
                  <a:cubicBezTo>
                    <a:pt x="907561" y="0"/>
                    <a:pt x="1169323" y="261762"/>
                    <a:pt x="1169323" y="584662"/>
                  </a:cubicBez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grpSp>
          <p:nvGrpSpPr>
            <p:cNvPr id="11" name="Group 10">
              <a:extLst>
                <a:ext uri="{FF2B5EF4-FFF2-40B4-BE49-F238E27FC236}">
                  <a16:creationId xmlns:a16="http://schemas.microsoft.com/office/drawing/2014/main" id="{D979AC48-445B-C6C9-807F-3F6A3845DB4A}"/>
                </a:ext>
              </a:extLst>
            </p:cNvPr>
            <p:cNvGrpSpPr/>
            <p:nvPr/>
          </p:nvGrpSpPr>
          <p:grpSpPr>
            <a:xfrm>
              <a:off x="4184595" y="1468826"/>
              <a:ext cx="775412" cy="775412"/>
              <a:chOff x="7232857" y="1468826"/>
              <a:chExt cx="775412" cy="775412"/>
            </a:xfrm>
          </p:grpSpPr>
          <p:sp>
            <p:nvSpPr>
              <p:cNvPr id="14" name="Freeform: Shape 13">
                <a:extLst>
                  <a:ext uri="{FF2B5EF4-FFF2-40B4-BE49-F238E27FC236}">
                    <a16:creationId xmlns:a16="http://schemas.microsoft.com/office/drawing/2014/main" id="{528A999D-DCC4-6C21-545A-BFD79FC846A5}"/>
                  </a:ext>
                </a:extLst>
              </p:cNvPr>
              <p:cNvSpPr/>
              <p:nvPr/>
            </p:nvSpPr>
            <p:spPr>
              <a:xfrm>
                <a:off x="7232857" y="1468826"/>
                <a:ext cx="775412" cy="775412"/>
              </a:xfrm>
              <a:custGeom>
                <a:avLst/>
                <a:gdLst>
                  <a:gd name="connsiteX0" fmla="*/ 775412 w 775412"/>
                  <a:gd name="connsiteY0" fmla="*/ 387706 h 775412"/>
                  <a:gd name="connsiteX1" fmla="*/ 387706 w 775412"/>
                  <a:gd name="connsiteY1" fmla="*/ 775413 h 775412"/>
                  <a:gd name="connsiteX2" fmla="*/ 0 w 775412"/>
                  <a:gd name="connsiteY2" fmla="*/ 387706 h 775412"/>
                  <a:gd name="connsiteX3" fmla="*/ 387706 w 775412"/>
                  <a:gd name="connsiteY3" fmla="*/ 0 h 775412"/>
                  <a:gd name="connsiteX4" fmla="*/ 775412 w 775412"/>
                  <a:gd name="connsiteY4" fmla="*/ 387706 h 775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412" h="775412">
                    <a:moveTo>
                      <a:pt x="775412" y="387706"/>
                    </a:moveTo>
                    <a:cubicBezTo>
                      <a:pt x="775412" y="601830"/>
                      <a:pt x="601830" y="775413"/>
                      <a:pt x="387706" y="775413"/>
                    </a:cubicBezTo>
                    <a:cubicBezTo>
                      <a:pt x="173582" y="775413"/>
                      <a:pt x="0" y="601830"/>
                      <a:pt x="0" y="387706"/>
                    </a:cubicBezTo>
                    <a:cubicBezTo>
                      <a:pt x="0" y="173582"/>
                      <a:pt x="173582" y="0"/>
                      <a:pt x="387706" y="0"/>
                    </a:cubicBezTo>
                    <a:cubicBezTo>
                      <a:pt x="601831" y="0"/>
                      <a:pt x="775412" y="173582"/>
                      <a:pt x="775412" y="387706"/>
                    </a:cubicBezTo>
                    <a:close/>
                  </a:path>
                </a:pathLst>
              </a:custGeom>
              <a:solidFill>
                <a:schemeClr val="accent1"/>
              </a:solidFill>
              <a:ln w="14429" cap="flat">
                <a:noFill/>
                <a:prstDash val="solid"/>
                <a:miter/>
              </a:ln>
            </p:spPr>
            <p:txBody>
              <a:bodyPr rtlCol="0" anchor="ctr"/>
              <a:lstStyle/>
              <a:p>
                <a:endParaRPr lang="en-ID" sz="7200"/>
              </a:p>
            </p:txBody>
          </p:sp>
          <p:sp>
            <p:nvSpPr>
              <p:cNvPr id="15" name="Freeform: Shape 14">
                <a:extLst>
                  <a:ext uri="{FF2B5EF4-FFF2-40B4-BE49-F238E27FC236}">
                    <a16:creationId xmlns:a16="http://schemas.microsoft.com/office/drawing/2014/main" id="{56B0B2C2-832D-0FD5-4FA6-D94BE6658850}"/>
                  </a:ext>
                </a:extLst>
              </p:cNvPr>
              <p:cNvSpPr/>
              <p:nvPr/>
            </p:nvSpPr>
            <p:spPr>
              <a:xfrm>
                <a:off x="7259118" y="1495087"/>
                <a:ext cx="722890" cy="722891"/>
              </a:xfrm>
              <a:custGeom>
                <a:avLst/>
                <a:gdLst>
                  <a:gd name="connsiteX0" fmla="*/ 722891 w 722890"/>
                  <a:gd name="connsiteY0" fmla="*/ 361446 h 722891"/>
                  <a:gd name="connsiteX1" fmla="*/ 361446 w 722890"/>
                  <a:gd name="connsiteY1" fmla="*/ 722891 h 722891"/>
                  <a:gd name="connsiteX2" fmla="*/ 0 w 722890"/>
                  <a:gd name="connsiteY2" fmla="*/ 361446 h 722891"/>
                  <a:gd name="connsiteX3" fmla="*/ 361446 w 722890"/>
                  <a:gd name="connsiteY3" fmla="*/ 0 h 722891"/>
                  <a:gd name="connsiteX4" fmla="*/ 722891 w 722890"/>
                  <a:gd name="connsiteY4" fmla="*/ 361446 h 722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890" h="722891">
                    <a:moveTo>
                      <a:pt x="722891" y="361446"/>
                    </a:moveTo>
                    <a:cubicBezTo>
                      <a:pt x="722891" y="561066"/>
                      <a:pt x="561066" y="722891"/>
                      <a:pt x="361446" y="722891"/>
                    </a:cubicBezTo>
                    <a:cubicBezTo>
                      <a:pt x="161824" y="722891"/>
                      <a:pt x="0" y="561066"/>
                      <a:pt x="0" y="361446"/>
                    </a:cubicBezTo>
                    <a:cubicBezTo>
                      <a:pt x="0" y="161825"/>
                      <a:pt x="161825" y="0"/>
                      <a:pt x="361446" y="0"/>
                    </a:cubicBezTo>
                    <a:cubicBezTo>
                      <a:pt x="561067" y="0"/>
                      <a:pt x="722891" y="161825"/>
                      <a:pt x="722891" y="361446"/>
                    </a:cubicBezTo>
                    <a:close/>
                  </a:path>
                </a:pathLst>
              </a:custGeom>
              <a:gradFill>
                <a:gsLst>
                  <a:gs pos="0">
                    <a:schemeClr val="bg1"/>
                  </a:gs>
                  <a:gs pos="100000">
                    <a:srgbClr val="E4E8F6"/>
                  </a:gs>
                </a:gsLst>
                <a:lin ang="2700000" scaled="0"/>
              </a:gradFill>
              <a:ln>
                <a:noFill/>
              </a:ln>
              <a:effectLst>
                <a:outerShdw blurRad="635000" dist="571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p>
            </p:txBody>
          </p:sp>
          <p:sp>
            <p:nvSpPr>
              <p:cNvPr id="16" name="Freeform: Shape 15">
                <a:extLst>
                  <a:ext uri="{FF2B5EF4-FFF2-40B4-BE49-F238E27FC236}">
                    <a16:creationId xmlns:a16="http://schemas.microsoft.com/office/drawing/2014/main" id="{0796BC7C-D9C7-C14E-4DEA-DC2DBB5EEF56}"/>
                  </a:ext>
                </a:extLst>
              </p:cNvPr>
              <p:cNvSpPr/>
              <p:nvPr/>
            </p:nvSpPr>
            <p:spPr>
              <a:xfrm>
                <a:off x="7259118" y="1495087"/>
                <a:ext cx="722890" cy="722891"/>
              </a:xfrm>
              <a:custGeom>
                <a:avLst/>
                <a:gdLst>
                  <a:gd name="connsiteX0" fmla="*/ 722891 w 722890"/>
                  <a:gd name="connsiteY0" fmla="*/ 361446 h 722891"/>
                  <a:gd name="connsiteX1" fmla="*/ 361446 w 722890"/>
                  <a:gd name="connsiteY1" fmla="*/ 722891 h 722891"/>
                  <a:gd name="connsiteX2" fmla="*/ 0 w 722890"/>
                  <a:gd name="connsiteY2" fmla="*/ 361446 h 722891"/>
                  <a:gd name="connsiteX3" fmla="*/ 361446 w 722890"/>
                  <a:gd name="connsiteY3" fmla="*/ 0 h 722891"/>
                  <a:gd name="connsiteX4" fmla="*/ 722891 w 722890"/>
                  <a:gd name="connsiteY4" fmla="*/ 361446 h 722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890" h="722891">
                    <a:moveTo>
                      <a:pt x="722891" y="361446"/>
                    </a:moveTo>
                    <a:cubicBezTo>
                      <a:pt x="722891" y="561066"/>
                      <a:pt x="561066" y="722891"/>
                      <a:pt x="361446" y="722891"/>
                    </a:cubicBezTo>
                    <a:cubicBezTo>
                      <a:pt x="161824" y="722891"/>
                      <a:pt x="0" y="561066"/>
                      <a:pt x="0" y="361446"/>
                    </a:cubicBezTo>
                    <a:cubicBezTo>
                      <a:pt x="0" y="161825"/>
                      <a:pt x="161825" y="0"/>
                      <a:pt x="361446" y="0"/>
                    </a:cubicBezTo>
                    <a:cubicBezTo>
                      <a:pt x="561067" y="0"/>
                      <a:pt x="722891" y="161825"/>
                      <a:pt x="722891" y="361446"/>
                    </a:cubicBezTo>
                    <a:close/>
                  </a:path>
                </a:pathLst>
              </a:custGeom>
              <a:gradFill>
                <a:gsLst>
                  <a:gs pos="100000">
                    <a:schemeClr val="bg1"/>
                  </a:gs>
                  <a:gs pos="0">
                    <a:schemeClr val="bg1">
                      <a:lumMod val="65000"/>
                    </a:schemeClr>
                  </a:gs>
                </a:gsLst>
                <a:lin ang="2700000" scaled="0"/>
              </a:gradFill>
              <a:ln>
                <a:noFill/>
              </a:ln>
              <a:effectLst>
                <a:outerShdw blurRad="635000" dist="444500" dir="8100000" sx="90000" sy="90000" algn="tr" rotWithShape="0">
                  <a:prstClr val="black">
                    <a:alpha val="10000"/>
                  </a:prstClr>
                </a:outerShdw>
                <a:softEdge rad="508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p>
            </p:txBody>
          </p:sp>
        </p:grpSp>
        <p:sp>
          <p:nvSpPr>
            <p:cNvPr id="12" name="Freeform: Shape 11">
              <a:extLst>
                <a:ext uri="{FF2B5EF4-FFF2-40B4-BE49-F238E27FC236}">
                  <a16:creationId xmlns:a16="http://schemas.microsoft.com/office/drawing/2014/main" id="{0F71CCE7-F063-7E1D-129B-AEDB7C3D5C7C}"/>
                </a:ext>
              </a:extLst>
            </p:cNvPr>
            <p:cNvSpPr/>
            <p:nvPr/>
          </p:nvSpPr>
          <p:spPr>
            <a:xfrm>
              <a:off x="3987640" y="1597048"/>
              <a:ext cx="848804" cy="844147"/>
            </a:xfrm>
            <a:custGeom>
              <a:avLst/>
              <a:gdLst>
                <a:gd name="connsiteX0" fmla="*/ 63265 w 848804"/>
                <a:gd name="connsiteY0" fmla="*/ 0 h 844147"/>
                <a:gd name="connsiteX1" fmla="*/ 52779 w 848804"/>
                <a:gd name="connsiteY1" fmla="*/ 104019 h 844147"/>
                <a:gd name="connsiteX2" fmla="*/ 738259 w 848804"/>
                <a:gd name="connsiteY2" fmla="*/ 789498 h 844147"/>
                <a:gd name="connsiteX3" fmla="*/ 848804 w 848804"/>
                <a:gd name="connsiteY3" fmla="*/ 778354 h 844147"/>
                <a:gd name="connsiteX4" fmla="*/ 812238 w 848804"/>
                <a:gd name="connsiteY4" fmla="*/ 798201 h 844147"/>
                <a:gd name="connsiteX5" fmla="*/ 584662 w 848804"/>
                <a:gd name="connsiteY5" fmla="*/ 844147 h 844147"/>
                <a:gd name="connsiteX6" fmla="*/ 0 w 848804"/>
                <a:gd name="connsiteY6" fmla="*/ 259486 h 844147"/>
                <a:gd name="connsiteX7" fmla="*/ 45946 w 848804"/>
                <a:gd name="connsiteY7" fmla="*/ 31909 h 844147"/>
                <a:gd name="connsiteX8" fmla="*/ 63265 w 848804"/>
                <a:gd name="connsiteY8" fmla="*/ 0 h 844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8804" h="844147">
                  <a:moveTo>
                    <a:pt x="63265" y="0"/>
                  </a:moveTo>
                  <a:lnTo>
                    <a:pt x="52779" y="104019"/>
                  </a:lnTo>
                  <a:cubicBezTo>
                    <a:pt x="52779" y="482598"/>
                    <a:pt x="359679" y="789498"/>
                    <a:pt x="738259" y="789498"/>
                  </a:cubicBezTo>
                  <a:lnTo>
                    <a:pt x="848804" y="778354"/>
                  </a:lnTo>
                  <a:lnTo>
                    <a:pt x="812238" y="798201"/>
                  </a:lnTo>
                  <a:cubicBezTo>
                    <a:pt x="742291" y="827787"/>
                    <a:pt x="665387" y="844147"/>
                    <a:pt x="584662" y="844147"/>
                  </a:cubicBezTo>
                  <a:cubicBezTo>
                    <a:pt x="261762" y="844147"/>
                    <a:pt x="0" y="582385"/>
                    <a:pt x="0" y="259486"/>
                  </a:cubicBezTo>
                  <a:cubicBezTo>
                    <a:pt x="0" y="178761"/>
                    <a:pt x="16360" y="101857"/>
                    <a:pt x="45946" y="31909"/>
                  </a:cubicBezTo>
                  <a:lnTo>
                    <a:pt x="63265" y="0"/>
                  </a:lnTo>
                  <a:close/>
                </a:path>
              </a:pathLst>
            </a:custGeom>
            <a:solidFill>
              <a:schemeClr val="tx1">
                <a:lumMod val="85000"/>
                <a:lumOff val="15000"/>
                <a:alpha val="15000"/>
              </a:schemeClr>
            </a:solidFill>
            <a:ln>
              <a:noFill/>
            </a:ln>
            <a:effectLst>
              <a:outerShdw blurRad="381000" dist="444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dirty="0"/>
            </a:p>
          </p:txBody>
        </p:sp>
        <p:sp>
          <p:nvSpPr>
            <p:cNvPr id="13" name="Rectangle 12">
              <a:extLst>
                <a:ext uri="{FF2B5EF4-FFF2-40B4-BE49-F238E27FC236}">
                  <a16:creationId xmlns:a16="http://schemas.microsoft.com/office/drawing/2014/main" id="{FB375C85-E9ED-AD00-93B2-A1F3A190AD25}"/>
                </a:ext>
              </a:extLst>
            </p:cNvPr>
            <p:cNvSpPr/>
            <p:nvPr/>
          </p:nvSpPr>
          <p:spPr>
            <a:xfrm>
              <a:off x="4400008" y="1684239"/>
              <a:ext cx="344586" cy="344586"/>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grpSp>
      <p:grpSp>
        <p:nvGrpSpPr>
          <p:cNvPr id="17" name="Group 16">
            <a:extLst>
              <a:ext uri="{FF2B5EF4-FFF2-40B4-BE49-F238E27FC236}">
                <a16:creationId xmlns:a16="http://schemas.microsoft.com/office/drawing/2014/main" id="{48E63630-C8A9-559C-127D-261A65CE6B6B}"/>
              </a:ext>
            </a:extLst>
          </p:cNvPr>
          <p:cNvGrpSpPr/>
          <p:nvPr/>
        </p:nvGrpSpPr>
        <p:grpSpPr>
          <a:xfrm>
            <a:off x="6362988" y="5690121"/>
            <a:ext cx="2338644" cy="2338646"/>
            <a:chOff x="3181494" y="2845060"/>
            <a:chExt cx="1169322" cy="1169323"/>
          </a:xfrm>
        </p:grpSpPr>
        <p:sp>
          <p:nvSpPr>
            <p:cNvPr id="18" name="Freeform: Shape 17">
              <a:extLst>
                <a:ext uri="{FF2B5EF4-FFF2-40B4-BE49-F238E27FC236}">
                  <a16:creationId xmlns:a16="http://schemas.microsoft.com/office/drawing/2014/main" id="{73EB10B0-1C77-C56A-8171-773464F9F3E5}"/>
                </a:ext>
              </a:extLst>
            </p:cNvPr>
            <p:cNvSpPr/>
            <p:nvPr/>
          </p:nvSpPr>
          <p:spPr>
            <a:xfrm>
              <a:off x="3181494" y="2845060"/>
              <a:ext cx="1169322" cy="1169323"/>
            </a:xfrm>
            <a:custGeom>
              <a:avLst/>
              <a:gdLst>
                <a:gd name="connsiteX0" fmla="*/ 1169323 w 1169322"/>
                <a:gd name="connsiteY0" fmla="*/ 584662 h 1169323"/>
                <a:gd name="connsiteX1" fmla="*/ 584662 w 1169322"/>
                <a:gd name="connsiteY1" fmla="*/ 1169323 h 1169323"/>
                <a:gd name="connsiteX2" fmla="*/ 0 w 1169322"/>
                <a:gd name="connsiteY2" fmla="*/ 584662 h 1169323"/>
                <a:gd name="connsiteX3" fmla="*/ 584662 w 1169322"/>
                <a:gd name="connsiteY3" fmla="*/ 0 h 1169323"/>
                <a:gd name="connsiteX4" fmla="*/ 1169323 w 1169322"/>
                <a:gd name="connsiteY4" fmla="*/ 584662 h 1169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322" h="1169323">
                  <a:moveTo>
                    <a:pt x="1169323" y="584662"/>
                  </a:moveTo>
                  <a:cubicBezTo>
                    <a:pt x="1169323" y="907561"/>
                    <a:pt x="907561" y="1169323"/>
                    <a:pt x="584662" y="1169323"/>
                  </a:cubicBezTo>
                  <a:cubicBezTo>
                    <a:pt x="261762" y="1169323"/>
                    <a:pt x="0" y="907561"/>
                    <a:pt x="0" y="584662"/>
                  </a:cubicBezTo>
                  <a:cubicBezTo>
                    <a:pt x="0" y="261762"/>
                    <a:pt x="261762" y="0"/>
                    <a:pt x="584662" y="0"/>
                  </a:cubicBezTo>
                  <a:cubicBezTo>
                    <a:pt x="907561" y="0"/>
                    <a:pt x="1169323" y="261762"/>
                    <a:pt x="1169323" y="584662"/>
                  </a:cubicBez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grpSp>
          <p:nvGrpSpPr>
            <p:cNvPr id="19" name="Group 18">
              <a:extLst>
                <a:ext uri="{FF2B5EF4-FFF2-40B4-BE49-F238E27FC236}">
                  <a16:creationId xmlns:a16="http://schemas.microsoft.com/office/drawing/2014/main" id="{6EC2C736-264B-CCC9-8CD5-BCC782D2F02A}"/>
                </a:ext>
              </a:extLst>
            </p:cNvPr>
            <p:cNvGrpSpPr/>
            <p:nvPr/>
          </p:nvGrpSpPr>
          <p:grpSpPr>
            <a:xfrm>
              <a:off x="3378449" y="3042015"/>
              <a:ext cx="775412" cy="775412"/>
              <a:chOff x="7232857" y="1468826"/>
              <a:chExt cx="775412" cy="775412"/>
            </a:xfrm>
          </p:grpSpPr>
          <p:sp>
            <p:nvSpPr>
              <p:cNvPr id="22" name="Freeform: Shape 21">
                <a:extLst>
                  <a:ext uri="{FF2B5EF4-FFF2-40B4-BE49-F238E27FC236}">
                    <a16:creationId xmlns:a16="http://schemas.microsoft.com/office/drawing/2014/main" id="{502D3147-6C72-70C3-2218-AA5FAE1FE51D}"/>
                  </a:ext>
                </a:extLst>
              </p:cNvPr>
              <p:cNvSpPr/>
              <p:nvPr/>
            </p:nvSpPr>
            <p:spPr>
              <a:xfrm>
                <a:off x="7232857" y="1468826"/>
                <a:ext cx="775412" cy="775412"/>
              </a:xfrm>
              <a:custGeom>
                <a:avLst/>
                <a:gdLst>
                  <a:gd name="connsiteX0" fmla="*/ 775412 w 775412"/>
                  <a:gd name="connsiteY0" fmla="*/ 387706 h 775412"/>
                  <a:gd name="connsiteX1" fmla="*/ 387706 w 775412"/>
                  <a:gd name="connsiteY1" fmla="*/ 775413 h 775412"/>
                  <a:gd name="connsiteX2" fmla="*/ 0 w 775412"/>
                  <a:gd name="connsiteY2" fmla="*/ 387706 h 775412"/>
                  <a:gd name="connsiteX3" fmla="*/ 387706 w 775412"/>
                  <a:gd name="connsiteY3" fmla="*/ 0 h 775412"/>
                  <a:gd name="connsiteX4" fmla="*/ 775412 w 775412"/>
                  <a:gd name="connsiteY4" fmla="*/ 387706 h 775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412" h="775412">
                    <a:moveTo>
                      <a:pt x="775412" y="387706"/>
                    </a:moveTo>
                    <a:cubicBezTo>
                      <a:pt x="775412" y="601830"/>
                      <a:pt x="601830" y="775413"/>
                      <a:pt x="387706" y="775413"/>
                    </a:cubicBezTo>
                    <a:cubicBezTo>
                      <a:pt x="173582" y="775413"/>
                      <a:pt x="0" y="601830"/>
                      <a:pt x="0" y="387706"/>
                    </a:cubicBezTo>
                    <a:cubicBezTo>
                      <a:pt x="0" y="173582"/>
                      <a:pt x="173582" y="0"/>
                      <a:pt x="387706" y="0"/>
                    </a:cubicBezTo>
                    <a:cubicBezTo>
                      <a:pt x="601831" y="0"/>
                      <a:pt x="775412" y="173582"/>
                      <a:pt x="775412" y="387706"/>
                    </a:cubicBezTo>
                    <a:close/>
                  </a:path>
                </a:pathLst>
              </a:custGeom>
              <a:solidFill>
                <a:schemeClr val="accent1"/>
              </a:solidFill>
              <a:ln w="14429" cap="flat">
                <a:noFill/>
                <a:prstDash val="solid"/>
                <a:miter/>
              </a:ln>
            </p:spPr>
            <p:txBody>
              <a:bodyPr rtlCol="0" anchor="ctr"/>
              <a:lstStyle/>
              <a:p>
                <a:endParaRPr lang="en-ID" sz="7200"/>
              </a:p>
            </p:txBody>
          </p:sp>
          <p:sp>
            <p:nvSpPr>
              <p:cNvPr id="23" name="Freeform: Shape 22">
                <a:extLst>
                  <a:ext uri="{FF2B5EF4-FFF2-40B4-BE49-F238E27FC236}">
                    <a16:creationId xmlns:a16="http://schemas.microsoft.com/office/drawing/2014/main" id="{186DBE76-CC4C-860D-5B10-A9021E1043DE}"/>
                  </a:ext>
                </a:extLst>
              </p:cNvPr>
              <p:cNvSpPr/>
              <p:nvPr/>
            </p:nvSpPr>
            <p:spPr>
              <a:xfrm>
                <a:off x="7259118" y="1495087"/>
                <a:ext cx="722890" cy="722891"/>
              </a:xfrm>
              <a:custGeom>
                <a:avLst/>
                <a:gdLst>
                  <a:gd name="connsiteX0" fmla="*/ 722891 w 722890"/>
                  <a:gd name="connsiteY0" fmla="*/ 361446 h 722891"/>
                  <a:gd name="connsiteX1" fmla="*/ 361446 w 722890"/>
                  <a:gd name="connsiteY1" fmla="*/ 722891 h 722891"/>
                  <a:gd name="connsiteX2" fmla="*/ 0 w 722890"/>
                  <a:gd name="connsiteY2" fmla="*/ 361446 h 722891"/>
                  <a:gd name="connsiteX3" fmla="*/ 361446 w 722890"/>
                  <a:gd name="connsiteY3" fmla="*/ 0 h 722891"/>
                  <a:gd name="connsiteX4" fmla="*/ 722891 w 722890"/>
                  <a:gd name="connsiteY4" fmla="*/ 361446 h 722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890" h="722891">
                    <a:moveTo>
                      <a:pt x="722891" y="361446"/>
                    </a:moveTo>
                    <a:cubicBezTo>
                      <a:pt x="722891" y="561066"/>
                      <a:pt x="561066" y="722891"/>
                      <a:pt x="361446" y="722891"/>
                    </a:cubicBezTo>
                    <a:cubicBezTo>
                      <a:pt x="161824" y="722891"/>
                      <a:pt x="0" y="561066"/>
                      <a:pt x="0" y="361446"/>
                    </a:cubicBezTo>
                    <a:cubicBezTo>
                      <a:pt x="0" y="161825"/>
                      <a:pt x="161825" y="0"/>
                      <a:pt x="361446" y="0"/>
                    </a:cubicBezTo>
                    <a:cubicBezTo>
                      <a:pt x="561067" y="0"/>
                      <a:pt x="722891" y="161825"/>
                      <a:pt x="722891" y="361446"/>
                    </a:cubicBezTo>
                    <a:close/>
                  </a:path>
                </a:pathLst>
              </a:custGeom>
              <a:gradFill>
                <a:gsLst>
                  <a:gs pos="0">
                    <a:schemeClr val="bg1"/>
                  </a:gs>
                  <a:gs pos="100000">
                    <a:srgbClr val="E4E8F6"/>
                  </a:gs>
                </a:gsLst>
                <a:lin ang="2700000" scaled="0"/>
              </a:gradFill>
              <a:ln>
                <a:noFill/>
              </a:ln>
              <a:effectLst>
                <a:outerShdw blurRad="635000" dist="571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p>
            </p:txBody>
          </p:sp>
          <p:sp>
            <p:nvSpPr>
              <p:cNvPr id="24" name="Freeform: Shape 23">
                <a:extLst>
                  <a:ext uri="{FF2B5EF4-FFF2-40B4-BE49-F238E27FC236}">
                    <a16:creationId xmlns:a16="http://schemas.microsoft.com/office/drawing/2014/main" id="{047960FC-505E-7442-FE21-F922A9E759C2}"/>
                  </a:ext>
                </a:extLst>
              </p:cNvPr>
              <p:cNvSpPr/>
              <p:nvPr/>
            </p:nvSpPr>
            <p:spPr>
              <a:xfrm>
                <a:off x="7259118" y="1495087"/>
                <a:ext cx="722890" cy="722891"/>
              </a:xfrm>
              <a:custGeom>
                <a:avLst/>
                <a:gdLst>
                  <a:gd name="connsiteX0" fmla="*/ 722891 w 722890"/>
                  <a:gd name="connsiteY0" fmla="*/ 361446 h 722891"/>
                  <a:gd name="connsiteX1" fmla="*/ 361446 w 722890"/>
                  <a:gd name="connsiteY1" fmla="*/ 722891 h 722891"/>
                  <a:gd name="connsiteX2" fmla="*/ 0 w 722890"/>
                  <a:gd name="connsiteY2" fmla="*/ 361446 h 722891"/>
                  <a:gd name="connsiteX3" fmla="*/ 361446 w 722890"/>
                  <a:gd name="connsiteY3" fmla="*/ 0 h 722891"/>
                  <a:gd name="connsiteX4" fmla="*/ 722891 w 722890"/>
                  <a:gd name="connsiteY4" fmla="*/ 361446 h 722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890" h="722891">
                    <a:moveTo>
                      <a:pt x="722891" y="361446"/>
                    </a:moveTo>
                    <a:cubicBezTo>
                      <a:pt x="722891" y="561066"/>
                      <a:pt x="561066" y="722891"/>
                      <a:pt x="361446" y="722891"/>
                    </a:cubicBezTo>
                    <a:cubicBezTo>
                      <a:pt x="161824" y="722891"/>
                      <a:pt x="0" y="561066"/>
                      <a:pt x="0" y="361446"/>
                    </a:cubicBezTo>
                    <a:cubicBezTo>
                      <a:pt x="0" y="161825"/>
                      <a:pt x="161825" y="0"/>
                      <a:pt x="361446" y="0"/>
                    </a:cubicBezTo>
                    <a:cubicBezTo>
                      <a:pt x="561067" y="0"/>
                      <a:pt x="722891" y="161825"/>
                      <a:pt x="722891" y="361446"/>
                    </a:cubicBezTo>
                    <a:close/>
                  </a:path>
                </a:pathLst>
              </a:custGeom>
              <a:gradFill>
                <a:gsLst>
                  <a:gs pos="100000">
                    <a:schemeClr val="bg1"/>
                  </a:gs>
                  <a:gs pos="0">
                    <a:schemeClr val="bg1">
                      <a:lumMod val="65000"/>
                    </a:schemeClr>
                  </a:gs>
                </a:gsLst>
                <a:lin ang="2700000" scaled="0"/>
              </a:gradFill>
              <a:ln>
                <a:noFill/>
              </a:ln>
              <a:effectLst>
                <a:outerShdw blurRad="635000" dist="444500" dir="8100000" sx="90000" sy="90000" algn="tr" rotWithShape="0">
                  <a:prstClr val="black">
                    <a:alpha val="10000"/>
                  </a:prstClr>
                </a:outerShdw>
                <a:softEdge rad="508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p>
            </p:txBody>
          </p:sp>
        </p:grpSp>
        <p:sp>
          <p:nvSpPr>
            <p:cNvPr id="20" name="Freeform: Shape 19">
              <a:extLst>
                <a:ext uri="{FF2B5EF4-FFF2-40B4-BE49-F238E27FC236}">
                  <a16:creationId xmlns:a16="http://schemas.microsoft.com/office/drawing/2014/main" id="{8C59BF77-5B5A-536B-4740-A137BE1427D4}"/>
                </a:ext>
              </a:extLst>
            </p:cNvPr>
            <p:cNvSpPr/>
            <p:nvPr/>
          </p:nvSpPr>
          <p:spPr>
            <a:xfrm>
              <a:off x="3181494" y="3170236"/>
              <a:ext cx="848804" cy="844147"/>
            </a:xfrm>
            <a:custGeom>
              <a:avLst/>
              <a:gdLst>
                <a:gd name="connsiteX0" fmla="*/ 63265 w 848804"/>
                <a:gd name="connsiteY0" fmla="*/ 0 h 844147"/>
                <a:gd name="connsiteX1" fmla="*/ 52779 w 848804"/>
                <a:gd name="connsiteY1" fmla="*/ 104019 h 844147"/>
                <a:gd name="connsiteX2" fmla="*/ 738259 w 848804"/>
                <a:gd name="connsiteY2" fmla="*/ 789498 h 844147"/>
                <a:gd name="connsiteX3" fmla="*/ 848804 w 848804"/>
                <a:gd name="connsiteY3" fmla="*/ 778354 h 844147"/>
                <a:gd name="connsiteX4" fmla="*/ 812238 w 848804"/>
                <a:gd name="connsiteY4" fmla="*/ 798201 h 844147"/>
                <a:gd name="connsiteX5" fmla="*/ 584662 w 848804"/>
                <a:gd name="connsiteY5" fmla="*/ 844147 h 844147"/>
                <a:gd name="connsiteX6" fmla="*/ 0 w 848804"/>
                <a:gd name="connsiteY6" fmla="*/ 259486 h 844147"/>
                <a:gd name="connsiteX7" fmla="*/ 45946 w 848804"/>
                <a:gd name="connsiteY7" fmla="*/ 31909 h 844147"/>
                <a:gd name="connsiteX8" fmla="*/ 63265 w 848804"/>
                <a:gd name="connsiteY8" fmla="*/ 0 h 844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8804" h="844147">
                  <a:moveTo>
                    <a:pt x="63265" y="0"/>
                  </a:moveTo>
                  <a:lnTo>
                    <a:pt x="52779" y="104019"/>
                  </a:lnTo>
                  <a:cubicBezTo>
                    <a:pt x="52779" y="482598"/>
                    <a:pt x="359679" y="789498"/>
                    <a:pt x="738259" y="789498"/>
                  </a:cubicBezTo>
                  <a:lnTo>
                    <a:pt x="848804" y="778354"/>
                  </a:lnTo>
                  <a:lnTo>
                    <a:pt x="812238" y="798201"/>
                  </a:lnTo>
                  <a:cubicBezTo>
                    <a:pt x="742291" y="827787"/>
                    <a:pt x="665387" y="844147"/>
                    <a:pt x="584662" y="844147"/>
                  </a:cubicBezTo>
                  <a:cubicBezTo>
                    <a:pt x="261762" y="844147"/>
                    <a:pt x="0" y="582385"/>
                    <a:pt x="0" y="259486"/>
                  </a:cubicBezTo>
                  <a:cubicBezTo>
                    <a:pt x="0" y="178761"/>
                    <a:pt x="16360" y="101857"/>
                    <a:pt x="45946" y="31909"/>
                  </a:cubicBezTo>
                  <a:lnTo>
                    <a:pt x="63265" y="0"/>
                  </a:lnTo>
                  <a:close/>
                </a:path>
              </a:pathLst>
            </a:custGeom>
            <a:solidFill>
              <a:schemeClr val="tx1">
                <a:lumMod val="85000"/>
                <a:lumOff val="15000"/>
                <a:alpha val="15000"/>
              </a:schemeClr>
            </a:solidFill>
            <a:ln>
              <a:noFill/>
            </a:ln>
            <a:effectLst>
              <a:outerShdw blurRad="381000" dist="444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dirty="0"/>
            </a:p>
          </p:txBody>
        </p:sp>
        <p:sp>
          <p:nvSpPr>
            <p:cNvPr id="21" name="Rectangle 20">
              <a:extLst>
                <a:ext uri="{FF2B5EF4-FFF2-40B4-BE49-F238E27FC236}">
                  <a16:creationId xmlns:a16="http://schemas.microsoft.com/office/drawing/2014/main" id="{5E731C09-6BDC-58CB-50FA-4F339228080F}"/>
                </a:ext>
              </a:extLst>
            </p:cNvPr>
            <p:cNvSpPr/>
            <p:nvPr/>
          </p:nvSpPr>
          <p:spPr>
            <a:xfrm>
              <a:off x="3593862" y="3257428"/>
              <a:ext cx="344586" cy="34458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grpSp>
      <p:grpSp>
        <p:nvGrpSpPr>
          <p:cNvPr id="25" name="Group 24">
            <a:extLst>
              <a:ext uri="{FF2B5EF4-FFF2-40B4-BE49-F238E27FC236}">
                <a16:creationId xmlns:a16="http://schemas.microsoft.com/office/drawing/2014/main" id="{2C9CE5FC-8B06-E5AE-AC82-75CCFC342FAD}"/>
              </a:ext>
            </a:extLst>
          </p:cNvPr>
          <p:cNvGrpSpPr/>
          <p:nvPr/>
        </p:nvGrpSpPr>
        <p:grpSpPr>
          <a:xfrm>
            <a:off x="7975280" y="8836501"/>
            <a:ext cx="2338644" cy="2338646"/>
            <a:chOff x="3987640" y="4418250"/>
            <a:chExt cx="1169322" cy="1169323"/>
          </a:xfrm>
        </p:grpSpPr>
        <p:sp>
          <p:nvSpPr>
            <p:cNvPr id="26" name="Freeform: Shape 25">
              <a:extLst>
                <a:ext uri="{FF2B5EF4-FFF2-40B4-BE49-F238E27FC236}">
                  <a16:creationId xmlns:a16="http://schemas.microsoft.com/office/drawing/2014/main" id="{C783748A-2A4E-029A-D974-E10C7DC8B005}"/>
                </a:ext>
              </a:extLst>
            </p:cNvPr>
            <p:cNvSpPr/>
            <p:nvPr/>
          </p:nvSpPr>
          <p:spPr>
            <a:xfrm>
              <a:off x="3987640" y="4418250"/>
              <a:ext cx="1169322" cy="1169323"/>
            </a:xfrm>
            <a:custGeom>
              <a:avLst/>
              <a:gdLst>
                <a:gd name="connsiteX0" fmla="*/ 1169323 w 1169322"/>
                <a:gd name="connsiteY0" fmla="*/ 584661 h 1169323"/>
                <a:gd name="connsiteX1" fmla="*/ 584662 w 1169322"/>
                <a:gd name="connsiteY1" fmla="*/ 1169323 h 1169323"/>
                <a:gd name="connsiteX2" fmla="*/ 0 w 1169322"/>
                <a:gd name="connsiteY2" fmla="*/ 584661 h 1169323"/>
                <a:gd name="connsiteX3" fmla="*/ 584662 w 1169322"/>
                <a:gd name="connsiteY3" fmla="*/ 0 h 1169323"/>
                <a:gd name="connsiteX4" fmla="*/ 1169323 w 1169322"/>
                <a:gd name="connsiteY4" fmla="*/ 584661 h 1169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322" h="1169323">
                  <a:moveTo>
                    <a:pt x="1169323" y="584661"/>
                  </a:moveTo>
                  <a:cubicBezTo>
                    <a:pt x="1169323" y="907561"/>
                    <a:pt x="907561" y="1169323"/>
                    <a:pt x="584662" y="1169323"/>
                  </a:cubicBezTo>
                  <a:cubicBezTo>
                    <a:pt x="261762" y="1169323"/>
                    <a:pt x="0" y="907561"/>
                    <a:pt x="0" y="584661"/>
                  </a:cubicBezTo>
                  <a:cubicBezTo>
                    <a:pt x="0" y="261762"/>
                    <a:pt x="261762" y="0"/>
                    <a:pt x="584662" y="0"/>
                  </a:cubicBezTo>
                  <a:cubicBezTo>
                    <a:pt x="907561" y="0"/>
                    <a:pt x="1169323" y="261762"/>
                    <a:pt x="1169323" y="584661"/>
                  </a:cubicBez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grpSp>
          <p:nvGrpSpPr>
            <p:cNvPr id="27" name="Group 26">
              <a:extLst>
                <a:ext uri="{FF2B5EF4-FFF2-40B4-BE49-F238E27FC236}">
                  <a16:creationId xmlns:a16="http://schemas.microsoft.com/office/drawing/2014/main" id="{858A9021-DEFC-7D4E-8909-692788610F64}"/>
                </a:ext>
              </a:extLst>
            </p:cNvPr>
            <p:cNvGrpSpPr/>
            <p:nvPr/>
          </p:nvGrpSpPr>
          <p:grpSpPr>
            <a:xfrm>
              <a:off x="4184595" y="4615205"/>
              <a:ext cx="775412" cy="775412"/>
              <a:chOff x="7232857" y="1468826"/>
              <a:chExt cx="775412" cy="775412"/>
            </a:xfrm>
          </p:grpSpPr>
          <p:sp>
            <p:nvSpPr>
              <p:cNvPr id="30" name="Freeform: Shape 29">
                <a:extLst>
                  <a:ext uri="{FF2B5EF4-FFF2-40B4-BE49-F238E27FC236}">
                    <a16:creationId xmlns:a16="http://schemas.microsoft.com/office/drawing/2014/main" id="{5856FBC3-03E0-08E9-9847-1C219B5A564F}"/>
                  </a:ext>
                </a:extLst>
              </p:cNvPr>
              <p:cNvSpPr/>
              <p:nvPr/>
            </p:nvSpPr>
            <p:spPr>
              <a:xfrm>
                <a:off x="7232857" y="1468826"/>
                <a:ext cx="775412" cy="775412"/>
              </a:xfrm>
              <a:custGeom>
                <a:avLst/>
                <a:gdLst>
                  <a:gd name="connsiteX0" fmla="*/ 775412 w 775412"/>
                  <a:gd name="connsiteY0" fmla="*/ 387706 h 775412"/>
                  <a:gd name="connsiteX1" fmla="*/ 387706 w 775412"/>
                  <a:gd name="connsiteY1" fmla="*/ 775413 h 775412"/>
                  <a:gd name="connsiteX2" fmla="*/ 0 w 775412"/>
                  <a:gd name="connsiteY2" fmla="*/ 387706 h 775412"/>
                  <a:gd name="connsiteX3" fmla="*/ 387706 w 775412"/>
                  <a:gd name="connsiteY3" fmla="*/ 0 h 775412"/>
                  <a:gd name="connsiteX4" fmla="*/ 775412 w 775412"/>
                  <a:gd name="connsiteY4" fmla="*/ 387706 h 775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412" h="775412">
                    <a:moveTo>
                      <a:pt x="775412" y="387706"/>
                    </a:moveTo>
                    <a:cubicBezTo>
                      <a:pt x="775412" y="601830"/>
                      <a:pt x="601830" y="775413"/>
                      <a:pt x="387706" y="775413"/>
                    </a:cubicBezTo>
                    <a:cubicBezTo>
                      <a:pt x="173582" y="775413"/>
                      <a:pt x="0" y="601830"/>
                      <a:pt x="0" y="387706"/>
                    </a:cubicBezTo>
                    <a:cubicBezTo>
                      <a:pt x="0" y="173582"/>
                      <a:pt x="173582" y="0"/>
                      <a:pt x="387706" y="0"/>
                    </a:cubicBezTo>
                    <a:cubicBezTo>
                      <a:pt x="601831" y="0"/>
                      <a:pt x="775412" y="173582"/>
                      <a:pt x="775412" y="387706"/>
                    </a:cubicBezTo>
                    <a:close/>
                  </a:path>
                </a:pathLst>
              </a:custGeom>
              <a:solidFill>
                <a:schemeClr val="accent1"/>
              </a:solidFill>
              <a:ln w="14429" cap="flat">
                <a:noFill/>
                <a:prstDash val="solid"/>
                <a:miter/>
              </a:ln>
            </p:spPr>
            <p:txBody>
              <a:bodyPr rtlCol="0" anchor="ctr"/>
              <a:lstStyle/>
              <a:p>
                <a:endParaRPr lang="en-ID" sz="7200"/>
              </a:p>
            </p:txBody>
          </p:sp>
          <p:sp>
            <p:nvSpPr>
              <p:cNvPr id="31" name="Freeform: Shape 30">
                <a:extLst>
                  <a:ext uri="{FF2B5EF4-FFF2-40B4-BE49-F238E27FC236}">
                    <a16:creationId xmlns:a16="http://schemas.microsoft.com/office/drawing/2014/main" id="{5E90AF18-FA3B-7D71-6FF4-9FEDFA61FC21}"/>
                  </a:ext>
                </a:extLst>
              </p:cNvPr>
              <p:cNvSpPr/>
              <p:nvPr/>
            </p:nvSpPr>
            <p:spPr>
              <a:xfrm>
                <a:off x="7259118" y="1495087"/>
                <a:ext cx="722890" cy="722891"/>
              </a:xfrm>
              <a:custGeom>
                <a:avLst/>
                <a:gdLst>
                  <a:gd name="connsiteX0" fmla="*/ 722891 w 722890"/>
                  <a:gd name="connsiteY0" fmla="*/ 361446 h 722891"/>
                  <a:gd name="connsiteX1" fmla="*/ 361446 w 722890"/>
                  <a:gd name="connsiteY1" fmla="*/ 722891 h 722891"/>
                  <a:gd name="connsiteX2" fmla="*/ 0 w 722890"/>
                  <a:gd name="connsiteY2" fmla="*/ 361446 h 722891"/>
                  <a:gd name="connsiteX3" fmla="*/ 361446 w 722890"/>
                  <a:gd name="connsiteY3" fmla="*/ 0 h 722891"/>
                  <a:gd name="connsiteX4" fmla="*/ 722891 w 722890"/>
                  <a:gd name="connsiteY4" fmla="*/ 361446 h 722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890" h="722891">
                    <a:moveTo>
                      <a:pt x="722891" y="361446"/>
                    </a:moveTo>
                    <a:cubicBezTo>
                      <a:pt x="722891" y="561066"/>
                      <a:pt x="561066" y="722891"/>
                      <a:pt x="361446" y="722891"/>
                    </a:cubicBezTo>
                    <a:cubicBezTo>
                      <a:pt x="161824" y="722891"/>
                      <a:pt x="0" y="561066"/>
                      <a:pt x="0" y="361446"/>
                    </a:cubicBezTo>
                    <a:cubicBezTo>
                      <a:pt x="0" y="161825"/>
                      <a:pt x="161825" y="0"/>
                      <a:pt x="361446" y="0"/>
                    </a:cubicBezTo>
                    <a:cubicBezTo>
                      <a:pt x="561067" y="0"/>
                      <a:pt x="722891" y="161825"/>
                      <a:pt x="722891" y="361446"/>
                    </a:cubicBezTo>
                    <a:close/>
                  </a:path>
                </a:pathLst>
              </a:custGeom>
              <a:gradFill>
                <a:gsLst>
                  <a:gs pos="0">
                    <a:schemeClr val="bg1"/>
                  </a:gs>
                  <a:gs pos="100000">
                    <a:srgbClr val="E4E8F6"/>
                  </a:gs>
                </a:gsLst>
                <a:lin ang="2700000" scaled="0"/>
              </a:gradFill>
              <a:ln>
                <a:noFill/>
              </a:ln>
              <a:effectLst>
                <a:outerShdw blurRad="635000" dist="571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p>
            </p:txBody>
          </p:sp>
          <p:sp>
            <p:nvSpPr>
              <p:cNvPr id="32" name="Freeform: Shape 31">
                <a:extLst>
                  <a:ext uri="{FF2B5EF4-FFF2-40B4-BE49-F238E27FC236}">
                    <a16:creationId xmlns:a16="http://schemas.microsoft.com/office/drawing/2014/main" id="{0C66B093-E413-3358-2626-97DEF5A0754E}"/>
                  </a:ext>
                </a:extLst>
              </p:cNvPr>
              <p:cNvSpPr/>
              <p:nvPr/>
            </p:nvSpPr>
            <p:spPr>
              <a:xfrm>
                <a:off x="7259118" y="1495087"/>
                <a:ext cx="722890" cy="722891"/>
              </a:xfrm>
              <a:custGeom>
                <a:avLst/>
                <a:gdLst>
                  <a:gd name="connsiteX0" fmla="*/ 722891 w 722890"/>
                  <a:gd name="connsiteY0" fmla="*/ 361446 h 722891"/>
                  <a:gd name="connsiteX1" fmla="*/ 361446 w 722890"/>
                  <a:gd name="connsiteY1" fmla="*/ 722891 h 722891"/>
                  <a:gd name="connsiteX2" fmla="*/ 0 w 722890"/>
                  <a:gd name="connsiteY2" fmla="*/ 361446 h 722891"/>
                  <a:gd name="connsiteX3" fmla="*/ 361446 w 722890"/>
                  <a:gd name="connsiteY3" fmla="*/ 0 h 722891"/>
                  <a:gd name="connsiteX4" fmla="*/ 722891 w 722890"/>
                  <a:gd name="connsiteY4" fmla="*/ 361446 h 722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890" h="722891">
                    <a:moveTo>
                      <a:pt x="722891" y="361446"/>
                    </a:moveTo>
                    <a:cubicBezTo>
                      <a:pt x="722891" y="561066"/>
                      <a:pt x="561066" y="722891"/>
                      <a:pt x="361446" y="722891"/>
                    </a:cubicBezTo>
                    <a:cubicBezTo>
                      <a:pt x="161824" y="722891"/>
                      <a:pt x="0" y="561066"/>
                      <a:pt x="0" y="361446"/>
                    </a:cubicBezTo>
                    <a:cubicBezTo>
                      <a:pt x="0" y="161825"/>
                      <a:pt x="161825" y="0"/>
                      <a:pt x="361446" y="0"/>
                    </a:cubicBezTo>
                    <a:cubicBezTo>
                      <a:pt x="561067" y="0"/>
                      <a:pt x="722891" y="161825"/>
                      <a:pt x="722891" y="361446"/>
                    </a:cubicBezTo>
                    <a:close/>
                  </a:path>
                </a:pathLst>
              </a:custGeom>
              <a:gradFill>
                <a:gsLst>
                  <a:gs pos="100000">
                    <a:schemeClr val="bg1"/>
                  </a:gs>
                  <a:gs pos="0">
                    <a:schemeClr val="bg1">
                      <a:lumMod val="65000"/>
                    </a:schemeClr>
                  </a:gs>
                </a:gsLst>
                <a:lin ang="2700000" scaled="0"/>
              </a:gradFill>
              <a:ln>
                <a:noFill/>
              </a:ln>
              <a:effectLst>
                <a:outerShdw blurRad="635000" dist="444500" dir="8100000" sx="90000" sy="90000" algn="tr" rotWithShape="0">
                  <a:prstClr val="black">
                    <a:alpha val="10000"/>
                  </a:prstClr>
                </a:outerShdw>
                <a:softEdge rad="508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p>
            </p:txBody>
          </p:sp>
        </p:grpSp>
        <p:sp>
          <p:nvSpPr>
            <p:cNvPr id="28" name="Freeform: Shape 27">
              <a:extLst>
                <a:ext uri="{FF2B5EF4-FFF2-40B4-BE49-F238E27FC236}">
                  <a16:creationId xmlns:a16="http://schemas.microsoft.com/office/drawing/2014/main" id="{ED5DF47F-C841-3DC2-0ED4-4AC2F9489121}"/>
                </a:ext>
              </a:extLst>
            </p:cNvPr>
            <p:cNvSpPr/>
            <p:nvPr/>
          </p:nvSpPr>
          <p:spPr>
            <a:xfrm>
              <a:off x="3987640" y="4743426"/>
              <a:ext cx="848804" cy="844147"/>
            </a:xfrm>
            <a:custGeom>
              <a:avLst/>
              <a:gdLst>
                <a:gd name="connsiteX0" fmla="*/ 63265 w 848804"/>
                <a:gd name="connsiteY0" fmla="*/ 0 h 844147"/>
                <a:gd name="connsiteX1" fmla="*/ 52779 w 848804"/>
                <a:gd name="connsiteY1" fmla="*/ 104019 h 844147"/>
                <a:gd name="connsiteX2" fmla="*/ 738259 w 848804"/>
                <a:gd name="connsiteY2" fmla="*/ 789498 h 844147"/>
                <a:gd name="connsiteX3" fmla="*/ 848804 w 848804"/>
                <a:gd name="connsiteY3" fmla="*/ 778354 h 844147"/>
                <a:gd name="connsiteX4" fmla="*/ 812238 w 848804"/>
                <a:gd name="connsiteY4" fmla="*/ 798201 h 844147"/>
                <a:gd name="connsiteX5" fmla="*/ 584662 w 848804"/>
                <a:gd name="connsiteY5" fmla="*/ 844147 h 844147"/>
                <a:gd name="connsiteX6" fmla="*/ 0 w 848804"/>
                <a:gd name="connsiteY6" fmla="*/ 259486 h 844147"/>
                <a:gd name="connsiteX7" fmla="*/ 45946 w 848804"/>
                <a:gd name="connsiteY7" fmla="*/ 31909 h 844147"/>
                <a:gd name="connsiteX8" fmla="*/ 63265 w 848804"/>
                <a:gd name="connsiteY8" fmla="*/ 0 h 844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8804" h="844147">
                  <a:moveTo>
                    <a:pt x="63265" y="0"/>
                  </a:moveTo>
                  <a:lnTo>
                    <a:pt x="52779" y="104019"/>
                  </a:lnTo>
                  <a:cubicBezTo>
                    <a:pt x="52779" y="482598"/>
                    <a:pt x="359679" y="789498"/>
                    <a:pt x="738259" y="789498"/>
                  </a:cubicBezTo>
                  <a:lnTo>
                    <a:pt x="848804" y="778354"/>
                  </a:lnTo>
                  <a:lnTo>
                    <a:pt x="812238" y="798201"/>
                  </a:lnTo>
                  <a:cubicBezTo>
                    <a:pt x="742291" y="827787"/>
                    <a:pt x="665387" y="844147"/>
                    <a:pt x="584662" y="844147"/>
                  </a:cubicBezTo>
                  <a:cubicBezTo>
                    <a:pt x="261762" y="844147"/>
                    <a:pt x="0" y="582385"/>
                    <a:pt x="0" y="259486"/>
                  </a:cubicBezTo>
                  <a:cubicBezTo>
                    <a:pt x="0" y="178761"/>
                    <a:pt x="16360" y="101857"/>
                    <a:pt x="45946" y="31909"/>
                  </a:cubicBezTo>
                  <a:lnTo>
                    <a:pt x="63265" y="0"/>
                  </a:lnTo>
                  <a:close/>
                </a:path>
              </a:pathLst>
            </a:custGeom>
            <a:solidFill>
              <a:schemeClr val="tx1">
                <a:lumMod val="85000"/>
                <a:lumOff val="15000"/>
                <a:alpha val="15000"/>
              </a:schemeClr>
            </a:solidFill>
            <a:ln>
              <a:noFill/>
            </a:ln>
            <a:effectLst>
              <a:outerShdw blurRad="381000" dist="444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dirty="0"/>
            </a:p>
          </p:txBody>
        </p:sp>
        <p:sp>
          <p:nvSpPr>
            <p:cNvPr id="29" name="Rectangle 28">
              <a:extLst>
                <a:ext uri="{FF2B5EF4-FFF2-40B4-BE49-F238E27FC236}">
                  <a16:creationId xmlns:a16="http://schemas.microsoft.com/office/drawing/2014/main" id="{50FC0F2B-83CD-003C-8E76-EF2850E43767}"/>
                </a:ext>
              </a:extLst>
            </p:cNvPr>
            <p:cNvSpPr/>
            <p:nvPr/>
          </p:nvSpPr>
          <p:spPr>
            <a:xfrm>
              <a:off x="4400008" y="4830618"/>
              <a:ext cx="344586" cy="344586"/>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grpSp>
      <p:grpSp>
        <p:nvGrpSpPr>
          <p:cNvPr id="33" name="Group 32">
            <a:extLst>
              <a:ext uri="{FF2B5EF4-FFF2-40B4-BE49-F238E27FC236}">
                <a16:creationId xmlns:a16="http://schemas.microsoft.com/office/drawing/2014/main" id="{C6F12981-811B-CA08-9F23-66E38B62165B}"/>
              </a:ext>
            </a:extLst>
          </p:cNvPr>
          <p:cNvGrpSpPr/>
          <p:nvPr/>
        </p:nvGrpSpPr>
        <p:grpSpPr>
          <a:xfrm>
            <a:off x="14058530" y="2543742"/>
            <a:ext cx="2338644" cy="2338648"/>
            <a:chOff x="7029265" y="1271871"/>
            <a:chExt cx="1169322" cy="1169324"/>
          </a:xfrm>
        </p:grpSpPr>
        <p:sp>
          <p:nvSpPr>
            <p:cNvPr id="34" name="Freeform: Shape 33">
              <a:extLst>
                <a:ext uri="{FF2B5EF4-FFF2-40B4-BE49-F238E27FC236}">
                  <a16:creationId xmlns:a16="http://schemas.microsoft.com/office/drawing/2014/main" id="{681E2E08-A6B5-1D95-94F4-91FB58E57209}"/>
                </a:ext>
              </a:extLst>
            </p:cNvPr>
            <p:cNvSpPr/>
            <p:nvPr/>
          </p:nvSpPr>
          <p:spPr>
            <a:xfrm>
              <a:off x="7029265" y="1271871"/>
              <a:ext cx="1169322" cy="1169323"/>
            </a:xfrm>
            <a:custGeom>
              <a:avLst/>
              <a:gdLst>
                <a:gd name="connsiteX0" fmla="*/ 1169323 w 1169322"/>
                <a:gd name="connsiteY0" fmla="*/ 584662 h 1169323"/>
                <a:gd name="connsiteX1" fmla="*/ 584662 w 1169322"/>
                <a:gd name="connsiteY1" fmla="*/ 1169323 h 1169323"/>
                <a:gd name="connsiteX2" fmla="*/ 0 w 1169322"/>
                <a:gd name="connsiteY2" fmla="*/ 584662 h 1169323"/>
                <a:gd name="connsiteX3" fmla="*/ 584662 w 1169322"/>
                <a:gd name="connsiteY3" fmla="*/ 0 h 1169323"/>
                <a:gd name="connsiteX4" fmla="*/ 1169323 w 1169322"/>
                <a:gd name="connsiteY4" fmla="*/ 584662 h 1169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322" h="1169323">
                  <a:moveTo>
                    <a:pt x="1169323" y="584662"/>
                  </a:moveTo>
                  <a:cubicBezTo>
                    <a:pt x="1169323" y="907561"/>
                    <a:pt x="907561" y="1169323"/>
                    <a:pt x="584662" y="1169323"/>
                  </a:cubicBezTo>
                  <a:cubicBezTo>
                    <a:pt x="261762" y="1169323"/>
                    <a:pt x="0" y="907561"/>
                    <a:pt x="0" y="584662"/>
                  </a:cubicBezTo>
                  <a:cubicBezTo>
                    <a:pt x="0" y="261762"/>
                    <a:pt x="261762" y="0"/>
                    <a:pt x="584662" y="0"/>
                  </a:cubicBezTo>
                  <a:cubicBezTo>
                    <a:pt x="907561" y="0"/>
                    <a:pt x="1169323" y="261762"/>
                    <a:pt x="1169323" y="584662"/>
                  </a:cubicBez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grpSp>
          <p:nvGrpSpPr>
            <p:cNvPr id="35" name="Group 34">
              <a:extLst>
                <a:ext uri="{FF2B5EF4-FFF2-40B4-BE49-F238E27FC236}">
                  <a16:creationId xmlns:a16="http://schemas.microsoft.com/office/drawing/2014/main" id="{347CE5F7-AC91-6DCA-8FEE-38613DB10FC9}"/>
                </a:ext>
              </a:extLst>
            </p:cNvPr>
            <p:cNvGrpSpPr/>
            <p:nvPr/>
          </p:nvGrpSpPr>
          <p:grpSpPr>
            <a:xfrm>
              <a:off x="7232857" y="1468826"/>
              <a:ext cx="775412" cy="775412"/>
              <a:chOff x="7232857" y="1468826"/>
              <a:chExt cx="775412" cy="775412"/>
            </a:xfrm>
          </p:grpSpPr>
          <p:sp>
            <p:nvSpPr>
              <p:cNvPr id="38" name="Freeform: Shape 37">
                <a:extLst>
                  <a:ext uri="{FF2B5EF4-FFF2-40B4-BE49-F238E27FC236}">
                    <a16:creationId xmlns:a16="http://schemas.microsoft.com/office/drawing/2014/main" id="{4715A3A4-756E-E695-9101-4A04FD36BB84}"/>
                  </a:ext>
                </a:extLst>
              </p:cNvPr>
              <p:cNvSpPr/>
              <p:nvPr/>
            </p:nvSpPr>
            <p:spPr>
              <a:xfrm>
                <a:off x="7232857" y="1468826"/>
                <a:ext cx="775412" cy="775412"/>
              </a:xfrm>
              <a:custGeom>
                <a:avLst/>
                <a:gdLst>
                  <a:gd name="connsiteX0" fmla="*/ 775412 w 775412"/>
                  <a:gd name="connsiteY0" fmla="*/ 387706 h 775412"/>
                  <a:gd name="connsiteX1" fmla="*/ 387706 w 775412"/>
                  <a:gd name="connsiteY1" fmla="*/ 775413 h 775412"/>
                  <a:gd name="connsiteX2" fmla="*/ 0 w 775412"/>
                  <a:gd name="connsiteY2" fmla="*/ 387706 h 775412"/>
                  <a:gd name="connsiteX3" fmla="*/ 387706 w 775412"/>
                  <a:gd name="connsiteY3" fmla="*/ 0 h 775412"/>
                  <a:gd name="connsiteX4" fmla="*/ 775412 w 775412"/>
                  <a:gd name="connsiteY4" fmla="*/ 387706 h 775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412" h="775412">
                    <a:moveTo>
                      <a:pt x="775412" y="387706"/>
                    </a:moveTo>
                    <a:cubicBezTo>
                      <a:pt x="775412" y="601830"/>
                      <a:pt x="601830" y="775413"/>
                      <a:pt x="387706" y="775413"/>
                    </a:cubicBezTo>
                    <a:cubicBezTo>
                      <a:pt x="173582" y="775413"/>
                      <a:pt x="0" y="601830"/>
                      <a:pt x="0" y="387706"/>
                    </a:cubicBezTo>
                    <a:cubicBezTo>
                      <a:pt x="0" y="173582"/>
                      <a:pt x="173582" y="0"/>
                      <a:pt x="387706" y="0"/>
                    </a:cubicBezTo>
                    <a:cubicBezTo>
                      <a:pt x="601831" y="0"/>
                      <a:pt x="775412" y="173582"/>
                      <a:pt x="775412" y="387706"/>
                    </a:cubicBezTo>
                    <a:close/>
                  </a:path>
                </a:pathLst>
              </a:custGeom>
              <a:solidFill>
                <a:schemeClr val="accent3"/>
              </a:solidFill>
              <a:ln w="14429" cap="flat">
                <a:noFill/>
                <a:prstDash val="solid"/>
                <a:miter/>
              </a:ln>
            </p:spPr>
            <p:txBody>
              <a:bodyPr rtlCol="0" anchor="ctr"/>
              <a:lstStyle/>
              <a:p>
                <a:endParaRPr lang="en-ID" sz="7200"/>
              </a:p>
            </p:txBody>
          </p:sp>
          <p:sp>
            <p:nvSpPr>
              <p:cNvPr id="39" name="Freeform: Shape 38">
                <a:extLst>
                  <a:ext uri="{FF2B5EF4-FFF2-40B4-BE49-F238E27FC236}">
                    <a16:creationId xmlns:a16="http://schemas.microsoft.com/office/drawing/2014/main" id="{F9361AA1-D716-ABC5-9123-5B851A2B7FA3}"/>
                  </a:ext>
                </a:extLst>
              </p:cNvPr>
              <p:cNvSpPr/>
              <p:nvPr/>
            </p:nvSpPr>
            <p:spPr>
              <a:xfrm>
                <a:off x="7259118" y="1495087"/>
                <a:ext cx="722890" cy="722891"/>
              </a:xfrm>
              <a:custGeom>
                <a:avLst/>
                <a:gdLst>
                  <a:gd name="connsiteX0" fmla="*/ 722891 w 722890"/>
                  <a:gd name="connsiteY0" fmla="*/ 361446 h 722891"/>
                  <a:gd name="connsiteX1" fmla="*/ 361446 w 722890"/>
                  <a:gd name="connsiteY1" fmla="*/ 722891 h 722891"/>
                  <a:gd name="connsiteX2" fmla="*/ 0 w 722890"/>
                  <a:gd name="connsiteY2" fmla="*/ 361446 h 722891"/>
                  <a:gd name="connsiteX3" fmla="*/ 361446 w 722890"/>
                  <a:gd name="connsiteY3" fmla="*/ 0 h 722891"/>
                  <a:gd name="connsiteX4" fmla="*/ 722891 w 722890"/>
                  <a:gd name="connsiteY4" fmla="*/ 361446 h 722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890" h="722891">
                    <a:moveTo>
                      <a:pt x="722891" y="361446"/>
                    </a:moveTo>
                    <a:cubicBezTo>
                      <a:pt x="722891" y="561066"/>
                      <a:pt x="561066" y="722891"/>
                      <a:pt x="361446" y="722891"/>
                    </a:cubicBezTo>
                    <a:cubicBezTo>
                      <a:pt x="161824" y="722891"/>
                      <a:pt x="0" y="561066"/>
                      <a:pt x="0" y="361446"/>
                    </a:cubicBezTo>
                    <a:cubicBezTo>
                      <a:pt x="0" y="161825"/>
                      <a:pt x="161825" y="0"/>
                      <a:pt x="361446" y="0"/>
                    </a:cubicBezTo>
                    <a:cubicBezTo>
                      <a:pt x="561067" y="0"/>
                      <a:pt x="722891" y="161825"/>
                      <a:pt x="722891" y="361446"/>
                    </a:cubicBezTo>
                    <a:close/>
                  </a:path>
                </a:pathLst>
              </a:custGeom>
              <a:gradFill>
                <a:gsLst>
                  <a:gs pos="0">
                    <a:schemeClr val="bg1"/>
                  </a:gs>
                  <a:gs pos="100000">
                    <a:srgbClr val="E4E8F6"/>
                  </a:gs>
                </a:gsLst>
                <a:lin ang="2700000" scaled="0"/>
              </a:gradFill>
              <a:ln>
                <a:noFill/>
              </a:ln>
              <a:effectLst>
                <a:outerShdw blurRad="635000" dist="571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p>
            </p:txBody>
          </p:sp>
          <p:sp>
            <p:nvSpPr>
              <p:cNvPr id="40" name="Freeform: Shape 39">
                <a:extLst>
                  <a:ext uri="{FF2B5EF4-FFF2-40B4-BE49-F238E27FC236}">
                    <a16:creationId xmlns:a16="http://schemas.microsoft.com/office/drawing/2014/main" id="{67D9C7BA-27B8-CFE8-76B5-40E6BE981F03}"/>
                  </a:ext>
                </a:extLst>
              </p:cNvPr>
              <p:cNvSpPr/>
              <p:nvPr/>
            </p:nvSpPr>
            <p:spPr>
              <a:xfrm>
                <a:off x="7259118" y="1495087"/>
                <a:ext cx="722890" cy="722891"/>
              </a:xfrm>
              <a:custGeom>
                <a:avLst/>
                <a:gdLst>
                  <a:gd name="connsiteX0" fmla="*/ 722891 w 722890"/>
                  <a:gd name="connsiteY0" fmla="*/ 361446 h 722891"/>
                  <a:gd name="connsiteX1" fmla="*/ 361446 w 722890"/>
                  <a:gd name="connsiteY1" fmla="*/ 722891 h 722891"/>
                  <a:gd name="connsiteX2" fmla="*/ 0 w 722890"/>
                  <a:gd name="connsiteY2" fmla="*/ 361446 h 722891"/>
                  <a:gd name="connsiteX3" fmla="*/ 361446 w 722890"/>
                  <a:gd name="connsiteY3" fmla="*/ 0 h 722891"/>
                  <a:gd name="connsiteX4" fmla="*/ 722891 w 722890"/>
                  <a:gd name="connsiteY4" fmla="*/ 361446 h 722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890" h="722891">
                    <a:moveTo>
                      <a:pt x="722891" y="361446"/>
                    </a:moveTo>
                    <a:cubicBezTo>
                      <a:pt x="722891" y="561066"/>
                      <a:pt x="561066" y="722891"/>
                      <a:pt x="361446" y="722891"/>
                    </a:cubicBezTo>
                    <a:cubicBezTo>
                      <a:pt x="161824" y="722891"/>
                      <a:pt x="0" y="561066"/>
                      <a:pt x="0" y="361446"/>
                    </a:cubicBezTo>
                    <a:cubicBezTo>
                      <a:pt x="0" y="161825"/>
                      <a:pt x="161825" y="0"/>
                      <a:pt x="361446" y="0"/>
                    </a:cubicBezTo>
                    <a:cubicBezTo>
                      <a:pt x="561067" y="0"/>
                      <a:pt x="722891" y="161825"/>
                      <a:pt x="722891" y="361446"/>
                    </a:cubicBezTo>
                    <a:close/>
                  </a:path>
                </a:pathLst>
              </a:custGeom>
              <a:gradFill>
                <a:gsLst>
                  <a:gs pos="100000">
                    <a:schemeClr val="bg1"/>
                  </a:gs>
                  <a:gs pos="0">
                    <a:schemeClr val="bg1">
                      <a:lumMod val="65000"/>
                    </a:schemeClr>
                  </a:gs>
                </a:gsLst>
                <a:lin ang="2700000" scaled="0"/>
              </a:gradFill>
              <a:ln>
                <a:noFill/>
              </a:ln>
              <a:effectLst>
                <a:outerShdw blurRad="635000" dist="444500" dir="8100000" sx="90000" sy="90000" algn="tr" rotWithShape="0">
                  <a:prstClr val="black">
                    <a:alpha val="10000"/>
                  </a:prstClr>
                </a:outerShdw>
                <a:softEdge rad="508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p>
            </p:txBody>
          </p:sp>
        </p:grpSp>
        <p:sp>
          <p:nvSpPr>
            <p:cNvPr id="36" name="Freeform: Shape 35">
              <a:extLst>
                <a:ext uri="{FF2B5EF4-FFF2-40B4-BE49-F238E27FC236}">
                  <a16:creationId xmlns:a16="http://schemas.microsoft.com/office/drawing/2014/main" id="{00F9E565-33D3-B9C8-E268-017744B0CD9D}"/>
                </a:ext>
              </a:extLst>
            </p:cNvPr>
            <p:cNvSpPr/>
            <p:nvPr/>
          </p:nvSpPr>
          <p:spPr>
            <a:xfrm>
              <a:off x="7029265" y="1597048"/>
              <a:ext cx="848804" cy="844147"/>
            </a:xfrm>
            <a:custGeom>
              <a:avLst/>
              <a:gdLst>
                <a:gd name="connsiteX0" fmla="*/ 63265 w 848804"/>
                <a:gd name="connsiteY0" fmla="*/ 0 h 844147"/>
                <a:gd name="connsiteX1" fmla="*/ 52779 w 848804"/>
                <a:gd name="connsiteY1" fmla="*/ 104019 h 844147"/>
                <a:gd name="connsiteX2" fmla="*/ 738259 w 848804"/>
                <a:gd name="connsiteY2" fmla="*/ 789498 h 844147"/>
                <a:gd name="connsiteX3" fmla="*/ 848804 w 848804"/>
                <a:gd name="connsiteY3" fmla="*/ 778354 h 844147"/>
                <a:gd name="connsiteX4" fmla="*/ 812238 w 848804"/>
                <a:gd name="connsiteY4" fmla="*/ 798201 h 844147"/>
                <a:gd name="connsiteX5" fmla="*/ 584662 w 848804"/>
                <a:gd name="connsiteY5" fmla="*/ 844147 h 844147"/>
                <a:gd name="connsiteX6" fmla="*/ 0 w 848804"/>
                <a:gd name="connsiteY6" fmla="*/ 259486 h 844147"/>
                <a:gd name="connsiteX7" fmla="*/ 45946 w 848804"/>
                <a:gd name="connsiteY7" fmla="*/ 31909 h 844147"/>
                <a:gd name="connsiteX8" fmla="*/ 63265 w 848804"/>
                <a:gd name="connsiteY8" fmla="*/ 0 h 844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8804" h="844147">
                  <a:moveTo>
                    <a:pt x="63265" y="0"/>
                  </a:moveTo>
                  <a:lnTo>
                    <a:pt x="52779" y="104019"/>
                  </a:lnTo>
                  <a:cubicBezTo>
                    <a:pt x="52779" y="482598"/>
                    <a:pt x="359679" y="789498"/>
                    <a:pt x="738259" y="789498"/>
                  </a:cubicBezTo>
                  <a:lnTo>
                    <a:pt x="848804" y="778354"/>
                  </a:lnTo>
                  <a:lnTo>
                    <a:pt x="812238" y="798201"/>
                  </a:lnTo>
                  <a:cubicBezTo>
                    <a:pt x="742291" y="827787"/>
                    <a:pt x="665387" y="844147"/>
                    <a:pt x="584662" y="844147"/>
                  </a:cubicBezTo>
                  <a:cubicBezTo>
                    <a:pt x="261762" y="844147"/>
                    <a:pt x="0" y="582385"/>
                    <a:pt x="0" y="259486"/>
                  </a:cubicBezTo>
                  <a:cubicBezTo>
                    <a:pt x="0" y="178761"/>
                    <a:pt x="16360" y="101857"/>
                    <a:pt x="45946" y="31909"/>
                  </a:cubicBezTo>
                  <a:lnTo>
                    <a:pt x="63265" y="0"/>
                  </a:lnTo>
                  <a:close/>
                </a:path>
              </a:pathLst>
            </a:custGeom>
            <a:solidFill>
              <a:schemeClr val="tx1">
                <a:lumMod val="85000"/>
                <a:lumOff val="15000"/>
                <a:alpha val="15000"/>
              </a:schemeClr>
            </a:solidFill>
            <a:ln>
              <a:noFill/>
            </a:ln>
            <a:effectLst>
              <a:outerShdw blurRad="381000" dist="444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dirty="0"/>
            </a:p>
          </p:txBody>
        </p:sp>
        <p:sp>
          <p:nvSpPr>
            <p:cNvPr id="37" name="Rectangle 36">
              <a:extLst>
                <a:ext uri="{FF2B5EF4-FFF2-40B4-BE49-F238E27FC236}">
                  <a16:creationId xmlns:a16="http://schemas.microsoft.com/office/drawing/2014/main" id="{E4A23DD9-BEBE-E42B-D73F-FC362495743F}"/>
                </a:ext>
              </a:extLst>
            </p:cNvPr>
            <p:cNvSpPr/>
            <p:nvPr/>
          </p:nvSpPr>
          <p:spPr>
            <a:xfrm>
              <a:off x="7448270" y="1684239"/>
              <a:ext cx="344586" cy="344586"/>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grpSp>
      <p:grpSp>
        <p:nvGrpSpPr>
          <p:cNvPr id="41" name="Group 40">
            <a:extLst>
              <a:ext uri="{FF2B5EF4-FFF2-40B4-BE49-F238E27FC236}">
                <a16:creationId xmlns:a16="http://schemas.microsoft.com/office/drawing/2014/main" id="{E9C7C158-4EA0-2369-D1E0-5A1BE21E404E}"/>
              </a:ext>
            </a:extLst>
          </p:cNvPr>
          <p:cNvGrpSpPr/>
          <p:nvPr/>
        </p:nvGrpSpPr>
        <p:grpSpPr>
          <a:xfrm>
            <a:off x="15671110" y="5690121"/>
            <a:ext cx="2338644" cy="2338646"/>
            <a:chOff x="7835555" y="2845060"/>
            <a:chExt cx="1169322" cy="1169323"/>
          </a:xfrm>
        </p:grpSpPr>
        <p:sp>
          <p:nvSpPr>
            <p:cNvPr id="42" name="Freeform: Shape 41">
              <a:extLst>
                <a:ext uri="{FF2B5EF4-FFF2-40B4-BE49-F238E27FC236}">
                  <a16:creationId xmlns:a16="http://schemas.microsoft.com/office/drawing/2014/main" id="{31FF2A31-73CA-C832-9440-3FA2F40708A4}"/>
                </a:ext>
              </a:extLst>
            </p:cNvPr>
            <p:cNvSpPr/>
            <p:nvPr/>
          </p:nvSpPr>
          <p:spPr>
            <a:xfrm>
              <a:off x="7835555" y="2845060"/>
              <a:ext cx="1169322" cy="1169323"/>
            </a:xfrm>
            <a:custGeom>
              <a:avLst/>
              <a:gdLst>
                <a:gd name="connsiteX0" fmla="*/ 1169323 w 1169322"/>
                <a:gd name="connsiteY0" fmla="*/ 584662 h 1169323"/>
                <a:gd name="connsiteX1" fmla="*/ 584662 w 1169322"/>
                <a:gd name="connsiteY1" fmla="*/ 1169323 h 1169323"/>
                <a:gd name="connsiteX2" fmla="*/ 0 w 1169322"/>
                <a:gd name="connsiteY2" fmla="*/ 584662 h 1169323"/>
                <a:gd name="connsiteX3" fmla="*/ 584662 w 1169322"/>
                <a:gd name="connsiteY3" fmla="*/ 0 h 1169323"/>
                <a:gd name="connsiteX4" fmla="*/ 1169323 w 1169322"/>
                <a:gd name="connsiteY4" fmla="*/ 584662 h 1169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322" h="1169323">
                  <a:moveTo>
                    <a:pt x="1169323" y="584662"/>
                  </a:moveTo>
                  <a:cubicBezTo>
                    <a:pt x="1169323" y="907561"/>
                    <a:pt x="907561" y="1169323"/>
                    <a:pt x="584662" y="1169323"/>
                  </a:cubicBezTo>
                  <a:cubicBezTo>
                    <a:pt x="261762" y="1169323"/>
                    <a:pt x="0" y="907561"/>
                    <a:pt x="0" y="584662"/>
                  </a:cubicBezTo>
                  <a:cubicBezTo>
                    <a:pt x="0" y="261762"/>
                    <a:pt x="261762" y="0"/>
                    <a:pt x="584662" y="0"/>
                  </a:cubicBezTo>
                  <a:cubicBezTo>
                    <a:pt x="907561" y="0"/>
                    <a:pt x="1169323" y="261762"/>
                    <a:pt x="1169323" y="584662"/>
                  </a:cubicBez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grpSp>
          <p:nvGrpSpPr>
            <p:cNvPr id="43" name="Group 42">
              <a:extLst>
                <a:ext uri="{FF2B5EF4-FFF2-40B4-BE49-F238E27FC236}">
                  <a16:creationId xmlns:a16="http://schemas.microsoft.com/office/drawing/2014/main" id="{67069B84-6522-174E-C860-39267F1E473F}"/>
                </a:ext>
              </a:extLst>
            </p:cNvPr>
            <p:cNvGrpSpPr/>
            <p:nvPr/>
          </p:nvGrpSpPr>
          <p:grpSpPr>
            <a:xfrm>
              <a:off x="8032510" y="3042016"/>
              <a:ext cx="775412" cy="775412"/>
              <a:chOff x="7232857" y="1468826"/>
              <a:chExt cx="775412" cy="775412"/>
            </a:xfrm>
          </p:grpSpPr>
          <p:sp>
            <p:nvSpPr>
              <p:cNvPr id="46" name="Freeform: Shape 45">
                <a:extLst>
                  <a:ext uri="{FF2B5EF4-FFF2-40B4-BE49-F238E27FC236}">
                    <a16:creationId xmlns:a16="http://schemas.microsoft.com/office/drawing/2014/main" id="{847029E5-DE68-372A-A0E0-61F1E6B2BFB4}"/>
                  </a:ext>
                </a:extLst>
              </p:cNvPr>
              <p:cNvSpPr/>
              <p:nvPr/>
            </p:nvSpPr>
            <p:spPr>
              <a:xfrm>
                <a:off x="7232857" y="1468826"/>
                <a:ext cx="775412" cy="775412"/>
              </a:xfrm>
              <a:custGeom>
                <a:avLst/>
                <a:gdLst>
                  <a:gd name="connsiteX0" fmla="*/ 775412 w 775412"/>
                  <a:gd name="connsiteY0" fmla="*/ 387706 h 775412"/>
                  <a:gd name="connsiteX1" fmla="*/ 387706 w 775412"/>
                  <a:gd name="connsiteY1" fmla="*/ 775413 h 775412"/>
                  <a:gd name="connsiteX2" fmla="*/ 0 w 775412"/>
                  <a:gd name="connsiteY2" fmla="*/ 387706 h 775412"/>
                  <a:gd name="connsiteX3" fmla="*/ 387706 w 775412"/>
                  <a:gd name="connsiteY3" fmla="*/ 0 h 775412"/>
                  <a:gd name="connsiteX4" fmla="*/ 775412 w 775412"/>
                  <a:gd name="connsiteY4" fmla="*/ 387706 h 775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412" h="775412">
                    <a:moveTo>
                      <a:pt x="775412" y="387706"/>
                    </a:moveTo>
                    <a:cubicBezTo>
                      <a:pt x="775412" y="601830"/>
                      <a:pt x="601830" y="775413"/>
                      <a:pt x="387706" y="775413"/>
                    </a:cubicBezTo>
                    <a:cubicBezTo>
                      <a:pt x="173582" y="775413"/>
                      <a:pt x="0" y="601830"/>
                      <a:pt x="0" y="387706"/>
                    </a:cubicBezTo>
                    <a:cubicBezTo>
                      <a:pt x="0" y="173582"/>
                      <a:pt x="173582" y="0"/>
                      <a:pt x="387706" y="0"/>
                    </a:cubicBezTo>
                    <a:cubicBezTo>
                      <a:pt x="601831" y="0"/>
                      <a:pt x="775412" y="173582"/>
                      <a:pt x="775412" y="387706"/>
                    </a:cubicBezTo>
                    <a:close/>
                  </a:path>
                </a:pathLst>
              </a:custGeom>
              <a:solidFill>
                <a:schemeClr val="accent3"/>
              </a:solidFill>
              <a:ln w="14429" cap="flat">
                <a:noFill/>
                <a:prstDash val="solid"/>
                <a:miter/>
              </a:ln>
            </p:spPr>
            <p:txBody>
              <a:bodyPr rtlCol="0" anchor="ctr"/>
              <a:lstStyle/>
              <a:p>
                <a:endParaRPr lang="en-ID" sz="7200"/>
              </a:p>
            </p:txBody>
          </p:sp>
          <p:sp>
            <p:nvSpPr>
              <p:cNvPr id="47" name="Freeform: Shape 46">
                <a:extLst>
                  <a:ext uri="{FF2B5EF4-FFF2-40B4-BE49-F238E27FC236}">
                    <a16:creationId xmlns:a16="http://schemas.microsoft.com/office/drawing/2014/main" id="{2E82144C-1B6B-60DF-597F-EE77620E2F6E}"/>
                  </a:ext>
                </a:extLst>
              </p:cNvPr>
              <p:cNvSpPr/>
              <p:nvPr/>
            </p:nvSpPr>
            <p:spPr>
              <a:xfrm>
                <a:off x="7259118" y="1495087"/>
                <a:ext cx="722890" cy="722891"/>
              </a:xfrm>
              <a:custGeom>
                <a:avLst/>
                <a:gdLst>
                  <a:gd name="connsiteX0" fmla="*/ 722891 w 722890"/>
                  <a:gd name="connsiteY0" fmla="*/ 361446 h 722891"/>
                  <a:gd name="connsiteX1" fmla="*/ 361446 w 722890"/>
                  <a:gd name="connsiteY1" fmla="*/ 722891 h 722891"/>
                  <a:gd name="connsiteX2" fmla="*/ 0 w 722890"/>
                  <a:gd name="connsiteY2" fmla="*/ 361446 h 722891"/>
                  <a:gd name="connsiteX3" fmla="*/ 361446 w 722890"/>
                  <a:gd name="connsiteY3" fmla="*/ 0 h 722891"/>
                  <a:gd name="connsiteX4" fmla="*/ 722891 w 722890"/>
                  <a:gd name="connsiteY4" fmla="*/ 361446 h 722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890" h="722891">
                    <a:moveTo>
                      <a:pt x="722891" y="361446"/>
                    </a:moveTo>
                    <a:cubicBezTo>
                      <a:pt x="722891" y="561066"/>
                      <a:pt x="561066" y="722891"/>
                      <a:pt x="361446" y="722891"/>
                    </a:cubicBezTo>
                    <a:cubicBezTo>
                      <a:pt x="161824" y="722891"/>
                      <a:pt x="0" y="561066"/>
                      <a:pt x="0" y="361446"/>
                    </a:cubicBezTo>
                    <a:cubicBezTo>
                      <a:pt x="0" y="161825"/>
                      <a:pt x="161825" y="0"/>
                      <a:pt x="361446" y="0"/>
                    </a:cubicBezTo>
                    <a:cubicBezTo>
                      <a:pt x="561067" y="0"/>
                      <a:pt x="722891" y="161825"/>
                      <a:pt x="722891" y="361446"/>
                    </a:cubicBezTo>
                    <a:close/>
                  </a:path>
                </a:pathLst>
              </a:custGeom>
              <a:gradFill>
                <a:gsLst>
                  <a:gs pos="0">
                    <a:schemeClr val="bg1"/>
                  </a:gs>
                  <a:gs pos="100000">
                    <a:srgbClr val="E4E8F6"/>
                  </a:gs>
                </a:gsLst>
                <a:lin ang="2700000" scaled="0"/>
              </a:gradFill>
              <a:ln>
                <a:noFill/>
              </a:ln>
              <a:effectLst>
                <a:outerShdw blurRad="635000" dist="571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p>
            </p:txBody>
          </p:sp>
          <p:sp>
            <p:nvSpPr>
              <p:cNvPr id="48" name="Freeform: Shape 47">
                <a:extLst>
                  <a:ext uri="{FF2B5EF4-FFF2-40B4-BE49-F238E27FC236}">
                    <a16:creationId xmlns:a16="http://schemas.microsoft.com/office/drawing/2014/main" id="{FAD64455-5DAD-4F1E-728B-508975DE8F62}"/>
                  </a:ext>
                </a:extLst>
              </p:cNvPr>
              <p:cNvSpPr/>
              <p:nvPr/>
            </p:nvSpPr>
            <p:spPr>
              <a:xfrm>
                <a:off x="7259118" y="1495087"/>
                <a:ext cx="722890" cy="722891"/>
              </a:xfrm>
              <a:custGeom>
                <a:avLst/>
                <a:gdLst>
                  <a:gd name="connsiteX0" fmla="*/ 722891 w 722890"/>
                  <a:gd name="connsiteY0" fmla="*/ 361446 h 722891"/>
                  <a:gd name="connsiteX1" fmla="*/ 361446 w 722890"/>
                  <a:gd name="connsiteY1" fmla="*/ 722891 h 722891"/>
                  <a:gd name="connsiteX2" fmla="*/ 0 w 722890"/>
                  <a:gd name="connsiteY2" fmla="*/ 361446 h 722891"/>
                  <a:gd name="connsiteX3" fmla="*/ 361446 w 722890"/>
                  <a:gd name="connsiteY3" fmla="*/ 0 h 722891"/>
                  <a:gd name="connsiteX4" fmla="*/ 722891 w 722890"/>
                  <a:gd name="connsiteY4" fmla="*/ 361446 h 722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890" h="722891">
                    <a:moveTo>
                      <a:pt x="722891" y="361446"/>
                    </a:moveTo>
                    <a:cubicBezTo>
                      <a:pt x="722891" y="561066"/>
                      <a:pt x="561066" y="722891"/>
                      <a:pt x="361446" y="722891"/>
                    </a:cubicBezTo>
                    <a:cubicBezTo>
                      <a:pt x="161824" y="722891"/>
                      <a:pt x="0" y="561066"/>
                      <a:pt x="0" y="361446"/>
                    </a:cubicBezTo>
                    <a:cubicBezTo>
                      <a:pt x="0" y="161825"/>
                      <a:pt x="161825" y="0"/>
                      <a:pt x="361446" y="0"/>
                    </a:cubicBezTo>
                    <a:cubicBezTo>
                      <a:pt x="561067" y="0"/>
                      <a:pt x="722891" y="161825"/>
                      <a:pt x="722891" y="361446"/>
                    </a:cubicBezTo>
                    <a:close/>
                  </a:path>
                </a:pathLst>
              </a:custGeom>
              <a:gradFill>
                <a:gsLst>
                  <a:gs pos="100000">
                    <a:schemeClr val="bg1"/>
                  </a:gs>
                  <a:gs pos="0">
                    <a:schemeClr val="bg1">
                      <a:lumMod val="65000"/>
                    </a:schemeClr>
                  </a:gs>
                </a:gsLst>
                <a:lin ang="2700000" scaled="0"/>
              </a:gradFill>
              <a:ln>
                <a:noFill/>
              </a:ln>
              <a:effectLst>
                <a:outerShdw blurRad="635000" dist="444500" dir="8100000" sx="90000" sy="90000" algn="tr" rotWithShape="0">
                  <a:prstClr val="black">
                    <a:alpha val="10000"/>
                  </a:prstClr>
                </a:outerShdw>
                <a:softEdge rad="508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p>
            </p:txBody>
          </p:sp>
        </p:grpSp>
        <p:sp>
          <p:nvSpPr>
            <p:cNvPr id="44" name="Freeform: Shape 43">
              <a:extLst>
                <a:ext uri="{FF2B5EF4-FFF2-40B4-BE49-F238E27FC236}">
                  <a16:creationId xmlns:a16="http://schemas.microsoft.com/office/drawing/2014/main" id="{605B1283-CE92-0D1A-3DA2-69409DC75F47}"/>
                </a:ext>
              </a:extLst>
            </p:cNvPr>
            <p:cNvSpPr/>
            <p:nvPr/>
          </p:nvSpPr>
          <p:spPr>
            <a:xfrm>
              <a:off x="7835555" y="3170236"/>
              <a:ext cx="848804" cy="844147"/>
            </a:xfrm>
            <a:custGeom>
              <a:avLst/>
              <a:gdLst>
                <a:gd name="connsiteX0" fmla="*/ 63265 w 848804"/>
                <a:gd name="connsiteY0" fmla="*/ 0 h 844147"/>
                <a:gd name="connsiteX1" fmla="*/ 52779 w 848804"/>
                <a:gd name="connsiteY1" fmla="*/ 104019 h 844147"/>
                <a:gd name="connsiteX2" fmla="*/ 738259 w 848804"/>
                <a:gd name="connsiteY2" fmla="*/ 789498 h 844147"/>
                <a:gd name="connsiteX3" fmla="*/ 848804 w 848804"/>
                <a:gd name="connsiteY3" fmla="*/ 778354 h 844147"/>
                <a:gd name="connsiteX4" fmla="*/ 812238 w 848804"/>
                <a:gd name="connsiteY4" fmla="*/ 798201 h 844147"/>
                <a:gd name="connsiteX5" fmla="*/ 584662 w 848804"/>
                <a:gd name="connsiteY5" fmla="*/ 844147 h 844147"/>
                <a:gd name="connsiteX6" fmla="*/ 0 w 848804"/>
                <a:gd name="connsiteY6" fmla="*/ 259486 h 844147"/>
                <a:gd name="connsiteX7" fmla="*/ 45946 w 848804"/>
                <a:gd name="connsiteY7" fmla="*/ 31909 h 844147"/>
                <a:gd name="connsiteX8" fmla="*/ 63265 w 848804"/>
                <a:gd name="connsiteY8" fmla="*/ 0 h 844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8804" h="844147">
                  <a:moveTo>
                    <a:pt x="63265" y="0"/>
                  </a:moveTo>
                  <a:lnTo>
                    <a:pt x="52779" y="104019"/>
                  </a:lnTo>
                  <a:cubicBezTo>
                    <a:pt x="52779" y="482598"/>
                    <a:pt x="359679" y="789498"/>
                    <a:pt x="738259" y="789498"/>
                  </a:cubicBezTo>
                  <a:lnTo>
                    <a:pt x="848804" y="778354"/>
                  </a:lnTo>
                  <a:lnTo>
                    <a:pt x="812238" y="798201"/>
                  </a:lnTo>
                  <a:cubicBezTo>
                    <a:pt x="742291" y="827787"/>
                    <a:pt x="665387" y="844147"/>
                    <a:pt x="584662" y="844147"/>
                  </a:cubicBezTo>
                  <a:cubicBezTo>
                    <a:pt x="261762" y="844147"/>
                    <a:pt x="0" y="582385"/>
                    <a:pt x="0" y="259486"/>
                  </a:cubicBezTo>
                  <a:cubicBezTo>
                    <a:pt x="0" y="178761"/>
                    <a:pt x="16360" y="101857"/>
                    <a:pt x="45946" y="31909"/>
                  </a:cubicBezTo>
                  <a:lnTo>
                    <a:pt x="63265" y="0"/>
                  </a:lnTo>
                  <a:close/>
                </a:path>
              </a:pathLst>
            </a:custGeom>
            <a:solidFill>
              <a:schemeClr val="tx1">
                <a:lumMod val="85000"/>
                <a:lumOff val="15000"/>
                <a:alpha val="15000"/>
              </a:schemeClr>
            </a:solidFill>
            <a:ln>
              <a:noFill/>
            </a:ln>
            <a:effectLst>
              <a:outerShdw blurRad="381000" dist="444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dirty="0"/>
            </a:p>
          </p:txBody>
        </p:sp>
        <p:sp>
          <p:nvSpPr>
            <p:cNvPr id="45" name="Rectangle 44">
              <a:extLst>
                <a:ext uri="{FF2B5EF4-FFF2-40B4-BE49-F238E27FC236}">
                  <a16:creationId xmlns:a16="http://schemas.microsoft.com/office/drawing/2014/main" id="{8CD95362-C215-6673-DB4F-BB7318FEE921}"/>
                </a:ext>
              </a:extLst>
            </p:cNvPr>
            <p:cNvSpPr/>
            <p:nvPr/>
          </p:nvSpPr>
          <p:spPr>
            <a:xfrm>
              <a:off x="8247923" y="3257428"/>
              <a:ext cx="344586" cy="344586"/>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grpSp>
      <p:grpSp>
        <p:nvGrpSpPr>
          <p:cNvPr id="49" name="Group 48">
            <a:extLst>
              <a:ext uri="{FF2B5EF4-FFF2-40B4-BE49-F238E27FC236}">
                <a16:creationId xmlns:a16="http://schemas.microsoft.com/office/drawing/2014/main" id="{857A496C-B180-A541-42CC-AF09C46F380B}"/>
              </a:ext>
            </a:extLst>
          </p:cNvPr>
          <p:cNvGrpSpPr/>
          <p:nvPr/>
        </p:nvGrpSpPr>
        <p:grpSpPr>
          <a:xfrm>
            <a:off x="14058530" y="8836501"/>
            <a:ext cx="2338644" cy="2338646"/>
            <a:chOff x="7029265" y="4418250"/>
            <a:chExt cx="1169322" cy="1169323"/>
          </a:xfrm>
        </p:grpSpPr>
        <p:sp>
          <p:nvSpPr>
            <p:cNvPr id="50" name="Freeform: Shape 49">
              <a:extLst>
                <a:ext uri="{FF2B5EF4-FFF2-40B4-BE49-F238E27FC236}">
                  <a16:creationId xmlns:a16="http://schemas.microsoft.com/office/drawing/2014/main" id="{9CE091BB-81B7-293D-75BA-2E1BA2632B5C}"/>
                </a:ext>
              </a:extLst>
            </p:cNvPr>
            <p:cNvSpPr/>
            <p:nvPr/>
          </p:nvSpPr>
          <p:spPr>
            <a:xfrm>
              <a:off x="7029265" y="4418250"/>
              <a:ext cx="1169322" cy="1169323"/>
            </a:xfrm>
            <a:custGeom>
              <a:avLst/>
              <a:gdLst>
                <a:gd name="connsiteX0" fmla="*/ 1169323 w 1169322"/>
                <a:gd name="connsiteY0" fmla="*/ 584661 h 1169323"/>
                <a:gd name="connsiteX1" fmla="*/ 584662 w 1169322"/>
                <a:gd name="connsiteY1" fmla="*/ 1169323 h 1169323"/>
                <a:gd name="connsiteX2" fmla="*/ 0 w 1169322"/>
                <a:gd name="connsiteY2" fmla="*/ 584661 h 1169323"/>
                <a:gd name="connsiteX3" fmla="*/ 584662 w 1169322"/>
                <a:gd name="connsiteY3" fmla="*/ 0 h 1169323"/>
                <a:gd name="connsiteX4" fmla="*/ 1169323 w 1169322"/>
                <a:gd name="connsiteY4" fmla="*/ 584661 h 1169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322" h="1169323">
                  <a:moveTo>
                    <a:pt x="1169323" y="584661"/>
                  </a:moveTo>
                  <a:cubicBezTo>
                    <a:pt x="1169323" y="907561"/>
                    <a:pt x="907561" y="1169323"/>
                    <a:pt x="584662" y="1169323"/>
                  </a:cubicBezTo>
                  <a:cubicBezTo>
                    <a:pt x="261762" y="1169323"/>
                    <a:pt x="0" y="907561"/>
                    <a:pt x="0" y="584661"/>
                  </a:cubicBezTo>
                  <a:cubicBezTo>
                    <a:pt x="0" y="261762"/>
                    <a:pt x="261762" y="0"/>
                    <a:pt x="584662" y="0"/>
                  </a:cubicBezTo>
                  <a:cubicBezTo>
                    <a:pt x="907561" y="0"/>
                    <a:pt x="1169323" y="261762"/>
                    <a:pt x="1169323" y="584661"/>
                  </a:cubicBez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grpSp>
          <p:nvGrpSpPr>
            <p:cNvPr id="51" name="Group 50">
              <a:extLst>
                <a:ext uri="{FF2B5EF4-FFF2-40B4-BE49-F238E27FC236}">
                  <a16:creationId xmlns:a16="http://schemas.microsoft.com/office/drawing/2014/main" id="{21598976-8C88-A242-6C27-FC41CB970733}"/>
                </a:ext>
              </a:extLst>
            </p:cNvPr>
            <p:cNvGrpSpPr/>
            <p:nvPr/>
          </p:nvGrpSpPr>
          <p:grpSpPr>
            <a:xfrm>
              <a:off x="7226220" y="4615206"/>
              <a:ext cx="775412" cy="775412"/>
              <a:chOff x="7232857" y="1468826"/>
              <a:chExt cx="775412" cy="775412"/>
            </a:xfrm>
          </p:grpSpPr>
          <p:sp>
            <p:nvSpPr>
              <p:cNvPr id="54" name="Freeform: Shape 53">
                <a:extLst>
                  <a:ext uri="{FF2B5EF4-FFF2-40B4-BE49-F238E27FC236}">
                    <a16:creationId xmlns:a16="http://schemas.microsoft.com/office/drawing/2014/main" id="{9E617CE1-1FED-26D0-BD92-697D9AB64F5E}"/>
                  </a:ext>
                </a:extLst>
              </p:cNvPr>
              <p:cNvSpPr/>
              <p:nvPr/>
            </p:nvSpPr>
            <p:spPr>
              <a:xfrm>
                <a:off x="7232857" y="1468826"/>
                <a:ext cx="775412" cy="775412"/>
              </a:xfrm>
              <a:custGeom>
                <a:avLst/>
                <a:gdLst>
                  <a:gd name="connsiteX0" fmla="*/ 775412 w 775412"/>
                  <a:gd name="connsiteY0" fmla="*/ 387706 h 775412"/>
                  <a:gd name="connsiteX1" fmla="*/ 387706 w 775412"/>
                  <a:gd name="connsiteY1" fmla="*/ 775413 h 775412"/>
                  <a:gd name="connsiteX2" fmla="*/ 0 w 775412"/>
                  <a:gd name="connsiteY2" fmla="*/ 387706 h 775412"/>
                  <a:gd name="connsiteX3" fmla="*/ 387706 w 775412"/>
                  <a:gd name="connsiteY3" fmla="*/ 0 h 775412"/>
                  <a:gd name="connsiteX4" fmla="*/ 775412 w 775412"/>
                  <a:gd name="connsiteY4" fmla="*/ 387706 h 775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412" h="775412">
                    <a:moveTo>
                      <a:pt x="775412" y="387706"/>
                    </a:moveTo>
                    <a:cubicBezTo>
                      <a:pt x="775412" y="601830"/>
                      <a:pt x="601830" y="775413"/>
                      <a:pt x="387706" y="775413"/>
                    </a:cubicBezTo>
                    <a:cubicBezTo>
                      <a:pt x="173582" y="775413"/>
                      <a:pt x="0" y="601830"/>
                      <a:pt x="0" y="387706"/>
                    </a:cubicBezTo>
                    <a:cubicBezTo>
                      <a:pt x="0" y="173582"/>
                      <a:pt x="173582" y="0"/>
                      <a:pt x="387706" y="0"/>
                    </a:cubicBezTo>
                    <a:cubicBezTo>
                      <a:pt x="601831" y="0"/>
                      <a:pt x="775412" y="173582"/>
                      <a:pt x="775412" y="387706"/>
                    </a:cubicBezTo>
                    <a:close/>
                  </a:path>
                </a:pathLst>
              </a:custGeom>
              <a:solidFill>
                <a:schemeClr val="accent3"/>
              </a:solidFill>
              <a:ln w="14429" cap="flat">
                <a:noFill/>
                <a:prstDash val="solid"/>
                <a:miter/>
              </a:ln>
            </p:spPr>
            <p:txBody>
              <a:bodyPr rtlCol="0" anchor="ctr"/>
              <a:lstStyle/>
              <a:p>
                <a:endParaRPr lang="en-ID" sz="7200"/>
              </a:p>
            </p:txBody>
          </p:sp>
          <p:sp>
            <p:nvSpPr>
              <p:cNvPr id="55" name="Freeform: Shape 54">
                <a:extLst>
                  <a:ext uri="{FF2B5EF4-FFF2-40B4-BE49-F238E27FC236}">
                    <a16:creationId xmlns:a16="http://schemas.microsoft.com/office/drawing/2014/main" id="{90282FB1-AB3C-102B-6B68-F8E697654029}"/>
                  </a:ext>
                </a:extLst>
              </p:cNvPr>
              <p:cNvSpPr/>
              <p:nvPr/>
            </p:nvSpPr>
            <p:spPr>
              <a:xfrm>
                <a:off x="7259118" y="1495087"/>
                <a:ext cx="722890" cy="722891"/>
              </a:xfrm>
              <a:custGeom>
                <a:avLst/>
                <a:gdLst>
                  <a:gd name="connsiteX0" fmla="*/ 722891 w 722890"/>
                  <a:gd name="connsiteY0" fmla="*/ 361446 h 722891"/>
                  <a:gd name="connsiteX1" fmla="*/ 361446 w 722890"/>
                  <a:gd name="connsiteY1" fmla="*/ 722891 h 722891"/>
                  <a:gd name="connsiteX2" fmla="*/ 0 w 722890"/>
                  <a:gd name="connsiteY2" fmla="*/ 361446 h 722891"/>
                  <a:gd name="connsiteX3" fmla="*/ 361446 w 722890"/>
                  <a:gd name="connsiteY3" fmla="*/ 0 h 722891"/>
                  <a:gd name="connsiteX4" fmla="*/ 722891 w 722890"/>
                  <a:gd name="connsiteY4" fmla="*/ 361446 h 722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890" h="722891">
                    <a:moveTo>
                      <a:pt x="722891" y="361446"/>
                    </a:moveTo>
                    <a:cubicBezTo>
                      <a:pt x="722891" y="561066"/>
                      <a:pt x="561066" y="722891"/>
                      <a:pt x="361446" y="722891"/>
                    </a:cubicBezTo>
                    <a:cubicBezTo>
                      <a:pt x="161824" y="722891"/>
                      <a:pt x="0" y="561066"/>
                      <a:pt x="0" y="361446"/>
                    </a:cubicBezTo>
                    <a:cubicBezTo>
                      <a:pt x="0" y="161825"/>
                      <a:pt x="161825" y="0"/>
                      <a:pt x="361446" y="0"/>
                    </a:cubicBezTo>
                    <a:cubicBezTo>
                      <a:pt x="561067" y="0"/>
                      <a:pt x="722891" y="161825"/>
                      <a:pt x="722891" y="361446"/>
                    </a:cubicBezTo>
                    <a:close/>
                  </a:path>
                </a:pathLst>
              </a:custGeom>
              <a:gradFill>
                <a:gsLst>
                  <a:gs pos="0">
                    <a:schemeClr val="bg1"/>
                  </a:gs>
                  <a:gs pos="100000">
                    <a:srgbClr val="E4E8F6"/>
                  </a:gs>
                </a:gsLst>
                <a:lin ang="2700000" scaled="0"/>
              </a:gradFill>
              <a:ln>
                <a:noFill/>
              </a:ln>
              <a:effectLst>
                <a:outerShdw blurRad="635000" dist="571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p>
            </p:txBody>
          </p:sp>
          <p:sp>
            <p:nvSpPr>
              <p:cNvPr id="56" name="Freeform: Shape 55">
                <a:extLst>
                  <a:ext uri="{FF2B5EF4-FFF2-40B4-BE49-F238E27FC236}">
                    <a16:creationId xmlns:a16="http://schemas.microsoft.com/office/drawing/2014/main" id="{45EE181C-AE8F-ABF7-0AA6-96501CC8BDB5}"/>
                  </a:ext>
                </a:extLst>
              </p:cNvPr>
              <p:cNvSpPr/>
              <p:nvPr/>
            </p:nvSpPr>
            <p:spPr>
              <a:xfrm>
                <a:off x="7259118" y="1495087"/>
                <a:ext cx="722890" cy="722891"/>
              </a:xfrm>
              <a:custGeom>
                <a:avLst/>
                <a:gdLst>
                  <a:gd name="connsiteX0" fmla="*/ 722891 w 722890"/>
                  <a:gd name="connsiteY0" fmla="*/ 361446 h 722891"/>
                  <a:gd name="connsiteX1" fmla="*/ 361446 w 722890"/>
                  <a:gd name="connsiteY1" fmla="*/ 722891 h 722891"/>
                  <a:gd name="connsiteX2" fmla="*/ 0 w 722890"/>
                  <a:gd name="connsiteY2" fmla="*/ 361446 h 722891"/>
                  <a:gd name="connsiteX3" fmla="*/ 361446 w 722890"/>
                  <a:gd name="connsiteY3" fmla="*/ 0 h 722891"/>
                  <a:gd name="connsiteX4" fmla="*/ 722891 w 722890"/>
                  <a:gd name="connsiteY4" fmla="*/ 361446 h 722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890" h="722891">
                    <a:moveTo>
                      <a:pt x="722891" y="361446"/>
                    </a:moveTo>
                    <a:cubicBezTo>
                      <a:pt x="722891" y="561066"/>
                      <a:pt x="561066" y="722891"/>
                      <a:pt x="361446" y="722891"/>
                    </a:cubicBezTo>
                    <a:cubicBezTo>
                      <a:pt x="161824" y="722891"/>
                      <a:pt x="0" y="561066"/>
                      <a:pt x="0" y="361446"/>
                    </a:cubicBezTo>
                    <a:cubicBezTo>
                      <a:pt x="0" y="161825"/>
                      <a:pt x="161825" y="0"/>
                      <a:pt x="361446" y="0"/>
                    </a:cubicBezTo>
                    <a:cubicBezTo>
                      <a:pt x="561067" y="0"/>
                      <a:pt x="722891" y="161825"/>
                      <a:pt x="722891" y="361446"/>
                    </a:cubicBezTo>
                    <a:close/>
                  </a:path>
                </a:pathLst>
              </a:custGeom>
              <a:gradFill>
                <a:gsLst>
                  <a:gs pos="100000">
                    <a:schemeClr val="bg1"/>
                  </a:gs>
                  <a:gs pos="0">
                    <a:schemeClr val="bg1">
                      <a:lumMod val="65000"/>
                    </a:schemeClr>
                  </a:gs>
                </a:gsLst>
                <a:lin ang="2700000" scaled="0"/>
              </a:gradFill>
              <a:ln>
                <a:noFill/>
              </a:ln>
              <a:effectLst>
                <a:outerShdw blurRad="635000" dist="444500" dir="8100000" sx="90000" sy="90000" algn="tr" rotWithShape="0">
                  <a:prstClr val="black">
                    <a:alpha val="10000"/>
                  </a:prstClr>
                </a:outerShdw>
                <a:softEdge rad="508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p>
            </p:txBody>
          </p:sp>
        </p:grpSp>
        <p:sp>
          <p:nvSpPr>
            <p:cNvPr id="52" name="Freeform: Shape 51">
              <a:extLst>
                <a:ext uri="{FF2B5EF4-FFF2-40B4-BE49-F238E27FC236}">
                  <a16:creationId xmlns:a16="http://schemas.microsoft.com/office/drawing/2014/main" id="{1BBC82CD-03CF-A4AC-D6B9-8B5263A2ECF1}"/>
                </a:ext>
              </a:extLst>
            </p:cNvPr>
            <p:cNvSpPr/>
            <p:nvPr/>
          </p:nvSpPr>
          <p:spPr>
            <a:xfrm>
              <a:off x="7029265" y="4743426"/>
              <a:ext cx="848804" cy="844147"/>
            </a:xfrm>
            <a:custGeom>
              <a:avLst/>
              <a:gdLst>
                <a:gd name="connsiteX0" fmla="*/ 63265 w 848804"/>
                <a:gd name="connsiteY0" fmla="*/ 0 h 844147"/>
                <a:gd name="connsiteX1" fmla="*/ 52779 w 848804"/>
                <a:gd name="connsiteY1" fmla="*/ 104019 h 844147"/>
                <a:gd name="connsiteX2" fmla="*/ 738259 w 848804"/>
                <a:gd name="connsiteY2" fmla="*/ 789498 h 844147"/>
                <a:gd name="connsiteX3" fmla="*/ 848804 w 848804"/>
                <a:gd name="connsiteY3" fmla="*/ 778354 h 844147"/>
                <a:gd name="connsiteX4" fmla="*/ 812238 w 848804"/>
                <a:gd name="connsiteY4" fmla="*/ 798201 h 844147"/>
                <a:gd name="connsiteX5" fmla="*/ 584662 w 848804"/>
                <a:gd name="connsiteY5" fmla="*/ 844147 h 844147"/>
                <a:gd name="connsiteX6" fmla="*/ 0 w 848804"/>
                <a:gd name="connsiteY6" fmla="*/ 259486 h 844147"/>
                <a:gd name="connsiteX7" fmla="*/ 45946 w 848804"/>
                <a:gd name="connsiteY7" fmla="*/ 31909 h 844147"/>
                <a:gd name="connsiteX8" fmla="*/ 63265 w 848804"/>
                <a:gd name="connsiteY8" fmla="*/ 0 h 844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8804" h="844147">
                  <a:moveTo>
                    <a:pt x="63265" y="0"/>
                  </a:moveTo>
                  <a:lnTo>
                    <a:pt x="52779" y="104019"/>
                  </a:lnTo>
                  <a:cubicBezTo>
                    <a:pt x="52779" y="482598"/>
                    <a:pt x="359679" y="789498"/>
                    <a:pt x="738259" y="789498"/>
                  </a:cubicBezTo>
                  <a:lnTo>
                    <a:pt x="848804" y="778354"/>
                  </a:lnTo>
                  <a:lnTo>
                    <a:pt x="812238" y="798201"/>
                  </a:lnTo>
                  <a:cubicBezTo>
                    <a:pt x="742291" y="827787"/>
                    <a:pt x="665387" y="844147"/>
                    <a:pt x="584662" y="844147"/>
                  </a:cubicBezTo>
                  <a:cubicBezTo>
                    <a:pt x="261762" y="844147"/>
                    <a:pt x="0" y="582385"/>
                    <a:pt x="0" y="259486"/>
                  </a:cubicBezTo>
                  <a:cubicBezTo>
                    <a:pt x="0" y="178761"/>
                    <a:pt x="16360" y="101857"/>
                    <a:pt x="45946" y="31909"/>
                  </a:cubicBezTo>
                  <a:lnTo>
                    <a:pt x="63265" y="0"/>
                  </a:lnTo>
                  <a:close/>
                </a:path>
              </a:pathLst>
            </a:custGeom>
            <a:solidFill>
              <a:schemeClr val="tx1">
                <a:lumMod val="85000"/>
                <a:lumOff val="15000"/>
                <a:alpha val="15000"/>
              </a:schemeClr>
            </a:solidFill>
            <a:ln>
              <a:noFill/>
            </a:ln>
            <a:effectLst>
              <a:outerShdw blurRad="381000" dist="444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dirty="0"/>
            </a:p>
          </p:txBody>
        </p:sp>
        <p:sp>
          <p:nvSpPr>
            <p:cNvPr id="53" name="Rectangle 52">
              <a:extLst>
                <a:ext uri="{FF2B5EF4-FFF2-40B4-BE49-F238E27FC236}">
                  <a16:creationId xmlns:a16="http://schemas.microsoft.com/office/drawing/2014/main" id="{3A966984-B083-3F19-4D1A-1B4C8C076A53}"/>
                </a:ext>
              </a:extLst>
            </p:cNvPr>
            <p:cNvSpPr/>
            <p:nvPr/>
          </p:nvSpPr>
          <p:spPr>
            <a:xfrm>
              <a:off x="7448270" y="4830619"/>
              <a:ext cx="344586" cy="344586"/>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grpSp>
      <p:grpSp>
        <p:nvGrpSpPr>
          <p:cNvPr id="57" name="Group 56">
            <a:extLst>
              <a:ext uri="{FF2B5EF4-FFF2-40B4-BE49-F238E27FC236}">
                <a16:creationId xmlns:a16="http://schemas.microsoft.com/office/drawing/2014/main" id="{22F0870E-13DA-70C9-F229-336559F99964}"/>
              </a:ext>
            </a:extLst>
          </p:cNvPr>
          <p:cNvGrpSpPr/>
          <p:nvPr/>
        </p:nvGrpSpPr>
        <p:grpSpPr>
          <a:xfrm>
            <a:off x="9906453" y="4293686"/>
            <a:ext cx="4559262" cy="5131228"/>
            <a:chOff x="4953226" y="2146843"/>
            <a:chExt cx="2279631" cy="2565614"/>
          </a:xfrm>
        </p:grpSpPr>
        <p:sp>
          <p:nvSpPr>
            <p:cNvPr id="58" name="Freeform: Shape 57">
              <a:extLst>
                <a:ext uri="{FF2B5EF4-FFF2-40B4-BE49-F238E27FC236}">
                  <a16:creationId xmlns:a16="http://schemas.microsoft.com/office/drawing/2014/main" id="{9BB2992D-6F26-65DC-5494-9858D574012B}"/>
                </a:ext>
              </a:extLst>
            </p:cNvPr>
            <p:cNvSpPr/>
            <p:nvPr/>
          </p:nvSpPr>
          <p:spPr>
            <a:xfrm>
              <a:off x="4953226" y="2146843"/>
              <a:ext cx="1139887" cy="2565613"/>
            </a:xfrm>
            <a:custGeom>
              <a:avLst/>
              <a:gdLst>
                <a:gd name="connsiteX0" fmla="*/ 1139888 w 1139887"/>
                <a:gd name="connsiteY0" fmla="*/ 0 h 2565613"/>
                <a:gd name="connsiteX1" fmla="*/ 1139888 w 1139887"/>
                <a:gd name="connsiteY1" fmla="*/ 2565614 h 2565613"/>
                <a:gd name="connsiteX2" fmla="*/ 1032104 w 1139887"/>
                <a:gd name="connsiteY2" fmla="*/ 2536901 h 2565613"/>
                <a:gd name="connsiteX3" fmla="*/ 107784 w 1139887"/>
                <a:gd name="connsiteY3" fmla="*/ 2003173 h 2565613"/>
                <a:gd name="connsiteX4" fmla="*/ 0 w 1139887"/>
                <a:gd name="connsiteY4" fmla="*/ 1816462 h 2565613"/>
                <a:gd name="connsiteX5" fmla="*/ 0 w 1139887"/>
                <a:gd name="connsiteY5" fmla="*/ 749296 h 2565613"/>
                <a:gd name="connsiteX6" fmla="*/ 107784 w 1139887"/>
                <a:gd name="connsiteY6" fmla="*/ 562585 h 2565613"/>
                <a:gd name="connsiteX7" fmla="*/ 1032104 w 1139887"/>
                <a:gd name="connsiteY7" fmla="*/ 28858 h 2565613"/>
                <a:gd name="connsiteX8" fmla="*/ 1139888 w 1139887"/>
                <a:gd name="connsiteY8" fmla="*/ 0 h 256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9887" h="2565613">
                  <a:moveTo>
                    <a:pt x="1139888" y="0"/>
                  </a:moveTo>
                  <a:lnTo>
                    <a:pt x="1139888" y="2565614"/>
                  </a:lnTo>
                  <a:cubicBezTo>
                    <a:pt x="1102661" y="2565614"/>
                    <a:pt x="1065579" y="2556091"/>
                    <a:pt x="1032104" y="2536901"/>
                  </a:cubicBezTo>
                  <a:lnTo>
                    <a:pt x="107784" y="2003173"/>
                  </a:lnTo>
                  <a:cubicBezTo>
                    <a:pt x="40978" y="1964648"/>
                    <a:pt x="0" y="1893513"/>
                    <a:pt x="0" y="1816462"/>
                  </a:cubicBezTo>
                  <a:lnTo>
                    <a:pt x="0" y="749296"/>
                  </a:lnTo>
                  <a:cubicBezTo>
                    <a:pt x="0" y="672390"/>
                    <a:pt x="40978" y="601111"/>
                    <a:pt x="107784" y="562585"/>
                  </a:cubicBezTo>
                  <a:lnTo>
                    <a:pt x="1032104" y="28858"/>
                  </a:lnTo>
                  <a:cubicBezTo>
                    <a:pt x="1065579" y="9812"/>
                    <a:pt x="1102805" y="0"/>
                    <a:pt x="1139888" y="0"/>
                  </a:cubicBez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a:outerShdw blurRad="381000" dist="444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ID" sz="7200"/>
            </a:p>
          </p:txBody>
        </p:sp>
        <p:sp>
          <p:nvSpPr>
            <p:cNvPr id="59" name="Freeform: Shape 58">
              <a:extLst>
                <a:ext uri="{FF2B5EF4-FFF2-40B4-BE49-F238E27FC236}">
                  <a16:creationId xmlns:a16="http://schemas.microsoft.com/office/drawing/2014/main" id="{37655968-609F-7EF1-DF56-2479B274C35C}"/>
                </a:ext>
              </a:extLst>
            </p:cNvPr>
            <p:cNvSpPr/>
            <p:nvPr/>
          </p:nvSpPr>
          <p:spPr>
            <a:xfrm>
              <a:off x="4953226" y="2146843"/>
              <a:ext cx="1139888" cy="2565614"/>
            </a:xfrm>
            <a:custGeom>
              <a:avLst/>
              <a:gdLst>
                <a:gd name="connsiteX0" fmla="*/ 1139888 w 1139888"/>
                <a:gd name="connsiteY0" fmla="*/ 0 h 2565614"/>
                <a:gd name="connsiteX1" fmla="*/ 1139888 w 1139888"/>
                <a:gd name="connsiteY1" fmla="*/ 2565614 h 2565614"/>
                <a:gd name="connsiteX2" fmla="*/ 1032104 w 1139888"/>
                <a:gd name="connsiteY2" fmla="*/ 2536901 h 2565614"/>
                <a:gd name="connsiteX3" fmla="*/ 107784 w 1139888"/>
                <a:gd name="connsiteY3" fmla="*/ 2003173 h 2565614"/>
                <a:gd name="connsiteX4" fmla="*/ 0 w 1139888"/>
                <a:gd name="connsiteY4" fmla="*/ 1816462 h 2565614"/>
                <a:gd name="connsiteX5" fmla="*/ 0 w 1139888"/>
                <a:gd name="connsiteY5" fmla="*/ 749296 h 2565614"/>
                <a:gd name="connsiteX6" fmla="*/ 107784 w 1139888"/>
                <a:gd name="connsiteY6" fmla="*/ 562585 h 2565614"/>
                <a:gd name="connsiteX7" fmla="*/ 1032104 w 1139888"/>
                <a:gd name="connsiteY7" fmla="*/ 28858 h 2565614"/>
                <a:gd name="connsiteX8" fmla="*/ 1139888 w 1139888"/>
                <a:gd name="connsiteY8" fmla="*/ 0 h 256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9888" h="2565614">
                  <a:moveTo>
                    <a:pt x="1139888" y="0"/>
                  </a:moveTo>
                  <a:lnTo>
                    <a:pt x="1139888" y="2565614"/>
                  </a:lnTo>
                  <a:cubicBezTo>
                    <a:pt x="1102661" y="2565614"/>
                    <a:pt x="1065579" y="2556091"/>
                    <a:pt x="1032104" y="2536901"/>
                  </a:cubicBezTo>
                  <a:lnTo>
                    <a:pt x="107784" y="2003173"/>
                  </a:lnTo>
                  <a:cubicBezTo>
                    <a:pt x="40978" y="1964648"/>
                    <a:pt x="0" y="1893513"/>
                    <a:pt x="0" y="1816462"/>
                  </a:cubicBezTo>
                  <a:lnTo>
                    <a:pt x="0" y="749296"/>
                  </a:lnTo>
                  <a:cubicBezTo>
                    <a:pt x="0" y="672390"/>
                    <a:pt x="40978" y="601111"/>
                    <a:pt x="107784" y="562585"/>
                  </a:cubicBezTo>
                  <a:lnTo>
                    <a:pt x="1032104" y="28858"/>
                  </a:lnTo>
                  <a:cubicBezTo>
                    <a:pt x="1065579" y="9812"/>
                    <a:pt x="1102805" y="0"/>
                    <a:pt x="1139888" y="0"/>
                  </a:cubicBez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60" name="Freeform: Shape 59">
              <a:extLst>
                <a:ext uri="{FF2B5EF4-FFF2-40B4-BE49-F238E27FC236}">
                  <a16:creationId xmlns:a16="http://schemas.microsoft.com/office/drawing/2014/main" id="{985566EC-C207-F61A-D00E-2690A6085104}"/>
                </a:ext>
              </a:extLst>
            </p:cNvPr>
            <p:cNvSpPr/>
            <p:nvPr/>
          </p:nvSpPr>
          <p:spPr>
            <a:xfrm>
              <a:off x="6092969" y="2146843"/>
              <a:ext cx="1139888" cy="2565613"/>
            </a:xfrm>
            <a:custGeom>
              <a:avLst/>
              <a:gdLst>
                <a:gd name="connsiteX0" fmla="*/ 1139888 w 1139888"/>
                <a:gd name="connsiteY0" fmla="*/ 749296 h 2565613"/>
                <a:gd name="connsiteX1" fmla="*/ 1139888 w 1139888"/>
                <a:gd name="connsiteY1" fmla="*/ 1816462 h 2565613"/>
                <a:gd name="connsiteX2" fmla="*/ 1032104 w 1139888"/>
                <a:gd name="connsiteY2" fmla="*/ 2003173 h 2565613"/>
                <a:gd name="connsiteX3" fmla="*/ 107784 w 1139888"/>
                <a:gd name="connsiteY3" fmla="*/ 2536901 h 2565613"/>
                <a:gd name="connsiteX4" fmla="*/ 0 w 1139888"/>
                <a:gd name="connsiteY4" fmla="*/ 2565614 h 2565613"/>
                <a:gd name="connsiteX5" fmla="*/ 0 w 1139888"/>
                <a:gd name="connsiteY5" fmla="*/ 0 h 2565613"/>
                <a:gd name="connsiteX6" fmla="*/ 107784 w 1139888"/>
                <a:gd name="connsiteY6" fmla="*/ 29002 h 2565613"/>
                <a:gd name="connsiteX7" fmla="*/ 1032104 w 1139888"/>
                <a:gd name="connsiteY7" fmla="*/ 562730 h 2565613"/>
                <a:gd name="connsiteX8" fmla="*/ 1139888 w 1139888"/>
                <a:gd name="connsiteY8" fmla="*/ 749296 h 256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9888" h="2565613">
                  <a:moveTo>
                    <a:pt x="1139888" y="749296"/>
                  </a:moveTo>
                  <a:lnTo>
                    <a:pt x="1139888" y="1816462"/>
                  </a:lnTo>
                  <a:cubicBezTo>
                    <a:pt x="1139888" y="1893369"/>
                    <a:pt x="1098910" y="1964648"/>
                    <a:pt x="1032104" y="2003173"/>
                  </a:cubicBezTo>
                  <a:lnTo>
                    <a:pt x="107784" y="2536901"/>
                  </a:lnTo>
                  <a:cubicBezTo>
                    <a:pt x="74453" y="2556091"/>
                    <a:pt x="37227" y="2565614"/>
                    <a:pt x="0" y="2565614"/>
                  </a:cubicBezTo>
                  <a:lnTo>
                    <a:pt x="0" y="0"/>
                  </a:lnTo>
                  <a:cubicBezTo>
                    <a:pt x="37227" y="0"/>
                    <a:pt x="74309" y="9667"/>
                    <a:pt x="107784" y="29002"/>
                  </a:cubicBezTo>
                  <a:lnTo>
                    <a:pt x="1032104" y="562730"/>
                  </a:lnTo>
                  <a:cubicBezTo>
                    <a:pt x="1099054" y="601111"/>
                    <a:pt x="1139888" y="672390"/>
                    <a:pt x="1139888" y="749296"/>
                  </a:cubicBez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61" name="Freeform: Shape 60">
              <a:extLst>
                <a:ext uri="{FF2B5EF4-FFF2-40B4-BE49-F238E27FC236}">
                  <a16:creationId xmlns:a16="http://schemas.microsoft.com/office/drawing/2014/main" id="{83F99113-2126-A76C-ACC4-D86AF5EE63B6}"/>
                </a:ext>
              </a:extLst>
            </p:cNvPr>
            <p:cNvSpPr/>
            <p:nvPr/>
          </p:nvSpPr>
          <p:spPr>
            <a:xfrm>
              <a:off x="5198807" y="2426404"/>
              <a:ext cx="1788613" cy="2006924"/>
            </a:xfrm>
            <a:custGeom>
              <a:avLst/>
              <a:gdLst>
                <a:gd name="connsiteX0" fmla="*/ 0 w 1788613"/>
                <a:gd name="connsiteY0" fmla="*/ 596277 h 2006924"/>
                <a:gd name="connsiteX1" fmla="*/ 0 w 1788613"/>
                <a:gd name="connsiteY1" fmla="*/ 1410648 h 2006924"/>
                <a:gd name="connsiteX2" fmla="*/ 94510 w 1788613"/>
                <a:gd name="connsiteY2" fmla="*/ 1574416 h 2006924"/>
                <a:gd name="connsiteX3" fmla="*/ 799797 w 1788613"/>
                <a:gd name="connsiteY3" fmla="*/ 1981602 h 2006924"/>
                <a:gd name="connsiteX4" fmla="*/ 988817 w 1788613"/>
                <a:gd name="connsiteY4" fmla="*/ 1981602 h 2006924"/>
                <a:gd name="connsiteX5" fmla="*/ 1694104 w 1788613"/>
                <a:gd name="connsiteY5" fmla="*/ 1574416 h 2006924"/>
                <a:gd name="connsiteX6" fmla="*/ 1788614 w 1788613"/>
                <a:gd name="connsiteY6" fmla="*/ 1410648 h 2006924"/>
                <a:gd name="connsiteX7" fmla="*/ 1788614 w 1788613"/>
                <a:gd name="connsiteY7" fmla="*/ 596277 h 2006924"/>
                <a:gd name="connsiteX8" fmla="*/ 1694104 w 1788613"/>
                <a:gd name="connsiteY8" fmla="*/ 432508 h 2006924"/>
                <a:gd name="connsiteX9" fmla="*/ 988817 w 1788613"/>
                <a:gd name="connsiteY9" fmla="*/ 25323 h 2006924"/>
                <a:gd name="connsiteX10" fmla="*/ 799797 w 1788613"/>
                <a:gd name="connsiteY10" fmla="*/ 25323 h 2006924"/>
                <a:gd name="connsiteX11" fmla="*/ 94510 w 1788613"/>
                <a:gd name="connsiteY11" fmla="*/ 432508 h 2006924"/>
                <a:gd name="connsiteX12" fmla="*/ 0 w 1788613"/>
                <a:gd name="connsiteY12" fmla="*/ 596277 h 200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8613" h="2006924">
                  <a:moveTo>
                    <a:pt x="0" y="596277"/>
                  </a:moveTo>
                  <a:lnTo>
                    <a:pt x="0" y="1410648"/>
                  </a:lnTo>
                  <a:cubicBezTo>
                    <a:pt x="0" y="1478175"/>
                    <a:pt x="36072" y="1540653"/>
                    <a:pt x="94510" y="1574416"/>
                  </a:cubicBezTo>
                  <a:lnTo>
                    <a:pt x="799797" y="1981602"/>
                  </a:lnTo>
                  <a:cubicBezTo>
                    <a:pt x="858235" y="2015366"/>
                    <a:pt x="930379" y="2015366"/>
                    <a:pt x="988817" y="1981602"/>
                  </a:cubicBezTo>
                  <a:lnTo>
                    <a:pt x="1694104" y="1574416"/>
                  </a:lnTo>
                  <a:cubicBezTo>
                    <a:pt x="1752541" y="1540653"/>
                    <a:pt x="1788614" y="1478175"/>
                    <a:pt x="1788614" y="1410648"/>
                  </a:cubicBezTo>
                  <a:lnTo>
                    <a:pt x="1788614" y="596277"/>
                  </a:lnTo>
                  <a:cubicBezTo>
                    <a:pt x="1788614" y="528749"/>
                    <a:pt x="1752541" y="466272"/>
                    <a:pt x="1694104" y="432508"/>
                  </a:cubicBezTo>
                  <a:lnTo>
                    <a:pt x="988817" y="25323"/>
                  </a:lnTo>
                  <a:cubicBezTo>
                    <a:pt x="930379" y="-8441"/>
                    <a:pt x="858235" y="-8441"/>
                    <a:pt x="799797" y="25323"/>
                  </a:cubicBezTo>
                  <a:lnTo>
                    <a:pt x="94510" y="432508"/>
                  </a:lnTo>
                  <a:cubicBezTo>
                    <a:pt x="36072" y="466272"/>
                    <a:pt x="0" y="528605"/>
                    <a:pt x="0" y="596277"/>
                  </a:cubicBezTo>
                  <a:close/>
                </a:path>
              </a:pathLst>
            </a:custGeom>
            <a:solidFill>
              <a:schemeClr val="bg1"/>
            </a:solidFill>
            <a:ln>
              <a:noFill/>
            </a:ln>
            <a:effectLst>
              <a:innerShdw blurRad="419100" dist="76200" dir="2700000">
                <a:srgbClr val="B3C5EA">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62" name="Freeform: Shape 61">
              <a:extLst>
                <a:ext uri="{FF2B5EF4-FFF2-40B4-BE49-F238E27FC236}">
                  <a16:creationId xmlns:a16="http://schemas.microsoft.com/office/drawing/2014/main" id="{A5EC073C-BA92-345E-957A-8DA2585FA315}"/>
                </a:ext>
              </a:extLst>
            </p:cNvPr>
            <p:cNvSpPr/>
            <p:nvPr/>
          </p:nvSpPr>
          <p:spPr>
            <a:xfrm>
              <a:off x="5253925" y="2490036"/>
              <a:ext cx="1678376" cy="1879516"/>
            </a:xfrm>
            <a:custGeom>
              <a:avLst/>
              <a:gdLst>
                <a:gd name="connsiteX0" fmla="*/ 0 w 1678376"/>
                <a:gd name="connsiteY0" fmla="*/ 564389 h 1879516"/>
                <a:gd name="connsiteX1" fmla="*/ 0 w 1678376"/>
                <a:gd name="connsiteY1" fmla="*/ 1315128 h 1879516"/>
                <a:gd name="connsiteX2" fmla="*/ 94510 w 1678376"/>
                <a:gd name="connsiteY2" fmla="*/ 1478897 h 1879516"/>
                <a:gd name="connsiteX3" fmla="*/ 744679 w 1678376"/>
                <a:gd name="connsiteY3" fmla="*/ 1854194 h 1879516"/>
                <a:gd name="connsiteX4" fmla="*/ 933698 w 1678376"/>
                <a:gd name="connsiteY4" fmla="*/ 1854194 h 1879516"/>
                <a:gd name="connsiteX5" fmla="*/ 1583867 w 1678376"/>
                <a:gd name="connsiteY5" fmla="*/ 1478897 h 1879516"/>
                <a:gd name="connsiteX6" fmla="*/ 1678377 w 1678376"/>
                <a:gd name="connsiteY6" fmla="*/ 1315128 h 1879516"/>
                <a:gd name="connsiteX7" fmla="*/ 1678377 w 1678376"/>
                <a:gd name="connsiteY7" fmla="*/ 564389 h 1879516"/>
                <a:gd name="connsiteX8" fmla="*/ 1583867 w 1678376"/>
                <a:gd name="connsiteY8" fmla="*/ 400620 h 1879516"/>
                <a:gd name="connsiteX9" fmla="*/ 933698 w 1678376"/>
                <a:gd name="connsiteY9" fmla="*/ 25323 h 1879516"/>
                <a:gd name="connsiteX10" fmla="*/ 744679 w 1678376"/>
                <a:gd name="connsiteY10" fmla="*/ 25323 h 1879516"/>
                <a:gd name="connsiteX11" fmla="*/ 94510 w 1678376"/>
                <a:gd name="connsiteY11" fmla="*/ 400620 h 1879516"/>
                <a:gd name="connsiteX12" fmla="*/ 0 w 1678376"/>
                <a:gd name="connsiteY12" fmla="*/ 564389 h 187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376" h="1879516">
                  <a:moveTo>
                    <a:pt x="0" y="564389"/>
                  </a:moveTo>
                  <a:lnTo>
                    <a:pt x="0" y="1315128"/>
                  </a:lnTo>
                  <a:cubicBezTo>
                    <a:pt x="0" y="1382656"/>
                    <a:pt x="36072" y="1445133"/>
                    <a:pt x="94510" y="1478897"/>
                  </a:cubicBezTo>
                  <a:lnTo>
                    <a:pt x="744679" y="1854194"/>
                  </a:lnTo>
                  <a:cubicBezTo>
                    <a:pt x="803116" y="1887958"/>
                    <a:pt x="875261" y="1887958"/>
                    <a:pt x="933698" y="1854194"/>
                  </a:cubicBezTo>
                  <a:lnTo>
                    <a:pt x="1583867" y="1478897"/>
                  </a:lnTo>
                  <a:cubicBezTo>
                    <a:pt x="1642304" y="1445133"/>
                    <a:pt x="1678377" y="1382656"/>
                    <a:pt x="1678377" y="1315128"/>
                  </a:cubicBezTo>
                  <a:lnTo>
                    <a:pt x="1678377" y="564389"/>
                  </a:lnTo>
                  <a:cubicBezTo>
                    <a:pt x="1678377" y="496861"/>
                    <a:pt x="1642304" y="434384"/>
                    <a:pt x="1583867" y="400620"/>
                  </a:cubicBezTo>
                  <a:lnTo>
                    <a:pt x="933698" y="25323"/>
                  </a:lnTo>
                  <a:cubicBezTo>
                    <a:pt x="875261" y="-8441"/>
                    <a:pt x="803116" y="-8441"/>
                    <a:pt x="744679" y="25323"/>
                  </a:cubicBezTo>
                  <a:lnTo>
                    <a:pt x="94510" y="400620"/>
                  </a:lnTo>
                  <a:cubicBezTo>
                    <a:pt x="36072" y="434384"/>
                    <a:pt x="0" y="496861"/>
                    <a:pt x="0" y="564389"/>
                  </a:cubicBezTo>
                  <a:close/>
                </a:path>
              </a:pathLst>
            </a:custGeom>
            <a:solidFill>
              <a:schemeClr val="bg1"/>
            </a:solidFill>
            <a:ln>
              <a:noFill/>
            </a:ln>
            <a:effectLst>
              <a:innerShdw blurRad="419100" dist="76200" dir="2700000">
                <a:srgbClr val="B3C5EA">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63" name="Freeform: Shape 62">
              <a:extLst>
                <a:ext uri="{FF2B5EF4-FFF2-40B4-BE49-F238E27FC236}">
                  <a16:creationId xmlns:a16="http://schemas.microsoft.com/office/drawing/2014/main" id="{634D1FB6-D1F1-B482-FF86-D542C35FF130}"/>
                </a:ext>
              </a:extLst>
            </p:cNvPr>
            <p:cNvSpPr/>
            <p:nvPr/>
          </p:nvSpPr>
          <p:spPr>
            <a:xfrm>
              <a:off x="5253925" y="2490036"/>
              <a:ext cx="842074" cy="1879517"/>
            </a:xfrm>
            <a:custGeom>
              <a:avLst/>
              <a:gdLst>
                <a:gd name="connsiteX0" fmla="*/ 839189 w 842074"/>
                <a:gd name="connsiteY0" fmla="*/ 0 h 1879517"/>
                <a:gd name="connsiteX1" fmla="*/ 842074 w 842074"/>
                <a:gd name="connsiteY1" fmla="*/ 377 h 1879517"/>
                <a:gd name="connsiteX2" fmla="*/ 842074 w 842074"/>
                <a:gd name="connsiteY2" fmla="*/ 1879141 h 1879517"/>
                <a:gd name="connsiteX3" fmla="*/ 839189 w 842074"/>
                <a:gd name="connsiteY3" fmla="*/ 1879517 h 1879517"/>
                <a:gd name="connsiteX4" fmla="*/ 744679 w 842074"/>
                <a:gd name="connsiteY4" fmla="*/ 1854194 h 1879517"/>
                <a:gd name="connsiteX5" fmla="*/ 94510 w 842074"/>
                <a:gd name="connsiteY5" fmla="*/ 1478897 h 1879517"/>
                <a:gd name="connsiteX6" fmla="*/ 0 w 842074"/>
                <a:gd name="connsiteY6" fmla="*/ 1315128 h 1879517"/>
                <a:gd name="connsiteX7" fmla="*/ 0 w 842074"/>
                <a:gd name="connsiteY7" fmla="*/ 564389 h 1879517"/>
                <a:gd name="connsiteX8" fmla="*/ 94510 w 842074"/>
                <a:gd name="connsiteY8" fmla="*/ 400620 h 1879517"/>
                <a:gd name="connsiteX9" fmla="*/ 744679 w 842074"/>
                <a:gd name="connsiteY9" fmla="*/ 25323 h 1879517"/>
                <a:gd name="connsiteX10" fmla="*/ 839189 w 842074"/>
                <a:gd name="connsiteY10" fmla="*/ 0 h 1879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2074" h="1879517">
                  <a:moveTo>
                    <a:pt x="839189" y="0"/>
                  </a:moveTo>
                  <a:lnTo>
                    <a:pt x="842074" y="377"/>
                  </a:lnTo>
                  <a:lnTo>
                    <a:pt x="842074" y="1879141"/>
                  </a:lnTo>
                  <a:lnTo>
                    <a:pt x="839189" y="1879517"/>
                  </a:lnTo>
                  <a:cubicBezTo>
                    <a:pt x="806543" y="1879517"/>
                    <a:pt x="773898" y="1871076"/>
                    <a:pt x="744679" y="1854194"/>
                  </a:cubicBezTo>
                  <a:lnTo>
                    <a:pt x="94510" y="1478897"/>
                  </a:lnTo>
                  <a:cubicBezTo>
                    <a:pt x="36072" y="1445133"/>
                    <a:pt x="0" y="1382656"/>
                    <a:pt x="0" y="1315128"/>
                  </a:cubicBezTo>
                  <a:lnTo>
                    <a:pt x="0" y="564389"/>
                  </a:lnTo>
                  <a:cubicBezTo>
                    <a:pt x="0" y="496861"/>
                    <a:pt x="36072" y="434384"/>
                    <a:pt x="94510" y="400620"/>
                  </a:cubicBezTo>
                  <a:lnTo>
                    <a:pt x="744679" y="25323"/>
                  </a:lnTo>
                  <a:cubicBezTo>
                    <a:pt x="773898" y="8441"/>
                    <a:pt x="806543" y="0"/>
                    <a:pt x="839189" y="0"/>
                  </a:cubicBezTo>
                  <a:close/>
                </a:path>
              </a:pathLst>
            </a:custGeom>
            <a:solidFill>
              <a:schemeClr val="tx1">
                <a:lumMod val="85000"/>
                <a:lumOff val="1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7200"/>
            </a:p>
          </p:txBody>
        </p:sp>
        <p:sp>
          <p:nvSpPr>
            <p:cNvPr id="64" name="Rectangle 63">
              <a:extLst>
                <a:ext uri="{FF2B5EF4-FFF2-40B4-BE49-F238E27FC236}">
                  <a16:creationId xmlns:a16="http://schemas.microsoft.com/office/drawing/2014/main" id="{F571A479-DF6B-D7E4-DB36-B213532CBBE5}"/>
                </a:ext>
              </a:extLst>
            </p:cNvPr>
            <p:cNvSpPr/>
            <p:nvPr/>
          </p:nvSpPr>
          <p:spPr>
            <a:xfrm>
              <a:off x="5091456" y="2968129"/>
              <a:ext cx="2009088" cy="877163"/>
            </a:xfrm>
            <a:prstGeom prst="rect">
              <a:avLst/>
            </a:prstGeom>
          </p:spPr>
          <p:txBody>
            <a:bodyPr wrap="square">
              <a:spAutoFit/>
            </a:bodyPr>
            <a:lstStyle/>
            <a:p>
              <a:pPr algn="ctr"/>
              <a:r>
                <a:rPr lang="en-US" sz="10800" b="1" spc="1200" dirty="0">
                  <a:solidFill>
                    <a:schemeClr val="tx1">
                      <a:lumMod val="85000"/>
                      <a:lumOff val="15000"/>
                    </a:schemeClr>
                  </a:solidFill>
                  <a:latin typeface="+mj-lt"/>
                  <a:cs typeface="Arial" panose="020B0604020202020204" pitchFamily="34" charset="0"/>
                </a:rPr>
                <a:t>VS</a:t>
              </a:r>
              <a:endParaRPr lang="en-US" sz="10800" b="1" spc="1200" dirty="0">
                <a:solidFill>
                  <a:schemeClr val="accent1"/>
                </a:solidFill>
                <a:latin typeface="+mj-lt"/>
                <a:cs typeface="Arial" panose="020B0604020202020204" pitchFamily="34" charset="0"/>
              </a:endParaRPr>
            </a:p>
          </p:txBody>
        </p:sp>
      </p:grpSp>
      <p:sp>
        <p:nvSpPr>
          <p:cNvPr id="65" name="Rectangle 64">
            <a:extLst>
              <a:ext uri="{FF2B5EF4-FFF2-40B4-BE49-F238E27FC236}">
                <a16:creationId xmlns:a16="http://schemas.microsoft.com/office/drawing/2014/main" id="{001B5129-22C5-21F1-76C1-613CD275F7F7}"/>
              </a:ext>
            </a:extLst>
          </p:cNvPr>
          <p:cNvSpPr/>
          <p:nvPr/>
        </p:nvSpPr>
        <p:spPr>
          <a:xfrm>
            <a:off x="18177701" y="5983689"/>
            <a:ext cx="3547562" cy="687368"/>
          </a:xfrm>
          <a:prstGeom prst="rect">
            <a:avLst/>
          </a:prstGeom>
        </p:spPr>
        <p:txBody>
          <a:bodyPr wrap="square">
            <a:spAutoFit/>
          </a:bodyPr>
          <a:lstStyle/>
          <a:p>
            <a:pPr>
              <a:lnSpc>
                <a:spcPct val="130000"/>
              </a:lnSpc>
            </a:pPr>
            <a:r>
              <a:rPr lang="en-US" sz="3200">
                <a:solidFill>
                  <a:schemeClr val="tx1">
                    <a:lumMod val="85000"/>
                    <a:lumOff val="15000"/>
                  </a:schemeClr>
                </a:solidFill>
                <a:latin typeface="+mj-lt"/>
                <a:cs typeface="Arial" panose="020B0604020202020204" pitchFamily="34" charset="0"/>
              </a:rPr>
              <a:t>Subtitle Here</a:t>
            </a:r>
          </a:p>
        </p:txBody>
      </p:sp>
      <p:sp>
        <p:nvSpPr>
          <p:cNvPr id="66" name="Rectangle 65">
            <a:extLst>
              <a:ext uri="{FF2B5EF4-FFF2-40B4-BE49-F238E27FC236}">
                <a16:creationId xmlns:a16="http://schemas.microsoft.com/office/drawing/2014/main" id="{A958A6BF-5608-F1B7-7D80-A5A77F5FE9D7}"/>
              </a:ext>
            </a:extLst>
          </p:cNvPr>
          <p:cNvSpPr/>
          <p:nvPr/>
        </p:nvSpPr>
        <p:spPr>
          <a:xfrm>
            <a:off x="16594217" y="2838753"/>
            <a:ext cx="3547562" cy="687368"/>
          </a:xfrm>
          <a:prstGeom prst="rect">
            <a:avLst/>
          </a:prstGeom>
        </p:spPr>
        <p:txBody>
          <a:bodyPr wrap="square">
            <a:spAutoFit/>
          </a:bodyPr>
          <a:lstStyle/>
          <a:p>
            <a:pPr>
              <a:lnSpc>
                <a:spcPct val="130000"/>
              </a:lnSpc>
            </a:pPr>
            <a:r>
              <a:rPr lang="en-US" sz="3200">
                <a:solidFill>
                  <a:schemeClr val="tx1">
                    <a:lumMod val="85000"/>
                    <a:lumOff val="15000"/>
                  </a:schemeClr>
                </a:solidFill>
                <a:latin typeface="+mj-lt"/>
                <a:cs typeface="Arial" panose="020B0604020202020204" pitchFamily="34" charset="0"/>
              </a:rPr>
              <a:t>Subtitle Here</a:t>
            </a:r>
            <a:endParaRPr lang="en-US" sz="3200" dirty="0">
              <a:solidFill>
                <a:schemeClr val="tx1">
                  <a:lumMod val="85000"/>
                  <a:lumOff val="15000"/>
                </a:schemeClr>
              </a:solidFill>
              <a:latin typeface="+mj-lt"/>
              <a:cs typeface="Arial" panose="020B0604020202020204" pitchFamily="34" charset="0"/>
            </a:endParaRPr>
          </a:p>
        </p:txBody>
      </p:sp>
      <p:sp>
        <p:nvSpPr>
          <p:cNvPr id="67" name="Rectangle 66">
            <a:extLst>
              <a:ext uri="{FF2B5EF4-FFF2-40B4-BE49-F238E27FC236}">
                <a16:creationId xmlns:a16="http://schemas.microsoft.com/office/drawing/2014/main" id="{597B040C-5278-2B3F-3453-26AEA463D687}"/>
              </a:ext>
            </a:extLst>
          </p:cNvPr>
          <p:cNvSpPr/>
          <p:nvPr/>
        </p:nvSpPr>
        <p:spPr>
          <a:xfrm>
            <a:off x="16594217" y="9131511"/>
            <a:ext cx="3547562" cy="687368"/>
          </a:xfrm>
          <a:prstGeom prst="rect">
            <a:avLst/>
          </a:prstGeom>
        </p:spPr>
        <p:txBody>
          <a:bodyPr wrap="square">
            <a:spAutoFit/>
          </a:bodyPr>
          <a:lstStyle/>
          <a:p>
            <a:pPr>
              <a:lnSpc>
                <a:spcPct val="130000"/>
              </a:lnSpc>
            </a:pPr>
            <a:r>
              <a:rPr lang="en-US" sz="3200">
                <a:solidFill>
                  <a:schemeClr val="tx1">
                    <a:lumMod val="85000"/>
                    <a:lumOff val="15000"/>
                  </a:schemeClr>
                </a:solidFill>
                <a:latin typeface="+mj-lt"/>
                <a:cs typeface="Arial" panose="020B0604020202020204" pitchFamily="34" charset="0"/>
              </a:rPr>
              <a:t>Subtitle Here</a:t>
            </a:r>
          </a:p>
        </p:txBody>
      </p:sp>
      <p:sp>
        <p:nvSpPr>
          <p:cNvPr id="68" name="Rectangle 67">
            <a:extLst>
              <a:ext uri="{FF2B5EF4-FFF2-40B4-BE49-F238E27FC236}">
                <a16:creationId xmlns:a16="http://schemas.microsoft.com/office/drawing/2014/main" id="{7D07C4E9-37BF-2EFC-7932-0D4DC7D53363}"/>
              </a:ext>
            </a:extLst>
          </p:cNvPr>
          <p:cNvSpPr/>
          <p:nvPr/>
        </p:nvSpPr>
        <p:spPr>
          <a:xfrm flipH="1">
            <a:off x="2647190" y="5983689"/>
            <a:ext cx="3559108" cy="687368"/>
          </a:xfrm>
          <a:prstGeom prst="rect">
            <a:avLst/>
          </a:prstGeom>
        </p:spPr>
        <p:txBody>
          <a:bodyPr wrap="square">
            <a:spAutoFit/>
          </a:bodyPr>
          <a:lstStyle/>
          <a:p>
            <a:pPr lvl="0" algn="r">
              <a:lnSpc>
                <a:spcPct val="130000"/>
              </a:lnSpc>
            </a:pPr>
            <a:r>
              <a:rPr lang="en-US" sz="3200">
                <a:solidFill>
                  <a:schemeClr val="tx1">
                    <a:lumMod val="85000"/>
                    <a:lumOff val="15000"/>
                  </a:schemeClr>
                </a:solidFill>
                <a:latin typeface="Poppins Medium"/>
                <a:cs typeface="Arial" panose="020B0604020202020204" pitchFamily="34" charset="0"/>
              </a:rPr>
              <a:t>Subtitle Here</a:t>
            </a:r>
            <a:endParaRPr lang="en-US" sz="3200" dirty="0">
              <a:solidFill>
                <a:schemeClr val="tx1">
                  <a:lumMod val="85000"/>
                  <a:lumOff val="15000"/>
                </a:schemeClr>
              </a:solidFill>
              <a:latin typeface="Poppins Medium"/>
              <a:cs typeface="Arial" panose="020B0604020202020204" pitchFamily="34" charset="0"/>
            </a:endParaRPr>
          </a:p>
        </p:txBody>
      </p:sp>
      <p:sp>
        <p:nvSpPr>
          <p:cNvPr id="69" name="Rectangle 68">
            <a:extLst>
              <a:ext uri="{FF2B5EF4-FFF2-40B4-BE49-F238E27FC236}">
                <a16:creationId xmlns:a16="http://schemas.microsoft.com/office/drawing/2014/main" id="{A807A778-1F8B-660B-383E-500C567ABB93}"/>
              </a:ext>
            </a:extLst>
          </p:cNvPr>
          <p:cNvSpPr/>
          <p:nvPr/>
        </p:nvSpPr>
        <p:spPr>
          <a:xfrm flipH="1">
            <a:off x="4230674" y="2838753"/>
            <a:ext cx="3559108" cy="687368"/>
          </a:xfrm>
          <a:prstGeom prst="rect">
            <a:avLst/>
          </a:prstGeom>
        </p:spPr>
        <p:txBody>
          <a:bodyPr wrap="square">
            <a:spAutoFit/>
          </a:bodyPr>
          <a:lstStyle/>
          <a:p>
            <a:pPr algn="r">
              <a:lnSpc>
                <a:spcPct val="130000"/>
              </a:lnSpc>
            </a:pPr>
            <a:r>
              <a:rPr lang="en-US" sz="3200">
                <a:solidFill>
                  <a:schemeClr val="tx1">
                    <a:lumMod val="85000"/>
                    <a:lumOff val="15000"/>
                  </a:schemeClr>
                </a:solidFill>
                <a:latin typeface="+mj-lt"/>
                <a:cs typeface="Arial" panose="020B0604020202020204" pitchFamily="34" charset="0"/>
              </a:rPr>
              <a:t>Subtitle Here</a:t>
            </a:r>
            <a:endParaRPr lang="en-US" sz="3200" dirty="0">
              <a:solidFill>
                <a:schemeClr val="tx1">
                  <a:lumMod val="85000"/>
                  <a:lumOff val="15000"/>
                </a:schemeClr>
              </a:solidFill>
              <a:latin typeface="+mj-lt"/>
              <a:cs typeface="Arial" panose="020B0604020202020204" pitchFamily="34" charset="0"/>
            </a:endParaRPr>
          </a:p>
        </p:txBody>
      </p:sp>
      <p:sp>
        <p:nvSpPr>
          <p:cNvPr id="70" name="Rectangle 69">
            <a:extLst>
              <a:ext uri="{FF2B5EF4-FFF2-40B4-BE49-F238E27FC236}">
                <a16:creationId xmlns:a16="http://schemas.microsoft.com/office/drawing/2014/main" id="{9EE692DB-24B1-62E7-560B-0BB2E5B76C97}"/>
              </a:ext>
            </a:extLst>
          </p:cNvPr>
          <p:cNvSpPr/>
          <p:nvPr/>
        </p:nvSpPr>
        <p:spPr>
          <a:xfrm flipH="1">
            <a:off x="4230674" y="9131511"/>
            <a:ext cx="3559108" cy="687368"/>
          </a:xfrm>
          <a:prstGeom prst="rect">
            <a:avLst/>
          </a:prstGeom>
        </p:spPr>
        <p:txBody>
          <a:bodyPr wrap="square">
            <a:spAutoFit/>
          </a:bodyPr>
          <a:lstStyle/>
          <a:p>
            <a:pPr lvl="0" algn="r">
              <a:lnSpc>
                <a:spcPct val="130000"/>
              </a:lnSpc>
            </a:pPr>
            <a:r>
              <a:rPr lang="en-US" sz="3200">
                <a:solidFill>
                  <a:schemeClr val="tx1">
                    <a:lumMod val="85000"/>
                    <a:lumOff val="15000"/>
                  </a:schemeClr>
                </a:solidFill>
                <a:latin typeface="Poppins Medium"/>
                <a:cs typeface="Arial" panose="020B0604020202020204" pitchFamily="34" charset="0"/>
              </a:rPr>
              <a:t>Subtitle Here</a:t>
            </a:r>
            <a:endParaRPr lang="en-US" sz="3200" dirty="0">
              <a:solidFill>
                <a:schemeClr val="tx1">
                  <a:lumMod val="85000"/>
                  <a:lumOff val="15000"/>
                </a:schemeClr>
              </a:solidFill>
              <a:latin typeface="Poppins Medium"/>
              <a:cs typeface="Arial" panose="020B0604020202020204" pitchFamily="34" charset="0"/>
            </a:endParaRPr>
          </a:p>
        </p:txBody>
      </p:sp>
      <p:sp>
        <p:nvSpPr>
          <p:cNvPr id="71" name="Rectangle 70">
            <a:extLst>
              <a:ext uri="{FF2B5EF4-FFF2-40B4-BE49-F238E27FC236}">
                <a16:creationId xmlns:a16="http://schemas.microsoft.com/office/drawing/2014/main" id="{776D1826-1379-41BA-3961-F14D7410B148}"/>
              </a:ext>
            </a:extLst>
          </p:cNvPr>
          <p:cNvSpPr/>
          <p:nvPr/>
        </p:nvSpPr>
        <p:spPr>
          <a:xfrm>
            <a:off x="18177701" y="6628482"/>
            <a:ext cx="3547562" cy="1008609"/>
          </a:xfrm>
          <a:prstGeom prst="rect">
            <a:avLst/>
          </a:prstGeom>
        </p:spPr>
        <p:txBody>
          <a:bodyPr wrap="square">
            <a:spAutoFit/>
          </a:bodyPr>
          <a:lstStyle/>
          <a:p>
            <a:pPr>
              <a:lnSpc>
                <a:spcPct val="130000"/>
              </a:lnSpc>
            </a:pPr>
            <a:r>
              <a:rPr lang="da-DK" sz="2400">
                <a:solidFill>
                  <a:schemeClr val="tx1">
                    <a:lumMod val="65000"/>
                    <a:lumOff val="35000"/>
                  </a:schemeClr>
                </a:solidFill>
                <a:cs typeface="Arial" panose="020B0604020202020204" pitchFamily="34" charset="0"/>
              </a:rPr>
              <a:t>Lorem ipsum dolor sit amet, adipiscing</a:t>
            </a:r>
          </a:p>
        </p:txBody>
      </p:sp>
      <p:sp>
        <p:nvSpPr>
          <p:cNvPr id="72" name="Rectangle 71">
            <a:extLst>
              <a:ext uri="{FF2B5EF4-FFF2-40B4-BE49-F238E27FC236}">
                <a16:creationId xmlns:a16="http://schemas.microsoft.com/office/drawing/2014/main" id="{243BBEE0-E7A2-3EC4-A774-E07057E3D540}"/>
              </a:ext>
            </a:extLst>
          </p:cNvPr>
          <p:cNvSpPr/>
          <p:nvPr/>
        </p:nvSpPr>
        <p:spPr>
          <a:xfrm>
            <a:off x="16594217" y="3483546"/>
            <a:ext cx="3547562" cy="1008609"/>
          </a:xfrm>
          <a:prstGeom prst="rect">
            <a:avLst/>
          </a:prstGeom>
        </p:spPr>
        <p:txBody>
          <a:bodyPr wrap="square">
            <a:spAutoFit/>
          </a:bodyPr>
          <a:lstStyle/>
          <a:p>
            <a:pPr>
              <a:lnSpc>
                <a:spcPct val="130000"/>
              </a:lnSpc>
            </a:pPr>
            <a:r>
              <a:rPr lang="da-DK" sz="2400">
                <a:solidFill>
                  <a:schemeClr val="tx1">
                    <a:lumMod val="65000"/>
                    <a:lumOff val="35000"/>
                  </a:schemeClr>
                </a:solidFill>
                <a:cs typeface="Arial" panose="020B0604020202020204" pitchFamily="34" charset="0"/>
              </a:rPr>
              <a:t>Lorem ipsum dolor sit amet, adipiscing</a:t>
            </a:r>
          </a:p>
        </p:txBody>
      </p:sp>
      <p:sp>
        <p:nvSpPr>
          <p:cNvPr id="73" name="Rectangle 72">
            <a:extLst>
              <a:ext uri="{FF2B5EF4-FFF2-40B4-BE49-F238E27FC236}">
                <a16:creationId xmlns:a16="http://schemas.microsoft.com/office/drawing/2014/main" id="{8E808C11-5264-8E7B-5EC7-1D1D4D6722FB}"/>
              </a:ext>
            </a:extLst>
          </p:cNvPr>
          <p:cNvSpPr/>
          <p:nvPr/>
        </p:nvSpPr>
        <p:spPr>
          <a:xfrm>
            <a:off x="16594217" y="9776304"/>
            <a:ext cx="3547562" cy="1008609"/>
          </a:xfrm>
          <a:prstGeom prst="rect">
            <a:avLst/>
          </a:prstGeom>
        </p:spPr>
        <p:txBody>
          <a:bodyPr wrap="square">
            <a:spAutoFit/>
          </a:bodyPr>
          <a:lstStyle/>
          <a:p>
            <a:pPr>
              <a:lnSpc>
                <a:spcPct val="130000"/>
              </a:lnSpc>
            </a:pPr>
            <a:r>
              <a:rPr lang="da-DK" sz="2400">
                <a:solidFill>
                  <a:schemeClr val="tx1">
                    <a:lumMod val="65000"/>
                    <a:lumOff val="35000"/>
                  </a:schemeClr>
                </a:solidFill>
                <a:cs typeface="Arial" panose="020B0604020202020204" pitchFamily="34" charset="0"/>
              </a:rPr>
              <a:t>Lorem ipsum dolor sit amet, adipiscing</a:t>
            </a:r>
          </a:p>
        </p:txBody>
      </p:sp>
      <p:sp>
        <p:nvSpPr>
          <p:cNvPr id="74" name="Rectangle 73">
            <a:extLst>
              <a:ext uri="{FF2B5EF4-FFF2-40B4-BE49-F238E27FC236}">
                <a16:creationId xmlns:a16="http://schemas.microsoft.com/office/drawing/2014/main" id="{5E60B5D1-6069-DA54-44DC-E741A9370AE2}"/>
              </a:ext>
            </a:extLst>
          </p:cNvPr>
          <p:cNvSpPr/>
          <p:nvPr/>
        </p:nvSpPr>
        <p:spPr>
          <a:xfrm flipH="1">
            <a:off x="2647190" y="6628482"/>
            <a:ext cx="3559108" cy="1008609"/>
          </a:xfrm>
          <a:prstGeom prst="rect">
            <a:avLst/>
          </a:prstGeom>
        </p:spPr>
        <p:txBody>
          <a:bodyPr wrap="square">
            <a:spAutoFit/>
          </a:bodyPr>
          <a:lstStyle/>
          <a:p>
            <a:pPr algn="r">
              <a:lnSpc>
                <a:spcPct val="130000"/>
              </a:lnSpc>
            </a:pPr>
            <a:r>
              <a:rPr lang="en-US" sz="2400">
                <a:solidFill>
                  <a:schemeClr val="tx1">
                    <a:lumMod val="65000"/>
                    <a:lumOff val="35000"/>
                  </a:schemeClr>
                </a:solidFill>
                <a:cs typeface="Arial" panose="020B0604020202020204" pitchFamily="34" charset="0"/>
              </a:rPr>
              <a:t>Lorem ipsum dolor sit amet, adipiscing</a:t>
            </a:r>
            <a:endParaRPr lang="en-US" sz="2400" dirty="0">
              <a:solidFill>
                <a:schemeClr val="tx1">
                  <a:lumMod val="65000"/>
                  <a:lumOff val="35000"/>
                </a:schemeClr>
              </a:solidFill>
              <a:cs typeface="Arial" panose="020B0604020202020204" pitchFamily="34" charset="0"/>
            </a:endParaRPr>
          </a:p>
        </p:txBody>
      </p:sp>
      <p:sp>
        <p:nvSpPr>
          <p:cNvPr id="75" name="Rectangle 74">
            <a:extLst>
              <a:ext uri="{FF2B5EF4-FFF2-40B4-BE49-F238E27FC236}">
                <a16:creationId xmlns:a16="http://schemas.microsoft.com/office/drawing/2014/main" id="{9DACD0BB-E3A2-BAD7-7E3A-68E96E93A10A}"/>
              </a:ext>
            </a:extLst>
          </p:cNvPr>
          <p:cNvSpPr/>
          <p:nvPr/>
        </p:nvSpPr>
        <p:spPr>
          <a:xfrm flipH="1">
            <a:off x="4230674" y="3483546"/>
            <a:ext cx="3559108" cy="1008609"/>
          </a:xfrm>
          <a:prstGeom prst="rect">
            <a:avLst/>
          </a:prstGeom>
        </p:spPr>
        <p:txBody>
          <a:bodyPr wrap="square">
            <a:spAutoFit/>
          </a:bodyPr>
          <a:lstStyle/>
          <a:p>
            <a:pPr algn="r">
              <a:lnSpc>
                <a:spcPct val="130000"/>
              </a:lnSpc>
            </a:pPr>
            <a:r>
              <a:rPr lang="en-US" sz="2400" dirty="0">
                <a:solidFill>
                  <a:schemeClr val="tx1">
                    <a:lumMod val="65000"/>
                    <a:lumOff val="35000"/>
                  </a:schemeClr>
                </a:solidFill>
                <a:cs typeface="Arial" panose="020B0604020202020204" pitchFamily="34" charset="0"/>
              </a:rPr>
              <a:t>Lorem ipsum dolor sit amet</a:t>
            </a:r>
            <a:r>
              <a:rPr lang="en-US" sz="2400">
                <a:solidFill>
                  <a:schemeClr val="tx1">
                    <a:lumMod val="65000"/>
                    <a:lumOff val="35000"/>
                  </a:schemeClr>
                </a:solidFill>
                <a:cs typeface="Arial" panose="020B0604020202020204" pitchFamily="34" charset="0"/>
              </a:rPr>
              <a:t>, adipiscing</a:t>
            </a:r>
            <a:endParaRPr lang="en-US" sz="2400" dirty="0">
              <a:solidFill>
                <a:schemeClr val="tx1">
                  <a:lumMod val="65000"/>
                  <a:lumOff val="35000"/>
                </a:schemeClr>
              </a:solidFill>
              <a:cs typeface="Arial" panose="020B0604020202020204" pitchFamily="34" charset="0"/>
            </a:endParaRPr>
          </a:p>
        </p:txBody>
      </p:sp>
      <p:sp>
        <p:nvSpPr>
          <p:cNvPr id="76" name="Rectangle 75">
            <a:extLst>
              <a:ext uri="{FF2B5EF4-FFF2-40B4-BE49-F238E27FC236}">
                <a16:creationId xmlns:a16="http://schemas.microsoft.com/office/drawing/2014/main" id="{CA044927-6AB5-BA90-10D1-55B404508D7A}"/>
              </a:ext>
            </a:extLst>
          </p:cNvPr>
          <p:cNvSpPr/>
          <p:nvPr/>
        </p:nvSpPr>
        <p:spPr>
          <a:xfrm flipH="1">
            <a:off x="4230674" y="9776304"/>
            <a:ext cx="3559108" cy="1008609"/>
          </a:xfrm>
          <a:prstGeom prst="rect">
            <a:avLst/>
          </a:prstGeom>
        </p:spPr>
        <p:txBody>
          <a:bodyPr wrap="square">
            <a:spAutoFit/>
          </a:bodyPr>
          <a:lstStyle/>
          <a:p>
            <a:pPr algn="r">
              <a:lnSpc>
                <a:spcPct val="130000"/>
              </a:lnSpc>
            </a:pPr>
            <a:r>
              <a:rPr lang="en-US" sz="2400">
                <a:solidFill>
                  <a:schemeClr val="tx1">
                    <a:lumMod val="65000"/>
                    <a:lumOff val="35000"/>
                  </a:schemeClr>
                </a:solidFill>
                <a:cs typeface="Arial" panose="020B0604020202020204" pitchFamily="34" charset="0"/>
              </a:rPr>
              <a:t>Lorem ipsum dolor sit amet, adipiscing</a:t>
            </a:r>
            <a:endParaRPr lang="en-US" sz="2400" dirty="0">
              <a:solidFill>
                <a:schemeClr val="tx1">
                  <a:lumMod val="65000"/>
                  <a:lumOff val="35000"/>
                </a:schemeClr>
              </a:solidFill>
              <a:cs typeface="Arial" panose="020B0604020202020204" pitchFamily="34" charset="0"/>
            </a:endParaRPr>
          </a:p>
        </p:txBody>
      </p:sp>
    </p:spTree>
    <p:extLst>
      <p:ext uri="{BB962C8B-B14F-4D97-AF65-F5344CB8AC3E}">
        <p14:creationId xmlns:p14="http://schemas.microsoft.com/office/powerpoint/2010/main" val="254267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66F7FBF7-F3BA-7A5A-04DF-0C692B89C521}"/>
              </a:ext>
            </a:extLst>
          </p:cNvPr>
          <p:cNvSpPr/>
          <p:nvPr/>
        </p:nvSpPr>
        <p:spPr>
          <a:xfrm>
            <a:off x="15266381" y="3718105"/>
            <a:ext cx="5682174" cy="1439270"/>
          </a:xfrm>
          <a:custGeom>
            <a:avLst/>
            <a:gdLst>
              <a:gd name="connsiteX0" fmla="*/ 0 w 1987010"/>
              <a:gd name="connsiteY0" fmla="*/ 0 h 541115"/>
              <a:gd name="connsiteX1" fmla="*/ 1987010 w 1987010"/>
              <a:gd name="connsiteY1" fmla="*/ 0 h 541115"/>
              <a:gd name="connsiteX2" fmla="*/ 1987010 w 1987010"/>
              <a:gd name="connsiteY2" fmla="*/ 541115 h 541115"/>
              <a:gd name="connsiteX3" fmla="*/ 0 w 1987010"/>
              <a:gd name="connsiteY3" fmla="*/ 541115 h 541115"/>
            </a:gdLst>
            <a:ahLst/>
            <a:cxnLst>
              <a:cxn ang="0">
                <a:pos x="connsiteX0" y="connsiteY0"/>
              </a:cxn>
              <a:cxn ang="0">
                <a:pos x="connsiteX1" y="connsiteY1"/>
              </a:cxn>
              <a:cxn ang="0">
                <a:pos x="connsiteX2" y="connsiteY2"/>
              </a:cxn>
              <a:cxn ang="0">
                <a:pos x="connsiteX3" y="connsiteY3"/>
              </a:cxn>
            </a:cxnLst>
            <a:rect l="l" t="t" r="r" b="b"/>
            <a:pathLst>
              <a:path w="1987010" h="541115">
                <a:moveTo>
                  <a:pt x="0" y="0"/>
                </a:moveTo>
                <a:lnTo>
                  <a:pt x="1987010" y="0"/>
                </a:lnTo>
                <a:lnTo>
                  <a:pt x="1987010" y="541115"/>
                </a:lnTo>
                <a:lnTo>
                  <a:pt x="0" y="541115"/>
                </a:lnTo>
                <a:close/>
              </a:path>
            </a:pathLst>
          </a:custGeom>
          <a:gradFill flip="none" rotWithShape="1">
            <a:gsLst>
              <a:gs pos="0">
                <a:schemeClr val="bg1"/>
              </a:gs>
              <a:gs pos="100000">
                <a:schemeClr val="bg1">
                  <a:lumMod val="95000"/>
                </a:schemeClr>
              </a:gs>
            </a:gsLst>
            <a:lin ang="108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3" name="Rectangle 2">
            <a:extLst>
              <a:ext uri="{FF2B5EF4-FFF2-40B4-BE49-F238E27FC236}">
                <a16:creationId xmlns:a16="http://schemas.microsoft.com/office/drawing/2014/main" id="{2640C351-1FB3-F296-AA43-2F31F5AF5561}"/>
              </a:ext>
            </a:extLst>
          </p:cNvPr>
          <p:cNvSpPr/>
          <p:nvPr/>
        </p:nvSpPr>
        <p:spPr>
          <a:xfrm>
            <a:off x="15821955" y="4092389"/>
            <a:ext cx="4899518" cy="60119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en-US" sz="2800" dirty="0">
                <a:solidFill>
                  <a:schemeClr val="tx1">
                    <a:lumMod val="65000"/>
                    <a:lumOff val="35000"/>
                  </a:schemeClr>
                </a:solidFill>
                <a:ea typeface="Roboto" panose="02000000000000000000" pitchFamily="2" charset="0"/>
                <a:cs typeface="Arial" panose="020B0604020202020204" pitchFamily="34" charset="0"/>
              </a:rPr>
              <a:t>Insert Heading Text Here</a:t>
            </a:r>
          </a:p>
        </p:txBody>
      </p:sp>
      <p:sp>
        <p:nvSpPr>
          <p:cNvPr id="4" name="Freeform: Shape 3">
            <a:extLst>
              <a:ext uri="{FF2B5EF4-FFF2-40B4-BE49-F238E27FC236}">
                <a16:creationId xmlns:a16="http://schemas.microsoft.com/office/drawing/2014/main" id="{FC3D1E11-86B5-0023-2766-0D4126BAE891}"/>
              </a:ext>
            </a:extLst>
          </p:cNvPr>
          <p:cNvSpPr/>
          <p:nvPr/>
        </p:nvSpPr>
        <p:spPr>
          <a:xfrm>
            <a:off x="3384062" y="3731358"/>
            <a:ext cx="5733812" cy="1439272"/>
          </a:xfrm>
          <a:custGeom>
            <a:avLst/>
            <a:gdLst>
              <a:gd name="connsiteX0" fmla="*/ 0 w 1987010"/>
              <a:gd name="connsiteY0" fmla="*/ 0 h 541115"/>
              <a:gd name="connsiteX1" fmla="*/ 1987010 w 1987010"/>
              <a:gd name="connsiteY1" fmla="*/ 0 h 541115"/>
              <a:gd name="connsiteX2" fmla="*/ 1987010 w 1987010"/>
              <a:gd name="connsiteY2" fmla="*/ 541115 h 541115"/>
              <a:gd name="connsiteX3" fmla="*/ 0 w 1987010"/>
              <a:gd name="connsiteY3" fmla="*/ 541115 h 541115"/>
            </a:gdLst>
            <a:ahLst/>
            <a:cxnLst>
              <a:cxn ang="0">
                <a:pos x="connsiteX0" y="connsiteY0"/>
              </a:cxn>
              <a:cxn ang="0">
                <a:pos x="connsiteX1" y="connsiteY1"/>
              </a:cxn>
              <a:cxn ang="0">
                <a:pos x="connsiteX2" y="connsiteY2"/>
              </a:cxn>
              <a:cxn ang="0">
                <a:pos x="connsiteX3" y="connsiteY3"/>
              </a:cxn>
            </a:cxnLst>
            <a:rect l="l" t="t" r="r" b="b"/>
            <a:pathLst>
              <a:path w="1987010" h="541115">
                <a:moveTo>
                  <a:pt x="0" y="0"/>
                </a:moveTo>
                <a:lnTo>
                  <a:pt x="1987010" y="0"/>
                </a:lnTo>
                <a:lnTo>
                  <a:pt x="1987010" y="541115"/>
                </a:lnTo>
                <a:lnTo>
                  <a:pt x="0" y="541115"/>
                </a:lnTo>
                <a:close/>
              </a:path>
            </a:pathLst>
          </a:custGeom>
          <a:gradFill flip="none" rotWithShape="1">
            <a:gsLst>
              <a:gs pos="0">
                <a:schemeClr val="bg1"/>
              </a:gs>
              <a:gs pos="100000">
                <a:schemeClr val="bg1">
                  <a:lumMod val="95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5" name="Rectangle 4">
            <a:extLst>
              <a:ext uri="{FF2B5EF4-FFF2-40B4-BE49-F238E27FC236}">
                <a16:creationId xmlns:a16="http://schemas.microsoft.com/office/drawing/2014/main" id="{80F937DC-7B66-3A18-3E4C-061709313994}"/>
              </a:ext>
            </a:extLst>
          </p:cNvPr>
          <p:cNvSpPr/>
          <p:nvPr/>
        </p:nvSpPr>
        <p:spPr>
          <a:xfrm>
            <a:off x="3662530" y="4092389"/>
            <a:ext cx="4906616" cy="60119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pPr>
            <a:r>
              <a:rPr lang="en-US" sz="2800" dirty="0">
                <a:solidFill>
                  <a:schemeClr val="tx1">
                    <a:lumMod val="65000"/>
                    <a:lumOff val="35000"/>
                  </a:schemeClr>
                </a:solidFill>
                <a:ea typeface="Roboto" panose="02000000000000000000" pitchFamily="2" charset="0"/>
                <a:cs typeface="Arial" panose="020B0604020202020204" pitchFamily="34" charset="0"/>
              </a:rPr>
              <a:t>Insert Heading Text Here</a:t>
            </a:r>
          </a:p>
        </p:txBody>
      </p:sp>
      <p:sp>
        <p:nvSpPr>
          <p:cNvPr id="6" name="Freeform: Shape 5">
            <a:extLst>
              <a:ext uri="{FF2B5EF4-FFF2-40B4-BE49-F238E27FC236}">
                <a16:creationId xmlns:a16="http://schemas.microsoft.com/office/drawing/2014/main" id="{976E0612-9A0B-4834-E39E-D6BD00AED137}"/>
              </a:ext>
            </a:extLst>
          </p:cNvPr>
          <p:cNvSpPr/>
          <p:nvPr/>
        </p:nvSpPr>
        <p:spPr>
          <a:xfrm>
            <a:off x="15072061" y="3718104"/>
            <a:ext cx="711654" cy="1439272"/>
          </a:xfrm>
          <a:custGeom>
            <a:avLst/>
            <a:gdLst>
              <a:gd name="connsiteX0" fmla="*/ 0 w 355827"/>
              <a:gd name="connsiteY0" fmla="*/ 0 h 719636"/>
              <a:gd name="connsiteX1" fmla="*/ 97159 w 355827"/>
              <a:gd name="connsiteY1" fmla="*/ 0 h 719636"/>
              <a:gd name="connsiteX2" fmla="*/ 98657 w 355827"/>
              <a:gd name="connsiteY2" fmla="*/ 2407 h 719636"/>
              <a:gd name="connsiteX3" fmla="*/ 98805 w 355827"/>
              <a:gd name="connsiteY3" fmla="*/ 2407 h 719636"/>
              <a:gd name="connsiteX4" fmla="*/ 100307 w 355827"/>
              <a:gd name="connsiteY4" fmla="*/ 4813 h 719636"/>
              <a:gd name="connsiteX5" fmla="*/ 100452 w 355827"/>
              <a:gd name="connsiteY5" fmla="*/ 4813 h 719636"/>
              <a:gd name="connsiteX6" fmla="*/ 101960 w 355827"/>
              <a:gd name="connsiteY6" fmla="*/ 7220 h 719636"/>
              <a:gd name="connsiteX7" fmla="*/ 102100 w 355827"/>
              <a:gd name="connsiteY7" fmla="*/ 7220 h 719636"/>
              <a:gd name="connsiteX8" fmla="*/ 103613 w 355827"/>
              <a:gd name="connsiteY8" fmla="*/ 9627 h 719636"/>
              <a:gd name="connsiteX9" fmla="*/ 103746 w 355827"/>
              <a:gd name="connsiteY9" fmla="*/ 9627 h 719636"/>
              <a:gd name="connsiteX10" fmla="*/ 105264 w 355827"/>
              <a:gd name="connsiteY10" fmla="*/ 12034 h 719636"/>
              <a:gd name="connsiteX11" fmla="*/ 105392 w 355827"/>
              <a:gd name="connsiteY11" fmla="*/ 12034 h 719636"/>
              <a:gd name="connsiteX12" fmla="*/ 106916 w 355827"/>
              <a:gd name="connsiteY12" fmla="*/ 14442 h 719636"/>
              <a:gd name="connsiteX13" fmla="*/ 107040 w 355827"/>
              <a:gd name="connsiteY13" fmla="*/ 14442 h 719636"/>
              <a:gd name="connsiteX14" fmla="*/ 108567 w 355827"/>
              <a:gd name="connsiteY14" fmla="*/ 16847 h 719636"/>
              <a:gd name="connsiteX15" fmla="*/ 108687 w 355827"/>
              <a:gd name="connsiteY15" fmla="*/ 16847 h 719636"/>
              <a:gd name="connsiteX16" fmla="*/ 110220 w 355827"/>
              <a:gd name="connsiteY16" fmla="*/ 19254 h 719636"/>
              <a:gd name="connsiteX17" fmla="*/ 110459 w 355827"/>
              <a:gd name="connsiteY17" fmla="*/ 19254 h 719636"/>
              <a:gd name="connsiteX18" fmla="*/ 111999 w 355827"/>
              <a:gd name="connsiteY18" fmla="*/ 21662 h 719636"/>
              <a:gd name="connsiteX19" fmla="*/ 112107 w 355827"/>
              <a:gd name="connsiteY19" fmla="*/ 21662 h 719636"/>
              <a:gd name="connsiteX20" fmla="*/ 113650 w 355827"/>
              <a:gd name="connsiteY20" fmla="*/ 24067 h 719636"/>
              <a:gd name="connsiteX21" fmla="*/ 113754 w 355827"/>
              <a:gd name="connsiteY21" fmla="*/ 24067 h 719636"/>
              <a:gd name="connsiteX22" fmla="*/ 115304 w 355827"/>
              <a:gd name="connsiteY22" fmla="*/ 26475 h 719636"/>
              <a:gd name="connsiteX23" fmla="*/ 115400 w 355827"/>
              <a:gd name="connsiteY23" fmla="*/ 26475 h 719636"/>
              <a:gd name="connsiteX24" fmla="*/ 116955 w 355827"/>
              <a:gd name="connsiteY24" fmla="*/ 28882 h 719636"/>
              <a:gd name="connsiteX25" fmla="*/ 117046 w 355827"/>
              <a:gd name="connsiteY25" fmla="*/ 28882 h 719636"/>
              <a:gd name="connsiteX26" fmla="*/ 118606 w 355827"/>
              <a:gd name="connsiteY26" fmla="*/ 31289 h 719636"/>
              <a:gd name="connsiteX27" fmla="*/ 118693 w 355827"/>
              <a:gd name="connsiteY27" fmla="*/ 31289 h 719636"/>
              <a:gd name="connsiteX28" fmla="*/ 120259 w 355827"/>
              <a:gd name="connsiteY28" fmla="*/ 33696 h 719636"/>
              <a:gd name="connsiteX29" fmla="*/ 120341 w 355827"/>
              <a:gd name="connsiteY29" fmla="*/ 33696 h 719636"/>
              <a:gd name="connsiteX30" fmla="*/ 121912 w 355827"/>
              <a:gd name="connsiteY30" fmla="*/ 36102 h 719636"/>
              <a:gd name="connsiteX31" fmla="*/ 121987 w 355827"/>
              <a:gd name="connsiteY31" fmla="*/ 36102 h 719636"/>
              <a:gd name="connsiteX32" fmla="*/ 123564 w 355827"/>
              <a:gd name="connsiteY32" fmla="*/ 38509 h 719636"/>
              <a:gd name="connsiteX33" fmla="*/ 123761 w 355827"/>
              <a:gd name="connsiteY33" fmla="*/ 38509 h 719636"/>
              <a:gd name="connsiteX34" fmla="*/ 125344 w 355827"/>
              <a:gd name="connsiteY34" fmla="*/ 40916 h 719636"/>
              <a:gd name="connsiteX35" fmla="*/ 125408 w 355827"/>
              <a:gd name="connsiteY35" fmla="*/ 40916 h 719636"/>
              <a:gd name="connsiteX36" fmla="*/ 126996 w 355827"/>
              <a:gd name="connsiteY36" fmla="*/ 43323 h 719636"/>
              <a:gd name="connsiteX37" fmla="*/ 127054 w 355827"/>
              <a:gd name="connsiteY37" fmla="*/ 43323 h 719636"/>
              <a:gd name="connsiteX38" fmla="*/ 128647 w 355827"/>
              <a:gd name="connsiteY38" fmla="*/ 45729 h 719636"/>
              <a:gd name="connsiteX39" fmla="*/ 128700 w 355827"/>
              <a:gd name="connsiteY39" fmla="*/ 45729 h 719636"/>
              <a:gd name="connsiteX40" fmla="*/ 130299 w 355827"/>
              <a:gd name="connsiteY40" fmla="*/ 48136 h 719636"/>
              <a:gd name="connsiteX41" fmla="*/ 130348 w 355827"/>
              <a:gd name="connsiteY41" fmla="*/ 48136 h 719636"/>
              <a:gd name="connsiteX42" fmla="*/ 131953 w 355827"/>
              <a:gd name="connsiteY42" fmla="*/ 50543 h 719636"/>
              <a:gd name="connsiteX43" fmla="*/ 131995 w 355827"/>
              <a:gd name="connsiteY43" fmla="*/ 50543 h 719636"/>
              <a:gd name="connsiteX44" fmla="*/ 355827 w 355827"/>
              <a:gd name="connsiteY44" fmla="*/ 384963 h 719636"/>
              <a:gd name="connsiteX45" fmla="*/ 157204 w 355827"/>
              <a:gd name="connsiteY45" fmla="*/ 719636 h 719636"/>
              <a:gd name="connsiteX46" fmla="*/ 148588 w 355827"/>
              <a:gd name="connsiteY46" fmla="*/ 719636 h 719636"/>
              <a:gd name="connsiteX47" fmla="*/ 145676 w 355827"/>
              <a:gd name="connsiteY47" fmla="*/ 719636 h 719636"/>
              <a:gd name="connsiteX48" fmla="*/ 137189 w 355827"/>
              <a:gd name="connsiteY48" fmla="*/ 719636 h 719636"/>
              <a:gd name="connsiteX49" fmla="*/ 134275 w 355827"/>
              <a:gd name="connsiteY49" fmla="*/ 719636 h 719636"/>
              <a:gd name="connsiteX50" fmla="*/ 122874 w 355827"/>
              <a:gd name="connsiteY50" fmla="*/ 719636 h 719636"/>
              <a:gd name="connsiteX51" fmla="*/ 114261 w 355827"/>
              <a:gd name="connsiteY51" fmla="*/ 719636 h 719636"/>
              <a:gd name="connsiteX52" fmla="*/ 111345 w 355827"/>
              <a:gd name="connsiteY52" fmla="*/ 719636 h 719636"/>
              <a:gd name="connsiteX53" fmla="*/ 99945 w 355827"/>
              <a:gd name="connsiteY53" fmla="*/ 719636 h 719636"/>
              <a:gd name="connsiteX54" fmla="*/ 34836 w 355827"/>
              <a:gd name="connsiteY54" fmla="*/ 719636 h 719636"/>
              <a:gd name="connsiteX55" fmla="*/ 29895 w 355827"/>
              <a:gd name="connsiteY55" fmla="*/ 719636 h 719636"/>
              <a:gd name="connsiteX56" fmla="*/ 28249 w 355827"/>
              <a:gd name="connsiteY56" fmla="*/ 719636 h 719636"/>
              <a:gd name="connsiteX57" fmla="*/ 23182 w 355827"/>
              <a:gd name="connsiteY57" fmla="*/ 719636 h 719636"/>
              <a:gd name="connsiteX58" fmla="*/ 21534 w 355827"/>
              <a:gd name="connsiteY58" fmla="*/ 719636 h 719636"/>
              <a:gd name="connsiteX59" fmla="*/ 14948 w 355827"/>
              <a:gd name="connsiteY59" fmla="*/ 719636 h 719636"/>
              <a:gd name="connsiteX60" fmla="*/ 9881 w 355827"/>
              <a:gd name="connsiteY60" fmla="*/ 719636 h 719636"/>
              <a:gd name="connsiteX61" fmla="*/ 8233 w 355827"/>
              <a:gd name="connsiteY61" fmla="*/ 719636 h 719636"/>
              <a:gd name="connsiteX62" fmla="*/ 1646 w 355827"/>
              <a:gd name="connsiteY62" fmla="*/ 719636 h 719636"/>
              <a:gd name="connsiteX63" fmla="*/ 1647 w 355827"/>
              <a:gd name="connsiteY63" fmla="*/ 719635 h 719636"/>
              <a:gd name="connsiteX64" fmla="*/ 0 w 355827"/>
              <a:gd name="connsiteY64" fmla="*/ 719635 h 719636"/>
              <a:gd name="connsiteX65" fmla="*/ 223833 w 355827"/>
              <a:gd name="connsiteY65" fmla="*/ 359754 h 719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55827" h="719636">
                <a:moveTo>
                  <a:pt x="0" y="0"/>
                </a:moveTo>
                <a:lnTo>
                  <a:pt x="97159" y="0"/>
                </a:lnTo>
                <a:lnTo>
                  <a:pt x="98657" y="2407"/>
                </a:lnTo>
                <a:lnTo>
                  <a:pt x="98805" y="2407"/>
                </a:lnTo>
                <a:lnTo>
                  <a:pt x="100307" y="4813"/>
                </a:lnTo>
                <a:lnTo>
                  <a:pt x="100452" y="4813"/>
                </a:lnTo>
                <a:lnTo>
                  <a:pt x="101960" y="7220"/>
                </a:lnTo>
                <a:lnTo>
                  <a:pt x="102100" y="7220"/>
                </a:lnTo>
                <a:lnTo>
                  <a:pt x="103613" y="9627"/>
                </a:lnTo>
                <a:lnTo>
                  <a:pt x="103746" y="9627"/>
                </a:lnTo>
                <a:lnTo>
                  <a:pt x="105264" y="12034"/>
                </a:lnTo>
                <a:lnTo>
                  <a:pt x="105392" y="12034"/>
                </a:lnTo>
                <a:lnTo>
                  <a:pt x="106916" y="14442"/>
                </a:lnTo>
                <a:lnTo>
                  <a:pt x="107040" y="14442"/>
                </a:lnTo>
                <a:lnTo>
                  <a:pt x="108567" y="16847"/>
                </a:lnTo>
                <a:lnTo>
                  <a:pt x="108687" y="16847"/>
                </a:lnTo>
                <a:lnTo>
                  <a:pt x="110220" y="19254"/>
                </a:lnTo>
                <a:lnTo>
                  <a:pt x="110459" y="19254"/>
                </a:lnTo>
                <a:lnTo>
                  <a:pt x="111999" y="21662"/>
                </a:lnTo>
                <a:lnTo>
                  <a:pt x="112107" y="21662"/>
                </a:lnTo>
                <a:lnTo>
                  <a:pt x="113650" y="24067"/>
                </a:lnTo>
                <a:lnTo>
                  <a:pt x="113754" y="24067"/>
                </a:lnTo>
                <a:lnTo>
                  <a:pt x="115304" y="26475"/>
                </a:lnTo>
                <a:lnTo>
                  <a:pt x="115400" y="26475"/>
                </a:lnTo>
                <a:lnTo>
                  <a:pt x="116955" y="28882"/>
                </a:lnTo>
                <a:lnTo>
                  <a:pt x="117046" y="28882"/>
                </a:lnTo>
                <a:lnTo>
                  <a:pt x="118606" y="31289"/>
                </a:lnTo>
                <a:lnTo>
                  <a:pt x="118693" y="31289"/>
                </a:lnTo>
                <a:lnTo>
                  <a:pt x="120259" y="33696"/>
                </a:lnTo>
                <a:lnTo>
                  <a:pt x="120341" y="33696"/>
                </a:lnTo>
                <a:lnTo>
                  <a:pt x="121912" y="36102"/>
                </a:lnTo>
                <a:lnTo>
                  <a:pt x="121987" y="36102"/>
                </a:lnTo>
                <a:lnTo>
                  <a:pt x="123564" y="38509"/>
                </a:lnTo>
                <a:lnTo>
                  <a:pt x="123761" y="38509"/>
                </a:lnTo>
                <a:lnTo>
                  <a:pt x="125344" y="40916"/>
                </a:lnTo>
                <a:lnTo>
                  <a:pt x="125408" y="40916"/>
                </a:lnTo>
                <a:lnTo>
                  <a:pt x="126996" y="43323"/>
                </a:lnTo>
                <a:lnTo>
                  <a:pt x="127054" y="43323"/>
                </a:lnTo>
                <a:lnTo>
                  <a:pt x="128647" y="45729"/>
                </a:lnTo>
                <a:lnTo>
                  <a:pt x="128700" y="45729"/>
                </a:lnTo>
                <a:lnTo>
                  <a:pt x="130299" y="48136"/>
                </a:lnTo>
                <a:lnTo>
                  <a:pt x="130348" y="48136"/>
                </a:lnTo>
                <a:lnTo>
                  <a:pt x="131953" y="50543"/>
                </a:lnTo>
                <a:lnTo>
                  <a:pt x="131995" y="50543"/>
                </a:lnTo>
                <a:lnTo>
                  <a:pt x="355827" y="384963"/>
                </a:lnTo>
                <a:lnTo>
                  <a:pt x="157204" y="719636"/>
                </a:lnTo>
                <a:lnTo>
                  <a:pt x="148588" y="719636"/>
                </a:lnTo>
                <a:lnTo>
                  <a:pt x="145676" y="719636"/>
                </a:lnTo>
                <a:lnTo>
                  <a:pt x="137189" y="719636"/>
                </a:lnTo>
                <a:lnTo>
                  <a:pt x="134275" y="719636"/>
                </a:lnTo>
                <a:lnTo>
                  <a:pt x="122874" y="719636"/>
                </a:lnTo>
                <a:lnTo>
                  <a:pt x="114261" y="719636"/>
                </a:lnTo>
                <a:lnTo>
                  <a:pt x="111345" y="719636"/>
                </a:lnTo>
                <a:lnTo>
                  <a:pt x="99945" y="719636"/>
                </a:lnTo>
                <a:lnTo>
                  <a:pt x="34836" y="719636"/>
                </a:lnTo>
                <a:lnTo>
                  <a:pt x="29895" y="719636"/>
                </a:lnTo>
                <a:lnTo>
                  <a:pt x="28249" y="719636"/>
                </a:lnTo>
                <a:lnTo>
                  <a:pt x="23182" y="719636"/>
                </a:lnTo>
                <a:lnTo>
                  <a:pt x="21534" y="719636"/>
                </a:lnTo>
                <a:lnTo>
                  <a:pt x="14948" y="719636"/>
                </a:lnTo>
                <a:lnTo>
                  <a:pt x="9881" y="719636"/>
                </a:lnTo>
                <a:lnTo>
                  <a:pt x="8233" y="719636"/>
                </a:lnTo>
                <a:lnTo>
                  <a:pt x="1646" y="719636"/>
                </a:lnTo>
                <a:lnTo>
                  <a:pt x="1647" y="719635"/>
                </a:lnTo>
                <a:lnTo>
                  <a:pt x="0" y="719635"/>
                </a:lnTo>
                <a:lnTo>
                  <a:pt x="223833" y="359754"/>
                </a:lnTo>
                <a:close/>
              </a:path>
            </a:pathLst>
          </a:custGeom>
          <a:solidFill>
            <a:schemeClr val="tx1">
              <a:lumMod val="85000"/>
              <a:lumOff val="15000"/>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7" name="Freeform: Shape 6">
            <a:extLst>
              <a:ext uri="{FF2B5EF4-FFF2-40B4-BE49-F238E27FC236}">
                <a16:creationId xmlns:a16="http://schemas.microsoft.com/office/drawing/2014/main" id="{D83F8C26-1809-782E-B4D2-4F3F21CD737F}"/>
              </a:ext>
            </a:extLst>
          </p:cNvPr>
          <p:cNvSpPr/>
          <p:nvPr/>
        </p:nvSpPr>
        <p:spPr>
          <a:xfrm>
            <a:off x="13630764" y="3718105"/>
            <a:ext cx="2083280" cy="1439270"/>
          </a:xfrm>
          <a:custGeom>
            <a:avLst/>
            <a:gdLst>
              <a:gd name="connsiteX0" fmla="*/ 783241 w 783240"/>
              <a:gd name="connsiteY0" fmla="*/ 270510 h 541115"/>
              <a:gd name="connsiteX1" fmla="*/ 614934 w 783240"/>
              <a:gd name="connsiteY1" fmla="*/ 541115 h 541115"/>
              <a:gd name="connsiteX2" fmla="*/ 0 w 783240"/>
              <a:gd name="connsiteY2" fmla="*/ 541115 h 541115"/>
              <a:gd name="connsiteX3" fmla="*/ 0 w 783240"/>
              <a:gd name="connsiteY3" fmla="*/ 0 h 541115"/>
              <a:gd name="connsiteX4" fmla="*/ 614934 w 783240"/>
              <a:gd name="connsiteY4" fmla="*/ 0 h 54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240" h="541115">
                <a:moveTo>
                  <a:pt x="783241" y="270510"/>
                </a:moveTo>
                <a:lnTo>
                  <a:pt x="614934" y="541115"/>
                </a:lnTo>
                <a:lnTo>
                  <a:pt x="0" y="541115"/>
                </a:lnTo>
                <a:lnTo>
                  <a:pt x="0" y="0"/>
                </a:lnTo>
                <a:lnTo>
                  <a:pt x="614934" y="0"/>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8" name="Freeform: Shape 7">
            <a:extLst>
              <a:ext uri="{FF2B5EF4-FFF2-40B4-BE49-F238E27FC236}">
                <a16:creationId xmlns:a16="http://schemas.microsoft.com/office/drawing/2014/main" id="{8D090DB4-F91C-8346-4EBE-117015B626DE}"/>
              </a:ext>
            </a:extLst>
          </p:cNvPr>
          <p:cNvSpPr/>
          <p:nvPr/>
        </p:nvSpPr>
        <p:spPr>
          <a:xfrm>
            <a:off x="13630765" y="3718105"/>
            <a:ext cx="1465618" cy="1439270"/>
          </a:xfrm>
          <a:custGeom>
            <a:avLst/>
            <a:gdLst>
              <a:gd name="connsiteX0" fmla="*/ 200692 w 551021"/>
              <a:gd name="connsiteY0" fmla="*/ 0 h 541115"/>
              <a:gd name="connsiteX1" fmla="*/ 551021 w 551021"/>
              <a:gd name="connsiteY1" fmla="*/ 541115 h 541115"/>
              <a:gd name="connsiteX2" fmla="*/ 0 w 551021"/>
              <a:gd name="connsiteY2" fmla="*/ 541115 h 541115"/>
              <a:gd name="connsiteX3" fmla="*/ 0 w 551021"/>
              <a:gd name="connsiteY3" fmla="*/ 0 h 541115"/>
            </a:gdLst>
            <a:ahLst/>
            <a:cxnLst>
              <a:cxn ang="0">
                <a:pos x="connsiteX0" y="connsiteY0"/>
              </a:cxn>
              <a:cxn ang="0">
                <a:pos x="connsiteX1" y="connsiteY1"/>
              </a:cxn>
              <a:cxn ang="0">
                <a:pos x="connsiteX2" y="connsiteY2"/>
              </a:cxn>
              <a:cxn ang="0">
                <a:pos x="connsiteX3" y="connsiteY3"/>
              </a:cxn>
            </a:cxnLst>
            <a:rect l="l" t="t" r="r" b="b"/>
            <a:pathLst>
              <a:path w="551021" h="541115">
                <a:moveTo>
                  <a:pt x="200692" y="0"/>
                </a:moveTo>
                <a:lnTo>
                  <a:pt x="551021" y="541115"/>
                </a:lnTo>
                <a:lnTo>
                  <a:pt x="0" y="541115"/>
                </a:lnTo>
                <a:lnTo>
                  <a:pt x="0" y="0"/>
                </a:lnTo>
                <a:close/>
              </a:path>
            </a:pathLst>
          </a:custGeom>
          <a:solidFill>
            <a:schemeClr val="bg1">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p>
        </p:txBody>
      </p:sp>
      <p:sp>
        <p:nvSpPr>
          <p:cNvPr id="9" name="Freeform: Shape 8">
            <a:extLst>
              <a:ext uri="{FF2B5EF4-FFF2-40B4-BE49-F238E27FC236}">
                <a16:creationId xmlns:a16="http://schemas.microsoft.com/office/drawing/2014/main" id="{B593AAFC-7A25-4E53-8FC8-F0ADCE8D58E8}"/>
              </a:ext>
            </a:extLst>
          </p:cNvPr>
          <p:cNvSpPr/>
          <p:nvPr/>
        </p:nvSpPr>
        <p:spPr>
          <a:xfrm>
            <a:off x="15096383" y="4437613"/>
            <a:ext cx="617662" cy="719762"/>
          </a:xfrm>
          <a:custGeom>
            <a:avLst/>
            <a:gdLst>
              <a:gd name="connsiteX0" fmla="*/ 232220 w 232219"/>
              <a:gd name="connsiteY0" fmla="*/ 0 h 270605"/>
              <a:gd name="connsiteX1" fmla="*/ 0 w 232219"/>
              <a:gd name="connsiteY1" fmla="*/ 270605 h 270605"/>
              <a:gd name="connsiteX2" fmla="*/ 63913 w 232219"/>
              <a:gd name="connsiteY2" fmla="*/ 270605 h 270605"/>
            </a:gdLst>
            <a:ahLst/>
            <a:cxnLst>
              <a:cxn ang="0">
                <a:pos x="connsiteX0" y="connsiteY0"/>
              </a:cxn>
              <a:cxn ang="0">
                <a:pos x="connsiteX1" y="connsiteY1"/>
              </a:cxn>
              <a:cxn ang="0">
                <a:pos x="connsiteX2" y="connsiteY2"/>
              </a:cxn>
            </a:cxnLst>
            <a:rect l="l" t="t" r="r" b="b"/>
            <a:pathLst>
              <a:path w="232219" h="270605">
                <a:moveTo>
                  <a:pt x="232220" y="0"/>
                </a:moveTo>
                <a:lnTo>
                  <a:pt x="0" y="270605"/>
                </a:lnTo>
                <a:lnTo>
                  <a:pt x="63913" y="270605"/>
                </a:lnTo>
                <a:close/>
              </a:path>
            </a:pathLst>
          </a:custGeom>
          <a:solidFill>
            <a:schemeClr val="tx1">
              <a:lumMod val="85000"/>
              <a:lumOff val="15000"/>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10" name="Freeform: Shape 9">
            <a:extLst>
              <a:ext uri="{FF2B5EF4-FFF2-40B4-BE49-F238E27FC236}">
                <a16:creationId xmlns:a16="http://schemas.microsoft.com/office/drawing/2014/main" id="{88B999AE-9ABE-1797-9EE8-38BFF7C8B7B6}"/>
              </a:ext>
            </a:extLst>
          </p:cNvPr>
          <p:cNvSpPr/>
          <p:nvPr/>
        </p:nvSpPr>
        <p:spPr>
          <a:xfrm>
            <a:off x="8600284" y="3718109"/>
            <a:ext cx="711652" cy="1439274"/>
          </a:xfrm>
          <a:custGeom>
            <a:avLst/>
            <a:gdLst>
              <a:gd name="connsiteX0" fmla="*/ 258668 w 355826"/>
              <a:gd name="connsiteY0" fmla="*/ 0 h 719637"/>
              <a:gd name="connsiteX1" fmla="*/ 355826 w 355826"/>
              <a:gd name="connsiteY1" fmla="*/ 0 h 719637"/>
              <a:gd name="connsiteX2" fmla="*/ 131994 w 355826"/>
              <a:gd name="connsiteY2" fmla="*/ 359755 h 719637"/>
              <a:gd name="connsiteX3" fmla="*/ 355826 w 355826"/>
              <a:gd name="connsiteY3" fmla="*/ 719636 h 719637"/>
              <a:gd name="connsiteX4" fmla="*/ 354179 w 355826"/>
              <a:gd name="connsiteY4" fmla="*/ 719636 h 719637"/>
              <a:gd name="connsiteX5" fmla="*/ 354180 w 355826"/>
              <a:gd name="connsiteY5" fmla="*/ 719637 h 719637"/>
              <a:gd name="connsiteX6" fmla="*/ 347593 w 355826"/>
              <a:gd name="connsiteY6" fmla="*/ 719637 h 719637"/>
              <a:gd name="connsiteX7" fmla="*/ 345819 w 355826"/>
              <a:gd name="connsiteY7" fmla="*/ 719637 h 719637"/>
              <a:gd name="connsiteX8" fmla="*/ 340878 w 355826"/>
              <a:gd name="connsiteY8" fmla="*/ 719637 h 719637"/>
              <a:gd name="connsiteX9" fmla="*/ 334292 w 355826"/>
              <a:gd name="connsiteY9" fmla="*/ 719637 h 719637"/>
              <a:gd name="connsiteX10" fmla="*/ 332519 w 355826"/>
              <a:gd name="connsiteY10" fmla="*/ 719637 h 719637"/>
              <a:gd name="connsiteX11" fmla="*/ 327579 w 355826"/>
              <a:gd name="connsiteY11" fmla="*/ 719637 h 719637"/>
              <a:gd name="connsiteX12" fmla="*/ 325933 w 355826"/>
              <a:gd name="connsiteY12" fmla="*/ 719637 h 719637"/>
              <a:gd name="connsiteX13" fmla="*/ 320992 w 355826"/>
              <a:gd name="connsiteY13" fmla="*/ 719637 h 719637"/>
              <a:gd name="connsiteX14" fmla="*/ 255881 w 355826"/>
              <a:gd name="connsiteY14" fmla="*/ 719637 h 719637"/>
              <a:gd name="connsiteX15" fmla="*/ 244355 w 355826"/>
              <a:gd name="connsiteY15" fmla="*/ 719637 h 719637"/>
              <a:gd name="connsiteX16" fmla="*/ 241568 w 355826"/>
              <a:gd name="connsiteY16" fmla="*/ 719637 h 719637"/>
              <a:gd name="connsiteX17" fmla="*/ 232952 w 355826"/>
              <a:gd name="connsiteY17" fmla="*/ 719637 h 719637"/>
              <a:gd name="connsiteX18" fmla="*/ 221553 w 355826"/>
              <a:gd name="connsiteY18" fmla="*/ 719637 h 719637"/>
              <a:gd name="connsiteX19" fmla="*/ 218640 w 355826"/>
              <a:gd name="connsiteY19" fmla="*/ 719637 h 719637"/>
              <a:gd name="connsiteX20" fmla="*/ 210025 w 355826"/>
              <a:gd name="connsiteY20" fmla="*/ 719637 h 719637"/>
              <a:gd name="connsiteX21" fmla="*/ 207238 w 355826"/>
              <a:gd name="connsiteY21" fmla="*/ 719637 h 719637"/>
              <a:gd name="connsiteX22" fmla="*/ 198626 w 355826"/>
              <a:gd name="connsiteY22" fmla="*/ 719637 h 719637"/>
              <a:gd name="connsiteX23" fmla="*/ 0 w 355826"/>
              <a:gd name="connsiteY23" fmla="*/ 384963 h 719637"/>
              <a:gd name="connsiteX24" fmla="*/ 223834 w 355826"/>
              <a:gd name="connsiteY24" fmla="*/ 50543 h 719637"/>
              <a:gd name="connsiteX25" fmla="*/ 223875 w 355826"/>
              <a:gd name="connsiteY25" fmla="*/ 50543 h 719637"/>
              <a:gd name="connsiteX26" fmla="*/ 225480 w 355826"/>
              <a:gd name="connsiteY26" fmla="*/ 48136 h 719637"/>
              <a:gd name="connsiteX27" fmla="*/ 225528 w 355826"/>
              <a:gd name="connsiteY27" fmla="*/ 48136 h 719637"/>
              <a:gd name="connsiteX28" fmla="*/ 227127 w 355826"/>
              <a:gd name="connsiteY28" fmla="*/ 45729 h 719637"/>
              <a:gd name="connsiteX29" fmla="*/ 227180 w 355826"/>
              <a:gd name="connsiteY29" fmla="*/ 45729 h 719637"/>
              <a:gd name="connsiteX30" fmla="*/ 228773 w 355826"/>
              <a:gd name="connsiteY30" fmla="*/ 43323 h 719637"/>
              <a:gd name="connsiteX31" fmla="*/ 228834 w 355826"/>
              <a:gd name="connsiteY31" fmla="*/ 43323 h 719637"/>
              <a:gd name="connsiteX32" fmla="*/ 230421 w 355826"/>
              <a:gd name="connsiteY32" fmla="*/ 40916 h 719637"/>
              <a:gd name="connsiteX33" fmla="*/ 230485 w 355826"/>
              <a:gd name="connsiteY33" fmla="*/ 40916 h 719637"/>
              <a:gd name="connsiteX34" fmla="*/ 232067 w 355826"/>
              <a:gd name="connsiteY34" fmla="*/ 38509 h 719637"/>
              <a:gd name="connsiteX35" fmla="*/ 232138 w 355826"/>
              <a:gd name="connsiteY35" fmla="*/ 38509 h 719637"/>
              <a:gd name="connsiteX36" fmla="*/ 233714 w 355826"/>
              <a:gd name="connsiteY36" fmla="*/ 36102 h 719637"/>
              <a:gd name="connsiteX37" fmla="*/ 233917 w 355826"/>
              <a:gd name="connsiteY37" fmla="*/ 36102 h 719637"/>
              <a:gd name="connsiteX38" fmla="*/ 235488 w 355826"/>
              <a:gd name="connsiteY38" fmla="*/ 33696 h 719637"/>
              <a:gd name="connsiteX39" fmla="*/ 235569 w 355826"/>
              <a:gd name="connsiteY39" fmla="*/ 33696 h 719637"/>
              <a:gd name="connsiteX40" fmla="*/ 237134 w 355826"/>
              <a:gd name="connsiteY40" fmla="*/ 31289 h 719637"/>
              <a:gd name="connsiteX41" fmla="*/ 237221 w 355826"/>
              <a:gd name="connsiteY41" fmla="*/ 31289 h 719637"/>
              <a:gd name="connsiteX42" fmla="*/ 238781 w 355826"/>
              <a:gd name="connsiteY42" fmla="*/ 28882 h 719637"/>
              <a:gd name="connsiteX43" fmla="*/ 238873 w 355826"/>
              <a:gd name="connsiteY43" fmla="*/ 28882 h 719637"/>
              <a:gd name="connsiteX44" fmla="*/ 240427 w 355826"/>
              <a:gd name="connsiteY44" fmla="*/ 26475 h 719637"/>
              <a:gd name="connsiteX45" fmla="*/ 240525 w 355826"/>
              <a:gd name="connsiteY45" fmla="*/ 26475 h 719637"/>
              <a:gd name="connsiteX46" fmla="*/ 242075 w 355826"/>
              <a:gd name="connsiteY46" fmla="*/ 24067 h 719637"/>
              <a:gd name="connsiteX47" fmla="*/ 242178 w 355826"/>
              <a:gd name="connsiteY47" fmla="*/ 24067 h 719637"/>
              <a:gd name="connsiteX48" fmla="*/ 243720 w 355826"/>
              <a:gd name="connsiteY48" fmla="*/ 21662 h 719637"/>
              <a:gd name="connsiteX49" fmla="*/ 243829 w 355826"/>
              <a:gd name="connsiteY49" fmla="*/ 21662 h 719637"/>
              <a:gd name="connsiteX50" fmla="*/ 245368 w 355826"/>
              <a:gd name="connsiteY50" fmla="*/ 19254 h 719637"/>
              <a:gd name="connsiteX51" fmla="*/ 245481 w 355826"/>
              <a:gd name="connsiteY51" fmla="*/ 19254 h 719637"/>
              <a:gd name="connsiteX52" fmla="*/ 247014 w 355826"/>
              <a:gd name="connsiteY52" fmla="*/ 16847 h 719637"/>
              <a:gd name="connsiteX53" fmla="*/ 247261 w 355826"/>
              <a:gd name="connsiteY53" fmla="*/ 16847 h 719637"/>
              <a:gd name="connsiteX54" fmla="*/ 248788 w 355826"/>
              <a:gd name="connsiteY54" fmla="*/ 14442 h 719637"/>
              <a:gd name="connsiteX55" fmla="*/ 248912 w 355826"/>
              <a:gd name="connsiteY55" fmla="*/ 14442 h 719637"/>
              <a:gd name="connsiteX56" fmla="*/ 250435 w 355826"/>
              <a:gd name="connsiteY56" fmla="*/ 12034 h 719637"/>
              <a:gd name="connsiteX57" fmla="*/ 250565 w 355826"/>
              <a:gd name="connsiteY57" fmla="*/ 12034 h 719637"/>
              <a:gd name="connsiteX58" fmla="*/ 252083 w 355826"/>
              <a:gd name="connsiteY58" fmla="*/ 9627 h 719637"/>
              <a:gd name="connsiteX59" fmla="*/ 252217 w 355826"/>
              <a:gd name="connsiteY59" fmla="*/ 9627 h 719637"/>
              <a:gd name="connsiteX60" fmla="*/ 253729 w 355826"/>
              <a:gd name="connsiteY60" fmla="*/ 7220 h 719637"/>
              <a:gd name="connsiteX61" fmla="*/ 253869 w 355826"/>
              <a:gd name="connsiteY61" fmla="*/ 7220 h 719637"/>
              <a:gd name="connsiteX62" fmla="*/ 255376 w 355826"/>
              <a:gd name="connsiteY62" fmla="*/ 4813 h 719637"/>
              <a:gd name="connsiteX63" fmla="*/ 255521 w 355826"/>
              <a:gd name="connsiteY63" fmla="*/ 4813 h 719637"/>
              <a:gd name="connsiteX64" fmla="*/ 257022 w 355826"/>
              <a:gd name="connsiteY64" fmla="*/ 2407 h 719637"/>
              <a:gd name="connsiteX65" fmla="*/ 257171 w 355826"/>
              <a:gd name="connsiteY65" fmla="*/ 2407 h 71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55826" h="719637">
                <a:moveTo>
                  <a:pt x="258668" y="0"/>
                </a:moveTo>
                <a:lnTo>
                  <a:pt x="355826" y="0"/>
                </a:lnTo>
                <a:lnTo>
                  <a:pt x="131994" y="359755"/>
                </a:lnTo>
                <a:lnTo>
                  <a:pt x="355826" y="719636"/>
                </a:lnTo>
                <a:lnTo>
                  <a:pt x="354179" y="719636"/>
                </a:lnTo>
                <a:lnTo>
                  <a:pt x="354180" y="719637"/>
                </a:lnTo>
                <a:lnTo>
                  <a:pt x="347593" y="719637"/>
                </a:lnTo>
                <a:lnTo>
                  <a:pt x="345819" y="719637"/>
                </a:lnTo>
                <a:lnTo>
                  <a:pt x="340878" y="719637"/>
                </a:lnTo>
                <a:lnTo>
                  <a:pt x="334292" y="719637"/>
                </a:lnTo>
                <a:lnTo>
                  <a:pt x="332519" y="719637"/>
                </a:lnTo>
                <a:lnTo>
                  <a:pt x="327579" y="719637"/>
                </a:lnTo>
                <a:lnTo>
                  <a:pt x="325933" y="719637"/>
                </a:lnTo>
                <a:lnTo>
                  <a:pt x="320992" y="719637"/>
                </a:lnTo>
                <a:lnTo>
                  <a:pt x="255881" y="719637"/>
                </a:lnTo>
                <a:lnTo>
                  <a:pt x="244355" y="719637"/>
                </a:lnTo>
                <a:lnTo>
                  <a:pt x="241568" y="719637"/>
                </a:lnTo>
                <a:lnTo>
                  <a:pt x="232952" y="719637"/>
                </a:lnTo>
                <a:lnTo>
                  <a:pt x="221553" y="719637"/>
                </a:lnTo>
                <a:lnTo>
                  <a:pt x="218640" y="719637"/>
                </a:lnTo>
                <a:lnTo>
                  <a:pt x="210025" y="719637"/>
                </a:lnTo>
                <a:lnTo>
                  <a:pt x="207238" y="719637"/>
                </a:lnTo>
                <a:lnTo>
                  <a:pt x="198626" y="719637"/>
                </a:lnTo>
                <a:lnTo>
                  <a:pt x="0" y="384963"/>
                </a:lnTo>
                <a:lnTo>
                  <a:pt x="223834" y="50543"/>
                </a:lnTo>
                <a:lnTo>
                  <a:pt x="223875" y="50543"/>
                </a:lnTo>
                <a:lnTo>
                  <a:pt x="225480" y="48136"/>
                </a:lnTo>
                <a:lnTo>
                  <a:pt x="225528" y="48136"/>
                </a:lnTo>
                <a:lnTo>
                  <a:pt x="227127" y="45729"/>
                </a:lnTo>
                <a:lnTo>
                  <a:pt x="227180" y="45729"/>
                </a:lnTo>
                <a:lnTo>
                  <a:pt x="228773" y="43323"/>
                </a:lnTo>
                <a:lnTo>
                  <a:pt x="228834" y="43323"/>
                </a:lnTo>
                <a:lnTo>
                  <a:pt x="230421" y="40916"/>
                </a:lnTo>
                <a:lnTo>
                  <a:pt x="230485" y="40916"/>
                </a:lnTo>
                <a:lnTo>
                  <a:pt x="232067" y="38509"/>
                </a:lnTo>
                <a:lnTo>
                  <a:pt x="232138" y="38509"/>
                </a:lnTo>
                <a:lnTo>
                  <a:pt x="233714" y="36102"/>
                </a:lnTo>
                <a:lnTo>
                  <a:pt x="233917" y="36102"/>
                </a:lnTo>
                <a:lnTo>
                  <a:pt x="235488" y="33696"/>
                </a:lnTo>
                <a:lnTo>
                  <a:pt x="235569" y="33696"/>
                </a:lnTo>
                <a:lnTo>
                  <a:pt x="237134" y="31289"/>
                </a:lnTo>
                <a:lnTo>
                  <a:pt x="237221" y="31289"/>
                </a:lnTo>
                <a:lnTo>
                  <a:pt x="238781" y="28882"/>
                </a:lnTo>
                <a:lnTo>
                  <a:pt x="238873" y="28882"/>
                </a:lnTo>
                <a:lnTo>
                  <a:pt x="240427" y="26475"/>
                </a:lnTo>
                <a:lnTo>
                  <a:pt x="240525" y="26475"/>
                </a:lnTo>
                <a:lnTo>
                  <a:pt x="242075" y="24067"/>
                </a:lnTo>
                <a:lnTo>
                  <a:pt x="242178" y="24067"/>
                </a:lnTo>
                <a:lnTo>
                  <a:pt x="243720" y="21662"/>
                </a:lnTo>
                <a:lnTo>
                  <a:pt x="243829" y="21662"/>
                </a:lnTo>
                <a:lnTo>
                  <a:pt x="245368" y="19254"/>
                </a:lnTo>
                <a:lnTo>
                  <a:pt x="245481" y="19254"/>
                </a:lnTo>
                <a:lnTo>
                  <a:pt x="247014" y="16847"/>
                </a:lnTo>
                <a:lnTo>
                  <a:pt x="247261" y="16847"/>
                </a:lnTo>
                <a:lnTo>
                  <a:pt x="248788" y="14442"/>
                </a:lnTo>
                <a:lnTo>
                  <a:pt x="248912" y="14442"/>
                </a:lnTo>
                <a:lnTo>
                  <a:pt x="250435" y="12034"/>
                </a:lnTo>
                <a:lnTo>
                  <a:pt x="250565" y="12034"/>
                </a:lnTo>
                <a:lnTo>
                  <a:pt x="252083" y="9627"/>
                </a:lnTo>
                <a:lnTo>
                  <a:pt x="252217" y="9627"/>
                </a:lnTo>
                <a:lnTo>
                  <a:pt x="253729" y="7220"/>
                </a:lnTo>
                <a:lnTo>
                  <a:pt x="253869" y="7220"/>
                </a:lnTo>
                <a:lnTo>
                  <a:pt x="255376" y="4813"/>
                </a:lnTo>
                <a:lnTo>
                  <a:pt x="255521" y="4813"/>
                </a:lnTo>
                <a:lnTo>
                  <a:pt x="257022" y="2407"/>
                </a:lnTo>
                <a:lnTo>
                  <a:pt x="257171" y="2407"/>
                </a:lnTo>
                <a:close/>
              </a:path>
            </a:pathLst>
          </a:custGeom>
          <a:solidFill>
            <a:schemeClr val="tx1">
              <a:lumMod val="85000"/>
              <a:lumOff val="15000"/>
              <a:alpha val="20000"/>
            </a:schemeClr>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11" name="Freeform: Shape 10">
            <a:extLst>
              <a:ext uri="{FF2B5EF4-FFF2-40B4-BE49-F238E27FC236}">
                <a16:creationId xmlns:a16="http://schemas.microsoft.com/office/drawing/2014/main" id="{F71C961A-7FF6-1881-1260-F58D51467746}"/>
              </a:ext>
            </a:extLst>
          </p:cNvPr>
          <p:cNvSpPr/>
          <p:nvPr/>
        </p:nvSpPr>
        <p:spPr>
          <a:xfrm>
            <a:off x="8669954" y="3718104"/>
            <a:ext cx="2083280" cy="1439272"/>
          </a:xfrm>
          <a:custGeom>
            <a:avLst/>
            <a:gdLst>
              <a:gd name="connsiteX0" fmla="*/ 0 w 783240"/>
              <a:gd name="connsiteY0" fmla="*/ 270510 h 541115"/>
              <a:gd name="connsiteX1" fmla="*/ 168307 w 783240"/>
              <a:gd name="connsiteY1" fmla="*/ 541115 h 541115"/>
              <a:gd name="connsiteX2" fmla="*/ 783241 w 783240"/>
              <a:gd name="connsiteY2" fmla="*/ 541115 h 541115"/>
              <a:gd name="connsiteX3" fmla="*/ 783241 w 783240"/>
              <a:gd name="connsiteY3" fmla="*/ 0 h 541115"/>
              <a:gd name="connsiteX4" fmla="*/ 168307 w 783240"/>
              <a:gd name="connsiteY4" fmla="*/ 0 h 54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240" h="541115">
                <a:moveTo>
                  <a:pt x="0" y="270510"/>
                </a:moveTo>
                <a:lnTo>
                  <a:pt x="168307" y="541115"/>
                </a:lnTo>
                <a:lnTo>
                  <a:pt x="783241" y="541115"/>
                </a:lnTo>
                <a:lnTo>
                  <a:pt x="783241" y="0"/>
                </a:lnTo>
                <a:lnTo>
                  <a:pt x="168307" y="0"/>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12" name="Freeform: Shape 11">
            <a:extLst>
              <a:ext uri="{FF2B5EF4-FFF2-40B4-BE49-F238E27FC236}">
                <a16:creationId xmlns:a16="http://schemas.microsoft.com/office/drawing/2014/main" id="{1E3FDF1C-4629-D043-A93D-69142BC477BC}"/>
              </a:ext>
            </a:extLst>
          </p:cNvPr>
          <p:cNvSpPr/>
          <p:nvPr/>
        </p:nvSpPr>
        <p:spPr>
          <a:xfrm>
            <a:off x="9287619" y="3718106"/>
            <a:ext cx="1465618" cy="1439272"/>
          </a:xfrm>
          <a:custGeom>
            <a:avLst/>
            <a:gdLst>
              <a:gd name="connsiteX0" fmla="*/ 350234 w 551021"/>
              <a:gd name="connsiteY0" fmla="*/ 0 h 541115"/>
              <a:gd name="connsiteX1" fmla="*/ 0 w 551021"/>
              <a:gd name="connsiteY1" fmla="*/ 541115 h 541115"/>
              <a:gd name="connsiteX2" fmla="*/ 551021 w 551021"/>
              <a:gd name="connsiteY2" fmla="*/ 541115 h 541115"/>
              <a:gd name="connsiteX3" fmla="*/ 551021 w 551021"/>
              <a:gd name="connsiteY3" fmla="*/ 0 h 541115"/>
            </a:gdLst>
            <a:ahLst/>
            <a:cxnLst>
              <a:cxn ang="0">
                <a:pos x="connsiteX0" y="connsiteY0"/>
              </a:cxn>
              <a:cxn ang="0">
                <a:pos x="connsiteX1" y="connsiteY1"/>
              </a:cxn>
              <a:cxn ang="0">
                <a:pos x="connsiteX2" y="connsiteY2"/>
              </a:cxn>
              <a:cxn ang="0">
                <a:pos x="connsiteX3" y="connsiteY3"/>
              </a:cxn>
            </a:cxnLst>
            <a:rect l="l" t="t" r="r" b="b"/>
            <a:pathLst>
              <a:path w="551021" h="541115">
                <a:moveTo>
                  <a:pt x="350234" y="0"/>
                </a:moveTo>
                <a:lnTo>
                  <a:pt x="0" y="541115"/>
                </a:lnTo>
                <a:lnTo>
                  <a:pt x="551021" y="541115"/>
                </a:lnTo>
                <a:lnTo>
                  <a:pt x="551021" y="0"/>
                </a:lnTo>
                <a:close/>
              </a:path>
            </a:pathLst>
          </a:custGeom>
          <a:solidFill>
            <a:schemeClr val="bg1">
              <a:alpha val="20000"/>
            </a:schemeClr>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p>
        </p:txBody>
      </p:sp>
      <p:sp>
        <p:nvSpPr>
          <p:cNvPr id="13" name="Freeform: Shape 12">
            <a:extLst>
              <a:ext uri="{FF2B5EF4-FFF2-40B4-BE49-F238E27FC236}">
                <a16:creationId xmlns:a16="http://schemas.microsoft.com/office/drawing/2014/main" id="{5EE3649B-D280-3955-EE32-28F7D3147232}"/>
              </a:ext>
            </a:extLst>
          </p:cNvPr>
          <p:cNvSpPr/>
          <p:nvPr/>
        </p:nvSpPr>
        <p:spPr>
          <a:xfrm>
            <a:off x="8669955" y="4437619"/>
            <a:ext cx="617662" cy="719762"/>
          </a:xfrm>
          <a:custGeom>
            <a:avLst/>
            <a:gdLst>
              <a:gd name="connsiteX0" fmla="*/ 0 w 232219"/>
              <a:gd name="connsiteY0" fmla="*/ 0 h 270605"/>
              <a:gd name="connsiteX1" fmla="*/ 232220 w 232219"/>
              <a:gd name="connsiteY1" fmla="*/ 270605 h 270605"/>
              <a:gd name="connsiteX2" fmla="*/ 168307 w 232219"/>
              <a:gd name="connsiteY2" fmla="*/ 270605 h 270605"/>
            </a:gdLst>
            <a:ahLst/>
            <a:cxnLst>
              <a:cxn ang="0">
                <a:pos x="connsiteX0" y="connsiteY0"/>
              </a:cxn>
              <a:cxn ang="0">
                <a:pos x="connsiteX1" y="connsiteY1"/>
              </a:cxn>
              <a:cxn ang="0">
                <a:pos x="connsiteX2" y="connsiteY2"/>
              </a:cxn>
            </a:cxnLst>
            <a:rect l="l" t="t" r="r" b="b"/>
            <a:pathLst>
              <a:path w="232219" h="270605">
                <a:moveTo>
                  <a:pt x="0" y="0"/>
                </a:moveTo>
                <a:lnTo>
                  <a:pt x="232220" y="270605"/>
                </a:lnTo>
                <a:lnTo>
                  <a:pt x="168307" y="270605"/>
                </a:lnTo>
                <a:close/>
              </a:path>
            </a:pathLst>
          </a:custGeom>
          <a:solidFill>
            <a:schemeClr val="tx1">
              <a:lumMod val="85000"/>
              <a:lumOff val="15000"/>
              <a:alpha val="20000"/>
            </a:schemeClr>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14" name="Freeform: Shape 13">
            <a:extLst>
              <a:ext uri="{FF2B5EF4-FFF2-40B4-BE49-F238E27FC236}">
                <a16:creationId xmlns:a16="http://schemas.microsoft.com/office/drawing/2014/main" id="{23010A43-E426-61CD-8482-74DE6C89D4A7}"/>
              </a:ext>
            </a:extLst>
          </p:cNvPr>
          <p:cNvSpPr/>
          <p:nvPr/>
        </p:nvSpPr>
        <p:spPr>
          <a:xfrm>
            <a:off x="11514544" y="4970911"/>
            <a:ext cx="1355412" cy="1418242"/>
          </a:xfrm>
          <a:custGeom>
            <a:avLst/>
            <a:gdLst>
              <a:gd name="connsiteX0" fmla="*/ 286036 w 509587"/>
              <a:gd name="connsiteY0" fmla="*/ 1715 h 533209"/>
              <a:gd name="connsiteX1" fmla="*/ 254698 w 509587"/>
              <a:gd name="connsiteY1" fmla="*/ 3429 h 533209"/>
              <a:gd name="connsiteX2" fmla="*/ 223361 w 509587"/>
              <a:gd name="connsiteY2" fmla="*/ 1715 h 533209"/>
              <a:gd name="connsiteX3" fmla="*/ 0 w 509587"/>
              <a:gd name="connsiteY3" fmla="*/ 0 h 533209"/>
              <a:gd name="connsiteX4" fmla="*/ 0 w 509587"/>
              <a:gd name="connsiteY4" fmla="*/ 267462 h 533209"/>
              <a:gd name="connsiteX5" fmla="*/ 0 w 509587"/>
              <a:gd name="connsiteY5" fmla="*/ 267462 h 533209"/>
              <a:gd name="connsiteX6" fmla="*/ 0 w 509587"/>
              <a:gd name="connsiteY6" fmla="*/ 533209 h 533209"/>
              <a:gd name="connsiteX7" fmla="*/ 222028 w 509587"/>
              <a:gd name="connsiteY7" fmla="*/ 533209 h 533209"/>
              <a:gd name="connsiteX8" fmla="*/ 254794 w 509587"/>
              <a:gd name="connsiteY8" fmla="*/ 531400 h 533209"/>
              <a:gd name="connsiteX9" fmla="*/ 287560 w 509587"/>
              <a:gd name="connsiteY9" fmla="*/ 533209 h 533209"/>
              <a:gd name="connsiteX10" fmla="*/ 509588 w 509587"/>
              <a:gd name="connsiteY10" fmla="*/ 533209 h 533209"/>
              <a:gd name="connsiteX11" fmla="*/ 509588 w 509587"/>
              <a:gd name="connsiteY11" fmla="*/ 0 h 533209"/>
              <a:gd name="connsiteX12" fmla="*/ 286036 w 509587"/>
              <a:gd name="connsiteY12" fmla="*/ 1715 h 533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9587" h="533209">
                <a:moveTo>
                  <a:pt x="286036" y="1715"/>
                </a:moveTo>
                <a:cubicBezTo>
                  <a:pt x="275463" y="1715"/>
                  <a:pt x="264986" y="2381"/>
                  <a:pt x="254698" y="3429"/>
                </a:cubicBezTo>
                <a:cubicBezTo>
                  <a:pt x="244412" y="2381"/>
                  <a:pt x="233934" y="1715"/>
                  <a:pt x="223361" y="1715"/>
                </a:cubicBezTo>
                <a:lnTo>
                  <a:pt x="0" y="0"/>
                </a:lnTo>
                <a:lnTo>
                  <a:pt x="0" y="267462"/>
                </a:lnTo>
                <a:lnTo>
                  <a:pt x="0" y="267462"/>
                </a:lnTo>
                <a:lnTo>
                  <a:pt x="0" y="533209"/>
                </a:lnTo>
                <a:lnTo>
                  <a:pt x="222028" y="533209"/>
                </a:lnTo>
                <a:cubicBezTo>
                  <a:pt x="233077" y="533209"/>
                  <a:pt x="244030" y="532543"/>
                  <a:pt x="254794" y="531400"/>
                </a:cubicBezTo>
                <a:cubicBezTo>
                  <a:pt x="265557" y="532543"/>
                  <a:pt x="276416" y="533209"/>
                  <a:pt x="287560" y="533209"/>
                </a:cubicBezTo>
                <a:lnTo>
                  <a:pt x="509588" y="533209"/>
                </a:lnTo>
                <a:lnTo>
                  <a:pt x="509588" y="0"/>
                </a:lnTo>
                <a:lnTo>
                  <a:pt x="286036" y="1715"/>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15" name="Freeform: Shape 14">
            <a:extLst>
              <a:ext uri="{FF2B5EF4-FFF2-40B4-BE49-F238E27FC236}">
                <a16:creationId xmlns:a16="http://schemas.microsoft.com/office/drawing/2014/main" id="{873E702E-AE02-EDB4-5594-AABFE4F4463F}"/>
              </a:ext>
            </a:extLst>
          </p:cNvPr>
          <p:cNvSpPr/>
          <p:nvPr/>
        </p:nvSpPr>
        <p:spPr>
          <a:xfrm>
            <a:off x="12869455" y="3718104"/>
            <a:ext cx="761310" cy="2671556"/>
          </a:xfrm>
          <a:custGeom>
            <a:avLst/>
            <a:gdLst>
              <a:gd name="connsiteX0" fmla="*/ 286226 w 286226"/>
              <a:gd name="connsiteY0" fmla="*/ 541115 h 1004411"/>
              <a:gd name="connsiteX1" fmla="*/ 0 w 286226"/>
              <a:gd name="connsiteY1" fmla="*/ 1004411 h 1004411"/>
              <a:gd name="connsiteX2" fmla="*/ 0 w 286226"/>
              <a:gd name="connsiteY2" fmla="*/ 471202 h 1004411"/>
              <a:gd name="connsiteX3" fmla="*/ 286226 w 286226"/>
              <a:gd name="connsiteY3" fmla="*/ 0 h 1004411"/>
            </a:gdLst>
            <a:ahLst/>
            <a:cxnLst>
              <a:cxn ang="0">
                <a:pos x="connsiteX0" y="connsiteY0"/>
              </a:cxn>
              <a:cxn ang="0">
                <a:pos x="connsiteX1" y="connsiteY1"/>
              </a:cxn>
              <a:cxn ang="0">
                <a:pos x="connsiteX2" y="connsiteY2"/>
              </a:cxn>
              <a:cxn ang="0">
                <a:pos x="connsiteX3" y="connsiteY3"/>
              </a:cxn>
            </a:cxnLst>
            <a:rect l="l" t="t" r="r" b="b"/>
            <a:pathLst>
              <a:path w="286226" h="1004411">
                <a:moveTo>
                  <a:pt x="286226" y="541115"/>
                </a:moveTo>
                <a:lnTo>
                  <a:pt x="0" y="1004411"/>
                </a:lnTo>
                <a:lnTo>
                  <a:pt x="0" y="471202"/>
                </a:lnTo>
                <a:lnTo>
                  <a:pt x="286226" y="0"/>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16" name="Freeform: Shape 15">
            <a:extLst>
              <a:ext uri="{FF2B5EF4-FFF2-40B4-BE49-F238E27FC236}">
                <a16:creationId xmlns:a16="http://schemas.microsoft.com/office/drawing/2014/main" id="{FEB9D074-0E32-5BEB-625D-1FF027DF7BDE}"/>
              </a:ext>
            </a:extLst>
          </p:cNvPr>
          <p:cNvSpPr/>
          <p:nvPr/>
        </p:nvSpPr>
        <p:spPr>
          <a:xfrm>
            <a:off x="12869455" y="3718104"/>
            <a:ext cx="761310" cy="2671556"/>
          </a:xfrm>
          <a:custGeom>
            <a:avLst/>
            <a:gdLst>
              <a:gd name="connsiteX0" fmla="*/ 286226 w 286226"/>
              <a:gd name="connsiteY0" fmla="*/ 541115 h 1004411"/>
              <a:gd name="connsiteX1" fmla="*/ 0 w 286226"/>
              <a:gd name="connsiteY1" fmla="*/ 1004411 h 1004411"/>
              <a:gd name="connsiteX2" fmla="*/ 0 w 286226"/>
              <a:gd name="connsiteY2" fmla="*/ 471202 h 1004411"/>
              <a:gd name="connsiteX3" fmla="*/ 286226 w 286226"/>
              <a:gd name="connsiteY3" fmla="*/ 0 h 1004411"/>
            </a:gdLst>
            <a:ahLst/>
            <a:cxnLst>
              <a:cxn ang="0">
                <a:pos x="connsiteX0" y="connsiteY0"/>
              </a:cxn>
              <a:cxn ang="0">
                <a:pos x="connsiteX1" y="connsiteY1"/>
              </a:cxn>
              <a:cxn ang="0">
                <a:pos x="connsiteX2" y="connsiteY2"/>
              </a:cxn>
              <a:cxn ang="0">
                <a:pos x="connsiteX3" y="connsiteY3"/>
              </a:cxn>
            </a:cxnLst>
            <a:rect l="l" t="t" r="r" b="b"/>
            <a:pathLst>
              <a:path w="286226" h="1004411">
                <a:moveTo>
                  <a:pt x="286226" y="541115"/>
                </a:moveTo>
                <a:lnTo>
                  <a:pt x="0" y="1004411"/>
                </a:lnTo>
                <a:lnTo>
                  <a:pt x="0" y="471202"/>
                </a:lnTo>
                <a:lnTo>
                  <a:pt x="286226" y="0"/>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17" name="Freeform: Shape 16">
            <a:extLst>
              <a:ext uri="{FF2B5EF4-FFF2-40B4-BE49-F238E27FC236}">
                <a16:creationId xmlns:a16="http://schemas.microsoft.com/office/drawing/2014/main" id="{105D0F50-BFD9-6F76-556C-E9EC83175A8A}"/>
              </a:ext>
            </a:extLst>
          </p:cNvPr>
          <p:cNvSpPr/>
          <p:nvPr/>
        </p:nvSpPr>
        <p:spPr>
          <a:xfrm>
            <a:off x="12869455" y="3718104"/>
            <a:ext cx="761310" cy="2671556"/>
          </a:xfrm>
          <a:custGeom>
            <a:avLst/>
            <a:gdLst>
              <a:gd name="connsiteX0" fmla="*/ 286226 w 286226"/>
              <a:gd name="connsiteY0" fmla="*/ 541115 h 1004411"/>
              <a:gd name="connsiteX1" fmla="*/ 0 w 286226"/>
              <a:gd name="connsiteY1" fmla="*/ 1004411 h 1004411"/>
              <a:gd name="connsiteX2" fmla="*/ 0 w 286226"/>
              <a:gd name="connsiteY2" fmla="*/ 471202 h 1004411"/>
              <a:gd name="connsiteX3" fmla="*/ 286226 w 286226"/>
              <a:gd name="connsiteY3" fmla="*/ 0 h 1004411"/>
            </a:gdLst>
            <a:ahLst/>
            <a:cxnLst>
              <a:cxn ang="0">
                <a:pos x="connsiteX0" y="connsiteY0"/>
              </a:cxn>
              <a:cxn ang="0">
                <a:pos x="connsiteX1" y="connsiteY1"/>
              </a:cxn>
              <a:cxn ang="0">
                <a:pos x="connsiteX2" y="connsiteY2"/>
              </a:cxn>
              <a:cxn ang="0">
                <a:pos x="connsiteX3" y="connsiteY3"/>
              </a:cxn>
            </a:cxnLst>
            <a:rect l="l" t="t" r="r" b="b"/>
            <a:pathLst>
              <a:path w="286226" h="1004411">
                <a:moveTo>
                  <a:pt x="286226" y="541115"/>
                </a:moveTo>
                <a:lnTo>
                  <a:pt x="0" y="1004411"/>
                </a:lnTo>
                <a:lnTo>
                  <a:pt x="0" y="471202"/>
                </a:lnTo>
                <a:lnTo>
                  <a:pt x="286226" y="0"/>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18" name="Freeform: Shape 17">
            <a:extLst>
              <a:ext uri="{FF2B5EF4-FFF2-40B4-BE49-F238E27FC236}">
                <a16:creationId xmlns:a16="http://schemas.microsoft.com/office/drawing/2014/main" id="{DF928EAC-DE72-E92B-97BA-E877D40C8985}"/>
              </a:ext>
            </a:extLst>
          </p:cNvPr>
          <p:cNvSpPr/>
          <p:nvPr/>
        </p:nvSpPr>
        <p:spPr>
          <a:xfrm>
            <a:off x="10753237" y="3718104"/>
            <a:ext cx="761310" cy="2671556"/>
          </a:xfrm>
          <a:custGeom>
            <a:avLst/>
            <a:gdLst>
              <a:gd name="connsiteX0" fmla="*/ 0 w 286226"/>
              <a:gd name="connsiteY0" fmla="*/ 541115 h 1004411"/>
              <a:gd name="connsiteX1" fmla="*/ 286226 w 286226"/>
              <a:gd name="connsiteY1" fmla="*/ 1004411 h 1004411"/>
              <a:gd name="connsiteX2" fmla="*/ 286226 w 286226"/>
              <a:gd name="connsiteY2" fmla="*/ 471202 h 1004411"/>
              <a:gd name="connsiteX3" fmla="*/ 0 w 286226"/>
              <a:gd name="connsiteY3" fmla="*/ 0 h 1004411"/>
            </a:gdLst>
            <a:ahLst/>
            <a:cxnLst>
              <a:cxn ang="0">
                <a:pos x="connsiteX0" y="connsiteY0"/>
              </a:cxn>
              <a:cxn ang="0">
                <a:pos x="connsiteX1" y="connsiteY1"/>
              </a:cxn>
              <a:cxn ang="0">
                <a:pos x="connsiteX2" y="connsiteY2"/>
              </a:cxn>
              <a:cxn ang="0">
                <a:pos x="connsiteX3" y="connsiteY3"/>
              </a:cxn>
            </a:cxnLst>
            <a:rect l="l" t="t" r="r" b="b"/>
            <a:pathLst>
              <a:path w="286226" h="1004411">
                <a:moveTo>
                  <a:pt x="0" y="541115"/>
                </a:moveTo>
                <a:lnTo>
                  <a:pt x="286226" y="1004411"/>
                </a:lnTo>
                <a:lnTo>
                  <a:pt x="286226" y="471202"/>
                </a:lnTo>
                <a:lnTo>
                  <a:pt x="0" y="0"/>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19" name="Freeform: Shape 18">
            <a:extLst>
              <a:ext uri="{FF2B5EF4-FFF2-40B4-BE49-F238E27FC236}">
                <a16:creationId xmlns:a16="http://schemas.microsoft.com/office/drawing/2014/main" id="{2823E931-2671-B71C-4B23-3A4A02DFCECC}"/>
              </a:ext>
            </a:extLst>
          </p:cNvPr>
          <p:cNvSpPr/>
          <p:nvPr/>
        </p:nvSpPr>
        <p:spPr>
          <a:xfrm>
            <a:off x="10753237" y="3718104"/>
            <a:ext cx="761310" cy="2671556"/>
          </a:xfrm>
          <a:custGeom>
            <a:avLst/>
            <a:gdLst>
              <a:gd name="connsiteX0" fmla="*/ 0 w 286226"/>
              <a:gd name="connsiteY0" fmla="*/ 541115 h 1004411"/>
              <a:gd name="connsiteX1" fmla="*/ 286226 w 286226"/>
              <a:gd name="connsiteY1" fmla="*/ 1004411 h 1004411"/>
              <a:gd name="connsiteX2" fmla="*/ 286226 w 286226"/>
              <a:gd name="connsiteY2" fmla="*/ 471202 h 1004411"/>
              <a:gd name="connsiteX3" fmla="*/ 0 w 286226"/>
              <a:gd name="connsiteY3" fmla="*/ 0 h 1004411"/>
            </a:gdLst>
            <a:ahLst/>
            <a:cxnLst>
              <a:cxn ang="0">
                <a:pos x="connsiteX0" y="connsiteY0"/>
              </a:cxn>
              <a:cxn ang="0">
                <a:pos x="connsiteX1" y="connsiteY1"/>
              </a:cxn>
              <a:cxn ang="0">
                <a:pos x="connsiteX2" y="connsiteY2"/>
              </a:cxn>
              <a:cxn ang="0">
                <a:pos x="connsiteX3" y="connsiteY3"/>
              </a:cxn>
            </a:cxnLst>
            <a:rect l="l" t="t" r="r" b="b"/>
            <a:pathLst>
              <a:path w="286226" h="1004411">
                <a:moveTo>
                  <a:pt x="0" y="541115"/>
                </a:moveTo>
                <a:lnTo>
                  <a:pt x="286226" y="1004411"/>
                </a:lnTo>
                <a:lnTo>
                  <a:pt x="286226" y="471202"/>
                </a:lnTo>
                <a:lnTo>
                  <a:pt x="0" y="0"/>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20" name="Freeform: Shape 19">
            <a:extLst>
              <a:ext uri="{FF2B5EF4-FFF2-40B4-BE49-F238E27FC236}">
                <a16:creationId xmlns:a16="http://schemas.microsoft.com/office/drawing/2014/main" id="{D1E7BA38-61B0-E790-AA79-AD943450F900}"/>
              </a:ext>
            </a:extLst>
          </p:cNvPr>
          <p:cNvSpPr/>
          <p:nvPr/>
        </p:nvSpPr>
        <p:spPr>
          <a:xfrm>
            <a:off x="10753237" y="3718104"/>
            <a:ext cx="761310" cy="2671556"/>
          </a:xfrm>
          <a:custGeom>
            <a:avLst/>
            <a:gdLst>
              <a:gd name="connsiteX0" fmla="*/ 0 w 286226"/>
              <a:gd name="connsiteY0" fmla="*/ 541115 h 1004411"/>
              <a:gd name="connsiteX1" fmla="*/ 286226 w 286226"/>
              <a:gd name="connsiteY1" fmla="*/ 1004411 h 1004411"/>
              <a:gd name="connsiteX2" fmla="*/ 286226 w 286226"/>
              <a:gd name="connsiteY2" fmla="*/ 471202 h 1004411"/>
              <a:gd name="connsiteX3" fmla="*/ 0 w 286226"/>
              <a:gd name="connsiteY3" fmla="*/ 0 h 1004411"/>
            </a:gdLst>
            <a:ahLst/>
            <a:cxnLst>
              <a:cxn ang="0">
                <a:pos x="connsiteX0" y="connsiteY0"/>
              </a:cxn>
              <a:cxn ang="0">
                <a:pos x="connsiteX1" y="connsiteY1"/>
              </a:cxn>
              <a:cxn ang="0">
                <a:pos x="connsiteX2" y="connsiteY2"/>
              </a:cxn>
              <a:cxn ang="0">
                <a:pos x="connsiteX3" y="connsiteY3"/>
              </a:cxn>
            </a:cxnLst>
            <a:rect l="l" t="t" r="r" b="b"/>
            <a:pathLst>
              <a:path w="286226" h="1004411">
                <a:moveTo>
                  <a:pt x="0" y="541115"/>
                </a:moveTo>
                <a:lnTo>
                  <a:pt x="286226" y="1004411"/>
                </a:lnTo>
                <a:lnTo>
                  <a:pt x="286226" y="471202"/>
                </a:lnTo>
                <a:lnTo>
                  <a:pt x="0" y="0"/>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21" name="Freeform: Shape 20">
            <a:extLst>
              <a:ext uri="{FF2B5EF4-FFF2-40B4-BE49-F238E27FC236}">
                <a16:creationId xmlns:a16="http://schemas.microsoft.com/office/drawing/2014/main" id="{7AFE74FA-1654-DF68-88CC-11D876C75418}"/>
              </a:ext>
            </a:extLst>
          </p:cNvPr>
          <p:cNvSpPr/>
          <p:nvPr/>
        </p:nvSpPr>
        <p:spPr>
          <a:xfrm>
            <a:off x="11514796" y="4970911"/>
            <a:ext cx="1355412" cy="1418242"/>
          </a:xfrm>
          <a:custGeom>
            <a:avLst/>
            <a:gdLst>
              <a:gd name="connsiteX0" fmla="*/ 286036 w 509587"/>
              <a:gd name="connsiteY0" fmla="*/ 1715 h 533209"/>
              <a:gd name="connsiteX1" fmla="*/ 254698 w 509587"/>
              <a:gd name="connsiteY1" fmla="*/ 3429 h 533209"/>
              <a:gd name="connsiteX2" fmla="*/ 223361 w 509587"/>
              <a:gd name="connsiteY2" fmla="*/ 1715 h 533209"/>
              <a:gd name="connsiteX3" fmla="*/ 0 w 509587"/>
              <a:gd name="connsiteY3" fmla="*/ 0 h 533209"/>
              <a:gd name="connsiteX4" fmla="*/ 0 w 509587"/>
              <a:gd name="connsiteY4" fmla="*/ 267462 h 533209"/>
              <a:gd name="connsiteX5" fmla="*/ 0 w 509587"/>
              <a:gd name="connsiteY5" fmla="*/ 267462 h 533209"/>
              <a:gd name="connsiteX6" fmla="*/ 0 w 509587"/>
              <a:gd name="connsiteY6" fmla="*/ 533209 h 533209"/>
              <a:gd name="connsiteX7" fmla="*/ 222028 w 509587"/>
              <a:gd name="connsiteY7" fmla="*/ 533209 h 533209"/>
              <a:gd name="connsiteX8" fmla="*/ 254794 w 509587"/>
              <a:gd name="connsiteY8" fmla="*/ 531400 h 533209"/>
              <a:gd name="connsiteX9" fmla="*/ 287560 w 509587"/>
              <a:gd name="connsiteY9" fmla="*/ 533209 h 533209"/>
              <a:gd name="connsiteX10" fmla="*/ 509588 w 509587"/>
              <a:gd name="connsiteY10" fmla="*/ 533209 h 533209"/>
              <a:gd name="connsiteX11" fmla="*/ 509588 w 509587"/>
              <a:gd name="connsiteY11" fmla="*/ 0 h 533209"/>
              <a:gd name="connsiteX12" fmla="*/ 286036 w 509587"/>
              <a:gd name="connsiteY12" fmla="*/ 1715 h 533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9587" h="533209">
                <a:moveTo>
                  <a:pt x="286036" y="1715"/>
                </a:moveTo>
                <a:cubicBezTo>
                  <a:pt x="275463" y="1715"/>
                  <a:pt x="264986" y="2381"/>
                  <a:pt x="254698" y="3429"/>
                </a:cubicBezTo>
                <a:cubicBezTo>
                  <a:pt x="244412" y="2381"/>
                  <a:pt x="233934" y="1715"/>
                  <a:pt x="223361" y="1715"/>
                </a:cubicBezTo>
                <a:lnTo>
                  <a:pt x="0" y="0"/>
                </a:lnTo>
                <a:lnTo>
                  <a:pt x="0" y="267462"/>
                </a:lnTo>
                <a:lnTo>
                  <a:pt x="0" y="267462"/>
                </a:lnTo>
                <a:lnTo>
                  <a:pt x="0" y="533209"/>
                </a:lnTo>
                <a:lnTo>
                  <a:pt x="222028" y="533209"/>
                </a:lnTo>
                <a:cubicBezTo>
                  <a:pt x="233077" y="533209"/>
                  <a:pt x="244030" y="532543"/>
                  <a:pt x="254794" y="531400"/>
                </a:cubicBezTo>
                <a:cubicBezTo>
                  <a:pt x="265557" y="532543"/>
                  <a:pt x="276416" y="533209"/>
                  <a:pt x="287560" y="533209"/>
                </a:cubicBezTo>
                <a:lnTo>
                  <a:pt x="509588" y="533209"/>
                </a:lnTo>
                <a:lnTo>
                  <a:pt x="509588" y="0"/>
                </a:lnTo>
                <a:lnTo>
                  <a:pt x="286036" y="1715"/>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22" name="Rectangle 21">
            <a:extLst>
              <a:ext uri="{FF2B5EF4-FFF2-40B4-BE49-F238E27FC236}">
                <a16:creationId xmlns:a16="http://schemas.microsoft.com/office/drawing/2014/main" id="{260C46EC-06DB-EB2A-E0CB-D3E0623DFB15}"/>
              </a:ext>
            </a:extLst>
          </p:cNvPr>
          <p:cNvSpPr/>
          <p:nvPr/>
        </p:nvSpPr>
        <p:spPr>
          <a:xfrm>
            <a:off x="11585224" y="5310699"/>
            <a:ext cx="1214556" cy="64633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600" dirty="0">
                <a:solidFill>
                  <a:schemeClr val="bg1"/>
                </a:solidFill>
                <a:latin typeface="+mj-lt"/>
                <a:cs typeface="Arial" panose="020B0604020202020204" pitchFamily="34" charset="0"/>
              </a:rPr>
              <a:t>01</a:t>
            </a:r>
          </a:p>
        </p:txBody>
      </p:sp>
      <p:sp>
        <p:nvSpPr>
          <p:cNvPr id="23" name="Rectangle 22">
            <a:extLst>
              <a:ext uri="{FF2B5EF4-FFF2-40B4-BE49-F238E27FC236}">
                <a16:creationId xmlns:a16="http://schemas.microsoft.com/office/drawing/2014/main" id="{DB4C8440-72F7-235E-584C-61C9FFE1BE86}"/>
              </a:ext>
            </a:extLst>
          </p:cNvPr>
          <p:cNvSpPr/>
          <p:nvPr/>
        </p:nvSpPr>
        <p:spPr>
          <a:xfrm>
            <a:off x="9323140" y="4049286"/>
            <a:ext cx="776908" cy="776908"/>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24" name="Rectangle 23">
            <a:extLst>
              <a:ext uri="{FF2B5EF4-FFF2-40B4-BE49-F238E27FC236}">
                <a16:creationId xmlns:a16="http://schemas.microsoft.com/office/drawing/2014/main" id="{80E8E5AA-9385-8FA6-424C-1F2A1ABAC411}"/>
              </a:ext>
            </a:extLst>
          </p:cNvPr>
          <p:cNvSpPr/>
          <p:nvPr/>
        </p:nvSpPr>
        <p:spPr>
          <a:xfrm>
            <a:off x="14283950" y="4049286"/>
            <a:ext cx="776908" cy="77690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25" name="Freeform: Shape 24">
            <a:extLst>
              <a:ext uri="{FF2B5EF4-FFF2-40B4-BE49-F238E27FC236}">
                <a16:creationId xmlns:a16="http://schemas.microsoft.com/office/drawing/2014/main" id="{8F53290A-B8F5-3384-5BE3-3E957E5F43D6}"/>
              </a:ext>
            </a:extLst>
          </p:cNvPr>
          <p:cNvSpPr/>
          <p:nvPr/>
        </p:nvSpPr>
        <p:spPr>
          <a:xfrm>
            <a:off x="15266381" y="5964797"/>
            <a:ext cx="5682174" cy="1439270"/>
          </a:xfrm>
          <a:custGeom>
            <a:avLst/>
            <a:gdLst>
              <a:gd name="connsiteX0" fmla="*/ 0 w 1987010"/>
              <a:gd name="connsiteY0" fmla="*/ 0 h 541115"/>
              <a:gd name="connsiteX1" fmla="*/ 1987010 w 1987010"/>
              <a:gd name="connsiteY1" fmla="*/ 0 h 541115"/>
              <a:gd name="connsiteX2" fmla="*/ 1987010 w 1987010"/>
              <a:gd name="connsiteY2" fmla="*/ 541115 h 541115"/>
              <a:gd name="connsiteX3" fmla="*/ 0 w 1987010"/>
              <a:gd name="connsiteY3" fmla="*/ 541115 h 541115"/>
            </a:gdLst>
            <a:ahLst/>
            <a:cxnLst>
              <a:cxn ang="0">
                <a:pos x="connsiteX0" y="connsiteY0"/>
              </a:cxn>
              <a:cxn ang="0">
                <a:pos x="connsiteX1" y="connsiteY1"/>
              </a:cxn>
              <a:cxn ang="0">
                <a:pos x="connsiteX2" y="connsiteY2"/>
              </a:cxn>
              <a:cxn ang="0">
                <a:pos x="connsiteX3" y="connsiteY3"/>
              </a:cxn>
            </a:cxnLst>
            <a:rect l="l" t="t" r="r" b="b"/>
            <a:pathLst>
              <a:path w="1987010" h="541115">
                <a:moveTo>
                  <a:pt x="0" y="0"/>
                </a:moveTo>
                <a:lnTo>
                  <a:pt x="1987010" y="0"/>
                </a:lnTo>
                <a:lnTo>
                  <a:pt x="1987010" y="541115"/>
                </a:lnTo>
                <a:lnTo>
                  <a:pt x="0" y="541115"/>
                </a:lnTo>
                <a:close/>
              </a:path>
            </a:pathLst>
          </a:custGeom>
          <a:gradFill flip="none" rotWithShape="1">
            <a:gsLst>
              <a:gs pos="0">
                <a:schemeClr val="bg1"/>
              </a:gs>
              <a:gs pos="100000">
                <a:schemeClr val="bg1">
                  <a:lumMod val="95000"/>
                </a:schemeClr>
              </a:gs>
            </a:gsLst>
            <a:lin ang="108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26" name="Rectangle 25">
            <a:extLst>
              <a:ext uri="{FF2B5EF4-FFF2-40B4-BE49-F238E27FC236}">
                <a16:creationId xmlns:a16="http://schemas.microsoft.com/office/drawing/2014/main" id="{25786383-B34B-A4FB-954F-1021908278AC}"/>
              </a:ext>
            </a:extLst>
          </p:cNvPr>
          <p:cNvSpPr/>
          <p:nvPr/>
        </p:nvSpPr>
        <p:spPr>
          <a:xfrm>
            <a:off x="15821955" y="6339081"/>
            <a:ext cx="4899518" cy="60119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en-US" sz="2800" dirty="0">
                <a:solidFill>
                  <a:schemeClr val="tx1">
                    <a:lumMod val="65000"/>
                    <a:lumOff val="35000"/>
                  </a:schemeClr>
                </a:solidFill>
                <a:ea typeface="Roboto" panose="02000000000000000000" pitchFamily="2" charset="0"/>
                <a:cs typeface="Arial" panose="020B0604020202020204" pitchFamily="34" charset="0"/>
              </a:rPr>
              <a:t>Insert Heading Text Here</a:t>
            </a:r>
          </a:p>
        </p:txBody>
      </p:sp>
      <p:sp>
        <p:nvSpPr>
          <p:cNvPr id="27" name="Freeform: Shape 26">
            <a:extLst>
              <a:ext uri="{FF2B5EF4-FFF2-40B4-BE49-F238E27FC236}">
                <a16:creationId xmlns:a16="http://schemas.microsoft.com/office/drawing/2014/main" id="{4AB2E211-BEF1-C4F0-BCD0-402E864500BC}"/>
              </a:ext>
            </a:extLst>
          </p:cNvPr>
          <p:cNvSpPr/>
          <p:nvPr/>
        </p:nvSpPr>
        <p:spPr>
          <a:xfrm>
            <a:off x="3384062" y="5964797"/>
            <a:ext cx="5733812" cy="1439270"/>
          </a:xfrm>
          <a:custGeom>
            <a:avLst/>
            <a:gdLst>
              <a:gd name="connsiteX0" fmla="*/ 0 w 1987010"/>
              <a:gd name="connsiteY0" fmla="*/ 0 h 541115"/>
              <a:gd name="connsiteX1" fmla="*/ 1987010 w 1987010"/>
              <a:gd name="connsiteY1" fmla="*/ 0 h 541115"/>
              <a:gd name="connsiteX2" fmla="*/ 1987010 w 1987010"/>
              <a:gd name="connsiteY2" fmla="*/ 541115 h 541115"/>
              <a:gd name="connsiteX3" fmla="*/ 0 w 1987010"/>
              <a:gd name="connsiteY3" fmla="*/ 541115 h 541115"/>
            </a:gdLst>
            <a:ahLst/>
            <a:cxnLst>
              <a:cxn ang="0">
                <a:pos x="connsiteX0" y="connsiteY0"/>
              </a:cxn>
              <a:cxn ang="0">
                <a:pos x="connsiteX1" y="connsiteY1"/>
              </a:cxn>
              <a:cxn ang="0">
                <a:pos x="connsiteX2" y="connsiteY2"/>
              </a:cxn>
              <a:cxn ang="0">
                <a:pos x="connsiteX3" y="connsiteY3"/>
              </a:cxn>
            </a:cxnLst>
            <a:rect l="l" t="t" r="r" b="b"/>
            <a:pathLst>
              <a:path w="1987010" h="541115">
                <a:moveTo>
                  <a:pt x="0" y="0"/>
                </a:moveTo>
                <a:lnTo>
                  <a:pt x="1987010" y="0"/>
                </a:lnTo>
                <a:lnTo>
                  <a:pt x="1987010" y="541115"/>
                </a:lnTo>
                <a:lnTo>
                  <a:pt x="0" y="541115"/>
                </a:lnTo>
                <a:close/>
              </a:path>
            </a:pathLst>
          </a:custGeom>
          <a:gradFill flip="none" rotWithShape="1">
            <a:gsLst>
              <a:gs pos="0">
                <a:schemeClr val="bg1"/>
              </a:gs>
              <a:gs pos="100000">
                <a:schemeClr val="bg1">
                  <a:lumMod val="95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28" name="Rectangle 27">
            <a:extLst>
              <a:ext uri="{FF2B5EF4-FFF2-40B4-BE49-F238E27FC236}">
                <a16:creationId xmlns:a16="http://schemas.microsoft.com/office/drawing/2014/main" id="{4EB19C63-30D7-F757-ADDF-41BA68D0C876}"/>
              </a:ext>
            </a:extLst>
          </p:cNvPr>
          <p:cNvSpPr/>
          <p:nvPr/>
        </p:nvSpPr>
        <p:spPr>
          <a:xfrm>
            <a:off x="3662530" y="6339081"/>
            <a:ext cx="4906616" cy="60119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pPr>
            <a:r>
              <a:rPr lang="en-US" sz="2800" dirty="0">
                <a:solidFill>
                  <a:schemeClr val="tx1">
                    <a:lumMod val="65000"/>
                    <a:lumOff val="35000"/>
                  </a:schemeClr>
                </a:solidFill>
                <a:ea typeface="Roboto" panose="02000000000000000000" pitchFamily="2" charset="0"/>
                <a:cs typeface="Arial" panose="020B0604020202020204" pitchFamily="34" charset="0"/>
              </a:rPr>
              <a:t>Insert Heading Text Here</a:t>
            </a:r>
          </a:p>
        </p:txBody>
      </p:sp>
      <p:sp>
        <p:nvSpPr>
          <p:cNvPr id="29" name="Freeform: Shape 28">
            <a:extLst>
              <a:ext uri="{FF2B5EF4-FFF2-40B4-BE49-F238E27FC236}">
                <a16:creationId xmlns:a16="http://schemas.microsoft.com/office/drawing/2014/main" id="{AE7B9209-0888-3CD3-D4C6-6FD279DE5FC8}"/>
              </a:ext>
            </a:extLst>
          </p:cNvPr>
          <p:cNvSpPr/>
          <p:nvPr/>
        </p:nvSpPr>
        <p:spPr>
          <a:xfrm>
            <a:off x="12869455" y="5964542"/>
            <a:ext cx="761310" cy="1844120"/>
          </a:xfrm>
          <a:custGeom>
            <a:avLst/>
            <a:gdLst>
              <a:gd name="connsiteX0" fmla="*/ 286226 w 286226"/>
              <a:gd name="connsiteY0" fmla="*/ 541115 h 693324"/>
              <a:gd name="connsiteX1" fmla="*/ 0 w 286226"/>
              <a:gd name="connsiteY1" fmla="*/ 693325 h 693324"/>
              <a:gd name="connsiteX2" fmla="*/ 0 w 286226"/>
              <a:gd name="connsiteY2" fmla="*/ 160115 h 693324"/>
              <a:gd name="connsiteX3" fmla="*/ 286226 w 286226"/>
              <a:gd name="connsiteY3" fmla="*/ 0 h 693324"/>
            </a:gdLst>
            <a:ahLst/>
            <a:cxnLst>
              <a:cxn ang="0">
                <a:pos x="connsiteX0" y="connsiteY0"/>
              </a:cxn>
              <a:cxn ang="0">
                <a:pos x="connsiteX1" y="connsiteY1"/>
              </a:cxn>
              <a:cxn ang="0">
                <a:pos x="connsiteX2" y="connsiteY2"/>
              </a:cxn>
              <a:cxn ang="0">
                <a:pos x="connsiteX3" y="connsiteY3"/>
              </a:cxn>
            </a:cxnLst>
            <a:rect l="l" t="t" r="r" b="b"/>
            <a:pathLst>
              <a:path w="286226" h="693324">
                <a:moveTo>
                  <a:pt x="286226" y="541115"/>
                </a:moveTo>
                <a:lnTo>
                  <a:pt x="0" y="693325"/>
                </a:lnTo>
                <a:lnTo>
                  <a:pt x="0" y="160115"/>
                </a:lnTo>
                <a:lnTo>
                  <a:pt x="286226" y="0"/>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30" name="Freeform: Shape 29">
            <a:extLst>
              <a:ext uri="{FF2B5EF4-FFF2-40B4-BE49-F238E27FC236}">
                <a16:creationId xmlns:a16="http://schemas.microsoft.com/office/drawing/2014/main" id="{432E7F08-6C52-EC1F-1D90-BD7481FA6BD5}"/>
              </a:ext>
            </a:extLst>
          </p:cNvPr>
          <p:cNvSpPr/>
          <p:nvPr/>
        </p:nvSpPr>
        <p:spPr>
          <a:xfrm>
            <a:off x="12869455" y="5964542"/>
            <a:ext cx="761310" cy="1844120"/>
          </a:xfrm>
          <a:custGeom>
            <a:avLst/>
            <a:gdLst>
              <a:gd name="connsiteX0" fmla="*/ 286226 w 286226"/>
              <a:gd name="connsiteY0" fmla="*/ 541115 h 693324"/>
              <a:gd name="connsiteX1" fmla="*/ 0 w 286226"/>
              <a:gd name="connsiteY1" fmla="*/ 693325 h 693324"/>
              <a:gd name="connsiteX2" fmla="*/ 0 w 286226"/>
              <a:gd name="connsiteY2" fmla="*/ 160115 h 693324"/>
              <a:gd name="connsiteX3" fmla="*/ 286226 w 286226"/>
              <a:gd name="connsiteY3" fmla="*/ 0 h 693324"/>
            </a:gdLst>
            <a:ahLst/>
            <a:cxnLst>
              <a:cxn ang="0">
                <a:pos x="connsiteX0" y="connsiteY0"/>
              </a:cxn>
              <a:cxn ang="0">
                <a:pos x="connsiteX1" y="connsiteY1"/>
              </a:cxn>
              <a:cxn ang="0">
                <a:pos x="connsiteX2" y="connsiteY2"/>
              </a:cxn>
              <a:cxn ang="0">
                <a:pos x="connsiteX3" y="connsiteY3"/>
              </a:cxn>
            </a:cxnLst>
            <a:rect l="l" t="t" r="r" b="b"/>
            <a:pathLst>
              <a:path w="286226" h="693324">
                <a:moveTo>
                  <a:pt x="286226" y="541115"/>
                </a:moveTo>
                <a:lnTo>
                  <a:pt x="0" y="693325"/>
                </a:lnTo>
                <a:lnTo>
                  <a:pt x="0" y="160115"/>
                </a:lnTo>
                <a:lnTo>
                  <a:pt x="286226" y="0"/>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31" name="Freeform: Shape 30">
            <a:extLst>
              <a:ext uri="{FF2B5EF4-FFF2-40B4-BE49-F238E27FC236}">
                <a16:creationId xmlns:a16="http://schemas.microsoft.com/office/drawing/2014/main" id="{496FCF5A-D687-C085-08E2-8D87596F295C}"/>
              </a:ext>
            </a:extLst>
          </p:cNvPr>
          <p:cNvSpPr/>
          <p:nvPr/>
        </p:nvSpPr>
        <p:spPr>
          <a:xfrm>
            <a:off x="12869455" y="5964542"/>
            <a:ext cx="761310" cy="1844120"/>
          </a:xfrm>
          <a:custGeom>
            <a:avLst/>
            <a:gdLst>
              <a:gd name="connsiteX0" fmla="*/ 286226 w 286226"/>
              <a:gd name="connsiteY0" fmla="*/ 541115 h 693324"/>
              <a:gd name="connsiteX1" fmla="*/ 0 w 286226"/>
              <a:gd name="connsiteY1" fmla="*/ 693325 h 693324"/>
              <a:gd name="connsiteX2" fmla="*/ 0 w 286226"/>
              <a:gd name="connsiteY2" fmla="*/ 160115 h 693324"/>
              <a:gd name="connsiteX3" fmla="*/ 286226 w 286226"/>
              <a:gd name="connsiteY3" fmla="*/ 0 h 693324"/>
            </a:gdLst>
            <a:ahLst/>
            <a:cxnLst>
              <a:cxn ang="0">
                <a:pos x="connsiteX0" y="connsiteY0"/>
              </a:cxn>
              <a:cxn ang="0">
                <a:pos x="connsiteX1" y="connsiteY1"/>
              </a:cxn>
              <a:cxn ang="0">
                <a:pos x="connsiteX2" y="connsiteY2"/>
              </a:cxn>
              <a:cxn ang="0">
                <a:pos x="connsiteX3" y="connsiteY3"/>
              </a:cxn>
            </a:cxnLst>
            <a:rect l="l" t="t" r="r" b="b"/>
            <a:pathLst>
              <a:path w="286226" h="693324">
                <a:moveTo>
                  <a:pt x="286226" y="541115"/>
                </a:moveTo>
                <a:lnTo>
                  <a:pt x="0" y="693325"/>
                </a:lnTo>
                <a:lnTo>
                  <a:pt x="0" y="160115"/>
                </a:lnTo>
                <a:lnTo>
                  <a:pt x="286226" y="0"/>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32" name="Freeform: Shape 31">
            <a:extLst>
              <a:ext uri="{FF2B5EF4-FFF2-40B4-BE49-F238E27FC236}">
                <a16:creationId xmlns:a16="http://schemas.microsoft.com/office/drawing/2014/main" id="{85F60FC5-F664-4B7C-9B0A-DAC36F9504B4}"/>
              </a:ext>
            </a:extLst>
          </p:cNvPr>
          <p:cNvSpPr/>
          <p:nvPr/>
        </p:nvSpPr>
        <p:spPr>
          <a:xfrm>
            <a:off x="10753237" y="5964542"/>
            <a:ext cx="761310" cy="1844120"/>
          </a:xfrm>
          <a:custGeom>
            <a:avLst/>
            <a:gdLst>
              <a:gd name="connsiteX0" fmla="*/ 0 w 286226"/>
              <a:gd name="connsiteY0" fmla="*/ 541115 h 693324"/>
              <a:gd name="connsiteX1" fmla="*/ 286226 w 286226"/>
              <a:gd name="connsiteY1" fmla="*/ 693325 h 693324"/>
              <a:gd name="connsiteX2" fmla="*/ 286226 w 286226"/>
              <a:gd name="connsiteY2" fmla="*/ 160115 h 693324"/>
              <a:gd name="connsiteX3" fmla="*/ 0 w 286226"/>
              <a:gd name="connsiteY3" fmla="*/ 0 h 693324"/>
            </a:gdLst>
            <a:ahLst/>
            <a:cxnLst>
              <a:cxn ang="0">
                <a:pos x="connsiteX0" y="connsiteY0"/>
              </a:cxn>
              <a:cxn ang="0">
                <a:pos x="connsiteX1" y="connsiteY1"/>
              </a:cxn>
              <a:cxn ang="0">
                <a:pos x="connsiteX2" y="connsiteY2"/>
              </a:cxn>
              <a:cxn ang="0">
                <a:pos x="connsiteX3" y="connsiteY3"/>
              </a:cxn>
            </a:cxnLst>
            <a:rect l="l" t="t" r="r" b="b"/>
            <a:pathLst>
              <a:path w="286226" h="693324">
                <a:moveTo>
                  <a:pt x="0" y="541115"/>
                </a:moveTo>
                <a:lnTo>
                  <a:pt x="286226" y="693325"/>
                </a:lnTo>
                <a:lnTo>
                  <a:pt x="286226" y="160115"/>
                </a:lnTo>
                <a:lnTo>
                  <a:pt x="0" y="0"/>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33" name="Freeform: Shape 32">
            <a:extLst>
              <a:ext uri="{FF2B5EF4-FFF2-40B4-BE49-F238E27FC236}">
                <a16:creationId xmlns:a16="http://schemas.microsoft.com/office/drawing/2014/main" id="{C48A6D17-41D2-0830-8BF9-424BEF2F70A4}"/>
              </a:ext>
            </a:extLst>
          </p:cNvPr>
          <p:cNvSpPr/>
          <p:nvPr/>
        </p:nvSpPr>
        <p:spPr>
          <a:xfrm>
            <a:off x="10753237" y="5964542"/>
            <a:ext cx="761310" cy="1844120"/>
          </a:xfrm>
          <a:custGeom>
            <a:avLst/>
            <a:gdLst>
              <a:gd name="connsiteX0" fmla="*/ 0 w 286226"/>
              <a:gd name="connsiteY0" fmla="*/ 541115 h 693324"/>
              <a:gd name="connsiteX1" fmla="*/ 286226 w 286226"/>
              <a:gd name="connsiteY1" fmla="*/ 693325 h 693324"/>
              <a:gd name="connsiteX2" fmla="*/ 286226 w 286226"/>
              <a:gd name="connsiteY2" fmla="*/ 160115 h 693324"/>
              <a:gd name="connsiteX3" fmla="*/ 0 w 286226"/>
              <a:gd name="connsiteY3" fmla="*/ 0 h 693324"/>
            </a:gdLst>
            <a:ahLst/>
            <a:cxnLst>
              <a:cxn ang="0">
                <a:pos x="connsiteX0" y="connsiteY0"/>
              </a:cxn>
              <a:cxn ang="0">
                <a:pos x="connsiteX1" y="connsiteY1"/>
              </a:cxn>
              <a:cxn ang="0">
                <a:pos x="connsiteX2" y="connsiteY2"/>
              </a:cxn>
              <a:cxn ang="0">
                <a:pos x="connsiteX3" y="connsiteY3"/>
              </a:cxn>
            </a:cxnLst>
            <a:rect l="l" t="t" r="r" b="b"/>
            <a:pathLst>
              <a:path w="286226" h="693324">
                <a:moveTo>
                  <a:pt x="0" y="541115"/>
                </a:moveTo>
                <a:lnTo>
                  <a:pt x="286226" y="693325"/>
                </a:lnTo>
                <a:lnTo>
                  <a:pt x="286226" y="160115"/>
                </a:lnTo>
                <a:lnTo>
                  <a:pt x="0" y="0"/>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34" name="Freeform: Shape 33">
            <a:extLst>
              <a:ext uri="{FF2B5EF4-FFF2-40B4-BE49-F238E27FC236}">
                <a16:creationId xmlns:a16="http://schemas.microsoft.com/office/drawing/2014/main" id="{E995C79D-7076-F95B-4E08-790272D6A010}"/>
              </a:ext>
            </a:extLst>
          </p:cNvPr>
          <p:cNvSpPr/>
          <p:nvPr/>
        </p:nvSpPr>
        <p:spPr>
          <a:xfrm>
            <a:off x="10753237" y="5964542"/>
            <a:ext cx="761310" cy="1844120"/>
          </a:xfrm>
          <a:custGeom>
            <a:avLst/>
            <a:gdLst>
              <a:gd name="connsiteX0" fmla="*/ 0 w 286226"/>
              <a:gd name="connsiteY0" fmla="*/ 541115 h 693324"/>
              <a:gd name="connsiteX1" fmla="*/ 286226 w 286226"/>
              <a:gd name="connsiteY1" fmla="*/ 693325 h 693324"/>
              <a:gd name="connsiteX2" fmla="*/ 286226 w 286226"/>
              <a:gd name="connsiteY2" fmla="*/ 160115 h 693324"/>
              <a:gd name="connsiteX3" fmla="*/ 0 w 286226"/>
              <a:gd name="connsiteY3" fmla="*/ 0 h 693324"/>
            </a:gdLst>
            <a:ahLst/>
            <a:cxnLst>
              <a:cxn ang="0">
                <a:pos x="connsiteX0" y="connsiteY0"/>
              </a:cxn>
              <a:cxn ang="0">
                <a:pos x="connsiteX1" y="connsiteY1"/>
              </a:cxn>
              <a:cxn ang="0">
                <a:pos x="connsiteX2" y="connsiteY2"/>
              </a:cxn>
              <a:cxn ang="0">
                <a:pos x="connsiteX3" y="connsiteY3"/>
              </a:cxn>
            </a:cxnLst>
            <a:rect l="l" t="t" r="r" b="b"/>
            <a:pathLst>
              <a:path w="286226" h="693324">
                <a:moveTo>
                  <a:pt x="0" y="541115"/>
                </a:moveTo>
                <a:lnTo>
                  <a:pt x="286226" y="693325"/>
                </a:lnTo>
                <a:lnTo>
                  <a:pt x="286226" y="160115"/>
                </a:lnTo>
                <a:lnTo>
                  <a:pt x="0" y="0"/>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35" name="Freeform: Shape 34">
            <a:extLst>
              <a:ext uri="{FF2B5EF4-FFF2-40B4-BE49-F238E27FC236}">
                <a16:creationId xmlns:a16="http://schemas.microsoft.com/office/drawing/2014/main" id="{725FB32C-C325-FD10-7D0B-BE8396A3C58E}"/>
              </a:ext>
            </a:extLst>
          </p:cNvPr>
          <p:cNvSpPr/>
          <p:nvPr/>
        </p:nvSpPr>
        <p:spPr>
          <a:xfrm>
            <a:off x="15072063" y="5964796"/>
            <a:ext cx="711654" cy="1439020"/>
          </a:xfrm>
          <a:custGeom>
            <a:avLst/>
            <a:gdLst>
              <a:gd name="connsiteX0" fmla="*/ 0 w 355827"/>
              <a:gd name="connsiteY0" fmla="*/ 0 h 719510"/>
              <a:gd name="connsiteX1" fmla="*/ 97159 w 355827"/>
              <a:gd name="connsiteY1" fmla="*/ 0 h 719510"/>
              <a:gd name="connsiteX2" fmla="*/ 98657 w 355827"/>
              <a:gd name="connsiteY2" fmla="*/ 2407 h 719510"/>
              <a:gd name="connsiteX3" fmla="*/ 98805 w 355827"/>
              <a:gd name="connsiteY3" fmla="*/ 2407 h 719510"/>
              <a:gd name="connsiteX4" fmla="*/ 100229 w 355827"/>
              <a:gd name="connsiteY4" fmla="*/ 4687 h 719510"/>
              <a:gd name="connsiteX5" fmla="*/ 100452 w 355827"/>
              <a:gd name="connsiteY5" fmla="*/ 4687 h 719510"/>
              <a:gd name="connsiteX6" fmla="*/ 101959 w 355827"/>
              <a:gd name="connsiteY6" fmla="*/ 7094 h 719510"/>
              <a:gd name="connsiteX7" fmla="*/ 102100 w 355827"/>
              <a:gd name="connsiteY7" fmla="*/ 7094 h 719510"/>
              <a:gd name="connsiteX8" fmla="*/ 103613 w 355827"/>
              <a:gd name="connsiteY8" fmla="*/ 9501 h 719510"/>
              <a:gd name="connsiteX9" fmla="*/ 103746 w 355827"/>
              <a:gd name="connsiteY9" fmla="*/ 9501 h 719510"/>
              <a:gd name="connsiteX10" fmla="*/ 105263 w 355827"/>
              <a:gd name="connsiteY10" fmla="*/ 11907 h 719510"/>
              <a:gd name="connsiteX11" fmla="*/ 105392 w 355827"/>
              <a:gd name="connsiteY11" fmla="*/ 11907 h 719510"/>
              <a:gd name="connsiteX12" fmla="*/ 106915 w 355827"/>
              <a:gd name="connsiteY12" fmla="*/ 14314 h 719510"/>
              <a:gd name="connsiteX13" fmla="*/ 107040 w 355827"/>
              <a:gd name="connsiteY13" fmla="*/ 14314 h 719510"/>
              <a:gd name="connsiteX14" fmla="*/ 108569 w 355827"/>
              <a:gd name="connsiteY14" fmla="*/ 16721 h 719510"/>
              <a:gd name="connsiteX15" fmla="*/ 108687 w 355827"/>
              <a:gd name="connsiteY15" fmla="*/ 16721 h 719510"/>
              <a:gd name="connsiteX16" fmla="*/ 110220 w 355827"/>
              <a:gd name="connsiteY16" fmla="*/ 19128 h 719510"/>
              <a:gd name="connsiteX17" fmla="*/ 110459 w 355827"/>
              <a:gd name="connsiteY17" fmla="*/ 19128 h 719510"/>
              <a:gd name="connsiteX18" fmla="*/ 111998 w 355827"/>
              <a:gd name="connsiteY18" fmla="*/ 21535 h 719510"/>
              <a:gd name="connsiteX19" fmla="*/ 112107 w 355827"/>
              <a:gd name="connsiteY19" fmla="*/ 21535 h 719510"/>
              <a:gd name="connsiteX20" fmla="*/ 113650 w 355827"/>
              <a:gd name="connsiteY20" fmla="*/ 23941 h 719510"/>
              <a:gd name="connsiteX21" fmla="*/ 113754 w 355827"/>
              <a:gd name="connsiteY21" fmla="*/ 23941 h 719510"/>
              <a:gd name="connsiteX22" fmla="*/ 115304 w 355827"/>
              <a:gd name="connsiteY22" fmla="*/ 26348 h 719510"/>
              <a:gd name="connsiteX23" fmla="*/ 115400 w 355827"/>
              <a:gd name="connsiteY23" fmla="*/ 26348 h 719510"/>
              <a:gd name="connsiteX24" fmla="*/ 116955 w 355827"/>
              <a:gd name="connsiteY24" fmla="*/ 28755 h 719510"/>
              <a:gd name="connsiteX25" fmla="*/ 117046 w 355827"/>
              <a:gd name="connsiteY25" fmla="*/ 28755 h 719510"/>
              <a:gd name="connsiteX26" fmla="*/ 118606 w 355827"/>
              <a:gd name="connsiteY26" fmla="*/ 31162 h 719510"/>
              <a:gd name="connsiteX27" fmla="*/ 118693 w 355827"/>
              <a:gd name="connsiteY27" fmla="*/ 31162 h 719510"/>
              <a:gd name="connsiteX28" fmla="*/ 120258 w 355827"/>
              <a:gd name="connsiteY28" fmla="*/ 33568 h 719510"/>
              <a:gd name="connsiteX29" fmla="*/ 120341 w 355827"/>
              <a:gd name="connsiteY29" fmla="*/ 33568 h 719510"/>
              <a:gd name="connsiteX30" fmla="*/ 121912 w 355827"/>
              <a:gd name="connsiteY30" fmla="*/ 35975 h 719510"/>
              <a:gd name="connsiteX31" fmla="*/ 121987 w 355827"/>
              <a:gd name="connsiteY31" fmla="*/ 35975 h 719510"/>
              <a:gd name="connsiteX32" fmla="*/ 123564 w 355827"/>
              <a:gd name="connsiteY32" fmla="*/ 38383 h 719510"/>
              <a:gd name="connsiteX33" fmla="*/ 123761 w 355827"/>
              <a:gd name="connsiteY33" fmla="*/ 38383 h 719510"/>
              <a:gd name="connsiteX34" fmla="*/ 125342 w 355827"/>
              <a:gd name="connsiteY34" fmla="*/ 40788 h 719510"/>
              <a:gd name="connsiteX35" fmla="*/ 125408 w 355827"/>
              <a:gd name="connsiteY35" fmla="*/ 40788 h 719510"/>
              <a:gd name="connsiteX36" fmla="*/ 126997 w 355827"/>
              <a:gd name="connsiteY36" fmla="*/ 43196 h 719510"/>
              <a:gd name="connsiteX37" fmla="*/ 127054 w 355827"/>
              <a:gd name="connsiteY37" fmla="*/ 43196 h 719510"/>
              <a:gd name="connsiteX38" fmla="*/ 128648 w 355827"/>
              <a:gd name="connsiteY38" fmla="*/ 45603 h 719510"/>
              <a:gd name="connsiteX39" fmla="*/ 128700 w 355827"/>
              <a:gd name="connsiteY39" fmla="*/ 45603 h 719510"/>
              <a:gd name="connsiteX40" fmla="*/ 130299 w 355827"/>
              <a:gd name="connsiteY40" fmla="*/ 48010 h 719510"/>
              <a:gd name="connsiteX41" fmla="*/ 130348 w 355827"/>
              <a:gd name="connsiteY41" fmla="*/ 48010 h 719510"/>
              <a:gd name="connsiteX42" fmla="*/ 131953 w 355827"/>
              <a:gd name="connsiteY42" fmla="*/ 50417 h 719510"/>
              <a:gd name="connsiteX43" fmla="*/ 131995 w 355827"/>
              <a:gd name="connsiteY43" fmla="*/ 50417 h 719510"/>
              <a:gd name="connsiteX44" fmla="*/ 355827 w 355827"/>
              <a:gd name="connsiteY44" fmla="*/ 384963 h 719510"/>
              <a:gd name="connsiteX45" fmla="*/ 157204 w 355827"/>
              <a:gd name="connsiteY45" fmla="*/ 719510 h 719510"/>
              <a:gd name="connsiteX46" fmla="*/ 134275 w 355827"/>
              <a:gd name="connsiteY46" fmla="*/ 719510 h 719510"/>
              <a:gd name="connsiteX47" fmla="*/ 122874 w 355827"/>
              <a:gd name="connsiteY47" fmla="*/ 719510 h 719510"/>
              <a:gd name="connsiteX48" fmla="*/ 34836 w 355827"/>
              <a:gd name="connsiteY48" fmla="*/ 719510 h 719510"/>
              <a:gd name="connsiteX49" fmla="*/ 21534 w 355827"/>
              <a:gd name="connsiteY49" fmla="*/ 719510 h 719510"/>
              <a:gd name="connsiteX50" fmla="*/ 14948 w 355827"/>
              <a:gd name="connsiteY50" fmla="*/ 719510 h 719510"/>
              <a:gd name="connsiteX51" fmla="*/ 14949 w 355827"/>
              <a:gd name="connsiteY51" fmla="*/ 719509 h 719510"/>
              <a:gd name="connsiteX52" fmla="*/ 9881 w 355827"/>
              <a:gd name="connsiteY52" fmla="*/ 719509 h 719510"/>
              <a:gd name="connsiteX53" fmla="*/ 8233 w 355827"/>
              <a:gd name="connsiteY53" fmla="*/ 719509 h 719510"/>
              <a:gd name="connsiteX54" fmla="*/ 3293 w 355827"/>
              <a:gd name="connsiteY54" fmla="*/ 719509 h 719510"/>
              <a:gd name="connsiteX55" fmla="*/ 3293 w 355827"/>
              <a:gd name="connsiteY55" fmla="*/ 719509 h 719510"/>
              <a:gd name="connsiteX56" fmla="*/ 1646 w 355827"/>
              <a:gd name="connsiteY56" fmla="*/ 719509 h 719510"/>
              <a:gd name="connsiteX57" fmla="*/ 0 w 355827"/>
              <a:gd name="connsiteY57" fmla="*/ 719509 h 719510"/>
              <a:gd name="connsiteX58" fmla="*/ 223833 w 355827"/>
              <a:gd name="connsiteY58" fmla="*/ 359755 h 71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55827" h="719510">
                <a:moveTo>
                  <a:pt x="0" y="0"/>
                </a:moveTo>
                <a:lnTo>
                  <a:pt x="97159" y="0"/>
                </a:lnTo>
                <a:lnTo>
                  <a:pt x="98657" y="2407"/>
                </a:lnTo>
                <a:lnTo>
                  <a:pt x="98805" y="2407"/>
                </a:lnTo>
                <a:lnTo>
                  <a:pt x="100229" y="4687"/>
                </a:lnTo>
                <a:lnTo>
                  <a:pt x="100452" y="4687"/>
                </a:lnTo>
                <a:lnTo>
                  <a:pt x="101959" y="7094"/>
                </a:lnTo>
                <a:lnTo>
                  <a:pt x="102100" y="7094"/>
                </a:lnTo>
                <a:lnTo>
                  <a:pt x="103613" y="9501"/>
                </a:lnTo>
                <a:lnTo>
                  <a:pt x="103746" y="9501"/>
                </a:lnTo>
                <a:lnTo>
                  <a:pt x="105263" y="11907"/>
                </a:lnTo>
                <a:lnTo>
                  <a:pt x="105392" y="11907"/>
                </a:lnTo>
                <a:lnTo>
                  <a:pt x="106915" y="14314"/>
                </a:lnTo>
                <a:lnTo>
                  <a:pt x="107040" y="14314"/>
                </a:lnTo>
                <a:lnTo>
                  <a:pt x="108569" y="16721"/>
                </a:lnTo>
                <a:lnTo>
                  <a:pt x="108687" y="16721"/>
                </a:lnTo>
                <a:lnTo>
                  <a:pt x="110220" y="19128"/>
                </a:lnTo>
                <a:lnTo>
                  <a:pt x="110459" y="19128"/>
                </a:lnTo>
                <a:lnTo>
                  <a:pt x="111998" y="21535"/>
                </a:lnTo>
                <a:lnTo>
                  <a:pt x="112107" y="21535"/>
                </a:lnTo>
                <a:lnTo>
                  <a:pt x="113650" y="23941"/>
                </a:lnTo>
                <a:lnTo>
                  <a:pt x="113754" y="23941"/>
                </a:lnTo>
                <a:lnTo>
                  <a:pt x="115304" y="26348"/>
                </a:lnTo>
                <a:lnTo>
                  <a:pt x="115400" y="26348"/>
                </a:lnTo>
                <a:lnTo>
                  <a:pt x="116955" y="28755"/>
                </a:lnTo>
                <a:lnTo>
                  <a:pt x="117046" y="28755"/>
                </a:lnTo>
                <a:lnTo>
                  <a:pt x="118606" y="31162"/>
                </a:lnTo>
                <a:lnTo>
                  <a:pt x="118693" y="31162"/>
                </a:lnTo>
                <a:lnTo>
                  <a:pt x="120258" y="33568"/>
                </a:lnTo>
                <a:lnTo>
                  <a:pt x="120341" y="33568"/>
                </a:lnTo>
                <a:lnTo>
                  <a:pt x="121912" y="35975"/>
                </a:lnTo>
                <a:lnTo>
                  <a:pt x="121987" y="35975"/>
                </a:lnTo>
                <a:lnTo>
                  <a:pt x="123564" y="38383"/>
                </a:lnTo>
                <a:lnTo>
                  <a:pt x="123761" y="38383"/>
                </a:lnTo>
                <a:lnTo>
                  <a:pt x="125342" y="40788"/>
                </a:lnTo>
                <a:lnTo>
                  <a:pt x="125408" y="40788"/>
                </a:lnTo>
                <a:lnTo>
                  <a:pt x="126997" y="43196"/>
                </a:lnTo>
                <a:lnTo>
                  <a:pt x="127054" y="43196"/>
                </a:lnTo>
                <a:lnTo>
                  <a:pt x="128648" y="45603"/>
                </a:lnTo>
                <a:lnTo>
                  <a:pt x="128700" y="45603"/>
                </a:lnTo>
                <a:lnTo>
                  <a:pt x="130299" y="48010"/>
                </a:lnTo>
                <a:lnTo>
                  <a:pt x="130348" y="48010"/>
                </a:lnTo>
                <a:lnTo>
                  <a:pt x="131953" y="50417"/>
                </a:lnTo>
                <a:lnTo>
                  <a:pt x="131995" y="50417"/>
                </a:lnTo>
                <a:lnTo>
                  <a:pt x="355827" y="384963"/>
                </a:lnTo>
                <a:lnTo>
                  <a:pt x="157204" y="719510"/>
                </a:lnTo>
                <a:lnTo>
                  <a:pt x="134275" y="719510"/>
                </a:lnTo>
                <a:lnTo>
                  <a:pt x="122874" y="719510"/>
                </a:lnTo>
                <a:lnTo>
                  <a:pt x="34836" y="719510"/>
                </a:lnTo>
                <a:lnTo>
                  <a:pt x="21534" y="719510"/>
                </a:lnTo>
                <a:lnTo>
                  <a:pt x="14948" y="719510"/>
                </a:lnTo>
                <a:lnTo>
                  <a:pt x="14949" y="719509"/>
                </a:lnTo>
                <a:lnTo>
                  <a:pt x="9881" y="719509"/>
                </a:lnTo>
                <a:lnTo>
                  <a:pt x="8233" y="719509"/>
                </a:lnTo>
                <a:lnTo>
                  <a:pt x="3293" y="719509"/>
                </a:lnTo>
                <a:lnTo>
                  <a:pt x="3293" y="719509"/>
                </a:lnTo>
                <a:lnTo>
                  <a:pt x="1646" y="719509"/>
                </a:lnTo>
                <a:lnTo>
                  <a:pt x="0" y="719509"/>
                </a:lnTo>
                <a:lnTo>
                  <a:pt x="223833" y="359755"/>
                </a:lnTo>
                <a:close/>
              </a:path>
            </a:pathLst>
          </a:custGeom>
          <a:solidFill>
            <a:schemeClr val="tx1">
              <a:lumMod val="85000"/>
              <a:lumOff val="15000"/>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36" name="Freeform: Shape 35">
            <a:extLst>
              <a:ext uri="{FF2B5EF4-FFF2-40B4-BE49-F238E27FC236}">
                <a16:creationId xmlns:a16="http://schemas.microsoft.com/office/drawing/2014/main" id="{B8C5C3EB-FB47-C07A-CC76-F2D785BBF4C4}"/>
              </a:ext>
            </a:extLst>
          </p:cNvPr>
          <p:cNvSpPr/>
          <p:nvPr/>
        </p:nvSpPr>
        <p:spPr>
          <a:xfrm>
            <a:off x="13630764" y="5964797"/>
            <a:ext cx="2083280" cy="1439018"/>
          </a:xfrm>
          <a:custGeom>
            <a:avLst/>
            <a:gdLst>
              <a:gd name="connsiteX0" fmla="*/ 783241 w 783240"/>
              <a:gd name="connsiteY0" fmla="*/ 270510 h 541020"/>
              <a:gd name="connsiteX1" fmla="*/ 614934 w 783240"/>
              <a:gd name="connsiteY1" fmla="*/ 541020 h 541020"/>
              <a:gd name="connsiteX2" fmla="*/ 0 w 783240"/>
              <a:gd name="connsiteY2" fmla="*/ 541020 h 541020"/>
              <a:gd name="connsiteX3" fmla="*/ 0 w 783240"/>
              <a:gd name="connsiteY3" fmla="*/ 0 h 541020"/>
              <a:gd name="connsiteX4" fmla="*/ 614934 w 783240"/>
              <a:gd name="connsiteY4" fmla="*/ 0 h 541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240" h="541020">
                <a:moveTo>
                  <a:pt x="783241" y="270510"/>
                </a:moveTo>
                <a:lnTo>
                  <a:pt x="614934" y="541020"/>
                </a:lnTo>
                <a:lnTo>
                  <a:pt x="0" y="541020"/>
                </a:lnTo>
                <a:lnTo>
                  <a:pt x="0" y="0"/>
                </a:lnTo>
                <a:lnTo>
                  <a:pt x="614934" y="0"/>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37" name="Freeform: Shape 36">
            <a:extLst>
              <a:ext uri="{FF2B5EF4-FFF2-40B4-BE49-F238E27FC236}">
                <a16:creationId xmlns:a16="http://schemas.microsoft.com/office/drawing/2014/main" id="{E6244DDE-1BD8-1C12-C1AF-253491A28236}"/>
              </a:ext>
            </a:extLst>
          </p:cNvPr>
          <p:cNvSpPr/>
          <p:nvPr/>
        </p:nvSpPr>
        <p:spPr>
          <a:xfrm>
            <a:off x="13630765" y="5964797"/>
            <a:ext cx="1465618" cy="1439018"/>
          </a:xfrm>
          <a:custGeom>
            <a:avLst/>
            <a:gdLst>
              <a:gd name="connsiteX0" fmla="*/ 200692 w 551021"/>
              <a:gd name="connsiteY0" fmla="*/ 0 h 541020"/>
              <a:gd name="connsiteX1" fmla="*/ 399669 w 551021"/>
              <a:gd name="connsiteY1" fmla="*/ 307277 h 541020"/>
              <a:gd name="connsiteX2" fmla="*/ 551021 w 551021"/>
              <a:gd name="connsiteY2" fmla="*/ 541020 h 541020"/>
              <a:gd name="connsiteX3" fmla="*/ 0 w 551021"/>
              <a:gd name="connsiteY3" fmla="*/ 541020 h 541020"/>
              <a:gd name="connsiteX4" fmla="*/ 0 w 551021"/>
              <a:gd name="connsiteY4" fmla="*/ 0 h 541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021" h="541020">
                <a:moveTo>
                  <a:pt x="200692" y="0"/>
                </a:moveTo>
                <a:lnTo>
                  <a:pt x="399669" y="307277"/>
                </a:lnTo>
                <a:lnTo>
                  <a:pt x="551021" y="541020"/>
                </a:lnTo>
                <a:lnTo>
                  <a:pt x="0" y="541020"/>
                </a:lnTo>
                <a:lnTo>
                  <a:pt x="0" y="0"/>
                </a:lnTo>
                <a:close/>
              </a:path>
            </a:pathLst>
          </a:custGeom>
          <a:solidFill>
            <a:schemeClr val="bg1">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p>
        </p:txBody>
      </p:sp>
      <p:sp>
        <p:nvSpPr>
          <p:cNvPr id="38" name="Freeform: Shape 37">
            <a:extLst>
              <a:ext uri="{FF2B5EF4-FFF2-40B4-BE49-F238E27FC236}">
                <a16:creationId xmlns:a16="http://schemas.microsoft.com/office/drawing/2014/main" id="{E10C10C1-5D14-C83A-51CA-923C4FF16DBF}"/>
              </a:ext>
            </a:extLst>
          </p:cNvPr>
          <p:cNvSpPr/>
          <p:nvPr/>
        </p:nvSpPr>
        <p:spPr>
          <a:xfrm>
            <a:off x="15096383" y="6684304"/>
            <a:ext cx="617662" cy="719508"/>
          </a:xfrm>
          <a:custGeom>
            <a:avLst/>
            <a:gdLst>
              <a:gd name="connsiteX0" fmla="*/ 232220 w 232219"/>
              <a:gd name="connsiteY0" fmla="*/ 0 h 270510"/>
              <a:gd name="connsiteX1" fmla="*/ 0 w 232219"/>
              <a:gd name="connsiteY1" fmla="*/ 270510 h 270510"/>
              <a:gd name="connsiteX2" fmla="*/ 63913 w 232219"/>
              <a:gd name="connsiteY2" fmla="*/ 270510 h 270510"/>
            </a:gdLst>
            <a:ahLst/>
            <a:cxnLst>
              <a:cxn ang="0">
                <a:pos x="connsiteX0" y="connsiteY0"/>
              </a:cxn>
              <a:cxn ang="0">
                <a:pos x="connsiteX1" y="connsiteY1"/>
              </a:cxn>
              <a:cxn ang="0">
                <a:pos x="connsiteX2" y="connsiteY2"/>
              </a:cxn>
            </a:cxnLst>
            <a:rect l="l" t="t" r="r" b="b"/>
            <a:pathLst>
              <a:path w="232219" h="270510">
                <a:moveTo>
                  <a:pt x="232220" y="0"/>
                </a:moveTo>
                <a:lnTo>
                  <a:pt x="0" y="270510"/>
                </a:lnTo>
                <a:lnTo>
                  <a:pt x="63913" y="270510"/>
                </a:lnTo>
                <a:close/>
              </a:path>
            </a:pathLst>
          </a:custGeom>
          <a:solidFill>
            <a:schemeClr val="tx1">
              <a:lumMod val="85000"/>
              <a:lumOff val="15000"/>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39" name="Freeform: Shape 38">
            <a:extLst>
              <a:ext uri="{FF2B5EF4-FFF2-40B4-BE49-F238E27FC236}">
                <a16:creationId xmlns:a16="http://schemas.microsoft.com/office/drawing/2014/main" id="{1FE256EA-BE55-320B-3CF2-EC89670BB169}"/>
              </a:ext>
            </a:extLst>
          </p:cNvPr>
          <p:cNvSpPr/>
          <p:nvPr/>
        </p:nvSpPr>
        <p:spPr>
          <a:xfrm>
            <a:off x="8600285" y="5964796"/>
            <a:ext cx="711650" cy="1439020"/>
          </a:xfrm>
          <a:custGeom>
            <a:avLst/>
            <a:gdLst>
              <a:gd name="connsiteX0" fmla="*/ 258667 w 355825"/>
              <a:gd name="connsiteY0" fmla="*/ 0 h 719510"/>
              <a:gd name="connsiteX1" fmla="*/ 355825 w 355825"/>
              <a:gd name="connsiteY1" fmla="*/ 0 h 719510"/>
              <a:gd name="connsiteX2" fmla="*/ 131993 w 355825"/>
              <a:gd name="connsiteY2" fmla="*/ 359755 h 719510"/>
              <a:gd name="connsiteX3" fmla="*/ 355825 w 355825"/>
              <a:gd name="connsiteY3" fmla="*/ 719509 h 719510"/>
              <a:gd name="connsiteX4" fmla="*/ 354179 w 355825"/>
              <a:gd name="connsiteY4" fmla="*/ 719509 h 719510"/>
              <a:gd name="connsiteX5" fmla="*/ 352532 w 355825"/>
              <a:gd name="connsiteY5" fmla="*/ 719509 h 719510"/>
              <a:gd name="connsiteX6" fmla="*/ 352532 w 355825"/>
              <a:gd name="connsiteY6" fmla="*/ 719509 h 719510"/>
              <a:gd name="connsiteX7" fmla="*/ 347592 w 355825"/>
              <a:gd name="connsiteY7" fmla="*/ 719509 h 719510"/>
              <a:gd name="connsiteX8" fmla="*/ 345819 w 355825"/>
              <a:gd name="connsiteY8" fmla="*/ 719509 h 719510"/>
              <a:gd name="connsiteX9" fmla="*/ 340877 w 355825"/>
              <a:gd name="connsiteY9" fmla="*/ 719509 h 719510"/>
              <a:gd name="connsiteX10" fmla="*/ 340878 w 355825"/>
              <a:gd name="connsiteY10" fmla="*/ 719510 h 719510"/>
              <a:gd name="connsiteX11" fmla="*/ 334291 w 355825"/>
              <a:gd name="connsiteY11" fmla="*/ 719510 h 719510"/>
              <a:gd name="connsiteX12" fmla="*/ 320991 w 355825"/>
              <a:gd name="connsiteY12" fmla="*/ 719510 h 719510"/>
              <a:gd name="connsiteX13" fmla="*/ 232952 w 355825"/>
              <a:gd name="connsiteY13" fmla="*/ 719510 h 719510"/>
              <a:gd name="connsiteX14" fmla="*/ 221552 w 355825"/>
              <a:gd name="connsiteY14" fmla="*/ 719510 h 719510"/>
              <a:gd name="connsiteX15" fmla="*/ 198625 w 355825"/>
              <a:gd name="connsiteY15" fmla="*/ 719510 h 719510"/>
              <a:gd name="connsiteX16" fmla="*/ 0 w 355825"/>
              <a:gd name="connsiteY16" fmla="*/ 384963 h 719510"/>
              <a:gd name="connsiteX17" fmla="*/ 223833 w 355825"/>
              <a:gd name="connsiteY17" fmla="*/ 50417 h 719510"/>
              <a:gd name="connsiteX18" fmla="*/ 223874 w 355825"/>
              <a:gd name="connsiteY18" fmla="*/ 50417 h 719510"/>
              <a:gd name="connsiteX19" fmla="*/ 225479 w 355825"/>
              <a:gd name="connsiteY19" fmla="*/ 48010 h 719510"/>
              <a:gd name="connsiteX20" fmla="*/ 225527 w 355825"/>
              <a:gd name="connsiteY20" fmla="*/ 48010 h 719510"/>
              <a:gd name="connsiteX21" fmla="*/ 227126 w 355825"/>
              <a:gd name="connsiteY21" fmla="*/ 45603 h 719510"/>
              <a:gd name="connsiteX22" fmla="*/ 227179 w 355825"/>
              <a:gd name="connsiteY22" fmla="*/ 45603 h 719510"/>
              <a:gd name="connsiteX23" fmla="*/ 228772 w 355825"/>
              <a:gd name="connsiteY23" fmla="*/ 43196 h 719510"/>
              <a:gd name="connsiteX24" fmla="*/ 228832 w 355825"/>
              <a:gd name="connsiteY24" fmla="*/ 43196 h 719510"/>
              <a:gd name="connsiteX25" fmla="*/ 230420 w 355825"/>
              <a:gd name="connsiteY25" fmla="*/ 40788 h 719510"/>
              <a:gd name="connsiteX26" fmla="*/ 230485 w 355825"/>
              <a:gd name="connsiteY26" fmla="*/ 40788 h 719510"/>
              <a:gd name="connsiteX27" fmla="*/ 232066 w 355825"/>
              <a:gd name="connsiteY27" fmla="*/ 38383 h 719510"/>
              <a:gd name="connsiteX28" fmla="*/ 232136 w 355825"/>
              <a:gd name="connsiteY28" fmla="*/ 38383 h 719510"/>
              <a:gd name="connsiteX29" fmla="*/ 233713 w 355825"/>
              <a:gd name="connsiteY29" fmla="*/ 35975 h 719510"/>
              <a:gd name="connsiteX30" fmla="*/ 233917 w 355825"/>
              <a:gd name="connsiteY30" fmla="*/ 35975 h 719510"/>
              <a:gd name="connsiteX31" fmla="*/ 235488 w 355825"/>
              <a:gd name="connsiteY31" fmla="*/ 33568 h 719510"/>
              <a:gd name="connsiteX32" fmla="*/ 235569 w 355825"/>
              <a:gd name="connsiteY32" fmla="*/ 33568 h 719510"/>
              <a:gd name="connsiteX33" fmla="*/ 237133 w 355825"/>
              <a:gd name="connsiteY33" fmla="*/ 31162 h 719510"/>
              <a:gd name="connsiteX34" fmla="*/ 237220 w 355825"/>
              <a:gd name="connsiteY34" fmla="*/ 31162 h 719510"/>
              <a:gd name="connsiteX35" fmla="*/ 238780 w 355825"/>
              <a:gd name="connsiteY35" fmla="*/ 28755 h 719510"/>
              <a:gd name="connsiteX36" fmla="*/ 238872 w 355825"/>
              <a:gd name="connsiteY36" fmla="*/ 28755 h 719510"/>
              <a:gd name="connsiteX37" fmla="*/ 240426 w 355825"/>
              <a:gd name="connsiteY37" fmla="*/ 26348 h 719510"/>
              <a:gd name="connsiteX38" fmla="*/ 240525 w 355825"/>
              <a:gd name="connsiteY38" fmla="*/ 26348 h 719510"/>
              <a:gd name="connsiteX39" fmla="*/ 242074 w 355825"/>
              <a:gd name="connsiteY39" fmla="*/ 23941 h 719510"/>
              <a:gd name="connsiteX40" fmla="*/ 242177 w 355825"/>
              <a:gd name="connsiteY40" fmla="*/ 23941 h 719510"/>
              <a:gd name="connsiteX41" fmla="*/ 243720 w 355825"/>
              <a:gd name="connsiteY41" fmla="*/ 21535 h 719510"/>
              <a:gd name="connsiteX42" fmla="*/ 243828 w 355825"/>
              <a:gd name="connsiteY42" fmla="*/ 21535 h 719510"/>
              <a:gd name="connsiteX43" fmla="*/ 245367 w 355825"/>
              <a:gd name="connsiteY43" fmla="*/ 19128 h 719510"/>
              <a:gd name="connsiteX44" fmla="*/ 245480 w 355825"/>
              <a:gd name="connsiteY44" fmla="*/ 19128 h 719510"/>
              <a:gd name="connsiteX45" fmla="*/ 247013 w 355825"/>
              <a:gd name="connsiteY45" fmla="*/ 16721 h 719510"/>
              <a:gd name="connsiteX46" fmla="*/ 247259 w 355825"/>
              <a:gd name="connsiteY46" fmla="*/ 16721 h 719510"/>
              <a:gd name="connsiteX47" fmla="*/ 248788 w 355825"/>
              <a:gd name="connsiteY47" fmla="*/ 14314 h 719510"/>
              <a:gd name="connsiteX48" fmla="*/ 248911 w 355825"/>
              <a:gd name="connsiteY48" fmla="*/ 14314 h 719510"/>
              <a:gd name="connsiteX49" fmla="*/ 250434 w 355825"/>
              <a:gd name="connsiteY49" fmla="*/ 11907 h 719510"/>
              <a:gd name="connsiteX50" fmla="*/ 250566 w 355825"/>
              <a:gd name="connsiteY50" fmla="*/ 11907 h 719510"/>
              <a:gd name="connsiteX51" fmla="*/ 252082 w 355825"/>
              <a:gd name="connsiteY51" fmla="*/ 9501 h 719510"/>
              <a:gd name="connsiteX52" fmla="*/ 252216 w 355825"/>
              <a:gd name="connsiteY52" fmla="*/ 9501 h 719510"/>
              <a:gd name="connsiteX53" fmla="*/ 253728 w 355825"/>
              <a:gd name="connsiteY53" fmla="*/ 7094 h 719510"/>
              <a:gd name="connsiteX54" fmla="*/ 253867 w 355825"/>
              <a:gd name="connsiteY54" fmla="*/ 7094 h 719510"/>
              <a:gd name="connsiteX55" fmla="*/ 255374 w 355825"/>
              <a:gd name="connsiteY55" fmla="*/ 4687 h 719510"/>
              <a:gd name="connsiteX56" fmla="*/ 255598 w 355825"/>
              <a:gd name="connsiteY56" fmla="*/ 4687 h 719510"/>
              <a:gd name="connsiteX57" fmla="*/ 257021 w 355825"/>
              <a:gd name="connsiteY57" fmla="*/ 2407 h 719510"/>
              <a:gd name="connsiteX58" fmla="*/ 257170 w 355825"/>
              <a:gd name="connsiteY58" fmla="*/ 2407 h 71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55825" h="719510">
                <a:moveTo>
                  <a:pt x="258667" y="0"/>
                </a:moveTo>
                <a:lnTo>
                  <a:pt x="355825" y="0"/>
                </a:lnTo>
                <a:lnTo>
                  <a:pt x="131993" y="359755"/>
                </a:lnTo>
                <a:lnTo>
                  <a:pt x="355825" y="719509"/>
                </a:lnTo>
                <a:lnTo>
                  <a:pt x="354179" y="719509"/>
                </a:lnTo>
                <a:lnTo>
                  <a:pt x="352532" y="719509"/>
                </a:lnTo>
                <a:lnTo>
                  <a:pt x="352532" y="719509"/>
                </a:lnTo>
                <a:lnTo>
                  <a:pt x="347592" y="719509"/>
                </a:lnTo>
                <a:lnTo>
                  <a:pt x="345819" y="719509"/>
                </a:lnTo>
                <a:lnTo>
                  <a:pt x="340877" y="719509"/>
                </a:lnTo>
                <a:lnTo>
                  <a:pt x="340878" y="719510"/>
                </a:lnTo>
                <a:lnTo>
                  <a:pt x="334291" y="719510"/>
                </a:lnTo>
                <a:lnTo>
                  <a:pt x="320991" y="719510"/>
                </a:lnTo>
                <a:lnTo>
                  <a:pt x="232952" y="719510"/>
                </a:lnTo>
                <a:lnTo>
                  <a:pt x="221552" y="719510"/>
                </a:lnTo>
                <a:lnTo>
                  <a:pt x="198625" y="719510"/>
                </a:lnTo>
                <a:lnTo>
                  <a:pt x="0" y="384963"/>
                </a:lnTo>
                <a:lnTo>
                  <a:pt x="223833" y="50417"/>
                </a:lnTo>
                <a:lnTo>
                  <a:pt x="223874" y="50417"/>
                </a:lnTo>
                <a:lnTo>
                  <a:pt x="225479" y="48010"/>
                </a:lnTo>
                <a:lnTo>
                  <a:pt x="225527" y="48010"/>
                </a:lnTo>
                <a:lnTo>
                  <a:pt x="227126" y="45603"/>
                </a:lnTo>
                <a:lnTo>
                  <a:pt x="227179" y="45603"/>
                </a:lnTo>
                <a:lnTo>
                  <a:pt x="228772" y="43196"/>
                </a:lnTo>
                <a:lnTo>
                  <a:pt x="228832" y="43196"/>
                </a:lnTo>
                <a:lnTo>
                  <a:pt x="230420" y="40788"/>
                </a:lnTo>
                <a:lnTo>
                  <a:pt x="230485" y="40788"/>
                </a:lnTo>
                <a:lnTo>
                  <a:pt x="232066" y="38383"/>
                </a:lnTo>
                <a:lnTo>
                  <a:pt x="232136" y="38383"/>
                </a:lnTo>
                <a:lnTo>
                  <a:pt x="233713" y="35975"/>
                </a:lnTo>
                <a:lnTo>
                  <a:pt x="233917" y="35975"/>
                </a:lnTo>
                <a:lnTo>
                  <a:pt x="235488" y="33568"/>
                </a:lnTo>
                <a:lnTo>
                  <a:pt x="235569" y="33568"/>
                </a:lnTo>
                <a:lnTo>
                  <a:pt x="237133" y="31162"/>
                </a:lnTo>
                <a:lnTo>
                  <a:pt x="237220" y="31162"/>
                </a:lnTo>
                <a:lnTo>
                  <a:pt x="238780" y="28755"/>
                </a:lnTo>
                <a:lnTo>
                  <a:pt x="238872" y="28755"/>
                </a:lnTo>
                <a:lnTo>
                  <a:pt x="240426" y="26348"/>
                </a:lnTo>
                <a:lnTo>
                  <a:pt x="240525" y="26348"/>
                </a:lnTo>
                <a:lnTo>
                  <a:pt x="242074" y="23941"/>
                </a:lnTo>
                <a:lnTo>
                  <a:pt x="242177" y="23941"/>
                </a:lnTo>
                <a:lnTo>
                  <a:pt x="243720" y="21535"/>
                </a:lnTo>
                <a:lnTo>
                  <a:pt x="243828" y="21535"/>
                </a:lnTo>
                <a:lnTo>
                  <a:pt x="245367" y="19128"/>
                </a:lnTo>
                <a:lnTo>
                  <a:pt x="245480" y="19128"/>
                </a:lnTo>
                <a:lnTo>
                  <a:pt x="247013" y="16721"/>
                </a:lnTo>
                <a:lnTo>
                  <a:pt x="247259" y="16721"/>
                </a:lnTo>
                <a:lnTo>
                  <a:pt x="248788" y="14314"/>
                </a:lnTo>
                <a:lnTo>
                  <a:pt x="248911" y="14314"/>
                </a:lnTo>
                <a:lnTo>
                  <a:pt x="250434" y="11907"/>
                </a:lnTo>
                <a:lnTo>
                  <a:pt x="250566" y="11907"/>
                </a:lnTo>
                <a:lnTo>
                  <a:pt x="252082" y="9501"/>
                </a:lnTo>
                <a:lnTo>
                  <a:pt x="252216" y="9501"/>
                </a:lnTo>
                <a:lnTo>
                  <a:pt x="253728" y="7094"/>
                </a:lnTo>
                <a:lnTo>
                  <a:pt x="253867" y="7094"/>
                </a:lnTo>
                <a:lnTo>
                  <a:pt x="255374" y="4687"/>
                </a:lnTo>
                <a:lnTo>
                  <a:pt x="255598" y="4687"/>
                </a:lnTo>
                <a:lnTo>
                  <a:pt x="257021" y="2407"/>
                </a:lnTo>
                <a:lnTo>
                  <a:pt x="257170" y="2407"/>
                </a:lnTo>
                <a:close/>
              </a:path>
            </a:pathLst>
          </a:custGeom>
          <a:solidFill>
            <a:schemeClr val="tx1">
              <a:lumMod val="85000"/>
              <a:lumOff val="15000"/>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40" name="Freeform: Shape 39">
            <a:extLst>
              <a:ext uri="{FF2B5EF4-FFF2-40B4-BE49-F238E27FC236}">
                <a16:creationId xmlns:a16="http://schemas.microsoft.com/office/drawing/2014/main" id="{14929206-B583-C8B2-5CFE-A4D817DD1113}"/>
              </a:ext>
            </a:extLst>
          </p:cNvPr>
          <p:cNvSpPr/>
          <p:nvPr/>
        </p:nvSpPr>
        <p:spPr>
          <a:xfrm>
            <a:off x="8669952" y="5964797"/>
            <a:ext cx="2083280" cy="1439018"/>
          </a:xfrm>
          <a:custGeom>
            <a:avLst/>
            <a:gdLst>
              <a:gd name="connsiteX0" fmla="*/ 0 w 783240"/>
              <a:gd name="connsiteY0" fmla="*/ 270510 h 541020"/>
              <a:gd name="connsiteX1" fmla="*/ 168307 w 783240"/>
              <a:gd name="connsiteY1" fmla="*/ 541020 h 541020"/>
              <a:gd name="connsiteX2" fmla="*/ 783241 w 783240"/>
              <a:gd name="connsiteY2" fmla="*/ 541020 h 541020"/>
              <a:gd name="connsiteX3" fmla="*/ 783241 w 783240"/>
              <a:gd name="connsiteY3" fmla="*/ 0 h 541020"/>
              <a:gd name="connsiteX4" fmla="*/ 168307 w 783240"/>
              <a:gd name="connsiteY4" fmla="*/ 0 h 541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240" h="541020">
                <a:moveTo>
                  <a:pt x="0" y="270510"/>
                </a:moveTo>
                <a:lnTo>
                  <a:pt x="168307" y="541020"/>
                </a:lnTo>
                <a:lnTo>
                  <a:pt x="783241" y="541020"/>
                </a:lnTo>
                <a:lnTo>
                  <a:pt x="783241" y="0"/>
                </a:lnTo>
                <a:lnTo>
                  <a:pt x="168307" y="0"/>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41" name="Freeform: Shape 40">
            <a:extLst>
              <a:ext uri="{FF2B5EF4-FFF2-40B4-BE49-F238E27FC236}">
                <a16:creationId xmlns:a16="http://schemas.microsoft.com/office/drawing/2014/main" id="{C491508C-9F2F-FB3A-208F-26658E31DCC1}"/>
              </a:ext>
            </a:extLst>
          </p:cNvPr>
          <p:cNvSpPr/>
          <p:nvPr/>
        </p:nvSpPr>
        <p:spPr>
          <a:xfrm>
            <a:off x="9287617" y="5964797"/>
            <a:ext cx="1465618" cy="1439018"/>
          </a:xfrm>
          <a:custGeom>
            <a:avLst/>
            <a:gdLst>
              <a:gd name="connsiteX0" fmla="*/ 350234 w 551021"/>
              <a:gd name="connsiteY0" fmla="*/ 0 h 541020"/>
              <a:gd name="connsiteX1" fmla="*/ 151352 w 551021"/>
              <a:gd name="connsiteY1" fmla="*/ 307277 h 541020"/>
              <a:gd name="connsiteX2" fmla="*/ 0 w 551021"/>
              <a:gd name="connsiteY2" fmla="*/ 541020 h 541020"/>
              <a:gd name="connsiteX3" fmla="*/ 551021 w 551021"/>
              <a:gd name="connsiteY3" fmla="*/ 541020 h 541020"/>
              <a:gd name="connsiteX4" fmla="*/ 551021 w 551021"/>
              <a:gd name="connsiteY4" fmla="*/ 0 h 541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021" h="541020">
                <a:moveTo>
                  <a:pt x="350234" y="0"/>
                </a:moveTo>
                <a:lnTo>
                  <a:pt x="151352" y="307277"/>
                </a:lnTo>
                <a:lnTo>
                  <a:pt x="0" y="541020"/>
                </a:lnTo>
                <a:lnTo>
                  <a:pt x="551021" y="541020"/>
                </a:lnTo>
                <a:lnTo>
                  <a:pt x="551021" y="0"/>
                </a:lnTo>
                <a:close/>
              </a:path>
            </a:pathLst>
          </a:custGeom>
          <a:solidFill>
            <a:schemeClr val="bg1">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p>
        </p:txBody>
      </p:sp>
      <p:sp>
        <p:nvSpPr>
          <p:cNvPr id="42" name="Freeform: Shape 41">
            <a:extLst>
              <a:ext uri="{FF2B5EF4-FFF2-40B4-BE49-F238E27FC236}">
                <a16:creationId xmlns:a16="http://schemas.microsoft.com/office/drawing/2014/main" id="{550BCDCD-9207-3569-90E2-12B1438581D5}"/>
              </a:ext>
            </a:extLst>
          </p:cNvPr>
          <p:cNvSpPr/>
          <p:nvPr/>
        </p:nvSpPr>
        <p:spPr>
          <a:xfrm>
            <a:off x="8669953" y="6684304"/>
            <a:ext cx="617662" cy="719508"/>
          </a:xfrm>
          <a:custGeom>
            <a:avLst/>
            <a:gdLst>
              <a:gd name="connsiteX0" fmla="*/ 0 w 232219"/>
              <a:gd name="connsiteY0" fmla="*/ 0 h 270510"/>
              <a:gd name="connsiteX1" fmla="*/ 232220 w 232219"/>
              <a:gd name="connsiteY1" fmla="*/ 270510 h 270510"/>
              <a:gd name="connsiteX2" fmla="*/ 168307 w 232219"/>
              <a:gd name="connsiteY2" fmla="*/ 270510 h 270510"/>
            </a:gdLst>
            <a:ahLst/>
            <a:cxnLst>
              <a:cxn ang="0">
                <a:pos x="connsiteX0" y="connsiteY0"/>
              </a:cxn>
              <a:cxn ang="0">
                <a:pos x="connsiteX1" y="connsiteY1"/>
              </a:cxn>
              <a:cxn ang="0">
                <a:pos x="connsiteX2" y="connsiteY2"/>
              </a:cxn>
            </a:cxnLst>
            <a:rect l="l" t="t" r="r" b="b"/>
            <a:pathLst>
              <a:path w="232219" h="270510">
                <a:moveTo>
                  <a:pt x="0" y="0"/>
                </a:moveTo>
                <a:lnTo>
                  <a:pt x="232220" y="270510"/>
                </a:lnTo>
                <a:lnTo>
                  <a:pt x="168307" y="270510"/>
                </a:lnTo>
                <a:close/>
              </a:path>
            </a:pathLst>
          </a:custGeom>
          <a:solidFill>
            <a:schemeClr val="tx1">
              <a:lumMod val="85000"/>
              <a:lumOff val="15000"/>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43" name="Freeform: Shape 42">
            <a:extLst>
              <a:ext uri="{FF2B5EF4-FFF2-40B4-BE49-F238E27FC236}">
                <a16:creationId xmlns:a16="http://schemas.microsoft.com/office/drawing/2014/main" id="{FC4D7FB7-675A-D3ED-2DA2-A73C8E2C0FC2}"/>
              </a:ext>
            </a:extLst>
          </p:cNvPr>
          <p:cNvSpPr/>
          <p:nvPr/>
        </p:nvSpPr>
        <p:spPr>
          <a:xfrm>
            <a:off x="11514292" y="6389155"/>
            <a:ext cx="1355412" cy="1418494"/>
          </a:xfrm>
          <a:custGeom>
            <a:avLst/>
            <a:gdLst>
              <a:gd name="connsiteX0" fmla="*/ 287560 w 509587"/>
              <a:gd name="connsiteY0" fmla="*/ 0 h 533304"/>
              <a:gd name="connsiteX1" fmla="*/ 254794 w 509587"/>
              <a:gd name="connsiteY1" fmla="*/ 1810 h 533304"/>
              <a:gd name="connsiteX2" fmla="*/ 222028 w 509587"/>
              <a:gd name="connsiteY2" fmla="*/ 0 h 533304"/>
              <a:gd name="connsiteX3" fmla="*/ 0 w 509587"/>
              <a:gd name="connsiteY3" fmla="*/ 0 h 533304"/>
              <a:gd name="connsiteX4" fmla="*/ 0 w 509587"/>
              <a:gd name="connsiteY4" fmla="*/ 265748 h 533304"/>
              <a:gd name="connsiteX5" fmla="*/ 0 w 509587"/>
              <a:gd name="connsiteY5" fmla="*/ 267557 h 533304"/>
              <a:gd name="connsiteX6" fmla="*/ 0 w 509587"/>
              <a:gd name="connsiteY6" fmla="*/ 533305 h 533304"/>
              <a:gd name="connsiteX7" fmla="*/ 222028 w 509587"/>
              <a:gd name="connsiteY7" fmla="*/ 533305 h 533304"/>
              <a:gd name="connsiteX8" fmla="*/ 254794 w 509587"/>
              <a:gd name="connsiteY8" fmla="*/ 531495 h 533304"/>
              <a:gd name="connsiteX9" fmla="*/ 287560 w 509587"/>
              <a:gd name="connsiteY9" fmla="*/ 533305 h 533304"/>
              <a:gd name="connsiteX10" fmla="*/ 509588 w 509587"/>
              <a:gd name="connsiteY10" fmla="*/ 533305 h 533304"/>
              <a:gd name="connsiteX11" fmla="*/ 509588 w 509587"/>
              <a:gd name="connsiteY11" fmla="*/ 0 h 533304"/>
              <a:gd name="connsiteX12" fmla="*/ 287560 w 509587"/>
              <a:gd name="connsiteY12" fmla="*/ 0 h 53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9587" h="533304">
                <a:moveTo>
                  <a:pt x="287560" y="0"/>
                </a:moveTo>
                <a:cubicBezTo>
                  <a:pt x="276511" y="0"/>
                  <a:pt x="265557" y="667"/>
                  <a:pt x="254794" y="1810"/>
                </a:cubicBezTo>
                <a:cubicBezTo>
                  <a:pt x="244031" y="667"/>
                  <a:pt x="233172" y="0"/>
                  <a:pt x="222028" y="0"/>
                </a:cubicBezTo>
                <a:lnTo>
                  <a:pt x="0" y="0"/>
                </a:lnTo>
                <a:lnTo>
                  <a:pt x="0" y="265748"/>
                </a:lnTo>
                <a:lnTo>
                  <a:pt x="0" y="267557"/>
                </a:lnTo>
                <a:lnTo>
                  <a:pt x="0" y="533305"/>
                </a:lnTo>
                <a:lnTo>
                  <a:pt x="222028" y="533305"/>
                </a:lnTo>
                <a:cubicBezTo>
                  <a:pt x="233077" y="533305"/>
                  <a:pt x="244031" y="532638"/>
                  <a:pt x="254794" y="531495"/>
                </a:cubicBezTo>
                <a:cubicBezTo>
                  <a:pt x="265557" y="532638"/>
                  <a:pt x="276416" y="533305"/>
                  <a:pt x="287560" y="533305"/>
                </a:cubicBezTo>
                <a:lnTo>
                  <a:pt x="509588" y="533305"/>
                </a:lnTo>
                <a:lnTo>
                  <a:pt x="509588" y="0"/>
                </a:lnTo>
                <a:lnTo>
                  <a:pt x="287560" y="0"/>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44" name="Freeform: Shape 43">
            <a:extLst>
              <a:ext uri="{FF2B5EF4-FFF2-40B4-BE49-F238E27FC236}">
                <a16:creationId xmlns:a16="http://schemas.microsoft.com/office/drawing/2014/main" id="{0DD6C78E-9A1B-98A1-CF57-F57150C71A82}"/>
              </a:ext>
            </a:extLst>
          </p:cNvPr>
          <p:cNvSpPr/>
          <p:nvPr/>
        </p:nvSpPr>
        <p:spPr>
          <a:xfrm>
            <a:off x="11514544" y="6389155"/>
            <a:ext cx="1355412" cy="1418494"/>
          </a:xfrm>
          <a:custGeom>
            <a:avLst/>
            <a:gdLst>
              <a:gd name="connsiteX0" fmla="*/ 287560 w 509587"/>
              <a:gd name="connsiteY0" fmla="*/ 0 h 533304"/>
              <a:gd name="connsiteX1" fmla="*/ 254794 w 509587"/>
              <a:gd name="connsiteY1" fmla="*/ 1810 h 533304"/>
              <a:gd name="connsiteX2" fmla="*/ 222028 w 509587"/>
              <a:gd name="connsiteY2" fmla="*/ 0 h 533304"/>
              <a:gd name="connsiteX3" fmla="*/ 0 w 509587"/>
              <a:gd name="connsiteY3" fmla="*/ 0 h 533304"/>
              <a:gd name="connsiteX4" fmla="*/ 0 w 509587"/>
              <a:gd name="connsiteY4" fmla="*/ 265748 h 533304"/>
              <a:gd name="connsiteX5" fmla="*/ 0 w 509587"/>
              <a:gd name="connsiteY5" fmla="*/ 267557 h 533304"/>
              <a:gd name="connsiteX6" fmla="*/ 0 w 509587"/>
              <a:gd name="connsiteY6" fmla="*/ 533305 h 533304"/>
              <a:gd name="connsiteX7" fmla="*/ 222028 w 509587"/>
              <a:gd name="connsiteY7" fmla="*/ 533305 h 533304"/>
              <a:gd name="connsiteX8" fmla="*/ 254794 w 509587"/>
              <a:gd name="connsiteY8" fmla="*/ 531495 h 533304"/>
              <a:gd name="connsiteX9" fmla="*/ 287560 w 509587"/>
              <a:gd name="connsiteY9" fmla="*/ 533305 h 533304"/>
              <a:gd name="connsiteX10" fmla="*/ 509588 w 509587"/>
              <a:gd name="connsiteY10" fmla="*/ 533305 h 533304"/>
              <a:gd name="connsiteX11" fmla="*/ 509588 w 509587"/>
              <a:gd name="connsiteY11" fmla="*/ 0 h 533304"/>
              <a:gd name="connsiteX12" fmla="*/ 287560 w 509587"/>
              <a:gd name="connsiteY12" fmla="*/ 0 h 53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9587" h="533304">
                <a:moveTo>
                  <a:pt x="287560" y="0"/>
                </a:moveTo>
                <a:cubicBezTo>
                  <a:pt x="276511" y="0"/>
                  <a:pt x="265557" y="667"/>
                  <a:pt x="254794" y="1810"/>
                </a:cubicBezTo>
                <a:cubicBezTo>
                  <a:pt x="244031" y="667"/>
                  <a:pt x="233172" y="0"/>
                  <a:pt x="222028" y="0"/>
                </a:cubicBezTo>
                <a:lnTo>
                  <a:pt x="0" y="0"/>
                </a:lnTo>
                <a:lnTo>
                  <a:pt x="0" y="265748"/>
                </a:lnTo>
                <a:lnTo>
                  <a:pt x="0" y="267557"/>
                </a:lnTo>
                <a:lnTo>
                  <a:pt x="0" y="533305"/>
                </a:lnTo>
                <a:lnTo>
                  <a:pt x="222028" y="533305"/>
                </a:lnTo>
                <a:cubicBezTo>
                  <a:pt x="233077" y="533305"/>
                  <a:pt x="244031" y="532638"/>
                  <a:pt x="254794" y="531495"/>
                </a:cubicBezTo>
                <a:cubicBezTo>
                  <a:pt x="265557" y="532638"/>
                  <a:pt x="276416" y="533305"/>
                  <a:pt x="287560" y="533305"/>
                </a:cubicBezTo>
                <a:lnTo>
                  <a:pt x="509588" y="533305"/>
                </a:lnTo>
                <a:lnTo>
                  <a:pt x="509588" y="0"/>
                </a:lnTo>
                <a:lnTo>
                  <a:pt x="287560" y="0"/>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45" name="Rectangle 44">
            <a:extLst>
              <a:ext uri="{FF2B5EF4-FFF2-40B4-BE49-F238E27FC236}">
                <a16:creationId xmlns:a16="http://schemas.microsoft.com/office/drawing/2014/main" id="{35C971EB-9CA4-F061-6320-761739D0FC70}"/>
              </a:ext>
            </a:extLst>
          </p:cNvPr>
          <p:cNvSpPr/>
          <p:nvPr/>
        </p:nvSpPr>
        <p:spPr>
          <a:xfrm>
            <a:off x="11585224" y="6729069"/>
            <a:ext cx="1214556" cy="64633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600" dirty="0">
                <a:solidFill>
                  <a:schemeClr val="bg1"/>
                </a:solidFill>
                <a:latin typeface="+mj-lt"/>
                <a:cs typeface="Arial" panose="020B0604020202020204" pitchFamily="34" charset="0"/>
              </a:rPr>
              <a:t>02</a:t>
            </a:r>
          </a:p>
        </p:txBody>
      </p:sp>
      <p:sp>
        <p:nvSpPr>
          <p:cNvPr id="46" name="Rectangle 45">
            <a:extLst>
              <a:ext uri="{FF2B5EF4-FFF2-40B4-BE49-F238E27FC236}">
                <a16:creationId xmlns:a16="http://schemas.microsoft.com/office/drawing/2014/main" id="{6DD9CE53-A82E-2FD7-7B81-7D9215368268}"/>
              </a:ext>
            </a:extLst>
          </p:cNvPr>
          <p:cNvSpPr/>
          <p:nvPr/>
        </p:nvSpPr>
        <p:spPr>
          <a:xfrm>
            <a:off x="9323140" y="6295850"/>
            <a:ext cx="776908" cy="776908"/>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47" name="Rectangle 46">
            <a:extLst>
              <a:ext uri="{FF2B5EF4-FFF2-40B4-BE49-F238E27FC236}">
                <a16:creationId xmlns:a16="http://schemas.microsoft.com/office/drawing/2014/main" id="{DC771305-80EE-D328-6B72-879FCCDBE597}"/>
              </a:ext>
            </a:extLst>
          </p:cNvPr>
          <p:cNvSpPr/>
          <p:nvPr/>
        </p:nvSpPr>
        <p:spPr>
          <a:xfrm>
            <a:off x="14283950" y="6295850"/>
            <a:ext cx="776908" cy="776908"/>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48" name="Freeform: Shape 47">
            <a:extLst>
              <a:ext uri="{FF2B5EF4-FFF2-40B4-BE49-F238E27FC236}">
                <a16:creationId xmlns:a16="http://schemas.microsoft.com/office/drawing/2014/main" id="{CBB831AC-D8F3-4233-425E-15F5E3D4013C}"/>
              </a:ext>
            </a:extLst>
          </p:cNvPr>
          <p:cNvSpPr/>
          <p:nvPr/>
        </p:nvSpPr>
        <p:spPr>
          <a:xfrm>
            <a:off x="15266381" y="8211235"/>
            <a:ext cx="5682174" cy="1439270"/>
          </a:xfrm>
          <a:custGeom>
            <a:avLst/>
            <a:gdLst>
              <a:gd name="connsiteX0" fmla="*/ 0 w 1987010"/>
              <a:gd name="connsiteY0" fmla="*/ 0 h 541115"/>
              <a:gd name="connsiteX1" fmla="*/ 1987010 w 1987010"/>
              <a:gd name="connsiteY1" fmla="*/ 0 h 541115"/>
              <a:gd name="connsiteX2" fmla="*/ 1987010 w 1987010"/>
              <a:gd name="connsiteY2" fmla="*/ 541115 h 541115"/>
              <a:gd name="connsiteX3" fmla="*/ 0 w 1987010"/>
              <a:gd name="connsiteY3" fmla="*/ 541115 h 541115"/>
            </a:gdLst>
            <a:ahLst/>
            <a:cxnLst>
              <a:cxn ang="0">
                <a:pos x="connsiteX0" y="connsiteY0"/>
              </a:cxn>
              <a:cxn ang="0">
                <a:pos x="connsiteX1" y="connsiteY1"/>
              </a:cxn>
              <a:cxn ang="0">
                <a:pos x="connsiteX2" y="connsiteY2"/>
              </a:cxn>
              <a:cxn ang="0">
                <a:pos x="connsiteX3" y="connsiteY3"/>
              </a:cxn>
            </a:cxnLst>
            <a:rect l="l" t="t" r="r" b="b"/>
            <a:pathLst>
              <a:path w="1987010" h="541115">
                <a:moveTo>
                  <a:pt x="0" y="0"/>
                </a:moveTo>
                <a:lnTo>
                  <a:pt x="1987010" y="0"/>
                </a:lnTo>
                <a:lnTo>
                  <a:pt x="1987010" y="541115"/>
                </a:lnTo>
                <a:lnTo>
                  <a:pt x="0" y="541115"/>
                </a:lnTo>
                <a:close/>
              </a:path>
            </a:pathLst>
          </a:custGeom>
          <a:gradFill flip="none" rotWithShape="1">
            <a:gsLst>
              <a:gs pos="0">
                <a:schemeClr val="bg1"/>
              </a:gs>
              <a:gs pos="100000">
                <a:schemeClr val="bg1">
                  <a:lumMod val="95000"/>
                </a:schemeClr>
              </a:gs>
            </a:gsLst>
            <a:lin ang="108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49" name="Rectangle 48">
            <a:extLst>
              <a:ext uri="{FF2B5EF4-FFF2-40B4-BE49-F238E27FC236}">
                <a16:creationId xmlns:a16="http://schemas.microsoft.com/office/drawing/2014/main" id="{62A40058-69A7-4371-706E-9EFF07949EBA}"/>
              </a:ext>
            </a:extLst>
          </p:cNvPr>
          <p:cNvSpPr/>
          <p:nvPr/>
        </p:nvSpPr>
        <p:spPr>
          <a:xfrm>
            <a:off x="15821955" y="8585519"/>
            <a:ext cx="4899518" cy="60119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en-US" sz="2800" dirty="0">
                <a:solidFill>
                  <a:schemeClr val="tx1">
                    <a:lumMod val="65000"/>
                    <a:lumOff val="35000"/>
                  </a:schemeClr>
                </a:solidFill>
                <a:ea typeface="Roboto" panose="02000000000000000000" pitchFamily="2" charset="0"/>
                <a:cs typeface="Arial" panose="020B0604020202020204" pitchFamily="34" charset="0"/>
              </a:rPr>
              <a:t>Insert Heading Text Here</a:t>
            </a:r>
          </a:p>
        </p:txBody>
      </p:sp>
      <p:sp>
        <p:nvSpPr>
          <p:cNvPr id="50" name="Freeform: Shape 49">
            <a:extLst>
              <a:ext uri="{FF2B5EF4-FFF2-40B4-BE49-F238E27FC236}">
                <a16:creationId xmlns:a16="http://schemas.microsoft.com/office/drawing/2014/main" id="{B2F538B3-BF29-DB49-3431-52168EFA7654}"/>
              </a:ext>
            </a:extLst>
          </p:cNvPr>
          <p:cNvSpPr/>
          <p:nvPr/>
        </p:nvSpPr>
        <p:spPr>
          <a:xfrm>
            <a:off x="3435446" y="8211235"/>
            <a:ext cx="5682428" cy="1439270"/>
          </a:xfrm>
          <a:custGeom>
            <a:avLst/>
            <a:gdLst>
              <a:gd name="connsiteX0" fmla="*/ 0 w 1987010"/>
              <a:gd name="connsiteY0" fmla="*/ 0 h 541115"/>
              <a:gd name="connsiteX1" fmla="*/ 1987010 w 1987010"/>
              <a:gd name="connsiteY1" fmla="*/ 0 h 541115"/>
              <a:gd name="connsiteX2" fmla="*/ 1987010 w 1987010"/>
              <a:gd name="connsiteY2" fmla="*/ 541115 h 541115"/>
              <a:gd name="connsiteX3" fmla="*/ 0 w 1987010"/>
              <a:gd name="connsiteY3" fmla="*/ 541115 h 541115"/>
            </a:gdLst>
            <a:ahLst/>
            <a:cxnLst>
              <a:cxn ang="0">
                <a:pos x="connsiteX0" y="connsiteY0"/>
              </a:cxn>
              <a:cxn ang="0">
                <a:pos x="connsiteX1" y="connsiteY1"/>
              </a:cxn>
              <a:cxn ang="0">
                <a:pos x="connsiteX2" y="connsiteY2"/>
              </a:cxn>
              <a:cxn ang="0">
                <a:pos x="connsiteX3" y="connsiteY3"/>
              </a:cxn>
            </a:cxnLst>
            <a:rect l="l" t="t" r="r" b="b"/>
            <a:pathLst>
              <a:path w="1987010" h="541115">
                <a:moveTo>
                  <a:pt x="0" y="0"/>
                </a:moveTo>
                <a:lnTo>
                  <a:pt x="1987010" y="0"/>
                </a:lnTo>
                <a:lnTo>
                  <a:pt x="1987010" y="541115"/>
                </a:lnTo>
                <a:lnTo>
                  <a:pt x="0" y="541115"/>
                </a:lnTo>
                <a:close/>
              </a:path>
            </a:pathLst>
          </a:custGeom>
          <a:gradFill flip="none" rotWithShape="1">
            <a:gsLst>
              <a:gs pos="0">
                <a:schemeClr val="bg1"/>
              </a:gs>
              <a:gs pos="100000">
                <a:schemeClr val="bg1">
                  <a:lumMod val="95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dirty="0">
              <a:solidFill>
                <a:schemeClr val="tx1">
                  <a:lumMod val="65000"/>
                  <a:lumOff val="35000"/>
                </a:schemeClr>
              </a:solidFill>
            </a:endParaRPr>
          </a:p>
        </p:txBody>
      </p:sp>
      <p:sp>
        <p:nvSpPr>
          <p:cNvPr id="51" name="Rectangle 50">
            <a:extLst>
              <a:ext uri="{FF2B5EF4-FFF2-40B4-BE49-F238E27FC236}">
                <a16:creationId xmlns:a16="http://schemas.microsoft.com/office/drawing/2014/main" id="{DB636061-156F-7096-E0B2-98AE31B862A1}"/>
              </a:ext>
            </a:extLst>
          </p:cNvPr>
          <p:cNvSpPr/>
          <p:nvPr/>
        </p:nvSpPr>
        <p:spPr>
          <a:xfrm>
            <a:off x="3662530" y="8585519"/>
            <a:ext cx="4906616" cy="60119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pPr>
            <a:r>
              <a:rPr lang="en-US" sz="2800" dirty="0">
                <a:solidFill>
                  <a:schemeClr val="tx1">
                    <a:lumMod val="65000"/>
                    <a:lumOff val="35000"/>
                  </a:schemeClr>
                </a:solidFill>
                <a:ea typeface="Roboto" panose="02000000000000000000" pitchFamily="2" charset="0"/>
                <a:cs typeface="Arial" panose="020B0604020202020204" pitchFamily="34" charset="0"/>
              </a:rPr>
              <a:t>Insert Heading Text Here</a:t>
            </a:r>
          </a:p>
        </p:txBody>
      </p:sp>
      <p:sp>
        <p:nvSpPr>
          <p:cNvPr id="52" name="Freeform: Shape 51">
            <a:extLst>
              <a:ext uri="{FF2B5EF4-FFF2-40B4-BE49-F238E27FC236}">
                <a16:creationId xmlns:a16="http://schemas.microsoft.com/office/drawing/2014/main" id="{91A50CE8-0BE8-A6C6-C355-103FD1427C83}"/>
              </a:ext>
            </a:extLst>
          </p:cNvPr>
          <p:cNvSpPr/>
          <p:nvPr/>
        </p:nvSpPr>
        <p:spPr>
          <a:xfrm>
            <a:off x="15072063" y="8211234"/>
            <a:ext cx="711654" cy="1439020"/>
          </a:xfrm>
          <a:custGeom>
            <a:avLst/>
            <a:gdLst>
              <a:gd name="connsiteX0" fmla="*/ 0 w 355827"/>
              <a:gd name="connsiteY0" fmla="*/ 0 h 719510"/>
              <a:gd name="connsiteX1" fmla="*/ 97159 w 355827"/>
              <a:gd name="connsiteY1" fmla="*/ 0 h 719510"/>
              <a:gd name="connsiteX2" fmla="*/ 98657 w 355827"/>
              <a:gd name="connsiteY2" fmla="*/ 2407 h 719510"/>
              <a:gd name="connsiteX3" fmla="*/ 98805 w 355827"/>
              <a:gd name="connsiteY3" fmla="*/ 2407 h 719510"/>
              <a:gd name="connsiteX4" fmla="*/ 100308 w 355827"/>
              <a:gd name="connsiteY4" fmla="*/ 4813 h 719510"/>
              <a:gd name="connsiteX5" fmla="*/ 100452 w 355827"/>
              <a:gd name="connsiteY5" fmla="*/ 4813 h 719510"/>
              <a:gd name="connsiteX6" fmla="*/ 101960 w 355827"/>
              <a:gd name="connsiteY6" fmla="*/ 7220 h 719510"/>
              <a:gd name="connsiteX7" fmla="*/ 102100 w 355827"/>
              <a:gd name="connsiteY7" fmla="*/ 7220 h 719510"/>
              <a:gd name="connsiteX8" fmla="*/ 103613 w 355827"/>
              <a:gd name="connsiteY8" fmla="*/ 9627 h 719510"/>
              <a:gd name="connsiteX9" fmla="*/ 103746 w 355827"/>
              <a:gd name="connsiteY9" fmla="*/ 9627 h 719510"/>
              <a:gd name="connsiteX10" fmla="*/ 105264 w 355827"/>
              <a:gd name="connsiteY10" fmla="*/ 12033 h 719510"/>
              <a:gd name="connsiteX11" fmla="*/ 105392 w 355827"/>
              <a:gd name="connsiteY11" fmla="*/ 12033 h 719510"/>
              <a:gd name="connsiteX12" fmla="*/ 106916 w 355827"/>
              <a:gd name="connsiteY12" fmla="*/ 14440 h 719510"/>
              <a:gd name="connsiteX13" fmla="*/ 107040 w 355827"/>
              <a:gd name="connsiteY13" fmla="*/ 14440 h 719510"/>
              <a:gd name="connsiteX14" fmla="*/ 108569 w 355827"/>
              <a:gd name="connsiteY14" fmla="*/ 16847 h 719510"/>
              <a:gd name="connsiteX15" fmla="*/ 108687 w 355827"/>
              <a:gd name="connsiteY15" fmla="*/ 16847 h 719510"/>
              <a:gd name="connsiteX16" fmla="*/ 110221 w 355827"/>
              <a:gd name="connsiteY16" fmla="*/ 19254 h 719510"/>
              <a:gd name="connsiteX17" fmla="*/ 110459 w 355827"/>
              <a:gd name="connsiteY17" fmla="*/ 19254 h 719510"/>
              <a:gd name="connsiteX18" fmla="*/ 111917 w 355827"/>
              <a:gd name="connsiteY18" fmla="*/ 21534 h 719510"/>
              <a:gd name="connsiteX19" fmla="*/ 112107 w 355827"/>
              <a:gd name="connsiteY19" fmla="*/ 21534 h 719510"/>
              <a:gd name="connsiteX20" fmla="*/ 113651 w 355827"/>
              <a:gd name="connsiteY20" fmla="*/ 23941 h 719510"/>
              <a:gd name="connsiteX21" fmla="*/ 113754 w 355827"/>
              <a:gd name="connsiteY21" fmla="*/ 23941 h 719510"/>
              <a:gd name="connsiteX22" fmla="*/ 115303 w 355827"/>
              <a:gd name="connsiteY22" fmla="*/ 26348 h 719510"/>
              <a:gd name="connsiteX23" fmla="*/ 115400 w 355827"/>
              <a:gd name="connsiteY23" fmla="*/ 26348 h 719510"/>
              <a:gd name="connsiteX24" fmla="*/ 116955 w 355827"/>
              <a:gd name="connsiteY24" fmla="*/ 28755 h 719510"/>
              <a:gd name="connsiteX25" fmla="*/ 117046 w 355827"/>
              <a:gd name="connsiteY25" fmla="*/ 28755 h 719510"/>
              <a:gd name="connsiteX26" fmla="*/ 118605 w 355827"/>
              <a:gd name="connsiteY26" fmla="*/ 31161 h 719510"/>
              <a:gd name="connsiteX27" fmla="*/ 118693 w 355827"/>
              <a:gd name="connsiteY27" fmla="*/ 31161 h 719510"/>
              <a:gd name="connsiteX28" fmla="*/ 120259 w 355827"/>
              <a:gd name="connsiteY28" fmla="*/ 33568 h 719510"/>
              <a:gd name="connsiteX29" fmla="*/ 120341 w 355827"/>
              <a:gd name="connsiteY29" fmla="*/ 33568 h 719510"/>
              <a:gd name="connsiteX30" fmla="*/ 121912 w 355827"/>
              <a:gd name="connsiteY30" fmla="*/ 35975 h 719510"/>
              <a:gd name="connsiteX31" fmla="*/ 121987 w 355827"/>
              <a:gd name="connsiteY31" fmla="*/ 35975 h 719510"/>
              <a:gd name="connsiteX32" fmla="*/ 123564 w 355827"/>
              <a:gd name="connsiteY32" fmla="*/ 38383 h 719510"/>
              <a:gd name="connsiteX33" fmla="*/ 123761 w 355827"/>
              <a:gd name="connsiteY33" fmla="*/ 38383 h 719510"/>
              <a:gd name="connsiteX34" fmla="*/ 125342 w 355827"/>
              <a:gd name="connsiteY34" fmla="*/ 40788 h 719510"/>
              <a:gd name="connsiteX35" fmla="*/ 125408 w 355827"/>
              <a:gd name="connsiteY35" fmla="*/ 40788 h 719510"/>
              <a:gd name="connsiteX36" fmla="*/ 126997 w 355827"/>
              <a:gd name="connsiteY36" fmla="*/ 43196 h 719510"/>
              <a:gd name="connsiteX37" fmla="*/ 127054 w 355827"/>
              <a:gd name="connsiteY37" fmla="*/ 43196 h 719510"/>
              <a:gd name="connsiteX38" fmla="*/ 128647 w 355827"/>
              <a:gd name="connsiteY38" fmla="*/ 45603 h 719510"/>
              <a:gd name="connsiteX39" fmla="*/ 128700 w 355827"/>
              <a:gd name="connsiteY39" fmla="*/ 45603 h 719510"/>
              <a:gd name="connsiteX40" fmla="*/ 130298 w 355827"/>
              <a:gd name="connsiteY40" fmla="*/ 48008 h 719510"/>
              <a:gd name="connsiteX41" fmla="*/ 130348 w 355827"/>
              <a:gd name="connsiteY41" fmla="*/ 48008 h 719510"/>
              <a:gd name="connsiteX42" fmla="*/ 131954 w 355827"/>
              <a:gd name="connsiteY42" fmla="*/ 50416 h 719510"/>
              <a:gd name="connsiteX43" fmla="*/ 131995 w 355827"/>
              <a:gd name="connsiteY43" fmla="*/ 50416 h 719510"/>
              <a:gd name="connsiteX44" fmla="*/ 355827 w 355827"/>
              <a:gd name="connsiteY44" fmla="*/ 384962 h 719510"/>
              <a:gd name="connsiteX45" fmla="*/ 157204 w 355827"/>
              <a:gd name="connsiteY45" fmla="*/ 719510 h 719510"/>
              <a:gd name="connsiteX46" fmla="*/ 148588 w 355827"/>
              <a:gd name="connsiteY46" fmla="*/ 719510 h 719510"/>
              <a:gd name="connsiteX47" fmla="*/ 134275 w 355827"/>
              <a:gd name="connsiteY47" fmla="*/ 719510 h 719510"/>
              <a:gd name="connsiteX48" fmla="*/ 125661 w 355827"/>
              <a:gd name="connsiteY48" fmla="*/ 719510 h 719510"/>
              <a:gd name="connsiteX49" fmla="*/ 122874 w 355827"/>
              <a:gd name="connsiteY49" fmla="*/ 719510 h 719510"/>
              <a:gd name="connsiteX50" fmla="*/ 105647 w 355827"/>
              <a:gd name="connsiteY50" fmla="*/ 719510 h 719510"/>
              <a:gd name="connsiteX51" fmla="*/ 102860 w 355827"/>
              <a:gd name="connsiteY51" fmla="*/ 719510 h 719510"/>
              <a:gd name="connsiteX52" fmla="*/ 34836 w 355827"/>
              <a:gd name="connsiteY52" fmla="*/ 719510 h 719510"/>
              <a:gd name="connsiteX53" fmla="*/ 29895 w 355827"/>
              <a:gd name="connsiteY53" fmla="*/ 719510 h 719510"/>
              <a:gd name="connsiteX54" fmla="*/ 21534 w 355827"/>
              <a:gd name="connsiteY54" fmla="*/ 719510 h 719510"/>
              <a:gd name="connsiteX55" fmla="*/ 16595 w 355827"/>
              <a:gd name="connsiteY55" fmla="*/ 719510 h 719510"/>
              <a:gd name="connsiteX56" fmla="*/ 14948 w 355827"/>
              <a:gd name="connsiteY56" fmla="*/ 719510 h 719510"/>
              <a:gd name="connsiteX57" fmla="*/ 4941 w 355827"/>
              <a:gd name="connsiteY57" fmla="*/ 719510 h 719510"/>
              <a:gd name="connsiteX58" fmla="*/ 3293 w 355827"/>
              <a:gd name="connsiteY58" fmla="*/ 719510 h 719510"/>
              <a:gd name="connsiteX59" fmla="*/ 3293 w 355827"/>
              <a:gd name="connsiteY59" fmla="*/ 719509 h 719510"/>
              <a:gd name="connsiteX60" fmla="*/ 1646 w 355827"/>
              <a:gd name="connsiteY60" fmla="*/ 719509 h 719510"/>
              <a:gd name="connsiteX61" fmla="*/ 0 w 355827"/>
              <a:gd name="connsiteY61" fmla="*/ 719509 h 719510"/>
              <a:gd name="connsiteX62" fmla="*/ 223833 w 355827"/>
              <a:gd name="connsiteY62" fmla="*/ 359755 h 71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5827" h="719510">
                <a:moveTo>
                  <a:pt x="0" y="0"/>
                </a:moveTo>
                <a:lnTo>
                  <a:pt x="97159" y="0"/>
                </a:lnTo>
                <a:lnTo>
                  <a:pt x="98657" y="2407"/>
                </a:lnTo>
                <a:lnTo>
                  <a:pt x="98805" y="2407"/>
                </a:lnTo>
                <a:lnTo>
                  <a:pt x="100308" y="4813"/>
                </a:lnTo>
                <a:lnTo>
                  <a:pt x="100452" y="4813"/>
                </a:lnTo>
                <a:lnTo>
                  <a:pt x="101960" y="7220"/>
                </a:lnTo>
                <a:lnTo>
                  <a:pt x="102100" y="7220"/>
                </a:lnTo>
                <a:lnTo>
                  <a:pt x="103613" y="9627"/>
                </a:lnTo>
                <a:lnTo>
                  <a:pt x="103746" y="9627"/>
                </a:lnTo>
                <a:lnTo>
                  <a:pt x="105264" y="12033"/>
                </a:lnTo>
                <a:lnTo>
                  <a:pt x="105392" y="12033"/>
                </a:lnTo>
                <a:lnTo>
                  <a:pt x="106916" y="14440"/>
                </a:lnTo>
                <a:lnTo>
                  <a:pt x="107040" y="14440"/>
                </a:lnTo>
                <a:lnTo>
                  <a:pt x="108569" y="16847"/>
                </a:lnTo>
                <a:lnTo>
                  <a:pt x="108687" y="16847"/>
                </a:lnTo>
                <a:lnTo>
                  <a:pt x="110221" y="19254"/>
                </a:lnTo>
                <a:lnTo>
                  <a:pt x="110459" y="19254"/>
                </a:lnTo>
                <a:lnTo>
                  <a:pt x="111917" y="21534"/>
                </a:lnTo>
                <a:lnTo>
                  <a:pt x="112107" y="21534"/>
                </a:lnTo>
                <a:lnTo>
                  <a:pt x="113651" y="23941"/>
                </a:lnTo>
                <a:lnTo>
                  <a:pt x="113754" y="23941"/>
                </a:lnTo>
                <a:lnTo>
                  <a:pt x="115303" y="26348"/>
                </a:lnTo>
                <a:lnTo>
                  <a:pt x="115400" y="26348"/>
                </a:lnTo>
                <a:lnTo>
                  <a:pt x="116955" y="28755"/>
                </a:lnTo>
                <a:lnTo>
                  <a:pt x="117046" y="28755"/>
                </a:lnTo>
                <a:lnTo>
                  <a:pt x="118605" y="31161"/>
                </a:lnTo>
                <a:lnTo>
                  <a:pt x="118693" y="31161"/>
                </a:lnTo>
                <a:lnTo>
                  <a:pt x="120259" y="33568"/>
                </a:lnTo>
                <a:lnTo>
                  <a:pt x="120341" y="33568"/>
                </a:lnTo>
                <a:lnTo>
                  <a:pt x="121912" y="35975"/>
                </a:lnTo>
                <a:lnTo>
                  <a:pt x="121987" y="35975"/>
                </a:lnTo>
                <a:lnTo>
                  <a:pt x="123564" y="38383"/>
                </a:lnTo>
                <a:lnTo>
                  <a:pt x="123761" y="38383"/>
                </a:lnTo>
                <a:lnTo>
                  <a:pt x="125342" y="40788"/>
                </a:lnTo>
                <a:lnTo>
                  <a:pt x="125408" y="40788"/>
                </a:lnTo>
                <a:lnTo>
                  <a:pt x="126997" y="43196"/>
                </a:lnTo>
                <a:lnTo>
                  <a:pt x="127054" y="43196"/>
                </a:lnTo>
                <a:lnTo>
                  <a:pt x="128647" y="45603"/>
                </a:lnTo>
                <a:lnTo>
                  <a:pt x="128700" y="45603"/>
                </a:lnTo>
                <a:lnTo>
                  <a:pt x="130298" y="48008"/>
                </a:lnTo>
                <a:lnTo>
                  <a:pt x="130348" y="48008"/>
                </a:lnTo>
                <a:lnTo>
                  <a:pt x="131954" y="50416"/>
                </a:lnTo>
                <a:lnTo>
                  <a:pt x="131995" y="50416"/>
                </a:lnTo>
                <a:lnTo>
                  <a:pt x="355827" y="384962"/>
                </a:lnTo>
                <a:lnTo>
                  <a:pt x="157204" y="719510"/>
                </a:lnTo>
                <a:lnTo>
                  <a:pt x="148588" y="719510"/>
                </a:lnTo>
                <a:lnTo>
                  <a:pt x="134275" y="719510"/>
                </a:lnTo>
                <a:lnTo>
                  <a:pt x="125661" y="719510"/>
                </a:lnTo>
                <a:lnTo>
                  <a:pt x="122874" y="719510"/>
                </a:lnTo>
                <a:lnTo>
                  <a:pt x="105647" y="719510"/>
                </a:lnTo>
                <a:lnTo>
                  <a:pt x="102860" y="719510"/>
                </a:lnTo>
                <a:lnTo>
                  <a:pt x="34836" y="719510"/>
                </a:lnTo>
                <a:lnTo>
                  <a:pt x="29895" y="719510"/>
                </a:lnTo>
                <a:lnTo>
                  <a:pt x="21534" y="719510"/>
                </a:lnTo>
                <a:lnTo>
                  <a:pt x="16595" y="719510"/>
                </a:lnTo>
                <a:lnTo>
                  <a:pt x="14948" y="719510"/>
                </a:lnTo>
                <a:lnTo>
                  <a:pt x="4941" y="719510"/>
                </a:lnTo>
                <a:lnTo>
                  <a:pt x="3293" y="719510"/>
                </a:lnTo>
                <a:lnTo>
                  <a:pt x="3293" y="719509"/>
                </a:lnTo>
                <a:lnTo>
                  <a:pt x="1646" y="719509"/>
                </a:lnTo>
                <a:lnTo>
                  <a:pt x="0" y="719509"/>
                </a:lnTo>
                <a:lnTo>
                  <a:pt x="223833" y="359755"/>
                </a:lnTo>
                <a:close/>
              </a:path>
            </a:pathLst>
          </a:custGeom>
          <a:solidFill>
            <a:schemeClr val="tx1">
              <a:lumMod val="85000"/>
              <a:lumOff val="15000"/>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53" name="Freeform: Shape 52">
            <a:extLst>
              <a:ext uri="{FF2B5EF4-FFF2-40B4-BE49-F238E27FC236}">
                <a16:creationId xmlns:a16="http://schemas.microsoft.com/office/drawing/2014/main" id="{4CFBA179-39D3-8EE7-3487-B0D7C0CFF287}"/>
              </a:ext>
            </a:extLst>
          </p:cNvPr>
          <p:cNvSpPr/>
          <p:nvPr/>
        </p:nvSpPr>
        <p:spPr>
          <a:xfrm>
            <a:off x="13630764" y="8211235"/>
            <a:ext cx="2083280" cy="1439018"/>
          </a:xfrm>
          <a:custGeom>
            <a:avLst/>
            <a:gdLst>
              <a:gd name="connsiteX0" fmla="*/ 783241 w 783240"/>
              <a:gd name="connsiteY0" fmla="*/ 270510 h 541020"/>
              <a:gd name="connsiteX1" fmla="*/ 614934 w 783240"/>
              <a:gd name="connsiteY1" fmla="*/ 541020 h 541020"/>
              <a:gd name="connsiteX2" fmla="*/ 0 w 783240"/>
              <a:gd name="connsiteY2" fmla="*/ 541020 h 541020"/>
              <a:gd name="connsiteX3" fmla="*/ 0 w 783240"/>
              <a:gd name="connsiteY3" fmla="*/ 0 h 541020"/>
              <a:gd name="connsiteX4" fmla="*/ 614934 w 783240"/>
              <a:gd name="connsiteY4" fmla="*/ 0 h 541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240" h="541020">
                <a:moveTo>
                  <a:pt x="783241" y="270510"/>
                </a:moveTo>
                <a:lnTo>
                  <a:pt x="614934" y="541020"/>
                </a:lnTo>
                <a:lnTo>
                  <a:pt x="0" y="541020"/>
                </a:lnTo>
                <a:lnTo>
                  <a:pt x="0" y="0"/>
                </a:lnTo>
                <a:lnTo>
                  <a:pt x="614934" y="0"/>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54" name="Freeform: Shape 53">
            <a:extLst>
              <a:ext uri="{FF2B5EF4-FFF2-40B4-BE49-F238E27FC236}">
                <a16:creationId xmlns:a16="http://schemas.microsoft.com/office/drawing/2014/main" id="{A62CC8C9-C7A1-35F5-1236-D98AACBF0B31}"/>
              </a:ext>
            </a:extLst>
          </p:cNvPr>
          <p:cNvSpPr/>
          <p:nvPr/>
        </p:nvSpPr>
        <p:spPr>
          <a:xfrm>
            <a:off x="13630764" y="8211235"/>
            <a:ext cx="1441296" cy="1439018"/>
          </a:xfrm>
          <a:custGeom>
            <a:avLst/>
            <a:gdLst>
              <a:gd name="connsiteX0" fmla="*/ 200692 w 541877"/>
              <a:gd name="connsiteY0" fmla="*/ 0 h 541020"/>
              <a:gd name="connsiteX1" fmla="*/ 541877 w 541877"/>
              <a:gd name="connsiteY1" fmla="*/ 541020 h 541020"/>
              <a:gd name="connsiteX2" fmla="*/ 0 w 541877"/>
              <a:gd name="connsiteY2" fmla="*/ 541020 h 541020"/>
              <a:gd name="connsiteX3" fmla="*/ 0 w 541877"/>
              <a:gd name="connsiteY3" fmla="*/ 0 h 541020"/>
            </a:gdLst>
            <a:ahLst/>
            <a:cxnLst>
              <a:cxn ang="0">
                <a:pos x="connsiteX0" y="connsiteY0"/>
              </a:cxn>
              <a:cxn ang="0">
                <a:pos x="connsiteX1" y="connsiteY1"/>
              </a:cxn>
              <a:cxn ang="0">
                <a:pos x="connsiteX2" y="connsiteY2"/>
              </a:cxn>
              <a:cxn ang="0">
                <a:pos x="connsiteX3" y="connsiteY3"/>
              </a:cxn>
            </a:cxnLst>
            <a:rect l="l" t="t" r="r" b="b"/>
            <a:pathLst>
              <a:path w="541877" h="541020">
                <a:moveTo>
                  <a:pt x="200692" y="0"/>
                </a:moveTo>
                <a:lnTo>
                  <a:pt x="541877" y="541020"/>
                </a:lnTo>
                <a:lnTo>
                  <a:pt x="0" y="541020"/>
                </a:lnTo>
                <a:lnTo>
                  <a:pt x="0" y="0"/>
                </a:lnTo>
                <a:close/>
              </a:path>
            </a:pathLst>
          </a:custGeom>
          <a:solidFill>
            <a:schemeClr val="bg1">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p>
        </p:txBody>
      </p:sp>
      <p:sp>
        <p:nvSpPr>
          <p:cNvPr id="55" name="Freeform: Shape 54">
            <a:extLst>
              <a:ext uri="{FF2B5EF4-FFF2-40B4-BE49-F238E27FC236}">
                <a16:creationId xmlns:a16="http://schemas.microsoft.com/office/drawing/2014/main" id="{2EB42B25-EEC0-CDA5-0AD5-A24E6732FBC9}"/>
              </a:ext>
            </a:extLst>
          </p:cNvPr>
          <p:cNvSpPr/>
          <p:nvPr/>
        </p:nvSpPr>
        <p:spPr>
          <a:xfrm>
            <a:off x="15096383" y="8930742"/>
            <a:ext cx="617662" cy="719508"/>
          </a:xfrm>
          <a:custGeom>
            <a:avLst/>
            <a:gdLst>
              <a:gd name="connsiteX0" fmla="*/ 232220 w 232219"/>
              <a:gd name="connsiteY0" fmla="*/ 0 h 270510"/>
              <a:gd name="connsiteX1" fmla="*/ 0 w 232219"/>
              <a:gd name="connsiteY1" fmla="*/ 270510 h 270510"/>
              <a:gd name="connsiteX2" fmla="*/ 63913 w 232219"/>
              <a:gd name="connsiteY2" fmla="*/ 270510 h 270510"/>
            </a:gdLst>
            <a:ahLst/>
            <a:cxnLst>
              <a:cxn ang="0">
                <a:pos x="connsiteX0" y="connsiteY0"/>
              </a:cxn>
              <a:cxn ang="0">
                <a:pos x="connsiteX1" y="connsiteY1"/>
              </a:cxn>
              <a:cxn ang="0">
                <a:pos x="connsiteX2" y="connsiteY2"/>
              </a:cxn>
            </a:cxnLst>
            <a:rect l="l" t="t" r="r" b="b"/>
            <a:pathLst>
              <a:path w="232219" h="270510">
                <a:moveTo>
                  <a:pt x="232220" y="0"/>
                </a:moveTo>
                <a:lnTo>
                  <a:pt x="0" y="270510"/>
                </a:lnTo>
                <a:lnTo>
                  <a:pt x="63913" y="270510"/>
                </a:lnTo>
                <a:close/>
              </a:path>
            </a:pathLst>
          </a:custGeom>
          <a:solidFill>
            <a:schemeClr val="tx1">
              <a:lumMod val="85000"/>
              <a:lumOff val="15000"/>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56" name="Freeform: Shape 55">
            <a:extLst>
              <a:ext uri="{FF2B5EF4-FFF2-40B4-BE49-F238E27FC236}">
                <a16:creationId xmlns:a16="http://schemas.microsoft.com/office/drawing/2014/main" id="{E1CF5C8D-3378-1AF4-DAB8-A6E5AD64DBB8}"/>
              </a:ext>
            </a:extLst>
          </p:cNvPr>
          <p:cNvSpPr/>
          <p:nvPr/>
        </p:nvSpPr>
        <p:spPr>
          <a:xfrm>
            <a:off x="8600285" y="8211234"/>
            <a:ext cx="711650" cy="1439020"/>
          </a:xfrm>
          <a:custGeom>
            <a:avLst/>
            <a:gdLst>
              <a:gd name="connsiteX0" fmla="*/ 258667 w 355825"/>
              <a:gd name="connsiteY0" fmla="*/ 0 h 719510"/>
              <a:gd name="connsiteX1" fmla="*/ 355825 w 355825"/>
              <a:gd name="connsiteY1" fmla="*/ 0 h 719510"/>
              <a:gd name="connsiteX2" fmla="*/ 131993 w 355825"/>
              <a:gd name="connsiteY2" fmla="*/ 359755 h 719510"/>
              <a:gd name="connsiteX3" fmla="*/ 355825 w 355825"/>
              <a:gd name="connsiteY3" fmla="*/ 719509 h 719510"/>
              <a:gd name="connsiteX4" fmla="*/ 354179 w 355825"/>
              <a:gd name="connsiteY4" fmla="*/ 719509 h 719510"/>
              <a:gd name="connsiteX5" fmla="*/ 352532 w 355825"/>
              <a:gd name="connsiteY5" fmla="*/ 719509 h 719510"/>
              <a:gd name="connsiteX6" fmla="*/ 352532 w 355825"/>
              <a:gd name="connsiteY6" fmla="*/ 719510 h 719510"/>
              <a:gd name="connsiteX7" fmla="*/ 350886 w 355825"/>
              <a:gd name="connsiteY7" fmla="*/ 719510 h 719510"/>
              <a:gd name="connsiteX8" fmla="*/ 340878 w 355825"/>
              <a:gd name="connsiteY8" fmla="*/ 719510 h 719510"/>
              <a:gd name="connsiteX9" fmla="*/ 339232 w 355825"/>
              <a:gd name="connsiteY9" fmla="*/ 719510 h 719510"/>
              <a:gd name="connsiteX10" fmla="*/ 334291 w 355825"/>
              <a:gd name="connsiteY10" fmla="*/ 719510 h 719510"/>
              <a:gd name="connsiteX11" fmla="*/ 325932 w 355825"/>
              <a:gd name="connsiteY11" fmla="*/ 719510 h 719510"/>
              <a:gd name="connsiteX12" fmla="*/ 320991 w 355825"/>
              <a:gd name="connsiteY12" fmla="*/ 719510 h 719510"/>
              <a:gd name="connsiteX13" fmla="*/ 252967 w 355825"/>
              <a:gd name="connsiteY13" fmla="*/ 719510 h 719510"/>
              <a:gd name="connsiteX14" fmla="*/ 250181 w 355825"/>
              <a:gd name="connsiteY14" fmla="*/ 719510 h 719510"/>
              <a:gd name="connsiteX15" fmla="*/ 232952 w 355825"/>
              <a:gd name="connsiteY15" fmla="*/ 719510 h 719510"/>
              <a:gd name="connsiteX16" fmla="*/ 230166 w 355825"/>
              <a:gd name="connsiteY16" fmla="*/ 719510 h 719510"/>
              <a:gd name="connsiteX17" fmla="*/ 221552 w 355825"/>
              <a:gd name="connsiteY17" fmla="*/ 719510 h 719510"/>
              <a:gd name="connsiteX18" fmla="*/ 207237 w 355825"/>
              <a:gd name="connsiteY18" fmla="*/ 719510 h 719510"/>
              <a:gd name="connsiteX19" fmla="*/ 198625 w 355825"/>
              <a:gd name="connsiteY19" fmla="*/ 719510 h 719510"/>
              <a:gd name="connsiteX20" fmla="*/ 0 w 355825"/>
              <a:gd name="connsiteY20" fmla="*/ 384962 h 719510"/>
              <a:gd name="connsiteX21" fmla="*/ 223833 w 355825"/>
              <a:gd name="connsiteY21" fmla="*/ 50416 h 719510"/>
              <a:gd name="connsiteX22" fmla="*/ 223874 w 355825"/>
              <a:gd name="connsiteY22" fmla="*/ 50416 h 719510"/>
              <a:gd name="connsiteX23" fmla="*/ 225479 w 355825"/>
              <a:gd name="connsiteY23" fmla="*/ 48008 h 719510"/>
              <a:gd name="connsiteX24" fmla="*/ 225529 w 355825"/>
              <a:gd name="connsiteY24" fmla="*/ 48008 h 719510"/>
              <a:gd name="connsiteX25" fmla="*/ 227126 w 355825"/>
              <a:gd name="connsiteY25" fmla="*/ 45603 h 719510"/>
              <a:gd name="connsiteX26" fmla="*/ 227179 w 355825"/>
              <a:gd name="connsiteY26" fmla="*/ 45603 h 719510"/>
              <a:gd name="connsiteX27" fmla="*/ 228772 w 355825"/>
              <a:gd name="connsiteY27" fmla="*/ 43196 h 719510"/>
              <a:gd name="connsiteX28" fmla="*/ 228832 w 355825"/>
              <a:gd name="connsiteY28" fmla="*/ 43196 h 719510"/>
              <a:gd name="connsiteX29" fmla="*/ 230420 w 355825"/>
              <a:gd name="connsiteY29" fmla="*/ 40788 h 719510"/>
              <a:gd name="connsiteX30" fmla="*/ 230486 w 355825"/>
              <a:gd name="connsiteY30" fmla="*/ 40788 h 719510"/>
              <a:gd name="connsiteX31" fmla="*/ 232066 w 355825"/>
              <a:gd name="connsiteY31" fmla="*/ 38383 h 719510"/>
              <a:gd name="connsiteX32" fmla="*/ 232136 w 355825"/>
              <a:gd name="connsiteY32" fmla="*/ 38383 h 719510"/>
              <a:gd name="connsiteX33" fmla="*/ 233713 w 355825"/>
              <a:gd name="connsiteY33" fmla="*/ 35975 h 719510"/>
              <a:gd name="connsiteX34" fmla="*/ 233917 w 355825"/>
              <a:gd name="connsiteY34" fmla="*/ 35975 h 719510"/>
              <a:gd name="connsiteX35" fmla="*/ 235488 w 355825"/>
              <a:gd name="connsiteY35" fmla="*/ 33568 h 719510"/>
              <a:gd name="connsiteX36" fmla="*/ 235568 w 355825"/>
              <a:gd name="connsiteY36" fmla="*/ 33568 h 719510"/>
              <a:gd name="connsiteX37" fmla="*/ 237133 w 355825"/>
              <a:gd name="connsiteY37" fmla="*/ 31161 h 719510"/>
              <a:gd name="connsiteX38" fmla="*/ 237221 w 355825"/>
              <a:gd name="connsiteY38" fmla="*/ 31161 h 719510"/>
              <a:gd name="connsiteX39" fmla="*/ 238780 w 355825"/>
              <a:gd name="connsiteY39" fmla="*/ 28755 h 719510"/>
              <a:gd name="connsiteX40" fmla="*/ 238872 w 355825"/>
              <a:gd name="connsiteY40" fmla="*/ 28755 h 719510"/>
              <a:gd name="connsiteX41" fmla="*/ 240426 w 355825"/>
              <a:gd name="connsiteY41" fmla="*/ 26348 h 719510"/>
              <a:gd name="connsiteX42" fmla="*/ 240525 w 355825"/>
              <a:gd name="connsiteY42" fmla="*/ 26348 h 719510"/>
              <a:gd name="connsiteX43" fmla="*/ 242074 w 355825"/>
              <a:gd name="connsiteY43" fmla="*/ 23941 h 719510"/>
              <a:gd name="connsiteX44" fmla="*/ 242176 w 355825"/>
              <a:gd name="connsiteY44" fmla="*/ 23941 h 719510"/>
              <a:gd name="connsiteX45" fmla="*/ 243720 w 355825"/>
              <a:gd name="connsiteY45" fmla="*/ 21534 h 719510"/>
              <a:gd name="connsiteX46" fmla="*/ 243910 w 355825"/>
              <a:gd name="connsiteY46" fmla="*/ 21534 h 719510"/>
              <a:gd name="connsiteX47" fmla="*/ 245367 w 355825"/>
              <a:gd name="connsiteY47" fmla="*/ 19254 h 719510"/>
              <a:gd name="connsiteX48" fmla="*/ 245479 w 355825"/>
              <a:gd name="connsiteY48" fmla="*/ 19254 h 719510"/>
              <a:gd name="connsiteX49" fmla="*/ 247013 w 355825"/>
              <a:gd name="connsiteY49" fmla="*/ 16847 h 719510"/>
              <a:gd name="connsiteX50" fmla="*/ 247259 w 355825"/>
              <a:gd name="connsiteY50" fmla="*/ 16847 h 719510"/>
              <a:gd name="connsiteX51" fmla="*/ 248788 w 355825"/>
              <a:gd name="connsiteY51" fmla="*/ 14440 h 719510"/>
              <a:gd name="connsiteX52" fmla="*/ 248911 w 355825"/>
              <a:gd name="connsiteY52" fmla="*/ 14440 h 719510"/>
              <a:gd name="connsiteX53" fmla="*/ 250434 w 355825"/>
              <a:gd name="connsiteY53" fmla="*/ 12033 h 719510"/>
              <a:gd name="connsiteX54" fmla="*/ 250565 w 355825"/>
              <a:gd name="connsiteY54" fmla="*/ 12033 h 719510"/>
              <a:gd name="connsiteX55" fmla="*/ 252082 w 355825"/>
              <a:gd name="connsiteY55" fmla="*/ 9627 h 719510"/>
              <a:gd name="connsiteX56" fmla="*/ 252215 w 355825"/>
              <a:gd name="connsiteY56" fmla="*/ 9627 h 719510"/>
              <a:gd name="connsiteX57" fmla="*/ 253728 w 355825"/>
              <a:gd name="connsiteY57" fmla="*/ 7220 h 719510"/>
              <a:gd name="connsiteX58" fmla="*/ 253867 w 355825"/>
              <a:gd name="connsiteY58" fmla="*/ 7220 h 719510"/>
              <a:gd name="connsiteX59" fmla="*/ 255374 w 355825"/>
              <a:gd name="connsiteY59" fmla="*/ 4813 h 719510"/>
              <a:gd name="connsiteX60" fmla="*/ 255519 w 355825"/>
              <a:gd name="connsiteY60" fmla="*/ 4813 h 719510"/>
              <a:gd name="connsiteX61" fmla="*/ 257021 w 355825"/>
              <a:gd name="connsiteY61" fmla="*/ 2407 h 719510"/>
              <a:gd name="connsiteX62" fmla="*/ 257170 w 355825"/>
              <a:gd name="connsiteY62" fmla="*/ 2407 h 71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5825" h="719510">
                <a:moveTo>
                  <a:pt x="258667" y="0"/>
                </a:moveTo>
                <a:lnTo>
                  <a:pt x="355825" y="0"/>
                </a:lnTo>
                <a:lnTo>
                  <a:pt x="131993" y="359755"/>
                </a:lnTo>
                <a:lnTo>
                  <a:pt x="355825" y="719509"/>
                </a:lnTo>
                <a:lnTo>
                  <a:pt x="354179" y="719509"/>
                </a:lnTo>
                <a:lnTo>
                  <a:pt x="352532" y="719509"/>
                </a:lnTo>
                <a:lnTo>
                  <a:pt x="352532" y="719510"/>
                </a:lnTo>
                <a:lnTo>
                  <a:pt x="350886" y="719510"/>
                </a:lnTo>
                <a:lnTo>
                  <a:pt x="340878" y="719510"/>
                </a:lnTo>
                <a:lnTo>
                  <a:pt x="339232" y="719510"/>
                </a:lnTo>
                <a:lnTo>
                  <a:pt x="334291" y="719510"/>
                </a:lnTo>
                <a:lnTo>
                  <a:pt x="325932" y="719510"/>
                </a:lnTo>
                <a:lnTo>
                  <a:pt x="320991" y="719510"/>
                </a:lnTo>
                <a:lnTo>
                  <a:pt x="252967" y="719510"/>
                </a:lnTo>
                <a:lnTo>
                  <a:pt x="250181" y="719510"/>
                </a:lnTo>
                <a:lnTo>
                  <a:pt x="232952" y="719510"/>
                </a:lnTo>
                <a:lnTo>
                  <a:pt x="230166" y="719510"/>
                </a:lnTo>
                <a:lnTo>
                  <a:pt x="221552" y="719510"/>
                </a:lnTo>
                <a:lnTo>
                  <a:pt x="207237" y="719510"/>
                </a:lnTo>
                <a:lnTo>
                  <a:pt x="198625" y="719510"/>
                </a:lnTo>
                <a:lnTo>
                  <a:pt x="0" y="384962"/>
                </a:lnTo>
                <a:lnTo>
                  <a:pt x="223833" y="50416"/>
                </a:lnTo>
                <a:lnTo>
                  <a:pt x="223874" y="50416"/>
                </a:lnTo>
                <a:lnTo>
                  <a:pt x="225479" y="48008"/>
                </a:lnTo>
                <a:lnTo>
                  <a:pt x="225529" y="48008"/>
                </a:lnTo>
                <a:lnTo>
                  <a:pt x="227126" y="45603"/>
                </a:lnTo>
                <a:lnTo>
                  <a:pt x="227179" y="45603"/>
                </a:lnTo>
                <a:lnTo>
                  <a:pt x="228772" y="43196"/>
                </a:lnTo>
                <a:lnTo>
                  <a:pt x="228832" y="43196"/>
                </a:lnTo>
                <a:lnTo>
                  <a:pt x="230420" y="40788"/>
                </a:lnTo>
                <a:lnTo>
                  <a:pt x="230486" y="40788"/>
                </a:lnTo>
                <a:lnTo>
                  <a:pt x="232066" y="38383"/>
                </a:lnTo>
                <a:lnTo>
                  <a:pt x="232136" y="38383"/>
                </a:lnTo>
                <a:lnTo>
                  <a:pt x="233713" y="35975"/>
                </a:lnTo>
                <a:lnTo>
                  <a:pt x="233917" y="35975"/>
                </a:lnTo>
                <a:lnTo>
                  <a:pt x="235488" y="33568"/>
                </a:lnTo>
                <a:lnTo>
                  <a:pt x="235568" y="33568"/>
                </a:lnTo>
                <a:lnTo>
                  <a:pt x="237133" y="31161"/>
                </a:lnTo>
                <a:lnTo>
                  <a:pt x="237221" y="31161"/>
                </a:lnTo>
                <a:lnTo>
                  <a:pt x="238780" y="28755"/>
                </a:lnTo>
                <a:lnTo>
                  <a:pt x="238872" y="28755"/>
                </a:lnTo>
                <a:lnTo>
                  <a:pt x="240426" y="26348"/>
                </a:lnTo>
                <a:lnTo>
                  <a:pt x="240525" y="26348"/>
                </a:lnTo>
                <a:lnTo>
                  <a:pt x="242074" y="23941"/>
                </a:lnTo>
                <a:lnTo>
                  <a:pt x="242176" y="23941"/>
                </a:lnTo>
                <a:lnTo>
                  <a:pt x="243720" y="21534"/>
                </a:lnTo>
                <a:lnTo>
                  <a:pt x="243910" y="21534"/>
                </a:lnTo>
                <a:lnTo>
                  <a:pt x="245367" y="19254"/>
                </a:lnTo>
                <a:lnTo>
                  <a:pt x="245479" y="19254"/>
                </a:lnTo>
                <a:lnTo>
                  <a:pt x="247013" y="16847"/>
                </a:lnTo>
                <a:lnTo>
                  <a:pt x="247259" y="16847"/>
                </a:lnTo>
                <a:lnTo>
                  <a:pt x="248788" y="14440"/>
                </a:lnTo>
                <a:lnTo>
                  <a:pt x="248911" y="14440"/>
                </a:lnTo>
                <a:lnTo>
                  <a:pt x="250434" y="12033"/>
                </a:lnTo>
                <a:lnTo>
                  <a:pt x="250565" y="12033"/>
                </a:lnTo>
                <a:lnTo>
                  <a:pt x="252082" y="9627"/>
                </a:lnTo>
                <a:lnTo>
                  <a:pt x="252215" y="9627"/>
                </a:lnTo>
                <a:lnTo>
                  <a:pt x="253728" y="7220"/>
                </a:lnTo>
                <a:lnTo>
                  <a:pt x="253867" y="7220"/>
                </a:lnTo>
                <a:lnTo>
                  <a:pt x="255374" y="4813"/>
                </a:lnTo>
                <a:lnTo>
                  <a:pt x="255519" y="4813"/>
                </a:lnTo>
                <a:lnTo>
                  <a:pt x="257021" y="2407"/>
                </a:lnTo>
                <a:lnTo>
                  <a:pt x="257170" y="2407"/>
                </a:lnTo>
                <a:close/>
              </a:path>
            </a:pathLst>
          </a:custGeom>
          <a:solidFill>
            <a:schemeClr val="tx1">
              <a:lumMod val="85000"/>
              <a:lumOff val="15000"/>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57" name="Freeform: Shape 56">
            <a:extLst>
              <a:ext uri="{FF2B5EF4-FFF2-40B4-BE49-F238E27FC236}">
                <a16:creationId xmlns:a16="http://schemas.microsoft.com/office/drawing/2014/main" id="{4C77D35C-1EDE-469F-9F2A-1DE923353B6F}"/>
              </a:ext>
            </a:extLst>
          </p:cNvPr>
          <p:cNvSpPr/>
          <p:nvPr/>
        </p:nvSpPr>
        <p:spPr>
          <a:xfrm>
            <a:off x="8669952" y="8211235"/>
            <a:ext cx="2083280" cy="1439018"/>
          </a:xfrm>
          <a:custGeom>
            <a:avLst/>
            <a:gdLst>
              <a:gd name="connsiteX0" fmla="*/ 0 w 783240"/>
              <a:gd name="connsiteY0" fmla="*/ 270510 h 541020"/>
              <a:gd name="connsiteX1" fmla="*/ 168307 w 783240"/>
              <a:gd name="connsiteY1" fmla="*/ 541020 h 541020"/>
              <a:gd name="connsiteX2" fmla="*/ 783241 w 783240"/>
              <a:gd name="connsiteY2" fmla="*/ 541020 h 541020"/>
              <a:gd name="connsiteX3" fmla="*/ 783241 w 783240"/>
              <a:gd name="connsiteY3" fmla="*/ 0 h 541020"/>
              <a:gd name="connsiteX4" fmla="*/ 168307 w 783240"/>
              <a:gd name="connsiteY4" fmla="*/ 0 h 541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240" h="541020">
                <a:moveTo>
                  <a:pt x="0" y="270510"/>
                </a:moveTo>
                <a:lnTo>
                  <a:pt x="168307" y="541020"/>
                </a:lnTo>
                <a:lnTo>
                  <a:pt x="783241" y="541020"/>
                </a:lnTo>
                <a:lnTo>
                  <a:pt x="783241" y="0"/>
                </a:lnTo>
                <a:lnTo>
                  <a:pt x="168307" y="0"/>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58" name="Freeform: Shape 57">
            <a:extLst>
              <a:ext uri="{FF2B5EF4-FFF2-40B4-BE49-F238E27FC236}">
                <a16:creationId xmlns:a16="http://schemas.microsoft.com/office/drawing/2014/main" id="{090D8503-3859-92BC-F42D-409BE529BCBB}"/>
              </a:ext>
            </a:extLst>
          </p:cNvPr>
          <p:cNvSpPr/>
          <p:nvPr/>
        </p:nvSpPr>
        <p:spPr>
          <a:xfrm>
            <a:off x="9311938" y="8211235"/>
            <a:ext cx="1441296" cy="1439018"/>
          </a:xfrm>
          <a:custGeom>
            <a:avLst/>
            <a:gdLst>
              <a:gd name="connsiteX0" fmla="*/ 341090 w 541877"/>
              <a:gd name="connsiteY0" fmla="*/ 0 h 541020"/>
              <a:gd name="connsiteX1" fmla="*/ 0 w 541877"/>
              <a:gd name="connsiteY1" fmla="*/ 541020 h 541020"/>
              <a:gd name="connsiteX2" fmla="*/ 541877 w 541877"/>
              <a:gd name="connsiteY2" fmla="*/ 541020 h 541020"/>
              <a:gd name="connsiteX3" fmla="*/ 541877 w 541877"/>
              <a:gd name="connsiteY3" fmla="*/ 0 h 541020"/>
            </a:gdLst>
            <a:ahLst/>
            <a:cxnLst>
              <a:cxn ang="0">
                <a:pos x="connsiteX0" y="connsiteY0"/>
              </a:cxn>
              <a:cxn ang="0">
                <a:pos x="connsiteX1" y="connsiteY1"/>
              </a:cxn>
              <a:cxn ang="0">
                <a:pos x="connsiteX2" y="connsiteY2"/>
              </a:cxn>
              <a:cxn ang="0">
                <a:pos x="connsiteX3" y="connsiteY3"/>
              </a:cxn>
            </a:cxnLst>
            <a:rect l="l" t="t" r="r" b="b"/>
            <a:pathLst>
              <a:path w="541877" h="541020">
                <a:moveTo>
                  <a:pt x="341090" y="0"/>
                </a:moveTo>
                <a:lnTo>
                  <a:pt x="0" y="541020"/>
                </a:lnTo>
                <a:lnTo>
                  <a:pt x="541877" y="541020"/>
                </a:lnTo>
                <a:lnTo>
                  <a:pt x="541877" y="0"/>
                </a:lnTo>
                <a:close/>
              </a:path>
            </a:pathLst>
          </a:custGeom>
          <a:solidFill>
            <a:schemeClr val="bg1">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p>
        </p:txBody>
      </p:sp>
      <p:sp>
        <p:nvSpPr>
          <p:cNvPr id="59" name="Freeform: Shape 58">
            <a:extLst>
              <a:ext uri="{FF2B5EF4-FFF2-40B4-BE49-F238E27FC236}">
                <a16:creationId xmlns:a16="http://schemas.microsoft.com/office/drawing/2014/main" id="{96CEA913-A138-1D1F-F5A1-983903B542FB}"/>
              </a:ext>
            </a:extLst>
          </p:cNvPr>
          <p:cNvSpPr/>
          <p:nvPr/>
        </p:nvSpPr>
        <p:spPr>
          <a:xfrm>
            <a:off x="8669953" y="8930742"/>
            <a:ext cx="617662" cy="719508"/>
          </a:xfrm>
          <a:custGeom>
            <a:avLst/>
            <a:gdLst>
              <a:gd name="connsiteX0" fmla="*/ 0 w 232219"/>
              <a:gd name="connsiteY0" fmla="*/ 0 h 270510"/>
              <a:gd name="connsiteX1" fmla="*/ 232220 w 232219"/>
              <a:gd name="connsiteY1" fmla="*/ 270510 h 270510"/>
              <a:gd name="connsiteX2" fmla="*/ 168307 w 232219"/>
              <a:gd name="connsiteY2" fmla="*/ 270510 h 270510"/>
            </a:gdLst>
            <a:ahLst/>
            <a:cxnLst>
              <a:cxn ang="0">
                <a:pos x="connsiteX0" y="connsiteY0"/>
              </a:cxn>
              <a:cxn ang="0">
                <a:pos x="connsiteX1" y="connsiteY1"/>
              </a:cxn>
              <a:cxn ang="0">
                <a:pos x="connsiteX2" y="connsiteY2"/>
              </a:cxn>
            </a:cxnLst>
            <a:rect l="l" t="t" r="r" b="b"/>
            <a:pathLst>
              <a:path w="232219" h="270510">
                <a:moveTo>
                  <a:pt x="0" y="0"/>
                </a:moveTo>
                <a:lnTo>
                  <a:pt x="232220" y="270510"/>
                </a:lnTo>
                <a:lnTo>
                  <a:pt x="168307" y="270510"/>
                </a:lnTo>
                <a:close/>
              </a:path>
            </a:pathLst>
          </a:custGeom>
          <a:solidFill>
            <a:schemeClr val="tx1">
              <a:lumMod val="85000"/>
              <a:lumOff val="15000"/>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60" name="Freeform: Shape 59">
            <a:extLst>
              <a:ext uri="{FF2B5EF4-FFF2-40B4-BE49-F238E27FC236}">
                <a16:creationId xmlns:a16="http://schemas.microsoft.com/office/drawing/2014/main" id="{4F3CB9D7-AE0F-BC28-4B21-F9432664E4A1}"/>
              </a:ext>
            </a:extLst>
          </p:cNvPr>
          <p:cNvSpPr/>
          <p:nvPr/>
        </p:nvSpPr>
        <p:spPr>
          <a:xfrm>
            <a:off x="11514292" y="7807397"/>
            <a:ext cx="1355412" cy="1418494"/>
          </a:xfrm>
          <a:custGeom>
            <a:avLst/>
            <a:gdLst>
              <a:gd name="connsiteX0" fmla="*/ 287560 w 509587"/>
              <a:gd name="connsiteY0" fmla="*/ 0 h 533304"/>
              <a:gd name="connsiteX1" fmla="*/ 254794 w 509587"/>
              <a:gd name="connsiteY1" fmla="*/ 1810 h 533304"/>
              <a:gd name="connsiteX2" fmla="*/ 222028 w 509587"/>
              <a:gd name="connsiteY2" fmla="*/ 0 h 533304"/>
              <a:gd name="connsiteX3" fmla="*/ 0 w 509587"/>
              <a:gd name="connsiteY3" fmla="*/ 0 h 533304"/>
              <a:gd name="connsiteX4" fmla="*/ 0 w 509587"/>
              <a:gd name="connsiteY4" fmla="*/ 265747 h 533304"/>
              <a:gd name="connsiteX5" fmla="*/ 0 w 509587"/>
              <a:gd name="connsiteY5" fmla="*/ 267557 h 533304"/>
              <a:gd name="connsiteX6" fmla="*/ 0 w 509587"/>
              <a:gd name="connsiteY6" fmla="*/ 533305 h 533304"/>
              <a:gd name="connsiteX7" fmla="*/ 222028 w 509587"/>
              <a:gd name="connsiteY7" fmla="*/ 533305 h 533304"/>
              <a:gd name="connsiteX8" fmla="*/ 254794 w 509587"/>
              <a:gd name="connsiteY8" fmla="*/ 531495 h 533304"/>
              <a:gd name="connsiteX9" fmla="*/ 287560 w 509587"/>
              <a:gd name="connsiteY9" fmla="*/ 533305 h 533304"/>
              <a:gd name="connsiteX10" fmla="*/ 509588 w 509587"/>
              <a:gd name="connsiteY10" fmla="*/ 533305 h 533304"/>
              <a:gd name="connsiteX11" fmla="*/ 509588 w 509587"/>
              <a:gd name="connsiteY11" fmla="*/ 0 h 533304"/>
              <a:gd name="connsiteX12" fmla="*/ 287560 w 509587"/>
              <a:gd name="connsiteY12" fmla="*/ 0 h 53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9587" h="533304">
                <a:moveTo>
                  <a:pt x="287560" y="0"/>
                </a:moveTo>
                <a:cubicBezTo>
                  <a:pt x="276511" y="0"/>
                  <a:pt x="265557" y="667"/>
                  <a:pt x="254794" y="1810"/>
                </a:cubicBezTo>
                <a:cubicBezTo>
                  <a:pt x="244031" y="667"/>
                  <a:pt x="233172" y="0"/>
                  <a:pt x="222028" y="0"/>
                </a:cubicBezTo>
                <a:lnTo>
                  <a:pt x="0" y="0"/>
                </a:lnTo>
                <a:lnTo>
                  <a:pt x="0" y="265747"/>
                </a:lnTo>
                <a:lnTo>
                  <a:pt x="0" y="267557"/>
                </a:lnTo>
                <a:lnTo>
                  <a:pt x="0" y="533305"/>
                </a:lnTo>
                <a:lnTo>
                  <a:pt x="222028" y="533305"/>
                </a:lnTo>
                <a:cubicBezTo>
                  <a:pt x="233077" y="533305"/>
                  <a:pt x="244031" y="532638"/>
                  <a:pt x="254794" y="531495"/>
                </a:cubicBezTo>
                <a:cubicBezTo>
                  <a:pt x="265557" y="532638"/>
                  <a:pt x="276416" y="533305"/>
                  <a:pt x="287560" y="533305"/>
                </a:cubicBezTo>
                <a:lnTo>
                  <a:pt x="509588" y="533305"/>
                </a:lnTo>
                <a:lnTo>
                  <a:pt x="509588" y="0"/>
                </a:lnTo>
                <a:lnTo>
                  <a:pt x="287560" y="0"/>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61" name="Freeform: Shape 60">
            <a:extLst>
              <a:ext uri="{FF2B5EF4-FFF2-40B4-BE49-F238E27FC236}">
                <a16:creationId xmlns:a16="http://schemas.microsoft.com/office/drawing/2014/main" id="{EA671DA6-C01D-AC8A-C8A4-552577B313CA}"/>
              </a:ext>
            </a:extLst>
          </p:cNvPr>
          <p:cNvSpPr/>
          <p:nvPr/>
        </p:nvSpPr>
        <p:spPr>
          <a:xfrm>
            <a:off x="12869455" y="7808665"/>
            <a:ext cx="761310" cy="1841586"/>
          </a:xfrm>
          <a:custGeom>
            <a:avLst/>
            <a:gdLst>
              <a:gd name="connsiteX0" fmla="*/ 286226 w 286226"/>
              <a:gd name="connsiteY0" fmla="*/ 692372 h 692372"/>
              <a:gd name="connsiteX1" fmla="*/ 0 w 286226"/>
              <a:gd name="connsiteY1" fmla="*/ 533209 h 692372"/>
              <a:gd name="connsiteX2" fmla="*/ 0 w 286226"/>
              <a:gd name="connsiteY2" fmla="*/ 0 h 692372"/>
              <a:gd name="connsiteX3" fmla="*/ 286226 w 286226"/>
              <a:gd name="connsiteY3" fmla="*/ 151352 h 692372"/>
            </a:gdLst>
            <a:ahLst/>
            <a:cxnLst>
              <a:cxn ang="0">
                <a:pos x="connsiteX0" y="connsiteY0"/>
              </a:cxn>
              <a:cxn ang="0">
                <a:pos x="connsiteX1" y="connsiteY1"/>
              </a:cxn>
              <a:cxn ang="0">
                <a:pos x="connsiteX2" y="connsiteY2"/>
              </a:cxn>
              <a:cxn ang="0">
                <a:pos x="connsiteX3" y="connsiteY3"/>
              </a:cxn>
            </a:cxnLst>
            <a:rect l="l" t="t" r="r" b="b"/>
            <a:pathLst>
              <a:path w="286226" h="692372">
                <a:moveTo>
                  <a:pt x="286226" y="692372"/>
                </a:moveTo>
                <a:lnTo>
                  <a:pt x="0" y="533209"/>
                </a:lnTo>
                <a:lnTo>
                  <a:pt x="0" y="0"/>
                </a:lnTo>
                <a:lnTo>
                  <a:pt x="286226" y="151352"/>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62" name="Freeform: Shape 61">
            <a:extLst>
              <a:ext uri="{FF2B5EF4-FFF2-40B4-BE49-F238E27FC236}">
                <a16:creationId xmlns:a16="http://schemas.microsoft.com/office/drawing/2014/main" id="{E0913B37-6AE7-E301-6F8E-B290E9ED661E}"/>
              </a:ext>
            </a:extLst>
          </p:cNvPr>
          <p:cNvSpPr/>
          <p:nvPr/>
        </p:nvSpPr>
        <p:spPr>
          <a:xfrm>
            <a:off x="12869455" y="7808665"/>
            <a:ext cx="761310" cy="1841586"/>
          </a:xfrm>
          <a:custGeom>
            <a:avLst/>
            <a:gdLst>
              <a:gd name="connsiteX0" fmla="*/ 286226 w 286226"/>
              <a:gd name="connsiteY0" fmla="*/ 692372 h 692372"/>
              <a:gd name="connsiteX1" fmla="*/ 0 w 286226"/>
              <a:gd name="connsiteY1" fmla="*/ 533209 h 692372"/>
              <a:gd name="connsiteX2" fmla="*/ 0 w 286226"/>
              <a:gd name="connsiteY2" fmla="*/ 0 h 692372"/>
              <a:gd name="connsiteX3" fmla="*/ 286226 w 286226"/>
              <a:gd name="connsiteY3" fmla="*/ 151352 h 692372"/>
            </a:gdLst>
            <a:ahLst/>
            <a:cxnLst>
              <a:cxn ang="0">
                <a:pos x="connsiteX0" y="connsiteY0"/>
              </a:cxn>
              <a:cxn ang="0">
                <a:pos x="connsiteX1" y="connsiteY1"/>
              </a:cxn>
              <a:cxn ang="0">
                <a:pos x="connsiteX2" y="connsiteY2"/>
              </a:cxn>
              <a:cxn ang="0">
                <a:pos x="connsiteX3" y="connsiteY3"/>
              </a:cxn>
            </a:cxnLst>
            <a:rect l="l" t="t" r="r" b="b"/>
            <a:pathLst>
              <a:path w="286226" h="692372">
                <a:moveTo>
                  <a:pt x="286226" y="692372"/>
                </a:moveTo>
                <a:lnTo>
                  <a:pt x="0" y="533209"/>
                </a:lnTo>
                <a:lnTo>
                  <a:pt x="0" y="0"/>
                </a:lnTo>
                <a:lnTo>
                  <a:pt x="286226" y="151352"/>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63" name="Freeform: Shape 62">
            <a:extLst>
              <a:ext uri="{FF2B5EF4-FFF2-40B4-BE49-F238E27FC236}">
                <a16:creationId xmlns:a16="http://schemas.microsoft.com/office/drawing/2014/main" id="{7A4550D8-58F9-AF25-AA61-7D608B92E5B5}"/>
              </a:ext>
            </a:extLst>
          </p:cNvPr>
          <p:cNvSpPr/>
          <p:nvPr/>
        </p:nvSpPr>
        <p:spPr>
          <a:xfrm>
            <a:off x="12869455" y="7808665"/>
            <a:ext cx="761310" cy="1841586"/>
          </a:xfrm>
          <a:custGeom>
            <a:avLst/>
            <a:gdLst>
              <a:gd name="connsiteX0" fmla="*/ 286226 w 286226"/>
              <a:gd name="connsiteY0" fmla="*/ 692372 h 692372"/>
              <a:gd name="connsiteX1" fmla="*/ 0 w 286226"/>
              <a:gd name="connsiteY1" fmla="*/ 533209 h 692372"/>
              <a:gd name="connsiteX2" fmla="*/ 0 w 286226"/>
              <a:gd name="connsiteY2" fmla="*/ 0 h 692372"/>
              <a:gd name="connsiteX3" fmla="*/ 286226 w 286226"/>
              <a:gd name="connsiteY3" fmla="*/ 151352 h 692372"/>
            </a:gdLst>
            <a:ahLst/>
            <a:cxnLst>
              <a:cxn ang="0">
                <a:pos x="connsiteX0" y="connsiteY0"/>
              </a:cxn>
              <a:cxn ang="0">
                <a:pos x="connsiteX1" y="connsiteY1"/>
              </a:cxn>
              <a:cxn ang="0">
                <a:pos x="connsiteX2" y="connsiteY2"/>
              </a:cxn>
              <a:cxn ang="0">
                <a:pos x="connsiteX3" y="connsiteY3"/>
              </a:cxn>
            </a:cxnLst>
            <a:rect l="l" t="t" r="r" b="b"/>
            <a:pathLst>
              <a:path w="286226" h="692372">
                <a:moveTo>
                  <a:pt x="286226" y="692372"/>
                </a:moveTo>
                <a:lnTo>
                  <a:pt x="0" y="533209"/>
                </a:lnTo>
                <a:lnTo>
                  <a:pt x="0" y="0"/>
                </a:lnTo>
                <a:lnTo>
                  <a:pt x="286226" y="151352"/>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64" name="Freeform: Shape 63">
            <a:extLst>
              <a:ext uri="{FF2B5EF4-FFF2-40B4-BE49-F238E27FC236}">
                <a16:creationId xmlns:a16="http://schemas.microsoft.com/office/drawing/2014/main" id="{AF196C39-B7AD-0E98-9564-B697A11158A3}"/>
              </a:ext>
            </a:extLst>
          </p:cNvPr>
          <p:cNvSpPr/>
          <p:nvPr/>
        </p:nvSpPr>
        <p:spPr>
          <a:xfrm>
            <a:off x="10753237" y="7808665"/>
            <a:ext cx="761310" cy="1841586"/>
          </a:xfrm>
          <a:custGeom>
            <a:avLst/>
            <a:gdLst>
              <a:gd name="connsiteX0" fmla="*/ 0 w 286226"/>
              <a:gd name="connsiteY0" fmla="*/ 692372 h 692372"/>
              <a:gd name="connsiteX1" fmla="*/ 286226 w 286226"/>
              <a:gd name="connsiteY1" fmla="*/ 533209 h 692372"/>
              <a:gd name="connsiteX2" fmla="*/ 286226 w 286226"/>
              <a:gd name="connsiteY2" fmla="*/ 0 h 692372"/>
              <a:gd name="connsiteX3" fmla="*/ 0 w 286226"/>
              <a:gd name="connsiteY3" fmla="*/ 151352 h 692372"/>
            </a:gdLst>
            <a:ahLst/>
            <a:cxnLst>
              <a:cxn ang="0">
                <a:pos x="connsiteX0" y="connsiteY0"/>
              </a:cxn>
              <a:cxn ang="0">
                <a:pos x="connsiteX1" y="connsiteY1"/>
              </a:cxn>
              <a:cxn ang="0">
                <a:pos x="connsiteX2" y="connsiteY2"/>
              </a:cxn>
              <a:cxn ang="0">
                <a:pos x="connsiteX3" y="connsiteY3"/>
              </a:cxn>
            </a:cxnLst>
            <a:rect l="l" t="t" r="r" b="b"/>
            <a:pathLst>
              <a:path w="286226" h="692372">
                <a:moveTo>
                  <a:pt x="0" y="692372"/>
                </a:moveTo>
                <a:lnTo>
                  <a:pt x="286226" y="533209"/>
                </a:lnTo>
                <a:lnTo>
                  <a:pt x="286226" y="0"/>
                </a:lnTo>
                <a:lnTo>
                  <a:pt x="0" y="151352"/>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65" name="Freeform: Shape 64">
            <a:extLst>
              <a:ext uri="{FF2B5EF4-FFF2-40B4-BE49-F238E27FC236}">
                <a16:creationId xmlns:a16="http://schemas.microsoft.com/office/drawing/2014/main" id="{B93703BA-BCD8-1DB9-0E96-275A55F09DFD}"/>
              </a:ext>
            </a:extLst>
          </p:cNvPr>
          <p:cNvSpPr/>
          <p:nvPr/>
        </p:nvSpPr>
        <p:spPr>
          <a:xfrm>
            <a:off x="10753237" y="7808665"/>
            <a:ext cx="761310" cy="1841586"/>
          </a:xfrm>
          <a:custGeom>
            <a:avLst/>
            <a:gdLst>
              <a:gd name="connsiteX0" fmla="*/ 0 w 286226"/>
              <a:gd name="connsiteY0" fmla="*/ 692372 h 692372"/>
              <a:gd name="connsiteX1" fmla="*/ 286226 w 286226"/>
              <a:gd name="connsiteY1" fmla="*/ 533209 h 692372"/>
              <a:gd name="connsiteX2" fmla="*/ 286226 w 286226"/>
              <a:gd name="connsiteY2" fmla="*/ 0 h 692372"/>
              <a:gd name="connsiteX3" fmla="*/ 0 w 286226"/>
              <a:gd name="connsiteY3" fmla="*/ 151352 h 692372"/>
            </a:gdLst>
            <a:ahLst/>
            <a:cxnLst>
              <a:cxn ang="0">
                <a:pos x="connsiteX0" y="connsiteY0"/>
              </a:cxn>
              <a:cxn ang="0">
                <a:pos x="connsiteX1" y="connsiteY1"/>
              </a:cxn>
              <a:cxn ang="0">
                <a:pos x="connsiteX2" y="connsiteY2"/>
              </a:cxn>
              <a:cxn ang="0">
                <a:pos x="connsiteX3" y="connsiteY3"/>
              </a:cxn>
            </a:cxnLst>
            <a:rect l="l" t="t" r="r" b="b"/>
            <a:pathLst>
              <a:path w="286226" h="692372">
                <a:moveTo>
                  <a:pt x="0" y="692372"/>
                </a:moveTo>
                <a:lnTo>
                  <a:pt x="286226" y="533209"/>
                </a:lnTo>
                <a:lnTo>
                  <a:pt x="286226" y="0"/>
                </a:lnTo>
                <a:lnTo>
                  <a:pt x="0" y="151352"/>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66" name="Freeform: Shape 65">
            <a:extLst>
              <a:ext uri="{FF2B5EF4-FFF2-40B4-BE49-F238E27FC236}">
                <a16:creationId xmlns:a16="http://schemas.microsoft.com/office/drawing/2014/main" id="{B00DA00C-F2B0-D5C3-4FAA-9F4B3CF2C025}"/>
              </a:ext>
            </a:extLst>
          </p:cNvPr>
          <p:cNvSpPr/>
          <p:nvPr/>
        </p:nvSpPr>
        <p:spPr>
          <a:xfrm>
            <a:off x="10753237" y="7808665"/>
            <a:ext cx="761310" cy="1841586"/>
          </a:xfrm>
          <a:custGeom>
            <a:avLst/>
            <a:gdLst>
              <a:gd name="connsiteX0" fmla="*/ 0 w 286226"/>
              <a:gd name="connsiteY0" fmla="*/ 692372 h 692372"/>
              <a:gd name="connsiteX1" fmla="*/ 286226 w 286226"/>
              <a:gd name="connsiteY1" fmla="*/ 533209 h 692372"/>
              <a:gd name="connsiteX2" fmla="*/ 286226 w 286226"/>
              <a:gd name="connsiteY2" fmla="*/ 0 h 692372"/>
              <a:gd name="connsiteX3" fmla="*/ 0 w 286226"/>
              <a:gd name="connsiteY3" fmla="*/ 151352 h 692372"/>
            </a:gdLst>
            <a:ahLst/>
            <a:cxnLst>
              <a:cxn ang="0">
                <a:pos x="connsiteX0" y="connsiteY0"/>
              </a:cxn>
              <a:cxn ang="0">
                <a:pos x="connsiteX1" y="connsiteY1"/>
              </a:cxn>
              <a:cxn ang="0">
                <a:pos x="connsiteX2" y="connsiteY2"/>
              </a:cxn>
              <a:cxn ang="0">
                <a:pos x="connsiteX3" y="connsiteY3"/>
              </a:cxn>
            </a:cxnLst>
            <a:rect l="l" t="t" r="r" b="b"/>
            <a:pathLst>
              <a:path w="286226" h="692372">
                <a:moveTo>
                  <a:pt x="0" y="692372"/>
                </a:moveTo>
                <a:lnTo>
                  <a:pt x="286226" y="533209"/>
                </a:lnTo>
                <a:lnTo>
                  <a:pt x="286226" y="0"/>
                </a:lnTo>
                <a:lnTo>
                  <a:pt x="0" y="151352"/>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67" name="Freeform: Shape 66">
            <a:extLst>
              <a:ext uri="{FF2B5EF4-FFF2-40B4-BE49-F238E27FC236}">
                <a16:creationId xmlns:a16="http://schemas.microsoft.com/office/drawing/2014/main" id="{E8235CD6-34CF-9F9C-22BA-961DCF780E91}"/>
              </a:ext>
            </a:extLst>
          </p:cNvPr>
          <p:cNvSpPr/>
          <p:nvPr/>
        </p:nvSpPr>
        <p:spPr>
          <a:xfrm>
            <a:off x="11514544" y="7807397"/>
            <a:ext cx="1355412" cy="1418494"/>
          </a:xfrm>
          <a:custGeom>
            <a:avLst/>
            <a:gdLst>
              <a:gd name="connsiteX0" fmla="*/ 287560 w 509587"/>
              <a:gd name="connsiteY0" fmla="*/ 0 h 533304"/>
              <a:gd name="connsiteX1" fmla="*/ 254794 w 509587"/>
              <a:gd name="connsiteY1" fmla="*/ 1810 h 533304"/>
              <a:gd name="connsiteX2" fmla="*/ 222028 w 509587"/>
              <a:gd name="connsiteY2" fmla="*/ 0 h 533304"/>
              <a:gd name="connsiteX3" fmla="*/ 0 w 509587"/>
              <a:gd name="connsiteY3" fmla="*/ 0 h 533304"/>
              <a:gd name="connsiteX4" fmla="*/ 0 w 509587"/>
              <a:gd name="connsiteY4" fmla="*/ 265747 h 533304"/>
              <a:gd name="connsiteX5" fmla="*/ 0 w 509587"/>
              <a:gd name="connsiteY5" fmla="*/ 267557 h 533304"/>
              <a:gd name="connsiteX6" fmla="*/ 0 w 509587"/>
              <a:gd name="connsiteY6" fmla="*/ 533305 h 533304"/>
              <a:gd name="connsiteX7" fmla="*/ 222028 w 509587"/>
              <a:gd name="connsiteY7" fmla="*/ 533305 h 533304"/>
              <a:gd name="connsiteX8" fmla="*/ 254794 w 509587"/>
              <a:gd name="connsiteY8" fmla="*/ 531495 h 533304"/>
              <a:gd name="connsiteX9" fmla="*/ 287560 w 509587"/>
              <a:gd name="connsiteY9" fmla="*/ 533305 h 533304"/>
              <a:gd name="connsiteX10" fmla="*/ 509588 w 509587"/>
              <a:gd name="connsiteY10" fmla="*/ 533305 h 533304"/>
              <a:gd name="connsiteX11" fmla="*/ 509588 w 509587"/>
              <a:gd name="connsiteY11" fmla="*/ 0 h 533304"/>
              <a:gd name="connsiteX12" fmla="*/ 287560 w 509587"/>
              <a:gd name="connsiteY12" fmla="*/ 0 h 53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9587" h="533304">
                <a:moveTo>
                  <a:pt x="287560" y="0"/>
                </a:moveTo>
                <a:cubicBezTo>
                  <a:pt x="276511" y="0"/>
                  <a:pt x="265557" y="667"/>
                  <a:pt x="254794" y="1810"/>
                </a:cubicBezTo>
                <a:cubicBezTo>
                  <a:pt x="244031" y="667"/>
                  <a:pt x="233172" y="0"/>
                  <a:pt x="222028" y="0"/>
                </a:cubicBezTo>
                <a:lnTo>
                  <a:pt x="0" y="0"/>
                </a:lnTo>
                <a:lnTo>
                  <a:pt x="0" y="265747"/>
                </a:lnTo>
                <a:lnTo>
                  <a:pt x="0" y="267557"/>
                </a:lnTo>
                <a:lnTo>
                  <a:pt x="0" y="533305"/>
                </a:lnTo>
                <a:lnTo>
                  <a:pt x="222028" y="533305"/>
                </a:lnTo>
                <a:cubicBezTo>
                  <a:pt x="233077" y="533305"/>
                  <a:pt x="244031" y="532638"/>
                  <a:pt x="254794" y="531495"/>
                </a:cubicBezTo>
                <a:cubicBezTo>
                  <a:pt x="265557" y="532638"/>
                  <a:pt x="276416" y="533305"/>
                  <a:pt x="287560" y="533305"/>
                </a:cubicBezTo>
                <a:lnTo>
                  <a:pt x="509588" y="533305"/>
                </a:lnTo>
                <a:lnTo>
                  <a:pt x="509588" y="0"/>
                </a:lnTo>
                <a:lnTo>
                  <a:pt x="287560" y="0"/>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68" name="Rectangle 67">
            <a:extLst>
              <a:ext uri="{FF2B5EF4-FFF2-40B4-BE49-F238E27FC236}">
                <a16:creationId xmlns:a16="http://schemas.microsoft.com/office/drawing/2014/main" id="{515D79B3-623F-07D2-C3A2-B4E87B1C5164}"/>
              </a:ext>
            </a:extLst>
          </p:cNvPr>
          <p:cNvSpPr/>
          <p:nvPr/>
        </p:nvSpPr>
        <p:spPr>
          <a:xfrm>
            <a:off x="11585224" y="8147311"/>
            <a:ext cx="1214556" cy="64633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600" dirty="0">
                <a:solidFill>
                  <a:schemeClr val="bg1"/>
                </a:solidFill>
                <a:latin typeface="+mj-lt"/>
                <a:cs typeface="Arial" panose="020B0604020202020204" pitchFamily="34" charset="0"/>
              </a:rPr>
              <a:t>03</a:t>
            </a:r>
          </a:p>
        </p:txBody>
      </p:sp>
      <p:sp>
        <p:nvSpPr>
          <p:cNvPr id="69" name="Rectangle 68">
            <a:extLst>
              <a:ext uri="{FF2B5EF4-FFF2-40B4-BE49-F238E27FC236}">
                <a16:creationId xmlns:a16="http://schemas.microsoft.com/office/drawing/2014/main" id="{71F9FF10-85F9-99BB-FDF7-49F254F7E1E6}"/>
              </a:ext>
            </a:extLst>
          </p:cNvPr>
          <p:cNvSpPr/>
          <p:nvPr/>
        </p:nvSpPr>
        <p:spPr>
          <a:xfrm>
            <a:off x="9323140" y="8542288"/>
            <a:ext cx="776908" cy="776908"/>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70" name="Rectangle 69">
            <a:extLst>
              <a:ext uri="{FF2B5EF4-FFF2-40B4-BE49-F238E27FC236}">
                <a16:creationId xmlns:a16="http://schemas.microsoft.com/office/drawing/2014/main" id="{9DDE64B3-5A3E-FE41-F5A4-D81E7792DA59}"/>
              </a:ext>
            </a:extLst>
          </p:cNvPr>
          <p:cNvSpPr/>
          <p:nvPr/>
        </p:nvSpPr>
        <p:spPr>
          <a:xfrm>
            <a:off x="14283950" y="8542288"/>
            <a:ext cx="776908" cy="776908"/>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71" name="Freeform: Shape 70">
            <a:extLst>
              <a:ext uri="{FF2B5EF4-FFF2-40B4-BE49-F238E27FC236}">
                <a16:creationId xmlns:a16="http://schemas.microsoft.com/office/drawing/2014/main" id="{C16816D5-4FB9-8490-9E45-B2EC4F9D103F}"/>
              </a:ext>
            </a:extLst>
          </p:cNvPr>
          <p:cNvSpPr/>
          <p:nvPr/>
        </p:nvSpPr>
        <p:spPr>
          <a:xfrm>
            <a:off x="15266381" y="10457673"/>
            <a:ext cx="5682174" cy="1439270"/>
          </a:xfrm>
          <a:custGeom>
            <a:avLst/>
            <a:gdLst>
              <a:gd name="connsiteX0" fmla="*/ 0 w 1987010"/>
              <a:gd name="connsiteY0" fmla="*/ 0 h 541115"/>
              <a:gd name="connsiteX1" fmla="*/ 1987010 w 1987010"/>
              <a:gd name="connsiteY1" fmla="*/ 0 h 541115"/>
              <a:gd name="connsiteX2" fmla="*/ 1987010 w 1987010"/>
              <a:gd name="connsiteY2" fmla="*/ 541115 h 541115"/>
              <a:gd name="connsiteX3" fmla="*/ 0 w 1987010"/>
              <a:gd name="connsiteY3" fmla="*/ 541115 h 541115"/>
            </a:gdLst>
            <a:ahLst/>
            <a:cxnLst>
              <a:cxn ang="0">
                <a:pos x="connsiteX0" y="connsiteY0"/>
              </a:cxn>
              <a:cxn ang="0">
                <a:pos x="connsiteX1" y="connsiteY1"/>
              </a:cxn>
              <a:cxn ang="0">
                <a:pos x="connsiteX2" y="connsiteY2"/>
              </a:cxn>
              <a:cxn ang="0">
                <a:pos x="connsiteX3" y="connsiteY3"/>
              </a:cxn>
            </a:cxnLst>
            <a:rect l="l" t="t" r="r" b="b"/>
            <a:pathLst>
              <a:path w="1987010" h="541115">
                <a:moveTo>
                  <a:pt x="0" y="0"/>
                </a:moveTo>
                <a:lnTo>
                  <a:pt x="1987010" y="0"/>
                </a:lnTo>
                <a:lnTo>
                  <a:pt x="1987010" y="541115"/>
                </a:lnTo>
                <a:lnTo>
                  <a:pt x="0" y="541115"/>
                </a:lnTo>
                <a:close/>
              </a:path>
            </a:pathLst>
          </a:custGeom>
          <a:gradFill flip="none" rotWithShape="1">
            <a:gsLst>
              <a:gs pos="0">
                <a:schemeClr val="bg1"/>
              </a:gs>
              <a:gs pos="100000">
                <a:schemeClr val="bg1">
                  <a:lumMod val="95000"/>
                </a:schemeClr>
              </a:gs>
            </a:gsLst>
            <a:lin ang="108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72" name="Rectangle 71">
            <a:extLst>
              <a:ext uri="{FF2B5EF4-FFF2-40B4-BE49-F238E27FC236}">
                <a16:creationId xmlns:a16="http://schemas.microsoft.com/office/drawing/2014/main" id="{E510AD58-CA2D-C6BD-2E95-A1FCEA0F0683}"/>
              </a:ext>
            </a:extLst>
          </p:cNvPr>
          <p:cNvSpPr/>
          <p:nvPr/>
        </p:nvSpPr>
        <p:spPr>
          <a:xfrm>
            <a:off x="15821955" y="10831957"/>
            <a:ext cx="4899518" cy="60119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en-US" sz="2800" dirty="0">
                <a:solidFill>
                  <a:schemeClr val="tx1">
                    <a:lumMod val="65000"/>
                    <a:lumOff val="35000"/>
                  </a:schemeClr>
                </a:solidFill>
                <a:ea typeface="Roboto" panose="02000000000000000000" pitchFamily="2" charset="0"/>
                <a:cs typeface="Arial" panose="020B0604020202020204" pitchFamily="34" charset="0"/>
              </a:rPr>
              <a:t>Insert Heading Text Here</a:t>
            </a:r>
          </a:p>
        </p:txBody>
      </p:sp>
      <p:sp>
        <p:nvSpPr>
          <p:cNvPr id="73" name="Freeform: Shape 72">
            <a:extLst>
              <a:ext uri="{FF2B5EF4-FFF2-40B4-BE49-F238E27FC236}">
                <a16:creationId xmlns:a16="http://schemas.microsoft.com/office/drawing/2014/main" id="{55216821-9292-4E35-D4D9-645B1BC1E88C}"/>
              </a:ext>
            </a:extLst>
          </p:cNvPr>
          <p:cNvSpPr/>
          <p:nvPr/>
        </p:nvSpPr>
        <p:spPr>
          <a:xfrm>
            <a:off x="3384062" y="10457673"/>
            <a:ext cx="5733812" cy="1439270"/>
          </a:xfrm>
          <a:custGeom>
            <a:avLst/>
            <a:gdLst>
              <a:gd name="connsiteX0" fmla="*/ 0 w 1987010"/>
              <a:gd name="connsiteY0" fmla="*/ 0 h 541115"/>
              <a:gd name="connsiteX1" fmla="*/ 1987010 w 1987010"/>
              <a:gd name="connsiteY1" fmla="*/ 0 h 541115"/>
              <a:gd name="connsiteX2" fmla="*/ 1987010 w 1987010"/>
              <a:gd name="connsiteY2" fmla="*/ 541115 h 541115"/>
              <a:gd name="connsiteX3" fmla="*/ 0 w 1987010"/>
              <a:gd name="connsiteY3" fmla="*/ 541115 h 541115"/>
            </a:gdLst>
            <a:ahLst/>
            <a:cxnLst>
              <a:cxn ang="0">
                <a:pos x="connsiteX0" y="connsiteY0"/>
              </a:cxn>
              <a:cxn ang="0">
                <a:pos x="connsiteX1" y="connsiteY1"/>
              </a:cxn>
              <a:cxn ang="0">
                <a:pos x="connsiteX2" y="connsiteY2"/>
              </a:cxn>
              <a:cxn ang="0">
                <a:pos x="connsiteX3" y="connsiteY3"/>
              </a:cxn>
            </a:cxnLst>
            <a:rect l="l" t="t" r="r" b="b"/>
            <a:pathLst>
              <a:path w="1987010" h="541115">
                <a:moveTo>
                  <a:pt x="0" y="0"/>
                </a:moveTo>
                <a:lnTo>
                  <a:pt x="1987010" y="0"/>
                </a:lnTo>
                <a:lnTo>
                  <a:pt x="1987010" y="541115"/>
                </a:lnTo>
                <a:lnTo>
                  <a:pt x="0" y="541115"/>
                </a:lnTo>
                <a:close/>
              </a:path>
            </a:pathLst>
          </a:custGeom>
          <a:gradFill flip="none" rotWithShape="1">
            <a:gsLst>
              <a:gs pos="0">
                <a:schemeClr val="bg1"/>
              </a:gs>
              <a:gs pos="100000">
                <a:schemeClr val="bg1">
                  <a:lumMod val="95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74" name="Freeform: Shape 73">
            <a:extLst>
              <a:ext uri="{FF2B5EF4-FFF2-40B4-BE49-F238E27FC236}">
                <a16:creationId xmlns:a16="http://schemas.microsoft.com/office/drawing/2014/main" id="{7F02FEEA-39D4-0594-AE86-2F926D3E089C}"/>
              </a:ext>
            </a:extLst>
          </p:cNvPr>
          <p:cNvSpPr/>
          <p:nvPr/>
        </p:nvSpPr>
        <p:spPr>
          <a:xfrm>
            <a:off x="20948557" y="3718106"/>
            <a:ext cx="352406" cy="1439268"/>
          </a:xfrm>
          <a:custGeom>
            <a:avLst/>
            <a:gdLst>
              <a:gd name="connsiteX0" fmla="*/ 0 w 132492"/>
              <a:gd name="connsiteY0" fmla="*/ 0 h 623792"/>
              <a:gd name="connsiteX1" fmla="*/ 132492 w 132492"/>
              <a:gd name="connsiteY1" fmla="*/ 0 h 623792"/>
              <a:gd name="connsiteX2" fmla="*/ 132492 w 132492"/>
              <a:gd name="connsiteY2" fmla="*/ 623792 h 623792"/>
              <a:gd name="connsiteX3" fmla="*/ 0 w 132492"/>
              <a:gd name="connsiteY3" fmla="*/ 623792 h 623792"/>
            </a:gdLst>
            <a:ahLst/>
            <a:cxnLst>
              <a:cxn ang="0">
                <a:pos x="connsiteX0" y="connsiteY0"/>
              </a:cxn>
              <a:cxn ang="0">
                <a:pos x="connsiteX1" y="connsiteY1"/>
              </a:cxn>
              <a:cxn ang="0">
                <a:pos x="connsiteX2" y="connsiteY2"/>
              </a:cxn>
              <a:cxn ang="0">
                <a:pos x="connsiteX3" y="connsiteY3"/>
              </a:cxn>
            </a:cxnLst>
            <a:rect l="l" t="t" r="r" b="b"/>
            <a:pathLst>
              <a:path w="132492" h="623792">
                <a:moveTo>
                  <a:pt x="0" y="0"/>
                </a:moveTo>
                <a:lnTo>
                  <a:pt x="132492" y="0"/>
                </a:lnTo>
                <a:lnTo>
                  <a:pt x="132492" y="623792"/>
                </a:lnTo>
                <a:lnTo>
                  <a:pt x="0" y="623792"/>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75" name="Freeform: Shape 74">
            <a:extLst>
              <a:ext uri="{FF2B5EF4-FFF2-40B4-BE49-F238E27FC236}">
                <a16:creationId xmlns:a16="http://schemas.microsoft.com/office/drawing/2014/main" id="{A45409CB-0B98-2B4E-A913-D68C6A9C48AC}"/>
              </a:ext>
            </a:extLst>
          </p:cNvPr>
          <p:cNvSpPr/>
          <p:nvPr/>
        </p:nvSpPr>
        <p:spPr>
          <a:xfrm>
            <a:off x="3083041" y="3718090"/>
            <a:ext cx="352406" cy="1439300"/>
          </a:xfrm>
          <a:custGeom>
            <a:avLst/>
            <a:gdLst>
              <a:gd name="connsiteX0" fmla="*/ 132493 w 132492"/>
              <a:gd name="connsiteY0" fmla="*/ 0 h 623792"/>
              <a:gd name="connsiteX1" fmla="*/ 0 w 132492"/>
              <a:gd name="connsiteY1" fmla="*/ 0 h 623792"/>
              <a:gd name="connsiteX2" fmla="*/ 0 w 132492"/>
              <a:gd name="connsiteY2" fmla="*/ 623792 h 623792"/>
              <a:gd name="connsiteX3" fmla="*/ 132493 w 132492"/>
              <a:gd name="connsiteY3" fmla="*/ 623792 h 623792"/>
            </a:gdLst>
            <a:ahLst/>
            <a:cxnLst>
              <a:cxn ang="0">
                <a:pos x="connsiteX0" y="connsiteY0"/>
              </a:cxn>
              <a:cxn ang="0">
                <a:pos x="connsiteX1" y="connsiteY1"/>
              </a:cxn>
              <a:cxn ang="0">
                <a:pos x="connsiteX2" y="connsiteY2"/>
              </a:cxn>
              <a:cxn ang="0">
                <a:pos x="connsiteX3" y="connsiteY3"/>
              </a:cxn>
            </a:cxnLst>
            <a:rect l="l" t="t" r="r" b="b"/>
            <a:pathLst>
              <a:path w="132492" h="623792">
                <a:moveTo>
                  <a:pt x="132493" y="0"/>
                </a:moveTo>
                <a:lnTo>
                  <a:pt x="0" y="0"/>
                </a:lnTo>
                <a:lnTo>
                  <a:pt x="0" y="623792"/>
                </a:lnTo>
                <a:lnTo>
                  <a:pt x="132493" y="623792"/>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76" name="Freeform: Shape 75">
            <a:extLst>
              <a:ext uri="{FF2B5EF4-FFF2-40B4-BE49-F238E27FC236}">
                <a16:creationId xmlns:a16="http://schemas.microsoft.com/office/drawing/2014/main" id="{70D130AB-BAE8-7E7E-ACBB-E7FCCF45B4F6}"/>
              </a:ext>
            </a:extLst>
          </p:cNvPr>
          <p:cNvSpPr/>
          <p:nvPr/>
        </p:nvSpPr>
        <p:spPr>
          <a:xfrm>
            <a:off x="20948557" y="5964542"/>
            <a:ext cx="352406" cy="1439268"/>
          </a:xfrm>
          <a:custGeom>
            <a:avLst/>
            <a:gdLst>
              <a:gd name="connsiteX0" fmla="*/ 0 w 132492"/>
              <a:gd name="connsiteY0" fmla="*/ 0 h 623792"/>
              <a:gd name="connsiteX1" fmla="*/ 132492 w 132492"/>
              <a:gd name="connsiteY1" fmla="*/ 0 h 623792"/>
              <a:gd name="connsiteX2" fmla="*/ 132492 w 132492"/>
              <a:gd name="connsiteY2" fmla="*/ 623792 h 623792"/>
              <a:gd name="connsiteX3" fmla="*/ 0 w 132492"/>
              <a:gd name="connsiteY3" fmla="*/ 623792 h 623792"/>
            </a:gdLst>
            <a:ahLst/>
            <a:cxnLst>
              <a:cxn ang="0">
                <a:pos x="connsiteX0" y="connsiteY0"/>
              </a:cxn>
              <a:cxn ang="0">
                <a:pos x="connsiteX1" y="connsiteY1"/>
              </a:cxn>
              <a:cxn ang="0">
                <a:pos x="connsiteX2" y="connsiteY2"/>
              </a:cxn>
              <a:cxn ang="0">
                <a:pos x="connsiteX3" y="connsiteY3"/>
              </a:cxn>
            </a:cxnLst>
            <a:rect l="l" t="t" r="r" b="b"/>
            <a:pathLst>
              <a:path w="132492" h="623792">
                <a:moveTo>
                  <a:pt x="0" y="0"/>
                </a:moveTo>
                <a:lnTo>
                  <a:pt x="132492" y="0"/>
                </a:lnTo>
                <a:lnTo>
                  <a:pt x="132492" y="623792"/>
                </a:lnTo>
                <a:lnTo>
                  <a:pt x="0" y="623792"/>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77" name="Freeform: Shape 76">
            <a:extLst>
              <a:ext uri="{FF2B5EF4-FFF2-40B4-BE49-F238E27FC236}">
                <a16:creationId xmlns:a16="http://schemas.microsoft.com/office/drawing/2014/main" id="{566E0A17-B6AC-455F-89AF-15061E894284}"/>
              </a:ext>
            </a:extLst>
          </p:cNvPr>
          <p:cNvSpPr/>
          <p:nvPr/>
        </p:nvSpPr>
        <p:spPr>
          <a:xfrm>
            <a:off x="3083041" y="5964526"/>
            <a:ext cx="352406" cy="1439300"/>
          </a:xfrm>
          <a:custGeom>
            <a:avLst/>
            <a:gdLst>
              <a:gd name="connsiteX0" fmla="*/ 132493 w 132492"/>
              <a:gd name="connsiteY0" fmla="*/ 0 h 623792"/>
              <a:gd name="connsiteX1" fmla="*/ 0 w 132492"/>
              <a:gd name="connsiteY1" fmla="*/ 0 h 623792"/>
              <a:gd name="connsiteX2" fmla="*/ 0 w 132492"/>
              <a:gd name="connsiteY2" fmla="*/ 623792 h 623792"/>
              <a:gd name="connsiteX3" fmla="*/ 132493 w 132492"/>
              <a:gd name="connsiteY3" fmla="*/ 623792 h 623792"/>
            </a:gdLst>
            <a:ahLst/>
            <a:cxnLst>
              <a:cxn ang="0">
                <a:pos x="connsiteX0" y="connsiteY0"/>
              </a:cxn>
              <a:cxn ang="0">
                <a:pos x="connsiteX1" y="connsiteY1"/>
              </a:cxn>
              <a:cxn ang="0">
                <a:pos x="connsiteX2" y="connsiteY2"/>
              </a:cxn>
              <a:cxn ang="0">
                <a:pos x="connsiteX3" y="connsiteY3"/>
              </a:cxn>
            </a:cxnLst>
            <a:rect l="l" t="t" r="r" b="b"/>
            <a:pathLst>
              <a:path w="132492" h="623792">
                <a:moveTo>
                  <a:pt x="132493" y="0"/>
                </a:moveTo>
                <a:lnTo>
                  <a:pt x="0" y="0"/>
                </a:lnTo>
                <a:lnTo>
                  <a:pt x="0" y="623792"/>
                </a:lnTo>
                <a:lnTo>
                  <a:pt x="132493" y="623792"/>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78" name="Freeform: Shape 77">
            <a:extLst>
              <a:ext uri="{FF2B5EF4-FFF2-40B4-BE49-F238E27FC236}">
                <a16:creationId xmlns:a16="http://schemas.microsoft.com/office/drawing/2014/main" id="{7FC2201F-D1A8-5FE0-8BF8-3E899F2F10F6}"/>
              </a:ext>
            </a:extLst>
          </p:cNvPr>
          <p:cNvSpPr/>
          <p:nvPr/>
        </p:nvSpPr>
        <p:spPr>
          <a:xfrm>
            <a:off x="20948557" y="8210982"/>
            <a:ext cx="352406" cy="1439268"/>
          </a:xfrm>
          <a:custGeom>
            <a:avLst/>
            <a:gdLst>
              <a:gd name="connsiteX0" fmla="*/ 0 w 132492"/>
              <a:gd name="connsiteY0" fmla="*/ 0 h 623792"/>
              <a:gd name="connsiteX1" fmla="*/ 132492 w 132492"/>
              <a:gd name="connsiteY1" fmla="*/ 0 h 623792"/>
              <a:gd name="connsiteX2" fmla="*/ 132492 w 132492"/>
              <a:gd name="connsiteY2" fmla="*/ 623792 h 623792"/>
              <a:gd name="connsiteX3" fmla="*/ 0 w 132492"/>
              <a:gd name="connsiteY3" fmla="*/ 623792 h 623792"/>
            </a:gdLst>
            <a:ahLst/>
            <a:cxnLst>
              <a:cxn ang="0">
                <a:pos x="connsiteX0" y="connsiteY0"/>
              </a:cxn>
              <a:cxn ang="0">
                <a:pos x="connsiteX1" y="connsiteY1"/>
              </a:cxn>
              <a:cxn ang="0">
                <a:pos x="connsiteX2" y="connsiteY2"/>
              </a:cxn>
              <a:cxn ang="0">
                <a:pos x="connsiteX3" y="connsiteY3"/>
              </a:cxn>
            </a:cxnLst>
            <a:rect l="l" t="t" r="r" b="b"/>
            <a:pathLst>
              <a:path w="132492" h="623792">
                <a:moveTo>
                  <a:pt x="0" y="0"/>
                </a:moveTo>
                <a:lnTo>
                  <a:pt x="132492" y="0"/>
                </a:lnTo>
                <a:lnTo>
                  <a:pt x="132492" y="623792"/>
                </a:lnTo>
                <a:lnTo>
                  <a:pt x="0" y="623792"/>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79" name="Freeform: Shape 78">
            <a:extLst>
              <a:ext uri="{FF2B5EF4-FFF2-40B4-BE49-F238E27FC236}">
                <a16:creationId xmlns:a16="http://schemas.microsoft.com/office/drawing/2014/main" id="{A5CEE248-4184-4A1B-4FEC-B8D2C83A1F5D}"/>
              </a:ext>
            </a:extLst>
          </p:cNvPr>
          <p:cNvSpPr/>
          <p:nvPr/>
        </p:nvSpPr>
        <p:spPr>
          <a:xfrm>
            <a:off x="3083041" y="8210982"/>
            <a:ext cx="352406" cy="1439520"/>
          </a:xfrm>
          <a:custGeom>
            <a:avLst/>
            <a:gdLst>
              <a:gd name="connsiteX0" fmla="*/ 132493 w 132492"/>
              <a:gd name="connsiteY0" fmla="*/ 0 h 623887"/>
              <a:gd name="connsiteX1" fmla="*/ 0 w 132492"/>
              <a:gd name="connsiteY1" fmla="*/ 0 h 623887"/>
              <a:gd name="connsiteX2" fmla="*/ 0 w 132492"/>
              <a:gd name="connsiteY2" fmla="*/ 623888 h 623887"/>
              <a:gd name="connsiteX3" fmla="*/ 132493 w 132492"/>
              <a:gd name="connsiteY3" fmla="*/ 623888 h 623887"/>
            </a:gdLst>
            <a:ahLst/>
            <a:cxnLst>
              <a:cxn ang="0">
                <a:pos x="connsiteX0" y="connsiteY0"/>
              </a:cxn>
              <a:cxn ang="0">
                <a:pos x="connsiteX1" y="connsiteY1"/>
              </a:cxn>
              <a:cxn ang="0">
                <a:pos x="connsiteX2" y="connsiteY2"/>
              </a:cxn>
              <a:cxn ang="0">
                <a:pos x="connsiteX3" y="connsiteY3"/>
              </a:cxn>
            </a:cxnLst>
            <a:rect l="l" t="t" r="r" b="b"/>
            <a:pathLst>
              <a:path w="132492" h="623887">
                <a:moveTo>
                  <a:pt x="132493" y="0"/>
                </a:moveTo>
                <a:lnTo>
                  <a:pt x="0" y="0"/>
                </a:lnTo>
                <a:lnTo>
                  <a:pt x="0" y="623888"/>
                </a:lnTo>
                <a:lnTo>
                  <a:pt x="132493" y="623888"/>
                </a:ln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80" name="Freeform: Shape 79">
            <a:extLst>
              <a:ext uri="{FF2B5EF4-FFF2-40B4-BE49-F238E27FC236}">
                <a16:creationId xmlns:a16="http://schemas.microsoft.com/office/drawing/2014/main" id="{DC396A3E-D002-0247-2054-3C716F99E13C}"/>
              </a:ext>
            </a:extLst>
          </p:cNvPr>
          <p:cNvSpPr/>
          <p:nvPr/>
        </p:nvSpPr>
        <p:spPr>
          <a:xfrm>
            <a:off x="20948557" y="10457672"/>
            <a:ext cx="352406" cy="1439268"/>
          </a:xfrm>
          <a:custGeom>
            <a:avLst/>
            <a:gdLst>
              <a:gd name="connsiteX0" fmla="*/ 0 w 132492"/>
              <a:gd name="connsiteY0" fmla="*/ 0 h 623792"/>
              <a:gd name="connsiteX1" fmla="*/ 132492 w 132492"/>
              <a:gd name="connsiteY1" fmla="*/ 0 h 623792"/>
              <a:gd name="connsiteX2" fmla="*/ 132492 w 132492"/>
              <a:gd name="connsiteY2" fmla="*/ 623792 h 623792"/>
              <a:gd name="connsiteX3" fmla="*/ 0 w 132492"/>
              <a:gd name="connsiteY3" fmla="*/ 623792 h 623792"/>
            </a:gdLst>
            <a:ahLst/>
            <a:cxnLst>
              <a:cxn ang="0">
                <a:pos x="connsiteX0" y="connsiteY0"/>
              </a:cxn>
              <a:cxn ang="0">
                <a:pos x="connsiteX1" y="connsiteY1"/>
              </a:cxn>
              <a:cxn ang="0">
                <a:pos x="connsiteX2" y="connsiteY2"/>
              </a:cxn>
              <a:cxn ang="0">
                <a:pos x="connsiteX3" y="connsiteY3"/>
              </a:cxn>
            </a:cxnLst>
            <a:rect l="l" t="t" r="r" b="b"/>
            <a:pathLst>
              <a:path w="132492" h="623792">
                <a:moveTo>
                  <a:pt x="0" y="0"/>
                </a:moveTo>
                <a:lnTo>
                  <a:pt x="132492" y="0"/>
                </a:lnTo>
                <a:lnTo>
                  <a:pt x="132492" y="623792"/>
                </a:lnTo>
                <a:lnTo>
                  <a:pt x="0" y="623792"/>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81" name="Freeform: Shape 80">
            <a:extLst>
              <a:ext uri="{FF2B5EF4-FFF2-40B4-BE49-F238E27FC236}">
                <a16:creationId xmlns:a16="http://schemas.microsoft.com/office/drawing/2014/main" id="{F1308D4E-A02D-30C8-2B29-2385B47C8580}"/>
              </a:ext>
            </a:extLst>
          </p:cNvPr>
          <p:cNvSpPr/>
          <p:nvPr/>
        </p:nvSpPr>
        <p:spPr>
          <a:xfrm>
            <a:off x="3083041" y="10457656"/>
            <a:ext cx="352406" cy="1439300"/>
          </a:xfrm>
          <a:custGeom>
            <a:avLst/>
            <a:gdLst>
              <a:gd name="connsiteX0" fmla="*/ 132493 w 132492"/>
              <a:gd name="connsiteY0" fmla="*/ 0 h 623792"/>
              <a:gd name="connsiteX1" fmla="*/ 0 w 132492"/>
              <a:gd name="connsiteY1" fmla="*/ 0 h 623792"/>
              <a:gd name="connsiteX2" fmla="*/ 0 w 132492"/>
              <a:gd name="connsiteY2" fmla="*/ 623792 h 623792"/>
              <a:gd name="connsiteX3" fmla="*/ 132493 w 132492"/>
              <a:gd name="connsiteY3" fmla="*/ 623792 h 623792"/>
            </a:gdLst>
            <a:ahLst/>
            <a:cxnLst>
              <a:cxn ang="0">
                <a:pos x="connsiteX0" y="connsiteY0"/>
              </a:cxn>
              <a:cxn ang="0">
                <a:pos x="connsiteX1" y="connsiteY1"/>
              </a:cxn>
              <a:cxn ang="0">
                <a:pos x="connsiteX2" y="connsiteY2"/>
              </a:cxn>
              <a:cxn ang="0">
                <a:pos x="connsiteX3" y="connsiteY3"/>
              </a:cxn>
            </a:cxnLst>
            <a:rect l="l" t="t" r="r" b="b"/>
            <a:pathLst>
              <a:path w="132492" h="623792">
                <a:moveTo>
                  <a:pt x="132493" y="0"/>
                </a:moveTo>
                <a:lnTo>
                  <a:pt x="0" y="0"/>
                </a:lnTo>
                <a:lnTo>
                  <a:pt x="0" y="623792"/>
                </a:lnTo>
                <a:lnTo>
                  <a:pt x="132493" y="623792"/>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solidFill>
                <a:schemeClr val="tx1">
                  <a:lumMod val="65000"/>
                  <a:lumOff val="35000"/>
                </a:schemeClr>
              </a:solidFill>
            </a:endParaRPr>
          </a:p>
        </p:txBody>
      </p:sp>
      <p:sp>
        <p:nvSpPr>
          <p:cNvPr id="82" name="Rectangle 81">
            <a:extLst>
              <a:ext uri="{FF2B5EF4-FFF2-40B4-BE49-F238E27FC236}">
                <a16:creationId xmlns:a16="http://schemas.microsoft.com/office/drawing/2014/main" id="{0178DA23-307A-D80C-DC1A-C63FA2300275}"/>
              </a:ext>
            </a:extLst>
          </p:cNvPr>
          <p:cNvSpPr/>
          <p:nvPr/>
        </p:nvSpPr>
        <p:spPr>
          <a:xfrm>
            <a:off x="3662530" y="10831957"/>
            <a:ext cx="4906616" cy="60119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pPr>
            <a:r>
              <a:rPr lang="en-US" sz="2800" dirty="0">
                <a:solidFill>
                  <a:schemeClr val="tx1">
                    <a:lumMod val="65000"/>
                    <a:lumOff val="35000"/>
                  </a:schemeClr>
                </a:solidFill>
                <a:ea typeface="Roboto" panose="02000000000000000000" pitchFamily="2" charset="0"/>
                <a:cs typeface="Arial" panose="020B0604020202020204" pitchFamily="34" charset="0"/>
              </a:rPr>
              <a:t>Insert Heading Text Here</a:t>
            </a:r>
          </a:p>
        </p:txBody>
      </p:sp>
      <p:sp>
        <p:nvSpPr>
          <p:cNvPr id="83" name="Freeform: Shape 82">
            <a:extLst>
              <a:ext uri="{FF2B5EF4-FFF2-40B4-BE49-F238E27FC236}">
                <a16:creationId xmlns:a16="http://schemas.microsoft.com/office/drawing/2014/main" id="{89980626-DF0A-0A89-90B4-8A79FA87C395}"/>
              </a:ext>
            </a:extLst>
          </p:cNvPr>
          <p:cNvSpPr/>
          <p:nvPr/>
        </p:nvSpPr>
        <p:spPr>
          <a:xfrm>
            <a:off x="15072063" y="10457671"/>
            <a:ext cx="711654" cy="1439274"/>
          </a:xfrm>
          <a:custGeom>
            <a:avLst/>
            <a:gdLst>
              <a:gd name="connsiteX0" fmla="*/ 0 w 355827"/>
              <a:gd name="connsiteY0" fmla="*/ 0 h 719637"/>
              <a:gd name="connsiteX1" fmla="*/ 97159 w 355827"/>
              <a:gd name="connsiteY1" fmla="*/ 0 h 719637"/>
              <a:gd name="connsiteX2" fmla="*/ 98657 w 355827"/>
              <a:gd name="connsiteY2" fmla="*/ 2407 h 719637"/>
              <a:gd name="connsiteX3" fmla="*/ 98805 w 355827"/>
              <a:gd name="connsiteY3" fmla="*/ 2407 h 719637"/>
              <a:gd name="connsiteX4" fmla="*/ 100308 w 355827"/>
              <a:gd name="connsiteY4" fmla="*/ 4814 h 719637"/>
              <a:gd name="connsiteX5" fmla="*/ 100452 w 355827"/>
              <a:gd name="connsiteY5" fmla="*/ 4814 h 719637"/>
              <a:gd name="connsiteX6" fmla="*/ 101960 w 355827"/>
              <a:gd name="connsiteY6" fmla="*/ 7221 h 719637"/>
              <a:gd name="connsiteX7" fmla="*/ 102100 w 355827"/>
              <a:gd name="connsiteY7" fmla="*/ 7221 h 719637"/>
              <a:gd name="connsiteX8" fmla="*/ 103612 w 355827"/>
              <a:gd name="connsiteY8" fmla="*/ 9627 h 719637"/>
              <a:gd name="connsiteX9" fmla="*/ 103746 w 355827"/>
              <a:gd name="connsiteY9" fmla="*/ 9627 h 719637"/>
              <a:gd name="connsiteX10" fmla="*/ 105264 w 355827"/>
              <a:gd name="connsiteY10" fmla="*/ 12034 h 719637"/>
              <a:gd name="connsiteX11" fmla="*/ 105392 w 355827"/>
              <a:gd name="connsiteY11" fmla="*/ 12034 h 719637"/>
              <a:gd name="connsiteX12" fmla="*/ 106916 w 355827"/>
              <a:gd name="connsiteY12" fmla="*/ 14442 h 719637"/>
              <a:gd name="connsiteX13" fmla="*/ 107040 w 355827"/>
              <a:gd name="connsiteY13" fmla="*/ 14442 h 719637"/>
              <a:gd name="connsiteX14" fmla="*/ 108569 w 355827"/>
              <a:gd name="connsiteY14" fmla="*/ 16849 h 719637"/>
              <a:gd name="connsiteX15" fmla="*/ 108687 w 355827"/>
              <a:gd name="connsiteY15" fmla="*/ 16849 h 719637"/>
              <a:gd name="connsiteX16" fmla="*/ 110221 w 355827"/>
              <a:gd name="connsiteY16" fmla="*/ 19256 h 719637"/>
              <a:gd name="connsiteX17" fmla="*/ 110459 w 355827"/>
              <a:gd name="connsiteY17" fmla="*/ 19256 h 719637"/>
              <a:gd name="connsiteX18" fmla="*/ 111997 w 355827"/>
              <a:gd name="connsiteY18" fmla="*/ 21662 h 719637"/>
              <a:gd name="connsiteX19" fmla="*/ 112107 w 355827"/>
              <a:gd name="connsiteY19" fmla="*/ 21662 h 719637"/>
              <a:gd name="connsiteX20" fmla="*/ 113652 w 355827"/>
              <a:gd name="connsiteY20" fmla="*/ 24069 h 719637"/>
              <a:gd name="connsiteX21" fmla="*/ 113754 w 355827"/>
              <a:gd name="connsiteY21" fmla="*/ 24069 h 719637"/>
              <a:gd name="connsiteX22" fmla="*/ 115304 w 355827"/>
              <a:gd name="connsiteY22" fmla="*/ 26476 h 719637"/>
              <a:gd name="connsiteX23" fmla="*/ 115400 w 355827"/>
              <a:gd name="connsiteY23" fmla="*/ 26476 h 719637"/>
              <a:gd name="connsiteX24" fmla="*/ 116955 w 355827"/>
              <a:gd name="connsiteY24" fmla="*/ 28883 h 719637"/>
              <a:gd name="connsiteX25" fmla="*/ 117046 w 355827"/>
              <a:gd name="connsiteY25" fmla="*/ 28883 h 719637"/>
              <a:gd name="connsiteX26" fmla="*/ 118606 w 355827"/>
              <a:gd name="connsiteY26" fmla="*/ 31289 h 719637"/>
              <a:gd name="connsiteX27" fmla="*/ 118693 w 355827"/>
              <a:gd name="connsiteY27" fmla="*/ 31289 h 719637"/>
              <a:gd name="connsiteX28" fmla="*/ 120259 w 355827"/>
              <a:gd name="connsiteY28" fmla="*/ 33696 h 719637"/>
              <a:gd name="connsiteX29" fmla="*/ 120341 w 355827"/>
              <a:gd name="connsiteY29" fmla="*/ 33696 h 719637"/>
              <a:gd name="connsiteX30" fmla="*/ 121830 w 355827"/>
              <a:gd name="connsiteY30" fmla="*/ 35977 h 719637"/>
              <a:gd name="connsiteX31" fmla="*/ 121987 w 355827"/>
              <a:gd name="connsiteY31" fmla="*/ 35977 h 719637"/>
              <a:gd name="connsiteX32" fmla="*/ 123563 w 355827"/>
              <a:gd name="connsiteY32" fmla="*/ 38383 h 719637"/>
              <a:gd name="connsiteX33" fmla="*/ 123761 w 355827"/>
              <a:gd name="connsiteY33" fmla="*/ 38383 h 719637"/>
              <a:gd name="connsiteX34" fmla="*/ 125343 w 355827"/>
              <a:gd name="connsiteY34" fmla="*/ 40790 h 719637"/>
              <a:gd name="connsiteX35" fmla="*/ 125408 w 355827"/>
              <a:gd name="connsiteY35" fmla="*/ 40790 h 719637"/>
              <a:gd name="connsiteX36" fmla="*/ 126996 w 355827"/>
              <a:gd name="connsiteY36" fmla="*/ 43197 h 719637"/>
              <a:gd name="connsiteX37" fmla="*/ 127054 w 355827"/>
              <a:gd name="connsiteY37" fmla="*/ 43197 h 719637"/>
              <a:gd name="connsiteX38" fmla="*/ 128647 w 355827"/>
              <a:gd name="connsiteY38" fmla="*/ 45603 h 719637"/>
              <a:gd name="connsiteX39" fmla="*/ 128700 w 355827"/>
              <a:gd name="connsiteY39" fmla="*/ 45603 h 719637"/>
              <a:gd name="connsiteX40" fmla="*/ 130299 w 355827"/>
              <a:gd name="connsiteY40" fmla="*/ 48010 h 719637"/>
              <a:gd name="connsiteX41" fmla="*/ 130348 w 355827"/>
              <a:gd name="connsiteY41" fmla="*/ 48010 h 719637"/>
              <a:gd name="connsiteX42" fmla="*/ 131953 w 355827"/>
              <a:gd name="connsiteY42" fmla="*/ 50417 h 719637"/>
              <a:gd name="connsiteX43" fmla="*/ 131995 w 355827"/>
              <a:gd name="connsiteY43" fmla="*/ 50417 h 719637"/>
              <a:gd name="connsiteX44" fmla="*/ 355827 w 355827"/>
              <a:gd name="connsiteY44" fmla="*/ 384963 h 719637"/>
              <a:gd name="connsiteX45" fmla="*/ 157204 w 355827"/>
              <a:gd name="connsiteY45" fmla="*/ 719637 h 719637"/>
              <a:gd name="connsiteX46" fmla="*/ 154289 w 355827"/>
              <a:gd name="connsiteY46" fmla="*/ 719637 h 719637"/>
              <a:gd name="connsiteX47" fmla="*/ 145677 w 355827"/>
              <a:gd name="connsiteY47" fmla="*/ 719637 h 719637"/>
              <a:gd name="connsiteX48" fmla="*/ 145676 w 355827"/>
              <a:gd name="connsiteY48" fmla="*/ 719637 h 719637"/>
              <a:gd name="connsiteX49" fmla="*/ 139974 w 355827"/>
              <a:gd name="connsiteY49" fmla="*/ 719637 h 719637"/>
              <a:gd name="connsiteX50" fmla="*/ 119960 w 355827"/>
              <a:gd name="connsiteY50" fmla="*/ 719637 h 719637"/>
              <a:gd name="connsiteX51" fmla="*/ 117174 w 355827"/>
              <a:gd name="connsiteY51" fmla="*/ 719637 h 719637"/>
              <a:gd name="connsiteX52" fmla="*/ 28249 w 355827"/>
              <a:gd name="connsiteY52" fmla="*/ 719637 h 719637"/>
              <a:gd name="connsiteX53" fmla="*/ 24828 w 355827"/>
              <a:gd name="connsiteY53" fmla="*/ 719637 h 719637"/>
              <a:gd name="connsiteX54" fmla="*/ 13300 w 355827"/>
              <a:gd name="connsiteY54" fmla="*/ 719637 h 719637"/>
              <a:gd name="connsiteX55" fmla="*/ 11528 w 355827"/>
              <a:gd name="connsiteY55" fmla="*/ 719637 h 719637"/>
              <a:gd name="connsiteX56" fmla="*/ 11528 w 355827"/>
              <a:gd name="connsiteY56" fmla="*/ 719637 h 719637"/>
              <a:gd name="connsiteX57" fmla="*/ 9881 w 355827"/>
              <a:gd name="connsiteY57" fmla="*/ 719637 h 719637"/>
              <a:gd name="connsiteX58" fmla="*/ 8233 w 355827"/>
              <a:gd name="connsiteY58" fmla="*/ 719637 h 719637"/>
              <a:gd name="connsiteX59" fmla="*/ 3293 w 355827"/>
              <a:gd name="connsiteY59" fmla="*/ 719637 h 719637"/>
              <a:gd name="connsiteX60" fmla="*/ 1646 w 355827"/>
              <a:gd name="connsiteY60" fmla="*/ 719637 h 719637"/>
              <a:gd name="connsiteX61" fmla="*/ 0 w 355827"/>
              <a:gd name="connsiteY61" fmla="*/ 719637 h 719637"/>
              <a:gd name="connsiteX62" fmla="*/ 223833 w 355827"/>
              <a:gd name="connsiteY62" fmla="*/ 359755 h 71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5827" h="719637">
                <a:moveTo>
                  <a:pt x="0" y="0"/>
                </a:moveTo>
                <a:lnTo>
                  <a:pt x="97159" y="0"/>
                </a:lnTo>
                <a:lnTo>
                  <a:pt x="98657" y="2407"/>
                </a:lnTo>
                <a:lnTo>
                  <a:pt x="98805" y="2407"/>
                </a:lnTo>
                <a:lnTo>
                  <a:pt x="100308" y="4814"/>
                </a:lnTo>
                <a:lnTo>
                  <a:pt x="100452" y="4814"/>
                </a:lnTo>
                <a:lnTo>
                  <a:pt x="101960" y="7221"/>
                </a:lnTo>
                <a:lnTo>
                  <a:pt x="102100" y="7221"/>
                </a:lnTo>
                <a:lnTo>
                  <a:pt x="103612" y="9627"/>
                </a:lnTo>
                <a:lnTo>
                  <a:pt x="103746" y="9627"/>
                </a:lnTo>
                <a:lnTo>
                  <a:pt x="105264" y="12034"/>
                </a:lnTo>
                <a:lnTo>
                  <a:pt x="105392" y="12034"/>
                </a:lnTo>
                <a:lnTo>
                  <a:pt x="106916" y="14442"/>
                </a:lnTo>
                <a:lnTo>
                  <a:pt x="107040" y="14442"/>
                </a:lnTo>
                <a:lnTo>
                  <a:pt x="108569" y="16849"/>
                </a:lnTo>
                <a:lnTo>
                  <a:pt x="108687" y="16849"/>
                </a:lnTo>
                <a:lnTo>
                  <a:pt x="110221" y="19256"/>
                </a:lnTo>
                <a:lnTo>
                  <a:pt x="110459" y="19256"/>
                </a:lnTo>
                <a:lnTo>
                  <a:pt x="111997" y="21662"/>
                </a:lnTo>
                <a:lnTo>
                  <a:pt x="112107" y="21662"/>
                </a:lnTo>
                <a:lnTo>
                  <a:pt x="113652" y="24069"/>
                </a:lnTo>
                <a:lnTo>
                  <a:pt x="113754" y="24069"/>
                </a:lnTo>
                <a:lnTo>
                  <a:pt x="115304" y="26476"/>
                </a:lnTo>
                <a:lnTo>
                  <a:pt x="115400" y="26476"/>
                </a:lnTo>
                <a:lnTo>
                  <a:pt x="116955" y="28883"/>
                </a:lnTo>
                <a:lnTo>
                  <a:pt x="117046" y="28883"/>
                </a:lnTo>
                <a:lnTo>
                  <a:pt x="118606" y="31289"/>
                </a:lnTo>
                <a:lnTo>
                  <a:pt x="118693" y="31289"/>
                </a:lnTo>
                <a:lnTo>
                  <a:pt x="120259" y="33696"/>
                </a:lnTo>
                <a:lnTo>
                  <a:pt x="120341" y="33696"/>
                </a:lnTo>
                <a:lnTo>
                  <a:pt x="121830" y="35977"/>
                </a:lnTo>
                <a:lnTo>
                  <a:pt x="121987" y="35977"/>
                </a:lnTo>
                <a:lnTo>
                  <a:pt x="123563" y="38383"/>
                </a:lnTo>
                <a:lnTo>
                  <a:pt x="123761" y="38383"/>
                </a:lnTo>
                <a:lnTo>
                  <a:pt x="125343" y="40790"/>
                </a:lnTo>
                <a:lnTo>
                  <a:pt x="125408" y="40790"/>
                </a:lnTo>
                <a:lnTo>
                  <a:pt x="126996" y="43197"/>
                </a:lnTo>
                <a:lnTo>
                  <a:pt x="127054" y="43197"/>
                </a:lnTo>
                <a:lnTo>
                  <a:pt x="128647" y="45603"/>
                </a:lnTo>
                <a:lnTo>
                  <a:pt x="128700" y="45603"/>
                </a:lnTo>
                <a:lnTo>
                  <a:pt x="130299" y="48010"/>
                </a:lnTo>
                <a:lnTo>
                  <a:pt x="130348" y="48010"/>
                </a:lnTo>
                <a:lnTo>
                  <a:pt x="131953" y="50417"/>
                </a:lnTo>
                <a:lnTo>
                  <a:pt x="131995" y="50417"/>
                </a:lnTo>
                <a:lnTo>
                  <a:pt x="355827" y="384963"/>
                </a:lnTo>
                <a:lnTo>
                  <a:pt x="157204" y="719637"/>
                </a:lnTo>
                <a:lnTo>
                  <a:pt x="154289" y="719637"/>
                </a:lnTo>
                <a:lnTo>
                  <a:pt x="145677" y="719637"/>
                </a:lnTo>
                <a:lnTo>
                  <a:pt x="145676" y="719637"/>
                </a:lnTo>
                <a:lnTo>
                  <a:pt x="139974" y="719637"/>
                </a:lnTo>
                <a:lnTo>
                  <a:pt x="119960" y="719637"/>
                </a:lnTo>
                <a:lnTo>
                  <a:pt x="117174" y="719637"/>
                </a:lnTo>
                <a:lnTo>
                  <a:pt x="28249" y="719637"/>
                </a:lnTo>
                <a:lnTo>
                  <a:pt x="24828" y="719637"/>
                </a:lnTo>
                <a:lnTo>
                  <a:pt x="13300" y="719637"/>
                </a:lnTo>
                <a:lnTo>
                  <a:pt x="11528" y="719637"/>
                </a:lnTo>
                <a:lnTo>
                  <a:pt x="11528" y="719637"/>
                </a:lnTo>
                <a:lnTo>
                  <a:pt x="9881" y="719637"/>
                </a:lnTo>
                <a:lnTo>
                  <a:pt x="8233" y="719637"/>
                </a:lnTo>
                <a:lnTo>
                  <a:pt x="3293" y="719637"/>
                </a:lnTo>
                <a:lnTo>
                  <a:pt x="1646" y="719637"/>
                </a:lnTo>
                <a:lnTo>
                  <a:pt x="0" y="719637"/>
                </a:lnTo>
                <a:lnTo>
                  <a:pt x="223833" y="359755"/>
                </a:lnTo>
                <a:close/>
              </a:path>
            </a:pathLst>
          </a:custGeom>
          <a:solidFill>
            <a:schemeClr val="tx1">
              <a:lumMod val="85000"/>
              <a:lumOff val="15000"/>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84" name="Freeform: Shape 83">
            <a:extLst>
              <a:ext uri="{FF2B5EF4-FFF2-40B4-BE49-F238E27FC236}">
                <a16:creationId xmlns:a16="http://schemas.microsoft.com/office/drawing/2014/main" id="{474C1B55-9FE8-B815-817B-C7F822E63861}"/>
              </a:ext>
            </a:extLst>
          </p:cNvPr>
          <p:cNvSpPr/>
          <p:nvPr/>
        </p:nvSpPr>
        <p:spPr>
          <a:xfrm>
            <a:off x="13630764" y="10457671"/>
            <a:ext cx="2083280" cy="1439270"/>
          </a:xfrm>
          <a:custGeom>
            <a:avLst/>
            <a:gdLst>
              <a:gd name="connsiteX0" fmla="*/ 783241 w 783240"/>
              <a:gd name="connsiteY0" fmla="*/ 270510 h 541115"/>
              <a:gd name="connsiteX1" fmla="*/ 614934 w 783240"/>
              <a:gd name="connsiteY1" fmla="*/ 541116 h 541115"/>
              <a:gd name="connsiteX2" fmla="*/ 0 w 783240"/>
              <a:gd name="connsiteY2" fmla="*/ 541116 h 541115"/>
              <a:gd name="connsiteX3" fmla="*/ 0 w 783240"/>
              <a:gd name="connsiteY3" fmla="*/ 0 h 541115"/>
              <a:gd name="connsiteX4" fmla="*/ 614934 w 783240"/>
              <a:gd name="connsiteY4" fmla="*/ 0 h 54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240" h="541115">
                <a:moveTo>
                  <a:pt x="783241" y="270510"/>
                </a:moveTo>
                <a:lnTo>
                  <a:pt x="614934" y="541116"/>
                </a:lnTo>
                <a:lnTo>
                  <a:pt x="0" y="541116"/>
                </a:lnTo>
                <a:lnTo>
                  <a:pt x="0" y="0"/>
                </a:lnTo>
                <a:lnTo>
                  <a:pt x="614934" y="0"/>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85" name="Freeform: Shape 84">
            <a:extLst>
              <a:ext uri="{FF2B5EF4-FFF2-40B4-BE49-F238E27FC236}">
                <a16:creationId xmlns:a16="http://schemas.microsoft.com/office/drawing/2014/main" id="{DC5F9DFF-3B26-2215-6120-885D49142DD6}"/>
              </a:ext>
            </a:extLst>
          </p:cNvPr>
          <p:cNvSpPr/>
          <p:nvPr/>
        </p:nvSpPr>
        <p:spPr>
          <a:xfrm>
            <a:off x="13630765" y="10457671"/>
            <a:ext cx="1465618" cy="1439270"/>
          </a:xfrm>
          <a:custGeom>
            <a:avLst/>
            <a:gdLst>
              <a:gd name="connsiteX0" fmla="*/ 200692 w 551021"/>
              <a:gd name="connsiteY0" fmla="*/ 0 h 541115"/>
              <a:gd name="connsiteX1" fmla="*/ 551021 w 551021"/>
              <a:gd name="connsiteY1" fmla="*/ 541116 h 541115"/>
              <a:gd name="connsiteX2" fmla="*/ 0 w 551021"/>
              <a:gd name="connsiteY2" fmla="*/ 541116 h 541115"/>
              <a:gd name="connsiteX3" fmla="*/ 0 w 551021"/>
              <a:gd name="connsiteY3" fmla="*/ 0 h 541115"/>
            </a:gdLst>
            <a:ahLst/>
            <a:cxnLst>
              <a:cxn ang="0">
                <a:pos x="connsiteX0" y="connsiteY0"/>
              </a:cxn>
              <a:cxn ang="0">
                <a:pos x="connsiteX1" y="connsiteY1"/>
              </a:cxn>
              <a:cxn ang="0">
                <a:pos x="connsiteX2" y="connsiteY2"/>
              </a:cxn>
              <a:cxn ang="0">
                <a:pos x="connsiteX3" y="connsiteY3"/>
              </a:cxn>
            </a:cxnLst>
            <a:rect l="l" t="t" r="r" b="b"/>
            <a:pathLst>
              <a:path w="551021" h="541115">
                <a:moveTo>
                  <a:pt x="200692" y="0"/>
                </a:moveTo>
                <a:lnTo>
                  <a:pt x="551021" y="541116"/>
                </a:lnTo>
                <a:lnTo>
                  <a:pt x="0" y="541116"/>
                </a:lnTo>
                <a:lnTo>
                  <a:pt x="0" y="0"/>
                </a:lnTo>
                <a:close/>
              </a:path>
            </a:pathLst>
          </a:custGeom>
          <a:solidFill>
            <a:schemeClr val="bg1">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p>
        </p:txBody>
      </p:sp>
      <p:sp>
        <p:nvSpPr>
          <p:cNvPr id="86" name="Freeform: Shape 85">
            <a:extLst>
              <a:ext uri="{FF2B5EF4-FFF2-40B4-BE49-F238E27FC236}">
                <a16:creationId xmlns:a16="http://schemas.microsoft.com/office/drawing/2014/main" id="{E2362EED-0626-8A54-821C-8D3444DC970B}"/>
              </a:ext>
            </a:extLst>
          </p:cNvPr>
          <p:cNvSpPr/>
          <p:nvPr/>
        </p:nvSpPr>
        <p:spPr>
          <a:xfrm>
            <a:off x="15096383" y="11177183"/>
            <a:ext cx="617662" cy="719762"/>
          </a:xfrm>
          <a:custGeom>
            <a:avLst/>
            <a:gdLst>
              <a:gd name="connsiteX0" fmla="*/ 232220 w 232219"/>
              <a:gd name="connsiteY0" fmla="*/ 0 h 270605"/>
              <a:gd name="connsiteX1" fmla="*/ 0 w 232219"/>
              <a:gd name="connsiteY1" fmla="*/ 270605 h 270605"/>
              <a:gd name="connsiteX2" fmla="*/ 63913 w 232219"/>
              <a:gd name="connsiteY2" fmla="*/ 270605 h 270605"/>
            </a:gdLst>
            <a:ahLst/>
            <a:cxnLst>
              <a:cxn ang="0">
                <a:pos x="connsiteX0" y="connsiteY0"/>
              </a:cxn>
              <a:cxn ang="0">
                <a:pos x="connsiteX1" y="connsiteY1"/>
              </a:cxn>
              <a:cxn ang="0">
                <a:pos x="connsiteX2" y="connsiteY2"/>
              </a:cxn>
            </a:cxnLst>
            <a:rect l="l" t="t" r="r" b="b"/>
            <a:pathLst>
              <a:path w="232219" h="270605">
                <a:moveTo>
                  <a:pt x="232220" y="0"/>
                </a:moveTo>
                <a:lnTo>
                  <a:pt x="0" y="270605"/>
                </a:lnTo>
                <a:lnTo>
                  <a:pt x="63913" y="270605"/>
                </a:lnTo>
                <a:close/>
              </a:path>
            </a:pathLst>
          </a:custGeom>
          <a:solidFill>
            <a:schemeClr val="tx1">
              <a:lumMod val="85000"/>
              <a:lumOff val="15000"/>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87" name="Freeform: Shape 86">
            <a:extLst>
              <a:ext uri="{FF2B5EF4-FFF2-40B4-BE49-F238E27FC236}">
                <a16:creationId xmlns:a16="http://schemas.microsoft.com/office/drawing/2014/main" id="{01E9BFAC-7084-F8FF-0A67-F3FA9A29CB45}"/>
              </a:ext>
            </a:extLst>
          </p:cNvPr>
          <p:cNvSpPr/>
          <p:nvPr/>
        </p:nvSpPr>
        <p:spPr>
          <a:xfrm>
            <a:off x="8600285" y="10457671"/>
            <a:ext cx="711650" cy="1439274"/>
          </a:xfrm>
          <a:custGeom>
            <a:avLst/>
            <a:gdLst>
              <a:gd name="connsiteX0" fmla="*/ 258667 w 355825"/>
              <a:gd name="connsiteY0" fmla="*/ 0 h 719637"/>
              <a:gd name="connsiteX1" fmla="*/ 355825 w 355825"/>
              <a:gd name="connsiteY1" fmla="*/ 0 h 719637"/>
              <a:gd name="connsiteX2" fmla="*/ 131993 w 355825"/>
              <a:gd name="connsiteY2" fmla="*/ 359755 h 719637"/>
              <a:gd name="connsiteX3" fmla="*/ 355825 w 355825"/>
              <a:gd name="connsiteY3" fmla="*/ 719637 h 719637"/>
              <a:gd name="connsiteX4" fmla="*/ 354179 w 355825"/>
              <a:gd name="connsiteY4" fmla="*/ 719637 h 719637"/>
              <a:gd name="connsiteX5" fmla="*/ 352532 w 355825"/>
              <a:gd name="connsiteY5" fmla="*/ 719637 h 719637"/>
              <a:gd name="connsiteX6" fmla="*/ 347592 w 355825"/>
              <a:gd name="connsiteY6" fmla="*/ 719637 h 719637"/>
              <a:gd name="connsiteX7" fmla="*/ 345819 w 355825"/>
              <a:gd name="connsiteY7" fmla="*/ 719637 h 719637"/>
              <a:gd name="connsiteX8" fmla="*/ 344171 w 355825"/>
              <a:gd name="connsiteY8" fmla="*/ 719637 h 719637"/>
              <a:gd name="connsiteX9" fmla="*/ 344171 w 355825"/>
              <a:gd name="connsiteY9" fmla="*/ 719637 h 719637"/>
              <a:gd name="connsiteX10" fmla="*/ 342527 w 355825"/>
              <a:gd name="connsiteY10" fmla="*/ 719637 h 719637"/>
              <a:gd name="connsiteX11" fmla="*/ 330873 w 355825"/>
              <a:gd name="connsiteY11" fmla="*/ 719637 h 719637"/>
              <a:gd name="connsiteX12" fmla="*/ 327578 w 355825"/>
              <a:gd name="connsiteY12" fmla="*/ 719637 h 719637"/>
              <a:gd name="connsiteX13" fmla="*/ 238652 w 355825"/>
              <a:gd name="connsiteY13" fmla="*/ 719637 h 719637"/>
              <a:gd name="connsiteX14" fmla="*/ 235866 w 355825"/>
              <a:gd name="connsiteY14" fmla="*/ 719637 h 719637"/>
              <a:gd name="connsiteX15" fmla="*/ 215853 w 355825"/>
              <a:gd name="connsiteY15" fmla="*/ 719637 h 719637"/>
              <a:gd name="connsiteX16" fmla="*/ 210025 w 355825"/>
              <a:gd name="connsiteY16" fmla="*/ 719637 h 719637"/>
              <a:gd name="connsiteX17" fmla="*/ 210024 w 355825"/>
              <a:gd name="connsiteY17" fmla="*/ 719637 h 719637"/>
              <a:gd name="connsiteX18" fmla="*/ 201537 w 355825"/>
              <a:gd name="connsiteY18" fmla="*/ 719637 h 719637"/>
              <a:gd name="connsiteX19" fmla="*/ 198625 w 355825"/>
              <a:gd name="connsiteY19" fmla="*/ 719637 h 719637"/>
              <a:gd name="connsiteX20" fmla="*/ 0 w 355825"/>
              <a:gd name="connsiteY20" fmla="*/ 384963 h 719637"/>
              <a:gd name="connsiteX21" fmla="*/ 223833 w 355825"/>
              <a:gd name="connsiteY21" fmla="*/ 50417 h 719637"/>
              <a:gd name="connsiteX22" fmla="*/ 223875 w 355825"/>
              <a:gd name="connsiteY22" fmla="*/ 50417 h 719637"/>
              <a:gd name="connsiteX23" fmla="*/ 225479 w 355825"/>
              <a:gd name="connsiteY23" fmla="*/ 48010 h 719637"/>
              <a:gd name="connsiteX24" fmla="*/ 225527 w 355825"/>
              <a:gd name="connsiteY24" fmla="*/ 48010 h 719637"/>
              <a:gd name="connsiteX25" fmla="*/ 227126 w 355825"/>
              <a:gd name="connsiteY25" fmla="*/ 45603 h 719637"/>
              <a:gd name="connsiteX26" fmla="*/ 227180 w 355825"/>
              <a:gd name="connsiteY26" fmla="*/ 45603 h 719637"/>
              <a:gd name="connsiteX27" fmla="*/ 228772 w 355825"/>
              <a:gd name="connsiteY27" fmla="*/ 43197 h 719637"/>
              <a:gd name="connsiteX28" fmla="*/ 228833 w 355825"/>
              <a:gd name="connsiteY28" fmla="*/ 43197 h 719637"/>
              <a:gd name="connsiteX29" fmla="*/ 230420 w 355825"/>
              <a:gd name="connsiteY29" fmla="*/ 40790 h 719637"/>
              <a:gd name="connsiteX30" fmla="*/ 230485 w 355825"/>
              <a:gd name="connsiteY30" fmla="*/ 40790 h 719637"/>
              <a:gd name="connsiteX31" fmla="*/ 232066 w 355825"/>
              <a:gd name="connsiteY31" fmla="*/ 38383 h 719637"/>
              <a:gd name="connsiteX32" fmla="*/ 232137 w 355825"/>
              <a:gd name="connsiteY32" fmla="*/ 38383 h 719637"/>
              <a:gd name="connsiteX33" fmla="*/ 233713 w 355825"/>
              <a:gd name="connsiteY33" fmla="*/ 35977 h 719637"/>
              <a:gd name="connsiteX34" fmla="*/ 233999 w 355825"/>
              <a:gd name="connsiteY34" fmla="*/ 35977 h 719637"/>
              <a:gd name="connsiteX35" fmla="*/ 235488 w 355825"/>
              <a:gd name="connsiteY35" fmla="*/ 33696 h 719637"/>
              <a:gd name="connsiteX36" fmla="*/ 235567 w 355825"/>
              <a:gd name="connsiteY36" fmla="*/ 33696 h 719637"/>
              <a:gd name="connsiteX37" fmla="*/ 237133 w 355825"/>
              <a:gd name="connsiteY37" fmla="*/ 31289 h 719637"/>
              <a:gd name="connsiteX38" fmla="*/ 237221 w 355825"/>
              <a:gd name="connsiteY38" fmla="*/ 31289 h 719637"/>
              <a:gd name="connsiteX39" fmla="*/ 238780 w 355825"/>
              <a:gd name="connsiteY39" fmla="*/ 28883 h 719637"/>
              <a:gd name="connsiteX40" fmla="*/ 238871 w 355825"/>
              <a:gd name="connsiteY40" fmla="*/ 28883 h 719637"/>
              <a:gd name="connsiteX41" fmla="*/ 240426 w 355825"/>
              <a:gd name="connsiteY41" fmla="*/ 26476 h 719637"/>
              <a:gd name="connsiteX42" fmla="*/ 240525 w 355825"/>
              <a:gd name="connsiteY42" fmla="*/ 26476 h 719637"/>
              <a:gd name="connsiteX43" fmla="*/ 242074 w 355825"/>
              <a:gd name="connsiteY43" fmla="*/ 24069 h 719637"/>
              <a:gd name="connsiteX44" fmla="*/ 242176 w 355825"/>
              <a:gd name="connsiteY44" fmla="*/ 24069 h 719637"/>
              <a:gd name="connsiteX45" fmla="*/ 243720 w 355825"/>
              <a:gd name="connsiteY45" fmla="*/ 21662 h 719637"/>
              <a:gd name="connsiteX46" fmla="*/ 243829 w 355825"/>
              <a:gd name="connsiteY46" fmla="*/ 21662 h 719637"/>
              <a:gd name="connsiteX47" fmla="*/ 245367 w 355825"/>
              <a:gd name="connsiteY47" fmla="*/ 19256 h 719637"/>
              <a:gd name="connsiteX48" fmla="*/ 245479 w 355825"/>
              <a:gd name="connsiteY48" fmla="*/ 19256 h 719637"/>
              <a:gd name="connsiteX49" fmla="*/ 247013 w 355825"/>
              <a:gd name="connsiteY49" fmla="*/ 16849 h 719637"/>
              <a:gd name="connsiteX50" fmla="*/ 247259 w 355825"/>
              <a:gd name="connsiteY50" fmla="*/ 16849 h 719637"/>
              <a:gd name="connsiteX51" fmla="*/ 248788 w 355825"/>
              <a:gd name="connsiteY51" fmla="*/ 14442 h 719637"/>
              <a:gd name="connsiteX52" fmla="*/ 248910 w 355825"/>
              <a:gd name="connsiteY52" fmla="*/ 14442 h 719637"/>
              <a:gd name="connsiteX53" fmla="*/ 250434 w 355825"/>
              <a:gd name="connsiteY53" fmla="*/ 12034 h 719637"/>
              <a:gd name="connsiteX54" fmla="*/ 250564 w 355825"/>
              <a:gd name="connsiteY54" fmla="*/ 12034 h 719637"/>
              <a:gd name="connsiteX55" fmla="*/ 252082 w 355825"/>
              <a:gd name="connsiteY55" fmla="*/ 9627 h 719637"/>
              <a:gd name="connsiteX56" fmla="*/ 252216 w 355825"/>
              <a:gd name="connsiteY56" fmla="*/ 9627 h 719637"/>
              <a:gd name="connsiteX57" fmla="*/ 253728 w 355825"/>
              <a:gd name="connsiteY57" fmla="*/ 7221 h 719637"/>
              <a:gd name="connsiteX58" fmla="*/ 253867 w 355825"/>
              <a:gd name="connsiteY58" fmla="*/ 7221 h 719637"/>
              <a:gd name="connsiteX59" fmla="*/ 255374 w 355825"/>
              <a:gd name="connsiteY59" fmla="*/ 4814 h 719637"/>
              <a:gd name="connsiteX60" fmla="*/ 255519 w 355825"/>
              <a:gd name="connsiteY60" fmla="*/ 4814 h 719637"/>
              <a:gd name="connsiteX61" fmla="*/ 257021 w 355825"/>
              <a:gd name="connsiteY61" fmla="*/ 2407 h 719637"/>
              <a:gd name="connsiteX62" fmla="*/ 257170 w 355825"/>
              <a:gd name="connsiteY62" fmla="*/ 2407 h 71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5825" h="719637">
                <a:moveTo>
                  <a:pt x="258667" y="0"/>
                </a:moveTo>
                <a:lnTo>
                  <a:pt x="355825" y="0"/>
                </a:lnTo>
                <a:lnTo>
                  <a:pt x="131993" y="359755"/>
                </a:lnTo>
                <a:lnTo>
                  <a:pt x="355825" y="719637"/>
                </a:lnTo>
                <a:lnTo>
                  <a:pt x="354179" y="719637"/>
                </a:lnTo>
                <a:lnTo>
                  <a:pt x="352532" y="719637"/>
                </a:lnTo>
                <a:lnTo>
                  <a:pt x="347592" y="719637"/>
                </a:lnTo>
                <a:lnTo>
                  <a:pt x="345819" y="719637"/>
                </a:lnTo>
                <a:lnTo>
                  <a:pt x="344171" y="719637"/>
                </a:lnTo>
                <a:lnTo>
                  <a:pt x="344171" y="719637"/>
                </a:lnTo>
                <a:lnTo>
                  <a:pt x="342527" y="719637"/>
                </a:lnTo>
                <a:lnTo>
                  <a:pt x="330873" y="719637"/>
                </a:lnTo>
                <a:lnTo>
                  <a:pt x="327578" y="719637"/>
                </a:lnTo>
                <a:lnTo>
                  <a:pt x="238652" y="719637"/>
                </a:lnTo>
                <a:lnTo>
                  <a:pt x="235866" y="719637"/>
                </a:lnTo>
                <a:lnTo>
                  <a:pt x="215853" y="719637"/>
                </a:lnTo>
                <a:lnTo>
                  <a:pt x="210025" y="719637"/>
                </a:lnTo>
                <a:lnTo>
                  <a:pt x="210024" y="719637"/>
                </a:lnTo>
                <a:lnTo>
                  <a:pt x="201537" y="719637"/>
                </a:lnTo>
                <a:lnTo>
                  <a:pt x="198625" y="719637"/>
                </a:lnTo>
                <a:lnTo>
                  <a:pt x="0" y="384963"/>
                </a:lnTo>
                <a:lnTo>
                  <a:pt x="223833" y="50417"/>
                </a:lnTo>
                <a:lnTo>
                  <a:pt x="223875" y="50417"/>
                </a:lnTo>
                <a:lnTo>
                  <a:pt x="225479" y="48010"/>
                </a:lnTo>
                <a:lnTo>
                  <a:pt x="225527" y="48010"/>
                </a:lnTo>
                <a:lnTo>
                  <a:pt x="227126" y="45603"/>
                </a:lnTo>
                <a:lnTo>
                  <a:pt x="227180" y="45603"/>
                </a:lnTo>
                <a:lnTo>
                  <a:pt x="228772" y="43197"/>
                </a:lnTo>
                <a:lnTo>
                  <a:pt x="228833" y="43197"/>
                </a:lnTo>
                <a:lnTo>
                  <a:pt x="230420" y="40790"/>
                </a:lnTo>
                <a:lnTo>
                  <a:pt x="230485" y="40790"/>
                </a:lnTo>
                <a:lnTo>
                  <a:pt x="232066" y="38383"/>
                </a:lnTo>
                <a:lnTo>
                  <a:pt x="232137" y="38383"/>
                </a:lnTo>
                <a:lnTo>
                  <a:pt x="233713" y="35977"/>
                </a:lnTo>
                <a:lnTo>
                  <a:pt x="233999" y="35977"/>
                </a:lnTo>
                <a:lnTo>
                  <a:pt x="235488" y="33696"/>
                </a:lnTo>
                <a:lnTo>
                  <a:pt x="235567" y="33696"/>
                </a:lnTo>
                <a:lnTo>
                  <a:pt x="237133" y="31289"/>
                </a:lnTo>
                <a:lnTo>
                  <a:pt x="237221" y="31289"/>
                </a:lnTo>
                <a:lnTo>
                  <a:pt x="238780" y="28883"/>
                </a:lnTo>
                <a:lnTo>
                  <a:pt x="238871" y="28883"/>
                </a:lnTo>
                <a:lnTo>
                  <a:pt x="240426" y="26476"/>
                </a:lnTo>
                <a:lnTo>
                  <a:pt x="240525" y="26476"/>
                </a:lnTo>
                <a:lnTo>
                  <a:pt x="242074" y="24069"/>
                </a:lnTo>
                <a:lnTo>
                  <a:pt x="242176" y="24069"/>
                </a:lnTo>
                <a:lnTo>
                  <a:pt x="243720" y="21662"/>
                </a:lnTo>
                <a:lnTo>
                  <a:pt x="243829" y="21662"/>
                </a:lnTo>
                <a:lnTo>
                  <a:pt x="245367" y="19256"/>
                </a:lnTo>
                <a:lnTo>
                  <a:pt x="245479" y="19256"/>
                </a:lnTo>
                <a:lnTo>
                  <a:pt x="247013" y="16849"/>
                </a:lnTo>
                <a:lnTo>
                  <a:pt x="247259" y="16849"/>
                </a:lnTo>
                <a:lnTo>
                  <a:pt x="248788" y="14442"/>
                </a:lnTo>
                <a:lnTo>
                  <a:pt x="248910" y="14442"/>
                </a:lnTo>
                <a:lnTo>
                  <a:pt x="250434" y="12034"/>
                </a:lnTo>
                <a:lnTo>
                  <a:pt x="250564" y="12034"/>
                </a:lnTo>
                <a:lnTo>
                  <a:pt x="252082" y="9627"/>
                </a:lnTo>
                <a:lnTo>
                  <a:pt x="252216" y="9627"/>
                </a:lnTo>
                <a:lnTo>
                  <a:pt x="253728" y="7221"/>
                </a:lnTo>
                <a:lnTo>
                  <a:pt x="253867" y="7221"/>
                </a:lnTo>
                <a:lnTo>
                  <a:pt x="255374" y="4814"/>
                </a:lnTo>
                <a:lnTo>
                  <a:pt x="255519" y="4814"/>
                </a:lnTo>
                <a:lnTo>
                  <a:pt x="257021" y="2407"/>
                </a:lnTo>
                <a:lnTo>
                  <a:pt x="257170" y="2407"/>
                </a:lnTo>
                <a:close/>
              </a:path>
            </a:pathLst>
          </a:custGeom>
          <a:solidFill>
            <a:schemeClr val="tx1">
              <a:lumMod val="85000"/>
              <a:lumOff val="15000"/>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88" name="Freeform: Shape 87">
            <a:extLst>
              <a:ext uri="{FF2B5EF4-FFF2-40B4-BE49-F238E27FC236}">
                <a16:creationId xmlns:a16="http://schemas.microsoft.com/office/drawing/2014/main" id="{F0140E4E-273F-D655-E303-2016932A2C1D}"/>
              </a:ext>
            </a:extLst>
          </p:cNvPr>
          <p:cNvSpPr/>
          <p:nvPr/>
        </p:nvSpPr>
        <p:spPr>
          <a:xfrm>
            <a:off x="8669952" y="10457671"/>
            <a:ext cx="2083280" cy="1439270"/>
          </a:xfrm>
          <a:custGeom>
            <a:avLst/>
            <a:gdLst>
              <a:gd name="connsiteX0" fmla="*/ 0 w 783240"/>
              <a:gd name="connsiteY0" fmla="*/ 270510 h 541115"/>
              <a:gd name="connsiteX1" fmla="*/ 168307 w 783240"/>
              <a:gd name="connsiteY1" fmla="*/ 541116 h 541115"/>
              <a:gd name="connsiteX2" fmla="*/ 783241 w 783240"/>
              <a:gd name="connsiteY2" fmla="*/ 541116 h 541115"/>
              <a:gd name="connsiteX3" fmla="*/ 783241 w 783240"/>
              <a:gd name="connsiteY3" fmla="*/ 0 h 541115"/>
              <a:gd name="connsiteX4" fmla="*/ 168307 w 783240"/>
              <a:gd name="connsiteY4" fmla="*/ 0 h 54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240" h="541115">
                <a:moveTo>
                  <a:pt x="0" y="270510"/>
                </a:moveTo>
                <a:lnTo>
                  <a:pt x="168307" y="541116"/>
                </a:lnTo>
                <a:lnTo>
                  <a:pt x="783241" y="541116"/>
                </a:lnTo>
                <a:lnTo>
                  <a:pt x="783241" y="0"/>
                </a:lnTo>
                <a:lnTo>
                  <a:pt x="168307" y="0"/>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89" name="Freeform: Shape 88">
            <a:extLst>
              <a:ext uri="{FF2B5EF4-FFF2-40B4-BE49-F238E27FC236}">
                <a16:creationId xmlns:a16="http://schemas.microsoft.com/office/drawing/2014/main" id="{41B70C98-560C-FD84-7185-03FECA448476}"/>
              </a:ext>
            </a:extLst>
          </p:cNvPr>
          <p:cNvSpPr/>
          <p:nvPr/>
        </p:nvSpPr>
        <p:spPr>
          <a:xfrm>
            <a:off x="9287617" y="10457671"/>
            <a:ext cx="1465618" cy="1439270"/>
          </a:xfrm>
          <a:custGeom>
            <a:avLst/>
            <a:gdLst>
              <a:gd name="connsiteX0" fmla="*/ 350234 w 551021"/>
              <a:gd name="connsiteY0" fmla="*/ 0 h 541115"/>
              <a:gd name="connsiteX1" fmla="*/ 0 w 551021"/>
              <a:gd name="connsiteY1" fmla="*/ 541116 h 541115"/>
              <a:gd name="connsiteX2" fmla="*/ 551021 w 551021"/>
              <a:gd name="connsiteY2" fmla="*/ 541116 h 541115"/>
              <a:gd name="connsiteX3" fmla="*/ 551021 w 551021"/>
              <a:gd name="connsiteY3" fmla="*/ 0 h 541115"/>
            </a:gdLst>
            <a:ahLst/>
            <a:cxnLst>
              <a:cxn ang="0">
                <a:pos x="connsiteX0" y="connsiteY0"/>
              </a:cxn>
              <a:cxn ang="0">
                <a:pos x="connsiteX1" y="connsiteY1"/>
              </a:cxn>
              <a:cxn ang="0">
                <a:pos x="connsiteX2" y="connsiteY2"/>
              </a:cxn>
              <a:cxn ang="0">
                <a:pos x="connsiteX3" y="connsiteY3"/>
              </a:cxn>
            </a:cxnLst>
            <a:rect l="l" t="t" r="r" b="b"/>
            <a:pathLst>
              <a:path w="551021" h="541115">
                <a:moveTo>
                  <a:pt x="350234" y="0"/>
                </a:moveTo>
                <a:lnTo>
                  <a:pt x="0" y="541116"/>
                </a:lnTo>
                <a:lnTo>
                  <a:pt x="551021" y="541116"/>
                </a:lnTo>
                <a:lnTo>
                  <a:pt x="551021" y="0"/>
                </a:lnTo>
                <a:close/>
              </a:path>
            </a:pathLst>
          </a:custGeom>
          <a:solidFill>
            <a:schemeClr val="bg1">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p>
        </p:txBody>
      </p:sp>
      <p:sp>
        <p:nvSpPr>
          <p:cNvPr id="90" name="Freeform: Shape 89">
            <a:extLst>
              <a:ext uri="{FF2B5EF4-FFF2-40B4-BE49-F238E27FC236}">
                <a16:creationId xmlns:a16="http://schemas.microsoft.com/office/drawing/2014/main" id="{09660975-2B77-1B7F-09F0-D8F1F2FE0F82}"/>
              </a:ext>
            </a:extLst>
          </p:cNvPr>
          <p:cNvSpPr/>
          <p:nvPr/>
        </p:nvSpPr>
        <p:spPr>
          <a:xfrm>
            <a:off x="8669953" y="11177183"/>
            <a:ext cx="617662" cy="719762"/>
          </a:xfrm>
          <a:custGeom>
            <a:avLst/>
            <a:gdLst>
              <a:gd name="connsiteX0" fmla="*/ 0 w 232219"/>
              <a:gd name="connsiteY0" fmla="*/ 0 h 270605"/>
              <a:gd name="connsiteX1" fmla="*/ 232220 w 232219"/>
              <a:gd name="connsiteY1" fmla="*/ 270605 h 270605"/>
              <a:gd name="connsiteX2" fmla="*/ 168307 w 232219"/>
              <a:gd name="connsiteY2" fmla="*/ 270605 h 270605"/>
            </a:gdLst>
            <a:ahLst/>
            <a:cxnLst>
              <a:cxn ang="0">
                <a:pos x="connsiteX0" y="connsiteY0"/>
              </a:cxn>
              <a:cxn ang="0">
                <a:pos x="connsiteX1" y="connsiteY1"/>
              </a:cxn>
              <a:cxn ang="0">
                <a:pos x="connsiteX2" y="connsiteY2"/>
              </a:cxn>
            </a:cxnLst>
            <a:rect l="l" t="t" r="r" b="b"/>
            <a:pathLst>
              <a:path w="232219" h="270605">
                <a:moveTo>
                  <a:pt x="0" y="0"/>
                </a:moveTo>
                <a:lnTo>
                  <a:pt x="232220" y="270605"/>
                </a:lnTo>
                <a:lnTo>
                  <a:pt x="168307" y="270605"/>
                </a:lnTo>
                <a:close/>
              </a:path>
            </a:pathLst>
          </a:custGeom>
          <a:solidFill>
            <a:schemeClr val="tx1">
              <a:lumMod val="85000"/>
              <a:lumOff val="15000"/>
              <a:alpha val="20000"/>
            </a:schemeClr>
          </a:solidFill>
          <a:ln w="9525" cap="flat">
            <a:noFill/>
            <a:prstDash val="solid"/>
            <a:miter/>
          </a:ln>
        </p:spPr>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ID" sz="3600">
              <a:solidFill>
                <a:schemeClr val="tx1">
                  <a:lumMod val="65000"/>
                  <a:lumOff val="35000"/>
                </a:schemeClr>
              </a:solidFill>
            </a:endParaRPr>
          </a:p>
        </p:txBody>
      </p:sp>
      <p:sp>
        <p:nvSpPr>
          <p:cNvPr id="91" name="Freeform: Shape 90">
            <a:extLst>
              <a:ext uri="{FF2B5EF4-FFF2-40B4-BE49-F238E27FC236}">
                <a16:creationId xmlns:a16="http://schemas.microsoft.com/office/drawing/2014/main" id="{2E5A7053-C48D-8C55-0EFF-116601F8A9A0}"/>
              </a:ext>
            </a:extLst>
          </p:cNvPr>
          <p:cNvSpPr/>
          <p:nvPr/>
        </p:nvSpPr>
        <p:spPr>
          <a:xfrm>
            <a:off x="11514292" y="9225893"/>
            <a:ext cx="1355412" cy="1418242"/>
          </a:xfrm>
          <a:custGeom>
            <a:avLst/>
            <a:gdLst>
              <a:gd name="connsiteX0" fmla="*/ 287560 w 509587"/>
              <a:gd name="connsiteY0" fmla="*/ 0 h 533209"/>
              <a:gd name="connsiteX1" fmla="*/ 254794 w 509587"/>
              <a:gd name="connsiteY1" fmla="*/ 1810 h 533209"/>
              <a:gd name="connsiteX2" fmla="*/ 222028 w 509587"/>
              <a:gd name="connsiteY2" fmla="*/ 0 h 533209"/>
              <a:gd name="connsiteX3" fmla="*/ 0 w 509587"/>
              <a:gd name="connsiteY3" fmla="*/ 0 h 533209"/>
              <a:gd name="connsiteX4" fmla="*/ 0 w 509587"/>
              <a:gd name="connsiteY4" fmla="*/ 265747 h 533209"/>
              <a:gd name="connsiteX5" fmla="*/ 0 w 509587"/>
              <a:gd name="connsiteY5" fmla="*/ 267176 h 533209"/>
              <a:gd name="connsiteX6" fmla="*/ 0 w 509587"/>
              <a:gd name="connsiteY6" fmla="*/ 533209 h 533209"/>
              <a:gd name="connsiteX7" fmla="*/ 134684 w 509587"/>
              <a:gd name="connsiteY7" fmla="*/ 533209 h 533209"/>
              <a:gd name="connsiteX8" fmla="*/ 223361 w 509587"/>
              <a:gd name="connsiteY8" fmla="*/ 532924 h 533209"/>
              <a:gd name="connsiteX9" fmla="*/ 254794 w 509587"/>
              <a:gd name="connsiteY9" fmla="*/ 531209 h 533209"/>
              <a:gd name="connsiteX10" fmla="*/ 286226 w 509587"/>
              <a:gd name="connsiteY10" fmla="*/ 532924 h 533209"/>
              <a:gd name="connsiteX11" fmla="*/ 374904 w 509587"/>
              <a:gd name="connsiteY11" fmla="*/ 533209 h 533209"/>
              <a:gd name="connsiteX12" fmla="*/ 509588 w 509587"/>
              <a:gd name="connsiteY12" fmla="*/ 533209 h 533209"/>
              <a:gd name="connsiteX13" fmla="*/ 509588 w 509587"/>
              <a:gd name="connsiteY13" fmla="*/ 0 h 533209"/>
              <a:gd name="connsiteX14" fmla="*/ 287560 w 509587"/>
              <a:gd name="connsiteY14" fmla="*/ 0 h 533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9587" h="533209">
                <a:moveTo>
                  <a:pt x="287560" y="0"/>
                </a:moveTo>
                <a:cubicBezTo>
                  <a:pt x="276511" y="0"/>
                  <a:pt x="265557" y="667"/>
                  <a:pt x="254794" y="1810"/>
                </a:cubicBezTo>
                <a:cubicBezTo>
                  <a:pt x="244031" y="667"/>
                  <a:pt x="233172" y="0"/>
                  <a:pt x="222028" y="0"/>
                </a:cubicBezTo>
                <a:lnTo>
                  <a:pt x="0" y="0"/>
                </a:lnTo>
                <a:lnTo>
                  <a:pt x="0" y="265747"/>
                </a:lnTo>
                <a:lnTo>
                  <a:pt x="0" y="267176"/>
                </a:lnTo>
                <a:lnTo>
                  <a:pt x="0" y="533209"/>
                </a:lnTo>
                <a:lnTo>
                  <a:pt x="134684" y="533209"/>
                </a:lnTo>
                <a:cubicBezTo>
                  <a:pt x="143542" y="533209"/>
                  <a:pt x="178308" y="533114"/>
                  <a:pt x="223361" y="532924"/>
                </a:cubicBezTo>
                <a:cubicBezTo>
                  <a:pt x="234029" y="532924"/>
                  <a:pt x="244412" y="532257"/>
                  <a:pt x="254794" y="531209"/>
                </a:cubicBezTo>
                <a:cubicBezTo>
                  <a:pt x="265081" y="532257"/>
                  <a:pt x="275558" y="532924"/>
                  <a:pt x="286226" y="532924"/>
                </a:cubicBezTo>
                <a:cubicBezTo>
                  <a:pt x="331280" y="533114"/>
                  <a:pt x="366046" y="533209"/>
                  <a:pt x="374904" y="533209"/>
                </a:cubicBezTo>
                <a:lnTo>
                  <a:pt x="509588" y="533209"/>
                </a:lnTo>
                <a:lnTo>
                  <a:pt x="509588" y="0"/>
                </a:lnTo>
                <a:lnTo>
                  <a:pt x="287560" y="0"/>
                </a:lnTo>
                <a:close/>
              </a:path>
            </a:pathLst>
          </a:custGeom>
          <a:gradFill flip="none" rotWithShape="1">
            <a:gsLst>
              <a:gs pos="80000">
                <a:schemeClr val="accent3"/>
              </a:gs>
              <a:gs pos="100000">
                <a:schemeClr val="accent3"/>
              </a:gs>
              <a:gs pos="15000">
                <a:schemeClr val="accent3">
                  <a:lumMod val="40000"/>
                  <a:lumOff val="60000"/>
                </a:schemeClr>
              </a:gs>
              <a:gs pos="45000">
                <a:schemeClr val="accent3">
                  <a:lumMod val="60000"/>
                  <a:lumOff val="40000"/>
                </a:schemeClr>
              </a:gs>
            </a:gsLst>
            <a:lin ang="2700000" scaled="1"/>
            <a:tileRect/>
          </a:gradFill>
          <a:ln>
            <a:noFill/>
          </a:ln>
          <a:effectLst>
            <a:outerShdw blurRad="381000" dist="444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92" name="Freeform: Shape 91">
            <a:extLst>
              <a:ext uri="{FF2B5EF4-FFF2-40B4-BE49-F238E27FC236}">
                <a16:creationId xmlns:a16="http://schemas.microsoft.com/office/drawing/2014/main" id="{81587973-52DB-CA71-4BE4-FDE7CE99A516}"/>
              </a:ext>
            </a:extLst>
          </p:cNvPr>
          <p:cNvSpPr/>
          <p:nvPr/>
        </p:nvSpPr>
        <p:spPr>
          <a:xfrm>
            <a:off x="11514544" y="9225893"/>
            <a:ext cx="1355412" cy="1418242"/>
          </a:xfrm>
          <a:custGeom>
            <a:avLst/>
            <a:gdLst>
              <a:gd name="connsiteX0" fmla="*/ 287560 w 509587"/>
              <a:gd name="connsiteY0" fmla="*/ 0 h 533209"/>
              <a:gd name="connsiteX1" fmla="*/ 254794 w 509587"/>
              <a:gd name="connsiteY1" fmla="*/ 1810 h 533209"/>
              <a:gd name="connsiteX2" fmla="*/ 222028 w 509587"/>
              <a:gd name="connsiteY2" fmla="*/ 0 h 533209"/>
              <a:gd name="connsiteX3" fmla="*/ 0 w 509587"/>
              <a:gd name="connsiteY3" fmla="*/ 0 h 533209"/>
              <a:gd name="connsiteX4" fmla="*/ 0 w 509587"/>
              <a:gd name="connsiteY4" fmla="*/ 265747 h 533209"/>
              <a:gd name="connsiteX5" fmla="*/ 0 w 509587"/>
              <a:gd name="connsiteY5" fmla="*/ 267176 h 533209"/>
              <a:gd name="connsiteX6" fmla="*/ 0 w 509587"/>
              <a:gd name="connsiteY6" fmla="*/ 533209 h 533209"/>
              <a:gd name="connsiteX7" fmla="*/ 134684 w 509587"/>
              <a:gd name="connsiteY7" fmla="*/ 533209 h 533209"/>
              <a:gd name="connsiteX8" fmla="*/ 223361 w 509587"/>
              <a:gd name="connsiteY8" fmla="*/ 532924 h 533209"/>
              <a:gd name="connsiteX9" fmla="*/ 254794 w 509587"/>
              <a:gd name="connsiteY9" fmla="*/ 531209 h 533209"/>
              <a:gd name="connsiteX10" fmla="*/ 286226 w 509587"/>
              <a:gd name="connsiteY10" fmla="*/ 532924 h 533209"/>
              <a:gd name="connsiteX11" fmla="*/ 374904 w 509587"/>
              <a:gd name="connsiteY11" fmla="*/ 533209 h 533209"/>
              <a:gd name="connsiteX12" fmla="*/ 509588 w 509587"/>
              <a:gd name="connsiteY12" fmla="*/ 533209 h 533209"/>
              <a:gd name="connsiteX13" fmla="*/ 509588 w 509587"/>
              <a:gd name="connsiteY13" fmla="*/ 0 h 533209"/>
              <a:gd name="connsiteX14" fmla="*/ 287560 w 509587"/>
              <a:gd name="connsiteY14" fmla="*/ 0 h 533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9587" h="533209">
                <a:moveTo>
                  <a:pt x="287560" y="0"/>
                </a:moveTo>
                <a:cubicBezTo>
                  <a:pt x="276511" y="0"/>
                  <a:pt x="265557" y="667"/>
                  <a:pt x="254794" y="1810"/>
                </a:cubicBezTo>
                <a:cubicBezTo>
                  <a:pt x="244031" y="667"/>
                  <a:pt x="233172" y="0"/>
                  <a:pt x="222028" y="0"/>
                </a:cubicBezTo>
                <a:lnTo>
                  <a:pt x="0" y="0"/>
                </a:lnTo>
                <a:lnTo>
                  <a:pt x="0" y="265747"/>
                </a:lnTo>
                <a:lnTo>
                  <a:pt x="0" y="267176"/>
                </a:lnTo>
                <a:lnTo>
                  <a:pt x="0" y="533209"/>
                </a:lnTo>
                <a:lnTo>
                  <a:pt x="134684" y="533209"/>
                </a:lnTo>
                <a:cubicBezTo>
                  <a:pt x="143542" y="533209"/>
                  <a:pt x="178308" y="533114"/>
                  <a:pt x="223361" y="532924"/>
                </a:cubicBezTo>
                <a:cubicBezTo>
                  <a:pt x="234029" y="532924"/>
                  <a:pt x="244412" y="532257"/>
                  <a:pt x="254794" y="531209"/>
                </a:cubicBezTo>
                <a:cubicBezTo>
                  <a:pt x="265081" y="532257"/>
                  <a:pt x="275558" y="532924"/>
                  <a:pt x="286226" y="532924"/>
                </a:cubicBezTo>
                <a:cubicBezTo>
                  <a:pt x="331280" y="533114"/>
                  <a:pt x="366046" y="533209"/>
                  <a:pt x="374904" y="533209"/>
                </a:cubicBezTo>
                <a:lnTo>
                  <a:pt x="509588" y="533209"/>
                </a:lnTo>
                <a:lnTo>
                  <a:pt x="509588" y="0"/>
                </a:lnTo>
                <a:lnTo>
                  <a:pt x="287560" y="0"/>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93" name="Freeform: Shape 92">
            <a:extLst>
              <a:ext uri="{FF2B5EF4-FFF2-40B4-BE49-F238E27FC236}">
                <a16:creationId xmlns:a16="http://schemas.microsoft.com/office/drawing/2014/main" id="{52E3654A-23DC-99F3-552E-9C461891D92B}"/>
              </a:ext>
            </a:extLst>
          </p:cNvPr>
          <p:cNvSpPr/>
          <p:nvPr/>
        </p:nvSpPr>
        <p:spPr>
          <a:xfrm>
            <a:off x="12869455" y="9225893"/>
            <a:ext cx="761310" cy="2673330"/>
          </a:xfrm>
          <a:custGeom>
            <a:avLst/>
            <a:gdLst>
              <a:gd name="connsiteX0" fmla="*/ 286226 w 286226"/>
              <a:gd name="connsiteY0" fmla="*/ 1005078 h 1005078"/>
              <a:gd name="connsiteX1" fmla="*/ 0 w 286226"/>
              <a:gd name="connsiteY1" fmla="*/ 533209 h 1005078"/>
              <a:gd name="connsiteX2" fmla="*/ 0 w 286226"/>
              <a:gd name="connsiteY2" fmla="*/ 0 h 1005078"/>
              <a:gd name="connsiteX3" fmla="*/ 286226 w 286226"/>
              <a:gd name="connsiteY3" fmla="*/ 463963 h 1005078"/>
            </a:gdLst>
            <a:ahLst/>
            <a:cxnLst>
              <a:cxn ang="0">
                <a:pos x="connsiteX0" y="connsiteY0"/>
              </a:cxn>
              <a:cxn ang="0">
                <a:pos x="connsiteX1" y="connsiteY1"/>
              </a:cxn>
              <a:cxn ang="0">
                <a:pos x="connsiteX2" y="connsiteY2"/>
              </a:cxn>
              <a:cxn ang="0">
                <a:pos x="connsiteX3" y="connsiteY3"/>
              </a:cxn>
            </a:cxnLst>
            <a:rect l="l" t="t" r="r" b="b"/>
            <a:pathLst>
              <a:path w="286226" h="1005078">
                <a:moveTo>
                  <a:pt x="286226" y="1005078"/>
                </a:moveTo>
                <a:lnTo>
                  <a:pt x="0" y="533209"/>
                </a:lnTo>
                <a:lnTo>
                  <a:pt x="0" y="0"/>
                </a:lnTo>
                <a:lnTo>
                  <a:pt x="286226" y="463963"/>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94" name="Freeform: Shape 93">
            <a:extLst>
              <a:ext uri="{FF2B5EF4-FFF2-40B4-BE49-F238E27FC236}">
                <a16:creationId xmlns:a16="http://schemas.microsoft.com/office/drawing/2014/main" id="{9D47D90B-70D2-1211-F8FC-B0AFC5163FD9}"/>
              </a:ext>
            </a:extLst>
          </p:cNvPr>
          <p:cNvSpPr/>
          <p:nvPr/>
        </p:nvSpPr>
        <p:spPr>
          <a:xfrm>
            <a:off x="12869455" y="9225893"/>
            <a:ext cx="761310" cy="2673330"/>
          </a:xfrm>
          <a:custGeom>
            <a:avLst/>
            <a:gdLst>
              <a:gd name="connsiteX0" fmla="*/ 286226 w 286226"/>
              <a:gd name="connsiteY0" fmla="*/ 1005078 h 1005078"/>
              <a:gd name="connsiteX1" fmla="*/ 0 w 286226"/>
              <a:gd name="connsiteY1" fmla="*/ 533209 h 1005078"/>
              <a:gd name="connsiteX2" fmla="*/ 0 w 286226"/>
              <a:gd name="connsiteY2" fmla="*/ 0 h 1005078"/>
              <a:gd name="connsiteX3" fmla="*/ 286226 w 286226"/>
              <a:gd name="connsiteY3" fmla="*/ 463963 h 1005078"/>
            </a:gdLst>
            <a:ahLst/>
            <a:cxnLst>
              <a:cxn ang="0">
                <a:pos x="connsiteX0" y="connsiteY0"/>
              </a:cxn>
              <a:cxn ang="0">
                <a:pos x="connsiteX1" y="connsiteY1"/>
              </a:cxn>
              <a:cxn ang="0">
                <a:pos x="connsiteX2" y="connsiteY2"/>
              </a:cxn>
              <a:cxn ang="0">
                <a:pos x="connsiteX3" y="connsiteY3"/>
              </a:cxn>
            </a:cxnLst>
            <a:rect l="l" t="t" r="r" b="b"/>
            <a:pathLst>
              <a:path w="286226" h="1005078">
                <a:moveTo>
                  <a:pt x="286226" y="1005078"/>
                </a:moveTo>
                <a:lnTo>
                  <a:pt x="0" y="533209"/>
                </a:lnTo>
                <a:lnTo>
                  <a:pt x="0" y="0"/>
                </a:lnTo>
                <a:lnTo>
                  <a:pt x="286226" y="463963"/>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95" name="Freeform: Shape 94">
            <a:extLst>
              <a:ext uri="{FF2B5EF4-FFF2-40B4-BE49-F238E27FC236}">
                <a16:creationId xmlns:a16="http://schemas.microsoft.com/office/drawing/2014/main" id="{62C57FFB-F7DA-A951-D068-8EE45D0B536A}"/>
              </a:ext>
            </a:extLst>
          </p:cNvPr>
          <p:cNvSpPr/>
          <p:nvPr/>
        </p:nvSpPr>
        <p:spPr>
          <a:xfrm>
            <a:off x="12869455" y="9225893"/>
            <a:ext cx="761310" cy="2673330"/>
          </a:xfrm>
          <a:custGeom>
            <a:avLst/>
            <a:gdLst>
              <a:gd name="connsiteX0" fmla="*/ 286226 w 286226"/>
              <a:gd name="connsiteY0" fmla="*/ 1005078 h 1005078"/>
              <a:gd name="connsiteX1" fmla="*/ 0 w 286226"/>
              <a:gd name="connsiteY1" fmla="*/ 533209 h 1005078"/>
              <a:gd name="connsiteX2" fmla="*/ 0 w 286226"/>
              <a:gd name="connsiteY2" fmla="*/ 0 h 1005078"/>
              <a:gd name="connsiteX3" fmla="*/ 286226 w 286226"/>
              <a:gd name="connsiteY3" fmla="*/ 463963 h 1005078"/>
            </a:gdLst>
            <a:ahLst/>
            <a:cxnLst>
              <a:cxn ang="0">
                <a:pos x="connsiteX0" y="connsiteY0"/>
              </a:cxn>
              <a:cxn ang="0">
                <a:pos x="connsiteX1" y="connsiteY1"/>
              </a:cxn>
              <a:cxn ang="0">
                <a:pos x="connsiteX2" y="connsiteY2"/>
              </a:cxn>
              <a:cxn ang="0">
                <a:pos x="connsiteX3" y="connsiteY3"/>
              </a:cxn>
            </a:cxnLst>
            <a:rect l="l" t="t" r="r" b="b"/>
            <a:pathLst>
              <a:path w="286226" h="1005078">
                <a:moveTo>
                  <a:pt x="286226" y="1005078"/>
                </a:moveTo>
                <a:lnTo>
                  <a:pt x="0" y="533209"/>
                </a:lnTo>
                <a:lnTo>
                  <a:pt x="0" y="0"/>
                </a:lnTo>
                <a:lnTo>
                  <a:pt x="286226" y="463963"/>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96" name="Freeform: Shape 95">
            <a:extLst>
              <a:ext uri="{FF2B5EF4-FFF2-40B4-BE49-F238E27FC236}">
                <a16:creationId xmlns:a16="http://schemas.microsoft.com/office/drawing/2014/main" id="{A324CB82-2744-E348-9C8F-854EF0399C5F}"/>
              </a:ext>
            </a:extLst>
          </p:cNvPr>
          <p:cNvSpPr/>
          <p:nvPr/>
        </p:nvSpPr>
        <p:spPr>
          <a:xfrm>
            <a:off x="10753237" y="9225893"/>
            <a:ext cx="761310" cy="2673330"/>
          </a:xfrm>
          <a:custGeom>
            <a:avLst/>
            <a:gdLst>
              <a:gd name="connsiteX0" fmla="*/ 0 w 286226"/>
              <a:gd name="connsiteY0" fmla="*/ 1005078 h 1005078"/>
              <a:gd name="connsiteX1" fmla="*/ 286226 w 286226"/>
              <a:gd name="connsiteY1" fmla="*/ 533209 h 1005078"/>
              <a:gd name="connsiteX2" fmla="*/ 286226 w 286226"/>
              <a:gd name="connsiteY2" fmla="*/ 0 h 1005078"/>
              <a:gd name="connsiteX3" fmla="*/ 0 w 286226"/>
              <a:gd name="connsiteY3" fmla="*/ 463963 h 1005078"/>
            </a:gdLst>
            <a:ahLst/>
            <a:cxnLst>
              <a:cxn ang="0">
                <a:pos x="connsiteX0" y="connsiteY0"/>
              </a:cxn>
              <a:cxn ang="0">
                <a:pos x="connsiteX1" y="connsiteY1"/>
              </a:cxn>
              <a:cxn ang="0">
                <a:pos x="connsiteX2" y="connsiteY2"/>
              </a:cxn>
              <a:cxn ang="0">
                <a:pos x="connsiteX3" y="connsiteY3"/>
              </a:cxn>
            </a:cxnLst>
            <a:rect l="l" t="t" r="r" b="b"/>
            <a:pathLst>
              <a:path w="286226" h="1005078">
                <a:moveTo>
                  <a:pt x="0" y="1005078"/>
                </a:moveTo>
                <a:lnTo>
                  <a:pt x="286226" y="533209"/>
                </a:lnTo>
                <a:lnTo>
                  <a:pt x="286226" y="0"/>
                </a:lnTo>
                <a:lnTo>
                  <a:pt x="0" y="463963"/>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97" name="Freeform: Shape 96">
            <a:extLst>
              <a:ext uri="{FF2B5EF4-FFF2-40B4-BE49-F238E27FC236}">
                <a16:creationId xmlns:a16="http://schemas.microsoft.com/office/drawing/2014/main" id="{D31C9B94-7350-A773-142E-84BC6DFB154D}"/>
              </a:ext>
            </a:extLst>
          </p:cNvPr>
          <p:cNvSpPr/>
          <p:nvPr/>
        </p:nvSpPr>
        <p:spPr>
          <a:xfrm>
            <a:off x="10753237" y="9225893"/>
            <a:ext cx="761310" cy="2673330"/>
          </a:xfrm>
          <a:custGeom>
            <a:avLst/>
            <a:gdLst>
              <a:gd name="connsiteX0" fmla="*/ 0 w 286226"/>
              <a:gd name="connsiteY0" fmla="*/ 1005078 h 1005078"/>
              <a:gd name="connsiteX1" fmla="*/ 286226 w 286226"/>
              <a:gd name="connsiteY1" fmla="*/ 533209 h 1005078"/>
              <a:gd name="connsiteX2" fmla="*/ 286226 w 286226"/>
              <a:gd name="connsiteY2" fmla="*/ 0 h 1005078"/>
              <a:gd name="connsiteX3" fmla="*/ 0 w 286226"/>
              <a:gd name="connsiteY3" fmla="*/ 463963 h 1005078"/>
            </a:gdLst>
            <a:ahLst/>
            <a:cxnLst>
              <a:cxn ang="0">
                <a:pos x="connsiteX0" y="connsiteY0"/>
              </a:cxn>
              <a:cxn ang="0">
                <a:pos x="connsiteX1" y="connsiteY1"/>
              </a:cxn>
              <a:cxn ang="0">
                <a:pos x="connsiteX2" y="connsiteY2"/>
              </a:cxn>
              <a:cxn ang="0">
                <a:pos x="connsiteX3" y="connsiteY3"/>
              </a:cxn>
            </a:cxnLst>
            <a:rect l="l" t="t" r="r" b="b"/>
            <a:pathLst>
              <a:path w="286226" h="1005078">
                <a:moveTo>
                  <a:pt x="0" y="1005078"/>
                </a:moveTo>
                <a:lnTo>
                  <a:pt x="286226" y="533209"/>
                </a:lnTo>
                <a:lnTo>
                  <a:pt x="286226" y="0"/>
                </a:lnTo>
                <a:lnTo>
                  <a:pt x="0" y="463963"/>
                </a:lnTo>
                <a:close/>
              </a:path>
            </a:pathLst>
          </a:custGeom>
          <a:gradFill flip="none" rotWithShape="1">
            <a:gsLst>
              <a:gs pos="80000">
                <a:schemeClr val="accent1"/>
              </a:gs>
              <a:gs pos="100000">
                <a:schemeClr val="accent1"/>
              </a:gs>
              <a:gs pos="15000">
                <a:schemeClr val="accent1">
                  <a:lumMod val="40000"/>
                  <a:lumOff val="60000"/>
                </a:schemeClr>
              </a:gs>
              <a:gs pos="45000">
                <a:schemeClr val="accent1">
                  <a:lumMod val="60000"/>
                  <a:lumOff val="4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98" name="Freeform: Shape 97">
            <a:extLst>
              <a:ext uri="{FF2B5EF4-FFF2-40B4-BE49-F238E27FC236}">
                <a16:creationId xmlns:a16="http://schemas.microsoft.com/office/drawing/2014/main" id="{4A65A25F-B04E-C3F5-99BD-2D363D017AB3}"/>
              </a:ext>
            </a:extLst>
          </p:cNvPr>
          <p:cNvSpPr/>
          <p:nvPr/>
        </p:nvSpPr>
        <p:spPr>
          <a:xfrm>
            <a:off x="10753237" y="9225893"/>
            <a:ext cx="761310" cy="2673330"/>
          </a:xfrm>
          <a:custGeom>
            <a:avLst/>
            <a:gdLst>
              <a:gd name="connsiteX0" fmla="*/ 0 w 286226"/>
              <a:gd name="connsiteY0" fmla="*/ 1005078 h 1005078"/>
              <a:gd name="connsiteX1" fmla="*/ 286226 w 286226"/>
              <a:gd name="connsiteY1" fmla="*/ 533209 h 1005078"/>
              <a:gd name="connsiteX2" fmla="*/ 286226 w 286226"/>
              <a:gd name="connsiteY2" fmla="*/ 0 h 1005078"/>
              <a:gd name="connsiteX3" fmla="*/ 0 w 286226"/>
              <a:gd name="connsiteY3" fmla="*/ 463963 h 1005078"/>
            </a:gdLst>
            <a:ahLst/>
            <a:cxnLst>
              <a:cxn ang="0">
                <a:pos x="connsiteX0" y="connsiteY0"/>
              </a:cxn>
              <a:cxn ang="0">
                <a:pos x="connsiteX1" y="connsiteY1"/>
              </a:cxn>
              <a:cxn ang="0">
                <a:pos x="connsiteX2" y="connsiteY2"/>
              </a:cxn>
              <a:cxn ang="0">
                <a:pos x="connsiteX3" y="connsiteY3"/>
              </a:cxn>
            </a:cxnLst>
            <a:rect l="l" t="t" r="r" b="b"/>
            <a:pathLst>
              <a:path w="286226" h="1005078">
                <a:moveTo>
                  <a:pt x="0" y="1005078"/>
                </a:moveTo>
                <a:lnTo>
                  <a:pt x="286226" y="533209"/>
                </a:lnTo>
                <a:lnTo>
                  <a:pt x="286226" y="0"/>
                </a:lnTo>
                <a:lnTo>
                  <a:pt x="0" y="463963"/>
                </a:ln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99" name="Rectangle 98">
            <a:extLst>
              <a:ext uri="{FF2B5EF4-FFF2-40B4-BE49-F238E27FC236}">
                <a16:creationId xmlns:a16="http://schemas.microsoft.com/office/drawing/2014/main" id="{E7904542-7304-3955-5877-8299D0D1235F}"/>
              </a:ext>
            </a:extLst>
          </p:cNvPr>
          <p:cNvSpPr/>
          <p:nvPr/>
        </p:nvSpPr>
        <p:spPr>
          <a:xfrm>
            <a:off x="9323140" y="10788850"/>
            <a:ext cx="776908" cy="776908"/>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100" name="Rectangle 99">
            <a:extLst>
              <a:ext uri="{FF2B5EF4-FFF2-40B4-BE49-F238E27FC236}">
                <a16:creationId xmlns:a16="http://schemas.microsoft.com/office/drawing/2014/main" id="{65B97C7F-75B7-DB18-8DAF-7C3319EAFC39}"/>
              </a:ext>
            </a:extLst>
          </p:cNvPr>
          <p:cNvSpPr/>
          <p:nvPr/>
        </p:nvSpPr>
        <p:spPr>
          <a:xfrm>
            <a:off x="11585224" y="9565681"/>
            <a:ext cx="1214556" cy="64633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600" dirty="0">
                <a:solidFill>
                  <a:schemeClr val="bg1"/>
                </a:solidFill>
                <a:latin typeface="+mj-lt"/>
                <a:cs typeface="Arial" panose="020B0604020202020204" pitchFamily="34" charset="0"/>
              </a:rPr>
              <a:t>04</a:t>
            </a:r>
          </a:p>
        </p:txBody>
      </p:sp>
      <p:sp>
        <p:nvSpPr>
          <p:cNvPr id="101" name="Rectangle 100">
            <a:extLst>
              <a:ext uri="{FF2B5EF4-FFF2-40B4-BE49-F238E27FC236}">
                <a16:creationId xmlns:a16="http://schemas.microsoft.com/office/drawing/2014/main" id="{E44BBE40-1D99-F303-6503-71F2323D563E}"/>
              </a:ext>
            </a:extLst>
          </p:cNvPr>
          <p:cNvSpPr/>
          <p:nvPr/>
        </p:nvSpPr>
        <p:spPr>
          <a:xfrm>
            <a:off x="14283950" y="10788850"/>
            <a:ext cx="776908" cy="776908"/>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D" sz="3600"/>
          </a:p>
        </p:txBody>
      </p:sp>
      <p:sp>
        <p:nvSpPr>
          <p:cNvPr id="102" name="TextBox 101">
            <a:extLst>
              <a:ext uri="{FF2B5EF4-FFF2-40B4-BE49-F238E27FC236}">
                <a16:creationId xmlns:a16="http://schemas.microsoft.com/office/drawing/2014/main" id="{15B42B02-13E7-7362-14F2-92AEA43E56EE}"/>
              </a:ext>
            </a:extLst>
          </p:cNvPr>
          <p:cNvSpPr txBox="1"/>
          <p:nvPr/>
        </p:nvSpPr>
        <p:spPr>
          <a:xfrm>
            <a:off x="5486398" y="1480827"/>
            <a:ext cx="13411200" cy="1323439"/>
          </a:xfrm>
          <a:prstGeom prst="rect">
            <a:avLst/>
          </a:prstGeom>
          <a:noFill/>
        </p:spPr>
        <p:txBody>
          <a:bodyPr wrap="square" rtlCol="0">
            <a:spAutoFit/>
          </a:bodyPr>
          <a:lstStyle/>
          <a:p>
            <a:pPr algn="ctr"/>
            <a:r>
              <a:rPr lang="en-US" sz="8000" dirty="0">
                <a:solidFill>
                  <a:schemeClr val="tx1">
                    <a:lumMod val="85000"/>
                    <a:lumOff val="15000"/>
                  </a:schemeClr>
                </a:solidFill>
                <a:latin typeface="+mj-lt"/>
              </a:rPr>
              <a:t>Comparison Infographic</a:t>
            </a:r>
          </a:p>
        </p:txBody>
      </p:sp>
    </p:spTree>
    <p:extLst>
      <p:ext uri="{BB962C8B-B14F-4D97-AF65-F5344CB8AC3E}">
        <p14:creationId xmlns:p14="http://schemas.microsoft.com/office/powerpoint/2010/main" val="3886708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DB5A84-DE05-47EB-1108-9D732C3E0F78}"/>
              </a:ext>
            </a:extLst>
          </p:cNvPr>
          <p:cNvSpPr/>
          <p:nvPr/>
        </p:nvSpPr>
        <p:spPr>
          <a:xfrm>
            <a:off x="12192000" y="1"/>
            <a:ext cx="12192000" cy="13715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pic>
        <p:nvPicPr>
          <p:cNvPr id="16" name="Picture 15">
            <a:extLst>
              <a:ext uri="{FF2B5EF4-FFF2-40B4-BE49-F238E27FC236}">
                <a16:creationId xmlns:a16="http://schemas.microsoft.com/office/drawing/2014/main" id="{F912EB90-EACF-0CE0-A136-81FF6943E970}"/>
              </a:ext>
            </a:extLst>
          </p:cNvPr>
          <p:cNvPicPr>
            <a:picLocks noChangeAspect="1"/>
          </p:cNvPicPr>
          <p:nvPr/>
        </p:nvPicPr>
        <p:blipFill>
          <a:blip r:embed="rId3"/>
          <a:stretch>
            <a:fillRect/>
          </a:stretch>
        </p:blipFill>
        <p:spPr>
          <a:xfrm>
            <a:off x="6458215" y="1130311"/>
            <a:ext cx="11467570" cy="11455377"/>
          </a:xfrm>
          <a:prstGeom prst="rect">
            <a:avLst/>
          </a:prstGeom>
        </p:spPr>
      </p:pic>
      <p:grpSp>
        <p:nvGrpSpPr>
          <p:cNvPr id="3" name="Group 2">
            <a:extLst>
              <a:ext uri="{FF2B5EF4-FFF2-40B4-BE49-F238E27FC236}">
                <a16:creationId xmlns:a16="http://schemas.microsoft.com/office/drawing/2014/main" id="{FDBCB589-4821-C90C-44E0-6DEBFDA0585C}"/>
              </a:ext>
            </a:extLst>
          </p:cNvPr>
          <p:cNvGrpSpPr/>
          <p:nvPr/>
        </p:nvGrpSpPr>
        <p:grpSpPr>
          <a:xfrm>
            <a:off x="18852" y="5198386"/>
            <a:ext cx="9810948" cy="3319228"/>
            <a:chOff x="9426" y="2599193"/>
            <a:chExt cx="4905474" cy="1659614"/>
          </a:xfrm>
        </p:grpSpPr>
        <p:sp>
          <p:nvSpPr>
            <p:cNvPr id="4" name="Rectangle: Top Corners Rounded 3">
              <a:extLst>
                <a:ext uri="{FF2B5EF4-FFF2-40B4-BE49-F238E27FC236}">
                  <a16:creationId xmlns:a16="http://schemas.microsoft.com/office/drawing/2014/main" id="{B206FA60-E15B-0A26-7F7F-9A379C72C6B8}"/>
                </a:ext>
              </a:extLst>
            </p:cNvPr>
            <p:cNvSpPr/>
            <p:nvPr/>
          </p:nvSpPr>
          <p:spPr>
            <a:xfrm rot="16200000">
              <a:off x="1491286" y="1117333"/>
              <a:ext cx="1659614" cy="4623333"/>
            </a:xfrm>
            <a:prstGeom prst="round2SameRect">
              <a:avLst>
                <a:gd name="adj1" fmla="val 0"/>
                <a:gd name="adj2" fmla="val 50000"/>
              </a:avLst>
            </a:prstGeom>
            <a:gradFill>
              <a:gsLst>
                <a:gs pos="0">
                  <a:schemeClr val="bg1"/>
                </a:gs>
                <a:gs pos="100000">
                  <a:srgbClr val="E4E8F6"/>
                </a:gs>
              </a:gsLst>
              <a:lin ang="2700000" scaled="0"/>
            </a:gradFill>
            <a:ln>
              <a:noFill/>
            </a:ln>
            <a:effectLst>
              <a:outerShdw blurRad="635000" dist="571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US" sz="7200"/>
            </a:p>
          </p:txBody>
        </p:sp>
        <p:grpSp>
          <p:nvGrpSpPr>
            <p:cNvPr id="5" name="Group 4">
              <a:extLst>
                <a:ext uri="{FF2B5EF4-FFF2-40B4-BE49-F238E27FC236}">
                  <a16:creationId xmlns:a16="http://schemas.microsoft.com/office/drawing/2014/main" id="{DA711463-6BC1-86FC-5A2A-C80C0BDF0689}"/>
                </a:ext>
              </a:extLst>
            </p:cNvPr>
            <p:cNvGrpSpPr/>
            <p:nvPr/>
          </p:nvGrpSpPr>
          <p:grpSpPr>
            <a:xfrm>
              <a:off x="523875" y="2793598"/>
              <a:ext cx="3394024" cy="1107381"/>
              <a:chOff x="438150" y="2793598"/>
              <a:chExt cx="3394024" cy="1107381"/>
            </a:xfrm>
          </p:grpSpPr>
          <p:sp>
            <p:nvSpPr>
              <p:cNvPr id="7" name="TextBox 6">
                <a:extLst>
                  <a:ext uri="{FF2B5EF4-FFF2-40B4-BE49-F238E27FC236}">
                    <a16:creationId xmlns:a16="http://schemas.microsoft.com/office/drawing/2014/main" id="{6CA228DF-9B04-F97F-D805-F415464C6FEB}"/>
                  </a:ext>
                </a:extLst>
              </p:cNvPr>
              <p:cNvSpPr txBox="1"/>
              <p:nvPr/>
            </p:nvSpPr>
            <p:spPr>
              <a:xfrm>
                <a:off x="438150" y="2793598"/>
                <a:ext cx="3394024" cy="709682"/>
              </a:xfrm>
              <a:prstGeom prst="rect">
                <a:avLst/>
              </a:prstGeom>
              <a:noFill/>
            </p:spPr>
            <p:txBody>
              <a:bodyPr wrap="square" rtlCol="0">
                <a:spAutoFit/>
              </a:bodyPr>
              <a:lstStyle/>
              <a:p>
                <a:pPr algn="r">
                  <a:lnSpc>
                    <a:spcPct val="110000"/>
                  </a:lnSpc>
                </a:pPr>
                <a:r>
                  <a:rPr lang="en-US" sz="4000" dirty="0">
                    <a:solidFill>
                      <a:schemeClr val="tx1">
                        <a:lumMod val="85000"/>
                        <a:lumOff val="15000"/>
                      </a:schemeClr>
                    </a:solidFill>
                    <a:latin typeface="+mj-lt"/>
                  </a:rPr>
                  <a:t>Sample Sentence,</a:t>
                </a:r>
              </a:p>
              <a:p>
                <a:pPr algn="r">
                  <a:lnSpc>
                    <a:spcPct val="110000"/>
                  </a:lnSpc>
                </a:pPr>
                <a:r>
                  <a:rPr lang="en-US" sz="4000" dirty="0">
                    <a:solidFill>
                      <a:schemeClr val="tx1">
                        <a:lumMod val="85000"/>
                        <a:lumOff val="15000"/>
                      </a:schemeClr>
                    </a:solidFill>
                    <a:latin typeface="+mj-lt"/>
                  </a:rPr>
                  <a:t>Here</a:t>
                </a:r>
              </a:p>
            </p:txBody>
          </p:sp>
          <p:sp>
            <p:nvSpPr>
              <p:cNvPr id="8" name="TextBox 7">
                <a:extLst>
                  <a:ext uri="{FF2B5EF4-FFF2-40B4-BE49-F238E27FC236}">
                    <a16:creationId xmlns:a16="http://schemas.microsoft.com/office/drawing/2014/main" id="{EF0B1C22-AECE-7987-9725-2AB163FB37C1}"/>
                  </a:ext>
                </a:extLst>
              </p:cNvPr>
              <p:cNvSpPr txBox="1"/>
              <p:nvPr/>
            </p:nvSpPr>
            <p:spPr>
              <a:xfrm>
                <a:off x="895195" y="3600384"/>
                <a:ext cx="2936979" cy="300595"/>
              </a:xfrm>
              <a:prstGeom prst="rect">
                <a:avLst/>
              </a:prstGeom>
              <a:noFill/>
            </p:spPr>
            <p:txBody>
              <a:bodyPr wrap="square" rtlCol="0">
                <a:spAutoFit/>
              </a:bodyPr>
              <a:lstStyle/>
              <a:p>
                <a:pPr algn="r">
                  <a:lnSpc>
                    <a:spcPct val="130000"/>
                  </a:lnSpc>
                  <a:spcBef>
                    <a:spcPts val="1500"/>
                  </a:spcBef>
                </a:pPr>
                <a:r>
                  <a:rPr lang="en-US" sz="2800" dirty="0">
                    <a:solidFill>
                      <a:schemeClr val="tx1">
                        <a:lumMod val="65000"/>
                        <a:lumOff val="35000"/>
                      </a:schemeClr>
                    </a:solidFill>
                  </a:rPr>
                  <a:t>Lorem ipsum dolor sit </a:t>
                </a:r>
                <a:r>
                  <a:rPr lang="en-US" sz="2800" dirty="0" err="1">
                    <a:solidFill>
                      <a:schemeClr val="tx1">
                        <a:lumMod val="65000"/>
                        <a:lumOff val="35000"/>
                      </a:schemeClr>
                    </a:solidFill>
                  </a:rPr>
                  <a:t>amet</a:t>
                </a:r>
                <a:endParaRPr lang="en-US" sz="2000" dirty="0">
                  <a:solidFill>
                    <a:schemeClr val="tx1">
                      <a:lumMod val="65000"/>
                      <a:lumOff val="35000"/>
                    </a:schemeClr>
                  </a:solidFill>
                </a:endParaRPr>
              </a:p>
            </p:txBody>
          </p:sp>
        </p:grpSp>
        <p:sp>
          <p:nvSpPr>
            <p:cNvPr id="6" name="Rectangle: Rounded Corners 5">
              <a:extLst>
                <a:ext uri="{FF2B5EF4-FFF2-40B4-BE49-F238E27FC236}">
                  <a16:creationId xmlns:a16="http://schemas.microsoft.com/office/drawing/2014/main" id="{CA1069FE-2593-7813-B5EB-6411C1399DC0}"/>
                </a:ext>
              </a:extLst>
            </p:cNvPr>
            <p:cNvSpPr/>
            <p:nvPr/>
          </p:nvSpPr>
          <p:spPr>
            <a:xfrm>
              <a:off x="4287158" y="3113564"/>
              <a:ext cx="627742" cy="630871"/>
            </a:xfrm>
            <a:prstGeom prst="roundRect">
              <a:avLst>
                <a:gd name="adj" fmla="val 32276"/>
              </a:avLst>
            </a:pr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t>A</a:t>
              </a:r>
              <a:endParaRPr lang="en-ID" sz="7200" dirty="0"/>
            </a:p>
          </p:txBody>
        </p:sp>
      </p:grpSp>
      <p:grpSp>
        <p:nvGrpSpPr>
          <p:cNvPr id="9" name="Group 8">
            <a:extLst>
              <a:ext uri="{FF2B5EF4-FFF2-40B4-BE49-F238E27FC236}">
                <a16:creationId xmlns:a16="http://schemas.microsoft.com/office/drawing/2014/main" id="{903AF8FB-8659-E2BD-907E-7F84BD66BD2C}"/>
              </a:ext>
            </a:extLst>
          </p:cNvPr>
          <p:cNvGrpSpPr/>
          <p:nvPr/>
        </p:nvGrpSpPr>
        <p:grpSpPr>
          <a:xfrm>
            <a:off x="14594116" y="5198386"/>
            <a:ext cx="9771032" cy="3319228"/>
            <a:chOff x="7297058" y="2599193"/>
            <a:chExt cx="4885516" cy="1659614"/>
          </a:xfrm>
        </p:grpSpPr>
        <p:sp>
          <p:nvSpPr>
            <p:cNvPr id="10" name="Rectangle: Top Corners Rounded 9">
              <a:extLst>
                <a:ext uri="{FF2B5EF4-FFF2-40B4-BE49-F238E27FC236}">
                  <a16:creationId xmlns:a16="http://schemas.microsoft.com/office/drawing/2014/main" id="{195B3830-281C-4C87-5FF4-EE5709BBB0E6}"/>
                </a:ext>
              </a:extLst>
            </p:cNvPr>
            <p:cNvSpPr/>
            <p:nvPr/>
          </p:nvSpPr>
          <p:spPr>
            <a:xfrm rot="16200000">
              <a:off x="9041101" y="1117333"/>
              <a:ext cx="1659614" cy="4623333"/>
            </a:xfrm>
            <a:prstGeom prst="round2SameRect">
              <a:avLst>
                <a:gd name="adj1" fmla="val 50000"/>
                <a:gd name="adj2" fmla="val 0"/>
              </a:avLst>
            </a:prstGeom>
            <a:gradFill>
              <a:gsLst>
                <a:gs pos="0">
                  <a:schemeClr val="bg1"/>
                </a:gs>
                <a:gs pos="100000">
                  <a:srgbClr val="E4E8F6"/>
                </a:gs>
              </a:gsLst>
              <a:lin ang="2700000" scaled="0"/>
            </a:gradFill>
            <a:ln>
              <a:noFill/>
            </a:ln>
            <a:effectLst>
              <a:outerShdw blurRad="635000" dist="571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US" sz="7200"/>
            </a:p>
          </p:txBody>
        </p:sp>
        <p:grpSp>
          <p:nvGrpSpPr>
            <p:cNvPr id="11" name="Group 10">
              <a:extLst>
                <a:ext uri="{FF2B5EF4-FFF2-40B4-BE49-F238E27FC236}">
                  <a16:creationId xmlns:a16="http://schemas.microsoft.com/office/drawing/2014/main" id="{D5286284-78CF-B6B1-99F5-0D012D85920D}"/>
                </a:ext>
              </a:extLst>
            </p:cNvPr>
            <p:cNvGrpSpPr/>
            <p:nvPr/>
          </p:nvGrpSpPr>
          <p:grpSpPr>
            <a:xfrm>
              <a:off x="8458200" y="2793598"/>
              <a:ext cx="3394024" cy="1107381"/>
              <a:chOff x="438150" y="2793598"/>
              <a:chExt cx="3394024" cy="1107381"/>
            </a:xfrm>
          </p:grpSpPr>
          <p:sp>
            <p:nvSpPr>
              <p:cNvPr id="13" name="TextBox 12">
                <a:extLst>
                  <a:ext uri="{FF2B5EF4-FFF2-40B4-BE49-F238E27FC236}">
                    <a16:creationId xmlns:a16="http://schemas.microsoft.com/office/drawing/2014/main" id="{438E5F43-8584-90A5-3B2A-1289AA460EB8}"/>
                  </a:ext>
                </a:extLst>
              </p:cNvPr>
              <p:cNvSpPr txBox="1"/>
              <p:nvPr/>
            </p:nvSpPr>
            <p:spPr>
              <a:xfrm>
                <a:off x="438150" y="2793598"/>
                <a:ext cx="3394024" cy="710451"/>
              </a:xfrm>
              <a:prstGeom prst="rect">
                <a:avLst/>
              </a:prstGeom>
              <a:noFill/>
            </p:spPr>
            <p:txBody>
              <a:bodyPr wrap="square" rtlCol="0">
                <a:spAutoFit/>
              </a:bodyPr>
              <a:lstStyle/>
              <a:p>
                <a:pPr>
                  <a:lnSpc>
                    <a:spcPct val="110000"/>
                  </a:lnSpc>
                </a:pPr>
                <a:r>
                  <a:rPr lang="en-US" sz="4000" dirty="0">
                    <a:solidFill>
                      <a:schemeClr val="tx1">
                        <a:lumMod val="85000"/>
                        <a:lumOff val="15000"/>
                      </a:schemeClr>
                    </a:solidFill>
                    <a:latin typeface="+mj-lt"/>
                  </a:rPr>
                  <a:t>Sample Sentence,</a:t>
                </a:r>
              </a:p>
              <a:p>
                <a:pPr>
                  <a:lnSpc>
                    <a:spcPct val="110000"/>
                  </a:lnSpc>
                </a:pPr>
                <a:r>
                  <a:rPr lang="en-US" sz="4000" dirty="0">
                    <a:solidFill>
                      <a:schemeClr val="tx1">
                        <a:lumMod val="85000"/>
                        <a:lumOff val="15000"/>
                      </a:schemeClr>
                    </a:solidFill>
                    <a:latin typeface="+mj-lt"/>
                  </a:rPr>
                  <a:t>Here</a:t>
                </a:r>
              </a:p>
            </p:txBody>
          </p:sp>
          <p:sp>
            <p:nvSpPr>
              <p:cNvPr id="14" name="TextBox 13">
                <a:extLst>
                  <a:ext uri="{FF2B5EF4-FFF2-40B4-BE49-F238E27FC236}">
                    <a16:creationId xmlns:a16="http://schemas.microsoft.com/office/drawing/2014/main" id="{1E312B40-71F1-AD00-59C1-C0B2D0F882ED}"/>
                  </a:ext>
                </a:extLst>
              </p:cNvPr>
              <p:cNvSpPr txBox="1"/>
              <p:nvPr/>
            </p:nvSpPr>
            <p:spPr>
              <a:xfrm>
                <a:off x="438150" y="3600384"/>
                <a:ext cx="2936979" cy="300595"/>
              </a:xfrm>
              <a:prstGeom prst="rect">
                <a:avLst/>
              </a:prstGeom>
              <a:noFill/>
            </p:spPr>
            <p:txBody>
              <a:bodyPr wrap="square" rtlCol="0">
                <a:spAutoFit/>
              </a:bodyPr>
              <a:lstStyle/>
              <a:p>
                <a:pPr>
                  <a:lnSpc>
                    <a:spcPct val="130000"/>
                  </a:lnSpc>
                  <a:spcBef>
                    <a:spcPts val="1500"/>
                  </a:spcBef>
                </a:pPr>
                <a:r>
                  <a:rPr lang="en-US" sz="2800" dirty="0">
                    <a:solidFill>
                      <a:schemeClr val="tx1">
                        <a:lumMod val="65000"/>
                        <a:lumOff val="35000"/>
                      </a:schemeClr>
                    </a:solidFill>
                  </a:rPr>
                  <a:t>Lorem ipsum dolor sit </a:t>
                </a:r>
                <a:r>
                  <a:rPr lang="en-US" sz="2800" dirty="0" err="1">
                    <a:solidFill>
                      <a:schemeClr val="tx1">
                        <a:lumMod val="65000"/>
                        <a:lumOff val="35000"/>
                      </a:schemeClr>
                    </a:solidFill>
                  </a:rPr>
                  <a:t>amet</a:t>
                </a:r>
                <a:endParaRPr lang="en-US" sz="2000" dirty="0">
                  <a:solidFill>
                    <a:schemeClr val="tx1">
                      <a:lumMod val="65000"/>
                      <a:lumOff val="35000"/>
                    </a:schemeClr>
                  </a:solidFill>
                </a:endParaRPr>
              </a:p>
            </p:txBody>
          </p:sp>
        </p:grpSp>
        <p:sp>
          <p:nvSpPr>
            <p:cNvPr id="12" name="Rectangle: Rounded Corners 11">
              <a:extLst>
                <a:ext uri="{FF2B5EF4-FFF2-40B4-BE49-F238E27FC236}">
                  <a16:creationId xmlns:a16="http://schemas.microsoft.com/office/drawing/2014/main" id="{860E9DE6-A9B0-9D9E-B499-FEE729B26737}"/>
                </a:ext>
              </a:extLst>
            </p:cNvPr>
            <p:cNvSpPr/>
            <p:nvPr/>
          </p:nvSpPr>
          <p:spPr>
            <a:xfrm>
              <a:off x="7297058" y="3113564"/>
              <a:ext cx="627742" cy="630871"/>
            </a:xfrm>
            <a:prstGeom prst="roundRect">
              <a:avLst>
                <a:gd name="adj" fmla="val 32276"/>
              </a:avLst>
            </a:pr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t>B</a:t>
              </a:r>
              <a:endParaRPr lang="en-ID" sz="7200" dirty="0"/>
            </a:p>
          </p:txBody>
        </p:sp>
      </p:grpSp>
    </p:spTree>
    <p:extLst>
      <p:ext uri="{BB962C8B-B14F-4D97-AF65-F5344CB8AC3E}">
        <p14:creationId xmlns:p14="http://schemas.microsoft.com/office/powerpoint/2010/main" val="1235082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CAA7A8-CEB1-43CD-1155-0B6BBB7189BD}"/>
              </a:ext>
            </a:extLst>
          </p:cNvPr>
          <p:cNvGrpSpPr/>
          <p:nvPr/>
        </p:nvGrpSpPr>
        <p:grpSpPr>
          <a:xfrm>
            <a:off x="1797730" y="1785258"/>
            <a:ext cx="9993540" cy="6792684"/>
            <a:chOff x="898865" y="892629"/>
            <a:chExt cx="4996770" cy="3396342"/>
          </a:xfrm>
        </p:grpSpPr>
        <p:sp>
          <p:nvSpPr>
            <p:cNvPr id="3" name="Rectangle: Rounded Corners 2">
              <a:extLst>
                <a:ext uri="{FF2B5EF4-FFF2-40B4-BE49-F238E27FC236}">
                  <a16:creationId xmlns:a16="http://schemas.microsoft.com/office/drawing/2014/main" id="{9DF51301-D888-001C-6359-FF4F484D26D3}"/>
                </a:ext>
              </a:extLst>
            </p:cNvPr>
            <p:cNvSpPr/>
            <p:nvPr/>
          </p:nvSpPr>
          <p:spPr>
            <a:xfrm>
              <a:off x="898865" y="892629"/>
              <a:ext cx="4996770" cy="3396342"/>
            </a:xfrm>
            <a:prstGeom prst="roundRect">
              <a:avLst>
                <a:gd name="adj" fmla="val 6354"/>
              </a:avLst>
            </a:prstGeom>
            <a:gradFill>
              <a:gsLst>
                <a:gs pos="0">
                  <a:schemeClr val="bg1"/>
                </a:gs>
                <a:gs pos="100000">
                  <a:srgbClr val="E4E8F6"/>
                </a:gs>
              </a:gsLst>
              <a:lin ang="2700000" scaled="0"/>
            </a:gradFill>
            <a:ln>
              <a:noFill/>
            </a:ln>
            <a:effectLst>
              <a:outerShdw blurRad="635000" dist="571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US" sz="7200"/>
            </a:p>
          </p:txBody>
        </p:sp>
        <p:graphicFrame>
          <p:nvGraphicFramePr>
            <p:cNvPr id="4" name="Chart 3">
              <a:extLst>
                <a:ext uri="{FF2B5EF4-FFF2-40B4-BE49-F238E27FC236}">
                  <a16:creationId xmlns:a16="http://schemas.microsoft.com/office/drawing/2014/main" id="{DDFBFCD9-81D3-0880-B7DB-4D0D127A5D90}"/>
                </a:ext>
              </a:extLst>
            </p:cNvPr>
            <p:cNvGraphicFramePr/>
            <p:nvPr>
              <p:extLst>
                <p:ext uri="{D42A27DB-BD31-4B8C-83A1-F6EECF244321}">
                  <p14:modId xmlns:p14="http://schemas.microsoft.com/office/powerpoint/2010/main" val="1559283171"/>
                </p:ext>
              </p:extLst>
            </p:nvPr>
          </p:nvGraphicFramePr>
          <p:xfrm>
            <a:off x="1220107" y="1139371"/>
            <a:ext cx="4354286" cy="2902858"/>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5" name="Group 4">
            <a:extLst>
              <a:ext uri="{FF2B5EF4-FFF2-40B4-BE49-F238E27FC236}">
                <a16:creationId xmlns:a16="http://schemas.microsoft.com/office/drawing/2014/main" id="{07F377D0-0B42-524A-8863-A7185A7B7741}"/>
              </a:ext>
            </a:extLst>
          </p:cNvPr>
          <p:cNvGrpSpPr/>
          <p:nvPr/>
        </p:nvGrpSpPr>
        <p:grpSpPr>
          <a:xfrm>
            <a:off x="12592730" y="1785258"/>
            <a:ext cx="9993540" cy="6792684"/>
            <a:chOff x="6296365" y="892629"/>
            <a:chExt cx="4996770" cy="3396342"/>
          </a:xfrm>
        </p:grpSpPr>
        <p:sp>
          <p:nvSpPr>
            <p:cNvPr id="6" name="Rectangle: Rounded Corners 5">
              <a:extLst>
                <a:ext uri="{FF2B5EF4-FFF2-40B4-BE49-F238E27FC236}">
                  <a16:creationId xmlns:a16="http://schemas.microsoft.com/office/drawing/2014/main" id="{5C5CDA40-E9D5-B52A-006B-3A813F15A9B7}"/>
                </a:ext>
              </a:extLst>
            </p:cNvPr>
            <p:cNvSpPr/>
            <p:nvPr/>
          </p:nvSpPr>
          <p:spPr>
            <a:xfrm>
              <a:off x="6296365" y="892629"/>
              <a:ext cx="4996770" cy="3396342"/>
            </a:xfrm>
            <a:prstGeom prst="roundRect">
              <a:avLst>
                <a:gd name="adj" fmla="val 6354"/>
              </a:avLst>
            </a:prstGeom>
            <a:gradFill>
              <a:gsLst>
                <a:gs pos="0">
                  <a:schemeClr val="bg1"/>
                </a:gs>
                <a:gs pos="100000">
                  <a:srgbClr val="E4E8F6"/>
                </a:gs>
              </a:gsLst>
              <a:lin ang="2700000" scaled="0"/>
            </a:gradFill>
            <a:ln>
              <a:noFill/>
            </a:ln>
            <a:effectLst>
              <a:outerShdw blurRad="635000" dist="5715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US" sz="7200"/>
            </a:p>
          </p:txBody>
        </p:sp>
        <p:graphicFrame>
          <p:nvGraphicFramePr>
            <p:cNvPr id="7" name="Chart 6">
              <a:extLst>
                <a:ext uri="{FF2B5EF4-FFF2-40B4-BE49-F238E27FC236}">
                  <a16:creationId xmlns:a16="http://schemas.microsoft.com/office/drawing/2014/main" id="{096A3552-2A8C-D131-9F43-B152FF01728C}"/>
                </a:ext>
              </a:extLst>
            </p:cNvPr>
            <p:cNvGraphicFramePr/>
            <p:nvPr>
              <p:extLst>
                <p:ext uri="{D42A27DB-BD31-4B8C-83A1-F6EECF244321}">
                  <p14:modId xmlns:p14="http://schemas.microsoft.com/office/powerpoint/2010/main" val="3047059822"/>
                </p:ext>
              </p:extLst>
            </p:nvPr>
          </p:nvGraphicFramePr>
          <p:xfrm>
            <a:off x="6617607" y="1139371"/>
            <a:ext cx="4354286" cy="2902858"/>
          </p:xfrm>
          <a:graphic>
            <a:graphicData uri="http://schemas.openxmlformats.org/drawingml/2006/chart">
              <c:chart xmlns:c="http://schemas.openxmlformats.org/drawingml/2006/chart" xmlns:r="http://schemas.openxmlformats.org/officeDocument/2006/relationships" r:id="rId3"/>
            </a:graphicData>
          </a:graphic>
        </p:graphicFrame>
      </p:grpSp>
      <p:sp>
        <p:nvSpPr>
          <p:cNvPr id="8" name="TextBox 7">
            <a:extLst>
              <a:ext uri="{FF2B5EF4-FFF2-40B4-BE49-F238E27FC236}">
                <a16:creationId xmlns:a16="http://schemas.microsoft.com/office/drawing/2014/main" id="{DB244EDC-4D21-6CDF-28CA-3A326DC220F3}"/>
              </a:ext>
            </a:extLst>
          </p:cNvPr>
          <p:cNvSpPr txBox="1"/>
          <p:nvPr/>
        </p:nvSpPr>
        <p:spPr>
          <a:xfrm>
            <a:off x="4218929" y="10241531"/>
            <a:ext cx="15946146" cy="1813830"/>
          </a:xfrm>
          <a:prstGeom prst="rect">
            <a:avLst/>
          </a:prstGeom>
          <a:noFill/>
        </p:spPr>
        <p:txBody>
          <a:bodyPr wrap="square" lIns="182880" tIns="91440" rIns="182880" bIns="91440" rtlCol="0">
            <a:spAutoFit/>
          </a:bodyPr>
          <a:lstStyle/>
          <a:p>
            <a:pPr algn="ctr">
              <a:lnSpc>
                <a:spcPct val="130000"/>
              </a:lnSpc>
            </a:pPr>
            <a:r>
              <a:rPr lang="id-ID" sz="2800" dirty="0">
                <a:solidFill>
                  <a:schemeClr val="tx1">
                    <a:lumMod val="65000"/>
                    <a:lumOff val="35000"/>
                  </a:schemeClr>
                </a:solidFill>
                <a:cs typeface="Calibri"/>
              </a:rPr>
              <a:t>Lorem ipsum </a:t>
            </a:r>
            <a:r>
              <a:rPr lang="id-ID" sz="2800" dirty="0">
                <a:solidFill>
                  <a:schemeClr val="tx1">
                    <a:lumMod val="65000"/>
                    <a:lumOff val="35000"/>
                  </a:schemeClr>
                </a:solidFill>
                <a:cs typeface="Calibri Light"/>
              </a:rPr>
              <a:t>dolor sit amet consectetuer adipiscing elit, sed diam nonummy nibh euismod tincidunt ut laoreet dolore magna aliquam erat volutpat. Ut wisi enim ad minim veniam, ut laoreet dolore magna aliquam erat volutpat. </a:t>
            </a:r>
            <a:endParaRPr lang="en-US" sz="2800" dirty="0">
              <a:solidFill>
                <a:schemeClr val="tx1">
                  <a:lumMod val="65000"/>
                  <a:lumOff val="35000"/>
                </a:schemeClr>
              </a:solidFill>
              <a:ea typeface="Roboto Thin" charset="0"/>
              <a:cs typeface="Roboto Thin" charset="0"/>
            </a:endParaRPr>
          </a:p>
        </p:txBody>
      </p:sp>
      <p:sp>
        <p:nvSpPr>
          <p:cNvPr id="9" name="TextBox 8">
            <a:extLst>
              <a:ext uri="{FF2B5EF4-FFF2-40B4-BE49-F238E27FC236}">
                <a16:creationId xmlns:a16="http://schemas.microsoft.com/office/drawing/2014/main" id="{76611943-6730-4EB5-120A-B1946AF09631}"/>
              </a:ext>
            </a:extLst>
          </p:cNvPr>
          <p:cNvSpPr txBox="1"/>
          <p:nvPr/>
        </p:nvSpPr>
        <p:spPr>
          <a:xfrm>
            <a:off x="8029363" y="9189368"/>
            <a:ext cx="8325278" cy="2308324"/>
          </a:xfrm>
          <a:prstGeom prst="rect">
            <a:avLst/>
          </a:prstGeom>
          <a:noFill/>
        </p:spPr>
        <p:txBody>
          <a:bodyPr wrap="square" rtlCol="0">
            <a:spAutoFit/>
          </a:bodyPr>
          <a:lstStyle/>
          <a:p>
            <a:pPr algn="ctr"/>
            <a:r>
              <a:rPr lang="en-US" sz="7200" dirty="0">
                <a:solidFill>
                  <a:schemeClr val="tx1">
                    <a:lumMod val="85000"/>
                    <a:lumOff val="15000"/>
                  </a:schemeClr>
                </a:solidFill>
                <a:latin typeface="+mj-lt"/>
              </a:rPr>
              <a:t>Comparison Data</a:t>
            </a:r>
            <a:endParaRPr lang="id-ID" sz="7200" dirty="0">
              <a:solidFill>
                <a:schemeClr val="tx1">
                  <a:lumMod val="85000"/>
                  <a:lumOff val="15000"/>
                </a:schemeClr>
              </a:solidFill>
              <a:latin typeface="+mj-lt"/>
            </a:endParaRPr>
          </a:p>
        </p:txBody>
      </p:sp>
    </p:spTree>
    <p:extLst>
      <p:ext uri="{BB962C8B-B14F-4D97-AF65-F5344CB8AC3E}">
        <p14:creationId xmlns:p14="http://schemas.microsoft.com/office/powerpoint/2010/main" val="2826678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B101E307-D8C9-D62B-1C4A-6D39A24963BB}"/>
              </a:ext>
            </a:extLst>
          </p:cNvPr>
          <p:cNvSpPr/>
          <p:nvPr/>
        </p:nvSpPr>
        <p:spPr>
          <a:xfrm>
            <a:off x="11051624" y="3505200"/>
            <a:ext cx="6420252" cy="10210801"/>
          </a:xfrm>
          <a:custGeom>
            <a:avLst/>
            <a:gdLst>
              <a:gd name="connsiteX0" fmla="*/ 417695 w 3254838"/>
              <a:gd name="connsiteY0" fmla="*/ 1065493 h 4663250"/>
              <a:gd name="connsiteX1" fmla="*/ 622944 w 3254838"/>
              <a:gd name="connsiteY1" fmla="*/ 1884761 h 4663250"/>
              <a:gd name="connsiteX2" fmla="*/ 810489 w 3254838"/>
              <a:gd name="connsiteY2" fmla="*/ 2413141 h 4663250"/>
              <a:gd name="connsiteX3" fmla="*/ 636042 w 3254838"/>
              <a:gd name="connsiteY3" fmla="*/ 3095241 h 4663250"/>
              <a:gd name="connsiteX4" fmla="*/ 258360 w 3254838"/>
              <a:gd name="connsiteY4" fmla="*/ 3703216 h 4663250"/>
              <a:gd name="connsiteX5" fmla="*/ 0 w 3254838"/>
              <a:gd name="connsiteY5" fmla="*/ 4663251 h 4663250"/>
              <a:gd name="connsiteX6" fmla="*/ 2321933 w 3254838"/>
              <a:gd name="connsiteY6" fmla="*/ 4663251 h 4663250"/>
              <a:gd name="connsiteX7" fmla="*/ 2143743 w 3254838"/>
              <a:gd name="connsiteY7" fmla="*/ 4142932 h 4663250"/>
              <a:gd name="connsiteX8" fmla="*/ 1814136 w 3254838"/>
              <a:gd name="connsiteY8" fmla="*/ 3711276 h 4663250"/>
              <a:gd name="connsiteX9" fmla="*/ 1902511 w 3254838"/>
              <a:gd name="connsiteY9" fmla="*/ 2827957 h 4663250"/>
              <a:gd name="connsiteX10" fmla="*/ 2638730 w 3254838"/>
              <a:gd name="connsiteY10" fmla="*/ 2878046 h 4663250"/>
              <a:gd name="connsiteX11" fmla="*/ 2875501 w 3254838"/>
              <a:gd name="connsiteY11" fmla="*/ 2773838 h 4663250"/>
              <a:gd name="connsiteX12" fmla="*/ 2922999 w 3254838"/>
              <a:gd name="connsiteY12" fmla="*/ 2344053 h 4663250"/>
              <a:gd name="connsiteX13" fmla="*/ 2966466 w 3254838"/>
              <a:gd name="connsiteY13" fmla="*/ 2313107 h 4663250"/>
              <a:gd name="connsiteX14" fmla="*/ 3005041 w 3254838"/>
              <a:gd name="connsiteY14" fmla="*/ 2175219 h 4663250"/>
              <a:gd name="connsiteX15" fmla="*/ 2994390 w 3254838"/>
              <a:gd name="connsiteY15" fmla="*/ 2098934 h 4663250"/>
              <a:gd name="connsiteX16" fmla="*/ 3055705 w 3254838"/>
              <a:gd name="connsiteY16" fmla="*/ 1989977 h 4663250"/>
              <a:gd name="connsiteX17" fmla="*/ 3057432 w 3254838"/>
              <a:gd name="connsiteY17" fmla="*/ 1877709 h 4663250"/>
              <a:gd name="connsiteX18" fmla="*/ 3176177 w 3254838"/>
              <a:gd name="connsiteY18" fmla="*/ 1594160 h 4663250"/>
              <a:gd name="connsiteX19" fmla="*/ 2849161 w 3254838"/>
              <a:gd name="connsiteY19" fmla="*/ 1126376 h 4663250"/>
              <a:gd name="connsiteX20" fmla="*/ 2755892 w 3254838"/>
              <a:gd name="connsiteY20" fmla="*/ 484434 h 4663250"/>
              <a:gd name="connsiteX21" fmla="*/ 2271413 w 3254838"/>
              <a:gd name="connsiteY21" fmla="*/ 85594 h 4663250"/>
              <a:gd name="connsiteX22" fmla="*/ 1637962 w 3254838"/>
              <a:gd name="connsiteY22" fmla="*/ 242 h 4663250"/>
              <a:gd name="connsiteX23" fmla="*/ 749749 w 3254838"/>
              <a:gd name="connsiteY23" fmla="*/ 237732 h 4663250"/>
              <a:gd name="connsiteX24" fmla="*/ 417695 w 3254838"/>
              <a:gd name="connsiteY24" fmla="*/ 1065493 h 466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4838" h="4663250">
                <a:moveTo>
                  <a:pt x="417695" y="1065493"/>
                </a:moveTo>
                <a:cubicBezTo>
                  <a:pt x="416255" y="1349185"/>
                  <a:pt x="507077" y="1625681"/>
                  <a:pt x="622944" y="1884761"/>
                </a:cubicBezTo>
                <a:cubicBezTo>
                  <a:pt x="699660" y="2056042"/>
                  <a:pt x="788899" y="2226603"/>
                  <a:pt x="810489" y="2413141"/>
                </a:cubicBezTo>
                <a:cubicBezTo>
                  <a:pt x="837980" y="2650199"/>
                  <a:pt x="752340" y="2886969"/>
                  <a:pt x="636042" y="3095241"/>
                </a:cubicBezTo>
                <a:cubicBezTo>
                  <a:pt x="519743" y="3303512"/>
                  <a:pt x="371924" y="3493217"/>
                  <a:pt x="258360" y="3703216"/>
                </a:cubicBezTo>
                <a:cubicBezTo>
                  <a:pt x="99170" y="3997271"/>
                  <a:pt x="10075" y="4328894"/>
                  <a:pt x="0" y="4663251"/>
                </a:cubicBezTo>
                <a:lnTo>
                  <a:pt x="2321933" y="4663251"/>
                </a:lnTo>
                <a:cubicBezTo>
                  <a:pt x="2293146" y="4500607"/>
                  <a:pt x="2232263" y="4282404"/>
                  <a:pt x="2143743" y="4142932"/>
                </a:cubicBezTo>
                <a:cubicBezTo>
                  <a:pt x="2046732" y="3990075"/>
                  <a:pt x="1918056" y="3859671"/>
                  <a:pt x="1814136" y="3711276"/>
                </a:cubicBezTo>
                <a:cubicBezTo>
                  <a:pt x="1710216" y="3562881"/>
                  <a:pt x="1769085" y="2904961"/>
                  <a:pt x="1902511" y="2827957"/>
                </a:cubicBezTo>
                <a:cubicBezTo>
                  <a:pt x="2146190" y="2866963"/>
                  <a:pt x="2393612" y="2906113"/>
                  <a:pt x="2638730" y="2878046"/>
                </a:cubicBezTo>
                <a:cubicBezTo>
                  <a:pt x="2726818" y="2867970"/>
                  <a:pt x="2821814" y="2844365"/>
                  <a:pt x="2875501" y="2773838"/>
                </a:cubicBezTo>
                <a:cubicBezTo>
                  <a:pt x="2957255" y="2666320"/>
                  <a:pt x="2904431" y="2477911"/>
                  <a:pt x="2922999" y="2344053"/>
                </a:cubicBezTo>
                <a:cubicBezTo>
                  <a:pt x="2939119" y="2334985"/>
                  <a:pt x="2953369" y="2324622"/>
                  <a:pt x="2966466" y="2313107"/>
                </a:cubicBezTo>
                <a:cubicBezTo>
                  <a:pt x="3005041" y="2278995"/>
                  <a:pt x="3019434" y="2224732"/>
                  <a:pt x="3005041" y="2175219"/>
                </a:cubicBezTo>
                <a:cubicBezTo>
                  <a:pt x="2998132" y="2151038"/>
                  <a:pt x="2995541" y="2125130"/>
                  <a:pt x="2994390" y="2098934"/>
                </a:cubicBezTo>
                <a:cubicBezTo>
                  <a:pt x="3023752" y="2068564"/>
                  <a:pt x="3059448" y="2032005"/>
                  <a:pt x="3055705" y="1989977"/>
                </a:cubicBezTo>
                <a:cubicBezTo>
                  <a:pt x="3050812" y="1935282"/>
                  <a:pt x="3029222" y="1924775"/>
                  <a:pt x="3057432" y="1877709"/>
                </a:cubicBezTo>
                <a:cubicBezTo>
                  <a:pt x="3375238" y="1839710"/>
                  <a:pt x="3225835" y="1622227"/>
                  <a:pt x="3176177" y="1594160"/>
                </a:cubicBezTo>
                <a:cubicBezTo>
                  <a:pt x="3019434" y="1505209"/>
                  <a:pt x="2855638" y="1182799"/>
                  <a:pt x="2849161" y="1126376"/>
                </a:cubicBezTo>
                <a:cubicBezTo>
                  <a:pt x="2823973" y="905439"/>
                  <a:pt x="2857077" y="682486"/>
                  <a:pt x="2755892" y="484434"/>
                </a:cubicBezTo>
                <a:cubicBezTo>
                  <a:pt x="2658305" y="293722"/>
                  <a:pt x="2472919" y="158137"/>
                  <a:pt x="2271413" y="85594"/>
                </a:cubicBezTo>
                <a:cubicBezTo>
                  <a:pt x="2069906" y="13052"/>
                  <a:pt x="1852135" y="-2205"/>
                  <a:pt x="1637962" y="242"/>
                </a:cubicBezTo>
                <a:cubicBezTo>
                  <a:pt x="1326202" y="3984"/>
                  <a:pt x="998898" y="50331"/>
                  <a:pt x="749749" y="237732"/>
                </a:cubicBezTo>
                <a:cubicBezTo>
                  <a:pt x="498585" y="426429"/>
                  <a:pt x="419278" y="751142"/>
                  <a:pt x="417695" y="1065493"/>
                </a:cubicBezTo>
                <a:close/>
              </a:path>
            </a:pathLst>
          </a:cu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3" name="Freeform: Shape 2">
            <a:extLst>
              <a:ext uri="{FF2B5EF4-FFF2-40B4-BE49-F238E27FC236}">
                <a16:creationId xmlns:a16="http://schemas.microsoft.com/office/drawing/2014/main" id="{7D591DAB-0481-E915-0AAE-F8A32264C996}"/>
              </a:ext>
            </a:extLst>
          </p:cNvPr>
          <p:cNvSpPr/>
          <p:nvPr/>
        </p:nvSpPr>
        <p:spPr>
          <a:xfrm>
            <a:off x="6858665" y="3505200"/>
            <a:ext cx="6420250" cy="10210801"/>
          </a:xfrm>
          <a:custGeom>
            <a:avLst/>
            <a:gdLst>
              <a:gd name="connsiteX0" fmla="*/ 2837144 w 3254837"/>
              <a:gd name="connsiteY0" fmla="*/ 1065493 h 4663250"/>
              <a:gd name="connsiteX1" fmla="*/ 2631894 w 3254837"/>
              <a:gd name="connsiteY1" fmla="*/ 1884761 h 4663250"/>
              <a:gd name="connsiteX2" fmla="*/ 2444349 w 3254837"/>
              <a:gd name="connsiteY2" fmla="*/ 2413141 h 4663250"/>
              <a:gd name="connsiteX3" fmla="*/ 2618796 w 3254837"/>
              <a:gd name="connsiteY3" fmla="*/ 3095241 h 4663250"/>
              <a:gd name="connsiteX4" fmla="*/ 2996478 w 3254837"/>
              <a:gd name="connsiteY4" fmla="*/ 3703216 h 4663250"/>
              <a:gd name="connsiteX5" fmla="*/ 3254838 w 3254837"/>
              <a:gd name="connsiteY5" fmla="*/ 4663251 h 4663250"/>
              <a:gd name="connsiteX6" fmla="*/ 932905 w 3254837"/>
              <a:gd name="connsiteY6" fmla="*/ 4663251 h 4663250"/>
              <a:gd name="connsiteX7" fmla="*/ 1111095 w 3254837"/>
              <a:gd name="connsiteY7" fmla="*/ 4142932 h 4663250"/>
              <a:gd name="connsiteX8" fmla="*/ 1440702 w 3254837"/>
              <a:gd name="connsiteY8" fmla="*/ 3711276 h 4663250"/>
              <a:gd name="connsiteX9" fmla="*/ 1352327 w 3254837"/>
              <a:gd name="connsiteY9" fmla="*/ 2827957 h 4663250"/>
              <a:gd name="connsiteX10" fmla="*/ 616108 w 3254837"/>
              <a:gd name="connsiteY10" fmla="*/ 2878046 h 4663250"/>
              <a:gd name="connsiteX11" fmla="*/ 379337 w 3254837"/>
              <a:gd name="connsiteY11" fmla="*/ 2773838 h 4663250"/>
              <a:gd name="connsiteX12" fmla="*/ 331839 w 3254837"/>
              <a:gd name="connsiteY12" fmla="*/ 2344053 h 4663250"/>
              <a:gd name="connsiteX13" fmla="*/ 288371 w 3254837"/>
              <a:gd name="connsiteY13" fmla="*/ 2313107 h 4663250"/>
              <a:gd name="connsiteX14" fmla="*/ 249797 w 3254837"/>
              <a:gd name="connsiteY14" fmla="*/ 2175219 h 4663250"/>
              <a:gd name="connsiteX15" fmla="*/ 260448 w 3254837"/>
              <a:gd name="connsiteY15" fmla="*/ 2098934 h 4663250"/>
              <a:gd name="connsiteX16" fmla="*/ 199133 w 3254837"/>
              <a:gd name="connsiteY16" fmla="*/ 1989977 h 4663250"/>
              <a:gd name="connsiteX17" fmla="*/ 197406 w 3254837"/>
              <a:gd name="connsiteY17" fmla="*/ 1877709 h 4663250"/>
              <a:gd name="connsiteX18" fmla="*/ 78661 w 3254837"/>
              <a:gd name="connsiteY18" fmla="*/ 1594160 h 4663250"/>
              <a:gd name="connsiteX19" fmla="*/ 405677 w 3254837"/>
              <a:gd name="connsiteY19" fmla="*/ 1126376 h 4663250"/>
              <a:gd name="connsiteX20" fmla="*/ 498946 w 3254837"/>
              <a:gd name="connsiteY20" fmla="*/ 484434 h 4663250"/>
              <a:gd name="connsiteX21" fmla="*/ 983426 w 3254837"/>
              <a:gd name="connsiteY21" fmla="*/ 85594 h 4663250"/>
              <a:gd name="connsiteX22" fmla="*/ 1616877 w 3254837"/>
              <a:gd name="connsiteY22" fmla="*/ 242 h 4663250"/>
              <a:gd name="connsiteX23" fmla="*/ 2505089 w 3254837"/>
              <a:gd name="connsiteY23" fmla="*/ 237732 h 4663250"/>
              <a:gd name="connsiteX24" fmla="*/ 2837144 w 3254837"/>
              <a:gd name="connsiteY24" fmla="*/ 1065493 h 466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4837" h="4663250">
                <a:moveTo>
                  <a:pt x="2837144" y="1065493"/>
                </a:moveTo>
                <a:cubicBezTo>
                  <a:pt x="2838583" y="1349185"/>
                  <a:pt x="2747761" y="1625681"/>
                  <a:pt x="2631894" y="1884761"/>
                </a:cubicBezTo>
                <a:cubicBezTo>
                  <a:pt x="2555178" y="2056042"/>
                  <a:pt x="2465939" y="2226603"/>
                  <a:pt x="2444349" y="2413141"/>
                </a:cubicBezTo>
                <a:cubicBezTo>
                  <a:pt x="2416858" y="2650199"/>
                  <a:pt x="2502499" y="2886969"/>
                  <a:pt x="2618796" y="3095241"/>
                </a:cubicBezTo>
                <a:cubicBezTo>
                  <a:pt x="2735095" y="3303512"/>
                  <a:pt x="2882914" y="3493217"/>
                  <a:pt x="2996478" y="3703216"/>
                </a:cubicBezTo>
                <a:cubicBezTo>
                  <a:pt x="3155668" y="3997271"/>
                  <a:pt x="3244763" y="4328894"/>
                  <a:pt x="3254838" y="4663251"/>
                </a:cubicBezTo>
                <a:lnTo>
                  <a:pt x="932905" y="4663251"/>
                </a:lnTo>
                <a:cubicBezTo>
                  <a:pt x="961692" y="4500607"/>
                  <a:pt x="1022576" y="4282404"/>
                  <a:pt x="1111095" y="4142932"/>
                </a:cubicBezTo>
                <a:cubicBezTo>
                  <a:pt x="1208106" y="3990075"/>
                  <a:pt x="1336782" y="3859671"/>
                  <a:pt x="1440702" y="3711276"/>
                </a:cubicBezTo>
                <a:cubicBezTo>
                  <a:pt x="1544622" y="3562881"/>
                  <a:pt x="1485753" y="2904961"/>
                  <a:pt x="1352327" y="2827957"/>
                </a:cubicBezTo>
                <a:cubicBezTo>
                  <a:pt x="1108648" y="2866963"/>
                  <a:pt x="861226" y="2906113"/>
                  <a:pt x="616108" y="2878046"/>
                </a:cubicBezTo>
                <a:cubicBezTo>
                  <a:pt x="528021" y="2867970"/>
                  <a:pt x="433025" y="2844365"/>
                  <a:pt x="379337" y="2773838"/>
                </a:cubicBezTo>
                <a:cubicBezTo>
                  <a:pt x="297583" y="2666320"/>
                  <a:pt x="350407" y="2477911"/>
                  <a:pt x="331839" y="2344053"/>
                </a:cubicBezTo>
                <a:cubicBezTo>
                  <a:pt x="315719" y="2334985"/>
                  <a:pt x="301469" y="2324622"/>
                  <a:pt x="288371" y="2313107"/>
                </a:cubicBezTo>
                <a:cubicBezTo>
                  <a:pt x="249797" y="2278995"/>
                  <a:pt x="235404" y="2224732"/>
                  <a:pt x="249797" y="2175219"/>
                </a:cubicBezTo>
                <a:cubicBezTo>
                  <a:pt x="256706" y="2151038"/>
                  <a:pt x="259297" y="2125130"/>
                  <a:pt x="260448" y="2098934"/>
                </a:cubicBezTo>
                <a:cubicBezTo>
                  <a:pt x="231086" y="2068564"/>
                  <a:pt x="195391" y="2032005"/>
                  <a:pt x="199133" y="1989977"/>
                </a:cubicBezTo>
                <a:cubicBezTo>
                  <a:pt x="204027" y="1935282"/>
                  <a:pt x="225617" y="1924775"/>
                  <a:pt x="197406" y="1877709"/>
                </a:cubicBezTo>
                <a:cubicBezTo>
                  <a:pt x="-120399" y="1839710"/>
                  <a:pt x="29004" y="1622227"/>
                  <a:pt x="78661" y="1594160"/>
                </a:cubicBezTo>
                <a:cubicBezTo>
                  <a:pt x="235404" y="1505209"/>
                  <a:pt x="399200" y="1182799"/>
                  <a:pt x="405677" y="1126376"/>
                </a:cubicBezTo>
                <a:cubicBezTo>
                  <a:pt x="430865" y="905439"/>
                  <a:pt x="397761" y="682486"/>
                  <a:pt x="498946" y="484434"/>
                </a:cubicBezTo>
                <a:cubicBezTo>
                  <a:pt x="596533" y="293722"/>
                  <a:pt x="781919" y="158137"/>
                  <a:pt x="983426" y="85594"/>
                </a:cubicBezTo>
                <a:cubicBezTo>
                  <a:pt x="1184932" y="13052"/>
                  <a:pt x="1402704" y="-2205"/>
                  <a:pt x="1616877" y="242"/>
                </a:cubicBezTo>
                <a:cubicBezTo>
                  <a:pt x="1928636" y="3984"/>
                  <a:pt x="2255941" y="50331"/>
                  <a:pt x="2505089" y="237732"/>
                </a:cubicBezTo>
                <a:cubicBezTo>
                  <a:pt x="2756253" y="426429"/>
                  <a:pt x="2835560" y="751142"/>
                  <a:pt x="2837144" y="1065493"/>
                </a:cubicBezTo>
                <a:close/>
              </a:path>
            </a:pathLst>
          </a:cu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4" name="Group 3">
            <a:extLst>
              <a:ext uri="{FF2B5EF4-FFF2-40B4-BE49-F238E27FC236}">
                <a16:creationId xmlns:a16="http://schemas.microsoft.com/office/drawing/2014/main" id="{744D42D2-8D54-9E2F-1179-B00DA6C23C4E}"/>
              </a:ext>
            </a:extLst>
          </p:cNvPr>
          <p:cNvGrpSpPr/>
          <p:nvPr/>
        </p:nvGrpSpPr>
        <p:grpSpPr>
          <a:xfrm>
            <a:off x="8326230" y="4048385"/>
            <a:ext cx="3560324" cy="2567796"/>
            <a:chOff x="4202350" y="2418746"/>
            <a:chExt cx="1780162" cy="1283898"/>
          </a:xfrm>
        </p:grpSpPr>
        <p:sp>
          <p:nvSpPr>
            <p:cNvPr id="5" name="Freeform: Shape 4">
              <a:extLst>
                <a:ext uri="{FF2B5EF4-FFF2-40B4-BE49-F238E27FC236}">
                  <a16:creationId xmlns:a16="http://schemas.microsoft.com/office/drawing/2014/main" id="{23830EBA-FA34-CF4C-9A44-FB5E12128CEC}"/>
                </a:ext>
              </a:extLst>
            </p:cNvPr>
            <p:cNvSpPr/>
            <p:nvPr/>
          </p:nvSpPr>
          <p:spPr>
            <a:xfrm>
              <a:off x="4202350" y="2418746"/>
              <a:ext cx="1780162" cy="1283898"/>
            </a:xfrm>
            <a:custGeom>
              <a:avLst/>
              <a:gdLst>
                <a:gd name="connsiteX0" fmla="*/ 1884520 w 2029604"/>
                <a:gd name="connsiteY0" fmla="*/ 698653 h 1463802"/>
                <a:gd name="connsiteX1" fmla="*/ 1891284 w 2029604"/>
                <a:gd name="connsiteY1" fmla="*/ 635466 h 1463802"/>
                <a:gd name="connsiteX2" fmla="*/ 1593054 w 2029604"/>
                <a:gd name="connsiteY2" fmla="*/ 337236 h 1463802"/>
                <a:gd name="connsiteX3" fmla="*/ 1560669 w 2029604"/>
                <a:gd name="connsiteY3" fmla="*/ 338963 h 1463802"/>
                <a:gd name="connsiteX4" fmla="*/ 1314112 w 2029604"/>
                <a:gd name="connsiteY4" fmla="*/ 157895 h 1463802"/>
                <a:gd name="connsiteX5" fmla="*/ 1050858 w 2029604"/>
                <a:gd name="connsiteY5" fmla="*/ 0 h 1463802"/>
                <a:gd name="connsiteX6" fmla="*/ 867486 w 2029604"/>
                <a:gd name="connsiteY6" fmla="*/ 63043 h 1463802"/>
                <a:gd name="connsiteX7" fmla="*/ 743560 w 2029604"/>
                <a:gd name="connsiteY7" fmla="*/ 36127 h 1463802"/>
                <a:gd name="connsiteX8" fmla="*/ 454685 w 2029604"/>
                <a:gd name="connsiteY8" fmla="*/ 260519 h 1463802"/>
                <a:gd name="connsiteX9" fmla="*/ 394665 w 2029604"/>
                <a:gd name="connsiteY9" fmla="*/ 254474 h 1463802"/>
                <a:gd name="connsiteX10" fmla="*/ 96435 w 2029604"/>
                <a:gd name="connsiteY10" fmla="*/ 552704 h 1463802"/>
                <a:gd name="connsiteX11" fmla="*/ 102193 w 2029604"/>
                <a:gd name="connsiteY11" fmla="*/ 611285 h 1463802"/>
                <a:gd name="connsiteX12" fmla="*/ 0 w 2029604"/>
                <a:gd name="connsiteY12" fmla="*/ 835821 h 1463802"/>
                <a:gd name="connsiteX13" fmla="*/ 297942 w 2029604"/>
                <a:gd name="connsiteY13" fmla="*/ 1134051 h 1463802"/>
                <a:gd name="connsiteX14" fmla="*/ 568681 w 2029604"/>
                <a:gd name="connsiteY14" fmla="*/ 1307203 h 1463802"/>
                <a:gd name="connsiteX15" fmla="*/ 664540 w 2029604"/>
                <a:gd name="connsiteY15" fmla="*/ 1291370 h 1463802"/>
                <a:gd name="connsiteX16" fmla="*/ 869933 w 2029604"/>
                <a:gd name="connsiteY16" fmla="*/ 1373412 h 1463802"/>
                <a:gd name="connsiteX17" fmla="*/ 966800 w 2029604"/>
                <a:gd name="connsiteY17" fmla="*/ 1357292 h 1463802"/>
                <a:gd name="connsiteX18" fmla="*/ 1195223 w 2029604"/>
                <a:gd name="connsiteY18" fmla="*/ 1463802 h 1463802"/>
                <a:gd name="connsiteX19" fmla="*/ 1429402 w 2029604"/>
                <a:gd name="connsiteY19" fmla="*/ 1350239 h 1463802"/>
                <a:gd name="connsiteX20" fmla="*/ 1484385 w 2029604"/>
                <a:gd name="connsiteY20" fmla="*/ 1355277 h 1463802"/>
                <a:gd name="connsiteX21" fmla="*/ 1709928 w 2029604"/>
                <a:gd name="connsiteY21" fmla="*/ 1252076 h 1463802"/>
                <a:gd name="connsiteX22" fmla="*/ 1731374 w 2029604"/>
                <a:gd name="connsiteY22" fmla="*/ 1252796 h 1463802"/>
                <a:gd name="connsiteX23" fmla="*/ 2029604 w 2029604"/>
                <a:gd name="connsiteY23" fmla="*/ 954566 h 1463802"/>
                <a:gd name="connsiteX24" fmla="*/ 1884520 w 2029604"/>
                <a:gd name="connsiteY24" fmla="*/ 698653 h 146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29604" h="1463802">
                  <a:moveTo>
                    <a:pt x="1884520" y="698653"/>
                  </a:moveTo>
                  <a:cubicBezTo>
                    <a:pt x="1888981" y="677926"/>
                    <a:pt x="1891284" y="656768"/>
                    <a:pt x="1891284" y="635466"/>
                  </a:cubicBezTo>
                  <a:cubicBezTo>
                    <a:pt x="1891284" y="471094"/>
                    <a:pt x="1757570" y="337236"/>
                    <a:pt x="1593054" y="337236"/>
                  </a:cubicBezTo>
                  <a:cubicBezTo>
                    <a:pt x="1582259" y="337236"/>
                    <a:pt x="1571464" y="337812"/>
                    <a:pt x="1560669" y="338963"/>
                  </a:cubicBezTo>
                  <a:cubicBezTo>
                    <a:pt x="1518209" y="237922"/>
                    <a:pt x="1423501" y="168258"/>
                    <a:pt x="1314112" y="157895"/>
                  </a:cubicBezTo>
                  <a:cubicBezTo>
                    <a:pt x="1262296" y="60164"/>
                    <a:pt x="1162406" y="0"/>
                    <a:pt x="1050858" y="0"/>
                  </a:cubicBezTo>
                  <a:cubicBezTo>
                    <a:pt x="984360" y="0"/>
                    <a:pt x="919590" y="22310"/>
                    <a:pt x="867486" y="63043"/>
                  </a:cubicBezTo>
                  <a:cubicBezTo>
                    <a:pt x="828768" y="45339"/>
                    <a:pt x="786308" y="36127"/>
                    <a:pt x="743560" y="36127"/>
                  </a:cubicBezTo>
                  <a:cubicBezTo>
                    <a:pt x="606535" y="36127"/>
                    <a:pt x="487934" y="129396"/>
                    <a:pt x="454685" y="260519"/>
                  </a:cubicBezTo>
                  <a:cubicBezTo>
                    <a:pt x="435111" y="256489"/>
                    <a:pt x="414960" y="254474"/>
                    <a:pt x="394665" y="254474"/>
                  </a:cubicBezTo>
                  <a:cubicBezTo>
                    <a:pt x="230293" y="254474"/>
                    <a:pt x="96435" y="388188"/>
                    <a:pt x="96435" y="552704"/>
                  </a:cubicBezTo>
                  <a:cubicBezTo>
                    <a:pt x="96435" y="572423"/>
                    <a:pt x="98307" y="591998"/>
                    <a:pt x="102193" y="611285"/>
                  </a:cubicBezTo>
                  <a:cubicBezTo>
                    <a:pt x="37135" y="667995"/>
                    <a:pt x="0" y="749317"/>
                    <a:pt x="0" y="835821"/>
                  </a:cubicBezTo>
                  <a:cubicBezTo>
                    <a:pt x="0" y="1000193"/>
                    <a:pt x="133714" y="1133907"/>
                    <a:pt x="297942" y="1134051"/>
                  </a:cubicBezTo>
                  <a:cubicBezTo>
                    <a:pt x="346448" y="1239698"/>
                    <a:pt x="451375" y="1307203"/>
                    <a:pt x="568681" y="1307203"/>
                  </a:cubicBezTo>
                  <a:cubicBezTo>
                    <a:pt x="601642" y="1307203"/>
                    <a:pt x="633739" y="1301877"/>
                    <a:pt x="664540" y="1291370"/>
                  </a:cubicBezTo>
                  <a:cubicBezTo>
                    <a:pt x="720099" y="1344338"/>
                    <a:pt x="792641" y="1373412"/>
                    <a:pt x="869933" y="1373412"/>
                  </a:cubicBezTo>
                  <a:cubicBezTo>
                    <a:pt x="903326" y="1373412"/>
                    <a:pt x="935855" y="1367943"/>
                    <a:pt x="966800" y="1357292"/>
                  </a:cubicBezTo>
                  <a:cubicBezTo>
                    <a:pt x="1023510" y="1425084"/>
                    <a:pt x="1105984" y="1463802"/>
                    <a:pt x="1195223" y="1463802"/>
                  </a:cubicBezTo>
                  <a:cubicBezTo>
                    <a:pt x="1287916" y="1463802"/>
                    <a:pt x="1372548" y="1422637"/>
                    <a:pt x="1429402" y="1350239"/>
                  </a:cubicBezTo>
                  <a:cubicBezTo>
                    <a:pt x="1447538" y="1353549"/>
                    <a:pt x="1465961" y="1355277"/>
                    <a:pt x="1484385" y="1355277"/>
                  </a:cubicBezTo>
                  <a:cubicBezTo>
                    <a:pt x="1571464" y="1355277"/>
                    <a:pt x="1653075" y="1317854"/>
                    <a:pt x="1709928" y="1252076"/>
                  </a:cubicBezTo>
                  <a:cubicBezTo>
                    <a:pt x="1717125" y="1252652"/>
                    <a:pt x="1724322" y="1252796"/>
                    <a:pt x="1731374" y="1252796"/>
                  </a:cubicBezTo>
                  <a:cubicBezTo>
                    <a:pt x="1895746" y="1252796"/>
                    <a:pt x="2029604" y="1119082"/>
                    <a:pt x="2029604" y="954566"/>
                  </a:cubicBezTo>
                  <a:cubicBezTo>
                    <a:pt x="2029748" y="849063"/>
                    <a:pt x="1974478" y="752196"/>
                    <a:pt x="1884520" y="698653"/>
                  </a:cubicBezTo>
                  <a:close/>
                </a:path>
              </a:pathLst>
            </a:custGeom>
            <a:solidFill>
              <a:srgbClr val="FFFFFF">
                <a:alpha val="7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pic>
          <p:nvPicPr>
            <p:cNvPr id="6" name="Graphic 5">
              <a:extLst>
                <a:ext uri="{FF2B5EF4-FFF2-40B4-BE49-F238E27FC236}">
                  <a16:creationId xmlns:a16="http://schemas.microsoft.com/office/drawing/2014/main" id="{EBE81B1A-78FC-F860-52FC-FB0793023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56397" y="2573299"/>
              <a:ext cx="819150" cy="819150"/>
            </a:xfrm>
            <a:prstGeom prst="rect">
              <a:avLst/>
            </a:prstGeom>
            <a:effectLst>
              <a:outerShdw blurRad="406400" dist="190500" dir="2100000" algn="ctr" rotWithShape="0">
                <a:srgbClr val="000000">
                  <a:alpha val="15000"/>
                </a:srgbClr>
              </a:outerShdw>
            </a:effectLst>
          </p:spPr>
        </p:pic>
      </p:grpSp>
      <p:grpSp>
        <p:nvGrpSpPr>
          <p:cNvPr id="7" name="Group 6">
            <a:extLst>
              <a:ext uri="{FF2B5EF4-FFF2-40B4-BE49-F238E27FC236}">
                <a16:creationId xmlns:a16="http://schemas.microsoft.com/office/drawing/2014/main" id="{1E235BB6-87B0-FF47-0E1C-25AF533F8CBA}"/>
              </a:ext>
            </a:extLst>
          </p:cNvPr>
          <p:cNvGrpSpPr/>
          <p:nvPr/>
        </p:nvGrpSpPr>
        <p:grpSpPr>
          <a:xfrm>
            <a:off x="12619641" y="4048385"/>
            <a:ext cx="3459872" cy="2495348"/>
            <a:chOff x="6217562" y="2414516"/>
            <a:chExt cx="1729936" cy="1247674"/>
          </a:xfrm>
        </p:grpSpPr>
        <p:sp>
          <p:nvSpPr>
            <p:cNvPr id="8" name="Freeform: Shape 7">
              <a:extLst>
                <a:ext uri="{FF2B5EF4-FFF2-40B4-BE49-F238E27FC236}">
                  <a16:creationId xmlns:a16="http://schemas.microsoft.com/office/drawing/2014/main" id="{C43E0919-81F4-9382-285E-76D5E9F1C4E1}"/>
                </a:ext>
              </a:extLst>
            </p:cNvPr>
            <p:cNvSpPr/>
            <p:nvPr/>
          </p:nvSpPr>
          <p:spPr>
            <a:xfrm>
              <a:off x="6217562" y="2414516"/>
              <a:ext cx="1729936" cy="1247674"/>
            </a:xfrm>
            <a:custGeom>
              <a:avLst/>
              <a:gdLst>
                <a:gd name="connsiteX0" fmla="*/ 145086 w 2029605"/>
                <a:gd name="connsiteY0" fmla="*/ 698653 h 1463802"/>
                <a:gd name="connsiteX1" fmla="*/ 138321 w 2029605"/>
                <a:gd name="connsiteY1" fmla="*/ 635466 h 1463802"/>
                <a:gd name="connsiteX2" fmla="*/ 436551 w 2029605"/>
                <a:gd name="connsiteY2" fmla="*/ 337236 h 1463802"/>
                <a:gd name="connsiteX3" fmla="*/ 468936 w 2029605"/>
                <a:gd name="connsiteY3" fmla="*/ 338963 h 1463802"/>
                <a:gd name="connsiteX4" fmla="*/ 715494 w 2029605"/>
                <a:gd name="connsiteY4" fmla="*/ 157895 h 1463802"/>
                <a:gd name="connsiteX5" fmla="*/ 978748 w 2029605"/>
                <a:gd name="connsiteY5" fmla="*/ 0 h 1463802"/>
                <a:gd name="connsiteX6" fmla="*/ 1162119 w 2029605"/>
                <a:gd name="connsiteY6" fmla="*/ 63043 h 1463802"/>
                <a:gd name="connsiteX7" fmla="*/ 1286046 w 2029605"/>
                <a:gd name="connsiteY7" fmla="*/ 36127 h 1463802"/>
                <a:gd name="connsiteX8" fmla="*/ 1574920 w 2029605"/>
                <a:gd name="connsiteY8" fmla="*/ 260519 h 1463802"/>
                <a:gd name="connsiteX9" fmla="*/ 1634940 w 2029605"/>
                <a:gd name="connsiteY9" fmla="*/ 254474 h 1463802"/>
                <a:gd name="connsiteX10" fmla="*/ 1933170 w 2029605"/>
                <a:gd name="connsiteY10" fmla="*/ 552704 h 1463802"/>
                <a:gd name="connsiteX11" fmla="*/ 1927413 w 2029605"/>
                <a:gd name="connsiteY11" fmla="*/ 611285 h 1463802"/>
                <a:gd name="connsiteX12" fmla="*/ 2029606 w 2029605"/>
                <a:gd name="connsiteY12" fmla="*/ 835821 h 1463802"/>
                <a:gd name="connsiteX13" fmla="*/ 1731663 w 2029605"/>
                <a:gd name="connsiteY13" fmla="*/ 1134051 h 1463802"/>
                <a:gd name="connsiteX14" fmla="*/ 1460925 w 2029605"/>
                <a:gd name="connsiteY14" fmla="*/ 1307203 h 1463802"/>
                <a:gd name="connsiteX15" fmla="*/ 1365065 w 2029605"/>
                <a:gd name="connsiteY15" fmla="*/ 1291370 h 1463802"/>
                <a:gd name="connsiteX16" fmla="*/ 1159672 w 2029605"/>
                <a:gd name="connsiteY16" fmla="*/ 1373412 h 1463802"/>
                <a:gd name="connsiteX17" fmla="*/ 1062805 w 2029605"/>
                <a:gd name="connsiteY17" fmla="*/ 1357292 h 1463802"/>
                <a:gd name="connsiteX18" fmla="*/ 834383 w 2029605"/>
                <a:gd name="connsiteY18" fmla="*/ 1463802 h 1463802"/>
                <a:gd name="connsiteX19" fmla="*/ 600203 w 2029605"/>
                <a:gd name="connsiteY19" fmla="*/ 1350239 h 1463802"/>
                <a:gd name="connsiteX20" fmla="*/ 545221 w 2029605"/>
                <a:gd name="connsiteY20" fmla="*/ 1355277 h 1463802"/>
                <a:gd name="connsiteX21" fmla="*/ 319677 w 2029605"/>
                <a:gd name="connsiteY21" fmla="*/ 1252076 h 1463802"/>
                <a:gd name="connsiteX22" fmla="*/ 298231 w 2029605"/>
                <a:gd name="connsiteY22" fmla="*/ 1252796 h 1463802"/>
                <a:gd name="connsiteX23" fmla="*/ 1 w 2029605"/>
                <a:gd name="connsiteY23" fmla="*/ 954566 h 1463802"/>
                <a:gd name="connsiteX24" fmla="*/ 145086 w 2029605"/>
                <a:gd name="connsiteY24" fmla="*/ 698653 h 146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29605" h="1463802">
                  <a:moveTo>
                    <a:pt x="145086" y="698653"/>
                  </a:moveTo>
                  <a:cubicBezTo>
                    <a:pt x="140624" y="677926"/>
                    <a:pt x="138321" y="656768"/>
                    <a:pt x="138321" y="635466"/>
                  </a:cubicBezTo>
                  <a:cubicBezTo>
                    <a:pt x="138321" y="471094"/>
                    <a:pt x="272035" y="337236"/>
                    <a:pt x="436551" y="337236"/>
                  </a:cubicBezTo>
                  <a:cubicBezTo>
                    <a:pt x="447346" y="337236"/>
                    <a:pt x="458141" y="337812"/>
                    <a:pt x="468936" y="338963"/>
                  </a:cubicBezTo>
                  <a:cubicBezTo>
                    <a:pt x="511396" y="237922"/>
                    <a:pt x="606105" y="168258"/>
                    <a:pt x="715494" y="157895"/>
                  </a:cubicBezTo>
                  <a:cubicBezTo>
                    <a:pt x="767310" y="60164"/>
                    <a:pt x="867200" y="0"/>
                    <a:pt x="978748" y="0"/>
                  </a:cubicBezTo>
                  <a:cubicBezTo>
                    <a:pt x="1045245" y="0"/>
                    <a:pt x="1110015" y="22310"/>
                    <a:pt x="1162119" y="63043"/>
                  </a:cubicBezTo>
                  <a:cubicBezTo>
                    <a:pt x="1200837" y="45339"/>
                    <a:pt x="1243298" y="36127"/>
                    <a:pt x="1286046" y="36127"/>
                  </a:cubicBezTo>
                  <a:cubicBezTo>
                    <a:pt x="1423070" y="36127"/>
                    <a:pt x="1541672" y="129396"/>
                    <a:pt x="1574920" y="260519"/>
                  </a:cubicBezTo>
                  <a:cubicBezTo>
                    <a:pt x="1594495" y="256489"/>
                    <a:pt x="1614645" y="254474"/>
                    <a:pt x="1634940" y="254474"/>
                  </a:cubicBezTo>
                  <a:cubicBezTo>
                    <a:pt x="1799312" y="254474"/>
                    <a:pt x="1933170" y="388188"/>
                    <a:pt x="1933170" y="552704"/>
                  </a:cubicBezTo>
                  <a:cubicBezTo>
                    <a:pt x="1933170" y="572423"/>
                    <a:pt x="1931299" y="591998"/>
                    <a:pt x="1927413" y="611285"/>
                  </a:cubicBezTo>
                  <a:cubicBezTo>
                    <a:pt x="1992471" y="667995"/>
                    <a:pt x="2029606" y="749317"/>
                    <a:pt x="2029606" y="835821"/>
                  </a:cubicBezTo>
                  <a:cubicBezTo>
                    <a:pt x="2029606" y="1000193"/>
                    <a:pt x="1895891" y="1133907"/>
                    <a:pt x="1731663" y="1134051"/>
                  </a:cubicBezTo>
                  <a:cubicBezTo>
                    <a:pt x="1683158" y="1239698"/>
                    <a:pt x="1578230" y="1307203"/>
                    <a:pt x="1460925" y="1307203"/>
                  </a:cubicBezTo>
                  <a:cubicBezTo>
                    <a:pt x="1427964" y="1307203"/>
                    <a:pt x="1395867" y="1301877"/>
                    <a:pt x="1365065" y="1291370"/>
                  </a:cubicBezTo>
                  <a:cubicBezTo>
                    <a:pt x="1309507" y="1344338"/>
                    <a:pt x="1236964" y="1373412"/>
                    <a:pt x="1159672" y="1373412"/>
                  </a:cubicBezTo>
                  <a:cubicBezTo>
                    <a:pt x="1126280" y="1373412"/>
                    <a:pt x="1093751" y="1367943"/>
                    <a:pt x="1062805" y="1357292"/>
                  </a:cubicBezTo>
                  <a:cubicBezTo>
                    <a:pt x="1006095" y="1425084"/>
                    <a:pt x="923622" y="1463802"/>
                    <a:pt x="834383" y="1463802"/>
                  </a:cubicBezTo>
                  <a:cubicBezTo>
                    <a:pt x="741690" y="1463802"/>
                    <a:pt x="657057" y="1422637"/>
                    <a:pt x="600203" y="1350239"/>
                  </a:cubicBezTo>
                  <a:cubicBezTo>
                    <a:pt x="582068" y="1353549"/>
                    <a:pt x="563644" y="1355277"/>
                    <a:pt x="545221" y="1355277"/>
                  </a:cubicBezTo>
                  <a:cubicBezTo>
                    <a:pt x="458141" y="1355277"/>
                    <a:pt x="376531" y="1317854"/>
                    <a:pt x="319677" y="1252076"/>
                  </a:cubicBezTo>
                  <a:cubicBezTo>
                    <a:pt x="312481" y="1252652"/>
                    <a:pt x="305284" y="1252796"/>
                    <a:pt x="298231" y="1252796"/>
                  </a:cubicBezTo>
                  <a:cubicBezTo>
                    <a:pt x="133859" y="1252796"/>
                    <a:pt x="1" y="1119082"/>
                    <a:pt x="1" y="954566"/>
                  </a:cubicBezTo>
                  <a:cubicBezTo>
                    <a:pt x="-287" y="849063"/>
                    <a:pt x="55128" y="752196"/>
                    <a:pt x="145086" y="698653"/>
                  </a:cubicBezTo>
                  <a:close/>
                </a:path>
              </a:pathLst>
            </a:custGeom>
            <a:solidFill>
              <a:srgbClr val="FFFFFF">
                <a:alpha val="7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pic>
          <p:nvPicPr>
            <p:cNvPr id="9" name="Graphic 8">
              <a:extLst>
                <a:ext uri="{FF2B5EF4-FFF2-40B4-BE49-F238E27FC236}">
                  <a16:creationId xmlns:a16="http://schemas.microsoft.com/office/drawing/2014/main" id="{79F8B6B9-2B8F-27D2-8EE2-6699FE7A569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75805" y="2565244"/>
              <a:ext cx="885825" cy="790575"/>
            </a:xfrm>
            <a:prstGeom prst="rect">
              <a:avLst/>
            </a:prstGeom>
            <a:effectLst>
              <a:outerShdw blurRad="406400" dist="190500" dir="2100000" algn="ctr" rotWithShape="0">
                <a:srgbClr val="000000">
                  <a:alpha val="15000"/>
                </a:srgbClr>
              </a:outerShdw>
            </a:effectLst>
          </p:spPr>
        </p:pic>
      </p:grpSp>
      <p:sp>
        <p:nvSpPr>
          <p:cNvPr id="10" name="Rectangle 9">
            <a:extLst>
              <a:ext uri="{FF2B5EF4-FFF2-40B4-BE49-F238E27FC236}">
                <a16:creationId xmlns:a16="http://schemas.microsoft.com/office/drawing/2014/main" id="{EC16127D-1417-25B7-F428-A5AB3EEB8956}"/>
              </a:ext>
            </a:extLst>
          </p:cNvPr>
          <p:cNvSpPr/>
          <p:nvPr/>
        </p:nvSpPr>
        <p:spPr>
          <a:xfrm flipH="1">
            <a:off x="1244600" y="10354745"/>
            <a:ext cx="4923412" cy="687368"/>
          </a:xfrm>
          <a:prstGeom prst="rect">
            <a:avLst/>
          </a:prstGeom>
          <a:noFill/>
          <a:ln w="9525" cap="flat">
            <a:noFill/>
            <a:prstDash val="solid"/>
            <a:miter/>
          </a:ln>
        </p:spPr>
        <p:txBody>
          <a:bodyPr wrap="square" lIns="182880" rtlCol="0" anchor="t">
            <a:spAutoFit/>
          </a:bodyPr>
          <a:lstStyle/>
          <a:p>
            <a:pPr algn="r">
              <a:lnSpc>
                <a:spcPct val="130000"/>
              </a:lnSpc>
              <a:tabLst>
                <a:tab pos="6629400" algn="l"/>
              </a:tabLst>
            </a:pPr>
            <a:r>
              <a:rPr lang="en-US" sz="3200">
                <a:solidFill>
                  <a:schemeClr val="tx1">
                    <a:lumMod val="85000"/>
                    <a:lumOff val="15000"/>
                  </a:schemeClr>
                </a:solidFill>
                <a:latin typeface="+mj-lt"/>
                <a:ea typeface="Open Sans" panose="020B0606030504020204" pitchFamily="34" charset="0"/>
                <a:cs typeface="Open Sans" panose="020B0606030504020204" pitchFamily="34" charset="0"/>
              </a:rPr>
              <a:t>Comparison 2</a:t>
            </a:r>
            <a:endParaRPr lang="en-US" sz="3200" dirty="0">
              <a:solidFill>
                <a:schemeClr val="tx1">
                  <a:lumMod val="85000"/>
                  <a:lumOff val="15000"/>
                </a:schemeClr>
              </a:solidFill>
              <a:latin typeface="+mj-lt"/>
              <a:ea typeface="Open Sans" panose="020B0606030504020204" pitchFamily="34" charset="0"/>
              <a:cs typeface="Open Sans" panose="020B0606030504020204" pitchFamily="34" charset="0"/>
            </a:endParaRPr>
          </a:p>
        </p:txBody>
      </p:sp>
      <p:sp>
        <p:nvSpPr>
          <p:cNvPr id="11" name="Oval 10">
            <a:extLst>
              <a:ext uri="{FF2B5EF4-FFF2-40B4-BE49-F238E27FC236}">
                <a16:creationId xmlns:a16="http://schemas.microsoft.com/office/drawing/2014/main" id="{705EE437-EAD5-0EC0-6CC2-B23DCD2901A6}"/>
              </a:ext>
            </a:extLst>
          </p:cNvPr>
          <p:cNvSpPr/>
          <p:nvPr/>
        </p:nvSpPr>
        <p:spPr>
          <a:xfrm flipH="1">
            <a:off x="4793480" y="8915713"/>
            <a:ext cx="1181864" cy="1181862"/>
          </a:xfrm>
          <a:prstGeom prst="ellipse">
            <a:avLst/>
          </a:pr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12" name="Rectangle 11">
            <a:extLst>
              <a:ext uri="{FF2B5EF4-FFF2-40B4-BE49-F238E27FC236}">
                <a16:creationId xmlns:a16="http://schemas.microsoft.com/office/drawing/2014/main" id="{5A0F3084-8672-B399-9875-6931B308D920}"/>
              </a:ext>
            </a:extLst>
          </p:cNvPr>
          <p:cNvSpPr/>
          <p:nvPr/>
        </p:nvSpPr>
        <p:spPr>
          <a:xfrm>
            <a:off x="1763519" y="11086109"/>
            <a:ext cx="4292378" cy="568874"/>
          </a:xfrm>
          <a:prstGeom prst="rect">
            <a:avLst/>
          </a:prstGeom>
          <a:noFill/>
          <a:ln w="9525" cap="flat">
            <a:noFill/>
            <a:prstDash val="solid"/>
            <a:miter/>
          </a:ln>
        </p:spPr>
        <p:txBody>
          <a:bodyPr wrap="square" lIns="182880" rtlCol="0" anchor="ctr">
            <a:spAutoFit/>
          </a:bodyPr>
          <a:lstStyle/>
          <a:p>
            <a:pPr algn="r">
              <a:lnSpc>
                <a:spcPct val="120000"/>
              </a:lnSpc>
              <a:tabLst>
                <a:tab pos="6629400" algn="l"/>
              </a:tabLst>
            </a:pPr>
            <a:r>
              <a:rPr lang="en-US" sz="2800" dirty="0">
                <a:solidFill>
                  <a:schemeClr val="tx1">
                    <a:lumMod val="65000"/>
                    <a:lumOff val="35000"/>
                  </a:schemeClr>
                </a:solidFill>
                <a:ea typeface="Open Sans" panose="020B0606030504020204" pitchFamily="34" charset="0"/>
                <a:cs typeface="Heebo Light" pitchFamily="2" charset="-79"/>
              </a:rPr>
              <a:t>Leverage frameworks</a:t>
            </a:r>
          </a:p>
        </p:txBody>
      </p:sp>
      <p:sp>
        <p:nvSpPr>
          <p:cNvPr id="13" name="Rectangle 12">
            <a:extLst>
              <a:ext uri="{FF2B5EF4-FFF2-40B4-BE49-F238E27FC236}">
                <a16:creationId xmlns:a16="http://schemas.microsoft.com/office/drawing/2014/main" id="{0E90A3EC-5202-A739-BA3F-02EB2B589CFF}"/>
              </a:ext>
            </a:extLst>
          </p:cNvPr>
          <p:cNvSpPr/>
          <p:nvPr/>
        </p:nvSpPr>
        <p:spPr>
          <a:xfrm>
            <a:off x="5090114" y="9212344"/>
            <a:ext cx="588596" cy="588596"/>
          </a:xfrm>
          <a:prstGeom prst="rect">
            <a:avLst/>
          </a:prstGeom>
          <a:blipFill>
            <a:blip r:embed="rId6">
              <a:extLst>
                <a:ext uri="{96DAC541-7B7A-43D3-8B79-37D633B846F1}">
                  <asvg:svgBlip xmlns:asvg="http://schemas.microsoft.com/office/drawing/2016/SVG/main" r:embed="rId7"/>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4" name="Rectangle 13">
            <a:extLst>
              <a:ext uri="{FF2B5EF4-FFF2-40B4-BE49-F238E27FC236}">
                <a16:creationId xmlns:a16="http://schemas.microsoft.com/office/drawing/2014/main" id="{77051BF8-6679-2A17-0AFF-BCE928AE8030}"/>
              </a:ext>
            </a:extLst>
          </p:cNvPr>
          <p:cNvSpPr/>
          <p:nvPr/>
        </p:nvSpPr>
        <p:spPr>
          <a:xfrm>
            <a:off x="18224440" y="6873351"/>
            <a:ext cx="4476384" cy="687368"/>
          </a:xfrm>
          <a:prstGeom prst="rect">
            <a:avLst/>
          </a:prstGeom>
          <a:noFill/>
          <a:ln w="9525" cap="flat">
            <a:noFill/>
            <a:prstDash val="solid"/>
            <a:miter/>
          </a:ln>
        </p:spPr>
        <p:txBody>
          <a:bodyPr wrap="square" lIns="182880" rtlCol="0" anchor="t">
            <a:spAutoFit/>
          </a:bodyPr>
          <a:lstStyle/>
          <a:p>
            <a:pPr>
              <a:lnSpc>
                <a:spcPct val="130000"/>
              </a:lnSpc>
              <a:tabLst>
                <a:tab pos="6629400" algn="l"/>
              </a:tabLst>
            </a:pPr>
            <a:r>
              <a:rPr lang="en-US" sz="3200">
                <a:solidFill>
                  <a:schemeClr val="tx1">
                    <a:lumMod val="85000"/>
                    <a:lumOff val="15000"/>
                  </a:schemeClr>
                </a:solidFill>
                <a:latin typeface="+mj-lt"/>
                <a:ea typeface="Open Sans" panose="020B0606030504020204" pitchFamily="34" charset="0"/>
                <a:cs typeface="Open Sans" panose="020B0606030504020204" pitchFamily="34" charset="0"/>
              </a:rPr>
              <a:t>Comparison 1</a:t>
            </a:r>
          </a:p>
        </p:txBody>
      </p:sp>
      <p:sp>
        <p:nvSpPr>
          <p:cNvPr id="15" name="Oval 14">
            <a:extLst>
              <a:ext uri="{FF2B5EF4-FFF2-40B4-BE49-F238E27FC236}">
                <a16:creationId xmlns:a16="http://schemas.microsoft.com/office/drawing/2014/main" id="{0300C99A-B9B9-E19D-C326-E468BCCC1C6C}"/>
              </a:ext>
            </a:extLst>
          </p:cNvPr>
          <p:cNvSpPr/>
          <p:nvPr/>
        </p:nvSpPr>
        <p:spPr>
          <a:xfrm>
            <a:off x="18417108" y="5434319"/>
            <a:ext cx="1181864" cy="1181862"/>
          </a:xfrm>
          <a:prstGeom prst="ellipse">
            <a:avLst/>
          </a:pr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16" name="Rectangle 15">
            <a:extLst>
              <a:ext uri="{FF2B5EF4-FFF2-40B4-BE49-F238E27FC236}">
                <a16:creationId xmlns:a16="http://schemas.microsoft.com/office/drawing/2014/main" id="{0E60ECC8-F669-8E14-DC3B-2BE929578A81}"/>
              </a:ext>
            </a:extLst>
          </p:cNvPr>
          <p:cNvSpPr/>
          <p:nvPr/>
        </p:nvSpPr>
        <p:spPr>
          <a:xfrm>
            <a:off x="18224441" y="7653607"/>
            <a:ext cx="4292378" cy="568874"/>
          </a:xfrm>
          <a:prstGeom prst="rect">
            <a:avLst/>
          </a:prstGeom>
          <a:noFill/>
          <a:ln w="9525" cap="flat">
            <a:noFill/>
            <a:prstDash val="solid"/>
            <a:miter/>
          </a:ln>
        </p:spPr>
        <p:txBody>
          <a:bodyPr wrap="square" lIns="182880" rtlCol="0" anchor="ctr">
            <a:spAutoFit/>
          </a:bodyPr>
          <a:lstStyle/>
          <a:p>
            <a:pPr>
              <a:lnSpc>
                <a:spcPct val="120000"/>
              </a:lnSpc>
              <a:tabLst>
                <a:tab pos="6629400" algn="l"/>
              </a:tabLst>
            </a:pPr>
            <a:r>
              <a:rPr lang="en-US" sz="2800" dirty="0">
                <a:solidFill>
                  <a:schemeClr val="tx1">
                    <a:lumMod val="65000"/>
                    <a:lumOff val="35000"/>
                  </a:schemeClr>
                </a:solidFill>
                <a:ea typeface="Open Sans" panose="020B0606030504020204" pitchFamily="34" charset="0"/>
                <a:cs typeface="Heebo Light" pitchFamily="2" charset="-79"/>
              </a:rPr>
              <a:t>Leverage frameworks</a:t>
            </a:r>
          </a:p>
        </p:txBody>
      </p:sp>
      <p:sp>
        <p:nvSpPr>
          <p:cNvPr id="17" name="Rectangle 16">
            <a:extLst>
              <a:ext uri="{FF2B5EF4-FFF2-40B4-BE49-F238E27FC236}">
                <a16:creationId xmlns:a16="http://schemas.microsoft.com/office/drawing/2014/main" id="{D84B7642-9DCB-3358-7305-F6DB1CF32677}"/>
              </a:ext>
            </a:extLst>
          </p:cNvPr>
          <p:cNvSpPr/>
          <p:nvPr/>
        </p:nvSpPr>
        <p:spPr>
          <a:xfrm>
            <a:off x="18713742" y="5730950"/>
            <a:ext cx="588596" cy="588596"/>
          </a:xfrm>
          <a:prstGeom prst="rect">
            <a:avLst/>
          </a:prstGeom>
          <a:blipFill>
            <a:blip r:embed="rId8">
              <a:extLst>
                <a:ext uri="{96DAC541-7B7A-43D3-8B79-37D633B846F1}">
                  <asvg:svgBlip xmlns:asvg="http://schemas.microsoft.com/office/drawing/2016/SVG/main" r:embed="rId9"/>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8" name="Rectangle 17">
            <a:extLst>
              <a:ext uri="{FF2B5EF4-FFF2-40B4-BE49-F238E27FC236}">
                <a16:creationId xmlns:a16="http://schemas.microsoft.com/office/drawing/2014/main" id="{DD49E1D9-53FA-333F-8563-3D05741A4E1D}"/>
              </a:ext>
            </a:extLst>
          </p:cNvPr>
          <p:cNvSpPr/>
          <p:nvPr/>
        </p:nvSpPr>
        <p:spPr>
          <a:xfrm flipH="1">
            <a:off x="1691628" y="6873351"/>
            <a:ext cx="4476384" cy="687368"/>
          </a:xfrm>
          <a:prstGeom prst="rect">
            <a:avLst/>
          </a:prstGeom>
          <a:noFill/>
          <a:ln w="9525" cap="flat">
            <a:noFill/>
            <a:prstDash val="solid"/>
            <a:miter/>
          </a:ln>
        </p:spPr>
        <p:txBody>
          <a:bodyPr wrap="square" lIns="182880" rtlCol="0" anchor="t">
            <a:spAutoFit/>
          </a:bodyPr>
          <a:lstStyle/>
          <a:p>
            <a:pPr algn="r">
              <a:lnSpc>
                <a:spcPct val="130000"/>
              </a:lnSpc>
              <a:tabLst>
                <a:tab pos="6629400" algn="l"/>
              </a:tabLst>
            </a:pPr>
            <a:r>
              <a:rPr lang="en-US" sz="3200">
                <a:solidFill>
                  <a:schemeClr val="tx1">
                    <a:lumMod val="85000"/>
                    <a:lumOff val="15000"/>
                  </a:schemeClr>
                </a:solidFill>
                <a:latin typeface="+mj-lt"/>
                <a:ea typeface="Open Sans" panose="020B0606030504020204" pitchFamily="34" charset="0"/>
                <a:cs typeface="Open Sans" panose="020B0606030504020204" pitchFamily="34" charset="0"/>
              </a:rPr>
              <a:t>Comparison 1</a:t>
            </a:r>
            <a:endParaRPr lang="en-US" sz="3200" dirty="0">
              <a:solidFill>
                <a:schemeClr val="tx1">
                  <a:lumMod val="85000"/>
                  <a:lumOff val="15000"/>
                </a:schemeClr>
              </a:solidFill>
              <a:latin typeface="+mj-lt"/>
              <a:ea typeface="Open Sans" panose="020B0606030504020204" pitchFamily="34" charset="0"/>
              <a:cs typeface="Open Sans" panose="020B0606030504020204" pitchFamily="34" charset="0"/>
            </a:endParaRPr>
          </a:p>
        </p:txBody>
      </p:sp>
      <p:sp>
        <p:nvSpPr>
          <p:cNvPr id="19" name="Oval 18">
            <a:extLst>
              <a:ext uri="{FF2B5EF4-FFF2-40B4-BE49-F238E27FC236}">
                <a16:creationId xmlns:a16="http://schemas.microsoft.com/office/drawing/2014/main" id="{A56AE064-3EFE-783B-4286-D56F585F6CF3}"/>
              </a:ext>
            </a:extLst>
          </p:cNvPr>
          <p:cNvSpPr/>
          <p:nvPr/>
        </p:nvSpPr>
        <p:spPr>
          <a:xfrm flipH="1">
            <a:off x="4793480" y="5434319"/>
            <a:ext cx="1181864" cy="1181862"/>
          </a:xfrm>
          <a:prstGeom prst="ellipse">
            <a:avLst/>
          </a:prstGeom>
          <a:gradFill>
            <a:gsLst>
              <a:gs pos="95000">
                <a:schemeClr val="accent2"/>
              </a:gs>
              <a:gs pos="5000">
                <a:schemeClr val="accent1"/>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20" name="Rectangle 19">
            <a:extLst>
              <a:ext uri="{FF2B5EF4-FFF2-40B4-BE49-F238E27FC236}">
                <a16:creationId xmlns:a16="http://schemas.microsoft.com/office/drawing/2014/main" id="{EB2925DA-D4F8-AD91-994F-9CD0E238031C}"/>
              </a:ext>
            </a:extLst>
          </p:cNvPr>
          <p:cNvSpPr/>
          <p:nvPr/>
        </p:nvSpPr>
        <p:spPr>
          <a:xfrm>
            <a:off x="1875635" y="7653607"/>
            <a:ext cx="4292378" cy="568874"/>
          </a:xfrm>
          <a:prstGeom prst="rect">
            <a:avLst/>
          </a:prstGeom>
          <a:noFill/>
          <a:ln w="9525" cap="flat">
            <a:noFill/>
            <a:prstDash val="solid"/>
            <a:miter/>
          </a:ln>
        </p:spPr>
        <p:txBody>
          <a:bodyPr wrap="square" lIns="182880" rtlCol="0" anchor="ctr">
            <a:spAutoFit/>
          </a:bodyPr>
          <a:lstStyle/>
          <a:p>
            <a:pPr algn="r">
              <a:lnSpc>
                <a:spcPct val="120000"/>
              </a:lnSpc>
              <a:tabLst>
                <a:tab pos="6629400" algn="l"/>
              </a:tabLst>
            </a:pPr>
            <a:r>
              <a:rPr lang="en-US" sz="2800" dirty="0">
                <a:solidFill>
                  <a:schemeClr val="tx1">
                    <a:lumMod val="65000"/>
                    <a:lumOff val="35000"/>
                  </a:schemeClr>
                </a:solidFill>
                <a:ea typeface="Open Sans" panose="020B0606030504020204" pitchFamily="34" charset="0"/>
                <a:cs typeface="Heebo Light" pitchFamily="2" charset="-79"/>
              </a:rPr>
              <a:t>Leverage frameworks</a:t>
            </a:r>
          </a:p>
        </p:txBody>
      </p:sp>
      <p:sp>
        <p:nvSpPr>
          <p:cNvPr id="21" name="Rectangle 20">
            <a:extLst>
              <a:ext uri="{FF2B5EF4-FFF2-40B4-BE49-F238E27FC236}">
                <a16:creationId xmlns:a16="http://schemas.microsoft.com/office/drawing/2014/main" id="{A904BE9E-C636-276A-62D7-E09DAA61C49E}"/>
              </a:ext>
            </a:extLst>
          </p:cNvPr>
          <p:cNvSpPr/>
          <p:nvPr/>
        </p:nvSpPr>
        <p:spPr>
          <a:xfrm>
            <a:off x="5090114" y="5730950"/>
            <a:ext cx="588596" cy="588596"/>
          </a:xfrm>
          <a:prstGeom prst="rect">
            <a:avLst/>
          </a:prstGeom>
          <a:blipFill>
            <a:blip r:embed="rId10">
              <a:extLst>
                <a:ext uri="{96DAC541-7B7A-43D3-8B79-37D633B846F1}">
                  <asvg:svgBlip xmlns:asvg="http://schemas.microsoft.com/office/drawing/2016/SVG/main" r:embed="rId11"/>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2" name="Rectangle 21">
            <a:extLst>
              <a:ext uri="{FF2B5EF4-FFF2-40B4-BE49-F238E27FC236}">
                <a16:creationId xmlns:a16="http://schemas.microsoft.com/office/drawing/2014/main" id="{6941D6B8-8A7F-16E8-99E6-6D0472B78119}"/>
              </a:ext>
            </a:extLst>
          </p:cNvPr>
          <p:cNvSpPr/>
          <p:nvPr/>
        </p:nvSpPr>
        <p:spPr>
          <a:xfrm>
            <a:off x="18224440" y="10354745"/>
            <a:ext cx="4476384" cy="687368"/>
          </a:xfrm>
          <a:prstGeom prst="rect">
            <a:avLst/>
          </a:prstGeom>
          <a:noFill/>
          <a:ln w="9525" cap="flat">
            <a:noFill/>
            <a:prstDash val="solid"/>
            <a:miter/>
          </a:ln>
        </p:spPr>
        <p:txBody>
          <a:bodyPr wrap="square" lIns="182880" rtlCol="0" anchor="t">
            <a:spAutoFit/>
          </a:bodyPr>
          <a:lstStyle/>
          <a:p>
            <a:pPr>
              <a:lnSpc>
                <a:spcPct val="130000"/>
              </a:lnSpc>
              <a:tabLst>
                <a:tab pos="6629400" algn="l"/>
              </a:tabLst>
            </a:pPr>
            <a:r>
              <a:rPr lang="en-US" sz="3200">
                <a:solidFill>
                  <a:schemeClr val="tx1">
                    <a:lumMod val="85000"/>
                    <a:lumOff val="15000"/>
                  </a:schemeClr>
                </a:solidFill>
                <a:latin typeface="+mj-lt"/>
                <a:ea typeface="Open Sans" panose="020B0606030504020204" pitchFamily="34" charset="0"/>
                <a:cs typeface="Open Sans" panose="020B0606030504020204" pitchFamily="34" charset="0"/>
              </a:rPr>
              <a:t>Comparison 2</a:t>
            </a:r>
          </a:p>
        </p:txBody>
      </p:sp>
      <p:sp>
        <p:nvSpPr>
          <p:cNvPr id="23" name="Oval 22">
            <a:extLst>
              <a:ext uri="{FF2B5EF4-FFF2-40B4-BE49-F238E27FC236}">
                <a16:creationId xmlns:a16="http://schemas.microsoft.com/office/drawing/2014/main" id="{96465344-4327-7125-73BD-E21DD2613193}"/>
              </a:ext>
            </a:extLst>
          </p:cNvPr>
          <p:cNvSpPr/>
          <p:nvPr/>
        </p:nvSpPr>
        <p:spPr>
          <a:xfrm>
            <a:off x="18417108" y="8915713"/>
            <a:ext cx="1181864" cy="1181862"/>
          </a:xfrm>
          <a:prstGeom prst="ellipse">
            <a:avLst/>
          </a:prstGeom>
          <a:gradFill>
            <a:gsLst>
              <a:gs pos="95000">
                <a:schemeClr val="accent3"/>
              </a:gs>
              <a:gs pos="5000">
                <a:schemeClr val="accent3"/>
              </a:gs>
            </a:gsLst>
            <a:path path="circle">
              <a:fillToRect r="100000" b="100000"/>
            </a:path>
          </a:gradFill>
          <a:ln>
            <a:noFill/>
          </a:ln>
          <a:effectLst>
            <a:innerShdw blurRad="241300" dist="88900" dir="2700000">
              <a:schemeClr val="accent2">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24" name="Rectangle 23">
            <a:extLst>
              <a:ext uri="{FF2B5EF4-FFF2-40B4-BE49-F238E27FC236}">
                <a16:creationId xmlns:a16="http://schemas.microsoft.com/office/drawing/2014/main" id="{E87FF792-99F1-EE38-0A06-0D017D94A09B}"/>
              </a:ext>
            </a:extLst>
          </p:cNvPr>
          <p:cNvSpPr/>
          <p:nvPr/>
        </p:nvSpPr>
        <p:spPr>
          <a:xfrm>
            <a:off x="18224441" y="11086109"/>
            <a:ext cx="4292378" cy="568874"/>
          </a:xfrm>
          <a:prstGeom prst="rect">
            <a:avLst/>
          </a:prstGeom>
          <a:noFill/>
          <a:ln w="9525" cap="flat">
            <a:noFill/>
            <a:prstDash val="solid"/>
            <a:miter/>
          </a:ln>
        </p:spPr>
        <p:txBody>
          <a:bodyPr wrap="square" lIns="182880" rtlCol="0" anchor="ctr">
            <a:spAutoFit/>
          </a:bodyPr>
          <a:lstStyle/>
          <a:p>
            <a:pPr>
              <a:lnSpc>
                <a:spcPct val="120000"/>
              </a:lnSpc>
              <a:tabLst>
                <a:tab pos="6629400" algn="l"/>
              </a:tabLst>
            </a:pPr>
            <a:r>
              <a:rPr lang="en-US" sz="2800" dirty="0">
                <a:solidFill>
                  <a:schemeClr val="tx1">
                    <a:lumMod val="65000"/>
                    <a:lumOff val="35000"/>
                  </a:schemeClr>
                </a:solidFill>
                <a:ea typeface="Open Sans" panose="020B0606030504020204" pitchFamily="34" charset="0"/>
                <a:cs typeface="Heebo Light" pitchFamily="2" charset="-79"/>
              </a:rPr>
              <a:t>Leverage frameworks</a:t>
            </a:r>
          </a:p>
        </p:txBody>
      </p:sp>
      <p:sp>
        <p:nvSpPr>
          <p:cNvPr id="25" name="Rectangle 24">
            <a:extLst>
              <a:ext uri="{FF2B5EF4-FFF2-40B4-BE49-F238E27FC236}">
                <a16:creationId xmlns:a16="http://schemas.microsoft.com/office/drawing/2014/main" id="{C8203775-1F86-7AAC-E00E-DD8D5B7F28C5}"/>
              </a:ext>
            </a:extLst>
          </p:cNvPr>
          <p:cNvSpPr/>
          <p:nvPr/>
        </p:nvSpPr>
        <p:spPr>
          <a:xfrm>
            <a:off x="18713742" y="9212344"/>
            <a:ext cx="588596" cy="588596"/>
          </a:xfrm>
          <a:prstGeom prst="rect">
            <a:avLst/>
          </a:prstGeom>
          <a:blipFill>
            <a:blip r:embed="rId12">
              <a:extLst>
                <a:ext uri="{96DAC541-7B7A-43D3-8B79-37D633B846F1}">
                  <asvg:svgBlip xmlns:asvg="http://schemas.microsoft.com/office/drawing/2016/SVG/main" r:embed="rId13"/>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6" name="TextBox 25">
            <a:extLst>
              <a:ext uri="{FF2B5EF4-FFF2-40B4-BE49-F238E27FC236}">
                <a16:creationId xmlns:a16="http://schemas.microsoft.com/office/drawing/2014/main" id="{0C7F8624-16A6-B482-E911-784599AD89AD}"/>
              </a:ext>
            </a:extLst>
          </p:cNvPr>
          <p:cNvSpPr txBox="1"/>
          <p:nvPr/>
        </p:nvSpPr>
        <p:spPr>
          <a:xfrm>
            <a:off x="5486400" y="996157"/>
            <a:ext cx="13411200" cy="1569660"/>
          </a:xfrm>
          <a:prstGeom prst="rect">
            <a:avLst/>
          </a:prstGeom>
          <a:noFill/>
        </p:spPr>
        <p:txBody>
          <a:bodyPr wrap="square" rtlCol="0">
            <a:spAutoFit/>
          </a:bodyPr>
          <a:lstStyle/>
          <a:p>
            <a:pPr algn="ctr"/>
            <a:r>
              <a:rPr lang="en-US" sz="9600" b="1">
                <a:solidFill>
                  <a:schemeClr val="tx1">
                    <a:lumMod val="85000"/>
                    <a:lumOff val="15000"/>
                  </a:schemeClr>
                </a:solidFill>
                <a:latin typeface="+mj-lt"/>
              </a:rPr>
              <a:t>Comparison Infographic</a:t>
            </a:r>
          </a:p>
        </p:txBody>
      </p:sp>
    </p:spTree>
    <p:extLst>
      <p:ext uri="{BB962C8B-B14F-4D97-AF65-F5344CB8AC3E}">
        <p14:creationId xmlns:p14="http://schemas.microsoft.com/office/powerpoint/2010/main" val="174977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aphic 2">
            <a:extLst>
              <a:ext uri="{FF2B5EF4-FFF2-40B4-BE49-F238E27FC236}">
                <a16:creationId xmlns:a16="http://schemas.microsoft.com/office/drawing/2014/main" id="{534E3290-6ED6-C127-AB18-D3D4CCFC994A}"/>
              </a:ext>
            </a:extLst>
          </p:cNvPr>
          <p:cNvGrpSpPr/>
          <p:nvPr/>
        </p:nvGrpSpPr>
        <p:grpSpPr>
          <a:xfrm>
            <a:off x="2027362" y="1276559"/>
            <a:ext cx="16480800" cy="12479350"/>
            <a:chOff x="3683221" y="2470785"/>
            <a:chExt cx="4638760" cy="2632614"/>
          </a:xfrm>
          <a:effectLst/>
        </p:grpSpPr>
        <p:sp>
          <p:nvSpPr>
            <p:cNvPr id="51" name="Freeform: Shape 50">
              <a:extLst>
                <a:ext uri="{FF2B5EF4-FFF2-40B4-BE49-F238E27FC236}">
                  <a16:creationId xmlns:a16="http://schemas.microsoft.com/office/drawing/2014/main" id="{BBB3441D-9CDC-843B-C212-533DF1F1206D}"/>
                </a:ext>
              </a:extLst>
            </p:cNvPr>
            <p:cNvSpPr/>
            <p:nvPr/>
          </p:nvSpPr>
          <p:spPr>
            <a:xfrm>
              <a:off x="3683221" y="2470785"/>
              <a:ext cx="4638760" cy="2632614"/>
            </a:xfrm>
            <a:custGeom>
              <a:avLst/>
              <a:gdLst>
                <a:gd name="connsiteX0" fmla="*/ 2599944 w 4638760"/>
                <a:gd name="connsiteY0" fmla="*/ 2632615 h 2632614"/>
                <a:gd name="connsiteX1" fmla="*/ 3370612 w 4638760"/>
                <a:gd name="connsiteY1" fmla="*/ 2034921 h 2632614"/>
                <a:gd name="connsiteX2" fmla="*/ 3905726 w 4638760"/>
                <a:gd name="connsiteY2" fmla="*/ 1601248 h 2632614"/>
                <a:gd name="connsiteX3" fmla="*/ 4237101 w 4638760"/>
                <a:gd name="connsiteY3" fmla="*/ 1307783 h 2632614"/>
                <a:gd name="connsiteX4" fmla="*/ 4563618 w 4638760"/>
                <a:gd name="connsiteY4" fmla="*/ 934783 h 2632614"/>
                <a:gd name="connsiteX5" fmla="*/ 4638580 w 4638760"/>
                <a:gd name="connsiteY5" fmla="*/ 705517 h 2632614"/>
                <a:gd name="connsiteX6" fmla="*/ 4435316 w 4638760"/>
                <a:gd name="connsiteY6" fmla="*/ 431864 h 2632614"/>
                <a:gd name="connsiteX7" fmla="*/ 4098227 w 4638760"/>
                <a:gd name="connsiteY7" fmla="*/ 268986 h 2632614"/>
                <a:gd name="connsiteX8" fmla="*/ 3875246 w 4638760"/>
                <a:gd name="connsiteY8" fmla="*/ 161258 h 2632614"/>
                <a:gd name="connsiteX9" fmla="*/ 3875246 w 4638760"/>
                <a:gd name="connsiteY9" fmla="*/ 88963 h 2632614"/>
                <a:gd name="connsiteX10" fmla="*/ 4331399 w 4638760"/>
                <a:gd name="connsiteY10" fmla="*/ 8096 h 2632614"/>
                <a:gd name="connsiteX11" fmla="*/ 4063079 w 4638760"/>
                <a:gd name="connsiteY11" fmla="*/ 0 h 2632614"/>
                <a:gd name="connsiteX12" fmla="*/ 3757803 w 4638760"/>
                <a:gd name="connsiteY12" fmla="*/ 32194 h 2632614"/>
                <a:gd name="connsiteX13" fmla="*/ 3513106 w 4638760"/>
                <a:gd name="connsiteY13" fmla="*/ 79438 h 2632614"/>
                <a:gd name="connsiteX14" fmla="*/ 3448145 w 4638760"/>
                <a:gd name="connsiteY14" fmla="*/ 151162 h 2632614"/>
                <a:gd name="connsiteX15" fmla="*/ 3586734 w 4638760"/>
                <a:gd name="connsiteY15" fmla="*/ 258890 h 2632614"/>
                <a:gd name="connsiteX16" fmla="*/ 3797904 w 4638760"/>
                <a:gd name="connsiteY16" fmla="*/ 423005 h 2632614"/>
                <a:gd name="connsiteX17" fmla="*/ 3768662 w 4638760"/>
                <a:gd name="connsiteY17" fmla="*/ 702469 h 2632614"/>
                <a:gd name="connsiteX18" fmla="*/ 3478911 w 4638760"/>
                <a:gd name="connsiteY18" fmla="*/ 940594 h 2632614"/>
                <a:gd name="connsiteX19" fmla="*/ 2773394 w 4638760"/>
                <a:gd name="connsiteY19" fmla="*/ 1336358 h 2632614"/>
                <a:gd name="connsiteX20" fmla="*/ 2122361 w 4638760"/>
                <a:gd name="connsiteY20" fmla="*/ 1655254 h 2632614"/>
                <a:gd name="connsiteX21" fmla="*/ 1083088 w 4638760"/>
                <a:gd name="connsiteY21" fmla="*/ 2139410 h 2632614"/>
                <a:gd name="connsiteX22" fmla="*/ 0 w 4638760"/>
                <a:gd name="connsiteY22" fmla="*/ 2632424 h 2632614"/>
                <a:gd name="connsiteX23" fmla="*/ 2599944 w 4638760"/>
                <a:gd name="connsiteY23" fmla="*/ 2632424 h 263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38760" h="2632614">
                  <a:moveTo>
                    <a:pt x="2599944" y="2632615"/>
                  </a:moveTo>
                  <a:cubicBezTo>
                    <a:pt x="2902172" y="2400776"/>
                    <a:pt x="3156109" y="2204085"/>
                    <a:pt x="3370612" y="2034921"/>
                  </a:cubicBezTo>
                  <a:cubicBezTo>
                    <a:pt x="3580448" y="1869377"/>
                    <a:pt x="3757327" y="1726216"/>
                    <a:pt x="3905726" y="1601248"/>
                  </a:cubicBezTo>
                  <a:cubicBezTo>
                    <a:pt x="4035457" y="1491901"/>
                    <a:pt x="4145471" y="1394651"/>
                    <a:pt x="4237101" y="1307783"/>
                  </a:cubicBezTo>
                  <a:cubicBezTo>
                    <a:pt x="4393025" y="1159954"/>
                    <a:pt x="4500944" y="1036415"/>
                    <a:pt x="4563618" y="934783"/>
                  </a:cubicBezTo>
                  <a:cubicBezTo>
                    <a:pt x="4618197" y="846201"/>
                    <a:pt x="4641057" y="769620"/>
                    <a:pt x="4638580" y="705517"/>
                  </a:cubicBezTo>
                  <a:cubicBezTo>
                    <a:pt x="4633817" y="587883"/>
                    <a:pt x="4545521" y="501206"/>
                    <a:pt x="4435316" y="431864"/>
                  </a:cubicBezTo>
                  <a:cubicBezTo>
                    <a:pt x="4330923" y="366236"/>
                    <a:pt x="4208240" y="315278"/>
                    <a:pt x="4098227" y="268986"/>
                  </a:cubicBezTo>
                  <a:cubicBezTo>
                    <a:pt x="4002119" y="228505"/>
                    <a:pt x="3920204" y="194881"/>
                    <a:pt x="3875246" y="161258"/>
                  </a:cubicBezTo>
                  <a:cubicBezTo>
                    <a:pt x="3841718" y="136112"/>
                    <a:pt x="3835051" y="110109"/>
                    <a:pt x="3875246" y="88963"/>
                  </a:cubicBezTo>
                  <a:cubicBezTo>
                    <a:pt x="3955542" y="46863"/>
                    <a:pt x="4155567" y="27623"/>
                    <a:pt x="4331399" y="8096"/>
                  </a:cubicBezTo>
                  <a:cubicBezTo>
                    <a:pt x="4242531" y="5429"/>
                    <a:pt x="4153091" y="2762"/>
                    <a:pt x="4063079" y="0"/>
                  </a:cubicBezTo>
                  <a:cubicBezTo>
                    <a:pt x="3963353" y="9430"/>
                    <a:pt x="3860864" y="18955"/>
                    <a:pt x="3757803" y="32194"/>
                  </a:cubicBezTo>
                  <a:cubicBezTo>
                    <a:pt x="3663982" y="44196"/>
                    <a:pt x="3574352" y="58483"/>
                    <a:pt x="3513106" y="79438"/>
                  </a:cubicBezTo>
                  <a:cubicBezTo>
                    <a:pt x="3457861" y="98298"/>
                    <a:pt x="3435477" y="126397"/>
                    <a:pt x="3448145" y="151162"/>
                  </a:cubicBezTo>
                  <a:cubicBezTo>
                    <a:pt x="3465386" y="184880"/>
                    <a:pt x="3521488" y="218408"/>
                    <a:pt x="3586734" y="258890"/>
                  </a:cubicBezTo>
                  <a:cubicBezTo>
                    <a:pt x="3661505" y="305371"/>
                    <a:pt x="3745611" y="356330"/>
                    <a:pt x="3797904" y="423005"/>
                  </a:cubicBezTo>
                  <a:cubicBezTo>
                    <a:pt x="3852672" y="493014"/>
                    <a:pt x="3867722" y="583882"/>
                    <a:pt x="3768662" y="702469"/>
                  </a:cubicBezTo>
                  <a:cubicBezTo>
                    <a:pt x="3712559" y="769620"/>
                    <a:pt x="3616452" y="849820"/>
                    <a:pt x="3478911" y="940594"/>
                  </a:cubicBezTo>
                  <a:cubicBezTo>
                    <a:pt x="3313938" y="1049465"/>
                    <a:pt x="3080766" y="1179957"/>
                    <a:pt x="2773394" y="1336358"/>
                  </a:cubicBezTo>
                  <a:cubicBezTo>
                    <a:pt x="2588229" y="1430560"/>
                    <a:pt x="2372678" y="1536002"/>
                    <a:pt x="2122361" y="1655254"/>
                  </a:cubicBezTo>
                  <a:cubicBezTo>
                    <a:pt x="1831848" y="1793653"/>
                    <a:pt x="1489329" y="1953006"/>
                    <a:pt x="1083088" y="2139410"/>
                  </a:cubicBezTo>
                  <a:cubicBezTo>
                    <a:pt x="769334" y="2283333"/>
                    <a:pt x="411480" y="2446211"/>
                    <a:pt x="0" y="2632424"/>
                  </a:cubicBezTo>
                  <a:lnTo>
                    <a:pt x="2599944" y="2632424"/>
                  </a:lnTo>
                  <a:close/>
                </a:path>
              </a:pathLst>
            </a:custGeom>
            <a:solidFill>
              <a:schemeClr val="tx2">
                <a:lumMod val="40000"/>
                <a:lumOff val="60000"/>
              </a:schemeClr>
            </a:solidFill>
            <a:ln w="9525" cap="flat">
              <a:noFill/>
              <a:prstDash val="solid"/>
              <a:miter/>
            </a:ln>
          </p:spPr>
          <p:txBody>
            <a:bodyPr rtlCol="0" anchor="ctr"/>
            <a:lstStyle/>
            <a:p>
              <a:endParaRPr lang="en-ID" sz="7200"/>
            </a:p>
          </p:txBody>
        </p:sp>
        <p:sp>
          <p:nvSpPr>
            <p:cNvPr id="52" name="Freeform: Shape 51">
              <a:extLst>
                <a:ext uri="{FF2B5EF4-FFF2-40B4-BE49-F238E27FC236}">
                  <a16:creationId xmlns:a16="http://schemas.microsoft.com/office/drawing/2014/main" id="{EE1EA142-C3E0-5F73-52B0-83E2710058DC}"/>
                </a:ext>
              </a:extLst>
            </p:cNvPr>
            <p:cNvSpPr/>
            <p:nvPr/>
          </p:nvSpPr>
          <p:spPr>
            <a:xfrm>
              <a:off x="3905154" y="2471451"/>
              <a:ext cx="3870007" cy="2631948"/>
            </a:xfrm>
            <a:custGeom>
              <a:avLst/>
              <a:gdLst>
                <a:gd name="connsiteX0" fmla="*/ 64294 w 3870007"/>
                <a:gd name="connsiteY0" fmla="*/ 2631948 h 2631948"/>
                <a:gd name="connsiteX1" fmla="*/ 1123283 w 3870007"/>
                <a:gd name="connsiteY1" fmla="*/ 2126933 h 2631948"/>
                <a:gd name="connsiteX2" fmla="*/ 2101882 w 3870007"/>
                <a:gd name="connsiteY2" fmla="*/ 1648587 h 2631948"/>
                <a:gd name="connsiteX3" fmla="*/ 2715197 w 3870007"/>
                <a:gd name="connsiteY3" fmla="*/ 1332548 h 2631948"/>
                <a:gd name="connsiteX4" fmla="*/ 3376898 w 3870007"/>
                <a:gd name="connsiteY4" fmla="*/ 939355 h 2631948"/>
                <a:gd name="connsiteX5" fmla="*/ 3642265 w 3870007"/>
                <a:gd name="connsiteY5" fmla="*/ 702183 h 2631948"/>
                <a:gd name="connsiteX6" fmla="*/ 3645408 w 3870007"/>
                <a:gd name="connsiteY6" fmla="*/ 423291 h 2631948"/>
                <a:gd name="connsiteX7" fmla="*/ 3420237 w 3870007"/>
                <a:gd name="connsiteY7" fmla="*/ 259271 h 2631948"/>
                <a:gd name="connsiteX8" fmla="*/ 3272409 w 3870007"/>
                <a:gd name="connsiteY8" fmla="*/ 151543 h 2631948"/>
                <a:gd name="connsiteX9" fmla="*/ 3330226 w 3870007"/>
                <a:gd name="connsiteY9" fmla="*/ 79724 h 2631948"/>
                <a:gd name="connsiteX10" fmla="*/ 3870008 w 3870007"/>
                <a:gd name="connsiteY10" fmla="*/ 190 h 2631948"/>
                <a:gd name="connsiteX11" fmla="*/ 3863530 w 3870007"/>
                <a:gd name="connsiteY11" fmla="*/ 0 h 2631948"/>
                <a:gd name="connsiteX12" fmla="*/ 3321463 w 3870007"/>
                <a:gd name="connsiteY12" fmla="*/ 79534 h 2631948"/>
                <a:gd name="connsiteX13" fmla="*/ 3262027 w 3870007"/>
                <a:gd name="connsiteY13" fmla="*/ 151352 h 2631948"/>
                <a:gd name="connsiteX14" fmla="*/ 3407759 w 3870007"/>
                <a:gd name="connsiteY14" fmla="*/ 259080 h 2631948"/>
                <a:gd name="connsiteX15" fmla="*/ 3629787 w 3870007"/>
                <a:gd name="connsiteY15" fmla="*/ 423100 h 2631948"/>
                <a:gd name="connsiteX16" fmla="*/ 3620834 w 3870007"/>
                <a:gd name="connsiteY16" fmla="*/ 702088 h 2631948"/>
                <a:gd name="connsiteX17" fmla="*/ 3350038 w 3870007"/>
                <a:gd name="connsiteY17" fmla="*/ 939451 h 2631948"/>
                <a:gd name="connsiteX18" fmla="*/ 2678525 w 3870007"/>
                <a:gd name="connsiteY18" fmla="*/ 1333214 h 2631948"/>
                <a:gd name="connsiteX19" fmla="*/ 2056733 w 3870007"/>
                <a:gd name="connsiteY19" fmla="*/ 1649921 h 2631948"/>
                <a:gd name="connsiteX20" fmla="*/ 1064609 w 3870007"/>
                <a:gd name="connsiteY20" fmla="*/ 2129504 h 2631948"/>
                <a:gd name="connsiteX21" fmla="*/ 0 w 3870007"/>
                <a:gd name="connsiteY21" fmla="*/ 2631853 h 2631948"/>
                <a:gd name="connsiteX22" fmla="*/ 64294 w 3870007"/>
                <a:gd name="connsiteY22" fmla="*/ 2631853 h 2631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70007" h="2631948">
                  <a:moveTo>
                    <a:pt x="64294" y="2631948"/>
                  </a:moveTo>
                  <a:cubicBezTo>
                    <a:pt x="467963" y="2440591"/>
                    <a:pt x="817817" y="2273808"/>
                    <a:pt x="1123283" y="2126933"/>
                  </a:cubicBezTo>
                  <a:cubicBezTo>
                    <a:pt x="1505712" y="1943005"/>
                    <a:pt x="1828324" y="1785461"/>
                    <a:pt x="2101882" y="1648587"/>
                  </a:cubicBezTo>
                  <a:cubicBezTo>
                    <a:pt x="2337911" y="1530477"/>
                    <a:pt x="2541080" y="1425893"/>
                    <a:pt x="2715197" y="1332548"/>
                  </a:cubicBezTo>
                  <a:cubicBezTo>
                    <a:pt x="3005042" y="1177195"/>
                    <a:pt x="3223832" y="1047369"/>
                    <a:pt x="3376898" y="939355"/>
                  </a:cubicBezTo>
                  <a:cubicBezTo>
                    <a:pt x="3505200" y="848773"/>
                    <a:pt x="3592830" y="768953"/>
                    <a:pt x="3642265" y="702183"/>
                  </a:cubicBezTo>
                  <a:cubicBezTo>
                    <a:pt x="3729895" y="583597"/>
                    <a:pt x="3706273" y="493205"/>
                    <a:pt x="3645408" y="423291"/>
                  </a:cubicBezTo>
                  <a:cubicBezTo>
                    <a:pt x="3587305" y="356711"/>
                    <a:pt x="3498913" y="305657"/>
                    <a:pt x="3420237" y="259271"/>
                  </a:cubicBezTo>
                  <a:cubicBezTo>
                    <a:pt x="3351657" y="218789"/>
                    <a:pt x="3292697" y="185356"/>
                    <a:pt x="3272409" y="151543"/>
                  </a:cubicBezTo>
                  <a:cubicBezTo>
                    <a:pt x="3257455" y="126682"/>
                    <a:pt x="3276505" y="98774"/>
                    <a:pt x="3330226" y="79724"/>
                  </a:cubicBezTo>
                  <a:cubicBezTo>
                    <a:pt x="3459290" y="34004"/>
                    <a:pt x="3670649" y="19336"/>
                    <a:pt x="3870008" y="190"/>
                  </a:cubicBezTo>
                  <a:cubicBezTo>
                    <a:pt x="3867817" y="190"/>
                    <a:pt x="3865626" y="95"/>
                    <a:pt x="3863530" y="0"/>
                  </a:cubicBezTo>
                  <a:cubicBezTo>
                    <a:pt x="3663505" y="19240"/>
                    <a:pt x="3451765" y="33719"/>
                    <a:pt x="3321463" y="79534"/>
                  </a:cubicBezTo>
                  <a:cubicBezTo>
                    <a:pt x="3267361" y="98584"/>
                    <a:pt x="3247644" y="126492"/>
                    <a:pt x="3262027" y="151352"/>
                  </a:cubicBezTo>
                  <a:cubicBezTo>
                    <a:pt x="3281648" y="185071"/>
                    <a:pt x="3339942" y="218599"/>
                    <a:pt x="3407759" y="259080"/>
                  </a:cubicBezTo>
                  <a:cubicBezTo>
                    <a:pt x="3485579" y="305467"/>
                    <a:pt x="3572923" y="356521"/>
                    <a:pt x="3629787" y="423100"/>
                  </a:cubicBezTo>
                  <a:cubicBezTo>
                    <a:pt x="3689318" y="493014"/>
                    <a:pt x="3710940" y="583501"/>
                    <a:pt x="3620834" y="702088"/>
                  </a:cubicBezTo>
                  <a:cubicBezTo>
                    <a:pt x="3569970" y="768953"/>
                    <a:pt x="3480340" y="848868"/>
                    <a:pt x="3350038" y="939451"/>
                  </a:cubicBezTo>
                  <a:cubicBezTo>
                    <a:pt x="3194304" y="1047655"/>
                    <a:pt x="2972276" y="1177576"/>
                    <a:pt x="2678525" y="1333214"/>
                  </a:cubicBezTo>
                  <a:cubicBezTo>
                    <a:pt x="2501932" y="1426750"/>
                    <a:pt x="2296001" y="1531525"/>
                    <a:pt x="2056733" y="1649921"/>
                  </a:cubicBezTo>
                  <a:cubicBezTo>
                    <a:pt x="1779365" y="1787081"/>
                    <a:pt x="1452372" y="1945005"/>
                    <a:pt x="1064609" y="2129504"/>
                  </a:cubicBezTo>
                  <a:cubicBezTo>
                    <a:pt x="757238" y="2275713"/>
                    <a:pt x="405479" y="2441639"/>
                    <a:pt x="0" y="2631853"/>
                  </a:cubicBezTo>
                  <a:lnTo>
                    <a:pt x="64294" y="2631853"/>
                  </a:lnTo>
                  <a:close/>
                </a:path>
              </a:pathLst>
            </a:custGeom>
            <a:solidFill>
              <a:srgbClr val="FFFFFF"/>
            </a:solidFill>
            <a:ln w="9525" cap="flat">
              <a:noFill/>
              <a:prstDash val="solid"/>
              <a:miter/>
            </a:ln>
          </p:spPr>
          <p:txBody>
            <a:bodyPr rtlCol="0" anchor="ctr"/>
            <a:lstStyle/>
            <a:p>
              <a:endParaRPr lang="en-ID" sz="7200"/>
            </a:p>
          </p:txBody>
        </p:sp>
        <p:sp>
          <p:nvSpPr>
            <p:cNvPr id="53" name="Freeform: Shape 52">
              <a:extLst>
                <a:ext uri="{FF2B5EF4-FFF2-40B4-BE49-F238E27FC236}">
                  <a16:creationId xmlns:a16="http://schemas.microsoft.com/office/drawing/2014/main" id="{19F9EF52-8575-275A-F51A-EF4A39E0230E}"/>
                </a:ext>
              </a:extLst>
            </p:cNvPr>
            <p:cNvSpPr/>
            <p:nvPr/>
          </p:nvSpPr>
          <p:spPr>
            <a:xfrm>
              <a:off x="5980366" y="2477833"/>
              <a:ext cx="2260392" cy="2625566"/>
            </a:xfrm>
            <a:custGeom>
              <a:avLst/>
              <a:gdLst>
                <a:gd name="connsiteX0" fmla="*/ 60579 w 2260392"/>
                <a:gd name="connsiteY0" fmla="*/ 2625566 h 2625566"/>
                <a:gd name="connsiteX1" fmla="*/ 868870 w 2260392"/>
                <a:gd name="connsiteY1" fmla="*/ 2037207 h 2625566"/>
                <a:gd name="connsiteX2" fmla="*/ 1446752 w 2260392"/>
                <a:gd name="connsiteY2" fmla="*/ 1599057 h 2625566"/>
                <a:gd name="connsiteX3" fmla="*/ 1805845 w 2260392"/>
                <a:gd name="connsiteY3" fmla="*/ 1303306 h 2625566"/>
                <a:gd name="connsiteX4" fmla="*/ 2165890 w 2260392"/>
                <a:gd name="connsiteY4" fmla="*/ 928211 h 2625566"/>
                <a:gd name="connsiteX5" fmla="*/ 2260187 w 2260392"/>
                <a:gd name="connsiteY5" fmla="*/ 698183 h 2625566"/>
                <a:gd name="connsiteX6" fmla="*/ 2078165 w 2260392"/>
                <a:gd name="connsiteY6" fmla="*/ 423958 h 2625566"/>
                <a:gd name="connsiteX7" fmla="*/ 1752695 w 2260392"/>
                <a:gd name="connsiteY7" fmla="*/ 260985 h 2625566"/>
                <a:gd name="connsiteX8" fmla="*/ 1537621 w 2260392"/>
                <a:gd name="connsiteY8" fmla="*/ 153257 h 2625566"/>
                <a:gd name="connsiteX9" fmla="*/ 1543812 w 2260392"/>
                <a:gd name="connsiteY9" fmla="*/ 80963 h 2625566"/>
                <a:gd name="connsiteX10" fmla="*/ 2008823 w 2260392"/>
                <a:gd name="connsiteY10" fmla="*/ 191 h 2625566"/>
                <a:gd name="connsiteX11" fmla="*/ 2002441 w 2260392"/>
                <a:gd name="connsiteY11" fmla="*/ 0 h 2625566"/>
                <a:gd name="connsiteX12" fmla="*/ 1535240 w 2260392"/>
                <a:gd name="connsiteY12" fmla="*/ 80772 h 2625566"/>
                <a:gd name="connsiteX13" fmla="*/ 1527524 w 2260392"/>
                <a:gd name="connsiteY13" fmla="*/ 153067 h 2625566"/>
                <a:gd name="connsiteX14" fmla="*/ 1740599 w 2260392"/>
                <a:gd name="connsiteY14" fmla="*/ 260794 h 2625566"/>
                <a:gd name="connsiteX15" fmla="*/ 2063115 w 2260392"/>
                <a:gd name="connsiteY15" fmla="*/ 423767 h 2625566"/>
                <a:gd name="connsiteX16" fmla="*/ 2239804 w 2260392"/>
                <a:gd name="connsiteY16" fmla="*/ 698087 h 2625566"/>
                <a:gd name="connsiteX17" fmla="*/ 2140649 w 2260392"/>
                <a:gd name="connsiteY17" fmla="*/ 928402 h 2625566"/>
                <a:gd name="connsiteX18" fmla="*/ 1772126 w 2260392"/>
                <a:gd name="connsiteY18" fmla="*/ 1303973 h 2625566"/>
                <a:gd name="connsiteX19" fmla="*/ 1406081 w 2260392"/>
                <a:gd name="connsiteY19" fmla="*/ 1600295 h 2625566"/>
                <a:gd name="connsiteX20" fmla="*/ 817435 w 2260392"/>
                <a:gd name="connsiteY20" fmla="*/ 2039493 h 2625566"/>
                <a:gd name="connsiteX21" fmla="*/ 0 w 2260392"/>
                <a:gd name="connsiteY21" fmla="*/ 2625471 h 2625566"/>
                <a:gd name="connsiteX22" fmla="*/ 60770 w 2260392"/>
                <a:gd name="connsiteY22" fmla="*/ 2625471 h 2625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60392" h="2625566">
                  <a:moveTo>
                    <a:pt x="60579" y="2625566"/>
                  </a:moveTo>
                  <a:cubicBezTo>
                    <a:pt x="376523" y="2397919"/>
                    <a:pt x="643033" y="2204180"/>
                    <a:pt x="868870" y="2037207"/>
                  </a:cubicBezTo>
                  <a:cubicBezTo>
                    <a:pt x="1095280" y="1869853"/>
                    <a:pt x="1286256" y="1725263"/>
                    <a:pt x="1446752" y="1599057"/>
                  </a:cubicBezTo>
                  <a:cubicBezTo>
                    <a:pt x="1586960" y="1488853"/>
                    <a:pt x="1706023" y="1390841"/>
                    <a:pt x="1805845" y="1303306"/>
                  </a:cubicBezTo>
                  <a:cubicBezTo>
                    <a:pt x="1975199" y="1154716"/>
                    <a:pt x="2094262" y="1030415"/>
                    <a:pt x="2165890" y="928211"/>
                  </a:cubicBezTo>
                  <a:cubicBezTo>
                    <a:pt x="2228088" y="839438"/>
                    <a:pt x="2257520" y="762476"/>
                    <a:pt x="2260187" y="698183"/>
                  </a:cubicBezTo>
                  <a:cubicBezTo>
                    <a:pt x="2265045" y="580358"/>
                    <a:pt x="2183225" y="493395"/>
                    <a:pt x="2078165" y="423958"/>
                  </a:cubicBezTo>
                  <a:cubicBezTo>
                    <a:pt x="1978533" y="358140"/>
                    <a:pt x="1859470" y="307277"/>
                    <a:pt x="1752695" y="260985"/>
                  </a:cubicBezTo>
                  <a:cubicBezTo>
                    <a:pt x="1659445" y="220504"/>
                    <a:pt x="1579912" y="186881"/>
                    <a:pt x="1537621" y="153257"/>
                  </a:cubicBezTo>
                  <a:cubicBezTo>
                    <a:pt x="1505998" y="128111"/>
                    <a:pt x="1501902" y="101917"/>
                    <a:pt x="1543812" y="80963"/>
                  </a:cubicBezTo>
                  <a:cubicBezTo>
                    <a:pt x="1629156" y="38386"/>
                    <a:pt x="1830515" y="19717"/>
                    <a:pt x="2008823" y="191"/>
                  </a:cubicBezTo>
                  <a:cubicBezTo>
                    <a:pt x="2006727" y="191"/>
                    <a:pt x="2004536" y="95"/>
                    <a:pt x="2002441" y="0"/>
                  </a:cubicBezTo>
                  <a:cubicBezTo>
                    <a:pt x="1823466" y="19526"/>
                    <a:pt x="1621822" y="38005"/>
                    <a:pt x="1535240" y="80772"/>
                  </a:cubicBezTo>
                  <a:cubicBezTo>
                    <a:pt x="1492949" y="101632"/>
                    <a:pt x="1496473" y="127921"/>
                    <a:pt x="1527524" y="153067"/>
                  </a:cubicBezTo>
                  <a:cubicBezTo>
                    <a:pt x="1569244" y="186690"/>
                    <a:pt x="1648111" y="220313"/>
                    <a:pt x="1740599" y="260794"/>
                  </a:cubicBezTo>
                  <a:cubicBezTo>
                    <a:pt x="1846517" y="307086"/>
                    <a:pt x="1964627" y="358045"/>
                    <a:pt x="2063115" y="423767"/>
                  </a:cubicBezTo>
                  <a:cubicBezTo>
                    <a:pt x="2166842" y="493205"/>
                    <a:pt x="2247043" y="580168"/>
                    <a:pt x="2239804" y="698087"/>
                  </a:cubicBezTo>
                  <a:cubicBezTo>
                    <a:pt x="2235803" y="762476"/>
                    <a:pt x="2204752" y="839438"/>
                    <a:pt x="2140649" y="928402"/>
                  </a:cubicBezTo>
                  <a:cubicBezTo>
                    <a:pt x="2066735" y="1030796"/>
                    <a:pt x="1944815" y="1155192"/>
                    <a:pt x="1772126" y="1303973"/>
                  </a:cubicBezTo>
                  <a:cubicBezTo>
                    <a:pt x="1670304" y="1391698"/>
                    <a:pt x="1548860" y="1489805"/>
                    <a:pt x="1406081" y="1600295"/>
                  </a:cubicBezTo>
                  <a:cubicBezTo>
                    <a:pt x="1242536" y="1726787"/>
                    <a:pt x="1048036" y="1871663"/>
                    <a:pt x="817435" y="2039493"/>
                  </a:cubicBezTo>
                  <a:cubicBezTo>
                    <a:pt x="588835" y="2205895"/>
                    <a:pt x="319278" y="2398871"/>
                    <a:pt x="0" y="2625471"/>
                  </a:cubicBezTo>
                  <a:lnTo>
                    <a:pt x="60770" y="2625471"/>
                  </a:lnTo>
                  <a:close/>
                </a:path>
              </a:pathLst>
            </a:custGeom>
            <a:solidFill>
              <a:srgbClr val="FFFFFF"/>
            </a:solidFill>
            <a:ln w="9525" cap="flat">
              <a:noFill/>
              <a:prstDash val="solid"/>
              <a:miter/>
            </a:ln>
          </p:spPr>
          <p:txBody>
            <a:bodyPr rtlCol="0" anchor="ctr"/>
            <a:lstStyle/>
            <a:p>
              <a:endParaRPr lang="en-ID" sz="7200"/>
            </a:p>
          </p:txBody>
        </p:sp>
        <p:grpSp>
          <p:nvGrpSpPr>
            <p:cNvPr id="54" name="Graphic 2">
              <a:extLst>
                <a:ext uri="{FF2B5EF4-FFF2-40B4-BE49-F238E27FC236}">
                  <a16:creationId xmlns:a16="http://schemas.microsoft.com/office/drawing/2014/main" id="{6CACA9C3-E53B-84EE-6081-15DA6F389E88}"/>
                </a:ext>
              </a:extLst>
            </p:cNvPr>
            <p:cNvGrpSpPr/>
            <p:nvPr/>
          </p:nvGrpSpPr>
          <p:grpSpPr>
            <a:xfrm>
              <a:off x="6090570" y="2474880"/>
              <a:ext cx="1830315" cy="1988248"/>
              <a:chOff x="6090570" y="2474880"/>
              <a:chExt cx="1830315" cy="1988248"/>
            </a:xfrm>
            <a:solidFill>
              <a:srgbClr val="FFFFFF"/>
            </a:solidFill>
          </p:grpSpPr>
          <p:sp>
            <p:nvSpPr>
              <p:cNvPr id="55" name="Freeform: Shape 54">
                <a:extLst>
                  <a:ext uri="{FF2B5EF4-FFF2-40B4-BE49-F238E27FC236}">
                    <a16:creationId xmlns:a16="http://schemas.microsoft.com/office/drawing/2014/main" id="{BCC9243A-B915-06A0-0F7A-FE0CB44B8D15}"/>
                  </a:ext>
                </a:extLst>
              </p:cNvPr>
              <p:cNvSpPr/>
              <p:nvPr/>
            </p:nvSpPr>
            <p:spPr>
              <a:xfrm>
                <a:off x="6090570" y="2491168"/>
                <a:ext cx="1830315" cy="1971960"/>
              </a:xfrm>
              <a:custGeom>
                <a:avLst/>
                <a:gdLst>
                  <a:gd name="connsiteX0" fmla="*/ 1640014 w 1830315"/>
                  <a:gd name="connsiteY0" fmla="*/ 190 h 1971960"/>
                  <a:gd name="connsiteX1" fmla="*/ 1535811 w 1830315"/>
                  <a:gd name="connsiteY1" fmla="*/ 12859 h 1971960"/>
                  <a:gd name="connsiteX2" fmla="*/ 1528477 w 1830315"/>
                  <a:gd name="connsiteY2" fmla="*/ 12668 h 1971960"/>
                  <a:gd name="connsiteX3" fmla="*/ 1633061 w 1830315"/>
                  <a:gd name="connsiteY3" fmla="*/ 0 h 1971960"/>
                  <a:gd name="connsiteX4" fmla="*/ 1640014 w 1830315"/>
                  <a:gd name="connsiteY4" fmla="*/ 190 h 1971960"/>
                  <a:gd name="connsiteX5" fmla="*/ 1438656 w 1830315"/>
                  <a:gd name="connsiteY5" fmla="*/ 27432 h 1971960"/>
                  <a:gd name="connsiteX6" fmla="*/ 1355408 w 1830315"/>
                  <a:gd name="connsiteY6" fmla="*/ 44291 h 1971960"/>
                  <a:gd name="connsiteX7" fmla="*/ 1347216 w 1830315"/>
                  <a:gd name="connsiteY7" fmla="*/ 44101 h 1971960"/>
                  <a:gd name="connsiteX8" fmla="*/ 1430846 w 1830315"/>
                  <a:gd name="connsiteY8" fmla="*/ 27242 h 1971960"/>
                  <a:gd name="connsiteX9" fmla="*/ 1438561 w 1830315"/>
                  <a:gd name="connsiteY9" fmla="*/ 27432 h 1971960"/>
                  <a:gd name="connsiteX10" fmla="*/ 1292543 w 1830315"/>
                  <a:gd name="connsiteY10" fmla="*/ 63913 h 1971960"/>
                  <a:gd name="connsiteX11" fmla="*/ 1255300 w 1830315"/>
                  <a:gd name="connsiteY11" fmla="*/ 86773 h 1971960"/>
                  <a:gd name="connsiteX12" fmla="*/ 1246061 w 1830315"/>
                  <a:gd name="connsiteY12" fmla="*/ 86582 h 1971960"/>
                  <a:gd name="connsiteX13" fmla="*/ 1283875 w 1830315"/>
                  <a:gd name="connsiteY13" fmla="*/ 63722 h 1971960"/>
                  <a:gd name="connsiteX14" fmla="*/ 1292543 w 1830315"/>
                  <a:gd name="connsiteY14" fmla="*/ 63913 h 1971960"/>
                  <a:gd name="connsiteX15" fmla="*/ 1247108 w 1830315"/>
                  <a:gd name="connsiteY15" fmla="*/ 113348 h 1971960"/>
                  <a:gd name="connsiteX16" fmla="*/ 1269397 w 1830315"/>
                  <a:gd name="connsiteY16" fmla="*/ 144113 h 1971960"/>
                  <a:gd name="connsiteX17" fmla="*/ 1259014 w 1830315"/>
                  <a:gd name="connsiteY17" fmla="*/ 143827 h 1971960"/>
                  <a:gd name="connsiteX18" fmla="*/ 1237298 w 1830315"/>
                  <a:gd name="connsiteY18" fmla="*/ 113062 h 1971960"/>
                  <a:gd name="connsiteX19" fmla="*/ 1247108 w 1830315"/>
                  <a:gd name="connsiteY19" fmla="*/ 113348 h 1971960"/>
                  <a:gd name="connsiteX20" fmla="*/ 1321022 w 1830315"/>
                  <a:gd name="connsiteY20" fmla="*/ 179737 h 1971960"/>
                  <a:gd name="connsiteX21" fmla="*/ 1397794 w 1830315"/>
                  <a:gd name="connsiteY21" fmla="*/ 220885 h 1971960"/>
                  <a:gd name="connsiteX22" fmla="*/ 1385888 w 1830315"/>
                  <a:gd name="connsiteY22" fmla="*/ 220599 h 1971960"/>
                  <a:gd name="connsiteX23" fmla="*/ 1309878 w 1830315"/>
                  <a:gd name="connsiteY23" fmla="*/ 179451 h 1971960"/>
                  <a:gd name="connsiteX24" fmla="*/ 1321022 w 1830315"/>
                  <a:gd name="connsiteY24" fmla="*/ 179737 h 1971960"/>
                  <a:gd name="connsiteX25" fmla="*/ 1492949 w 1830315"/>
                  <a:gd name="connsiteY25" fmla="*/ 268510 h 1971960"/>
                  <a:gd name="connsiteX26" fmla="*/ 1597057 w 1830315"/>
                  <a:gd name="connsiteY26" fmla="*/ 323945 h 1971960"/>
                  <a:gd name="connsiteX27" fmla="*/ 1583341 w 1830315"/>
                  <a:gd name="connsiteY27" fmla="*/ 323755 h 1971960"/>
                  <a:gd name="connsiteX28" fmla="*/ 1480280 w 1830315"/>
                  <a:gd name="connsiteY28" fmla="*/ 268319 h 1971960"/>
                  <a:gd name="connsiteX29" fmla="*/ 1493044 w 1830315"/>
                  <a:gd name="connsiteY29" fmla="*/ 268605 h 1971960"/>
                  <a:gd name="connsiteX30" fmla="*/ 1697831 w 1830315"/>
                  <a:gd name="connsiteY30" fmla="*/ 389287 h 1971960"/>
                  <a:gd name="connsiteX31" fmla="*/ 1780508 w 1830315"/>
                  <a:gd name="connsiteY31" fmla="*/ 467487 h 1971960"/>
                  <a:gd name="connsiteX32" fmla="*/ 1764030 w 1830315"/>
                  <a:gd name="connsiteY32" fmla="*/ 467297 h 1971960"/>
                  <a:gd name="connsiteX33" fmla="*/ 1682877 w 1830315"/>
                  <a:gd name="connsiteY33" fmla="*/ 389096 h 1971960"/>
                  <a:gd name="connsiteX34" fmla="*/ 1697831 w 1830315"/>
                  <a:gd name="connsiteY34" fmla="*/ 389287 h 1971960"/>
                  <a:gd name="connsiteX35" fmla="*/ 1826800 w 1830315"/>
                  <a:gd name="connsiteY35" fmla="*/ 563213 h 1971960"/>
                  <a:gd name="connsiteX36" fmla="*/ 1813655 w 1830315"/>
                  <a:gd name="connsiteY36" fmla="*/ 684371 h 1971960"/>
                  <a:gd name="connsiteX37" fmla="*/ 1792701 w 1830315"/>
                  <a:gd name="connsiteY37" fmla="*/ 684371 h 1971960"/>
                  <a:gd name="connsiteX38" fmla="*/ 1808417 w 1830315"/>
                  <a:gd name="connsiteY38" fmla="*/ 563118 h 1971960"/>
                  <a:gd name="connsiteX39" fmla="*/ 1826800 w 1830315"/>
                  <a:gd name="connsiteY39" fmla="*/ 563308 h 1971960"/>
                  <a:gd name="connsiteX40" fmla="*/ 1708976 w 1830315"/>
                  <a:gd name="connsiteY40" fmla="*/ 844106 h 1971960"/>
                  <a:gd name="connsiteX41" fmla="*/ 1462564 w 1830315"/>
                  <a:gd name="connsiteY41" fmla="*/ 1066800 h 1971960"/>
                  <a:gd name="connsiteX42" fmla="*/ 1433036 w 1830315"/>
                  <a:gd name="connsiteY42" fmla="*/ 1067086 h 1971960"/>
                  <a:gd name="connsiteX43" fmla="*/ 1684592 w 1830315"/>
                  <a:gd name="connsiteY43" fmla="*/ 844106 h 1971960"/>
                  <a:gd name="connsiteX44" fmla="*/ 1708976 w 1830315"/>
                  <a:gd name="connsiteY44" fmla="*/ 844106 h 1971960"/>
                  <a:gd name="connsiteX45" fmla="*/ 981170 w 1830315"/>
                  <a:gd name="connsiteY45" fmla="*/ 1402366 h 1971960"/>
                  <a:gd name="connsiteX46" fmla="*/ 52388 w 1830315"/>
                  <a:gd name="connsiteY46" fmla="*/ 1969770 h 1971960"/>
                  <a:gd name="connsiteX47" fmla="*/ 0 w 1830315"/>
                  <a:gd name="connsiteY47" fmla="*/ 1971961 h 1971960"/>
                  <a:gd name="connsiteX48" fmla="*/ 943451 w 1830315"/>
                  <a:gd name="connsiteY48" fmla="*/ 1403223 h 1971960"/>
                  <a:gd name="connsiteX49" fmla="*/ 981075 w 1830315"/>
                  <a:gd name="connsiteY49" fmla="*/ 1402366 h 197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30315" h="1971960">
                    <a:moveTo>
                      <a:pt x="1640014" y="190"/>
                    </a:moveTo>
                    <a:cubicBezTo>
                      <a:pt x="1605058" y="4096"/>
                      <a:pt x="1570292" y="8287"/>
                      <a:pt x="1535811" y="12859"/>
                    </a:cubicBezTo>
                    <a:cubicBezTo>
                      <a:pt x="1533335" y="12859"/>
                      <a:pt x="1530953" y="12763"/>
                      <a:pt x="1528477" y="12668"/>
                    </a:cubicBezTo>
                    <a:cubicBezTo>
                      <a:pt x="1563053" y="8096"/>
                      <a:pt x="1597914" y="3905"/>
                      <a:pt x="1633061" y="0"/>
                    </a:cubicBezTo>
                    <a:cubicBezTo>
                      <a:pt x="1635347" y="0"/>
                      <a:pt x="1637729" y="95"/>
                      <a:pt x="1640014" y="190"/>
                    </a:cubicBezTo>
                    <a:close/>
                    <a:moveTo>
                      <a:pt x="1438656" y="27432"/>
                    </a:moveTo>
                    <a:cubicBezTo>
                      <a:pt x="1409129" y="32480"/>
                      <a:pt x="1381125" y="38005"/>
                      <a:pt x="1355408" y="44291"/>
                    </a:cubicBezTo>
                    <a:cubicBezTo>
                      <a:pt x="1352645" y="44291"/>
                      <a:pt x="1349978" y="44101"/>
                      <a:pt x="1347216" y="44101"/>
                    </a:cubicBezTo>
                    <a:cubicBezTo>
                      <a:pt x="1373029" y="37814"/>
                      <a:pt x="1401223" y="32290"/>
                      <a:pt x="1430846" y="27242"/>
                    </a:cubicBezTo>
                    <a:cubicBezTo>
                      <a:pt x="1433418" y="27242"/>
                      <a:pt x="1435989" y="27432"/>
                      <a:pt x="1438561" y="27432"/>
                    </a:cubicBezTo>
                    <a:close/>
                    <a:moveTo>
                      <a:pt x="1292543" y="63913"/>
                    </a:moveTo>
                    <a:cubicBezTo>
                      <a:pt x="1275588" y="70961"/>
                      <a:pt x="1262539" y="78962"/>
                      <a:pt x="1255300" y="86773"/>
                    </a:cubicBezTo>
                    <a:cubicBezTo>
                      <a:pt x="1252252" y="86773"/>
                      <a:pt x="1249109" y="86582"/>
                      <a:pt x="1246061" y="86582"/>
                    </a:cubicBezTo>
                    <a:cubicBezTo>
                      <a:pt x="1253585" y="78772"/>
                      <a:pt x="1266825" y="70771"/>
                      <a:pt x="1283875" y="63722"/>
                    </a:cubicBezTo>
                    <a:cubicBezTo>
                      <a:pt x="1286732" y="63722"/>
                      <a:pt x="1289685" y="63913"/>
                      <a:pt x="1292543" y="63913"/>
                    </a:cubicBezTo>
                    <a:close/>
                    <a:moveTo>
                      <a:pt x="1247108" y="113348"/>
                    </a:moveTo>
                    <a:cubicBezTo>
                      <a:pt x="1249585" y="123539"/>
                      <a:pt x="1257586" y="133636"/>
                      <a:pt x="1269397" y="144113"/>
                    </a:cubicBezTo>
                    <a:cubicBezTo>
                      <a:pt x="1265968" y="144113"/>
                      <a:pt x="1262444" y="143923"/>
                      <a:pt x="1259014" y="143827"/>
                    </a:cubicBezTo>
                    <a:cubicBezTo>
                      <a:pt x="1247394" y="133350"/>
                      <a:pt x="1239584" y="123158"/>
                      <a:pt x="1237298" y="113062"/>
                    </a:cubicBezTo>
                    <a:cubicBezTo>
                      <a:pt x="1240536" y="113062"/>
                      <a:pt x="1243870" y="113252"/>
                      <a:pt x="1247108" y="113348"/>
                    </a:cubicBezTo>
                    <a:close/>
                    <a:moveTo>
                      <a:pt x="1321022" y="179737"/>
                    </a:moveTo>
                    <a:cubicBezTo>
                      <a:pt x="1343597" y="192977"/>
                      <a:pt x="1369505" y="206597"/>
                      <a:pt x="1397794" y="220885"/>
                    </a:cubicBezTo>
                    <a:cubicBezTo>
                      <a:pt x="1393793" y="220885"/>
                      <a:pt x="1389888" y="220694"/>
                      <a:pt x="1385888" y="220599"/>
                    </a:cubicBezTo>
                    <a:cubicBezTo>
                      <a:pt x="1357884" y="206311"/>
                      <a:pt x="1332167" y="192691"/>
                      <a:pt x="1309878" y="179451"/>
                    </a:cubicBezTo>
                    <a:cubicBezTo>
                      <a:pt x="1313593" y="179451"/>
                      <a:pt x="1317308" y="179642"/>
                      <a:pt x="1321022" y="179737"/>
                    </a:cubicBezTo>
                    <a:close/>
                    <a:moveTo>
                      <a:pt x="1492949" y="268510"/>
                    </a:moveTo>
                    <a:cubicBezTo>
                      <a:pt x="1527429" y="285940"/>
                      <a:pt x="1562672" y="304324"/>
                      <a:pt x="1597057" y="323945"/>
                    </a:cubicBezTo>
                    <a:cubicBezTo>
                      <a:pt x="1592485" y="323945"/>
                      <a:pt x="1587913" y="323755"/>
                      <a:pt x="1583341" y="323755"/>
                    </a:cubicBezTo>
                    <a:cubicBezTo>
                      <a:pt x="1549337" y="304038"/>
                      <a:pt x="1514475" y="285750"/>
                      <a:pt x="1480280" y="268319"/>
                    </a:cubicBezTo>
                    <a:cubicBezTo>
                      <a:pt x="1484567" y="268319"/>
                      <a:pt x="1488758" y="268510"/>
                      <a:pt x="1493044" y="268605"/>
                    </a:cubicBezTo>
                    <a:close/>
                    <a:moveTo>
                      <a:pt x="1697831" y="389287"/>
                    </a:moveTo>
                    <a:cubicBezTo>
                      <a:pt x="1729645" y="413194"/>
                      <a:pt x="1758029" y="439007"/>
                      <a:pt x="1780508" y="467487"/>
                    </a:cubicBezTo>
                    <a:cubicBezTo>
                      <a:pt x="1774984" y="467487"/>
                      <a:pt x="1769555" y="467392"/>
                      <a:pt x="1764030" y="467297"/>
                    </a:cubicBezTo>
                    <a:cubicBezTo>
                      <a:pt x="1742123" y="438912"/>
                      <a:pt x="1714214" y="413004"/>
                      <a:pt x="1682877" y="389096"/>
                    </a:cubicBezTo>
                    <a:cubicBezTo>
                      <a:pt x="1687830" y="389096"/>
                      <a:pt x="1692878" y="389287"/>
                      <a:pt x="1697831" y="389287"/>
                    </a:cubicBezTo>
                    <a:close/>
                    <a:moveTo>
                      <a:pt x="1826800" y="563213"/>
                    </a:moveTo>
                    <a:cubicBezTo>
                      <a:pt x="1833848" y="599313"/>
                      <a:pt x="1830705" y="639604"/>
                      <a:pt x="1813655" y="684371"/>
                    </a:cubicBezTo>
                    <a:cubicBezTo>
                      <a:pt x="1806702" y="684371"/>
                      <a:pt x="1799749" y="684371"/>
                      <a:pt x="1792701" y="684371"/>
                    </a:cubicBezTo>
                    <a:cubicBezTo>
                      <a:pt x="1810703" y="639604"/>
                      <a:pt x="1814703" y="599218"/>
                      <a:pt x="1808417" y="563118"/>
                    </a:cubicBezTo>
                    <a:cubicBezTo>
                      <a:pt x="1814513" y="563118"/>
                      <a:pt x="1820704" y="563213"/>
                      <a:pt x="1826800" y="563308"/>
                    </a:cubicBezTo>
                    <a:close/>
                    <a:moveTo>
                      <a:pt x="1708976" y="844106"/>
                    </a:moveTo>
                    <a:cubicBezTo>
                      <a:pt x="1651159" y="909257"/>
                      <a:pt x="1569149" y="983552"/>
                      <a:pt x="1462564" y="1066800"/>
                    </a:cubicBezTo>
                    <a:cubicBezTo>
                      <a:pt x="1452753" y="1066895"/>
                      <a:pt x="1442847" y="1066991"/>
                      <a:pt x="1433036" y="1067086"/>
                    </a:cubicBezTo>
                    <a:cubicBezTo>
                      <a:pt x="1541621" y="983742"/>
                      <a:pt x="1625251" y="909352"/>
                      <a:pt x="1684592" y="844106"/>
                    </a:cubicBezTo>
                    <a:cubicBezTo>
                      <a:pt x="1692688" y="844106"/>
                      <a:pt x="1700879" y="844106"/>
                      <a:pt x="1708976" y="844106"/>
                    </a:cubicBezTo>
                    <a:close/>
                    <a:moveTo>
                      <a:pt x="981170" y="1402366"/>
                    </a:moveTo>
                    <a:cubicBezTo>
                      <a:pt x="741807" y="1557052"/>
                      <a:pt x="437388" y="1742504"/>
                      <a:pt x="52388" y="1969770"/>
                    </a:cubicBezTo>
                    <a:cubicBezTo>
                      <a:pt x="34957" y="1970532"/>
                      <a:pt x="17526" y="1971294"/>
                      <a:pt x="0" y="1971961"/>
                    </a:cubicBezTo>
                    <a:cubicBezTo>
                      <a:pt x="391001" y="1744123"/>
                      <a:pt x="700183" y="1558195"/>
                      <a:pt x="943451" y="1403223"/>
                    </a:cubicBezTo>
                    <a:cubicBezTo>
                      <a:pt x="956024" y="1402937"/>
                      <a:pt x="968597" y="1402652"/>
                      <a:pt x="981075" y="1402366"/>
                    </a:cubicBezTo>
                    <a:close/>
                  </a:path>
                </a:pathLst>
              </a:custGeom>
              <a:solidFill>
                <a:srgbClr val="FFFFFF"/>
              </a:solidFill>
              <a:ln w="9525" cap="flat">
                <a:noFill/>
                <a:prstDash val="solid"/>
                <a:miter/>
              </a:ln>
            </p:spPr>
            <p:txBody>
              <a:bodyPr rtlCol="0" anchor="ctr"/>
              <a:lstStyle/>
              <a:p>
                <a:endParaRPr lang="en-ID" sz="7200"/>
              </a:p>
            </p:txBody>
          </p:sp>
          <p:sp>
            <p:nvSpPr>
              <p:cNvPr id="56" name="Freeform: Shape 55">
                <a:extLst>
                  <a:ext uri="{FF2B5EF4-FFF2-40B4-BE49-F238E27FC236}">
                    <a16:creationId xmlns:a16="http://schemas.microsoft.com/office/drawing/2014/main" id="{94CC1054-25F5-BF48-B2D8-9D5F4EF963C2}"/>
                  </a:ext>
                </a:extLst>
              </p:cNvPr>
              <p:cNvSpPr/>
              <p:nvPr/>
            </p:nvSpPr>
            <p:spPr>
              <a:xfrm>
                <a:off x="7828406" y="2474880"/>
                <a:ext cx="56007" cy="5238"/>
              </a:xfrm>
              <a:custGeom>
                <a:avLst/>
                <a:gdLst>
                  <a:gd name="connsiteX0" fmla="*/ 56007 w 56007"/>
                  <a:gd name="connsiteY0" fmla="*/ 190 h 5238"/>
                  <a:gd name="connsiteX1" fmla="*/ 6572 w 56007"/>
                  <a:gd name="connsiteY1" fmla="*/ 5239 h 5238"/>
                  <a:gd name="connsiteX2" fmla="*/ 0 w 56007"/>
                  <a:gd name="connsiteY2" fmla="*/ 5048 h 5238"/>
                  <a:gd name="connsiteX3" fmla="*/ 49530 w 56007"/>
                  <a:gd name="connsiteY3" fmla="*/ 0 h 5238"/>
                  <a:gd name="connsiteX4" fmla="*/ 56007 w 56007"/>
                  <a:gd name="connsiteY4" fmla="*/ 190 h 5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07" h="5238">
                    <a:moveTo>
                      <a:pt x="56007" y="190"/>
                    </a:moveTo>
                    <a:cubicBezTo>
                      <a:pt x="39719" y="1905"/>
                      <a:pt x="23241" y="3524"/>
                      <a:pt x="6572" y="5239"/>
                    </a:cubicBezTo>
                    <a:lnTo>
                      <a:pt x="0" y="5048"/>
                    </a:lnTo>
                    <a:cubicBezTo>
                      <a:pt x="16764" y="3334"/>
                      <a:pt x="33242" y="1619"/>
                      <a:pt x="49530" y="0"/>
                    </a:cubicBezTo>
                    <a:cubicBezTo>
                      <a:pt x="51721" y="0"/>
                      <a:pt x="53816" y="95"/>
                      <a:pt x="56007" y="190"/>
                    </a:cubicBezTo>
                    <a:close/>
                  </a:path>
                </a:pathLst>
              </a:custGeom>
              <a:solidFill>
                <a:srgbClr val="FFFFFF"/>
              </a:solidFill>
              <a:ln w="9525" cap="flat">
                <a:noFill/>
                <a:prstDash val="solid"/>
                <a:miter/>
              </a:ln>
            </p:spPr>
            <p:txBody>
              <a:bodyPr rtlCol="0" anchor="ctr"/>
              <a:lstStyle/>
              <a:p>
                <a:endParaRPr lang="en-ID" sz="7200"/>
              </a:p>
            </p:txBody>
          </p:sp>
        </p:grpSp>
      </p:grpSp>
      <p:grpSp>
        <p:nvGrpSpPr>
          <p:cNvPr id="57" name="Group 56">
            <a:extLst>
              <a:ext uri="{FF2B5EF4-FFF2-40B4-BE49-F238E27FC236}">
                <a16:creationId xmlns:a16="http://schemas.microsoft.com/office/drawing/2014/main" id="{B73E976D-B1F2-594B-029D-B201F795C0E2}"/>
              </a:ext>
            </a:extLst>
          </p:cNvPr>
          <p:cNvGrpSpPr/>
          <p:nvPr/>
        </p:nvGrpSpPr>
        <p:grpSpPr>
          <a:xfrm>
            <a:off x="13963608" y="7772278"/>
            <a:ext cx="2880000" cy="2880000"/>
            <a:chOff x="8669032" y="3320528"/>
            <a:chExt cx="1440000" cy="1440000"/>
          </a:xfrm>
        </p:grpSpPr>
        <p:grpSp>
          <p:nvGrpSpPr>
            <p:cNvPr id="58" name="Group 57">
              <a:extLst>
                <a:ext uri="{FF2B5EF4-FFF2-40B4-BE49-F238E27FC236}">
                  <a16:creationId xmlns:a16="http://schemas.microsoft.com/office/drawing/2014/main" id="{EFD0D131-D003-A530-38F6-3E796C6E16C7}"/>
                </a:ext>
              </a:extLst>
            </p:cNvPr>
            <p:cNvGrpSpPr/>
            <p:nvPr/>
          </p:nvGrpSpPr>
          <p:grpSpPr>
            <a:xfrm>
              <a:off x="8669032" y="3320528"/>
              <a:ext cx="1440000" cy="1440000"/>
              <a:chOff x="4403709" y="3295121"/>
              <a:chExt cx="2053561" cy="2053561"/>
            </a:xfrm>
          </p:grpSpPr>
          <p:sp>
            <p:nvSpPr>
              <p:cNvPr id="62" name="Teardrop 26">
                <a:extLst>
                  <a:ext uri="{FF2B5EF4-FFF2-40B4-BE49-F238E27FC236}">
                    <a16:creationId xmlns:a16="http://schemas.microsoft.com/office/drawing/2014/main" id="{617BFC05-1D27-3864-2C9C-75EA7C78DD6F}"/>
                  </a:ext>
                </a:extLst>
              </p:cNvPr>
              <p:cNvSpPr/>
              <p:nvPr/>
            </p:nvSpPr>
            <p:spPr>
              <a:xfrm rot="8100000">
                <a:off x="4403709" y="3295121"/>
                <a:ext cx="2053561" cy="205356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63" name="Oval 62">
                <a:extLst>
                  <a:ext uri="{FF2B5EF4-FFF2-40B4-BE49-F238E27FC236}">
                    <a16:creationId xmlns:a16="http://schemas.microsoft.com/office/drawing/2014/main" id="{638910F4-8C76-D96A-91C4-2920721C06A5}"/>
                  </a:ext>
                </a:extLst>
              </p:cNvPr>
              <p:cNvSpPr/>
              <p:nvPr/>
            </p:nvSpPr>
            <p:spPr>
              <a:xfrm>
                <a:off x="4615957" y="3507375"/>
                <a:ext cx="1629066" cy="1629060"/>
              </a:xfrm>
              <a:prstGeom prst="ellipse">
                <a:avLst/>
              </a:prstGeom>
              <a:solidFill>
                <a:schemeClr val="bg1"/>
              </a:solidFill>
              <a:ln>
                <a:noFill/>
              </a:ln>
              <a:effectLst>
                <a:outerShdw blurRad="419100" dist="1524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grpSp>
        <p:grpSp>
          <p:nvGrpSpPr>
            <p:cNvPr id="59" name="Group 83">
              <a:extLst>
                <a:ext uri="{FF2B5EF4-FFF2-40B4-BE49-F238E27FC236}">
                  <a16:creationId xmlns:a16="http://schemas.microsoft.com/office/drawing/2014/main" id="{56CE8763-8FEF-B4D7-C753-2CF3C9737580}"/>
                </a:ext>
              </a:extLst>
            </p:cNvPr>
            <p:cNvGrpSpPr/>
            <p:nvPr/>
          </p:nvGrpSpPr>
          <p:grpSpPr>
            <a:xfrm>
              <a:off x="9100124" y="3751619"/>
              <a:ext cx="577817" cy="577818"/>
              <a:chOff x="1787877" y="3796476"/>
              <a:chExt cx="296917" cy="296916"/>
            </a:xfrm>
            <a:solidFill>
              <a:schemeClr val="accent2"/>
            </a:solidFill>
          </p:grpSpPr>
          <p:sp>
            <p:nvSpPr>
              <p:cNvPr id="60" name="Freeform 12">
                <a:extLst>
                  <a:ext uri="{FF2B5EF4-FFF2-40B4-BE49-F238E27FC236}">
                    <a16:creationId xmlns:a16="http://schemas.microsoft.com/office/drawing/2014/main" id="{2A3ADC0B-6327-8792-1A8D-5C7F1E2FF2E4}"/>
                  </a:ext>
                </a:extLst>
              </p:cNvPr>
              <p:cNvSpPr>
                <a:spLocks noEditPoints="1"/>
              </p:cNvSpPr>
              <p:nvPr/>
            </p:nvSpPr>
            <p:spPr bwMode="auto">
              <a:xfrm>
                <a:off x="1787877" y="3796476"/>
                <a:ext cx="296917" cy="296916"/>
              </a:xfrm>
              <a:custGeom>
                <a:avLst/>
                <a:gdLst/>
                <a:ahLst/>
                <a:cxnLst>
                  <a:cxn ang="0">
                    <a:pos x="221" y="189"/>
                  </a:cxn>
                  <a:cxn ang="0">
                    <a:pos x="241" y="140"/>
                  </a:cxn>
                  <a:cxn ang="0">
                    <a:pos x="243" y="109"/>
                  </a:cxn>
                  <a:cxn ang="0">
                    <a:pos x="234" y="73"/>
                  </a:cxn>
                  <a:cxn ang="0">
                    <a:pos x="221" y="53"/>
                  </a:cxn>
                  <a:cxn ang="0">
                    <a:pos x="207" y="35"/>
                  </a:cxn>
                  <a:cxn ang="0">
                    <a:pos x="179" y="15"/>
                  </a:cxn>
                  <a:cxn ang="0">
                    <a:pos x="158" y="6"/>
                  </a:cxn>
                  <a:cxn ang="0">
                    <a:pos x="121" y="0"/>
                  </a:cxn>
                  <a:cxn ang="0">
                    <a:pos x="98" y="2"/>
                  </a:cxn>
                  <a:cxn ang="0">
                    <a:pos x="74" y="9"/>
                  </a:cxn>
                  <a:cxn ang="0">
                    <a:pos x="44" y="27"/>
                  </a:cxn>
                  <a:cxn ang="0">
                    <a:pos x="27" y="44"/>
                  </a:cxn>
                  <a:cxn ang="0">
                    <a:pos x="9" y="73"/>
                  </a:cxn>
                  <a:cxn ang="0">
                    <a:pos x="2" y="96"/>
                  </a:cxn>
                  <a:cxn ang="0">
                    <a:pos x="0" y="120"/>
                  </a:cxn>
                  <a:cxn ang="0">
                    <a:pos x="5" y="156"/>
                  </a:cxn>
                  <a:cxn ang="0">
                    <a:pos x="15" y="178"/>
                  </a:cxn>
                  <a:cxn ang="0">
                    <a:pos x="36" y="207"/>
                  </a:cxn>
                  <a:cxn ang="0">
                    <a:pos x="53" y="221"/>
                  </a:cxn>
                  <a:cxn ang="0">
                    <a:pos x="74" y="232"/>
                  </a:cxn>
                  <a:cxn ang="0">
                    <a:pos x="109" y="241"/>
                  </a:cxn>
                  <a:cxn ang="0">
                    <a:pos x="140" y="241"/>
                  </a:cxn>
                  <a:cxn ang="0">
                    <a:pos x="190" y="220"/>
                  </a:cxn>
                  <a:cxn ang="0">
                    <a:pos x="256" y="285"/>
                  </a:cxn>
                  <a:cxn ang="0">
                    <a:pos x="274" y="285"/>
                  </a:cxn>
                  <a:cxn ang="0">
                    <a:pos x="285" y="272"/>
                  </a:cxn>
                  <a:cxn ang="0">
                    <a:pos x="285" y="256"/>
                  </a:cxn>
                  <a:cxn ang="0">
                    <a:pos x="176" y="174"/>
                  </a:cxn>
                  <a:cxn ang="0">
                    <a:pos x="150" y="192"/>
                  </a:cxn>
                  <a:cxn ang="0">
                    <a:pos x="121" y="198"/>
                  </a:cxn>
                  <a:cxn ang="0">
                    <a:pos x="80" y="185"/>
                  </a:cxn>
                  <a:cxn ang="0">
                    <a:pos x="56" y="163"/>
                  </a:cxn>
                  <a:cxn ang="0">
                    <a:pos x="44" y="120"/>
                  </a:cxn>
                  <a:cxn ang="0">
                    <a:pos x="51" y="91"/>
                  </a:cxn>
                  <a:cxn ang="0">
                    <a:pos x="67" y="65"/>
                  </a:cxn>
                  <a:cxn ang="0">
                    <a:pos x="107" y="45"/>
                  </a:cxn>
                  <a:cxn ang="0">
                    <a:pos x="136" y="45"/>
                  </a:cxn>
                  <a:cxn ang="0">
                    <a:pos x="176" y="65"/>
                  </a:cxn>
                  <a:cxn ang="0">
                    <a:pos x="192" y="91"/>
                  </a:cxn>
                  <a:cxn ang="0">
                    <a:pos x="199" y="120"/>
                  </a:cxn>
                  <a:cxn ang="0">
                    <a:pos x="187" y="163"/>
                  </a:cxn>
                </a:cxnLst>
                <a:rect l="0" t="0" r="r" b="b"/>
                <a:pathLst>
                  <a:path w="286" h="287">
                    <a:moveTo>
                      <a:pt x="281" y="249"/>
                    </a:moveTo>
                    <a:lnTo>
                      <a:pt x="221" y="189"/>
                    </a:lnTo>
                    <a:lnTo>
                      <a:pt x="221" y="189"/>
                    </a:lnTo>
                    <a:lnTo>
                      <a:pt x="230" y="174"/>
                    </a:lnTo>
                    <a:lnTo>
                      <a:pt x="237" y="156"/>
                    </a:lnTo>
                    <a:lnTo>
                      <a:pt x="241" y="140"/>
                    </a:lnTo>
                    <a:lnTo>
                      <a:pt x="243" y="120"/>
                    </a:lnTo>
                    <a:lnTo>
                      <a:pt x="243" y="120"/>
                    </a:lnTo>
                    <a:lnTo>
                      <a:pt x="243" y="109"/>
                    </a:lnTo>
                    <a:lnTo>
                      <a:pt x="241" y="96"/>
                    </a:lnTo>
                    <a:lnTo>
                      <a:pt x="237" y="85"/>
                    </a:lnTo>
                    <a:lnTo>
                      <a:pt x="234" y="73"/>
                    </a:lnTo>
                    <a:lnTo>
                      <a:pt x="234" y="73"/>
                    </a:lnTo>
                    <a:lnTo>
                      <a:pt x="228" y="62"/>
                    </a:lnTo>
                    <a:lnTo>
                      <a:pt x="221" y="53"/>
                    </a:lnTo>
                    <a:lnTo>
                      <a:pt x="216" y="44"/>
                    </a:lnTo>
                    <a:lnTo>
                      <a:pt x="207" y="35"/>
                    </a:lnTo>
                    <a:lnTo>
                      <a:pt x="207" y="35"/>
                    </a:lnTo>
                    <a:lnTo>
                      <a:pt x="199" y="27"/>
                    </a:lnTo>
                    <a:lnTo>
                      <a:pt x="190" y="20"/>
                    </a:lnTo>
                    <a:lnTo>
                      <a:pt x="179" y="15"/>
                    </a:lnTo>
                    <a:lnTo>
                      <a:pt x="169" y="9"/>
                    </a:lnTo>
                    <a:lnTo>
                      <a:pt x="169" y="9"/>
                    </a:lnTo>
                    <a:lnTo>
                      <a:pt x="158" y="6"/>
                    </a:lnTo>
                    <a:lnTo>
                      <a:pt x="145" y="2"/>
                    </a:lnTo>
                    <a:lnTo>
                      <a:pt x="134" y="0"/>
                    </a:lnTo>
                    <a:lnTo>
                      <a:pt x="121" y="0"/>
                    </a:lnTo>
                    <a:lnTo>
                      <a:pt x="121" y="0"/>
                    </a:lnTo>
                    <a:lnTo>
                      <a:pt x="109" y="0"/>
                    </a:lnTo>
                    <a:lnTo>
                      <a:pt x="98" y="2"/>
                    </a:lnTo>
                    <a:lnTo>
                      <a:pt x="85" y="6"/>
                    </a:lnTo>
                    <a:lnTo>
                      <a:pt x="74" y="9"/>
                    </a:lnTo>
                    <a:lnTo>
                      <a:pt x="74" y="9"/>
                    </a:lnTo>
                    <a:lnTo>
                      <a:pt x="63" y="15"/>
                    </a:lnTo>
                    <a:lnTo>
                      <a:pt x="53" y="20"/>
                    </a:lnTo>
                    <a:lnTo>
                      <a:pt x="44" y="27"/>
                    </a:lnTo>
                    <a:lnTo>
                      <a:pt x="36" y="35"/>
                    </a:lnTo>
                    <a:lnTo>
                      <a:pt x="36" y="35"/>
                    </a:lnTo>
                    <a:lnTo>
                      <a:pt x="27" y="44"/>
                    </a:lnTo>
                    <a:lnTo>
                      <a:pt x="22" y="53"/>
                    </a:lnTo>
                    <a:lnTo>
                      <a:pt x="15" y="62"/>
                    </a:lnTo>
                    <a:lnTo>
                      <a:pt x="9" y="73"/>
                    </a:lnTo>
                    <a:lnTo>
                      <a:pt x="9" y="73"/>
                    </a:lnTo>
                    <a:lnTo>
                      <a:pt x="5" y="85"/>
                    </a:lnTo>
                    <a:lnTo>
                      <a:pt x="2" y="96"/>
                    </a:lnTo>
                    <a:lnTo>
                      <a:pt x="0" y="109"/>
                    </a:lnTo>
                    <a:lnTo>
                      <a:pt x="0" y="120"/>
                    </a:lnTo>
                    <a:lnTo>
                      <a:pt x="0" y="120"/>
                    </a:lnTo>
                    <a:lnTo>
                      <a:pt x="0" y="132"/>
                    </a:lnTo>
                    <a:lnTo>
                      <a:pt x="2" y="145"/>
                    </a:lnTo>
                    <a:lnTo>
                      <a:pt x="5" y="156"/>
                    </a:lnTo>
                    <a:lnTo>
                      <a:pt x="9" y="167"/>
                    </a:lnTo>
                    <a:lnTo>
                      <a:pt x="9" y="167"/>
                    </a:lnTo>
                    <a:lnTo>
                      <a:pt x="15" y="178"/>
                    </a:lnTo>
                    <a:lnTo>
                      <a:pt x="22" y="189"/>
                    </a:lnTo>
                    <a:lnTo>
                      <a:pt x="27" y="198"/>
                    </a:lnTo>
                    <a:lnTo>
                      <a:pt x="36" y="207"/>
                    </a:lnTo>
                    <a:lnTo>
                      <a:pt x="36" y="207"/>
                    </a:lnTo>
                    <a:lnTo>
                      <a:pt x="44" y="214"/>
                    </a:lnTo>
                    <a:lnTo>
                      <a:pt x="53" y="221"/>
                    </a:lnTo>
                    <a:lnTo>
                      <a:pt x="63" y="227"/>
                    </a:lnTo>
                    <a:lnTo>
                      <a:pt x="74" y="232"/>
                    </a:lnTo>
                    <a:lnTo>
                      <a:pt x="74" y="232"/>
                    </a:lnTo>
                    <a:lnTo>
                      <a:pt x="85" y="236"/>
                    </a:lnTo>
                    <a:lnTo>
                      <a:pt x="98" y="239"/>
                    </a:lnTo>
                    <a:lnTo>
                      <a:pt x="109" y="241"/>
                    </a:lnTo>
                    <a:lnTo>
                      <a:pt x="121" y="241"/>
                    </a:lnTo>
                    <a:lnTo>
                      <a:pt x="121" y="241"/>
                    </a:lnTo>
                    <a:lnTo>
                      <a:pt x="140" y="241"/>
                    </a:lnTo>
                    <a:lnTo>
                      <a:pt x="158" y="236"/>
                    </a:lnTo>
                    <a:lnTo>
                      <a:pt x="174" y="230"/>
                    </a:lnTo>
                    <a:lnTo>
                      <a:pt x="190" y="220"/>
                    </a:lnTo>
                    <a:lnTo>
                      <a:pt x="248" y="279"/>
                    </a:lnTo>
                    <a:lnTo>
                      <a:pt x="248" y="279"/>
                    </a:lnTo>
                    <a:lnTo>
                      <a:pt x="256" y="285"/>
                    </a:lnTo>
                    <a:lnTo>
                      <a:pt x="265" y="287"/>
                    </a:lnTo>
                    <a:lnTo>
                      <a:pt x="265" y="287"/>
                    </a:lnTo>
                    <a:lnTo>
                      <a:pt x="274" y="285"/>
                    </a:lnTo>
                    <a:lnTo>
                      <a:pt x="281" y="279"/>
                    </a:lnTo>
                    <a:lnTo>
                      <a:pt x="281" y="279"/>
                    </a:lnTo>
                    <a:lnTo>
                      <a:pt x="285" y="272"/>
                    </a:lnTo>
                    <a:lnTo>
                      <a:pt x="286" y="263"/>
                    </a:lnTo>
                    <a:lnTo>
                      <a:pt x="286" y="263"/>
                    </a:lnTo>
                    <a:lnTo>
                      <a:pt x="285" y="256"/>
                    </a:lnTo>
                    <a:lnTo>
                      <a:pt x="281" y="249"/>
                    </a:lnTo>
                    <a:lnTo>
                      <a:pt x="281" y="249"/>
                    </a:lnTo>
                    <a:close/>
                    <a:moveTo>
                      <a:pt x="176" y="174"/>
                    </a:moveTo>
                    <a:lnTo>
                      <a:pt x="176" y="174"/>
                    </a:lnTo>
                    <a:lnTo>
                      <a:pt x="163" y="185"/>
                    </a:lnTo>
                    <a:lnTo>
                      <a:pt x="150" y="192"/>
                    </a:lnTo>
                    <a:lnTo>
                      <a:pt x="136" y="196"/>
                    </a:lnTo>
                    <a:lnTo>
                      <a:pt x="121" y="198"/>
                    </a:lnTo>
                    <a:lnTo>
                      <a:pt x="121" y="198"/>
                    </a:lnTo>
                    <a:lnTo>
                      <a:pt x="107" y="196"/>
                    </a:lnTo>
                    <a:lnTo>
                      <a:pt x="92" y="192"/>
                    </a:lnTo>
                    <a:lnTo>
                      <a:pt x="80" y="185"/>
                    </a:lnTo>
                    <a:lnTo>
                      <a:pt x="67" y="174"/>
                    </a:lnTo>
                    <a:lnTo>
                      <a:pt x="67" y="174"/>
                    </a:lnTo>
                    <a:lnTo>
                      <a:pt x="56" y="163"/>
                    </a:lnTo>
                    <a:lnTo>
                      <a:pt x="51" y="151"/>
                    </a:lnTo>
                    <a:lnTo>
                      <a:pt x="45" y="136"/>
                    </a:lnTo>
                    <a:lnTo>
                      <a:pt x="44" y="120"/>
                    </a:lnTo>
                    <a:lnTo>
                      <a:pt x="44" y="120"/>
                    </a:lnTo>
                    <a:lnTo>
                      <a:pt x="45" y="105"/>
                    </a:lnTo>
                    <a:lnTo>
                      <a:pt x="51" y="91"/>
                    </a:lnTo>
                    <a:lnTo>
                      <a:pt x="56" y="78"/>
                    </a:lnTo>
                    <a:lnTo>
                      <a:pt x="67" y="65"/>
                    </a:lnTo>
                    <a:lnTo>
                      <a:pt x="67" y="65"/>
                    </a:lnTo>
                    <a:lnTo>
                      <a:pt x="80" y="56"/>
                    </a:lnTo>
                    <a:lnTo>
                      <a:pt x="92" y="49"/>
                    </a:lnTo>
                    <a:lnTo>
                      <a:pt x="107" y="45"/>
                    </a:lnTo>
                    <a:lnTo>
                      <a:pt x="121" y="44"/>
                    </a:lnTo>
                    <a:lnTo>
                      <a:pt x="121" y="44"/>
                    </a:lnTo>
                    <a:lnTo>
                      <a:pt x="136" y="45"/>
                    </a:lnTo>
                    <a:lnTo>
                      <a:pt x="150" y="49"/>
                    </a:lnTo>
                    <a:lnTo>
                      <a:pt x="163" y="56"/>
                    </a:lnTo>
                    <a:lnTo>
                      <a:pt x="176" y="65"/>
                    </a:lnTo>
                    <a:lnTo>
                      <a:pt x="176" y="65"/>
                    </a:lnTo>
                    <a:lnTo>
                      <a:pt x="187" y="78"/>
                    </a:lnTo>
                    <a:lnTo>
                      <a:pt x="192" y="91"/>
                    </a:lnTo>
                    <a:lnTo>
                      <a:pt x="198" y="105"/>
                    </a:lnTo>
                    <a:lnTo>
                      <a:pt x="199" y="120"/>
                    </a:lnTo>
                    <a:lnTo>
                      <a:pt x="199" y="120"/>
                    </a:lnTo>
                    <a:lnTo>
                      <a:pt x="198" y="136"/>
                    </a:lnTo>
                    <a:lnTo>
                      <a:pt x="192" y="151"/>
                    </a:lnTo>
                    <a:lnTo>
                      <a:pt x="187" y="163"/>
                    </a:lnTo>
                    <a:lnTo>
                      <a:pt x="176" y="174"/>
                    </a:lnTo>
                    <a:lnTo>
                      <a:pt x="176" y="174"/>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sp>
            <p:nvSpPr>
              <p:cNvPr id="61" name="Freeform 13">
                <a:extLst>
                  <a:ext uri="{FF2B5EF4-FFF2-40B4-BE49-F238E27FC236}">
                    <a16:creationId xmlns:a16="http://schemas.microsoft.com/office/drawing/2014/main" id="{A6F9620F-577E-0B6A-8D0F-A6FA4B47DF38}"/>
                  </a:ext>
                </a:extLst>
              </p:cNvPr>
              <p:cNvSpPr>
                <a:spLocks/>
              </p:cNvSpPr>
              <p:nvPr/>
            </p:nvSpPr>
            <p:spPr bwMode="auto">
              <a:xfrm>
                <a:off x="1858467" y="3864999"/>
                <a:ext cx="112122" cy="114199"/>
              </a:xfrm>
              <a:custGeom>
                <a:avLst/>
                <a:gdLst/>
                <a:ahLst/>
                <a:cxnLst>
                  <a:cxn ang="0">
                    <a:pos x="103" y="44"/>
                  </a:cxn>
                  <a:cxn ang="0">
                    <a:pos x="65" y="44"/>
                  </a:cxn>
                  <a:cxn ang="0">
                    <a:pos x="65" y="6"/>
                  </a:cxn>
                  <a:cxn ang="0">
                    <a:pos x="65" y="6"/>
                  </a:cxn>
                  <a:cxn ang="0">
                    <a:pos x="64" y="2"/>
                  </a:cxn>
                  <a:cxn ang="0">
                    <a:pos x="64" y="2"/>
                  </a:cxn>
                  <a:cxn ang="0">
                    <a:pos x="60" y="0"/>
                  </a:cxn>
                  <a:cxn ang="0">
                    <a:pos x="49" y="0"/>
                  </a:cxn>
                  <a:cxn ang="0">
                    <a:pos x="49" y="0"/>
                  </a:cxn>
                  <a:cxn ang="0">
                    <a:pos x="45" y="2"/>
                  </a:cxn>
                  <a:cxn ang="0">
                    <a:pos x="45" y="2"/>
                  </a:cxn>
                  <a:cxn ang="0">
                    <a:pos x="44" y="6"/>
                  </a:cxn>
                  <a:cxn ang="0">
                    <a:pos x="44" y="44"/>
                  </a:cxn>
                  <a:cxn ang="0">
                    <a:pos x="6" y="44"/>
                  </a:cxn>
                  <a:cxn ang="0">
                    <a:pos x="6" y="44"/>
                  </a:cxn>
                  <a:cxn ang="0">
                    <a:pos x="2" y="46"/>
                  </a:cxn>
                  <a:cxn ang="0">
                    <a:pos x="2" y="46"/>
                  </a:cxn>
                  <a:cxn ang="0">
                    <a:pos x="0" y="49"/>
                  </a:cxn>
                  <a:cxn ang="0">
                    <a:pos x="0" y="60"/>
                  </a:cxn>
                  <a:cxn ang="0">
                    <a:pos x="0" y="60"/>
                  </a:cxn>
                  <a:cxn ang="0">
                    <a:pos x="2" y="66"/>
                  </a:cxn>
                  <a:cxn ang="0">
                    <a:pos x="2" y="66"/>
                  </a:cxn>
                  <a:cxn ang="0">
                    <a:pos x="6" y="66"/>
                  </a:cxn>
                  <a:cxn ang="0">
                    <a:pos x="44" y="66"/>
                  </a:cxn>
                  <a:cxn ang="0">
                    <a:pos x="44" y="106"/>
                  </a:cxn>
                  <a:cxn ang="0">
                    <a:pos x="44" y="106"/>
                  </a:cxn>
                  <a:cxn ang="0">
                    <a:pos x="45" y="109"/>
                  </a:cxn>
                  <a:cxn ang="0">
                    <a:pos x="45" y="109"/>
                  </a:cxn>
                  <a:cxn ang="0">
                    <a:pos x="49" y="111"/>
                  </a:cxn>
                  <a:cxn ang="0">
                    <a:pos x="60" y="111"/>
                  </a:cxn>
                  <a:cxn ang="0">
                    <a:pos x="60" y="111"/>
                  </a:cxn>
                  <a:cxn ang="0">
                    <a:pos x="64" y="109"/>
                  </a:cxn>
                  <a:cxn ang="0">
                    <a:pos x="64" y="109"/>
                  </a:cxn>
                  <a:cxn ang="0">
                    <a:pos x="65" y="106"/>
                  </a:cxn>
                  <a:cxn ang="0">
                    <a:pos x="65" y="66"/>
                  </a:cxn>
                  <a:cxn ang="0">
                    <a:pos x="103" y="66"/>
                  </a:cxn>
                  <a:cxn ang="0">
                    <a:pos x="103" y="66"/>
                  </a:cxn>
                  <a:cxn ang="0">
                    <a:pos x="107" y="66"/>
                  </a:cxn>
                  <a:cxn ang="0">
                    <a:pos x="107" y="66"/>
                  </a:cxn>
                  <a:cxn ang="0">
                    <a:pos x="109" y="60"/>
                  </a:cxn>
                  <a:cxn ang="0">
                    <a:pos x="109" y="49"/>
                  </a:cxn>
                  <a:cxn ang="0">
                    <a:pos x="109" y="49"/>
                  </a:cxn>
                  <a:cxn ang="0">
                    <a:pos x="107" y="46"/>
                  </a:cxn>
                  <a:cxn ang="0">
                    <a:pos x="107" y="46"/>
                  </a:cxn>
                  <a:cxn ang="0">
                    <a:pos x="103" y="44"/>
                  </a:cxn>
                  <a:cxn ang="0">
                    <a:pos x="103" y="44"/>
                  </a:cxn>
                </a:cxnLst>
                <a:rect l="0" t="0" r="r" b="b"/>
                <a:pathLst>
                  <a:path w="109" h="111">
                    <a:moveTo>
                      <a:pt x="103" y="44"/>
                    </a:moveTo>
                    <a:lnTo>
                      <a:pt x="65" y="44"/>
                    </a:lnTo>
                    <a:lnTo>
                      <a:pt x="65" y="6"/>
                    </a:lnTo>
                    <a:lnTo>
                      <a:pt x="65" y="6"/>
                    </a:lnTo>
                    <a:lnTo>
                      <a:pt x="64" y="2"/>
                    </a:lnTo>
                    <a:lnTo>
                      <a:pt x="64" y="2"/>
                    </a:lnTo>
                    <a:lnTo>
                      <a:pt x="60" y="0"/>
                    </a:lnTo>
                    <a:lnTo>
                      <a:pt x="49" y="0"/>
                    </a:lnTo>
                    <a:lnTo>
                      <a:pt x="49" y="0"/>
                    </a:lnTo>
                    <a:lnTo>
                      <a:pt x="45" y="2"/>
                    </a:lnTo>
                    <a:lnTo>
                      <a:pt x="45" y="2"/>
                    </a:lnTo>
                    <a:lnTo>
                      <a:pt x="44" y="6"/>
                    </a:lnTo>
                    <a:lnTo>
                      <a:pt x="44" y="44"/>
                    </a:lnTo>
                    <a:lnTo>
                      <a:pt x="6" y="44"/>
                    </a:lnTo>
                    <a:lnTo>
                      <a:pt x="6" y="44"/>
                    </a:lnTo>
                    <a:lnTo>
                      <a:pt x="2" y="46"/>
                    </a:lnTo>
                    <a:lnTo>
                      <a:pt x="2" y="46"/>
                    </a:lnTo>
                    <a:lnTo>
                      <a:pt x="0" y="49"/>
                    </a:lnTo>
                    <a:lnTo>
                      <a:pt x="0" y="60"/>
                    </a:lnTo>
                    <a:lnTo>
                      <a:pt x="0" y="60"/>
                    </a:lnTo>
                    <a:lnTo>
                      <a:pt x="2" y="66"/>
                    </a:lnTo>
                    <a:lnTo>
                      <a:pt x="2" y="66"/>
                    </a:lnTo>
                    <a:lnTo>
                      <a:pt x="6" y="66"/>
                    </a:lnTo>
                    <a:lnTo>
                      <a:pt x="44" y="66"/>
                    </a:lnTo>
                    <a:lnTo>
                      <a:pt x="44" y="106"/>
                    </a:lnTo>
                    <a:lnTo>
                      <a:pt x="44" y="106"/>
                    </a:lnTo>
                    <a:lnTo>
                      <a:pt x="45" y="109"/>
                    </a:lnTo>
                    <a:lnTo>
                      <a:pt x="45" y="109"/>
                    </a:lnTo>
                    <a:lnTo>
                      <a:pt x="49" y="111"/>
                    </a:lnTo>
                    <a:lnTo>
                      <a:pt x="60" y="111"/>
                    </a:lnTo>
                    <a:lnTo>
                      <a:pt x="60" y="111"/>
                    </a:lnTo>
                    <a:lnTo>
                      <a:pt x="64" y="109"/>
                    </a:lnTo>
                    <a:lnTo>
                      <a:pt x="64" y="109"/>
                    </a:lnTo>
                    <a:lnTo>
                      <a:pt x="65" y="106"/>
                    </a:lnTo>
                    <a:lnTo>
                      <a:pt x="65" y="66"/>
                    </a:lnTo>
                    <a:lnTo>
                      <a:pt x="103" y="66"/>
                    </a:lnTo>
                    <a:lnTo>
                      <a:pt x="103" y="66"/>
                    </a:lnTo>
                    <a:lnTo>
                      <a:pt x="107" y="66"/>
                    </a:lnTo>
                    <a:lnTo>
                      <a:pt x="107" y="66"/>
                    </a:lnTo>
                    <a:lnTo>
                      <a:pt x="109" y="60"/>
                    </a:lnTo>
                    <a:lnTo>
                      <a:pt x="109" y="49"/>
                    </a:lnTo>
                    <a:lnTo>
                      <a:pt x="109" y="49"/>
                    </a:lnTo>
                    <a:lnTo>
                      <a:pt x="107" y="46"/>
                    </a:lnTo>
                    <a:lnTo>
                      <a:pt x="107" y="46"/>
                    </a:lnTo>
                    <a:lnTo>
                      <a:pt x="103" y="44"/>
                    </a:lnTo>
                    <a:lnTo>
                      <a:pt x="103" y="44"/>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grpSp>
      </p:grpSp>
      <p:grpSp>
        <p:nvGrpSpPr>
          <p:cNvPr id="64" name="Group 63">
            <a:extLst>
              <a:ext uri="{FF2B5EF4-FFF2-40B4-BE49-F238E27FC236}">
                <a16:creationId xmlns:a16="http://schemas.microsoft.com/office/drawing/2014/main" id="{14651B6A-88E4-F922-1339-2FAFC2BBF57D}"/>
              </a:ext>
            </a:extLst>
          </p:cNvPr>
          <p:cNvGrpSpPr/>
          <p:nvPr/>
        </p:nvGrpSpPr>
        <p:grpSpPr>
          <a:xfrm>
            <a:off x="13545124" y="3594840"/>
            <a:ext cx="2160000" cy="2160000"/>
            <a:chOff x="10578711" y="1967711"/>
            <a:chExt cx="1080000" cy="1080000"/>
          </a:xfrm>
        </p:grpSpPr>
        <p:grpSp>
          <p:nvGrpSpPr>
            <p:cNvPr id="65" name="Group 64">
              <a:extLst>
                <a:ext uri="{FF2B5EF4-FFF2-40B4-BE49-F238E27FC236}">
                  <a16:creationId xmlns:a16="http://schemas.microsoft.com/office/drawing/2014/main" id="{A3258D02-001F-CE61-ABBB-5A240DCA42C2}"/>
                </a:ext>
              </a:extLst>
            </p:cNvPr>
            <p:cNvGrpSpPr/>
            <p:nvPr/>
          </p:nvGrpSpPr>
          <p:grpSpPr>
            <a:xfrm>
              <a:off x="10578711" y="1967711"/>
              <a:ext cx="1080000" cy="1080000"/>
              <a:chOff x="9531696" y="3373955"/>
              <a:chExt cx="1247595" cy="1247595"/>
            </a:xfrm>
          </p:grpSpPr>
          <p:sp>
            <p:nvSpPr>
              <p:cNvPr id="70" name="Oval 69">
                <a:extLst>
                  <a:ext uri="{FF2B5EF4-FFF2-40B4-BE49-F238E27FC236}">
                    <a16:creationId xmlns:a16="http://schemas.microsoft.com/office/drawing/2014/main" id="{8858673E-A3DB-85FB-1270-83A7ABCC4543}"/>
                  </a:ext>
                </a:extLst>
              </p:cNvPr>
              <p:cNvSpPr/>
              <p:nvPr/>
            </p:nvSpPr>
            <p:spPr>
              <a:xfrm rot="8100000">
                <a:off x="9531696" y="3373955"/>
                <a:ext cx="1247595" cy="12475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71" name="Oval 70">
                <a:extLst>
                  <a:ext uri="{FF2B5EF4-FFF2-40B4-BE49-F238E27FC236}">
                    <a16:creationId xmlns:a16="http://schemas.microsoft.com/office/drawing/2014/main" id="{DC445FFB-1131-A702-F29C-7DF57921B59F}"/>
                  </a:ext>
                </a:extLst>
              </p:cNvPr>
              <p:cNvSpPr/>
              <p:nvPr/>
            </p:nvSpPr>
            <p:spPr>
              <a:xfrm>
                <a:off x="9660643" y="3502905"/>
                <a:ext cx="989702" cy="989699"/>
              </a:xfrm>
              <a:prstGeom prst="ellipse">
                <a:avLst/>
              </a:prstGeom>
              <a:solidFill>
                <a:schemeClr val="bg1"/>
              </a:solidFill>
              <a:ln>
                <a:noFill/>
              </a:ln>
              <a:effectLst>
                <a:outerShdw blurRad="419100" dist="1524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grpSp>
        <p:grpSp>
          <p:nvGrpSpPr>
            <p:cNvPr id="66" name="Group 73">
              <a:extLst>
                <a:ext uri="{FF2B5EF4-FFF2-40B4-BE49-F238E27FC236}">
                  <a16:creationId xmlns:a16="http://schemas.microsoft.com/office/drawing/2014/main" id="{1A87C8DC-BB2C-71D8-E175-F6577185E820}"/>
                </a:ext>
              </a:extLst>
            </p:cNvPr>
            <p:cNvGrpSpPr/>
            <p:nvPr/>
          </p:nvGrpSpPr>
          <p:grpSpPr>
            <a:xfrm>
              <a:off x="10883680" y="2300171"/>
              <a:ext cx="470062" cy="415080"/>
              <a:chOff x="2549886" y="800334"/>
              <a:chExt cx="355053" cy="313525"/>
            </a:xfrm>
            <a:solidFill>
              <a:schemeClr val="accent3"/>
            </a:solidFill>
          </p:grpSpPr>
          <p:sp>
            <p:nvSpPr>
              <p:cNvPr id="67" name="Freeform 88">
                <a:extLst>
                  <a:ext uri="{FF2B5EF4-FFF2-40B4-BE49-F238E27FC236}">
                    <a16:creationId xmlns:a16="http://schemas.microsoft.com/office/drawing/2014/main" id="{43716C58-722D-BC96-C6AA-E668A9614F28}"/>
                  </a:ext>
                </a:extLst>
              </p:cNvPr>
              <p:cNvSpPr>
                <a:spLocks/>
              </p:cNvSpPr>
              <p:nvPr/>
            </p:nvSpPr>
            <p:spPr bwMode="auto">
              <a:xfrm>
                <a:off x="2653702" y="1055722"/>
                <a:ext cx="58137" cy="58137"/>
              </a:xfrm>
              <a:custGeom>
                <a:avLst/>
                <a:gdLst/>
                <a:ahLst/>
                <a:cxnLst>
                  <a:cxn ang="0">
                    <a:pos x="27" y="0"/>
                  </a:cxn>
                  <a:cxn ang="0">
                    <a:pos x="27" y="0"/>
                  </a:cxn>
                  <a:cxn ang="0">
                    <a:pos x="34" y="0"/>
                  </a:cxn>
                  <a:cxn ang="0">
                    <a:pos x="40" y="2"/>
                  </a:cxn>
                  <a:cxn ang="0">
                    <a:pos x="49" y="10"/>
                  </a:cxn>
                  <a:cxn ang="0">
                    <a:pos x="54" y="19"/>
                  </a:cxn>
                  <a:cxn ang="0">
                    <a:pos x="56" y="24"/>
                  </a:cxn>
                  <a:cxn ang="0">
                    <a:pos x="56" y="30"/>
                  </a:cxn>
                  <a:cxn ang="0">
                    <a:pos x="56" y="30"/>
                  </a:cxn>
                  <a:cxn ang="0">
                    <a:pos x="56" y="35"/>
                  </a:cxn>
                  <a:cxn ang="0">
                    <a:pos x="54" y="40"/>
                  </a:cxn>
                  <a:cxn ang="0">
                    <a:pos x="49" y="49"/>
                  </a:cxn>
                  <a:cxn ang="0">
                    <a:pos x="40" y="55"/>
                  </a:cxn>
                  <a:cxn ang="0">
                    <a:pos x="34" y="57"/>
                  </a:cxn>
                  <a:cxn ang="0">
                    <a:pos x="27" y="57"/>
                  </a:cxn>
                  <a:cxn ang="0">
                    <a:pos x="27" y="57"/>
                  </a:cxn>
                  <a:cxn ang="0">
                    <a:pos x="22" y="57"/>
                  </a:cxn>
                  <a:cxn ang="0">
                    <a:pos x="16" y="55"/>
                  </a:cxn>
                  <a:cxn ang="0">
                    <a:pos x="7" y="49"/>
                  </a:cxn>
                  <a:cxn ang="0">
                    <a:pos x="2" y="40"/>
                  </a:cxn>
                  <a:cxn ang="0">
                    <a:pos x="0" y="35"/>
                  </a:cxn>
                  <a:cxn ang="0">
                    <a:pos x="0" y="30"/>
                  </a:cxn>
                  <a:cxn ang="0">
                    <a:pos x="0" y="30"/>
                  </a:cxn>
                  <a:cxn ang="0">
                    <a:pos x="0" y="24"/>
                  </a:cxn>
                  <a:cxn ang="0">
                    <a:pos x="2" y="19"/>
                  </a:cxn>
                  <a:cxn ang="0">
                    <a:pos x="7" y="10"/>
                  </a:cxn>
                  <a:cxn ang="0">
                    <a:pos x="16" y="2"/>
                  </a:cxn>
                  <a:cxn ang="0">
                    <a:pos x="22" y="0"/>
                  </a:cxn>
                  <a:cxn ang="0">
                    <a:pos x="27" y="0"/>
                  </a:cxn>
                  <a:cxn ang="0">
                    <a:pos x="27" y="0"/>
                  </a:cxn>
                </a:cxnLst>
                <a:rect l="0" t="0" r="r" b="b"/>
                <a:pathLst>
                  <a:path w="56" h="57">
                    <a:moveTo>
                      <a:pt x="27" y="0"/>
                    </a:moveTo>
                    <a:lnTo>
                      <a:pt x="27" y="0"/>
                    </a:lnTo>
                    <a:lnTo>
                      <a:pt x="34" y="0"/>
                    </a:lnTo>
                    <a:lnTo>
                      <a:pt x="40" y="2"/>
                    </a:lnTo>
                    <a:lnTo>
                      <a:pt x="49" y="10"/>
                    </a:lnTo>
                    <a:lnTo>
                      <a:pt x="54" y="19"/>
                    </a:lnTo>
                    <a:lnTo>
                      <a:pt x="56" y="24"/>
                    </a:lnTo>
                    <a:lnTo>
                      <a:pt x="56" y="30"/>
                    </a:lnTo>
                    <a:lnTo>
                      <a:pt x="56" y="30"/>
                    </a:lnTo>
                    <a:lnTo>
                      <a:pt x="56" y="35"/>
                    </a:lnTo>
                    <a:lnTo>
                      <a:pt x="54" y="40"/>
                    </a:lnTo>
                    <a:lnTo>
                      <a:pt x="49" y="49"/>
                    </a:lnTo>
                    <a:lnTo>
                      <a:pt x="40" y="55"/>
                    </a:lnTo>
                    <a:lnTo>
                      <a:pt x="34" y="57"/>
                    </a:lnTo>
                    <a:lnTo>
                      <a:pt x="27" y="57"/>
                    </a:lnTo>
                    <a:lnTo>
                      <a:pt x="27" y="57"/>
                    </a:lnTo>
                    <a:lnTo>
                      <a:pt x="22" y="57"/>
                    </a:lnTo>
                    <a:lnTo>
                      <a:pt x="16" y="55"/>
                    </a:lnTo>
                    <a:lnTo>
                      <a:pt x="7" y="49"/>
                    </a:lnTo>
                    <a:lnTo>
                      <a:pt x="2" y="40"/>
                    </a:lnTo>
                    <a:lnTo>
                      <a:pt x="0" y="35"/>
                    </a:lnTo>
                    <a:lnTo>
                      <a:pt x="0" y="30"/>
                    </a:lnTo>
                    <a:lnTo>
                      <a:pt x="0" y="30"/>
                    </a:lnTo>
                    <a:lnTo>
                      <a:pt x="0" y="24"/>
                    </a:lnTo>
                    <a:lnTo>
                      <a:pt x="2" y="19"/>
                    </a:lnTo>
                    <a:lnTo>
                      <a:pt x="7" y="10"/>
                    </a:lnTo>
                    <a:lnTo>
                      <a:pt x="16" y="2"/>
                    </a:lnTo>
                    <a:lnTo>
                      <a:pt x="22" y="0"/>
                    </a:lnTo>
                    <a:lnTo>
                      <a:pt x="27" y="0"/>
                    </a:lnTo>
                    <a:lnTo>
                      <a:pt x="27" y="0"/>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sp>
            <p:nvSpPr>
              <p:cNvPr id="68" name="Freeform 89">
                <a:extLst>
                  <a:ext uri="{FF2B5EF4-FFF2-40B4-BE49-F238E27FC236}">
                    <a16:creationId xmlns:a16="http://schemas.microsoft.com/office/drawing/2014/main" id="{3C1F0B88-9264-6496-81E7-62A774A2CAB5}"/>
                  </a:ext>
                </a:extLst>
              </p:cNvPr>
              <p:cNvSpPr>
                <a:spLocks/>
              </p:cNvSpPr>
              <p:nvPr/>
            </p:nvSpPr>
            <p:spPr bwMode="auto">
              <a:xfrm>
                <a:off x="2782435" y="1055722"/>
                <a:ext cx="60214" cy="58137"/>
              </a:xfrm>
              <a:custGeom>
                <a:avLst/>
                <a:gdLst/>
                <a:ahLst/>
                <a:cxnLst>
                  <a:cxn ang="0">
                    <a:pos x="29" y="0"/>
                  </a:cxn>
                  <a:cxn ang="0">
                    <a:pos x="29" y="0"/>
                  </a:cxn>
                  <a:cxn ang="0">
                    <a:pos x="35" y="0"/>
                  </a:cxn>
                  <a:cxn ang="0">
                    <a:pos x="40" y="2"/>
                  </a:cxn>
                  <a:cxn ang="0">
                    <a:pos x="49" y="10"/>
                  </a:cxn>
                  <a:cxn ang="0">
                    <a:pos x="55" y="19"/>
                  </a:cxn>
                  <a:cxn ang="0">
                    <a:pos x="56" y="24"/>
                  </a:cxn>
                  <a:cxn ang="0">
                    <a:pos x="58" y="30"/>
                  </a:cxn>
                  <a:cxn ang="0">
                    <a:pos x="58" y="30"/>
                  </a:cxn>
                  <a:cxn ang="0">
                    <a:pos x="56" y="35"/>
                  </a:cxn>
                  <a:cxn ang="0">
                    <a:pos x="55" y="40"/>
                  </a:cxn>
                  <a:cxn ang="0">
                    <a:pos x="49" y="49"/>
                  </a:cxn>
                  <a:cxn ang="0">
                    <a:pos x="40" y="55"/>
                  </a:cxn>
                  <a:cxn ang="0">
                    <a:pos x="35" y="57"/>
                  </a:cxn>
                  <a:cxn ang="0">
                    <a:pos x="29" y="57"/>
                  </a:cxn>
                  <a:cxn ang="0">
                    <a:pos x="29" y="57"/>
                  </a:cxn>
                  <a:cxn ang="0">
                    <a:pos x="24" y="57"/>
                  </a:cxn>
                  <a:cxn ang="0">
                    <a:pos x="18" y="55"/>
                  </a:cxn>
                  <a:cxn ang="0">
                    <a:pos x="9" y="49"/>
                  </a:cxn>
                  <a:cxn ang="0">
                    <a:pos x="4" y="40"/>
                  </a:cxn>
                  <a:cxn ang="0">
                    <a:pos x="2" y="35"/>
                  </a:cxn>
                  <a:cxn ang="0">
                    <a:pos x="0" y="30"/>
                  </a:cxn>
                  <a:cxn ang="0">
                    <a:pos x="0" y="30"/>
                  </a:cxn>
                  <a:cxn ang="0">
                    <a:pos x="2" y="24"/>
                  </a:cxn>
                  <a:cxn ang="0">
                    <a:pos x="4" y="19"/>
                  </a:cxn>
                  <a:cxn ang="0">
                    <a:pos x="9" y="10"/>
                  </a:cxn>
                  <a:cxn ang="0">
                    <a:pos x="18" y="2"/>
                  </a:cxn>
                  <a:cxn ang="0">
                    <a:pos x="24" y="0"/>
                  </a:cxn>
                  <a:cxn ang="0">
                    <a:pos x="29" y="0"/>
                  </a:cxn>
                  <a:cxn ang="0">
                    <a:pos x="29" y="0"/>
                  </a:cxn>
                </a:cxnLst>
                <a:rect l="0" t="0" r="r" b="b"/>
                <a:pathLst>
                  <a:path w="58" h="57">
                    <a:moveTo>
                      <a:pt x="29" y="0"/>
                    </a:moveTo>
                    <a:lnTo>
                      <a:pt x="29" y="0"/>
                    </a:lnTo>
                    <a:lnTo>
                      <a:pt x="35" y="0"/>
                    </a:lnTo>
                    <a:lnTo>
                      <a:pt x="40" y="2"/>
                    </a:lnTo>
                    <a:lnTo>
                      <a:pt x="49" y="10"/>
                    </a:lnTo>
                    <a:lnTo>
                      <a:pt x="55" y="19"/>
                    </a:lnTo>
                    <a:lnTo>
                      <a:pt x="56" y="24"/>
                    </a:lnTo>
                    <a:lnTo>
                      <a:pt x="58" y="30"/>
                    </a:lnTo>
                    <a:lnTo>
                      <a:pt x="58" y="30"/>
                    </a:lnTo>
                    <a:lnTo>
                      <a:pt x="56" y="35"/>
                    </a:lnTo>
                    <a:lnTo>
                      <a:pt x="55" y="40"/>
                    </a:lnTo>
                    <a:lnTo>
                      <a:pt x="49" y="49"/>
                    </a:lnTo>
                    <a:lnTo>
                      <a:pt x="40" y="55"/>
                    </a:lnTo>
                    <a:lnTo>
                      <a:pt x="35" y="57"/>
                    </a:lnTo>
                    <a:lnTo>
                      <a:pt x="29" y="57"/>
                    </a:lnTo>
                    <a:lnTo>
                      <a:pt x="29" y="57"/>
                    </a:lnTo>
                    <a:lnTo>
                      <a:pt x="24" y="57"/>
                    </a:lnTo>
                    <a:lnTo>
                      <a:pt x="18" y="55"/>
                    </a:lnTo>
                    <a:lnTo>
                      <a:pt x="9" y="49"/>
                    </a:lnTo>
                    <a:lnTo>
                      <a:pt x="4" y="40"/>
                    </a:lnTo>
                    <a:lnTo>
                      <a:pt x="2" y="35"/>
                    </a:lnTo>
                    <a:lnTo>
                      <a:pt x="0" y="30"/>
                    </a:lnTo>
                    <a:lnTo>
                      <a:pt x="0" y="30"/>
                    </a:lnTo>
                    <a:lnTo>
                      <a:pt x="2" y="24"/>
                    </a:lnTo>
                    <a:lnTo>
                      <a:pt x="4" y="19"/>
                    </a:lnTo>
                    <a:lnTo>
                      <a:pt x="9" y="10"/>
                    </a:lnTo>
                    <a:lnTo>
                      <a:pt x="18" y="2"/>
                    </a:lnTo>
                    <a:lnTo>
                      <a:pt x="24" y="0"/>
                    </a:lnTo>
                    <a:lnTo>
                      <a:pt x="29" y="0"/>
                    </a:lnTo>
                    <a:lnTo>
                      <a:pt x="29" y="0"/>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sp>
            <p:nvSpPr>
              <p:cNvPr id="69" name="Freeform 90">
                <a:extLst>
                  <a:ext uri="{FF2B5EF4-FFF2-40B4-BE49-F238E27FC236}">
                    <a16:creationId xmlns:a16="http://schemas.microsoft.com/office/drawing/2014/main" id="{C1C23A65-5F43-C733-7E4C-15F4AADF4BD3}"/>
                  </a:ext>
                </a:extLst>
              </p:cNvPr>
              <p:cNvSpPr>
                <a:spLocks/>
              </p:cNvSpPr>
              <p:nvPr/>
            </p:nvSpPr>
            <p:spPr bwMode="auto">
              <a:xfrm>
                <a:off x="2549886" y="800334"/>
                <a:ext cx="355053" cy="247084"/>
              </a:xfrm>
              <a:custGeom>
                <a:avLst/>
                <a:gdLst/>
                <a:ahLst/>
                <a:cxnLst>
                  <a:cxn ang="0">
                    <a:pos x="325" y="91"/>
                  </a:cxn>
                  <a:cxn ang="0">
                    <a:pos x="149" y="91"/>
                  </a:cxn>
                  <a:cxn ang="0">
                    <a:pos x="140" y="98"/>
                  </a:cxn>
                  <a:cxn ang="0">
                    <a:pos x="138" y="105"/>
                  </a:cxn>
                  <a:cxn ang="0">
                    <a:pos x="143" y="116"/>
                  </a:cxn>
                  <a:cxn ang="0">
                    <a:pos x="307" y="120"/>
                  </a:cxn>
                  <a:cxn ang="0">
                    <a:pos x="297" y="149"/>
                  </a:cxn>
                  <a:cxn ang="0">
                    <a:pos x="143" y="149"/>
                  </a:cxn>
                  <a:cxn ang="0">
                    <a:pos x="134" y="156"/>
                  </a:cxn>
                  <a:cxn ang="0">
                    <a:pos x="132" y="161"/>
                  </a:cxn>
                  <a:cxn ang="0">
                    <a:pos x="138" y="172"/>
                  </a:cxn>
                  <a:cxn ang="0">
                    <a:pos x="290" y="176"/>
                  </a:cxn>
                  <a:cxn ang="0">
                    <a:pos x="281" y="203"/>
                  </a:cxn>
                  <a:cxn ang="0">
                    <a:pos x="111" y="120"/>
                  </a:cxn>
                  <a:cxn ang="0">
                    <a:pos x="107" y="91"/>
                  </a:cxn>
                  <a:cxn ang="0">
                    <a:pos x="103" y="53"/>
                  </a:cxn>
                  <a:cxn ang="0">
                    <a:pos x="96" y="45"/>
                  </a:cxn>
                  <a:cxn ang="0">
                    <a:pos x="53" y="20"/>
                  </a:cxn>
                  <a:cxn ang="0">
                    <a:pos x="15" y="2"/>
                  </a:cxn>
                  <a:cxn ang="0">
                    <a:pos x="6" y="2"/>
                  </a:cxn>
                  <a:cxn ang="0">
                    <a:pos x="0" y="11"/>
                  </a:cxn>
                  <a:cxn ang="0">
                    <a:pos x="2" y="22"/>
                  </a:cxn>
                  <a:cxn ang="0">
                    <a:pos x="15" y="34"/>
                  </a:cxn>
                  <a:cxn ang="0">
                    <a:pos x="62" y="56"/>
                  </a:cxn>
                  <a:cxn ang="0">
                    <a:pos x="71" y="63"/>
                  </a:cxn>
                  <a:cxn ang="0">
                    <a:pos x="73" y="71"/>
                  </a:cxn>
                  <a:cxn ang="0">
                    <a:pos x="93" y="217"/>
                  </a:cxn>
                  <a:cxn ang="0">
                    <a:pos x="94" y="227"/>
                  </a:cxn>
                  <a:cxn ang="0">
                    <a:pos x="100" y="234"/>
                  </a:cxn>
                  <a:cxn ang="0">
                    <a:pos x="111" y="237"/>
                  </a:cxn>
                  <a:cxn ang="0">
                    <a:pos x="288" y="237"/>
                  </a:cxn>
                  <a:cxn ang="0">
                    <a:pos x="292" y="236"/>
                  </a:cxn>
                  <a:cxn ang="0">
                    <a:pos x="303" y="230"/>
                  </a:cxn>
                  <a:cxn ang="0">
                    <a:pos x="305" y="221"/>
                  </a:cxn>
                  <a:cxn ang="0">
                    <a:pos x="341" y="118"/>
                  </a:cxn>
                  <a:cxn ang="0">
                    <a:pos x="343" y="103"/>
                  </a:cxn>
                  <a:cxn ang="0">
                    <a:pos x="337" y="94"/>
                  </a:cxn>
                  <a:cxn ang="0">
                    <a:pos x="325" y="91"/>
                  </a:cxn>
                </a:cxnLst>
                <a:rect l="0" t="0" r="r" b="b"/>
                <a:pathLst>
                  <a:path w="343" h="237">
                    <a:moveTo>
                      <a:pt x="325" y="91"/>
                    </a:moveTo>
                    <a:lnTo>
                      <a:pt x="325" y="91"/>
                    </a:lnTo>
                    <a:lnTo>
                      <a:pt x="149" y="91"/>
                    </a:lnTo>
                    <a:lnTo>
                      <a:pt x="149" y="91"/>
                    </a:lnTo>
                    <a:lnTo>
                      <a:pt x="143" y="92"/>
                    </a:lnTo>
                    <a:lnTo>
                      <a:pt x="140" y="98"/>
                    </a:lnTo>
                    <a:lnTo>
                      <a:pt x="138" y="105"/>
                    </a:lnTo>
                    <a:lnTo>
                      <a:pt x="138" y="105"/>
                    </a:lnTo>
                    <a:lnTo>
                      <a:pt x="140" y="111"/>
                    </a:lnTo>
                    <a:lnTo>
                      <a:pt x="143" y="116"/>
                    </a:lnTo>
                    <a:lnTo>
                      <a:pt x="149" y="120"/>
                    </a:lnTo>
                    <a:lnTo>
                      <a:pt x="307" y="120"/>
                    </a:lnTo>
                    <a:lnTo>
                      <a:pt x="297" y="149"/>
                    </a:lnTo>
                    <a:lnTo>
                      <a:pt x="297" y="149"/>
                    </a:lnTo>
                    <a:lnTo>
                      <a:pt x="143" y="149"/>
                    </a:lnTo>
                    <a:lnTo>
                      <a:pt x="143" y="149"/>
                    </a:lnTo>
                    <a:lnTo>
                      <a:pt x="138" y="152"/>
                    </a:lnTo>
                    <a:lnTo>
                      <a:pt x="134" y="156"/>
                    </a:lnTo>
                    <a:lnTo>
                      <a:pt x="132" y="161"/>
                    </a:lnTo>
                    <a:lnTo>
                      <a:pt x="132" y="161"/>
                    </a:lnTo>
                    <a:lnTo>
                      <a:pt x="134" y="169"/>
                    </a:lnTo>
                    <a:lnTo>
                      <a:pt x="138" y="172"/>
                    </a:lnTo>
                    <a:lnTo>
                      <a:pt x="143" y="176"/>
                    </a:lnTo>
                    <a:lnTo>
                      <a:pt x="290" y="176"/>
                    </a:lnTo>
                    <a:lnTo>
                      <a:pt x="290" y="176"/>
                    </a:lnTo>
                    <a:lnTo>
                      <a:pt x="281" y="203"/>
                    </a:lnTo>
                    <a:lnTo>
                      <a:pt x="122" y="203"/>
                    </a:lnTo>
                    <a:lnTo>
                      <a:pt x="111" y="120"/>
                    </a:lnTo>
                    <a:lnTo>
                      <a:pt x="107" y="91"/>
                    </a:lnTo>
                    <a:lnTo>
                      <a:pt x="107" y="91"/>
                    </a:lnTo>
                    <a:lnTo>
                      <a:pt x="103" y="53"/>
                    </a:lnTo>
                    <a:lnTo>
                      <a:pt x="103" y="53"/>
                    </a:lnTo>
                    <a:lnTo>
                      <a:pt x="102" y="49"/>
                    </a:lnTo>
                    <a:lnTo>
                      <a:pt x="96" y="45"/>
                    </a:lnTo>
                    <a:lnTo>
                      <a:pt x="80" y="33"/>
                    </a:lnTo>
                    <a:lnTo>
                      <a:pt x="53" y="20"/>
                    </a:lnTo>
                    <a:lnTo>
                      <a:pt x="15" y="2"/>
                    </a:lnTo>
                    <a:lnTo>
                      <a:pt x="15" y="2"/>
                    </a:lnTo>
                    <a:lnTo>
                      <a:pt x="9" y="0"/>
                    </a:lnTo>
                    <a:lnTo>
                      <a:pt x="6" y="2"/>
                    </a:lnTo>
                    <a:lnTo>
                      <a:pt x="2" y="5"/>
                    </a:lnTo>
                    <a:lnTo>
                      <a:pt x="0" y="11"/>
                    </a:lnTo>
                    <a:lnTo>
                      <a:pt x="0" y="16"/>
                    </a:lnTo>
                    <a:lnTo>
                      <a:pt x="2" y="22"/>
                    </a:lnTo>
                    <a:lnTo>
                      <a:pt x="7" y="29"/>
                    </a:lnTo>
                    <a:lnTo>
                      <a:pt x="15" y="34"/>
                    </a:lnTo>
                    <a:lnTo>
                      <a:pt x="62" y="56"/>
                    </a:lnTo>
                    <a:lnTo>
                      <a:pt x="62" y="56"/>
                    </a:lnTo>
                    <a:lnTo>
                      <a:pt x="67" y="60"/>
                    </a:lnTo>
                    <a:lnTo>
                      <a:pt x="71" y="63"/>
                    </a:lnTo>
                    <a:lnTo>
                      <a:pt x="73" y="71"/>
                    </a:lnTo>
                    <a:lnTo>
                      <a:pt x="73" y="71"/>
                    </a:lnTo>
                    <a:lnTo>
                      <a:pt x="93" y="217"/>
                    </a:lnTo>
                    <a:lnTo>
                      <a:pt x="93" y="217"/>
                    </a:lnTo>
                    <a:lnTo>
                      <a:pt x="93" y="221"/>
                    </a:lnTo>
                    <a:lnTo>
                      <a:pt x="94" y="227"/>
                    </a:lnTo>
                    <a:lnTo>
                      <a:pt x="98" y="230"/>
                    </a:lnTo>
                    <a:lnTo>
                      <a:pt x="100" y="234"/>
                    </a:lnTo>
                    <a:lnTo>
                      <a:pt x="105" y="236"/>
                    </a:lnTo>
                    <a:lnTo>
                      <a:pt x="111" y="237"/>
                    </a:lnTo>
                    <a:lnTo>
                      <a:pt x="111" y="237"/>
                    </a:lnTo>
                    <a:lnTo>
                      <a:pt x="288" y="237"/>
                    </a:lnTo>
                    <a:lnTo>
                      <a:pt x="288" y="237"/>
                    </a:lnTo>
                    <a:lnTo>
                      <a:pt x="292" y="236"/>
                    </a:lnTo>
                    <a:lnTo>
                      <a:pt x="297" y="234"/>
                    </a:lnTo>
                    <a:lnTo>
                      <a:pt x="303" y="230"/>
                    </a:lnTo>
                    <a:lnTo>
                      <a:pt x="305" y="225"/>
                    </a:lnTo>
                    <a:lnTo>
                      <a:pt x="305" y="221"/>
                    </a:lnTo>
                    <a:lnTo>
                      <a:pt x="341" y="118"/>
                    </a:lnTo>
                    <a:lnTo>
                      <a:pt x="341" y="118"/>
                    </a:lnTo>
                    <a:lnTo>
                      <a:pt x="341" y="114"/>
                    </a:lnTo>
                    <a:lnTo>
                      <a:pt x="343" y="103"/>
                    </a:lnTo>
                    <a:lnTo>
                      <a:pt x="341" y="100"/>
                    </a:lnTo>
                    <a:lnTo>
                      <a:pt x="337" y="94"/>
                    </a:lnTo>
                    <a:lnTo>
                      <a:pt x="334" y="92"/>
                    </a:lnTo>
                    <a:lnTo>
                      <a:pt x="325" y="91"/>
                    </a:lnTo>
                    <a:lnTo>
                      <a:pt x="325" y="91"/>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grpSp>
      </p:grpSp>
      <p:grpSp>
        <p:nvGrpSpPr>
          <p:cNvPr id="72" name="Group 71">
            <a:extLst>
              <a:ext uri="{FF2B5EF4-FFF2-40B4-BE49-F238E27FC236}">
                <a16:creationId xmlns:a16="http://schemas.microsoft.com/office/drawing/2014/main" id="{17301ABE-0397-3ADC-E0AA-9F3FA4DF08E8}"/>
              </a:ext>
            </a:extLst>
          </p:cNvPr>
          <p:cNvGrpSpPr/>
          <p:nvPr/>
        </p:nvGrpSpPr>
        <p:grpSpPr>
          <a:xfrm>
            <a:off x="6582825" y="7789027"/>
            <a:ext cx="3448562" cy="3448562"/>
            <a:chOff x="5967031" y="5036566"/>
            <a:chExt cx="1724281" cy="1724281"/>
          </a:xfrm>
        </p:grpSpPr>
        <p:grpSp>
          <p:nvGrpSpPr>
            <p:cNvPr id="73" name="Group 72">
              <a:extLst>
                <a:ext uri="{FF2B5EF4-FFF2-40B4-BE49-F238E27FC236}">
                  <a16:creationId xmlns:a16="http://schemas.microsoft.com/office/drawing/2014/main" id="{F9C85ADA-F4F4-8358-397C-C5983AA46D23}"/>
                </a:ext>
              </a:extLst>
            </p:cNvPr>
            <p:cNvGrpSpPr/>
            <p:nvPr/>
          </p:nvGrpSpPr>
          <p:grpSpPr>
            <a:xfrm>
              <a:off x="5967031" y="5036566"/>
              <a:ext cx="1724281" cy="1724281"/>
              <a:chOff x="4403709" y="3295121"/>
              <a:chExt cx="2053561" cy="2053561"/>
            </a:xfrm>
          </p:grpSpPr>
          <p:sp>
            <p:nvSpPr>
              <p:cNvPr id="75" name="Teardrop 26">
                <a:extLst>
                  <a:ext uri="{FF2B5EF4-FFF2-40B4-BE49-F238E27FC236}">
                    <a16:creationId xmlns:a16="http://schemas.microsoft.com/office/drawing/2014/main" id="{537F0DDD-B05B-CE72-59C8-49125C449F9F}"/>
                  </a:ext>
                </a:extLst>
              </p:cNvPr>
              <p:cNvSpPr/>
              <p:nvPr/>
            </p:nvSpPr>
            <p:spPr>
              <a:xfrm rot="8100000">
                <a:off x="4403709" y="3295121"/>
                <a:ext cx="2053561" cy="205356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76" name="Oval 75">
                <a:extLst>
                  <a:ext uri="{FF2B5EF4-FFF2-40B4-BE49-F238E27FC236}">
                    <a16:creationId xmlns:a16="http://schemas.microsoft.com/office/drawing/2014/main" id="{4DBA0120-BB5C-B96F-B21F-0C7451E90F25}"/>
                  </a:ext>
                </a:extLst>
              </p:cNvPr>
              <p:cNvSpPr/>
              <p:nvPr/>
            </p:nvSpPr>
            <p:spPr>
              <a:xfrm>
                <a:off x="4615957" y="3507375"/>
                <a:ext cx="1629066" cy="1629060"/>
              </a:xfrm>
              <a:prstGeom prst="ellipse">
                <a:avLst/>
              </a:prstGeom>
              <a:solidFill>
                <a:schemeClr val="bg1"/>
              </a:solidFill>
              <a:ln>
                <a:noFill/>
              </a:ln>
              <a:effectLst>
                <a:outerShdw blurRad="419100" dist="1524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grpSp>
        <p:sp>
          <p:nvSpPr>
            <p:cNvPr id="74" name="任意形状 463">
              <a:extLst>
                <a:ext uri="{FF2B5EF4-FFF2-40B4-BE49-F238E27FC236}">
                  <a16:creationId xmlns:a16="http://schemas.microsoft.com/office/drawing/2014/main" id="{A376A2C5-8B24-3418-AD67-E66A84F6F85F}"/>
                </a:ext>
              </a:extLst>
            </p:cNvPr>
            <p:cNvSpPr/>
            <p:nvPr/>
          </p:nvSpPr>
          <p:spPr>
            <a:xfrm>
              <a:off x="6489273" y="5558532"/>
              <a:ext cx="679797" cy="68034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17055"/>
                    <a:pt x="3687" y="13371"/>
                    <a:pt x="8235" y="13371"/>
                  </a:cubicBezTo>
                  <a:cubicBezTo>
                    <a:pt x="12783" y="13371"/>
                    <a:pt x="16470" y="17055"/>
                    <a:pt x="16470" y="21600"/>
                  </a:cubicBezTo>
                  <a:lnTo>
                    <a:pt x="0" y="21600"/>
                  </a:lnTo>
                  <a:close/>
                  <a:moveTo>
                    <a:pt x="8235" y="12343"/>
                  </a:moveTo>
                  <a:cubicBezTo>
                    <a:pt x="4823" y="12343"/>
                    <a:pt x="2059" y="9581"/>
                    <a:pt x="2059" y="6171"/>
                  </a:cubicBezTo>
                  <a:cubicBezTo>
                    <a:pt x="2059" y="2762"/>
                    <a:pt x="4823" y="0"/>
                    <a:pt x="8235" y="0"/>
                  </a:cubicBezTo>
                  <a:cubicBezTo>
                    <a:pt x="11648" y="0"/>
                    <a:pt x="14412" y="2762"/>
                    <a:pt x="14412" y="6171"/>
                  </a:cubicBezTo>
                  <a:cubicBezTo>
                    <a:pt x="14412" y="9581"/>
                    <a:pt x="11648" y="12343"/>
                    <a:pt x="8235" y="12343"/>
                  </a:cubicBezTo>
                  <a:close/>
                  <a:moveTo>
                    <a:pt x="15815" y="14640"/>
                  </a:moveTo>
                  <a:cubicBezTo>
                    <a:pt x="19044" y="15469"/>
                    <a:pt x="21377" y="18276"/>
                    <a:pt x="21600" y="21600"/>
                  </a:cubicBezTo>
                  <a:lnTo>
                    <a:pt x="18529" y="21600"/>
                  </a:lnTo>
                  <a:cubicBezTo>
                    <a:pt x="18529" y="18915"/>
                    <a:pt x="17500" y="16472"/>
                    <a:pt x="15815" y="14640"/>
                  </a:cubicBezTo>
                  <a:close/>
                  <a:moveTo>
                    <a:pt x="13732" y="12299"/>
                  </a:moveTo>
                  <a:cubicBezTo>
                    <a:pt x="15477" y="10739"/>
                    <a:pt x="16473" y="8510"/>
                    <a:pt x="16470" y="6171"/>
                  </a:cubicBezTo>
                  <a:cubicBezTo>
                    <a:pt x="16473" y="4766"/>
                    <a:pt x="16113" y="3383"/>
                    <a:pt x="15426" y="2157"/>
                  </a:cubicBezTo>
                  <a:cubicBezTo>
                    <a:pt x="17830" y="2640"/>
                    <a:pt x="19559" y="4750"/>
                    <a:pt x="19559" y="7200"/>
                  </a:cubicBezTo>
                  <a:cubicBezTo>
                    <a:pt x="19560" y="10040"/>
                    <a:pt x="17257" y="12343"/>
                    <a:pt x="14415" y="12344"/>
                  </a:cubicBezTo>
                  <a:cubicBezTo>
                    <a:pt x="14186" y="12344"/>
                    <a:pt x="13959" y="12329"/>
                    <a:pt x="13732" y="12299"/>
                  </a:cubicBezTo>
                  <a:close/>
                </a:path>
              </a:pathLst>
            </a:custGeom>
            <a:solidFill>
              <a:schemeClr val="accent1"/>
            </a:solidFill>
            <a:ln w="12700" cap="flat">
              <a:noFill/>
              <a:miter lim="400000"/>
            </a:ln>
            <a:effectLst/>
          </p:spPr>
          <p:txBody>
            <a:bodyPr wrap="square" lIns="91438" tIns="91438" rIns="91438" bIns="91438" numCol="1" anchor="ctr">
              <a:noAutofit/>
            </a:bodyPr>
            <a:lstStyle/>
            <a:p>
              <a:endParaRPr sz="7200" dirty="0"/>
            </a:p>
          </p:txBody>
        </p:sp>
      </p:grpSp>
      <p:grpSp>
        <p:nvGrpSpPr>
          <p:cNvPr id="77" name="Group 76">
            <a:extLst>
              <a:ext uri="{FF2B5EF4-FFF2-40B4-BE49-F238E27FC236}">
                <a16:creationId xmlns:a16="http://schemas.microsoft.com/office/drawing/2014/main" id="{F6E015DC-4E66-AD54-031C-DBB1063A9DAF}"/>
              </a:ext>
            </a:extLst>
          </p:cNvPr>
          <p:cNvGrpSpPr/>
          <p:nvPr/>
        </p:nvGrpSpPr>
        <p:grpSpPr>
          <a:xfrm>
            <a:off x="16211360" y="1568802"/>
            <a:ext cx="1440000" cy="1440000"/>
            <a:chOff x="8023447" y="1349562"/>
            <a:chExt cx="720000" cy="720000"/>
          </a:xfrm>
        </p:grpSpPr>
        <p:grpSp>
          <p:nvGrpSpPr>
            <p:cNvPr id="78" name="Group 77">
              <a:extLst>
                <a:ext uri="{FF2B5EF4-FFF2-40B4-BE49-F238E27FC236}">
                  <a16:creationId xmlns:a16="http://schemas.microsoft.com/office/drawing/2014/main" id="{BE4E8DB2-A0EB-E47D-B43C-2AE81248A6C4}"/>
                </a:ext>
              </a:extLst>
            </p:cNvPr>
            <p:cNvGrpSpPr/>
            <p:nvPr/>
          </p:nvGrpSpPr>
          <p:grpSpPr>
            <a:xfrm>
              <a:off x="8023447" y="1349562"/>
              <a:ext cx="720000" cy="720000"/>
              <a:chOff x="5811865" y="1115969"/>
              <a:chExt cx="1001622" cy="1001623"/>
            </a:xfrm>
          </p:grpSpPr>
          <p:sp>
            <p:nvSpPr>
              <p:cNvPr id="83" name="Oval 82">
                <a:extLst>
                  <a:ext uri="{FF2B5EF4-FFF2-40B4-BE49-F238E27FC236}">
                    <a16:creationId xmlns:a16="http://schemas.microsoft.com/office/drawing/2014/main" id="{C99912D0-DCA3-50F0-7401-4B8D8179C185}"/>
                  </a:ext>
                </a:extLst>
              </p:cNvPr>
              <p:cNvSpPr/>
              <p:nvPr/>
            </p:nvSpPr>
            <p:spPr>
              <a:xfrm rot="8100000">
                <a:off x="5811865" y="1115969"/>
                <a:ext cx="1001622" cy="100162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84" name="Oval 83">
                <a:extLst>
                  <a:ext uri="{FF2B5EF4-FFF2-40B4-BE49-F238E27FC236}">
                    <a16:creationId xmlns:a16="http://schemas.microsoft.com/office/drawing/2014/main" id="{0A6915AA-4701-4448-FA90-E79E2DD93702}"/>
                  </a:ext>
                </a:extLst>
              </p:cNvPr>
              <p:cNvSpPr/>
              <p:nvPr/>
            </p:nvSpPr>
            <p:spPr>
              <a:xfrm>
                <a:off x="5915389" y="1219496"/>
                <a:ext cx="794575" cy="794573"/>
              </a:xfrm>
              <a:prstGeom prst="ellipse">
                <a:avLst/>
              </a:prstGeom>
              <a:solidFill>
                <a:schemeClr val="bg1"/>
              </a:solidFill>
              <a:ln>
                <a:noFill/>
              </a:ln>
              <a:effectLst>
                <a:outerShdw blurRad="419100" dist="1524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grpSp>
        <p:grpSp>
          <p:nvGrpSpPr>
            <p:cNvPr id="79" name="Group 77">
              <a:extLst>
                <a:ext uri="{FF2B5EF4-FFF2-40B4-BE49-F238E27FC236}">
                  <a16:creationId xmlns:a16="http://schemas.microsoft.com/office/drawing/2014/main" id="{C159D98B-0630-3BEF-E873-43F7C3DD79D1}"/>
                </a:ext>
              </a:extLst>
            </p:cNvPr>
            <p:cNvGrpSpPr/>
            <p:nvPr/>
          </p:nvGrpSpPr>
          <p:grpSpPr>
            <a:xfrm>
              <a:off x="8251578" y="1590508"/>
              <a:ext cx="263738" cy="238109"/>
              <a:chOff x="5552261" y="1554043"/>
              <a:chExt cx="363359" cy="278229"/>
            </a:xfrm>
            <a:solidFill>
              <a:schemeClr val="accent4"/>
            </a:solidFill>
          </p:grpSpPr>
          <p:sp>
            <p:nvSpPr>
              <p:cNvPr id="80" name="Freeform 96">
                <a:extLst>
                  <a:ext uri="{FF2B5EF4-FFF2-40B4-BE49-F238E27FC236}">
                    <a16:creationId xmlns:a16="http://schemas.microsoft.com/office/drawing/2014/main" id="{09C98105-69A3-CD7A-FB44-C73D27CB277B}"/>
                  </a:ext>
                </a:extLst>
              </p:cNvPr>
              <p:cNvSpPr>
                <a:spLocks/>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sp>
            <p:nvSpPr>
              <p:cNvPr id="81" name="Freeform 97">
                <a:extLst>
                  <a:ext uri="{FF2B5EF4-FFF2-40B4-BE49-F238E27FC236}">
                    <a16:creationId xmlns:a16="http://schemas.microsoft.com/office/drawing/2014/main" id="{92859AEC-7242-37E5-C00E-8887E49C45A0}"/>
                  </a:ext>
                </a:extLst>
              </p:cNvPr>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sp>
            <p:nvSpPr>
              <p:cNvPr id="82" name="Rectangle 98">
                <a:extLst>
                  <a:ext uri="{FF2B5EF4-FFF2-40B4-BE49-F238E27FC236}">
                    <a16:creationId xmlns:a16="http://schemas.microsoft.com/office/drawing/2014/main" id="{149D907F-CAEA-9BA8-CF7F-707A2BCEEEFA}"/>
                  </a:ext>
                </a:extLst>
              </p:cNvPr>
              <p:cNvSpPr>
                <a:spLocks noChangeArrowheads="1"/>
              </p:cNvSpPr>
              <p:nvPr/>
            </p:nvSpPr>
            <p:spPr bwMode="auto">
              <a:xfrm>
                <a:off x="5710062" y="1715997"/>
                <a:ext cx="45679" cy="18688"/>
              </a:xfrm>
              <a:prstGeom prst="rect">
                <a:avLst/>
              </a:prstGeom>
              <a:grpFill/>
              <a:ln w="9525">
                <a:noFill/>
                <a:miter lim="800000"/>
                <a:headEnd/>
                <a:tailEnd/>
              </a:ln>
            </p:spPr>
            <p:txBody>
              <a:bodyPr vert="horz" wrap="square" lIns="243840" tIns="121920" rIns="243840" bIns="121920" numCol="1" anchor="t" anchorCtr="0" compatLnSpc="1">
                <a:prstTxWarp prst="textNoShape">
                  <a:avLst/>
                </a:prstTxWarp>
              </a:bodyPr>
              <a:lstStyle/>
              <a:p>
                <a:endParaRPr lang="en-US" sz="4800" dirty="0"/>
              </a:p>
            </p:txBody>
          </p:sp>
        </p:grpSp>
      </p:grpSp>
      <p:grpSp>
        <p:nvGrpSpPr>
          <p:cNvPr id="85" name="Group 84">
            <a:extLst>
              <a:ext uri="{FF2B5EF4-FFF2-40B4-BE49-F238E27FC236}">
                <a16:creationId xmlns:a16="http://schemas.microsoft.com/office/drawing/2014/main" id="{991544C7-9F5F-10ED-C4C4-2E4A5B609FC2}"/>
              </a:ext>
            </a:extLst>
          </p:cNvPr>
          <p:cNvGrpSpPr/>
          <p:nvPr/>
        </p:nvGrpSpPr>
        <p:grpSpPr>
          <a:xfrm>
            <a:off x="1044912" y="7749596"/>
            <a:ext cx="5056024" cy="3006738"/>
            <a:chOff x="1357704" y="2448659"/>
            <a:chExt cx="2781157" cy="1653908"/>
          </a:xfrm>
        </p:grpSpPr>
        <p:sp>
          <p:nvSpPr>
            <p:cNvPr id="86" name="TextBox 85">
              <a:extLst>
                <a:ext uri="{FF2B5EF4-FFF2-40B4-BE49-F238E27FC236}">
                  <a16:creationId xmlns:a16="http://schemas.microsoft.com/office/drawing/2014/main" id="{7C3E2DE0-E2C1-D3A5-97A9-C7B0ACE5E490}"/>
                </a:ext>
              </a:extLst>
            </p:cNvPr>
            <p:cNvSpPr txBox="1"/>
            <p:nvPr/>
          </p:nvSpPr>
          <p:spPr>
            <a:xfrm>
              <a:off x="1357704" y="3152313"/>
              <a:ext cx="2781157" cy="950254"/>
            </a:xfrm>
            <a:prstGeom prst="rect">
              <a:avLst/>
            </a:prstGeom>
            <a:noFill/>
          </p:spPr>
          <p:txBody>
            <a:bodyPr wrap="square" rtlCol="0">
              <a:spAutoFit/>
            </a:bodyPr>
            <a:lstStyle/>
            <a:p>
              <a:pPr algn="r">
                <a:lnSpc>
                  <a:spcPct val="130000"/>
                </a:lnSpc>
              </a:pPr>
              <a:r>
                <a:rPr lang="en-US" sz="2800" dirty="0">
                  <a:solidFill>
                    <a:schemeClr val="tx1">
                      <a:lumMod val="50000"/>
                      <a:lumOff val="50000"/>
                    </a:schemeClr>
                  </a:solidFill>
                </a:rPr>
                <a:t>Lorem Ipsum is simply dummy text of the printing and typesetting industry.</a:t>
              </a:r>
              <a:endParaRPr lang="en-US" sz="2800" dirty="0">
                <a:solidFill>
                  <a:schemeClr val="tx1">
                    <a:lumMod val="50000"/>
                    <a:lumOff val="50000"/>
                  </a:schemeClr>
                </a:solidFill>
                <a:latin typeface="+mj-lt"/>
              </a:endParaRPr>
            </a:p>
          </p:txBody>
        </p:sp>
        <p:sp>
          <p:nvSpPr>
            <p:cNvPr id="87" name="TextBox 86">
              <a:extLst>
                <a:ext uri="{FF2B5EF4-FFF2-40B4-BE49-F238E27FC236}">
                  <a16:creationId xmlns:a16="http://schemas.microsoft.com/office/drawing/2014/main" id="{5090D41B-2C71-2956-D4CC-7458BB8B85AC}"/>
                </a:ext>
              </a:extLst>
            </p:cNvPr>
            <p:cNvSpPr txBox="1"/>
            <p:nvPr/>
          </p:nvSpPr>
          <p:spPr>
            <a:xfrm>
              <a:off x="1357704" y="2448659"/>
              <a:ext cx="2776774" cy="660262"/>
            </a:xfrm>
            <a:prstGeom prst="rect">
              <a:avLst/>
            </a:prstGeom>
            <a:noFill/>
          </p:spPr>
          <p:txBody>
            <a:bodyPr wrap="square" rtlCol="0">
              <a:spAutoFit/>
            </a:bodyPr>
            <a:lstStyle/>
            <a:p>
              <a:pPr algn="r"/>
              <a:r>
                <a:rPr lang="en-US" sz="7200" b="1" dirty="0">
                  <a:solidFill>
                    <a:schemeClr val="accent1"/>
                  </a:solidFill>
                </a:rPr>
                <a:t>Customer</a:t>
              </a:r>
            </a:p>
          </p:txBody>
        </p:sp>
      </p:grpSp>
      <p:grpSp>
        <p:nvGrpSpPr>
          <p:cNvPr id="88" name="Group 87">
            <a:extLst>
              <a:ext uri="{FF2B5EF4-FFF2-40B4-BE49-F238E27FC236}">
                <a16:creationId xmlns:a16="http://schemas.microsoft.com/office/drawing/2014/main" id="{24787FBB-8DAF-36D4-72FB-C0AE6433188B}"/>
              </a:ext>
            </a:extLst>
          </p:cNvPr>
          <p:cNvGrpSpPr/>
          <p:nvPr/>
        </p:nvGrpSpPr>
        <p:grpSpPr>
          <a:xfrm>
            <a:off x="17378925" y="7856244"/>
            <a:ext cx="5054400" cy="2814498"/>
            <a:chOff x="1779611" y="2554404"/>
            <a:chExt cx="2780263" cy="1548163"/>
          </a:xfrm>
        </p:grpSpPr>
        <p:sp>
          <p:nvSpPr>
            <p:cNvPr id="89" name="TextBox 88">
              <a:extLst>
                <a:ext uri="{FF2B5EF4-FFF2-40B4-BE49-F238E27FC236}">
                  <a16:creationId xmlns:a16="http://schemas.microsoft.com/office/drawing/2014/main" id="{BB77ADE8-3E32-B144-9412-BA2E5ABEB812}"/>
                </a:ext>
              </a:extLst>
            </p:cNvPr>
            <p:cNvSpPr txBox="1"/>
            <p:nvPr/>
          </p:nvSpPr>
          <p:spPr>
            <a:xfrm>
              <a:off x="1779611" y="3152313"/>
              <a:ext cx="2780262" cy="950254"/>
            </a:xfrm>
            <a:prstGeom prst="rect">
              <a:avLst/>
            </a:prstGeom>
            <a:noFill/>
          </p:spPr>
          <p:txBody>
            <a:bodyPr wrap="square" rtlCol="0">
              <a:spAutoFit/>
            </a:bodyPr>
            <a:lstStyle/>
            <a:p>
              <a:pPr>
                <a:lnSpc>
                  <a:spcPct val="130000"/>
                </a:lnSpc>
              </a:pPr>
              <a:r>
                <a:rPr lang="en-US" sz="2800" dirty="0">
                  <a:solidFill>
                    <a:schemeClr val="tx1">
                      <a:lumMod val="50000"/>
                      <a:lumOff val="50000"/>
                    </a:schemeClr>
                  </a:solidFill>
                </a:rPr>
                <a:t>Lorem Ipsum is simply dummy text of the printing and typesetting industry.</a:t>
              </a:r>
              <a:endParaRPr lang="en-US" sz="2800" dirty="0">
                <a:solidFill>
                  <a:schemeClr val="tx1">
                    <a:lumMod val="50000"/>
                    <a:lumOff val="50000"/>
                  </a:schemeClr>
                </a:solidFill>
                <a:latin typeface="+mj-lt"/>
              </a:endParaRPr>
            </a:p>
          </p:txBody>
        </p:sp>
        <p:sp>
          <p:nvSpPr>
            <p:cNvPr id="90" name="TextBox 89">
              <a:extLst>
                <a:ext uri="{FF2B5EF4-FFF2-40B4-BE49-F238E27FC236}">
                  <a16:creationId xmlns:a16="http://schemas.microsoft.com/office/drawing/2014/main" id="{1DE6AC49-058F-20A1-54B8-7398B8985EBB}"/>
                </a:ext>
              </a:extLst>
            </p:cNvPr>
            <p:cNvSpPr txBox="1"/>
            <p:nvPr/>
          </p:nvSpPr>
          <p:spPr>
            <a:xfrm>
              <a:off x="1779611" y="2554404"/>
              <a:ext cx="2780263" cy="660262"/>
            </a:xfrm>
            <a:prstGeom prst="rect">
              <a:avLst/>
            </a:prstGeom>
            <a:noFill/>
          </p:spPr>
          <p:txBody>
            <a:bodyPr wrap="square" rtlCol="0">
              <a:spAutoFit/>
            </a:bodyPr>
            <a:lstStyle/>
            <a:p>
              <a:r>
                <a:rPr lang="en-US" sz="7200" b="1" dirty="0">
                  <a:solidFill>
                    <a:schemeClr val="accent2"/>
                  </a:solidFill>
                </a:rPr>
                <a:t>Search</a:t>
              </a:r>
            </a:p>
          </p:txBody>
        </p:sp>
      </p:grpSp>
      <p:grpSp>
        <p:nvGrpSpPr>
          <p:cNvPr id="91" name="Group 90">
            <a:extLst>
              <a:ext uri="{FF2B5EF4-FFF2-40B4-BE49-F238E27FC236}">
                <a16:creationId xmlns:a16="http://schemas.microsoft.com/office/drawing/2014/main" id="{621E7087-1F94-50BA-18B8-951296828FC3}"/>
              </a:ext>
            </a:extLst>
          </p:cNvPr>
          <p:cNvGrpSpPr/>
          <p:nvPr/>
        </p:nvGrpSpPr>
        <p:grpSpPr>
          <a:xfrm>
            <a:off x="8041564" y="3254549"/>
            <a:ext cx="5078043" cy="2901218"/>
            <a:chOff x="1358016" y="2506702"/>
            <a:chExt cx="2793268" cy="1595865"/>
          </a:xfrm>
        </p:grpSpPr>
        <p:sp>
          <p:nvSpPr>
            <p:cNvPr id="92" name="TextBox 91">
              <a:extLst>
                <a:ext uri="{FF2B5EF4-FFF2-40B4-BE49-F238E27FC236}">
                  <a16:creationId xmlns:a16="http://schemas.microsoft.com/office/drawing/2014/main" id="{63671D4D-E9F9-321C-305C-EC7608425D5B}"/>
                </a:ext>
              </a:extLst>
            </p:cNvPr>
            <p:cNvSpPr txBox="1"/>
            <p:nvPr/>
          </p:nvSpPr>
          <p:spPr>
            <a:xfrm>
              <a:off x="1370129" y="3152313"/>
              <a:ext cx="2781155" cy="950254"/>
            </a:xfrm>
            <a:prstGeom prst="rect">
              <a:avLst/>
            </a:prstGeom>
            <a:noFill/>
          </p:spPr>
          <p:txBody>
            <a:bodyPr wrap="square" rtlCol="0">
              <a:spAutoFit/>
            </a:bodyPr>
            <a:lstStyle/>
            <a:p>
              <a:pPr algn="r">
                <a:lnSpc>
                  <a:spcPct val="130000"/>
                </a:lnSpc>
              </a:pPr>
              <a:r>
                <a:rPr lang="en-US" sz="2800" dirty="0">
                  <a:solidFill>
                    <a:schemeClr val="tx1">
                      <a:lumMod val="50000"/>
                      <a:lumOff val="50000"/>
                    </a:schemeClr>
                  </a:solidFill>
                </a:rPr>
                <a:t>Lorem Ipsum is simply dummy text of the printing and typesetting industry.</a:t>
              </a:r>
            </a:p>
          </p:txBody>
        </p:sp>
        <p:sp>
          <p:nvSpPr>
            <p:cNvPr id="93" name="TextBox 92">
              <a:extLst>
                <a:ext uri="{FF2B5EF4-FFF2-40B4-BE49-F238E27FC236}">
                  <a16:creationId xmlns:a16="http://schemas.microsoft.com/office/drawing/2014/main" id="{7B335DF3-BA70-8C19-352B-8DC291B7F465}"/>
                </a:ext>
              </a:extLst>
            </p:cNvPr>
            <p:cNvSpPr txBox="1"/>
            <p:nvPr/>
          </p:nvSpPr>
          <p:spPr>
            <a:xfrm>
              <a:off x="1358016" y="2506702"/>
              <a:ext cx="2789197" cy="660262"/>
            </a:xfrm>
            <a:prstGeom prst="rect">
              <a:avLst/>
            </a:prstGeom>
            <a:noFill/>
          </p:spPr>
          <p:txBody>
            <a:bodyPr wrap="square" rtlCol="0">
              <a:spAutoFit/>
            </a:bodyPr>
            <a:lstStyle/>
            <a:p>
              <a:pPr algn="r"/>
              <a:r>
                <a:rPr lang="en-US" sz="7200" b="1" dirty="0">
                  <a:solidFill>
                    <a:schemeClr val="accent3"/>
                  </a:solidFill>
                </a:rPr>
                <a:t>Market</a:t>
              </a:r>
            </a:p>
          </p:txBody>
        </p:sp>
      </p:grpSp>
      <p:grpSp>
        <p:nvGrpSpPr>
          <p:cNvPr id="94" name="Group 93">
            <a:extLst>
              <a:ext uri="{FF2B5EF4-FFF2-40B4-BE49-F238E27FC236}">
                <a16:creationId xmlns:a16="http://schemas.microsoft.com/office/drawing/2014/main" id="{0B8EE615-984B-7D02-56D5-EB2BFEDD8BF8}"/>
              </a:ext>
            </a:extLst>
          </p:cNvPr>
          <p:cNvGrpSpPr/>
          <p:nvPr/>
        </p:nvGrpSpPr>
        <p:grpSpPr>
          <a:xfrm>
            <a:off x="18396661" y="924417"/>
            <a:ext cx="5054400" cy="2822444"/>
            <a:chOff x="1779610" y="2550033"/>
            <a:chExt cx="2780263" cy="1552534"/>
          </a:xfrm>
        </p:grpSpPr>
        <p:sp>
          <p:nvSpPr>
            <p:cNvPr id="95" name="TextBox 94">
              <a:extLst>
                <a:ext uri="{FF2B5EF4-FFF2-40B4-BE49-F238E27FC236}">
                  <a16:creationId xmlns:a16="http://schemas.microsoft.com/office/drawing/2014/main" id="{C033C999-2C1F-5F6F-B3FA-55B64FE31C31}"/>
                </a:ext>
              </a:extLst>
            </p:cNvPr>
            <p:cNvSpPr txBox="1"/>
            <p:nvPr/>
          </p:nvSpPr>
          <p:spPr>
            <a:xfrm>
              <a:off x="1779611" y="3152313"/>
              <a:ext cx="2780262" cy="950254"/>
            </a:xfrm>
            <a:prstGeom prst="rect">
              <a:avLst/>
            </a:prstGeom>
            <a:noFill/>
          </p:spPr>
          <p:txBody>
            <a:bodyPr wrap="square" rtlCol="0">
              <a:spAutoFit/>
            </a:bodyPr>
            <a:lstStyle/>
            <a:p>
              <a:pPr>
                <a:lnSpc>
                  <a:spcPct val="130000"/>
                </a:lnSpc>
              </a:pPr>
              <a:r>
                <a:rPr lang="en-US" sz="2800" dirty="0">
                  <a:solidFill>
                    <a:schemeClr val="tx1">
                      <a:lumMod val="50000"/>
                      <a:lumOff val="50000"/>
                    </a:schemeClr>
                  </a:solidFill>
                </a:rPr>
                <a:t>Lorem Ipsum is simply dummy text of the printing and typesetting industry.</a:t>
              </a:r>
            </a:p>
          </p:txBody>
        </p:sp>
        <p:sp>
          <p:nvSpPr>
            <p:cNvPr id="96" name="TextBox 95">
              <a:extLst>
                <a:ext uri="{FF2B5EF4-FFF2-40B4-BE49-F238E27FC236}">
                  <a16:creationId xmlns:a16="http://schemas.microsoft.com/office/drawing/2014/main" id="{5E15CD16-4F6A-1D31-6017-5B03B7E5215F}"/>
                </a:ext>
              </a:extLst>
            </p:cNvPr>
            <p:cNvSpPr txBox="1"/>
            <p:nvPr/>
          </p:nvSpPr>
          <p:spPr>
            <a:xfrm>
              <a:off x="1779610" y="2550033"/>
              <a:ext cx="2780263" cy="660262"/>
            </a:xfrm>
            <a:prstGeom prst="rect">
              <a:avLst/>
            </a:prstGeom>
            <a:noFill/>
          </p:spPr>
          <p:txBody>
            <a:bodyPr wrap="square" rtlCol="0">
              <a:spAutoFit/>
            </a:bodyPr>
            <a:lstStyle/>
            <a:p>
              <a:r>
                <a:rPr lang="en-US" sz="7200" b="1" dirty="0">
                  <a:solidFill>
                    <a:schemeClr val="accent4"/>
                  </a:solidFill>
                </a:rPr>
                <a:t>Product</a:t>
              </a:r>
            </a:p>
          </p:txBody>
        </p:sp>
      </p:grpSp>
      <p:sp>
        <p:nvSpPr>
          <p:cNvPr id="97" name="Rectangle 96">
            <a:extLst>
              <a:ext uri="{FF2B5EF4-FFF2-40B4-BE49-F238E27FC236}">
                <a16:creationId xmlns:a16="http://schemas.microsoft.com/office/drawing/2014/main" id="{BF53A5B1-B81C-C6BD-1B5B-0010007D4F77}"/>
              </a:ext>
            </a:extLst>
          </p:cNvPr>
          <p:cNvSpPr/>
          <p:nvPr/>
        </p:nvSpPr>
        <p:spPr>
          <a:xfrm>
            <a:off x="1407462" y="1118788"/>
            <a:ext cx="8473756" cy="2800767"/>
          </a:xfrm>
          <a:prstGeom prst="rect">
            <a:avLst/>
          </a:prstGeom>
          <a:noFill/>
        </p:spPr>
        <p:txBody>
          <a:bodyPr wrap="square" rtlCol="0">
            <a:spAutoFit/>
          </a:bodyPr>
          <a:lstStyle/>
          <a:p>
            <a:r>
              <a:rPr lang="en-US" sz="8800" b="1" dirty="0">
                <a:solidFill>
                  <a:schemeClr val="tx1">
                    <a:lumMod val="85000"/>
                    <a:lumOff val="15000"/>
                  </a:schemeClr>
                </a:solidFill>
                <a:latin typeface="+mj-lt"/>
              </a:rPr>
              <a:t>Customer Journey Map</a:t>
            </a:r>
          </a:p>
        </p:txBody>
      </p:sp>
    </p:spTree>
    <p:extLst>
      <p:ext uri="{BB962C8B-B14F-4D97-AF65-F5344CB8AC3E}">
        <p14:creationId xmlns:p14="http://schemas.microsoft.com/office/powerpoint/2010/main" val="3741510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43DD426-0D75-3232-8D6A-9D04C149CE94}"/>
              </a:ext>
            </a:extLst>
          </p:cNvPr>
          <p:cNvGrpSpPr>
            <a:grpSpLocks/>
          </p:cNvGrpSpPr>
          <p:nvPr/>
        </p:nvGrpSpPr>
        <p:grpSpPr bwMode="auto">
          <a:xfrm>
            <a:off x="22707600" y="6764338"/>
            <a:ext cx="1679575" cy="1016000"/>
            <a:chOff x="22707383" y="6764825"/>
            <a:chExt cx="1679791" cy="1015358"/>
          </a:xfrm>
          <a:solidFill>
            <a:schemeClr val="accent2">
              <a:lumMod val="50000"/>
            </a:schemeClr>
          </a:solidFill>
        </p:grpSpPr>
        <p:sp>
          <p:nvSpPr>
            <p:cNvPr id="3" name="object 4">
              <a:extLst>
                <a:ext uri="{FF2B5EF4-FFF2-40B4-BE49-F238E27FC236}">
                  <a16:creationId xmlns:a16="http://schemas.microsoft.com/office/drawing/2014/main" id="{C15E976A-A17B-DB8F-5A0F-07CF179B6960}"/>
                </a:ext>
              </a:extLst>
            </p:cNvPr>
            <p:cNvSpPr>
              <a:spLocks/>
            </p:cNvSpPr>
            <p:nvPr/>
          </p:nvSpPr>
          <p:spPr bwMode="auto">
            <a:xfrm>
              <a:off x="22732783" y="6764825"/>
              <a:ext cx="1654389" cy="1015358"/>
            </a:xfrm>
            <a:custGeom>
              <a:avLst/>
              <a:gdLst>
                <a:gd name="T0" fmla="*/ 0 w 1363832"/>
                <a:gd name="T1" fmla="*/ 837670 h 837670"/>
                <a:gd name="T2" fmla="*/ 1363832 w 1363832"/>
                <a:gd name="T3" fmla="*/ 837670 h 837670"/>
                <a:gd name="T4" fmla="*/ 1363832 w 1363832"/>
                <a:gd name="T5" fmla="*/ 0 h 837670"/>
                <a:gd name="T6" fmla="*/ 0 w 1363832"/>
                <a:gd name="T7" fmla="*/ 0 h 837670"/>
                <a:gd name="T8" fmla="*/ 0 w 1363832"/>
                <a:gd name="T9" fmla="*/ 837670 h 837670"/>
              </a:gdLst>
              <a:ahLst/>
              <a:cxnLst>
                <a:cxn ang="0">
                  <a:pos x="T0" y="T1"/>
                </a:cxn>
                <a:cxn ang="0">
                  <a:pos x="T2" y="T3"/>
                </a:cxn>
                <a:cxn ang="0">
                  <a:pos x="T4" y="T5"/>
                </a:cxn>
                <a:cxn ang="0">
                  <a:pos x="T6" y="T7"/>
                </a:cxn>
                <a:cxn ang="0">
                  <a:pos x="T8" y="T9"/>
                </a:cxn>
              </a:cxnLst>
              <a:rect l="0" t="0" r="r" b="b"/>
              <a:pathLst>
                <a:path w="1363832" h="837670">
                  <a:moveTo>
                    <a:pt x="0" y="837670"/>
                  </a:moveTo>
                  <a:lnTo>
                    <a:pt x="1363832" y="837670"/>
                  </a:lnTo>
                  <a:lnTo>
                    <a:pt x="1363832" y="0"/>
                  </a:lnTo>
                  <a:lnTo>
                    <a:pt x="0" y="0"/>
                  </a:lnTo>
                  <a:lnTo>
                    <a:pt x="0" y="8376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4" name="object 29">
              <a:extLst>
                <a:ext uri="{FF2B5EF4-FFF2-40B4-BE49-F238E27FC236}">
                  <a16:creationId xmlns:a16="http://schemas.microsoft.com/office/drawing/2014/main" id="{7825BC13-09FD-CB6A-C793-067D37D2C887}"/>
                </a:ext>
              </a:extLst>
            </p:cNvPr>
            <p:cNvSpPr>
              <a:spLocks/>
            </p:cNvSpPr>
            <p:nvPr/>
          </p:nvSpPr>
          <p:spPr bwMode="auto">
            <a:xfrm>
              <a:off x="22735961" y="6771173"/>
              <a:ext cx="0" cy="1002665"/>
            </a:xfrm>
            <a:custGeom>
              <a:avLst/>
              <a:gdLst>
                <a:gd name="T0" fmla="*/ 0 h 827199"/>
                <a:gd name="T1" fmla="*/ 827199 h 827199"/>
              </a:gdLst>
              <a:ahLst/>
              <a:cxnLst>
                <a:cxn ang="0">
                  <a:pos x="0" y="T0"/>
                </a:cxn>
                <a:cxn ang="0">
                  <a:pos x="0" y="T1"/>
                </a:cxn>
              </a:cxnLst>
              <a:rect l="0" t="0" r="r" b="b"/>
              <a:pathLst>
                <a:path h="827199">
                  <a:moveTo>
                    <a:pt x="0" y="0"/>
                  </a:moveTo>
                  <a:lnTo>
                    <a:pt x="0" y="827199"/>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5" name="object 30">
              <a:extLst>
                <a:ext uri="{FF2B5EF4-FFF2-40B4-BE49-F238E27FC236}">
                  <a16:creationId xmlns:a16="http://schemas.microsoft.com/office/drawing/2014/main" id="{15622702-5602-BA8C-D5FD-ACAE2D0D9A47}"/>
                </a:ext>
              </a:extLst>
            </p:cNvPr>
            <p:cNvSpPr>
              <a:spLocks/>
            </p:cNvSpPr>
            <p:nvPr/>
          </p:nvSpPr>
          <p:spPr bwMode="auto">
            <a:xfrm>
              <a:off x="22707383" y="6771172"/>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 name="object 31">
              <a:extLst>
                <a:ext uri="{FF2B5EF4-FFF2-40B4-BE49-F238E27FC236}">
                  <a16:creationId xmlns:a16="http://schemas.microsoft.com/office/drawing/2014/main" id="{2279802D-617C-6B45-0EA0-B7E696611889}"/>
                </a:ext>
              </a:extLst>
            </p:cNvPr>
            <p:cNvSpPr>
              <a:spLocks/>
            </p:cNvSpPr>
            <p:nvPr/>
          </p:nvSpPr>
          <p:spPr bwMode="auto">
            <a:xfrm>
              <a:off x="22707383" y="7773839"/>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 name="object 38">
              <a:extLst>
                <a:ext uri="{FF2B5EF4-FFF2-40B4-BE49-F238E27FC236}">
                  <a16:creationId xmlns:a16="http://schemas.microsoft.com/office/drawing/2014/main" id="{447A7896-A508-436D-3948-E0BFFBBE7F32}"/>
                </a:ext>
              </a:extLst>
            </p:cNvPr>
            <p:cNvSpPr>
              <a:spLocks/>
            </p:cNvSpPr>
            <p:nvPr/>
          </p:nvSpPr>
          <p:spPr bwMode="auto">
            <a:xfrm>
              <a:off x="24358600" y="6771172"/>
              <a:ext cx="28574" cy="0"/>
            </a:xfrm>
            <a:custGeom>
              <a:avLst/>
              <a:gdLst>
                <a:gd name="T0" fmla="*/ 0 w 23556"/>
                <a:gd name="T1" fmla="*/ 23556 w 23556"/>
              </a:gdLst>
              <a:ahLst/>
              <a:cxnLst>
                <a:cxn ang="0">
                  <a:pos x="T0" y="0"/>
                </a:cxn>
                <a:cxn ang="0">
                  <a:pos x="T1" y="0"/>
                </a:cxn>
              </a:cxnLst>
              <a:rect l="0" t="0" r="r" b="b"/>
              <a:pathLst>
                <a:path w="23556">
                  <a:moveTo>
                    <a:pt x="0" y="0"/>
                  </a:moveTo>
                  <a:lnTo>
                    <a:pt x="23556"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object 39">
              <a:extLst>
                <a:ext uri="{FF2B5EF4-FFF2-40B4-BE49-F238E27FC236}">
                  <a16:creationId xmlns:a16="http://schemas.microsoft.com/office/drawing/2014/main" id="{84AE175B-8738-A32A-6358-6F40F2CE5C92}"/>
                </a:ext>
              </a:extLst>
            </p:cNvPr>
            <p:cNvSpPr>
              <a:spLocks/>
            </p:cNvSpPr>
            <p:nvPr/>
          </p:nvSpPr>
          <p:spPr bwMode="auto">
            <a:xfrm>
              <a:off x="24358600" y="7773839"/>
              <a:ext cx="28574" cy="0"/>
            </a:xfrm>
            <a:custGeom>
              <a:avLst/>
              <a:gdLst>
                <a:gd name="T0" fmla="*/ 0 w 23556"/>
                <a:gd name="T1" fmla="*/ 23556 w 23556"/>
              </a:gdLst>
              <a:ahLst/>
              <a:cxnLst>
                <a:cxn ang="0">
                  <a:pos x="T0" y="0"/>
                </a:cxn>
                <a:cxn ang="0">
                  <a:pos x="T1" y="0"/>
                </a:cxn>
              </a:cxnLst>
              <a:rect l="0" t="0" r="r" b="b"/>
              <a:pathLst>
                <a:path w="23556">
                  <a:moveTo>
                    <a:pt x="0" y="0"/>
                  </a:moveTo>
                  <a:lnTo>
                    <a:pt x="23556"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9" name="Group 8">
            <a:extLst>
              <a:ext uri="{FF2B5EF4-FFF2-40B4-BE49-F238E27FC236}">
                <a16:creationId xmlns:a16="http://schemas.microsoft.com/office/drawing/2014/main" id="{13367AFE-C444-C65A-3C72-7C7D8582AB41}"/>
              </a:ext>
            </a:extLst>
          </p:cNvPr>
          <p:cNvGrpSpPr>
            <a:grpSpLocks/>
          </p:cNvGrpSpPr>
          <p:nvPr/>
        </p:nvGrpSpPr>
        <p:grpSpPr bwMode="auto">
          <a:xfrm>
            <a:off x="13931900" y="6764338"/>
            <a:ext cx="3341688" cy="1016000"/>
            <a:chOff x="13932655" y="6764825"/>
            <a:chExt cx="3340540" cy="1015358"/>
          </a:xfrm>
          <a:solidFill>
            <a:schemeClr val="accent2">
              <a:lumMod val="50000"/>
            </a:schemeClr>
          </a:solidFill>
        </p:grpSpPr>
        <p:sp>
          <p:nvSpPr>
            <p:cNvPr id="10" name="object 3">
              <a:extLst>
                <a:ext uri="{FF2B5EF4-FFF2-40B4-BE49-F238E27FC236}">
                  <a16:creationId xmlns:a16="http://schemas.microsoft.com/office/drawing/2014/main" id="{0C97A9D7-2E32-FFCC-FC0B-25A540A00325}"/>
                </a:ext>
              </a:extLst>
            </p:cNvPr>
            <p:cNvSpPr>
              <a:spLocks/>
            </p:cNvSpPr>
            <p:nvPr/>
          </p:nvSpPr>
          <p:spPr bwMode="auto">
            <a:xfrm>
              <a:off x="13958064" y="6764825"/>
              <a:ext cx="3315131" cy="1015358"/>
            </a:xfrm>
            <a:custGeom>
              <a:avLst/>
              <a:gdLst>
                <a:gd name="T0" fmla="*/ 0 w 2732901"/>
                <a:gd name="T1" fmla="*/ 837670 h 837670"/>
                <a:gd name="T2" fmla="*/ 2732901 w 2732901"/>
                <a:gd name="T3" fmla="*/ 837670 h 837670"/>
                <a:gd name="T4" fmla="*/ 2732901 w 2732901"/>
                <a:gd name="T5" fmla="*/ 0 h 837670"/>
                <a:gd name="T6" fmla="*/ 0 w 2732901"/>
                <a:gd name="T7" fmla="*/ 0 h 837670"/>
                <a:gd name="T8" fmla="*/ 0 w 2732901"/>
                <a:gd name="T9" fmla="*/ 837670 h 837670"/>
              </a:gdLst>
              <a:ahLst/>
              <a:cxnLst>
                <a:cxn ang="0">
                  <a:pos x="T0" y="T1"/>
                </a:cxn>
                <a:cxn ang="0">
                  <a:pos x="T2" y="T3"/>
                </a:cxn>
                <a:cxn ang="0">
                  <a:pos x="T4" y="T5"/>
                </a:cxn>
                <a:cxn ang="0">
                  <a:pos x="T6" y="T7"/>
                </a:cxn>
                <a:cxn ang="0">
                  <a:pos x="T8" y="T9"/>
                </a:cxn>
              </a:cxnLst>
              <a:rect l="0" t="0" r="r" b="b"/>
              <a:pathLst>
                <a:path w="2732901" h="837670">
                  <a:moveTo>
                    <a:pt x="0" y="837670"/>
                  </a:moveTo>
                  <a:lnTo>
                    <a:pt x="2732901" y="837670"/>
                  </a:lnTo>
                  <a:lnTo>
                    <a:pt x="2732901" y="0"/>
                  </a:lnTo>
                  <a:lnTo>
                    <a:pt x="0" y="0"/>
                  </a:lnTo>
                  <a:lnTo>
                    <a:pt x="0" y="8376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1" name="object 26">
              <a:extLst>
                <a:ext uri="{FF2B5EF4-FFF2-40B4-BE49-F238E27FC236}">
                  <a16:creationId xmlns:a16="http://schemas.microsoft.com/office/drawing/2014/main" id="{AFD5FDCB-ABEC-4B0B-0608-611EE8474DD8}"/>
                </a:ext>
              </a:extLst>
            </p:cNvPr>
            <p:cNvSpPr>
              <a:spLocks/>
            </p:cNvSpPr>
            <p:nvPr/>
          </p:nvSpPr>
          <p:spPr bwMode="auto">
            <a:xfrm>
              <a:off x="13961234" y="6771173"/>
              <a:ext cx="0" cy="1002665"/>
            </a:xfrm>
            <a:custGeom>
              <a:avLst/>
              <a:gdLst>
                <a:gd name="T0" fmla="*/ 0 h 827199"/>
                <a:gd name="T1" fmla="*/ 827199 h 827199"/>
              </a:gdLst>
              <a:ahLst/>
              <a:cxnLst>
                <a:cxn ang="0">
                  <a:pos x="0" y="T0"/>
                </a:cxn>
                <a:cxn ang="0">
                  <a:pos x="0" y="T1"/>
                </a:cxn>
              </a:cxnLst>
              <a:rect l="0" t="0" r="r" b="b"/>
              <a:pathLst>
                <a:path h="827199">
                  <a:moveTo>
                    <a:pt x="0" y="0"/>
                  </a:moveTo>
                  <a:lnTo>
                    <a:pt x="0" y="827199"/>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2" name="object 27">
              <a:extLst>
                <a:ext uri="{FF2B5EF4-FFF2-40B4-BE49-F238E27FC236}">
                  <a16:creationId xmlns:a16="http://schemas.microsoft.com/office/drawing/2014/main" id="{838F5F34-77B7-FCCC-8FC4-5FD7FC10CBAD}"/>
                </a:ext>
              </a:extLst>
            </p:cNvPr>
            <p:cNvSpPr>
              <a:spLocks/>
            </p:cNvSpPr>
            <p:nvPr/>
          </p:nvSpPr>
          <p:spPr bwMode="auto">
            <a:xfrm>
              <a:off x="13932655" y="6771172"/>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 name="object 28">
              <a:extLst>
                <a:ext uri="{FF2B5EF4-FFF2-40B4-BE49-F238E27FC236}">
                  <a16:creationId xmlns:a16="http://schemas.microsoft.com/office/drawing/2014/main" id="{6EE53E3B-B50A-ECF9-A1EE-95E1D08C4894}"/>
                </a:ext>
              </a:extLst>
            </p:cNvPr>
            <p:cNvSpPr>
              <a:spLocks/>
            </p:cNvSpPr>
            <p:nvPr/>
          </p:nvSpPr>
          <p:spPr bwMode="auto">
            <a:xfrm>
              <a:off x="13932655" y="7773839"/>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 name="object 35">
              <a:extLst>
                <a:ext uri="{FF2B5EF4-FFF2-40B4-BE49-F238E27FC236}">
                  <a16:creationId xmlns:a16="http://schemas.microsoft.com/office/drawing/2014/main" id="{044B84A4-C60D-22AA-A0B5-BDBF852EAA89}"/>
                </a:ext>
              </a:extLst>
            </p:cNvPr>
            <p:cNvSpPr>
              <a:spLocks/>
            </p:cNvSpPr>
            <p:nvPr/>
          </p:nvSpPr>
          <p:spPr bwMode="auto">
            <a:xfrm>
              <a:off x="15612450" y="6771173"/>
              <a:ext cx="0" cy="1002665"/>
            </a:xfrm>
            <a:custGeom>
              <a:avLst/>
              <a:gdLst>
                <a:gd name="T0" fmla="*/ 0 h 827199"/>
                <a:gd name="T1" fmla="*/ 827199 h 827199"/>
              </a:gdLst>
              <a:ahLst/>
              <a:cxnLst>
                <a:cxn ang="0">
                  <a:pos x="0" y="T0"/>
                </a:cxn>
                <a:cxn ang="0">
                  <a:pos x="0" y="T1"/>
                </a:cxn>
              </a:cxnLst>
              <a:rect l="0" t="0" r="r" b="b"/>
              <a:pathLst>
                <a:path h="827199">
                  <a:moveTo>
                    <a:pt x="0" y="0"/>
                  </a:moveTo>
                  <a:lnTo>
                    <a:pt x="0" y="827199"/>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5" name="object 36">
              <a:extLst>
                <a:ext uri="{FF2B5EF4-FFF2-40B4-BE49-F238E27FC236}">
                  <a16:creationId xmlns:a16="http://schemas.microsoft.com/office/drawing/2014/main" id="{65E083FE-03BE-39F0-66EF-37B86522BC66}"/>
                </a:ext>
              </a:extLst>
            </p:cNvPr>
            <p:cNvSpPr>
              <a:spLocks/>
            </p:cNvSpPr>
            <p:nvPr/>
          </p:nvSpPr>
          <p:spPr bwMode="auto">
            <a:xfrm>
              <a:off x="15583871" y="6771172"/>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6" name="object 37">
              <a:extLst>
                <a:ext uri="{FF2B5EF4-FFF2-40B4-BE49-F238E27FC236}">
                  <a16:creationId xmlns:a16="http://schemas.microsoft.com/office/drawing/2014/main" id="{435C90FD-8F10-7F47-2CA1-36E1665915ED}"/>
                </a:ext>
              </a:extLst>
            </p:cNvPr>
            <p:cNvSpPr>
              <a:spLocks/>
            </p:cNvSpPr>
            <p:nvPr/>
          </p:nvSpPr>
          <p:spPr bwMode="auto">
            <a:xfrm>
              <a:off x="15583871" y="7773839"/>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17" name="Group 16">
            <a:extLst>
              <a:ext uri="{FF2B5EF4-FFF2-40B4-BE49-F238E27FC236}">
                <a16:creationId xmlns:a16="http://schemas.microsoft.com/office/drawing/2014/main" id="{CDD01C91-2BB2-8525-17F2-299363255787}"/>
              </a:ext>
            </a:extLst>
          </p:cNvPr>
          <p:cNvGrpSpPr>
            <a:grpSpLocks/>
          </p:cNvGrpSpPr>
          <p:nvPr/>
        </p:nvGrpSpPr>
        <p:grpSpPr bwMode="auto">
          <a:xfrm>
            <a:off x="8972550" y="6764338"/>
            <a:ext cx="3368675" cy="1016000"/>
            <a:chOff x="8972660" y="6764825"/>
            <a:chExt cx="3369112" cy="1015358"/>
          </a:xfrm>
          <a:solidFill>
            <a:schemeClr val="accent2">
              <a:lumMod val="50000"/>
            </a:schemeClr>
          </a:solidFill>
        </p:grpSpPr>
        <p:sp>
          <p:nvSpPr>
            <p:cNvPr id="18" name="object 2">
              <a:extLst>
                <a:ext uri="{FF2B5EF4-FFF2-40B4-BE49-F238E27FC236}">
                  <a16:creationId xmlns:a16="http://schemas.microsoft.com/office/drawing/2014/main" id="{775F83E3-2D93-6C28-1EF8-53E81C354233}"/>
                </a:ext>
              </a:extLst>
            </p:cNvPr>
            <p:cNvSpPr>
              <a:spLocks/>
            </p:cNvSpPr>
            <p:nvPr/>
          </p:nvSpPr>
          <p:spPr bwMode="auto">
            <a:xfrm>
              <a:off x="8998068" y="6764825"/>
              <a:ext cx="3315131" cy="1015358"/>
            </a:xfrm>
            <a:custGeom>
              <a:avLst/>
              <a:gdLst>
                <a:gd name="T0" fmla="*/ 0 w 2732901"/>
                <a:gd name="T1" fmla="*/ 837670 h 837670"/>
                <a:gd name="T2" fmla="*/ 2732901 w 2732901"/>
                <a:gd name="T3" fmla="*/ 837670 h 837670"/>
                <a:gd name="T4" fmla="*/ 2732901 w 2732901"/>
                <a:gd name="T5" fmla="*/ 0 h 837670"/>
                <a:gd name="T6" fmla="*/ 0 w 2732901"/>
                <a:gd name="T7" fmla="*/ 0 h 837670"/>
                <a:gd name="T8" fmla="*/ 0 w 2732901"/>
                <a:gd name="T9" fmla="*/ 837670 h 837670"/>
              </a:gdLst>
              <a:ahLst/>
              <a:cxnLst>
                <a:cxn ang="0">
                  <a:pos x="T0" y="T1"/>
                </a:cxn>
                <a:cxn ang="0">
                  <a:pos x="T2" y="T3"/>
                </a:cxn>
                <a:cxn ang="0">
                  <a:pos x="T4" y="T5"/>
                </a:cxn>
                <a:cxn ang="0">
                  <a:pos x="T6" y="T7"/>
                </a:cxn>
                <a:cxn ang="0">
                  <a:pos x="T8" y="T9"/>
                </a:cxn>
              </a:cxnLst>
              <a:rect l="0" t="0" r="r" b="b"/>
              <a:pathLst>
                <a:path w="2732901" h="837670">
                  <a:moveTo>
                    <a:pt x="0" y="837670"/>
                  </a:moveTo>
                  <a:lnTo>
                    <a:pt x="2732901" y="837670"/>
                  </a:lnTo>
                  <a:lnTo>
                    <a:pt x="2732901" y="0"/>
                  </a:lnTo>
                  <a:lnTo>
                    <a:pt x="0" y="0"/>
                  </a:lnTo>
                  <a:lnTo>
                    <a:pt x="0" y="8376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9" name="object 23">
              <a:extLst>
                <a:ext uri="{FF2B5EF4-FFF2-40B4-BE49-F238E27FC236}">
                  <a16:creationId xmlns:a16="http://schemas.microsoft.com/office/drawing/2014/main" id="{B90C9558-3841-1E96-2F03-B538E5EB5D2E}"/>
                </a:ext>
              </a:extLst>
            </p:cNvPr>
            <p:cNvSpPr>
              <a:spLocks/>
            </p:cNvSpPr>
            <p:nvPr/>
          </p:nvSpPr>
          <p:spPr bwMode="auto">
            <a:xfrm>
              <a:off x="9001238" y="6771173"/>
              <a:ext cx="0" cy="1002665"/>
            </a:xfrm>
            <a:custGeom>
              <a:avLst/>
              <a:gdLst>
                <a:gd name="T0" fmla="*/ 0 h 827199"/>
                <a:gd name="T1" fmla="*/ 827199 h 827199"/>
              </a:gdLst>
              <a:ahLst/>
              <a:cxnLst>
                <a:cxn ang="0">
                  <a:pos x="0" y="T0"/>
                </a:cxn>
                <a:cxn ang="0">
                  <a:pos x="0" y="T1"/>
                </a:cxn>
              </a:cxnLst>
              <a:rect l="0" t="0" r="r" b="b"/>
              <a:pathLst>
                <a:path h="827199">
                  <a:moveTo>
                    <a:pt x="0" y="0"/>
                  </a:moveTo>
                  <a:lnTo>
                    <a:pt x="0" y="827199"/>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0" name="object 24">
              <a:extLst>
                <a:ext uri="{FF2B5EF4-FFF2-40B4-BE49-F238E27FC236}">
                  <a16:creationId xmlns:a16="http://schemas.microsoft.com/office/drawing/2014/main" id="{C226CF9C-E54D-E32F-94E4-33017FA1A9EC}"/>
                </a:ext>
              </a:extLst>
            </p:cNvPr>
            <p:cNvSpPr>
              <a:spLocks/>
            </p:cNvSpPr>
            <p:nvPr/>
          </p:nvSpPr>
          <p:spPr bwMode="auto">
            <a:xfrm>
              <a:off x="8972660" y="6771172"/>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1" name="object 25">
              <a:extLst>
                <a:ext uri="{FF2B5EF4-FFF2-40B4-BE49-F238E27FC236}">
                  <a16:creationId xmlns:a16="http://schemas.microsoft.com/office/drawing/2014/main" id="{5575BB9E-2194-E2F6-C392-5E4B450914FA}"/>
                </a:ext>
              </a:extLst>
            </p:cNvPr>
            <p:cNvSpPr>
              <a:spLocks/>
            </p:cNvSpPr>
            <p:nvPr/>
          </p:nvSpPr>
          <p:spPr bwMode="auto">
            <a:xfrm>
              <a:off x="8972660" y="7773839"/>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2" name="object 32">
              <a:extLst>
                <a:ext uri="{FF2B5EF4-FFF2-40B4-BE49-F238E27FC236}">
                  <a16:creationId xmlns:a16="http://schemas.microsoft.com/office/drawing/2014/main" id="{17FDB627-757F-A07B-6F80-AB01675D7308}"/>
                </a:ext>
              </a:extLst>
            </p:cNvPr>
            <p:cNvSpPr>
              <a:spLocks/>
            </p:cNvSpPr>
            <p:nvPr/>
          </p:nvSpPr>
          <p:spPr bwMode="auto">
            <a:xfrm>
              <a:off x="10652453" y="6771173"/>
              <a:ext cx="0" cy="1002665"/>
            </a:xfrm>
            <a:custGeom>
              <a:avLst/>
              <a:gdLst>
                <a:gd name="T0" fmla="*/ 0 h 827199"/>
                <a:gd name="T1" fmla="*/ 827199 h 827199"/>
              </a:gdLst>
              <a:ahLst/>
              <a:cxnLst>
                <a:cxn ang="0">
                  <a:pos x="0" y="T0"/>
                </a:cxn>
                <a:cxn ang="0">
                  <a:pos x="0" y="T1"/>
                </a:cxn>
              </a:cxnLst>
              <a:rect l="0" t="0" r="r" b="b"/>
              <a:pathLst>
                <a:path h="827199">
                  <a:moveTo>
                    <a:pt x="0" y="0"/>
                  </a:moveTo>
                  <a:lnTo>
                    <a:pt x="0" y="827199"/>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3" name="object 33">
              <a:extLst>
                <a:ext uri="{FF2B5EF4-FFF2-40B4-BE49-F238E27FC236}">
                  <a16:creationId xmlns:a16="http://schemas.microsoft.com/office/drawing/2014/main" id="{CD7CA68F-F8D0-C82D-0B86-FCA4CE8F1C88}"/>
                </a:ext>
              </a:extLst>
            </p:cNvPr>
            <p:cNvSpPr>
              <a:spLocks/>
            </p:cNvSpPr>
            <p:nvPr/>
          </p:nvSpPr>
          <p:spPr bwMode="auto">
            <a:xfrm>
              <a:off x="10623875" y="6771172"/>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4" name="object 34">
              <a:extLst>
                <a:ext uri="{FF2B5EF4-FFF2-40B4-BE49-F238E27FC236}">
                  <a16:creationId xmlns:a16="http://schemas.microsoft.com/office/drawing/2014/main" id="{08D5967D-7E5F-BE4F-1049-41BD04643A1D}"/>
                </a:ext>
              </a:extLst>
            </p:cNvPr>
            <p:cNvSpPr>
              <a:spLocks/>
            </p:cNvSpPr>
            <p:nvPr/>
          </p:nvSpPr>
          <p:spPr bwMode="auto">
            <a:xfrm>
              <a:off x="10623875" y="7773839"/>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 name="object 41">
              <a:extLst>
                <a:ext uri="{FF2B5EF4-FFF2-40B4-BE49-F238E27FC236}">
                  <a16:creationId xmlns:a16="http://schemas.microsoft.com/office/drawing/2014/main" id="{31E1DDC0-7BC5-1FA8-ADA3-2162AEC7D80D}"/>
                </a:ext>
              </a:extLst>
            </p:cNvPr>
            <p:cNvSpPr>
              <a:spLocks/>
            </p:cNvSpPr>
            <p:nvPr/>
          </p:nvSpPr>
          <p:spPr bwMode="auto">
            <a:xfrm>
              <a:off x="12284616" y="6771172"/>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26" name="Group 25">
            <a:extLst>
              <a:ext uri="{FF2B5EF4-FFF2-40B4-BE49-F238E27FC236}">
                <a16:creationId xmlns:a16="http://schemas.microsoft.com/office/drawing/2014/main" id="{A0920DB6-97B0-DB59-CF9B-335FABCA8A54}"/>
              </a:ext>
            </a:extLst>
          </p:cNvPr>
          <p:cNvGrpSpPr>
            <a:grpSpLocks/>
          </p:cNvGrpSpPr>
          <p:nvPr/>
        </p:nvGrpSpPr>
        <p:grpSpPr bwMode="auto">
          <a:xfrm>
            <a:off x="5670550" y="6764338"/>
            <a:ext cx="1711325" cy="1016000"/>
            <a:chOff x="5670230" y="6764825"/>
            <a:chExt cx="1711546" cy="1015358"/>
          </a:xfrm>
          <a:solidFill>
            <a:schemeClr val="accent2">
              <a:lumMod val="50000"/>
            </a:schemeClr>
          </a:solidFill>
        </p:grpSpPr>
        <p:sp>
          <p:nvSpPr>
            <p:cNvPr id="27" name="object 10">
              <a:extLst>
                <a:ext uri="{FF2B5EF4-FFF2-40B4-BE49-F238E27FC236}">
                  <a16:creationId xmlns:a16="http://schemas.microsoft.com/office/drawing/2014/main" id="{2DEE855A-54D4-A32B-2A41-3D8CF3778CDB}"/>
                </a:ext>
              </a:extLst>
            </p:cNvPr>
            <p:cNvSpPr>
              <a:spLocks/>
            </p:cNvSpPr>
            <p:nvPr/>
          </p:nvSpPr>
          <p:spPr bwMode="auto">
            <a:xfrm>
              <a:off x="5698812" y="6764825"/>
              <a:ext cx="1651215" cy="1015358"/>
            </a:xfrm>
            <a:custGeom>
              <a:avLst/>
              <a:gdLst>
                <a:gd name="T0" fmla="*/ 0 w 1361215"/>
                <a:gd name="T1" fmla="*/ 837670 h 837670"/>
                <a:gd name="T2" fmla="*/ 1361215 w 1361215"/>
                <a:gd name="T3" fmla="*/ 837670 h 837670"/>
                <a:gd name="T4" fmla="*/ 1361215 w 1361215"/>
                <a:gd name="T5" fmla="*/ 0 h 837670"/>
                <a:gd name="T6" fmla="*/ 0 w 1361215"/>
                <a:gd name="T7" fmla="*/ 0 h 837670"/>
                <a:gd name="T8" fmla="*/ 0 w 1361215"/>
                <a:gd name="T9" fmla="*/ 837670 h 837670"/>
              </a:gdLst>
              <a:ahLst/>
              <a:cxnLst>
                <a:cxn ang="0">
                  <a:pos x="T0" y="T1"/>
                </a:cxn>
                <a:cxn ang="0">
                  <a:pos x="T2" y="T3"/>
                </a:cxn>
                <a:cxn ang="0">
                  <a:pos x="T4" y="T5"/>
                </a:cxn>
                <a:cxn ang="0">
                  <a:pos x="T6" y="T7"/>
                </a:cxn>
                <a:cxn ang="0">
                  <a:pos x="T8" y="T9"/>
                </a:cxn>
              </a:cxnLst>
              <a:rect l="0" t="0" r="r" b="b"/>
              <a:pathLst>
                <a:path w="1361215" h="837670">
                  <a:moveTo>
                    <a:pt x="0" y="837670"/>
                  </a:moveTo>
                  <a:lnTo>
                    <a:pt x="1361215" y="837670"/>
                  </a:lnTo>
                  <a:lnTo>
                    <a:pt x="1361215" y="0"/>
                  </a:lnTo>
                  <a:lnTo>
                    <a:pt x="0" y="0"/>
                  </a:lnTo>
                  <a:lnTo>
                    <a:pt x="0" y="8376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28" name="object 20">
              <a:extLst>
                <a:ext uri="{FF2B5EF4-FFF2-40B4-BE49-F238E27FC236}">
                  <a16:creationId xmlns:a16="http://schemas.microsoft.com/office/drawing/2014/main" id="{CA23FA18-FD31-9574-FA94-FD41F7C9AC23}"/>
                </a:ext>
              </a:extLst>
            </p:cNvPr>
            <p:cNvSpPr>
              <a:spLocks/>
            </p:cNvSpPr>
            <p:nvPr/>
          </p:nvSpPr>
          <p:spPr bwMode="auto">
            <a:xfrm>
              <a:off x="5698808" y="6771173"/>
              <a:ext cx="0" cy="1002665"/>
            </a:xfrm>
            <a:custGeom>
              <a:avLst/>
              <a:gdLst>
                <a:gd name="T0" fmla="*/ 0 h 827199"/>
                <a:gd name="T1" fmla="*/ 827199 h 827199"/>
              </a:gdLst>
              <a:ahLst/>
              <a:cxnLst>
                <a:cxn ang="0">
                  <a:pos x="0" y="T0"/>
                </a:cxn>
                <a:cxn ang="0">
                  <a:pos x="0" y="T1"/>
                </a:cxn>
              </a:cxnLst>
              <a:rect l="0" t="0" r="r" b="b"/>
              <a:pathLst>
                <a:path h="827199">
                  <a:moveTo>
                    <a:pt x="0" y="0"/>
                  </a:moveTo>
                  <a:lnTo>
                    <a:pt x="0" y="827199"/>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 name="object 22">
              <a:extLst>
                <a:ext uri="{FF2B5EF4-FFF2-40B4-BE49-F238E27FC236}">
                  <a16:creationId xmlns:a16="http://schemas.microsoft.com/office/drawing/2014/main" id="{D9740D2B-21F1-6FE5-A9A1-6F9AE09EFC93}"/>
                </a:ext>
              </a:extLst>
            </p:cNvPr>
            <p:cNvSpPr>
              <a:spLocks/>
            </p:cNvSpPr>
            <p:nvPr/>
          </p:nvSpPr>
          <p:spPr bwMode="auto">
            <a:xfrm>
              <a:off x="5670230" y="7773839"/>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0" name="object 48">
              <a:extLst>
                <a:ext uri="{FF2B5EF4-FFF2-40B4-BE49-F238E27FC236}">
                  <a16:creationId xmlns:a16="http://schemas.microsoft.com/office/drawing/2014/main" id="{BE9BBAC1-C502-2957-6940-46E403F6AA5A}"/>
                </a:ext>
              </a:extLst>
            </p:cNvPr>
            <p:cNvSpPr>
              <a:spLocks/>
            </p:cNvSpPr>
            <p:nvPr/>
          </p:nvSpPr>
          <p:spPr bwMode="auto">
            <a:xfrm>
              <a:off x="7324620" y="7773839"/>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grp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31" name="Oval 30">
            <a:extLst>
              <a:ext uri="{FF2B5EF4-FFF2-40B4-BE49-F238E27FC236}">
                <a16:creationId xmlns:a16="http://schemas.microsoft.com/office/drawing/2014/main" id="{B48520C1-7AF6-8224-C776-976029107DB3}"/>
              </a:ext>
            </a:extLst>
          </p:cNvPr>
          <p:cNvSpPr/>
          <p:nvPr/>
        </p:nvSpPr>
        <p:spPr>
          <a:xfrm>
            <a:off x="21005800" y="4154488"/>
            <a:ext cx="152400" cy="15240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88639" fontAlgn="auto">
              <a:spcBef>
                <a:spcPts val="0"/>
              </a:spcBef>
              <a:spcAft>
                <a:spcPts val="0"/>
              </a:spcAft>
              <a:defRPr/>
            </a:pPr>
            <a:endParaRPr lang="en-US" dirty="0"/>
          </a:p>
        </p:txBody>
      </p:sp>
      <p:sp>
        <p:nvSpPr>
          <p:cNvPr id="32" name="object 5">
            <a:extLst>
              <a:ext uri="{FF2B5EF4-FFF2-40B4-BE49-F238E27FC236}">
                <a16:creationId xmlns:a16="http://schemas.microsoft.com/office/drawing/2014/main" id="{6230200F-F123-93CF-AF65-3492CC50295E}"/>
              </a:ext>
            </a:extLst>
          </p:cNvPr>
          <p:cNvSpPr txBox="1"/>
          <p:nvPr/>
        </p:nvSpPr>
        <p:spPr>
          <a:xfrm>
            <a:off x="9001125" y="7110413"/>
            <a:ext cx="1622425" cy="396875"/>
          </a:xfrm>
          <a:prstGeom prst="rect">
            <a:avLst/>
          </a:prstGeom>
        </p:spPr>
        <p:txBody>
          <a:bodyPr lIns="0" tIns="0" rIns="0" bIns="0"/>
          <a:lstStyle/>
          <a:p>
            <a:pPr marL="15401" algn="ctr" defTabSz="1088639" fontAlgn="auto">
              <a:spcBef>
                <a:spcPts val="0"/>
              </a:spcBef>
              <a:spcAft>
                <a:spcPts val="0"/>
              </a:spcAft>
              <a:defRPr/>
            </a:pPr>
            <a:r>
              <a:rPr sz="2500" spc="152" dirty="0">
                <a:solidFill>
                  <a:srgbClr val="FFFFFF"/>
                </a:solidFill>
                <a:latin typeface="Montserrat"/>
                <a:ea typeface="+mn-ea"/>
                <a:cs typeface="Montserrat"/>
              </a:rPr>
              <a:t>09.3</a:t>
            </a:r>
            <a:r>
              <a:rPr sz="2500" spc="-224" dirty="0">
                <a:solidFill>
                  <a:srgbClr val="FFFFFF"/>
                </a:solidFill>
                <a:latin typeface="Montserrat"/>
                <a:ea typeface="+mn-ea"/>
                <a:cs typeface="Montserrat"/>
              </a:rPr>
              <a:t>0</a:t>
            </a:r>
            <a:r>
              <a:rPr sz="2500" spc="-321" dirty="0">
                <a:solidFill>
                  <a:srgbClr val="FFFFFF"/>
                </a:solidFill>
                <a:latin typeface="Montserrat"/>
                <a:ea typeface="+mn-ea"/>
                <a:cs typeface="Montserrat"/>
              </a:rPr>
              <a:t> </a:t>
            </a:r>
            <a:endParaRPr sz="2500" dirty="0">
              <a:latin typeface="Montserrat"/>
              <a:ea typeface="+mn-ea"/>
              <a:cs typeface="Montserrat"/>
            </a:endParaRPr>
          </a:p>
        </p:txBody>
      </p:sp>
      <p:sp>
        <p:nvSpPr>
          <p:cNvPr id="33" name="object 6">
            <a:extLst>
              <a:ext uri="{FF2B5EF4-FFF2-40B4-BE49-F238E27FC236}">
                <a16:creationId xmlns:a16="http://schemas.microsoft.com/office/drawing/2014/main" id="{9D7AEFFC-9E23-E0B3-72DC-5D8DD96D17EB}"/>
              </a:ext>
            </a:extLst>
          </p:cNvPr>
          <p:cNvSpPr txBox="1"/>
          <p:nvPr/>
        </p:nvSpPr>
        <p:spPr>
          <a:xfrm>
            <a:off x="13957300" y="7110413"/>
            <a:ext cx="1627188" cy="396875"/>
          </a:xfrm>
          <a:prstGeom prst="rect">
            <a:avLst/>
          </a:prstGeom>
        </p:spPr>
        <p:txBody>
          <a:bodyPr lIns="0" tIns="0" rIns="0" bIns="0"/>
          <a:lstStyle/>
          <a:p>
            <a:pPr marL="15401" algn="ctr" defTabSz="1088639" fontAlgn="auto">
              <a:spcBef>
                <a:spcPts val="0"/>
              </a:spcBef>
              <a:spcAft>
                <a:spcPts val="0"/>
              </a:spcAft>
              <a:defRPr/>
            </a:pPr>
            <a:r>
              <a:rPr sz="2500" spc="182" dirty="0">
                <a:solidFill>
                  <a:srgbClr val="FFFFFF"/>
                </a:solidFill>
                <a:latin typeface="Montserrat"/>
                <a:ea typeface="+mn-ea"/>
                <a:cs typeface="Montserrat"/>
              </a:rPr>
              <a:t>11.0</a:t>
            </a:r>
            <a:r>
              <a:rPr sz="2500" spc="-224" dirty="0">
                <a:solidFill>
                  <a:srgbClr val="FFFFFF"/>
                </a:solidFill>
                <a:latin typeface="Montserrat"/>
                <a:ea typeface="+mn-ea"/>
                <a:cs typeface="Montserrat"/>
              </a:rPr>
              <a:t>0</a:t>
            </a:r>
            <a:r>
              <a:rPr sz="2500" spc="-321" dirty="0">
                <a:solidFill>
                  <a:srgbClr val="FFFFFF"/>
                </a:solidFill>
                <a:latin typeface="Montserrat"/>
                <a:ea typeface="+mn-ea"/>
                <a:cs typeface="Montserrat"/>
              </a:rPr>
              <a:t> </a:t>
            </a:r>
            <a:endParaRPr sz="2500" dirty="0">
              <a:latin typeface="Montserrat"/>
              <a:ea typeface="+mn-ea"/>
              <a:cs typeface="Montserrat"/>
            </a:endParaRPr>
          </a:p>
        </p:txBody>
      </p:sp>
      <p:sp>
        <p:nvSpPr>
          <p:cNvPr id="34" name="object 7">
            <a:extLst>
              <a:ext uri="{FF2B5EF4-FFF2-40B4-BE49-F238E27FC236}">
                <a16:creationId xmlns:a16="http://schemas.microsoft.com/office/drawing/2014/main" id="{3038F2FA-5490-6B07-06AB-8C624B56AE03}"/>
              </a:ext>
            </a:extLst>
          </p:cNvPr>
          <p:cNvSpPr txBox="1"/>
          <p:nvPr/>
        </p:nvSpPr>
        <p:spPr>
          <a:xfrm>
            <a:off x="22733000" y="7110413"/>
            <a:ext cx="1654175" cy="396875"/>
          </a:xfrm>
          <a:prstGeom prst="rect">
            <a:avLst/>
          </a:prstGeom>
        </p:spPr>
        <p:txBody>
          <a:bodyPr lIns="0" tIns="0" rIns="0" bIns="0"/>
          <a:lstStyle/>
          <a:p>
            <a:pPr marL="15401" algn="ctr" defTabSz="1088639" fontAlgn="auto">
              <a:spcBef>
                <a:spcPts val="0"/>
              </a:spcBef>
              <a:spcAft>
                <a:spcPts val="0"/>
              </a:spcAft>
              <a:defRPr/>
            </a:pPr>
            <a:r>
              <a:rPr sz="2500" spc="182" dirty="0">
                <a:solidFill>
                  <a:srgbClr val="FFFFFF"/>
                </a:solidFill>
                <a:latin typeface="Montserrat"/>
                <a:ea typeface="+mn-ea"/>
                <a:cs typeface="Montserrat"/>
              </a:rPr>
              <a:t>11.0</a:t>
            </a:r>
            <a:r>
              <a:rPr sz="2500" spc="-224" dirty="0">
                <a:solidFill>
                  <a:srgbClr val="FFFFFF"/>
                </a:solidFill>
                <a:latin typeface="Montserrat"/>
                <a:ea typeface="+mn-ea"/>
                <a:cs typeface="Montserrat"/>
              </a:rPr>
              <a:t>0</a:t>
            </a:r>
            <a:r>
              <a:rPr sz="2500" spc="-321" dirty="0">
                <a:solidFill>
                  <a:srgbClr val="FFFFFF"/>
                </a:solidFill>
                <a:latin typeface="Montserrat"/>
                <a:ea typeface="+mn-ea"/>
                <a:cs typeface="Montserrat"/>
              </a:rPr>
              <a:t> </a:t>
            </a:r>
            <a:endParaRPr sz="2500" dirty="0">
              <a:latin typeface="Montserrat"/>
              <a:ea typeface="+mn-ea"/>
              <a:cs typeface="Montserrat"/>
            </a:endParaRPr>
          </a:p>
        </p:txBody>
      </p:sp>
      <p:sp>
        <p:nvSpPr>
          <p:cNvPr id="35" name="object 8">
            <a:extLst>
              <a:ext uri="{FF2B5EF4-FFF2-40B4-BE49-F238E27FC236}">
                <a16:creationId xmlns:a16="http://schemas.microsoft.com/office/drawing/2014/main" id="{DCC1D39E-C6BC-9E94-AFA6-4203A783A3D9}"/>
              </a:ext>
            </a:extLst>
          </p:cNvPr>
          <p:cNvSpPr txBox="1"/>
          <p:nvPr/>
        </p:nvSpPr>
        <p:spPr>
          <a:xfrm>
            <a:off x="10623550" y="7110413"/>
            <a:ext cx="1717675" cy="396875"/>
          </a:xfrm>
          <a:prstGeom prst="rect">
            <a:avLst/>
          </a:prstGeom>
        </p:spPr>
        <p:txBody>
          <a:bodyPr lIns="0" tIns="0" rIns="0" bIns="0"/>
          <a:lstStyle/>
          <a:p>
            <a:pPr marL="15401" algn="ctr" defTabSz="1088639" fontAlgn="auto">
              <a:spcBef>
                <a:spcPts val="0"/>
              </a:spcBef>
              <a:spcAft>
                <a:spcPts val="0"/>
              </a:spcAft>
              <a:defRPr/>
            </a:pPr>
            <a:r>
              <a:rPr sz="2500" spc="158" dirty="0">
                <a:solidFill>
                  <a:srgbClr val="FFFFFF"/>
                </a:solidFill>
                <a:latin typeface="Montserrat"/>
                <a:ea typeface="+mn-ea"/>
                <a:cs typeface="Montserrat"/>
              </a:rPr>
              <a:t>10.0</a:t>
            </a:r>
            <a:r>
              <a:rPr sz="2500" spc="-224" dirty="0">
                <a:solidFill>
                  <a:srgbClr val="FFFFFF"/>
                </a:solidFill>
                <a:latin typeface="Montserrat"/>
                <a:ea typeface="+mn-ea"/>
                <a:cs typeface="Montserrat"/>
              </a:rPr>
              <a:t>0</a:t>
            </a:r>
            <a:r>
              <a:rPr sz="2500" spc="-321" dirty="0">
                <a:solidFill>
                  <a:srgbClr val="FFFFFF"/>
                </a:solidFill>
                <a:latin typeface="Montserrat"/>
                <a:ea typeface="+mn-ea"/>
                <a:cs typeface="Montserrat"/>
              </a:rPr>
              <a:t> </a:t>
            </a:r>
            <a:endParaRPr sz="2500" dirty="0">
              <a:latin typeface="Montserrat"/>
              <a:ea typeface="+mn-ea"/>
              <a:cs typeface="Montserrat"/>
            </a:endParaRPr>
          </a:p>
        </p:txBody>
      </p:sp>
      <p:sp>
        <p:nvSpPr>
          <p:cNvPr id="36" name="object 9">
            <a:extLst>
              <a:ext uri="{FF2B5EF4-FFF2-40B4-BE49-F238E27FC236}">
                <a16:creationId xmlns:a16="http://schemas.microsoft.com/office/drawing/2014/main" id="{3B0A531F-ADB7-6FE6-CB79-9DDD56125448}"/>
              </a:ext>
            </a:extLst>
          </p:cNvPr>
          <p:cNvSpPr txBox="1"/>
          <p:nvPr/>
        </p:nvSpPr>
        <p:spPr>
          <a:xfrm>
            <a:off x="15584488" y="7110413"/>
            <a:ext cx="1695450" cy="396875"/>
          </a:xfrm>
          <a:prstGeom prst="rect">
            <a:avLst/>
          </a:prstGeom>
        </p:spPr>
        <p:txBody>
          <a:bodyPr lIns="0" tIns="0" rIns="0" bIns="0"/>
          <a:lstStyle/>
          <a:p>
            <a:pPr marL="15401" defTabSz="1088639" fontAlgn="auto">
              <a:spcBef>
                <a:spcPts val="0"/>
              </a:spcBef>
              <a:spcAft>
                <a:spcPts val="0"/>
              </a:spcAft>
              <a:defRPr/>
            </a:pPr>
            <a:r>
              <a:rPr sz="2500" spc="158" dirty="0">
                <a:solidFill>
                  <a:srgbClr val="FFFFFF"/>
                </a:solidFill>
                <a:latin typeface="Montserrat"/>
                <a:ea typeface="+mn-ea"/>
                <a:cs typeface="Montserrat"/>
              </a:rPr>
              <a:t>10.0</a:t>
            </a:r>
            <a:r>
              <a:rPr sz="2500" spc="-224" dirty="0">
                <a:solidFill>
                  <a:srgbClr val="FFFFFF"/>
                </a:solidFill>
                <a:latin typeface="Montserrat"/>
                <a:ea typeface="+mn-ea"/>
                <a:cs typeface="Montserrat"/>
              </a:rPr>
              <a:t>0</a:t>
            </a:r>
            <a:r>
              <a:rPr sz="2500" spc="-321" dirty="0">
                <a:solidFill>
                  <a:srgbClr val="FFFFFF"/>
                </a:solidFill>
                <a:latin typeface="Montserrat"/>
                <a:ea typeface="+mn-ea"/>
                <a:cs typeface="Montserrat"/>
              </a:rPr>
              <a:t> </a:t>
            </a:r>
            <a:endParaRPr sz="2500" dirty="0">
              <a:latin typeface="Montserrat"/>
              <a:ea typeface="+mn-ea"/>
              <a:cs typeface="Montserrat"/>
            </a:endParaRPr>
          </a:p>
        </p:txBody>
      </p:sp>
      <p:sp>
        <p:nvSpPr>
          <p:cNvPr id="37" name="object 11">
            <a:extLst>
              <a:ext uri="{FF2B5EF4-FFF2-40B4-BE49-F238E27FC236}">
                <a16:creationId xmlns:a16="http://schemas.microsoft.com/office/drawing/2014/main" id="{25D5BDBB-EBF2-92A9-6853-D03ED5EECB74}"/>
              </a:ext>
            </a:extLst>
          </p:cNvPr>
          <p:cNvSpPr>
            <a:spLocks/>
          </p:cNvSpPr>
          <p:nvPr/>
        </p:nvSpPr>
        <p:spPr bwMode="auto">
          <a:xfrm>
            <a:off x="50800" y="6764338"/>
            <a:ext cx="4048125" cy="1016000"/>
          </a:xfrm>
          <a:custGeom>
            <a:avLst/>
            <a:gdLst>
              <a:gd name="T0" fmla="*/ 0 w 3326254"/>
              <a:gd name="T1" fmla="*/ 837670 h 837670"/>
              <a:gd name="T2" fmla="*/ 3326254 w 3326254"/>
              <a:gd name="T3" fmla="*/ 837670 h 837670"/>
              <a:gd name="T4" fmla="*/ 3326254 w 3326254"/>
              <a:gd name="T5" fmla="*/ 0 h 837670"/>
              <a:gd name="T6" fmla="*/ 0 w 3326254"/>
              <a:gd name="T7" fmla="*/ 0 h 837670"/>
              <a:gd name="T8" fmla="*/ 0 w 3326254"/>
              <a:gd name="T9" fmla="*/ 837670 h 837670"/>
            </a:gdLst>
            <a:ahLst/>
            <a:cxnLst>
              <a:cxn ang="0">
                <a:pos x="T0" y="T1"/>
              </a:cxn>
              <a:cxn ang="0">
                <a:pos x="T2" y="T3"/>
              </a:cxn>
              <a:cxn ang="0">
                <a:pos x="T4" y="T5"/>
              </a:cxn>
              <a:cxn ang="0">
                <a:pos x="T6" y="T7"/>
              </a:cxn>
              <a:cxn ang="0">
                <a:pos x="T8" y="T9"/>
              </a:cxn>
            </a:cxnLst>
            <a:rect l="0" t="0" r="r" b="b"/>
            <a:pathLst>
              <a:path w="3326254" h="837670">
                <a:moveTo>
                  <a:pt x="0" y="837670"/>
                </a:moveTo>
                <a:lnTo>
                  <a:pt x="3326254" y="837670"/>
                </a:lnTo>
                <a:lnTo>
                  <a:pt x="3326254" y="0"/>
                </a:lnTo>
                <a:lnTo>
                  <a:pt x="0" y="0"/>
                </a:lnTo>
                <a:lnTo>
                  <a:pt x="0" y="837670"/>
                </a:lnTo>
                <a:close/>
              </a:path>
            </a:pathLst>
          </a:custGeom>
          <a:solidFill>
            <a:schemeClr val="accent2">
              <a:lumMod val="50000"/>
            </a:schemeClr>
          </a:solidFill>
          <a:ln>
            <a:noFill/>
          </a:ln>
        </p:spPr>
        <p:txBody>
          <a:bodyPr lIns="0" tIns="0" rIns="0" bIns="0"/>
          <a:lstStyle/>
          <a:p>
            <a:endParaRPr lang="en-US"/>
          </a:p>
        </p:txBody>
      </p:sp>
      <p:sp>
        <p:nvSpPr>
          <p:cNvPr id="38" name="object 13">
            <a:extLst>
              <a:ext uri="{FF2B5EF4-FFF2-40B4-BE49-F238E27FC236}">
                <a16:creationId xmlns:a16="http://schemas.microsoft.com/office/drawing/2014/main" id="{A81483D3-19F3-5D64-92B6-E49A6581A0C7}"/>
              </a:ext>
            </a:extLst>
          </p:cNvPr>
          <p:cNvSpPr txBox="1"/>
          <p:nvPr/>
        </p:nvSpPr>
        <p:spPr>
          <a:xfrm>
            <a:off x="1304925" y="7110413"/>
            <a:ext cx="2743200" cy="396875"/>
          </a:xfrm>
          <a:prstGeom prst="rect">
            <a:avLst/>
          </a:prstGeom>
        </p:spPr>
        <p:txBody>
          <a:bodyPr lIns="0" tIns="0" rIns="0" bIns="0"/>
          <a:lstStyle/>
          <a:p>
            <a:pPr marL="15401" algn="ctr" defTabSz="1088639" fontAlgn="auto">
              <a:spcBef>
                <a:spcPts val="0"/>
              </a:spcBef>
              <a:spcAft>
                <a:spcPts val="0"/>
              </a:spcAft>
              <a:defRPr/>
            </a:pPr>
            <a:r>
              <a:rPr sz="2500" b="1" dirty="0">
                <a:solidFill>
                  <a:srgbClr val="FFFFFF"/>
                </a:solidFill>
                <a:latin typeface="Montserrat"/>
                <a:ea typeface="+mn-ea"/>
                <a:cs typeface="Montserrat"/>
              </a:rPr>
              <a:t>S</a:t>
            </a:r>
            <a:r>
              <a:rPr sz="2500" b="1" spc="-243" dirty="0">
                <a:solidFill>
                  <a:srgbClr val="FFFFFF"/>
                </a:solidFill>
                <a:latin typeface="Montserrat"/>
                <a:ea typeface="+mn-ea"/>
                <a:cs typeface="Montserrat"/>
              </a:rPr>
              <a:t> </a:t>
            </a:r>
            <a:r>
              <a:rPr sz="2500" b="1" dirty="0">
                <a:solidFill>
                  <a:srgbClr val="FFFFFF"/>
                </a:solidFill>
                <a:latin typeface="Montserrat"/>
                <a:ea typeface="+mn-ea"/>
                <a:cs typeface="Montserrat"/>
              </a:rPr>
              <a:t>T</a:t>
            </a:r>
            <a:r>
              <a:rPr sz="2500" b="1" spc="-418" dirty="0">
                <a:solidFill>
                  <a:srgbClr val="FFFFFF"/>
                </a:solidFill>
                <a:latin typeface="Montserrat"/>
                <a:ea typeface="+mn-ea"/>
                <a:cs typeface="Montserrat"/>
              </a:rPr>
              <a:t> </a:t>
            </a:r>
            <a:r>
              <a:rPr sz="2500" b="1" spc="394" dirty="0">
                <a:solidFill>
                  <a:srgbClr val="FFFFFF"/>
                </a:solidFill>
                <a:latin typeface="Montserrat"/>
                <a:ea typeface="+mn-ea"/>
                <a:cs typeface="Montserrat"/>
              </a:rPr>
              <a:t>AR</a:t>
            </a:r>
            <a:r>
              <a:rPr sz="2500" b="1" dirty="0">
                <a:solidFill>
                  <a:srgbClr val="FFFFFF"/>
                </a:solidFill>
                <a:latin typeface="Montserrat"/>
                <a:ea typeface="+mn-ea"/>
                <a:cs typeface="Montserrat"/>
              </a:rPr>
              <a:t>T</a:t>
            </a:r>
            <a:r>
              <a:rPr sz="2500" b="1" spc="-243" dirty="0">
                <a:solidFill>
                  <a:srgbClr val="FFFFFF"/>
                </a:solidFill>
                <a:latin typeface="Montserrat"/>
                <a:ea typeface="+mn-ea"/>
                <a:cs typeface="Montserrat"/>
              </a:rPr>
              <a:t> </a:t>
            </a:r>
            <a:endParaRPr sz="2500" b="1" dirty="0">
              <a:latin typeface="Montserrat"/>
              <a:ea typeface="+mn-ea"/>
              <a:cs typeface="Montserrat"/>
            </a:endParaRPr>
          </a:p>
        </p:txBody>
      </p:sp>
      <p:sp>
        <p:nvSpPr>
          <p:cNvPr id="39" name="object 14">
            <a:extLst>
              <a:ext uri="{FF2B5EF4-FFF2-40B4-BE49-F238E27FC236}">
                <a16:creationId xmlns:a16="http://schemas.microsoft.com/office/drawing/2014/main" id="{F7CA5AC3-80C4-7FFE-FB1C-8C255B860C85}"/>
              </a:ext>
            </a:extLst>
          </p:cNvPr>
          <p:cNvSpPr txBox="1"/>
          <p:nvPr/>
        </p:nvSpPr>
        <p:spPr>
          <a:xfrm>
            <a:off x="17279938" y="7110413"/>
            <a:ext cx="3827462" cy="396875"/>
          </a:xfrm>
          <a:prstGeom prst="rect">
            <a:avLst/>
          </a:prstGeom>
        </p:spPr>
        <p:txBody>
          <a:bodyPr lIns="0" tIns="0" rIns="0" bIns="0"/>
          <a:lstStyle/>
          <a:p>
            <a:pPr marL="15401" algn="ctr" defTabSz="1088639" fontAlgn="auto">
              <a:spcBef>
                <a:spcPts val="0"/>
              </a:spcBef>
              <a:spcAft>
                <a:spcPts val="0"/>
              </a:spcAft>
              <a:tabLst>
                <a:tab pos="1445411" algn="l"/>
              </a:tabLst>
              <a:defRPr/>
            </a:pPr>
            <a:r>
              <a:rPr sz="2500" b="1" dirty="0">
                <a:latin typeface="Montserrat"/>
                <a:ea typeface="+mn-ea"/>
                <a:cs typeface="Montserrat"/>
              </a:rPr>
              <a:t>C</a:t>
            </a:r>
            <a:r>
              <a:rPr sz="2500" b="1" spc="-278" dirty="0">
                <a:latin typeface="Montserrat"/>
                <a:ea typeface="+mn-ea"/>
                <a:cs typeface="Montserrat"/>
              </a:rPr>
              <a:t> </a:t>
            </a:r>
            <a:r>
              <a:rPr sz="2500" b="1" spc="394" dirty="0">
                <a:latin typeface="Montserrat"/>
                <a:ea typeface="+mn-ea"/>
                <a:cs typeface="Montserrat"/>
              </a:rPr>
              <a:t>OFF</a:t>
            </a:r>
            <a:r>
              <a:rPr sz="2500" b="1" dirty="0">
                <a:latin typeface="Montserrat"/>
                <a:ea typeface="+mn-ea"/>
                <a:cs typeface="Montserrat"/>
              </a:rPr>
              <a:t>E</a:t>
            </a:r>
            <a:r>
              <a:rPr lang="en-US" sz="2500" b="1" dirty="0">
                <a:latin typeface="Montserrat"/>
                <a:ea typeface="+mn-ea"/>
                <a:cs typeface="Montserrat"/>
              </a:rPr>
              <a:t> E   </a:t>
            </a:r>
            <a:r>
              <a:rPr sz="2500" b="1" spc="394" dirty="0">
                <a:latin typeface="Montserrat"/>
                <a:ea typeface="+mn-ea"/>
                <a:cs typeface="Montserrat"/>
              </a:rPr>
              <a:t>BRE</a:t>
            </a:r>
            <a:r>
              <a:rPr sz="2500" b="1" dirty="0">
                <a:latin typeface="Montserrat"/>
                <a:ea typeface="+mn-ea"/>
                <a:cs typeface="Montserrat"/>
              </a:rPr>
              <a:t>A</a:t>
            </a:r>
            <a:r>
              <a:rPr sz="2500" b="1" spc="-291" dirty="0">
                <a:latin typeface="Montserrat"/>
                <a:ea typeface="+mn-ea"/>
                <a:cs typeface="Montserrat"/>
              </a:rPr>
              <a:t> </a:t>
            </a:r>
            <a:r>
              <a:rPr sz="2500" b="1" dirty="0">
                <a:latin typeface="Montserrat"/>
                <a:ea typeface="+mn-ea"/>
                <a:cs typeface="Montserrat"/>
              </a:rPr>
              <a:t>K</a:t>
            </a:r>
            <a:r>
              <a:rPr sz="2500" b="1" spc="-243" dirty="0">
                <a:latin typeface="Montserrat"/>
                <a:ea typeface="+mn-ea"/>
                <a:cs typeface="Montserrat"/>
              </a:rPr>
              <a:t> </a:t>
            </a:r>
            <a:endParaRPr sz="2500" b="1" dirty="0">
              <a:latin typeface="Montserrat"/>
              <a:ea typeface="+mn-ea"/>
              <a:cs typeface="Montserrat"/>
            </a:endParaRPr>
          </a:p>
        </p:txBody>
      </p:sp>
      <p:sp>
        <p:nvSpPr>
          <p:cNvPr id="40" name="object 15">
            <a:extLst>
              <a:ext uri="{FF2B5EF4-FFF2-40B4-BE49-F238E27FC236}">
                <a16:creationId xmlns:a16="http://schemas.microsoft.com/office/drawing/2014/main" id="{74D769C2-CC5E-9F71-9B68-EBC65ACE4A6B}"/>
              </a:ext>
            </a:extLst>
          </p:cNvPr>
          <p:cNvSpPr txBox="1"/>
          <p:nvPr/>
        </p:nvSpPr>
        <p:spPr>
          <a:xfrm>
            <a:off x="4048125" y="7110413"/>
            <a:ext cx="1622425" cy="396875"/>
          </a:xfrm>
          <a:prstGeom prst="rect">
            <a:avLst/>
          </a:prstGeom>
        </p:spPr>
        <p:txBody>
          <a:bodyPr lIns="0" tIns="0" rIns="0" bIns="0"/>
          <a:lstStyle/>
          <a:p>
            <a:pPr marL="15401" algn="ctr" defTabSz="1088639" fontAlgn="auto">
              <a:spcBef>
                <a:spcPts val="0"/>
              </a:spcBef>
              <a:spcAft>
                <a:spcPts val="0"/>
              </a:spcAft>
              <a:defRPr/>
            </a:pPr>
            <a:r>
              <a:rPr sz="2500" spc="370" dirty="0">
                <a:latin typeface="Montserrat"/>
                <a:ea typeface="+mn-ea"/>
                <a:cs typeface="Montserrat"/>
              </a:rPr>
              <a:t>08.0</a:t>
            </a:r>
            <a:r>
              <a:rPr sz="2500" dirty="0">
                <a:latin typeface="Montserrat"/>
                <a:ea typeface="+mn-ea"/>
                <a:cs typeface="Montserrat"/>
              </a:rPr>
              <a:t>0</a:t>
            </a:r>
            <a:r>
              <a:rPr sz="2500" spc="-267" dirty="0">
                <a:latin typeface="Montserrat"/>
                <a:ea typeface="+mn-ea"/>
                <a:cs typeface="Montserrat"/>
              </a:rPr>
              <a:t> </a:t>
            </a:r>
            <a:endParaRPr sz="2500" dirty="0">
              <a:latin typeface="Montserrat"/>
              <a:ea typeface="+mn-ea"/>
              <a:cs typeface="Montserrat"/>
            </a:endParaRPr>
          </a:p>
        </p:txBody>
      </p:sp>
      <p:sp>
        <p:nvSpPr>
          <p:cNvPr id="41" name="object 16">
            <a:extLst>
              <a:ext uri="{FF2B5EF4-FFF2-40B4-BE49-F238E27FC236}">
                <a16:creationId xmlns:a16="http://schemas.microsoft.com/office/drawing/2014/main" id="{437DB23A-5230-7A47-930E-1DE0A20A2644}"/>
              </a:ext>
            </a:extLst>
          </p:cNvPr>
          <p:cNvSpPr txBox="1"/>
          <p:nvPr/>
        </p:nvSpPr>
        <p:spPr>
          <a:xfrm>
            <a:off x="5670550" y="7110413"/>
            <a:ext cx="1679575" cy="396875"/>
          </a:xfrm>
          <a:prstGeom prst="rect">
            <a:avLst/>
          </a:prstGeom>
        </p:spPr>
        <p:txBody>
          <a:bodyPr lIns="0" tIns="0" rIns="0" bIns="0"/>
          <a:lstStyle/>
          <a:p>
            <a:pPr marL="15401" algn="ctr" defTabSz="1088639" fontAlgn="auto">
              <a:spcBef>
                <a:spcPts val="0"/>
              </a:spcBef>
              <a:spcAft>
                <a:spcPts val="0"/>
              </a:spcAft>
              <a:defRPr/>
            </a:pPr>
            <a:r>
              <a:rPr sz="2500" spc="370" dirty="0">
                <a:solidFill>
                  <a:srgbClr val="FFFFFF"/>
                </a:solidFill>
                <a:latin typeface="Montserrat"/>
                <a:ea typeface="+mn-ea"/>
                <a:cs typeface="Montserrat"/>
              </a:rPr>
              <a:t>08.3</a:t>
            </a:r>
            <a:r>
              <a:rPr sz="2500" dirty="0">
                <a:solidFill>
                  <a:srgbClr val="FFFFFF"/>
                </a:solidFill>
                <a:latin typeface="Montserrat"/>
                <a:ea typeface="+mn-ea"/>
                <a:cs typeface="Montserrat"/>
              </a:rPr>
              <a:t>0</a:t>
            </a:r>
            <a:r>
              <a:rPr sz="2500" spc="-267" dirty="0">
                <a:solidFill>
                  <a:srgbClr val="FFFFFF"/>
                </a:solidFill>
                <a:latin typeface="Montserrat"/>
                <a:ea typeface="+mn-ea"/>
                <a:cs typeface="Montserrat"/>
              </a:rPr>
              <a:t> </a:t>
            </a:r>
            <a:endParaRPr sz="2500" dirty="0">
              <a:latin typeface="Montserrat"/>
              <a:ea typeface="+mn-ea"/>
              <a:cs typeface="Montserrat"/>
            </a:endParaRPr>
          </a:p>
        </p:txBody>
      </p:sp>
      <p:sp>
        <p:nvSpPr>
          <p:cNvPr id="42" name="object 17">
            <a:extLst>
              <a:ext uri="{FF2B5EF4-FFF2-40B4-BE49-F238E27FC236}">
                <a16:creationId xmlns:a16="http://schemas.microsoft.com/office/drawing/2014/main" id="{45FBCBED-F101-B53D-CE95-E542604EE766}"/>
              </a:ext>
            </a:extLst>
          </p:cNvPr>
          <p:cNvSpPr txBox="1"/>
          <p:nvPr/>
        </p:nvSpPr>
        <p:spPr>
          <a:xfrm>
            <a:off x="7353300" y="7110413"/>
            <a:ext cx="1644650" cy="396875"/>
          </a:xfrm>
          <a:prstGeom prst="rect">
            <a:avLst/>
          </a:prstGeom>
        </p:spPr>
        <p:txBody>
          <a:bodyPr lIns="0" tIns="0" rIns="0" bIns="0"/>
          <a:lstStyle/>
          <a:p>
            <a:pPr marL="15401" algn="ctr" defTabSz="1088639" fontAlgn="auto">
              <a:spcBef>
                <a:spcPts val="0"/>
              </a:spcBef>
              <a:spcAft>
                <a:spcPts val="0"/>
              </a:spcAft>
              <a:defRPr/>
            </a:pPr>
            <a:r>
              <a:rPr sz="2500" spc="138" dirty="0">
                <a:latin typeface="Montserrat"/>
                <a:ea typeface="+mn-ea"/>
                <a:cs typeface="Montserrat"/>
              </a:rPr>
              <a:t>09.0</a:t>
            </a:r>
            <a:r>
              <a:rPr sz="2500" spc="-224" dirty="0">
                <a:latin typeface="Montserrat"/>
                <a:ea typeface="+mn-ea"/>
                <a:cs typeface="Montserrat"/>
              </a:rPr>
              <a:t>0</a:t>
            </a:r>
            <a:r>
              <a:rPr sz="2500" spc="-321" dirty="0">
                <a:latin typeface="Montserrat"/>
                <a:ea typeface="+mn-ea"/>
                <a:cs typeface="Montserrat"/>
              </a:rPr>
              <a:t> </a:t>
            </a:r>
            <a:endParaRPr sz="2500" dirty="0">
              <a:latin typeface="Montserrat"/>
              <a:ea typeface="+mn-ea"/>
              <a:cs typeface="Montserrat"/>
            </a:endParaRPr>
          </a:p>
        </p:txBody>
      </p:sp>
      <p:sp>
        <p:nvSpPr>
          <p:cNvPr id="43" name="object 18">
            <a:extLst>
              <a:ext uri="{FF2B5EF4-FFF2-40B4-BE49-F238E27FC236}">
                <a16:creationId xmlns:a16="http://schemas.microsoft.com/office/drawing/2014/main" id="{354A5738-9573-A462-5207-8205495DD8A0}"/>
              </a:ext>
            </a:extLst>
          </p:cNvPr>
          <p:cNvSpPr txBox="1"/>
          <p:nvPr/>
        </p:nvSpPr>
        <p:spPr>
          <a:xfrm>
            <a:off x="12312650" y="7110413"/>
            <a:ext cx="1647825" cy="396875"/>
          </a:xfrm>
          <a:prstGeom prst="rect">
            <a:avLst/>
          </a:prstGeom>
        </p:spPr>
        <p:txBody>
          <a:bodyPr lIns="0" tIns="0" rIns="0" bIns="0"/>
          <a:lstStyle/>
          <a:p>
            <a:pPr marL="15401" algn="ctr" defTabSz="1088639" fontAlgn="auto">
              <a:spcBef>
                <a:spcPts val="0"/>
              </a:spcBef>
              <a:spcAft>
                <a:spcPts val="0"/>
              </a:spcAft>
              <a:defRPr/>
            </a:pPr>
            <a:r>
              <a:rPr sz="2500" spc="170" dirty="0">
                <a:latin typeface="Montserrat"/>
                <a:ea typeface="+mn-ea"/>
                <a:cs typeface="Montserrat"/>
              </a:rPr>
              <a:t>10.3</a:t>
            </a:r>
            <a:r>
              <a:rPr sz="2500" spc="-224" dirty="0">
                <a:latin typeface="Montserrat"/>
                <a:ea typeface="+mn-ea"/>
                <a:cs typeface="Montserrat"/>
              </a:rPr>
              <a:t>0</a:t>
            </a:r>
            <a:r>
              <a:rPr sz="2500" spc="-321" dirty="0">
                <a:latin typeface="Montserrat"/>
                <a:ea typeface="+mn-ea"/>
                <a:cs typeface="Montserrat"/>
              </a:rPr>
              <a:t> </a:t>
            </a:r>
            <a:endParaRPr sz="2500" dirty="0">
              <a:latin typeface="Montserrat"/>
              <a:ea typeface="+mn-ea"/>
              <a:cs typeface="Montserrat"/>
            </a:endParaRPr>
          </a:p>
        </p:txBody>
      </p:sp>
      <p:sp>
        <p:nvSpPr>
          <p:cNvPr id="44" name="object 19">
            <a:extLst>
              <a:ext uri="{FF2B5EF4-FFF2-40B4-BE49-F238E27FC236}">
                <a16:creationId xmlns:a16="http://schemas.microsoft.com/office/drawing/2014/main" id="{D4DAA410-9873-0DF3-8DBD-6B796816A393}"/>
              </a:ext>
            </a:extLst>
          </p:cNvPr>
          <p:cNvSpPr txBox="1"/>
          <p:nvPr/>
        </p:nvSpPr>
        <p:spPr>
          <a:xfrm>
            <a:off x="21078825" y="7110413"/>
            <a:ext cx="1628775" cy="396875"/>
          </a:xfrm>
          <a:prstGeom prst="rect">
            <a:avLst/>
          </a:prstGeom>
        </p:spPr>
        <p:txBody>
          <a:bodyPr lIns="0" tIns="0" rIns="0" bIns="0"/>
          <a:lstStyle/>
          <a:p>
            <a:pPr marL="15401" algn="ctr" defTabSz="1088639" fontAlgn="auto">
              <a:spcBef>
                <a:spcPts val="0"/>
              </a:spcBef>
              <a:spcAft>
                <a:spcPts val="0"/>
              </a:spcAft>
              <a:defRPr/>
            </a:pPr>
            <a:r>
              <a:rPr sz="2500" spc="170" dirty="0">
                <a:latin typeface="Montserrat"/>
                <a:ea typeface="+mn-ea"/>
                <a:cs typeface="Montserrat"/>
              </a:rPr>
              <a:t>10.3</a:t>
            </a:r>
            <a:r>
              <a:rPr sz="2500" spc="-224" dirty="0">
                <a:latin typeface="Montserrat"/>
                <a:ea typeface="+mn-ea"/>
                <a:cs typeface="Montserrat"/>
              </a:rPr>
              <a:t>0</a:t>
            </a:r>
            <a:r>
              <a:rPr sz="2500" spc="-321" dirty="0">
                <a:latin typeface="Montserrat"/>
                <a:ea typeface="+mn-ea"/>
                <a:cs typeface="Montserrat"/>
              </a:rPr>
              <a:t> </a:t>
            </a:r>
            <a:endParaRPr sz="2500" dirty="0">
              <a:latin typeface="Montserrat"/>
              <a:ea typeface="+mn-ea"/>
              <a:cs typeface="Montserrat"/>
            </a:endParaRPr>
          </a:p>
        </p:txBody>
      </p:sp>
      <p:sp>
        <p:nvSpPr>
          <p:cNvPr id="45" name="object 40">
            <a:extLst>
              <a:ext uri="{FF2B5EF4-FFF2-40B4-BE49-F238E27FC236}">
                <a16:creationId xmlns:a16="http://schemas.microsoft.com/office/drawing/2014/main" id="{DB28CCDE-D663-E663-4491-E9150203DB52}"/>
              </a:ext>
            </a:extLst>
          </p:cNvPr>
          <p:cNvSpPr>
            <a:spLocks/>
          </p:cNvSpPr>
          <p:nvPr/>
        </p:nvSpPr>
        <p:spPr bwMode="auto">
          <a:xfrm>
            <a:off x="12312650" y="6770688"/>
            <a:ext cx="0" cy="5407025"/>
          </a:xfrm>
          <a:custGeom>
            <a:avLst/>
            <a:gdLst>
              <a:gd name="T0" fmla="*/ 0 h 4460597"/>
              <a:gd name="T1" fmla="*/ 4460597 h 4460597"/>
            </a:gdLst>
            <a:ahLst/>
            <a:cxnLst>
              <a:cxn ang="0">
                <a:pos x="0" y="T0"/>
              </a:cxn>
              <a:cxn ang="0">
                <a:pos x="0" y="T1"/>
              </a:cxn>
            </a:cxnLst>
            <a:rect l="0" t="0" r="r" b="b"/>
            <a:pathLst>
              <a:path h="4460597">
                <a:moveTo>
                  <a:pt x="0" y="0"/>
                </a:moveTo>
                <a:lnTo>
                  <a:pt x="0" y="4460597"/>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 name="object 42">
            <a:extLst>
              <a:ext uri="{FF2B5EF4-FFF2-40B4-BE49-F238E27FC236}">
                <a16:creationId xmlns:a16="http://schemas.microsoft.com/office/drawing/2014/main" id="{351DA400-72B5-E589-61C4-C67C845AE561}"/>
              </a:ext>
            </a:extLst>
          </p:cNvPr>
          <p:cNvSpPr>
            <a:spLocks/>
          </p:cNvSpPr>
          <p:nvPr/>
        </p:nvSpPr>
        <p:spPr bwMode="auto">
          <a:xfrm>
            <a:off x="12284075" y="12177713"/>
            <a:ext cx="57150"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nvGrpSpPr>
          <p:cNvPr id="47" name="Group 46">
            <a:extLst>
              <a:ext uri="{FF2B5EF4-FFF2-40B4-BE49-F238E27FC236}">
                <a16:creationId xmlns:a16="http://schemas.microsoft.com/office/drawing/2014/main" id="{BDD1CBE1-908C-4642-E0AF-AF714F5E0573}"/>
              </a:ext>
            </a:extLst>
          </p:cNvPr>
          <p:cNvGrpSpPr>
            <a:grpSpLocks/>
          </p:cNvGrpSpPr>
          <p:nvPr/>
        </p:nvGrpSpPr>
        <p:grpSpPr bwMode="auto">
          <a:xfrm>
            <a:off x="4025900" y="6770688"/>
            <a:ext cx="57150" cy="4386262"/>
            <a:chOff x="4025366" y="6771172"/>
            <a:chExt cx="57156" cy="4385079"/>
          </a:xfrm>
        </p:grpSpPr>
        <p:sp>
          <p:nvSpPr>
            <p:cNvPr id="48" name="object 43">
              <a:extLst>
                <a:ext uri="{FF2B5EF4-FFF2-40B4-BE49-F238E27FC236}">
                  <a16:creationId xmlns:a16="http://schemas.microsoft.com/office/drawing/2014/main" id="{6AB16DA2-32C2-58AF-8DE3-D868F81C5DB8}"/>
                </a:ext>
              </a:extLst>
            </p:cNvPr>
            <p:cNvSpPr>
              <a:spLocks/>
            </p:cNvSpPr>
            <p:nvPr/>
          </p:nvSpPr>
          <p:spPr bwMode="auto">
            <a:xfrm>
              <a:off x="4053945" y="6771172"/>
              <a:ext cx="0" cy="4385079"/>
            </a:xfrm>
            <a:custGeom>
              <a:avLst/>
              <a:gdLst>
                <a:gd name="T0" fmla="*/ 0 h 3617690"/>
                <a:gd name="T1" fmla="*/ 3617690 h 3617690"/>
              </a:gdLst>
              <a:ahLst/>
              <a:cxnLst>
                <a:cxn ang="0">
                  <a:pos x="0" y="T0"/>
                </a:cxn>
                <a:cxn ang="0">
                  <a:pos x="0" y="T1"/>
                </a:cxn>
              </a:cxnLst>
              <a:rect l="0" t="0" r="r" b="b"/>
              <a:pathLst>
                <a:path h="3617690">
                  <a:moveTo>
                    <a:pt x="0" y="0"/>
                  </a:moveTo>
                  <a:lnTo>
                    <a:pt x="0" y="3617690"/>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9" name="object 44">
              <a:extLst>
                <a:ext uri="{FF2B5EF4-FFF2-40B4-BE49-F238E27FC236}">
                  <a16:creationId xmlns:a16="http://schemas.microsoft.com/office/drawing/2014/main" id="{A04883AD-1150-F015-1502-191E4DA8BB02}"/>
                </a:ext>
              </a:extLst>
            </p:cNvPr>
            <p:cNvSpPr>
              <a:spLocks/>
            </p:cNvSpPr>
            <p:nvPr/>
          </p:nvSpPr>
          <p:spPr bwMode="auto">
            <a:xfrm>
              <a:off x="4025366" y="6771172"/>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50" name="object 45">
              <a:extLst>
                <a:ext uri="{FF2B5EF4-FFF2-40B4-BE49-F238E27FC236}">
                  <a16:creationId xmlns:a16="http://schemas.microsoft.com/office/drawing/2014/main" id="{3DADBE84-7E14-0C6F-5460-ABC8BBEB0476}"/>
                </a:ext>
              </a:extLst>
            </p:cNvPr>
            <p:cNvSpPr>
              <a:spLocks/>
            </p:cNvSpPr>
            <p:nvPr/>
          </p:nvSpPr>
          <p:spPr bwMode="auto">
            <a:xfrm>
              <a:off x="4025366" y="11156251"/>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51" name="Group 50">
            <a:extLst>
              <a:ext uri="{FF2B5EF4-FFF2-40B4-BE49-F238E27FC236}">
                <a16:creationId xmlns:a16="http://schemas.microsoft.com/office/drawing/2014/main" id="{FCBB24CA-AA5B-8BF6-B6A5-9390281B6925}"/>
              </a:ext>
            </a:extLst>
          </p:cNvPr>
          <p:cNvGrpSpPr>
            <a:grpSpLocks/>
          </p:cNvGrpSpPr>
          <p:nvPr/>
        </p:nvGrpSpPr>
        <p:grpSpPr bwMode="auto">
          <a:xfrm>
            <a:off x="7324725" y="3230563"/>
            <a:ext cx="57150" cy="4543425"/>
            <a:chOff x="7324620" y="3230109"/>
            <a:chExt cx="57156" cy="4543728"/>
          </a:xfrm>
        </p:grpSpPr>
        <p:sp>
          <p:nvSpPr>
            <p:cNvPr id="52" name="object 46">
              <a:extLst>
                <a:ext uri="{FF2B5EF4-FFF2-40B4-BE49-F238E27FC236}">
                  <a16:creationId xmlns:a16="http://schemas.microsoft.com/office/drawing/2014/main" id="{AFF1D2CE-1AA6-BB4C-49B9-22142376BAF2}"/>
                </a:ext>
              </a:extLst>
            </p:cNvPr>
            <p:cNvSpPr>
              <a:spLocks/>
            </p:cNvSpPr>
            <p:nvPr/>
          </p:nvSpPr>
          <p:spPr bwMode="auto">
            <a:xfrm>
              <a:off x="7353199" y="3230109"/>
              <a:ext cx="0" cy="4543728"/>
            </a:xfrm>
            <a:custGeom>
              <a:avLst/>
              <a:gdLst>
                <a:gd name="T0" fmla="*/ 0 h 3748576"/>
                <a:gd name="T1" fmla="*/ 3748576 h 3748576"/>
              </a:gdLst>
              <a:ahLst/>
              <a:cxnLst>
                <a:cxn ang="0">
                  <a:pos x="0" y="T0"/>
                </a:cxn>
                <a:cxn ang="0">
                  <a:pos x="0" y="T1"/>
                </a:cxn>
              </a:cxnLst>
              <a:rect l="0" t="0" r="r" b="b"/>
              <a:pathLst>
                <a:path h="3748576">
                  <a:moveTo>
                    <a:pt x="0" y="0"/>
                  </a:moveTo>
                  <a:lnTo>
                    <a:pt x="0" y="3748576"/>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53" name="object 47">
              <a:extLst>
                <a:ext uri="{FF2B5EF4-FFF2-40B4-BE49-F238E27FC236}">
                  <a16:creationId xmlns:a16="http://schemas.microsoft.com/office/drawing/2014/main" id="{AB051585-FE16-AF64-5C43-A00DAE6FB584}"/>
                </a:ext>
              </a:extLst>
            </p:cNvPr>
            <p:cNvSpPr>
              <a:spLocks/>
            </p:cNvSpPr>
            <p:nvPr/>
          </p:nvSpPr>
          <p:spPr bwMode="auto">
            <a:xfrm>
              <a:off x="7324620" y="3230109"/>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54" name="Group 53">
            <a:extLst>
              <a:ext uri="{FF2B5EF4-FFF2-40B4-BE49-F238E27FC236}">
                <a16:creationId xmlns:a16="http://schemas.microsoft.com/office/drawing/2014/main" id="{F4B5FD48-6C2A-0111-7DCA-8DCB12B73748}"/>
              </a:ext>
            </a:extLst>
          </p:cNvPr>
          <p:cNvGrpSpPr>
            <a:grpSpLocks/>
          </p:cNvGrpSpPr>
          <p:nvPr/>
        </p:nvGrpSpPr>
        <p:grpSpPr bwMode="auto">
          <a:xfrm>
            <a:off x="21050250" y="4219575"/>
            <a:ext cx="57150" cy="3554413"/>
            <a:chOff x="21050450" y="4220084"/>
            <a:chExt cx="57156" cy="3553754"/>
          </a:xfrm>
        </p:grpSpPr>
        <p:sp>
          <p:nvSpPr>
            <p:cNvPr id="55" name="object 49">
              <a:extLst>
                <a:ext uri="{FF2B5EF4-FFF2-40B4-BE49-F238E27FC236}">
                  <a16:creationId xmlns:a16="http://schemas.microsoft.com/office/drawing/2014/main" id="{ADEFA94D-98CF-1C69-2872-91A32ECF597C}"/>
                </a:ext>
              </a:extLst>
            </p:cNvPr>
            <p:cNvSpPr>
              <a:spLocks/>
            </p:cNvSpPr>
            <p:nvPr/>
          </p:nvSpPr>
          <p:spPr bwMode="auto">
            <a:xfrm>
              <a:off x="21079028" y="4220084"/>
              <a:ext cx="0" cy="3553754"/>
            </a:xfrm>
            <a:custGeom>
              <a:avLst/>
              <a:gdLst>
                <a:gd name="T0" fmla="*/ 0 h 2931847"/>
                <a:gd name="T1" fmla="*/ 2931847 h 2931847"/>
              </a:gdLst>
              <a:ahLst/>
              <a:cxnLst>
                <a:cxn ang="0">
                  <a:pos x="0" y="T0"/>
                </a:cxn>
                <a:cxn ang="0">
                  <a:pos x="0" y="T1"/>
                </a:cxn>
              </a:cxnLst>
              <a:rect l="0" t="0" r="r" b="b"/>
              <a:pathLst>
                <a:path h="2931847">
                  <a:moveTo>
                    <a:pt x="0" y="0"/>
                  </a:moveTo>
                  <a:lnTo>
                    <a:pt x="0" y="2931847"/>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56" name="object 50">
              <a:extLst>
                <a:ext uri="{FF2B5EF4-FFF2-40B4-BE49-F238E27FC236}">
                  <a16:creationId xmlns:a16="http://schemas.microsoft.com/office/drawing/2014/main" id="{5377D3CE-7CCF-B68F-1223-039FFDD5FCD6}"/>
                </a:ext>
              </a:extLst>
            </p:cNvPr>
            <p:cNvSpPr>
              <a:spLocks/>
            </p:cNvSpPr>
            <p:nvPr/>
          </p:nvSpPr>
          <p:spPr bwMode="auto">
            <a:xfrm>
              <a:off x="21050450" y="4220084"/>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57" name="Group 56">
            <a:extLst>
              <a:ext uri="{FF2B5EF4-FFF2-40B4-BE49-F238E27FC236}">
                <a16:creationId xmlns:a16="http://schemas.microsoft.com/office/drawing/2014/main" id="{17366918-B9C1-F48C-A860-9F01C6F38962}"/>
              </a:ext>
            </a:extLst>
          </p:cNvPr>
          <p:cNvGrpSpPr>
            <a:grpSpLocks/>
          </p:cNvGrpSpPr>
          <p:nvPr/>
        </p:nvGrpSpPr>
        <p:grpSpPr bwMode="auto">
          <a:xfrm>
            <a:off x="17279938" y="6770688"/>
            <a:ext cx="3827462" cy="1003300"/>
            <a:chOff x="17279545" y="6771173"/>
            <a:chExt cx="3828061" cy="1002666"/>
          </a:xfrm>
        </p:grpSpPr>
        <p:sp>
          <p:nvSpPr>
            <p:cNvPr id="58" name="object 12">
              <a:extLst>
                <a:ext uri="{FF2B5EF4-FFF2-40B4-BE49-F238E27FC236}">
                  <a16:creationId xmlns:a16="http://schemas.microsoft.com/office/drawing/2014/main" id="{E2F95BD9-9526-93E7-70CA-67E81DA20307}"/>
                </a:ext>
              </a:extLst>
            </p:cNvPr>
            <p:cNvSpPr>
              <a:spLocks/>
            </p:cNvSpPr>
            <p:nvPr/>
          </p:nvSpPr>
          <p:spPr bwMode="auto">
            <a:xfrm>
              <a:off x="17279545" y="6771173"/>
              <a:ext cx="3798848" cy="1002665"/>
            </a:xfrm>
            <a:custGeom>
              <a:avLst/>
              <a:gdLst>
                <a:gd name="T0" fmla="*/ 0 w 3131663"/>
                <a:gd name="T1" fmla="*/ 827199 h 827199"/>
                <a:gd name="T2" fmla="*/ 3131663 w 3131663"/>
                <a:gd name="T3" fmla="*/ 827199 h 827199"/>
                <a:gd name="T4" fmla="*/ 3131663 w 3131663"/>
                <a:gd name="T5" fmla="*/ 0 h 827199"/>
                <a:gd name="T6" fmla="*/ 0 w 3131663"/>
                <a:gd name="T7" fmla="*/ 0 h 827199"/>
                <a:gd name="T8" fmla="*/ 0 w 3131663"/>
                <a:gd name="T9" fmla="*/ 827199 h 827199"/>
              </a:gdLst>
              <a:ahLst/>
              <a:cxnLst>
                <a:cxn ang="0">
                  <a:pos x="T0" y="T1"/>
                </a:cxn>
                <a:cxn ang="0">
                  <a:pos x="T2" y="T3"/>
                </a:cxn>
                <a:cxn ang="0">
                  <a:pos x="T4" y="T5"/>
                </a:cxn>
                <a:cxn ang="0">
                  <a:pos x="T6" y="T7"/>
                </a:cxn>
                <a:cxn ang="0">
                  <a:pos x="T8" y="T9"/>
                </a:cxn>
              </a:cxnLst>
              <a:rect l="0" t="0" r="r" b="b"/>
              <a:pathLst>
                <a:path w="3131663" h="827199">
                  <a:moveTo>
                    <a:pt x="0" y="827199"/>
                  </a:moveTo>
                  <a:lnTo>
                    <a:pt x="3131663" y="827199"/>
                  </a:lnTo>
                  <a:lnTo>
                    <a:pt x="3131663" y="0"/>
                  </a:lnTo>
                  <a:lnTo>
                    <a:pt x="0" y="0"/>
                  </a:lnTo>
                  <a:lnTo>
                    <a:pt x="0" y="827199"/>
                  </a:lnTo>
                  <a:close/>
                </a:path>
              </a:pathLst>
            </a:custGeom>
            <a:noFill/>
            <a:ln w="10470">
              <a:solidFill>
                <a:schemeClr val="accent2">
                  <a:lumMod val="50000"/>
                </a:schemeClr>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59" name="object 51">
              <a:extLst>
                <a:ext uri="{FF2B5EF4-FFF2-40B4-BE49-F238E27FC236}">
                  <a16:creationId xmlns:a16="http://schemas.microsoft.com/office/drawing/2014/main" id="{021B9B8E-62F3-B1A1-4DB9-B7F83C0CC2A7}"/>
                </a:ext>
              </a:extLst>
            </p:cNvPr>
            <p:cNvSpPr>
              <a:spLocks/>
            </p:cNvSpPr>
            <p:nvPr/>
          </p:nvSpPr>
          <p:spPr bwMode="auto">
            <a:xfrm>
              <a:off x="21050450" y="7773839"/>
              <a:ext cx="57156" cy="0"/>
            </a:xfrm>
            <a:custGeom>
              <a:avLst/>
              <a:gdLst>
                <a:gd name="T0" fmla="*/ 0 w 47118"/>
                <a:gd name="T1" fmla="*/ 47118 w 47118"/>
              </a:gdLst>
              <a:ahLst/>
              <a:cxnLst>
                <a:cxn ang="0">
                  <a:pos x="T0" y="0"/>
                </a:cxn>
                <a:cxn ang="0">
                  <a:pos x="T1" y="0"/>
                </a:cxn>
              </a:cxnLst>
              <a:rect l="0" t="0" r="r" b="b"/>
              <a:pathLst>
                <a:path w="47118">
                  <a:moveTo>
                    <a:pt x="0" y="0"/>
                  </a:moveTo>
                  <a:lnTo>
                    <a:pt x="47118" y="0"/>
                  </a:lnTo>
                </a:path>
              </a:pathLst>
            </a:custGeom>
            <a:noFill/>
            <a:ln w="10470">
              <a:solidFill>
                <a:schemeClr val="accent2">
                  <a:lumMod val="50000"/>
                </a:schemeClr>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60" name="object 52">
            <a:extLst>
              <a:ext uri="{FF2B5EF4-FFF2-40B4-BE49-F238E27FC236}">
                <a16:creationId xmlns:a16="http://schemas.microsoft.com/office/drawing/2014/main" id="{795B2DF0-53D6-B0A0-4ABB-760933FC3E29}"/>
              </a:ext>
            </a:extLst>
          </p:cNvPr>
          <p:cNvSpPr txBox="1"/>
          <p:nvPr/>
        </p:nvSpPr>
        <p:spPr>
          <a:xfrm>
            <a:off x="4367213" y="8882063"/>
            <a:ext cx="2655887" cy="457200"/>
          </a:xfrm>
          <a:prstGeom prst="rect">
            <a:avLst/>
          </a:prstGeom>
        </p:spPr>
        <p:txBody>
          <a:bodyPr lIns="0" tIns="0" rIns="0" bIns="0"/>
          <a:lstStyle/>
          <a:p>
            <a:pPr marL="15401" defTabSz="1088639" fontAlgn="auto">
              <a:spcBef>
                <a:spcPts val="0"/>
              </a:spcBef>
              <a:spcAft>
                <a:spcPts val="0"/>
              </a:spcAft>
              <a:defRPr/>
            </a:pPr>
            <a:r>
              <a:rPr sz="3000" b="1" dirty="0">
                <a:latin typeface="Source Sans Pro Semibold"/>
                <a:ea typeface="+mn-ea"/>
                <a:cs typeface="Source Sans Pro Semibold"/>
              </a:rPr>
              <a:t>TE</a:t>
            </a:r>
            <a:r>
              <a:rPr sz="3000" b="1" spc="-61" dirty="0">
                <a:latin typeface="Source Sans Pro Semibold"/>
                <a:ea typeface="+mn-ea"/>
                <a:cs typeface="Source Sans Pro Semibold"/>
              </a:rPr>
              <a:t>X</a:t>
            </a:r>
            <a:r>
              <a:rPr sz="3000" b="1" dirty="0">
                <a:latin typeface="Source Sans Pro Semibold"/>
                <a:ea typeface="+mn-ea"/>
                <a:cs typeface="Source Sans Pro Semibold"/>
              </a:rPr>
              <a:t>T HERE</a:t>
            </a:r>
            <a:endParaRPr sz="2000" dirty="0">
              <a:latin typeface="Source Sans Pro"/>
              <a:ea typeface="+mn-ea"/>
              <a:cs typeface="Source Sans Pro"/>
            </a:endParaRPr>
          </a:p>
        </p:txBody>
      </p:sp>
      <p:sp>
        <p:nvSpPr>
          <p:cNvPr id="61" name="object 53">
            <a:extLst>
              <a:ext uri="{FF2B5EF4-FFF2-40B4-BE49-F238E27FC236}">
                <a16:creationId xmlns:a16="http://schemas.microsoft.com/office/drawing/2014/main" id="{D2265DA8-7D00-C18C-BC11-0FB81E89AA24}"/>
              </a:ext>
            </a:extLst>
          </p:cNvPr>
          <p:cNvSpPr txBox="1">
            <a:spLocks noChangeArrowheads="1"/>
          </p:cNvSpPr>
          <p:nvPr/>
        </p:nvSpPr>
        <p:spPr bwMode="auto">
          <a:xfrm>
            <a:off x="12628563" y="9656763"/>
            <a:ext cx="28654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4288">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04000"/>
              </a:lnSpc>
            </a:pPr>
            <a:r>
              <a:rPr lang="en-US" altLang="en-US" sz="2000" dirty="0">
                <a:latin typeface="Source Sans Pro" panose="020B0503030403020204" pitchFamily="34" charset="0"/>
              </a:rPr>
              <a:t>Lorem ipsum dolor sit</a:t>
            </a:r>
          </a:p>
        </p:txBody>
      </p:sp>
      <p:sp>
        <p:nvSpPr>
          <p:cNvPr id="62" name="object 54">
            <a:extLst>
              <a:ext uri="{FF2B5EF4-FFF2-40B4-BE49-F238E27FC236}">
                <a16:creationId xmlns:a16="http://schemas.microsoft.com/office/drawing/2014/main" id="{A9355A68-A855-5ED1-6789-41CF98D34DAD}"/>
              </a:ext>
            </a:extLst>
          </p:cNvPr>
          <p:cNvSpPr txBox="1">
            <a:spLocks noChangeArrowheads="1"/>
          </p:cNvSpPr>
          <p:nvPr/>
        </p:nvSpPr>
        <p:spPr bwMode="auto">
          <a:xfrm>
            <a:off x="12628563" y="10591800"/>
            <a:ext cx="2865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4288">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04000"/>
              </a:lnSpc>
            </a:pPr>
            <a:r>
              <a:rPr lang="en-US" altLang="en-US" sz="2000" dirty="0" err="1">
                <a:latin typeface="Source Sans Pro" panose="020B0503030403020204" pitchFamily="34" charset="0"/>
              </a:rPr>
              <a:t>amet</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consectetur</a:t>
            </a:r>
            <a:endParaRPr lang="en-US" altLang="en-US" sz="2000" dirty="0">
              <a:latin typeface="Source Sans Pro" panose="020B0503030403020204" pitchFamily="34" charset="0"/>
            </a:endParaRPr>
          </a:p>
        </p:txBody>
      </p:sp>
      <p:sp>
        <p:nvSpPr>
          <p:cNvPr id="63" name="object 55">
            <a:extLst>
              <a:ext uri="{FF2B5EF4-FFF2-40B4-BE49-F238E27FC236}">
                <a16:creationId xmlns:a16="http://schemas.microsoft.com/office/drawing/2014/main" id="{D95375C8-AC50-2E9E-B49D-475122125377}"/>
              </a:ext>
            </a:extLst>
          </p:cNvPr>
          <p:cNvSpPr txBox="1">
            <a:spLocks noChangeArrowheads="1"/>
          </p:cNvSpPr>
          <p:nvPr/>
        </p:nvSpPr>
        <p:spPr bwMode="auto">
          <a:xfrm>
            <a:off x="12628563" y="11530013"/>
            <a:ext cx="2865437"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4288">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04000"/>
              </a:lnSpc>
            </a:pPr>
            <a:r>
              <a:rPr lang="en-US" altLang="en-US" sz="2000" dirty="0" err="1">
                <a:latin typeface="Source Sans Pro" panose="020B0503030403020204" pitchFamily="34" charset="0"/>
              </a:rPr>
              <a:t>adipiscing</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elit</a:t>
            </a:r>
            <a:r>
              <a:rPr lang="en-US" altLang="en-US" sz="2000" dirty="0">
                <a:latin typeface="Source Sans Pro" panose="020B0503030403020204" pitchFamily="34" charset="0"/>
              </a:rPr>
              <a:t>. Sed do </a:t>
            </a:r>
            <a:r>
              <a:rPr lang="en-US" altLang="en-US" sz="2000" dirty="0" err="1">
                <a:latin typeface="Source Sans Pro" panose="020B0503030403020204" pitchFamily="34" charset="0"/>
              </a:rPr>
              <a:t>eiusmod</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tempor</a:t>
            </a:r>
            <a:endParaRPr lang="en-US" altLang="en-US" sz="2000" dirty="0">
              <a:latin typeface="Source Sans Pro" panose="020B0503030403020204" pitchFamily="34" charset="0"/>
            </a:endParaRPr>
          </a:p>
        </p:txBody>
      </p:sp>
      <p:sp>
        <p:nvSpPr>
          <p:cNvPr id="64" name="object 56">
            <a:extLst>
              <a:ext uri="{FF2B5EF4-FFF2-40B4-BE49-F238E27FC236}">
                <a16:creationId xmlns:a16="http://schemas.microsoft.com/office/drawing/2014/main" id="{69FADD18-15BB-97E0-E11A-A2D2BD84D093}"/>
              </a:ext>
            </a:extLst>
          </p:cNvPr>
          <p:cNvSpPr txBox="1"/>
          <p:nvPr/>
        </p:nvSpPr>
        <p:spPr>
          <a:xfrm>
            <a:off x="7780338" y="3127375"/>
            <a:ext cx="2562225" cy="990600"/>
          </a:xfrm>
          <a:prstGeom prst="rect">
            <a:avLst/>
          </a:prstGeom>
        </p:spPr>
        <p:txBody>
          <a:bodyPr lIns="0" tIns="0" rIns="0" bIns="0"/>
          <a:lstStyle>
            <a:lvl1pPr marL="14288">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01000"/>
              </a:lnSpc>
            </a:pPr>
            <a:r>
              <a:rPr lang="en-US" altLang="en-US" sz="3000" b="1" dirty="0">
                <a:latin typeface="Source Sans Pro Semibold" panose="020B0603030403020204" pitchFamily="34" charset="0"/>
              </a:rPr>
              <a:t>Agenda</a:t>
            </a:r>
          </a:p>
          <a:p>
            <a:pPr>
              <a:lnSpc>
                <a:spcPct val="101000"/>
              </a:lnSpc>
            </a:pPr>
            <a:r>
              <a:rPr lang="en-US" altLang="en-US" sz="3000" b="1" dirty="0">
                <a:latin typeface="Source Sans Pro Semibold" panose="020B0603030403020204" pitchFamily="34" charset="0"/>
              </a:rPr>
              <a:t>Items</a:t>
            </a:r>
            <a:endParaRPr lang="en-US" altLang="en-US" sz="2000" dirty="0">
              <a:latin typeface="Source Sans Pro" panose="020B0503030403020204" pitchFamily="34" charset="0"/>
            </a:endParaRPr>
          </a:p>
        </p:txBody>
      </p:sp>
      <p:sp>
        <p:nvSpPr>
          <p:cNvPr id="65" name="object 57">
            <a:extLst>
              <a:ext uri="{FF2B5EF4-FFF2-40B4-BE49-F238E27FC236}">
                <a16:creationId xmlns:a16="http://schemas.microsoft.com/office/drawing/2014/main" id="{07B72D7A-BA99-CE1E-0243-41840F78FA24}"/>
              </a:ext>
            </a:extLst>
          </p:cNvPr>
          <p:cNvSpPr txBox="1"/>
          <p:nvPr/>
        </p:nvSpPr>
        <p:spPr>
          <a:xfrm>
            <a:off x="21505863" y="4117975"/>
            <a:ext cx="2468562" cy="1012825"/>
          </a:xfrm>
          <a:prstGeom prst="rect">
            <a:avLst/>
          </a:prstGeom>
        </p:spPr>
        <p:txBody>
          <a:bodyPr lIns="0" tIns="0" rIns="0" bIns="0"/>
          <a:lstStyle>
            <a:lvl1pPr marL="14288">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01000"/>
              </a:lnSpc>
            </a:pPr>
            <a:r>
              <a:rPr lang="en-US" altLang="en-US" sz="3000" b="1">
                <a:latin typeface="Source Sans Pro Semibold" panose="020B0603030403020204" pitchFamily="34" charset="0"/>
              </a:rPr>
              <a:t>YOUR TEXT HERE</a:t>
            </a:r>
            <a:endParaRPr lang="en-US" altLang="en-US" sz="2000">
              <a:latin typeface="Source Sans Pro" panose="020B0503030403020204" pitchFamily="34" charset="0"/>
            </a:endParaRPr>
          </a:p>
        </p:txBody>
      </p:sp>
      <p:grpSp>
        <p:nvGrpSpPr>
          <p:cNvPr id="66" name="Group 65">
            <a:extLst>
              <a:ext uri="{FF2B5EF4-FFF2-40B4-BE49-F238E27FC236}">
                <a16:creationId xmlns:a16="http://schemas.microsoft.com/office/drawing/2014/main" id="{8003EAB1-82BF-E1E7-D1DF-19AD4BC562D3}"/>
              </a:ext>
            </a:extLst>
          </p:cNvPr>
          <p:cNvGrpSpPr>
            <a:grpSpLocks/>
          </p:cNvGrpSpPr>
          <p:nvPr/>
        </p:nvGrpSpPr>
        <p:grpSpPr bwMode="auto">
          <a:xfrm>
            <a:off x="12312650" y="10271125"/>
            <a:ext cx="3035300" cy="57150"/>
            <a:chOff x="12313194" y="10270987"/>
            <a:chExt cx="3034640" cy="57113"/>
          </a:xfrm>
        </p:grpSpPr>
        <p:sp>
          <p:nvSpPr>
            <p:cNvPr id="67" name="object 62">
              <a:extLst>
                <a:ext uri="{FF2B5EF4-FFF2-40B4-BE49-F238E27FC236}">
                  <a16:creationId xmlns:a16="http://schemas.microsoft.com/office/drawing/2014/main" id="{81FF0FEF-67EA-2C46-2C70-E250E3F97CBE}"/>
                </a:ext>
              </a:extLst>
            </p:cNvPr>
            <p:cNvSpPr>
              <a:spLocks/>
            </p:cNvSpPr>
            <p:nvPr/>
          </p:nvSpPr>
          <p:spPr bwMode="auto">
            <a:xfrm>
              <a:off x="12313194" y="10299543"/>
              <a:ext cx="3034640" cy="0"/>
            </a:xfrm>
            <a:custGeom>
              <a:avLst/>
              <a:gdLst>
                <a:gd name="T0" fmla="*/ 0 w 2501672"/>
                <a:gd name="T1" fmla="*/ 2501672 w 2501672"/>
              </a:gdLst>
              <a:ahLst/>
              <a:cxnLst>
                <a:cxn ang="0">
                  <a:pos x="T0" y="0"/>
                </a:cxn>
                <a:cxn ang="0">
                  <a:pos x="T1" y="0"/>
                </a:cxn>
              </a:cxnLst>
              <a:rect l="0" t="0" r="r" b="b"/>
              <a:pathLst>
                <a:path w="2501672">
                  <a:moveTo>
                    <a:pt x="0" y="0"/>
                  </a:moveTo>
                  <a:lnTo>
                    <a:pt x="2501672" y="0"/>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 name="object 63">
              <a:extLst>
                <a:ext uri="{FF2B5EF4-FFF2-40B4-BE49-F238E27FC236}">
                  <a16:creationId xmlns:a16="http://schemas.microsoft.com/office/drawing/2014/main" id="{A33B262A-6B5C-2F96-B99B-CF12148BE603}"/>
                </a:ext>
              </a:extLst>
            </p:cNvPr>
            <p:cNvSpPr>
              <a:spLocks/>
            </p:cNvSpPr>
            <p:nvPr/>
          </p:nvSpPr>
          <p:spPr bwMode="auto">
            <a:xfrm>
              <a:off x="15347832" y="10270987"/>
              <a:ext cx="0" cy="57113"/>
            </a:xfrm>
            <a:custGeom>
              <a:avLst/>
              <a:gdLst>
                <a:gd name="T0" fmla="*/ 0 h 47118"/>
                <a:gd name="T1" fmla="*/ 47118 h 47118"/>
              </a:gdLst>
              <a:ahLst/>
              <a:cxnLst>
                <a:cxn ang="0">
                  <a:pos x="0" y="T0"/>
                </a:cxn>
                <a:cxn ang="0">
                  <a:pos x="0" y="T1"/>
                </a:cxn>
              </a:cxnLst>
              <a:rect l="0" t="0" r="r" b="b"/>
              <a:pathLst>
                <a:path h="47118">
                  <a:moveTo>
                    <a:pt x="0" y="0"/>
                  </a:moveTo>
                  <a:lnTo>
                    <a:pt x="0" y="47118"/>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69" name="Group 68">
            <a:extLst>
              <a:ext uri="{FF2B5EF4-FFF2-40B4-BE49-F238E27FC236}">
                <a16:creationId xmlns:a16="http://schemas.microsoft.com/office/drawing/2014/main" id="{8BF93B3F-6BD3-54E7-6563-893EC6B60990}"/>
              </a:ext>
            </a:extLst>
          </p:cNvPr>
          <p:cNvGrpSpPr>
            <a:grpSpLocks/>
          </p:cNvGrpSpPr>
          <p:nvPr/>
        </p:nvGrpSpPr>
        <p:grpSpPr bwMode="auto">
          <a:xfrm>
            <a:off x="12312650" y="11118850"/>
            <a:ext cx="3035300" cy="57150"/>
            <a:chOff x="12313194" y="11118176"/>
            <a:chExt cx="3034640" cy="57113"/>
          </a:xfrm>
        </p:grpSpPr>
        <p:sp>
          <p:nvSpPr>
            <p:cNvPr id="70" name="object 64">
              <a:extLst>
                <a:ext uri="{FF2B5EF4-FFF2-40B4-BE49-F238E27FC236}">
                  <a16:creationId xmlns:a16="http://schemas.microsoft.com/office/drawing/2014/main" id="{48F0024B-3832-0EF9-3878-EDA54292502F}"/>
                </a:ext>
              </a:extLst>
            </p:cNvPr>
            <p:cNvSpPr>
              <a:spLocks/>
            </p:cNvSpPr>
            <p:nvPr/>
          </p:nvSpPr>
          <p:spPr bwMode="auto">
            <a:xfrm>
              <a:off x="12313194" y="11146732"/>
              <a:ext cx="3034640" cy="0"/>
            </a:xfrm>
            <a:custGeom>
              <a:avLst/>
              <a:gdLst>
                <a:gd name="T0" fmla="*/ 0 w 2501672"/>
                <a:gd name="T1" fmla="*/ 2501672 w 2501672"/>
              </a:gdLst>
              <a:ahLst/>
              <a:cxnLst>
                <a:cxn ang="0">
                  <a:pos x="T0" y="0"/>
                </a:cxn>
                <a:cxn ang="0">
                  <a:pos x="T1" y="0"/>
                </a:cxn>
              </a:cxnLst>
              <a:rect l="0" t="0" r="r" b="b"/>
              <a:pathLst>
                <a:path w="2501672">
                  <a:moveTo>
                    <a:pt x="0" y="0"/>
                  </a:moveTo>
                  <a:lnTo>
                    <a:pt x="2501672" y="0"/>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1" name="object 65">
              <a:extLst>
                <a:ext uri="{FF2B5EF4-FFF2-40B4-BE49-F238E27FC236}">
                  <a16:creationId xmlns:a16="http://schemas.microsoft.com/office/drawing/2014/main" id="{4EBFC317-43AF-E080-FC10-1468B9FBA12E}"/>
                </a:ext>
              </a:extLst>
            </p:cNvPr>
            <p:cNvSpPr>
              <a:spLocks/>
            </p:cNvSpPr>
            <p:nvPr/>
          </p:nvSpPr>
          <p:spPr bwMode="auto">
            <a:xfrm>
              <a:off x="15347832" y="11118176"/>
              <a:ext cx="0" cy="57113"/>
            </a:xfrm>
            <a:custGeom>
              <a:avLst/>
              <a:gdLst>
                <a:gd name="T0" fmla="*/ 0 h 47118"/>
                <a:gd name="T1" fmla="*/ 47118 h 47118"/>
              </a:gdLst>
              <a:ahLst/>
              <a:cxnLst>
                <a:cxn ang="0">
                  <a:pos x="0" y="T0"/>
                </a:cxn>
                <a:cxn ang="0">
                  <a:pos x="0" y="T1"/>
                </a:cxn>
              </a:cxnLst>
              <a:rect l="0" t="0" r="r" b="b"/>
              <a:pathLst>
                <a:path h="47118">
                  <a:moveTo>
                    <a:pt x="0" y="0"/>
                  </a:moveTo>
                  <a:lnTo>
                    <a:pt x="0" y="47118"/>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72" name="object 52">
            <a:extLst>
              <a:ext uri="{FF2B5EF4-FFF2-40B4-BE49-F238E27FC236}">
                <a16:creationId xmlns:a16="http://schemas.microsoft.com/office/drawing/2014/main" id="{0FEC4218-3FB7-EBFE-2230-1A7872025EC7}"/>
              </a:ext>
            </a:extLst>
          </p:cNvPr>
          <p:cNvSpPr txBox="1">
            <a:spLocks noChangeArrowheads="1"/>
          </p:cNvSpPr>
          <p:nvPr/>
        </p:nvSpPr>
        <p:spPr bwMode="auto">
          <a:xfrm>
            <a:off x="4367213" y="9656763"/>
            <a:ext cx="2655887" cy="158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4288">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04000"/>
              </a:lnSpc>
            </a:pPr>
            <a:r>
              <a:rPr lang="en-US" altLang="en-US" sz="2000" dirty="0">
                <a:latin typeface="Source Sans Pro" panose="020B0503030403020204" pitchFamily="34" charset="0"/>
              </a:rPr>
              <a:t>Lorem ipsum dolor sit </a:t>
            </a:r>
            <a:r>
              <a:rPr lang="en-US" altLang="en-US" sz="2000" dirty="0" err="1">
                <a:latin typeface="Source Sans Pro" panose="020B0503030403020204" pitchFamily="34" charset="0"/>
              </a:rPr>
              <a:t>amet</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consectetur</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adipiscing</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elit</a:t>
            </a:r>
            <a:r>
              <a:rPr lang="en-US" altLang="en-US" sz="2000" dirty="0">
                <a:latin typeface="Source Sans Pro" panose="020B0503030403020204" pitchFamily="34" charset="0"/>
              </a:rPr>
              <a:t>. Sed do </a:t>
            </a:r>
            <a:r>
              <a:rPr lang="en-US" altLang="en-US" sz="2000" dirty="0" err="1">
                <a:latin typeface="Source Sans Pro" panose="020B0503030403020204" pitchFamily="34" charset="0"/>
              </a:rPr>
              <a:t>eiusmod</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tempor</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incididunt</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ut</a:t>
            </a:r>
            <a:r>
              <a:rPr lang="en-US" altLang="en-US" sz="2000" dirty="0">
                <a:latin typeface="Source Sans Pro" panose="020B0503030403020204" pitchFamily="34" charset="0"/>
              </a:rPr>
              <a:t> labore</a:t>
            </a:r>
          </a:p>
        </p:txBody>
      </p:sp>
      <p:sp>
        <p:nvSpPr>
          <p:cNvPr id="73" name="object 52">
            <a:extLst>
              <a:ext uri="{FF2B5EF4-FFF2-40B4-BE49-F238E27FC236}">
                <a16:creationId xmlns:a16="http://schemas.microsoft.com/office/drawing/2014/main" id="{56500940-B99E-7DCF-51E1-6D286238DD27}"/>
              </a:ext>
            </a:extLst>
          </p:cNvPr>
          <p:cNvSpPr txBox="1"/>
          <p:nvPr/>
        </p:nvSpPr>
        <p:spPr>
          <a:xfrm>
            <a:off x="12628563" y="8882063"/>
            <a:ext cx="2657475" cy="457200"/>
          </a:xfrm>
          <a:prstGeom prst="rect">
            <a:avLst/>
          </a:prstGeom>
        </p:spPr>
        <p:txBody>
          <a:bodyPr lIns="0" tIns="0" rIns="0" bIns="0"/>
          <a:lstStyle/>
          <a:p>
            <a:pPr marL="15401" defTabSz="1088639" fontAlgn="auto">
              <a:spcBef>
                <a:spcPts val="0"/>
              </a:spcBef>
              <a:spcAft>
                <a:spcPts val="0"/>
              </a:spcAft>
              <a:defRPr/>
            </a:pPr>
            <a:r>
              <a:rPr sz="3000" b="1" dirty="0">
                <a:latin typeface="Source Sans Pro Semibold"/>
                <a:ea typeface="+mn-ea"/>
                <a:cs typeface="Source Sans Pro Semibold"/>
              </a:rPr>
              <a:t>TE</a:t>
            </a:r>
            <a:r>
              <a:rPr sz="3000" b="1" spc="-61" dirty="0">
                <a:latin typeface="Source Sans Pro Semibold"/>
                <a:ea typeface="+mn-ea"/>
                <a:cs typeface="Source Sans Pro Semibold"/>
              </a:rPr>
              <a:t>X</a:t>
            </a:r>
            <a:r>
              <a:rPr sz="3000" b="1" dirty="0">
                <a:latin typeface="Source Sans Pro Semibold"/>
                <a:ea typeface="+mn-ea"/>
                <a:cs typeface="Source Sans Pro Semibold"/>
              </a:rPr>
              <a:t>T HERE</a:t>
            </a:r>
            <a:endParaRPr sz="2000" dirty="0">
              <a:latin typeface="Source Sans Pro"/>
              <a:ea typeface="+mn-ea"/>
              <a:cs typeface="Source Sans Pro"/>
            </a:endParaRPr>
          </a:p>
        </p:txBody>
      </p:sp>
      <p:sp>
        <p:nvSpPr>
          <p:cNvPr id="74" name="object 56">
            <a:extLst>
              <a:ext uri="{FF2B5EF4-FFF2-40B4-BE49-F238E27FC236}">
                <a16:creationId xmlns:a16="http://schemas.microsoft.com/office/drawing/2014/main" id="{F415F5FC-BD19-34CD-23EC-332D185D82BF}"/>
              </a:ext>
            </a:extLst>
          </p:cNvPr>
          <p:cNvSpPr txBox="1">
            <a:spLocks noChangeArrowheads="1"/>
          </p:cNvSpPr>
          <p:nvPr/>
        </p:nvSpPr>
        <p:spPr bwMode="auto">
          <a:xfrm>
            <a:off x="7780338" y="4510088"/>
            <a:ext cx="2562225" cy="15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4288">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04000"/>
              </a:lnSpc>
            </a:pPr>
            <a:r>
              <a:rPr lang="en-US" altLang="en-US" sz="2000" dirty="0">
                <a:latin typeface="Source Sans Pro" panose="020B0503030403020204" pitchFamily="34" charset="0"/>
              </a:rPr>
              <a:t>Lorem ipsum dolor sit </a:t>
            </a:r>
            <a:r>
              <a:rPr lang="en-US" altLang="en-US" sz="2000" dirty="0" err="1">
                <a:latin typeface="Source Sans Pro" panose="020B0503030403020204" pitchFamily="34" charset="0"/>
              </a:rPr>
              <a:t>amet</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consectetur</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adipiscing</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elit</a:t>
            </a:r>
            <a:r>
              <a:rPr lang="en-US" altLang="en-US" sz="2000" dirty="0">
                <a:latin typeface="Source Sans Pro" panose="020B0503030403020204" pitchFamily="34" charset="0"/>
              </a:rPr>
              <a:t>. Sed do </a:t>
            </a:r>
            <a:r>
              <a:rPr lang="en-US" altLang="en-US" sz="2000" dirty="0" err="1">
                <a:latin typeface="Source Sans Pro" panose="020B0503030403020204" pitchFamily="34" charset="0"/>
              </a:rPr>
              <a:t>eiusmod</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tempor</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incididunt</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ut</a:t>
            </a:r>
            <a:r>
              <a:rPr lang="en-US" altLang="en-US" sz="2000" dirty="0">
                <a:latin typeface="Source Sans Pro" panose="020B0503030403020204" pitchFamily="34" charset="0"/>
              </a:rPr>
              <a:t> labore</a:t>
            </a:r>
          </a:p>
        </p:txBody>
      </p:sp>
      <p:sp>
        <p:nvSpPr>
          <p:cNvPr id="75" name="Oval 74">
            <a:extLst>
              <a:ext uri="{FF2B5EF4-FFF2-40B4-BE49-F238E27FC236}">
                <a16:creationId xmlns:a16="http://schemas.microsoft.com/office/drawing/2014/main" id="{9E775034-65AE-841C-5A11-6BF20E30E485}"/>
              </a:ext>
            </a:extLst>
          </p:cNvPr>
          <p:cNvSpPr/>
          <p:nvPr/>
        </p:nvSpPr>
        <p:spPr>
          <a:xfrm>
            <a:off x="7273925" y="3186113"/>
            <a:ext cx="152400" cy="15240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88639" fontAlgn="auto">
              <a:spcBef>
                <a:spcPts val="0"/>
              </a:spcBef>
              <a:spcAft>
                <a:spcPts val="0"/>
              </a:spcAft>
              <a:defRPr/>
            </a:pPr>
            <a:endParaRPr lang="en-US" dirty="0"/>
          </a:p>
        </p:txBody>
      </p:sp>
      <p:sp>
        <p:nvSpPr>
          <p:cNvPr id="76" name="Oval 75">
            <a:extLst>
              <a:ext uri="{FF2B5EF4-FFF2-40B4-BE49-F238E27FC236}">
                <a16:creationId xmlns:a16="http://schemas.microsoft.com/office/drawing/2014/main" id="{F53E753F-26FD-CFD8-B996-065F815F4692}"/>
              </a:ext>
            </a:extLst>
          </p:cNvPr>
          <p:cNvSpPr/>
          <p:nvPr/>
        </p:nvSpPr>
        <p:spPr>
          <a:xfrm>
            <a:off x="3970338" y="9061450"/>
            <a:ext cx="152400" cy="15240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88639" fontAlgn="auto">
              <a:spcBef>
                <a:spcPts val="0"/>
              </a:spcBef>
              <a:spcAft>
                <a:spcPts val="0"/>
              </a:spcAft>
              <a:defRPr/>
            </a:pPr>
            <a:endParaRPr lang="en-US" dirty="0"/>
          </a:p>
        </p:txBody>
      </p:sp>
      <p:sp>
        <p:nvSpPr>
          <p:cNvPr id="77" name="Oval 76">
            <a:extLst>
              <a:ext uri="{FF2B5EF4-FFF2-40B4-BE49-F238E27FC236}">
                <a16:creationId xmlns:a16="http://schemas.microsoft.com/office/drawing/2014/main" id="{62C00C94-0F35-6AEB-EA75-97223D21D802}"/>
              </a:ext>
            </a:extLst>
          </p:cNvPr>
          <p:cNvSpPr/>
          <p:nvPr/>
        </p:nvSpPr>
        <p:spPr>
          <a:xfrm>
            <a:off x="12236450" y="9061450"/>
            <a:ext cx="152400" cy="15240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88639" fontAlgn="auto">
              <a:spcBef>
                <a:spcPts val="0"/>
              </a:spcBef>
              <a:spcAft>
                <a:spcPts val="0"/>
              </a:spcAft>
              <a:defRPr/>
            </a:pPr>
            <a:endParaRPr lang="en-US" dirty="0"/>
          </a:p>
        </p:txBody>
      </p:sp>
      <p:sp>
        <p:nvSpPr>
          <p:cNvPr id="78" name="object 57">
            <a:extLst>
              <a:ext uri="{FF2B5EF4-FFF2-40B4-BE49-F238E27FC236}">
                <a16:creationId xmlns:a16="http://schemas.microsoft.com/office/drawing/2014/main" id="{80AFA329-C263-617D-A7B9-07C93A778675}"/>
              </a:ext>
            </a:extLst>
          </p:cNvPr>
          <p:cNvSpPr txBox="1">
            <a:spLocks noChangeArrowheads="1"/>
          </p:cNvSpPr>
          <p:nvPr/>
        </p:nvSpPr>
        <p:spPr bwMode="auto">
          <a:xfrm>
            <a:off x="21505863" y="5356225"/>
            <a:ext cx="2468562"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4288">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04000"/>
              </a:lnSpc>
            </a:pPr>
            <a:r>
              <a:rPr lang="en-US" altLang="en-US" sz="2000" dirty="0" err="1">
                <a:latin typeface="Source Sans Pro" panose="020B0503030403020204" pitchFamily="34" charset="0"/>
              </a:rPr>
              <a:t>adipiscing</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elit</a:t>
            </a:r>
            <a:r>
              <a:rPr lang="en-US" altLang="en-US" sz="2000" dirty="0">
                <a:latin typeface="Source Sans Pro" panose="020B0503030403020204" pitchFamily="34" charset="0"/>
              </a:rPr>
              <a:t>. Sed do </a:t>
            </a:r>
            <a:r>
              <a:rPr lang="en-US" altLang="en-US" sz="2000" dirty="0" err="1">
                <a:latin typeface="Source Sans Pro" panose="020B0503030403020204" pitchFamily="34" charset="0"/>
              </a:rPr>
              <a:t>eiusmod</a:t>
            </a:r>
            <a:r>
              <a:rPr lang="en-US" altLang="en-US" sz="2000" dirty="0">
                <a:latin typeface="Source Sans Pro" panose="020B0503030403020204" pitchFamily="34" charset="0"/>
              </a:rPr>
              <a:t> </a:t>
            </a:r>
            <a:r>
              <a:rPr lang="en-US" altLang="en-US" sz="2000" dirty="0" err="1">
                <a:latin typeface="Source Sans Pro" panose="020B0503030403020204" pitchFamily="34" charset="0"/>
              </a:rPr>
              <a:t>tempor</a:t>
            </a:r>
            <a:endParaRPr lang="en-US" altLang="en-US" sz="2000" dirty="0">
              <a:latin typeface="Source Sans Pro" panose="020B0503030403020204" pitchFamily="34" charset="0"/>
            </a:endParaRPr>
          </a:p>
        </p:txBody>
      </p:sp>
    </p:spTree>
    <p:extLst>
      <p:ext uri="{BB962C8B-B14F-4D97-AF65-F5344CB8AC3E}">
        <p14:creationId xmlns:p14="http://schemas.microsoft.com/office/powerpoint/2010/main" val="342535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400"/>
                                        <p:tgtEl>
                                          <p:spTgt spid="37"/>
                                        </p:tgtEl>
                                      </p:cBhvr>
                                    </p:animEffect>
                                  </p:childTnLst>
                                </p:cTn>
                              </p:par>
                            </p:childTnLst>
                          </p:cTn>
                        </p:par>
                        <p:par>
                          <p:cTn id="8" fill="hold">
                            <p:stCondLst>
                              <p:cond delay="400"/>
                            </p:stCondLst>
                            <p:childTnLst>
                              <p:par>
                                <p:cTn id="9" presetID="22" presetClass="entr" presetSubtype="1"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up)">
                                      <p:cBhvr>
                                        <p:cTn id="11" dur="500"/>
                                        <p:tgtEl>
                                          <p:spTgt spid="47"/>
                                        </p:tgtEl>
                                      </p:cBhvr>
                                    </p:animEffect>
                                  </p:childTnLst>
                                </p:cTn>
                              </p:par>
                            </p:childTnLst>
                          </p:cTn>
                        </p:par>
                        <p:par>
                          <p:cTn id="12" fill="hold">
                            <p:stCondLst>
                              <p:cond delay="9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300"/>
                                        <p:tgtEl>
                                          <p:spTgt spid="40"/>
                                        </p:tgtEl>
                                      </p:cBhvr>
                                    </p:animEffect>
                                  </p:childTnLst>
                                </p:cTn>
                              </p:par>
                            </p:childTnLst>
                          </p:cTn>
                        </p:par>
                        <p:par>
                          <p:cTn id="16" fill="hold">
                            <p:stCondLst>
                              <p:cond delay="1200"/>
                            </p:stCondLst>
                            <p:childTnLst>
                              <p:par>
                                <p:cTn id="17" presetID="53" presetClass="entr" presetSubtype="16" fill="hold" grpId="0" nodeType="afterEffect">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cBhvr>
                                        <p:cTn id="19" dur="500" fill="hold"/>
                                        <p:tgtEl>
                                          <p:spTgt spid="76"/>
                                        </p:tgtEl>
                                        <p:attrNameLst>
                                          <p:attrName>ppt_w</p:attrName>
                                        </p:attrNameLst>
                                      </p:cBhvr>
                                      <p:tavLst>
                                        <p:tav tm="0">
                                          <p:val>
                                            <p:fltVal val="0"/>
                                          </p:val>
                                        </p:tav>
                                        <p:tav tm="100000">
                                          <p:val>
                                            <p:strVal val="#ppt_w"/>
                                          </p:val>
                                        </p:tav>
                                      </p:tavLst>
                                    </p:anim>
                                    <p:anim calcmode="lin" valueType="num">
                                      <p:cBhvr>
                                        <p:cTn id="20" dur="500" fill="hold"/>
                                        <p:tgtEl>
                                          <p:spTgt spid="76"/>
                                        </p:tgtEl>
                                        <p:attrNameLst>
                                          <p:attrName>ppt_h</p:attrName>
                                        </p:attrNameLst>
                                      </p:cBhvr>
                                      <p:tavLst>
                                        <p:tav tm="0">
                                          <p:val>
                                            <p:fltVal val="0"/>
                                          </p:val>
                                        </p:tav>
                                        <p:tav tm="100000">
                                          <p:val>
                                            <p:strVal val="#ppt_h"/>
                                          </p:val>
                                        </p:tav>
                                      </p:tavLst>
                                    </p:anim>
                                    <p:animEffect transition="in" filter="fade">
                                      <p:cBhvr>
                                        <p:cTn id="21" dur="500"/>
                                        <p:tgtEl>
                                          <p:spTgt spid="76"/>
                                        </p:tgtEl>
                                      </p:cBhvr>
                                    </p:animEffect>
                                  </p:childTnLst>
                                </p:cTn>
                              </p:par>
                            </p:childTnLst>
                          </p:cTn>
                        </p:par>
                        <p:par>
                          <p:cTn id="22" fill="hold">
                            <p:stCondLst>
                              <p:cond delay="1700"/>
                            </p:stCondLst>
                            <p:childTnLst>
                              <p:par>
                                <p:cTn id="23" presetID="22" presetClass="entr" presetSubtype="8" fill="hold" grpId="0"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wipe(left)">
                                      <p:cBhvr>
                                        <p:cTn id="25" dur="500"/>
                                        <p:tgtEl>
                                          <p:spTgt spid="60"/>
                                        </p:tgtEl>
                                      </p:cBhvr>
                                    </p:animEffect>
                                  </p:childTnLst>
                                </p:cTn>
                              </p:par>
                            </p:childTnLst>
                          </p:cTn>
                        </p:par>
                        <p:par>
                          <p:cTn id="26" fill="hold">
                            <p:stCondLst>
                              <p:cond delay="2200"/>
                            </p:stCondLst>
                            <p:childTnLst>
                              <p:par>
                                <p:cTn id="27" presetID="10" presetClass="entr" presetSubtype="0" fill="hold" grpId="0" nodeType="after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fade">
                                      <p:cBhvr>
                                        <p:cTn id="29" dur="400"/>
                                        <p:tgtEl>
                                          <p:spTgt spid="72"/>
                                        </p:tgtEl>
                                      </p:cBhvr>
                                    </p:animEffect>
                                  </p:childTnLst>
                                </p:cTn>
                              </p:par>
                            </p:childTnLst>
                          </p:cTn>
                        </p:par>
                        <p:par>
                          <p:cTn id="30" fill="hold">
                            <p:stCondLst>
                              <p:cond delay="2600"/>
                            </p:stCondLst>
                            <p:childTnLst>
                              <p:par>
                                <p:cTn id="31" presetID="22" presetClass="entr" presetSubtype="8"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left)">
                                      <p:cBhvr>
                                        <p:cTn id="33" dur="3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wipe(down)">
                                      <p:cBhvr>
                                        <p:cTn id="38" dur="500"/>
                                        <p:tgtEl>
                                          <p:spTgt spid="51"/>
                                        </p:tgtEl>
                                      </p:cBhvr>
                                    </p:animEffect>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75"/>
                                        </p:tgtEl>
                                        <p:attrNameLst>
                                          <p:attrName>style.visibility</p:attrName>
                                        </p:attrNameLst>
                                      </p:cBhvr>
                                      <p:to>
                                        <p:strVal val="visible"/>
                                      </p:to>
                                    </p:set>
                                    <p:anim calcmode="lin" valueType="num">
                                      <p:cBhvr>
                                        <p:cTn id="42" dur="500" fill="hold"/>
                                        <p:tgtEl>
                                          <p:spTgt spid="75"/>
                                        </p:tgtEl>
                                        <p:attrNameLst>
                                          <p:attrName>ppt_w</p:attrName>
                                        </p:attrNameLst>
                                      </p:cBhvr>
                                      <p:tavLst>
                                        <p:tav tm="0">
                                          <p:val>
                                            <p:fltVal val="0"/>
                                          </p:val>
                                        </p:tav>
                                        <p:tav tm="100000">
                                          <p:val>
                                            <p:strVal val="#ppt_w"/>
                                          </p:val>
                                        </p:tav>
                                      </p:tavLst>
                                    </p:anim>
                                    <p:anim calcmode="lin" valueType="num">
                                      <p:cBhvr>
                                        <p:cTn id="43" dur="500" fill="hold"/>
                                        <p:tgtEl>
                                          <p:spTgt spid="75"/>
                                        </p:tgtEl>
                                        <p:attrNameLst>
                                          <p:attrName>ppt_h</p:attrName>
                                        </p:attrNameLst>
                                      </p:cBhvr>
                                      <p:tavLst>
                                        <p:tav tm="0">
                                          <p:val>
                                            <p:fltVal val="0"/>
                                          </p:val>
                                        </p:tav>
                                        <p:tav tm="100000">
                                          <p:val>
                                            <p:strVal val="#ppt_h"/>
                                          </p:val>
                                        </p:tav>
                                      </p:tavLst>
                                    </p:anim>
                                    <p:animEffect transition="in" filter="fade">
                                      <p:cBhvr>
                                        <p:cTn id="44" dur="500"/>
                                        <p:tgtEl>
                                          <p:spTgt spid="75"/>
                                        </p:tgtEl>
                                      </p:cBhvr>
                                    </p:animEffect>
                                  </p:childTnLst>
                                </p:cTn>
                              </p:par>
                            </p:childTnLst>
                          </p:cTn>
                        </p:par>
                        <p:par>
                          <p:cTn id="45" fill="hold">
                            <p:stCondLst>
                              <p:cond delay="1000"/>
                            </p:stCondLst>
                            <p:childTnLst>
                              <p:par>
                                <p:cTn id="46" presetID="22" presetClass="entr" presetSubtype="8" fill="hold" nodeType="afterEffect">
                                  <p:stCondLst>
                                    <p:cond delay="0"/>
                                  </p:stCondLst>
                                  <p:childTnLst>
                                    <p:set>
                                      <p:cBhvr>
                                        <p:cTn id="47" dur="1" fill="hold">
                                          <p:stCondLst>
                                            <p:cond delay="0"/>
                                          </p:stCondLst>
                                        </p:cTn>
                                        <p:tgtEl>
                                          <p:spTgt spid="64">
                                            <p:txEl>
                                              <p:pRg st="0" end="0"/>
                                            </p:txEl>
                                          </p:spTgt>
                                        </p:tgtEl>
                                        <p:attrNameLst>
                                          <p:attrName>style.visibility</p:attrName>
                                        </p:attrNameLst>
                                      </p:cBhvr>
                                      <p:to>
                                        <p:strVal val="visible"/>
                                      </p:to>
                                    </p:set>
                                    <p:animEffect transition="in" filter="wipe(left)">
                                      <p:cBhvr>
                                        <p:cTn id="48" dur="500"/>
                                        <p:tgtEl>
                                          <p:spTgt spid="64">
                                            <p:txEl>
                                              <p:pRg st="0" end="0"/>
                                            </p:txEl>
                                          </p:spTgt>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64">
                                            <p:txEl>
                                              <p:pRg st="1" end="1"/>
                                            </p:txEl>
                                          </p:spTgt>
                                        </p:tgtEl>
                                        <p:attrNameLst>
                                          <p:attrName>style.visibility</p:attrName>
                                        </p:attrNameLst>
                                      </p:cBhvr>
                                      <p:to>
                                        <p:strVal val="visible"/>
                                      </p:to>
                                    </p:set>
                                    <p:animEffect transition="in" filter="wipe(left)">
                                      <p:cBhvr>
                                        <p:cTn id="52" dur="500"/>
                                        <p:tgtEl>
                                          <p:spTgt spid="64">
                                            <p:txEl>
                                              <p:pRg st="1" end="1"/>
                                            </p:txEl>
                                          </p:spTgt>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400"/>
                                        <p:tgtEl>
                                          <p:spTgt spid="74"/>
                                        </p:tgtEl>
                                      </p:cBhvr>
                                    </p:animEffect>
                                  </p:childTnLst>
                                </p:cTn>
                              </p:par>
                            </p:childTnLst>
                          </p:cTn>
                        </p:par>
                        <p:par>
                          <p:cTn id="57" fill="hold">
                            <p:stCondLst>
                              <p:cond delay="2400"/>
                            </p:stCondLst>
                            <p:childTnLst>
                              <p:par>
                                <p:cTn id="58" presetID="22" presetClass="entr" presetSubtype="8" fill="hold" nodeType="afterEffect">
                                  <p:stCondLst>
                                    <p:cond delay="0"/>
                                  </p:stCondLst>
                                  <p:childTnLst>
                                    <p:set>
                                      <p:cBhvr>
                                        <p:cTn id="59" dur="1" fill="hold">
                                          <p:stCondLst>
                                            <p:cond delay="0"/>
                                          </p:stCondLst>
                                        </p:cTn>
                                        <p:tgtEl>
                                          <p:spTgt spid="42">
                                            <p:txEl>
                                              <p:pRg st="0" end="0"/>
                                            </p:txEl>
                                          </p:spTgt>
                                        </p:tgtEl>
                                        <p:attrNameLst>
                                          <p:attrName>style.visibility</p:attrName>
                                        </p:attrNameLst>
                                      </p:cBhvr>
                                      <p:to>
                                        <p:strVal val="visible"/>
                                      </p:to>
                                    </p:set>
                                    <p:animEffect transition="in" filter="wipe(left)">
                                      <p:cBhvr>
                                        <p:cTn id="60" dur="300"/>
                                        <p:tgtEl>
                                          <p:spTgt spid="42">
                                            <p:txEl>
                                              <p:pRg st="0" end="0"/>
                                            </p:txEl>
                                          </p:spTgt>
                                        </p:tgtEl>
                                      </p:cBhvr>
                                    </p:animEffect>
                                  </p:childTnLst>
                                </p:cTn>
                              </p:par>
                            </p:childTnLst>
                          </p:cTn>
                        </p:par>
                        <p:par>
                          <p:cTn id="61" fill="hold">
                            <p:stCondLst>
                              <p:cond delay="2700"/>
                            </p:stCondLst>
                            <p:childTnLst>
                              <p:par>
                                <p:cTn id="62" presetID="22" presetClass="entr" presetSubtype="8"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400"/>
                                        <p:tgtEl>
                                          <p:spTgt spid="1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up)">
                                      <p:cBhvr>
                                        <p:cTn id="69" dur="500"/>
                                        <p:tgtEl>
                                          <p:spTgt spid="45"/>
                                        </p:tgtEl>
                                      </p:cBhvr>
                                    </p:animEffect>
                                  </p:childTnLst>
                                </p:cTn>
                              </p:par>
                              <p:par>
                                <p:cTn id="70" presetID="22" presetClass="entr" presetSubtype="1" fill="hold" nodeType="with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wipe(up)">
                                      <p:cBhvr>
                                        <p:cTn id="72" dur="500"/>
                                        <p:tgtEl>
                                          <p:spTgt spid="46"/>
                                        </p:tgtEl>
                                      </p:cBhvr>
                                    </p:animEffect>
                                  </p:childTnLst>
                                </p:cTn>
                              </p:par>
                            </p:childTnLst>
                          </p:cTn>
                        </p:par>
                        <p:par>
                          <p:cTn id="73" fill="hold">
                            <p:stCondLst>
                              <p:cond delay="500"/>
                            </p:stCondLst>
                            <p:childTnLst>
                              <p:par>
                                <p:cTn id="74" presetID="22" presetClass="entr" presetSubtype="8" fill="hold" nodeType="afterEffect">
                                  <p:stCondLst>
                                    <p:cond delay="0"/>
                                  </p:stCondLst>
                                  <p:childTnLst>
                                    <p:set>
                                      <p:cBhvr>
                                        <p:cTn id="75" dur="1" fill="hold">
                                          <p:stCondLst>
                                            <p:cond delay="0"/>
                                          </p:stCondLst>
                                        </p:cTn>
                                        <p:tgtEl>
                                          <p:spTgt spid="43">
                                            <p:txEl>
                                              <p:pRg st="0" end="0"/>
                                            </p:txEl>
                                          </p:spTgt>
                                        </p:tgtEl>
                                        <p:attrNameLst>
                                          <p:attrName>style.visibility</p:attrName>
                                        </p:attrNameLst>
                                      </p:cBhvr>
                                      <p:to>
                                        <p:strVal val="visible"/>
                                      </p:to>
                                    </p:set>
                                    <p:animEffect transition="in" filter="wipe(left)">
                                      <p:cBhvr>
                                        <p:cTn id="76" dur="300"/>
                                        <p:tgtEl>
                                          <p:spTgt spid="43">
                                            <p:txEl>
                                              <p:pRg st="0" end="0"/>
                                            </p:txEl>
                                          </p:spTgt>
                                        </p:tgtEl>
                                      </p:cBhvr>
                                    </p:animEffect>
                                  </p:childTnLst>
                                </p:cTn>
                              </p:par>
                            </p:childTnLst>
                          </p:cTn>
                        </p:par>
                        <p:par>
                          <p:cTn id="77" fill="hold">
                            <p:stCondLst>
                              <p:cond delay="800"/>
                            </p:stCondLst>
                            <p:childTnLst>
                              <p:par>
                                <p:cTn id="78" presetID="53" presetClass="entr" presetSubtype="16" fill="hold" grpId="0" nodeType="afterEffect">
                                  <p:stCondLst>
                                    <p:cond delay="0"/>
                                  </p:stCondLst>
                                  <p:childTnLst>
                                    <p:set>
                                      <p:cBhvr>
                                        <p:cTn id="79" dur="1" fill="hold">
                                          <p:stCondLst>
                                            <p:cond delay="0"/>
                                          </p:stCondLst>
                                        </p:cTn>
                                        <p:tgtEl>
                                          <p:spTgt spid="77"/>
                                        </p:tgtEl>
                                        <p:attrNameLst>
                                          <p:attrName>style.visibility</p:attrName>
                                        </p:attrNameLst>
                                      </p:cBhvr>
                                      <p:to>
                                        <p:strVal val="visible"/>
                                      </p:to>
                                    </p:set>
                                    <p:anim calcmode="lin" valueType="num">
                                      <p:cBhvr>
                                        <p:cTn id="80" dur="500" fill="hold"/>
                                        <p:tgtEl>
                                          <p:spTgt spid="77"/>
                                        </p:tgtEl>
                                        <p:attrNameLst>
                                          <p:attrName>ppt_w</p:attrName>
                                        </p:attrNameLst>
                                      </p:cBhvr>
                                      <p:tavLst>
                                        <p:tav tm="0">
                                          <p:val>
                                            <p:fltVal val="0"/>
                                          </p:val>
                                        </p:tav>
                                        <p:tav tm="100000">
                                          <p:val>
                                            <p:strVal val="#ppt_w"/>
                                          </p:val>
                                        </p:tav>
                                      </p:tavLst>
                                    </p:anim>
                                    <p:anim calcmode="lin" valueType="num">
                                      <p:cBhvr>
                                        <p:cTn id="81" dur="500" fill="hold"/>
                                        <p:tgtEl>
                                          <p:spTgt spid="77"/>
                                        </p:tgtEl>
                                        <p:attrNameLst>
                                          <p:attrName>ppt_h</p:attrName>
                                        </p:attrNameLst>
                                      </p:cBhvr>
                                      <p:tavLst>
                                        <p:tav tm="0">
                                          <p:val>
                                            <p:fltVal val="0"/>
                                          </p:val>
                                        </p:tav>
                                        <p:tav tm="100000">
                                          <p:val>
                                            <p:strVal val="#ppt_h"/>
                                          </p:val>
                                        </p:tav>
                                      </p:tavLst>
                                    </p:anim>
                                    <p:animEffect transition="in" filter="fade">
                                      <p:cBhvr>
                                        <p:cTn id="82" dur="500"/>
                                        <p:tgtEl>
                                          <p:spTgt spid="77"/>
                                        </p:tgtEl>
                                      </p:cBhvr>
                                    </p:animEffect>
                                  </p:childTnLst>
                                </p:cTn>
                              </p:par>
                            </p:childTnLst>
                          </p:cTn>
                        </p:par>
                        <p:par>
                          <p:cTn id="83" fill="hold">
                            <p:stCondLst>
                              <p:cond delay="1300"/>
                            </p:stCondLst>
                            <p:childTnLst>
                              <p:par>
                                <p:cTn id="84" presetID="22" presetClass="entr" presetSubtype="8" fill="hold" nodeType="afterEffect">
                                  <p:stCondLst>
                                    <p:cond delay="0"/>
                                  </p:stCondLst>
                                  <p:childTnLst>
                                    <p:set>
                                      <p:cBhvr>
                                        <p:cTn id="85" dur="1" fill="hold">
                                          <p:stCondLst>
                                            <p:cond delay="0"/>
                                          </p:stCondLst>
                                        </p:cTn>
                                        <p:tgtEl>
                                          <p:spTgt spid="73">
                                            <p:txEl>
                                              <p:pRg st="0" end="0"/>
                                            </p:txEl>
                                          </p:spTgt>
                                        </p:tgtEl>
                                        <p:attrNameLst>
                                          <p:attrName>style.visibility</p:attrName>
                                        </p:attrNameLst>
                                      </p:cBhvr>
                                      <p:to>
                                        <p:strVal val="visible"/>
                                      </p:to>
                                    </p:set>
                                    <p:animEffect transition="in" filter="wipe(left)">
                                      <p:cBhvr>
                                        <p:cTn id="86" dur="500"/>
                                        <p:tgtEl>
                                          <p:spTgt spid="73">
                                            <p:txEl>
                                              <p:pRg st="0" end="0"/>
                                            </p:txEl>
                                          </p:spTgt>
                                        </p:tgtEl>
                                      </p:cBhvr>
                                    </p:animEffect>
                                  </p:childTnLst>
                                </p:cTn>
                              </p:par>
                            </p:childTnLst>
                          </p:cTn>
                        </p:par>
                        <p:par>
                          <p:cTn id="87" fill="hold">
                            <p:stCondLst>
                              <p:cond delay="1800"/>
                            </p:stCondLst>
                            <p:childTnLst>
                              <p:par>
                                <p:cTn id="88" presetID="10" presetClass="entr" presetSubtype="0" fill="hold" nodeType="afterEffect">
                                  <p:stCondLst>
                                    <p:cond delay="0"/>
                                  </p:stCondLst>
                                  <p:childTnLst>
                                    <p:set>
                                      <p:cBhvr>
                                        <p:cTn id="89" dur="1" fill="hold">
                                          <p:stCondLst>
                                            <p:cond delay="0"/>
                                          </p:stCondLst>
                                        </p:cTn>
                                        <p:tgtEl>
                                          <p:spTgt spid="61">
                                            <p:txEl>
                                              <p:pRg st="0" end="0"/>
                                            </p:txEl>
                                          </p:spTgt>
                                        </p:tgtEl>
                                        <p:attrNameLst>
                                          <p:attrName>style.visibility</p:attrName>
                                        </p:attrNameLst>
                                      </p:cBhvr>
                                      <p:to>
                                        <p:strVal val="visible"/>
                                      </p:to>
                                    </p:set>
                                    <p:animEffect transition="in" filter="fade">
                                      <p:cBhvr>
                                        <p:cTn id="90" dur="400"/>
                                        <p:tgtEl>
                                          <p:spTgt spid="61">
                                            <p:txEl>
                                              <p:pRg st="0" end="0"/>
                                            </p:txEl>
                                          </p:spTgt>
                                        </p:tgtEl>
                                      </p:cBhvr>
                                    </p:animEffect>
                                  </p:childTnLst>
                                </p:cTn>
                              </p:par>
                            </p:childTnLst>
                          </p:cTn>
                        </p:par>
                        <p:par>
                          <p:cTn id="91" fill="hold">
                            <p:stCondLst>
                              <p:cond delay="2200"/>
                            </p:stCondLst>
                            <p:childTnLst>
                              <p:par>
                                <p:cTn id="92" presetID="22" presetClass="entr" presetSubtype="8" fill="hold" nodeType="afterEffect">
                                  <p:stCondLst>
                                    <p:cond delay="0"/>
                                  </p:stCondLst>
                                  <p:childTnLst>
                                    <p:set>
                                      <p:cBhvr>
                                        <p:cTn id="93" dur="1" fill="hold">
                                          <p:stCondLst>
                                            <p:cond delay="0"/>
                                          </p:stCondLst>
                                        </p:cTn>
                                        <p:tgtEl>
                                          <p:spTgt spid="66"/>
                                        </p:tgtEl>
                                        <p:attrNameLst>
                                          <p:attrName>style.visibility</p:attrName>
                                        </p:attrNameLst>
                                      </p:cBhvr>
                                      <p:to>
                                        <p:strVal val="visible"/>
                                      </p:to>
                                    </p:set>
                                    <p:animEffect transition="in" filter="wipe(left)">
                                      <p:cBhvr>
                                        <p:cTn id="94" dur="300"/>
                                        <p:tgtEl>
                                          <p:spTgt spid="66"/>
                                        </p:tgtEl>
                                      </p:cBhvr>
                                    </p:animEffect>
                                  </p:childTnLst>
                                </p:cTn>
                              </p:par>
                            </p:childTnLst>
                          </p:cTn>
                        </p:par>
                        <p:par>
                          <p:cTn id="95" fill="hold">
                            <p:stCondLst>
                              <p:cond delay="2500"/>
                            </p:stCondLst>
                            <p:childTnLst>
                              <p:par>
                                <p:cTn id="96" presetID="10" presetClass="entr" presetSubtype="0"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fade">
                                      <p:cBhvr>
                                        <p:cTn id="98" dur="400"/>
                                        <p:tgtEl>
                                          <p:spTgt spid="62"/>
                                        </p:tgtEl>
                                      </p:cBhvr>
                                    </p:animEffect>
                                  </p:childTnLst>
                                </p:cTn>
                              </p:par>
                            </p:childTnLst>
                          </p:cTn>
                        </p:par>
                        <p:par>
                          <p:cTn id="99" fill="hold">
                            <p:stCondLst>
                              <p:cond delay="2900"/>
                            </p:stCondLst>
                            <p:childTnLst>
                              <p:par>
                                <p:cTn id="100" presetID="22" presetClass="entr" presetSubtype="8" fill="hold" nodeType="after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wipe(left)">
                                      <p:cBhvr>
                                        <p:cTn id="102" dur="300"/>
                                        <p:tgtEl>
                                          <p:spTgt spid="69"/>
                                        </p:tgtEl>
                                      </p:cBhvr>
                                    </p:animEffect>
                                  </p:childTnLst>
                                </p:cTn>
                              </p:par>
                            </p:childTnLst>
                          </p:cTn>
                        </p:par>
                        <p:par>
                          <p:cTn id="103" fill="hold">
                            <p:stCondLst>
                              <p:cond delay="3200"/>
                            </p:stCondLst>
                            <p:childTnLst>
                              <p:par>
                                <p:cTn id="104" presetID="10" presetClass="entr" presetSubtype="0" fill="hold" grpId="0" nodeType="after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fade">
                                      <p:cBhvr>
                                        <p:cTn id="106" dur="400"/>
                                        <p:tgtEl>
                                          <p:spTgt spid="63"/>
                                        </p:tgtEl>
                                      </p:cBhvr>
                                    </p:animEffect>
                                  </p:childTnLst>
                                </p:cTn>
                              </p:par>
                            </p:childTnLst>
                          </p:cTn>
                        </p:par>
                        <p:par>
                          <p:cTn id="107" fill="hold">
                            <p:stCondLst>
                              <p:cond delay="3600"/>
                            </p:stCondLst>
                            <p:childTnLst>
                              <p:par>
                                <p:cTn id="108" presetID="22" presetClass="entr" presetSubtype="8" fill="hold" nodeType="afterEffect">
                                  <p:stCondLst>
                                    <p:cond delay="0"/>
                                  </p:stCondLst>
                                  <p:childTnLst>
                                    <p:set>
                                      <p:cBhvr>
                                        <p:cTn id="109" dur="1" fill="hold">
                                          <p:stCondLst>
                                            <p:cond delay="0"/>
                                          </p:stCondLst>
                                        </p:cTn>
                                        <p:tgtEl>
                                          <p:spTgt spid="9"/>
                                        </p:tgtEl>
                                        <p:attrNameLst>
                                          <p:attrName>style.visibility</p:attrName>
                                        </p:attrNameLst>
                                      </p:cBhvr>
                                      <p:to>
                                        <p:strVal val="visible"/>
                                      </p:to>
                                    </p:set>
                                    <p:animEffect transition="in" filter="wipe(left)">
                                      <p:cBhvr>
                                        <p:cTn id="110" dur="400"/>
                                        <p:tgtEl>
                                          <p:spTgt spid="9"/>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8" fill="hold" nodeType="clickEffect">
                                  <p:stCondLst>
                                    <p:cond delay="0"/>
                                  </p:stCondLst>
                                  <p:childTnLst>
                                    <p:set>
                                      <p:cBhvr>
                                        <p:cTn id="114" dur="1" fill="hold">
                                          <p:stCondLst>
                                            <p:cond delay="0"/>
                                          </p:stCondLst>
                                        </p:cTn>
                                        <p:tgtEl>
                                          <p:spTgt spid="57"/>
                                        </p:tgtEl>
                                        <p:attrNameLst>
                                          <p:attrName>style.visibility</p:attrName>
                                        </p:attrNameLst>
                                      </p:cBhvr>
                                      <p:to>
                                        <p:strVal val="visible"/>
                                      </p:to>
                                    </p:set>
                                    <p:animEffect transition="in" filter="wipe(left)">
                                      <p:cBhvr>
                                        <p:cTn id="115" dur="400"/>
                                        <p:tgtEl>
                                          <p:spTgt spid="57"/>
                                        </p:tgtEl>
                                      </p:cBhvr>
                                    </p:animEffect>
                                  </p:childTnLst>
                                </p:cTn>
                              </p:par>
                            </p:childTnLst>
                          </p:cTn>
                        </p:par>
                        <p:par>
                          <p:cTn id="116" fill="hold">
                            <p:stCondLst>
                              <p:cond delay="400"/>
                            </p:stCondLst>
                            <p:childTnLst>
                              <p:par>
                                <p:cTn id="117" presetID="10" presetClass="entr" presetSubtype="0" fill="hold" grpId="0" nodeType="after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500"/>
                                        <p:tgtEl>
                                          <p:spTgt spid="39"/>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4" fill="hold" nodeType="clickEffect">
                                  <p:stCondLst>
                                    <p:cond delay="0"/>
                                  </p:stCondLst>
                                  <p:childTnLst>
                                    <p:set>
                                      <p:cBhvr>
                                        <p:cTn id="123" dur="1" fill="hold">
                                          <p:stCondLst>
                                            <p:cond delay="0"/>
                                          </p:stCondLst>
                                        </p:cTn>
                                        <p:tgtEl>
                                          <p:spTgt spid="54"/>
                                        </p:tgtEl>
                                        <p:attrNameLst>
                                          <p:attrName>style.visibility</p:attrName>
                                        </p:attrNameLst>
                                      </p:cBhvr>
                                      <p:to>
                                        <p:strVal val="visible"/>
                                      </p:to>
                                    </p:set>
                                    <p:animEffect transition="in" filter="wipe(down)">
                                      <p:cBhvr>
                                        <p:cTn id="124" dur="500"/>
                                        <p:tgtEl>
                                          <p:spTgt spid="54"/>
                                        </p:tgtEl>
                                      </p:cBhvr>
                                    </p:animEffect>
                                  </p:childTnLst>
                                </p:cTn>
                              </p:par>
                            </p:childTnLst>
                          </p:cTn>
                        </p:par>
                        <p:par>
                          <p:cTn id="125" fill="hold">
                            <p:stCondLst>
                              <p:cond delay="500"/>
                            </p:stCondLst>
                            <p:childTnLst>
                              <p:par>
                                <p:cTn id="126" presetID="53" presetClass="entr" presetSubtype="16" fill="hold" grpId="0" nodeType="afterEffect">
                                  <p:stCondLst>
                                    <p:cond delay="0"/>
                                  </p:stCondLst>
                                  <p:childTnLst>
                                    <p:set>
                                      <p:cBhvr>
                                        <p:cTn id="127" dur="1" fill="hold">
                                          <p:stCondLst>
                                            <p:cond delay="0"/>
                                          </p:stCondLst>
                                        </p:cTn>
                                        <p:tgtEl>
                                          <p:spTgt spid="31"/>
                                        </p:tgtEl>
                                        <p:attrNameLst>
                                          <p:attrName>style.visibility</p:attrName>
                                        </p:attrNameLst>
                                      </p:cBhvr>
                                      <p:to>
                                        <p:strVal val="visible"/>
                                      </p:to>
                                    </p:set>
                                    <p:anim calcmode="lin" valueType="num">
                                      <p:cBhvr>
                                        <p:cTn id="128" dur="500" fill="hold"/>
                                        <p:tgtEl>
                                          <p:spTgt spid="31"/>
                                        </p:tgtEl>
                                        <p:attrNameLst>
                                          <p:attrName>ppt_w</p:attrName>
                                        </p:attrNameLst>
                                      </p:cBhvr>
                                      <p:tavLst>
                                        <p:tav tm="0">
                                          <p:val>
                                            <p:fltVal val="0"/>
                                          </p:val>
                                        </p:tav>
                                        <p:tav tm="100000">
                                          <p:val>
                                            <p:strVal val="#ppt_w"/>
                                          </p:val>
                                        </p:tav>
                                      </p:tavLst>
                                    </p:anim>
                                    <p:anim calcmode="lin" valueType="num">
                                      <p:cBhvr>
                                        <p:cTn id="129" dur="500" fill="hold"/>
                                        <p:tgtEl>
                                          <p:spTgt spid="31"/>
                                        </p:tgtEl>
                                        <p:attrNameLst>
                                          <p:attrName>ppt_h</p:attrName>
                                        </p:attrNameLst>
                                      </p:cBhvr>
                                      <p:tavLst>
                                        <p:tav tm="0">
                                          <p:val>
                                            <p:fltVal val="0"/>
                                          </p:val>
                                        </p:tav>
                                        <p:tav tm="100000">
                                          <p:val>
                                            <p:strVal val="#ppt_h"/>
                                          </p:val>
                                        </p:tav>
                                      </p:tavLst>
                                    </p:anim>
                                    <p:animEffect transition="in" filter="fade">
                                      <p:cBhvr>
                                        <p:cTn id="130" dur="500"/>
                                        <p:tgtEl>
                                          <p:spTgt spid="31"/>
                                        </p:tgtEl>
                                      </p:cBhvr>
                                    </p:animEffect>
                                  </p:childTnLst>
                                </p:cTn>
                              </p:par>
                            </p:childTnLst>
                          </p:cTn>
                        </p:par>
                        <p:par>
                          <p:cTn id="131" fill="hold">
                            <p:stCondLst>
                              <p:cond delay="1000"/>
                            </p:stCondLst>
                            <p:childTnLst>
                              <p:par>
                                <p:cTn id="132" presetID="22" presetClass="entr" presetSubtype="8" fill="hold" grpId="0" nodeType="afterEffect">
                                  <p:stCondLst>
                                    <p:cond delay="0"/>
                                  </p:stCondLst>
                                  <p:childTnLst>
                                    <p:set>
                                      <p:cBhvr>
                                        <p:cTn id="133" dur="1" fill="hold">
                                          <p:stCondLst>
                                            <p:cond delay="0"/>
                                          </p:stCondLst>
                                        </p:cTn>
                                        <p:tgtEl>
                                          <p:spTgt spid="65"/>
                                        </p:tgtEl>
                                        <p:attrNameLst>
                                          <p:attrName>style.visibility</p:attrName>
                                        </p:attrNameLst>
                                      </p:cBhvr>
                                      <p:to>
                                        <p:strVal val="visible"/>
                                      </p:to>
                                    </p:set>
                                    <p:animEffect transition="in" filter="wipe(left)">
                                      <p:cBhvr>
                                        <p:cTn id="134" dur="500"/>
                                        <p:tgtEl>
                                          <p:spTgt spid="65"/>
                                        </p:tgtEl>
                                      </p:cBhvr>
                                    </p:animEffect>
                                  </p:childTnLst>
                                </p:cTn>
                              </p:par>
                            </p:childTnLst>
                          </p:cTn>
                        </p:par>
                        <p:par>
                          <p:cTn id="135" fill="hold">
                            <p:stCondLst>
                              <p:cond delay="1500"/>
                            </p:stCondLst>
                            <p:childTnLst>
                              <p:par>
                                <p:cTn id="136" presetID="10" presetClass="entr" presetSubtype="0" fill="hold" nodeType="afterEffect">
                                  <p:stCondLst>
                                    <p:cond delay="0"/>
                                  </p:stCondLst>
                                  <p:childTnLst>
                                    <p:set>
                                      <p:cBhvr>
                                        <p:cTn id="137" dur="1" fill="hold">
                                          <p:stCondLst>
                                            <p:cond delay="0"/>
                                          </p:stCondLst>
                                        </p:cTn>
                                        <p:tgtEl>
                                          <p:spTgt spid="78">
                                            <p:txEl>
                                              <p:pRg st="0" end="0"/>
                                            </p:txEl>
                                          </p:spTgt>
                                        </p:tgtEl>
                                        <p:attrNameLst>
                                          <p:attrName>style.visibility</p:attrName>
                                        </p:attrNameLst>
                                      </p:cBhvr>
                                      <p:to>
                                        <p:strVal val="visible"/>
                                      </p:to>
                                    </p:set>
                                    <p:animEffect transition="in" filter="fade">
                                      <p:cBhvr>
                                        <p:cTn id="138" dur="400"/>
                                        <p:tgtEl>
                                          <p:spTgt spid="78">
                                            <p:txEl>
                                              <p:pRg st="0" end="0"/>
                                            </p:txEl>
                                          </p:spTgt>
                                        </p:tgtEl>
                                      </p:cBhvr>
                                    </p:animEffect>
                                  </p:childTnLst>
                                </p:cTn>
                              </p:par>
                            </p:childTnLst>
                          </p:cTn>
                        </p:par>
                        <p:par>
                          <p:cTn id="139" fill="hold">
                            <p:stCondLst>
                              <p:cond delay="1900"/>
                            </p:stCondLst>
                            <p:childTnLst>
                              <p:par>
                                <p:cTn id="140" presetID="10" presetClass="entr" presetSubtype="0" fill="hold" grpId="0" nodeType="afterEffect">
                                  <p:stCondLst>
                                    <p:cond delay="0"/>
                                  </p:stCondLst>
                                  <p:childTnLst>
                                    <p:set>
                                      <p:cBhvr>
                                        <p:cTn id="141" dur="1" fill="hold">
                                          <p:stCondLst>
                                            <p:cond delay="0"/>
                                          </p:stCondLst>
                                        </p:cTn>
                                        <p:tgtEl>
                                          <p:spTgt spid="44"/>
                                        </p:tgtEl>
                                        <p:attrNameLst>
                                          <p:attrName>style.visibility</p:attrName>
                                        </p:attrNameLst>
                                      </p:cBhvr>
                                      <p:to>
                                        <p:strVal val="visible"/>
                                      </p:to>
                                    </p:set>
                                    <p:animEffect transition="in" filter="fade">
                                      <p:cBhvr>
                                        <p:cTn id="142" dur="300"/>
                                        <p:tgtEl>
                                          <p:spTgt spid="44"/>
                                        </p:tgtEl>
                                      </p:cBhvr>
                                    </p:animEffect>
                                  </p:childTnLst>
                                </p:cTn>
                              </p:par>
                            </p:childTnLst>
                          </p:cTn>
                        </p:par>
                        <p:par>
                          <p:cTn id="143" fill="hold">
                            <p:stCondLst>
                              <p:cond delay="2200"/>
                            </p:stCondLst>
                            <p:childTnLst>
                              <p:par>
                                <p:cTn id="144" presetID="22" presetClass="entr" presetSubtype="8" fill="hold" nodeType="afterEffect">
                                  <p:stCondLst>
                                    <p:cond delay="0"/>
                                  </p:stCondLst>
                                  <p:childTnLst>
                                    <p:set>
                                      <p:cBhvr>
                                        <p:cTn id="145" dur="1" fill="hold">
                                          <p:stCondLst>
                                            <p:cond delay="0"/>
                                          </p:stCondLst>
                                        </p:cTn>
                                        <p:tgtEl>
                                          <p:spTgt spid="2"/>
                                        </p:tgtEl>
                                        <p:attrNameLst>
                                          <p:attrName>style.visibility</p:attrName>
                                        </p:attrNameLst>
                                      </p:cBhvr>
                                      <p:to>
                                        <p:strVal val="visible"/>
                                      </p:to>
                                    </p:set>
                                    <p:animEffect transition="in" filter="wipe(left)">
                                      <p:cBhvr>
                                        <p:cTn id="146"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9" grpId="0"/>
      <p:bldP spid="40" grpId="0"/>
      <p:bldP spid="44" grpId="0"/>
      <p:bldP spid="60" grpId="0"/>
      <p:bldP spid="62" grpId="0"/>
      <p:bldP spid="63" grpId="0"/>
      <p:bldP spid="65" grpId="0"/>
      <p:bldP spid="72" grpId="0"/>
      <p:bldP spid="74" grpId="0"/>
      <p:bldP spid="75" grpId="0" animBg="1"/>
      <p:bldP spid="76" grpId="0" animBg="1"/>
      <p:bldP spid="7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25D02E-6EDE-DEF7-D70E-3D114E81A85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8113" y="6080125"/>
            <a:ext cx="35052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CAAB9F4-5A91-0F53-1FE3-930688A2A9C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19675" y="6080125"/>
            <a:ext cx="35052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686F89C7-0FB2-1A97-642C-AE52A4CC5B9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29650" y="6080125"/>
            <a:ext cx="35052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A63243BC-BFB2-C373-540B-5241995C323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239625" y="6080125"/>
            <a:ext cx="35052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9CA472AF-F1AF-9EB7-4370-9226FCA5782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51188" y="6080125"/>
            <a:ext cx="35052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1E69AA59-5491-F4D3-A705-EAF6B2CC90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461163" y="6080125"/>
            <a:ext cx="35052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E50BD9B-B21E-39B7-74D2-4076098403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8113" y="9013825"/>
            <a:ext cx="35052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B9B16968-D09E-5E71-3160-DEF0717346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19675" y="9013825"/>
            <a:ext cx="35052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B2D076F7-B8C3-ACAF-FFFA-7AE45105995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29650" y="9013825"/>
            <a:ext cx="35052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226438FA-E18A-81AD-0FC8-06A2077066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239625" y="9013825"/>
            <a:ext cx="35052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1C15AFBF-A2ED-8AE9-7C69-7E4D3A038C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51188" y="9013825"/>
            <a:ext cx="35052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4B2439E1-BB27-2872-CF4F-EFAF5E81C3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461163" y="9013825"/>
            <a:ext cx="35052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bject 9">
            <a:extLst>
              <a:ext uri="{FF2B5EF4-FFF2-40B4-BE49-F238E27FC236}">
                <a16:creationId xmlns:a16="http://schemas.microsoft.com/office/drawing/2014/main" id="{0C36E383-3BCE-B0F4-6FDF-7BEF21DD863C}"/>
              </a:ext>
            </a:extLst>
          </p:cNvPr>
          <p:cNvSpPr>
            <a:spLocks/>
          </p:cNvSpPr>
          <p:nvPr/>
        </p:nvSpPr>
        <p:spPr bwMode="auto">
          <a:xfrm>
            <a:off x="1354138" y="8951913"/>
            <a:ext cx="21678900" cy="0"/>
          </a:xfrm>
          <a:custGeom>
            <a:avLst/>
            <a:gdLst>
              <a:gd name="T0" fmla="*/ 0 w 17870314"/>
              <a:gd name="T1" fmla="*/ 17870314 w 17870314"/>
            </a:gdLst>
            <a:ahLst/>
            <a:cxnLst>
              <a:cxn ang="0">
                <a:pos x="T0" y="0"/>
              </a:cxn>
              <a:cxn ang="0">
                <a:pos x="T1" y="0"/>
              </a:cxn>
            </a:cxnLst>
            <a:rect l="0" t="0" r="r" b="b"/>
            <a:pathLst>
              <a:path w="17870314">
                <a:moveTo>
                  <a:pt x="0" y="0"/>
                </a:moveTo>
                <a:lnTo>
                  <a:pt x="17870314" y="0"/>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5" name="object 10">
            <a:extLst>
              <a:ext uri="{FF2B5EF4-FFF2-40B4-BE49-F238E27FC236}">
                <a16:creationId xmlns:a16="http://schemas.microsoft.com/office/drawing/2014/main" id="{BE42A906-E4DD-DAF0-BF5D-96E9F19D72E0}"/>
              </a:ext>
            </a:extLst>
          </p:cNvPr>
          <p:cNvSpPr>
            <a:spLocks/>
          </p:cNvSpPr>
          <p:nvPr/>
        </p:nvSpPr>
        <p:spPr bwMode="auto">
          <a:xfrm>
            <a:off x="19410363" y="6051550"/>
            <a:ext cx="0" cy="5768975"/>
          </a:xfrm>
          <a:custGeom>
            <a:avLst/>
            <a:gdLst>
              <a:gd name="T0" fmla="*/ 0 h 4759017"/>
              <a:gd name="T1" fmla="*/ 4759017 h 4759017"/>
            </a:gdLst>
            <a:ahLst/>
            <a:cxnLst>
              <a:cxn ang="0">
                <a:pos x="0" y="T0"/>
              </a:cxn>
              <a:cxn ang="0">
                <a:pos x="0" y="T1"/>
              </a:cxn>
            </a:cxnLst>
            <a:rect l="0" t="0" r="r" b="b"/>
            <a:pathLst>
              <a:path h="4759017">
                <a:moveTo>
                  <a:pt x="0" y="0"/>
                </a:moveTo>
                <a:lnTo>
                  <a:pt x="0" y="4759017"/>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6" name="object 11">
            <a:extLst>
              <a:ext uri="{FF2B5EF4-FFF2-40B4-BE49-F238E27FC236}">
                <a16:creationId xmlns:a16="http://schemas.microsoft.com/office/drawing/2014/main" id="{16A19EF9-EEBD-C1B0-EB5A-BE7D1673A629}"/>
              </a:ext>
            </a:extLst>
          </p:cNvPr>
          <p:cNvSpPr>
            <a:spLocks/>
          </p:cNvSpPr>
          <p:nvPr/>
        </p:nvSpPr>
        <p:spPr bwMode="auto">
          <a:xfrm>
            <a:off x="12187238" y="6051550"/>
            <a:ext cx="0" cy="5768975"/>
          </a:xfrm>
          <a:custGeom>
            <a:avLst/>
            <a:gdLst>
              <a:gd name="T0" fmla="*/ 0 h 4759017"/>
              <a:gd name="T1" fmla="*/ 4759017 h 4759017"/>
            </a:gdLst>
            <a:ahLst/>
            <a:cxnLst>
              <a:cxn ang="0">
                <a:pos x="0" y="T0"/>
              </a:cxn>
              <a:cxn ang="0">
                <a:pos x="0" y="T1"/>
              </a:cxn>
            </a:cxnLst>
            <a:rect l="0" t="0" r="r" b="b"/>
            <a:pathLst>
              <a:path h="4759017">
                <a:moveTo>
                  <a:pt x="0" y="0"/>
                </a:moveTo>
                <a:lnTo>
                  <a:pt x="0" y="4759017"/>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7" name="object 12">
            <a:extLst>
              <a:ext uri="{FF2B5EF4-FFF2-40B4-BE49-F238E27FC236}">
                <a16:creationId xmlns:a16="http://schemas.microsoft.com/office/drawing/2014/main" id="{D2D309E7-2B52-F708-764C-58D1D4C53FF9}"/>
              </a:ext>
            </a:extLst>
          </p:cNvPr>
          <p:cNvSpPr>
            <a:spLocks/>
          </p:cNvSpPr>
          <p:nvPr/>
        </p:nvSpPr>
        <p:spPr bwMode="auto">
          <a:xfrm>
            <a:off x="15798800" y="6051550"/>
            <a:ext cx="0" cy="5768975"/>
          </a:xfrm>
          <a:custGeom>
            <a:avLst/>
            <a:gdLst>
              <a:gd name="T0" fmla="*/ 0 h 4759017"/>
              <a:gd name="T1" fmla="*/ 4759017 h 4759017"/>
            </a:gdLst>
            <a:ahLst/>
            <a:cxnLst>
              <a:cxn ang="0">
                <a:pos x="0" y="T0"/>
              </a:cxn>
              <a:cxn ang="0">
                <a:pos x="0" y="T1"/>
              </a:cxn>
            </a:cxnLst>
            <a:rect l="0" t="0" r="r" b="b"/>
            <a:pathLst>
              <a:path h="4759017">
                <a:moveTo>
                  <a:pt x="0" y="0"/>
                </a:moveTo>
                <a:lnTo>
                  <a:pt x="0" y="4759017"/>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8" name="object 13">
            <a:extLst>
              <a:ext uri="{FF2B5EF4-FFF2-40B4-BE49-F238E27FC236}">
                <a16:creationId xmlns:a16="http://schemas.microsoft.com/office/drawing/2014/main" id="{088E5D9B-61BB-EB2B-CAEB-33EA4DB6F50C}"/>
              </a:ext>
            </a:extLst>
          </p:cNvPr>
          <p:cNvSpPr>
            <a:spLocks/>
          </p:cNvSpPr>
          <p:nvPr/>
        </p:nvSpPr>
        <p:spPr bwMode="auto">
          <a:xfrm>
            <a:off x="8575675" y="6051550"/>
            <a:ext cx="0" cy="5768975"/>
          </a:xfrm>
          <a:custGeom>
            <a:avLst/>
            <a:gdLst>
              <a:gd name="T0" fmla="*/ 0 h 4759017"/>
              <a:gd name="T1" fmla="*/ 4759017 h 4759017"/>
            </a:gdLst>
            <a:ahLst/>
            <a:cxnLst>
              <a:cxn ang="0">
                <a:pos x="0" y="T0"/>
              </a:cxn>
              <a:cxn ang="0">
                <a:pos x="0" y="T1"/>
              </a:cxn>
            </a:cxnLst>
            <a:rect l="0" t="0" r="r" b="b"/>
            <a:pathLst>
              <a:path h="4759017">
                <a:moveTo>
                  <a:pt x="0" y="0"/>
                </a:moveTo>
                <a:lnTo>
                  <a:pt x="0" y="4759017"/>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9" name="object 14">
            <a:extLst>
              <a:ext uri="{FF2B5EF4-FFF2-40B4-BE49-F238E27FC236}">
                <a16:creationId xmlns:a16="http://schemas.microsoft.com/office/drawing/2014/main" id="{15968048-5364-02A1-4265-51B54E5F67E3}"/>
              </a:ext>
            </a:extLst>
          </p:cNvPr>
          <p:cNvSpPr>
            <a:spLocks/>
          </p:cNvSpPr>
          <p:nvPr/>
        </p:nvSpPr>
        <p:spPr bwMode="auto">
          <a:xfrm>
            <a:off x="4964113" y="6051550"/>
            <a:ext cx="0" cy="5813425"/>
          </a:xfrm>
          <a:custGeom>
            <a:avLst/>
            <a:gdLst>
              <a:gd name="T0" fmla="*/ 0 h 4795665"/>
              <a:gd name="T1" fmla="*/ 4795665 h 4795665"/>
            </a:gdLst>
            <a:ahLst/>
            <a:cxnLst>
              <a:cxn ang="0">
                <a:pos x="0" y="T0"/>
              </a:cxn>
              <a:cxn ang="0">
                <a:pos x="0" y="T1"/>
              </a:cxn>
            </a:cxnLst>
            <a:rect l="0" t="0" r="r" b="b"/>
            <a:pathLst>
              <a:path h="4795665">
                <a:moveTo>
                  <a:pt x="0" y="0"/>
                </a:moveTo>
                <a:lnTo>
                  <a:pt x="0" y="4795665"/>
                </a:lnTo>
              </a:path>
            </a:pathLst>
          </a:custGeom>
          <a:noFill/>
          <a:ln w="1047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0" name="object 69">
            <a:extLst>
              <a:ext uri="{FF2B5EF4-FFF2-40B4-BE49-F238E27FC236}">
                <a16:creationId xmlns:a16="http://schemas.microsoft.com/office/drawing/2014/main" id="{50D7A21E-E765-EC5C-BCA2-E241D9706137}"/>
              </a:ext>
            </a:extLst>
          </p:cNvPr>
          <p:cNvSpPr txBox="1"/>
          <p:nvPr/>
        </p:nvSpPr>
        <p:spPr>
          <a:xfrm>
            <a:off x="6791542" y="4097345"/>
            <a:ext cx="10800917" cy="709601"/>
          </a:xfrm>
          <a:prstGeom prst="rect">
            <a:avLst/>
          </a:prstGeom>
        </p:spPr>
        <p:txBody>
          <a:bodyPr lIns="0" tIns="0" rIns="0" bIns="0"/>
          <a:lstStyle/>
          <a:p>
            <a:pPr marL="15401" algn="ctr" defTabSz="1088639" fontAlgn="auto">
              <a:spcBef>
                <a:spcPts val="0"/>
              </a:spcBef>
              <a:spcAft>
                <a:spcPts val="0"/>
              </a:spcAft>
              <a:tabLst>
                <a:tab pos="1281387" algn="l"/>
              </a:tabLst>
              <a:defRPr/>
            </a:pPr>
            <a:r>
              <a:rPr lang="en-US" sz="4000" b="1" dirty="0">
                <a:latin typeface="Source Sans Pro Semibold"/>
                <a:ea typeface="+mn-ea"/>
                <a:cs typeface="Source Sans Pro Semibold"/>
              </a:rPr>
              <a:t>O U R   H A P </a:t>
            </a:r>
            <a:r>
              <a:rPr lang="en-US" sz="4000" b="1" dirty="0" err="1">
                <a:latin typeface="Source Sans Pro Semibold"/>
                <a:ea typeface="+mn-ea"/>
                <a:cs typeface="Source Sans Pro Semibold"/>
              </a:rPr>
              <a:t>P</a:t>
            </a:r>
            <a:r>
              <a:rPr lang="en-US" sz="4000" b="1" dirty="0">
                <a:latin typeface="Source Sans Pro Semibold"/>
                <a:ea typeface="+mn-ea"/>
                <a:cs typeface="Source Sans Pro Semibold"/>
              </a:rPr>
              <a:t> Y   C L I E N T S</a:t>
            </a:r>
            <a:endParaRPr sz="4000" dirty="0">
              <a:latin typeface="Source Sans Pro Semibold"/>
              <a:ea typeface="+mn-ea"/>
              <a:cs typeface="Source Sans Pro Semibold"/>
            </a:endParaRPr>
          </a:p>
        </p:txBody>
      </p:sp>
      <p:sp>
        <p:nvSpPr>
          <p:cNvPr id="21" name="Rectangle 20">
            <a:extLst>
              <a:ext uri="{FF2B5EF4-FFF2-40B4-BE49-F238E27FC236}">
                <a16:creationId xmlns:a16="http://schemas.microsoft.com/office/drawing/2014/main" id="{FD247A82-E5B7-AF65-159D-F0AEEF17E65A}"/>
              </a:ext>
            </a:extLst>
          </p:cNvPr>
          <p:cNvSpPr/>
          <p:nvPr/>
        </p:nvSpPr>
        <p:spPr>
          <a:xfrm>
            <a:off x="1146368" y="1466849"/>
            <a:ext cx="2625725" cy="895351"/>
          </a:xfrm>
          <a:prstGeom prst="rect">
            <a:avLst/>
          </a:prstGeom>
          <a:solidFill>
            <a:schemeClr val="accent2">
              <a:lumMod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latin typeface="Montserrat" panose="00000500000000000000" pitchFamily="2" charset="0"/>
              </a:rPr>
              <a:t>Logo</a:t>
            </a:r>
          </a:p>
        </p:txBody>
      </p:sp>
      <p:sp>
        <p:nvSpPr>
          <p:cNvPr id="22" name="object 11">
            <a:extLst>
              <a:ext uri="{FF2B5EF4-FFF2-40B4-BE49-F238E27FC236}">
                <a16:creationId xmlns:a16="http://schemas.microsoft.com/office/drawing/2014/main" id="{7FED80FF-29AE-4DB3-956F-8C5720AF2490}"/>
              </a:ext>
            </a:extLst>
          </p:cNvPr>
          <p:cNvSpPr txBox="1"/>
          <p:nvPr/>
        </p:nvSpPr>
        <p:spPr>
          <a:xfrm>
            <a:off x="23177681" y="1466849"/>
            <a:ext cx="215719" cy="3340102"/>
          </a:xfrm>
          <a:prstGeom prst="rect">
            <a:avLst/>
          </a:prstGeom>
        </p:spPr>
        <p:txBody>
          <a:bodyPr vert="vert270" lIns="0" tIns="0" rIns="0" bIns="0"/>
          <a:lstStyle/>
          <a:p>
            <a:pPr marL="15401" algn="r" defTabSz="1088639" fontAlgn="auto">
              <a:spcBef>
                <a:spcPts val="0"/>
              </a:spcBef>
              <a:spcAft>
                <a:spcPts val="0"/>
              </a:spcAft>
              <a:tabLst>
                <a:tab pos="923307" algn="l"/>
                <a:tab pos="1507786" algn="l"/>
              </a:tabLst>
              <a:defRPr/>
            </a:pPr>
            <a:r>
              <a:rPr lang="en-US" sz="1400" b="1" spc="236" dirty="0">
                <a:latin typeface="Montserrat"/>
                <a:ea typeface="+mn-ea"/>
                <a:cs typeface="Montserrat"/>
              </a:rPr>
              <a:t>Date and time goes here</a:t>
            </a:r>
            <a:endParaRPr sz="1400" dirty="0">
              <a:latin typeface="Montserrat"/>
              <a:ea typeface="+mn-ea"/>
              <a:cs typeface="Montserrat"/>
            </a:endParaRPr>
          </a:p>
        </p:txBody>
      </p:sp>
      <p:sp>
        <p:nvSpPr>
          <p:cNvPr id="23" name="Rectangle 22">
            <a:extLst>
              <a:ext uri="{FF2B5EF4-FFF2-40B4-BE49-F238E27FC236}">
                <a16:creationId xmlns:a16="http://schemas.microsoft.com/office/drawing/2014/main" id="{326A3FD0-2EFF-71BE-FD02-FB908559AE3E}"/>
              </a:ext>
            </a:extLst>
          </p:cNvPr>
          <p:cNvSpPr/>
          <p:nvPr/>
        </p:nvSpPr>
        <p:spPr>
          <a:xfrm>
            <a:off x="17564100" y="1466849"/>
            <a:ext cx="4659313" cy="400050"/>
          </a:xfrm>
          <a:prstGeom prst="rect">
            <a:avLst/>
          </a:prstGeom>
        </p:spPr>
        <p:txBody>
          <a:bodyPr wrap="none">
            <a:spAutoFit/>
          </a:bodyPr>
          <a:lstStyle/>
          <a:p>
            <a:pPr marL="15401" defTabSz="1088639" fontAlgn="auto">
              <a:spcBef>
                <a:spcPts val="0"/>
              </a:spcBef>
              <a:spcAft>
                <a:spcPts val="0"/>
              </a:spcAft>
              <a:tabLst>
                <a:tab pos="989533" algn="l"/>
                <a:tab pos="2143090" algn="l"/>
                <a:tab pos="3436798" algn="l"/>
              </a:tabLst>
              <a:defRPr/>
            </a:pPr>
            <a:r>
              <a:rPr lang="pt-BR" sz="2000" spc="-12" dirty="0" err="1">
                <a:latin typeface="Montserrat"/>
                <a:ea typeface="+mn-ea"/>
                <a:cs typeface="Montserrat"/>
              </a:rPr>
              <a:t>T</a:t>
            </a:r>
            <a:r>
              <a:rPr lang="pt-BR" sz="2000" spc="146" dirty="0">
                <a:latin typeface="Montserrat"/>
                <a:ea typeface="+mn-ea"/>
                <a:cs typeface="Montserrat"/>
              </a:rPr>
              <a:t> </a:t>
            </a:r>
            <a:r>
              <a:rPr lang="pt-BR" sz="2000" spc="-18" dirty="0">
                <a:latin typeface="Montserrat"/>
                <a:ea typeface="+mn-ea"/>
                <a:cs typeface="Montserrat"/>
              </a:rPr>
              <a:t>A</a:t>
            </a:r>
            <a:r>
              <a:rPr lang="pt-BR" sz="2000" spc="243" dirty="0">
                <a:latin typeface="Montserrat"/>
                <a:ea typeface="+mn-ea"/>
                <a:cs typeface="Montserrat"/>
              </a:rPr>
              <a:t> </a:t>
            </a:r>
            <a:r>
              <a:rPr lang="pt-BR" sz="2000" spc="-18" dirty="0" err="1">
                <a:latin typeface="Montserrat"/>
                <a:ea typeface="+mn-ea"/>
                <a:cs typeface="Montserrat"/>
              </a:rPr>
              <a:t>G</a:t>
            </a:r>
            <a:r>
              <a:rPr lang="pt-BR" sz="2000" spc="-18" dirty="0">
                <a:latin typeface="Montserrat"/>
                <a:ea typeface="+mn-ea"/>
                <a:cs typeface="Montserrat"/>
              </a:rPr>
              <a:t>	</a:t>
            </a:r>
            <a:r>
              <a:rPr lang="pt-BR" sz="2000" spc="-12" dirty="0">
                <a:latin typeface="Montserrat"/>
                <a:ea typeface="+mn-ea"/>
                <a:cs typeface="Montserrat"/>
              </a:rPr>
              <a:t>L </a:t>
            </a:r>
            <a:r>
              <a:rPr lang="pt-BR" sz="2000" spc="-236" dirty="0">
                <a:latin typeface="Montserrat"/>
                <a:ea typeface="+mn-ea"/>
                <a:cs typeface="Montserrat"/>
              </a:rPr>
              <a:t> </a:t>
            </a:r>
            <a:r>
              <a:rPr lang="pt-BR" sz="2000" spc="-6" dirty="0" err="1">
                <a:latin typeface="Montserrat"/>
                <a:ea typeface="+mn-ea"/>
                <a:cs typeface="Montserrat"/>
              </a:rPr>
              <a:t>I</a:t>
            </a:r>
            <a:r>
              <a:rPr lang="pt-BR" sz="2000" spc="-6"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N </a:t>
            </a:r>
            <a:r>
              <a:rPr lang="pt-BR" sz="2000" spc="-236" dirty="0">
                <a:latin typeface="Montserrat"/>
                <a:ea typeface="+mn-ea"/>
                <a:cs typeface="Montserrat"/>
              </a:rPr>
              <a:t> </a:t>
            </a:r>
            <a:r>
              <a:rPr lang="pt-BR" sz="2000" spc="-18" dirty="0">
                <a:latin typeface="Montserrat"/>
                <a:ea typeface="+mn-ea"/>
                <a:cs typeface="Montserrat"/>
              </a:rPr>
              <a:t>E	</a:t>
            </a:r>
            <a:r>
              <a:rPr lang="pt-BR" sz="2000" spc="-18" dirty="0" err="1">
                <a:latin typeface="Montserrat"/>
                <a:ea typeface="+mn-ea"/>
                <a:cs typeface="Montserrat"/>
              </a:rPr>
              <a:t>G</a:t>
            </a:r>
            <a:r>
              <a:rPr lang="pt-BR" sz="2000" spc="-18"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O </a:t>
            </a:r>
            <a:r>
              <a:rPr lang="pt-BR" sz="2000" spc="-236" dirty="0">
                <a:latin typeface="Montserrat"/>
                <a:ea typeface="+mn-ea"/>
                <a:cs typeface="Montserrat"/>
              </a:rPr>
              <a:t> </a:t>
            </a:r>
            <a:r>
              <a:rPr lang="pt-BR" sz="2000" spc="-18" dirty="0">
                <a:latin typeface="Montserrat"/>
                <a:ea typeface="+mn-ea"/>
                <a:cs typeface="Montserrat"/>
              </a:rPr>
              <a:t>E </a:t>
            </a:r>
            <a:r>
              <a:rPr lang="pt-BR" sz="2000" spc="-236" dirty="0">
                <a:latin typeface="Montserrat"/>
                <a:ea typeface="+mn-ea"/>
                <a:cs typeface="Montserrat"/>
              </a:rPr>
              <a:t> </a:t>
            </a:r>
            <a:r>
              <a:rPr lang="pt-BR" sz="2000" spc="-18" dirty="0" err="1">
                <a:latin typeface="Montserrat"/>
                <a:ea typeface="+mn-ea"/>
                <a:cs typeface="Montserrat"/>
              </a:rPr>
              <a:t>S</a:t>
            </a:r>
            <a:r>
              <a:rPr lang="pt-BR" sz="2000" spc="-18" dirty="0">
                <a:latin typeface="Montserrat"/>
                <a:ea typeface="+mn-ea"/>
                <a:cs typeface="Montserrat"/>
              </a:rPr>
              <a:t>	H </a:t>
            </a:r>
            <a:r>
              <a:rPr lang="pt-BR" sz="2000" spc="-236" dirty="0">
                <a:latin typeface="Montserrat"/>
                <a:ea typeface="+mn-ea"/>
                <a:cs typeface="Montserrat"/>
              </a:rPr>
              <a:t> </a:t>
            </a:r>
            <a:r>
              <a:rPr lang="pt-BR" sz="2000" spc="-18" dirty="0">
                <a:latin typeface="Montserrat"/>
                <a:ea typeface="+mn-ea"/>
                <a:cs typeface="Montserrat"/>
              </a:rPr>
              <a:t>E </a:t>
            </a:r>
            <a:r>
              <a:rPr lang="pt-BR" sz="2000" spc="-236" dirty="0">
                <a:latin typeface="Montserrat"/>
                <a:ea typeface="+mn-ea"/>
                <a:cs typeface="Montserrat"/>
              </a:rPr>
              <a:t> </a:t>
            </a:r>
            <a:r>
              <a:rPr lang="pt-BR" sz="2000" spc="-18" dirty="0" err="1">
                <a:latin typeface="Montserrat"/>
                <a:ea typeface="+mn-ea"/>
                <a:cs typeface="Montserrat"/>
              </a:rPr>
              <a:t>R</a:t>
            </a:r>
            <a:r>
              <a:rPr lang="pt-BR" sz="2000" spc="-18"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E</a:t>
            </a:r>
            <a:endParaRPr lang="pt-BR" sz="2000" dirty="0">
              <a:latin typeface="Montserrat"/>
              <a:ea typeface="+mn-ea"/>
              <a:cs typeface="Montserrat"/>
            </a:endParaRPr>
          </a:p>
        </p:txBody>
      </p:sp>
    </p:spTree>
    <p:extLst>
      <p:ext uri="{BB962C8B-B14F-4D97-AF65-F5344CB8AC3E}">
        <p14:creationId xmlns:p14="http://schemas.microsoft.com/office/powerpoint/2010/main" val="2298667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 presetClass="entr" presetSubtype="0" fill="hold" nodeType="afterEffect">
                                  <p:stCondLst>
                                    <p:cond delay="0"/>
                                  </p:stCondLst>
                                  <p:childTnLst>
                                    <p:set>
                                      <p:cBhvr>
                                        <p:cTn id="15" dur="1" fill="hold">
                                          <p:stCondLst>
                                            <p:cond delay="299"/>
                                          </p:stCondLst>
                                        </p:cTn>
                                        <p:tgtEl>
                                          <p:spTgt spid="19"/>
                                        </p:tgtEl>
                                        <p:attrNameLst>
                                          <p:attrName>style.visibility</p:attrName>
                                        </p:attrNameLst>
                                      </p:cBhvr>
                                      <p:to>
                                        <p:strVal val="visible"/>
                                      </p:to>
                                    </p:set>
                                  </p:childTnLst>
                                </p:cTn>
                              </p:par>
                            </p:childTnLst>
                          </p:cTn>
                        </p:par>
                        <p:par>
                          <p:cTn id="16" fill="hold">
                            <p:stCondLst>
                              <p:cond delay="1300"/>
                            </p:stCondLst>
                            <p:childTnLst>
                              <p:par>
                                <p:cTn id="17" presetID="1" presetClass="entr" presetSubtype="0" fill="hold" nodeType="afterEffect">
                                  <p:stCondLst>
                                    <p:cond delay="0"/>
                                  </p:stCondLst>
                                  <p:childTnLst>
                                    <p:set>
                                      <p:cBhvr>
                                        <p:cTn id="18" dur="1" fill="hold">
                                          <p:stCondLst>
                                            <p:cond delay="299"/>
                                          </p:stCondLst>
                                        </p:cTn>
                                        <p:tgtEl>
                                          <p:spTgt spid="18"/>
                                        </p:tgtEl>
                                        <p:attrNameLst>
                                          <p:attrName>style.visibility</p:attrName>
                                        </p:attrNameLst>
                                      </p:cBhvr>
                                      <p:to>
                                        <p:strVal val="visible"/>
                                      </p:to>
                                    </p:set>
                                  </p:childTnLst>
                                </p:cTn>
                              </p:par>
                            </p:childTnLst>
                          </p:cTn>
                        </p:par>
                        <p:par>
                          <p:cTn id="19" fill="hold">
                            <p:stCondLst>
                              <p:cond delay="1600"/>
                            </p:stCondLst>
                            <p:childTnLst>
                              <p:par>
                                <p:cTn id="20" presetID="1" presetClass="entr" presetSubtype="0" fill="hold" nodeType="afterEffect">
                                  <p:stCondLst>
                                    <p:cond delay="0"/>
                                  </p:stCondLst>
                                  <p:childTnLst>
                                    <p:set>
                                      <p:cBhvr>
                                        <p:cTn id="21" dur="1" fill="hold">
                                          <p:stCondLst>
                                            <p:cond delay="299"/>
                                          </p:stCondLst>
                                        </p:cTn>
                                        <p:tgtEl>
                                          <p:spTgt spid="16"/>
                                        </p:tgtEl>
                                        <p:attrNameLst>
                                          <p:attrName>style.visibility</p:attrName>
                                        </p:attrNameLst>
                                      </p:cBhvr>
                                      <p:to>
                                        <p:strVal val="visible"/>
                                      </p:to>
                                    </p:set>
                                  </p:childTnLst>
                                </p:cTn>
                              </p:par>
                            </p:childTnLst>
                          </p:cTn>
                        </p:par>
                        <p:par>
                          <p:cTn id="22" fill="hold">
                            <p:stCondLst>
                              <p:cond delay="1900"/>
                            </p:stCondLst>
                            <p:childTnLst>
                              <p:par>
                                <p:cTn id="23" presetID="1" presetClass="entr" presetSubtype="0" fill="hold" nodeType="afterEffect">
                                  <p:stCondLst>
                                    <p:cond delay="0"/>
                                  </p:stCondLst>
                                  <p:childTnLst>
                                    <p:set>
                                      <p:cBhvr>
                                        <p:cTn id="24" dur="1" fill="hold">
                                          <p:stCondLst>
                                            <p:cond delay="299"/>
                                          </p:stCondLst>
                                        </p:cTn>
                                        <p:tgtEl>
                                          <p:spTgt spid="17"/>
                                        </p:tgtEl>
                                        <p:attrNameLst>
                                          <p:attrName>style.visibility</p:attrName>
                                        </p:attrNameLst>
                                      </p:cBhvr>
                                      <p:to>
                                        <p:strVal val="visible"/>
                                      </p:to>
                                    </p:set>
                                  </p:childTnLst>
                                </p:cTn>
                              </p:par>
                            </p:childTnLst>
                          </p:cTn>
                        </p:par>
                        <p:par>
                          <p:cTn id="25" fill="hold">
                            <p:stCondLst>
                              <p:cond delay="2200"/>
                            </p:stCondLst>
                            <p:childTnLst>
                              <p:par>
                                <p:cTn id="26" presetID="1" presetClass="entr" presetSubtype="0" fill="hold" nodeType="afterEffect">
                                  <p:stCondLst>
                                    <p:cond delay="0"/>
                                  </p:stCondLst>
                                  <p:childTnLst>
                                    <p:set>
                                      <p:cBhvr>
                                        <p:cTn id="27" dur="1" fill="hold">
                                          <p:stCondLst>
                                            <p:cond delay="299"/>
                                          </p:stCondLst>
                                        </p:cTn>
                                        <p:tgtEl>
                                          <p:spTgt spid="15"/>
                                        </p:tgtEl>
                                        <p:attrNameLst>
                                          <p:attrName>style.visibility</p:attrName>
                                        </p:attrNameLst>
                                      </p:cBhvr>
                                      <p:to>
                                        <p:strVal val="visible"/>
                                      </p:to>
                                    </p:se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200"/>
                                        <p:tgtEl>
                                          <p:spTgt spid="7"/>
                                        </p:tgtEl>
                                      </p:cBhvr>
                                    </p:animEffect>
                                  </p:childTnLst>
                                </p:cTn>
                              </p:par>
                              <p:par>
                                <p:cTn id="32" presetID="10"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00"/>
                                        <p:tgtEl>
                                          <p:spTgt spid="13"/>
                                        </p:tgtEl>
                                      </p:cBhvr>
                                    </p:animEffect>
                                  </p:childTnLst>
                                </p:cTn>
                              </p:par>
                            </p:childTnLst>
                          </p:cTn>
                        </p:par>
                        <p:par>
                          <p:cTn id="35" fill="hold">
                            <p:stCondLst>
                              <p:cond delay="2700"/>
                            </p:stCondLst>
                            <p:childTnLst>
                              <p:par>
                                <p:cTn id="36" presetID="10" presetClass="entr" presetSubtype="0"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200"/>
                                        <p:tgtEl>
                                          <p:spTgt spid="6"/>
                                        </p:tgtEl>
                                      </p:cBhvr>
                                    </p:animEffect>
                                  </p:childTnLst>
                                </p:cTn>
                              </p:par>
                              <p:par>
                                <p:cTn id="39" presetID="10"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00"/>
                                        <p:tgtEl>
                                          <p:spTgt spid="12"/>
                                        </p:tgtEl>
                                      </p:cBhvr>
                                    </p:animEffect>
                                  </p:childTnLst>
                                </p:cTn>
                              </p:par>
                            </p:childTnLst>
                          </p:cTn>
                        </p:par>
                        <p:par>
                          <p:cTn id="42" fill="hold">
                            <p:stCondLst>
                              <p:cond delay="2900"/>
                            </p:stCondLst>
                            <p:childTnLst>
                              <p:par>
                                <p:cTn id="43" presetID="10" presetClass="entr" presetSubtype="0"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200"/>
                                        <p:tgtEl>
                                          <p:spTgt spid="5"/>
                                        </p:tgtEl>
                                      </p:cBhvr>
                                    </p:animEffect>
                                  </p:childTnLst>
                                </p:cTn>
                              </p:par>
                              <p:par>
                                <p:cTn id="46" presetID="10" presetClass="entr" presetSubtype="0"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200"/>
                                        <p:tgtEl>
                                          <p:spTgt spid="11"/>
                                        </p:tgtEl>
                                      </p:cBhvr>
                                    </p:animEffect>
                                  </p:childTnLst>
                                </p:cTn>
                              </p:par>
                            </p:childTnLst>
                          </p:cTn>
                        </p:par>
                        <p:par>
                          <p:cTn id="49" fill="hold">
                            <p:stCondLst>
                              <p:cond delay="3100"/>
                            </p:stCondLst>
                            <p:childTnLst>
                              <p:par>
                                <p:cTn id="50" presetID="10" presetClass="entr" presetSubtype="0"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200"/>
                                        <p:tgtEl>
                                          <p:spTgt spid="4"/>
                                        </p:tgtEl>
                                      </p:cBhvr>
                                    </p:animEffect>
                                  </p:childTnLst>
                                </p:cTn>
                              </p:par>
                              <p:par>
                                <p:cTn id="53" presetID="10"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200"/>
                                        <p:tgtEl>
                                          <p:spTgt spid="10"/>
                                        </p:tgtEl>
                                      </p:cBhvr>
                                    </p:animEffect>
                                  </p:childTnLst>
                                </p:cTn>
                              </p:par>
                            </p:childTnLst>
                          </p:cTn>
                        </p:par>
                        <p:par>
                          <p:cTn id="56" fill="hold">
                            <p:stCondLst>
                              <p:cond delay="3300"/>
                            </p:stCondLst>
                            <p:childTnLst>
                              <p:par>
                                <p:cTn id="57" presetID="10" presetClass="entr" presetSubtype="0"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200"/>
                                        <p:tgtEl>
                                          <p:spTgt spid="3"/>
                                        </p:tgtEl>
                                      </p:cBhvr>
                                    </p:animEffect>
                                  </p:childTnLst>
                                </p:cTn>
                              </p:par>
                              <p:par>
                                <p:cTn id="60" presetID="10" presetClass="entr" presetSubtype="0" fill="hold"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200"/>
                                        <p:tgtEl>
                                          <p:spTgt spid="9"/>
                                        </p:tgtEl>
                                      </p:cBhvr>
                                    </p:animEffect>
                                  </p:childTnLst>
                                </p:cTn>
                              </p:par>
                            </p:childTnLst>
                          </p:cTn>
                        </p:par>
                        <p:par>
                          <p:cTn id="63" fill="hold">
                            <p:stCondLst>
                              <p:cond delay="3500"/>
                            </p:stCondLst>
                            <p:childTnLst>
                              <p:par>
                                <p:cTn id="64" presetID="10" presetClass="entr" presetSubtype="0" fill="hold" nodeType="after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fade">
                                      <p:cBhvr>
                                        <p:cTn id="66" dur="200"/>
                                        <p:tgtEl>
                                          <p:spTgt spid="2"/>
                                        </p:tgtEl>
                                      </p:cBhvr>
                                    </p:animEffect>
                                  </p:childTnLst>
                                </p:cTn>
                              </p:par>
                              <p:par>
                                <p:cTn id="67" presetID="10" presetClass="entr" presetSubtype="0" fill="hold"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fade">
                                      <p:cBhvr>
                                        <p:cTn id="69" dur="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7016F-C0D1-FC42-EC1B-D399C9748A60}"/>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9157A33-70A9-967C-E280-DF5E68684EC8}"/>
              </a:ext>
            </a:extLst>
          </p:cNvPr>
          <p:cNvSpPr/>
          <p:nvPr/>
        </p:nvSpPr>
        <p:spPr>
          <a:xfrm>
            <a:off x="1146368" y="1466849"/>
            <a:ext cx="2625725" cy="895351"/>
          </a:xfrm>
          <a:prstGeom prst="rect">
            <a:avLst/>
          </a:prstGeom>
          <a:solidFill>
            <a:schemeClr val="accent2">
              <a:lumMod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latin typeface="Montserrat" panose="00000500000000000000" pitchFamily="2" charset="0"/>
              </a:rPr>
              <a:t>Logo</a:t>
            </a:r>
          </a:p>
        </p:txBody>
      </p:sp>
      <p:sp>
        <p:nvSpPr>
          <p:cNvPr id="22" name="object 11">
            <a:extLst>
              <a:ext uri="{FF2B5EF4-FFF2-40B4-BE49-F238E27FC236}">
                <a16:creationId xmlns:a16="http://schemas.microsoft.com/office/drawing/2014/main" id="{BB57E366-443B-266F-0C4D-A5E16D895103}"/>
              </a:ext>
            </a:extLst>
          </p:cNvPr>
          <p:cNvSpPr txBox="1"/>
          <p:nvPr/>
        </p:nvSpPr>
        <p:spPr>
          <a:xfrm>
            <a:off x="23177681" y="1466849"/>
            <a:ext cx="215719" cy="3340102"/>
          </a:xfrm>
          <a:prstGeom prst="rect">
            <a:avLst/>
          </a:prstGeom>
        </p:spPr>
        <p:txBody>
          <a:bodyPr vert="vert270" lIns="0" tIns="0" rIns="0" bIns="0"/>
          <a:lstStyle/>
          <a:p>
            <a:pPr marL="15401" algn="r" defTabSz="1088639" fontAlgn="auto">
              <a:spcBef>
                <a:spcPts val="0"/>
              </a:spcBef>
              <a:spcAft>
                <a:spcPts val="0"/>
              </a:spcAft>
              <a:tabLst>
                <a:tab pos="923307" algn="l"/>
                <a:tab pos="1507786" algn="l"/>
              </a:tabLst>
              <a:defRPr/>
            </a:pPr>
            <a:r>
              <a:rPr lang="en-US" sz="1400" b="1" spc="236" dirty="0">
                <a:latin typeface="Montserrat"/>
                <a:ea typeface="+mn-ea"/>
                <a:cs typeface="Montserrat"/>
              </a:rPr>
              <a:t>Date and time goes here</a:t>
            </a:r>
            <a:endParaRPr sz="1400" dirty="0">
              <a:latin typeface="Montserrat"/>
              <a:ea typeface="+mn-ea"/>
              <a:cs typeface="Montserrat"/>
            </a:endParaRPr>
          </a:p>
        </p:txBody>
      </p:sp>
      <p:sp>
        <p:nvSpPr>
          <p:cNvPr id="23" name="Rectangle 22">
            <a:extLst>
              <a:ext uri="{FF2B5EF4-FFF2-40B4-BE49-F238E27FC236}">
                <a16:creationId xmlns:a16="http://schemas.microsoft.com/office/drawing/2014/main" id="{7EF3C68C-52C7-7277-E346-81246731980B}"/>
              </a:ext>
            </a:extLst>
          </p:cNvPr>
          <p:cNvSpPr/>
          <p:nvPr/>
        </p:nvSpPr>
        <p:spPr>
          <a:xfrm>
            <a:off x="17564100" y="1466849"/>
            <a:ext cx="4659313" cy="400050"/>
          </a:xfrm>
          <a:prstGeom prst="rect">
            <a:avLst/>
          </a:prstGeom>
        </p:spPr>
        <p:txBody>
          <a:bodyPr wrap="none">
            <a:spAutoFit/>
          </a:bodyPr>
          <a:lstStyle/>
          <a:p>
            <a:pPr marL="15401" defTabSz="1088639" fontAlgn="auto">
              <a:spcBef>
                <a:spcPts val="0"/>
              </a:spcBef>
              <a:spcAft>
                <a:spcPts val="0"/>
              </a:spcAft>
              <a:tabLst>
                <a:tab pos="989533" algn="l"/>
                <a:tab pos="2143090" algn="l"/>
                <a:tab pos="3436798" algn="l"/>
              </a:tabLst>
              <a:defRPr/>
            </a:pPr>
            <a:r>
              <a:rPr lang="pt-BR" sz="2000" spc="-12" dirty="0" err="1">
                <a:latin typeface="Montserrat"/>
                <a:ea typeface="+mn-ea"/>
                <a:cs typeface="Montserrat"/>
              </a:rPr>
              <a:t>T</a:t>
            </a:r>
            <a:r>
              <a:rPr lang="pt-BR" sz="2000" spc="146" dirty="0">
                <a:latin typeface="Montserrat"/>
                <a:ea typeface="+mn-ea"/>
                <a:cs typeface="Montserrat"/>
              </a:rPr>
              <a:t> </a:t>
            </a:r>
            <a:r>
              <a:rPr lang="pt-BR" sz="2000" spc="-18" dirty="0">
                <a:latin typeface="Montserrat"/>
                <a:ea typeface="+mn-ea"/>
                <a:cs typeface="Montserrat"/>
              </a:rPr>
              <a:t>A</a:t>
            </a:r>
            <a:r>
              <a:rPr lang="pt-BR" sz="2000" spc="243" dirty="0">
                <a:latin typeface="Montserrat"/>
                <a:ea typeface="+mn-ea"/>
                <a:cs typeface="Montserrat"/>
              </a:rPr>
              <a:t> </a:t>
            </a:r>
            <a:r>
              <a:rPr lang="pt-BR" sz="2000" spc="-18" dirty="0" err="1">
                <a:latin typeface="Montserrat"/>
                <a:ea typeface="+mn-ea"/>
                <a:cs typeface="Montserrat"/>
              </a:rPr>
              <a:t>G</a:t>
            </a:r>
            <a:r>
              <a:rPr lang="pt-BR" sz="2000" spc="-18" dirty="0">
                <a:latin typeface="Montserrat"/>
                <a:ea typeface="+mn-ea"/>
                <a:cs typeface="Montserrat"/>
              </a:rPr>
              <a:t>	</a:t>
            </a:r>
            <a:r>
              <a:rPr lang="pt-BR" sz="2000" spc="-12" dirty="0">
                <a:latin typeface="Montserrat"/>
                <a:ea typeface="+mn-ea"/>
                <a:cs typeface="Montserrat"/>
              </a:rPr>
              <a:t>L </a:t>
            </a:r>
            <a:r>
              <a:rPr lang="pt-BR" sz="2000" spc="-236" dirty="0">
                <a:latin typeface="Montserrat"/>
                <a:ea typeface="+mn-ea"/>
                <a:cs typeface="Montserrat"/>
              </a:rPr>
              <a:t> </a:t>
            </a:r>
            <a:r>
              <a:rPr lang="pt-BR" sz="2000" spc="-6" dirty="0" err="1">
                <a:latin typeface="Montserrat"/>
                <a:ea typeface="+mn-ea"/>
                <a:cs typeface="Montserrat"/>
              </a:rPr>
              <a:t>I</a:t>
            </a:r>
            <a:r>
              <a:rPr lang="pt-BR" sz="2000" spc="-6"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N </a:t>
            </a:r>
            <a:r>
              <a:rPr lang="pt-BR" sz="2000" spc="-236" dirty="0">
                <a:latin typeface="Montserrat"/>
                <a:ea typeface="+mn-ea"/>
                <a:cs typeface="Montserrat"/>
              </a:rPr>
              <a:t> </a:t>
            </a:r>
            <a:r>
              <a:rPr lang="pt-BR" sz="2000" spc="-18" dirty="0">
                <a:latin typeface="Montserrat"/>
                <a:ea typeface="+mn-ea"/>
                <a:cs typeface="Montserrat"/>
              </a:rPr>
              <a:t>E	</a:t>
            </a:r>
            <a:r>
              <a:rPr lang="pt-BR" sz="2000" spc="-18" dirty="0" err="1">
                <a:latin typeface="Montserrat"/>
                <a:ea typeface="+mn-ea"/>
                <a:cs typeface="Montserrat"/>
              </a:rPr>
              <a:t>G</a:t>
            </a:r>
            <a:r>
              <a:rPr lang="pt-BR" sz="2000" spc="-18"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O </a:t>
            </a:r>
            <a:r>
              <a:rPr lang="pt-BR" sz="2000" spc="-236" dirty="0">
                <a:latin typeface="Montserrat"/>
                <a:ea typeface="+mn-ea"/>
                <a:cs typeface="Montserrat"/>
              </a:rPr>
              <a:t> </a:t>
            </a:r>
            <a:r>
              <a:rPr lang="pt-BR" sz="2000" spc="-18" dirty="0">
                <a:latin typeface="Montserrat"/>
                <a:ea typeface="+mn-ea"/>
                <a:cs typeface="Montserrat"/>
              </a:rPr>
              <a:t>E </a:t>
            </a:r>
            <a:r>
              <a:rPr lang="pt-BR" sz="2000" spc="-236" dirty="0">
                <a:latin typeface="Montserrat"/>
                <a:ea typeface="+mn-ea"/>
                <a:cs typeface="Montserrat"/>
              </a:rPr>
              <a:t> </a:t>
            </a:r>
            <a:r>
              <a:rPr lang="pt-BR" sz="2000" spc="-18" dirty="0" err="1">
                <a:latin typeface="Montserrat"/>
                <a:ea typeface="+mn-ea"/>
                <a:cs typeface="Montserrat"/>
              </a:rPr>
              <a:t>S</a:t>
            </a:r>
            <a:r>
              <a:rPr lang="pt-BR" sz="2000" spc="-18" dirty="0">
                <a:latin typeface="Montserrat"/>
                <a:ea typeface="+mn-ea"/>
                <a:cs typeface="Montserrat"/>
              </a:rPr>
              <a:t>	H </a:t>
            </a:r>
            <a:r>
              <a:rPr lang="pt-BR" sz="2000" spc="-236" dirty="0">
                <a:latin typeface="Montserrat"/>
                <a:ea typeface="+mn-ea"/>
                <a:cs typeface="Montserrat"/>
              </a:rPr>
              <a:t> </a:t>
            </a:r>
            <a:r>
              <a:rPr lang="pt-BR" sz="2000" spc="-18" dirty="0">
                <a:latin typeface="Montserrat"/>
                <a:ea typeface="+mn-ea"/>
                <a:cs typeface="Montserrat"/>
              </a:rPr>
              <a:t>E </a:t>
            </a:r>
            <a:r>
              <a:rPr lang="pt-BR" sz="2000" spc="-236" dirty="0">
                <a:latin typeface="Montserrat"/>
                <a:ea typeface="+mn-ea"/>
                <a:cs typeface="Montserrat"/>
              </a:rPr>
              <a:t> </a:t>
            </a:r>
            <a:r>
              <a:rPr lang="pt-BR" sz="2000" spc="-18" dirty="0" err="1">
                <a:latin typeface="Montserrat"/>
                <a:ea typeface="+mn-ea"/>
                <a:cs typeface="Montserrat"/>
              </a:rPr>
              <a:t>R</a:t>
            </a:r>
            <a:r>
              <a:rPr lang="pt-BR" sz="2000" spc="-18"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E</a:t>
            </a:r>
            <a:endParaRPr lang="pt-BR" sz="2000" dirty="0">
              <a:latin typeface="Montserrat"/>
              <a:ea typeface="+mn-ea"/>
              <a:cs typeface="Montserrat"/>
            </a:endParaRPr>
          </a:p>
        </p:txBody>
      </p:sp>
      <p:grpSp>
        <p:nvGrpSpPr>
          <p:cNvPr id="24" name="Group 16">
            <a:extLst>
              <a:ext uri="{FF2B5EF4-FFF2-40B4-BE49-F238E27FC236}">
                <a16:creationId xmlns:a16="http://schemas.microsoft.com/office/drawing/2014/main" id="{215C77AC-DC2C-34AD-E02D-1FC9D75CD7BF}"/>
              </a:ext>
            </a:extLst>
          </p:cNvPr>
          <p:cNvGrpSpPr>
            <a:grpSpLocks/>
          </p:cNvGrpSpPr>
          <p:nvPr/>
        </p:nvGrpSpPr>
        <p:grpSpPr bwMode="auto">
          <a:xfrm>
            <a:off x="8232775" y="3914775"/>
            <a:ext cx="3998913" cy="8054975"/>
            <a:chOff x="13131800" y="3998913"/>
            <a:chExt cx="3106738" cy="6257925"/>
          </a:xfrm>
        </p:grpSpPr>
        <p:sp>
          <p:nvSpPr>
            <p:cNvPr id="25" name="Freeform 1">
              <a:extLst>
                <a:ext uri="{FF2B5EF4-FFF2-40B4-BE49-F238E27FC236}">
                  <a16:creationId xmlns:a16="http://schemas.microsoft.com/office/drawing/2014/main" id="{78A118A2-FE0B-091E-4916-6DB5D603E9EF}"/>
                </a:ext>
              </a:extLst>
            </p:cNvPr>
            <p:cNvSpPr>
              <a:spLocks noChangeArrowheads="1"/>
            </p:cNvSpPr>
            <p:nvPr/>
          </p:nvSpPr>
          <p:spPr bwMode="auto">
            <a:xfrm>
              <a:off x="13131800" y="3998913"/>
              <a:ext cx="3106738" cy="6257925"/>
            </a:xfrm>
            <a:custGeom>
              <a:avLst/>
              <a:gdLst>
                <a:gd name="T0" fmla="*/ 3093778 w 8630"/>
                <a:gd name="T1" fmla="*/ 1195277 h 17382"/>
                <a:gd name="T2" fmla="*/ 3094498 w 8630"/>
                <a:gd name="T3" fmla="*/ 1195277 h 17382"/>
                <a:gd name="T4" fmla="*/ 3106378 w 8630"/>
                <a:gd name="T5" fmla="*/ 1207158 h 17382"/>
                <a:gd name="T6" fmla="*/ 3106378 w 8630"/>
                <a:gd name="T7" fmla="*/ 1590943 h 17382"/>
                <a:gd name="T8" fmla="*/ 3094498 w 8630"/>
                <a:gd name="T9" fmla="*/ 1602824 h 17382"/>
                <a:gd name="T10" fmla="*/ 3093778 w 8630"/>
                <a:gd name="T11" fmla="*/ 1602824 h 17382"/>
                <a:gd name="T12" fmla="*/ 3093778 w 8630"/>
                <a:gd name="T13" fmla="*/ 5893941 h 17382"/>
                <a:gd name="T14" fmla="*/ 2730186 w 8630"/>
                <a:gd name="T15" fmla="*/ 6257565 h 17382"/>
                <a:gd name="T16" fmla="*/ 375473 w 8630"/>
                <a:gd name="T17" fmla="*/ 6257565 h 17382"/>
                <a:gd name="T18" fmla="*/ 11880 w 8630"/>
                <a:gd name="T19" fmla="*/ 5893941 h 17382"/>
                <a:gd name="T20" fmla="*/ 11880 w 8630"/>
                <a:gd name="T21" fmla="*/ 2109377 h 17382"/>
                <a:gd name="T22" fmla="*/ 11880 w 8630"/>
                <a:gd name="T23" fmla="*/ 2109377 h 17382"/>
                <a:gd name="T24" fmla="*/ 0 w 8630"/>
                <a:gd name="T25" fmla="*/ 2097496 h 17382"/>
                <a:gd name="T26" fmla="*/ 0 w 8630"/>
                <a:gd name="T27" fmla="*/ 1713711 h 17382"/>
                <a:gd name="T28" fmla="*/ 11880 w 8630"/>
                <a:gd name="T29" fmla="*/ 1701830 h 17382"/>
                <a:gd name="T30" fmla="*/ 11880 w 8630"/>
                <a:gd name="T31" fmla="*/ 1701830 h 17382"/>
                <a:gd name="T32" fmla="*/ 11880 w 8630"/>
                <a:gd name="T33" fmla="*/ 1602824 h 17382"/>
                <a:gd name="T34" fmla="*/ 11880 w 8630"/>
                <a:gd name="T35" fmla="*/ 1602824 h 17382"/>
                <a:gd name="T36" fmla="*/ 0 w 8630"/>
                <a:gd name="T37" fmla="*/ 1590943 h 17382"/>
                <a:gd name="T38" fmla="*/ 0 w 8630"/>
                <a:gd name="T39" fmla="*/ 1207158 h 17382"/>
                <a:gd name="T40" fmla="*/ 11880 w 8630"/>
                <a:gd name="T41" fmla="*/ 1195277 h 17382"/>
                <a:gd name="T42" fmla="*/ 11880 w 8630"/>
                <a:gd name="T43" fmla="*/ 1195277 h 17382"/>
                <a:gd name="T44" fmla="*/ 11880 w 8630"/>
                <a:gd name="T45" fmla="*/ 973503 h 17382"/>
                <a:gd name="T46" fmla="*/ 11880 w 8630"/>
                <a:gd name="T47" fmla="*/ 973503 h 17382"/>
                <a:gd name="T48" fmla="*/ 0 w 8630"/>
                <a:gd name="T49" fmla="*/ 961982 h 17382"/>
                <a:gd name="T50" fmla="*/ 0 w 8630"/>
                <a:gd name="T51" fmla="*/ 747048 h 17382"/>
                <a:gd name="T52" fmla="*/ 11880 w 8630"/>
                <a:gd name="T53" fmla="*/ 735168 h 17382"/>
                <a:gd name="T54" fmla="*/ 11880 w 8630"/>
                <a:gd name="T55" fmla="*/ 735168 h 17382"/>
                <a:gd name="T56" fmla="*/ 11880 w 8630"/>
                <a:gd name="T57" fmla="*/ 363624 h 17382"/>
                <a:gd name="T58" fmla="*/ 375473 w 8630"/>
                <a:gd name="T59" fmla="*/ 0 h 17382"/>
                <a:gd name="T60" fmla="*/ 2730186 w 8630"/>
                <a:gd name="T61" fmla="*/ 0 h 17382"/>
                <a:gd name="T62" fmla="*/ 3093778 w 8630"/>
                <a:gd name="T63" fmla="*/ 363624 h 17382"/>
                <a:gd name="T64" fmla="*/ 3093778 w 8630"/>
                <a:gd name="T65" fmla="*/ 1195277 h 173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30"/>
                <a:gd name="T100" fmla="*/ 0 h 17382"/>
                <a:gd name="T101" fmla="*/ 8630 w 8630"/>
                <a:gd name="T102" fmla="*/ 17382 h 173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30" h="17382">
                  <a:moveTo>
                    <a:pt x="8594" y="3320"/>
                  </a:moveTo>
                  <a:lnTo>
                    <a:pt x="8596" y="3320"/>
                  </a:lnTo>
                  <a:cubicBezTo>
                    <a:pt x="8614" y="3320"/>
                    <a:pt x="8629" y="3335"/>
                    <a:pt x="8629" y="3353"/>
                  </a:cubicBezTo>
                  <a:lnTo>
                    <a:pt x="8629" y="4419"/>
                  </a:lnTo>
                  <a:cubicBezTo>
                    <a:pt x="8629" y="4438"/>
                    <a:pt x="8614" y="4452"/>
                    <a:pt x="8596" y="4452"/>
                  </a:cubicBezTo>
                  <a:lnTo>
                    <a:pt x="8594" y="4452"/>
                  </a:lnTo>
                  <a:lnTo>
                    <a:pt x="8594" y="16371"/>
                  </a:lnTo>
                  <a:cubicBezTo>
                    <a:pt x="8594" y="16928"/>
                    <a:pt x="8141" y="17381"/>
                    <a:pt x="7584" y="17381"/>
                  </a:cubicBezTo>
                  <a:lnTo>
                    <a:pt x="1043" y="17381"/>
                  </a:lnTo>
                  <a:cubicBezTo>
                    <a:pt x="486" y="17381"/>
                    <a:pt x="33" y="16928"/>
                    <a:pt x="33" y="16371"/>
                  </a:cubicBezTo>
                  <a:lnTo>
                    <a:pt x="33" y="5859"/>
                  </a:lnTo>
                  <a:cubicBezTo>
                    <a:pt x="15" y="5859"/>
                    <a:pt x="0" y="5844"/>
                    <a:pt x="0" y="5826"/>
                  </a:cubicBezTo>
                  <a:lnTo>
                    <a:pt x="0" y="4760"/>
                  </a:lnTo>
                  <a:cubicBezTo>
                    <a:pt x="0" y="4741"/>
                    <a:pt x="15" y="4727"/>
                    <a:pt x="33" y="4727"/>
                  </a:cubicBezTo>
                  <a:lnTo>
                    <a:pt x="33" y="4452"/>
                  </a:lnTo>
                  <a:cubicBezTo>
                    <a:pt x="15" y="4452"/>
                    <a:pt x="0" y="4438"/>
                    <a:pt x="0" y="4419"/>
                  </a:cubicBezTo>
                  <a:lnTo>
                    <a:pt x="0" y="3353"/>
                  </a:lnTo>
                  <a:cubicBezTo>
                    <a:pt x="0" y="3335"/>
                    <a:pt x="15" y="3320"/>
                    <a:pt x="33" y="3320"/>
                  </a:cubicBezTo>
                  <a:lnTo>
                    <a:pt x="33" y="2704"/>
                  </a:lnTo>
                  <a:cubicBezTo>
                    <a:pt x="15" y="2704"/>
                    <a:pt x="0" y="2690"/>
                    <a:pt x="0" y="2672"/>
                  </a:cubicBezTo>
                  <a:lnTo>
                    <a:pt x="0" y="2075"/>
                  </a:lnTo>
                  <a:cubicBezTo>
                    <a:pt x="0" y="2057"/>
                    <a:pt x="15" y="2042"/>
                    <a:pt x="33" y="2042"/>
                  </a:cubicBezTo>
                  <a:lnTo>
                    <a:pt x="33" y="1010"/>
                  </a:lnTo>
                  <a:cubicBezTo>
                    <a:pt x="33" y="453"/>
                    <a:pt x="486" y="0"/>
                    <a:pt x="1043" y="0"/>
                  </a:cubicBezTo>
                  <a:lnTo>
                    <a:pt x="7584" y="0"/>
                  </a:lnTo>
                  <a:cubicBezTo>
                    <a:pt x="8141" y="0"/>
                    <a:pt x="8594" y="453"/>
                    <a:pt x="8594" y="1010"/>
                  </a:cubicBezTo>
                  <a:lnTo>
                    <a:pt x="8594" y="3320"/>
                  </a:lnTo>
                </a:path>
              </a:pathLst>
            </a:cu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26" name="Freeform 2">
              <a:extLst>
                <a:ext uri="{FF2B5EF4-FFF2-40B4-BE49-F238E27FC236}">
                  <a16:creationId xmlns:a16="http://schemas.microsoft.com/office/drawing/2014/main" id="{C36E9CCA-BEE1-EB37-8C5B-C5E4471FD358}"/>
                </a:ext>
              </a:extLst>
            </p:cNvPr>
            <p:cNvSpPr>
              <a:spLocks noChangeArrowheads="1"/>
            </p:cNvSpPr>
            <p:nvPr/>
          </p:nvSpPr>
          <p:spPr bwMode="auto">
            <a:xfrm>
              <a:off x="13165138" y="4021138"/>
              <a:ext cx="3036887" cy="6211887"/>
            </a:xfrm>
            <a:custGeom>
              <a:avLst/>
              <a:gdLst>
                <a:gd name="T0" fmla="*/ 340912 w 8436"/>
                <a:gd name="T1" fmla="*/ 6211527 h 17256"/>
                <a:gd name="T2" fmla="*/ 0 w 8436"/>
                <a:gd name="T3" fmla="*/ 5870622 h 17256"/>
                <a:gd name="T4" fmla="*/ 0 w 8436"/>
                <a:gd name="T5" fmla="*/ 340905 h 17256"/>
                <a:gd name="T6" fmla="*/ 340912 w 8436"/>
                <a:gd name="T7" fmla="*/ 0 h 17256"/>
                <a:gd name="T8" fmla="*/ 2695615 w 8436"/>
                <a:gd name="T9" fmla="*/ 0 h 17256"/>
                <a:gd name="T10" fmla="*/ 3036527 w 8436"/>
                <a:gd name="T11" fmla="*/ 340905 h 17256"/>
                <a:gd name="T12" fmla="*/ 3036527 w 8436"/>
                <a:gd name="T13" fmla="*/ 5870622 h 17256"/>
                <a:gd name="T14" fmla="*/ 2695615 w 8436"/>
                <a:gd name="T15" fmla="*/ 6211527 h 17256"/>
                <a:gd name="T16" fmla="*/ 340912 w 8436"/>
                <a:gd name="T17" fmla="*/ 6211527 h 17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36"/>
                <a:gd name="T28" fmla="*/ 0 h 17256"/>
                <a:gd name="T29" fmla="*/ 8436 w 8436"/>
                <a:gd name="T30" fmla="*/ 17256 h 17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36" h="17256">
                  <a:moveTo>
                    <a:pt x="947" y="17255"/>
                  </a:moveTo>
                  <a:cubicBezTo>
                    <a:pt x="425" y="17255"/>
                    <a:pt x="0" y="16831"/>
                    <a:pt x="0" y="16308"/>
                  </a:cubicBezTo>
                  <a:lnTo>
                    <a:pt x="0" y="947"/>
                  </a:lnTo>
                  <a:cubicBezTo>
                    <a:pt x="0" y="425"/>
                    <a:pt x="425" y="0"/>
                    <a:pt x="947" y="0"/>
                  </a:cubicBezTo>
                  <a:lnTo>
                    <a:pt x="7488" y="0"/>
                  </a:lnTo>
                  <a:cubicBezTo>
                    <a:pt x="8010" y="0"/>
                    <a:pt x="8435" y="425"/>
                    <a:pt x="8435" y="947"/>
                  </a:cubicBezTo>
                  <a:lnTo>
                    <a:pt x="8435" y="16308"/>
                  </a:lnTo>
                  <a:cubicBezTo>
                    <a:pt x="8435" y="16831"/>
                    <a:pt x="8010" y="17255"/>
                    <a:pt x="7488" y="17255"/>
                  </a:cubicBezTo>
                  <a:lnTo>
                    <a:pt x="947" y="17255"/>
                  </a:lnTo>
                </a:path>
              </a:pathLst>
            </a:cu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27" name="Freeform 3">
              <a:extLst>
                <a:ext uri="{FF2B5EF4-FFF2-40B4-BE49-F238E27FC236}">
                  <a16:creationId xmlns:a16="http://schemas.microsoft.com/office/drawing/2014/main" id="{65C8D301-5E31-4F93-591E-FF6AABB6E8EA}"/>
                </a:ext>
              </a:extLst>
            </p:cNvPr>
            <p:cNvSpPr>
              <a:spLocks noChangeArrowheads="1"/>
            </p:cNvSpPr>
            <p:nvPr/>
          </p:nvSpPr>
          <p:spPr bwMode="auto">
            <a:xfrm>
              <a:off x="14203363" y="4337050"/>
              <a:ext cx="93662" cy="93663"/>
            </a:xfrm>
            <a:custGeom>
              <a:avLst/>
              <a:gdLst>
                <a:gd name="T0" fmla="*/ 46831 w 260"/>
                <a:gd name="T1" fmla="*/ 93304 h 261"/>
                <a:gd name="T2" fmla="*/ 0 w 260"/>
                <a:gd name="T3" fmla="*/ 46652 h 261"/>
                <a:gd name="T4" fmla="*/ 46831 w 260"/>
                <a:gd name="T5" fmla="*/ 0 h 261"/>
                <a:gd name="T6" fmla="*/ 93302 w 260"/>
                <a:gd name="T7" fmla="*/ 46652 h 261"/>
                <a:gd name="T8" fmla="*/ 46831 w 260"/>
                <a:gd name="T9" fmla="*/ 93304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130" y="260"/>
                  </a:moveTo>
                  <a:cubicBezTo>
                    <a:pt x="58" y="260"/>
                    <a:pt x="0" y="202"/>
                    <a:pt x="0" y="130"/>
                  </a:cubicBezTo>
                  <a:cubicBezTo>
                    <a:pt x="0" y="58"/>
                    <a:pt x="58" y="0"/>
                    <a:pt x="130" y="0"/>
                  </a:cubicBezTo>
                  <a:cubicBezTo>
                    <a:pt x="201" y="0"/>
                    <a:pt x="259" y="58"/>
                    <a:pt x="259" y="130"/>
                  </a:cubicBezTo>
                  <a:cubicBezTo>
                    <a:pt x="259" y="202"/>
                    <a:pt x="201" y="260"/>
                    <a:pt x="130" y="26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28" name="Freeform 4">
              <a:extLst>
                <a:ext uri="{FF2B5EF4-FFF2-40B4-BE49-F238E27FC236}">
                  <a16:creationId xmlns:a16="http://schemas.microsoft.com/office/drawing/2014/main" id="{514891DA-21C6-5731-2338-FEC68CB57133}"/>
                </a:ext>
              </a:extLst>
            </p:cNvPr>
            <p:cNvSpPr>
              <a:spLocks noChangeArrowheads="1"/>
            </p:cNvSpPr>
            <p:nvPr/>
          </p:nvSpPr>
          <p:spPr bwMode="auto">
            <a:xfrm>
              <a:off x="14647863" y="4167188"/>
              <a:ext cx="68262" cy="68262"/>
            </a:xfrm>
            <a:custGeom>
              <a:avLst/>
              <a:gdLst>
                <a:gd name="T0" fmla="*/ 33952 w 191"/>
                <a:gd name="T1" fmla="*/ 67905 h 191"/>
                <a:gd name="T2" fmla="*/ 0 w 191"/>
                <a:gd name="T3" fmla="*/ 33952 h 191"/>
                <a:gd name="T4" fmla="*/ 33952 w 191"/>
                <a:gd name="T5" fmla="*/ 0 h 191"/>
                <a:gd name="T6" fmla="*/ 67905 w 191"/>
                <a:gd name="T7" fmla="*/ 33952 h 191"/>
                <a:gd name="T8" fmla="*/ 33952 w 191"/>
                <a:gd name="T9" fmla="*/ 67905 h 191"/>
                <a:gd name="T10" fmla="*/ 0 60000 65536"/>
                <a:gd name="T11" fmla="*/ 0 60000 65536"/>
                <a:gd name="T12" fmla="*/ 0 60000 65536"/>
                <a:gd name="T13" fmla="*/ 0 60000 65536"/>
                <a:gd name="T14" fmla="*/ 0 60000 65536"/>
                <a:gd name="T15" fmla="*/ 0 w 191"/>
                <a:gd name="T16" fmla="*/ 0 h 191"/>
                <a:gd name="T17" fmla="*/ 191 w 191"/>
                <a:gd name="T18" fmla="*/ 191 h 191"/>
              </a:gdLst>
              <a:ahLst/>
              <a:cxnLst>
                <a:cxn ang="T10">
                  <a:pos x="T0" y="T1"/>
                </a:cxn>
                <a:cxn ang="T11">
                  <a:pos x="T2" y="T3"/>
                </a:cxn>
                <a:cxn ang="T12">
                  <a:pos x="T4" y="T5"/>
                </a:cxn>
                <a:cxn ang="T13">
                  <a:pos x="T6" y="T7"/>
                </a:cxn>
                <a:cxn ang="T14">
                  <a:pos x="T8" y="T9"/>
                </a:cxn>
              </a:cxnLst>
              <a:rect l="T15" t="T16" r="T17" b="T18"/>
              <a:pathLst>
                <a:path w="191" h="191">
                  <a:moveTo>
                    <a:pt x="95" y="190"/>
                  </a:moveTo>
                  <a:cubicBezTo>
                    <a:pt x="42" y="190"/>
                    <a:pt x="0" y="147"/>
                    <a:pt x="0" y="95"/>
                  </a:cubicBezTo>
                  <a:cubicBezTo>
                    <a:pt x="0" y="43"/>
                    <a:pt x="42" y="0"/>
                    <a:pt x="95" y="0"/>
                  </a:cubicBezTo>
                  <a:cubicBezTo>
                    <a:pt x="147" y="0"/>
                    <a:pt x="190" y="43"/>
                    <a:pt x="190" y="95"/>
                  </a:cubicBezTo>
                  <a:cubicBezTo>
                    <a:pt x="190" y="147"/>
                    <a:pt x="147" y="190"/>
                    <a:pt x="95" y="19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29" name="Freeform 5">
              <a:extLst>
                <a:ext uri="{FF2B5EF4-FFF2-40B4-BE49-F238E27FC236}">
                  <a16:creationId xmlns:a16="http://schemas.microsoft.com/office/drawing/2014/main" id="{E0C3F872-082A-FB85-33B3-FF4390EA604A}"/>
                </a:ext>
              </a:extLst>
            </p:cNvPr>
            <p:cNvSpPr>
              <a:spLocks noChangeArrowheads="1"/>
            </p:cNvSpPr>
            <p:nvPr/>
          </p:nvSpPr>
          <p:spPr bwMode="auto">
            <a:xfrm>
              <a:off x="14463713" y="4362450"/>
              <a:ext cx="434975" cy="46038"/>
            </a:xfrm>
            <a:custGeom>
              <a:avLst/>
              <a:gdLst>
                <a:gd name="T0" fmla="*/ 411249 w 1210"/>
                <a:gd name="T1" fmla="*/ 45684 h 130"/>
                <a:gd name="T2" fmla="*/ 23366 w 1210"/>
                <a:gd name="T3" fmla="*/ 45684 h 130"/>
                <a:gd name="T4" fmla="*/ 0 w 1210"/>
                <a:gd name="T5" fmla="*/ 23019 h 130"/>
                <a:gd name="T6" fmla="*/ 23366 w 1210"/>
                <a:gd name="T7" fmla="*/ 0 h 130"/>
                <a:gd name="T8" fmla="*/ 411249 w 1210"/>
                <a:gd name="T9" fmla="*/ 0 h 130"/>
                <a:gd name="T10" fmla="*/ 434616 w 1210"/>
                <a:gd name="T11" fmla="*/ 23019 h 130"/>
                <a:gd name="T12" fmla="*/ 411249 w 1210"/>
                <a:gd name="T13" fmla="*/ 45684 h 130"/>
                <a:gd name="T14" fmla="*/ 0 60000 65536"/>
                <a:gd name="T15" fmla="*/ 0 60000 65536"/>
                <a:gd name="T16" fmla="*/ 0 60000 65536"/>
                <a:gd name="T17" fmla="*/ 0 60000 65536"/>
                <a:gd name="T18" fmla="*/ 0 60000 65536"/>
                <a:gd name="T19" fmla="*/ 0 60000 65536"/>
                <a:gd name="T20" fmla="*/ 0 60000 65536"/>
                <a:gd name="T21" fmla="*/ 0 w 1210"/>
                <a:gd name="T22" fmla="*/ 0 h 130"/>
                <a:gd name="T23" fmla="*/ 1210 w 1210"/>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0" h="130">
                  <a:moveTo>
                    <a:pt x="1144" y="129"/>
                  </a:moveTo>
                  <a:lnTo>
                    <a:pt x="65" y="129"/>
                  </a:lnTo>
                  <a:cubicBezTo>
                    <a:pt x="29" y="129"/>
                    <a:pt x="0" y="100"/>
                    <a:pt x="0" y="65"/>
                  </a:cubicBezTo>
                  <a:cubicBezTo>
                    <a:pt x="0" y="29"/>
                    <a:pt x="29" y="0"/>
                    <a:pt x="65" y="0"/>
                  </a:cubicBezTo>
                  <a:lnTo>
                    <a:pt x="1144" y="0"/>
                  </a:lnTo>
                  <a:cubicBezTo>
                    <a:pt x="1180" y="0"/>
                    <a:pt x="1209" y="29"/>
                    <a:pt x="1209" y="65"/>
                  </a:cubicBezTo>
                  <a:cubicBezTo>
                    <a:pt x="1209" y="100"/>
                    <a:pt x="1180" y="129"/>
                    <a:pt x="1144" y="129"/>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30" name="Freeform 6">
              <a:extLst>
                <a:ext uri="{FF2B5EF4-FFF2-40B4-BE49-F238E27FC236}">
                  <a16:creationId xmlns:a16="http://schemas.microsoft.com/office/drawing/2014/main" id="{C99325AE-E3EB-2C1B-4FEF-15363EBDABF5}"/>
                </a:ext>
              </a:extLst>
            </p:cNvPr>
            <p:cNvSpPr>
              <a:spLocks noChangeArrowheads="1"/>
            </p:cNvSpPr>
            <p:nvPr/>
          </p:nvSpPr>
          <p:spPr bwMode="auto">
            <a:xfrm>
              <a:off x="14468475" y="9671050"/>
              <a:ext cx="427038" cy="427038"/>
            </a:xfrm>
            <a:custGeom>
              <a:avLst/>
              <a:gdLst>
                <a:gd name="T0" fmla="*/ 30220 w 1187"/>
                <a:gd name="T1" fmla="*/ 213519 h 1186"/>
                <a:gd name="T2" fmla="*/ 213339 w 1187"/>
                <a:gd name="T3" fmla="*/ 396792 h 1186"/>
                <a:gd name="T4" fmla="*/ 396458 w 1187"/>
                <a:gd name="T5" fmla="*/ 213519 h 1186"/>
                <a:gd name="T6" fmla="*/ 213339 w 1187"/>
                <a:gd name="T7" fmla="*/ 29885 h 1186"/>
                <a:gd name="T8" fmla="*/ 30220 w 1187"/>
                <a:gd name="T9" fmla="*/ 213519 h 1186"/>
                <a:gd name="T10" fmla="*/ 0 w 1187"/>
                <a:gd name="T11" fmla="*/ 213519 h 1186"/>
                <a:gd name="T12" fmla="*/ 213339 w 1187"/>
                <a:gd name="T13" fmla="*/ 0 h 1186"/>
                <a:gd name="T14" fmla="*/ 426678 w 1187"/>
                <a:gd name="T15" fmla="*/ 213519 h 1186"/>
                <a:gd name="T16" fmla="*/ 213339 w 1187"/>
                <a:gd name="T17" fmla="*/ 426678 h 1186"/>
                <a:gd name="T18" fmla="*/ 0 w 1187"/>
                <a:gd name="T19" fmla="*/ 213519 h 1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7"/>
                <a:gd name="T31" fmla="*/ 0 h 1186"/>
                <a:gd name="T32" fmla="*/ 1187 w 1187"/>
                <a:gd name="T33" fmla="*/ 1186 h 1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7" h="1186">
                  <a:moveTo>
                    <a:pt x="84" y="593"/>
                  </a:moveTo>
                  <a:cubicBezTo>
                    <a:pt x="84" y="874"/>
                    <a:pt x="312" y="1102"/>
                    <a:pt x="593" y="1102"/>
                  </a:cubicBezTo>
                  <a:cubicBezTo>
                    <a:pt x="874" y="1102"/>
                    <a:pt x="1102" y="874"/>
                    <a:pt x="1102" y="593"/>
                  </a:cubicBezTo>
                  <a:cubicBezTo>
                    <a:pt x="1102" y="312"/>
                    <a:pt x="874" y="83"/>
                    <a:pt x="593" y="83"/>
                  </a:cubicBezTo>
                  <a:cubicBezTo>
                    <a:pt x="312" y="83"/>
                    <a:pt x="84" y="312"/>
                    <a:pt x="84" y="593"/>
                  </a:cubicBezTo>
                  <a:close/>
                  <a:moveTo>
                    <a:pt x="0" y="593"/>
                  </a:moveTo>
                  <a:cubicBezTo>
                    <a:pt x="0" y="266"/>
                    <a:pt x="266" y="0"/>
                    <a:pt x="593" y="0"/>
                  </a:cubicBezTo>
                  <a:cubicBezTo>
                    <a:pt x="920" y="0"/>
                    <a:pt x="1186" y="266"/>
                    <a:pt x="1186" y="593"/>
                  </a:cubicBezTo>
                  <a:cubicBezTo>
                    <a:pt x="1186" y="920"/>
                    <a:pt x="920" y="1185"/>
                    <a:pt x="593" y="1185"/>
                  </a:cubicBezTo>
                  <a:cubicBezTo>
                    <a:pt x="266" y="1185"/>
                    <a:pt x="0" y="920"/>
                    <a:pt x="0" y="593"/>
                  </a:cubicBezTo>
                  <a:close/>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grpSp>
      <p:grpSp>
        <p:nvGrpSpPr>
          <p:cNvPr id="31" name="Group 15">
            <a:extLst>
              <a:ext uri="{FF2B5EF4-FFF2-40B4-BE49-F238E27FC236}">
                <a16:creationId xmlns:a16="http://schemas.microsoft.com/office/drawing/2014/main" id="{9CDA9F01-C2F2-F607-8138-2BB01921D5C6}"/>
              </a:ext>
            </a:extLst>
          </p:cNvPr>
          <p:cNvGrpSpPr>
            <a:grpSpLocks/>
          </p:cNvGrpSpPr>
          <p:nvPr/>
        </p:nvGrpSpPr>
        <p:grpSpPr bwMode="auto">
          <a:xfrm>
            <a:off x="2725738" y="3914775"/>
            <a:ext cx="3998912" cy="8054975"/>
            <a:chOff x="8853488" y="3998913"/>
            <a:chExt cx="3106737" cy="6257925"/>
          </a:xfrm>
        </p:grpSpPr>
        <p:sp>
          <p:nvSpPr>
            <p:cNvPr id="32" name="Freeform 8">
              <a:extLst>
                <a:ext uri="{FF2B5EF4-FFF2-40B4-BE49-F238E27FC236}">
                  <a16:creationId xmlns:a16="http://schemas.microsoft.com/office/drawing/2014/main" id="{6698871B-E2E7-C381-BEB0-0FE74521C47F}"/>
                </a:ext>
              </a:extLst>
            </p:cNvPr>
            <p:cNvSpPr>
              <a:spLocks noChangeArrowheads="1"/>
            </p:cNvSpPr>
            <p:nvPr/>
          </p:nvSpPr>
          <p:spPr bwMode="auto">
            <a:xfrm>
              <a:off x="8853488" y="3998913"/>
              <a:ext cx="3106737" cy="6257925"/>
            </a:xfrm>
            <a:custGeom>
              <a:avLst/>
              <a:gdLst>
                <a:gd name="T0" fmla="*/ 3093777 w 8630"/>
                <a:gd name="T1" fmla="*/ 1195277 h 17382"/>
                <a:gd name="T2" fmla="*/ 3094497 w 8630"/>
                <a:gd name="T3" fmla="*/ 1195277 h 17382"/>
                <a:gd name="T4" fmla="*/ 3106377 w 8630"/>
                <a:gd name="T5" fmla="*/ 1207158 h 17382"/>
                <a:gd name="T6" fmla="*/ 3106377 w 8630"/>
                <a:gd name="T7" fmla="*/ 1590943 h 17382"/>
                <a:gd name="T8" fmla="*/ 3094497 w 8630"/>
                <a:gd name="T9" fmla="*/ 1602824 h 17382"/>
                <a:gd name="T10" fmla="*/ 3093777 w 8630"/>
                <a:gd name="T11" fmla="*/ 1602824 h 17382"/>
                <a:gd name="T12" fmla="*/ 3093777 w 8630"/>
                <a:gd name="T13" fmla="*/ 5893941 h 17382"/>
                <a:gd name="T14" fmla="*/ 2730185 w 8630"/>
                <a:gd name="T15" fmla="*/ 6257565 h 17382"/>
                <a:gd name="T16" fmla="*/ 375472 w 8630"/>
                <a:gd name="T17" fmla="*/ 6257565 h 17382"/>
                <a:gd name="T18" fmla="*/ 11880 w 8630"/>
                <a:gd name="T19" fmla="*/ 5893941 h 17382"/>
                <a:gd name="T20" fmla="*/ 11880 w 8630"/>
                <a:gd name="T21" fmla="*/ 2109377 h 17382"/>
                <a:gd name="T22" fmla="*/ 11880 w 8630"/>
                <a:gd name="T23" fmla="*/ 2109377 h 17382"/>
                <a:gd name="T24" fmla="*/ 0 w 8630"/>
                <a:gd name="T25" fmla="*/ 2097496 h 17382"/>
                <a:gd name="T26" fmla="*/ 0 w 8630"/>
                <a:gd name="T27" fmla="*/ 1713711 h 17382"/>
                <a:gd name="T28" fmla="*/ 11880 w 8630"/>
                <a:gd name="T29" fmla="*/ 1701830 h 17382"/>
                <a:gd name="T30" fmla="*/ 11880 w 8630"/>
                <a:gd name="T31" fmla="*/ 1701830 h 17382"/>
                <a:gd name="T32" fmla="*/ 11880 w 8630"/>
                <a:gd name="T33" fmla="*/ 1602824 h 17382"/>
                <a:gd name="T34" fmla="*/ 11880 w 8630"/>
                <a:gd name="T35" fmla="*/ 1602824 h 17382"/>
                <a:gd name="T36" fmla="*/ 0 w 8630"/>
                <a:gd name="T37" fmla="*/ 1590943 h 17382"/>
                <a:gd name="T38" fmla="*/ 0 w 8630"/>
                <a:gd name="T39" fmla="*/ 1207158 h 17382"/>
                <a:gd name="T40" fmla="*/ 11880 w 8630"/>
                <a:gd name="T41" fmla="*/ 1195277 h 17382"/>
                <a:gd name="T42" fmla="*/ 11880 w 8630"/>
                <a:gd name="T43" fmla="*/ 1195277 h 17382"/>
                <a:gd name="T44" fmla="*/ 11880 w 8630"/>
                <a:gd name="T45" fmla="*/ 973503 h 17382"/>
                <a:gd name="T46" fmla="*/ 11880 w 8630"/>
                <a:gd name="T47" fmla="*/ 973503 h 17382"/>
                <a:gd name="T48" fmla="*/ 0 w 8630"/>
                <a:gd name="T49" fmla="*/ 961982 h 17382"/>
                <a:gd name="T50" fmla="*/ 0 w 8630"/>
                <a:gd name="T51" fmla="*/ 747048 h 17382"/>
                <a:gd name="T52" fmla="*/ 11880 w 8630"/>
                <a:gd name="T53" fmla="*/ 735168 h 17382"/>
                <a:gd name="T54" fmla="*/ 11880 w 8630"/>
                <a:gd name="T55" fmla="*/ 735168 h 17382"/>
                <a:gd name="T56" fmla="*/ 11880 w 8630"/>
                <a:gd name="T57" fmla="*/ 363624 h 17382"/>
                <a:gd name="T58" fmla="*/ 375472 w 8630"/>
                <a:gd name="T59" fmla="*/ 0 h 17382"/>
                <a:gd name="T60" fmla="*/ 2730185 w 8630"/>
                <a:gd name="T61" fmla="*/ 0 h 17382"/>
                <a:gd name="T62" fmla="*/ 3093777 w 8630"/>
                <a:gd name="T63" fmla="*/ 363624 h 17382"/>
                <a:gd name="T64" fmla="*/ 3093777 w 8630"/>
                <a:gd name="T65" fmla="*/ 1195277 h 173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30"/>
                <a:gd name="T100" fmla="*/ 0 h 17382"/>
                <a:gd name="T101" fmla="*/ 8630 w 8630"/>
                <a:gd name="T102" fmla="*/ 17382 h 173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30" h="17382">
                  <a:moveTo>
                    <a:pt x="8594" y="3320"/>
                  </a:moveTo>
                  <a:lnTo>
                    <a:pt x="8596" y="3320"/>
                  </a:lnTo>
                  <a:cubicBezTo>
                    <a:pt x="8614" y="3320"/>
                    <a:pt x="8629" y="3335"/>
                    <a:pt x="8629" y="3353"/>
                  </a:cubicBezTo>
                  <a:lnTo>
                    <a:pt x="8629" y="4419"/>
                  </a:lnTo>
                  <a:cubicBezTo>
                    <a:pt x="8629" y="4438"/>
                    <a:pt x="8614" y="4452"/>
                    <a:pt x="8596" y="4452"/>
                  </a:cubicBezTo>
                  <a:lnTo>
                    <a:pt x="8594" y="4452"/>
                  </a:lnTo>
                  <a:lnTo>
                    <a:pt x="8594" y="16371"/>
                  </a:lnTo>
                  <a:cubicBezTo>
                    <a:pt x="8594" y="16928"/>
                    <a:pt x="8141" y="17381"/>
                    <a:pt x="7584" y="17381"/>
                  </a:cubicBezTo>
                  <a:lnTo>
                    <a:pt x="1043" y="17381"/>
                  </a:lnTo>
                  <a:cubicBezTo>
                    <a:pt x="487" y="17381"/>
                    <a:pt x="33" y="16928"/>
                    <a:pt x="33" y="16371"/>
                  </a:cubicBezTo>
                  <a:lnTo>
                    <a:pt x="33" y="5859"/>
                  </a:lnTo>
                  <a:cubicBezTo>
                    <a:pt x="15" y="5859"/>
                    <a:pt x="0" y="5844"/>
                    <a:pt x="0" y="5826"/>
                  </a:cubicBezTo>
                  <a:lnTo>
                    <a:pt x="0" y="4760"/>
                  </a:lnTo>
                  <a:cubicBezTo>
                    <a:pt x="0" y="4741"/>
                    <a:pt x="15" y="4727"/>
                    <a:pt x="33" y="4727"/>
                  </a:cubicBezTo>
                  <a:lnTo>
                    <a:pt x="33" y="4452"/>
                  </a:lnTo>
                  <a:cubicBezTo>
                    <a:pt x="15" y="4452"/>
                    <a:pt x="0" y="4438"/>
                    <a:pt x="0" y="4419"/>
                  </a:cubicBezTo>
                  <a:lnTo>
                    <a:pt x="0" y="3353"/>
                  </a:lnTo>
                  <a:cubicBezTo>
                    <a:pt x="0" y="3335"/>
                    <a:pt x="15" y="3320"/>
                    <a:pt x="33" y="3320"/>
                  </a:cubicBezTo>
                  <a:lnTo>
                    <a:pt x="33" y="2704"/>
                  </a:lnTo>
                  <a:cubicBezTo>
                    <a:pt x="15" y="2704"/>
                    <a:pt x="0" y="2690"/>
                    <a:pt x="0" y="2672"/>
                  </a:cubicBezTo>
                  <a:lnTo>
                    <a:pt x="0" y="2075"/>
                  </a:lnTo>
                  <a:cubicBezTo>
                    <a:pt x="0" y="2057"/>
                    <a:pt x="15" y="2042"/>
                    <a:pt x="33" y="2042"/>
                  </a:cubicBezTo>
                  <a:lnTo>
                    <a:pt x="33" y="1010"/>
                  </a:lnTo>
                  <a:cubicBezTo>
                    <a:pt x="33" y="453"/>
                    <a:pt x="487" y="0"/>
                    <a:pt x="1043" y="0"/>
                  </a:cubicBezTo>
                  <a:lnTo>
                    <a:pt x="7584" y="0"/>
                  </a:lnTo>
                  <a:cubicBezTo>
                    <a:pt x="8141" y="0"/>
                    <a:pt x="8594" y="453"/>
                    <a:pt x="8594" y="1010"/>
                  </a:cubicBezTo>
                  <a:lnTo>
                    <a:pt x="8594" y="3320"/>
                  </a:lnTo>
                </a:path>
              </a:pathLst>
            </a:cu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33" name="Freeform 9">
              <a:extLst>
                <a:ext uri="{FF2B5EF4-FFF2-40B4-BE49-F238E27FC236}">
                  <a16:creationId xmlns:a16="http://schemas.microsoft.com/office/drawing/2014/main" id="{0CED31D9-A8A8-ECC7-BAC7-60117FD11473}"/>
                </a:ext>
              </a:extLst>
            </p:cNvPr>
            <p:cNvSpPr>
              <a:spLocks noChangeArrowheads="1"/>
            </p:cNvSpPr>
            <p:nvPr/>
          </p:nvSpPr>
          <p:spPr bwMode="auto">
            <a:xfrm>
              <a:off x="8888413" y="4021138"/>
              <a:ext cx="3036887" cy="6211887"/>
            </a:xfrm>
            <a:custGeom>
              <a:avLst/>
              <a:gdLst>
                <a:gd name="T0" fmla="*/ 340912 w 8436"/>
                <a:gd name="T1" fmla="*/ 6211527 h 17256"/>
                <a:gd name="T2" fmla="*/ 0 w 8436"/>
                <a:gd name="T3" fmla="*/ 5870622 h 17256"/>
                <a:gd name="T4" fmla="*/ 0 w 8436"/>
                <a:gd name="T5" fmla="*/ 340905 h 17256"/>
                <a:gd name="T6" fmla="*/ 340912 w 8436"/>
                <a:gd name="T7" fmla="*/ 0 h 17256"/>
                <a:gd name="T8" fmla="*/ 2695615 w 8436"/>
                <a:gd name="T9" fmla="*/ 0 h 17256"/>
                <a:gd name="T10" fmla="*/ 3036527 w 8436"/>
                <a:gd name="T11" fmla="*/ 340905 h 17256"/>
                <a:gd name="T12" fmla="*/ 3036527 w 8436"/>
                <a:gd name="T13" fmla="*/ 5870622 h 17256"/>
                <a:gd name="T14" fmla="*/ 2695615 w 8436"/>
                <a:gd name="T15" fmla="*/ 6211527 h 17256"/>
                <a:gd name="T16" fmla="*/ 340912 w 8436"/>
                <a:gd name="T17" fmla="*/ 6211527 h 17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36"/>
                <a:gd name="T28" fmla="*/ 0 h 17256"/>
                <a:gd name="T29" fmla="*/ 8436 w 8436"/>
                <a:gd name="T30" fmla="*/ 17256 h 17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36" h="17256">
                  <a:moveTo>
                    <a:pt x="947" y="17255"/>
                  </a:moveTo>
                  <a:cubicBezTo>
                    <a:pt x="425" y="17255"/>
                    <a:pt x="0" y="16831"/>
                    <a:pt x="0" y="16308"/>
                  </a:cubicBezTo>
                  <a:lnTo>
                    <a:pt x="0" y="947"/>
                  </a:lnTo>
                  <a:cubicBezTo>
                    <a:pt x="0" y="425"/>
                    <a:pt x="425" y="0"/>
                    <a:pt x="947" y="0"/>
                  </a:cubicBezTo>
                  <a:lnTo>
                    <a:pt x="7488" y="0"/>
                  </a:lnTo>
                  <a:cubicBezTo>
                    <a:pt x="8010" y="0"/>
                    <a:pt x="8435" y="425"/>
                    <a:pt x="8435" y="947"/>
                  </a:cubicBezTo>
                  <a:lnTo>
                    <a:pt x="8435" y="16308"/>
                  </a:lnTo>
                  <a:cubicBezTo>
                    <a:pt x="8435" y="16831"/>
                    <a:pt x="8010" y="17255"/>
                    <a:pt x="7488" y="17255"/>
                  </a:cubicBezTo>
                  <a:lnTo>
                    <a:pt x="947" y="17255"/>
                  </a:lnTo>
                </a:path>
              </a:pathLst>
            </a:cu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34" name="Freeform 10">
              <a:extLst>
                <a:ext uri="{FF2B5EF4-FFF2-40B4-BE49-F238E27FC236}">
                  <a16:creationId xmlns:a16="http://schemas.microsoft.com/office/drawing/2014/main" id="{9C6C6CBF-039F-567F-8233-FD72CE488E4F}"/>
                </a:ext>
              </a:extLst>
            </p:cNvPr>
            <p:cNvSpPr>
              <a:spLocks noChangeArrowheads="1"/>
            </p:cNvSpPr>
            <p:nvPr/>
          </p:nvSpPr>
          <p:spPr bwMode="auto">
            <a:xfrm>
              <a:off x="9925050" y="4337050"/>
              <a:ext cx="93663" cy="93663"/>
            </a:xfrm>
            <a:custGeom>
              <a:avLst/>
              <a:gdLst>
                <a:gd name="T0" fmla="*/ 46832 w 260"/>
                <a:gd name="T1" fmla="*/ 93304 h 261"/>
                <a:gd name="T2" fmla="*/ 0 w 260"/>
                <a:gd name="T3" fmla="*/ 46652 h 261"/>
                <a:gd name="T4" fmla="*/ 46832 w 260"/>
                <a:gd name="T5" fmla="*/ 0 h 261"/>
                <a:gd name="T6" fmla="*/ 93303 w 260"/>
                <a:gd name="T7" fmla="*/ 46652 h 261"/>
                <a:gd name="T8" fmla="*/ 46832 w 260"/>
                <a:gd name="T9" fmla="*/ 93304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130" y="260"/>
                  </a:moveTo>
                  <a:cubicBezTo>
                    <a:pt x="58" y="260"/>
                    <a:pt x="0" y="202"/>
                    <a:pt x="0" y="130"/>
                  </a:cubicBezTo>
                  <a:cubicBezTo>
                    <a:pt x="0" y="58"/>
                    <a:pt x="58" y="0"/>
                    <a:pt x="130" y="0"/>
                  </a:cubicBezTo>
                  <a:cubicBezTo>
                    <a:pt x="201" y="0"/>
                    <a:pt x="259" y="58"/>
                    <a:pt x="259" y="130"/>
                  </a:cubicBezTo>
                  <a:cubicBezTo>
                    <a:pt x="259" y="202"/>
                    <a:pt x="201" y="260"/>
                    <a:pt x="130" y="26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35" name="Freeform 11">
              <a:extLst>
                <a:ext uri="{FF2B5EF4-FFF2-40B4-BE49-F238E27FC236}">
                  <a16:creationId xmlns:a16="http://schemas.microsoft.com/office/drawing/2014/main" id="{C573000A-FA6A-44E9-D2B0-162650F38078}"/>
                </a:ext>
              </a:extLst>
            </p:cNvPr>
            <p:cNvSpPr>
              <a:spLocks noChangeArrowheads="1"/>
            </p:cNvSpPr>
            <p:nvPr/>
          </p:nvSpPr>
          <p:spPr bwMode="auto">
            <a:xfrm>
              <a:off x="10369550" y="4167188"/>
              <a:ext cx="68263" cy="68262"/>
            </a:xfrm>
            <a:custGeom>
              <a:avLst/>
              <a:gdLst>
                <a:gd name="T0" fmla="*/ 33953 w 191"/>
                <a:gd name="T1" fmla="*/ 67905 h 191"/>
                <a:gd name="T2" fmla="*/ 0 w 191"/>
                <a:gd name="T3" fmla="*/ 33952 h 191"/>
                <a:gd name="T4" fmla="*/ 33953 w 191"/>
                <a:gd name="T5" fmla="*/ 0 h 191"/>
                <a:gd name="T6" fmla="*/ 67906 w 191"/>
                <a:gd name="T7" fmla="*/ 33952 h 191"/>
                <a:gd name="T8" fmla="*/ 33953 w 191"/>
                <a:gd name="T9" fmla="*/ 67905 h 191"/>
                <a:gd name="T10" fmla="*/ 0 60000 65536"/>
                <a:gd name="T11" fmla="*/ 0 60000 65536"/>
                <a:gd name="T12" fmla="*/ 0 60000 65536"/>
                <a:gd name="T13" fmla="*/ 0 60000 65536"/>
                <a:gd name="T14" fmla="*/ 0 60000 65536"/>
                <a:gd name="T15" fmla="*/ 0 w 191"/>
                <a:gd name="T16" fmla="*/ 0 h 191"/>
                <a:gd name="T17" fmla="*/ 191 w 191"/>
                <a:gd name="T18" fmla="*/ 191 h 191"/>
              </a:gdLst>
              <a:ahLst/>
              <a:cxnLst>
                <a:cxn ang="T10">
                  <a:pos x="T0" y="T1"/>
                </a:cxn>
                <a:cxn ang="T11">
                  <a:pos x="T2" y="T3"/>
                </a:cxn>
                <a:cxn ang="T12">
                  <a:pos x="T4" y="T5"/>
                </a:cxn>
                <a:cxn ang="T13">
                  <a:pos x="T6" y="T7"/>
                </a:cxn>
                <a:cxn ang="T14">
                  <a:pos x="T8" y="T9"/>
                </a:cxn>
              </a:cxnLst>
              <a:rect l="T15" t="T16" r="T17" b="T18"/>
              <a:pathLst>
                <a:path w="191" h="191">
                  <a:moveTo>
                    <a:pt x="95" y="190"/>
                  </a:moveTo>
                  <a:cubicBezTo>
                    <a:pt x="42" y="190"/>
                    <a:pt x="0" y="147"/>
                    <a:pt x="0" y="95"/>
                  </a:cubicBezTo>
                  <a:cubicBezTo>
                    <a:pt x="0" y="43"/>
                    <a:pt x="42" y="0"/>
                    <a:pt x="95" y="0"/>
                  </a:cubicBezTo>
                  <a:cubicBezTo>
                    <a:pt x="147" y="0"/>
                    <a:pt x="190" y="43"/>
                    <a:pt x="190" y="95"/>
                  </a:cubicBezTo>
                  <a:cubicBezTo>
                    <a:pt x="190" y="147"/>
                    <a:pt x="147" y="190"/>
                    <a:pt x="95" y="19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36" name="Freeform 12">
              <a:extLst>
                <a:ext uri="{FF2B5EF4-FFF2-40B4-BE49-F238E27FC236}">
                  <a16:creationId xmlns:a16="http://schemas.microsoft.com/office/drawing/2014/main" id="{E8D5EB30-6530-4C76-1DAC-F85319D59367}"/>
                </a:ext>
              </a:extLst>
            </p:cNvPr>
            <p:cNvSpPr>
              <a:spLocks noChangeArrowheads="1"/>
            </p:cNvSpPr>
            <p:nvPr/>
          </p:nvSpPr>
          <p:spPr bwMode="auto">
            <a:xfrm>
              <a:off x="10185400" y="4362450"/>
              <a:ext cx="434975" cy="46038"/>
            </a:xfrm>
            <a:custGeom>
              <a:avLst/>
              <a:gdLst>
                <a:gd name="T0" fmla="*/ 411229 w 1209"/>
                <a:gd name="T1" fmla="*/ 45684 h 130"/>
                <a:gd name="T2" fmla="*/ 23026 w 1209"/>
                <a:gd name="T3" fmla="*/ 45684 h 130"/>
                <a:gd name="T4" fmla="*/ 0 w 1209"/>
                <a:gd name="T5" fmla="*/ 23019 h 130"/>
                <a:gd name="T6" fmla="*/ 23026 w 1209"/>
                <a:gd name="T7" fmla="*/ 0 h 130"/>
                <a:gd name="T8" fmla="*/ 411229 w 1209"/>
                <a:gd name="T9" fmla="*/ 0 h 130"/>
                <a:gd name="T10" fmla="*/ 434615 w 1209"/>
                <a:gd name="T11" fmla="*/ 23019 h 130"/>
                <a:gd name="T12" fmla="*/ 411229 w 1209"/>
                <a:gd name="T13" fmla="*/ 45684 h 130"/>
                <a:gd name="T14" fmla="*/ 0 60000 65536"/>
                <a:gd name="T15" fmla="*/ 0 60000 65536"/>
                <a:gd name="T16" fmla="*/ 0 60000 65536"/>
                <a:gd name="T17" fmla="*/ 0 60000 65536"/>
                <a:gd name="T18" fmla="*/ 0 60000 65536"/>
                <a:gd name="T19" fmla="*/ 0 60000 65536"/>
                <a:gd name="T20" fmla="*/ 0 60000 65536"/>
                <a:gd name="T21" fmla="*/ 0 w 1209"/>
                <a:gd name="T22" fmla="*/ 0 h 130"/>
                <a:gd name="T23" fmla="*/ 1209 w 1209"/>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9" h="130">
                  <a:moveTo>
                    <a:pt x="1143" y="129"/>
                  </a:moveTo>
                  <a:lnTo>
                    <a:pt x="64" y="129"/>
                  </a:lnTo>
                  <a:cubicBezTo>
                    <a:pt x="29" y="129"/>
                    <a:pt x="0" y="100"/>
                    <a:pt x="0" y="65"/>
                  </a:cubicBezTo>
                  <a:cubicBezTo>
                    <a:pt x="0" y="29"/>
                    <a:pt x="29" y="0"/>
                    <a:pt x="64" y="0"/>
                  </a:cubicBezTo>
                  <a:lnTo>
                    <a:pt x="1143" y="0"/>
                  </a:lnTo>
                  <a:cubicBezTo>
                    <a:pt x="1179" y="0"/>
                    <a:pt x="1208" y="29"/>
                    <a:pt x="1208" y="65"/>
                  </a:cubicBezTo>
                  <a:cubicBezTo>
                    <a:pt x="1208" y="100"/>
                    <a:pt x="1179" y="129"/>
                    <a:pt x="1143" y="129"/>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37" name="Freeform 13">
              <a:extLst>
                <a:ext uri="{FF2B5EF4-FFF2-40B4-BE49-F238E27FC236}">
                  <a16:creationId xmlns:a16="http://schemas.microsoft.com/office/drawing/2014/main" id="{EA7E7D30-DDE6-4237-CE11-8CA0F4749595}"/>
                </a:ext>
              </a:extLst>
            </p:cNvPr>
            <p:cNvSpPr>
              <a:spLocks noChangeArrowheads="1"/>
            </p:cNvSpPr>
            <p:nvPr/>
          </p:nvSpPr>
          <p:spPr bwMode="auto">
            <a:xfrm>
              <a:off x="10190163" y="9671050"/>
              <a:ext cx="427037" cy="427038"/>
            </a:xfrm>
            <a:custGeom>
              <a:avLst/>
              <a:gdLst>
                <a:gd name="T0" fmla="*/ 30220 w 1187"/>
                <a:gd name="T1" fmla="*/ 213519 h 1186"/>
                <a:gd name="T2" fmla="*/ 213339 w 1187"/>
                <a:gd name="T3" fmla="*/ 396792 h 1186"/>
                <a:gd name="T4" fmla="*/ 396457 w 1187"/>
                <a:gd name="T5" fmla="*/ 213519 h 1186"/>
                <a:gd name="T6" fmla="*/ 213339 w 1187"/>
                <a:gd name="T7" fmla="*/ 29885 h 1186"/>
                <a:gd name="T8" fmla="*/ 30220 w 1187"/>
                <a:gd name="T9" fmla="*/ 213519 h 1186"/>
                <a:gd name="T10" fmla="*/ 0 w 1187"/>
                <a:gd name="T11" fmla="*/ 213519 h 1186"/>
                <a:gd name="T12" fmla="*/ 213339 w 1187"/>
                <a:gd name="T13" fmla="*/ 0 h 1186"/>
                <a:gd name="T14" fmla="*/ 426677 w 1187"/>
                <a:gd name="T15" fmla="*/ 213519 h 1186"/>
                <a:gd name="T16" fmla="*/ 213339 w 1187"/>
                <a:gd name="T17" fmla="*/ 426678 h 1186"/>
                <a:gd name="T18" fmla="*/ 0 w 1187"/>
                <a:gd name="T19" fmla="*/ 213519 h 1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7"/>
                <a:gd name="T31" fmla="*/ 0 h 1186"/>
                <a:gd name="T32" fmla="*/ 1187 w 1187"/>
                <a:gd name="T33" fmla="*/ 1186 h 1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7" h="1186">
                  <a:moveTo>
                    <a:pt x="84" y="593"/>
                  </a:moveTo>
                  <a:cubicBezTo>
                    <a:pt x="84" y="874"/>
                    <a:pt x="312" y="1102"/>
                    <a:pt x="593" y="1102"/>
                  </a:cubicBezTo>
                  <a:cubicBezTo>
                    <a:pt x="874" y="1102"/>
                    <a:pt x="1102" y="874"/>
                    <a:pt x="1102" y="593"/>
                  </a:cubicBezTo>
                  <a:cubicBezTo>
                    <a:pt x="1102" y="312"/>
                    <a:pt x="874" y="83"/>
                    <a:pt x="593" y="83"/>
                  </a:cubicBezTo>
                  <a:cubicBezTo>
                    <a:pt x="312" y="83"/>
                    <a:pt x="84" y="312"/>
                    <a:pt x="84" y="593"/>
                  </a:cubicBezTo>
                  <a:close/>
                  <a:moveTo>
                    <a:pt x="0" y="593"/>
                  </a:moveTo>
                  <a:cubicBezTo>
                    <a:pt x="0" y="266"/>
                    <a:pt x="266" y="0"/>
                    <a:pt x="593" y="0"/>
                  </a:cubicBezTo>
                  <a:cubicBezTo>
                    <a:pt x="920" y="0"/>
                    <a:pt x="1186" y="266"/>
                    <a:pt x="1186" y="593"/>
                  </a:cubicBezTo>
                  <a:cubicBezTo>
                    <a:pt x="1186" y="920"/>
                    <a:pt x="920" y="1185"/>
                    <a:pt x="593" y="1185"/>
                  </a:cubicBezTo>
                  <a:cubicBezTo>
                    <a:pt x="266" y="1185"/>
                    <a:pt x="0" y="920"/>
                    <a:pt x="0" y="593"/>
                  </a:cubicBezTo>
                  <a:close/>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grpSp>
      <p:pic>
        <p:nvPicPr>
          <p:cNvPr id="38" name="Picture Placeholder 28">
            <a:extLst>
              <a:ext uri="{FF2B5EF4-FFF2-40B4-BE49-F238E27FC236}">
                <a16:creationId xmlns:a16="http://schemas.microsoft.com/office/drawing/2014/main" id="{8F04BD50-8E3B-59ED-E4F8-FC14C501539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89263" y="4833938"/>
            <a:ext cx="3471862" cy="60055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Placeholder 29">
            <a:extLst>
              <a:ext uri="{FF2B5EF4-FFF2-40B4-BE49-F238E27FC236}">
                <a16:creationId xmlns:a16="http://schemas.microsoft.com/office/drawing/2014/main" id="{EA5509AF-53C9-A863-A6F6-F6CA05DD0A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96300" y="4833938"/>
            <a:ext cx="3471863" cy="60055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object 49">
            <a:extLst>
              <a:ext uri="{FF2B5EF4-FFF2-40B4-BE49-F238E27FC236}">
                <a16:creationId xmlns:a16="http://schemas.microsoft.com/office/drawing/2014/main" id="{3C3F5120-DBFF-BE09-E2C6-EC2AA2163F6D}"/>
              </a:ext>
            </a:extLst>
          </p:cNvPr>
          <p:cNvSpPr txBox="1"/>
          <p:nvPr/>
        </p:nvSpPr>
        <p:spPr>
          <a:xfrm>
            <a:off x="14854238" y="4000500"/>
            <a:ext cx="6729412" cy="2730500"/>
          </a:xfrm>
          <a:prstGeom prst="rect">
            <a:avLst/>
          </a:prstGeom>
        </p:spPr>
        <p:txBody>
          <a:bodyPr lIns="0" tIns="0" rIns="0" bIns="0"/>
          <a:lstStyle/>
          <a:p>
            <a:pPr marL="15401" defTabSz="1088639" fontAlgn="auto">
              <a:spcBef>
                <a:spcPts val="0"/>
              </a:spcBef>
              <a:spcAft>
                <a:spcPts val="0"/>
              </a:spcAft>
              <a:defRPr/>
            </a:pPr>
            <a:r>
              <a:rPr sz="11500" b="1" dirty="0">
                <a:latin typeface="Montserrat"/>
                <a:ea typeface="+mn-ea"/>
                <a:cs typeface="Montserrat"/>
              </a:rPr>
              <a:t>0</a:t>
            </a:r>
            <a:r>
              <a:rPr lang="en-US" sz="11500" b="1" spc="-6" dirty="0">
                <a:latin typeface="Montserrat"/>
                <a:cs typeface="Montserrat"/>
              </a:rPr>
              <a:t>0</a:t>
            </a:r>
            <a:endParaRPr sz="11500" dirty="0">
              <a:latin typeface="Montserrat-Light"/>
              <a:ea typeface="+mn-ea"/>
              <a:cs typeface="Montserrat-Light"/>
            </a:endParaRPr>
          </a:p>
          <a:p>
            <a:pPr marL="15401" defTabSz="1088639" fontAlgn="auto">
              <a:spcBef>
                <a:spcPts val="526"/>
              </a:spcBef>
              <a:spcAft>
                <a:spcPts val="0"/>
              </a:spcAft>
              <a:defRPr/>
            </a:pPr>
            <a:r>
              <a:rPr lang="en-US" sz="5000" spc="49" dirty="0">
                <a:latin typeface="Source Sans Pro"/>
                <a:ea typeface="+mn-ea"/>
                <a:cs typeface="Source Sans Pro"/>
              </a:rPr>
              <a:t>iPhone 6 </a:t>
            </a:r>
            <a:r>
              <a:rPr sz="5000" b="1" spc="49" dirty="0">
                <a:latin typeface="Source Sans Pro Semibold"/>
                <a:ea typeface="+mn-ea"/>
                <a:cs typeface="Source Sans Pro Semibold"/>
              </a:rPr>
              <a:t>devi</a:t>
            </a:r>
            <a:r>
              <a:rPr sz="5000" b="1" spc="-73" dirty="0">
                <a:latin typeface="Source Sans Pro Semibold"/>
                <a:ea typeface="+mn-ea"/>
                <a:cs typeface="Source Sans Pro Semibold"/>
              </a:rPr>
              <a:t>c</a:t>
            </a:r>
            <a:r>
              <a:rPr sz="5000" b="1" dirty="0">
                <a:latin typeface="Source Sans Pro Semibold"/>
                <a:ea typeface="+mn-ea"/>
                <a:cs typeface="Source Sans Pro Semibold"/>
              </a:rPr>
              <a:t>e</a:t>
            </a:r>
            <a:endParaRPr sz="2500" dirty="0">
              <a:latin typeface="Source Sans Pro Light"/>
              <a:ea typeface="+mn-ea"/>
              <a:cs typeface="Source Sans Pro Light"/>
            </a:endParaRPr>
          </a:p>
        </p:txBody>
      </p:sp>
      <p:sp>
        <p:nvSpPr>
          <p:cNvPr id="41" name="object 49">
            <a:extLst>
              <a:ext uri="{FF2B5EF4-FFF2-40B4-BE49-F238E27FC236}">
                <a16:creationId xmlns:a16="http://schemas.microsoft.com/office/drawing/2014/main" id="{6419E1AF-4B04-2D03-8C40-0015718317F3}"/>
              </a:ext>
            </a:extLst>
          </p:cNvPr>
          <p:cNvSpPr txBox="1">
            <a:spLocks noChangeArrowheads="1"/>
          </p:cNvSpPr>
          <p:nvPr/>
        </p:nvSpPr>
        <p:spPr bwMode="auto">
          <a:xfrm>
            <a:off x="14854238" y="6970713"/>
            <a:ext cx="672941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4288">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34000"/>
              </a:lnSpc>
            </a:pPr>
            <a:r>
              <a:rPr lang="en-US" altLang="en-US" sz="2500">
                <a:latin typeface="Source Sans Pro Light" panose="020B0403030403020204" pitchFamily="34" charset="0"/>
              </a:rPr>
              <a:t>Aenean consequat nulla sed dapibus ullamcorper. Ut rhoncus tortor quam. Quisque faucibus odio vitae risus auctor, sit amet tristique felis mattis.</a:t>
            </a:r>
          </a:p>
        </p:txBody>
      </p:sp>
      <p:sp>
        <p:nvSpPr>
          <p:cNvPr id="42" name="object 50">
            <a:extLst>
              <a:ext uri="{FF2B5EF4-FFF2-40B4-BE49-F238E27FC236}">
                <a16:creationId xmlns:a16="http://schemas.microsoft.com/office/drawing/2014/main" id="{8B3FE55D-C74B-040F-F5F2-12D0D98D3EAF}"/>
              </a:ext>
            </a:extLst>
          </p:cNvPr>
          <p:cNvSpPr txBox="1">
            <a:spLocks noChangeArrowheads="1"/>
          </p:cNvSpPr>
          <p:nvPr/>
        </p:nvSpPr>
        <p:spPr bwMode="auto">
          <a:xfrm>
            <a:off x="14854238" y="9175750"/>
            <a:ext cx="6777037" cy="143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4288">
              <a:tabLst>
                <a:tab pos="2224088" algn="l"/>
              </a:tabLst>
              <a:defRPr sz="4300">
                <a:solidFill>
                  <a:schemeClr val="tx1"/>
                </a:solidFill>
                <a:latin typeface="Calibri" panose="020F0502020204030204" pitchFamily="34" charset="0"/>
                <a:ea typeface="MS PGothic" panose="020B0600070205080204" pitchFamily="34" charset="-128"/>
              </a:defRPr>
            </a:lvl1pPr>
            <a:lvl2pPr marL="742950" indent="-285750">
              <a:tabLst>
                <a:tab pos="2224088" algn="l"/>
              </a:tabLst>
              <a:defRPr sz="4300">
                <a:solidFill>
                  <a:schemeClr val="tx1"/>
                </a:solidFill>
                <a:latin typeface="Calibri" panose="020F0502020204030204" pitchFamily="34" charset="0"/>
                <a:ea typeface="MS PGothic" panose="020B0600070205080204" pitchFamily="34" charset="-128"/>
              </a:defRPr>
            </a:lvl2pPr>
            <a:lvl3pPr marL="1143000" indent="-228600">
              <a:tabLst>
                <a:tab pos="2224088" algn="l"/>
              </a:tabLst>
              <a:defRPr sz="4300">
                <a:solidFill>
                  <a:schemeClr val="tx1"/>
                </a:solidFill>
                <a:latin typeface="Calibri" panose="020F0502020204030204" pitchFamily="34" charset="0"/>
                <a:ea typeface="MS PGothic" panose="020B0600070205080204" pitchFamily="34" charset="-128"/>
              </a:defRPr>
            </a:lvl3pPr>
            <a:lvl4pPr marL="1600200" indent="-228600">
              <a:tabLst>
                <a:tab pos="2224088" algn="l"/>
              </a:tabLst>
              <a:defRPr sz="4300">
                <a:solidFill>
                  <a:schemeClr val="tx1"/>
                </a:solidFill>
                <a:latin typeface="Calibri" panose="020F0502020204030204" pitchFamily="34" charset="0"/>
                <a:ea typeface="MS PGothic" panose="020B0600070205080204" pitchFamily="34" charset="-128"/>
              </a:defRPr>
            </a:lvl4pPr>
            <a:lvl5pPr marL="2057400" indent="-228600">
              <a:tabLst>
                <a:tab pos="2224088" algn="l"/>
              </a:tabLst>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tabLst>
                <a:tab pos="2224088" algn="l"/>
              </a:tabLs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tabLst>
                <a:tab pos="2224088" algn="l"/>
              </a:tabLs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tabLst>
                <a:tab pos="2224088" algn="l"/>
              </a:tabLs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tabLst>
                <a:tab pos="2224088" algn="l"/>
              </a:tabLst>
              <a:defRPr sz="4300">
                <a:solidFill>
                  <a:schemeClr val="tx1"/>
                </a:solidFill>
                <a:latin typeface="Calibri" panose="020F0502020204030204" pitchFamily="34" charset="0"/>
                <a:ea typeface="MS PGothic" panose="020B0600070205080204" pitchFamily="34" charset="-128"/>
              </a:defRPr>
            </a:lvl9pPr>
          </a:lstStyle>
          <a:p>
            <a:r>
              <a:rPr lang="en-US" altLang="en-US" sz="2500">
                <a:latin typeface="Source Sans Pro Semibold" panose="020B0603030403020204" pitchFamily="34" charset="0"/>
              </a:rPr>
              <a:t>Aenean	</a:t>
            </a:r>
            <a:r>
              <a:rPr lang="en-US" altLang="en-US" sz="2500">
                <a:latin typeface="Source Sans Pro Light" panose="020B0403030403020204" pitchFamily="34" charset="0"/>
              </a:rPr>
              <a:t>: Vulputate sed ligula a aliquam.</a:t>
            </a:r>
          </a:p>
          <a:p>
            <a:r>
              <a:rPr lang="en-US" altLang="en-US" sz="2500">
                <a:latin typeface="Source Sans Pro Semibold" panose="020B0603030403020204" pitchFamily="34" charset="0"/>
              </a:rPr>
              <a:t>Cimsan laoreet	</a:t>
            </a:r>
            <a:r>
              <a:rPr lang="en-US" altLang="en-US" sz="2500">
                <a:latin typeface="Source Sans Pro Light" panose="020B0403030403020204" pitchFamily="34" charset="0"/>
              </a:rPr>
              <a:t>: Pellentesque quis nisl iac</a:t>
            </a:r>
          </a:p>
          <a:p>
            <a:r>
              <a:rPr lang="en-US" altLang="en-US" sz="2500">
                <a:latin typeface="Source Sans Pro Semibold" panose="020B0603030403020204" pitchFamily="34" charset="0"/>
              </a:rPr>
              <a:t>Ulis purus	</a:t>
            </a:r>
            <a:r>
              <a:rPr lang="en-US" altLang="en-US" sz="2500">
                <a:latin typeface="Source Sans Pro Light" panose="020B0403030403020204" pitchFamily="34" charset="0"/>
              </a:rPr>
              <a:t>: Dapibus consequat non eu neque</a:t>
            </a:r>
            <a:endParaRPr lang="en-US" altLang="en-US" sz="2500">
              <a:latin typeface="Source Sans Pro Semibold" panose="020B0603030403020204" pitchFamily="34" charset="0"/>
            </a:endParaRPr>
          </a:p>
        </p:txBody>
      </p:sp>
    </p:spTree>
    <p:extLst>
      <p:ext uri="{BB962C8B-B14F-4D97-AF65-F5344CB8AC3E}">
        <p14:creationId xmlns:p14="http://schemas.microsoft.com/office/powerpoint/2010/main" val="367705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animEffect transition="in" filter="wipe(left)">
                                      <p:cBhvr>
                                        <p:cTn id="7" dur="400"/>
                                        <p:tgtEl>
                                          <p:spTgt spid="40">
                                            <p:txEl>
                                              <p:pRg st="0" end="0"/>
                                            </p:txEl>
                                          </p:spTgt>
                                        </p:tgtEl>
                                      </p:cBhvr>
                                    </p:animEffect>
                                  </p:childTnLst>
                                </p:cTn>
                              </p:par>
                            </p:childTnLst>
                          </p:cTn>
                        </p:par>
                        <p:par>
                          <p:cTn id="8" fill="hold">
                            <p:stCondLst>
                              <p:cond delay="400"/>
                            </p:stCondLst>
                            <p:childTnLst>
                              <p:par>
                                <p:cTn id="9" presetID="22" presetClass="entr" presetSubtype="8" fill="hold" grpId="0" nodeType="afterEffect">
                                  <p:stCondLst>
                                    <p:cond delay="0"/>
                                  </p:stCondLst>
                                  <p:childTnLst>
                                    <p:set>
                                      <p:cBhvr>
                                        <p:cTn id="10" dur="1" fill="hold">
                                          <p:stCondLst>
                                            <p:cond delay="0"/>
                                          </p:stCondLst>
                                        </p:cTn>
                                        <p:tgtEl>
                                          <p:spTgt spid="40">
                                            <p:txEl>
                                              <p:pRg st="1" end="1"/>
                                            </p:txEl>
                                          </p:spTgt>
                                        </p:tgtEl>
                                        <p:attrNameLst>
                                          <p:attrName>style.visibility</p:attrName>
                                        </p:attrNameLst>
                                      </p:cBhvr>
                                      <p:to>
                                        <p:strVal val="visible"/>
                                      </p:to>
                                    </p:set>
                                    <p:animEffect transition="in" filter="wipe(left)">
                                      <p:cBhvr>
                                        <p:cTn id="11" dur="400"/>
                                        <p:tgtEl>
                                          <p:spTgt spid="40">
                                            <p:txEl>
                                              <p:pRg st="1" end="1"/>
                                            </p:txEl>
                                          </p:spTgt>
                                        </p:tgtEl>
                                      </p:cBhvr>
                                    </p:animEffect>
                                  </p:childTnLst>
                                </p:cTn>
                              </p:par>
                            </p:childTnLst>
                          </p:cTn>
                        </p:par>
                        <p:par>
                          <p:cTn id="12" fill="hold">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up)">
                                      <p:cBhvr>
                                        <p:cTn id="15" dur="400"/>
                                        <p:tgtEl>
                                          <p:spTgt spid="41"/>
                                        </p:tgtEl>
                                      </p:cBhvr>
                                    </p:animEffect>
                                  </p:childTnLst>
                                </p:cTn>
                              </p:par>
                            </p:childTnLst>
                          </p:cTn>
                        </p:par>
                        <p:par>
                          <p:cTn id="16" fill="hold">
                            <p:stCondLst>
                              <p:cond delay="1200"/>
                            </p:stCondLst>
                            <p:childTnLst>
                              <p:par>
                                <p:cTn id="17" presetID="22" presetClass="entr" presetSubtype="1"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up)">
                                      <p:cBhvr>
                                        <p:cTn id="19" dur="400"/>
                                        <p:tgtEl>
                                          <p:spTgt spid="42"/>
                                        </p:tgtEl>
                                      </p:cBhvr>
                                    </p:animEffect>
                                  </p:childTnLst>
                                </p:cTn>
                              </p:par>
                            </p:childTnLst>
                          </p:cTn>
                        </p:par>
                        <p:par>
                          <p:cTn id="20" fill="hold">
                            <p:stCondLst>
                              <p:cond delay="1600"/>
                            </p:stCondLst>
                            <p:childTnLst>
                              <p:par>
                                <p:cTn id="21" presetID="2" presetClass="entr" presetSubtype="4"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400" fill="hold"/>
                                        <p:tgtEl>
                                          <p:spTgt spid="31"/>
                                        </p:tgtEl>
                                        <p:attrNameLst>
                                          <p:attrName>ppt_x</p:attrName>
                                        </p:attrNameLst>
                                      </p:cBhvr>
                                      <p:tavLst>
                                        <p:tav tm="0">
                                          <p:val>
                                            <p:strVal val="#ppt_x"/>
                                          </p:val>
                                        </p:tav>
                                        <p:tav tm="100000">
                                          <p:val>
                                            <p:strVal val="#ppt_x"/>
                                          </p:val>
                                        </p:tav>
                                      </p:tavLst>
                                    </p:anim>
                                    <p:anim calcmode="lin" valueType="num">
                                      <p:cBhvr additive="base">
                                        <p:cTn id="24" dur="400" fill="hold"/>
                                        <p:tgtEl>
                                          <p:spTgt spid="31"/>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400" fill="hold"/>
                                        <p:tgtEl>
                                          <p:spTgt spid="24"/>
                                        </p:tgtEl>
                                        <p:attrNameLst>
                                          <p:attrName>ppt_x</p:attrName>
                                        </p:attrNameLst>
                                      </p:cBhvr>
                                      <p:tavLst>
                                        <p:tav tm="0">
                                          <p:val>
                                            <p:strVal val="#ppt_x"/>
                                          </p:val>
                                        </p:tav>
                                        <p:tav tm="100000">
                                          <p:val>
                                            <p:strVal val="#ppt_x"/>
                                          </p:val>
                                        </p:tav>
                                      </p:tavLst>
                                    </p:anim>
                                    <p:anim calcmode="lin" valueType="num">
                                      <p:cBhvr additive="base">
                                        <p:cTn id="33" dur="400" fill="hold"/>
                                        <p:tgtEl>
                                          <p:spTgt spid="24"/>
                                        </p:tgtEl>
                                        <p:attrNameLst>
                                          <p:attrName>ppt_y</p:attrName>
                                        </p:attrNameLst>
                                      </p:cBhvr>
                                      <p:tavLst>
                                        <p:tav tm="0">
                                          <p:val>
                                            <p:strVal val="0-#ppt_h/2"/>
                                          </p:val>
                                        </p:tav>
                                        <p:tav tm="100000">
                                          <p:val>
                                            <p:strVal val="#ppt_y"/>
                                          </p:val>
                                        </p:tav>
                                      </p:tavLst>
                                    </p:anim>
                                  </p:childTnLst>
                                </p:cTn>
                              </p:par>
                            </p:childTnLst>
                          </p:cTn>
                        </p:par>
                        <p:par>
                          <p:cTn id="34" fill="hold">
                            <p:stCondLst>
                              <p:cond delay="2900"/>
                            </p:stCondLst>
                            <p:childTnLst>
                              <p:par>
                                <p:cTn id="35" presetID="10" presetClass="entr" presetSubtype="0"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uild="p"/>
      <p:bldP spid="41"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2FA23-57FC-8881-CAF4-F0D9981B04B2}"/>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991E15C8-3664-94B8-8DBC-616A0F7444BB}"/>
              </a:ext>
            </a:extLst>
          </p:cNvPr>
          <p:cNvSpPr/>
          <p:nvPr/>
        </p:nvSpPr>
        <p:spPr>
          <a:xfrm>
            <a:off x="1146368" y="1466849"/>
            <a:ext cx="2625725" cy="895351"/>
          </a:xfrm>
          <a:prstGeom prst="rect">
            <a:avLst/>
          </a:prstGeom>
          <a:solidFill>
            <a:schemeClr val="accent2">
              <a:lumMod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latin typeface="Montserrat" panose="00000500000000000000" pitchFamily="2" charset="0"/>
              </a:rPr>
              <a:t>Logo</a:t>
            </a:r>
          </a:p>
        </p:txBody>
      </p:sp>
      <p:sp>
        <p:nvSpPr>
          <p:cNvPr id="22" name="object 11">
            <a:extLst>
              <a:ext uri="{FF2B5EF4-FFF2-40B4-BE49-F238E27FC236}">
                <a16:creationId xmlns:a16="http://schemas.microsoft.com/office/drawing/2014/main" id="{038418F0-7D06-8BB3-E06F-A7B6E57BB651}"/>
              </a:ext>
            </a:extLst>
          </p:cNvPr>
          <p:cNvSpPr txBox="1"/>
          <p:nvPr/>
        </p:nvSpPr>
        <p:spPr>
          <a:xfrm>
            <a:off x="23177681" y="1466849"/>
            <a:ext cx="215719" cy="3340102"/>
          </a:xfrm>
          <a:prstGeom prst="rect">
            <a:avLst/>
          </a:prstGeom>
        </p:spPr>
        <p:txBody>
          <a:bodyPr vert="vert270" lIns="0" tIns="0" rIns="0" bIns="0"/>
          <a:lstStyle/>
          <a:p>
            <a:pPr marL="15401" algn="r" defTabSz="1088639" fontAlgn="auto">
              <a:spcBef>
                <a:spcPts val="0"/>
              </a:spcBef>
              <a:spcAft>
                <a:spcPts val="0"/>
              </a:spcAft>
              <a:tabLst>
                <a:tab pos="923307" algn="l"/>
                <a:tab pos="1507786" algn="l"/>
              </a:tabLst>
              <a:defRPr/>
            </a:pPr>
            <a:r>
              <a:rPr lang="en-US" sz="1400" b="1" spc="236" dirty="0">
                <a:latin typeface="Montserrat"/>
                <a:ea typeface="+mn-ea"/>
                <a:cs typeface="Montserrat"/>
              </a:rPr>
              <a:t>Date and time goes here</a:t>
            </a:r>
            <a:endParaRPr sz="1400" dirty="0">
              <a:latin typeface="Montserrat"/>
              <a:ea typeface="+mn-ea"/>
              <a:cs typeface="Montserrat"/>
            </a:endParaRPr>
          </a:p>
        </p:txBody>
      </p:sp>
      <p:sp>
        <p:nvSpPr>
          <p:cNvPr id="23" name="Rectangle 22">
            <a:extLst>
              <a:ext uri="{FF2B5EF4-FFF2-40B4-BE49-F238E27FC236}">
                <a16:creationId xmlns:a16="http://schemas.microsoft.com/office/drawing/2014/main" id="{5DED315C-6A95-6B4A-FE08-D13FF524453A}"/>
              </a:ext>
            </a:extLst>
          </p:cNvPr>
          <p:cNvSpPr/>
          <p:nvPr/>
        </p:nvSpPr>
        <p:spPr>
          <a:xfrm>
            <a:off x="17564100" y="1466849"/>
            <a:ext cx="4659313" cy="400050"/>
          </a:xfrm>
          <a:prstGeom prst="rect">
            <a:avLst/>
          </a:prstGeom>
        </p:spPr>
        <p:txBody>
          <a:bodyPr wrap="none">
            <a:spAutoFit/>
          </a:bodyPr>
          <a:lstStyle/>
          <a:p>
            <a:pPr marL="15401" defTabSz="1088639" fontAlgn="auto">
              <a:spcBef>
                <a:spcPts val="0"/>
              </a:spcBef>
              <a:spcAft>
                <a:spcPts val="0"/>
              </a:spcAft>
              <a:tabLst>
                <a:tab pos="989533" algn="l"/>
                <a:tab pos="2143090" algn="l"/>
                <a:tab pos="3436798" algn="l"/>
              </a:tabLst>
              <a:defRPr/>
            </a:pPr>
            <a:r>
              <a:rPr lang="pt-BR" sz="2000" spc="-12" dirty="0" err="1">
                <a:latin typeface="Montserrat"/>
                <a:ea typeface="+mn-ea"/>
                <a:cs typeface="Montserrat"/>
              </a:rPr>
              <a:t>T</a:t>
            </a:r>
            <a:r>
              <a:rPr lang="pt-BR" sz="2000" spc="146" dirty="0">
                <a:latin typeface="Montserrat"/>
                <a:ea typeface="+mn-ea"/>
                <a:cs typeface="Montserrat"/>
              </a:rPr>
              <a:t> </a:t>
            </a:r>
            <a:r>
              <a:rPr lang="pt-BR" sz="2000" spc="-18" dirty="0">
                <a:latin typeface="Montserrat"/>
                <a:ea typeface="+mn-ea"/>
                <a:cs typeface="Montserrat"/>
              </a:rPr>
              <a:t>A</a:t>
            </a:r>
            <a:r>
              <a:rPr lang="pt-BR" sz="2000" spc="243" dirty="0">
                <a:latin typeface="Montserrat"/>
                <a:ea typeface="+mn-ea"/>
                <a:cs typeface="Montserrat"/>
              </a:rPr>
              <a:t> </a:t>
            </a:r>
            <a:r>
              <a:rPr lang="pt-BR" sz="2000" spc="-18" dirty="0" err="1">
                <a:latin typeface="Montserrat"/>
                <a:ea typeface="+mn-ea"/>
                <a:cs typeface="Montserrat"/>
              </a:rPr>
              <a:t>G</a:t>
            </a:r>
            <a:r>
              <a:rPr lang="pt-BR" sz="2000" spc="-18" dirty="0">
                <a:latin typeface="Montserrat"/>
                <a:ea typeface="+mn-ea"/>
                <a:cs typeface="Montserrat"/>
              </a:rPr>
              <a:t>	</a:t>
            </a:r>
            <a:r>
              <a:rPr lang="pt-BR" sz="2000" spc="-12" dirty="0">
                <a:latin typeface="Montserrat"/>
                <a:ea typeface="+mn-ea"/>
                <a:cs typeface="Montserrat"/>
              </a:rPr>
              <a:t>L </a:t>
            </a:r>
            <a:r>
              <a:rPr lang="pt-BR" sz="2000" spc="-236" dirty="0">
                <a:latin typeface="Montserrat"/>
                <a:ea typeface="+mn-ea"/>
                <a:cs typeface="Montserrat"/>
              </a:rPr>
              <a:t> </a:t>
            </a:r>
            <a:r>
              <a:rPr lang="pt-BR" sz="2000" spc="-6" dirty="0" err="1">
                <a:latin typeface="Montserrat"/>
                <a:ea typeface="+mn-ea"/>
                <a:cs typeface="Montserrat"/>
              </a:rPr>
              <a:t>I</a:t>
            </a:r>
            <a:r>
              <a:rPr lang="pt-BR" sz="2000" spc="-6"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N </a:t>
            </a:r>
            <a:r>
              <a:rPr lang="pt-BR" sz="2000" spc="-236" dirty="0">
                <a:latin typeface="Montserrat"/>
                <a:ea typeface="+mn-ea"/>
                <a:cs typeface="Montserrat"/>
              </a:rPr>
              <a:t> </a:t>
            </a:r>
            <a:r>
              <a:rPr lang="pt-BR" sz="2000" spc="-18" dirty="0">
                <a:latin typeface="Montserrat"/>
                <a:ea typeface="+mn-ea"/>
                <a:cs typeface="Montserrat"/>
              </a:rPr>
              <a:t>E	</a:t>
            </a:r>
            <a:r>
              <a:rPr lang="pt-BR" sz="2000" spc="-18" dirty="0" err="1">
                <a:latin typeface="Montserrat"/>
                <a:ea typeface="+mn-ea"/>
                <a:cs typeface="Montserrat"/>
              </a:rPr>
              <a:t>G</a:t>
            </a:r>
            <a:r>
              <a:rPr lang="pt-BR" sz="2000" spc="-18"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O </a:t>
            </a:r>
            <a:r>
              <a:rPr lang="pt-BR" sz="2000" spc="-236" dirty="0">
                <a:latin typeface="Montserrat"/>
                <a:ea typeface="+mn-ea"/>
                <a:cs typeface="Montserrat"/>
              </a:rPr>
              <a:t> </a:t>
            </a:r>
            <a:r>
              <a:rPr lang="pt-BR" sz="2000" spc="-18" dirty="0">
                <a:latin typeface="Montserrat"/>
                <a:ea typeface="+mn-ea"/>
                <a:cs typeface="Montserrat"/>
              </a:rPr>
              <a:t>E </a:t>
            </a:r>
            <a:r>
              <a:rPr lang="pt-BR" sz="2000" spc="-236" dirty="0">
                <a:latin typeface="Montserrat"/>
                <a:ea typeface="+mn-ea"/>
                <a:cs typeface="Montserrat"/>
              </a:rPr>
              <a:t> </a:t>
            </a:r>
            <a:r>
              <a:rPr lang="pt-BR" sz="2000" spc="-18" dirty="0" err="1">
                <a:latin typeface="Montserrat"/>
                <a:ea typeface="+mn-ea"/>
                <a:cs typeface="Montserrat"/>
              </a:rPr>
              <a:t>S</a:t>
            </a:r>
            <a:r>
              <a:rPr lang="pt-BR" sz="2000" spc="-18" dirty="0">
                <a:latin typeface="Montserrat"/>
                <a:ea typeface="+mn-ea"/>
                <a:cs typeface="Montserrat"/>
              </a:rPr>
              <a:t>	H </a:t>
            </a:r>
            <a:r>
              <a:rPr lang="pt-BR" sz="2000" spc="-236" dirty="0">
                <a:latin typeface="Montserrat"/>
                <a:ea typeface="+mn-ea"/>
                <a:cs typeface="Montserrat"/>
              </a:rPr>
              <a:t> </a:t>
            </a:r>
            <a:r>
              <a:rPr lang="pt-BR" sz="2000" spc="-18" dirty="0">
                <a:latin typeface="Montserrat"/>
                <a:ea typeface="+mn-ea"/>
                <a:cs typeface="Montserrat"/>
              </a:rPr>
              <a:t>E </a:t>
            </a:r>
            <a:r>
              <a:rPr lang="pt-BR" sz="2000" spc="-236" dirty="0">
                <a:latin typeface="Montserrat"/>
                <a:ea typeface="+mn-ea"/>
                <a:cs typeface="Montserrat"/>
              </a:rPr>
              <a:t> </a:t>
            </a:r>
            <a:r>
              <a:rPr lang="pt-BR" sz="2000" spc="-18" dirty="0" err="1">
                <a:latin typeface="Montserrat"/>
                <a:ea typeface="+mn-ea"/>
                <a:cs typeface="Montserrat"/>
              </a:rPr>
              <a:t>R</a:t>
            </a:r>
            <a:r>
              <a:rPr lang="pt-BR" sz="2000" spc="-18"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E</a:t>
            </a:r>
            <a:endParaRPr lang="pt-BR" sz="2000" dirty="0">
              <a:latin typeface="Montserrat"/>
              <a:ea typeface="+mn-ea"/>
              <a:cs typeface="Montserrat"/>
            </a:endParaRPr>
          </a:p>
        </p:txBody>
      </p:sp>
      <p:grpSp>
        <p:nvGrpSpPr>
          <p:cNvPr id="2" name="Group 9">
            <a:extLst>
              <a:ext uri="{FF2B5EF4-FFF2-40B4-BE49-F238E27FC236}">
                <a16:creationId xmlns:a16="http://schemas.microsoft.com/office/drawing/2014/main" id="{8CC2711A-C727-D4F4-22A2-7645A5C90B45}"/>
              </a:ext>
            </a:extLst>
          </p:cNvPr>
          <p:cNvGrpSpPr>
            <a:grpSpLocks/>
          </p:cNvGrpSpPr>
          <p:nvPr/>
        </p:nvGrpSpPr>
        <p:grpSpPr bwMode="auto">
          <a:xfrm>
            <a:off x="14924088" y="3763963"/>
            <a:ext cx="5483225" cy="8140700"/>
            <a:chOff x="10352088" y="3868738"/>
            <a:chExt cx="4389437" cy="6516687"/>
          </a:xfrm>
        </p:grpSpPr>
        <p:sp>
          <p:nvSpPr>
            <p:cNvPr id="3" name="Freeform 1">
              <a:extLst>
                <a:ext uri="{FF2B5EF4-FFF2-40B4-BE49-F238E27FC236}">
                  <a16:creationId xmlns:a16="http://schemas.microsoft.com/office/drawing/2014/main" id="{723DB3A6-EEEE-9E76-49FD-3054DDC022C0}"/>
                </a:ext>
              </a:extLst>
            </p:cNvPr>
            <p:cNvSpPr>
              <a:spLocks noChangeArrowheads="1"/>
            </p:cNvSpPr>
            <p:nvPr/>
          </p:nvSpPr>
          <p:spPr bwMode="auto">
            <a:xfrm>
              <a:off x="10367963" y="3886200"/>
              <a:ext cx="4343400" cy="6483350"/>
            </a:xfrm>
            <a:custGeom>
              <a:avLst/>
              <a:gdLst>
                <a:gd name="T0" fmla="*/ 4343040 w 12067"/>
                <a:gd name="T1" fmla="*/ 6190305 h 18009"/>
                <a:gd name="T2" fmla="*/ 4050409 w 12067"/>
                <a:gd name="T3" fmla="*/ 6482990 h 18009"/>
                <a:gd name="T4" fmla="*/ 292631 w 12067"/>
                <a:gd name="T5" fmla="*/ 6482990 h 18009"/>
                <a:gd name="T6" fmla="*/ 0 w 12067"/>
                <a:gd name="T7" fmla="*/ 6190305 h 18009"/>
                <a:gd name="T8" fmla="*/ 0 w 12067"/>
                <a:gd name="T9" fmla="*/ 292685 h 18009"/>
                <a:gd name="T10" fmla="*/ 292631 w 12067"/>
                <a:gd name="T11" fmla="*/ 0 h 18009"/>
                <a:gd name="T12" fmla="*/ 4050409 w 12067"/>
                <a:gd name="T13" fmla="*/ 0 h 18009"/>
                <a:gd name="T14" fmla="*/ 4343040 w 12067"/>
                <a:gd name="T15" fmla="*/ 292685 h 18009"/>
                <a:gd name="T16" fmla="*/ 4343040 w 12067"/>
                <a:gd name="T17" fmla="*/ 6190305 h 1800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067"/>
                <a:gd name="T28" fmla="*/ 0 h 18009"/>
                <a:gd name="T29" fmla="*/ 12067 w 12067"/>
                <a:gd name="T30" fmla="*/ 18009 h 1800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067" h="18009">
                  <a:moveTo>
                    <a:pt x="12066" y="17195"/>
                  </a:moveTo>
                  <a:cubicBezTo>
                    <a:pt x="12066" y="17644"/>
                    <a:pt x="11702" y="18008"/>
                    <a:pt x="11253" y="18008"/>
                  </a:cubicBezTo>
                  <a:lnTo>
                    <a:pt x="813" y="18008"/>
                  </a:lnTo>
                  <a:cubicBezTo>
                    <a:pt x="364" y="18008"/>
                    <a:pt x="0" y="17644"/>
                    <a:pt x="0" y="17195"/>
                  </a:cubicBezTo>
                  <a:lnTo>
                    <a:pt x="0" y="813"/>
                  </a:lnTo>
                  <a:cubicBezTo>
                    <a:pt x="0" y="364"/>
                    <a:pt x="364" y="0"/>
                    <a:pt x="813" y="0"/>
                  </a:cubicBezTo>
                  <a:lnTo>
                    <a:pt x="11253" y="0"/>
                  </a:lnTo>
                  <a:cubicBezTo>
                    <a:pt x="11702" y="0"/>
                    <a:pt x="12066" y="364"/>
                    <a:pt x="12066" y="813"/>
                  </a:cubicBezTo>
                  <a:lnTo>
                    <a:pt x="12066" y="17195"/>
                  </a:lnTo>
                </a:path>
              </a:pathLst>
            </a:cu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4" name="Freeform 2">
              <a:extLst>
                <a:ext uri="{FF2B5EF4-FFF2-40B4-BE49-F238E27FC236}">
                  <a16:creationId xmlns:a16="http://schemas.microsoft.com/office/drawing/2014/main" id="{C683D424-1DAE-B637-6EA6-D357D9880657}"/>
                </a:ext>
              </a:extLst>
            </p:cNvPr>
            <p:cNvSpPr>
              <a:spLocks noChangeArrowheads="1"/>
            </p:cNvSpPr>
            <p:nvPr/>
          </p:nvSpPr>
          <p:spPr bwMode="auto">
            <a:xfrm>
              <a:off x="10352088" y="3868738"/>
              <a:ext cx="4376737" cy="6516687"/>
            </a:xfrm>
            <a:custGeom>
              <a:avLst/>
              <a:gdLst>
                <a:gd name="T0" fmla="*/ 33116 w 12159"/>
                <a:gd name="T1" fmla="*/ 309256 h 18101"/>
                <a:gd name="T2" fmla="*/ 33116 w 12159"/>
                <a:gd name="T3" fmla="*/ 6207071 h 18101"/>
                <a:gd name="T4" fmla="*/ 309204 w 12159"/>
                <a:gd name="T5" fmla="*/ 6483205 h 18101"/>
                <a:gd name="T6" fmla="*/ 4067173 w 12159"/>
                <a:gd name="T7" fmla="*/ 6483205 h 18101"/>
                <a:gd name="T8" fmla="*/ 4343261 w 12159"/>
                <a:gd name="T9" fmla="*/ 6207071 h 18101"/>
                <a:gd name="T10" fmla="*/ 4343261 w 12159"/>
                <a:gd name="T11" fmla="*/ 309256 h 18101"/>
                <a:gd name="T12" fmla="*/ 4067173 w 12159"/>
                <a:gd name="T13" fmla="*/ 33122 h 18101"/>
                <a:gd name="T14" fmla="*/ 309204 w 12159"/>
                <a:gd name="T15" fmla="*/ 33122 h 18101"/>
                <a:gd name="T16" fmla="*/ 33116 w 12159"/>
                <a:gd name="T17" fmla="*/ 309256 h 18101"/>
                <a:gd name="T18" fmla="*/ 309204 w 12159"/>
                <a:gd name="T19" fmla="*/ 6516327 h 18101"/>
                <a:gd name="T20" fmla="*/ 0 w 12159"/>
                <a:gd name="T21" fmla="*/ 6207071 h 18101"/>
                <a:gd name="T22" fmla="*/ 0 w 12159"/>
                <a:gd name="T23" fmla="*/ 309256 h 18101"/>
                <a:gd name="T24" fmla="*/ 309204 w 12159"/>
                <a:gd name="T25" fmla="*/ 0 h 18101"/>
                <a:gd name="T26" fmla="*/ 4067173 w 12159"/>
                <a:gd name="T27" fmla="*/ 0 h 18101"/>
                <a:gd name="T28" fmla="*/ 4376377 w 12159"/>
                <a:gd name="T29" fmla="*/ 309256 h 18101"/>
                <a:gd name="T30" fmla="*/ 4376377 w 12159"/>
                <a:gd name="T31" fmla="*/ 6207071 h 18101"/>
                <a:gd name="T32" fmla="*/ 4067173 w 12159"/>
                <a:gd name="T33" fmla="*/ 6516327 h 18101"/>
                <a:gd name="T34" fmla="*/ 309204 w 12159"/>
                <a:gd name="T35" fmla="*/ 6516327 h 1810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159"/>
                <a:gd name="T55" fmla="*/ 0 h 18101"/>
                <a:gd name="T56" fmla="*/ 12159 w 12159"/>
                <a:gd name="T57" fmla="*/ 18101 h 1810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159" h="18101">
                  <a:moveTo>
                    <a:pt x="92" y="859"/>
                  </a:moveTo>
                  <a:lnTo>
                    <a:pt x="92" y="17241"/>
                  </a:lnTo>
                  <a:cubicBezTo>
                    <a:pt x="92" y="17664"/>
                    <a:pt x="436" y="18008"/>
                    <a:pt x="859" y="18008"/>
                  </a:cubicBezTo>
                  <a:lnTo>
                    <a:pt x="11299" y="18008"/>
                  </a:lnTo>
                  <a:cubicBezTo>
                    <a:pt x="11722" y="18008"/>
                    <a:pt x="12066" y="17664"/>
                    <a:pt x="12066" y="17241"/>
                  </a:cubicBezTo>
                  <a:lnTo>
                    <a:pt x="12066" y="859"/>
                  </a:lnTo>
                  <a:cubicBezTo>
                    <a:pt x="12066" y="436"/>
                    <a:pt x="11722" y="92"/>
                    <a:pt x="11299" y="92"/>
                  </a:cubicBezTo>
                  <a:lnTo>
                    <a:pt x="859" y="92"/>
                  </a:lnTo>
                  <a:cubicBezTo>
                    <a:pt x="436" y="92"/>
                    <a:pt x="92" y="436"/>
                    <a:pt x="92" y="859"/>
                  </a:cubicBezTo>
                  <a:close/>
                  <a:moveTo>
                    <a:pt x="859" y="18100"/>
                  </a:moveTo>
                  <a:cubicBezTo>
                    <a:pt x="385" y="18100"/>
                    <a:pt x="0" y="17715"/>
                    <a:pt x="0" y="17241"/>
                  </a:cubicBezTo>
                  <a:lnTo>
                    <a:pt x="0" y="859"/>
                  </a:lnTo>
                  <a:cubicBezTo>
                    <a:pt x="0" y="385"/>
                    <a:pt x="385" y="0"/>
                    <a:pt x="859" y="0"/>
                  </a:cubicBezTo>
                  <a:lnTo>
                    <a:pt x="11299" y="0"/>
                  </a:lnTo>
                  <a:cubicBezTo>
                    <a:pt x="11773" y="0"/>
                    <a:pt x="12158" y="385"/>
                    <a:pt x="12158" y="859"/>
                  </a:cubicBezTo>
                  <a:lnTo>
                    <a:pt x="12158" y="17241"/>
                  </a:lnTo>
                  <a:cubicBezTo>
                    <a:pt x="12158" y="17715"/>
                    <a:pt x="11773" y="18100"/>
                    <a:pt x="11299" y="18100"/>
                  </a:cubicBezTo>
                  <a:lnTo>
                    <a:pt x="859" y="18100"/>
                  </a:lnTo>
                  <a:close/>
                </a:path>
              </a:pathLst>
            </a:cu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5" name="Freeform 3">
              <a:extLst>
                <a:ext uri="{FF2B5EF4-FFF2-40B4-BE49-F238E27FC236}">
                  <a16:creationId xmlns:a16="http://schemas.microsoft.com/office/drawing/2014/main" id="{89D35DC0-E66C-1C74-4151-694ADEA13ACC}"/>
                </a:ext>
              </a:extLst>
            </p:cNvPr>
            <p:cNvSpPr>
              <a:spLocks noChangeArrowheads="1"/>
            </p:cNvSpPr>
            <p:nvPr/>
          </p:nvSpPr>
          <p:spPr bwMode="auto">
            <a:xfrm>
              <a:off x="12573000" y="4162425"/>
              <a:ext cx="61913" cy="63500"/>
            </a:xfrm>
            <a:custGeom>
              <a:avLst/>
              <a:gdLst>
                <a:gd name="T0" fmla="*/ 30601 w 174"/>
                <a:gd name="T1" fmla="*/ 63137 h 175"/>
                <a:gd name="T2" fmla="*/ 0 w 174"/>
                <a:gd name="T3" fmla="*/ 31569 h 175"/>
                <a:gd name="T4" fmla="*/ 30601 w 174"/>
                <a:gd name="T5" fmla="*/ 0 h 175"/>
                <a:gd name="T6" fmla="*/ 61557 w 174"/>
                <a:gd name="T7" fmla="*/ 31569 h 175"/>
                <a:gd name="T8" fmla="*/ 30601 w 174"/>
                <a:gd name="T9" fmla="*/ 63137 h 175"/>
                <a:gd name="T10" fmla="*/ 0 60000 65536"/>
                <a:gd name="T11" fmla="*/ 0 60000 65536"/>
                <a:gd name="T12" fmla="*/ 0 60000 65536"/>
                <a:gd name="T13" fmla="*/ 0 60000 65536"/>
                <a:gd name="T14" fmla="*/ 0 60000 65536"/>
                <a:gd name="T15" fmla="*/ 0 w 174"/>
                <a:gd name="T16" fmla="*/ 0 h 175"/>
                <a:gd name="T17" fmla="*/ 174 w 174"/>
                <a:gd name="T18" fmla="*/ 175 h 175"/>
              </a:gdLst>
              <a:ahLst/>
              <a:cxnLst>
                <a:cxn ang="T10">
                  <a:pos x="T0" y="T1"/>
                </a:cxn>
                <a:cxn ang="T11">
                  <a:pos x="T2" y="T3"/>
                </a:cxn>
                <a:cxn ang="T12">
                  <a:pos x="T4" y="T5"/>
                </a:cxn>
                <a:cxn ang="T13">
                  <a:pos x="T6" y="T7"/>
                </a:cxn>
                <a:cxn ang="T14">
                  <a:pos x="T8" y="T9"/>
                </a:cxn>
              </a:cxnLst>
              <a:rect l="T15" t="T16" r="T17" b="T18"/>
              <a:pathLst>
                <a:path w="174" h="175">
                  <a:moveTo>
                    <a:pt x="86" y="174"/>
                  </a:moveTo>
                  <a:cubicBezTo>
                    <a:pt x="39" y="174"/>
                    <a:pt x="0" y="135"/>
                    <a:pt x="0" y="87"/>
                  </a:cubicBezTo>
                  <a:cubicBezTo>
                    <a:pt x="0" y="39"/>
                    <a:pt x="39" y="0"/>
                    <a:pt x="86" y="0"/>
                  </a:cubicBezTo>
                  <a:cubicBezTo>
                    <a:pt x="134" y="0"/>
                    <a:pt x="173" y="39"/>
                    <a:pt x="173" y="87"/>
                  </a:cubicBezTo>
                  <a:cubicBezTo>
                    <a:pt x="173" y="135"/>
                    <a:pt x="134" y="174"/>
                    <a:pt x="86" y="174"/>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6" name="Freeform 4">
              <a:extLst>
                <a:ext uri="{FF2B5EF4-FFF2-40B4-BE49-F238E27FC236}">
                  <a16:creationId xmlns:a16="http://schemas.microsoft.com/office/drawing/2014/main" id="{FCA90930-252E-C5B1-A984-2BCDDA31658B}"/>
                </a:ext>
              </a:extLst>
            </p:cNvPr>
            <p:cNvSpPr>
              <a:spLocks noChangeArrowheads="1"/>
            </p:cNvSpPr>
            <p:nvPr/>
          </p:nvSpPr>
          <p:spPr bwMode="auto">
            <a:xfrm>
              <a:off x="12372975" y="9901238"/>
              <a:ext cx="333375" cy="333375"/>
            </a:xfrm>
            <a:custGeom>
              <a:avLst/>
              <a:gdLst>
                <a:gd name="T0" fmla="*/ 166868 w 925"/>
                <a:gd name="T1" fmla="*/ 333015 h 926"/>
                <a:gd name="T2" fmla="*/ 0 w 925"/>
                <a:gd name="T3" fmla="*/ 166688 h 926"/>
                <a:gd name="T4" fmla="*/ 166868 w 925"/>
                <a:gd name="T5" fmla="*/ 0 h 926"/>
                <a:gd name="T6" fmla="*/ 333015 w 925"/>
                <a:gd name="T7" fmla="*/ 166688 h 926"/>
                <a:gd name="T8" fmla="*/ 166868 w 925"/>
                <a:gd name="T9" fmla="*/ 333015 h 926"/>
                <a:gd name="T10" fmla="*/ 0 60000 65536"/>
                <a:gd name="T11" fmla="*/ 0 60000 65536"/>
                <a:gd name="T12" fmla="*/ 0 60000 65536"/>
                <a:gd name="T13" fmla="*/ 0 60000 65536"/>
                <a:gd name="T14" fmla="*/ 0 60000 65536"/>
                <a:gd name="T15" fmla="*/ 0 w 925"/>
                <a:gd name="T16" fmla="*/ 0 h 926"/>
                <a:gd name="T17" fmla="*/ 925 w 925"/>
                <a:gd name="T18" fmla="*/ 926 h 926"/>
              </a:gdLst>
              <a:ahLst/>
              <a:cxnLst>
                <a:cxn ang="T10">
                  <a:pos x="T0" y="T1"/>
                </a:cxn>
                <a:cxn ang="T11">
                  <a:pos x="T2" y="T3"/>
                </a:cxn>
                <a:cxn ang="T12">
                  <a:pos x="T4" y="T5"/>
                </a:cxn>
                <a:cxn ang="T13">
                  <a:pos x="T6" y="T7"/>
                </a:cxn>
                <a:cxn ang="T14">
                  <a:pos x="T8" y="T9"/>
                </a:cxn>
              </a:cxnLst>
              <a:rect l="T15" t="T16" r="T17" b="T18"/>
              <a:pathLst>
                <a:path w="925" h="926">
                  <a:moveTo>
                    <a:pt x="463" y="925"/>
                  </a:moveTo>
                  <a:cubicBezTo>
                    <a:pt x="207" y="925"/>
                    <a:pt x="0" y="718"/>
                    <a:pt x="0" y="463"/>
                  </a:cubicBezTo>
                  <a:cubicBezTo>
                    <a:pt x="0" y="207"/>
                    <a:pt x="207" y="0"/>
                    <a:pt x="463" y="0"/>
                  </a:cubicBezTo>
                  <a:cubicBezTo>
                    <a:pt x="717" y="0"/>
                    <a:pt x="924" y="207"/>
                    <a:pt x="924" y="463"/>
                  </a:cubicBezTo>
                  <a:cubicBezTo>
                    <a:pt x="924" y="718"/>
                    <a:pt x="717" y="925"/>
                    <a:pt x="463" y="925"/>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7" name="Freeform 5">
              <a:extLst>
                <a:ext uri="{FF2B5EF4-FFF2-40B4-BE49-F238E27FC236}">
                  <a16:creationId xmlns:a16="http://schemas.microsoft.com/office/drawing/2014/main" id="{E3581C09-00C0-7832-B1CB-A63BA56C5B3D}"/>
                </a:ext>
              </a:extLst>
            </p:cNvPr>
            <p:cNvSpPr>
              <a:spLocks noChangeArrowheads="1"/>
            </p:cNvSpPr>
            <p:nvPr/>
          </p:nvSpPr>
          <p:spPr bwMode="auto">
            <a:xfrm>
              <a:off x="12476163" y="10001250"/>
              <a:ext cx="128587" cy="131763"/>
            </a:xfrm>
            <a:custGeom>
              <a:avLst/>
              <a:gdLst>
                <a:gd name="T0" fmla="*/ 26442 w 355"/>
                <a:gd name="T1" fmla="*/ 10771 h 367"/>
                <a:gd name="T2" fmla="*/ 10867 w 355"/>
                <a:gd name="T3" fmla="*/ 26209 h 367"/>
                <a:gd name="T4" fmla="*/ 10867 w 355"/>
                <a:gd name="T5" fmla="*/ 105195 h 367"/>
                <a:gd name="T6" fmla="*/ 26442 w 355"/>
                <a:gd name="T7" fmla="*/ 120274 h 367"/>
                <a:gd name="T8" fmla="*/ 101783 w 355"/>
                <a:gd name="T9" fmla="*/ 120274 h 367"/>
                <a:gd name="T10" fmla="*/ 117358 w 355"/>
                <a:gd name="T11" fmla="*/ 105195 h 367"/>
                <a:gd name="T12" fmla="*/ 117358 w 355"/>
                <a:gd name="T13" fmla="*/ 26209 h 367"/>
                <a:gd name="T14" fmla="*/ 101783 w 355"/>
                <a:gd name="T15" fmla="*/ 10771 h 367"/>
                <a:gd name="T16" fmla="*/ 26442 w 355"/>
                <a:gd name="T17" fmla="*/ 10771 h 367"/>
                <a:gd name="T18" fmla="*/ 26442 w 355"/>
                <a:gd name="T19" fmla="*/ 131404 h 367"/>
                <a:gd name="T20" fmla="*/ 0 w 355"/>
                <a:gd name="T21" fmla="*/ 105195 h 367"/>
                <a:gd name="T22" fmla="*/ 0 w 355"/>
                <a:gd name="T23" fmla="*/ 26209 h 367"/>
                <a:gd name="T24" fmla="*/ 26442 w 355"/>
                <a:gd name="T25" fmla="*/ 0 h 367"/>
                <a:gd name="T26" fmla="*/ 101783 w 355"/>
                <a:gd name="T27" fmla="*/ 0 h 367"/>
                <a:gd name="T28" fmla="*/ 128225 w 355"/>
                <a:gd name="T29" fmla="*/ 26209 h 367"/>
                <a:gd name="T30" fmla="*/ 128225 w 355"/>
                <a:gd name="T31" fmla="*/ 105195 h 367"/>
                <a:gd name="T32" fmla="*/ 101783 w 355"/>
                <a:gd name="T33" fmla="*/ 131404 h 367"/>
                <a:gd name="T34" fmla="*/ 26442 w 355"/>
                <a:gd name="T35" fmla="*/ 131404 h 3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55"/>
                <a:gd name="T55" fmla="*/ 0 h 367"/>
                <a:gd name="T56" fmla="*/ 355 w 355"/>
                <a:gd name="T57" fmla="*/ 367 h 3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55" h="367">
                  <a:moveTo>
                    <a:pt x="73" y="30"/>
                  </a:moveTo>
                  <a:cubicBezTo>
                    <a:pt x="49" y="30"/>
                    <a:pt x="30" y="50"/>
                    <a:pt x="30" y="73"/>
                  </a:cubicBezTo>
                  <a:lnTo>
                    <a:pt x="30" y="293"/>
                  </a:lnTo>
                  <a:cubicBezTo>
                    <a:pt x="30" y="316"/>
                    <a:pt x="49" y="335"/>
                    <a:pt x="73" y="335"/>
                  </a:cubicBezTo>
                  <a:lnTo>
                    <a:pt x="281" y="335"/>
                  </a:lnTo>
                  <a:cubicBezTo>
                    <a:pt x="305" y="335"/>
                    <a:pt x="324" y="316"/>
                    <a:pt x="324" y="293"/>
                  </a:cubicBezTo>
                  <a:lnTo>
                    <a:pt x="324" y="73"/>
                  </a:lnTo>
                  <a:cubicBezTo>
                    <a:pt x="324" y="50"/>
                    <a:pt x="305" y="30"/>
                    <a:pt x="281" y="30"/>
                  </a:cubicBezTo>
                  <a:lnTo>
                    <a:pt x="73" y="30"/>
                  </a:lnTo>
                  <a:close/>
                  <a:moveTo>
                    <a:pt x="73" y="366"/>
                  </a:moveTo>
                  <a:cubicBezTo>
                    <a:pt x="33" y="366"/>
                    <a:pt x="0" y="333"/>
                    <a:pt x="0" y="293"/>
                  </a:cubicBezTo>
                  <a:lnTo>
                    <a:pt x="0" y="73"/>
                  </a:lnTo>
                  <a:cubicBezTo>
                    <a:pt x="0" y="33"/>
                    <a:pt x="33" y="0"/>
                    <a:pt x="73" y="0"/>
                  </a:cubicBezTo>
                  <a:lnTo>
                    <a:pt x="281" y="0"/>
                  </a:lnTo>
                  <a:cubicBezTo>
                    <a:pt x="322" y="0"/>
                    <a:pt x="354" y="33"/>
                    <a:pt x="354" y="73"/>
                  </a:cubicBezTo>
                  <a:lnTo>
                    <a:pt x="354" y="293"/>
                  </a:lnTo>
                  <a:cubicBezTo>
                    <a:pt x="354" y="333"/>
                    <a:pt x="322" y="366"/>
                    <a:pt x="281" y="366"/>
                  </a:cubicBezTo>
                  <a:lnTo>
                    <a:pt x="73" y="366"/>
                  </a:lnTo>
                  <a:close/>
                </a:path>
              </a:pathLst>
            </a:cu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8" name="Freeform 6">
              <a:extLst>
                <a:ext uri="{FF2B5EF4-FFF2-40B4-BE49-F238E27FC236}">
                  <a16:creationId xmlns:a16="http://schemas.microsoft.com/office/drawing/2014/main" id="{D9375A3A-1880-D78A-1ED9-331464879690}"/>
                </a:ext>
              </a:extLst>
            </p:cNvPr>
            <p:cNvSpPr>
              <a:spLocks noChangeArrowheads="1"/>
            </p:cNvSpPr>
            <p:nvPr/>
          </p:nvSpPr>
          <p:spPr bwMode="auto">
            <a:xfrm>
              <a:off x="14714538" y="4970463"/>
              <a:ext cx="26987" cy="371475"/>
            </a:xfrm>
            <a:custGeom>
              <a:avLst/>
              <a:gdLst>
                <a:gd name="T0" fmla="*/ 0 w 75"/>
                <a:gd name="T1" fmla="*/ 18393 h 1030"/>
                <a:gd name="T2" fmla="*/ 13314 w 75"/>
                <a:gd name="T3" fmla="*/ 0 h 1030"/>
                <a:gd name="T4" fmla="*/ 26627 w 75"/>
                <a:gd name="T5" fmla="*/ 18393 h 1030"/>
                <a:gd name="T6" fmla="*/ 26627 w 75"/>
                <a:gd name="T7" fmla="*/ 352721 h 1030"/>
                <a:gd name="T8" fmla="*/ 13314 w 75"/>
                <a:gd name="T9" fmla="*/ 371114 h 1030"/>
                <a:gd name="T10" fmla="*/ 0 w 75"/>
                <a:gd name="T11" fmla="*/ 352721 h 1030"/>
                <a:gd name="T12" fmla="*/ 0 w 75"/>
                <a:gd name="T13" fmla="*/ 18393 h 1030"/>
                <a:gd name="T14" fmla="*/ 0 60000 65536"/>
                <a:gd name="T15" fmla="*/ 0 60000 65536"/>
                <a:gd name="T16" fmla="*/ 0 60000 65536"/>
                <a:gd name="T17" fmla="*/ 0 60000 65536"/>
                <a:gd name="T18" fmla="*/ 0 60000 65536"/>
                <a:gd name="T19" fmla="*/ 0 60000 65536"/>
                <a:gd name="T20" fmla="*/ 0 60000 65536"/>
                <a:gd name="T21" fmla="*/ 0 w 75"/>
                <a:gd name="T22" fmla="*/ 0 h 1030"/>
                <a:gd name="T23" fmla="*/ 75 w 75"/>
                <a:gd name="T24" fmla="*/ 1030 h 10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1030">
                  <a:moveTo>
                    <a:pt x="0" y="51"/>
                  </a:moveTo>
                  <a:cubicBezTo>
                    <a:pt x="0" y="23"/>
                    <a:pt x="17" y="0"/>
                    <a:pt x="37" y="0"/>
                  </a:cubicBezTo>
                  <a:cubicBezTo>
                    <a:pt x="57" y="0"/>
                    <a:pt x="74" y="23"/>
                    <a:pt x="74" y="51"/>
                  </a:cubicBezTo>
                  <a:lnTo>
                    <a:pt x="74" y="978"/>
                  </a:lnTo>
                  <a:cubicBezTo>
                    <a:pt x="74" y="1006"/>
                    <a:pt x="57" y="1029"/>
                    <a:pt x="37" y="1029"/>
                  </a:cubicBezTo>
                  <a:cubicBezTo>
                    <a:pt x="17" y="1029"/>
                    <a:pt x="0" y="1006"/>
                    <a:pt x="0" y="978"/>
                  </a:cubicBezTo>
                  <a:lnTo>
                    <a:pt x="0" y="51"/>
                  </a:lnTo>
                </a:path>
              </a:pathLst>
            </a:cu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9" name="Freeform 7">
              <a:extLst>
                <a:ext uri="{FF2B5EF4-FFF2-40B4-BE49-F238E27FC236}">
                  <a16:creationId xmlns:a16="http://schemas.microsoft.com/office/drawing/2014/main" id="{D90EAB1E-FFAA-212F-4A7E-C6C97B19E564}"/>
                </a:ext>
              </a:extLst>
            </p:cNvPr>
            <p:cNvSpPr>
              <a:spLocks noChangeArrowheads="1"/>
            </p:cNvSpPr>
            <p:nvPr/>
          </p:nvSpPr>
          <p:spPr bwMode="auto">
            <a:xfrm>
              <a:off x="14714538" y="5411788"/>
              <a:ext cx="26987" cy="369887"/>
            </a:xfrm>
            <a:custGeom>
              <a:avLst/>
              <a:gdLst>
                <a:gd name="T0" fmla="*/ 0 w 75"/>
                <a:gd name="T1" fmla="*/ 17973 h 1029"/>
                <a:gd name="T2" fmla="*/ 13314 w 75"/>
                <a:gd name="T3" fmla="*/ 0 h 1029"/>
                <a:gd name="T4" fmla="*/ 26627 w 75"/>
                <a:gd name="T5" fmla="*/ 17973 h 1029"/>
                <a:gd name="T6" fmla="*/ 26627 w 75"/>
                <a:gd name="T7" fmla="*/ 351554 h 1029"/>
                <a:gd name="T8" fmla="*/ 13314 w 75"/>
                <a:gd name="T9" fmla="*/ 369528 h 1029"/>
                <a:gd name="T10" fmla="*/ 0 w 75"/>
                <a:gd name="T11" fmla="*/ 351554 h 1029"/>
                <a:gd name="T12" fmla="*/ 0 w 75"/>
                <a:gd name="T13" fmla="*/ 17973 h 1029"/>
                <a:gd name="T14" fmla="*/ 0 60000 65536"/>
                <a:gd name="T15" fmla="*/ 0 60000 65536"/>
                <a:gd name="T16" fmla="*/ 0 60000 65536"/>
                <a:gd name="T17" fmla="*/ 0 60000 65536"/>
                <a:gd name="T18" fmla="*/ 0 60000 65536"/>
                <a:gd name="T19" fmla="*/ 0 60000 65536"/>
                <a:gd name="T20" fmla="*/ 0 60000 65536"/>
                <a:gd name="T21" fmla="*/ 0 w 75"/>
                <a:gd name="T22" fmla="*/ 0 h 1029"/>
                <a:gd name="T23" fmla="*/ 75 w 75"/>
                <a:gd name="T24" fmla="*/ 1029 h 10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1029">
                  <a:moveTo>
                    <a:pt x="0" y="50"/>
                  </a:moveTo>
                  <a:cubicBezTo>
                    <a:pt x="0" y="23"/>
                    <a:pt x="17" y="0"/>
                    <a:pt x="37" y="0"/>
                  </a:cubicBezTo>
                  <a:cubicBezTo>
                    <a:pt x="57" y="0"/>
                    <a:pt x="74" y="23"/>
                    <a:pt x="74" y="50"/>
                  </a:cubicBezTo>
                  <a:lnTo>
                    <a:pt x="74" y="978"/>
                  </a:lnTo>
                  <a:cubicBezTo>
                    <a:pt x="74" y="1006"/>
                    <a:pt x="57" y="1028"/>
                    <a:pt x="37" y="1028"/>
                  </a:cubicBezTo>
                  <a:cubicBezTo>
                    <a:pt x="17" y="1028"/>
                    <a:pt x="0" y="1006"/>
                    <a:pt x="0" y="978"/>
                  </a:cubicBezTo>
                  <a:lnTo>
                    <a:pt x="0" y="50"/>
                  </a:lnTo>
                </a:path>
              </a:pathLst>
            </a:cu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grpSp>
      <p:pic>
        <p:nvPicPr>
          <p:cNvPr id="10" name="Picture Placeholder 17">
            <a:extLst>
              <a:ext uri="{FF2B5EF4-FFF2-40B4-BE49-F238E27FC236}">
                <a16:creationId xmlns:a16="http://schemas.microsoft.com/office/drawing/2014/main" id="{54E14743-64D1-841B-7D07-E84666ECF0A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22538" y="4516438"/>
            <a:ext cx="4870450" cy="65325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bject 49">
            <a:extLst>
              <a:ext uri="{FF2B5EF4-FFF2-40B4-BE49-F238E27FC236}">
                <a16:creationId xmlns:a16="http://schemas.microsoft.com/office/drawing/2014/main" id="{CCE2832C-32BA-FCCB-026C-4C0286701E59}"/>
              </a:ext>
            </a:extLst>
          </p:cNvPr>
          <p:cNvSpPr txBox="1"/>
          <p:nvPr/>
        </p:nvSpPr>
        <p:spPr>
          <a:xfrm>
            <a:off x="2741613" y="3848100"/>
            <a:ext cx="6729412" cy="2730500"/>
          </a:xfrm>
          <a:prstGeom prst="rect">
            <a:avLst/>
          </a:prstGeom>
        </p:spPr>
        <p:txBody>
          <a:bodyPr lIns="0" tIns="0" rIns="0" bIns="0"/>
          <a:lstStyle/>
          <a:p>
            <a:pPr marL="15401" defTabSz="1088639" fontAlgn="auto">
              <a:spcBef>
                <a:spcPts val="0"/>
              </a:spcBef>
              <a:spcAft>
                <a:spcPts val="0"/>
              </a:spcAft>
              <a:defRPr/>
            </a:pPr>
            <a:r>
              <a:rPr sz="11500" b="1" dirty="0">
                <a:latin typeface="Montserrat"/>
                <a:ea typeface="+mn-ea"/>
                <a:cs typeface="Montserrat"/>
              </a:rPr>
              <a:t>0</a:t>
            </a:r>
            <a:r>
              <a:rPr lang="en-US" sz="11500" b="1" spc="-6" dirty="0">
                <a:latin typeface="Montserrat"/>
                <a:cs typeface="Montserrat"/>
              </a:rPr>
              <a:t>0</a:t>
            </a:r>
            <a:endParaRPr sz="11500" dirty="0">
              <a:latin typeface="Montserrat-Light"/>
              <a:ea typeface="+mn-ea"/>
              <a:cs typeface="Montserrat-Light"/>
            </a:endParaRPr>
          </a:p>
          <a:p>
            <a:pPr marL="15401" defTabSz="1088639" fontAlgn="auto">
              <a:spcBef>
                <a:spcPts val="526"/>
              </a:spcBef>
              <a:spcAft>
                <a:spcPts val="0"/>
              </a:spcAft>
              <a:defRPr/>
            </a:pPr>
            <a:r>
              <a:rPr sz="5000" spc="49" dirty="0">
                <a:latin typeface="Source Sans Pro"/>
                <a:ea typeface="+mn-ea"/>
                <a:cs typeface="Source Sans Pro"/>
              </a:rPr>
              <a:t>i</a:t>
            </a:r>
            <a:r>
              <a:rPr sz="5000" spc="-170" dirty="0">
                <a:latin typeface="Source Sans Pro"/>
                <a:ea typeface="+mn-ea"/>
                <a:cs typeface="Source Sans Pro"/>
              </a:rPr>
              <a:t>P</a:t>
            </a:r>
            <a:r>
              <a:rPr sz="5000" spc="49" dirty="0">
                <a:latin typeface="Source Sans Pro"/>
                <a:ea typeface="+mn-ea"/>
                <a:cs typeface="Source Sans Pro"/>
              </a:rPr>
              <a:t>a</a:t>
            </a:r>
            <a:r>
              <a:rPr sz="5000" dirty="0">
                <a:latin typeface="Source Sans Pro"/>
                <a:ea typeface="+mn-ea"/>
                <a:cs typeface="Source Sans Pro"/>
              </a:rPr>
              <a:t>d</a:t>
            </a:r>
            <a:r>
              <a:rPr sz="5000" spc="103" dirty="0">
                <a:latin typeface="Source Sans Pro"/>
                <a:ea typeface="+mn-ea"/>
                <a:cs typeface="Source Sans Pro"/>
              </a:rPr>
              <a:t> </a:t>
            </a:r>
            <a:r>
              <a:rPr sz="5000" spc="49" dirty="0">
                <a:latin typeface="Source Sans Pro"/>
                <a:ea typeface="+mn-ea"/>
                <a:cs typeface="Source Sans Pro"/>
              </a:rPr>
              <a:t>P</a:t>
            </a:r>
            <a:r>
              <a:rPr sz="5000" dirty="0">
                <a:latin typeface="Source Sans Pro"/>
                <a:ea typeface="+mn-ea"/>
                <a:cs typeface="Source Sans Pro"/>
              </a:rPr>
              <a:t>ro</a:t>
            </a:r>
            <a:r>
              <a:rPr sz="5000" spc="103" dirty="0">
                <a:latin typeface="Source Sans Pro"/>
                <a:ea typeface="+mn-ea"/>
                <a:cs typeface="Source Sans Pro"/>
              </a:rPr>
              <a:t> </a:t>
            </a:r>
            <a:r>
              <a:rPr sz="5000" b="1" spc="49" dirty="0">
                <a:latin typeface="Source Sans Pro Semibold"/>
                <a:ea typeface="+mn-ea"/>
                <a:cs typeface="Source Sans Pro Semibold"/>
              </a:rPr>
              <a:t>devi</a:t>
            </a:r>
            <a:r>
              <a:rPr sz="5000" b="1" spc="-73" dirty="0">
                <a:latin typeface="Source Sans Pro Semibold"/>
                <a:ea typeface="+mn-ea"/>
                <a:cs typeface="Source Sans Pro Semibold"/>
              </a:rPr>
              <a:t>c</a:t>
            </a:r>
            <a:r>
              <a:rPr sz="5000" b="1" dirty="0">
                <a:latin typeface="Source Sans Pro Semibold"/>
                <a:ea typeface="+mn-ea"/>
                <a:cs typeface="Source Sans Pro Semibold"/>
              </a:rPr>
              <a:t>e</a:t>
            </a:r>
            <a:endParaRPr sz="2500" dirty="0">
              <a:latin typeface="Source Sans Pro Light"/>
              <a:ea typeface="+mn-ea"/>
              <a:cs typeface="Source Sans Pro Light"/>
            </a:endParaRPr>
          </a:p>
        </p:txBody>
      </p:sp>
      <p:sp>
        <p:nvSpPr>
          <p:cNvPr id="12" name="object 49">
            <a:extLst>
              <a:ext uri="{FF2B5EF4-FFF2-40B4-BE49-F238E27FC236}">
                <a16:creationId xmlns:a16="http://schemas.microsoft.com/office/drawing/2014/main" id="{735C37BB-CC27-3159-5E9B-CB9070C09555}"/>
              </a:ext>
            </a:extLst>
          </p:cNvPr>
          <p:cNvSpPr txBox="1">
            <a:spLocks noChangeArrowheads="1"/>
          </p:cNvSpPr>
          <p:nvPr/>
        </p:nvSpPr>
        <p:spPr bwMode="auto">
          <a:xfrm>
            <a:off x="2741613" y="6818313"/>
            <a:ext cx="672941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4288">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34000"/>
              </a:lnSpc>
            </a:pPr>
            <a:r>
              <a:rPr lang="en-US" altLang="en-US" sz="2500">
                <a:latin typeface="Source Sans Pro Light" panose="020B0403030403020204" pitchFamily="34" charset="0"/>
              </a:rPr>
              <a:t>Aenean consequat nulla sed dapibus ullamcorper. Ut rhoncus tortor quam. Quisque faucibus odio vitae risus auctor, sit amet tristique felis mattis.</a:t>
            </a:r>
          </a:p>
        </p:txBody>
      </p:sp>
      <p:sp>
        <p:nvSpPr>
          <p:cNvPr id="13" name="object 50">
            <a:extLst>
              <a:ext uri="{FF2B5EF4-FFF2-40B4-BE49-F238E27FC236}">
                <a16:creationId xmlns:a16="http://schemas.microsoft.com/office/drawing/2014/main" id="{579C3810-FC1F-5561-21CF-CC4C45CD18E9}"/>
              </a:ext>
            </a:extLst>
          </p:cNvPr>
          <p:cNvSpPr txBox="1">
            <a:spLocks noChangeArrowheads="1"/>
          </p:cNvSpPr>
          <p:nvPr/>
        </p:nvSpPr>
        <p:spPr bwMode="auto">
          <a:xfrm>
            <a:off x="2741613" y="9023350"/>
            <a:ext cx="6777037" cy="143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4288">
              <a:tabLst>
                <a:tab pos="2224088" algn="l"/>
              </a:tabLst>
              <a:defRPr sz="4300">
                <a:solidFill>
                  <a:schemeClr val="tx1"/>
                </a:solidFill>
                <a:latin typeface="Calibri" panose="020F0502020204030204" pitchFamily="34" charset="0"/>
                <a:ea typeface="MS PGothic" panose="020B0600070205080204" pitchFamily="34" charset="-128"/>
              </a:defRPr>
            </a:lvl1pPr>
            <a:lvl2pPr marL="742950" indent="-285750">
              <a:tabLst>
                <a:tab pos="2224088" algn="l"/>
              </a:tabLst>
              <a:defRPr sz="4300">
                <a:solidFill>
                  <a:schemeClr val="tx1"/>
                </a:solidFill>
                <a:latin typeface="Calibri" panose="020F0502020204030204" pitchFamily="34" charset="0"/>
                <a:ea typeface="MS PGothic" panose="020B0600070205080204" pitchFamily="34" charset="-128"/>
              </a:defRPr>
            </a:lvl2pPr>
            <a:lvl3pPr marL="1143000" indent="-228600">
              <a:tabLst>
                <a:tab pos="2224088" algn="l"/>
              </a:tabLst>
              <a:defRPr sz="4300">
                <a:solidFill>
                  <a:schemeClr val="tx1"/>
                </a:solidFill>
                <a:latin typeface="Calibri" panose="020F0502020204030204" pitchFamily="34" charset="0"/>
                <a:ea typeface="MS PGothic" panose="020B0600070205080204" pitchFamily="34" charset="-128"/>
              </a:defRPr>
            </a:lvl3pPr>
            <a:lvl4pPr marL="1600200" indent="-228600">
              <a:tabLst>
                <a:tab pos="2224088" algn="l"/>
              </a:tabLst>
              <a:defRPr sz="4300">
                <a:solidFill>
                  <a:schemeClr val="tx1"/>
                </a:solidFill>
                <a:latin typeface="Calibri" panose="020F0502020204030204" pitchFamily="34" charset="0"/>
                <a:ea typeface="MS PGothic" panose="020B0600070205080204" pitchFamily="34" charset="-128"/>
              </a:defRPr>
            </a:lvl4pPr>
            <a:lvl5pPr marL="2057400" indent="-228600">
              <a:tabLst>
                <a:tab pos="2224088" algn="l"/>
              </a:tabLst>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tabLst>
                <a:tab pos="2224088" algn="l"/>
              </a:tabLs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tabLst>
                <a:tab pos="2224088" algn="l"/>
              </a:tabLs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tabLst>
                <a:tab pos="2224088" algn="l"/>
              </a:tabLs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tabLst>
                <a:tab pos="2224088" algn="l"/>
              </a:tabLst>
              <a:defRPr sz="4300">
                <a:solidFill>
                  <a:schemeClr val="tx1"/>
                </a:solidFill>
                <a:latin typeface="Calibri" panose="020F0502020204030204" pitchFamily="34" charset="0"/>
                <a:ea typeface="MS PGothic" panose="020B0600070205080204" pitchFamily="34" charset="-128"/>
              </a:defRPr>
            </a:lvl9pPr>
          </a:lstStyle>
          <a:p>
            <a:r>
              <a:rPr lang="en-US" altLang="en-US" sz="2500">
                <a:latin typeface="Source Sans Pro Semibold" panose="020B0603030403020204" pitchFamily="34" charset="0"/>
              </a:rPr>
              <a:t>Aenean	</a:t>
            </a:r>
            <a:r>
              <a:rPr lang="en-US" altLang="en-US" sz="2500">
                <a:latin typeface="Source Sans Pro Light" panose="020B0403030403020204" pitchFamily="34" charset="0"/>
              </a:rPr>
              <a:t>: Vulputate sed ligula a aliquam.</a:t>
            </a:r>
          </a:p>
          <a:p>
            <a:r>
              <a:rPr lang="en-US" altLang="en-US" sz="2500">
                <a:latin typeface="Source Sans Pro Semibold" panose="020B0603030403020204" pitchFamily="34" charset="0"/>
              </a:rPr>
              <a:t>Cimsan laoreet	</a:t>
            </a:r>
            <a:r>
              <a:rPr lang="en-US" altLang="en-US" sz="2500">
                <a:latin typeface="Source Sans Pro Light" panose="020B0403030403020204" pitchFamily="34" charset="0"/>
              </a:rPr>
              <a:t>: Pellentesque quis nisl iac</a:t>
            </a:r>
          </a:p>
          <a:p>
            <a:r>
              <a:rPr lang="en-US" altLang="en-US" sz="2500">
                <a:latin typeface="Source Sans Pro Semibold" panose="020B0603030403020204" pitchFamily="34" charset="0"/>
              </a:rPr>
              <a:t>Ulis purus	</a:t>
            </a:r>
            <a:r>
              <a:rPr lang="en-US" altLang="en-US" sz="2500">
                <a:latin typeface="Source Sans Pro Light" panose="020B0403030403020204" pitchFamily="34" charset="0"/>
              </a:rPr>
              <a:t>: Dapibus consequat non eu neque</a:t>
            </a:r>
            <a:endParaRPr lang="en-US" altLang="en-US" sz="2500">
              <a:latin typeface="Source Sans Pro Semibold" panose="020B0603030403020204" pitchFamily="34" charset="0"/>
            </a:endParaRPr>
          </a:p>
        </p:txBody>
      </p:sp>
    </p:spTree>
    <p:extLst>
      <p:ext uri="{BB962C8B-B14F-4D97-AF65-F5344CB8AC3E}">
        <p14:creationId xmlns:p14="http://schemas.microsoft.com/office/powerpoint/2010/main" val="110750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400"/>
                                        <p:tgtEl>
                                          <p:spTgt spid="11">
                                            <p:txEl>
                                              <p:pRg st="0" end="0"/>
                                            </p:txEl>
                                          </p:spTgt>
                                        </p:tgtEl>
                                      </p:cBhvr>
                                    </p:animEffect>
                                  </p:childTnLst>
                                </p:cTn>
                              </p:par>
                            </p:childTnLst>
                          </p:cTn>
                        </p:par>
                        <p:par>
                          <p:cTn id="8" fill="hold">
                            <p:stCondLst>
                              <p:cond delay="400"/>
                            </p:stCondLst>
                            <p:childTnLst>
                              <p:par>
                                <p:cTn id="9" presetID="22" presetClass="entr" presetSubtype="8" fill="hold" grpId="0" nodeType="after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Effect transition="in" filter="wipe(left)">
                                      <p:cBhvr>
                                        <p:cTn id="11" dur="400"/>
                                        <p:tgtEl>
                                          <p:spTgt spid="11">
                                            <p:txEl>
                                              <p:pRg st="1" end="1"/>
                                            </p:txEl>
                                          </p:spTgt>
                                        </p:tgtEl>
                                      </p:cBhvr>
                                    </p:animEffect>
                                  </p:childTnLst>
                                </p:cTn>
                              </p:par>
                            </p:childTnLst>
                          </p:cTn>
                        </p:par>
                        <p:par>
                          <p:cTn id="12" fill="hold">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400"/>
                                        <p:tgtEl>
                                          <p:spTgt spid="12"/>
                                        </p:tgtEl>
                                      </p:cBhvr>
                                    </p:animEffect>
                                  </p:childTnLst>
                                </p:cTn>
                              </p:par>
                            </p:childTnLst>
                          </p:cTn>
                        </p:par>
                        <p:par>
                          <p:cTn id="16" fill="hold">
                            <p:stCondLst>
                              <p:cond delay="1200"/>
                            </p:stCondLst>
                            <p:childTnLst>
                              <p:par>
                                <p:cTn id="17" presetID="22" presetClass="entr" presetSubtype="4"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400"/>
                                        <p:tgtEl>
                                          <p:spTgt spid="13"/>
                                        </p:tgtEl>
                                      </p:cBhvr>
                                    </p:animEffect>
                                  </p:childTnLst>
                                </p:cTn>
                              </p:par>
                            </p:childTnLst>
                          </p:cTn>
                        </p:par>
                        <p:par>
                          <p:cTn id="20" fill="hold">
                            <p:stCondLst>
                              <p:cond delay="1600"/>
                            </p:stCondLst>
                            <p:childTnLst>
                              <p:par>
                                <p:cTn id="21" presetID="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400" fill="hold"/>
                                        <p:tgtEl>
                                          <p:spTgt spid="2"/>
                                        </p:tgtEl>
                                        <p:attrNameLst>
                                          <p:attrName>ppt_x</p:attrName>
                                        </p:attrNameLst>
                                      </p:cBhvr>
                                      <p:tavLst>
                                        <p:tav tm="0">
                                          <p:val>
                                            <p:strVal val="#ppt_x"/>
                                          </p:val>
                                        </p:tav>
                                        <p:tav tm="100000">
                                          <p:val>
                                            <p:strVal val="#ppt_x"/>
                                          </p:val>
                                        </p:tav>
                                      </p:tavLst>
                                    </p:anim>
                                    <p:anim calcmode="lin" valueType="num">
                                      <p:cBhvr additive="base">
                                        <p:cTn id="24" dur="400" fill="hold"/>
                                        <p:tgtEl>
                                          <p:spTgt spid="2"/>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66B27-4EE1-84FD-E86F-1276D34193F6}"/>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2062174E-488F-9BE7-9736-9A21D276E84E}"/>
              </a:ext>
            </a:extLst>
          </p:cNvPr>
          <p:cNvSpPr/>
          <p:nvPr/>
        </p:nvSpPr>
        <p:spPr>
          <a:xfrm>
            <a:off x="1146368" y="1466849"/>
            <a:ext cx="2625725" cy="895351"/>
          </a:xfrm>
          <a:prstGeom prst="rect">
            <a:avLst/>
          </a:prstGeom>
          <a:solidFill>
            <a:schemeClr val="accent2">
              <a:lumMod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latin typeface="Montserrat" panose="00000500000000000000" pitchFamily="2" charset="0"/>
              </a:rPr>
              <a:t>Logo</a:t>
            </a:r>
          </a:p>
        </p:txBody>
      </p:sp>
      <p:sp>
        <p:nvSpPr>
          <p:cNvPr id="22" name="object 11">
            <a:extLst>
              <a:ext uri="{FF2B5EF4-FFF2-40B4-BE49-F238E27FC236}">
                <a16:creationId xmlns:a16="http://schemas.microsoft.com/office/drawing/2014/main" id="{CC402014-CDAD-B4EA-34A0-12713B17CC30}"/>
              </a:ext>
            </a:extLst>
          </p:cNvPr>
          <p:cNvSpPr txBox="1"/>
          <p:nvPr/>
        </p:nvSpPr>
        <p:spPr>
          <a:xfrm>
            <a:off x="23177681" y="1466849"/>
            <a:ext cx="215719" cy="3340102"/>
          </a:xfrm>
          <a:prstGeom prst="rect">
            <a:avLst/>
          </a:prstGeom>
        </p:spPr>
        <p:txBody>
          <a:bodyPr vert="vert270" lIns="0" tIns="0" rIns="0" bIns="0"/>
          <a:lstStyle/>
          <a:p>
            <a:pPr marL="15401" algn="r" defTabSz="1088639" fontAlgn="auto">
              <a:spcBef>
                <a:spcPts val="0"/>
              </a:spcBef>
              <a:spcAft>
                <a:spcPts val="0"/>
              </a:spcAft>
              <a:tabLst>
                <a:tab pos="923307" algn="l"/>
                <a:tab pos="1507786" algn="l"/>
              </a:tabLst>
              <a:defRPr/>
            </a:pPr>
            <a:r>
              <a:rPr lang="en-US" sz="1400" b="1" spc="236" dirty="0">
                <a:latin typeface="Montserrat"/>
                <a:ea typeface="+mn-ea"/>
                <a:cs typeface="Montserrat"/>
              </a:rPr>
              <a:t>Date and time goes here</a:t>
            </a:r>
            <a:endParaRPr sz="1400" dirty="0">
              <a:latin typeface="Montserrat"/>
              <a:ea typeface="+mn-ea"/>
              <a:cs typeface="Montserrat"/>
            </a:endParaRPr>
          </a:p>
        </p:txBody>
      </p:sp>
      <p:sp>
        <p:nvSpPr>
          <p:cNvPr id="23" name="Rectangle 22">
            <a:extLst>
              <a:ext uri="{FF2B5EF4-FFF2-40B4-BE49-F238E27FC236}">
                <a16:creationId xmlns:a16="http://schemas.microsoft.com/office/drawing/2014/main" id="{C140C870-E32F-1794-E1CE-49B05D2E9497}"/>
              </a:ext>
            </a:extLst>
          </p:cNvPr>
          <p:cNvSpPr/>
          <p:nvPr/>
        </p:nvSpPr>
        <p:spPr>
          <a:xfrm>
            <a:off x="17564100" y="1466849"/>
            <a:ext cx="4659313" cy="400050"/>
          </a:xfrm>
          <a:prstGeom prst="rect">
            <a:avLst/>
          </a:prstGeom>
        </p:spPr>
        <p:txBody>
          <a:bodyPr wrap="none">
            <a:spAutoFit/>
          </a:bodyPr>
          <a:lstStyle/>
          <a:p>
            <a:pPr marL="15401" defTabSz="1088639" fontAlgn="auto">
              <a:spcBef>
                <a:spcPts val="0"/>
              </a:spcBef>
              <a:spcAft>
                <a:spcPts val="0"/>
              </a:spcAft>
              <a:tabLst>
                <a:tab pos="989533" algn="l"/>
                <a:tab pos="2143090" algn="l"/>
                <a:tab pos="3436798" algn="l"/>
              </a:tabLst>
              <a:defRPr/>
            </a:pPr>
            <a:r>
              <a:rPr lang="pt-BR" sz="2000" spc="-12" dirty="0" err="1">
                <a:latin typeface="Montserrat"/>
                <a:ea typeface="+mn-ea"/>
                <a:cs typeface="Montserrat"/>
              </a:rPr>
              <a:t>T</a:t>
            </a:r>
            <a:r>
              <a:rPr lang="pt-BR" sz="2000" spc="146" dirty="0">
                <a:latin typeface="Montserrat"/>
                <a:ea typeface="+mn-ea"/>
                <a:cs typeface="Montserrat"/>
              </a:rPr>
              <a:t> </a:t>
            </a:r>
            <a:r>
              <a:rPr lang="pt-BR" sz="2000" spc="-18" dirty="0">
                <a:latin typeface="Montserrat"/>
                <a:ea typeface="+mn-ea"/>
                <a:cs typeface="Montserrat"/>
              </a:rPr>
              <a:t>A</a:t>
            </a:r>
            <a:r>
              <a:rPr lang="pt-BR" sz="2000" spc="243" dirty="0">
                <a:latin typeface="Montserrat"/>
                <a:ea typeface="+mn-ea"/>
                <a:cs typeface="Montserrat"/>
              </a:rPr>
              <a:t> </a:t>
            </a:r>
            <a:r>
              <a:rPr lang="pt-BR" sz="2000" spc="-18" dirty="0" err="1">
                <a:latin typeface="Montserrat"/>
                <a:ea typeface="+mn-ea"/>
                <a:cs typeface="Montserrat"/>
              </a:rPr>
              <a:t>G</a:t>
            </a:r>
            <a:r>
              <a:rPr lang="pt-BR" sz="2000" spc="-18" dirty="0">
                <a:latin typeface="Montserrat"/>
                <a:ea typeface="+mn-ea"/>
                <a:cs typeface="Montserrat"/>
              </a:rPr>
              <a:t>	</a:t>
            </a:r>
            <a:r>
              <a:rPr lang="pt-BR" sz="2000" spc="-12" dirty="0">
                <a:latin typeface="Montserrat"/>
                <a:ea typeface="+mn-ea"/>
                <a:cs typeface="Montserrat"/>
              </a:rPr>
              <a:t>L </a:t>
            </a:r>
            <a:r>
              <a:rPr lang="pt-BR" sz="2000" spc="-236" dirty="0">
                <a:latin typeface="Montserrat"/>
                <a:ea typeface="+mn-ea"/>
                <a:cs typeface="Montserrat"/>
              </a:rPr>
              <a:t> </a:t>
            </a:r>
            <a:r>
              <a:rPr lang="pt-BR" sz="2000" spc="-6" dirty="0" err="1">
                <a:latin typeface="Montserrat"/>
                <a:ea typeface="+mn-ea"/>
                <a:cs typeface="Montserrat"/>
              </a:rPr>
              <a:t>I</a:t>
            </a:r>
            <a:r>
              <a:rPr lang="pt-BR" sz="2000" spc="-6"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N </a:t>
            </a:r>
            <a:r>
              <a:rPr lang="pt-BR" sz="2000" spc="-236" dirty="0">
                <a:latin typeface="Montserrat"/>
                <a:ea typeface="+mn-ea"/>
                <a:cs typeface="Montserrat"/>
              </a:rPr>
              <a:t> </a:t>
            </a:r>
            <a:r>
              <a:rPr lang="pt-BR" sz="2000" spc="-18" dirty="0">
                <a:latin typeface="Montserrat"/>
                <a:ea typeface="+mn-ea"/>
                <a:cs typeface="Montserrat"/>
              </a:rPr>
              <a:t>E	</a:t>
            </a:r>
            <a:r>
              <a:rPr lang="pt-BR" sz="2000" spc="-18" dirty="0" err="1">
                <a:latin typeface="Montserrat"/>
                <a:ea typeface="+mn-ea"/>
                <a:cs typeface="Montserrat"/>
              </a:rPr>
              <a:t>G</a:t>
            </a:r>
            <a:r>
              <a:rPr lang="pt-BR" sz="2000" spc="-18"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O </a:t>
            </a:r>
            <a:r>
              <a:rPr lang="pt-BR" sz="2000" spc="-236" dirty="0">
                <a:latin typeface="Montserrat"/>
                <a:ea typeface="+mn-ea"/>
                <a:cs typeface="Montserrat"/>
              </a:rPr>
              <a:t> </a:t>
            </a:r>
            <a:r>
              <a:rPr lang="pt-BR" sz="2000" spc="-18" dirty="0">
                <a:latin typeface="Montserrat"/>
                <a:ea typeface="+mn-ea"/>
                <a:cs typeface="Montserrat"/>
              </a:rPr>
              <a:t>E </a:t>
            </a:r>
            <a:r>
              <a:rPr lang="pt-BR" sz="2000" spc="-236" dirty="0">
                <a:latin typeface="Montserrat"/>
                <a:ea typeface="+mn-ea"/>
                <a:cs typeface="Montserrat"/>
              </a:rPr>
              <a:t> </a:t>
            </a:r>
            <a:r>
              <a:rPr lang="pt-BR" sz="2000" spc="-18" dirty="0" err="1">
                <a:latin typeface="Montserrat"/>
                <a:ea typeface="+mn-ea"/>
                <a:cs typeface="Montserrat"/>
              </a:rPr>
              <a:t>S</a:t>
            </a:r>
            <a:r>
              <a:rPr lang="pt-BR" sz="2000" spc="-18" dirty="0">
                <a:latin typeface="Montserrat"/>
                <a:ea typeface="+mn-ea"/>
                <a:cs typeface="Montserrat"/>
              </a:rPr>
              <a:t>	H </a:t>
            </a:r>
            <a:r>
              <a:rPr lang="pt-BR" sz="2000" spc="-236" dirty="0">
                <a:latin typeface="Montserrat"/>
                <a:ea typeface="+mn-ea"/>
                <a:cs typeface="Montserrat"/>
              </a:rPr>
              <a:t> </a:t>
            </a:r>
            <a:r>
              <a:rPr lang="pt-BR" sz="2000" spc="-18" dirty="0">
                <a:latin typeface="Montserrat"/>
                <a:ea typeface="+mn-ea"/>
                <a:cs typeface="Montserrat"/>
              </a:rPr>
              <a:t>E </a:t>
            </a:r>
            <a:r>
              <a:rPr lang="pt-BR" sz="2000" spc="-236" dirty="0">
                <a:latin typeface="Montserrat"/>
                <a:ea typeface="+mn-ea"/>
                <a:cs typeface="Montserrat"/>
              </a:rPr>
              <a:t> </a:t>
            </a:r>
            <a:r>
              <a:rPr lang="pt-BR" sz="2000" spc="-18" dirty="0" err="1">
                <a:latin typeface="Montserrat"/>
                <a:ea typeface="+mn-ea"/>
                <a:cs typeface="Montserrat"/>
              </a:rPr>
              <a:t>R</a:t>
            </a:r>
            <a:r>
              <a:rPr lang="pt-BR" sz="2000" spc="-18" dirty="0">
                <a:latin typeface="Montserrat"/>
                <a:ea typeface="+mn-ea"/>
                <a:cs typeface="Montserrat"/>
              </a:rPr>
              <a:t> </a:t>
            </a:r>
            <a:r>
              <a:rPr lang="pt-BR" sz="2000" spc="-236" dirty="0">
                <a:latin typeface="Montserrat"/>
                <a:ea typeface="+mn-ea"/>
                <a:cs typeface="Montserrat"/>
              </a:rPr>
              <a:t> </a:t>
            </a:r>
            <a:r>
              <a:rPr lang="pt-BR" sz="2000" spc="-18" dirty="0">
                <a:latin typeface="Montserrat"/>
                <a:ea typeface="+mn-ea"/>
                <a:cs typeface="Montserrat"/>
              </a:rPr>
              <a:t>E</a:t>
            </a:r>
            <a:endParaRPr lang="pt-BR" sz="2000" dirty="0">
              <a:latin typeface="Montserrat"/>
              <a:ea typeface="+mn-ea"/>
              <a:cs typeface="Montserrat"/>
            </a:endParaRPr>
          </a:p>
        </p:txBody>
      </p:sp>
      <p:grpSp>
        <p:nvGrpSpPr>
          <p:cNvPr id="14" name="Group 8">
            <a:extLst>
              <a:ext uri="{FF2B5EF4-FFF2-40B4-BE49-F238E27FC236}">
                <a16:creationId xmlns:a16="http://schemas.microsoft.com/office/drawing/2014/main" id="{D6525ABA-24A0-9C27-0800-9EC76516D593}"/>
              </a:ext>
            </a:extLst>
          </p:cNvPr>
          <p:cNvGrpSpPr>
            <a:grpSpLocks/>
          </p:cNvGrpSpPr>
          <p:nvPr/>
        </p:nvGrpSpPr>
        <p:grpSpPr bwMode="auto">
          <a:xfrm>
            <a:off x="1727200" y="4870450"/>
            <a:ext cx="10028238" cy="5710238"/>
            <a:chOff x="8540750" y="4843463"/>
            <a:chExt cx="8012113" cy="4562475"/>
          </a:xfrm>
        </p:grpSpPr>
        <p:sp>
          <p:nvSpPr>
            <p:cNvPr id="15" name="Freeform 1">
              <a:extLst>
                <a:ext uri="{FF2B5EF4-FFF2-40B4-BE49-F238E27FC236}">
                  <a16:creationId xmlns:a16="http://schemas.microsoft.com/office/drawing/2014/main" id="{5548E95D-AF0B-C359-57DE-6157A06D287B}"/>
                </a:ext>
              </a:extLst>
            </p:cNvPr>
            <p:cNvSpPr>
              <a:spLocks noChangeArrowheads="1"/>
            </p:cNvSpPr>
            <p:nvPr/>
          </p:nvSpPr>
          <p:spPr bwMode="auto">
            <a:xfrm>
              <a:off x="9321800" y="4843463"/>
              <a:ext cx="6480175" cy="4421187"/>
            </a:xfrm>
            <a:custGeom>
              <a:avLst/>
              <a:gdLst>
                <a:gd name="T0" fmla="*/ 6303050 w 18000"/>
                <a:gd name="T1" fmla="*/ 4420827 h 12281"/>
                <a:gd name="T2" fmla="*/ 176765 w 18000"/>
                <a:gd name="T3" fmla="*/ 4420827 h 12281"/>
                <a:gd name="T4" fmla="*/ 0 w 18000"/>
                <a:gd name="T5" fmla="*/ 4245146 h 12281"/>
                <a:gd name="T6" fmla="*/ 0 w 18000"/>
                <a:gd name="T7" fmla="*/ 175681 h 12281"/>
                <a:gd name="T8" fmla="*/ 176765 w 18000"/>
                <a:gd name="T9" fmla="*/ 0 h 12281"/>
                <a:gd name="T10" fmla="*/ 6303050 w 18000"/>
                <a:gd name="T11" fmla="*/ 0 h 12281"/>
                <a:gd name="T12" fmla="*/ 6479815 w 18000"/>
                <a:gd name="T13" fmla="*/ 175681 h 12281"/>
                <a:gd name="T14" fmla="*/ 6479815 w 18000"/>
                <a:gd name="T15" fmla="*/ 4245146 h 12281"/>
                <a:gd name="T16" fmla="*/ 6303050 w 18000"/>
                <a:gd name="T17" fmla="*/ 4420827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16" name="Freeform 2">
              <a:extLst>
                <a:ext uri="{FF2B5EF4-FFF2-40B4-BE49-F238E27FC236}">
                  <a16:creationId xmlns:a16="http://schemas.microsoft.com/office/drawing/2014/main" id="{16A1FE53-E3F8-2CB6-0944-45F4C337701A}"/>
                </a:ext>
              </a:extLst>
            </p:cNvPr>
            <p:cNvSpPr>
              <a:spLocks noChangeArrowheads="1"/>
            </p:cNvSpPr>
            <p:nvPr/>
          </p:nvSpPr>
          <p:spPr bwMode="auto">
            <a:xfrm>
              <a:off x="8542338" y="9169400"/>
              <a:ext cx="8008937" cy="236538"/>
            </a:xfrm>
            <a:custGeom>
              <a:avLst/>
              <a:gdLst>
                <a:gd name="T0" fmla="*/ 8008577 w 22248"/>
                <a:gd name="T1" fmla="*/ 143291 h 657"/>
                <a:gd name="T2" fmla="*/ 7707270 w 22248"/>
                <a:gd name="T3" fmla="*/ 236178 h 657"/>
                <a:gd name="T4" fmla="*/ 313187 w 22248"/>
                <a:gd name="T5" fmla="*/ 236178 h 657"/>
                <a:gd name="T6" fmla="*/ 0 w 22248"/>
                <a:gd name="T7" fmla="*/ 143291 h 657"/>
                <a:gd name="T8" fmla="*/ 0 w 22248"/>
                <a:gd name="T9" fmla="*/ 0 h 657"/>
                <a:gd name="T10" fmla="*/ 8008577 w 22248"/>
                <a:gd name="T11" fmla="*/ 0 h 657"/>
                <a:gd name="T12" fmla="*/ 8008577 w 22248"/>
                <a:gd name="T13" fmla="*/ 143291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17" name="Freeform 3">
              <a:extLst>
                <a:ext uri="{FF2B5EF4-FFF2-40B4-BE49-F238E27FC236}">
                  <a16:creationId xmlns:a16="http://schemas.microsoft.com/office/drawing/2014/main" id="{FEF5404D-0270-0D29-A89E-F44683119E1B}"/>
                </a:ext>
              </a:extLst>
            </p:cNvPr>
            <p:cNvSpPr>
              <a:spLocks noChangeArrowheads="1"/>
            </p:cNvSpPr>
            <p:nvPr/>
          </p:nvSpPr>
          <p:spPr bwMode="auto">
            <a:xfrm>
              <a:off x="8542338" y="9169400"/>
              <a:ext cx="8008937" cy="236538"/>
            </a:xfrm>
            <a:custGeom>
              <a:avLst/>
              <a:gdLst>
                <a:gd name="T0" fmla="*/ 8008577 w 22248"/>
                <a:gd name="T1" fmla="*/ 143291 h 657"/>
                <a:gd name="T2" fmla="*/ 7707270 w 22248"/>
                <a:gd name="T3" fmla="*/ 236178 h 657"/>
                <a:gd name="T4" fmla="*/ 313187 w 22248"/>
                <a:gd name="T5" fmla="*/ 236178 h 657"/>
                <a:gd name="T6" fmla="*/ 0 w 22248"/>
                <a:gd name="T7" fmla="*/ 143291 h 657"/>
                <a:gd name="T8" fmla="*/ 0 w 22248"/>
                <a:gd name="T9" fmla="*/ 0 h 657"/>
                <a:gd name="T10" fmla="*/ 8008577 w 22248"/>
                <a:gd name="T11" fmla="*/ 0 h 657"/>
                <a:gd name="T12" fmla="*/ 8008577 w 22248"/>
                <a:gd name="T13" fmla="*/ 143291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 name="Freeform 4">
              <a:extLst>
                <a:ext uri="{FF2B5EF4-FFF2-40B4-BE49-F238E27FC236}">
                  <a16:creationId xmlns:a16="http://schemas.microsoft.com/office/drawing/2014/main" id="{FB4A8FC7-75EC-1504-24A2-DD64A8683D05}"/>
                </a:ext>
              </a:extLst>
            </p:cNvPr>
            <p:cNvSpPr>
              <a:spLocks noChangeArrowheads="1"/>
            </p:cNvSpPr>
            <p:nvPr/>
          </p:nvSpPr>
          <p:spPr bwMode="auto">
            <a:xfrm>
              <a:off x="8540750" y="9312275"/>
              <a:ext cx="8012113" cy="93663"/>
            </a:xfrm>
            <a:custGeom>
              <a:avLst/>
              <a:gdLst>
                <a:gd name="T0" fmla="*/ 0 w 22256"/>
                <a:gd name="T1" fmla="*/ 0 h 262"/>
                <a:gd name="T2" fmla="*/ 313198 w 22256"/>
                <a:gd name="T3" fmla="*/ 93306 h 262"/>
                <a:gd name="T4" fmla="*/ 7710435 w 22256"/>
                <a:gd name="T5" fmla="*/ 93306 h 262"/>
                <a:gd name="T6" fmla="*/ 8011753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19" name="Freeform 5">
              <a:extLst>
                <a:ext uri="{FF2B5EF4-FFF2-40B4-BE49-F238E27FC236}">
                  <a16:creationId xmlns:a16="http://schemas.microsoft.com/office/drawing/2014/main" id="{0721E402-61EF-4792-3A64-7C8ECA990FC7}"/>
                </a:ext>
              </a:extLst>
            </p:cNvPr>
            <p:cNvSpPr>
              <a:spLocks noChangeArrowheads="1"/>
            </p:cNvSpPr>
            <p:nvPr/>
          </p:nvSpPr>
          <p:spPr bwMode="auto">
            <a:xfrm>
              <a:off x="11979275" y="9167813"/>
              <a:ext cx="1141413" cy="88900"/>
            </a:xfrm>
            <a:custGeom>
              <a:avLst/>
              <a:gdLst>
                <a:gd name="T0" fmla="*/ 0 w 3171"/>
                <a:gd name="T1" fmla="*/ 0 h 249"/>
                <a:gd name="T2" fmla="*/ 125624 w 3171"/>
                <a:gd name="T3" fmla="*/ 88543 h 249"/>
                <a:gd name="T4" fmla="*/ 1015429 w 3171"/>
                <a:gd name="T5" fmla="*/ 88543 h 249"/>
                <a:gd name="T6" fmla="*/ 1141053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20" name="Freeform 6">
              <a:extLst>
                <a:ext uri="{FF2B5EF4-FFF2-40B4-BE49-F238E27FC236}">
                  <a16:creationId xmlns:a16="http://schemas.microsoft.com/office/drawing/2014/main" id="{9A7610F2-483E-E847-6C96-3C6A0F2003F1}"/>
                </a:ext>
              </a:extLst>
            </p:cNvPr>
            <p:cNvSpPr>
              <a:spLocks noChangeArrowheads="1"/>
            </p:cNvSpPr>
            <p:nvPr/>
          </p:nvSpPr>
          <p:spPr bwMode="auto">
            <a:xfrm>
              <a:off x="12571413" y="4937125"/>
              <a:ext cx="38100" cy="36513"/>
            </a:xfrm>
            <a:custGeom>
              <a:avLst/>
              <a:gdLst>
                <a:gd name="T0" fmla="*/ 18684 w 104"/>
                <a:gd name="T1" fmla="*/ 36159 h 103"/>
                <a:gd name="T2" fmla="*/ 0 w 104"/>
                <a:gd name="T3" fmla="*/ 18079 h 103"/>
                <a:gd name="T4" fmla="*/ 18684 w 104"/>
                <a:gd name="T5" fmla="*/ 0 h 103"/>
                <a:gd name="T6" fmla="*/ 37734 w 104"/>
                <a:gd name="T7" fmla="*/ 18079 h 103"/>
                <a:gd name="T8" fmla="*/ 18684 w 104"/>
                <a:gd name="T9" fmla="*/ 36159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grpSp>
      <p:pic>
        <p:nvPicPr>
          <p:cNvPr id="24" name="Picture Placeholder 15">
            <a:extLst>
              <a:ext uri="{FF2B5EF4-FFF2-40B4-BE49-F238E27FC236}">
                <a16:creationId xmlns:a16="http://schemas.microsoft.com/office/drawing/2014/main" id="{2892777D-9D88-51D8-CED1-4A7340D763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09888" y="5160963"/>
            <a:ext cx="7661275" cy="4845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object 49">
            <a:extLst>
              <a:ext uri="{FF2B5EF4-FFF2-40B4-BE49-F238E27FC236}">
                <a16:creationId xmlns:a16="http://schemas.microsoft.com/office/drawing/2014/main" id="{4BB14886-E86D-1A12-A96E-11EB15ED1C72}"/>
              </a:ext>
            </a:extLst>
          </p:cNvPr>
          <p:cNvSpPr txBox="1"/>
          <p:nvPr/>
        </p:nvSpPr>
        <p:spPr>
          <a:xfrm>
            <a:off x="14854238" y="4102100"/>
            <a:ext cx="6729412" cy="2730500"/>
          </a:xfrm>
          <a:prstGeom prst="rect">
            <a:avLst/>
          </a:prstGeom>
        </p:spPr>
        <p:txBody>
          <a:bodyPr lIns="0" tIns="0" rIns="0" bIns="0"/>
          <a:lstStyle/>
          <a:p>
            <a:pPr marL="15401" defTabSz="1088639" fontAlgn="auto">
              <a:spcBef>
                <a:spcPts val="0"/>
              </a:spcBef>
              <a:spcAft>
                <a:spcPts val="0"/>
              </a:spcAft>
              <a:defRPr/>
            </a:pPr>
            <a:r>
              <a:rPr sz="11500" b="1" dirty="0">
                <a:latin typeface="Montserrat"/>
                <a:ea typeface="+mn-ea"/>
                <a:cs typeface="Montserrat"/>
              </a:rPr>
              <a:t>0</a:t>
            </a:r>
            <a:r>
              <a:rPr lang="en-US" sz="11500" b="1" spc="-6" dirty="0">
                <a:latin typeface="Montserrat"/>
                <a:cs typeface="Montserrat"/>
              </a:rPr>
              <a:t>0</a:t>
            </a:r>
            <a:endParaRPr sz="11500" dirty="0">
              <a:latin typeface="Montserrat-Light"/>
              <a:ea typeface="+mn-ea"/>
              <a:cs typeface="Montserrat-Light"/>
            </a:endParaRPr>
          </a:p>
          <a:p>
            <a:pPr marL="15401" defTabSz="1088639" fontAlgn="auto">
              <a:spcBef>
                <a:spcPts val="526"/>
              </a:spcBef>
              <a:spcAft>
                <a:spcPts val="0"/>
              </a:spcAft>
              <a:defRPr/>
            </a:pPr>
            <a:r>
              <a:rPr lang="en-US" sz="5000" spc="49" dirty="0">
                <a:latin typeface="Source Sans Pro"/>
                <a:ea typeface="+mn-ea"/>
                <a:cs typeface="Source Sans Pro"/>
              </a:rPr>
              <a:t>MacBook Pro </a:t>
            </a:r>
            <a:r>
              <a:rPr sz="5000" b="1" spc="49" dirty="0">
                <a:latin typeface="Source Sans Pro Semibold"/>
                <a:ea typeface="+mn-ea"/>
                <a:cs typeface="Source Sans Pro Semibold"/>
              </a:rPr>
              <a:t>devi</a:t>
            </a:r>
            <a:r>
              <a:rPr sz="5000" b="1" spc="-73" dirty="0">
                <a:latin typeface="Source Sans Pro Semibold"/>
                <a:ea typeface="+mn-ea"/>
                <a:cs typeface="Source Sans Pro Semibold"/>
              </a:rPr>
              <a:t>c</a:t>
            </a:r>
            <a:r>
              <a:rPr sz="5000" b="1" dirty="0">
                <a:latin typeface="Source Sans Pro Semibold"/>
                <a:ea typeface="+mn-ea"/>
                <a:cs typeface="Source Sans Pro Semibold"/>
              </a:rPr>
              <a:t>e</a:t>
            </a:r>
            <a:endParaRPr sz="2500" dirty="0">
              <a:latin typeface="Source Sans Pro Light"/>
              <a:ea typeface="+mn-ea"/>
              <a:cs typeface="Source Sans Pro Light"/>
            </a:endParaRPr>
          </a:p>
        </p:txBody>
      </p:sp>
      <p:sp>
        <p:nvSpPr>
          <p:cNvPr id="26" name="object 49">
            <a:extLst>
              <a:ext uri="{FF2B5EF4-FFF2-40B4-BE49-F238E27FC236}">
                <a16:creationId xmlns:a16="http://schemas.microsoft.com/office/drawing/2014/main" id="{AEA0E65D-E38F-D9D3-0904-0F3C107B7356}"/>
              </a:ext>
            </a:extLst>
          </p:cNvPr>
          <p:cNvSpPr txBox="1">
            <a:spLocks noChangeArrowheads="1"/>
          </p:cNvSpPr>
          <p:nvPr/>
        </p:nvSpPr>
        <p:spPr bwMode="auto">
          <a:xfrm>
            <a:off x="14854238" y="7072313"/>
            <a:ext cx="672941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4288">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34000"/>
              </a:lnSpc>
            </a:pPr>
            <a:r>
              <a:rPr lang="en-US" altLang="en-US" sz="2500">
                <a:latin typeface="Source Sans Pro Light" panose="020B0403030403020204" pitchFamily="34" charset="0"/>
              </a:rPr>
              <a:t>Aenean consequat nulla sed dapibus ullamcorper. Ut rhoncus tortor quam. Quisque faucibus odio vitae risus auctor, sit amet tristique felis mattis.</a:t>
            </a:r>
          </a:p>
        </p:txBody>
      </p:sp>
      <p:sp>
        <p:nvSpPr>
          <p:cNvPr id="27" name="object 50">
            <a:extLst>
              <a:ext uri="{FF2B5EF4-FFF2-40B4-BE49-F238E27FC236}">
                <a16:creationId xmlns:a16="http://schemas.microsoft.com/office/drawing/2014/main" id="{6D5D5534-414E-4C5E-55EC-DF1E4117DA4E}"/>
              </a:ext>
            </a:extLst>
          </p:cNvPr>
          <p:cNvSpPr txBox="1">
            <a:spLocks noChangeArrowheads="1"/>
          </p:cNvSpPr>
          <p:nvPr/>
        </p:nvSpPr>
        <p:spPr bwMode="auto">
          <a:xfrm>
            <a:off x="14854238" y="9277350"/>
            <a:ext cx="6777037" cy="143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4288">
              <a:tabLst>
                <a:tab pos="2224088" algn="l"/>
              </a:tabLst>
              <a:defRPr sz="4300">
                <a:solidFill>
                  <a:schemeClr val="tx1"/>
                </a:solidFill>
                <a:latin typeface="Calibri" panose="020F0502020204030204" pitchFamily="34" charset="0"/>
                <a:ea typeface="MS PGothic" panose="020B0600070205080204" pitchFamily="34" charset="-128"/>
              </a:defRPr>
            </a:lvl1pPr>
            <a:lvl2pPr marL="742950" indent="-285750">
              <a:tabLst>
                <a:tab pos="2224088" algn="l"/>
              </a:tabLst>
              <a:defRPr sz="4300">
                <a:solidFill>
                  <a:schemeClr val="tx1"/>
                </a:solidFill>
                <a:latin typeface="Calibri" panose="020F0502020204030204" pitchFamily="34" charset="0"/>
                <a:ea typeface="MS PGothic" panose="020B0600070205080204" pitchFamily="34" charset="-128"/>
              </a:defRPr>
            </a:lvl2pPr>
            <a:lvl3pPr marL="1143000" indent="-228600">
              <a:tabLst>
                <a:tab pos="2224088" algn="l"/>
              </a:tabLst>
              <a:defRPr sz="4300">
                <a:solidFill>
                  <a:schemeClr val="tx1"/>
                </a:solidFill>
                <a:latin typeface="Calibri" panose="020F0502020204030204" pitchFamily="34" charset="0"/>
                <a:ea typeface="MS PGothic" panose="020B0600070205080204" pitchFamily="34" charset="-128"/>
              </a:defRPr>
            </a:lvl3pPr>
            <a:lvl4pPr marL="1600200" indent="-228600">
              <a:tabLst>
                <a:tab pos="2224088" algn="l"/>
              </a:tabLst>
              <a:defRPr sz="4300">
                <a:solidFill>
                  <a:schemeClr val="tx1"/>
                </a:solidFill>
                <a:latin typeface="Calibri" panose="020F0502020204030204" pitchFamily="34" charset="0"/>
                <a:ea typeface="MS PGothic" panose="020B0600070205080204" pitchFamily="34" charset="-128"/>
              </a:defRPr>
            </a:lvl4pPr>
            <a:lvl5pPr marL="2057400" indent="-228600">
              <a:tabLst>
                <a:tab pos="2224088" algn="l"/>
              </a:tabLst>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tabLst>
                <a:tab pos="2224088" algn="l"/>
              </a:tabLs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tabLst>
                <a:tab pos="2224088" algn="l"/>
              </a:tabLs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tabLst>
                <a:tab pos="2224088" algn="l"/>
              </a:tabLs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tabLst>
                <a:tab pos="2224088" algn="l"/>
              </a:tabLst>
              <a:defRPr sz="4300">
                <a:solidFill>
                  <a:schemeClr val="tx1"/>
                </a:solidFill>
                <a:latin typeface="Calibri" panose="020F0502020204030204" pitchFamily="34" charset="0"/>
                <a:ea typeface="MS PGothic" panose="020B0600070205080204" pitchFamily="34" charset="-128"/>
              </a:defRPr>
            </a:lvl9pPr>
          </a:lstStyle>
          <a:p>
            <a:r>
              <a:rPr lang="en-US" altLang="en-US" sz="2500">
                <a:latin typeface="Source Sans Pro Semibold" panose="020B0603030403020204" pitchFamily="34" charset="0"/>
              </a:rPr>
              <a:t>Aenean	</a:t>
            </a:r>
            <a:r>
              <a:rPr lang="en-US" altLang="en-US" sz="2500">
                <a:latin typeface="Source Sans Pro Light" panose="020B0403030403020204" pitchFamily="34" charset="0"/>
              </a:rPr>
              <a:t>: Vulputate sed ligula a aliquam.</a:t>
            </a:r>
          </a:p>
          <a:p>
            <a:r>
              <a:rPr lang="en-US" altLang="en-US" sz="2500">
                <a:latin typeface="Source Sans Pro Semibold" panose="020B0603030403020204" pitchFamily="34" charset="0"/>
              </a:rPr>
              <a:t>Cimsan laoreet	</a:t>
            </a:r>
            <a:r>
              <a:rPr lang="en-US" altLang="en-US" sz="2500">
                <a:latin typeface="Source Sans Pro Light" panose="020B0403030403020204" pitchFamily="34" charset="0"/>
              </a:rPr>
              <a:t>: Pellentesque quis nisl iac</a:t>
            </a:r>
          </a:p>
          <a:p>
            <a:r>
              <a:rPr lang="en-US" altLang="en-US" sz="2500">
                <a:latin typeface="Source Sans Pro Semibold" panose="020B0603030403020204" pitchFamily="34" charset="0"/>
              </a:rPr>
              <a:t>Ulis purus	</a:t>
            </a:r>
            <a:r>
              <a:rPr lang="en-US" altLang="en-US" sz="2500">
                <a:latin typeface="Source Sans Pro Light" panose="020B0403030403020204" pitchFamily="34" charset="0"/>
              </a:rPr>
              <a:t>: Dapibus consequat non eu neque</a:t>
            </a:r>
            <a:endParaRPr lang="en-US" altLang="en-US" sz="2500">
              <a:latin typeface="Source Sans Pro Semibold" panose="020B0603030403020204" pitchFamily="34" charset="0"/>
            </a:endParaRPr>
          </a:p>
        </p:txBody>
      </p:sp>
    </p:spTree>
    <p:extLst>
      <p:ext uri="{BB962C8B-B14F-4D97-AF65-F5344CB8AC3E}">
        <p14:creationId xmlns:p14="http://schemas.microsoft.com/office/powerpoint/2010/main" val="48368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wipe(left)">
                                      <p:cBhvr>
                                        <p:cTn id="7" dur="400"/>
                                        <p:tgtEl>
                                          <p:spTgt spid="25">
                                            <p:txEl>
                                              <p:pRg st="0" end="0"/>
                                            </p:txEl>
                                          </p:spTgt>
                                        </p:tgtEl>
                                      </p:cBhvr>
                                    </p:animEffect>
                                  </p:childTnLst>
                                </p:cTn>
                              </p:par>
                            </p:childTnLst>
                          </p:cTn>
                        </p:par>
                        <p:par>
                          <p:cTn id="8" fill="hold">
                            <p:stCondLst>
                              <p:cond delay="400"/>
                            </p:stCondLst>
                            <p:childTnLst>
                              <p:par>
                                <p:cTn id="9" presetID="22" presetClass="entr" presetSubtype="8" fill="hold" grpId="0" nodeType="afterEffect">
                                  <p:stCondLst>
                                    <p:cond delay="0"/>
                                  </p:stCondLst>
                                  <p:childTnLst>
                                    <p:set>
                                      <p:cBhvr>
                                        <p:cTn id="10" dur="1" fill="hold">
                                          <p:stCondLst>
                                            <p:cond delay="0"/>
                                          </p:stCondLst>
                                        </p:cTn>
                                        <p:tgtEl>
                                          <p:spTgt spid="25">
                                            <p:txEl>
                                              <p:pRg st="1" end="1"/>
                                            </p:txEl>
                                          </p:spTgt>
                                        </p:tgtEl>
                                        <p:attrNameLst>
                                          <p:attrName>style.visibility</p:attrName>
                                        </p:attrNameLst>
                                      </p:cBhvr>
                                      <p:to>
                                        <p:strVal val="visible"/>
                                      </p:to>
                                    </p:set>
                                    <p:animEffect transition="in" filter="wipe(left)">
                                      <p:cBhvr>
                                        <p:cTn id="11" dur="500"/>
                                        <p:tgtEl>
                                          <p:spTgt spid="25">
                                            <p:txEl>
                                              <p:pRg st="1" end="1"/>
                                            </p:txEl>
                                          </p:spTgt>
                                        </p:tgtEl>
                                      </p:cBhvr>
                                    </p:animEffect>
                                  </p:childTnLst>
                                </p:cTn>
                              </p:par>
                            </p:childTnLst>
                          </p:cTn>
                        </p:par>
                        <p:par>
                          <p:cTn id="12" fill="hold">
                            <p:stCondLst>
                              <p:cond delay="900"/>
                            </p:stCondLst>
                            <p:childTnLst>
                              <p:par>
                                <p:cTn id="13" presetID="22" presetClass="entr" presetSubtype="1" fill="hold" grpId="0" nodeType="afterEffect">
                                  <p:stCondLst>
                                    <p:cond delay="0"/>
                                  </p:stCondLst>
                                  <p:childTnLst>
                                    <p:set>
                                      <p:cBhvr>
                                        <p:cTn id="14" dur="1" fill="hold">
                                          <p:stCondLst>
                                            <p:cond delay="0"/>
                                          </p:stCondLst>
                                        </p:cTn>
                                        <p:tgtEl>
                                          <p:spTgt spid="26">
                                            <p:txEl>
                                              <p:pRg st="0" end="0"/>
                                            </p:txEl>
                                          </p:spTgt>
                                        </p:tgtEl>
                                        <p:attrNameLst>
                                          <p:attrName>style.visibility</p:attrName>
                                        </p:attrNameLst>
                                      </p:cBhvr>
                                      <p:to>
                                        <p:strVal val="visible"/>
                                      </p:to>
                                    </p:set>
                                    <p:animEffect transition="in" filter="wipe(up)">
                                      <p:cBhvr>
                                        <p:cTn id="15" dur="500"/>
                                        <p:tgtEl>
                                          <p:spTgt spid="26">
                                            <p:txEl>
                                              <p:pRg st="0" end="0"/>
                                            </p:txEl>
                                          </p:spTgt>
                                        </p:tgtEl>
                                      </p:cBhvr>
                                    </p:animEffect>
                                  </p:childTnLst>
                                </p:cTn>
                              </p:par>
                            </p:childTnLst>
                          </p:cTn>
                        </p:par>
                        <p:par>
                          <p:cTn id="16" fill="hold">
                            <p:stCondLst>
                              <p:cond delay="1400"/>
                            </p:stCondLst>
                            <p:childTnLst>
                              <p:par>
                                <p:cTn id="17" presetID="22" presetClass="entr" presetSubtype="1"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up)">
                                      <p:cBhvr>
                                        <p:cTn id="19" dur="500"/>
                                        <p:tgtEl>
                                          <p:spTgt spid="27"/>
                                        </p:tgtEl>
                                      </p:cBhvr>
                                    </p:animEffect>
                                  </p:childTnLst>
                                </p:cTn>
                              </p:par>
                            </p:childTnLst>
                          </p:cTn>
                        </p:par>
                        <p:par>
                          <p:cTn id="20" fill="hold">
                            <p:stCondLst>
                              <p:cond delay="1900"/>
                            </p:stCondLst>
                            <p:childTnLst>
                              <p:par>
                                <p:cTn id="21" presetID="2" presetClass="entr" presetSubtype="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400" fill="hold"/>
                                        <p:tgtEl>
                                          <p:spTgt spid="14"/>
                                        </p:tgtEl>
                                        <p:attrNameLst>
                                          <p:attrName>ppt_x</p:attrName>
                                        </p:attrNameLst>
                                      </p:cBhvr>
                                      <p:tavLst>
                                        <p:tav tm="0">
                                          <p:val>
                                            <p:strVal val="0-#ppt_w/2"/>
                                          </p:val>
                                        </p:tav>
                                        <p:tav tm="100000">
                                          <p:val>
                                            <p:strVal val="#ppt_x"/>
                                          </p:val>
                                        </p:tav>
                                      </p:tavLst>
                                    </p:anim>
                                    <p:anim calcmode="lin" valueType="num">
                                      <p:cBhvr additive="base">
                                        <p:cTn id="24" dur="400" fill="hold"/>
                                        <p:tgtEl>
                                          <p:spTgt spid="14"/>
                                        </p:tgtEl>
                                        <p:attrNameLst>
                                          <p:attrName>ppt_y</p:attrName>
                                        </p:attrNameLst>
                                      </p:cBhvr>
                                      <p:tavLst>
                                        <p:tav tm="0">
                                          <p:val>
                                            <p:strVal val="#ppt_y"/>
                                          </p:val>
                                        </p:tav>
                                        <p:tav tm="100000">
                                          <p:val>
                                            <p:strVal val="#ppt_y"/>
                                          </p:val>
                                        </p:tav>
                                      </p:tavLst>
                                    </p:anim>
                                  </p:childTnLst>
                                </p:cTn>
                              </p:par>
                            </p:childTnLst>
                          </p:cTn>
                        </p:par>
                        <p:par>
                          <p:cTn id="25" fill="hold">
                            <p:stCondLst>
                              <p:cond delay="2300"/>
                            </p:stCondLst>
                            <p:childTnLst>
                              <p:par>
                                <p:cTn id="26" presetID="10"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6" grpId="0" build="p"/>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14334E3-E9DE-8E14-6559-20FEE6050D31}"/>
              </a:ext>
            </a:extLst>
          </p:cNvPr>
          <p:cNvGrpSpPr/>
          <p:nvPr/>
        </p:nvGrpSpPr>
        <p:grpSpPr>
          <a:xfrm>
            <a:off x="101570" y="4053771"/>
            <a:ext cx="4585826" cy="2836240"/>
            <a:chOff x="50785" y="2026885"/>
            <a:chExt cx="2292913" cy="1418120"/>
          </a:xfrm>
        </p:grpSpPr>
        <p:sp>
          <p:nvSpPr>
            <p:cNvPr id="3" name="Rectangle 2">
              <a:extLst>
                <a:ext uri="{FF2B5EF4-FFF2-40B4-BE49-F238E27FC236}">
                  <a16:creationId xmlns:a16="http://schemas.microsoft.com/office/drawing/2014/main" id="{D25B527F-BE23-B974-EB95-4B6B7DF08964}"/>
                </a:ext>
              </a:extLst>
            </p:cNvPr>
            <p:cNvSpPr/>
            <p:nvPr/>
          </p:nvSpPr>
          <p:spPr>
            <a:xfrm>
              <a:off x="507381" y="2581243"/>
              <a:ext cx="1406600" cy="863762"/>
            </a:xfrm>
            <a:prstGeom prst="rect">
              <a:avLst/>
            </a:prstGeom>
          </p:spPr>
          <p:txBody>
            <a:bodyPr wrap="square">
              <a:spAutoFit/>
            </a:bodyPr>
            <a:lstStyle/>
            <a:p>
              <a:pPr algn="ctr">
                <a:lnSpc>
                  <a:spcPct val="130000"/>
                </a:lnSpc>
              </a:pPr>
              <a:r>
                <a:rPr lang="en-US" sz="2800" dirty="0">
                  <a:solidFill>
                    <a:schemeClr val="tx1">
                      <a:lumMod val="50000"/>
                      <a:lumOff val="50000"/>
                    </a:schemeClr>
                  </a:solidFill>
                </a:rPr>
                <a:t>Lorem ipsum dolor sit </a:t>
              </a:r>
              <a:r>
                <a:rPr lang="en-US" sz="2800" dirty="0" err="1">
                  <a:solidFill>
                    <a:schemeClr val="tx1">
                      <a:lumMod val="50000"/>
                      <a:lumOff val="50000"/>
                    </a:schemeClr>
                  </a:solidFill>
                </a:rPr>
                <a:t>amet</a:t>
              </a:r>
              <a:r>
                <a:rPr lang="en-US" sz="2800" dirty="0">
                  <a:solidFill>
                    <a:schemeClr val="tx1">
                      <a:lumMod val="50000"/>
                      <a:lumOff val="50000"/>
                    </a:schemeClr>
                  </a:solidFill>
                </a:rPr>
                <a:t>, </a:t>
              </a:r>
              <a:r>
                <a:rPr lang="en-US" sz="2800" dirty="0" err="1">
                  <a:solidFill>
                    <a:schemeClr val="tx1">
                      <a:lumMod val="50000"/>
                      <a:lumOff val="50000"/>
                    </a:schemeClr>
                  </a:solidFill>
                </a:rPr>
                <a:t>consectetuer</a:t>
              </a:r>
              <a:r>
                <a:rPr lang="en-US" sz="2800" dirty="0">
                  <a:solidFill>
                    <a:schemeClr val="tx1">
                      <a:lumMod val="50000"/>
                      <a:lumOff val="50000"/>
                    </a:schemeClr>
                  </a:solidFill>
                </a:rPr>
                <a:t>.</a:t>
              </a:r>
            </a:p>
          </p:txBody>
        </p:sp>
        <p:sp>
          <p:nvSpPr>
            <p:cNvPr id="4" name="TextBox 3">
              <a:extLst>
                <a:ext uri="{FF2B5EF4-FFF2-40B4-BE49-F238E27FC236}">
                  <a16:creationId xmlns:a16="http://schemas.microsoft.com/office/drawing/2014/main" id="{A1F2468C-8E82-B445-6C5E-7D0648B0A2B4}"/>
                </a:ext>
              </a:extLst>
            </p:cNvPr>
            <p:cNvSpPr txBox="1"/>
            <p:nvPr/>
          </p:nvSpPr>
          <p:spPr>
            <a:xfrm>
              <a:off x="50785" y="2026885"/>
              <a:ext cx="2292913" cy="646331"/>
            </a:xfrm>
            <a:prstGeom prst="rect">
              <a:avLst/>
            </a:prstGeom>
            <a:noFill/>
          </p:spPr>
          <p:txBody>
            <a:bodyPr wrap="square" lIns="182880" tIns="91440" rIns="182880" bIns="91440" rtlCol="0">
              <a:spAutoFit/>
            </a:bodyPr>
            <a:lstStyle/>
            <a:p>
              <a:pPr algn="ctr"/>
              <a:r>
                <a:rPr lang="en-US" sz="7200" b="1" dirty="0">
                  <a:solidFill>
                    <a:schemeClr val="accent1"/>
                  </a:solidFill>
                  <a:latin typeface="+mj-lt"/>
                  <a:ea typeface="Liberation Sans" panose="020B0604020202020204" pitchFamily="34" charset="0"/>
                  <a:cs typeface="Liberation Sans" panose="020B0604020202020204" pitchFamily="34" charset="0"/>
                </a:rPr>
                <a:t>Customer</a:t>
              </a:r>
            </a:p>
          </p:txBody>
        </p:sp>
      </p:grpSp>
      <p:grpSp>
        <p:nvGrpSpPr>
          <p:cNvPr id="5" name="Group 4">
            <a:extLst>
              <a:ext uri="{FF2B5EF4-FFF2-40B4-BE49-F238E27FC236}">
                <a16:creationId xmlns:a16="http://schemas.microsoft.com/office/drawing/2014/main" id="{01F7D1EA-4BBB-68A3-32E7-7F3786A71404}"/>
              </a:ext>
            </a:extLst>
          </p:cNvPr>
          <p:cNvGrpSpPr/>
          <p:nvPr/>
        </p:nvGrpSpPr>
        <p:grpSpPr>
          <a:xfrm>
            <a:off x="5377230" y="8408715"/>
            <a:ext cx="3773608" cy="2711890"/>
            <a:chOff x="2688615" y="4204357"/>
            <a:chExt cx="1886804" cy="1355945"/>
          </a:xfrm>
        </p:grpSpPr>
        <p:sp>
          <p:nvSpPr>
            <p:cNvPr id="6" name="Rectangle 5">
              <a:extLst>
                <a:ext uri="{FF2B5EF4-FFF2-40B4-BE49-F238E27FC236}">
                  <a16:creationId xmlns:a16="http://schemas.microsoft.com/office/drawing/2014/main" id="{F0338B9C-DBD8-2AA8-8619-A10BC42EAB8F}"/>
                </a:ext>
              </a:extLst>
            </p:cNvPr>
            <p:cNvSpPr/>
            <p:nvPr/>
          </p:nvSpPr>
          <p:spPr>
            <a:xfrm>
              <a:off x="2898904" y="4696540"/>
              <a:ext cx="1466226" cy="863762"/>
            </a:xfrm>
            <a:prstGeom prst="rect">
              <a:avLst/>
            </a:prstGeom>
          </p:spPr>
          <p:txBody>
            <a:bodyPr wrap="square">
              <a:spAutoFit/>
            </a:bodyPr>
            <a:lstStyle/>
            <a:p>
              <a:pPr algn="ctr">
                <a:lnSpc>
                  <a:spcPct val="130000"/>
                </a:lnSpc>
              </a:pPr>
              <a:r>
                <a:rPr lang="en-US" sz="2800" dirty="0">
                  <a:solidFill>
                    <a:schemeClr val="tx1">
                      <a:lumMod val="50000"/>
                      <a:lumOff val="50000"/>
                    </a:schemeClr>
                  </a:solidFill>
                </a:rPr>
                <a:t>Lorem ipsum dolor sit </a:t>
              </a:r>
              <a:r>
                <a:rPr lang="en-US" sz="2800" dirty="0" err="1">
                  <a:solidFill>
                    <a:schemeClr val="tx1">
                      <a:lumMod val="50000"/>
                      <a:lumOff val="50000"/>
                    </a:schemeClr>
                  </a:solidFill>
                </a:rPr>
                <a:t>amet</a:t>
              </a:r>
              <a:r>
                <a:rPr lang="en-US" sz="2800" dirty="0">
                  <a:solidFill>
                    <a:schemeClr val="tx1">
                      <a:lumMod val="50000"/>
                      <a:lumOff val="50000"/>
                    </a:schemeClr>
                  </a:solidFill>
                </a:rPr>
                <a:t>, </a:t>
              </a:r>
              <a:r>
                <a:rPr lang="en-US" sz="2800" dirty="0" err="1">
                  <a:solidFill>
                    <a:schemeClr val="tx1">
                      <a:lumMod val="50000"/>
                      <a:lumOff val="50000"/>
                    </a:schemeClr>
                  </a:solidFill>
                </a:rPr>
                <a:t>consectetuer</a:t>
              </a:r>
              <a:r>
                <a:rPr lang="en-US" sz="2800" dirty="0">
                  <a:solidFill>
                    <a:schemeClr val="tx1">
                      <a:lumMod val="50000"/>
                      <a:lumOff val="50000"/>
                    </a:schemeClr>
                  </a:solidFill>
                </a:rPr>
                <a:t>.</a:t>
              </a:r>
            </a:p>
          </p:txBody>
        </p:sp>
        <p:sp>
          <p:nvSpPr>
            <p:cNvPr id="7" name="TextBox 6">
              <a:extLst>
                <a:ext uri="{FF2B5EF4-FFF2-40B4-BE49-F238E27FC236}">
                  <a16:creationId xmlns:a16="http://schemas.microsoft.com/office/drawing/2014/main" id="{E44ED730-1196-AE77-F4D6-8227D01B02D0}"/>
                </a:ext>
              </a:extLst>
            </p:cNvPr>
            <p:cNvSpPr txBox="1"/>
            <p:nvPr/>
          </p:nvSpPr>
          <p:spPr>
            <a:xfrm>
              <a:off x="2688615" y="4204357"/>
              <a:ext cx="1886804" cy="646331"/>
            </a:xfrm>
            <a:prstGeom prst="rect">
              <a:avLst/>
            </a:prstGeom>
            <a:noFill/>
          </p:spPr>
          <p:txBody>
            <a:bodyPr wrap="square" lIns="182880" tIns="91440" rIns="182880" bIns="91440" rtlCol="0">
              <a:spAutoFit/>
            </a:bodyPr>
            <a:lstStyle/>
            <a:p>
              <a:pPr algn="ctr"/>
              <a:r>
                <a:rPr lang="en-US" sz="7200" b="1" dirty="0">
                  <a:solidFill>
                    <a:schemeClr val="accent2"/>
                  </a:solidFill>
                  <a:latin typeface="+mj-lt"/>
                </a:rPr>
                <a:t>Search</a:t>
              </a:r>
            </a:p>
          </p:txBody>
        </p:sp>
      </p:grpSp>
      <p:grpSp>
        <p:nvGrpSpPr>
          <p:cNvPr id="8" name="Group 7">
            <a:extLst>
              <a:ext uri="{FF2B5EF4-FFF2-40B4-BE49-F238E27FC236}">
                <a16:creationId xmlns:a16="http://schemas.microsoft.com/office/drawing/2014/main" id="{CFFFDC34-9E38-0823-5FBD-BACC292051C8}"/>
              </a:ext>
            </a:extLst>
          </p:cNvPr>
          <p:cNvGrpSpPr/>
          <p:nvPr/>
        </p:nvGrpSpPr>
        <p:grpSpPr>
          <a:xfrm>
            <a:off x="10604800" y="5916381"/>
            <a:ext cx="3773608" cy="2799008"/>
            <a:chOff x="5302400" y="2958190"/>
            <a:chExt cx="1886804" cy="1399504"/>
          </a:xfrm>
        </p:grpSpPr>
        <p:sp>
          <p:nvSpPr>
            <p:cNvPr id="9" name="Rectangle 8">
              <a:extLst>
                <a:ext uri="{FF2B5EF4-FFF2-40B4-BE49-F238E27FC236}">
                  <a16:creationId xmlns:a16="http://schemas.microsoft.com/office/drawing/2014/main" id="{1DB23D48-24EB-DE43-9A2E-291DFD404751}"/>
                </a:ext>
              </a:extLst>
            </p:cNvPr>
            <p:cNvSpPr/>
            <p:nvPr/>
          </p:nvSpPr>
          <p:spPr>
            <a:xfrm>
              <a:off x="5512689" y="3493932"/>
              <a:ext cx="1466226" cy="863762"/>
            </a:xfrm>
            <a:prstGeom prst="rect">
              <a:avLst/>
            </a:prstGeom>
          </p:spPr>
          <p:txBody>
            <a:bodyPr wrap="square">
              <a:spAutoFit/>
            </a:bodyPr>
            <a:lstStyle/>
            <a:p>
              <a:pPr algn="ctr">
                <a:lnSpc>
                  <a:spcPct val="130000"/>
                </a:lnSpc>
              </a:pPr>
              <a:r>
                <a:rPr lang="en-US" sz="2800" dirty="0">
                  <a:solidFill>
                    <a:schemeClr val="tx1">
                      <a:lumMod val="50000"/>
                      <a:lumOff val="50000"/>
                    </a:schemeClr>
                  </a:solidFill>
                </a:rPr>
                <a:t>Lorem ipsum dolor sit </a:t>
              </a:r>
              <a:r>
                <a:rPr lang="en-US" sz="2800" dirty="0" err="1">
                  <a:solidFill>
                    <a:schemeClr val="tx1">
                      <a:lumMod val="50000"/>
                      <a:lumOff val="50000"/>
                    </a:schemeClr>
                  </a:solidFill>
                </a:rPr>
                <a:t>amet</a:t>
              </a:r>
              <a:r>
                <a:rPr lang="en-US" sz="2800" dirty="0">
                  <a:solidFill>
                    <a:schemeClr val="tx1">
                      <a:lumMod val="50000"/>
                      <a:lumOff val="50000"/>
                    </a:schemeClr>
                  </a:solidFill>
                </a:rPr>
                <a:t>, </a:t>
              </a:r>
              <a:r>
                <a:rPr lang="en-US" sz="2800" dirty="0" err="1">
                  <a:solidFill>
                    <a:schemeClr val="tx1">
                      <a:lumMod val="50000"/>
                      <a:lumOff val="50000"/>
                    </a:schemeClr>
                  </a:solidFill>
                </a:rPr>
                <a:t>consectetuer</a:t>
              </a:r>
              <a:r>
                <a:rPr lang="en-US" sz="2800" dirty="0">
                  <a:solidFill>
                    <a:schemeClr val="tx1">
                      <a:lumMod val="50000"/>
                      <a:lumOff val="50000"/>
                    </a:schemeClr>
                  </a:solidFill>
                </a:rPr>
                <a:t>.</a:t>
              </a:r>
            </a:p>
          </p:txBody>
        </p:sp>
        <p:sp>
          <p:nvSpPr>
            <p:cNvPr id="10" name="TextBox 9">
              <a:extLst>
                <a:ext uri="{FF2B5EF4-FFF2-40B4-BE49-F238E27FC236}">
                  <a16:creationId xmlns:a16="http://schemas.microsoft.com/office/drawing/2014/main" id="{2AE245E4-8580-497B-B996-B04276D67E7E}"/>
                </a:ext>
              </a:extLst>
            </p:cNvPr>
            <p:cNvSpPr txBox="1"/>
            <p:nvPr/>
          </p:nvSpPr>
          <p:spPr>
            <a:xfrm>
              <a:off x="5302400" y="2958190"/>
              <a:ext cx="1886804" cy="646331"/>
            </a:xfrm>
            <a:prstGeom prst="rect">
              <a:avLst/>
            </a:prstGeom>
            <a:noFill/>
          </p:spPr>
          <p:txBody>
            <a:bodyPr wrap="square" lIns="182880" tIns="91440" rIns="182880" bIns="91440" rtlCol="0">
              <a:spAutoFit/>
            </a:bodyPr>
            <a:lstStyle/>
            <a:p>
              <a:pPr algn="ctr"/>
              <a:r>
                <a:rPr lang="en-US" sz="7200" b="1" dirty="0">
                  <a:solidFill>
                    <a:schemeClr val="accent3"/>
                  </a:solidFill>
                  <a:latin typeface="+mj-lt"/>
                </a:rPr>
                <a:t>Product</a:t>
              </a:r>
            </a:p>
          </p:txBody>
        </p:sp>
      </p:grpSp>
      <p:grpSp>
        <p:nvGrpSpPr>
          <p:cNvPr id="11" name="Group 10">
            <a:extLst>
              <a:ext uri="{FF2B5EF4-FFF2-40B4-BE49-F238E27FC236}">
                <a16:creationId xmlns:a16="http://schemas.microsoft.com/office/drawing/2014/main" id="{34F9E254-2764-6668-132E-A885C6F48C99}"/>
              </a:ext>
            </a:extLst>
          </p:cNvPr>
          <p:cNvGrpSpPr/>
          <p:nvPr/>
        </p:nvGrpSpPr>
        <p:grpSpPr>
          <a:xfrm>
            <a:off x="15236546" y="5932525"/>
            <a:ext cx="3773608" cy="2782864"/>
            <a:chOff x="7618273" y="2966262"/>
            <a:chExt cx="1886804" cy="1391432"/>
          </a:xfrm>
        </p:grpSpPr>
        <p:sp>
          <p:nvSpPr>
            <p:cNvPr id="12" name="Rectangle 11">
              <a:extLst>
                <a:ext uri="{FF2B5EF4-FFF2-40B4-BE49-F238E27FC236}">
                  <a16:creationId xmlns:a16="http://schemas.microsoft.com/office/drawing/2014/main" id="{02CF3B42-8C73-0505-6CFC-5466CEC8F951}"/>
                </a:ext>
              </a:extLst>
            </p:cNvPr>
            <p:cNvSpPr/>
            <p:nvPr/>
          </p:nvSpPr>
          <p:spPr>
            <a:xfrm>
              <a:off x="7828562" y="3493932"/>
              <a:ext cx="1466226" cy="863762"/>
            </a:xfrm>
            <a:prstGeom prst="rect">
              <a:avLst/>
            </a:prstGeom>
          </p:spPr>
          <p:txBody>
            <a:bodyPr wrap="square">
              <a:spAutoFit/>
            </a:bodyPr>
            <a:lstStyle/>
            <a:p>
              <a:pPr algn="ctr">
                <a:lnSpc>
                  <a:spcPct val="130000"/>
                </a:lnSpc>
              </a:pPr>
              <a:r>
                <a:rPr lang="en-US" sz="2800" dirty="0">
                  <a:solidFill>
                    <a:schemeClr val="tx1">
                      <a:lumMod val="50000"/>
                      <a:lumOff val="50000"/>
                    </a:schemeClr>
                  </a:solidFill>
                </a:rPr>
                <a:t>Lorem ipsum dolor sit </a:t>
              </a:r>
              <a:r>
                <a:rPr lang="en-US" sz="2800" dirty="0" err="1">
                  <a:solidFill>
                    <a:schemeClr val="tx1">
                      <a:lumMod val="50000"/>
                      <a:lumOff val="50000"/>
                    </a:schemeClr>
                  </a:solidFill>
                </a:rPr>
                <a:t>amet</a:t>
              </a:r>
              <a:r>
                <a:rPr lang="en-US" sz="2800" dirty="0">
                  <a:solidFill>
                    <a:schemeClr val="tx1">
                      <a:lumMod val="50000"/>
                      <a:lumOff val="50000"/>
                    </a:schemeClr>
                  </a:solidFill>
                </a:rPr>
                <a:t>, </a:t>
              </a:r>
              <a:r>
                <a:rPr lang="en-US" sz="2800" dirty="0" err="1">
                  <a:solidFill>
                    <a:schemeClr val="tx1">
                      <a:lumMod val="50000"/>
                      <a:lumOff val="50000"/>
                    </a:schemeClr>
                  </a:solidFill>
                </a:rPr>
                <a:t>consectetuer</a:t>
              </a:r>
              <a:r>
                <a:rPr lang="en-US" sz="2800" dirty="0">
                  <a:solidFill>
                    <a:schemeClr val="tx1">
                      <a:lumMod val="50000"/>
                      <a:lumOff val="50000"/>
                    </a:schemeClr>
                  </a:solidFill>
                </a:rPr>
                <a:t>.</a:t>
              </a:r>
            </a:p>
          </p:txBody>
        </p:sp>
        <p:sp>
          <p:nvSpPr>
            <p:cNvPr id="13" name="TextBox 12">
              <a:extLst>
                <a:ext uri="{FF2B5EF4-FFF2-40B4-BE49-F238E27FC236}">
                  <a16:creationId xmlns:a16="http://schemas.microsoft.com/office/drawing/2014/main" id="{779DF757-6FCB-2BFF-17E8-11D68336FC23}"/>
                </a:ext>
              </a:extLst>
            </p:cNvPr>
            <p:cNvSpPr txBox="1"/>
            <p:nvPr/>
          </p:nvSpPr>
          <p:spPr>
            <a:xfrm>
              <a:off x="7618273" y="2966262"/>
              <a:ext cx="1886804" cy="646331"/>
            </a:xfrm>
            <a:prstGeom prst="rect">
              <a:avLst/>
            </a:prstGeom>
            <a:noFill/>
          </p:spPr>
          <p:txBody>
            <a:bodyPr wrap="square" lIns="182880" tIns="91440" rIns="182880" bIns="91440" rtlCol="0">
              <a:spAutoFit/>
            </a:bodyPr>
            <a:lstStyle/>
            <a:p>
              <a:pPr algn="ctr"/>
              <a:r>
                <a:rPr lang="en-US" sz="7200" b="1" dirty="0">
                  <a:solidFill>
                    <a:schemeClr val="accent4"/>
                  </a:solidFill>
                  <a:latin typeface="+mj-lt"/>
                </a:rPr>
                <a:t>Market </a:t>
              </a:r>
            </a:p>
          </p:txBody>
        </p:sp>
      </p:grpSp>
      <p:grpSp>
        <p:nvGrpSpPr>
          <p:cNvPr id="14" name="Group 13">
            <a:extLst>
              <a:ext uri="{FF2B5EF4-FFF2-40B4-BE49-F238E27FC236}">
                <a16:creationId xmlns:a16="http://schemas.microsoft.com/office/drawing/2014/main" id="{CC8A2880-2038-172F-547D-7DEB1A28A5DC}"/>
              </a:ext>
            </a:extLst>
          </p:cNvPr>
          <p:cNvGrpSpPr/>
          <p:nvPr/>
        </p:nvGrpSpPr>
        <p:grpSpPr>
          <a:xfrm>
            <a:off x="20130888" y="5916381"/>
            <a:ext cx="3773608" cy="2799008"/>
            <a:chOff x="10065444" y="2958190"/>
            <a:chExt cx="1886804" cy="1399504"/>
          </a:xfrm>
        </p:grpSpPr>
        <p:sp>
          <p:nvSpPr>
            <p:cNvPr id="15" name="Rectangle 14">
              <a:extLst>
                <a:ext uri="{FF2B5EF4-FFF2-40B4-BE49-F238E27FC236}">
                  <a16:creationId xmlns:a16="http://schemas.microsoft.com/office/drawing/2014/main" id="{5B9DDC9B-F449-E607-1E1E-ED73C1771CC2}"/>
                </a:ext>
              </a:extLst>
            </p:cNvPr>
            <p:cNvSpPr/>
            <p:nvPr/>
          </p:nvSpPr>
          <p:spPr>
            <a:xfrm>
              <a:off x="10275733" y="3493932"/>
              <a:ext cx="1466226" cy="863762"/>
            </a:xfrm>
            <a:prstGeom prst="rect">
              <a:avLst/>
            </a:prstGeom>
          </p:spPr>
          <p:txBody>
            <a:bodyPr wrap="square">
              <a:spAutoFit/>
            </a:bodyPr>
            <a:lstStyle/>
            <a:p>
              <a:pPr algn="ctr">
                <a:lnSpc>
                  <a:spcPct val="130000"/>
                </a:lnSpc>
              </a:pPr>
              <a:r>
                <a:rPr lang="en-US" sz="2800" dirty="0">
                  <a:solidFill>
                    <a:schemeClr val="tx1">
                      <a:lumMod val="50000"/>
                      <a:lumOff val="50000"/>
                    </a:schemeClr>
                  </a:solidFill>
                </a:rPr>
                <a:t>Lorem ipsum dolor sit </a:t>
              </a:r>
              <a:r>
                <a:rPr lang="en-US" sz="2800" dirty="0" err="1">
                  <a:solidFill>
                    <a:schemeClr val="tx1">
                      <a:lumMod val="50000"/>
                      <a:lumOff val="50000"/>
                    </a:schemeClr>
                  </a:solidFill>
                </a:rPr>
                <a:t>amet</a:t>
              </a:r>
              <a:r>
                <a:rPr lang="en-US" sz="2800" dirty="0">
                  <a:solidFill>
                    <a:schemeClr val="tx1">
                      <a:lumMod val="50000"/>
                      <a:lumOff val="50000"/>
                    </a:schemeClr>
                  </a:solidFill>
                </a:rPr>
                <a:t>, </a:t>
              </a:r>
              <a:r>
                <a:rPr lang="en-US" sz="2800" dirty="0" err="1">
                  <a:solidFill>
                    <a:schemeClr val="tx1">
                      <a:lumMod val="50000"/>
                      <a:lumOff val="50000"/>
                    </a:schemeClr>
                  </a:solidFill>
                </a:rPr>
                <a:t>consectetuer</a:t>
              </a:r>
              <a:r>
                <a:rPr lang="en-US" sz="2800" dirty="0">
                  <a:solidFill>
                    <a:schemeClr val="tx1">
                      <a:lumMod val="50000"/>
                      <a:lumOff val="50000"/>
                    </a:schemeClr>
                  </a:solidFill>
                </a:rPr>
                <a:t>.</a:t>
              </a:r>
            </a:p>
          </p:txBody>
        </p:sp>
        <p:sp>
          <p:nvSpPr>
            <p:cNvPr id="16" name="TextBox 15">
              <a:extLst>
                <a:ext uri="{FF2B5EF4-FFF2-40B4-BE49-F238E27FC236}">
                  <a16:creationId xmlns:a16="http://schemas.microsoft.com/office/drawing/2014/main" id="{DB9737D9-EEAE-C240-484A-519488613A28}"/>
                </a:ext>
              </a:extLst>
            </p:cNvPr>
            <p:cNvSpPr txBox="1"/>
            <p:nvPr/>
          </p:nvSpPr>
          <p:spPr>
            <a:xfrm>
              <a:off x="10065444" y="2958190"/>
              <a:ext cx="1886804" cy="646331"/>
            </a:xfrm>
            <a:prstGeom prst="rect">
              <a:avLst/>
            </a:prstGeom>
            <a:noFill/>
          </p:spPr>
          <p:txBody>
            <a:bodyPr wrap="square" lIns="182880" tIns="91440" rIns="182880" bIns="91440" rtlCol="0">
              <a:spAutoFit/>
            </a:bodyPr>
            <a:lstStyle/>
            <a:p>
              <a:pPr algn="ctr"/>
              <a:r>
                <a:rPr lang="en-US" sz="7200" b="1" dirty="0">
                  <a:solidFill>
                    <a:schemeClr val="accent5"/>
                  </a:solidFill>
                  <a:latin typeface="+mj-lt"/>
                </a:rPr>
                <a:t>Store</a:t>
              </a:r>
            </a:p>
          </p:txBody>
        </p:sp>
      </p:grpSp>
      <p:sp>
        <p:nvSpPr>
          <p:cNvPr id="17" name="Freeform 5">
            <a:extLst>
              <a:ext uri="{FF2B5EF4-FFF2-40B4-BE49-F238E27FC236}">
                <a16:creationId xmlns:a16="http://schemas.microsoft.com/office/drawing/2014/main" id="{E3D79C2C-3F89-AC80-9EBD-42AE75C8493B}"/>
              </a:ext>
            </a:extLst>
          </p:cNvPr>
          <p:cNvSpPr>
            <a:spLocks/>
          </p:cNvSpPr>
          <p:nvPr/>
        </p:nvSpPr>
        <p:spPr bwMode="auto">
          <a:xfrm>
            <a:off x="15925311" y="2401614"/>
            <a:ext cx="1925178" cy="3095284"/>
          </a:xfrm>
          <a:custGeom>
            <a:avLst/>
            <a:gdLst>
              <a:gd name="T0" fmla="*/ 185 w 225"/>
              <a:gd name="T1" fmla="*/ 363 h 363"/>
              <a:gd name="T2" fmla="*/ 40 w 225"/>
              <a:gd name="T3" fmla="*/ 363 h 363"/>
              <a:gd name="T4" fmla="*/ 0 w 225"/>
              <a:gd name="T5" fmla="*/ 323 h 363"/>
              <a:gd name="T6" fmla="*/ 0 w 225"/>
              <a:gd name="T7" fmla="*/ 40 h 363"/>
              <a:gd name="T8" fmla="*/ 40 w 225"/>
              <a:gd name="T9" fmla="*/ 0 h 363"/>
              <a:gd name="T10" fmla="*/ 185 w 225"/>
              <a:gd name="T11" fmla="*/ 0 h 363"/>
              <a:gd name="T12" fmla="*/ 225 w 225"/>
              <a:gd name="T13" fmla="*/ 40 h 363"/>
              <a:gd name="T14" fmla="*/ 225 w 225"/>
              <a:gd name="T15" fmla="*/ 323 h 363"/>
              <a:gd name="T16" fmla="*/ 185 w 225"/>
              <a:gd name="T17" fmla="*/ 36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363">
                <a:moveTo>
                  <a:pt x="185" y="363"/>
                </a:moveTo>
                <a:cubicBezTo>
                  <a:pt x="40" y="363"/>
                  <a:pt x="40" y="363"/>
                  <a:pt x="40" y="363"/>
                </a:cubicBezTo>
                <a:cubicBezTo>
                  <a:pt x="18" y="363"/>
                  <a:pt x="0" y="345"/>
                  <a:pt x="0" y="323"/>
                </a:cubicBezTo>
                <a:cubicBezTo>
                  <a:pt x="0" y="40"/>
                  <a:pt x="0" y="40"/>
                  <a:pt x="0" y="40"/>
                </a:cubicBezTo>
                <a:cubicBezTo>
                  <a:pt x="0" y="18"/>
                  <a:pt x="18" y="0"/>
                  <a:pt x="40" y="0"/>
                </a:cubicBezTo>
                <a:cubicBezTo>
                  <a:pt x="185" y="0"/>
                  <a:pt x="185" y="0"/>
                  <a:pt x="185" y="0"/>
                </a:cubicBezTo>
                <a:cubicBezTo>
                  <a:pt x="207" y="0"/>
                  <a:pt x="225" y="18"/>
                  <a:pt x="225" y="40"/>
                </a:cubicBezTo>
                <a:cubicBezTo>
                  <a:pt x="225" y="323"/>
                  <a:pt x="225" y="323"/>
                  <a:pt x="225" y="323"/>
                </a:cubicBezTo>
                <a:cubicBezTo>
                  <a:pt x="225" y="345"/>
                  <a:pt x="207" y="363"/>
                  <a:pt x="185" y="363"/>
                </a:cubicBezTo>
                <a:close/>
              </a:path>
            </a:pathLst>
          </a:custGeom>
          <a:solidFill>
            <a:schemeClr val="accent4">
              <a:lumMod val="75000"/>
            </a:schemeClr>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18" name="Freeform 5">
            <a:extLst>
              <a:ext uri="{FF2B5EF4-FFF2-40B4-BE49-F238E27FC236}">
                <a16:creationId xmlns:a16="http://schemas.microsoft.com/office/drawing/2014/main" id="{25F937BB-6A3C-291B-EA1A-71721E88AE15}"/>
              </a:ext>
            </a:extLst>
          </p:cNvPr>
          <p:cNvSpPr>
            <a:spLocks/>
          </p:cNvSpPr>
          <p:nvPr/>
        </p:nvSpPr>
        <p:spPr bwMode="auto">
          <a:xfrm>
            <a:off x="20830937" y="2401614"/>
            <a:ext cx="1925178" cy="3095284"/>
          </a:xfrm>
          <a:custGeom>
            <a:avLst/>
            <a:gdLst>
              <a:gd name="T0" fmla="*/ 185 w 225"/>
              <a:gd name="T1" fmla="*/ 363 h 363"/>
              <a:gd name="T2" fmla="*/ 40 w 225"/>
              <a:gd name="T3" fmla="*/ 363 h 363"/>
              <a:gd name="T4" fmla="*/ 0 w 225"/>
              <a:gd name="T5" fmla="*/ 323 h 363"/>
              <a:gd name="T6" fmla="*/ 0 w 225"/>
              <a:gd name="T7" fmla="*/ 40 h 363"/>
              <a:gd name="T8" fmla="*/ 40 w 225"/>
              <a:gd name="T9" fmla="*/ 0 h 363"/>
              <a:gd name="T10" fmla="*/ 185 w 225"/>
              <a:gd name="T11" fmla="*/ 0 h 363"/>
              <a:gd name="T12" fmla="*/ 225 w 225"/>
              <a:gd name="T13" fmla="*/ 40 h 363"/>
              <a:gd name="T14" fmla="*/ 225 w 225"/>
              <a:gd name="T15" fmla="*/ 323 h 363"/>
              <a:gd name="T16" fmla="*/ 185 w 225"/>
              <a:gd name="T17" fmla="*/ 36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363">
                <a:moveTo>
                  <a:pt x="185" y="363"/>
                </a:moveTo>
                <a:cubicBezTo>
                  <a:pt x="40" y="363"/>
                  <a:pt x="40" y="363"/>
                  <a:pt x="40" y="363"/>
                </a:cubicBezTo>
                <a:cubicBezTo>
                  <a:pt x="18" y="363"/>
                  <a:pt x="0" y="345"/>
                  <a:pt x="0" y="323"/>
                </a:cubicBezTo>
                <a:cubicBezTo>
                  <a:pt x="0" y="40"/>
                  <a:pt x="0" y="40"/>
                  <a:pt x="0" y="40"/>
                </a:cubicBezTo>
                <a:cubicBezTo>
                  <a:pt x="0" y="18"/>
                  <a:pt x="18" y="0"/>
                  <a:pt x="40" y="0"/>
                </a:cubicBezTo>
                <a:cubicBezTo>
                  <a:pt x="185" y="0"/>
                  <a:pt x="185" y="0"/>
                  <a:pt x="185" y="0"/>
                </a:cubicBezTo>
                <a:cubicBezTo>
                  <a:pt x="207" y="0"/>
                  <a:pt x="225" y="18"/>
                  <a:pt x="225" y="40"/>
                </a:cubicBezTo>
                <a:cubicBezTo>
                  <a:pt x="225" y="323"/>
                  <a:pt x="225" y="323"/>
                  <a:pt x="225" y="323"/>
                </a:cubicBezTo>
                <a:cubicBezTo>
                  <a:pt x="225" y="345"/>
                  <a:pt x="207" y="363"/>
                  <a:pt x="185" y="363"/>
                </a:cubicBezTo>
                <a:close/>
              </a:path>
            </a:pathLst>
          </a:custGeom>
          <a:solidFill>
            <a:schemeClr val="accent5">
              <a:lumMod val="75000"/>
            </a:schemeClr>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19" name="Freeform 5">
            <a:extLst>
              <a:ext uri="{FF2B5EF4-FFF2-40B4-BE49-F238E27FC236}">
                <a16:creationId xmlns:a16="http://schemas.microsoft.com/office/drawing/2014/main" id="{C7654214-010A-4EC8-1E2C-2C077764C82A}"/>
              </a:ext>
            </a:extLst>
          </p:cNvPr>
          <p:cNvSpPr>
            <a:spLocks/>
          </p:cNvSpPr>
          <p:nvPr/>
        </p:nvSpPr>
        <p:spPr bwMode="auto">
          <a:xfrm>
            <a:off x="10851171" y="2401614"/>
            <a:ext cx="1925178" cy="3095284"/>
          </a:xfrm>
          <a:custGeom>
            <a:avLst/>
            <a:gdLst>
              <a:gd name="T0" fmla="*/ 185 w 225"/>
              <a:gd name="T1" fmla="*/ 363 h 363"/>
              <a:gd name="T2" fmla="*/ 40 w 225"/>
              <a:gd name="T3" fmla="*/ 363 h 363"/>
              <a:gd name="T4" fmla="*/ 0 w 225"/>
              <a:gd name="T5" fmla="*/ 323 h 363"/>
              <a:gd name="T6" fmla="*/ 0 w 225"/>
              <a:gd name="T7" fmla="*/ 40 h 363"/>
              <a:gd name="T8" fmla="*/ 40 w 225"/>
              <a:gd name="T9" fmla="*/ 0 h 363"/>
              <a:gd name="T10" fmla="*/ 185 w 225"/>
              <a:gd name="T11" fmla="*/ 0 h 363"/>
              <a:gd name="T12" fmla="*/ 225 w 225"/>
              <a:gd name="T13" fmla="*/ 40 h 363"/>
              <a:gd name="T14" fmla="*/ 225 w 225"/>
              <a:gd name="T15" fmla="*/ 323 h 363"/>
              <a:gd name="T16" fmla="*/ 185 w 225"/>
              <a:gd name="T17" fmla="*/ 36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363">
                <a:moveTo>
                  <a:pt x="185" y="363"/>
                </a:moveTo>
                <a:cubicBezTo>
                  <a:pt x="40" y="363"/>
                  <a:pt x="40" y="363"/>
                  <a:pt x="40" y="363"/>
                </a:cubicBezTo>
                <a:cubicBezTo>
                  <a:pt x="18" y="363"/>
                  <a:pt x="0" y="345"/>
                  <a:pt x="0" y="323"/>
                </a:cubicBezTo>
                <a:cubicBezTo>
                  <a:pt x="0" y="40"/>
                  <a:pt x="0" y="40"/>
                  <a:pt x="0" y="40"/>
                </a:cubicBezTo>
                <a:cubicBezTo>
                  <a:pt x="0" y="18"/>
                  <a:pt x="18" y="0"/>
                  <a:pt x="40" y="0"/>
                </a:cubicBezTo>
                <a:cubicBezTo>
                  <a:pt x="185" y="0"/>
                  <a:pt x="185" y="0"/>
                  <a:pt x="185" y="0"/>
                </a:cubicBezTo>
                <a:cubicBezTo>
                  <a:pt x="207" y="0"/>
                  <a:pt x="225" y="18"/>
                  <a:pt x="225" y="40"/>
                </a:cubicBezTo>
                <a:cubicBezTo>
                  <a:pt x="225" y="323"/>
                  <a:pt x="225" y="323"/>
                  <a:pt x="225" y="323"/>
                </a:cubicBezTo>
                <a:cubicBezTo>
                  <a:pt x="225" y="345"/>
                  <a:pt x="207" y="363"/>
                  <a:pt x="185" y="363"/>
                </a:cubicBezTo>
                <a:close/>
              </a:path>
            </a:pathLst>
          </a:custGeom>
          <a:solidFill>
            <a:schemeClr val="accent3">
              <a:lumMod val="75000"/>
            </a:schemeClr>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0" name="Freeform 6">
            <a:extLst>
              <a:ext uri="{FF2B5EF4-FFF2-40B4-BE49-F238E27FC236}">
                <a16:creationId xmlns:a16="http://schemas.microsoft.com/office/drawing/2014/main" id="{4F4F6DD3-1496-D856-5B72-05653119DC68}"/>
              </a:ext>
            </a:extLst>
          </p:cNvPr>
          <p:cNvSpPr>
            <a:spLocks/>
          </p:cNvSpPr>
          <p:nvPr/>
        </p:nvSpPr>
        <p:spPr bwMode="auto">
          <a:xfrm>
            <a:off x="5575510" y="5056858"/>
            <a:ext cx="1930176" cy="3095284"/>
          </a:xfrm>
          <a:custGeom>
            <a:avLst/>
            <a:gdLst>
              <a:gd name="T0" fmla="*/ 185 w 225"/>
              <a:gd name="T1" fmla="*/ 363 h 363"/>
              <a:gd name="T2" fmla="*/ 40 w 225"/>
              <a:gd name="T3" fmla="*/ 363 h 363"/>
              <a:gd name="T4" fmla="*/ 0 w 225"/>
              <a:gd name="T5" fmla="*/ 323 h 363"/>
              <a:gd name="T6" fmla="*/ 0 w 225"/>
              <a:gd name="T7" fmla="*/ 40 h 363"/>
              <a:gd name="T8" fmla="*/ 40 w 225"/>
              <a:gd name="T9" fmla="*/ 0 h 363"/>
              <a:gd name="T10" fmla="*/ 185 w 225"/>
              <a:gd name="T11" fmla="*/ 0 h 363"/>
              <a:gd name="T12" fmla="*/ 225 w 225"/>
              <a:gd name="T13" fmla="*/ 40 h 363"/>
              <a:gd name="T14" fmla="*/ 225 w 225"/>
              <a:gd name="T15" fmla="*/ 323 h 363"/>
              <a:gd name="T16" fmla="*/ 185 w 225"/>
              <a:gd name="T17" fmla="*/ 36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363">
                <a:moveTo>
                  <a:pt x="185" y="363"/>
                </a:moveTo>
                <a:cubicBezTo>
                  <a:pt x="40" y="363"/>
                  <a:pt x="40" y="363"/>
                  <a:pt x="40" y="363"/>
                </a:cubicBezTo>
                <a:cubicBezTo>
                  <a:pt x="18" y="363"/>
                  <a:pt x="0" y="345"/>
                  <a:pt x="0" y="323"/>
                </a:cubicBezTo>
                <a:cubicBezTo>
                  <a:pt x="0" y="40"/>
                  <a:pt x="0" y="40"/>
                  <a:pt x="0" y="40"/>
                </a:cubicBezTo>
                <a:cubicBezTo>
                  <a:pt x="0" y="18"/>
                  <a:pt x="18" y="0"/>
                  <a:pt x="40" y="0"/>
                </a:cubicBezTo>
                <a:cubicBezTo>
                  <a:pt x="185" y="0"/>
                  <a:pt x="185" y="0"/>
                  <a:pt x="185" y="0"/>
                </a:cubicBezTo>
                <a:cubicBezTo>
                  <a:pt x="207" y="0"/>
                  <a:pt x="225" y="18"/>
                  <a:pt x="225" y="40"/>
                </a:cubicBezTo>
                <a:cubicBezTo>
                  <a:pt x="225" y="323"/>
                  <a:pt x="225" y="323"/>
                  <a:pt x="225" y="323"/>
                </a:cubicBezTo>
                <a:cubicBezTo>
                  <a:pt x="225" y="345"/>
                  <a:pt x="207" y="363"/>
                  <a:pt x="185" y="363"/>
                </a:cubicBezTo>
                <a:close/>
              </a:path>
            </a:pathLst>
          </a:custGeom>
          <a:solidFill>
            <a:schemeClr val="accent2">
              <a:lumMod val="75000"/>
            </a:schemeClr>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1" name="Freeform 7">
            <a:extLst>
              <a:ext uri="{FF2B5EF4-FFF2-40B4-BE49-F238E27FC236}">
                <a16:creationId xmlns:a16="http://schemas.microsoft.com/office/drawing/2014/main" id="{6091A8BD-D2F1-EEE8-7021-C9D312E6D7B8}"/>
              </a:ext>
            </a:extLst>
          </p:cNvPr>
          <p:cNvSpPr>
            <a:spLocks/>
          </p:cNvSpPr>
          <p:nvPr/>
        </p:nvSpPr>
        <p:spPr bwMode="auto">
          <a:xfrm>
            <a:off x="900083" y="7712101"/>
            <a:ext cx="1935178" cy="3090282"/>
          </a:xfrm>
          <a:custGeom>
            <a:avLst/>
            <a:gdLst>
              <a:gd name="T0" fmla="*/ 186 w 226"/>
              <a:gd name="T1" fmla="*/ 362 h 362"/>
              <a:gd name="T2" fmla="*/ 40 w 226"/>
              <a:gd name="T3" fmla="*/ 362 h 362"/>
              <a:gd name="T4" fmla="*/ 0 w 226"/>
              <a:gd name="T5" fmla="*/ 322 h 362"/>
              <a:gd name="T6" fmla="*/ 0 w 226"/>
              <a:gd name="T7" fmla="*/ 39 h 362"/>
              <a:gd name="T8" fmla="*/ 40 w 226"/>
              <a:gd name="T9" fmla="*/ 0 h 362"/>
              <a:gd name="T10" fmla="*/ 186 w 226"/>
              <a:gd name="T11" fmla="*/ 0 h 362"/>
              <a:gd name="T12" fmla="*/ 226 w 226"/>
              <a:gd name="T13" fmla="*/ 39 h 362"/>
              <a:gd name="T14" fmla="*/ 226 w 226"/>
              <a:gd name="T15" fmla="*/ 322 h 362"/>
              <a:gd name="T16" fmla="*/ 186 w 226"/>
              <a:gd name="T17" fmla="*/ 36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362">
                <a:moveTo>
                  <a:pt x="186" y="362"/>
                </a:moveTo>
                <a:cubicBezTo>
                  <a:pt x="40" y="362"/>
                  <a:pt x="40" y="362"/>
                  <a:pt x="40" y="362"/>
                </a:cubicBezTo>
                <a:cubicBezTo>
                  <a:pt x="18" y="362"/>
                  <a:pt x="0" y="344"/>
                  <a:pt x="0" y="322"/>
                </a:cubicBezTo>
                <a:cubicBezTo>
                  <a:pt x="0" y="39"/>
                  <a:pt x="0" y="39"/>
                  <a:pt x="0" y="39"/>
                </a:cubicBezTo>
                <a:cubicBezTo>
                  <a:pt x="0" y="17"/>
                  <a:pt x="18" y="0"/>
                  <a:pt x="40" y="0"/>
                </a:cubicBezTo>
                <a:cubicBezTo>
                  <a:pt x="186" y="0"/>
                  <a:pt x="186" y="0"/>
                  <a:pt x="186" y="0"/>
                </a:cubicBezTo>
                <a:cubicBezTo>
                  <a:pt x="208" y="0"/>
                  <a:pt x="226" y="17"/>
                  <a:pt x="226" y="39"/>
                </a:cubicBezTo>
                <a:cubicBezTo>
                  <a:pt x="226" y="322"/>
                  <a:pt x="226" y="322"/>
                  <a:pt x="226" y="322"/>
                </a:cubicBezTo>
                <a:cubicBezTo>
                  <a:pt x="226" y="344"/>
                  <a:pt x="208" y="362"/>
                  <a:pt x="186" y="362"/>
                </a:cubicBezTo>
                <a:close/>
              </a:path>
            </a:pathLst>
          </a:custGeom>
          <a:solidFill>
            <a:schemeClr val="accent1">
              <a:lumMod val="75000"/>
            </a:schemeClr>
          </a:solidFill>
          <a:ln>
            <a:noFill/>
          </a:ln>
        </p:spPr>
        <p:txBody>
          <a:bodyPr vert="horz" wrap="square" lIns="182880" tIns="91440" rIns="182880" bIns="91440" numCol="1" anchor="t" anchorCtr="0" compatLnSpc="1">
            <a:prstTxWarp prst="textNoShape">
              <a:avLst/>
            </a:prstTxWarp>
          </a:bodyPr>
          <a:lstStyle/>
          <a:p>
            <a:endParaRPr lang="en-US" sz="7200"/>
          </a:p>
        </p:txBody>
      </p:sp>
      <p:grpSp>
        <p:nvGrpSpPr>
          <p:cNvPr id="22" name="Group 21">
            <a:extLst>
              <a:ext uri="{FF2B5EF4-FFF2-40B4-BE49-F238E27FC236}">
                <a16:creationId xmlns:a16="http://schemas.microsoft.com/office/drawing/2014/main" id="{A9AF0AA7-7ABF-F854-77FD-7D4FCC52D9D3}"/>
              </a:ext>
            </a:extLst>
          </p:cNvPr>
          <p:cNvGrpSpPr/>
          <p:nvPr/>
        </p:nvGrpSpPr>
        <p:grpSpPr>
          <a:xfrm>
            <a:off x="32134" y="3426996"/>
            <a:ext cx="22987524" cy="6350008"/>
            <a:chOff x="16067" y="1713498"/>
            <a:chExt cx="11493762" cy="3175004"/>
          </a:xfrm>
        </p:grpSpPr>
        <p:sp>
          <p:nvSpPr>
            <p:cNvPr id="23" name="Rectangle 22">
              <a:extLst>
                <a:ext uri="{FF2B5EF4-FFF2-40B4-BE49-F238E27FC236}">
                  <a16:creationId xmlns:a16="http://schemas.microsoft.com/office/drawing/2014/main" id="{182DB02E-7558-8A2C-37BB-9BFA40CD96FE}"/>
                </a:ext>
              </a:extLst>
            </p:cNvPr>
            <p:cNvSpPr/>
            <p:nvPr/>
          </p:nvSpPr>
          <p:spPr>
            <a:xfrm>
              <a:off x="4470400" y="1713498"/>
              <a:ext cx="7039429" cy="5197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4" name="Rectangle 23">
              <a:extLst>
                <a:ext uri="{FF2B5EF4-FFF2-40B4-BE49-F238E27FC236}">
                  <a16:creationId xmlns:a16="http://schemas.microsoft.com/office/drawing/2014/main" id="{1C53C757-A8A7-A5F6-E367-8AF69A9424AD}"/>
                </a:ext>
              </a:extLst>
            </p:cNvPr>
            <p:cNvSpPr/>
            <p:nvPr/>
          </p:nvSpPr>
          <p:spPr>
            <a:xfrm rot="16200000" flipV="1">
              <a:off x="3799084" y="2380686"/>
              <a:ext cx="1845130" cy="5197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5" name="Rectangle 24">
              <a:extLst>
                <a:ext uri="{FF2B5EF4-FFF2-40B4-BE49-F238E27FC236}">
                  <a16:creationId xmlns:a16="http://schemas.microsoft.com/office/drawing/2014/main" id="{71A1BF8D-A710-8A56-4388-E2FA2954E2FB}"/>
                </a:ext>
              </a:extLst>
            </p:cNvPr>
            <p:cNvSpPr/>
            <p:nvPr/>
          </p:nvSpPr>
          <p:spPr>
            <a:xfrm>
              <a:off x="2126556" y="3043372"/>
              <a:ext cx="2630249" cy="5197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6" name="Rectangle 25">
              <a:extLst>
                <a:ext uri="{FF2B5EF4-FFF2-40B4-BE49-F238E27FC236}">
                  <a16:creationId xmlns:a16="http://schemas.microsoft.com/office/drawing/2014/main" id="{0C12B6D4-F3CD-7DBB-EED5-5C75496D576E}"/>
                </a:ext>
              </a:extLst>
            </p:cNvPr>
            <p:cNvSpPr/>
            <p:nvPr/>
          </p:nvSpPr>
          <p:spPr>
            <a:xfrm rot="16200000" flipV="1">
              <a:off x="1463871" y="3706057"/>
              <a:ext cx="1845130" cy="5197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7" name="Rectangle 26">
              <a:extLst>
                <a:ext uri="{FF2B5EF4-FFF2-40B4-BE49-F238E27FC236}">
                  <a16:creationId xmlns:a16="http://schemas.microsoft.com/office/drawing/2014/main" id="{0FBAAAD7-FBD1-A592-D331-932CEF9DE8DB}"/>
                </a:ext>
              </a:extLst>
            </p:cNvPr>
            <p:cNvSpPr/>
            <p:nvPr/>
          </p:nvSpPr>
          <p:spPr>
            <a:xfrm>
              <a:off x="16067" y="4368743"/>
              <a:ext cx="2630249" cy="5197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grpSp>
        <p:nvGrpSpPr>
          <p:cNvPr id="28" name="Group 27">
            <a:extLst>
              <a:ext uri="{FF2B5EF4-FFF2-40B4-BE49-F238E27FC236}">
                <a16:creationId xmlns:a16="http://schemas.microsoft.com/office/drawing/2014/main" id="{EA5E542C-ACE5-2481-8177-6B9D2A2792B8}"/>
              </a:ext>
            </a:extLst>
          </p:cNvPr>
          <p:cNvGrpSpPr/>
          <p:nvPr/>
        </p:nvGrpSpPr>
        <p:grpSpPr>
          <a:xfrm>
            <a:off x="16290343" y="2401615"/>
            <a:ext cx="3205294" cy="3095286"/>
            <a:chOff x="5335487" y="1328808"/>
            <a:chExt cx="1602647" cy="1547643"/>
          </a:xfrm>
          <a:solidFill>
            <a:schemeClr val="accent4"/>
          </a:solidFill>
        </p:grpSpPr>
        <p:sp>
          <p:nvSpPr>
            <p:cNvPr id="29" name="Freeform 12">
              <a:extLst>
                <a:ext uri="{FF2B5EF4-FFF2-40B4-BE49-F238E27FC236}">
                  <a16:creationId xmlns:a16="http://schemas.microsoft.com/office/drawing/2014/main" id="{1CA4DC92-97E3-39AE-5BA7-CFD974EF48AB}"/>
                </a:ext>
              </a:extLst>
            </p:cNvPr>
            <p:cNvSpPr>
              <a:spLocks/>
            </p:cNvSpPr>
            <p:nvPr/>
          </p:nvSpPr>
          <p:spPr bwMode="auto">
            <a:xfrm>
              <a:off x="5335487" y="1328808"/>
              <a:ext cx="1602647" cy="772571"/>
            </a:xfrm>
            <a:custGeom>
              <a:avLst/>
              <a:gdLst>
                <a:gd name="T0" fmla="*/ 374 w 374"/>
                <a:gd name="T1" fmla="*/ 181 h 181"/>
                <a:gd name="T2" fmla="*/ 163 w 374"/>
                <a:gd name="T3" fmla="*/ 181 h 181"/>
                <a:gd name="T4" fmla="*/ 0 w 374"/>
                <a:gd name="T5" fmla="*/ 0 h 181"/>
                <a:gd name="T6" fmla="*/ 186 w 374"/>
                <a:gd name="T7" fmla="*/ 0 h 181"/>
                <a:gd name="T8" fmla="*/ 229 w 374"/>
                <a:gd name="T9" fmla="*/ 19 h 181"/>
                <a:gd name="T10" fmla="*/ 374 w 374"/>
                <a:gd name="T11" fmla="*/ 181 h 181"/>
              </a:gdLst>
              <a:ahLst/>
              <a:cxnLst>
                <a:cxn ang="0">
                  <a:pos x="T0" y="T1"/>
                </a:cxn>
                <a:cxn ang="0">
                  <a:pos x="T2" y="T3"/>
                </a:cxn>
                <a:cxn ang="0">
                  <a:pos x="T4" y="T5"/>
                </a:cxn>
                <a:cxn ang="0">
                  <a:pos x="T6" y="T7"/>
                </a:cxn>
                <a:cxn ang="0">
                  <a:pos x="T8" y="T9"/>
                </a:cxn>
                <a:cxn ang="0">
                  <a:pos x="T10" y="T11"/>
                </a:cxn>
              </a:cxnLst>
              <a:rect l="0" t="0" r="r" b="b"/>
              <a:pathLst>
                <a:path w="374" h="181">
                  <a:moveTo>
                    <a:pt x="374" y="181"/>
                  </a:moveTo>
                  <a:cubicBezTo>
                    <a:pt x="163" y="181"/>
                    <a:pt x="163" y="181"/>
                    <a:pt x="163" y="181"/>
                  </a:cubicBezTo>
                  <a:cubicBezTo>
                    <a:pt x="0" y="0"/>
                    <a:pt x="0" y="0"/>
                    <a:pt x="0" y="0"/>
                  </a:cubicBezTo>
                  <a:cubicBezTo>
                    <a:pt x="186" y="0"/>
                    <a:pt x="186" y="0"/>
                    <a:pt x="186" y="0"/>
                  </a:cubicBezTo>
                  <a:cubicBezTo>
                    <a:pt x="203" y="0"/>
                    <a:pt x="218" y="7"/>
                    <a:pt x="229" y="19"/>
                  </a:cubicBezTo>
                  <a:lnTo>
                    <a:pt x="374" y="1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0" name="Freeform 13">
              <a:extLst>
                <a:ext uri="{FF2B5EF4-FFF2-40B4-BE49-F238E27FC236}">
                  <a16:creationId xmlns:a16="http://schemas.microsoft.com/office/drawing/2014/main" id="{F27A6EE0-A05D-E565-EEF5-F3A689F1DBB9}"/>
                </a:ext>
              </a:extLst>
            </p:cNvPr>
            <p:cNvSpPr>
              <a:spLocks/>
            </p:cNvSpPr>
            <p:nvPr/>
          </p:nvSpPr>
          <p:spPr bwMode="auto">
            <a:xfrm>
              <a:off x="5335487" y="2101380"/>
              <a:ext cx="1602647" cy="775071"/>
            </a:xfrm>
            <a:custGeom>
              <a:avLst/>
              <a:gdLst>
                <a:gd name="T0" fmla="*/ 374 w 374"/>
                <a:gd name="T1" fmla="*/ 0 h 182"/>
                <a:gd name="T2" fmla="*/ 163 w 374"/>
                <a:gd name="T3" fmla="*/ 0 h 182"/>
                <a:gd name="T4" fmla="*/ 0 w 374"/>
                <a:gd name="T5" fmla="*/ 182 h 182"/>
                <a:gd name="T6" fmla="*/ 186 w 374"/>
                <a:gd name="T7" fmla="*/ 182 h 182"/>
                <a:gd name="T8" fmla="*/ 229 w 374"/>
                <a:gd name="T9" fmla="*/ 163 h 182"/>
                <a:gd name="T10" fmla="*/ 374 w 374"/>
                <a:gd name="T11" fmla="*/ 0 h 182"/>
              </a:gdLst>
              <a:ahLst/>
              <a:cxnLst>
                <a:cxn ang="0">
                  <a:pos x="T0" y="T1"/>
                </a:cxn>
                <a:cxn ang="0">
                  <a:pos x="T2" y="T3"/>
                </a:cxn>
                <a:cxn ang="0">
                  <a:pos x="T4" y="T5"/>
                </a:cxn>
                <a:cxn ang="0">
                  <a:pos x="T6" y="T7"/>
                </a:cxn>
                <a:cxn ang="0">
                  <a:pos x="T8" y="T9"/>
                </a:cxn>
                <a:cxn ang="0">
                  <a:pos x="T10" y="T11"/>
                </a:cxn>
              </a:cxnLst>
              <a:rect l="0" t="0" r="r" b="b"/>
              <a:pathLst>
                <a:path w="374" h="182">
                  <a:moveTo>
                    <a:pt x="374" y="0"/>
                  </a:moveTo>
                  <a:cubicBezTo>
                    <a:pt x="163" y="0"/>
                    <a:pt x="163" y="0"/>
                    <a:pt x="163" y="0"/>
                  </a:cubicBezTo>
                  <a:cubicBezTo>
                    <a:pt x="0" y="182"/>
                    <a:pt x="0" y="182"/>
                    <a:pt x="0" y="182"/>
                  </a:cubicBezTo>
                  <a:cubicBezTo>
                    <a:pt x="186" y="182"/>
                    <a:pt x="186" y="182"/>
                    <a:pt x="186" y="182"/>
                  </a:cubicBezTo>
                  <a:cubicBezTo>
                    <a:pt x="203" y="182"/>
                    <a:pt x="218" y="175"/>
                    <a:pt x="229" y="163"/>
                  </a:cubicBezTo>
                  <a:lnTo>
                    <a:pt x="3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nvGrpSpPr>
          <p:cNvPr id="31" name="Group 30">
            <a:extLst>
              <a:ext uri="{FF2B5EF4-FFF2-40B4-BE49-F238E27FC236}">
                <a16:creationId xmlns:a16="http://schemas.microsoft.com/office/drawing/2014/main" id="{DBA981BE-3CE0-67A5-1111-7BF0C5982049}"/>
              </a:ext>
            </a:extLst>
          </p:cNvPr>
          <p:cNvGrpSpPr/>
          <p:nvPr/>
        </p:nvGrpSpPr>
        <p:grpSpPr>
          <a:xfrm>
            <a:off x="5945545" y="5056859"/>
            <a:ext cx="3205294" cy="3095282"/>
            <a:chOff x="2972772" y="2656430"/>
            <a:chExt cx="1602647" cy="1547641"/>
          </a:xfrm>
          <a:solidFill>
            <a:schemeClr val="accent2"/>
          </a:solidFill>
        </p:grpSpPr>
        <p:sp>
          <p:nvSpPr>
            <p:cNvPr id="32" name="Freeform 14">
              <a:extLst>
                <a:ext uri="{FF2B5EF4-FFF2-40B4-BE49-F238E27FC236}">
                  <a16:creationId xmlns:a16="http://schemas.microsoft.com/office/drawing/2014/main" id="{3B75D018-800A-0C07-8744-BFB859BD4FAF}"/>
                </a:ext>
              </a:extLst>
            </p:cNvPr>
            <p:cNvSpPr>
              <a:spLocks/>
            </p:cNvSpPr>
            <p:nvPr/>
          </p:nvSpPr>
          <p:spPr bwMode="auto">
            <a:xfrm>
              <a:off x="2972772" y="3429000"/>
              <a:ext cx="1602647" cy="775071"/>
            </a:xfrm>
            <a:custGeom>
              <a:avLst/>
              <a:gdLst>
                <a:gd name="T0" fmla="*/ 374 w 374"/>
                <a:gd name="T1" fmla="*/ 0 h 182"/>
                <a:gd name="T2" fmla="*/ 163 w 374"/>
                <a:gd name="T3" fmla="*/ 0 h 182"/>
                <a:gd name="T4" fmla="*/ 0 w 374"/>
                <a:gd name="T5" fmla="*/ 182 h 182"/>
                <a:gd name="T6" fmla="*/ 186 w 374"/>
                <a:gd name="T7" fmla="*/ 182 h 182"/>
                <a:gd name="T8" fmla="*/ 229 w 374"/>
                <a:gd name="T9" fmla="*/ 162 h 182"/>
                <a:gd name="T10" fmla="*/ 374 w 374"/>
                <a:gd name="T11" fmla="*/ 0 h 182"/>
              </a:gdLst>
              <a:ahLst/>
              <a:cxnLst>
                <a:cxn ang="0">
                  <a:pos x="T0" y="T1"/>
                </a:cxn>
                <a:cxn ang="0">
                  <a:pos x="T2" y="T3"/>
                </a:cxn>
                <a:cxn ang="0">
                  <a:pos x="T4" y="T5"/>
                </a:cxn>
                <a:cxn ang="0">
                  <a:pos x="T6" y="T7"/>
                </a:cxn>
                <a:cxn ang="0">
                  <a:pos x="T8" y="T9"/>
                </a:cxn>
                <a:cxn ang="0">
                  <a:pos x="T10" y="T11"/>
                </a:cxn>
              </a:cxnLst>
              <a:rect l="0" t="0" r="r" b="b"/>
              <a:pathLst>
                <a:path w="374" h="182">
                  <a:moveTo>
                    <a:pt x="374" y="0"/>
                  </a:moveTo>
                  <a:cubicBezTo>
                    <a:pt x="163" y="0"/>
                    <a:pt x="163" y="0"/>
                    <a:pt x="163" y="0"/>
                  </a:cubicBezTo>
                  <a:cubicBezTo>
                    <a:pt x="0" y="182"/>
                    <a:pt x="0" y="182"/>
                    <a:pt x="0" y="182"/>
                  </a:cubicBezTo>
                  <a:cubicBezTo>
                    <a:pt x="186" y="182"/>
                    <a:pt x="186" y="182"/>
                    <a:pt x="186" y="182"/>
                  </a:cubicBezTo>
                  <a:cubicBezTo>
                    <a:pt x="203" y="182"/>
                    <a:pt x="218" y="175"/>
                    <a:pt x="229" y="162"/>
                  </a:cubicBezTo>
                  <a:lnTo>
                    <a:pt x="3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3" name="Freeform 15">
              <a:extLst>
                <a:ext uri="{FF2B5EF4-FFF2-40B4-BE49-F238E27FC236}">
                  <a16:creationId xmlns:a16="http://schemas.microsoft.com/office/drawing/2014/main" id="{5BC4A0FC-66A2-1744-24CD-067786CCBA6F}"/>
                </a:ext>
              </a:extLst>
            </p:cNvPr>
            <p:cNvSpPr>
              <a:spLocks/>
            </p:cNvSpPr>
            <p:nvPr/>
          </p:nvSpPr>
          <p:spPr bwMode="auto">
            <a:xfrm>
              <a:off x="2972772" y="2656430"/>
              <a:ext cx="1602647" cy="772571"/>
            </a:xfrm>
            <a:custGeom>
              <a:avLst/>
              <a:gdLst>
                <a:gd name="T0" fmla="*/ 374 w 374"/>
                <a:gd name="T1" fmla="*/ 181 h 181"/>
                <a:gd name="T2" fmla="*/ 163 w 374"/>
                <a:gd name="T3" fmla="*/ 181 h 181"/>
                <a:gd name="T4" fmla="*/ 0 w 374"/>
                <a:gd name="T5" fmla="*/ 0 h 181"/>
                <a:gd name="T6" fmla="*/ 186 w 374"/>
                <a:gd name="T7" fmla="*/ 0 h 181"/>
                <a:gd name="T8" fmla="*/ 229 w 374"/>
                <a:gd name="T9" fmla="*/ 19 h 181"/>
                <a:gd name="T10" fmla="*/ 374 w 374"/>
                <a:gd name="T11" fmla="*/ 181 h 181"/>
              </a:gdLst>
              <a:ahLst/>
              <a:cxnLst>
                <a:cxn ang="0">
                  <a:pos x="T0" y="T1"/>
                </a:cxn>
                <a:cxn ang="0">
                  <a:pos x="T2" y="T3"/>
                </a:cxn>
                <a:cxn ang="0">
                  <a:pos x="T4" y="T5"/>
                </a:cxn>
                <a:cxn ang="0">
                  <a:pos x="T6" y="T7"/>
                </a:cxn>
                <a:cxn ang="0">
                  <a:pos x="T8" y="T9"/>
                </a:cxn>
                <a:cxn ang="0">
                  <a:pos x="T10" y="T11"/>
                </a:cxn>
              </a:cxnLst>
              <a:rect l="0" t="0" r="r" b="b"/>
              <a:pathLst>
                <a:path w="374" h="181">
                  <a:moveTo>
                    <a:pt x="374" y="181"/>
                  </a:moveTo>
                  <a:cubicBezTo>
                    <a:pt x="163" y="181"/>
                    <a:pt x="163" y="181"/>
                    <a:pt x="163" y="181"/>
                  </a:cubicBezTo>
                  <a:cubicBezTo>
                    <a:pt x="0" y="0"/>
                    <a:pt x="0" y="0"/>
                    <a:pt x="0" y="0"/>
                  </a:cubicBezTo>
                  <a:cubicBezTo>
                    <a:pt x="186" y="0"/>
                    <a:pt x="186" y="0"/>
                    <a:pt x="186" y="0"/>
                  </a:cubicBezTo>
                  <a:cubicBezTo>
                    <a:pt x="203" y="0"/>
                    <a:pt x="218" y="7"/>
                    <a:pt x="229" y="19"/>
                  </a:cubicBezTo>
                  <a:lnTo>
                    <a:pt x="374" y="1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nvGrpSpPr>
          <p:cNvPr id="34" name="Group 33">
            <a:extLst>
              <a:ext uri="{FF2B5EF4-FFF2-40B4-BE49-F238E27FC236}">
                <a16:creationId xmlns:a16="http://schemas.microsoft.com/office/drawing/2014/main" id="{329F7790-5736-1B7B-AA16-F5EA62A5BF58}"/>
              </a:ext>
            </a:extLst>
          </p:cNvPr>
          <p:cNvGrpSpPr/>
          <p:nvPr/>
        </p:nvGrpSpPr>
        <p:grpSpPr>
          <a:xfrm>
            <a:off x="11216203" y="2401615"/>
            <a:ext cx="3205294" cy="3095286"/>
            <a:chOff x="5335487" y="1328808"/>
            <a:chExt cx="1602647" cy="1547643"/>
          </a:xfrm>
          <a:solidFill>
            <a:schemeClr val="accent3"/>
          </a:solidFill>
        </p:grpSpPr>
        <p:sp>
          <p:nvSpPr>
            <p:cNvPr id="35" name="Freeform 12">
              <a:extLst>
                <a:ext uri="{FF2B5EF4-FFF2-40B4-BE49-F238E27FC236}">
                  <a16:creationId xmlns:a16="http://schemas.microsoft.com/office/drawing/2014/main" id="{E53489AB-6C8D-666A-8A21-9B3CA6EDA7CC}"/>
                </a:ext>
              </a:extLst>
            </p:cNvPr>
            <p:cNvSpPr>
              <a:spLocks/>
            </p:cNvSpPr>
            <p:nvPr/>
          </p:nvSpPr>
          <p:spPr bwMode="auto">
            <a:xfrm>
              <a:off x="5335487" y="1328808"/>
              <a:ext cx="1602647" cy="772571"/>
            </a:xfrm>
            <a:custGeom>
              <a:avLst/>
              <a:gdLst>
                <a:gd name="T0" fmla="*/ 374 w 374"/>
                <a:gd name="T1" fmla="*/ 181 h 181"/>
                <a:gd name="T2" fmla="*/ 163 w 374"/>
                <a:gd name="T3" fmla="*/ 181 h 181"/>
                <a:gd name="T4" fmla="*/ 0 w 374"/>
                <a:gd name="T5" fmla="*/ 0 h 181"/>
                <a:gd name="T6" fmla="*/ 186 w 374"/>
                <a:gd name="T7" fmla="*/ 0 h 181"/>
                <a:gd name="T8" fmla="*/ 229 w 374"/>
                <a:gd name="T9" fmla="*/ 19 h 181"/>
                <a:gd name="T10" fmla="*/ 374 w 374"/>
                <a:gd name="T11" fmla="*/ 181 h 181"/>
              </a:gdLst>
              <a:ahLst/>
              <a:cxnLst>
                <a:cxn ang="0">
                  <a:pos x="T0" y="T1"/>
                </a:cxn>
                <a:cxn ang="0">
                  <a:pos x="T2" y="T3"/>
                </a:cxn>
                <a:cxn ang="0">
                  <a:pos x="T4" y="T5"/>
                </a:cxn>
                <a:cxn ang="0">
                  <a:pos x="T6" y="T7"/>
                </a:cxn>
                <a:cxn ang="0">
                  <a:pos x="T8" y="T9"/>
                </a:cxn>
                <a:cxn ang="0">
                  <a:pos x="T10" y="T11"/>
                </a:cxn>
              </a:cxnLst>
              <a:rect l="0" t="0" r="r" b="b"/>
              <a:pathLst>
                <a:path w="374" h="181">
                  <a:moveTo>
                    <a:pt x="374" y="181"/>
                  </a:moveTo>
                  <a:cubicBezTo>
                    <a:pt x="163" y="181"/>
                    <a:pt x="163" y="181"/>
                    <a:pt x="163" y="181"/>
                  </a:cubicBezTo>
                  <a:cubicBezTo>
                    <a:pt x="0" y="0"/>
                    <a:pt x="0" y="0"/>
                    <a:pt x="0" y="0"/>
                  </a:cubicBezTo>
                  <a:cubicBezTo>
                    <a:pt x="186" y="0"/>
                    <a:pt x="186" y="0"/>
                    <a:pt x="186" y="0"/>
                  </a:cubicBezTo>
                  <a:cubicBezTo>
                    <a:pt x="203" y="0"/>
                    <a:pt x="218" y="7"/>
                    <a:pt x="229" y="19"/>
                  </a:cubicBezTo>
                  <a:lnTo>
                    <a:pt x="374" y="1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6" name="Freeform 13">
              <a:extLst>
                <a:ext uri="{FF2B5EF4-FFF2-40B4-BE49-F238E27FC236}">
                  <a16:creationId xmlns:a16="http://schemas.microsoft.com/office/drawing/2014/main" id="{5B249F38-B3BB-5ED0-4123-385AA39E7CFC}"/>
                </a:ext>
              </a:extLst>
            </p:cNvPr>
            <p:cNvSpPr>
              <a:spLocks/>
            </p:cNvSpPr>
            <p:nvPr/>
          </p:nvSpPr>
          <p:spPr bwMode="auto">
            <a:xfrm>
              <a:off x="5335487" y="2101380"/>
              <a:ext cx="1602647" cy="775071"/>
            </a:xfrm>
            <a:custGeom>
              <a:avLst/>
              <a:gdLst>
                <a:gd name="T0" fmla="*/ 374 w 374"/>
                <a:gd name="T1" fmla="*/ 0 h 182"/>
                <a:gd name="T2" fmla="*/ 163 w 374"/>
                <a:gd name="T3" fmla="*/ 0 h 182"/>
                <a:gd name="T4" fmla="*/ 0 w 374"/>
                <a:gd name="T5" fmla="*/ 182 h 182"/>
                <a:gd name="T6" fmla="*/ 186 w 374"/>
                <a:gd name="T7" fmla="*/ 182 h 182"/>
                <a:gd name="T8" fmla="*/ 229 w 374"/>
                <a:gd name="T9" fmla="*/ 163 h 182"/>
                <a:gd name="T10" fmla="*/ 374 w 374"/>
                <a:gd name="T11" fmla="*/ 0 h 182"/>
              </a:gdLst>
              <a:ahLst/>
              <a:cxnLst>
                <a:cxn ang="0">
                  <a:pos x="T0" y="T1"/>
                </a:cxn>
                <a:cxn ang="0">
                  <a:pos x="T2" y="T3"/>
                </a:cxn>
                <a:cxn ang="0">
                  <a:pos x="T4" y="T5"/>
                </a:cxn>
                <a:cxn ang="0">
                  <a:pos x="T6" y="T7"/>
                </a:cxn>
                <a:cxn ang="0">
                  <a:pos x="T8" y="T9"/>
                </a:cxn>
                <a:cxn ang="0">
                  <a:pos x="T10" y="T11"/>
                </a:cxn>
              </a:cxnLst>
              <a:rect l="0" t="0" r="r" b="b"/>
              <a:pathLst>
                <a:path w="374" h="182">
                  <a:moveTo>
                    <a:pt x="374" y="0"/>
                  </a:moveTo>
                  <a:cubicBezTo>
                    <a:pt x="163" y="0"/>
                    <a:pt x="163" y="0"/>
                    <a:pt x="163" y="0"/>
                  </a:cubicBezTo>
                  <a:cubicBezTo>
                    <a:pt x="0" y="182"/>
                    <a:pt x="0" y="182"/>
                    <a:pt x="0" y="182"/>
                  </a:cubicBezTo>
                  <a:cubicBezTo>
                    <a:pt x="186" y="182"/>
                    <a:pt x="186" y="182"/>
                    <a:pt x="186" y="182"/>
                  </a:cubicBezTo>
                  <a:cubicBezTo>
                    <a:pt x="203" y="182"/>
                    <a:pt x="218" y="175"/>
                    <a:pt x="229" y="163"/>
                  </a:cubicBezTo>
                  <a:lnTo>
                    <a:pt x="3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nvGrpSpPr>
          <p:cNvPr id="37" name="Group 36">
            <a:extLst>
              <a:ext uri="{FF2B5EF4-FFF2-40B4-BE49-F238E27FC236}">
                <a16:creationId xmlns:a16="http://schemas.microsoft.com/office/drawing/2014/main" id="{F652D200-8ADD-D1CE-D39D-04C140359441}"/>
              </a:ext>
            </a:extLst>
          </p:cNvPr>
          <p:cNvGrpSpPr/>
          <p:nvPr/>
        </p:nvGrpSpPr>
        <p:grpSpPr>
          <a:xfrm>
            <a:off x="1275119" y="7712100"/>
            <a:ext cx="3205294" cy="3090284"/>
            <a:chOff x="637559" y="3984051"/>
            <a:chExt cx="1602647" cy="1545142"/>
          </a:xfrm>
          <a:solidFill>
            <a:schemeClr val="accent1"/>
          </a:solidFill>
        </p:grpSpPr>
        <p:sp>
          <p:nvSpPr>
            <p:cNvPr id="38" name="Freeform 10">
              <a:extLst>
                <a:ext uri="{FF2B5EF4-FFF2-40B4-BE49-F238E27FC236}">
                  <a16:creationId xmlns:a16="http://schemas.microsoft.com/office/drawing/2014/main" id="{A7C8C84D-0170-10C5-AFC1-A106B170FE54}"/>
                </a:ext>
              </a:extLst>
            </p:cNvPr>
            <p:cNvSpPr>
              <a:spLocks/>
            </p:cNvSpPr>
            <p:nvPr/>
          </p:nvSpPr>
          <p:spPr bwMode="auto">
            <a:xfrm>
              <a:off x="637559" y="3984051"/>
              <a:ext cx="1602647" cy="772571"/>
            </a:xfrm>
            <a:custGeom>
              <a:avLst/>
              <a:gdLst>
                <a:gd name="T0" fmla="*/ 374 w 374"/>
                <a:gd name="T1" fmla="*/ 181 h 181"/>
                <a:gd name="T2" fmla="*/ 162 w 374"/>
                <a:gd name="T3" fmla="*/ 181 h 181"/>
                <a:gd name="T4" fmla="*/ 0 w 374"/>
                <a:gd name="T5" fmla="*/ 0 h 181"/>
                <a:gd name="T6" fmla="*/ 186 w 374"/>
                <a:gd name="T7" fmla="*/ 0 h 181"/>
                <a:gd name="T8" fmla="*/ 229 w 374"/>
                <a:gd name="T9" fmla="*/ 19 h 181"/>
                <a:gd name="T10" fmla="*/ 374 w 374"/>
                <a:gd name="T11" fmla="*/ 181 h 181"/>
              </a:gdLst>
              <a:ahLst/>
              <a:cxnLst>
                <a:cxn ang="0">
                  <a:pos x="T0" y="T1"/>
                </a:cxn>
                <a:cxn ang="0">
                  <a:pos x="T2" y="T3"/>
                </a:cxn>
                <a:cxn ang="0">
                  <a:pos x="T4" y="T5"/>
                </a:cxn>
                <a:cxn ang="0">
                  <a:pos x="T6" y="T7"/>
                </a:cxn>
                <a:cxn ang="0">
                  <a:pos x="T8" y="T9"/>
                </a:cxn>
                <a:cxn ang="0">
                  <a:pos x="T10" y="T11"/>
                </a:cxn>
              </a:cxnLst>
              <a:rect l="0" t="0" r="r" b="b"/>
              <a:pathLst>
                <a:path w="374" h="181">
                  <a:moveTo>
                    <a:pt x="374" y="181"/>
                  </a:moveTo>
                  <a:cubicBezTo>
                    <a:pt x="162" y="181"/>
                    <a:pt x="162" y="181"/>
                    <a:pt x="162" y="181"/>
                  </a:cubicBezTo>
                  <a:cubicBezTo>
                    <a:pt x="0" y="0"/>
                    <a:pt x="0" y="0"/>
                    <a:pt x="0" y="0"/>
                  </a:cubicBezTo>
                  <a:cubicBezTo>
                    <a:pt x="186" y="0"/>
                    <a:pt x="186" y="0"/>
                    <a:pt x="186" y="0"/>
                  </a:cubicBezTo>
                  <a:cubicBezTo>
                    <a:pt x="202" y="0"/>
                    <a:pt x="218" y="7"/>
                    <a:pt x="229" y="19"/>
                  </a:cubicBezTo>
                  <a:lnTo>
                    <a:pt x="374" y="1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9" name="Freeform 11">
              <a:extLst>
                <a:ext uri="{FF2B5EF4-FFF2-40B4-BE49-F238E27FC236}">
                  <a16:creationId xmlns:a16="http://schemas.microsoft.com/office/drawing/2014/main" id="{A4AFB2E7-6F61-F86C-3810-F9FE295F6E4E}"/>
                </a:ext>
              </a:extLst>
            </p:cNvPr>
            <p:cNvSpPr>
              <a:spLocks/>
            </p:cNvSpPr>
            <p:nvPr/>
          </p:nvSpPr>
          <p:spPr bwMode="auto">
            <a:xfrm>
              <a:off x="637559" y="4756622"/>
              <a:ext cx="1602647" cy="772571"/>
            </a:xfrm>
            <a:custGeom>
              <a:avLst/>
              <a:gdLst>
                <a:gd name="T0" fmla="*/ 374 w 374"/>
                <a:gd name="T1" fmla="*/ 0 h 181"/>
                <a:gd name="T2" fmla="*/ 162 w 374"/>
                <a:gd name="T3" fmla="*/ 0 h 181"/>
                <a:gd name="T4" fmla="*/ 0 w 374"/>
                <a:gd name="T5" fmla="*/ 181 h 181"/>
                <a:gd name="T6" fmla="*/ 186 w 374"/>
                <a:gd name="T7" fmla="*/ 181 h 181"/>
                <a:gd name="T8" fmla="*/ 229 w 374"/>
                <a:gd name="T9" fmla="*/ 162 h 181"/>
                <a:gd name="T10" fmla="*/ 374 w 374"/>
                <a:gd name="T11" fmla="*/ 0 h 181"/>
              </a:gdLst>
              <a:ahLst/>
              <a:cxnLst>
                <a:cxn ang="0">
                  <a:pos x="T0" y="T1"/>
                </a:cxn>
                <a:cxn ang="0">
                  <a:pos x="T2" y="T3"/>
                </a:cxn>
                <a:cxn ang="0">
                  <a:pos x="T4" y="T5"/>
                </a:cxn>
                <a:cxn ang="0">
                  <a:pos x="T6" y="T7"/>
                </a:cxn>
                <a:cxn ang="0">
                  <a:pos x="T8" y="T9"/>
                </a:cxn>
                <a:cxn ang="0">
                  <a:pos x="T10" y="T11"/>
                </a:cxn>
              </a:cxnLst>
              <a:rect l="0" t="0" r="r" b="b"/>
              <a:pathLst>
                <a:path w="374" h="181">
                  <a:moveTo>
                    <a:pt x="374" y="0"/>
                  </a:moveTo>
                  <a:cubicBezTo>
                    <a:pt x="162" y="0"/>
                    <a:pt x="162" y="0"/>
                    <a:pt x="162" y="0"/>
                  </a:cubicBezTo>
                  <a:cubicBezTo>
                    <a:pt x="0" y="181"/>
                    <a:pt x="0" y="181"/>
                    <a:pt x="0" y="181"/>
                  </a:cubicBezTo>
                  <a:cubicBezTo>
                    <a:pt x="186" y="181"/>
                    <a:pt x="186" y="181"/>
                    <a:pt x="186" y="181"/>
                  </a:cubicBezTo>
                  <a:cubicBezTo>
                    <a:pt x="202" y="181"/>
                    <a:pt x="218" y="174"/>
                    <a:pt x="229" y="162"/>
                  </a:cubicBezTo>
                  <a:lnTo>
                    <a:pt x="3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nvGrpSpPr>
          <p:cNvPr id="40" name="Group 39">
            <a:extLst>
              <a:ext uri="{FF2B5EF4-FFF2-40B4-BE49-F238E27FC236}">
                <a16:creationId xmlns:a16="http://schemas.microsoft.com/office/drawing/2014/main" id="{F8759769-F0A4-052E-CC44-5E0E9C24CC69}"/>
              </a:ext>
            </a:extLst>
          </p:cNvPr>
          <p:cNvGrpSpPr/>
          <p:nvPr/>
        </p:nvGrpSpPr>
        <p:grpSpPr>
          <a:xfrm>
            <a:off x="21195969" y="2401615"/>
            <a:ext cx="3205294" cy="3095286"/>
            <a:chOff x="5335487" y="1328808"/>
            <a:chExt cx="1602647" cy="1547643"/>
          </a:xfrm>
          <a:solidFill>
            <a:schemeClr val="accent5"/>
          </a:solidFill>
        </p:grpSpPr>
        <p:sp>
          <p:nvSpPr>
            <p:cNvPr id="41" name="Freeform 12">
              <a:extLst>
                <a:ext uri="{FF2B5EF4-FFF2-40B4-BE49-F238E27FC236}">
                  <a16:creationId xmlns:a16="http://schemas.microsoft.com/office/drawing/2014/main" id="{DFC80B19-DB0F-DA82-9377-CD9C031FC98B}"/>
                </a:ext>
              </a:extLst>
            </p:cNvPr>
            <p:cNvSpPr>
              <a:spLocks/>
            </p:cNvSpPr>
            <p:nvPr/>
          </p:nvSpPr>
          <p:spPr bwMode="auto">
            <a:xfrm>
              <a:off x="5335487" y="1328808"/>
              <a:ext cx="1602647" cy="772571"/>
            </a:xfrm>
            <a:custGeom>
              <a:avLst/>
              <a:gdLst>
                <a:gd name="T0" fmla="*/ 374 w 374"/>
                <a:gd name="T1" fmla="*/ 181 h 181"/>
                <a:gd name="T2" fmla="*/ 163 w 374"/>
                <a:gd name="T3" fmla="*/ 181 h 181"/>
                <a:gd name="T4" fmla="*/ 0 w 374"/>
                <a:gd name="T5" fmla="*/ 0 h 181"/>
                <a:gd name="T6" fmla="*/ 186 w 374"/>
                <a:gd name="T7" fmla="*/ 0 h 181"/>
                <a:gd name="T8" fmla="*/ 229 w 374"/>
                <a:gd name="T9" fmla="*/ 19 h 181"/>
                <a:gd name="T10" fmla="*/ 374 w 374"/>
                <a:gd name="T11" fmla="*/ 181 h 181"/>
              </a:gdLst>
              <a:ahLst/>
              <a:cxnLst>
                <a:cxn ang="0">
                  <a:pos x="T0" y="T1"/>
                </a:cxn>
                <a:cxn ang="0">
                  <a:pos x="T2" y="T3"/>
                </a:cxn>
                <a:cxn ang="0">
                  <a:pos x="T4" y="T5"/>
                </a:cxn>
                <a:cxn ang="0">
                  <a:pos x="T6" y="T7"/>
                </a:cxn>
                <a:cxn ang="0">
                  <a:pos x="T8" y="T9"/>
                </a:cxn>
                <a:cxn ang="0">
                  <a:pos x="T10" y="T11"/>
                </a:cxn>
              </a:cxnLst>
              <a:rect l="0" t="0" r="r" b="b"/>
              <a:pathLst>
                <a:path w="374" h="181">
                  <a:moveTo>
                    <a:pt x="374" y="181"/>
                  </a:moveTo>
                  <a:cubicBezTo>
                    <a:pt x="163" y="181"/>
                    <a:pt x="163" y="181"/>
                    <a:pt x="163" y="181"/>
                  </a:cubicBezTo>
                  <a:cubicBezTo>
                    <a:pt x="0" y="0"/>
                    <a:pt x="0" y="0"/>
                    <a:pt x="0" y="0"/>
                  </a:cubicBezTo>
                  <a:cubicBezTo>
                    <a:pt x="186" y="0"/>
                    <a:pt x="186" y="0"/>
                    <a:pt x="186" y="0"/>
                  </a:cubicBezTo>
                  <a:cubicBezTo>
                    <a:pt x="203" y="0"/>
                    <a:pt x="218" y="7"/>
                    <a:pt x="229" y="19"/>
                  </a:cubicBezTo>
                  <a:lnTo>
                    <a:pt x="374" y="1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42" name="Freeform 13">
              <a:extLst>
                <a:ext uri="{FF2B5EF4-FFF2-40B4-BE49-F238E27FC236}">
                  <a16:creationId xmlns:a16="http://schemas.microsoft.com/office/drawing/2014/main" id="{5A1157BE-DF92-83C1-74FC-FA7DF48A3C9D}"/>
                </a:ext>
              </a:extLst>
            </p:cNvPr>
            <p:cNvSpPr>
              <a:spLocks/>
            </p:cNvSpPr>
            <p:nvPr/>
          </p:nvSpPr>
          <p:spPr bwMode="auto">
            <a:xfrm>
              <a:off x="5335487" y="2101380"/>
              <a:ext cx="1602647" cy="775071"/>
            </a:xfrm>
            <a:custGeom>
              <a:avLst/>
              <a:gdLst>
                <a:gd name="T0" fmla="*/ 374 w 374"/>
                <a:gd name="T1" fmla="*/ 0 h 182"/>
                <a:gd name="T2" fmla="*/ 163 w 374"/>
                <a:gd name="T3" fmla="*/ 0 h 182"/>
                <a:gd name="T4" fmla="*/ 0 w 374"/>
                <a:gd name="T5" fmla="*/ 182 h 182"/>
                <a:gd name="T6" fmla="*/ 186 w 374"/>
                <a:gd name="T7" fmla="*/ 182 h 182"/>
                <a:gd name="T8" fmla="*/ 229 w 374"/>
                <a:gd name="T9" fmla="*/ 163 h 182"/>
                <a:gd name="T10" fmla="*/ 374 w 374"/>
                <a:gd name="T11" fmla="*/ 0 h 182"/>
              </a:gdLst>
              <a:ahLst/>
              <a:cxnLst>
                <a:cxn ang="0">
                  <a:pos x="T0" y="T1"/>
                </a:cxn>
                <a:cxn ang="0">
                  <a:pos x="T2" y="T3"/>
                </a:cxn>
                <a:cxn ang="0">
                  <a:pos x="T4" y="T5"/>
                </a:cxn>
                <a:cxn ang="0">
                  <a:pos x="T6" y="T7"/>
                </a:cxn>
                <a:cxn ang="0">
                  <a:pos x="T8" y="T9"/>
                </a:cxn>
                <a:cxn ang="0">
                  <a:pos x="T10" y="T11"/>
                </a:cxn>
              </a:cxnLst>
              <a:rect l="0" t="0" r="r" b="b"/>
              <a:pathLst>
                <a:path w="374" h="182">
                  <a:moveTo>
                    <a:pt x="374" y="0"/>
                  </a:moveTo>
                  <a:cubicBezTo>
                    <a:pt x="163" y="0"/>
                    <a:pt x="163" y="0"/>
                    <a:pt x="163" y="0"/>
                  </a:cubicBezTo>
                  <a:cubicBezTo>
                    <a:pt x="0" y="182"/>
                    <a:pt x="0" y="182"/>
                    <a:pt x="0" y="182"/>
                  </a:cubicBezTo>
                  <a:cubicBezTo>
                    <a:pt x="186" y="182"/>
                    <a:pt x="186" y="182"/>
                    <a:pt x="186" y="182"/>
                  </a:cubicBezTo>
                  <a:cubicBezTo>
                    <a:pt x="203" y="182"/>
                    <a:pt x="218" y="175"/>
                    <a:pt x="229" y="163"/>
                  </a:cubicBezTo>
                  <a:lnTo>
                    <a:pt x="3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nvGrpSpPr>
          <p:cNvPr id="43" name="Group 83">
            <a:extLst>
              <a:ext uri="{FF2B5EF4-FFF2-40B4-BE49-F238E27FC236}">
                <a16:creationId xmlns:a16="http://schemas.microsoft.com/office/drawing/2014/main" id="{D9920356-A9DC-53F3-2667-FDE03C103F9C}"/>
              </a:ext>
            </a:extLst>
          </p:cNvPr>
          <p:cNvGrpSpPr/>
          <p:nvPr/>
        </p:nvGrpSpPr>
        <p:grpSpPr>
          <a:xfrm>
            <a:off x="7628004" y="6170295"/>
            <a:ext cx="784832" cy="784834"/>
            <a:chOff x="1787877" y="3796476"/>
            <a:chExt cx="296917" cy="296916"/>
          </a:xfrm>
          <a:solidFill>
            <a:schemeClr val="bg1"/>
          </a:solidFill>
        </p:grpSpPr>
        <p:sp>
          <p:nvSpPr>
            <p:cNvPr id="44" name="Freeform 12">
              <a:extLst>
                <a:ext uri="{FF2B5EF4-FFF2-40B4-BE49-F238E27FC236}">
                  <a16:creationId xmlns:a16="http://schemas.microsoft.com/office/drawing/2014/main" id="{B74EBFB4-4EA9-439A-4786-1FA6E9E416F4}"/>
                </a:ext>
              </a:extLst>
            </p:cNvPr>
            <p:cNvSpPr>
              <a:spLocks noEditPoints="1"/>
            </p:cNvSpPr>
            <p:nvPr/>
          </p:nvSpPr>
          <p:spPr bwMode="auto">
            <a:xfrm>
              <a:off x="1787877" y="3796476"/>
              <a:ext cx="296917" cy="296916"/>
            </a:xfrm>
            <a:custGeom>
              <a:avLst/>
              <a:gdLst/>
              <a:ahLst/>
              <a:cxnLst>
                <a:cxn ang="0">
                  <a:pos x="221" y="189"/>
                </a:cxn>
                <a:cxn ang="0">
                  <a:pos x="241" y="140"/>
                </a:cxn>
                <a:cxn ang="0">
                  <a:pos x="243" y="109"/>
                </a:cxn>
                <a:cxn ang="0">
                  <a:pos x="234" y="73"/>
                </a:cxn>
                <a:cxn ang="0">
                  <a:pos x="221" y="53"/>
                </a:cxn>
                <a:cxn ang="0">
                  <a:pos x="207" y="35"/>
                </a:cxn>
                <a:cxn ang="0">
                  <a:pos x="179" y="15"/>
                </a:cxn>
                <a:cxn ang="0">
                  <a:pos x="158" y="6"/>
                </a:cxn>
                <a:cxn ang="0">
                  <a:pos x="121" y="0"/>
                </a:cxn>
                <a:cxn ang="0">
                  <a:pos x="98" y="2"/>
                </a:cxn>
                <a:cxn ang="0">
                  <a:pos x="74" y="9"/>
                </a:cxn>
                <a:cxn ang="0">
                  <a:pos x="44" y="27"/>
                </a:cxn>
                <a:cxn ang="0">
                  <a:pos x="27" y="44"/>
                </a:cxn>
                <a:cxn ang="0">
                  <a:pos x="9" y="73"/>
                </a:cxn>
                <a:cxn ang="0">
                  <a:pos x="2" y="96"/>
                </a:cxn>
                <a:cxn ang="0">
                  <a:pos x="0" y="120"/>
                </a:cxn>
                <a:cxn ang="0">
                  <a:pos x="5" y="156"/>
                </a:cxn>
                <a:cxn ang="0">
                  <a:pos x="15" y="178"/>
                </a:cxn>
                <a:cxn ang="0">
                  <a:pos x="36" y="207"/>
                </a:cxn>
                <a:cxn ang="0">
                  <a:pos x="53" y="221"/>
                </a:cxn>
                <a:cxn ang="0">
                  <a:pos x="74" y="232"/>
                </a:cxn>
                <a:cxn ang="0">
                  <a:pos x="109" y="241"/>
                </a:cxn>
                <a:cxn ang="0">
                  <a:pos x="140" y="241"/>
                </a:cxn>
                <a:cxn ang="0">
                  <a:pos x="190" y="220"/>
                </a:cxn>
                <a:cxn ang="0">
                  <a:pos x="256" y="285"/>
                </a:cxn>
                <a:cxn ang="0">
                  <a:pos x="274" y="285"/>
                </a:cxn>
                <a:cxn ang="0">
                  <a:pos x="285" y="272"/>
                </a:cxn>
                <a:cxn ang="0">
                  <a:pos x="285" y="256"/>
                </a:cxn>
                <a:cxn ang="0">
                  <a:pos x="176" y="174"/>
                </a:cxn>
                <a:cxn ang="0">
                  <a:pos x="150" y="192"/>
                </a:cxn>
                <a:cxn ang="0">
                  <a:pos x="121" y="198"/>
                </a:cxn>
                <a:cxn ang="0">
                  <a:pos x="80" y="185"/>
                </a:cxn>
                <a:cxn ang="0">
                  <a:pos x="56" y="163"/>
                </a:cxn>
                <a:cxn ang="0">
                  <a:pos x="44" y="120"/>
                </a:cxn>
                <a:cxn ang="0">
                  <a:pos x="51" y="91"/>
                </a:cxn>
                <a:cxn ang="0">
                  <a:pos x="67" y="65"/>
                </a:cxn>
                <a:cxn ang="0">
                  <a:pos x="107" y="45"/>
                </a:cxn>
                <a:cxn ang="0">
                  <a:pos x="136" y="45"/>
                </a:cxn>
                <a:cxn ang="0">
                  <a:pos x="176" y="65"/>
                </a:cxn>
                <a:cxn ang="0">
                  <a:pos x="192" y="91"/>
                </a:cxn>
                <a:cxn ang="0">
                  <a:pos x="199" y="120"/>
                </a:cxn>
                <a:cxn ang="0">
                  <a:pos x="187" y="163"/>
                </a:cxn>
              </a:cxnLst>
              <a:rect l="0" t="0" r="r" b="b"/>
              <a:pathLst>
                <a:path w="286" h="287">
                  <a:moveTo>
                    <a:pt x="281" y="249"/>
                  </a:moveTo>
                  <a:lnTo>
                    <a:pt x="221" y="189"/>
                  </a:lnTo>
                  <a:lnTo>
                    <a:pt x="221" y="189"/>
                  </a:lnTo>
                  <a:lnTo>
                    <a:pt x="230" y="174"/>
                  </a:lnTo>
                  <a:lnTo>
                    <a:pt x="237" y="156"/>
                  </a:lnTo>
                  <a:lnTo>
                    <a:pt x="241" y="140"/>
                  </a:lnTo>
                  <a:lnTo>
                    <a:pt x="243" y="120"/>
                  </a:lnTo>
                  <a:lnTo>
                    <a:pt x="243" y="120"/>
                  </a:lnTo>
                  <a:lnTo>
                    <a:pt x="243" y="109"/>
                  </a:lnTo>
                  <a:lnTo>
                    <a:pt x="241" y="96"/>
                  </a:lnTo>
                  <a:lnTo>
                    <a:pt x="237" y="85"/>
                  </a:lnTo>
                  <a:lnTo>
                    <a:pt x="234" y="73"/>
                  </a:lnTo>
                  <a:lnTo>
                    <a:pt x="234" y="73"/>
                  </a:lnTo>
                  <a:lnTo>
                    <a:pt x="228" y="62"/>
                  </a:lnTo>
                  <a:lnTo>
                    <a:pt x="221" y="53"/>
                  </a:lnTo>
                  <a:lnTo>
                    <a:pt x="216" y="44"/>
                  </a:lnTo>
                  <a:lnTo>
                    <a:pt x="207" y="35"/>
                  </a:lnTo>
                  <a:lnTo>
                    <a:pt x="207" y="35"/>
                  </a:lnTo>
                  <a:lnTo>
                    <a:pt x="199" y="27"/>
                  </a:lnTo>
                  <a:lnTo>
                    <a:pt x="190" y="20"/>
                  </a:lnTo>
                  <a:lnTo>
                    <a:pt x="179" y="15"/>
                  </a:lnTo>
                  <a:lnTo>
                    <a:pt x="169" y="9"/>
                  </a:lnTo>
                  <a:lnTo>
                    <a:pt x="169" y="9"/>
                  </a:lnTo>
                  <a:lnTo>
                    <a:pt x="158" y="6"/>
                  </a:lnTo>
                  <a:lnTo>
                    <a:pt x="145" y="2"/>
                  </a:lnTo>
                  <a:lnTo>
                    <a:pt x="134" y="0"/>
                  </a:lnTo>
                  <a:lnTo>
                    <a:pt x="121" y="0"/>
                  </a:lnTo>
                  <a:lnTo>
                    <a:pt x="121" y="0"/>
                  </a:lnTo>
                  <a:lnTo>
                    <a:pt x="109" y="0"/>
                  </a:lnTo>
                  <a:lnTo>
                    <a:pt x="98" y="2"/>
                  </a:lnTo>
                  <a:lnTo>
                    <a:pt x="85" y="6"/>
                  </a:lnTo>
                  <a:lnTo>
                    <a:pt x="74" y="9"/>
                  </a:lnTo>
                  <a:lnTo>
                    <a:pt x="74" y="9"/>
                  </a:lnTo>
                  <a:lnTo>
                    <a:pt x="63" y="15"/>
                  </a:lnTo>
                  <a:lnTo>
                    <a:pt x="53" y="20"/>
                  </a:lnTo>
                  <a:lnTo>
                    <a:pt x="44" y="27"/>
                  </a:lnTo>
                  <a:lnTo>
                    <a:pt x="36" y="35"/>
                  </a:lnTo>
                  <a:lnTo>
                    <a:pt x="36" y="35"/>
                  </a:lnTo>
                  <a:lnTo>
                    <a:pt x="27" y="44"/>
                  </a:lnTo>
                  <a:lnTo>
                    <a:pt x="22" y="53"/>
                  </a:lnTo>
                  <a:lnTo>
                    <a:pt x="15" y="62"/>
                  </a:lnTo>
                  <a:lnTo>
                    <a:pt x="9" y="73"/>
                  </a:lnTo>
                  <a:lnTo>
                    <a:pt x="9" y="73"/>
                  </a:lnTo>
                  <a:lnTo>
                    <a:pt x="5" y="85"/>
                  </a:lnTo>
                  <a:lnTo>
                    <a:pt x="2" y="96"/>
                  </a:lnTo>
                  <a:lnTo>
                    <a:pt x="0" y="109"/>
                  </a:lnTo>
                  <a:lnTo>
                    <a:pt x="0" y="120"/>
                  </a:lnTo>
                  <a:lnTo>
                    <a:pt x="0" y="120"/>
                  </a:lnTo>
                  <a:lnTo>
                    <a:pt x="0" y="132"/>
                  </a:lnTo>
                  <a:lnTo>
                    <a:pt x="2" y="145"/>
                  </a:lnTo>
                  <a:lnTo>
                    <a:pt x="5" y="156"/>
                  </a:lnTo>
                  <a:lnTo>
                    <a:pt x="9" y="167"/>
                  </a:lnTo>
                  <a:lnTo>
                    <a:pt x="9" y="167"/>
                  </a:lnTo>
                  <a:lnTo>
                    <a:pt x="15" y="178"/>
                  </a:lnTo>
                  <a:lnTo>
                    <a:pt x="22" y="189"/>
                  </a:lnTo>
                  <a:lnTo>
                    <a:pt x="27" y="198"/>
                  </a:lnTo>
                  <a:lnTo>
                    <a:pt x="36" y="207"/>
                  </a:lnTo>
                  <a:lnTo>
                    <a:pt x="36" y="207"/>
                  </a:lnTo>
                  <a:lnTo>
                    <a:pt x="44" y="214"/>
                  </a:lnTo>
                  <a:lnTo>
                    <a:pt x="53" y="221"/>
                  </a:lnTo>
                  <a:lnTo>
                    <a:pt x="63" y="227"/>
                  </a:lnTo>
                  <a:lnTo>
                    <a:pt x="74" y="232"/>
                  </a:lnTo>
                  <a:lnTo>
                    <a:pt x="74" y="232"/>
                  </a:lnTo>
                  <a:lnTo>
                    <a:pt x="85" y="236"/>
                  </a:lnTo>
                  <a:lnTo>
                    <a:pt x="98" y="239"/>
                  </a:lnTo>
                  <a:lnTo>
                    <a:pt x="109" y="241"/>
                  </a:lnTo>
                  <a:lnTo>
                    <a:pt x="121" y="241"/>
                  </a:lnTo>
                  <a:lnTo>
                    <a:pt x="121" y="241"/>
                  </a:lnTo>
                  <a:lnTo>
                    <a:pt x="140" y="241"/>
                  </a:lnTo>
                  <a:lnTo>
                    <a:pt x="158" y="236"/>
                  </a:lnTo>
                  <a:lnTo>
                    <a:pt x="174" y="230"/>
                  </a:lnTo>
                  <a:lnTo>
                    <a:pt x="190" y="220"/>
                  </a:lnTo>
                  <a:lnTo>
                    <a:pt x="248" y="279"/>
                  </a:lnTo>
                  <a:lnTo>
                    <a:pt x="248" y="279"/>
                  </a:lnTo>
                  <a:lnTo>
                    <a:pt x="256" y="285"/>
                  </a:lnTo>
                  <a:lnTo>
                    <a:pt x="265" y="287"/>
                  </a:lnTo>
                  <a:lnTo>
                    <a:pt x="265" y="287"/>
                  </a:lnTo>
                  <a:lnTo>
                    <a:pt x="274" y="285"/>
                  </a:lnTo>
                  <a:lnTo>
                    <a:pt x="281" y="279"/>
                  </a:lnTo>
                  <a:lnTo>
                    <a:pt x="281" y="279"/>
                  </a:lnTo>
                  <a:lnTo>
                    <a:pt x="285" y="272"/>
                  </a:lnTo>
                  <a:lnTo>
                    <a:pt x="286" y="263"/>
                  </a:lnTo>
                  <a:lnTo>
                    <a:pt x="286" y="263"/>
                  </a:lnTo>
                  <a:lnTo>
                    <a:pt x="285" y="256"/>
                  </a:lnTo>
                  <a:lnTo>
                    <a:pt x="281" y="249"/>
                  </a:lnTo>
                  <a:lnTo>
                    <a:pt x="281" y="249"/>
                  </a:lnTo>
                  <a:close/>
                  <a:moveTo>
                    <a:pt x="176" y="174"/>
                  </a:moveTo>
                  <a:lnTo>
                    <a:pt x="176" y="174"/>
                  </a:lnTo>
                  <a:lnTo>
                    <a:pt x="163" y="185"/>
                  </a:lnTo>
                  <a:lnTo>
                    <a:pt x="150" y="192"/>
                  </a:lnTo>
                  <a:lnTo>
                    <a:pt x="136" y="196"/>
                  </a:lnTo>
                  <a:lnTo>
                    <a:pt x="121" y="198"/>
                  </a:lnTo>
                  <a:lnTo>
                    <a:pt x="121" y="198"/>
                  </a:lnTo>
                  <a:lnTo>
                    <a:pt x="107" y="196"/>
                  </a:lnTo>
                  <a:lnTo>
                    <a:pt x="92" y="192"/>
                  </a:lnTo>
                  <a:lnTo>
                    <a:pt x="80" y="185"/>
                  </a:lnTo>
                  <a:lnTo>
                    <a:pt x="67" y="174"/>
                  </a:lnTo>
                  <a:lnTo>
                    <a:pt x="67" y="174"/>
                  </a:lnTo>
                  <a:lnTo>
                    <a:pt x="56" y="163"/>
                  </a:lnTo>
                  <a:lnTo>
                    <a:pt x="51" y="151"/>
                  </a:lnTo>
                  <a:lnTo>
                    <a:pt x="45" y="136"/>
                  </a:lnTo>
                  <a:lnTo>
                    <a:pt x="44" y="120"/>
                  </a:lnTo>
                  <a:lnTo>
                    <a:pt x="44" y="120"/>
                  </a:lnTo>
                  <a:lnTo>
                    <a:pt x="45" y="105"/>
                  </a:lnTo>
                  <a:lnTo>
                    <a:pt x="51" y="91"/>
                  </a:lnTo>
                  <a:lnTo>
                    <a:pt x="56" y="78"/>
                  </a:lnTo>
                  <a:lnTo>
                    <a:pt x="67" y="65"/>
                  </a:lnTo>
                  <a:lnTo>
                    <a:pt x="67" y="65"/>
                  </a:lnTo>
                  <a:lnTo>
                    <a:pt x="80" y="56"/>
                  </a:lnTo>
                  <a:lnTo>
                    <a:pt x="92" y="49"/>
                  </a:lnTo>
                  <a:lnTo>
                    <a:pt x="107" y="45"/>
                  </a:lnTo>
                  <a:lnTo>
                    <a:pt x="121" y="44"/>
                  </a:lnTo>
                  <a:lnTo>
                    <a:pt x="121" y="44"/>
                  </a:lnTo>
                  <a:lnTo>
                    <a:pt x="136" y="45"/>
                  </a:lnTo>
                  <a:lnTo>
                    <a:pt x="150" y="49"/>
                  </a:lnTo>
                  <a:lnTo>
                    <a:pt x="163" y="56"/>
                  </a:lnTo>
                  <a:lnTo>
                    <a:pt x="176" y="65"/>
                  </a:lnTo>
                  <a:lnTo>
                    <a:pt x="176" y="65"/>
                  </a:lnTo>
                  <a:lnTo>
                    <a:pt x="187" y="78"/>
                  </a:lnTo>
                  <a:lnTo>
                    <a:pt x="192" y="91"/>
                  </a:lnTo>
                  <a:lnTo>
                    <a:pt x="198" y="105"/>
                  </a:lnTo>
                  <a:lnTo>
                    <a:pt x="199" y="120"/>
                  </a:lnTo>
                  <a:lnTo>
                    <a:pt x="199" y="120"/>
                  </a:lnTo>
                  <a:lnTo>
                    <a:pt x="198" y="136"/>
                  </a:lnTo>
                  <a:lnTo>
                    <a:pt x="192" y="151"/>
                  </a:lnTo>
                  <a:lnTo>
                    <a:pt x="187" y="163"/>
                  </a:lnTo>
                  <a:lnTo>
                    <a:pt x="176" y="174"/>
                  </a:lnTo>
                  <a:lnTo>
                    <a:pt x="176" y="174"/>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sp>
          <p:nvSpPr>
            <p:cNvPr id="45" name="Freeform 13">
              <a:extLst>
                <a:ext uri="{FF2B5EF4-FFF2-40B4-BE49-F238E27FC236}">
                  <a16:creationId xmlns:a16="http://schemas.microsoft.com/office/drawing/2014/main" id="{E07F966F-582F-06FD-FC1B-4A9C63A9AA59}"/>
                </a:ext>
              </a:extLst>
            </p:cNvPr>
            <p:cNvSpPr>
              <a:spLocks/>
            </p:cNvSpPr>
            <p:nvPr/>
          </p:nvSpPr>
          <p:spPr bwMode="auto">
            <a:xfrm>
              <a:off x="1858467" y="3864999"/>
              <a:ext cx="112122" cy="114199"/>
            </a:xfrm>
            <a:custGeom>
              <a:avLst/>
              <a:gdLst/>
              <a:ahLst/>
              <a:cxnLst>
                <a:cxn ang="0">
                  <a:pos x="103" y="44"/>
                </a:cxn>
                <a:cxn ang="0">
                  <a:pos x="65" y="44"/>
                </a:cxn>
                <a:cxn ang="0">
                  <a:pos x="65" y="6"/>
                </a:cxn>
                <a:cxn ang="0">
                  <a:pos x="65" y="6"/>
                </a:cxn>
                <a:cxn ang="0">
                  <a:pos x="64" y="2"/>
                </a:cxn>
                <a:cxn ang="0">
                  <a:pos x="64" y="2"/>
                </a:cxn>
                <a:cxn ang="0">
                  <a:pos x="60" y="0"/>
                </a:cxn>
                <a:cxn ang="0">
                  <a:pos x="49" y="0"/>
                </a:cxn>
                <a:cxn ang="0">
                  <a:pos x="49" y="0"/>
                </a:cxn>
                <a:cxn ang="0">
                  <a:pos x="45" y="2"/>
                </a:cxn>
                <a:cxn ang="0">
                  <a:pos x="45" y="2"/>
                </a:cxn>
                <a:cxn ang="0">
                  <a:pos x="44" y="6"/>
                </a:cxn>
                <a:cxn ang="0">
                  <a:pos x="44" y="44"/>
                </a:cxn>
                <a:cxn ang="0">
                  <a:pos x="6" y="44"/>
                </a:cxn>
                <a:cxn ang="0">
                  <a:pos x="6" y="44"/>
                </a:cxn>
                <a:cxn ang="0">
                  <a:pos x="2" y="46"/>
                </a:cxn>
                <a:cxn ang="0">
                  <a:pos x="2" y="46"/>
                </a:cxn>
                <a:cxn ang="0">
                  <a:pos x="0" y="49"/>
                </a:cxn>
                <a:cxn ang="0">
                  <a:pos x="0" y="60"/>
                </a:cxn>
                <a:cxn ang="0">
                  <a:pos x="0" y="60"/>
                </a:cxn>
                <a:cxn ang="0">
                  <a:pos x="2" y="66"/>
                </a:cxn>
                <a:cxn ang="0">
                  <a:pos x="2" y="66"/>
                </a:cxn>
                <a:cxn ang="0">
                  <a:pos x="6" y="66"/>
                </a:cxn>
                <a:cxn ang="0">
                  <a:pos x="44" y="66"/>
                </a:cxn>
                <a:cxn ang="0">
                  <a:pos x="44" y="106"/>
                </a:cxn>
                <a:cxn ang="0">
                  <a:pos x="44" y="106"/>
                </a:cxn>
                <a:cxn ang="0">
                  <a:pos x="45" y="109"/>
                </a:cxn>
                <a:cxn ang="0">
                  <a:pos x="45" y="109"/>
                </a:cxn>
                <a:cxn ang="0">
                  <a:pos x="49" y="111"/>
                </a:cxn>
                <a:cxn ang="0">
                  <a:pos x="60" y="111"/>
                </a:cxn>
                <a:cxn ang="0">
                  <a:pos x="60" y="111"/>
                </a:cxn>
                <a:cxn ang="0">
                  <a:pos x="64" y="109"/>
                </a:cxn>
                <a:cxn ang="0">
                  <a:pos x="64" y="109"/>
                </a:cxn>
                <a:cxn ang="0">
                  <a:pos x="65" y="106"/>
                </a:cxn>
                <a:cxn ang="0">
                  <a:pos x="65" y="66"/>
                </a:cxn>
                <a:cxn ang="0">
                  <a:pos x="103" y="66"/>
                </a:cxn>
                <a:cxn ang="0">
                  <a:pos x="103" y="66"/>
                </a:cxn>
                <a:cxn ang="0">
                  <a:pos x="107" y="66"/>
                </a:cxn>
                <a:cxn ang="0">
                  <a:pos x="107" y="66"/>
                </a:cxn>
                <a:cxn ang="0">
                  <a:pos x="109" y="60"/>
                </a:cxn>
                <a:cxn ang="0">
                  <a:pos x="109" y="49"/>
                </a:cxn>
                <a:cxn ang="0">
                  <a:pos x="109" y="49"/>
                </a:cxn>
                <a:cxn ang="0">
                  <a:pos x="107" y="46"/>
                </a:cxn>
                <a:cxn ang="0">
                  <a:pos x="107" y="46"/>
                </a:cxn>
                <a:cxn ang="0">
                  <a:pos x="103" y="44"/>
                </a:cxn>
                <a:cxn ang="0">
                  <a:pos x="103" y="44"/>
                </a:cxn>
              </a:cxnLst>
              <a:rect l="0" t="0" r="r" b="b"/>
              <a:pathLst>
                <a:path w="109" h="111">
                  <a:moveTo>
                    <a:pt x="103" y="44"/>
                  </a:moveTo>
                  <a:lnTo>
                    <a:pt x="65" y="44"/>
                  </a:lnTo>
                  <a:lnTo>
                    <a:pt x="65" y="6"/>
                  </a:lnTo>
                  <a:lnTo>
                    <a:pt x="65" y="6"/>
                  </a:lnTo>
                  <a:lnTo>
                    <a:pt x="64" y="2"/>
                  </a:lnTo>
                  <a:lnTo>
                    <a:pt x="64" y="2"/>
                  </a:lnTo>
                  <a:lnTo>
                    <a:pt x="60" y="0"/>
                  </a:lnTo>
                  <a:lnTo>
                    <a:pt x="49" y="0"/>
                  </a:lnTo>
                  <a:lnTo>
                    <a:pt x="49" y="0"/>
                  </a:lnTo>
                  <a:lnTo>
                    <a:pt x="45" y="2"/>
                  </a:lnTo>
                  <a:lnTo>
                    <a:pt x="45" y="2"/>
                  </a:lnTo>
                  <a:lnTo>
                    <a:pt x="44" y="6"/>
                  </a:lnTo>
                  <a:lnTo>
                    <a:pt x="44" y="44"/>
                  </a:lnTo>
                  <a:lnTo>
                    <a:pt x="6" y="44"/>
                  </a:lnTo>
                  <a:lnTo>
                    <a:pt x="6" y="44"/>
                  </a:lnTo>
                  <a:lnTo>
                    <a:pt x="2" y="46"/>
                  </a:lnTo>
                  <a:lnTo>
                    <a:pt x="2" y="46"/>
                  </a:lnTo>
                  <a:lnTo>
                    <a:pt x="0" y="49"/>
                  </a:lnTo>
                  <a:lnTo>
                    <a:pt x="0" y="60"/>
                  </a:lnTo>
                  <a:lnTo>
                    <a:pt x="0" y="60"/>
                  </a:lnTo>
                  <a:lnTo>
                    <a:pt x="2" y="66"/>
                  </a:lnTo>
                  <a:lnTo>
                    <a:pt x="2" y="66"/>
                  </a:lnTo>
                  <a:lnTo>
                    <a:pt x="6" y="66"/>
                  </a:lnTo>
                  <a:lnTo>
                    <a:pt x="44" y="66"/>
                  </a:lnTo>
                  <a:lnTo>
                    <a:pt x="44" y="106"/>
                  </a:lnTo>
                  <a:lnTo>
                    <a:pt x="44" y="106"/>
                  </a:lnTo>
                  <a:lnTo>
                    <a:pt x="45" y="109"/>
                  </a:lnTo>
                  <a:lnTo>
                    <a:pt x="45" y="109"/>
                  </a:lnTo>
                  <a:lnTo>
                    <a:pt x="49" y="111"/>
                  </a:lnTo>
                  <a:lnTo>
                    <a:pt x="60" y="111"/>
                  </a:lnTo>
                  <a:lnTo>
                    <a:pt x="60" y="111"/>
                  </a:lnTo>
                  <a:lnTo>
                    <a:pt x="64" y="109"/>
                  </a:lnTo>
                  <a:lnTo>
                    <a:pt x="64" y="109"/>
                  </a:lnTo>
                  <a:lnTo>
                    <a:pt x="65" y="106"/>
                  </a:lnTo>
                  <a:lnTo>
                    <a:pt x="65" y="66"/>
                  </a:lnTo>
                  <a:lnTo>
                    <a:pt x="103" y="66"/>
                  </a:lnTo>
                  <a:lnTo>
                    <a:pt x="103" y="66"/>
                  </a:lnTo>
                  <a:lnTo>
                    <a:pt x="107" y="66"/>
                  </a:lnTo>
                  <a:lnTo>
                    <a:pt x="107" y="66"/>
                  </a:lnTo>
                  <a:lnTo>
                    <a:pt x="109" y="60"/>
                  </a:lnTo>
                  <a:lnTo>
                    <a:pt x="109" y="49"/>
                  </a:lnTo>
                  <a:lnTo>
                    <a:pt x="109" y="49"/>
                  </a:lnTo>
                  <a:lnTo>
                    <a:pt x="107" y="46"/>
                  </a:lnTo>
                  <a:lnTo>
                    <a:pt x="107" y="46"/>
                  </a:lnTo>
                  <a:lnTo>
                    <a:pt x="103" y="44"/>
                  </a:lnTo>
                  <a:lnTo>
                    <a:pt x="103" y="44"/>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grpSp>
      <p:grpSp>
        <p:nvGrpSpPr>
          <p:cNvPr id="46" name="Group 73">
            <a:extLst>
              <a:ext uri="{FF2B5EF4-FFF2-40B4-BE49-F238E27FC236}">
                <a16:creationId xmlns:a16="http://schemas.microsoft.com/office/drawing/2014/main" id="{21027BCC-DB9E-B600-798A-AE248E3DDF5E}"/>
              </a:ext>
            </a:extLst>
          </p:cNvPr>
          <p:cNvGrpSpPr/>
          <p:nvPr/>
        </p:nvGrpSpPr>
        <p:grpSpPr>
          <a:xfrm>
            <a:off x="17903057" y="3486731"/>
            <a:ext cx="938506" cy="828730"/>
            <a:chOff x="2549886" y="800334"/>
            <a:chExt cx="355053" cy="313525"/>
          </a:xfrm>
          <a:solidFill>
            <a:schemeClr val="bg1"/>
          </a:solidFill>
        </p:grpSpPr>
        <p:sp>
          <p:nvSpPr>
            <p:cNvPr id="47" name="Freeform 88">
              <a:extLst>
                <a:ext uri="{FF2B5EF4-FFF2-40B4-BE49-F238E27FC236}">
                  <a16:creationId xmlns:a16="http://schemas.microsoft.com/office/drawing/2014/main" id="{81175796-9B14-3FA1-2CEA-0418843A496F}"/>
                </a:ext>
              </a:extLst>
            </p:cNvPr>
            <p:cNvSpPr>
              <a:spLocks/>
            </p:cNvSpPr>
            <p:nvPr/>
          </p:nvSpPr>
          <p:spPr bwMode="auto">
            <a:xfrm>
              <a:off x="2653702" y="1055722"/>
              <a:ext cx="58137" cy="58137"/>
            </a:xfrm>
            <a:custGeom>
              <a:avLst/>
              <a:gdLst/>
              <a:ahLst/>
              <a:cxnLst>
                <a:cxn ang="0">
                  <a:pos x="27" y="0"/>
                </a:cxn>
                <a:cxn ang="0">
                  <a:pos x="27" y="0"/>
                </a:cxn>
                <a:cxn ang="0">
                  <a:pos x="34" y="0"/>
                </a:cxn>
                <a:cxn ang="0">
                  <a:pos x="40" y="2"/>
                </a:cxn>
                <a:cxn ang="0">
                  <a:pos x="49" y="10"/>
                </a:cxn>
                <a:cxn ang="0">
                  <a:pos x="54" y="19"/>
                </a:cxn>
                <a:cxn ang="0">
                  <a:pos x="56" y="24"/>
                </a:cxn>
                <a:cxn ang="0">
                  <a:pos x="56" y="30"/>
                </a:cxn>
                <a:cxn ang="0">
                  <a:pos x="56" y="30"/>
                </a:cxn>
                <a:cxn ang="0">
                  <a:pos x="56" y="35"/>
                </a:cxn>
                <a:cxn ang="0">
                  <a:pos x="54" y="40"/>
                </a:cxn>
                <a:cxn ang="0">
                  <a:pos x="49" y="49"/>
                </a:cxn>
                <a:cxn ang="0">
                  <a:pos x="40" y="55"/>
                </a:cxn>
                <a:cxn ang="0">
                  <a:pos x="34" y="57"/>
                </a:cxn>
                <a:cxn ang="0">
                  <a:pos x="27" y="57"/>
                </a:cxn>
                <a:cxn ang="0">
                  <a:pos x="27" y="57"/>
                </a:cxn>
                <a:cxn ang="0">
                  <a:pos x="22" y="57"/>
                </a:cxn>
                <a:cxn ang="0">
                  <a:pos x="16" y="55"/>
                </a:cxn>
                <a:cxn ang="0">
                  <a:pos x="7" y="49"/>
                </a:cxn>
                <a:cxn ang="0">
                  <a:pos x="2" y="40"/>
                </a:cxn>
                <a:cxn ang="0">
                  <a:pos x="0" y="35"/>
                </a:cxn>
                <a:cxn ang="0">
                  <a:pos x="0" y="30"/>
                </a:cxn>
                <a:cxn ang="0">
                  <a:pos x="0" y="30"/>
                </a:cxn>
                <a:cxn ang="0">
                  <a:pos x="0" y="24"/>
                </a:cxn>
                <a:cxn ang="0">
                  <a:pos x="2" y="19"/>
                </a:cxn>
                <a:cxn ang="0">
                  <a:pos x="7" y="10"/>
                </a:cxn>
                <a:cxn ang="0">
                  <a:pos x="16" y="2"/>
                </a:cxn>
                <a:cxn ang="0">
                  <a:pos x="22" y="0"/>
                </a:cxn>
                <a:cxn ang="0">
                  <a:pos x="27" y="0"/>
                </a:cxn>
                <a:cxn ang="0">
                  <a:pos x="27" y="0"/>
                </a:cxn>
              </a:cxnLst>
              <a:rect l="0" t="0" r="r" b="b"/>
              <a:pathLst>
                <a:path w="56" h="57">
                  <a:moveTo>
                    <a:pt x="27" y="0"/>
                  </a:moveTo>
                  <a:lnTo>
                    <a:pt x="27" y="0"/>
                  </a:lnTo>
                  <a:lnTo>
                    <a:pt x="34" y="0"/>
                  </a:lnTo>
                  <a:lnTo>
                    <a:pt x="40" y="2"/>
                  </a:lnTo>
                  <a:lnTo>
                    <a:pt x="49" y="10"/>
                  </a:lnTo>
                  <a:lnTo>
                    <a:pt x="54" y="19"/>
                  </a:lnTo>
                  <a:lnTo>
                    <a:pt x="56" y="24"/>
                  </a:lnTo>
                  <a:lnTo>
                    <a:pt x="56" y="30"/>
                  </a:lnTo>
                  <a:lnTo>
                    <a:pt x="56" y="30"/>
                  </a:lnTo>
                  <a:lnTo>
                    <a:pt x="56" y="35"/>
                  </a:lnTo>
                  <a:lnTo>
                    <a:pt x="54" y="40"/>
                  </a:lnTo>
                  <a:lnTo>
                    <a:pt x="49" y="49"/>
                  </a:lnTo>
                  <a:lnTo>
                    <a:pt x="40" y="55"/>
                  </a:lnTo>
                  <a:lnTo>
                    <a:pt x="34" y="57"/>
                  </a:lnTo>
                  <a:lnTo>
                    <a:pt x="27" y="57"/>
                  </a:lnTo>
                  <a:lnTo>
                    <a:pt x="27" y="57"/>
                  </a:lnTo>
                  <a:lnTo>
                    <a:pt x="22" y="57"/>
                  </a:lnTo>
                  <a:lnTo>
                    <a:pt x="16" y="55"/>
                  </a:lnTo>
                  <a:lnTo>
                    <a:pt x="7" y="49"/>
                  </a:lnTo>
                  <a:lnTo>
                    <a:pt x="2" y="40"/>
                  </a:lnTo>
                  <a:lnTo>
                    <a:pt x="0" y="35"/>
                  </a:lnTo>
                  <a:lnTo>
                    <a:pt x="0" y="30"/>
                  </a:lnTo>
                  <a:lnTo>
                    <a:pt x="0" y="30"/>
                  </a:lnTo>
                  <a:lnTo>
                    <a:pt x="0" y="24"/>
                  </a:lnTo>
                  <a:lnTo>
                    <a:pt x="2" y="19"/>
                  </a:lnTo>
                  <a:lnTo>
                    <a:pt x="7" y="10"/>
                  </a:lnTo>
                  <a:lnTo>
                    <a:pt x="16" y="2"/>
                  </a:lnTo>
                  <a:lnTo>
                    <a:pt x="22" y="0"/>
                  </a:lnTo>
                  <a:lnTo>
                    <a:pt x="27" y="0"/>
                  </a:lnTo>
                  <a:lnTo>
                    <a:pt x="27" y="0"/>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sp>
          <p:nvSpPr>
            <p:cNvPr id="48" name="Freeform 89">
              <a:extLst>
                <a:ext uri="{FF2B5EF4-FFF2-40B4-BE49-F238E27FC236}">
                  <a16:creationId xmlns:a16="http://schemas.microsoft.com/office/drawing/2014/main" id="{57D429EE-69B2-66B2-12AF-9A307BF32AEE}"/>
                </a:ext>
              </a:extLst>
            </p:cNvPr>
            <p:cNvSpPr>
              <a:spLocks/>
            </p:cNvSpPr>
            <p:nvPr/>
          </p:nvSpPr>
          <p:spPr bwMode="auto">
            <a:xfrm>
              <a:off x="2782435" y="1055722"/>
              <a:ext cx="60214" cy="58137"/>
            </a:xfrm>
            <a:custGeom>
              <a:avLst/>
              <a:gdLst/>
              <a:ahLst/>
              <a:cxnLst>
                <a:cxn ang="0">
                  <a:pos x="29" y="0"/>
                </a:cxn>
                <a:cxn ang="0">
                  <a:pos x="29" y="0"/>
                </a:cxn>
                <a:cxn ang="0">
                  <a:pos x="35" y="0"/>
                </a:cxn>
                <a:cxn ang="0">
                  <a:pos x="40" y="2"/>
                </a:cxn>
                <a:cxn ang="0">
                  <a:pos x="49" y="10"/>
                </a:cxn>
                <a:cxn ang="0">
                  <a:pos x="55" y="19"/>
                </a:cxn>
                <a:cxn ang="0">
                  <a:pos x="56" y="24"/>
                </a:cxn>
                <a:cxn ang="0">
                  <a:pos x="58" y="30"/>
                </a:cxn>
                <a:cxn ang="0">
                  <a:pos x="58" y="30"/>
                </a:cxn>
                <a:cxn ang="0">
                  <a:pos x="56" y="35"/>
                </a:cxn>
                <a:cxn ang="0">
                  <a:pos x="55" y="40"/>
                </a:cxn>
                <a:cxn ang="0">
                  <a:pos x="49" y="49"/>
                </a:cxn>
                <a:cxn ang="0">
                  <a:pos x="40" y="55"/>
                </a:cxn>
                <a:cxn ang="0">
                  <a:pos x="35" y="57"/>
                </a:cxn>
                <a:cxn ang="0">
                  <a:pos x="29" y="57"/>
                </a:cxn>
                <a:cxn ang="0">
                  <a:pos x="29" y="57"/>
                </a:cxn>
                <a:cxn ang="0">
                  <a:pos x="24" y="57"/>
                </a:cxn>
                <a:cxn ang="0">
                  <a:pos x="18" y="55"/>
                </a:cxn>
                <a:cxn ang="0">
                  <a:pos x="9" y="49"/>
                </a:cxn>
                <a:cxn ang="0">
                  <a:pos x="4" y="40"/>
                </a:cxn>
                <a:cxn ang="0">
                  <a:pos x="2" y="35"/>
                </a:cxn>
                <a:cxn ang="0">
                  <a:pos x="0" y="30"/>
                </a:cxn>
                <a:cxn ang="0">
                  <a:pos x="0" y="30"/>
                </a:cxn>
                <a:cxn ang="0">
                  <a:pos x="2" y="24"/>
                </a:cxn>
                <a:cxn ang="0">
                  <a:pos x="4" y="19"/>
                </a:cxn>
                <a:cxn ang="0">
                  <a:pos x="9" y="10"/>
                </a:cxn>
                <a:cxn ang="0">
                  <a:pos x="18" y="2"/>
                </a:cxn>
                <a:cxn ang="0">
                  <a:pos x="24" y="0"/>
                </a:cxn>
                <a:cxn ang="0">
                  <a:pos x="29" y="0"/>
                </a:cxn>
                <a:cxn ang="0">
                  <a:pos x="29" y="0"/>
                </a:cxn>
              </a:cxnLst>
              <a:rect l="0" t="0" r="r" b="b"/>
              <a:pathLst>
                <a:path w="58" h="57">
                  <a:moveTo>
                    <a:pt x="29" y="0"/>
                  </a:moveTo>
                  <a:lnTo>
                    <a:pt x="29" y="0"/>
                  </a:lnTo>
                  <a:lnTo>
                    <a:pt x="35" y="0"/>
                  </a:lnTo>
                  <a:lnTo>
                    <a:pt x="40" y="2"/>
                  </a:lnTo>
                  <a:lnTo>
                    <a:pt x="49" y="10"/>
                  </a:lnTo>
                  <a:lnTo>
                    <a:pt x="55" y="19"/>
                  </a:lnTo>
                  <a:lnTo>
                    <a:pt x="56" y="24"/>
                  </a:lnTo>
                  <a:lnTo>
                    <a:pt x="58" y="30"/>
                  </a:lnTo>
                  <a:lnTo>
                    <a:pt x="58" y="30"/>
                  </a:lnTo>
                  <a:lnTo>
                    <a:pt x="56" y="35"/>
                  </a:lnTo>
                  <a:lnTo>
                    <a:pt x="55" y="40"/>
                  </a:lnTo>
                  <a:lnTo>
                    <a:pt x="49" y="49"/>
                  </a:lnTo>
                  <a:lnTo>
                    <a:pt x="40" y="55"/>
                  </a:lnTo>
                  <a:lnTo>
                    <a:pt x="35" y="57"/>
                  </a:lnTo>
                  <a:lnTo>
                    <a:pt x="29" y="57"/>
                  </a:lnTo>
                  <a:lnTo>
                    <a:pt x="29" y="57"/>
                  </a:lnTo>
                  <a:lnTo>
                    <a:pt x="24" y="57"/>
                  </a:lnTo>
                  <a:lnTo>
                    <a:pt x="18" y="55"/>
                  </a:lnTo>
                  <a:lnTo>
                    <a:pt x="9" y="49"/>
                  </a:lnTo>
                  <a:lnTo>
                    <a:pt x="4" y="40"/>
                  </a:lnTo>
                  <a:lnTo>
                    <a:pt x="2" y="35"/>
                  </a:lnTo>
                  <a:lnTo>
                    <a:pt x="0" y="30"/>
                  </a:lnTo>
                  <a:lnTo>
                    <a:pt x="0" y="30"/>
                  </a:lnTo>
                  <a:lnTo>
                    <a:pt x="2" y="24"/>
                  </a:lnTo>
                  <a:lnTo>
                    <a:pt x="4" y="19"/>
                  </a:lnTo>
                  <a:lnTo>
                    <a:pt x="9" y="10"/>
                  </a:lnTo>
                  <a:lnTo>
                    <a:pt x="18" y="2"/>
                  </a:lnTo>
                  <a:lnTo>
                    <a:pt x="24" y="0"/>
                  </a:lnTo>
                  <a:lnTo>
                    <a:pt x="29" y="0"/>
                  </a:lnTo>
                  <a:lnTo>
                    <a:pt x="29" y="0"/>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sp>
          <p:nvSpPr>
            <p:cNvPr id="49" name="Freeform 90">
              <a:extLst>
                <a:ext uri="{FF2B5EF4-FFF2-40B4-BE49-F238E27FC236}">
                  <a16:creationId xmlns:a16="http://schemas.microsoft.com/office/drawing/2014/main" id="{1DBE5D1F-CE66-2FC6-33E6-D0401C44D5CD}"/>
                </a:ext>
              </a:extLst>
            </p:cNvPr>
            <p:cNvSpPr>
              <a:spLocks/>
            </p:cNvSpPr>
            <p:nvPr/>
          </p:nvSpPr>
          <p:spPr bwMode="auto">
            <a:xfrm>
              <a:off x="2549886" y="800334"/>
              <a:ext cx="355053" cy="247084"/>
            </a:xfrm>
            <a:custGeom>
              <a:avLst/>
              <a:gdLst/>
              <a:ahLst/>
              <a:cxnLst>
                <a:cxn ang="0">
                  <a:pos x="325" y="91"/>
                </a:cxn>
                <a:cxn ang="0">
                  <a:pos x="149" y="91"/>
                </a:cxn>
                <a:cxn ang="0">
                  <a:pos x="140" y="98"/>
                </a:cxn>
                <a:cxn ang="0">
                  <a:pos x="138" y="105"/>
                </a:cxn>
                <a:cxn ang="0">
                  <a:pos x="143" y="116"/>
                </a:cxn>
                <a:cxn ang="0">
                  <a:pos x="307" y="120"/>
                </a:cxn>
                <a:cxn ang="0">
                  <a:pos x="297" y="149"/>
                </a:cxn>
                <a:cxn ang="0">
                  <a:pos x="143" y="149"/>
                </a:cxn>
                <a:cxn ang="0">
                  <a:pos x="134" y="156"/>
                </a:cxn>
                <a:cxn ang="0">
                  <a:pos x="132" y="161"/>
                </a:cxn>
                <a:cxn ang="0">
                  <a:pos x="138" y="172"/>
                </a:cxn>
                <a:cxn ang="0">
                  <a:pos x="290" y="176"/>
                </a:cxn>
                <a:cxn ang="0">
                  <a:pos x="281" y="203"/>
                </a:cxn>
                <a:cxn ang="0">
                  <a:pos x="111" y="120"/>
                </a:cxn>
                <a:cxn ang="0">
                  <a:pos x="107" y="91"/>
                </a:cxn>
                <a:cxn ang="0">
                  <a:pos x="103" y="53"/>
                </a:cxn>
                <a:cxn ang="0">
                  <a:pos x="96" y="45"/>
                </a:cxn>
                <a:cxn ang="0">
                  <a:pos x="53" y="20"/>
                </a:cxn>
                <a:cxn ang="0">
                  <a:pos x="15" y="2"/>
                </a:cxn>
                <a:cxn ang="0">
                  <a:pos x="6" y="2"/>
                </a:cxn>
                <a:cxn ang="0">
                  <a:pos x="0" y="11"/>
                </a:cxn>
                <a:cxn ang="0">
                  <a:pos x="2" y="22"/>
                </a:cxn>
                <a:cxn ang="0">
                  <a:pos x="15" y="34"/>
                </a:cxn>
                <a:cxn ang="0">
                  <a:pos x="62" y="56"/>
                </a:cxn>
                <a:cxn ang="0">
                  <a:pos x="71" y="63"/>
                </a:cxn>
                <a:cxn ang="0">
                  <a:pos x="73" y="71"/>
                </a:cxn>
                <a:cxn ang="0">
                  <a:pos x="93" y="217"/>
                </a:cxn>
                <a:cxn ang="0">
                  <a:pos x="94" y="227"/>
                </a:cxn>
                <a:cxn ang="0">
                  <a:pos x="100" y="234"/>
                </a:cxn>
                <a:cxn ang="0">
                  <a:pos x="111" y="237"/>
                </a:cxn>
                <a:cxn ang="0">
                  <a:pos x="288" y="237"/>
                </a:cxn>
                <a:cxn ang="0">
                  <a:pos x="292" y="236"/>
                </a:cxn>
                <a:cxn ang="0">
                  <a:pos x="303" y="230"/>
                </a:cxn>
                <a:cxn ang="0">
                  <a:pos x="305" y="221"/>
                </a:cxn>
                <a:cxn ang="0">
                  <a:pos x="341" y="118"/>
                </a:cxn>
                <a:cxn ang="0">
                  <a:pos x="343" y="103"/>
                </a:cxn>
                <a:cxn ang="0">
                  <a:pos x="337" y="94"/>
                </a:cxn>
                <a:cxn ang="0">
                  <a:pos x="325" y="91"/>
                </a:cxn>
              </a:cxnLst>
              <a:rect l="0" t="0" r="r" b="b"/>
              <a:pathLst>
                <a:path w="343" h="237">
                  <a:moveTo>
                    <a:pt x="325" y="91"/>
                  </a:moveTo>
                  <a:lnTo>
                    <a:pt x="325" y="91"/>
                  </a:lnTo>
                  <a:lnTo>
                    <a:pt x="149" y="91"/>
                  </a:lnTo>
                  <a:lnTo>
                    <a:pt x="149" y="91"/>
                  </a:lnTo>
                  <a:lnTo>
                    <a:pt x="143" y="92"/>
                  </a:lnTo>
                  <a:lnTo>
                    <a:pt x="140" y="98"/>
                  </a:lnTo>
                  <a:lnTo>
                    <a:pt x="138" y="105"/>
                  </a:lnTo>
                  <a:lnTo>
                    <a:pt x="138" y="105"/>
                  </a:lnTo>
                  <a:lnTo>
                    <a:pt x="140" y="111"/>
                  </a:lnTo>
                  <a:lnTo>
                    <a:pt x="143" y="116"/>
                  </a:lnTo>
                  <a:lnTo>
                    <a:pt x="149" y="120"/>
                  </a:lnTo>
                  <a:lnTo>
                    <a:pt x="307" y="120"/>
                  </a:lnTo>
                  <a:lnTo>
                    <a:pt x="297" y="149"/>
                  </a:lnTo>
                  <a:lnTo>
                    <a:pt x="297" y="149"/>
                  </a:lnTo>
                  <a:lnTo>
                    <a:pt x="143" y="149"/>
                  </a:lnTo>
                  <a:lnTo>
                    <a:pt x="143" y="149"/>
                  </a:lnTo>
                  <a:lnTo>
                    <a:pt x="138" y="152"/>
                  </a:lnTo>
                  <a:lnTo>
                    <a:pt x="134" y="156"/>
                  </a:lnTo>
                  <a:lnTo>
                    <a:pt x="132" y="161"/>
                  </a:lnTo>
                  <a:lnTo>
                    <a:pt x="132" y="161"/>
                  </a:lnTo>
                  <a:lnTo>
                    <a:pt x="134" y="169"/>
                  </a:lnTo>
                  <a:lnTo>
                    <a:pt x="138" y="172"/>
                  </a:lnTo>
                  <a:lnTo>
                    <a:pt x="143" y="176"/>
                  </a:lnTo>
                  <a:lnTo>
                    <a:pt x="290" y="176"/>
                  </a:lnTo>
                  <a:lnTo>
                    <a:pt x="290" y="176"/>
                  </a:lnTo>
                  <a:lnTo>
                    <a:pt x="281" y="203"/>
                  </a:lnTo>
                  <a:lnTo>
                    <a:pt x="122" y="203"/>
                  </a:lnTo>
                  <a:lnTo>
                    <a:pt x="111" y="120"/>
                  </a:lnTo>
                  <a:lnTo>
                    <a:pt x="107" y="91"/>
                  </a:lnTo>
                  <a:lnTo>
                    <a:pt x="107" y="91"/>
                  </a:lnTo>
                  <a:lnTo>
                    <a:pt x="103" y="53"/>
                  </a:lnTo>
                  <a:lnTo>
                    <a:pt x="103" y="53"/>
                  </a:lnTo>
                  <a:lnTo>
                    <a:pt x="102" y="49"/>
                  </a:lnTo>
                  <a:lnTo>
                    <a:pt x="96" y="45"/>
                  </a:lnTo>
                  <a:lnTo>
                    <a:pt x="80" y="33"/>
                  </a:lnTo>
                  <a:lnTo>
                    <a:pt x="53" y="20"/>
                  </a:lnTo>
                  <a:lnTo>
                    <a:pt x="15" y="2"/>
                  </a:lnTo>
                  <a:lnTo>
                    <a:pt x="15" y="2"/>
                  </a:lnTo>
                  <a:lnTo>
                    <a:pt x="9" y="0"/>
                  </a:lnTo>
                  <a:lnTo>
                    <a:pt x="6" y="2"/>
                  </a:lnTo>
                  <a:lnTo>
                    <a:pt x="2" y="5"/>
                  </a:lnTo>
                  <a:lnTo>
                    <a:pt x="0" y="11"/>
                  </a:lnTo>
                  <a:lnTo>
                    <a:pt x="0" y="16"/>
                  </a:lnTo>
                  <a:lnTo>
                    <a:pt x="2" y="22"/>
                  </a:lnTo>
                  <a:lnTo>
                    <a:pt x="7" y="29"/>
                  </a:lnTo>
                  <a:lnTo>
                    <a:pt x="15" y="34"/>
                  </a:lnTo>
                  <a:lnTo>
                    <a:pt x="62" y="56"/>
                  </a:lnTo>
                  <a:lnTo>
                    <a:pt x="62" y="56"/>
                  </a:lnTo>
                  <a:lnTo>
                    <a:pt x="67" y="60"/>
                  </a:lnTo>
                  <a:lnTo>
                    <a:pt x="71" y="63"/>
                  </a:lnTo>
                  <a:lnTo>
                    <a:pt x="73" y="71"/>
                  </a:lnTo>
                  <a:lnTo>
                    <a:pt x="73" y="71"/>
                  </a:lnTo>
                  <a:lnTo>
                    <a:pt x="93" y="217"/>
                  </a:lnTo>
                  <a:lnTo>
                    <a:pt x="93" y="217"/>
                  </a:lnTo>
                  <a:lnTo>
                    <a:pt x="93" y="221"/>
                  </a:lnTo>
                  <a:lnTo>
                    <a:pt x="94" y="227"/>
                  </a:lnTo>
                  <a:lnTo>
                    <a:pt x="98" y="230"/>
                  </a:lnTo>
                  <a:lnTo>
                    <a:pt x="100" y="234"/>
                  </a:lnTo>
                  <a:lnTo>
                    <a:pt x="105" y="236"/>
                  </a:lnTo>
                  <a:lnTo>
                    <a:pt x="111" y="237"/>
                  </a:lnTo>
                  <a:lnTo>
                    <a:pt x="111" y="237"/>
                  </a:lnTo>
                  <a:lnTo>
                    <a:pt x="288" y="237"/>
                  </a:lnTo>
                  <a:lnTo>
                    <a:pt x="288" y="237"/>
                  </a:lnTo>
                  <a:lnTo>
                    <a:pt x="292" y="236"/>
                  </a:lnTo>
                  <a:lnTo>
                    <a:pt x="297" y="234"/>
                  </a:lnTo>
                  <a:lnTo>
                    <a:pt x="303" y="230"/>
                  </a:lnTo>
                  <a:lnTo>
                    <a:pt x="305" y="225"/>
                  </a:lnTo>
                  <a:lnTo>
                    <a:pt x="305" y="221"/>
                  </a:lnTo>
                  <a:lnTo>
                    <a:pt x="341" y="118"/>
                  </a:lnTo>
                  <a:lnTo>
                    <a:pt x="341" y="118"/>
                  </a:lnTo>
                  <a:lnTo>
                    <a:pt x="341" y="114"/>
                  </a:lnTo>
                  <a:lnTo>
                    <a:pt x="343" y="103"/>
                  </a:lnTo>
                  <a:lnTo>
                    <a:pt x="341" y="100"/>
                  </a:lnTo>
                  <a:lnTo>
                    <a:pt x="337" y="94"/>
                  </a:lnTo>
                  <a:lnTo>
                    <a:pt x="334" y="92"/>
                  </a:lnTo>
                  <a:lnTo>
                    <a:pt x="325" y="91"/>
                  </a:lnTo>
                  <a:lnTo>
                    <a:pt x="325" y="91"/>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grpSp>
      <p:sp>
        <p:nvSpPr>
          <p:cNvPr id="50" name="任意形状 463">
            <a:extLst>
              <a:ext uri="{FF2B5EF4-FFF2-40B4-BE49-F238E27FC236}">
                <a16:creationId xmlns:a16="http://schemas.microsoft.com/office/drawing/2014/main" id="{626DB9D9-C4D9-F6F2-A1A9-DCD13D5067E1}"/>
              </a:ext>
            </a:extLst>
          </p:cNvPr>
          <p:cNvSpPr/>
          <p:nvPr/>
        </p:nvSpPr>
        <p:spPr>
          <a:xfrm>
            <a:off x="2973076" y="8806780"/>
            <a:ext cx="730216" cy="7308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17055"/>
                  <a:pt x="3687" y="13371"/>
                  <a:pt x="8235" y="13371"/>
                </a:cubicBezTo>
                <a:cubicBezTo>
                  <a:pt x="12783" y="13371"/>
                  <a:pt x="16470" y="17055"/>
                  <a:pt x="16470" y="21600"/>
                </a:cubicBezTo>
                <a:lnTo>
                  <a:pt x="0" y="21600"/>
                </a:lnTo>
                <a:close/>
                <a:moveTo>
                  <a:pt x="8235" y="12343"/>
                </a:moveTo>
                <a:cubicBezTo>
                  <a:pt x="4823" y="12343"/>
                  <a:pt x="2059" y="9581"/>
                  <a:pt x="2059" y="6171"/>
                </a:cubicBezTo>
                <a:cubicBezTo>
                  <a:pt x="2059" y="2762"/>
                  <a:pt x="4823" y="0"/>
                  <a:pt x="8235" y="0"/>
                </a:cubicBezTo>
                <a:cubicBezTo>
                  <a:pt x="11648" y="0"/>
                  <a:pt x="14412" y="2762"/>
                  <a:pt x="14412" y="6171"/>
                </a:cubicBezTo>
                <a:cubicBezTo>
                  <a:pt x="14412" y="9581"/>
                  <a:pt x="11648" y="12343"/>
                  <a:pt x="8235" y="12343"/>
                </a:cubicBezTo>
                <a:close/>
                <a:moveTo>
                  <a:pt x="15815" y="14640"/>
                </a:moveTo>
                <a:cubicBezTo>
                  <a:pt x="19044" y="15469"/>
                  <a:pt x="21377" y="18276"/>
                  <a:pt x="21600" y="21600"/>
                </a:cubicBezTo>
                <a:lnTo>
                  <a:pt x="18529" y="21600"/>
                </a:lnTo>
                <a:cubicBezTo>
                  <a:pt x="18529" y="18915"/>
                  <a:pt x="17500" y="16472"/>
                  <a:pt x="15815" y="14640"/>
                </a:cubicBezTo>
                <a:close/>
                <a:moveTo>
                  <a:pt x="13732" y="12299"/>
                </a:moveTo>
                <a:cubicBezTo>
                  <a:pt x="15477" y="10739"/>
                  <a:pt x="16473" y="8510"/>
                  <a:pt x="16470" y="6171"/>
                </a:cubicBezTo>
                <a:cubicBezTo>
                  <a:pt x="16473" y="4766"/>
                  <a:pt x="16113" y="3383"/>
                  <a:pt x="15426" y="2157"/>
                </a:cubicBezTo>
                <a:cubicBezTo>
                  <a:pt x="17830" y="2640"/>
                  <a:pt x="19559" y="4750"/>
                  <a:pt x="19559" y="7200"/>
                </a:cubicBezTo>
                <a:cubicBezTo>
                  <a:pt x="19560" y="10040"/>
                  <a:pt x="17257" y="12343"/>
                  <a:pt x="14415" y="12344"/>
                </a:cubicBezTo>
                <a:cubicBezTo>
                  <a:pt x="14186" y="12344"/>
                  <a:pt x="13959" y="12329"/>
                  <a:pt x="13732" y="12299"/>
                </a:cubicBezTo>
                <a:close/>
              </a:path>
            </a:pathLst>
          </a:custGeom>
          <a:solidFill>
            <a:schemeClr val="bg1"/>
          </a:solidFill>
          <a:ln w="12700" cap="flat">
            <a:noFill/>
            <a:miter lim="400000"/>
          </a:ln>
          <a:effectLst/>
        </p:spPr>
        <p:txBody>
          <a:bodyPr wrap="square" lIns="91438" tIns="91438" rIns="91438" bIns="91438" numCol="1" anchor="ctr">
            <a:noAutofit/>
          </a:bodyPr>
          <a:lstStyle/>
          <a:p>
            <a:endParaRPr sz="7200" dirty="0"/>
          </a:p>
        </p:txBody>
      </p:sp>
      <p:sp>
        <p:nvSpPr>
          <p:cNvPr id="51" name="任意形状 487">
            <a:extLst>
              <a:ext uri="{FF2B5EF4-FFF2-40B4-BE49-F238E27FC236}">
                <a16:creationId xmlns:a16="http://schemas.microsoft.com/office/drawing/2014/main" id="{A51D8CFB-62B8-FE53-94AE-5B11AA260988}"/>
              </a:ext>
            </a:extLst>
          </p:cNvPr>
          <p:cNvSpPr/>
          <p:nvPr/>
        </p:nvSpPr>
        <p:spPr>
          <a:xfrm>
            <a:off x="22993352" y="3615520"/>
            <a:ext cx="696008" cy="626408"/>
          </a:xfrm>
          <a:custGeom>
            <a:avLst/>
            <a:gdLst/>
            <a:ahLst/>
            <a:cxnLst>
              <a:cxn ang="0">
                <a:pos x="wd2" y="hd2"/>
              </a:cxn>
              <a:cxn ang="5400000">
                <a:pos x="wd2" y="hd2"/>
              </a:cxn>
              <a:cxn ang="10800000">
                <a:pos x="wd2" y="hd2"/>
              </a:cxn>
              <a:cxn ang="16200000">
                <a:pos x="wd2" y="hd2"/>
              </a:cxn>
            </a:cxnLst>
            <a:rect l="0" t="0" r="r" b="b"/>
            <a:pathLst>
              <a:path w="21600" h="21600" extrusionOk="0">
                <a:moveTo>
                  <a:pt x="20520" y="12000"/>
                </a:moveTo>
                <a:lnTo>
                  <a:pt x="20520" y="20400"/>
                </a:lnTo>
                <a:cubicBezTo>
                  <a:pt x="20520" y="21063"/>
                  <a:pt x="20037" y="21600"/>
                  <a:pt x="19440" y="21600"/>
                </a:cubicBezTo>
                <a:lnTo>
                  <a:pt x="2160" y="21600"/>
                </a:lnTo>
                <a:cubicBezTo>
                  <a:pt x="1563" y="21600"/>
                  <a:pt x="1080" y="21063"/>
                  <a:pt x="1080" y="20400"/>
                </a:cubicBezTo>
                <a:lnTo>
                  <a:pt x="1080" y="12000"/>
                </a:lnTo>
                <a:lnTo>
                  <a:pt x="0" y="12000"/>
                </a:lnTo>
                <a:lnTo>
                  <a:pt x="0" y="9600"/>
                </a:lnTo>
                <a:lnTo>
                  <a:pt x="1080" y="3600"/>
                </a:lnTo>
                <a:lnTo>
                  <a:pt x="20520" y="3600"/>
                </a:lnTo>
                <a:lnTo>
                  <a:pt x="21600" y="9600"/>
                </a:lnTo>
                <a:lnTo>
                  <a:pt x="21600" y="12000"/>
                </a:lnTo>
                <a:lnTo>
                  <a:pt x="20520" y="12000"/>
                </a:lnTo>
                <a:close/>
                <a:moveTo>
                  <a:pt x="3240" y="12000"/>
                </a:moveTo>
                <a:lnTo>
                  <a:pt x="3240" y="19200"/>
                </a:lnTo>
                <a:lnTo>
                  <a:pt x="18360" y="19200"/>
                </a:lnTo>
                <a:lnTo>
                  <a:pt x="18360" y="12000"/>
                </a:lnTo>
                <a:lnTo>
                  <a:pt x="3240" y="12000"/>
                </a:lnTo>
                <a:close/>
                <a:moveTo>
                  <a:pt x="4320" y="13200"/>
                </a:moveTo>
                <a:lnTo>
                  <a:pt x="12960" y="13200"/>
                </a:lnTo>
                <a:lnTo>
                  <a:pt x="12960" y="16800"/>
                </a:lnTo>
                <a:lnTo>
                  <a:pt x="4320" y="16800"/>
                </a:lnTo>
                <a:lnTo>
                  <a:pt x="4320" y="13200"/>
                </a:lnTo>
                <a:close/>
                <a:moveTo>
                  <a:pt x="1080" y="0"/>
                </a:moveTo>
                <a:lnTo>
                  <a:pt x="20520" y="0"/>
                </a:lnTo>
                <a:lnTo>
                  <a:pt x="20520" y="2400"/>
                </a:lnTo>
                <a:lnTo>
                  <a:pt x="1080" y="2400"/>
                </a:lnTo>
                <a:lnTo>
                  <a:pt x="1080" y="0"/>
                </a:lnTo>
                <a:close/>
              </a:path>
            </a:pathLst>
          </a:custGeom>
          <a:solidFill>
            <a:schemeClr val="bg1"/>
          </a:solidFill>
          <a:ln w="12700" cap="flat">
            <a:noFill/>
            <a:miter lim="400000"/>
          </a:ln>
          <a:effectLst/>
        </p:spPr>
        <p:txBody>
          <a:bodyPr wrap="square" lIns="91438" tIns="91438" rIns="91438" bIns="91438" numCol="1" anchor="ctr">
            <a:noAutofit/>
          </a:bodyPr>
          <a:lstStyle/>
          <a:p>
            <a:endParaRPr sz="7200" dirty="0"/>
          </a:p>
        </p:txBody>
      </p:sp>
      <p:grpSp>
        <p:nvGrpSpPr>
          <p:cNvPr id="52" name="Group 77">
            <a:extLst>
              <a:ext uri="{FF2B5EF4-FFF2-40B4-BE49-F238E27FC236}">
                <a16:creationId xmlns:a16="http://schemas.microsoft.com/office/drawing/2014/main" id="{F11A388D-89F8-69A0-F5BC-E40C362E2C2A}"/>
              </a:ext>
            </a:extLst>
          </p:cNvPr>
          <p:cNvGrpSpPr/>
          <p:nvPr/>
        </p:nvGrpSpPr>
        <p:grpSpPr>
          <a:xfrm>
            <a:off x="12961834" y="3530485"/>
            <a:ext cx="723408" cy="653110"/>
            <a:chOff x="5552261" y="1554043"/>
            <a:chExt cx="363359" cy="278229"/>
          </a:xfrm>
          <a:solidFill>
            <a:schemeClr val="bg1"/>
          </a:solidFill>
        </p:grpSpPr>
        <p:sp>
          <p:nvSpPr>
            <p:cNvPr id="53" name="Freeform 96">
              <a:extLst>
                <a:ext uri="{FF2B5EF4-FFF2-40B4-BE49-F238E27FC236}">
                  <a16:creationId xmlns:a16="http://schemas.microsoft.com/office/drawing/2014/main" id="{8E205B8D-6175-FC92-1787-BD277BF66ED0}"/>
                </a:ext>
              </a:extLst>
            </p:cNvPr>
            <p:cNvSpPr>
              <a:spLocks/>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sp>
          <p:nvSpPr>
            <p:cNvPr id="54" name="Freeform 97">
              <a:extLst>
                <a:ext uri="{FF2B5EF4-FFF2-40B4-BE49-F238E27FC236}">
                  <a16:creationId xmlns:a16="http://schemas.microsoft.com/office/drawing/2014/main" id="{18B3017B-64A2-0BEB-2721-D7975A04B55C}"/>
                </a:ext>
              </a:extLst>
            </p:cNvPr>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sp>
          <p:nvSpPr>
            <p:cNvPr id="55" name="Rectangle 98">
              <a:extLst>
                <a:ext uri="{FF2B5EF4-FFF2-40B4-BE49-F238E27FC236}">
                  <a16:creationId xmlns:a16="http://schemas.microsoft.com/office/drawing/2014/main" id="{8A5E05C6-0571-70A9-21E3-1762451FF203}"/>
                </a:ext>
              </a:extLst>
            </p:cNvPr>
            <p:cNvSpPr>
              <a:spLocks noChangeArrowheads="1"/>
            </p:cNvSpPr>
            <p:nvPr/>
          </p:nvSpPr>
          <p:spPr bwMode="auto">
            <a:xfrm>
              <a:off x="5710062" y="1715997"/>
              <a:ext cx="45679" cy="18688"/>
            </a:xfrm>
            <a:prstGeom prst="rect">
              <a:avLst/>
            </a:prstGeom>
            <a:grpFill/>
            <a:ln w="9525">
              <a:noFill/>
              <a:miter lim="800000"/>
              <a:headEnd/>
              <a:tailEnd/>
            </a:ln>
          </p:spPr>
          <p:txBody>
            <a:bodyPr vert="horz" wrap="square" lIns="243840" tIns="121920" rIns="243840" bIns="121920" numCol="1" anchor="t" anchorCtr="0" compatLnSpc="1">
              <a:prstTxWarp prst="textNoShape">
                <a:avLst/>
              </a:prstTxWarp>
            </a:bodyPr>
            <a:lstStyle/>
            <a:p>
              <a:endParaRPr lang="en-US" sz="4800" dirty="0"/>
            </a:p>
          </p:txBody>
        </p:sp>
      </p:grpSp>
      <p:sp>
        <p:nvSpPr>
          <p:cNvPr id="56" name="Rectangle 55">
            <a:extLst>
              <a:ext uri="{FF2B5EF4-FFF2-40B4-BE49-F238E27FC236}">
                <a16:creationId xmlns:a16="http://schemas.microsoft.com/office/drawing/2014/main" id="{728B122F-7646-E2BC-C4BC-16352B41ABA9}"/>
              </a:ext>
            </a:extLst>
          </p:cNvPr>
          <p:cNvSpPr/>
          <p:nvPr/>
        </p:nvSpPr>
        <p:spPr>
          <a:xfrm>
            <a:off x="15199893" y="9729908"/>
            <a:ext cx="7778202" cy="2800767"/>
          </a:xfrm>
          <a:prstGeom prst="rect">
            <a:avLst/>
          </a:prstGeom>
          <a:noFill/>
        </p:spPr>
        <p:txBody>
          <a:bodyPr wrap="square" rtlCol="0">
            <a:spAutoFit/>
          </a:bodyPr>
          <a:lstStyle/>
          <a:p>
            <a:r>
              <a:rPr lang="en-US" sz="8800" b="1" dirty="0">
                <a:solidFill>
                  <a:schemeClr val="tx1">
                    <a:lumMod val="85000"/>
                    <a:lumOff val="15000"/>
                  </a:schemeClr>
                </a:solidFill>
                <a:latin typeface="+mj-lt"/>
              </a:rPr>
              <a:t>Customer Journey Map</a:t>
            </a:r>
          </a:p>
        </p:txBody>
      </p:sp>
    </p:spTree>
    <p:extLst>
      <p:ext uri="{BB962C8B-B14F-4D97-AF65-F5344CB8AC3E}">
        <p14:creationId xmlns:p14="http://schemas.microsoft.com/office/powerpoint/2010/main" val="3548417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C7061D8-3486-EB35-6D45-E27760F02D1D}"/>
              </a:ext>
            </a:extLst>
          </p:cNvPr>
          <p:cNvGrpSpPr/>
          <p:nvPr/>
        </p:nvGrpSpPr>
        <p:grpSpPr>
          <a:xfrm flipH="1">
            <a:off x="4808982" y="4079317"/>
            <a:ext cx="13633308" cy="6495270"/>
            <a:chOff x="2687673" y="1968538"/>
            <a:chExt cx="6816654" cy="3247635"/>
          </a:xfrm>
        </p:grpSpPr>
        <p:sp>
          <p:nvSpPr>
            <p:cNvPr id="3" name="Freeform 5">
              <a:extLst>
                <a:ext uri="{FF2B5EF4-FFF2-40B4-BE49-F238E27FC236}">
                  <a16:creationId xmlns:a16="http://schemas.microsoft.com/office/drawing/2014/main" id="{03D945A6-3BAD-9E13-4D24-8CA1891D15C7}"/>
                </a:ext>
              </a:extLst>
            </p:cNvPr>
            <p:cNvSpPr>
              <a:spLocks/>
            </p:cNvSpPr>
            <p:nvPr/>
          </p:nvSpPr>
          <p:spPr bwMode="auto">
            <a:xfrm rot="16200000" flipH="1">
              <a:off x="2683446" y="2471749"/>
              <a:ext cx="2249663" cy="2241210"/>
            </a:xfrm>
            <a:custGeom>
              <a:avLst/>
              <a:gdLst>
                <a:gd name="T0" fmla="*/ 554 w 1108"/>
                <a:gd name="T1" fmla="*/ 0 h 1108"/>
                <a:gd name="T2" fmla="*/ 0 w 1108"/>
                <a:gd name="T3" fmla="*/ 554 h 1108"/>
                <a:gd name="T4" fmla="*/ 554 w 1108"/>
                <a:gd name="T5" fmla="*/ 1108 h 1108"/>
                <a:gd name="T6" fmla="*/ 554 w 1108"/>
                <a:gd name="T7" fmla="*/ 788 h 1108"/>
                <a:gd name="T8" fmla="*/ 319 w 1108"/>
                <a:gd name="T9" fmla="*/ 554 h 1108"/>
                <a:gd name="T10" fmla="*/ 554 w 1108"/>
                <a:gd name="T11" fmla="*/ 319 h 1108"/>
                <a:gd name="T12" fmla="*/ 788 w 1108"/>
                <a:gd name="T13" fmla="*/ 554 h 1108"/>
                <a:gd name="T14" fmla="*/ 719 w 1108"/>
                <a:gd name="T15" fmla="*/ 720 h 1108"/>
                <a:gd name="T16" fmla="*/ 554 w 1108"/>
                <a:gd name="T17" fmla="*/ 788 h 1108"/>
                <a:gd name="T18" fmla="*/ 960 w 1108"/>
                <a:gd name="T19" fmla="*/ 931 h 1108"/>
                <a:gd name="T20" fmla="*/ 1108 w 1108"/>
                <a:gd name="T21" fmla="*/ 554 h 1108"/>
                <a:gd name="T22" fmla="*/ 554 w 1108"/>
                <a:gd name="T23" fmla="*/ 0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8" h="1108">
                  <a:moveTo>
                    <a:pt x="554" y="0"/>
                  </a:moveTo>
                  <a:cubicBezTo>
                    <a:pt x="248" y="0"/>
                    <a:pt x="0" y="248"/>
                    <a:pt x="0" y="554"/>
                  </a:cubicBezTo>
                  <a:cubicBezTo>
                    <a:pt x="0" y="860"/>
                    <a:pt x="248" y="1108"/>
                    <a:pt x="554" y="1108"/>
                  </a:cubicBezTo>
                  <a:cubicBezTo>
                    <a:pt x="554" y="788"/>
                    <a:pt x="554" y="788"/>
                    <a:pt x="554" y="788"/>
                  </a:cubicBezTo>
                  <a:cubicBezTo>
                    <a:pt x="424" y="788"/>
                    <a:pt x="319" y="683"/>
                    <a:pt x="319" y="554"/>
                  </a:cubicBezTo>
                  <a:cubicBezTo>
                    <a:pt x="319" y="424"/>
                    <a:pt x="424" y="319"/>
                    <a:pt x="554" y="319"/>
                  </a:cubicBezTo>
                  <a:cubicBezTo>
                    <a:pt x="683" y="319"/>
                    <a:pt x="788" y="424"/>
                    <a:pt x="788" y="554"/>
                  </a:cubicBezTo>
                  <a:cubicBezTo>
                    <a:pt x="788" y="619"/>
                    <a:pt x="762" y="677"/>
                    <a:pt x="719" y="720"/>
                  </a:cubicBezTo>
                  <a:cubicBezTo>
                    <a:pt x="677" y="762"/>
                    <a:pt x="618" y="788"/>
                    <a:pt x="554" y="788"/>
                  </a:cubicBezTo>
                  <a:cubicBezTo>
                    <a:pt x="707" y="788"/>
                    <a:pt x="848" y="842"/>
                    <a:pt x="960" y="931"/>
                  </a:cubicBezTo>
                  <a:cubicBezTo>
                    <a:pt x="1052" y="832"/>
                    <a:pt x="1108" y="699"/>
                    <a:pt x="1108" y="554"/>
                  </a:cubicBezTo>
                  <a:cubicBezTo>
                    <a:pt x="1108" y="248"/>
                    <a:pt x="860" y="0"/>
                    <a:pt x="554" y="0"/>
                  </a:cubicBezTo>
                  <a:close/>
                </a:path>
              </a:pathLst>
            </a:custGeom>
            <a:solidFill>
              <a:schemeClr val="accent3"/>
            </a:solidFill>
            <a:ln>
              <a:noFill/>
            </a:ln>
            <a:effectLst>
              <a:outerShdw blurRad="508000" dist="228600" dir="2700000" sx="95000" sy="95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4" name="Group 3">
              <a:extLst>
                <a:ext uri="{FF2B5EF4-FFF2-40B4-BE49-F238E27FC236}">
                  <a16:creationId xmlns:a16="http://schemas.microsoft.com/office/drawing/2014/main" id="{A6AC4E37-A437-CDC6-4300-F956A7A5B627}"/>
                </a:ext>
              </a:extLst>
            </p:cNvPr>
            <p:cNvGrpSpPr/>
            <p:nvPr/>
          </p:nvGrpSpPr>
          <p:grpSpPr>
            <a:xfrm>
              <a:off x="4280481" y="2273002"/>
              <a:ext cx="2630249" cy="2638705"/>
              <a:chOff x="5038519" y="3218975"/>
              <a:chExt cx="2042747" cy="2049314"/>
            </a:xfrm>
          </p:grpSpPr>
          <p:sp>
            <p:nvSpPr>
              <p:cNvPr id="15" name="Freeform 6">
                <a:extLst>
                  <a:ext uri="{FF2B5EF4-FFF2-40B4-BE49-F238E27FC236}">
                    <a16:creationId xmlns:a16="http://schemas.microsoft.com/office/drawing/2014/main" id="{56735119-19BE-F5CE-9766-70C9D0A6AAFE}"/>
                  </a:ext>
                </a:extLst>
              </p:cNvPr>
              <p:cNvSpPr>
                <a:spLocks/>
              </p:cNvSpPr>
              <p:nvPr/>
            </p:nvSpPr>
            <p:spPr bwMode="auto">
              <a:xfrm rot="16200000" flipH="1">
                <a:off x="5547564" y="3734587"/>
                <a:ext cx="1024657" cy="2042747"/>
              </a:xfrm>
              <a:custGeom>
                <a:avLst/>
                <a:gdLst>
                  <a:gd name="T0" fmla="*/ 0 w 650"/>
                  <a:gd name="T1" fmla="*/ 0 h 1300"/>
                  <a:gd name="T2" fmla="*/ 0 w 650"/>
                  <a:gd name="T3" fmla="*/ 320 h 1300"/>
                  <a:gd name="T4" fmla="*/ 330 w 650"/>
                  <a:gd name="T5" fmla="*/ 650 h 1300"/>
                  <a:gd name="T6" fmla="*/ 0 w 650"/>
                  <a:gd name="T7" fmla="*/ 981 h 1300"/>
                  <a:gd name="T8" fmla="*/ 0 w 650"/>
                  <a:gd name="T9" fmla="*/ 1300 h 1300"/>
                  <a:gd name="T10" fmla="*/ 650 w 650"/>
                  <a:gd name="T11" fmla="*/ 650 h 1300"/>
                  <a:gd name="T12" fmla="*/ 0 w 650"/>
                  <a:gd name="T13" fmla="*/ 0 h 1300"/>
                </a:gdLst>
                <a:ahLst/>
                <a:cxnLst>
                  <a:cxn ang="0">
                    <a:pos x="T0" y="T1"/>
                  </a:cxn>
                  <a:cxn ang="0">
                    <a:pos x="T2" y="T3"/>
                  </a:cxn>
                  <a:cxn ang="0">
                    <a:pos x="T4" y="T5"/>
                  </a:cxn>
                  <a:cxn ang="0">
                    <a:pos x="T6" y="T7"/>
                  </a:cxn>
                  <a:cxn ang="0">
                    <a:pos x="T8" y="T9"/>
                  </a:cxn>
                  <a:cxn ang="0">
                    <a:pos x="T10" y="T11"/>
                  </a:cxn>
                  <a:cxn ang="0">
                    <a:pos x="T12" y="T13"/>
                  </a:cxn>
                </a:cxnLst>
                <a:rect l="0" t="0" r="r" b="b"/>
                <a:pathLst>
                  <a:path w="650" h="1300">
                    <a:moveTo>
                      <a:pt x="0" y="0"/>
                    </a:moveTo>
                    <a:cubicBezTo>
                      <a:pt x="0" y="320"/>
                      <a:pt x="0" y="320"/>
                      <a:pt x="0" y="320"/>
                    </a:cubicBezTo>
                    <a:cubicBezTo>
                      <a:pt x="182" y="320"/>
                      <a:pt x="330" y="468"/>
                      <a:pt x="330" y="650"/>
                    </a:cubicBezTo>
                    <a:cubicBezTo>
                      <a:pt x="330" y="833"/>
                      <a:pt x="182" y="981"/>
                      <a:pt x="0" y="981"/>
                    </a:cubicBezTo>
                    <a:cubicBezTo>
                      <a:pt x="0" y="1300"/>
                      <a:pt x="0" y="1300"/>
                      <a:pt x="0" y="1300"/>
                    </a:cubicBezTo>
                    <a:cubicBezTo>
                      <a:pt x="359" y="1300"/>
                      <a:pt x="650" y="1009"/>
                      <a:pt x="650" y="650"/>
                    </a:cubicBezTo>
                    <a:cubicBezTo>
                      <a:pt x="650" y="291"/>
                      <a:pt x="359" y="0"/>
                      <a:pt x="0" y="0"/>
                    </a:cubicBezTo>
                    <a:close/>
                  </a:path>
                </a:pathLst>
              </a:custGeom>
              <a:solidFill>
                <a:schemeClr val="accent2"/>
              </a:solidFill>
              <a:ln>
                <a:noFill/>
              </a:ln>
              <a:effectLst>
                <a:outerShdw blurRad="508000" dist="228600" dir="2700000" sx="95000" sy="95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6" name="Freeform 7">
                <a:extLst>
                  <a:ext uri="{FF2B5EF4-FFF2-40B4-BE49-F238E27FC236}">
                    <a16:creationId xmlns:a16="http://schemas.microsoft.com/office/drawing/2014/main" id="{BEC20137-9B18-0A79-5BF0-3BA952838224}"/>
                  </a:ext>
                </a:extLst>
              </p:cNvPr>
              <p:cNvSpPr>
                <a:spLocks/>
              </p:cNvSpPr>
              <p:nvPr/>
            </p:nvSpPr>
            <p:spPr bwMode="auto">
              <a:xfrm rot="16200000" flipH="1">
                <a:off x="5518006" y="2965000"/>
                <a:ext cx="1024657" cy="1532607"/>
              </a:xfrm>
              <a:custGeom>
                <a:avLst/>
                <a:gdLst>
                  <a:gd name="T0" fmla="*/ 650 w 650"/>
                  <a:gd name="T1" fmla="*/ 177 h 976"/>
                  <a:gd name="T2" fmla="*/ 319 w 650"/>
                  <a:gd name="T3" fmla="*/ 507 h 976"/>
                  <a:gd name="T4" fmla="*/ 632 w 650"/>
                  <a:gd name="T5" fmla="*/ 837 h 976"/>
                  <a:gd name="T6" fmla="*/ 200 w 650"/>
                  <a:gd name="T7" fmla="*/ 976 h 976"/>
                  <a:gd name="T8" fmla="*/ 0 w 650"/>
                  <a:gd name="T9" fmla="*/ 507 h 976"/>
                  <a:gd name="T10" fmla="*/ 244 w 650"/>
                  <a:gd name="T11" fmla="*/ 0 h 976"/>
                  <a:gd name="T12" fmla="*/ 650 w 650"/>
                  <a:gd name="T13" fmla="*/ 177 h 976"/>
                </a:gdLst>
                <a:ahLst/>
                <a:cxnLst>
                  <a:cxn ang="0">
                    <a:pos x="T0" y="T1"/>
                  </a:cxn>
                  <a:cxn ang="0">
                    <a:pos x="T2" y="T3"/>
                  </a:cxn>
                  <a:cxn ang="0">
                    <a:pos x="T4" y="T5"/>
                  </a:cxn>
                  <a:cxn ang="0">
                    <a:pos x="T6" y="T7"/>
                  </a:cxn>
                  <a:cxn ang="0">
                    <a:pos x="T8" y="T9"/>
                  </a:cxn>
                  <a:cxn ang="0">
                    <a:pos x="T10" y="T11"/>
                  </a:cxn>
                  <a:cxn ang="0">
                    <a:pos x="T12" y="T13"/>
                  </a:cxn>
                </a:cxnLst>
                <a:rect l="0" t="0" r="r" b="b"/>
                <a:pathLst>
                  <a:path w="650" h="976">
                    <a:moveTo>
                      <a:pt x="650" y="177"/>
                    </a:moveTo>
                    <a:cubicBezTo>
                      <a:pt x="467" y="177"/>
                      <a:pt x="319" y="325"/>
                      <a:pt x="319" y="507"/>
                    </a:cubicBezTo>
                    <a:cubicBezTo>
                      <a:pt x="319" y="684"/>
                      <a:pt x="458" y="828"/>
                      <a:pt x="632" y="837"/>
                    </a:cubicBezTo>
                    <a:cubicBezTo>
                      <a:pt x="472" y="842"/>
                      <a:pt x="324" y="892"/>
                      <a:pt x="200" y="976"/>
                    </a:cubicBezTo>
                    <a:cubicBezTo>
                      <a:pt x="77" y="858"/>
                      <a:pt x="0" y="692"/>
                      <a:pt x="0" y="507"/>
                    </a:cubicBezTo>
                    <a:cubicBezTo>
                      <a:pt x="0" y="302"/>
                      <a:pt x="95" y="119"/>
                      <a:pt x="244" y="0"/>
                    </a:cubicBezTo>
                    <a:cubicBezTo>
                      <a:pt x="349" y="113"/>
                      <a:pt x="495" y="177"/>
                      <a:pt x="650" y="177"/>
                    </a:cubicBezTo>
                    <a:close/>
                  </a:path>
                </a:pathLst>
              </a:custGeom>
              <a:solidFill>
                <a:schemeClr val="accent2"/>
              </a:solidFill>
              <a:ln w="25400">
                <a:noFill/>
              </a:ln>
            </p:spPr>
            <p:txBody>
              <a:bodyPr vert="horz" wrap="square" lIns="182880" tIns="91440" rIns="182880" bIns="91440" numCol="1" anchor="t" anchorCtr="0" compatLnSpc="1">
                <a:prstTxWarp prst="textNoShape">
                  <a:avLst/>
                </a:prstTxWarp>
              </a:bodyPr>
              <a:lstStyle/>
              <a:p>
                <a:endParaRPr lang="en-US" sz="7200"/>
              </a:p>
            </p:txBody>
          </p:sp>
        </p:grpSp>
        <p:sp>
          <p:nvSpPr>
            <p:cNvPr id="5" name="Freeform 8">
              <a:extLst>
                <a:ext uri="{FF2B5EF4-FFF2-40B4-BE49-F238E27FC236}">
                  <a16:creationId xmlns:a16="http://schemas.microsoft.com/office/drawing/2014/main" id="{2E4B7DDC-251D-205E-ED46-7E46CE67FE54}"/>
                </a:ext>
              </a:extLst>
            </p:cNvPr>
            <p:cNvSpPr>
              <a:spLocks/>
            </p:cNvSpPr>
            <p:nvPr/>
          </p:nvSpPr>
          <p:spPr bwMode="auto">
            <a:xfrm rot="16200000" flipH="1">
              <a:off x="6258102" y="1975584"/>
              <a:ext cx="3247635" cy="3233544"/>
            </a:xfrm>
            <a:custGeom>
              <a:avLst/>
              <a:gdLst>
                <a:gd name="T0" fmla="*/ 800 w 1599"/>
                <a:gd name="T1" fmla="*/ 0 h 1598"/>
                <a:gd name="T2" fmla="*/ 0 w 1599"/>
                <a:gd name="T3" fmla="*/ 799 h 1598"/>
                <a:gd name="T4" fmla="*/ 800 w 1599"/>
                <a:gd name="T5" fmla="*/ 1598 h 1598"/>
                <a:gd name="T6" fmla="*/ 1599 w 1599"/>
                <a:gd name="T7" fmla="*/ 799 h 1598"/>
                <a:gd name="T8" fmla="*/ 1250 w 1599"/>
                <a:gd name="T9" fmla="*/ 138 h 1598"/>
                <a:gd name="T10" fmla="*/ 800 w 1599"/>
                <a:gd name="T11" fmla="*/ 319 h 1598"/>
                <a:gd name="T12" fmla="*/ 1279 w 1599"/>
                <a:gd name="T13" fmla="*/ 799 h 1598"/>
                <a:gd name="T14" fmla="*/ 800 w 1599"/>
                <a:gd name="T15" fmla="*/ 1279 h 1598"/>
                <a:gd name="T16" fmla="*/ 320 w 1599"/>
                <a:gd name="T17" fmla="*/ 799 h 1598"/>
                <a:gd name="T18" fmla="*/ 800 w 1599"/>
                <a:gd name="T19" fmla="*/ 319 h 1598"/>
                <a:gd name="T20" fmla="*/ 800 w 1599"/>
                <a:gd name="T2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9" h="1598">
                  <a:moveTo>
                    <a:pt x="800" y="0"/>
                  </a:moveTo>
                  <a:cubicBezTo>
                    <a:pt x="358" y="0"/>
                    <a:pt x="0" y="358"/>
                    <a:pt x="0" y="799"/>
                  </a:cubicBezTo>
                  <a:cubicBezTo>
                    <a:pt x="0" y="1240"/>
                    <a:pt x="358" y="1598"/>
                    <a:pt x="800" y="1598"/>
                  </a:cubicBezTo>
                  <a:cubicBezTo>
                    <a:pt x="1241" y="1598"/>
                    <a:pt x="1599" y="1240"/>
                    <a:pt x="1599" y="799"/>
                  </a:cubicBezTo>
                  <a:cubicBezTo>
                    <a:pt x="1599" y="533"/>
                    <a:pt x="1468" y="287"/>
                    <a:pt x="1250" y="138"/>
                  </a:cubicBezTo>
                  <a:cubicBezTo>
                    <a:pt x="1133" y="250"/>
                    <a:pt x="974" y="319"/>
                    <a:pt x="800" y="319"/>
                  </a:cubicBezTo>
                  <a:cubicBezTo>
                    <a:pt x="1065" y="319"/>
                    <a:pt x="1279" y="534"/>
                    <a:pt x="1279" y="799"/>
                  </a:cubicBezTo>
                  <a:cubicBezTo>
                    <a:pt x="1279" y="1064"/>
                    <a:pt x="1065" y="1279"/>
                    <a:pt x="800" y="1279"/>
                  </a:cubicBezTo>
                  <a:cubicBezTo>
                    <a:pt x="535" y="1279"/>
                    <a:pt x="320" y="1064"/>
                    <a:pt x="320" y="799"/>
                  </a:cubicBezTo>
                  <a:cubicBezTo>
                    <a:pt x="320" y="534"/>
                    <a:pt x="535" y="319"/>
                    <a:pt x="800" y="319"/>
                  </a:cubicBezTo>
                  <a:cubicBezTo>
                    <a:pt x="800" y="0"/>
                    <a:pt x="800" y="0"/>
                    <a:pt x="800" y="0"/>
                  </a:cubicBezTo>
                  <a:close/>
                </a:path>
              </a:pathLst>
            </a:custGeom>
            <a:solidFill>
              <a:schemeClr val="accent1"/>
            </a:solidFill>
            <a:ln>
              <a:noFill/>
            </a:ln>
            <a:effectLst>
              <a:outerShdw blurRad="508000" dist="228600" dir="2700000" sx="95000" sy="95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6" name="Group 5">
              <a:extLst>
                <a:ext uri="{FF2B5EF4-FFF2-40B4-BE49-F238E27FC236}">
                  <a16:creationId xmlns:a16="http://schemas.microsoft.com/office/drawing/2014/main" id="{6B7C27F5-3A8B-CB87-51CD-D4D8D8AE498C}"/>
                </a:ext>
              </a:extLst>
            </p:cNvPr>
            <p:cNvGrpSpPr/>
            <p:nvPr/>
          </p:nvGrpSpPr>
          <p:grpSpPr>
            <a:xfrm>
              <a:off x="4074425" y="2566192"/>
              <a:ext cx="5429902" cy="2280675"/>
              <a:chOff x="4074425" y="2566192"/>
              <a:chExt cx="5429902" cy="2280675"/>
            </a:xfrm>
          </p:grpSpPr>
          <p:sp>
            <p:nvSpPr>
              <p:cNvPr id="10" name="Freeform 27">
                <a:extLst>
                  <a:ext uri="{FF2B5EF4-FFF2-40B4-BE49-F238E27FC236}">
                    <a16:creationId xmlns:a16="http://schemas.microsoft.com/office/drawing/2014/main" id="{CC7D7660-9623-841C-70C4-E757C72691C3}"/>
                  </a:ext>
                </a:extLst>
              </p:cNvPr>
              <p:cNvSpPr>
                <a:spLocks/>
              </p:cNvSpPr>
              <p:nvPr/>
            </p:nvSpPr>
            <p:spPr bwMode="auto">
              <a:xfrm rot="16200000" flipH="1">
                <a:off x="6012836" y="3847483"/>
                <a:ext cx="732973" cy="442604"/>
              </a:xfrm>
              <a:custGeom>
                <a:avLst/>
                <a:gdLst>
                  <a:gd name="T0" fmla="*/ 306 w 361"/>
                  <a:gd name="T1" fmla="*/ 164 h 219"/>
                  <a:gd name="T2" fmla="*/ 306 w 361"/>
                  <a:gd name="T3" fmla="*/ 82 h 219"/>
                  <a:gd name="T4" fmla="*/ 23 w 361"/>
                  <a:gd name="T5" fmla="*/ 218 h 219"/>
                  <a:gd name="T6" fmla="*/ 1 w 361"/>
                  <a:gd name="T7" fmla="*/ 201 h 219"/>
                  <a:gd name="T8" fmla="*/ 18 w 361"/>
                  <a:gd name="T9" fmla="*/ 179 h 219"/>
                  <a:gd name="T10" fmla="*/ 278 w 361"/>
                  <a:gd name="T11" fmla="*/ 55 h 219"/>
                  <a:gd name="T12" fmla="*/ 196 w 361"/>
                  <a:gd name="T13" fmla="*/ 56 h 219"/>
                  <a:gd name="T14" fmla="*/ 250 w 361"/>
                  <a:gd name="T15" fmla="*/ 1 h 219"/>
                  <a:gd name="T16" fmla="*/ 360 w 361"/>
                  <a:gd name="T17" fmla="*/ 0 h 219"/>
                  <a:gd name="T18" fmla="*/ 361 w 361"/>
                  <a:gd name="T19" fmla="*/ 109 h 219"/>
                  <a:gd name="T20" fmla="*/ 306 w 361"/>
                  <a:gd name="T21" fmla="*/ 16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1" h="219">
                    <a:moveTo>
                      <a:pt x="306" y="164"/>
                    </a:moveTo>
                    <a:cubicBezTo>
                      <a:pt x="306" y="82"/>
                      <a:pt x="306" y="82"/>
                      <a:pt x="306" y="82"/>
                    </a:cubicBezTo>
                    <a:cubicBezTo>
                      <a:pt x="228" y="155"/>
                      <a:pt x="129" y="203"/>
                      <a:pt x="23" y="218"/>
                    </a:cubicBezTo>
                    <a:cubicBezTo>
                      <a:pt x="12" y="219"/>
                      <a:pt x="3" y="212"/>
                      <a:pt x="1" y="201"/>
                    </a:cubicBezTo>
                    <a:cubicBezTo>
                      <a:pt x="0" y="190"/>
                      <a:pt x="7" y="181"/>
                      <a:pt x="18" y="179"/>
                    </a:cubicBezTo>
                    <a:cubicBezTo>
                      <a:pt x="115" y="166"/>
                      <a:pt x="206" y="122"/>
                      <a:pt x="278" y="55"/>
                    </a:cubicBezTo>
                    <a:cubicBezTo>
                      <a:pt x="196" y="56"/>
                      <a:pt x="196" y="56"/>
                      <a:pt x="196" y="56"/>
                    </a:cubicBezTo>
                    <a:cubicBezTo>
                      <a:pt x="250" y="1"/>
                      <a:pt x="250" y="1"/>
                      <a:pt x="250" y="1"/>
                    </a:cubicBezTo>
                    <a:cubicBezTo>
                      <a:pt x="360" y="0"/>
                      <a:pt x="360" y="0"/>
                      <a:pt x="360" y="0"/>
                    </a:cubicBezTo>
                    <a:cubicBezTo>
                      <a:pt x="361" y="109"/>
                      <a:pt x="361" y="109"/>
                      <a:pt x="361" y="109"/>
                    </a:cubicBezTo>
                    <a:cubicBezTo>
                      <a:pt x="306" y="164"/>
                      <a:pt x="306" y="164"/>
                      <a:pt x="306" y="164"/>
                    </a:cubicBezTo>
                    <a:close/>
                  </a:path>
                </a:pathLst>
              </a:custGeom>
              <a:solidFill>
                <a:srgbClr val="FFFFFF"/>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11" name="Freeform 28">
                <a:extLst>
                  <a:ext uri="{FF2B5EF4-FFF2-40B4-BE49-F238E27FC236}">
                    <a16:creationId xmlns:a16="http://schemas.microsoft.com/office/drawing/2014/main" id="{B32FF13C-B6EB-7EA0-EE0C-994445A79802}"/>
                  </a:ext>
                </a:extLst>
              </p:cNvPr>
              <p:cNvSpPr>
                <a:spLocks/>
              </p:cNvSpPr>
              <p:nvPr/>
            </p:nvSpPr>
            <p:spPr bwMode="auto">
              <a:xfrm rot="16200000" flipH="1">
                <a:off x="4411570" y="3813654"/>
                <a:ext cx="659676" cy="470796"/>
              </a:xfrm>
              <a:custGeom>
                <a:avLst/>
                <a:gdLst>
                  <a:gd name="T0" fmla="*/ 169 w 325"/>
                  <a:gd name="T1" fmla="*/ 20 h 233"/>
                  <a:gd name="T2" fmla="*/ 98 w 325"/>
                  <a:gd name="T3" fmla="*/ 61 h 233"/>
                  <a:gd name="T4" fmla="*/ 317 w 325"/>
                  <a:gd name="T5" fmla="*/ 198 h 233"/>
                  <a:gd name="T6" fmla="*/ 317 w 325"/>
                  <a:gd name="T7" fmla="*/ 225 h 233"/>
                  <a:gd name="T8" fmla="*/ 289 w 325"/>
                  <a:gd name="T9" fmla="*/ 225 h 233"/>
                  <a:gd name="T10" fmla="*/ 88 w 325"/>
                  <a:gd name="T11" fmla="*/ 98 h 233"/>
                  <a:gd name="T12" fmla="*/ 128 w 325"/>
                  <a:gd name="T13" fmla="*/ 169 h 233"/>
                  <a:gd name="T14" fmla="*/ 54 w 325"/>
                  <a:gd name="T15" fmla="*/ 149 h 233"/>
                  <a:gd name="T16" fmla="*/ 0 w 325"/>
                  <a:gd name="T17" fmla="*/ 54 h 233"/>
                  <a:gd name="T18" fmla="*/ 95 w 325"/>
                  <a:gd name="T19" fmla="*/ 0 h 233"/>
                  <a:gd name="T20" fmla="*/ 169 w 325"/>
                  <a:gd name="T21" fmla="*/ 2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5" h="233">
                    <a:moveTo>
                      <a:pt x="169" y="20"/>
                    </a:moveTo>
                    <a:cubicBezTo>
                      <a:pt x="98" y="61"/>
                      <a:pt x="98" y="61"/>
                      <a:pt x="98" y="61"/>
                    </a:cubicBezTo>
                    <a:cubicBezTo>
                      <a:pt x="181" y="87"/>
                      <a:pt x="257" y="135"/>
                      <a:pt x="317" y="198"/>
                    </a:cubicBezTo>
                    <a:cubicBezTo>
                      <a:pt x="325" y="206"/>
                      <a:pt x="324" y="218"/>
                      <a:pt x="317" y="225"/>
                    </a:cubicBezTo>
                    <a:cubicBezTo>
                      <a:pt x="309" y="233"/>
                      <a:pt x="297" y="232"/>
                      <a:pt x="289" y="225"/>
                    </a:cubicBezTo>
                    <a:cubicBezTo>
                      <a:pt x="234" y="166"/>
                      <a:pt x="165" y="123"/>
                      <a:pt x="88" y="98"/>
                    </a:cubicBezTo>
                    <a:cubicBezTo>
                      <a:pt x="128" y="169"/>
                      <a:pt x="128" y="169"/>
                      <a:pt x="128" y="169"/>
                    </a:cubicBezTo>
                    <a:cubicBezTo>
                      <a:pt x="54" y="149"/>
                      <a:pt x="54" y="149"/>
                      <a:pt x="54" y="149"/>
                    </a:cubicBezTo>
                    <a:cubicBezTo>
                      <a:pt x="0" y="54"/>
                      <a:pt x="0" y="54"/>
                      <a:pt x="0" y="54"/>
                    </a:cubicBezTo>
                    <a:cubicBezTo>
                      <a:pt x="95" y="0"/>
                      <a:pt x="95" y="0"/>
                      <a:pt x="95" y="0"/>
                    </a:cubicBezTo>
                    <a:cubicBezTo>
                      <a:pt x="169" y="20"/>
                      <a:pt x="169" y="20"/>
                      <a:pt x="169" y="20"/>
                    </a:cubicBezTo>
                    <a:close/>
                  </a:path>
                </a:pathLst>
              </a:custGeom>
              <a:solidFill>
                <a:srgbClr val="FFFFFF"/>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12" name="Freeform 31">
                <a:extLst>
                  <a:ext uri="{FF2B5EF4-FFF2-40B4-BE49-F238E27FC236}">
                    <a16:creationId xmlns:a16="http://schemas.microsoft.com/office/drawing/2014/main" id="{925B75B9-E7B2-3C93-AAF2-A14758260E45}"/>
                  </a:ext>
                </a:extLst>
              </p:cNvPr>
              <p:cNvSpPr>
                <a:spLocks/>
              </p:cNvSpPr>
              <p:nvPr/>
            </p:nvSpPr>
            <p:spPr bwMode="auto">
              <a:xfrm rot="16200000" flipH="1">
                <a:off x="7764924" y="3107464"/>
                <a:ext cx="2280675" cy="1198131"/>
              </a:xfrm>
              <a:custGeom>
                <a:avLst/>
                <a:gdLst>
                  <a:gd name="T0" fmla="*/ 1083 w 1123"/>
                  <a:gd name="T1" fmla="*/ 15 h 592"/>
                  <a:gd name="T2" fmla="*/ 1108 w 1123"/>
                  <a:gd name="T3" fmla="*/ 4 h 592"/>
                  <a:gd name="T4" fmla="*/ 1119 w 1123"/>
                  <a:gd name="T5" fmla="*/ 29 h 592"/>
                  <a:gd name="T6" fmla="*/ 55 w 1123"/>
                  <a:gd name="T7" fmla="*/ 271 h 592"/>
                  <a:gd name="T8" fmla="*/ 55 w 1123"/>
                  <a:gd name="T9" fmla="*/ 354 h 592"/>
                  <a:gd name="T10" fmla="*/ 0 w 1123"/>
                  <a:gd name="T11" fmla="*/ 299 h 592"/>
                  <a:gd name="T12" fmla="*/ 0 w 1123"/>
                  <a:gd name="T13" fmla="*/ 190 h 592"/>
                  <a:gd name="T14" fmla="*/ 109 w 1123"/>
                  <a:gd name="T15" fmla="*/ 190 h 592"/>
                  <a:gd name="T16" fmla="*/ 164 w 1123"/>
                  <a:gd name="T17" fmla="*/ 244 h 592"/>
                  <a:gd name="T18" fmla="*/ 83 w 1123"/>
                  <a:gd name="T19" fmla="*/ 244 h 592"/>
                  <a:gd name="T20" fmla="*/ 1083 w 1123"/>
                  <a:gd name="T21" fmla="*/ 15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3" h="592">
                    <a:moveTo>
                      <a:pt x="1083" y="15"/>
                    </a:moveTo>
                    <a:cubicBezTo>
                      <a:pt x="1087" y="5"/>
                      <a:pt x="1099" y="0"/>
                      <a:pt x="1108" y="4"/>
                    </a:cubicBezTo>
                    <a:cubicBezTo>
                      <a:pt x="1118" y="8"/>
                      <a:pt x="1123" y="19"/>
                      <a:pt x="1119" y="29"/>
                    </a:cubicBezTo>
                    <a:cubicBezTo>
                      <a:pt x="951" y="461"/>
                      <a:pt x="396" y="592"/>
                      <a:pt x="55" y="271"/>
                    </a:cubicBezTo>
                    <a:cubicBezTo>
                      <a:pt x="55" y="354"/>
                      <a:pt x="55" y="354"/>
                      <a:pt x="55" y="354"/>
                    </a:cubicBezTo>
                    <a:cubicBezTo>
                      <a:pt x="0" y="299"/>
                      <a:pt x="0" y="299"/>
                      <a:pt x="0" y="299"/>
                    </a:cubicBezTo>
                    <a:cubicBezTo>
                      <a:pt x="0" y="190"/>
                      <a:pt x="0" y="190"/>
                      <a:pt x="0" y="190"/>
                    </a:cubicBezTo>
                    <a:cubicBezTo>
                      <a:pt x="109" y="190"/>
                      <a:pt x="109" y="190"/>
                      <a:pt x="109" y="190"/>
                    </a:cubicBezTo>
                    <a:cubicBezTo>
                      <a:pt x="164" y="244"/>
                      <a:pt x="164" y="244"/>
                      <a:pt x="164" y="244"/>
                    </a:cubicBezTo>
                    <a:cubicBezTo>
                      <a:pt x="83" y="244"/>
                      <a:pt x="83" y="244"/>
                      <a:pt x="83" y="244"/>
                    </a:cubicBezTo>
                    <a:cubicBezTo>
                      <a:pt x="401" y="541"/>
                      <a:pt x="926" y="420"/>
                      <a:pt x="1083" y="15"/>
                    </a:cubicBezTo>
                    <a:close/>
                  </a:path>
                </a:pathLst>
              </a:custGeom>
              <a:solidFill>
                <a:srgbClr val="FFFFFF"/>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13" name="Freeform 29">
                <a:extLst>
                  <a:ext uri="{FF2B5EF4-FFF2-40B4-BE49-F238E27FC236}">
                    <a16:creationId xmlns:a16="http://schemas.microsoft.com/office/drawing/2014/main" id="{AC8D5B62-3391-3B82-0792-16BAB69E79A2}"/>
                  </a:ext>
                </a:extLst>
              </p:cNvPr>
              <p:cNvSpPr>
                <a:spLocks/>
              </p:cNvSpPr>
              <p:nvPr/>
            </p:nvSpPr>
            <p:spPr bwMode="auto">
              <a:xfrm rot="4500000" flipV="1">
                <a:off x="4033585" y="2814796"/>
                <a:ext cx="456447" cy="374767"/>
              </a:xfrm>
              <a:custGeom>
                <a:avLst/>
                <a:gdLst>
                  <a:gd name="T0" fmla="*/ 378 w 396"/>
                  <a:gd name="T1" fmla="*/ 287 h 326"/>
                  <a:gd name="T2" fmla="*/ 394 w 396"/>
                  <a:gd name="T3" fmla="*/ 309 h 326"/>
                  <a:gd name="T4" fmla="*/ 372 w 396"/>
                  <a:gd name="T5" fmla="*/ 325 h 326"/>
                  <a:gd name="T6" fmla="*/ 61 w 396"/>
                  <a:gd name="T7" fmla="*/ 95 h 326"/>
                  <a:gd name="T8" fmla="*/ 30 w 396"/>
                  <a:gd name="T9" fmla="*/ 172 h 326"/>
                  <a:gd name="T10" fmla="*/ 0 w 396"/>
                  <a:gd name="T11" fmla="*/ 101 h 326"/>
                  <a:gd name="T12" fmla="*/ 41 w 396"/>
                  <a:gd name="T13" fmla="*/ 0 h 326"/>
                  <a:gd name="T14" fmla="*/ 142 w 396"/>
                  <a:gd name="T15" fmla="*/ 41 h 326"/>
                  <a:gd name="T16" fmla="*/ 172 w 396"/>
                  <a:gd name="T17" fmla="*/ 112 h 326"/>
                  <a:gd name="T18" fmla="*/ 97 w 396"/>
                  <a:gd name="T19" fmla="*/ 81 h 326"/>
                  <a:gd name="T20" fmla="*/ 378 w 396"/>
                  <a:gd name="T21" fmla="*/ 287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26">
                    <a:moveTo>
                      <a:pt x="378" y="287"/>
                    </a:moveTo>
                    <a:cubicBezTo>
                      <a:pt x="388" y="288"/>
                      <a:pt x="396" y="298"/>
                      <a:pt x="394" y="309"/>
                    </a:cubicBezTo>
                    <a:cubicBezTo>
                      <a:pt x="392" y="319"/>
                      <a:pt x="383" y="326"/>
                      <a:pt x="372" y="325"/>
                    </a:cubicBezTo>
                    <a:cubicBezTo>
                      <a:pt x="237" y="305"/>
                      <a:pt x="120" y="219"/>
                      <a:pt x="61" y="95"/>
                    </a:cubicBezTo>
                    <a:cubicBezTo>
                      <a:pt x="30" y="172"/>
                      <a:pt x="30" y="172"/>
                      <a:pt x="30" y="172"/>
                    </a:cubicBezTo>
                    <a:cubicBezTo>
                      <a:pt x="0" y="101"/>
                      <a:pt x="0" y="101"/>
                      <a:pt x="0" y="101"/>
                    </a:cubicBezTo>
                    <a:cubicBezTo>
                      <a:pt x="41" y="0"/>
                      <a:pt x="41" y="0"/>
                      <a:pt x="41" y="0"/>
                    </a:cubicBezTo>
                    <a:cubicBezTo>
                      <a:pt x="142" y="41"/>
                      <a:pt x="142" y="41"/>
                      <a:pt x="142" y="41"/>
                    </a:cubicBezTo>
                    <a:cubicBezTo>
                      <a:pt x="172" y="112"/>
                      <a:pt x="172" y="112"/>
                      <a:pt x="172" y="112"/>
                    </a:cubicBezTo>
                    <a:cubicBezTo>
                      <a:pt x="97" y="81"/>
                      <a:pt x="97" y="81"/>
                      <a:pt x="97" y="81"/>
                    </a:cubicBezTo>
                    <a:cubicBezTo>
                      <a:pt x="151" y="191"/>
                      <a:pt x="255" y="268"/>
                      <a:pt x="378" y="287"/>
                    </a:cubicBezTo>
                    <a:close/>
                  </a:path>
                </a:pathLst>
              </a:custGeom>
              <a:solidFill>
                <a:srgbClr val="FFFFFF"/>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14" name="Freeform 30">
                <a:extLst>
                  <a:ext uri="{FF2B5EF4-FFF2-40B4-BE49-F238E27FC236}">
                    <a16:creationId xmlns:a16="http://schemas.microsoft.com/office/drawing/2014/main" id="{4FB2187D-BD40-C0A5-5968-AD6B571CB7D9}"/>
                  </a:ext>
                </a:extLst>
              </p:cNvPr>
              <p:cNvSpPr>
                <a:spLocks/>
              </p:cNvSpPr>
              <p:nvPr/>
            </p:nvSpPr>
            <p:spPr bwMode="auto">
              <a:xfrm rot="16200000" flipH="1">
                <a:off x="6591383" y="2654434"/>
                <a:ext cx="502892" cy="366760"/>
              </a:xfrm>
              <a:custGeom>
                <a:avLst/>
                <a:gdLst>
                  <a:gd name="T0" fmla="*/ 37 w 436"/>
                  <a:gd name="T1" fmla="*/ 308 h 318"/>
                  <a:gd name="T2" fmla="*/ 10 w 436"/>
                  <a:gd name="T3" fmla="*/ 312 h 318"/>
                  <a:gd name="T4" fmla="*/ 7 w 436"/>
                  <a:gd name="T5" fmla="*/ 284 h 318"/>
                  <a:gd name="T6" fmla="*/ 338 w 436"/>
                  <a:gd name="T7" fmla="*/ 61 h 318"/>
                  <a:gd name="T8" fmla="*/ 267 w 436"/>
                  <a:gd name="T9" fmla="*/ 20 h 318"/>
                  <a:gd name="T10" fmla="*/ 342 w 436"/>
                  <a:gd name="T11" fmla="*/ 0 h 318"/>
                  <a:gd name="T12" fmla="*/ 436 w 436"/>
                  <a:gd name="T13" fmla="*/ 55 h 318"/>
                  <a:gd name="T14" fmla="*/ 381 w 436"/>
                  <a:gd name="T15" fmla="*/ 150 h 318"/>
                  <a:gd name="T16" fmla="*/ 306 w 436"/>
                  <a:gd name="T17" fmla="*/ 169 h 318"/>
                  <a:gd name="T18" fmla="*/ 347 w 436"/>
                  <a:gd name="T19" fmla="*/ 99 h 318"/>
                  <a:gd name="T20" fmla="*/ 37 w 436"/>
                  <a:gd name="T21" fmla="*/ 308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6" h="318">
                    <a:moveTo>
                      <a:pt x="37" y="308"/>
                    </a:moveTo>
                    <a:cubicBezTo>
                      <a:pt x="30" y="317"/>
                      <a:pt x="18" y="318"/>
                      <a:pt x="10" y="312"/>
                    </a:cubicBezTo>
                    <a:cubicBezTo>
                      <a:pt x="1" y="305"/>
                      <a:pt x="0" y="293"/>
                      <a:pt x="7" y="284"/>
                    </a:cubicBezTo>
                    <a:cubicBezTo>
                      <a:pt x="91" y="178"/>
                      <a:pt x="207" y="99"/>
                      <a:pt x="338" y="61"/>
                    </a:cubicBezTo>
                    <a:cubicBezTo>
                      <a:pt x="267" y="20"/>
                      <a:pt x="267" y="20"/>
                      <a:pt x="267" y="20"/>
                    </a:cubicBezTo>
                    <a:cubicBezTo>
                      <a:pt x="342" y="0"/>
                      <a:pt x="342" y="0"/>
                      <a:pt x="342" y="0"/>
                    </a:cubicBezTo>
                    <a:cubicBezTo>
                      <a:pt x="436" y="55"/>
                      <a:pt x="436" y="55"/>
                      <a:pt x="436" y="55"/>
                    </a:cubicBezTo>
                    <a:cubicBezTo>
                      <a:pt x="381" y="150"/>
                      <a:pt x="381" y="150"/>
                      <a:pt x="381" y="150"/>
                    </a:cubicBezTo>
                    <a:cubicBezTo>
                      <a:pt x="306" y="169"/>
                      <a:pt x="306" y="169"/>
                      <a:pt x="306" y="169"/>
                    </a:cubicBezTo>
                    <a:cubicBezTo>
                      <a:pt x="347" y="99"/>
                      <a:pt x="347" y="99"/>
                      <a:pt x="347" y="99"/>
                    </a:cubicBezTo>
                    <a:cubicBezTo>
                      <a:pt x="225" y="135"/>
                      <a:pt x="116" y="209"/>
                      <a:pt x="37" y="308"/>
                    </a:cubicBezTo>
                    <a:close/>
                  </a:path>
                </a:pathLst>
              </a:custGeom>
              <a:solidFill>
                <a:srgbClr val="FFFFFF"/>
              </a:solidFill>
              <a:ln>
                <a:noFill/>
              </a:ln>
            </p:spPr>
            <p:txBody>
              <a:bodyPr vert="horz" wrap="square" lIns="182880" tIns="91440" rIns="182880" bIns="91440" numCol="1" anchor="t" anchorCtr="0" compatLnSpc="1">
                <a:prstTxWarp prst="textNoShape">
                  <a:avLst/>
                </a:prstTxWarp>
              </a:bodyPr>
              <a:lstStyle/>
              <a:p>
                <a:endParaRPr lang="en-US" sz="7200"/>
              </a:p>
            </p:txBody>
          </p:sp>
        </p:grpSp>
        <p:sp>
          <p:nvSpPr>
            <p:cNvPr id="7" name="Oval 6">
              <a:extLst>
                <a:ext uri="{FF2B5EF4-FFF2-40B4-BE49-F238E27FC236}">
                  <a16:creationId xmlns:a16="http://schemas.microsoft.com/office/drawing/2014/main" id="{1A2FC55D-5D5A-28B4-0223-B885DE643DF8}"/>
                </a:ext>
              </a:extLst>
            </p:cNvPr>
            <p:cNvSpPr/>
            <p:nvPr/>
          </p:nvSpPr>
          <p:spPr>
            <a:xfrm>
              <a:off x="3535404" y="3319483"/>
              <a:ext cx="545746" cy="545742"/>
            </a:xfrm>
            <a:prstGeom prst="ellipse">
              <a:avLst/>
            </a:prstGeom>
            <a:solidFill>
              <a:schemeClr val="bg1"/>
            </a:solidFill>
            <a:ln>
              <a:noFill/>
            </a:ln>
            <a:effectLst>
              <a:outerShdw blurRad="571500" dist="393700" dir="2700000" sx="96000" sy="96000" algn="br" rotWithShape="0">
                <a:schemeClr val="tx1">
                  <a:lumMod val="95000"/>
                  <a:lumOff val="5000"/>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8A9AA8"/>
                  </a:solidFill>
                </a:rPr>
                <a:t>03</a:t>
              </a:r>
            </a:p>
          </p:txBody>
        </p:sp>
        <p:sp>
          <p:nvSpPr>
            <p:cNvPr id="8" name="Oval 7">
              <a:extLst>
                <a:ext uri="{FF2B5EF4-FFF2-40B4-BE49-F238E27FC236}">
                  <a16:creationId xmlns:a16="http://schemas.microsoft.com/office/drawing/2014/main" id="{D34B1A13-4F14-9DC1-24D0-B854602A3DB3}"/>
                </a:ext>
              </a:extLst>
            </p:cNvPr>
            <p:cNvSpPr/>
            <p:nvPr/>
          </p:nvSpPr>
          <p:spPr>
            <a:xfrm>
              <a:off x="5322732" y="3319483"/>
              <a:ext cx="545746" cy="545742"/>
            </a:xfrm>
            <a:prstGeom prst="ellipse">
              <a:avLst/>
            </a:prstGeom>
            <a:solidFill>
              <a:schemeClr val="bg1"/>
            </a:solidFill>
            <a:ln>
              <a:noFill/>
            </a:ln>
            <a:effectLst>
              <a:outerShdw blurRad="571500" dist="393700" dir="2700000" sx="96000" sy="96000" algn="br" rotWithShape="0">
                <a:schemeClr val="tx1">
                  <a:lumMod val="95000"/>
                  <a:lumOff val="5000"/>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8A9AA8"/>
                  </a:solidFill>
                </a:rPr>
                <a:t>02</a:t>
              </a:r>
            </a:p>
          </p:txBody>
        </p:sp>
        <p:sp>
          <p:nvSpPr>
            <p:cNvPr id="9" name="Oval 8">
              <a:extLst>
                <a:ext uri="{FF2B5EF4-FFF2-40B4-BE49-F238E27FC236}">
                  <a16:creationId xmlns:a16="http://schemas.microsoft.com/office/drawing/2014/main" id="{35FB4F4F-CE31-D2B9-2B3C-61D8AEC943D6}"/>
                </a:ext>
              </a:extLst>
            </p:cNvPr>
            <p:cNvSpPr/>
            <p:nvPr/>
          </p:nvSpPr>
          <p:spPr>
            <a:xfrm>
              <a:off x="7609046" y="3319485"/>
              <a:ext cx="545746" cy="545742"/>
            </a:xfrm>
            <a:prstGeom prst="ellipse">
              <a:avLst/>
            </a:prstGeom>
            <a:solidFill>
              <a:schemeClr val="bg1"/>
            </a:solidFill>
            <a:ln>
              <a:noFill/>
            </a:ln>
            <a:effectLst>
              <a:outerShdw blurRad="571500" dist="393700" dir="2700000" sx="96000" sy="96000" algn="br" rotWithShape="0">
                <a:schemeClr val="tx1">
                  <a:lumMod val="95000"/>
                  <a:lumOff val="5000"/>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8A9AA8"/>
                  </a:solidFill>
                </a:rPr>
                <a:t>01</a:t>
              </a:r>
            </a:p>
          </p:txBody>
        </p:sp>
      </p:grpSp>
      <p:grpSp>
        <p:nvGrpSpPr>
          <p:cNvPr id="17" name="Group 16">
            <a:extLst>
              <a:ext uri="{FF2B5EF4-FFF2-40B4-BE49-F238E27FC236}">
                <a16:creationId xmlns:a16="http://schemas.microsoft.com/office/drawing/2014/main" id="{3E3CB845-DBAD-D5A3-80F2-C70F608ED0A0}"/>
              </a:ext>
            </a:extLst>
          </p:cNvPr>
          <p:cNvGrpSpPr/>
          <p:nvPr/>
        </p:nvGrpSpPr>
        <p:grpSpPr>
          <a:xfrm>
            <a:off x="19192228" y="6837121"/>
            <a:ext cx="4095752" cy="1980942"/>
            <a:chOff x="9713242" y="973652"/>
            <a:chExt cx="1711503" cy="990471"/>
          </a:xfrm>
        </p:grpSpPr>
        <p:sp>
          <p:nvSpPr>
            <p:cNvPr id="18" name="TextBox 17">
              <a:extLst>
                <a:ext uri="{FF2B5EF4-FFF2-40B4-BE49-F238E27FC236}">
                  <a16:creationId xmlns:a16="http://schemas.microsoft.com/office/drawing/2014/main" id="{E85A7000-48AB-3CBA-FC94-E50C46A8C8F5}"/>
                </a:ext>
              </a:extLst>
            </p:cNvPr>
            <p:cNvSpPr txBox="1"/>
            <p:nvPr/>
          </p:nvSpPr>
          <p:spPr>
            <a:xfrm>
              <a:off x="9713242" y="1380437"/>
              <a:ext cx="1711501" cy="583686"/>
            </a:xfrm>
            <a:prstGeom prst="rect">
              <a:avLst/>
            </a:prstGeom>
            <a:noFill/>
          </p:spPr>
          <p:txBody>
            <a:bodyPr wrap="square" rtlCol="0">
              <a:spAutoFit/>
            </a:bodyPr>
            <a:lstStyle/>
            <a:p>
              <a:pPr>
                <a:lnSpc>
                  <a:spcPct val="130000"/>
                </a:lnSpc>
                <a:spcBef>
                  <a:spcPts val="2400"/>
                </a:spcBef>
              </a:pPr>
              <a:r>
                <a:rPr lang="en-US" sz="2800" dirty="0">
                  <a:solidFill>
                    <a:schemeClr val="tx1">
                      <a:lumMod val="50000"/>
                      <a:lumOff val="50000"/>
                    </a:schemeClr>
                  </a:solidFill>
                  <a:ea typeface="Open Sans Light" panose="020B0606030504020204" pitchFamily="34" charset="0"/>
                  <a:cs typeface="Open Sans Light" panose="020B0606030504020204" pitchFamily="34" charset="0"/>
                </a:rPr>
                <a:t>Lorem dol ipsum met dolor sit </a:t>
              </a:r>
              <a:r>
                <a:rPr lang="en-US" sz="2800" dirty="0" err="1">
                  <a:solidFill>
                    <a:schemeClr val="tx1">
                      <a:lumMod val="50000"/>
                      <a:lumOff val="50000"/>
                    </a:schemeClr>
                  </a:solidFill>
                  <a:ea typeface="Open Sans Light" panose="020B0606030504020204" pitchFamily="34" charset="0"/>
                  <a:cs typeface="Open Sans Light" panose="020B0606030504020204" pitchFamily="34" charset="0"/>
                </a:rPr>
                <a:t>amet</a:t>
              </a:r>
              <a:r>
                <a:rPr lang="en-US" sz="2800" dirty="0">
                  <a:solidFill>
                    <a:schemeClr val="tx1">
                      <a:lumMod val="50000"/>
                      <a:lumOff val="50000"/>
                    </a:schemeClr>
                  </a:solidFill>
                  <a:ea typeface="Open Sans Light" panose="020B0606030504020204" pitchFamily="34" charset="0"/>
                  <a:cs typeface="Open Sans Light" panose="020B0606030504020204" pitchFamily="34" charset="0"/>
                </a:rPr>
                <a:t> </a:t>
              </a:r>
            </a:p>
          </p:txBody>
        </p:sp>
        <p:sp>
          <p:nvSpPr>
            <p:cNvPr id="19" name="TextBox 18">
              <a:extLst>
                <a:ext uri="{FF2B5EF4-FFF2-40B4-BE49-F238E27FC236}">
                  <a16:creationId xmlns:a16="http://schemas.microsoft.com/office/drawing/2014/main" id="{E7FB025A-7F0B-78AC-2CBE-CA0B04F1DD00}"/>
                </a:ext>
              </a:extLst>
            </p:cNvPr>
            <p:cNvSpPr txBox="1"/>
            <p:nvPr/>
          </p:nvSpPr>
          <p:spPr>
            <a:xfrm>
              <a:off x="9713243" y="973652"/>
              <a:ext cx="1711502" cy="323166"/>
            </a:xfrm>
            <a:prstGeom prst="rect">
              <a:avLst/>
            </a:prstGeom>
            <a:noFill/>
          </p:spPr>
          <p:txBody>
            <a:bodyPr wrap="square" rtlCol="0">
              <a:spAutoFit/>
            </a:bodyPr>
            <a:lstStyle>
              <a:defPPr>
                <a:defRPr lang="en-US"/>
              </a:defPPr>
              <a:lvl1pPr>
                <a:spcBef>
                  <a:spcPts val="1200"/>
                </a:spcBef>
                <a:defRPr sz="1400" b="1">
                  <a:solidFill>
                    <a:srgbClr val="2C4166"/>
                  </a:solidFill>
                  <a:ea typeface="Open Sans ExtraBold" panose="020B0606030504020204" pitchFamily="34" charset="0"/>
                  <a:cs typeface="Open Sans ExtraBold" panose="020B0606030504020204" pitchFamily="34" charset="0"/>
                </a:defRPr>
              </a:lvl1pPr>
            </a:lstStyle>
            <a:p>
              <a:r>
                <a:rPr lang="en-IN" sz="3600" dirty="0">
                  <a:solidFill>
                    <a:schemeClr val="accent3"/>
                  </a:solidFill>
                  <a:latin typeface="+mj-lt"/>
                </a:rPr>
                <a:t>Store</a:t>
              </a:r>
            </a:p>
          </p:txBody>
        </p:sp>
      </p:grpSp>
      <p:grpSp>
        <p:nvGrpSpPr>
          <p:cNvPr id="20" name="Group 19">
            <a:extLst>
              <a:ext uri="{FF2B5EF4-FFF2-40B4-BE49-F238E27FC236}">
                <a16:creationId xmlns:a16="http://schemas.microsoft.com/office/drawing/2014/main" id="{245C5566-D6DE-A289-94DB-0E85E318315A}"/>
              </a:ext>
            </a:extLst>
          </p:cNvPr>
          <p:cNvGrpSpPr/>
          <p:nvPr/>
        </p:nvGrpSpPr>
        <p:grpSpPr>
          <a:xfrm>
            <a:off x="8458188" y="10555681"/>
            <a:ext cx="4991108" cy="1980942"/>
            <a:chOff x="9713243" y="973652"/>
            <a:chExt cx="2085648" cy="990471"/>
          </a:xfrm>
        </p:grpSpPr>
        <p:sp>
          <p:nvSpPr>
            <p:cNvPr id="21" name="TextBox 20">
              <a:extLst>
                <a:ext uri="{FF2B5EF4-FFF2-40B4-BE49-F238E27FC236}">
                  <a16:creationId xmlns:a16="http://schemas.microsoft.com/office/drawing/2014/main" id="{10DA37E4-1460-991F-D0A6-537A5BB0A01A}"/>
                </a:ext>
              </a:extLst>
            </p:cNvPr>
            <p:cNvSpPr txBox="1"/>
            <p:nvPr/>
          </p:nvSpPr>
          <p:spPr>
            <a:xfrm>
              <a:off x="9713243" y="1380437"/>
              <a:ext cx="2085648" cy="583686"/>
            </a:xfrm>
            <a:prstGeom prst="rect">
              <a:avLst/>
            </a:prstGeom>
            <a:noFill/>
          </p:spPr>
          <p:txBody>
            <a:bodyPr wrap="square" rtlCol="0">
              <a:spAutoFit/>
            </a:bodyPr>
            <a:lstStyle/>
            <a:p>
              <a:pPr algn="ctr">
                <a:lnSpc>
                  <a:spcPct val="130000"/>
                </a:lnSpc>
                <a:spcBef>
                  <a:spcPts val="2400"/>
                </a:spcBef>
              </a:pPr>
              <a:r>
                <a:rPr lang="en-US" sz="2800" dirty="0">
                  <a:solidFill>
                    <a:schemeClr val="tx1">
                      <a:lumMod val="50000"/>
                      <a:lumOff val="50000"/>
                    </a:schemeClr>
                  </a:solidFill>
                  <a:ea typeface="Open Sans Light" panose="020B0606030504020204" pitchFamily="34" charset="0"/>
                  <a:cs typeface="Open Sans Light" panose="020B0606030504020204" pitchFamily="34" charset="0"/>
                </a:rPr>
                <a:t>Lorem dol ipsum met dolor sit </a:t>
              </a:r>
              <a:r>
                <a:rPr lang="en-US" sz="2800" dirty="0" err="1">
                  <a:solidFill>
                    <a:schemeClr val="tx1">
                      <a:lumMod val="50000"/>
                      <a:lumOff val="50000"/>
                    </a:schemeClr>
                  </a:solidFill>
                  <a:ea typeface="Open Sans Light" panose="020B0606030504020204" pitchFamily="34" charset="0"/>
                  <a:cs typeface="Open Sans Light" panose="020B0606030504020204" pitchFamily="34" charset="0"/>
                </a:rPr>
                <a:t>amet</a:t>
              </a:r>
              <a:r>
                <a:rPr lang="en-US" sz="2800" dirty="0">
                  <a:solidFill>
                    <a:schemeClr val="tx1">
                      <a:lumMod val="50000"/>
                      <a:lumOff val="50000"/>
                    </a:schemeClr>
                  </a:solidFill>
                  <a:ea typeface="Open Sans Light" panose="020B0606030504020204" pitchFamily="34" charset="0"/>
                  <a:cs typeface="Open Sans Light" panose="020B0606030504020204" pitchFamily="34" charset="0"/>
                </a:rPr>
                <a:t> </a:t>
              </a:r>
            </a:p>
          </p:txBody>
        </p:sp>
        <p:sp>
          <p:nvSpPr>
            <p:cNvPr id="22" name="TextBox 21">
              <a:extLst>
                <a:ext uri="{FF2B5EF4-FFF2-40B4-BE49-F238E27FC236}">
                  <a16:creationId xmlns:a16="http://schemas.microsoft.com/office/drawing/2014/main" id="{422BAA8C-18F8-7962-9EB8-8A3CFCBCAADB}"/>
                </a:ext>
              </a:extLst>
            </p:cNvPr>
            <p:cNvSpPr txBox="1"/>
            <p:nvPr/>
          </p:nvSpPr>
          <p:spPr>
            <a:xfrm>
              <a:off x="9900316" y="973652"/>
              <a:ext cx="1711502" cy="323166"/>
            </a:xfrm>
            <a:prstGeom prst="rect">
              <a:avLst/>
            </a:prstGeom>
            <a:noFill/>
          </p:spPr>
          <p:txBody>
            <a:bodyPr wrap="square" rtlCol="0">
              <a:spAutoFit/>
            </a:bodyPr>
            <a:lstStyle>
              <a:defPPr>
                <a:defRPr lang="en-US"/>
              </a:defPPr>
              <a:lvl1pPr>
                <a:spcBef>
                  <a:spcPts val="1200"/>
                </a:spcBef>
                <a:defRPr sz="1400" b="1">
                  <a:solidFill>
                    <a:srgbClr val="2C4166"/>
                  </a:solidFill>
                  <a:ea typeface="Open Sans ExtraBold" panose="020B0606030504020204" pitchFamily="34" charset="0"/>
                  <a:cs typeface="Open Sans ExtraBold" panose="020B0606030504020204" pitchFamily="34" charset="0"/>
                </a:defRPr>
              </a:lvl1pPr>
            </a:lstStyle>
            <a:p>
              <a:pPr algn="ctr"/>
              <a:r>
                <a:rPr lang="en-IN" sz="3600" dirty="0">
                  <a:solidFill>
                    <a:schemeClr val="accent2"/>
                  </a:solidFill>
                  <a:latin typeface="+mj-lt"/>
                </a:rPr>
                <a:t>Product</a:t>
              </a:r>
            </a:p>
          </p:txBody>
        </p:sp>
      </p:grpSp>
      <p:grpSp>
        <p:nvGrpSpPr>
          <p:cNvPr id="23" name="Group 22">
            <a:extLst>
              <a:ext uri="{FF2B5EF4-FFF2-40B4-BE49-F238E27FC236}">
                <a16:creationId xmlns:a16="http://schemas.microsoft.com/office/drawing/2014/main" id="{AAA0ECA9-7F5F-2A20-075D-0992B89DE23C}"/>
              </a:ext>
            </a:extLst>
          </p:cNvPr>
          <p:cNvGrpSpPr/>
          <p:nvPr/>
        </p:nvGrpSpPr>
        <p:grpSpPr>
          <a:xfrm>
            <a:off x="1046831" y="3600063"/>
            <a:ext cx="4095750" cy="1980942"/>
            <a:chOff x="9140089" y="3402527"/>
            <a:chExt cx="1711502" cy="990471"/>
          </a:xfrm>
        </p:grpSpPr>
        <p:sp>
          <p:nvSpPr>
            <p:cNvPr id="24" name="TextBox 23">
              <a:extLst>
                <a:ext uri="{FF2B5EF4-FFF2-40B4-BE49-F238E27FC236}">
                  <a16:creationId xmlns:a16="http://schemas.microsoft.com/office/drawing/2014/main" id="{D69C3D14-53B0-77CE-899E-76DF99A8165A}"/>
                </a:ext>
              </a:extLst>
            </p:cNvPr>
            <p:cNvSpPr txBox="1"/>
            <p:nvPr/>
          </p:nvSpPr>
          <p:spPr>
            <a:xfrm>
              <a:off x="9140090" y="3809312"/>
              <a:ext cx="1711501" cy="583686"/>
            </a:xfrm>
            <a:prstGeom prst="rect">
              <a:avLst/>
            </a:prstGeom>
            <a:noFill/>
          </p:spPr>
          <p:txBody>
            <a:bodyPr wrap="square" rtlCol="0">
              <a:spAutoFit/>
            </a:bodyPr>
            <a:lstStyle/>
            <a:p>
              <a:pPr algn="r">
                <a:lnSpc>
                  <a:spcPct val="130000"/>
                </a:lnSpc>
                <a:spcBef>
                  <a:spcPts val="2400"/>
                </a:spcBef>
              </a:pPr>
              <a:r>
                <a:rPr lang="en-US" sz="2800" dirty="0">
                  <a:solidFill>
                    <a:schemeClr val="tx1">
                      <a:lumMod val="50000"/>
                      <a:lumOff val="50000"/>
                    </a:schemeClr>
                  </a:solidFill>
                  <a:ea typeface="Open Sans Light" panose="020B0606030504020204" pitchFamily="34" charset="0"/>
                  <a:cs typeface="Open Sans Light" panose="020B0606030504020204" pitchFamily="34" charset="0"/>
                </a:rPr>
                <a:t>Lorem dol ipsum met dolor sit </a:t>
              </a:r>
              <a:r>
                <a:rPr lang="en-US" sz="2800" dirty="0" err="1">
                  <a:solidFill>
                    <a:schemeClr val="tx1">
                      <a:lumMod val="50000"/>
                      <a:lumOff val="50000"/>
                    </a:schemeClr>
                  </a:solidFill>
                  <a:ea typeface="Open Sans Light" panose="020B0606030504020204" pitchFamily="34" charset="0"/>
                  <a:cs typeface="Open Sans Light" panose="020B0606030504020204" pitchFamily="34" charset="0"/>
                </a:rPr>
                <a:t>amet</a:t>
              </a:r>
              <a:r>
                <a:rPr lang="en-US" sz="2800" dirty="0">
                  <a:solidFill>
                    <a:schemeClr val="tx1">
                      <a:lumMod val="50000"/>
                      <a:lumOff val="50000"/>
                    </a:schemeClr>
                  </a:solidFill>
                  <a:ea typeface="Open Sans Light" panose="020B0606030504020204" pitchFamily="34" charset="0"/>
                  <a:cs typeface="Open Sans Light" panose="020B0606030504020204" pitchFamily="34" charset="0"/>
                </a:rPr>
                <a:t> </a:t>
              </a:r>
            </a:p>
          </p:txBody>
        </p:sp>
        <p:sp>
          <p:nvSpPr>
            <p:cNvPr id="25" name="TextBox 24">
              <a:extLst>
                <a:ext uri="{FF2B5EF4-FFF2-40B4-BE49-F238E27FC236}">
                  <a16:creationId xmlns:a16="http://schemas.microsoft.com/office/drawing/2014/main" id="{9E1D0E19-9080-C7BF-0934-4D8DD7D00607}"/>
                </a:ext>
              </a:extLst>
            </p:cNvPr>
            <p:cNvSpPr txBox="1"/>
            <p:nvPr/>
          </p:nvSpPr>
          <p:spPr>
            <a:xfrm>
              <a:off x="9140089" y="3402527"/>
              <a:ext cx="1711502" cy="323166"/>
            </a:xfrm>
            <a:prstGeom prst="rect">
              <a:avLst/>
            </a:prstGeom>
            <a:noFill/>
          </p:spPr>
          <p:txBody>
            <a:bodyPr wrap="square" rtlCol="0">
              <a:spAutoFit/>
            </a:bodyPr>
            <a:lstStyle>
              <a:defPPr>
                <a:defRPr lang="en-US"/>
              </a:defPPr>
              <a:lvl1pPr>
                <a:spcBef>
                  <a:spcPts val="1200"/>
                </a:spcBef>
                <a:defRPr sz="1400" b="1">
                  <a:solidFill>
                    <a:srgbClr val="2C4166"/>
                  </a:solidFill>
                  <a:ea typeface="Open Sans ExtraBold" panose="020B0606030504020204" pitchFamily="34" charset="0"/>
                  <a:cs typeface="Open Sans ExtraBold" panose="020B0606030504020204" pitchFamily="34" charset="0"/>
                </a:defRPr>
              </a:lvl1pPr>
            </a:lstStyle>
            <a:p>
              <a:pPr algn="r"/>
              <a:r>
                <a:rPr lang="en-IN" sz="3600" dirty="0">
                  <a:solidFill>
                    <a:schemeClr val="accent1"/>
                  </a:solidFill>
                  <a:latin typeface="+mj-lt"/>
                </a:rPr>
                <a:t>Customer</a:t>
              </a:r>
            </a:p>
          </p:txBody>
        </p:sp>
      </p:grpSp>
      <p:sp>
        <p:nvSpPr>
          <p:cNvPr id="26" name="Rectangle 25">
            <a:extLst>
              <a:ext uri="{FF2B5EF4-FFF2-40B4-BE49-F238E27FC236}">
                <a16:creationId xmlns:a16="http://schemas.microsoft.com/office/drawing/2014/main" id="{7A79DB41-C7E8-E13B-5B57-50BDB675FBF1}"/>
              </a:ext>
            </a:extLst>
          </p:cNvPr>
          <p:cNvSpPr/>
          <p:nvPr/>
        </p:nvSpPr>
        <p:spPr>
          <a:xfrm>
            <a:off x="5430060" y="1118789"/>
            <a:ext cx="13523880" cy="1446550"/>
          </a:xfrm>
          <a:prstGeom prst="rect">
            <a:avLst/>
          </a:prstGeom>
          <a:noFill/>
        </p:spPr>
        <p:txBody>
          <a:bodyPr wrap="square" rtlCol="0">
            <a:spAutoFit/>
          </a:bodyPr>
          <a:lstStyle/>
          <a:p>
            <a:pPr algn="ctr"/>
            <a:r>
              <a:rPr lang="en-US" sz="8800" b="1" dirty="0">
                <a:solidFill>
                  <a:schemeClr val="tx1">
                    <a:lumMod val="85000"/>
                    <a:lumOff val="15000"/>
                  </a:schemeClr>
                </a:solidFill>
                <a:latin typeface="+mj-lt"/>
              </a:rPr>
              <a:t>Customer Journey Map</a:t>
            </a:r>
          </a:p>
        </p:txBody>
      </p:sp>
      <p:grpSp>
        <p:nvGrpSpPr>
          <p:cNvPr id="27" name="Group 26">
            <a:extLst>
              <a:ext uri="{FF2B5EF4-FFF2-40B4-BE49-F238E27FC236}">
                <a16:creationId xmlns:a16="http://schemas.microsoft.com/office/drawing/2014/main" id="{1A67AC91-A545-42B4-9DB5-0EAACE1C166B}"/>
              </a:ext>
            </a:extLst>
          </p:cNvPr>
          <p:cNvGrpSpPr/>
          <p:nvPr/>
        </p:nvGrpSpPr>
        <p:grpSpPr>
          <a:xfrm>
            <a:off x="11739600" y="8341834"/>
            <a:ext cx="1944000" cy="1944000"/>
            <a:chOff x="5869800" y="4170917"/>
            <a:chExt cx="972000" cy="972000"/>
          </a:xfrm>
        </p:grpSpPr>
        <p:sp>
          <p:nvSpPr>
            <p:cNvPr id="28" name="Oval 12">
              <a:extLst>
                <a:ext uri="{FF2B5EF4-FFF2-40B4-BE49-F238E27FC236}">
                  <a16:creationId xmlns:a16="http://schemas.microsoft.com/office/drawing/2014/main" id="{52DA71D0-1DCA-8743-2E17-43B304A0706C}"/>
                </a:ext>
              </a:extLst>
            </p:cNvPr>
            <p:cNvSpPr>
              <a:spLocks noChangeArrowheads="1"/>
            </p:cNvSpPr>
            <p:nvPr/>
          </p:nvSpPr>
          <p:spPr bwMode="auto">
            <a:xfrm rot="5400000">
              <a:off x="5869800" y="4170917"/>
              <a:ext cx="972000" cy="972000"/>
            </a:xfrm>
            <a:prstGeom prst="ellipse">
              <a:avLst/>
            </a:prstGeom>
            <a:solidFill>
              <a:schemeClr val="bg1"/>
            </a:solidFill>
            <a:ln>
              <a:noFill/>
            </a:ln>
            <a:effectLst>
              <a:outerShdw blurRad="508000" dist="190500" dir="5400000" algn="br" rotWithShape="0">
                <a:schemeClr val="tx1">
                  <a:lumMod val="95000"/>
                  <a:lumOff val="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grpSp>
          <p:nvGrpSpPr>
            <p:cNvPr id="29" name="Group 73">
              <a:extLst>
                <a:ext uri="{FF2B5EF4-FFF2-40B4-BE49-F238E27FC236}">
                  <a16:creationId xmlns:a16="http://schemas.microsoft.com/office/drawing/2014/main" id="{9A5EECEF-8DF5-0EA6-BFE8-05F754542AE4}"/>
                </a:ext>
              </a:extLst>
            </p:cNvPr>
            <p:cNvGrpSpPr/>
            <p:nvPr/>
          </p:nvGrpSpPr>
          <p:grpSpPr>
            <a:xfrm>
              <a:off x="6132528" y="4459761"/>
              <a:ext cx="446545" cy="394313"/>
              <a:chOff x="2549886" y="800334"/>
              <a:chExt cx="355053" cy="313525"/>
            </a:xfrm>
            <a:solidFill>
              <a:schemeClr val="accent2"/>
            </a:solidFill>
          </p:grpSpPr>
          <p:sp>
            <p:nvSpPr>
              <p:cNvPr id="30" name="Freeform 88">
                <a:extLst>
                  <a:ext uri="{FF2B5EF4-FFF2-40B4-BE49-F238E27FC236}">
                    <a16:creationId xmlns:a16="http://schemas.microsoft.com/office/drawing/2014/main" id="{7296CC9F-6724-188A-3025-7006D8960AAC}"/>
                  </a:ext>
                </a:extLst>
              </p:cNvPr>
              <p:cNvSpPr>
                <a:spLocks/>
              </p:cNvSpPr>
              <p:nvPr/>
            </p:nvSpPr>
            <p:spPr bwMode="auto">
              <a:xfrm>
                <a:off x="2653702" y="1055722"/>
                <a:ext cx="58137" cy="58137"/>
              </a:xfrm>
              <a:custGeom>
                <a:avLst/>
                <a:gdLst/>
                <a:ahLst/>
                <a:cxnLst>
                  <a:cxn ang="0">
                    <a:pos x="27" y="0"/>
                  </a:cxn>
                  <a:cxn ang="0">
                    <a:pos x="27" y="0"/>
                  </a:cxn>
                  <a:cxn ang="0">
                    <a:pos x="34" y="0"/>
                  </a:cxn>
                  <a:cxn ang="0">
                    <a:pos x="40" y="2"/>
                  </a:cxn>
                  <a:cxn ang="0">
                    <a:pos x="49" y="10"/>
                  </a:cxn>
                  <a:cxn ang="0">
                    <a:pos x="54" y="19"/>
                  </a:cxn>
                  <a:cxn ang="0">
                    <a:pos x="56" y="24"/>
                  </a:cxn>
                  <a:cxn ang="0">
                    <a:pos x="56" y="30"/>
                  </a:cxn>
                  <a:cxn ang="0">
                    <a:pos x="56" y="30"/>
                  </a:cxn>
                  <a:cxn ang="0">
                    <a:pos x="56" y="35"/>
                  </a:cxn>
                  <a:cxn ang="0">
                    <a:pos x="54" y="40"/>
                  </a:cxn>
                  <a:cxn ang="0">
                    <a:pos x="49" y="49"/>
                  </a:cxn>
                  <a:cxn ang="0">
                    <a:pos x="40" y="55"/>
                  </a:cxn>
                  <a:cxn ang="0">
                    <a:pos x="34" y="57"/>
                  </a:cxn>
                  <a:cxn ang="0">
                    <a:pos x="27" y="57"/>
                  </a:cxn>
                  <a:cxn ang="0">
                    <a:pos x="27" y="57"/>
                  </a:cxn>
                  <a:cxn ang="0">
                    <a:pos x="22" y="57"/>
                  </a:cxn>
                  <a:cxn ang="0">
                    <a:pos x="16" y="55"/>
                  </a:cxn>
                  <a:cxn ang="0">
                    <a:pos x="7" y="49"/>
                  </a:cxn>
                  <a:cxn ang="0">
                    <a:pos x="2" y="40"/>
                  </a:cxn>
                  <a:cxn ang="0">
                    <a:pos x="0" y="35"/>
                  </a:cxn>
                  <a:cxn ang="0">
                    <a:pos x="0" y="30"/>
                  </a:cxn>
                  <a:cxn ang="0">
                    <a:pos x="0" y="30"/>
                  </a:cxn>
                  <a:cxn ang="0">
                    <a:pos x="0" y="24"/>
                  </a:cxn>
                  <a:cxn ang="0">
                    <a:pos x="2" y="19"/>
                  </a:cxn>
                  <a:cxn ang="0">
                    <a:pos x="7" y="10"/>
                  </a:cxn>
                  <a:cxn ang="0">
                    <a:pos x="16" y="2"/>
                  </a:cxn>
                  <a:cxn ang="0">
                    <a:pos x="22" y="0"/>
                  </a:cxn>
                  <a:cxn ang="0">
                    <a:pos x="27" y="0"/>
                  </a:cxn>
                  <a:cxn ang="0">
                    <a:pos x="27" y="0"/>
                  </a:cxn>
                </a:cxnLst>
                <a:rect l="0" t="0" r="r" b="b"/>
                <a:pathLst>
                  <a:path w="56" h="57">
                    <a:moveTo>
                      <a:pt x="27" y="0"/>
                    </a:moveTo>
                    <a:lnTo>
                      <a:pt x="27" y="0"/>
                    </a:lnTo>
                    <a:lnTo>
                      <a:pt x="34" y="0"/>
                    </a:lnTo>
                    <a:lnTo>
                      <a:pt x="40" y="2"/>
                    </a:lnTo>
                    <a:lnTo>
                      <a:pt x="49" y="10"/>
                    </a:lnTo>
                    <a:lnTo>
                      <a:pt x="54" y="19"/>
                    </a:lnTo>
                    <a:lnTo>
                      <a:pt x="56" y="24"/>
                    </a:lnTo>
                    <a:lnTo>
                      <a:pt x="56" y="30"/>
                    </a:lnTo>
                    <a:lnTo>
                      <a:pt x="56" y="30"/>
                    </a:lnTo>
                    <a:lnTo>
                      <a:pt x="56" y="35"/>
                    </a:lnTo>
                    <a:lnTo>
                      <a:pt x="54" y="40"/>
                    </a:lnTo>
                    <a:lnTo>
                      <a:pt x="49" y="49"/>
                    </a:lnTo>
                    <a:lnTo>
                      <a:pt x="40" y="55"/>
                    </a:lnTo>
                    <a:lnTo>
                      <a:pt x="34" y="57"/>
                    </a:lnTo>
                    <a:lnTo>
                      <a:pt x="27" y="57"/>
                    </a:lnTo>
                    <a:lnTo>
                      <a:pt x="27" y="57"/>
                    </a:lnTo>
                    <a:lnTo>
                      <a:pt x="22" y="57"/>
                    </a:lnTo>
                    <a:lnTo>
                      <a:pt x="16" y="55"/>
                    </a:lnTo>
                    <a:lnTo>
                      <a:pt x="7" y="49"/>
                    </a:lnTo>
                    <a:lnTo>
                      <a:pt x="2" y="40"/>
                    </a:lnTo>
                    <a:lnTo>
                      <a:pt x="0" y="35"/>
                    </a:lnTo>
                    <a:lnTo>
                      <a:pt x="0" y="30"/>
                    </a:lnTo>
                    <a:lnTo>
                      <a:pt x="0" y="30"/>
                    </a:lnTo>
                    <a:lnTo>
                      <a:pt x="0" y="24"/>
                    </a:lnTo>
                    <a:lnTo>
                      <a:pt x="2" y="19"/>
                    </a:lnTo>
                    <a:lnTo>
                      <a:pt x="7" y="10"/>
                    </a:lnTo>
                    <a:lnTo>
                      <a:pt x="16" y="2"/>
                    </a:lnTo>
                    <a:lnTo>
                      <a:pt x="22" y="0"/>
                    </a:lnTo>
                    <a:lnTo>
                      <a:pt x="27" y="0"/>
                    </a:lnTo>
                    <a:lnTo>
                      <a:pt x="27" y="0"/>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sp>
            <p:nvSpPr>
              <p:cNvPr id="31" name="Freeform 89">
                <a:extLst>
                  <a:ext uri="{FF2B5EF4-FFF2-40B4-BE49-F238E27FC236}">
                    <a16:creationId xmlns:a16="http://schemas.microsoft.com/office/drawing/2014/main" id="{5469C789-E3FA-AD65-64E0-3769216E15A3}"/>
                  </a:ext>
                </a:extLst>
              </p:cNvPr>
              <p:cNvSpPr>
                <a:spLocks/>
              </p:cNvSpPr>
              <p:nvPr/>
            </p:nvSpPr>
            <p:spPr bwMode="auto">
              <a:xfrm>
                <a:off x="2782435" y="1055722"/>
                <a:ext cx="60214" cy="58137"/>
              </a:xfrm>
              <a:custGeom>
                <a:avLst/>
                <a:gdLst/>
                <a:ahLst/>
                <a:cxnLst>
                  <a:cxn ang="0">
                    <a:pos x="29" y="0"/>
                  </a:cxn>
                  <a:cxn ang="0">
                    <a:pos x="29" y="0"/>
                  </a:cxn>
                  <a:cxn ang="0">
                    <a:pos x="35" y="0"/>
                  </a:cxn>
                  <a:cxn ang="0">
                    <a:pos x="40" y="2"/>
                  </a:cxn>
                  <a:cxn ang="0">
                    <a:pos x="49" y="10"/>
                  </a:cxn>
                  <a:cxn ang="0">
                    <a:pos x="55" y="19"/>
                  </a:cxn>
                  <a:cxn ang="0">
                    <a:pos x="56" y="24"/>
                  </a:cxn>
                  <a:cxn ang="0">
                    <a:pos x="58" y="30"/>
                  </a:cxn>
                  <a:cxn ang="0">
                    <a:pos x="58" y="30"/>
                  </a:cxn>
                  <a:cxn ang="0">
                    <a:pos x="56" y="35"/>
                  </a:cxn>
                  <a:cxn ang="0">
                    <a:pos x="55" y="40"/>
                  </a:cxn>
                  <a:cxn ang="0">
                    <a:pos x="49" y="49"/>
                  </a:cxn>
                  <a:cxn ang="0">
                    <a:pos x="40" y="55"/>
                  </a:cxn>
                  <a:cxn ang="0">
                    <a:pos x="35" y="57"/>
                  </a:cxn>
                  <a:cxn ang="0">
                    <a:pos x="29" y="57"/>
                  </a:cxn>
                  <a:cxn ang="0">
                    <a:pos x="29" y="57"/>
                  </a:cxn>
                  <a:cxn ang="0">
                    <a:pos x="24" y="57"/>
                  </a:cxn>
                  <a:cxn ang="0">
                    <a:pos x="18" y="55"/>
                  </a:cxn>
                  <a:cxn ang="0">
                    <a:pos x="9" y="49"/>
                  </a:cxn>
                  <a:cxn ang="0">
                    <a:pos x="4" y="40"/>
                  </a:cxn>
                  <a:cxn ang="0">
                    <a:pos x="2" y="35"/>
                  </a:cxn>
                  <a:cxn ang="0">
                    <a:pos x="0" y="30"/>
                  </a:cxn>
                  <a:cxn ang="0">
                    <a:pos x="0" y="30"/>
                  </a:cxn>
                  <a:cxn ang="0">
                    <a:pos x="2" y="24"/>
                  </a:cxn>
                  <a:cxn ang="0">
                    <a:pos x="4" y="19"/>
                  </a:cxn>
                  <a:cxn ang="0">
                    <a:pos x="9" y="10"/>
                  </a:cxn>
                  <a:cxn ang="0">
                    <a:pos x="18" y="2"/>
                  </a:cxn>
                  <a:cxn ang="0">
                    <a:pos x="24" y="0"/>
                  </a:cxn>
                  <a:cxn ang="0">
                    <a:pos x="29" y="0"/>
                  </a:cxn>
                  <a:cxn ang="0">
                    <a:pos x="29" y="0"/>
                  </a:cxn>
                </a:cxnLst>
                <a:rect l="0" t="0" r="r" b="b"/>
                <a:pathLst>
                  <a:path w="58" h="57">
                    <a:moveTo>
                      <a:pt x="29" y="0"/>
                    </a:moveTo>
                    <a:lnTo>
                      <a:pt x="29" y="0"/>
                    </a:lnTo>
                    <a:lnTo>
                      <a:pt x="35" y="0"/>
                    </a:lnTo>
                    <a:lnTo>
                      <a:pt x="40" y="2"/>
                    </a:lnTo>
                    <a:lnTo>
                      <a:pt x="49" y="10"/>
                    </a:lnTo>
                    <a:lnTo>
                      <a:pt x="55" y="19"/>
                    </a:lnTo>
                    <a:lnTo>
                      <a:pt x="56" y="24"/>
                    </a:lnTo>
                    <a:lnTo>
                      <a:pt x="58" y="30"/>
                    </a:lnTo>
                    <a:lnTo>
                      <a:pt x="58" y="30"/>
                    </a:lnTo>
                    <a:lnTo>
                      <a:pt x="56" y="35"/>
                    </a:lnTo>
                    <a:lnTo>
                      <a:pt x="55" y="40"/>
                    </a:lnTo>
                    <a:lnTo>
                      <a:pt x="49" y="49"/>
                    </a:lnTo>
                    <a:lnTo>
                      <a:pt x="40" y="55"/>
                    </a:lnTo>
                    <a:lnTo>
                      <a:pt x="35" y="57"/>
                    </a:lnTo>
                    <a:lnTo>
                      <a:pt x="29" y="57"/>
                    </a:lnTo>
                    <a:lnTo>
                      <a:pt x="29" y="57"/>
                    </a:lnTo>
                    <a:lnTo>
                      <a:pt x="24" y="57"/>
                    </a:lnTo>
                    <a:lnTo>
                      <a:pt x="18" y="55"/>
                    </a:lnTo>
                    <a:lnTo>
                      <a:pt x="9" y="49"/>
                    </a:lnTo>
                    <a:lnTo>
                      <a:pt x="4" y="40"/>
                    </a:lnTo>
                    <a:lnTo>
                      <a:pt x="2" y="35"/>
                    </a:lnTo>
                    <a:lnTo>
                      <a:pt x="0" y="30"/>
                    </a:lnTo>
                    <a:lnTo>
                      <a:pt x="0" y="30"/>
                    </a:lnTo>
                    <a:lnTo>
                      <a:pt x="2" y="24"/>
                    </a:lnTo>
                    <a:lnTo>
                      <a:pt x="4" y="19"/>
                    </a:lnTo>
                    <a:lnTo>
                      <a:pt x="9" y="10"/>
                    </a:lnTo>
                    <a:lnTo>
                      <a:pt x="18" y="2"/>
                    </a:lnTo>
                    <a:lnTo>
                      <a:pt x="24" y="0"/>
                    </a:lnTo>
                    <a:lnTo>
                      <a:pt x="29" y="0"/>
                    </a:lnTo>
                    <a:lnTo>
                      <a:pt x="29" y="0"/>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sp>
            <p:nvSpPr>
              <p:cNvPr id="32" name="Freeform 90">
                <a:extLst>
                  <a:ext uri="{FF2B5EF4-FFF2-40B4-BE49-F238E27FC236}">
                    <a16:creationId xmlns:a16="http://schemas.microsoft.com/office/drawing/2014/main" id="{6F10475A-D84F-3E12-7782-083AAA82DFCF}"/>
                  </a:ext>
                </a:extLst>
              </p:cNvPr>
              <p:cNvSpPr>
                <a:spLocks/>
              </p:cNvSpPr>
              <p:nvPr/>
            </p:nvSpPr>
            <p:spPr bwMode="auto">
              <a:xfrm>
                <a:off x="2549886" y="800334"/>
                <a:ext cx="355053" cy="247084"/>
              </a:xfrm>
              <a:custGeom>
                <a:avLst/>
                <a:gdLst/>
                <a:ahLst/>
                <a:cxnLst>
                  <a:cxn ang="0">
                    <a:pos x="325" y="91"/>
                  </a:cxn>
                  <a:cxn ang="0">
                    <a:pos x="149" y="91"/>
                  </a:cxn>
                  <a:cxn ang="0">
                    <a:pos x="140" y="98"/>
                  </a:cxn>
                  <a:cxn ang="0">
                    <a:pos x="138" y="105"/>
                  </a:cxn>
                  <a:cxn ang="0">
                    <a:pos x="143" y="116"/>
                  </a:cxn>
                  <a:cxn ang="0">
                    <a:pos x="307" y="120"/>
                  </a:cxn>
                  <a:cxn ang="0">
                    <a:pos x="297" y="149"/>
                  </a:cxn>
                  <a:cxn ang="0">
                    <a:pos x="143" y="149"/>
                  </a:cxn>
                  <a:cxn ang="0">
                    <a:pos x="134" y="156"/>
                  </a:cxn>
                  <a:cxn ang="0">
                    <a:pos x="132" y="161"/>
                  </a:cxn>
                  <a:cxn ang="0">
                    <a:pos x="138" y="172"/>
                  </a:cxn>
                  <a:cxn ang="0">
                    <a:pos x="290" y="176"/>
                  </a:cxn>
                  <a:cxn ang="0">
                    <a:pos x="281" y="203"/>
                  </a:cxn>
                  <a:cxn ang="0">
                    <a:pos x="111" y="120"/>
                  </a:cxn>
                  <a:cxn ang="0">
                    <a:pos x="107" y="91"/>
                  </a:cxn>
                  <a:cxn ang="0">
                    <a:pos x="103" y="53"/>
                  </a:cxn>
                  <a:cxn ang="0">
                    <a:pos x="96" y="45"/>
                  </a:cxn>
                  <a:cxn ang="0">
                    <a:pos x="53" y="20"/>
                  </a:cxn>
                  <a:cxn ang="0">
                    <a:pos x="15" y="2"/>
                  </a:cxn>
                  <a:cxn ang="0">
                    <a:pos x="6" y="2"/>
                  </a:cxn>
                  <a:cxn ang="0">
                    <a:pos x="0" y="11"/>
                  </a:cxn>
                  <a:cxn ang="0">
                    <a:pos x="2" y="22"/>
                  </a:cxn>
                  <a:cxn ang="0">
                    <a:pos x="15" y="34"/>
                  </a:cxn>
                  <a:cxn ang="0">
                    <a:pos x="62" y="56"/>
                  </a:cxn>
                  <a:cxn ang="0">
                    <a:pos x="71" y="63"/>
                  </a:cxn>
                  <a:cxn ang="0">
                    <a:pos x="73" y="71"/>
                  </a:cxn>
                  <a:cxn ang="0">
                    <a:pos x="93" y="217"/>
                  </a:cxn>
                  <a:cxn ang="0">
                    <a:pos x="94" y="227"/>
                  </a:cxn>
                  <a:cxn ang="0">
                    <a:pos x="100" y="234"/>
                  </a:cxn>
                  <a:cxn ang="0">
                    <a:pos x="111" y="237"/>
                  </a:cxn>
                  <a:cxn ang="0">
                    <a:pos x="288" y="237"/>
                  </a:cxn>
                  <a:cxn ang="0">
                    <a:pos x="292" y="236"/>
                  </a:cxn>
                  <a:cxn ang="0">
                    <a:pos x="303" y="230"/>
                  </a:cxn>
                  <a:cxn ang="0">
                    <a:pos x="305" y="221"/>
                  </a:cxn>
                  <a:cxn ang="0">
                    <a:pos x="341" y="118"/>
                  </a:cxn>
                  <a:cxn ang="0">
                    <a:pos x="343" y="103"/>
                  </a:cxn>
                  <a:cxn ang="0">
                    <a:pos x="337" y="94"/>
                  </a:cxn>
                  <a:cxn ang="0">
                    <a:pos x="325" y="91"/>
                  </a:cxn>
                </a:cxnLst>
                <a:rect l="0" t="0" r="r" b="b"/>
                <a:pathLst>
                  <a:path w="343" h="237">
                    <a:moveTo>
                      <a:pt x="325" y="91"/>
                    </a:moveTo>
                    <a:lnTo>
                      <a:pt x="325" y="91"/>
                    </a:lnTo>
                    <a:lnTo>
                      <a:pt x="149" y="91"/>
                    </a:lnTo>
                    <a:lnTo>
                      <a:pt x="149" y="91"/>
                    </a:lnTo>
                    <a:lnTo>
                      <a:pt x="143" y="92"/>
                    </a:lnTo>
                    <a:lnTo>
                      <a:pt x="140" y="98"/>
                    </a:lnTo>
                    <a:lnTo>
                      <a:pt x="138" y="105"/>
                    </a:lnTo>
                    <a:lnTo>
                      <a:pt x="138" y="105"/>
                    </a:lnTo>
                    <a:lnTo>
                      <a:pt x="140" y="111"/>
                    </a:lnTo>
                    <a:lnTo>
                      <a:pt x="143" y="116"/>
                    </a:lnTo>
                    <a:lnTo>
                      <a:pt x="149" y="120"/>
                    </a:lnTo>
                    <a:lnTo>
                      <a:pt x="307" y="120"/>
                    </a:lnTo>
                    <a:lnTo>
                      <a:pt x="297" y="149"/>
                    </a:lnTo>
                    <a:lnTo>
                      <a:pt x="297" y="149"/>
                    </a:lnTo>
                    <a:lnTo>
                      <a:pt x="143" y="149"/>
                    </a:lnTo>
                    <a:lnTo>
                      <a:pt x="143" y="149"/>
                    </a:lnTo>
                    <a:lnTo>
                      <a:pt x="138" y="152"/>
                    </a:lnTo>
                    <a:lnTo>
                      <a:pt x="134" y="156"/>
                    </a:lnTo>
                    <a:lnTo>
                      <a:pt x="132" y="161"/>
                    </a:lnTo>
                    <a:lnTo>
                      <a:pt x="132" y="161"/>
                    </a:lnTo>
                    <a:lnTo>
                      <a:pt x="134" y="169"/>
                    </a:lnTo>
                    <a:lnTo>
                      <a:pt x="138" y="172"/>
                    </a:lnTo>
                    <a:lnTo>
                      <a:pt x="143" y="176"/>
                    </a:lnTo>
                    <a:lnTo>
                      <a:pt x="290" y="176"/>
                    </a:lnTo>
                    <a:lnTo>
                      <a:pt x="290" y="176"/>
                    </a:lnTo>
                    <a:lnTo>
                      <a:pt x="281" y="203"/>
                    </a:lnTo>
                    <a:lnTo>
                      <a:pt x="122" y="203"/>
                    </a:lnTo>
                    <a:lnTo>
                      <a:pt x="111" y="120"/>
                    </a:lnTo>
                    <a:lnTo>
                      <a:pt x="107" y="91"/>
                    </a:lnTo>
                    <a:lnTo>
                      <a:pt x="107" y="91"/>
                    </a:lnTo>
                    <a:lnTo>
                      <a:pt x="103" y="53"/>
                    </a:lnTo>
                    <a:lnTo>
                      <a:pt x="103" y="53"/>
                    </a:lnTo>
                    <a:lnTo>
                      <a:pt x="102" y="49"/>
                    </a:lnTo>
                    <a:lnTo>
                      <a:pt x="96" y="45"/>
                    </a:lnTo>
                    <a:lnTo>
                      <a:pt x="80" y="33"/>
                    </a:lnTo>
                    <a:lnTo>
                      <a:pt x="53" y="20"/>
                    </a:lnTo>
                    <a:lnTo>
                      <a:pt x="15" y="2"/>
                    </a:lnTo>
                    <a:lnTo>
                      <a:pt x="15" y="2"/>
                    </a:lnTo>
                    <a:lnTo>
                      <a:pt x="9" y="0"/>
                    </a:lnTo>
                    <a:lnTo>
                      <a:pt x="6" y="2"/>
                    </a:lnTo>
                    <a:lnTo>
                      <a:pt x="2" y="5"/>
                    </a:lnTo>
                    <a:lnTo>
                      <a:pt x="0" y="11"/>
                    </a:lnTo>
                    <a:lnTo>
                      <a:pt x="0" y="16"/>
                    </a:lnTo>
                    <a:lnTo>
                      <a:pt x="2" y="22"/>
                    </a:lnTo>
                    <a:lnTo>
                      <a:pt x="7" y="29"/>
                    </a:lnTo>
                    <a:lnTo>
                      <a:pt x="15" y="34"/>
                    </a:lnTo>
                    <a:lnTo>
                      <a:pt x="62" y="56"/>
                    </a:lnTo>
                    <a:lnTo>
                      <a:pt x="62" y="56"/>
                    </a:lnTo>
                    <a:lnTo>
                      <a:pt x="67" y="60"/>
                    </a:lnTo>
                    <a:lnTo>
                      <a:pt x="71" y="63"/>
                    </a:lnTo>
                    <a:lnTo>
                      <a:pt x="73" y="71"/>
                    </a:lnTo>
                    <a:lnTo>
                      <a:pt x="73" y="71"/>
                    </a:lnTo>
                    <a:lnTo>
                      <a:pt x="93" y="217"/>
                    </a:lnTo>
                    <a:lnTo>
                      <a:pt x="93" y="217"/>
                    </a:lnTo>
                    <a:lnTo>
                      <a:pt x="93" y="221"/>
                    </a:lnTo>
                    <a:lnTo>
                      <a:pt x="94" y="227"/>
                    </a:lnTo>
                    <a:lnTo>
                      <a:pt x="98" y="230"/>
                    </a:lnTo>
                    <a:lnTo>
                      <a:pt x="100" y="234"/>
                    </a:lnTo>
                    <a:lnTo>
                      <a:pt x="105" y="236"/>
                    </a:lnTo>
                    <a:lnTo>
                      <a:pt x="111" y="237"/>
                    </a:lnTo>
                    <a:lnTo>
                      <a:pt x="111" y="237"/>
                    </a:lnTo>
                    <a:lnTo>
                      <a:pt x="288" y="237"/>
                    </a:lnTo>
                    <a:lnTo>
                      <a:pt x="288" y="237"/>
                    </a:lnTo>
                    <a:lnTo>
                      <a:pt x="292" y="236"/>
                    </a:lnTo>
                    <a:lnTo>
                      <a:pt x="297" y="234"/>
                    </a:lnTo>
                    <a:lnTo>
                      <a:pt x="303" y="230"/>
                    </a:lnTo>
                    <a:lnTo>
                      <a:pt x="305" y="225"/>
                    </a:lnTo>
                    <a:lnTo>
                      <a:pt x="305" y="221"/>
                    </a:lnTo>
                    <a:lnTo>
                      <a:pt x="341" y="118"/>
                    </a:lnTo>
                    <a:lnTo>
                      <a:pt x="341" y="118"/>
                    </a:lnTo>
                    <a:lnTo>
                      <a:pt x="341" y="114"/>
                    </a:lnTo>
                    <a:lnTo>
                      <a:pt x="343" y="103"/>
                    </a:lnTo>
                    <a:lnTo>
                      <a:pt x="341" y="100"/>
                    </a:lnTo>
                    <a:lnTo>
                      <a:pt x="337" y="94"/>
                    </a:lnTo>
                    <a:lnTo>
                      <a:pt x="334" y="92"/>
                    </a:lnTo>
                    <a:lnTo>
                      <a:pt x="325" y="91"/>
                    </a:lnTo>
                    <a:lnTo>
                      <a:pt x="325" y="91"/>
                    </a:ln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en-US" sz="4800" dirty="0"/>
              </a:p>
            </p:txBody>
          </p:sp>
        </p:grpSp>
      </p:grpSp>
      <p:grpSp>
        <p:nvGrpSpPr>
          <p:cNvPr id="33" name="Group 32">
            <a:extLst>
              <a:ext uri="{FF2B5EF4-FFF2-40B4-BE49-F238E27FC236}">
                <a16:creationId xmlns:a16="http://schemas.microsoft.com/office/drawing/2014/main" id="{0FCB7F94-ED15-86F2-3E31-7E695195695F}"/>
              </a:ext>
            </a:extLst>
          </p:cNvPr>
          <p:cNvGrpSpPr/>
          <p:nvPr/>
        </p:nvGrpSpPr>
        <p:grpSpPr>
          <a:xfrm>
            <a:off x="17280654" y="5222676"/>
            <a:ext cx="1728000" cy="1725308"/>
            <a:chOff x="8640327" y="2611338"/>
            <a:chExt cx="864000" cy="862654"/>
          </a:xfrm>
        </p:grpSpPr>
        <p:sp>
          <p:nvSpPr>
            <p:cNvPr id="34" name="Oval 16">
              <a:extLst>
                <a:ext uri="{FF2B5EF4-FFF2-40B4-BE49-F238E27FC236}">
                  <a16:creationId xmlns:a16="http://schemas.microsoft.com/office/drawing/2014/main" id="{5F74B6DD-EB39-0AEA-960A-D5428C406632}"/>
                </a:ext>
              </a:extLst>
            </p:cNvPr>
            <p:cNvSpPr>
              <a:spLocks noChangeArrowheads="1"/>
            </p:cNvSpPr>
            <p:nvPr/>
          </p:nvSpPr>
          <p:spPr bwMode="auto">
            <a:xfrm rot="5400000">
              <a:off x="8641000" y="2610665"/>
              <a:ext cx="862654" cy="864000"/>
            </a:xfrm>
            <a:prstGeom prst="ellipse">
              <a:avLst/>
            </a:prstGeom>
            <a:solidFill>
              <a:schemeClr val="bg1"/>
            </a:solidFill>
            <a:ln>
              <a:noFill/>
            </a:ln>
            <a:effectLst>
              <a:outerShdw blurRad="508000" dist="190500" dir="5400000" algn="br" rotWithShape="0">
                <a:schemeClr val="tx1">
                  <a:lumMod val="95000"/>
                  <a:lumOff val="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35" name="任意形状 487">
              <a:extLst>
                <a:ext uri="{FF2B5EF4-FFF2-40B4-BE49-F238E27FC236}">
                  <a16:creationId xmlns:a16="http://schemas.microsoft.com/office/drawing/2014/main" id="{DACBC284-52D3-A5BC-197C-3A85C8BAA83D}"/>
                </a:ext>
              </a:extLst>
            </p:cNvPr>
            <p:cNvSpPr/>
            <p:nvPr/>
          </p:nvSpPr>
          <p:spPr>
            <a:xfrm>
              <a:off x="8906745" y="2893642"/>
              <a:ext cx="331164" cy="298047"/>
            </a:xfrm>
            <a:custGeom>
              <a:avLst/>
              <a:gdLst/>
              <a:ahLst/>
              <a:cxnLst>
                <a:cxn ang="0">
                  <a:pos x="wd2" y="hd2"/>
                </a:cxn>
                <a:cxn ang="5400000">
                  <a:pos x="wd2" y="hd2"/>
                </a:cxn>
                <a:cxn ang="10800000">
                  <a:pos x="wd2" y="hd2"/>
                </a:cxn>
                <a:cxn ang="16200000">
                  <a:pos x="wd2" y="hd2"/>
                </a:cxn>
              </a:cxnLst>
              <a:rect l="0" t="0" r="r" b="b"/>
              <a:pathLst>
                <a:path w="21600" h="21600" extrusionOk="0">
                  <a:moveTo>
                    <a:pt x="20520" y="12000"/>
                  </a:moveTo>
                  <a:lnTo>
                    <a:pt x="20520" y="20400"/>
                  </a:lnTo>
                  <a:cubicBezTo>
                    <a:pt x="20520" y="21063"/>
                    <a:pt x="20037" y="21600"/>
                    <a:pt x="19440" y="21600"/>
                  </a:cubicBezTo>
                  <a:lnTo>
                    <a:pt x="2160" y="21600"/>
                  </a:lnTo>
                  <a:cubicBezTo>
                    <a:pt x="1563" y="21600"/>
                    <a:pt x="1080" y="21063"/>
                    <a:pt x="1080" y="20400"/>
                  </a:cubicBezTo>
                  <a:lnTo>
                    <a:pt x="1080" y="12000"/>
                  </a:lnTo>
                  <a:lnTo>
                    <a:pt x="0" y="12000"/>
                  </a:lnTo>
                  <a:lnTo>
                    <a:pt x="0" y="9600"/>
                  </a:lnTo>
                  <a:lnTo>
                    <a:pt x="1080" y="3600"/>
                  </a:lnTo>
                  <a:lnTo>
                    <a:pt x="20520" y="3600"/>
                  </a:lnTo>
                  <a:lnTo>
                    <a:pt x="21600" y="9600"/>
                  </a:lnTo>
                  <a:lnTo>
                    <a:pt x="21600" y="12000"/>
                  </a:lnTo>
                  <a:lnTo>
                    <a:pt x="20520" y="12000"/>
                  </a:lnTo>
                  <a:close/>
                  <a:moveTo>
                    <a:pt x="3240" y="12000"/>
                  </a:moveTo>
                  <a:lnTo>
                    <a:pt x="3240" y="19200"/>
                  </a:lnTo>
                  <a:lnTo>
                    <a:pt x="18360" y="19200"/>
                  </a:lnTo>
                  <a:lnTo>
                    <a:pt x="18360" y="12000"/>
                  </a:lnTo>
                  <a:lnTo>
                    <a:pt x="3240" y="12000"/>
                  </a:lnTo>
                  <a:close/>
                  <a:moveTo>
                    <a:pt x="4320" y="13200"/>
                  </a:moveTo>
                  <a:lnTo>
                    <a:pt x="12960" y="13200"/>
                  </a:lnTo>
                  <a:lnTo>
                    <a:pt x="12960" y="16800"/>
                  </a:lnTo>
                  <a:lnTo>
                    <a:pt x="4320" y="16800"/>
                  </a:lnTo>
                  <a:lnTo>
                    <a:pt x="4320" y="13200"/>
                  </a:lnTo>
                  <a:close/>
                  <a:moveTo>
                    <a:pt x="1080" y="0"/>
                  </a:moveTo>
                  <a:lnTo>
                    <a:pt x="20520" y="0"/>
                  </a:lnTo>
                  <a:lnTo>
                    <a:pt x="20520" y="2400"/>
                  </a:lnTo>
                  <a:lnTo>
                    <a:pt x="1080" y="2400"/>
                  </a:lnTo>
                  <a:lnTo>
                    <a:pt x="1080" y="0"/>
                  </a:lnTo>
                  <a:close/>
                </a:path>
              </a:pathLst>
            </a:custGeom>
            <a:solidFill>
              <a:schemeClr val="accent3"/>
            </a:solidFill>
            <a:ln w="12700" cap="flat">
              <a:noFill/>
              <a:miter lim="400000"/>
            </a:ln>
            <a:effectLst/>
          </p:spPr>
          <p:txBody>
            <a:bodyPr wrap="square" lIns="91438" tIns="91438" rIns="91438" bIns="91438" numCol="1" anchor="ctr">
              <a:noAutofit/>
            </a:bodyPr>
            <a:lstStyle/>
            <a:p>
              <a:endParaRPr sz="7200" dirty="0"/>
            </a:p>
          </p:txBody>
        </p:sp>
      </p:grpSp>
      <p:grpSp>
        <p:nvGrpSpPr>
          <p:cNvPr id="36" name="Group 35">
            <a:extLst>
              <a:ext uri="{FF2B5EF4-FFF2-40B4-BE49-F238E27FC236}">
                <a16:creationId xmlns:a16="http://schemas.microsoft.com/office/drawing/2014/main" id="{D10672CC-E25B-E1F6-91E3-069F749FB557}"/>
              </a:ext>
            </a:extLst>
          </p:cNvPr>
          <p:cNvGrpSpPr/>
          <p:nvPr/>
        </p:nvGrpSpPr>
        <p:grpSpPr>
          <a:xfrm>
            <a:off x="6968435" y="3600063"/>
            <a:ext cx="2232750" cy="2244026"/>
            <a:chOff x="3484217" y="1800031"/>
            <a:chExt cx="1116375" cy="1122013"/>
          </a:xfrm>
        </p:grpSpPr>
        <p:sp>
          <p:nvSpPr>
            <p:cNvPr id="37" name="Oval 26">
              <a:extLst>
                <a:ext uri="{FF2B5EF4-FFF2-40B4-BE49-F238E27FC236}">
                  <a16:creationId xmlns:a16="http://schemas.microsoft.com/office/drawing/2014/main" id="{DC84B78D-77EF-D4F9-1D12-15C46A1DC312}"/>
                </a:ext>
              </a:extLst>
            </p:cNvPr>
            <p:cNvSpPr>
              <a:spLocks noChangeArrowheads="1"/>
            </p:cNvSpPr>
            <p:nvPr/>
          </p:nvSpPr>
          <p:spPr bwMode="auto">
            <a:xfrm rot="5400000">
              <a:off x="3481398" y="1802850"/>
              <a:ext cx="1122013" cy="1116375"/>
            </a:xfrm>
            <a:prstGeom prst="ellipse">
              <a:avLst/>
            </a:prstGeom>
            <a:solidFill>
              <a:schemeClr val="bg1"/>
            </a:solidFill>
            <a:ln>
              <a:noFill/>
            </a:ln>
            <a:effectLst>
              <a:outerShdw blurRad="508000" dist="190500" dir="5400000" algn="br" rotWithShape="0">
                <a:schemeClr val="tx1">
                  <a:lumMod val="95000"/>
                  <a:lumOff val="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38" name="任意形状 463">
              <a:extLst>
                <a:ext uri="{FF2B5EF4-FFF2-40B4-BE49-F238E27FC236}">
                  <a16:creationId xmlns:a16="http://schemas.microsoft.com/office/drawing/2014/main" id="{22123DD0-5D2B-BDD4-2A74-6C6F4D6C6B59}"/>
                </a:ext>
              </a:extLst>
            </p:cNvPr>
            <p:cNvSpPr/>
            <p:nvPr/>
          </p:nvSpPr>
          <p:spPr>
            <a:xfrm>
              <a:off x="3826860" y="2145318"/>
              <a:ext cx="431089" cy="43143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17055"/>
                    <a:pt x="3687" y="13371"/>
                    <a:pt x="8235" y="13371"/>
                  </a:cubicBezTo>
                  <a:cubicBezTo>
                    <a:pt x="12783" y="13371"/>
                    <a:pt x="16470" y="17055"/>
                    <a:pt x="16470" y="21600"/>
                  </a:cubicBezTo>
                  <a:lnTo>
                    <a:pt x="0" y="21600"/>
                  </a:lnTo>
                  <a:close/>
                  <a:moveTo>
                    <a:pt x="8235" y="12343"/>
                  </a:moveTo>
                  <a:cubicBezTo>
                    <a:pt x="4823" y="12343"/>
                    <a:pt x="2059" y="9581"/>
                    <a:pt x="2059" y="6171"/>
                  </a:cubicBezTo>
                  <a:cubicBezTo>
                    <a:pt x="2059" y="2762"/>
                    <a:pt x="4823" y="0"/>
                    <a:pt x="8235" y="0"/>
                  </a:cubicBezTo>
                  <a:cubicBezTo>
                    <a:pt x="11648" y="0"/>
                    <a:pt x="14412" y="2762"/>
                    <a:pt x="14412" y="6171"/>
                  </a:cubicBezTo>
                  <a:cubicBezTo>
                    <a:pt x="14412" y="9581"/>
                    <a:pt x="11648" y="12343"/>
                    <a:pt x="8235" y="12343"/>
                  </a:cubicBezTo>
                  <a:close/>
                  <a:moveTo>
                    <a:pt x="15815" y="14640"/>
                  </a:moveTo>
                  <a:cubicBezTo>
                    <a:pt x="19044" y="15469"/>
                    <a:pt x="21377" y="18276"/>
                    <a:pt x="21600" y="21600"/>
                  </a:cubicBezTo>
                  <a:lnTo>
                    <a:pt x="18529" y="21600"/>
                  </a:lnTo>
                  <a:cubicBezTo>
                    <a:pt x="18529" y="18915"/>
                    <a:pt x="17500" y="16472"/>
                    <a:pt x="15815" y="14640"/>
                  </a:cubicBezTo>
                  <a:close/>
                  <a:moveTo>
                    <a:pt x="13732" y="12299"/>
                  </a:moveTo>
                  <a:cubicBezTo>
                    <a:pt x="15477" y="10739"/>
                    <a:pt x="16473" y="8510"/>
                    <a:pt x="16470" y="6171"/>
                  </a:cubicBezTo>
                  <a:cubicBezTo>
                    <a:pt x="16473" y="4766"/>
                    <a:pt x="16113" y="3383"/>
                    <a:pt x="15426" y="2157"/>
                  </a:cubicBezTo>
                  <a:cubicBezTo>
                    <a:pt x="17830" y="2640"/>
                    <a:pt x="19559" y="4750"/>
                    <a:pt x="19559" y="7200"/>
                  </a:cubicBezTo>
                  <a:cubicBezTo>
                    <a:pt x="19560" y="10040"/>
                    <a:pt x="17257" y="12343"/>
                    <a:pt x="14415" y="12344"/>
                  </a:cubicBezTo>
                  <a:cubicBezTo>
                    <a:pt x="14186" y="12344"/>
                    <a:pt x="13959" y="12329"/>
                    <a:pt x="13732" y="12299"/>
                  </a:cubicBezTo>
                  <a:close/>
                </a:path>
              </a:pathLst>
            </a:custGeom>
            <a:solidFill>
              <a:schemeClr val="accent1"/>
            </a:solidFill>
            <a:ln w="12700" cap="flat">
              <a:noFill/>
              <a:miter lim="400000"/>
            </a:ln>
            <a:effectLst/>
          </p:spPr>
          <p:txBody>
            <a:bodyPr wrap="square" lIns="91438" tIns="91438" rIns="91438" bIns="91438" numCol="1" anchor="ctr">
              <a:noAutofit/>
            </a:bodyPr>
            <a:lstStyle/>
            <a:p>
              <a:endParaRPr sz="7200" dirty="0"/>
            </a:p>
          </p:txBody>
        </p:sp>
      </p:grpSp>
    </p:spTree>
    <p:extLst>
      <p:ext uri="{BB962C8B-B14F-4D97-AF65-F5344CB8AC3E}">
        <p14:creationId xmlns:p14="http://schemas.microsoft.com/office/powerpoint/2010/main" val="3117534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1D8BB13-1700-C5EC-9517-756FF10CFA6D}"/>
              </a:ext>
            </a:extLst>
          </p:cNvPr>
          <p:cNvGrpSpPr/>
          <p:nvPr/>
        </p:nvGrpSpPr>
        <p:grpSpPr>
          <a:xfrm>
            <a:off x="3355650" y="4250319"/>
            <a:ext cx="17672704" cy="7847512"/>
            <a:chOff x="1677825" y="2125159"/>
            <a:chExt cx="8836352" cy="3923756"/>
          </a:xfrm>
        </p:grpSpPr>
        <p:sp>
          <p:nvSpPr>
            <p:cNvPr id="3" name="Freeform: Shape 2">
              <a:extLst>
                <a:ext uri="{FF2B5EF4-FFF2-40B4-BE49-F238E27FC236}">
                  <a16:creationId xmlns:a16="http://schemas.microsoft.com/office/drawing/2014/main" id="{E77F9510-4FCF-F274-4FE5-5F87AF517F6B}"/>
                </a:ext>
              </a:extLst>
            </p:cNvPr>
            <p:cNvSpPr/>
            <p:nvPr/>
          </p:nvSpPr>
          <p:spPr>
            <a:xfrm>
              <a:off x="1677825" y="2125159"/>
              <a:ext cx="2438066" cy="2403452"/>
            </a:xfrm>
            <a:custGeom>
              <a:avLst/>
              <a:gdLst>
                <a:gd name="connsiteX0" fmla="*/ 248421 w 3543788"/>
                <a:gd name="connsiteY0" fmla="*/ 0 h 3493477"/>
                <a:gd name="connsiteX1" fmla="*/ 3245056 w 3543788"/>
                <a:gd name="connsiteY1" fmla="*/ 0 h 3493477"/>
                <a:gd name="connsiteX2" fmla="*/ 3493477 w 3543788"/>
                <a:gd name="connsiteY2" fmla="*/ 248421 h 3493477"/>
                <a:gd name="connsiteX3" fmla="*/ 3493477 w 3543788"/>
                <a:gd name="connsiteY3" fmla="*/ 1162050 h 3493477"/>
                <a:gd name="connsiteX4" fmla="*/ 3497323 w 3543788"/>
                <a:gd name="connsiteY4" fmla="*/ 1162050 h 3493477"/>
                <a:gd name="connsiteX5" fmla="*/ 3497323 w 3543788"/>
                <a:gd name="connsiteY5" fmla="*/ 1981137 h 3493477"/>
                <a:gd name="connsiteX6" fmla="*/ 3543788 w 3543788"/>
                <a:gd name="connsiteY6" fmla="*/ 1981137 h 3493477"/>
                <a:gd name="connsiteX7" fmla="*/ 3450858 w 3543788"/>
                <a:gd name="connsiteY7" fmla="*/ 2114550 h 3493477"/>
                <a:gd name="connsiteX8" fmla="*/ 3357927 w 3543788"/>
                <a:gd name="connsiteY8" fmla="*/ 1981137 h 3493477"/>
                <a:gd name="connsiteX9" fmla="*/ 3404392 w 3543788"/>
                <a:gd name="connsiteY9" fmla="*/ 1981137 h 3493477"/>
                <a:gd name="connsiteX10" fmla="*/ 3404392 w 3543788"/>
                <a:gd name="connsiteY10" fmla="*/ 1162050 h 3493477"/>
                <a:gd name="connsiteX11" fmla="*/ 3405553 w 3543788"/>
                <a:gd name="connsiteY11" fmla="*/ 1162050 h 3493477"/>
                <a:gd name="connsiteX12" fmla="*/ 3405553 w 3543788"/>
                <a:gd name="connsiteY12" fmla="*/ 271455 h 3493477"/>
                <a:gd name="connsiteX13" fmla="*/ 3222022 w 3543788"/>
                <a:gd name="connsiteY13" fmla="*/ 87924 h 3493477"/>
                <a:gd name="connsiteX14" fmla="*/ 271454 w 3543788"/>
                <a:gd name="connsiteY14" fmla="*/ 87924 h 3493477"/>
                <a:gd name="connsiteX15" fmla="*/ 87923 w 3543788"/>
                <a:gd name="connsiteY15" fmla="*/ 271455 h 3493477"/>
                <a:gd name="connsiteX16" fmla="*/ 87923 w 3543788"/>
                <a:gd name="connsiteY16" fmla="*/ 3222021 h 3493477"/>
                <a:gd name="connsiteX17" fmla="*/ 271454 w 3543788"/>
                <a:gd name="connsiteY17" fmla="*/ 3405552 h 3493477"/>
                <a:gd name="connsiteX18" fmla="*/ 2224575 w 3543788"/>
                <a:gd name="connsiteY18" fmla="*/ 3405552 h 3493477"/>
                <a:gd name="connsiteX19" fmla="*/ 2224575 w 3543788"/>
                <a:gd name="connsiteY19" fmla="*/ 3493477 h 3493477"/>
                <a:gd name="connsiteX20" fmla="*/ 248421 w 3543788"/>
                <a:gd name="connsiteY20" fmla="*/ 3493477 h 3493477"/>
                <a:gd name="connsiteX21" fmla="*/ 0 w 3543788"/>
                <a:gd name="connsiteY21" fmla="*/ 3245056 h 3493477"/>
                <a:gd name="connsiteX22" fmla="*/ 0 w 3543788"/>
                <a:gd name="connsiteY22" fmla="*/ 248421 h 3493477"/>
                <a:gd name="connsiteX23" fmla="*/ 248421 w 3543788"/>
                <a:gd name="connsiteY23" fmla="*/ 0 h 349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43788" h="3493477">
                  <a:moveTo>
                    <a:pt x="248421" y="0"/>
                  </a:moveTo>
                  <a:lnTo>
                    <a:pt x="3245056" y="0"/>
                  </a:lnTo>
                  <a:cubicBezTo>
                    <a:pt x="3382255" y="0"/>
                    <a:pt x="3493477" y="111222"/>
                    <a:pt x="3493477" y="248421"/>
                  </a:cubicBezTo>
                  <a:lnTo>
                    <a:pt x="3493477" y="1162050"/>
                  </a:lnTo>
                  <a:lnTo>
                    <a:pt x="3497323" y="1162050"/>
                  </a:lnTo>
                  <a:lnTo>
                    <a:pt x="3497323" y="1981137"/>
                  </a:lnTo>
                  <a:lnTo>
                    <a:pt x="3543788" y="1981137"/>
                  </a:lnTo>
                  <a:lnTo>
                    <a:pt x="3450858" y="2114550"/>
                  </a:lnTo>
                  <a:lnTo>
                    <a:pt x="3357927" y="1981137"/>
                  </a:lnTo>
                  <a:lnTo>
                    <a:pt x="3404392" y="1981137"/>
                  </a:lnTo>
                  <a:lnTo>
                    <a:pt x="3404392" y="1162050"/>
                  </a:lnTo>
                  <a:lnTo>
                    <a:pt x="3405553" y="1162050"/>
                  </a:lnTo>
                  <a:lnTo>
                    <a:pt x="3405553" y="271455"/>
                  </a:lnTo>
                  <a:cubicBezTo>
                    <a:pt x="3405553" y="170094"/>
                    <a:pt x="3323383" y="87924"/>
                    <a:pt x="3222022" y="87924"/>
                  </a:cubicBezTo>
                  <a:lnTo>
                    <a:pt x="271454" y="87924"/>
                  </a:lnTo>
                  <a:cubicBezTo>
                    <a:pt x="170093" y="87924"/>
                    <a:pt x="87923" y="170094"/>
                    <a:pt x="87923" y="271455"/>
                  </a:cubicBezTo>
                  <a:lnTo>
                    <a:pt x="87923" y="3222021"/>
                  </a:lnTo>
                  <a:cubicBezTo>
                    <a:pt x="87923" y="3323382"/>
                    <a:pt x="170093" y="3405552"/>
                    <a:pt x="271454" y="3405552"/>
                  </a:cubicBezTo>
                  <a:lnTo>
                    <a:pt x="2224575" y="3405552"/>
                  </a:lnTo>
                  <a:lnTo>
                    <a:pt x="2224575" y="3493477"/>
                  </a:lnTo>
                  <a:lnTo>
                    <a:pt x="248421" y="3493477"/>
                  </a:lnTo>
                  <a:cubicBezTo>
                    <a:pt x="111222" y="3493477"/>
                    <a:pt x="0" y="3382255"/>
                    <a:pt x="0" y="3245056"/>
                  </a:cubicBezTo>
                  <a:lnTo>
                    <a:pt x="0" y="248421"/>
                  </a:lnTo>
                  <a:cubicBezTo>
                    <a:pt x="0" y="111222"/>
                    <a:pt x="111222" y="0"/>
                    <a:pt x="24842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dirty="0">
                <a:latin typeface="+mj-lt"/>
              </a:endParaRPr>
            </a:p>
          </p:txBody>
        </p:sp>
        <p:sp>
          <p:nvSpPr>
            <p:cNvPr id="4" name="TextBox 3">
              <a:extLst>
                <a:ext uri="{FF2B5EF4-FFF2-40B4-BE49-F238E27FC236}">
                  <a16:creationId xmlns:a16="http://schemas.microsoft.com/office/drawing/2014/main" id="{0F7D88EE-6D51-B07E-AFC8-9CF5D0AC5376}"/>
                </a:ext>
              </a:extLst>
            </p:cNvPr>
            <p:cNvSpPr txBox="1"/>
            <p:nvPr/>
          </p:nvSpPr>
          <p:spPr>
            <a:xfrm>
              <a:off x="1882036" y="3749520"/>
              <a:ext cx="424155" cy="415499"/>
            </a:xfrm>
            <a:prstGeom prst="rect">
              <a:avLst/>
            </a:prstGeom>
            <a:noFill/>
          </p:spPr>
          <p:txBody>
            <a:bodyPr wrap="none" rtlCol="0">
              <a:spAutoFit/>
            </a:bodyPr>
            <a:lstStyle/>
            <a:p>
              <a:r>
                <a:rPr lang="en-US" sz="4800" b="1" dirty="0">
                  <a:solidFill>
                    <a:schemeClr val="accent1"/>
                  </a:solidFill>
                  <a:latin typeface="+mj-lt"/>
                  <a:cs typeface="Segoe UI" panose="020B0502040204020203" pitchFamily="34" charset="0"/>
                </a:rPr>
                <a:t>01</a:t>
              </a:r>
            </a:p>
          </p:txBody>
        </p:sp>
        <p:sp>
          <p:nvSpPr>
            <p:cNvPr id="5" name="Rectangle 4">
              <a:extLst>
                <a:ext uri="{FF2B5EF4-FFF2-40B4-BE49-F238E27FC236}">
                  <a16:creationId xmlns:a16="http://schemas.microsoft.com/office/drawing/2014/main" id="{D661C9CA-A654-8AAC-366D-105EA3A29217}"/>
                </a:ext>
              </a:extLst>
            </p:cNvPr>
            <p:cNvSpPr/>
            <p:nvPr/>
          </p:nvSpPr>
          <p:spPr>
            <a:xfrm>
              <a:off x="1882038" y="2688239"/>
              <a:ext cx="1969138" cy="354681"/>
            </a:xfrm>
            <a:prstGeom prst="rect">
              <a:avLst/>
            </a:prstGeom>
          </p:spPr>
          <p:txBody>
            <a:bodyPr wrap="square">
              <a:spAutoFit/>
            </a:bodyPr>
            <a:lstStyle/>
            <a:p>
              <a:pPr>
                <a:lnSpc>
                  <a:spcPct val="130000"/>
                </a:lnSpc>
              </a:pPr>
              <a:r>
                <a:rPr lang="en-ID" sz="1600" dirty="0">
                  <a:solidFill>
                    <a:schemeClr val="tx1">
                      <a:lumMod val="50000"/>
                      <a:lumOff val="50000"/>
                    </a:schemeClr>
                  </a:solidFill>
                  <a:ea typeface="Arial"/>
                  <a:cs typeface="Arial"/>
                  <a:sym typeface="Arial"/>
                </a:rPr>
                <a:t>Lorem ipsum </a:t>
              </a:r>
              <a:r>
                <a:rPr lang="en-ID" sz="1600" dirty="0" err="1">
                  <a:solidFill>
                    <a:schemeClr val="tx1">
                      <a:lumMod val="50000"/>
                      <a:lumOff val="50000"/>
                    </a:schemeClr>
                  </a:solidFill>
                  <a:ea typeface="Arial"/>
                  <a:cs typeface="Arial"/>
                  <a:sym typeface="Arial"/>
                </a:rPr>
                <a:t>dolor</a:t>
              </a:r>
              <a:r>
                <a:rPr lang="en-ID" sz="1600" dirty="0">
                  <a:solidFill>
                    <a:schemeClr val="tx1">
                      <a:lumMod val="50000"/>
                      <a:lumOff val="50000"/>
                    </a:schemeClr>
                  </a:solidFill>
                  <a:ea typeface="Arial"/>
                  <a:cs typeface="Arial"/>
                  <a:sym typeface="Arial"/>
                </a:rPr>
                <a:t> sit </a:t>
              </a:r>
              <a:r>
                <a:rPr lang="en-ID" sz="1600" dirty="0" err="1">
                  <a:solidFill>
                    <a:schemeClr val="tx1">
                      <a:lumMod val="50000"/>
                      <a:lumOff val="50000"/>
                    </a:schemeClr>
                  </a:solidFill>
                  <a:ea typeface="Arial"/>
                  <a:cs typeface="Arial"/>
                  <a:sym typeface="Arial"/>
                </a:rPr>
                <a:t>amet</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consectetur</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adipiscing</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elit</a:t>
              </a:r>
              <a:endParaRPr lang="en-US" sz="1600" dirty="0">
                <a:solidFill>
                  <a:schemeClr val="tx1">
                    <a:lumMod val="50000"/>
                    <a:lumOff val="50000"/>
                  </a:schemeClr>
                </a:solidFill>
                <a:cs typeface="Segoe UI Light" panose="020B0502040204020203" pitchFamily="34" charset="0"/>
              </a:endParaRPr>
            </a:p>
          </p:txBody>
        </p:sp>
        <p:sp>
          <p:nvSpPr>
            <p:cNvPr id="6" name="Rectangle 5">
              <a:extLst>
                <a:ext uri="{FF2B5EF4-FFF2-40B4-BE49-F238E27FC236}">
                  <a16:creationId xmlns:a16="http://schemas.microsoft.com/office/drawing/2014/main" id="{3377B06C-8244-F679-32B0-848D0D68793F}"/>
                </a:ext>
              </a:extLst>
            </p:cNvPr>
            <p:cNvSpPr/>
            <p:nvPr/>
          </p:nvSpPr>
          <p:spPr>
            <a:xfrm flipH="1">
              <a:off x="1882036" y="2349988"/>
              <a:ext cx="1531724" cy="415499"/>
            </a:xfrm>
            <a:prstGeom prst="rect">
              <a:avLst/>
            </a:prstGeom>
          </p:spPr>
          <p:txBody>
            <a:bodyPr wrap="square">
              <a:spAutoFit/>
            </a:bodyPr>
            <a:lstStyle/>
            <a:p>
              <a:r>
                <a:rPr lang="en-US" sz="4800" b="1" dirty="0">
                  <a:solidFill>
                    <a:schemeClr val="accent1"/>
                  </a:solidFill>
                  <a:latin typeface="+mj-lt"/>
                  <a:cs typeface="Segoe UI" panose="020B0502040204020203" pitchFamily="34" charset="0"/>
                </a:rPr>
                <a:t>Customer</a:t>
              </a:r>
              <a:endParaRPr lang="en-US" sz="4800" b="1" dirty="0">
                <a:solidFill>
                  <a:schemeClr val="accent1"/>
                </a:solidFill>
                <a:latin typeface="+mj-lt"/>
                <a:ea typeface="Lato Heavy" panose="020F0502020204030203" pitchFamily="34" charset="0"/>
                <a:cs typeface="Segoe UI" panose="020B0502040204020203" pitchFamily="34" charset="0"/>
              </a:endParaRPr>
            </a:p>
          </p:txBody>
        </p:sp>
        <p:sp>
          <p:nvSpPr>
            <p:cNvPr id="7" name="Freeform: Shape 6">
              <a:extLst>
                <a:ext uri="{FF2B5EF4-FFF2-40B4-BE49-F238E27FC236}">
                  <a16:creationId xmlns:a16="http://schemas.microsoft.com/office/drawing/2014/main" id="{2CA90590-7AC8-DEA2-9E08-7BFA9663545E}"/>
                </a:ext>
              </a:extLst>
            </p:cNvPr>
            <p:cNvSpPr/>
            <p:nvPr/>
          </p:nvSpPr>
          <p:spPr>
            <a:xfrm>
              <a:off x="4894274" y="2125159"/>
              <a:ext cx="2438066" cy="2403452"/>
            </a:xfrm>
            <a:custGeom>
              <a:avLst/>
              <a:gdLst>
                <a:gd name="connsiteX0" fmla="*/ 248421 w 3543788"/>
                <a:gd name="connsiteY0" fmla="*/ 0 h 3493477"/>
                <a:gd name="connsiteX1" fmla="*/ 3245056 w 3543788"/>
                <a:gd name="connsiteY1" fmla="*/ 0 h 3493477"/>
                <a:gd name="connsiteX2" fmla="*/ 3493477 w 3543788"/>
                <a:gd name="connsiteY2" fmla="*/ 248421 h 3493477"/>
                <a:gd name="connsiteX3" fmla="*/ 3493477 w 3543788"/>
                <a:gd name="connsiteY3" fmla="*/ 1162050 h 3493477"/>
                <a:gd name="connsiteX4" fmla="*/ 3497323 w 3543788"/>
                <a:gd name="connsiteY4" fmla="*/ 1162050 h 3493477"/>
                <a:gd name="connsiteX5" fmla="*/ 3497323 w 3543788"/>
                <a:gd name="connsiteY5" fmla="*/ 1981137 h 3493477"/>
                <a:gd name="connsiteX6" fmla="*/ 3543788 w 3543788"/>
                <a:gd name="connsiteY6" fmla="*/ 1981137 h 3493477"/>
                <a:gd name="connsiteX7" fmla="*/ 3450858 w 3543788"/>
                <a:gd name="connsiteY7" fmla="*/ 2114550 h 3493477"/>
                <a:gd name="connsiteX8" fmla="*/ 3357927 w 3543788"/>
                <a:gd name="connsiteY8" fmla="*/ 1981137 h 3493477"/>
                <a:gd name="connsiteX9" fmla="*/ 3404392 w 3543788"/>
                <a:gd name="connsiteY9" fmla="*/ 1981137 h 3493477"/>
                <a:gd name="connsiteX10" fmla="*/ 3404392 w 3543788"/>
                <a:gd name="connsiteY10" fmla="*/ 1162050 h 3493477"/>
                <a:gd name="connsiteX11" fmla="*/ 3405553 w 3543788"/>
                <a:gd name="connsiteY11" fmla="*/ 1162050 h 3493477"/>
                <a:gd name="connsiteX12" fmla="*/ 3405553 w 3543788"/>
                <a:gd name="connsiteY12" fmla="*/ 271455 h 3493477"/>
                <a:gd name="connsiteX13" fmla="*/ 3222022 w 3543788"/>
                <a:gd name="connsiteY13" fmla="*/ 87924 h 3493477"/>
                <a:gd name="connsiteX14" fmla="*/ 271454 w 3543788"/>
                <a:gd name="connsiteY14" fmla="*/ 87924 h 3493477"/>
                <a:gd name="connsiteX15" fmla="*/ 87923 w 3543788"/>
                <a:gd name="connsiteY15" fmla="*/ 271455 h 3493477"/>
                <a:gd name="connsiteX16" fmla="*/ 87923 w 3543788"/>
                <a:gd name="connsiteY16" fmla="*/ 3222021 h 3493477"/>
                <a:gd name="connsiteX17" fmla="*/ 271454 w 3543788"/>
                <a:gd name="connsiteY17" fmla="*/ 3405552 h 3493477"/>
                <a:gd name="connsiteX18" fmla="*/ 2224575 w 3543788"/>
                <a:gd name="connsiteY18" fmla="*/ 3405552 h 3493477"/>
                <a:gd name="connsiteX19" fmla="*/ 2224575 w 3543788"/>
                <a:gd name="connsiteY19" fmla="*/ 3493477 h 3493477"/>
                <a:gd name="connsiteX20" fmla="*/ 248421 w 3543788"/>
                <a:gd name="connsiteY20" fmla="*/ 3493477 h 3493477"/>
                <a:gd name="connsiteX21" fmla="*/ 0 w 3543788"/>
                <a:gd name="connsiteY21" fmla="*/ 3245056 h 3493477"/>
                <a:gd name="connsiteX22" fmla="*/ 0 w 3543788"/>
                <a:gd name="connsiteY22" fmla="*/ 248421 h 3493477"/>
                <a:gd name="connsiteX23" fmla="*/ 248421 w 3543788"/>
                <a:gd name="connsiteY23" fmla="*/ 0 h 349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43788" h="3493477">
                  <a:moveTo>
                    <a:pt x="248421" y="0"/>
                  </a:moveTo>
                  <a:lnTo>
                    <a:pt x="3245056" y="0"/>
                  </a:lnTo>
                  <a:cubicBezTo>
                    <a:pt x="3382255" y="0"/>
                    <a:pt x="3493477" y="111222"/>
                    <a:pt x="3493477" y="248421"/>
                  </a:cubicBezTo>
                  <a:lnTo>
                    <a:pt x="3493477" y="1162050"/>
                  </a:lnTo>
                  <a:lnTo>
                    <a:pt x="3497323" y="1162050"/>
                  </a:lnTo>
                  <a:lnTo>
                    <a:pt x="3497323" y="1981137"/>
                  </a:lnTo>
                  <a:lnTo>
                    <a:pt x="3543788" y="1981137"/>
                  </a:lnTo>
                  <a:lnTo>
                    <a:pt x="3450858" y="2114550"/>
                  </a:lnTo>
                  <a:lnTo>
                    <a:pt x="3357927" y="1981137"/>
                  </a:lnTo>
                  <a:lnTo>
                    <a:pt x="3404392" y="1981137"/>
                  </a:lnTo>
                  <a:lnTo>
                    <a:pt x="3404392" y="1162050"/>
                  </a:lnTo>
                  <a:lnTo>
                    <a:pt x="3405553" y="1162050"/>
                  </a:lnTo>
                  <a:lnTo>
                    <a:pt x="3405553" y="271455"/>
                  </a:lnTo>
                  <a:cubicBezTo>
                    <a:pt x="3405553" y="170094"/>
                    <a:pt x="3323383" y="87924"/>
                    <a:pt x="3222022" y="87924"/>
                  </a:cubicBezTo>
                  <a:lnTo>
                    <a:pt x="271454" y="87924"/>
                  </a:lnTo>
                  <a:cubicBezTo>
                    <a:pt x="170093" y="87924"/>
                    <a:pt x="87923" y="170094"/>
                    <a:pt x="87923" y="271455"/>
                  </a:cubicBezTo>
                  <a:lnTo>
                    <a:pt x="87923" y="3222021"/>
                  </a:lnTo>
                  <a:cubicBezTo>
                    <a:pt x="87923" y="3323382"/>
                    <a:pt x="170093" y="3405552"/>
                    <a:pt x="271454" y="3405552"/>
                  </a:cubicBezTo>
                  <a:lnTo>
                    <a:pt x="2224575" y="3405552"/>
                  </a:lnTo>
                  <a:lnTo>
                    <a:pt x="2224575" y="3493477"/>
                  </a:lnTo>
                  <a:lnTo>
                    <a:pt x="248421" y="3493477"/>
                  </a:lnTo>
                  <a:cubicBezTo>
                    <a:pt x="111222" y="3493477"/>
                    <a:pt x="0" y="3382255"/>
                    <a:pt x="0" y="3245056"/>
                  </a:cubicBezTo>
                  <a:lnTo>
                    <a:pt x="0" y="248421"/>
                  </a:lnTo>
                  <a:cubicBezTo>
                    <a:pt x="0" y="111222"/>
                    <a:pt x="111222" y="0"/>
                    <a:pt x="2484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latin typeface="+mj-lt"/>
              </a:endParaRPr>
            </a:p>
          </p:txBody>
        </p:sp>
        <p:sp>
          <p:nvSpPr>
            <p:cNvPr id="8" name="TextBox 7">
              <a:extLst>
                <a:ext uri="{FF2B5EF4-FFF2-40B4-BE49-F238E27FC236}">
                  <a16:creationId xmlns:a16="http://schemas.microsoft.com/office/drawing/2014/main" id="{8C6C1F50-D7A5-37AA-9C57-0AB0B6277FDF}"/>
                </a:ext>
              </a:extLst>
            </p:cNvPr>
            <p:cNvSpPr txBox="1"/>
            <p:nvPr/>
          </p:nvSpPr>
          <p:spPr>
            <a:xfrm>
              <a:off x="5091925" y="3749520"/>
              <a:ext cx="424155" cy="415499"/>
            </a:xfrm>
            <a:prstGeom prst="rect">
              <a:avLst/>
            </a:prstGeom>
            <a:noFill/>
          </p:spPr>
          <p:txBody>
            <a:bodyPr wrap="none" rtlCol="0">
              <a:spAutoFit/>
            </a:bodyPr>
            <a:lstStyle/>
            <a:p>
              <a:r>
                <a:rPr lang="en-US" sz="4800" b="1" dirty="0">
                  <a:solidFill>
                    <a:schemeClr val="accent3"/>
                  </a:solidFill>
                  <a:latin typeface="+mj-lt"/>
                  <a:cs typeface="Segoe UI" panose="020B0502040204020203" pitchFamily="34" charset="0"/>
                </a:rPr>
                <a:t>03</a:t>
              </a:r>
            </a:p>
          </p:txBody>
        </p:sp>
        <p:sp>
          <p:nvSpPr>
            <p:cNvPr id="9" name="Rectangle 8">
              <a:extLst>
                <a:ext uri="{FF2B5EF4-FFF2-40B4-BE49-F238E27FC236}">
                  <a16:creationId xmlns:a16="http://schemas.microsoft.com/office/drawing/2014/main" id="{C034F97A-6297-891C-FB6A-5DBDDCDC3001}"/>
                </a:ext>
              </a:extLst>
            </p:cNvPr>
            <p:cNvSpPr/>
            <p:nvPr/>
          </p:nvSpPr>
          <p:spPr>
            <a:xfrm>
              <a:off x="5091926" y="2688238"/>
              <a:ext cx="1969138" cy="354681"/>
            </a:xfrm>
            <a:prstGeom prst="rect">
              <a:avLst/>
            </a:prstGeom>
          </p:spPr>
          <p:txBody>
            <a:bodyPr wrap="square">
              <a:spAutoFit/>
            </a:bodyPr>
            <a:lstStyle/>
            <a:p>
              <a:pPr>
                <a:lnSpc>
                  <a:spcPct val="130000"/>
                </a:lnSpc>
              </a:pPr>
              <a:r>
                <a:rPr lang="en-ID" sz="1600" dirty="0">
                  <a:solidFill>
                    <a:schemeClr val="tx1">
                      <a:lumMod val="50000"/>
                      <a:lumOff val="50000"/>
                    </a:schemeClr>
                  </a:solidFill>
                  <a:ea typeface="Arial"/>
                  <a:cs typeface="Arial"/>
                  <a:sym typeface="Arial"/>
                </a:rPr>
                <a:t>Lorem ipsum </a:t>
              </a:r>
              <a:r>
                <a:rPr lang="en-ID" sz="1600" dirty="0" err="1">
                  <a:solidFill>
                    <a:schemeClr val="tx1">
                      <a:lumMod val="50000"/>
                      <a:lumOff val="50000"/>
                    </a:schemeClr>
                  </a:solidFill>
                  <a:ea typeface="Arial"/>
                  <a:cs typeface="Arial"/>
                  <a:sym typeface="Arial"/>
                </a:rPr>
                <a:t>dolor</a:t>
              </a:r>
              <a:r>
                <a:rPr lang="en-ID" sz="1600" dirty="0">
                  <a:solidFill>
                    <a:schemeClr val="tx1">
                      <a:lumMod val="50000"/>
                      <a:lumOff val="50000"/>
                    </a:schemeClr>
                  </a:solidFill>
                  <a:ea typeface="Arial"/>
                  <a:cs typeface="Arial"/>
                  <a:sym typeface="Arial"/>
                </a:rPr>
                <a:t> sit </a:t>
              </a:r>
              <a:r>
                <a:rPr lang="en-ID" sz="1600" dirty="0" err="1">
                  <a:solidFill>
                    <a:schemeClr val="tx1">
                      <a:lumMod val="50000"/>
                      <a:lumOff val="50000"/>
                    </a:schemeClr>
                  </a:solidFill>
                  <a:ea typeface="Arial"/>
                  <a:cs typeface="Arial"/>
                  <a:sym typeface="Arial"/>
                </a:rPr>
                <a:t>amet</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consectetur</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adipiscing</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elit</a:t>
              </a:r>
              <a:endParaRPr lang="en-US" sz="1600" dirty="0">
                <a:solidFill>
                  <a:schemeClr val="tx1">
                    <a:lumMod val="50000"/>
                    <a:lumOff val="50000"/>
                  </a:schemeClr>
                </a:solidFill>
                <a:cs typeface="Segoe UI Light" panose="020B0502040204020203" pitchFamily="34" charset="0"/>
              </a:endParaRPr>
            </a:p>
          </p:txBody>
        </p:sp>
        <p:sp>
          <p:nvSpPr>
            <p:cNvPr id="10" name="Rectangle 9">
              <a:extLst>
                <a:ext uri="{FF2B5EF4-FFF2-40B4-BE49-F238E27FC236}">
                  <a16:creationId xmlns:a16="http://schemas.microsoft.com/office/drawing/2014/main" id="{F2E37DBF-B9F6-9AF9-FF12-0F9BB939D1EF}"/>
                </a:ext>
              </a:extLst>
            </p:cNvPr>
            <p:cNvSpPr/>
            <p:nvPr/>
          </p:nvSpPr>
          <p:spPr>
            <a:xfrm flipH="1">
              <a:off x="5091924" y="2349988"/>
              <a:ext cx="1266104" cy="415499"/>
            </a:xfrm>
            <a:prstGeom prst="rect">
              <a:avLst/>
            </a:prstGeom>
          </p:spPr>
          <p:txBody>
            <a:bodyPr wrap="square">
              <a:spAutoFit/>
            </a:bodyPr>
            <a:lstStyle/>
            <a:p>
              <a:r>
                <a:rPr lang="en-US" sz="4800" b="1" dirty="0">
                  <a:solidFill>
                    <a:schemeClr val="accent3"/>
                  </a:solidFill>
                  <a:latin typeface="+mj-lt"/>
                  <a:cs typeface="Segoe UI" panose="020B0502040204020203" pitchFamily="34" charset="0"/>
                </a:rPr>
                <a:t>Market</a:t>
              </a:r>
              <a:endParaRPr lang="en-US" sz="4800" b="1" dirty="0">
                <a:solidFill>
                  <a:schemeClr val="accent3"/>
                </a:solidFill>
                <a:latin typeface="+mj-lt"/>
                <a:ea typeface="Lato Heavy" panose="020F0502020204030203" pitchFamily="34" charset="0"/>
                <a:cs typeface="Segoe UI" panose="020B0502040204020203" pitchFamily="34" charset="0"/>
              </a:endParaRPr>
            </a:p>
          </p:txBody>
        </p:sp>
        <p:sp>
          <p:nvSpPr>
            <p:cNvPr id="11" name="Freeform: Shape 10">
              <a:extLst>
                <a:ext uri="{FF2B5EF4-FFF2-40B4-BE49-F238E27FC236}">
                  <a16:creationId xmlns:a16="http://schemas.microsoft.com/office/drawing/2014/main" id="{B0112F3F-B9E8-AA8C-760A-0D30E0B3DED1}"/>
                </a:ext>
              </a:extLst>
            </p:cNvPr>
            <p:cNvSpPr/>
            <p:nvPr/>
          </p:nvSpPr>
          <p:spPr>
            <a:xfrm>
              <a:off x="8110724" y="2125159"/>
              <a:ext cx="2403453" cy="2403452"/>
            </a:xfrm>
            <a:custGeom>
              <a:avLst/>
              <a:gdLst>
                <a:gd name="connsiteX0" fmla="*/ 271454 w 3493477"/>
                <a:gd name="connsiteY0" fmla="*/ 87924 h 3493477"/>
                <a:gd name="connsiteX1" fmla="*/ 87923 w 3493477"/>
                <a:gd name="connsiteY1" fmla="*/ 271455 h 3493477"/>
                <a:gd name="connsiteX2" fmla="*/ 87923 w 3493477"/>
                <a:gd name="connsiteY2" fmla="*/ 3222021 h 3493477"/>
                <a:gd name="connsiteX3" fmla="*/ 271454 w 3493477"/>
                <a:gd name="connsiteY3" fmla="*/ 3405552 h 3493477"/>
                <a:gd name="connsiteX4" fmla="*/ 3222022 w 3493477"/>
                <a:gd name="connsiteY4" fmla="*/ 3405552 h 3493477"/>
                <a:gd name="connsiteX5" fmla="*/ 3405553 w 3493477"/>
                <a:gd name="connsiteY5" fmla="*/ 3222021 h 3493477"/>
                <a:gd name="connsiteX6" fmla="*/ 3405553 w 3493477"/>
                <a:gd name="connsiteY6" fmla="*/ 271455 h 3493477"/>
                <a:gd name="connsiteX7" fmla="*/ 3222022 w 3493477"/>
                <a:gd name="connsiteY7" fmla="*/ 87924 h 3493477"/>
                <a:gd name="connsiteX8" fmla="*/ 248421 w 3493477"/>
                <a:gd name="connsiteY8" fmla="*/ 0 h 3493477"/>
                <a:gd name="connsiteX9" fmla="*/ 3245056 w 3493477"/>
                <a:gd name="connsiteY9" fmla="*/ 0 h 3493477"/>
                <a:gd name="connsiteX10" fmla="*/ 3493477 w 3493477"/>
                <a:gd name="connsiteY10" fmla="*/ 248421 h 3493477"/>
                <a:gd name="connsiteX11" fmla="*/ 3493477 w 3493477"/>
                <a:gd name="connsiteY11" fmla="*/ 3245056 h 3493477"/>
                <a:gd name="connsiteX12" fmla="*/ 3245056 w 3493477"/>
                <a:gd name="connsiteY12" fmla="*/ 3493477 h 3493477"/>
                <a:gd name="connsiteX13" fmla="*/ 248421 w 3493477"/>
                <a:gd name="connsiteY13" fmla="*/ 3493477 h 3493477"/>
                <a:gd name="connsiteX14" fmla="*/ 0 w 3493477"/>
                <a:gd name="connsiteY14" fmla="*/ 3245056 h 3493477"/>
                <a:gd name="connsiteX15" fmla="*/ 0 w 3493477"/>
                <a:gd name="connsiteY15" fmla="*/ 248421 h 3493477"/>
                <a:gd name="connsiteX16" fmla="*/ 248421 w 3493477"/>
                <a:gd name="connsiteY16" fmla="*/ 0 h 349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93477" h="3493477">
                  <a:moveTo>
                    <a:pt x="271454" y="87924"/>
                  </a:moveTo>
                  <a:cubicBezTo>
                    <a:pt x="170093" y="87924"/>
                    <a:pt x="87923" y="170094"/>
                    <a:pt x="87923" y="271455"/>
                  </a:cubicBezTo>
                  <a:lnTo>
                    <a:pt x="87923" y="3222021"/>
                  </a:lnTo>
                  <a:cubicBezTo>
                    <a:pt x="87923" y="3323382"/>
                    <a:pt x="170093" y="3405552"/>
                    <a:pt x="271454" y="3405552"/>
                  </a:cubicBezTo>
                  <a:lnTo>
                    <a:pt x="3222022" y="3405552"/>
                  </a:lnTo>
                  <a:cubicBezTo>
                    <a:pt x="3323383" y="3405552"/>
                    <a:pt x="3405553" y="3323382"/>
                    <a:pt x="3405553" y="3222021"/>
                  </a:cubicBezTo>
                  <a:lnTo>
                    <a:pt x="3405553" y="271455"/>
                  </a:lnTo>
                  <a:cubicBezTo>
                    <a:pt x="3405553" y="170094"/>
                    <a:pt x="3323383" y="87924"/>
                    <a:pt x="3222022" y="87924"/>
                  </a:cubicBezTo>
                  <a:close/>
                  <a:moveTo>
                    <a:pt x="248421" y="0"/>
                  </a:moveTo>
                  <a:lnTo>
                    <a:pt x="3245056" y="0"/>
                  </a:lnTo>
                  <a:cubicBezTo>
                    <a:pt x="3382255" y="0"/>
                    <a:pt x="3493477" y="111222"/>
                    <a:pt x="3493477" y="248421"/>
                  </a:cubicBezTo>
                  <a:lnTo>
                    <a:pt x="3493477" y="3245056"/>
                  </a:lnTo>
                  <a:cubicBezTo>
                    <a:pt x="3493477" y="3382255"/>
                    <a:pt x="3382255" y="3493477"/>
                    <a:pt x="3245056" y="3493477"/>
                  </a:cubicBezTo>
                  <a:lnTo>
                    <a:pt x="248421" y="3493477"/>
                  </a:lnTo>
                  <a:cubicBezTo>
                    <a:pt x="111222" y="3493477"/>
                    <a:pt x="0" y="3382255"/>
                    <a:pt x="0" y="3245056"/>
                  </a:cubicBezTo>
                  <a:lnTo>
                    <a:pt x="0" y="248421"/>
                  </a:lnTo>
                  <a:cubicBezTo>
                    <a:pt x="0" y="111222"/>
                    <a:pt x="111222" y="0"/>
                    <a:pt x="248421"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latin typeface="+mj-lt"/>
              </a:endParaRPr>
            </a:p>
          </p:txBody>
        </p:sp>
        <p:sp>
          <p:nvSpPr>
            <p:cNvPr id="12" name="TextBox 11">
              <a:extLst>
                <a:ext uri="{FF2B5EF4-FFF2-40B4-BE49-F238E27FC236}">
                  <a16:creationId xmlns:a16="http://schemas.microsoft.com/office/drawing/2014/main" id="{7B093CA6-829A-5544-3F00-7144D18D5AA8}"/>
                </a:ext>
              </a:extLst>
            </p:cNvPr>
            <p:cNvSpPr txBox="1"/>
            <p:nvPr/>
          </p:nvSpPr>
          <p:spPr>
            <a:xfrm>
              <a:off x="8345079" y="3749520"/>
              <a:ext cx="424155" cy="415499"/>
            </a:xfrm>
            <a:prstGeom prst="rect">
              <a:avLst/>
            </a:prstGeom>
            <a:noFill/>
          </p:spPr>
          <p:txBody>
            <a:bodyPr wrap="none" rtlCol="0">
              <a:spAutoFit/>
            </a:bodyPr>
            <a:lstStyle/>
            <a:p>
              <a:r>
                <a:rPr lang="en-US" sz="4800" b="1" dirty="0">
                  <a:solidFill>
                    <a:schemeClr val="accent5"/>
                  </a:solidFill>
                  <a:latin typeface="+mj-lt"/>
                  <a:cs typeface="Segoe UI" panose="020B0502040204020203" pitchFamily="34" charset="0"/>
                </a:rPr>
                <a:t>05</a:t>
              </a:r>
            </a:p>
          </p:txBody>
        </p:sp>
        <p:sp>
          <p:nvSpPr>
            <p:cNvPr id="13" name="Rectangle 12">
              <a:extLst>
                <a:ext uri="{FF2B5EF4-FFF2-40B4-BE49-F238E27FC236}">
                  <a16:creationId xmlns:a16="http://schemas.microsoft.com/office/drawing/2014/main" id="{1DBE9F60-5193-A677-54A5-216F2B61C617}"/>
                </a:ext>
              </a:extLst>
            </p:cNvPr>
            <p:cNvSpPr/>
            <p:nvPr/>
          </p:nvSpPr>
          <p:spPr>
            <a:xfrm>
              <a:off x="8345080" y="2688238"/>
              <a:ext cx="1969138" cy="354681"/>
            </a:xfrm>
            <a:prstGeom prst="rect">
              <a:avLst/>
            </a:prstGeom>
          </p:spPr>
          <p:txBody>
            <a:bodyPr wrap="square">
              <a:spAutoFit/>
            </a:bodyPr>
            <a:lstStyle/>
            <a:p>
              <a:pPr>
                <a:lnSpc>
                  <a:spcPct val="130000"/>
                </a:lnSpc>
              </a:pPr>
              <a:r>
                <a:rPr lang="en-ID" sz="1600" dirty="0">
                  <a:solidFill>
                    <a:schemeClr val="tx1">
                      <a:lumMod val="50000"/>
                      <a:lumOff val="50000"/>
                    </a:schemeClr>
                  </a:solidFill>
                  <a:ea typeface="Arial"/>
                  <a:cs typeface="Arial"/>
                  <a:sym typeface="Arial"/>
                </a:rPr>
                <a:t>Lorem ipsum </a:t>
              </a:r>
              <a:r>
                <a:rPr lang="en-ID" sz="1600" dirty="0" err="1">
                  <a:solidFill>
                    <a:schemeClr val="tx1">
                      <a:lumMod val="50000"/>
                      <a:lumOff val="50000"/>
                    </a:schemeClr>
                  </a:solidFill>
                  <a:ea typeface="Arial"/>
                  <a:cs typeface="Arial"/>
                  <a:sym typeface="Arial"/>
                </a:rPr>
                <a:t>dolor</a:t>
              </a:r>
              <a:r>
                <a:rPr lang="en-ID" sz="1600" dirty="0">
                  <a:solidFill>
                    <a:schemeClr val="tx1">
                      <a:lumMod val="50000"/>
                      <a:lumOff val="50000"/>
                    </a:schemeClr>
                  </a:solidFill>
                  <a:ea typeface="Arial"/>
                  <a:cs typeface="Arial"/>
                  <a:sym typeface="Arial"/>
                </a:rPr>
                <a:t> sit </a:t>
              </a:r>
              <a:r>
                <a:rPr lang="en-ID" sz="1600" dirty="0" err="1">
                  <a:solidFill>
                    <a:schemeClr val="tx1">
                      <a:lumMod val="50000"/>
                      <a:lumOff val="50000"/>
                    </a:schemeClr>
                  </a:solidFill>
                  <a:ea typeface="Arial"/>
                  <a:cs typeface="Arial"/>
                  <a:sym typeface="Arial"/>
                </a:rPr>
                <a:t>amet</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consectetur</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adipiscing</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elit</a:t>
              </a:r>
              <a:endParaRPr lang="en-US" sz="1600" dirty="0">
                <a:solidFill>
                  <a:schemeClr val="tx1">
                    <a:lumMod val="50000"/>
                    <a:lumOff val="50000"/>
                  </a:schemeClr>
                </a:solidFill>
                <a:cs typeface="Segoe UI Light" panose="020B0502040204020203" pitchFamily="34" charset="0"/>
              </a:endParaRPr>
            </a:p>
          </p:txBody>
        </p:sp>
        <p:sp>
          <p:nvSpPr>
            <p:cNvPr id="14" name="Rectangle 13">
              <a:extLst>
                <a:ext uri="{FF2B5EF4-FFF2-40B4-BE49-F238E27FC236}">
                  <a16:creationId xmlns:a16="http://schemas.microsoft.com/office/drawing/2014/main" id="{3A50BB9C-0EC8-A57B-6396-A13E21927C52}"/>
                </a:ext>
              </a:extLst>
            </p:cNvPr>
            <p:cNvSpPr/>
            <p:nvPr/>
          </p:nvSpPr>
          <p:spPr>
            <a:xfrm flipH="1">
              <a:off x="8345078" y="2349988"/>
              <a:ext cx="1266104" cy="415499"/>
            </a:xfrm>
            <a:prstGeom prst="rect">
              <a:avLst/>
            </a:prstGeom>
          </p:spPr>
          <p:txBody>
            <a:bodyPr wrap="square">
              <a:spAutoFit/>
            </a:bodyPr>
            <a:lstStyle/>
            <a:p>
              <a:r>
                <a:rPr lang="en-US" sz="4800" b="1" dirty="0">
                  <a:solidFill>
                    <a:schemeClr val="accent5"/>
                  </a:solidFill>
                  <a:latin typeface="+mj-lt"/>
                  <a:cs typeface="Segoe UI" panose="020B0502040204020203" pitchFamily="34" charset="0"/>
                </a:rPr>
                <a:t>Store</a:t>
              </a:r>
              <a:endParaRPr lang="en-US" sz="4800" b="1" dirty="0">
                <a:solidFill>
                  <a:schemeClr val="accent5"/>
                </a:solidFill>
                <a:latin typeface="+mj-lt"/>
                <a:ea typeface="Lato Heavy" panose="020F0502020204030203" pitchFamily="34" charset="0"/>
                <a:cs typeface="Segoe UI" panose="020B0502040204020203" pitchFamily="34" charset="0"/>
              </a:endParaRPr>
            </a:p>
          </p:txBody>
        </p:sp>
        <p:sp>
          <p:nvSpPr>
            <p:cNvPr id="15" name="Freeform: Shape 14">
              <a:extLst>
                <a:ext uri="{FF2B5EF4-FFF2-40B4-BE49-F238E27FC236}">
                  <a16:creationId xmlns:a16="http://schemas.microsoft.com/office/drawing/2014/main" id="{D7C8F6B3-2412-9AFA-7088-ECD9621094B4}"/>
                </a:ext>
              </a:extLst>
            </p:cNvPr>
            <p:cNvSpPr/>
            <p:nvPr/>
          </p:nvSpPr>
          <p:spPr>
            <a:xfrm flipV="1">
              <a:off x="3286049" y="3645463"/>
              <a:ext cx="2438066" cy="2403452"/>
            </a:xfrm>
            <a:custGeom>
              <a:avLst/>
              <a:gdLst>
                <a:gd name="connsiteX0" fmla="*/ 248421 w 3543788"/>
                <a:gd name="connsiteY0" fmla="*/ 0 h 3493477"/>
                <a:gd name="connsiteX1" fmla="*/ 3245056 w 3543788"/>
                <a:gd name="connsiteY1" fmla="*/ 0 h 3493477"/>
                <a:gd name="connsiteX2" fmla="*/ 3493477 w 3543788"/>
                <a:gd name="connsiteY2" fmla="*/ 248421 h 3493477"/>
                <a:gd name="connsiteX3" fmla="*/ 3493477 w 3543788"/>
                <a:gd name="connsiteY3" fmla="*/ 1162050 h 3493477"/>
                <a:gd name="connsiteX4" fmla="*/ 3497323 w 3543788"/>
                <a:gd name="connsiteY4" fmla="*/ 1162050 h 3493477"/>
                <a:gd name="connsiteX5" fmla="*/ 3497323 w 3543788"/>
                <a:gd name="connsiteY5" fmla="*/ 1981137 h 3493477"/>
                <a:gd name="connsiteX6" fmla="*/ 3543788 w 3543788"/>
                <a:gd name="connsiteY6" fmla="*/ 1981137 h 3493477"/>
                <a:gd name="connsiteX7" fmla="*/ 3450858 w 3543788"/>
                <a:gd name="connsiteY7" fmla="*/ 2114550 h 3493477"/>
                <a:gd name="connsiteX8" fmla="*/ 3357927 w 3543788"/>
                <a:gd name="connsiteY8" fmla="*/ 1981137 h 3493477"/>
                <a:gd name="connsiteX9" fmla="*/ 3404392 w 3543788"/>
                <a:gd name="connsiteY9" fmla="*/ 1981137 h 3493477"/>
                <a:gd name="connsiteX10" fmla="*/ 3404392 w 3543788"/>
                <a:gd name="connsiteY10" fmla="*/ 1162050 h 3493477"/>
                <a:gd name="connsiteX11" fmla="*/ 3405553 w 3543788"/>
                <a:gd name="connsiteY11" fmla="*/ 1162050 h 3493477"/>
                <a:gd name="connsiteX12" fmla="*/ 3405553 w 3543788"/>
                <a:gd name="connsiteY12" fmla="*/ 271455 h 3493477"/>
                <a:gd name="connsiteX13" fmla="*/ 3222022 w 3543788"/>
                <a:gd name="connsiteY13" fmla="*/ 87924 h 3493477"/>
                <a:gd name="connsiteX14" fmla="*/ 271454 w 3543788"/>
                <a:gd name="connsiteY14" fmla="*/ 87924 h 3493477"/>
                <a:gd name="connsiteX15" fmla="*/ 87923 w 3543788"/>
                <a:gd name="connsiteY15" fmla="*/ 271455 h 3493477"/>
                <a:gd name="connsiteX16" fmla="*/ 87923 w 3543788"/>
                <a:gd name="connsiteY16" fmla="*/ 3222021 h 3493477"/>
                <a:gd name="connsiteX17" fmla="*/ 271454 w 3543788"/>
                <a:gd name="connsiteY17" fmla="*/ 3405552 h 3493477"/>
                <a:gd name="connsiteX18" fmla="*/ 2224575 w 3543788"/>
                <a:gd name="connsiteY18" fmla="*/ 3405552 h 3493477"/>
                <a:gd name="connsiteX19" fmla="*/ 2224575 w 3543788"/>
                <a:gd name="connsiteY19" fmla="*/ 3493477 h 3493477"/>
                <a:gd name="connsiteX20" fmla="*/ 248421 w 3543788"/>
                <a:gd name="connsiteY20" fmla="*/ 3493477 h 3493477"/>
                <a:gd name="connsiteX21" fmla="*/ 0 w 3543788"/>
                <a:gd name="connsiteY21" fmla="*/ 3245056 h 3493477"/>
                <a:gd name="connsiteX22" fmla="*/ 0 w 3543788"/>
                <a:gd name="connsiteY22" fmla="*/ 248421 h 3493477"/>
                <a:gd name="connsiteX23" fmla="*/ 248421 w 3543788"/>
                <a:gd name="connsiteY23" fmla="*/ 0 h 349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43788" h="3493477">
                  <a:moveTo>
                    <a:pt x="248421" y="0"/>
                  </a:moveTo>
                  <a:lnTo>
                    <a:pt x="3245056" y="0"/>
                  </a:lnTo>
                  <a:cubicBezTo>
                    <a:pt x="3382255" y="0"/>
                    <a:pt x="3493477" y="111222"/>
                    <a:pt x="3493477" y="248421"/>
                  </a:cubicBezTo>
                  <a:lnTo>
                    <a:pt x="3493477" y="1162050"/>
                  </a:lnTo>
                  <a:lnTo>
                    <a:pt x="3497323" y="1162050"/>
                  </a:lnTo>
                  <a:lnTo>
                    <a:pt x="3497323" y="1981137"/>
                  </a:lnTo>
                  <a:lnTo>
                    <a:pt x="3543788" y="1981137"/>
                  </a:lnTo>
                  <a:lnTo>
                    <a:pt x="3450858" y="2114550"/>
                  </a:lnTo>
                  <a:lnTo>
                    <a:pt x="3357927" y="1981137"/>
                  </a:lnTo>
                  <a:lnTo>
                    <a:pt x="3404392" y="1981137"/>
                  </a:lnTo>
                  <a:lnTo>
                    <a:pt x="3404392" y="1162050"/>
                  </a:lnTo>
                  <a:lnTo>
                    <a:pt x="3405553" y="1162050"/>
                  </a:lnTo>
                  <a:lnTo>
                    <a:pt x="3405553" y="271455"/>
                  </a:lnTo>
                  <a:cubicBezTo>
                    <a:pt x="3405553" y="170094"/>
                    <a:pt x="3323383" y="87924"/>
                    <a:pt x="3222022" y="87924"/>
                  </a:cubicBezTo>
                  <a:lnTo>
                    <a:pt x="271454" y="87924"/>
                  </a:lnTo>
                  <a:cubicBezTo>
                    <a:pt x="170093" y="87924"/>
                    <a:pt x="87923" y="170094"/>
                    <a:pt x="87923" y="271455"/>
                  </a:cubicBezTo>
                  <a:lnTo>
                    <a:pt x="87923" y="3222021"/>
                  </a:lnTo>
                  <a:cubicBezTo>
                    <a:pt x="87923" y="3323382"/>
                    <a:pt x="170093" y="3405552"/>
                    <a:pt x="271454" y="3405552"/>
                  </a:cubicBezTo>
                  <a:lnTo>
                    <a:pt x="2224575" y="3405552"/>
                  </a:lnTo>
                  <a:lnTo>
                    <a:pt x="2224575" y="3493477"/>
                  </a:lnTo>
                  <a:lnTo>
                    <a:pt x="248421" y="3493477"/>
                  </a:lnTo>
                  <a:cubicBezTo>
                    <a:pt x="111222" y="3493477"/>
                    <a:pt x="0" y="3382255"/>
                    <a:pt x="0" y="3245056"/>
                  </a:cubicBezTo>
                  <a:lnTo>
                    <a:pt x="0" y="248421"/>
                  </a:lnTo>
                  <a:cubicBezTo>
                    <a:pt x="0" y="111222"/>
                    <a:pt x="111222" y="0"/>
                    <a:pt x="24842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latin typeface="+mj-lt"/>
              </a:endParaRPr>
            </a:p>
          </p:txBody>
        </p:sp>
        <p:sp>
          <p:nvSpPr>
            <p:cNvPr id="16" name="TextBox 15">
              <a:extLst>
                <a:ext uri="{FF2B5EF4-FFF2-40B4-BE49-F238E27FC236}">
                  <a16:creationId xmlns:a16="http://schemas.microsoft.com/office/drawing/2014/main" id="{9CF54267-A5C3-BB3D-9FC2-B64053C120A1}"/>
                </a:ext>
              </a:extLst>
            </p:cNvPr>
            <p:cNvSpPr txBox="1"/>
            <p:nvPr/>
          </p:nvSpPr>
          <p:spPr>
            <a:xfrm>
              <a:off x="3526308" y="3872507"/>
              <a:ext cx="424155" cy="415499"/>
            </a:xfrm>
            <a:prstGeom prst="rect">
              <a:avLst/>
            </a:prstGeom>
            <a:noFill/>
          </p:spPr>
          <p:txBody>
            <a:bodyPr wrap="none" rtlCol="0">
              <a:spAutoFit/>
            </a:bodyPr>
            <a:lstStyle/>
            <a:p>
              <a:r>
                <a:rPr lang="en-US" sz="4800" b="1" dirty="0">
                  <a:solidFill>
                    <a:schemeClr val="accent2"/>
                  </a:solidFill>
                  <a:latin typeface="+mj-lt"/>
                  <a:cs typeface="Segoe UI" panose="020B0502040204020203" pitchFamily="34" charset="0"/>
                </a:rPr>
                <a:t>02</a:t>
              </a:r>
            </a:p>
          </p:txBody>
        </p:sp>
        <p:sp>
          <p:nvSpPr>
            <p:cNvPr id="17" name="Rectangle 16">
              <a:extLst>
                <a:ext uri="{FF2B5EF4-FFF2-40B4-BE49-F238E27FC236}">
                  <a16:creationId xmlns:a16="http://schemas.microsoft.com/office/drawing/2014/main" id="{AC0058B1-47B5-17A0-BBAF-52B734A909E6}"/>
                </a:ext>
              </a:extLst>
            </p:cNvPr>
            <p:cNvSpPr/>
            <p:nvPr/>
          </p:nvSpPr>
          <p:spPr>
            <a:xfrm>
              <a:off x="3526309" y="4843566"/>
              <a:ext cx="1969138" cy="354681"/>
            </a:xfrm>
            <a:prstGeom prst="rect">
              <a:avLst/>
            </a:prstGeom>
          </p:spPr>
          <p:txBody>
            <a:bodyPr wrap="square">
              <a:spAutoFit/>
            </a:bodyPr>
            <a:lstStyle/>
            <a:p>
              <a:pPr>
                <a:lnSpc>
                  <a:spcPct val="130000"/>
                </a:lnSpc>
              </a:pPr>
              <a:r>
                <a:rPr lang="en-ID" sz="1600" dirty="0">
                  <a:solidFill>
                    <a:schemeClr val="tx1">
                      <a:lumMod val="50000"/>
                      <a:lumOff val="50000"/>
                    </a:schemeClr>
                  </a:solidFill>
                  <a:ea typeface="Arial"/>
                  <a:cs typeface="Arial"/>
                  <a:sym typeface="Arial"/>
                </a:rPr>
                <a:t>Lorem ipsum </a:t>
              </a:r>
              <a:r>
                <a:rPr lang="en-ID" sz="1600" dirty="0" err="1">
                  <a:solidFill>
                    <a:schemeClr val="tx1">
                      <a:lumMod val="50000"/>
                      <a:lumOff val="50000"/>
                    </a:schemeClr>
                  </a:solidFill>
                  <a:ea typeface="Arial"/>
                  <a:cs typeface="Arial"/>
                  <a:sym typeface="Arial"/>
                </a:rPr>
                <a:t>dolor</a:t>
              </a:r>
              <a:r>
                <a:rPr lang="en-ID" sz="1600" dirty="0">
                  <a:solidFill>
                    <a:schemeClr val="tx1">
                      <a:lumMod val="50000"/>
                      <a:lumOff val="50000"/>
                    </a:schemeClr>
                  </a:solidFill>
                  <a:ea typeface="Arial"/>
                  <a:cs typeface="Arial"/>
                  <a:sym typeface="Arial"/>
                </a:rPr>
                <a:t> sit </a:t>
              </a:r>
              <a:r>
                <a:rPr lang="en-ID" sz="1600" dirty="0" err="1">
                  <a:solidFill>
                    <a:schemeClr val="tx1">
                      <a:lumMod val="50000"/>
                      <a:lumOff val="50000"/>
                    </a:schemeClr>
                  </a:solidFill>
                  <a:ea typeface="Arial"/>
                  <a:cs typeface="Arial"/>
                  <a:sym typeface="Arial"/>
                </a:rPr>
                <a:t>amet</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consectetur</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adipiscing</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elit</a:t>
              </a:r>
              <a:endParaRPr lang="en-US" sz="1600" dirty="0">
                <a:solidFill>
                  <a:schemeClr val="tx1">
                    <a:lumMod val="50000"/>
                    <a:lumOff val="50000"/>
                  </a:schemeClr>
                </a:solidFill>
                <a:cs typeface="Segoe UI Light" panose="020B0502040204020203" pitchFamily="34" charset="0"/>
              </a:endParaRPr>
            </a:p>
          </p:txBody>
        </p:sp>
        <p:sp>
          <p:nvSpPr>
            <p:cNvPr id="18" name="Rectangle 17">
              <a:extLst>
                <a:ext uri="{FF2B5EF4-FFF2-40B4-BE49-F238E27FC236}">
                  <a16:creationId xmlns:a16="http://schemas.microsoft.com/office/drawing/2014/main" id="{D7298A41-A67A-D67F-1320-22E4FE37DA42}"/>
                </a:ext>
              </a:extLst>
            </p:cNvPr>
            <p:cNvSpPr/>
            <p:nvPr/>
          </p:nvSpPr>
          <p:spPr>
            <a:xfrm flipH="1">
              <a:off x="3526307" y="4505315"/>
              <a:ext cx="1266104" cy="415499"/>
            </a:xfrm>
            <a:prstGeom prst="rect">
              <a:avLst/>
            </a:prstGeom>
          </p:spPr>
          <p:txBody>
            <a:bodyPr wrap="square">
              <a:spAutoFit/>
            </a:bodyPr>
            <a:lstStyle/>
            <a:p>
              <a:r>
                <a:rPr lang="en-US" sz="4800" b="1" dirty="0">
                  <a:solidFill>
                    <a:schemeClr val="accent2"/>
                  </a:solidFill>
                  <a:latin typeface="+mj-lt"/>
                  <a:cs typeface="Segoe UI" panose="020B0502040204020203" pitchFamily="34" charset="0"/>
                </a:rPr>
                <a:t>Search</a:t>
              </a:r>
              <a:endParaRPr lang="en-US" sz="4800" b="1" dirty="0">
                <a:solidFill>
                  <a:schemeClr val="accent2"/>
                </a:solidFill>
                <a:latin typeface="+mj-lt"/>
                <a:ea typeface="Lato Heavy" panose="020F0502020204030203" pitchFamily="34" charset="0"/>
                <a:cs typeface="Segoe UI" panose="020B0502040204020203" pitchFamily="34" charset="0"/>
              </a:endParaRPr>
            </a:p>
          </p:txBody>
        </p:sp>
        <p:sp>
          <p:nvSpPr>
            <p:cNvPr id="19" name="Freeform: Shape 18">
              <a:extLst>
                <a:ext uri="{FF2B5EF4-FFF2-40B4-BE49-F238E27FC236}">
                  <a16:creationId xmlns:a16="http://schemas.microsoft.com/office/drawing/2014/main" id="{EFEFABA4-BEED-DDC3-A3EF-2F419E118F06}"/>
                </a:ext>
              </a:extLst>
            </p:cNvPr>
            <p:cNvSpPr/>
            <p:nvPr/>
          </p:nvSpPr>
          <p:spPr>
            <a:xfrm flipV="1">
              <a:off x="6502500" y="3645463"/>
              <a:ext cx="2438066" cy="2403452"/>
            </a:xfrm>
            <a:custGeom>
              <a:avLst/>
              <a:gdLst>
                <a:gd name="connsiteX0" fmla="*/ 248421 w 3543788"/>
                <a:gd name="connsiteY0" fmla="*/ 0 h 3493477"/>
                <a:gd name="connsiteX1" fmla="*/ 3245056 w 3543788"/>
                <a:gd name="connsiteY1" fmla="*/ 0 h 3493477"/>
                <a:gd name="connsiteX2" fmla="*/ 3493477 w 3543788"/>
                <a:gd name="connsiteY2" fmla="*/ 248421 h 3493477"/>
                <a:gd name="connsiteX3" fmla="*/ 3493477 w 3543788"/>
                <a:gd name="connsiteY3" fmla="*/ 1162050 h 3493477"/>
                <a:gd name="connsiteX4" fmla="*/ 3497323 w 3543788"/>
                <a:gd name="connsiteY4" fmla="*/ 1162050 h 3493477"/>
                <a:gd name="connsiteX5" fmla="*/ 3497323 w 3543788"/>
                <a:gd name="connsiteY5" fmla="*/ 1981137 h 3493477"/>
                <a:gd name="connsiteX6" fmla="*/ 3543788 w 3543788"/>
                <a:gd name="connsiteY6" fmla="*/ 1981137 h 3493477"/>
                <a:gd name="connsiteX7" fmla="*/ 3450858 w 3543788"/>
                <a:gd name="connsiteY7" fmla="*/ 2114550 h 3493477"/>
                <a:gd name="connsiteX8" fmla="*/ 3357927 w 3543788"/>
                <a:gd name="connsiteY8" fmla="*/ 1981137 h 3493477"/>
                <a:gd name="connsiteX9" fmla="*/ 3404392 w 3543788"/>
                <a:gd name="connsiteY9" fmla="*/ 1981137 h 3493477"/>
                <a:gd name="connsiteX10" fmla="*/ 3404392 w 3543788"/>
                <a:gd name="connsiteY10" fmla="*/ 1162050 h 3493477"/>
                <a:gd name="connsiteX11" fmla="*/ 3405553 w 3543788"/>
                <a:gd name="connsiteY11" fmla="*/ 1162050 h 3493477"/>
                <a:gd name="connsiteX12" fmla="*/ 3405553 w 3543788"/>
                <a:gd name="connsiteY12" fmla="*/ 271455 h 3493477"/>
                <a:gd name="connsiteX13" fmla="*/ 3222022 w 3543788"/>
                <a:gd name="connsiteY13" fmla="*/ 87924 h 3493477"/>
                <a:gd name="connsiteX14" fmla="*/ 271454 w 3543788"/>
                <a:gd name="connsiteY14" fmla="*/ 87924 h 3493477"/>
                <a:gd name="connsiteX15" fmla="*/ 87923 w 3543788"/>
                <a:gd name="connsiteY15" fmla="*/ 271455 h 3493477"/>
                <a:gd name="connsiteX16" fmla="*/ 87923 w 3543788"/>
                <a:gd name="connsiteY16" fmla="*/ 3222021 h 3493477"/>
                <a:gd name="connsiteX17" fmla="*/ 271454 w 3543788"/>
                <a:gd name="connsiteY17" fmla="*/ 3405552 h 3493477"/>
                <a:gd name="connsiteX18" fmla="*/ 2224575 w 3543788"/>
                <a:gd name="connsiteY18" fmla="*/ 3405552 h 3493477"/>
                <a:gd name="connsiteX19" fmla="*/ 2224575 w 3543788"/>
                <a:gd name="connsiteY19" fmla="*/ 3493477 h 3493477"/>
                <a:gd name="connsiteX20" fmla="*/ 248421 w 3543788"/>
                <a:gd name="connsiteY20" fmla="*/ 3493477 h 3493477"/>
                <a:gd name="connsiteX21" fmla="*/ 0 w 3543788"/>
                <a:gd name="connsiteY21" fmla="*/ 3245056 h 3493477"/>
                <a:gd name="connsiteX22" fmla="*/ 0 w 3543788"/>
                <a:gd name="connsiteY22" fmla="*/ 248421 h 3493477"/>
                <a:gd name="connsiteX23" fmla="*/ 248421 w 3543788"/>
                <a:gd name="connsiteY23" fmla="*/ 0 h 349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43788" h="3493477">
                  <a:moveTo>
                    <a:pt x="248421" y="0"/>
                  </a:moveTo>
                  <a:lnTo>
                    <a:pt x="3245056" y="0"/>
                  </a:lnTo>
                  <a:cubicBezTo>
                    <a:pt x="3382255" y="0"/>
                    <a:pt x="3493477" y="111222"/>
                    <a:pt x="3493477" y="248421"/>
                  </a:cubicBezTo>
                  <a:lnTo>
                    <a:pt x="3493477" y="1162050"/>
                  </a:lnTo>
                  <a:lnTo>
                    <a:pt x="3497323" y="1162050"/>
                  </a:lnTo>
                  <a:lnTo>
                    <a:pt x="3497323" y="1981137"/>
                  </a:lnTo>
                  <a:lnTo>
                    <a:pt x="3543788" y="1981137"/>
                  </a:lnTo>
                  <a:lnTo>
                    <a:pt x="3450858" y="2114550"/>
                  </a:lnTo>
                  <a:lnTo>
                    <a:pt x="3357927" y="1981137"/>
                  </a:lnTo>
                  <a:lnTo>
                    <a:pt x="3404392" y="1981137"/>
                  </a:lnTo>
                  <a:lnTo>
                    <a:pt x="3404392" y="1162050"/>
                  </a:lnTo>
                  <a:lnTo>
                    <a:pt x="3405553" y="1162050"/>
                  </a:lnTo>
                  <a:lnTo>
                    <a:pt x="3405553" y="271455"/>
                  </a:lnTo>
                  <a:cubicBezTo>
                    <a:pt x="3405553" y="170094"/>
                    <a:pt x="3323383" y="87924"/>
                    <a:pt x="3222022" y="87924"/>
                  </a:cubicBezTo>
                  <a:lnTo>
                    <a:pt x="271454" y="87924"/>
                  </a:lnTo>
                  <a:cubicBezTo>
                    <a:pt x="170093" y="87924"/>
                    <a:pt x="87923" y="170094"/>
                    <a:pt x="87923" y="271455"/>
                  </a:cubicBezTo>
                  <a:lnTo>
                    <a:pt x="87923" y="3222021"/>
                  </a:lnTo>
                  <a:cubicBezTo>
                    <a:pt x="87923" y="3323382"/>
                    <a:pt x="170093" y="3405552"/>
                    <a:pt x="271454" y="3405552"/>
                  </a:cubicBezTo>
                  <a:lnTo>
                    <a:pt x="2224575" y="3405552"/>
                  </a:lnTo>
                  <a:lnTo>
                    <a:pt x="2224575" y="3493477"/>
                  </a:lnTo>
                  <a:lnTo>
                    <a:pt x="248421" y="3493477"/>
                  </a:lnTo>
                  <a:cubicBezTo>
                    <a:pt x="111222" y="3493477"/>
                    <a:pt x="0" y="3382255"/>
                    <a:pt x="0" y="3245056"/>
                  </a:cubicBezTo>
                  <a:lnTo>
                    <a:pt x="0" y="248421"/>
                  </a:lnTo>
                  <a:cubicBezTo>
                    <a:pt x="0" y="111222"/>
                    <a:pt x="111222" y="0"/>
                    <a:pt x="24842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latin typeface="+mj-lt"/>
              </a:endParaRPr>
            </a:p>
          </p:txBody>
        </p:sp>
        <p:sp>
          <p:nvSpPr>
            <p:cNvPr id="20" name="TextBox 19">
              <a:extLst>
                <a:ext uri="{FF2B5EF4-FFF2-40B4-BE49-F238E27FC236}">
                  <a16:creationId xmlns:a16="http://schemas.microsoft.com/office/drawing/2014/main" id="{6142DD3F-BC43-01C7-817D-FF6C03037020}"/>
                </a:ext>
              </a:extLst>
            </p:cNvPr>
            <p:cNvSpPr txBox="1"/>
            <p:nvPr/>
          </p:nvSpPr>
          <p:spPr>
            <a:xfrm>
              <a:off x="6673684" y="3872507"/>
              <a:ext cx="424155" cy="415499"/>
            </a:xfrm>
            <a:prstGeom prst="rect">
              <a:avLst/>
            </a:prstGeom>
            <a:noFill/>
          </p:spPr>
          <p:txBody>
            <a:bodyPr wrap="none" rtlCol="0">
              <a:spAutoFit/>
            </a:bodyPr>
            <a:lstStyle/>
            <a:p>
              <a:r>
                <a:rPr lang="en-US" sz="4800" b="1" dirty="0">
                  <a:solidFill>
                    <a:schemeClr val="accent4"/>
                  </a:solidFill>
                  <a:latin typeface="+mj-lt"/>
                  <a:cs typeface="Segoe UI" panose="020B0502040204020203" pitchFamily="34" charset="0"/>
                </a:rPr>
                <a:t>04</a:t>
              </a:r>
            </a:p>
          </p:txBody>
        </p:sp>
        <p:sp>
          <p:nvSpPr>
            <p:cNvPr id="21" name="Rectangle 20">
              <a:extLst>
                <a:ext uri="{FF2B5EF4-FFF2-40B4-BE49-F238E27FC236}">
                  <a16:creationId xmlns:a16="http://schemas.microsoft.com/office/drawing/2014/main" id="{C865B61D-DADF-6038-822E-020A63B851EE}"/>
                </a:ext>
              </a:extLst>
            </p:cNvPr>
            <p:cNvSpPr/>
            <p:nvPr/>
          </p:nvSpPr>
          <p:spPr>
            <a:xfrm>
              <a:off x="6673685" y="4843566"/>
              <a:ext cx="1969138" cy="354681"/>
            </a:xfrm>
            <a:prstGeom prst="rect">
              <a:avLst/>
            </a:prstGeom>
          </p:spPr>
          <p:txBody>
            <a:bodyPr wrap="square">
              <a:spAutoFit/>
            </a:bodyPr>
            <a:lstStyle/>
            <a:p>
              <a:pPr>
                <a:lnSpc>
                  <a:spcPct val="130000"/>
                </a:lnSpc>
              </a:pPr>
              <a:r>
                <a:rPr lang="en-ID" sz="1600" dirty="0">
                  <a:solidFill>
                    <a:schemeClr val="tx1">
                      <a:lumMod val="50000"/>
                      <a:lumOff val="50000"/>
                    </a:schemeClr>
                  </a:solidFill>
                  <a:ea typeface="Arial"/>
                  <a:cs typeface="Arial"/>
                  <a:sym typeface="Arial"/>
                </a:rPr>
                <a:t>Lorem ipsum </a:t>
              </a:r>
              <a:r>
                <a:rPr lang="en-ID" sz="1600" dirty="0" err="1">
                  <a:solidFill>
                    <a:schemeClr val="tx1">
                      <a:lumMod val="50000"/>
                      <a:lumOff val="50000"/>
                    </a:schemeClr>
                  </a:solidFill>
                  <a:ea typeface="Arial"/>
                  <a:cs typeface="Arial"/>
                  <a:sym typeface="Arial"/>
                </a:rPr>
                <a:t>dolor</a:t>
              </a:r>
              <a:r>
                <a:rPr lang="en-ID" sz="1600" dirty="0">
                  <a:solidFill>
                    <a:schemeClr val="tx1">
                      <a:lumMod val="50000"/>
                      <a:lumOff val="50000"/>
                    </a:schemeClr>
                  </a:solidFill>
                  <a:ea typeface="Arial"/>
                  <a:cs typeface="Arial"/>
                  <a:sym typeface="Arial"/>
                </a:rPr>
                <a:t> sit </a:t>
              </a:r>
              <a:r>
                <a:rPr lang="en-ID" sz="1600" dirty="0" err="1">
                  <a:solidFill>
                    <a:schemeClr val="tx1">
                      <a:lumMod val="50000"/>
                      <a:lumOff val="50000"/>
                    </a:schemeClr>
                  </a:solidFill>
                  <a:ea typeface="Arial"/>
                  <a:cs typeface="Arial"/>
                  <a:sym typeface="Arial"/>
                </a:rPr>
                <a:t>amet</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consectetur</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adipiscing</a:t>
              </a:r>
              <a:r>
                <a:rPr lang="en-ID" sz="1600" dirty="0">
                  <a:solidFill>
                    <a:schemeClr val="tx1">
                      <a:lumMod val="50000"/>
                      <a:lumOff val="50000"/>
                    </a:schemeClr>
                  </a:solidFill>
                  <a:ea typeface="Arial"/>
                  <a:cs typeface="Arial"/>
                  <a:sym typeface="Arial"/>
                </a:rPr>
                <a:t> </a:t>
              </a:r>
              <a:r>
                <a:rPr lang="en-ID" sz="1600" dirty="0" err="1">
                  <a:solidFill>
                    <a:schemeClr val="tx1">
                      <a:lumMod val="50000"/>
                      <a:lumOff val="50000"/>
                    </a:schemeClr>
                  </a:solidFill>
                  <a:ea typeface="Arial"/>
                  <a:cs typeface="Arial"/>
                  <a:sym typeface="Arial"/>
                </a:rPr>
                <a:t>elit</a:t>
              </a:r>
              <a:endParaRPr lang="en-US" sz="1600" dirty="0">
                <a:solidFill>
                  <a:schemeClr val="tx1">
                    <a:lumMod val="50000"/>
                    <a:lumOff val="50000"/>
                  </a:schemeClr>
                </a:solidFill>
                <a:cs typeface="Segoe UI Light" panose="020B0502040204020203" pitchFamily="34" charset="0"/>
              </a:endParaRPr>
            </a:p>
          </p:txBody>
        </p:sp>
        <p:sp>
          <p:nvSpPr>
            <p:cNvPr id="22" name="Rectangle 21">
              <a:extLst>
                <a:ext uri="{FF2B5EF4-FFF2-40B4-BE49-F238E27FC236}">
                  <a16:creationId xmlns:a16="http://schemas.microsoft.com/office/drawing/2014/main" id="{B7F1366B-E70F-0E0A-4AEB-1C620F81B0B5}"/>
                </a:ext>
              </a:extLst>
            </p:cNvPr>
            <p:cNvSpPr/>
            <p:nvPr/>
          </p:nvSpPr>
          <p:spPr>
            <a:xfrm flipH="1">
              <a:off x="6673683" y="4505315"/>
              <a:ext cx="1266104" cy="415499"/>
            </a:xfrm>
            <a:prstGeom prst="rect">
              <a:avLst/>
            </a:prstGeom>
          </p:spPr>
          <p:txBody>
            <a:bodyPr wrap="square">
              <a:spAutoFit/>
            </a:bodyPr>
            <a:lstStyle/>
            <a:p>
              <a:r>
                <a:rPr lang="en-US" sz="4800" b="1" dirty="0">
                  <a:solidFill>
                    <a:schemeClr val="accent4"/>
                  </a:solidFill>
                  <a:latin typeface="+mj-lt"/>
                  <a:cs typeface="Segoe UI" panose="020B0502040204020203" pitchFamily="34" charset="0"/>
                </a:rPr>
                <a:t>Product</a:t>
              </a:r>
              <a:endParaRPr lang="en-US" sz="4800" b="1" dirty="0">
                <a:solidFill>
                  <a:schemeClr val="accent4"/>
                </a:solidFill>
                <a:latin typeface="+mj-lt"/>
                <a:ea typeface="Lato Heavy" panose="020F0502020204030203" pitchFamily="34" charset="0"/>
                <a:cs typeface="Segoe UI" panose="020B0502040204020203" pitchFamily="34" charset="0"/>
              </a:endParaRPr>
            </a:p>
          </p:txBody>
        </p:sp>
      </p:grpSp>
      <p:sp>
        <p:nvSpPr>
          <p:cNvPr id="23" name="Rectangle 22">
            <a:extLst>
              <a:ext uri="{FF2B5EF4-FFF2-40B4-BE49-F238E27FC236}">
                <a16:creationId xmlns:a16="http://schemas.microsoft.com/office/drawing/2014/main" id="{2039BD62-21E7-D60A-D6FF-587F8280FE73}"/>
              </a:ext>
            </a:extLst>
          </p:cNvPr>
          <p:cNvSpPr/>
          <p:nvPr/>
        </p:nvSpPr>
        <p:spPr>
          <a:xfrm>
            <a:off x="5430060" y="1118789"/>
            <a:ext cx="13523880" cy="1446550"/>
          </a:xfrm>
          <a:prstGeom prst="rect">
            <a:avLst/>
          </a:prstGeom>
          <a:noFill/>
        </p:spPr>
        <p:txBody>
          <a:bodyPr wrap="square" rtlCol="0">
            <a:spAutoFit/>
          </a:bodyPr>
          <a:lstStyle/>
          <a:p>
            <a:pPr algn="ctr"/>
            <a:r>
              <a:rPr lang="en-US" sz="8800" b="1" dirty="0">
                <a:solidFill>
                  <a:schemeClr val="tx1">
                    <a:lumMod val="85000"/>
                    <a:lumOff val="15000"/>
                  </a:schemeClr>
                </a:solidFill>
                <a:latin typeface="+mj-lt"/>
              </a:rPr>
              <a:t>Customer Journey Map</a:t>
            </a:r>
          </a:p>
        </p:txBody>
      </p:sp>
    </p:spTree>
    <p:extLst>
      <p:ext uri="{BB962C8B-B14F-4D97-AF65-F5344CB8AC3E}">
        <p14:creationId xmlns:p14="http://schemas.microsoft.com/office/powerpoint/2010/main" val="42846805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17438CCA-5E30-9971-6169-154A920B6754}"/>
              </a:ext>
            </a:extLst>
          </p:cNvPr>
          <p:cNvSpPr/>
          <p:nvPr/>
        </p:nvSpPr>
        <p:spPr>
          <a:xfrm>
            <a:off x="0" y="0"/>
            <a:ext cx="24384000" cy="13716004"/>
          </a:xfrm>
          <a:prstGeom prst="rect">
            <a:avLst/>
          </a:prstGeom>
          <a:gradFill>
            <a:gsLst>
              <a:gs pos="100000">
                <a:schemeClr val="accent2">
                  <a:alpha val="80000"/>
                </a:schemeClr>
              </a:gs>
              <a:gs pos="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29" name="Freeform: Shape 28">
            <a:extLst>
              <a:ext uri="{FF2B5EF4-FFF2-40B4-BE49-F238E27FC236}">
                <a16:creationId xmlns:a16="http://schemas.microsoft.com/office/drawing/2014/main" id="{CCF1372D-A223-EFA8-5CA1-9F3D58682830}"/>
              </a:ext>
            </a:extLst>
          </p:cNvPr>
          <p:cNvSpPr/>
          <p:nvPr/>
        </p:nvSpPr>
        <p:spPr>
          <a:xfrm rot="489363">
            <a:off x="-536103" y="6570310"/>
            <a:ext cx="25182926" cy="8828352"/>
          </a:xfrm>
          <a:custGeom>
            <a:avLst/>
            <a:gdLst>
              <a:gd name="connsiteX0" fmla="*/ 2251332 w 12591463"/>
              <a:gd name="connsiteY0" fmla="*/ 294151 h 4414176"/>
              <a:gd name="connsiteX1" fmla="*/ 6135146 w 12591463"/>
              <a:gd name="connsiteY1" fmla="*/ 0 h 4414176"/>
              <a:gd name="connsiteX2" fmla="*/ 11797443 w 12591463"/>
              <a:gd name="connsiteY2" fmla="*/ 645190 h 4414176"/>
              <a:gd name="connsiteX3" fmla="*/ 12318345 w 12591463"/>
              <a:gd name="connsiteY3" fmla="*/ 778840 h 4414176"/>
              <a:gd name="connsiteX4" fmla="*/ 12591463 w 12591463"/>
              <a:gd name="connsiteY4" fmla="*/ 2684501 h 4414176"/>
              <a:gd name="connsiteX5" fmla="*/ 522781 w 12591463"/>
              <a:gd name="connsiteY5" fmla="*/ 4414176 h 4414176"/>
              <a:gd name="connsiteX6" fmla="*/ 0 w 12591463"/>
              <a:gd name="connsiteY6" fmla="*/ 766511 h 4414176"/>
              <a:gd name="connsiteX7" fmla="*/ 472849 w 12591463"/>
              <a:gd name="connsiteY7" fmla="*/ 645190 h 4414176"/>
              <a:gd name="connsiteX8" fmla="*/ 2251332 w 12591463"/>
              <a:gd name="connsiteY8" fmla="*/ 294151 h 44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1463" h="4414176">
                <a:moveTo>
                  <a:pt x="2251332" y="294151"/>
                </a:moveTo>
                <a:cubicBezTo>
                  <a:pt x="3478228" y="102983"/>
                  <a:pt x="4782680" y="0"/>
                  <a:pt x="6135146" y="0"/>
                </a:cubicBezTo>
                <a:cubicBezTo>
                  <a:pt x="8163845" y="0"/>
                  <a:pt x="10084513" y="231713"/>
                  <a:pt x="11797443" y="645190"/>
                </a:cubicBezTo>
                <a:lnTo>
                  <a:pt x="12318345" y="778840"/>
                </a:lnTo>
                <a:lnTo>
                  <a:pt x="12591463" y="2684501"/>
                </a:lnTo>
                <a:lnTo>
                  <a:pt x="522781" y="4414176"/>
                </a:lnTo>
                <a:lnTo>
                  <a:pt x="0" y="766511"/>
                </a:lnTo>
                <a:lnTo>
                  <a:pt x="472849" y="645190"/>
                </a:lnTo>
                <a:cubicBezTo>
                  <a:pt x="1043826" y="507364"/>
                  <a:pt x="1637884" y="389735"/>
                  <a:pt x="2251332" y="294151"/>
                </a:cubicBezTo>
                <a:close/>
              </a:path>
            </a:pathLst>
          </a:custGeom>
          <a:gradFill flip="none" rotWithShape="1">
            <a:gsLst>
              <a:gs pos="0">
                <a:schemeClr val="bg2">
                  <a:alpha val="7000"/>
                </a:schemeClr>
              </a:gs>
              <a:gs pos="100000">
                <a:schemeClr val="bg2">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7200"/>
          </a:p>
        </p:txBody>
      </p:sp>
      <p:sp>
        <p:nvSpPr>
          <p:cNvPr id="30" name="Rectangle: Rounded Corners 29">
            <a:extLst>
              <a:ext uri="{FF2B5EF4-FFF2-40B4-BE49-F238E27FC236}">
                <a16:creationId xmlns:a16="http://schemas.microsoft.com/office/drawing/2014/main" id="{830D5BB9-BB9F-3DEF-5997-3DB04B288306}"/>
              </a:ext>
            </a:extLst>
          </p:cNvPr>
          <p:cNvSpPr/>
          <p:nvPr/>
        </p:nvSpPr>
        <p:spPr>
          <a:xfrm rot="8100000">
            <a:off x="10939812" y="3301592"/>
            <a:ext cx="2707884" cy="2707884"/>
          </a:xfrm>
          <a:prstGeom prst="roundRect">
            <a:avLst>
              <a:gd name="adj" fmla="val 20370"/>
            </a:avLst>
          </a:prstGeom>
          <a:gradFill>
            <a:gsLst>
              <a:gs pos="0">
                <a:schemeClr val="bg2">
                  <a:alpha val="10000"/>
                </a:schemeClr>
              </a:gs>
              <a:gs pos="100000">
                <a:schemeClr val="bg2">
                  <a:alpha val="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31" name="Rectangle: Rounded Corners 30">
            <a:extLst>
              <a:ext uri="{FF2B5EF4-FFF2-40B4-BE49-F238E27FC236}">
                <a16:creationId xmlns:a16="http://schemas.microsoft.com/office/drawing/2014/main" id="{32A73C13-B040-0420-53E2-6555B2979416}"/>
              </a:ext>
            </a:extLst>
          </p:cNvPr>
          <p:cNvSpPr/>
          <p:nvPr/>
        </p:nvSpPr>
        <p:spPr>
          <a:xfrm rot="18900000">
            <a:off x="9139631" y="5279791"/>
            <a:ext cx="4548706" cy="4548706"/>
          </a:xfrm>
          <a:prstGeom prst="roundRect">
            <a:avLst/>
          </a:prstGeom>
          <a:gradFill>
            <a:gsLst>
              <a:gs pos="0">
                <a:schemeClr val="accent2">
                  <a:alpha val="10000"/>
                </a:schemeClr>
              </a:gs>
              <a:gs pos="100000">
                <a:schemeClr val="accent3">
                  <a:alpha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32" name="Oval 31">
            <a:extLst>
              <a:ext uri="{FF2B5EF4-FFF2-40B4-BE49-F238E27FC236}">
                <a16:creationId xmlns:a16="http://schemas.microsoft.com/office/drawing/2014/main" id="{21ACCF74-C16C-7A25-377D-EDBB9D8860B3}"/>
              </a:ext>
            </a:extLst>
          </p:cNvPr>
          <p:cNvSpPr/>
          <p:nvPr/>
        </p:nvSpPr>
        <p:spPr>
          <a:xfrm rot="18900000">
            <a:off x="20981806" y="1962028"/>
            <a:ext cx="1562564" cy="1562564"/>
          </a:xfrm>
          <a:prstGeom prst="ellipse">
            <a:avLst/>
          </a:prstGeom>
          <a:gradFill>
            <a:gsLst>
              <a:gs pos="0">
                <a:schemeClr val="accent2"/>
              </a:gs>
              <a:gs pos="100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33" name="Rectangle: Rounded Corners 32">
            <a:extLst>
              <a:ext uri="{FF2B5EF4-FFF2-40B4-BE49-F238E27FC236}">
                <a16:creationId xmlns:a16="http://schemas.microsoft.com/office/drawing/2014/main" id="{056901A2-A0EF-57BA-CB6D-DE3B97706199}"/>
              </a:ext>
            </a:extLst>
          </p:cNvPr>
          <p:cNvSpPr/>
          <p:nvPr/>
        </p:nvSpPr>
        <p:spPr>
          <a:xfrm>
            <a:off x="2438400" y="1981200"/>
            <a:ext cx="7315200" cy="9753600"/>
          </a:xfrm>
          <a:prstGeom prst="roundRect">
            <a:avLst>
              <a:gd name="adj" fmla="val 664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34" name="TextBox 33">
            <a:extLst>
              <a:ext uri="{FF2B5EF4-FFF2-40B4-BE49-F238E27FC236}">
                <a16:creationId xmlns:a16="http://schemas.microsoft.com/office/drawing/2014/main" id="{95B1ECF1-53B7-3934-BEF2-6C81C6005235}"/>
              </a:ext>
            </a:extLst>
          </p:cNvPr>
          <p:cNvSpPr txBox="1"/>
          <p:nvPr/>
        </p:nvSpPr>
        <p:spPr>
          <a:xfrm>
            <a:off x="3266314" y="7594746"/>
            <a:ext cx="5659360" cy="954107"/>
          </a:xfrm>
          <a:prstGeom prst="rect">
            <a:avLst/>
          </a:prstGeom>
          <a:noFill/>
        </p:spPr>
        <p:txBody>
          <a:bodyPr wrap="square">
            <a:spAutoFit/>
          </a:bodyPr>
          <a:lstStyle/>
          <a:p>
            <a:pPr algn="ctr"/>
            <a:r>
              <a:rPr lang="en-US" sz="5600" dirty="0">
                <a:gradFill>
                  <a:gsLst>
                    <a:gs pos="0">
                      <a:schemeClr val="accent2"/>
                    </a:gs>
                    <a:gs pos="100000">
                      <a:schemeClr val="accent3"/>
                    </a:gs>
                  </a:gsLst>
                  <a:lin ang="3600000" scaled="0"/>
                </a:gradFill>
                <a:latin typeface="+mj-lt"/>
              </a:rPr>
              <a:t>Joe Doe</a:t>
            </a:r>
          </a:p>
        </p:txBody>
      </p:sp>
      <p:sp>
        <p:nvSpPr>
          <p:cNvPr id="35" name="TextBox 34">
            <a:extLst>
              <a:ext uri="{FF2B5EF4-FFF2-40B4-BE49-F238E27FC236}">
                <a16:creationId xmlns:a16="http://schemas.microsoft.com/office/drawing/2014/main" id="{37300787-8056-AF1B-921C-135C00CEBD9A}"/>
              </a:ext>
            </a:extLst>
          </p:cNvPr>
          <p:cNvSpPr txBox="1"/>
          <p:nvPr/>
        </p:nvSpPr>
        <p:spPr>
          <a:xfrm>
            <a:off x="3266314" y="8533774"/>
            <a:ext cx="5659360" cy="523220"/>
          </a:xfrm>
          <a:prstGeom prst="rect">
            <a:avLst/>
          </a:prstGeom>
          <a:noFill/>
        </p:spPr>
        <p:txBody>
          <a:bodyPr wrap="square">
            <a:spAutoFit/>
          </a:bodyPr>
          <a:lstStyle/>
          <a:p>
            <a:pPr algn="ctr"/>
            <a:r>
              <a:rPr lang="en-US" sz="2800">
                <a:solidFill>
                  <a:schemeClr val="tx2"/>
                </a:solidFill>
                <a:latin typeface="+mj-lt"/>
              </a:rPr>
              <a:t>CEO &amp; Founder</a:t>
            </a:r>
          </a:p>
        </p:txBody>
      </p:sp>
      <p:sp>
        <p:nvSpPr>
          <p:cNvPr id="36" name="Oval 35">
            <a:extLst>
              <a:ext uri="{FF2B5EF4-FFF2-40B4-BE49-F238E27FC236}">
                <a16:creationId xmlns:a16="http://schemas.microsoft.com/office/drawing/2014/main" id="{259A73C1-6F40-DAD8-F37F-B9D58E96DA32}"/>
              </a:ext>
            </a:extLst>
          </p:cNvPr>
          <p:cNvSpPr/>
          <p:nvPr/>
        </p:nvSpPr>
        <p:spPr>
          <a:xfrm rot="18900000">
            <a:off x="12799323" y="11098107"/>
            <a:ext cx="956566" cy="956566"/>
          </a:xfrm>
          <a:prstGeom prst="ellipse">
            <a:avLst/>
          </a:prstGeom>
          <a:gradFill>
            <a:gsLst>
              <a:gs pos="0">
                <a:schemeClr val="accent2"/>
              </a:gs>
              <a:gs pos="100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37" name="Rectangle: Rounded Corners 36">
            <a:extLst>
              <a:ext uri="{FF2B5EF4-FFF2-40B4-BE49-F238E27FC236}">
                <a16:creationId xmlns:a16="http://schemas.microsoft.com/office/drawing/2014/main" id="{6D01EA70-F76D-D473-385C-E000424BAE74}"/>
              </a:ext>
            </a:extLst>
          </p:cNvPr>
          <p:cNvSpPr/>
          <p:nvPr/>
        </p:nvSpPr>
        <p:spPr>
          <a:xfrm>
            <a:off x="4264028" y="9580214"/>
            <a:ext cx="3660772" cy="936272"/>
          </a:xfrm>
          <a:prstGeom prst="roundRect">
            <a:avLst>
              <a:gd name="adj" fmla="val 50000"/>
            </a:avLst>
          </a:prstGeom>
          <a:gradFill>
            <a:gsLst>
              <a:gs pos="100000">
                <a:schemeClr val="accent3"/>
              </a:gs>
              <a:gs pos="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38" name="TextBox 37">
            <a:extLst>
              <a:ext uri="{FF2B5EF4-FFF2-40B4-BE49-F238E27FC236}">
                <a16:creationId xmlns:a16="http://schemas.microsoft.com/office/drawing/2014/main" id="{CD8228D1-8386-63C0-0187-0B5F6FEAF3BA}"/>
              </a:ext>
            </a:extLst>
          </p:cNvPr>
          <p:cNvSpPr txBox="1"/>
          <p:nvPr/>
        </p:nvSpPr>
        <p:spPr>
          <a:xfrm>
            <a:off x="4672028" y="9766917"/>
            <a:ext cx="2844772" cy="461665"/>
          </a:xfrm>
          <a:prstGeom prst="rect">
            <a:avLst/>
          </a:prstGeom>
          <a:noFill/>
        </p:spPr>
        <p:txBody>
          <a:bodyPr wrap="square">
            <a:spAutoFit/>
          </a:bodyPr>
          <a:lstStyle/>
          <a:p>
            <a:pPr algn="ctr"/>
            <a:r>
              <a:rPr lang="en-US" sz="2400" dirty="0">
                <a:solidFill>
                  <a:schemeClr val="bg2"/>
                </a:solidFill>
              </a:rPr>
              <a:t>Details Here</a:t>
            </a:r>
          </a:p>
        </p:txBody>
      </p:sp>
      <p:sp>
        <p:nvSpPr>
          <p:cNvPr id="39" name="TextBox 38">
            <a:extLst>
              <a:ext uri="{FF2B5EF4-FFF2-40B4-BE49-F238E27FC236}">
                <a16:creationId xmlns:a16="http://schemas.microsoft.com/office/drawing/2014/main" id="{205EC8DA-0BB6-65FF-1E56-A65D05EAB16F}"/>
              </a:ext>
            </a:extLst>
          </p:cNvPr>
          <p:cNvSpPr txBox="1"/>
          <p:nvPr/>
        </p:nvSpPr>
        <p:spPr>
          <a:xfrm>
            <a:off x="11402186" y="6780895"/>
            <a:ext cx="10366376" cy="3972819"/>
          </a:xfrm>
          <a:prstGeom prst="rect">
            <a:avLst/>
          </a:prstGeom>
          <a:noFill/>
        </p:spPr>
        <p:txBody>
          <a:bodyPr wrap="square">
            <a:spAutoFit/>
          </a:bodyPr>
          <a:lstStyle/>
          <a:p>
            <a:pPr>
              <a:lnSpc>
                <a:spcPct val="130000"/>
              </a:lnSpc>
            </a:pPr>
            <a:r>
              <a:rPr lang="en-ID" sz="2800" dirty="0">
                <a:solidFill>
                  <a:schemeClr val="bg1"/>
                </a:solidFill>
                <a:ea typeface="Arial"/>
                <a:cs typeface="Arial"/>
                <a:sym typeface="Arial"/>
              </a:rPr>
              <a:t>Lorem ipsum </a:t>
            </a:r>
            <a:r>
              <a:rPr lang="en-ID" sz="2800" dirty="0" err="1">
                <a:solidFill>
                  <a:schemeClr val="bg1"/>
                </a:solidFill>
                <a:ea typeface="Arial"/>
                <a:cs typeface="Arial"/>
                <a:sym typeface="Arial"/>
              </a:rPr>
              <a:t>dolor</a:t>
            </a:r>
            <a:r>
              <a:rPr lang="en-ID" sz="2800" dirty="0">
                <a:solidFill>
                  <a:schemeClr val="bg1"/>
                </a:solidFill>
                <a:ea typeface="Arial"/>
                <a:cs typeface="Arial"/>
                <a:sym typeface="Arial"/>
              </a:rPr>
              <a:t> sit </a:t>
            </a:r>
            <a:r>
              <a:rPr lang="en-ID" sz="2800" dirty="0" err="1">
                <a:solidFill>
                  <a:schemeClr val="bg1"/>
                </a:solidFill>
                <a:ea typeface="Arial"/>
                <a:cs typeface="Arial"/>
                <a:sym typeface="Arial"/>
              </a:rPr>
              <a:t>amet</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consectetur</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adipiscing</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elit</a:t>
            </a:r>
            <a:r>
              <a:rPr lang="en-ID" sz="2800" dirty="0">
                <a:solidFill>
                  <a:schemeClr val="bg1"/>
                </a:solidFill>
                <a:ea typeface="Arial"/>
                <a:cs typeface="Arial"/>
                <a:sym typeface="Arial"/>
              </a:rPr>
              <a:t> Lorem ipsum </a:t>
            </a:r>
            <a:r>
              <a:rPr lang="en-ID" sz="2800" dirty="0" err="1">
                <a:solidFill>
                  <a:schemeClr val="bg1"/>
                </a:solidFill>
                <a:ea typeface="Arial"/>
                <a:cs typeface="Arial"/>
                <a:sym typeface="Arial"/>
              </a:rPr>
              <a:t>dolor</a:t>
            </a:r>
            <a:r>
              <a:rPr lang="en-ID" sz="2800" dirty="0">
                <a:solidFill>
                  <a:schemeClr val="bg1"/>
                </a:solidFill>
                <a:ea typeface="Arial"/>
                <a:cs typeface="Arial"/>
                <a:sym typeface="Arial"/>
              </a:rPr>
              <a:t> sit </a:t>
            </a:r>
            <a:r>
              <a:rPr lang="en-ID" sz="2800" dirty="0" err="1">
                <a:solidFill>
                  <a:schemeClr val="bg1"/>
                </a:solidFill>
                <a:ea typeface="Arial"/>
                <a:cs typeface="Arial"/>
                <a:sym typeface="Arial"/>
              </a:rPr>
              <a:t>amet</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consectetur</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adipiscing</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elit</a:t>
            </a:r>
            <a:r>
              <a:rPr lang="en-ID" sz="2800" dirty="0">
                <a:solidFill>
                  <a:schemeClr val="bg1"/>
                </a:solidFill>
                <a:ea typeface="Arial"/>
                <a:cs typeface="Arial"/>
                <a:sym typeface="Arial"/>
              </a:rPr>
              <a:t> </a:t>
            </a:r>
            <a:r>
              <a:rPr lang="en-US" sz="2800" dirty="0">
                <a:solidFill>
                  <a:schemeClr val="bg1"/>
                </a:solidFill>
                <a:cs typeface="Segoe UI Light" panose="020B0502040204020203" pitchFamily="34" charset="0"/>
              </a:rPr>
              <a:t> </a:t>
            </a:r>
            <a:r>
              <a:rPr lang="en-ID" sz="2800" dirty="0">
                <a:solidFill>
                  <a:schemeClr val="bg1"/>
                </a:solidFill>
                <a:ea typeface="Arial"/>
                <a:cs typeface="Arial"/>
                <a:sym typeface="Arial"/>
              </a:rPr>
              <a:t>Lorem ipsum </a:t>
            </a:r>
            <a:r>
              <a:rPr lang="en-ID" sz="2800" dirty="0" err="1">
                <a:solidFill>
                  <a:schemeClr val="bg1"/>
                </a:solidFill>
                <a:ea typeface="Arial"/>
                <a:cs typeface="Arial"/>
                <a:sym typeface="Arial"/>
              </a:rPr>
              <a:t>dolor</a:t>
            </a:r>
            <a:r>
              <a:rPr lang="en-ID" sz="2800" dirty="0">
                <a:solidFill>
                  <a:schemeClr val="bg1"/>
                </a:solidFill>
                <a:ea typeface="Arial"/>
                <a:cs typeface="Arial"/>
                <a:sym typeface="Arial"/>
              </a:rPr>
              <a:t> sit </a:t>
            </a:r>
            <a:r>
              <a:rPr lang="en-ID" sz="2800" dirty="0" err="1">
                <a:solidFill>
                  <a:schemeClr val="bg1"/>
                </a:solidFill>
                <a:ea typeface="Arial"/>
                <a:cs typeface="Arial"/>
                <a:sym typeface="Arial"/>
              </a:rPr>
              <a:t>amet</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consectetur</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adipiscing</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elit</a:t>
            </a:r>
            <a:r>
              <a:rPr lang="en-ID" sz="2800" dirty="0">
                <a:solidFill>
                  <a:schemeClr val="bg1"/>
                </a:solidFill>
                <a:ea typeface="Arial"/>
                <a:cs typeface="Arial"/>
                <a:sym typeface="Arial"/>
              </a:rPr>
              <a:t> Lorem ipsum </a:t>
            </a:r>
            <a:r>
              <a:rPr lang="en-ID" sz="2800" dirty="0" err="1">
                <a:solidFill>
                  <a:schemeClr val="bg1"/>
                </a:solidFill>
                <a:ea typeface="Arial"/>
                <a:cs typeface="Arial"/>
                <a:sym typeface="Arial"/>
              </a:rPr>
              <a:t>dolor</a:t>
            </a:r>
            <a:r>
              <a:rPr lang="en-ID" sz="2800" dirty="0">
                <a:solidFill>
                  <a:schemeClr val="bg1"/>
                </a:solidFill>
                <a:ea typeface="Arial"/>
                <a:cs typeface="Arial"/>
                <a:sym typeface="Arial"/>
              </a:rPr>
              <a:t> sit </a:t>
            </a:r>
            <a:r>
              <a:rPr lang="en-ID" sz="2800" dirty="0" err="1">
                <a:solidFill>
                  <a:schemeClr val="bg1"/>
                </a:solidFill>
                <a:ea typeface="Arial"/>
                <a:cs typeface="Arial"/>
                <a:sym typeface="Arial"/>
              </a:rPr>
              <a:t>amet</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consectetur</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adipiscing</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elit</a:t>
            </a:r>
            <a:r>
              <a:rPr lang="en-ID" sz="2800" dirty="0">
                <a:solidFill>
                  <a:schemeClr val="bg1"/>
                </a:solidFill>
                <a:ea typeface="Arial"/>
                <a:cs typeface="Arial"/>
                <a:sym typeface="Arial"/>
              </a:rPr>
              <a:t> Lorem ipsum </a:t>
            </a:r>
            <a:r>
              <a:rPr lang="en-ID" sz="2800" dirty="0" err="1">
                <a:solidFill>
                  <a:schemeClr val="bg1"/>
                </a:solidFill>
                <a:ea typeface="Arial"/>
                <a:cs typeface="Arial"/>
                <a:sym typeface="Arial"/>
              </a:rPr>
              <a:t>dolor</a:t>
            </a:r>
            <a:r>
              <a:rPr lang="en-ID" sz="2800" dirty="0">
                <a:solidFill>
                  <a:schemeClr val="bg1"/>
                </a:solidFill>
                <a:ea typeface="Arial"/>
                <a:cs typeface="Arial"/>
                <a:sym typeface="Arial"/>
              </a:rPr>
              <a:t> sit </a:t>
            </a:r>
            <a:r>
              <a:rPr lang="en-ID" sz="2800" dirty="0" err="1">
                <a:solidFill>
                  <a:schemeClr val="bg1"/>
                </a:solidFill>
                <a:ea typeface="Arial"/>
                <a:cs typeface="Arial"/>
                <a:sym typeface="Arial"/>
              </a:rPr>
              <a:t>amet</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consectetur</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adipiscing</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elit</a:t>
            </a:r>
            <a:r>
              <a:rPr lang="en-ID" sz="2800" dirty="0">
                <a:solidFill>
                  <a:schemeClr val="bg1"/>
                </a:solidFill>
                <a:ea typeface="Arial"/>
                <a:cs typeface="Arial"/>
                <a:sym typeface="Arial"/>
              </a:rPr>
              <a:t> Lorem ipsum </a:t>
            </a:r>
            <a:r>
              <a:rPr lang="en-ID" sz="2800" dirty="0" err="1">
                <a:solidFill>
                  <a:schemeClr val="bg1"/>
                </a:solidFill>
                <a:ea typeface="Arial"/>
                <a:cs typeface="Arial"/>
                <a:sym typeface="Arial"/>
              </a:rPr>
              <a:t>dolor</a:t>
            </a:r>
            <a:r>
              <a:rPr lang="en-ID" sz="2800" dirty="0">
                <a:solidFill>
                  <a:schemeClr val="bg1"/>
                </a:solidFill>
                <a:ea typeface="Arial"/>
                <a:cs typeface="Arial"/>
                <a:sym typeface="Arial"/>
              </a:rPr>
              <a:t> sit </a:t>
            </a:r>
            <a:r>
              <a:rPr lang="en-ID" sz="2800" dirty="0" err="1">
                <a:solidFill>
                  <a:schemeClr val="bg1"/>
                </a:solidFill>
                <a:ea typeface="Arial"/>
                <a:cs typeface="Arial"/>
                <a:sym typeface="Arial"/>
              </a:rPr>
              <a:t>amet</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consectetur</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adipiscing</a:t>
            </a:r>
            <a:r>
              <a:rPr lang="en-ID" sz="2800" dirty="0">
                <a:solidFill>
                  <a:schemeClr val="bg1"/>
                </a:solidFill>
                <a:ea typeface="Arial"/>
                <a:cs typeface="Arial"/>
                <a:sym typeface="Arial"/>
              </a:rPr>
              <a:t> </a:t>
            </a:r>
            <a:r>
              <a:rPr lang="en-ID" sz="2800" dirty="0" err="1">
                <a:solidFill>
                  <a:schemeClr val="bg1"/>
                </a:solidFill>
                <a:ea typeface="Arial"/>
                <a:cs typeface="Arial"/>
                <a:sym typeface="Arial"/>
              </a:rPr>
              <a:t>elit</a:t>
            </a:r>
            <a:endParaRPr lang="en-US" sz="2800" dirty="0">
              <a:solidFill>
                <a:schemeClr val="bg1"/>
              </a:solidFill>
              <a:cs typeface="Segoe UI Light" panose="020B0502040204020203" pitchFamily="34" charset="0"/>
            </a:endParaRPr>
          </a:p>
          <a:p>
            <a:pPr>
              <a:lnSpc>
                <a:spcPct val="130000"/>
              </a:lnSpc>
            </a:pPr>
            <a:endParaRPr lang="en-US" sz="2800" dirty="0">
              <a:solidFill>
                <a:schemeClr val="bg1"/>
              </a:solidFill>
              <a:cs typeface="Segoe UI Light" panose="020B0502040204020203" pitchFamily="34" charset="0"/>
            </a:endParaRPr>
          </a:p>
        </p:txBody>
      </p:sp>
      <p:cxnSp>
        <p:nvCxnSpPr>
          <p:cNvPr id="40" name="Straight Connector 39">
            <a:extLst>
              <a:ext uri="{FF2B5EF4-FFF2-40B4-BE49-F238E27FC236}">
                <a16:creationId xmlns:a16="http://schemas.microsoft.com/office/drawing/2014/main" id="{B31B03D6-89EA-4E95-B885-CAAED9325F6C}"/>
              </a:ext>
            </a:extLst>
          </p:cNvPr>
          <p:cNvCxnSpPr>
            <a:cxnSpLocks/>
          </p:cNvCxnSpPr>
          <p:nvPr/>
        </p:nvCxnSpPr>
        <p:spPr>
          <a:xfrm flipH="1">
            <a:off x="11579224" y="9994180"/>
            <a:ext cx="247968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1164DA5D-63C4-DFB7-9CCF-A1A58E9C865A}"/>
              </a:ext>
            </a:extLst>
          </p:cNvPr>
          <p:cNvSpPr txBox="1"/>
          <p:nvPr/>
        </p:nvSpPr>
        <p:spPr>
          <a:xfrm>
            <a:off x="11579225" y="3494479"/>
            <a:ext cx="1288826" cy="928370"/>
          </a:xfrm>
          <a:custGeom>
            <a:avLst/>
            <a:gdLst/>
            <a:ahLst/>
            <a:cxnLst/>
            <a:rect l="l" t="t" r="r" b="b"/>
            <a:pathLst>
              <a:path w="212988" h="153420">
                <a:moveTo>
                  <a:pt x="142742" y="0"/>
                </a:moveTo>
                <a:lnTo>
                  <a:pt x="201187" y="0"/>
                </a:lnTo>
                <a:lnTo>
                  <a:pt x="187700" y="70809"/>
                </a:lnTo>
                <a:lnTo>
                  <a:pt x="212988" y="70809"/>
                </a:lnTo>
                <a:lnTo>
                  <a:pt x="212988" y="153420"/>
                </a:lnTo>
                <a:lnTo>
                  <a:pt x="121387" y="153420"/>
                </a:lnTo>
                <a:lnTo>
                  <a:pt x="121387" y="69123"/>
                </a:lnTo>
                <a:close/>
                <a:moveTo>
                  <a:pt x="21355" y="0"/>
                </a:moveTo>
                <a:lnTo>
                  <a:pt x="79800" y="0"/>
                </a:lnTo>
                <a:lnTo>
                  <a:pt x="66313" y="70809"/>
                </a:lnTo>
                <a:lnTo>
                  <a:pt x="91602" y="70809"/>
                </a:lnTo>
                <a:lnTo>
                  <a:pt x="91602" y="153420"/>
                </a:lnTo>
                <a:lnTo>
                  <a:pt x="0" y="153420"/>
                </a:lnTo>
                <a:lnTo>
                  <a:pt x="0" y="69123"/>
                </a:lnTo>
                <a:close/>
              </a:path>
            </a:pathLst>
          </a:custGeom>
          <a:solidFill>
            <a:schemeClr val="bg2"/>
          </a:solidFill>
          <a:ln>
            <a:noFill/>
          </a:ln>
          <a:effectLst/>
        </p:spPr>
        <p:txBody>
          <a:bodyPr rot="0" spcFirstLastPara="0" vertOverflow="overflow" horzOverflow="overflow" vert="horz" wrap="square" lIns="182880" tIns="91440" rIns="182880" bIns="91440" numCol="1" spcCol="0" rtlCol="0" fromWordArt="0" anchor="t" anchorCtr="0" forceAA="0" compatLnSpc="1">
            <a:prstTxWarp prst="textNoShape">
              <a:avLst/>
            </a:prstTxWarp>
            <a:noAutofit/>
          </a:bodyPr>
          <a:lstStyle/>
          <a:p>
            <a:endParaRPr lang="en-US" sz="8800">
              <a:solidFill>
                <a:schemeClr val="bg2"/>
              </a:solidFill>
              <a:latin typeface="Raleway ExtraBold" panose="020B0903030101060003" pitchFamily="34" charset="0"/>
            </a:endParaRPr>
          </a:p>
        </p:txBody>
      </p:sp>
      <p:pic>
        <p:nvPicPr>
          <p:cNvPr id="42" name="Picture Placeholder 21" descr="A grayscale shot of a person&#10;&#10;AI-generated content may be incorrect.">
            <a:extLst>
              <a:ext uri="{FF2B5EF4-FFF2-40B4-BE49-F238E27FC236}">
                <a16:creationId xmlns:a16="http://schemas.microsoft.com/office/drawing/2014/main" id="{225D5808-DD2C-71EB-37F5-9EB0E2B65909}"/>
              </a:ext>
            </a:extLst>
          </p:cNvPr>
          <p:cNvPicPr>
            <a:picLocks noChangeAspect="1"/>
          </p:cNvPicPr>
          <p:nvPr/>
        </p:nvPicPr>
        <p:blipFill>
          <a:blip r:embed="rId2"/>
          <a:srcRect t="22" b="22"/>
          <a:stretch>
            <a:fillRect/>
          </a:stretch>
        </p:blipFill>
        <p:spPr>
          <a:xfrm>
            <a:off x="4304308" y="3460209"/>
            <a:ext cx="3583376" cy="3583374"/>
          </a:xfrm>
          <a:prstGeom prst="rect">
            <a:avLst/>
          </a:prstGeom>
          <a:ln>
            <a:solidFill>
              <a:schemeClr val="bg1">
                <a:lumMod val="65000"/>
              </a:schemeClr>
            </a:solidFill>
          </a:ln>
        </p:spPr>
      </p:pic>
      <p:sp>
        <p:nvSpPr>
          <p:cNvPr id="43" name="Text Placeholder 5">
            <a:extLst>
              <a:ext uri="{FF2B5EF4-FFF2-40B4-BE49-F238E27FC236}">
                <a16:creationId xmlns:a16="http://schemas.microsoft.com/office/drawing/2014/main" id="{9CCC286C-F384-F33B-D1BB-238141D59696}"/>
              </a:ext>
            </a:extLst>
          </p:cNvPr>
          <p:cNvSpPr txBox="1">
            <a:spLocks/>
          </p:cNvSpPr>
          <p:nvPr/>
        </p:nvSpPr>
        <p:spPr>
          <a:xfrm>
            <a:off x="11402184" y="5061784"/>
            <a:ext cx="12981816" cy="1538880"/>
          </a:xfrm>
          <a:prstGeom prst="rect">
            <a:avLst/>
          </a:prstGeom>
        </p:spPr>
        <p:txBody>
          <a:bodyPr vert="horz" lIns="91440" tIns="45720" rIns="91440" bIns="45720" rtlCol="0" anchor="ctr"/>
          <a:lstStyle>
            <a:defPPr>
              <a:defRPr lang="en-US"/>
            </a:defPPr>
            <a:lvl1pPr marL="0" algn="r" defTabSz="457200" rtl="0" eaLnBrk="1" latinLnBrk="0" hangingPunct="1">
              <a:defRPr sz="24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6600" b="1" dirty="0">
                <a:solidFill>
                  <a:schemeClr val="bg2">
                    <a:lumMod val="10000"/>
                  </a:schemeClr>
                </a:solidFill>
              </a:rPr>
              <a:t>Welcome Message</a:t>
            </a:r>
          </a:p>
        </p:txBody>
      </p:sp>
      <p:sp>
        <p:nvSpPr>
          <p:cNvPr id="44" name="Oval 43">
            <a:extLst>
              <a:ext uri="{FF2B5EF4-FFF2-40B4-BE49-F238E27FC236}">
                <a16:creationId xmlns:a16="http://schemas.microsoft.com/office/drawing/2014/main" id="{0BB26E11-66BF-B6A6-3602-1B7C3F519FBF}"/>
              </a:ext>
            </a:extLst>
          </p:cNvPr>
          <p:cNvSpPr/>
          <p:nvPr/>
        </p:nvSpPr>
        <p:spPr>
          <a:xfrm rot="2700000">
            <a:off x="5635060" y="6483326"/>
            <a:ext cx="908684" cy="908684"/>
          </a:xfrm>
          <a:prstGeom prst="ellipse">
            <a:avLst/>
          </a:prstGeom>
          <a:gradFill>
            <a:gsLst>
              <a:gs pos="0">
                <a:schemeClr val="accent1"/>
              </a:gs>
              <a:gs pos="100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45" name="Freeform 142">
            <a:extLst>
              <a:ext uri="{FF2B5EF4-FFF2-40B4-BE49-F238E27FC236}">
                <a16:creationId xmlns:a16="http://schemas.microsoft.com/office/drawing/2014/main" id="{536C09B3-171E-77B0-CE99-C9487A3262F9}"/>
              </a:ext>
            </a:extLst>
          </p:cNvPr>
          <p:cNvSpPr>
            <a:spLocks/>
          </p:cNvSpPr>
          <p:nvPr/>
        </p:nvSpPr>
        <p:spPr bwMode="auto">
          <a:xfrm>
            <a:off x="5892304" y="6788346"/>
            <a:ext cx="394196" cy="317032"/>
          </a:xfrm>
          <a:custGeom>
            <a:avLst/>
            <a:gdLst>
              <a:gd name="T0" fmla="*/ 88 w 99"/>
              <a:gd name="T1" fmla="*/ 20 h 80"/>
              <a:gd name="T2" fmla="*/ 89 w 99"/>
              <a:gd name="T3" fmla="*/ 22 h 80"/>
              <a:gd name="T4" fmla="*/ 31 w 99"/>
              <a:gd name="T5" fmla="*/ 80 h 80"/>
              <a:gd name="T6" fmla="*/ 0 w 99"/>
              <a:gd name="T7" fmla="*/ 71 h 80"/>
              <a:gd name="T8" fmla="*/ 5 w 99"/>
              <a:gd name="T9" fmla="*/ 71 h 80"/>
              <a:gd name="T10" fmla="*/ 30 w 99"/>
              <a:gd name="T11" fmla="*/ 62 h 80"/>
              <a:gd name="T12" fmla="*/ 11 w 99"/>
              <a:gd name="T13" fmla="*/ 48 h 80"/>
              <a:gd name="T14" fmla="*/ 15 w 99"/>
              <a:gd name="T15" fmla="*/ 49 h 80"/>
              <a:gd name="T16" fmla="*/ 20 w 99"/>
              <a:gd name="T17" fmla="*/ 48 h 80"/>
              <a:gd name="T18" fmla="*/ 4 w 99"/>
              <a:gd name="T19" fmla="*/ 28 h 80"/>
              <a:gd name="T20" fmla="*/ 4 w 99"/>
              <a:gd name="T21" fmla="*/ 28 h 80"/>
              <a:gd name="T22" fmla="*/ 13 w 99"/>
              <a:gd name="T23" fmla="*/ 31 h 80"/>
              <a:gd name="T24" fmla="*/ 4 w 99"/>
              <a:gd name="T25" fmla="*/ 14 h 80"/>
              <a:gd name="T26" fmla="*/ 7 w 99"/>
              <a:gd name="T27" fmla="*/ 4 h 80"/>
              <a:gd name="T28" fmla="*/ 49 w 99"/>
              <a:gd name="T29" fmla="*/ 25 h 80"/>
              <a:gd name="T30" fmla="*/ 48 w 99"/>
              <a:gd name="T31" fmla="*/ 20 h 80"/>
              <a:gd name="T32" fmla="*/ 68 w 99"/>
              <a:gd name="T33" fmla="*/ 0 h 80"/>
              <a:gd name="T34" fmla="*/ 83 w 99"/>
              <a:gd name="T35" fmla="*/ 6 h 80"/>
              <a:gd name="T36" fmla="*/ 96 w 99"/>
              <a:gd name="T37" fmla="*/ 1 h 80"/>
              <a:gd name="T38" fmla="*/ 87 w 99"/>
              <a:gd name="T39" fmla="*/ 12 h 80"/>
              <a:gd name="T40" fmla="*/ 99 w 99"/>
              <a:gd name="T41" fmla="*/ 9 h 80"/>
              <a:gd name="T42" fmla="*/ 88 w 99"/>
              <a:gd name="T43" fmla="*/ 2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9" h="80">
                <a:moveTo>
                  <a:pt x="88" y="20"/>
                </a:moveTo>
                <a:cubicBezTo>
                  <a:pt x="89" y="21"/>
                  <a:pt x="89" y="22"/>
                  <a:pt x="89" y="22"/>
                </a:cubicBezTo>
                <a:cubicBezTo>
                  <a:pt x="89" y="49"/>
                  <a:pt x="68" y="80"/>
                  <a:pt x="31" y="80"/>
                </a:cubicBezTo>
                <a:cubicBezTo>
                  <a:pt x="20" y="80"/>
                  <a:pt x="9" y="76"/>
                  <a:pt x="0" y="71"/>
                </a:cubicBezTo>
                <a:cubicBezTo>
                  <a:pt x="2" y="71"/>
                  <a:pt x="3" y="71"/>
                  <a:pt x="5" y="71"/>
                </a:cubicBezTo>
                <a:cubicBezTo>
                  <a:pt x="14" y="71"/>
                  <a:pt x="23" y="68"/>
                  <a:pt x="30" y="62"/>
                </a:cubicBezTo>
                <a:cubicBezTo>
                  <a:pt x="21" y="62"/>
                  <a:pt x="14" y="56"/>
                  <a:pt x="11" y="48"/>
                </a:cubicBezTo>
                <a:cubicBezTo>
                  <a:pt x="12" y="49"/>
                  <a:pt x="14" y="49"/>
                  <a:pt x="15" y="49"/>
                </a:cubicBezTo>
                <a:cubicBezTo>
                  <a:pt x="17" y="49"/>
                  <a:pt x="19" y="48"/>
                  <a:pt x="20" y="48"/>
                </a:cubicBezTo>
                <a:cubicBezTo>
                  <a:pt x="11" y="46"/>
                  <a:pt x="4" y="38"/>
                  <a:pt x="4" y="28"/>
                </a:cubicBezTo>
                <a:cubicBezTo>
                  <a:pt x="4" y="28"/>
                  <a:pt x="4" y="28"/>
                  <a:pt x="4" y="28"/>
                </a:cubicBezTo>
                <a:cubicBezTo>
                  <a:pt x="7" y="29"/>
                  <a:pt x="10" y="30"/>
                  <a:pt x="13" y="31"/>
                </a:cubicBezTo>
                <a:cubicBezTo>
                  <a:pt x="8" y="27"/>
                  <a:pt x="4" y="21"/>
                  <a:pt x="4" y="14"/>
                </a:cubicBezTo>
                <a:cubicBezTo>
                  <a:pt x="4" y="10"/>
                  <a:pt x="5" y="7"/>
                  <a:pt x="7" y="4"/>
                </a:cubicBezTo>
                <a:cubicBezTo>
                  <a:pt x="17" y="16"/>
                  <a:pt x="32" y="24"/>
                  <a:pt x="49" y="25"/>
                </a:cubicBezTo>
                <a:cubicBezTo>
                  <a:pt x="48" y="23"/>
                  <a:pt x="48" y="22"/>
                  <a:pt x="48" y="20"/>
                </a:cubicBezTo>
                <a:cubicBezTo>
                  <a:pt x="48" y="9"/>
                  <a:pt x="57" y="0"/>
                  <a:pt x="68" y="0"/>
                </a:cubicBezTo>
                <a:cubicBezTo>
                  <a:pt x="74" y="0"/>
                  <a:pt x="79" y="2"/>
                  <a:pt x="83" y="6"/>
                </a:cubicBezTo>
                <a:cubicBezTo>
                  <a:pt x="88" y="5"/>
                  <a:pt x="92" y="4"/>
                  <a:pt x="96" y="1"/>
                </a:cubicBezTo>
                <a:cubicBezTo>
                  <a:pt x="94" y="6"/>
                  <a:pt x="91" y="10"/>
                  <a:pt x="87" y="12"/>
                </a:cubicBezTo>
                <a:cubicBezTo>
                  <a:pt x="91" y="12"/>
                  <a:pt x="95" y="11"/>
                  <a:pt x="99" y="9"/>
                </a:cubicBezTo>
                <a:cubicBezTo>
                  <a:pt x="96" y="13"/>
                  <a:pt x="92" y="17"/>
                  <a:pt x="88" y="20"/>
                </a:cubicBezTo>
                <a:close/>
              </a:path>
            </a:pathLst>
          </a:custGeom>
          <a:solidFill>
            <a:schemeClr val="bg2"/>
          </a:solidFill>
          <a:ln>
            <a:noFill/>
          </a:ln>
        </p:spPr>
        <p:txBody>
          <a:bodyPr vert="horz" wrap="square" lIns="182880" tIns="91440" rIns="182880" bIns="91440" numCol="1" anchor="t" anchorCtr="0" compatLnSpc="1">
            <a:prstTxWarp prst="textNoShape">
              <a:avLst/>
            </a:prstTxWarp>
          </a:bodyPr>
          <a:lstStyle/>
          <a:p>
            <a:endParaRPr lang="en-US" sz="7200"/>
          </a:p>
        </p:txBody>
      </p:sp>
    </p:spTree>
    <p:extLst>
      <p:ext uri="{BB962C8B-B14F-4D97-AF65-F5344CB8AC3E}">
        <p14:creationId xmlns:p14="http://schemas.microsoft.com/office/powerpoint/2010/main" val="53994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Effect transition="in" filter="fade">
                                      <p:cBhvr>
                                        <p:cTn id="15" dur="500"/>
                                        <p:tgtEl>
                                          <p:spTgt spid="3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Effect transition="in" filter="fade">
                                      <p:cBhvr>
                                        <p:cTn id="20" dur="500"/>
                                        <p:tgtEl>
                                          <p:spTgt spid="44"/>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500" fill="hold"/>
                                        <p:tgtEl>
                                          <p:spTgt spid="45"/>
                                        </p:tgtEl>
                                        <p:attrNameLst>
                                          <p:attrName>ppt_w</p:attrName>
                                        </p:attrNameLst>
                                      </p:cBhvr>
                                      <p:tavLst>
                                        <p:tav tm="0">
                                          <p:val>
                                            <p:fltVal val="0"/>
                                          </p:val>
                                        </p:tav>
                                        <p:tav tm="100000">
                                          <p:val>
                                            <p:strVal val="#ppt_w"/>
                                          </p:val>
                                        </p:tav>
                                      </p:tavLst>
                                    </p:anim>
                                    <p:anim calcmode="lin" valueType="num">
                                      <p:cBhvr>
                                        <p:cTn id="24" dur="500" fill="hold"/>
                                        <p:tgtEl>
                                          <p:spTgt spid="45"/>
                                        </p:tgtEl>
                                        <p:attrNameLst>
                                          <p:attrName>ppt_h</p:attrName>
                                        </p:attrNameLst>
                                      </p:cBhvr>
                                      <p:tavLst>
                                        <p:tav tm="0">
                                          <p:val>
                                            <p:fltVal val="0"/>
                                          </p:val>
                                        </p:tav>
                                        <p:tav tm="100000">
                                          <p:val>
                                            <p:strVal val="#ppt_h"/>
                                          </p:val>
                                        </p:tav>
                                      </p:tavLst>
                                    </p:anim>
                                    <p:animEffect transition="in" filter="fade">
                                      <p:cBhvr>
                                        <p:cTn id="25" dur="500"/>
                                        <p:tgtEl>
                                          <p:spTgt spid="45"/>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1000"/>
                                        <p:tgtEl>
                                          <p:spTgt spid="34"/>
                                        </p:tgtEl>
                                      </p:cBhvr>
                                    </p:animEffect>
                                    <p:anim calcmode="lin" valueType="num">
                                      <p:cBhvr>
                                        <p:cTn id="29" dur="1000" fill="hold"/>
                                        <p:tgtEl>
                                          <p:spTgt spid="34"/>
                                        </p:tgtEl>
                                        <p:attrNameLst>
                                          <p:attrName>ppt_x</p:attrName>
                                        </p:attrNameLst>
                                      </p:cBhvr>
                                      <p:tavLst>
                                        <p:tav tm="0">
                                          <p:val>
                                            <p:strVal val="#ppt_x"/>
                                          </p:val>
                                        </p:tav>
                                        <p:tav tm="100000">
                                          <p:val>
                                            <p:strVal val="#ppt_x"/>
                                          </p:val>
                                        </p:tav>
                                      </p:tavLst>
                                    </p:anim>
                                    <p:anim calcmode="lin" valueType="num">
                                      <p:cBhvr>
                                        <p:cTn id="30" dur="1000" fill="hold"/>
                                        <p:tgtEl>
                                          <p:spTgt spid="3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1000"/>
                                        <p:tgtEl>
                                          <p:spTgt spid="35"/>
                                        </p:tgtEl>
                                      </p:cBhvr>
                                    </p:animEffect>
                                    <p:anim calcmode="lin" valueType="num">
                                      <p:cBhvr>
                                        <p:cTn id="34" dur="1000" fill="hold"/>
                                        <p:tgtEl>
                                          <p:spTgt spid="35"/>
                                        </p:tgtEl>
                                        <p:attrNameLst>
                                          <p:attrName>ppt_x</p:attrName>
                                        </p:attrNameLst>
                                      </p:cBhvr>
                                      <p:tavLst>
                                        <p:tav tm="0">
                                          <p:val>
                                            <p:strVal val="#ppt_x"/>
                                          </p:val>
                                        </p:tav>
                                        <p:tav tm="100000">
                                          <p:val>
                                            <p:strVal val="#ppt_x"/>
                                          </p:val>
                                        </p:tav>
                                      </p:tavLst>
                                    </p:anim>
                                    <p:anim calcmode="lin" valueType="num">
                                      <p:cBhvr>
                                        <p:cTn id="35" dur="1000" fill="hold"/>
                                        <p:tgtEl>
                                          <p:spTgt spid="35"/>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16"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p:cTn id="39" dur="500" fill="hold"/>
                                        <p:tgtEl>
                                          <p:spTgt spid="37"/>
                                        </p:tgtEl>
                                        <p:attrNameLst>
                                          <p:attrName>ppt_w</p:attrName>
                                        </p:attrNameLst>
                                      </p:cBhvr>
                                      <p:tavLst>
                                        <p:tav tm="0">
                                          <p:val>
                                            <p:fltVal val="0"/>
                                          </p:val>
                                        </p:tav>
                                        <p:tav tm="100000">
                                          <p:val>
                                            <p:strVal val="#ppt_w"/>
                                          </p:val>
                                        </p:tav>
                                      </p:tavLst>
                                    </p:anim>
                                    <p:anim calcmode="lin" valueType="num">
                                      <p:cBhvr>
                                        <p:cTn id="40" dur="500" fill="hold"/>
                                        <p:tgtEl>
                                          <p:spTgt spid="37"/>
                                        </p:tgtEl>
                                        <p:attrNameLst>
                                          <p:attrName>ppt_h</p:attrName>
                                        </p:attrNameLst>
                                      </p:cBhvr>
                                      <p:tavLst>
                                        <p:tav tm="0">
                                          <p:val>
                                            <p:fltVal val="0"/>
                                          </p:val>
                                        </p:tav>
                                        <p:tav tm="100000">
                                          <p:val>
                                            <p:strVal val="#ppt_h"/>
                                          </p:val>
                                        </p:tav>
                                      </p:tavLst>
                                    </p:anim>
                                    <p:animEffect transition="in" filter="fade">
                                      <p:cBhvr>
                                        <p:cTn id="41" dur="500"/>
                                        <p:tgtEl>
                                          <p:spTgt spid="3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p:cTn id="44" dur="500" fill="hold"/>
                                        <p:tgtEl>
                                          <p:spTgt spid="38"/>
                                        </p:tgtEl>
                                        <p:attrNameLst>
                                          <p:attrName>ppt_w</p:attrName>
                                        </p:attrNameLst>
                                      </p:cBhvr>
                                      <p:tavLst>
                                        <p:tav tm="0">
                                          <p:val>
                                            <p:fltVal val="0"/>
                                          </p:val>
                                        </p:tav>
                                        <p:tav tm="100000">
                                          <p:val>
                                            <p:strVal val="#ppt_w"/>
                                          </p:val>
                                        </p:tav>
                                      </p:tavLst>
                                    </p:anim>
                                    <p:anim calcmode="lin" valueType="num">
                                      <p:cBhvr>
                                        <p:cTn id="45" dur="500" fill="hold"/>
                                        <p:tgtEl>
                                          <p:spTgt spid="38"/>
                                        </p:tgtEl>
                                        <p:attrNameLst>
                                          <p:attrName>ppt_h</p:attrName>
                                        </p:attrNameLst>
                                      </p:cBhvr>
                                      <p:tavLst>
                                        <p:tav tm="0">
                                          <p:val>
                                            <p:fltVal val="0"/>
                                          </p:val>
                                        </p:tav>
                                        <p:tav tm="100000">
                                          <p:val>
                                            <p:strVal val="#ppt_h"/>
                                          </p:val>
                                        </p:tav>
                                      </p:tavLst>
                                    </p:anim>
                                    <p:animEffect transition="in" filter="fade">
                                      <p:cBhvr>
                                        <p:cTn id="46" dur="500"/>
                                        <p:tgtEl>
                                          <p:spTgt spid="38"/>
                                        </p:tgtEl>
                                      </p:cBhvr>
                                    </p:animEffect>
                                  </p:childTnLst>
                                </p:cTn>
                              </p:par>
                            </p:childTnLst>
                          </p:cTn>
                        </p:par>
                        <p:par>
                          <p:cTn id="47" fill="hold">
                            <p:stCondLst>
                              <p:cond delay="2500"/>
                            </p:stCondLst>
                            <p:childTnLst>
                              <p:par>
                                <p:cTn id="48" presetID="42" presetClass="entr" presetSubtype="0" fill="hold" nodeType="afterEffect">
                                  <p:stCondLst>
                                    <p:cond delay="0"/>
                                  </p:stCondLst>
                                  <p:childTnLst>
                                    <p:set>
                                      <p:cBhvr>
                                        <p:cTn id="49" dur="1" fill="hold">
                                          <p:stCondLst>
                                            <p:cond delay="0"/>
                                          </p:stCondLst>
                                        </p:cTn>
                                        <p:tgtEl>
                                          <p:spTgt spid="43">
                                            <p:txEl>
                                              <p:pRg st="0" end="0"/>
                                            </p:txEl>
                                          </p:spTgt>
                                        </p:tgtEl>
                                        <p:attrNameLst>
                                          <p:attrName>style.visibility</p:attrName>
                                        </p:attrNameLst>
                                      </p:cBhvr>
                                      <p:to>
                                        <p:strVal val="visible"/>
                                      </p:to>
                                    </p:set>
                                    <p:animEffect transition="in" filter="fade">
                                      <p:cBhvr>
                                        <p:cTn id="50" dur="1000"/>
                                        <p:tgtEl>
                                          <p:spTgt spid="43">
                                            <p:txEl>
                                              <p:pRg st="0" end="0"/>
                                            </p:txEl>
                                          </p:spTgt>
                                        </p:tgtEl>
                                      </p:cBhvr>
                                    </p:animEffect>
                                    <p:anim calcmode="lin" valueType="num">
                                      <p:cBhvr>
                                        <p:cTn id="51" dur="1000" fill="hold"/>
                                        <p:tgtEl>
                                          <p:spTgt spid="43">
                                            <p:txEl>
                                              <p:pRg st="0" end="0"/>
                                            </p:txEl>
                                          </p:spTgt>
                                        </p:tgtEl>
                                        <p:attrNameLst>
                                          <p:attrName>ppt_x</p:attrName>
                                        </p:attrNameLst>
                                      </p:cBhvr>
                                      <p:tavLst>
                                        <p:tav tm="0">
                                          <p:val>
                                            <p:strVal val="#ppt_x"/>
                                          </p:val>
                                        </p:tav>
                                        <p:tav tm="100000">
                                          <p:val>
                                            <p:strVal val="#ppt_x"/>
                                          </p:val>
                                        </p:tav>
                                      </p:tavLst>
                                    </p:anim>
                                    <p:anim calcmode="lin" valueType="num">
                                      <p:cBhvr>
                                        <p:cTn id="52" dur="1000" fill="hold"/>
                                        <p:tgtEl>
                                          <p:spTgt spid="43">
                                            <p:txEl>
                                              <p:pRg st="0" end="0"/>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1000"/>
                                        <p:tgtEl>
                                          <p:spTgt spid="39"/>
                                        </p:tgtEl>
                                      </p:cBhvr>
                                    </p:animEffect>
                                    <p:anim calcmode="lin" valueType="num">
                                      <p:cBhvr>
                                        <p:cTn id="56" dur="1000" fill="hold"/>
                                        <p:tgtEl>
                                          <p:spTgt spid="39"/>
                                        </p:tgtEl>
                                        <p:attrNameLst>
                                          <p:attrName>ppt_x</p:attrName>
                                        </p:attrNameLst>
                                      </p:cBhvr>
                                      <p:tavLst>
                                        <p:tav tm="0">
                                          <p:val>
                                            <p:strVal val="#ppt_x"/>
                                          </p:val>
                                        </p:tav>
                                        <p:tav tm="100000">
                                          <p:val>
                                            <p:strVal val="#ppt_x"/>
                                          </p:val>
                                        </p:tav>
                                      </p:tavLst>
                                    </p:anim>
                                    <p:anim calcmode="lin" valueType="num">
                                      <p:cBhvr>
                                        <p:cTn id="57" dur="1000" fill="hold"/>
                                        <p:tgtEl>
                                          <p:spTgt spid="39"/>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Effect transition="in" filter="fade">
                                      <p:cBhvr>
                                        <p:cTn id="63" dur="500"/>
                                        <p:tgtEl>
                                          <p:spTgt spid="41"/>
                                        </p:tgtEl>
                                      </p:cBhvr>
                                    </p:animEffect>
                                  </p:childTnLst>
                                </p:cTn>
                              </p:par>
                            </p:childTnLst>
                          </p:cTn>
                        </p:par>
                        <p:par>
                          <p:cTn id="64" fill="hold">
                            <p:stCondLst>
                              <p:cond delay="4000"/>
                            </p:stCondLst>
                            <p:childTnLst>
                              <p:par>
                                <p:cTn id="65" presetID="22" presetClass="entr" presetSubtype="8" fill="hold" nodeType="after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wipe(left)">
                                      <p:cBhvr>
                                        <p:cTn id="67" dur="500"/>
                                        <p:tgtEl>
                                          <p:spTgt spid="40"/>
                                        </p:tgtEl>
                                      </p:cBhvr>
                                    </p:animEffect>
                                  </p:childTnLst>
                                </p:cTn>
                              </p:par>
                            </p:childTnLst>
                          </p:cTn>
                        </p:par>
                        <p:par>
                          <p:cTn id="68" fill="hold">
                            <p:stCondLst>
                              <p:cond delay="4500"/>
                            </p:stCondLst>
                            <p:childTnLst>
                              <p:par>
                                <p:cTn id="69" presetID="53" presetClass="entr" presetSubtype="16"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p:cTn id="71" dur="500" fill="hold"/>
                                        <p:tgtEl>
                                          <p:spTgt spid="30"/>
                                        </p:tgtEl>
                                        <p:attrNameLst>
                                          <p:attrName>ppt_w</p:attrName>
                                        </p:attrNameLst>
                                      </p:cBhvr>
                                      <p:tavLst>
                                        <p:tav tm="0">
                                          <p:val>
                                            <p:fltVal val="0"/>
                                          </p:val>
                                        </p:tav>
                                        <p:tav tm="100000">
                                          <p:val>
                                            <p:strVal val="#ppt_w"/>
                                          </p:val>
                                        </p:tav>
                                      </p:tavLst>
                                    </p:anim>
                                    <p:anim calcmode="lin" valueType="num">
                                      <p:cBhvr>
                                        <p:cTn id="72" dur="500" fill="hold"/>
                                        <p:tgtEl>
                                          <p:spTgt spid="30"/>
                                        </p:tgtEl>
                                        <p:attrNameLst>
                                          <p:attrName>ppt_h</p:attrName>
                                        </p:attrNameLst>
                                      </p:cBhvr>
                                      <p:tavLst>
                                        <p:tav tm="0">
                                          <p:val>
                                            <p:fltVal val="0"/>
                                          </p:val>
                                        </p:tav>
                                        <p:tav tm="100000">
                                          <p:val>
                                            <p:strVal val="#ppt_h"/>
                                          </p:val>
                                        </p:tav>
                                      </p:tavLst>
                                    </p:anim>
                                    <p:animEffect transition="in" filter="fade">
                                      <p:cBhvr>
                                        <p:cTn id="73" dur="500"/>
                                        <p:tgtEl>
                                          <p:spTgt spid="30"/>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p:cTn id="76" dur="500" fill="hold"/>
                                        <p:tgtEl>
                                          <p:spTgt spid="32"/>
                                        </p:tgtEl>
                                        <p:attrNameLst>
                                          <p:attrName>ppt_w</p:attrName>
                                        </p:attrNameLst>
                                      </p:cBhvr>
                                      <p:tavLst>
                                        <p:tav tm="0">
                                          <p:val>
                                            <p:fltVal val="0"/>
                                          </p:val>
                                        </p:tav>
                                        <p:tav tm="100000">
                                          <p:val>
                                            <p:strVal val="#ppt_w"/>
                                          </p:val>
                                        </p:tav>
                                      </p:tavLst>
                                    </p:anim>
                                    <p:anim calcmode="lin" valueType="num">
                                      <p:cBhvr>
                                        <p:cTn id="77" dur="500" fill="hold"/>
                                        <p:tgtEl>
                                          <p:spTgt spid="32"/>
                                        </p:tgtEl>
                                        <p:attrNameLst>
                                          <p:attrName>ppt_h</p:attrName>
                                        </p:attrNameLst>
                                      </p:cBhvr>
                                      <p:tavLst>
                                        <p:tav tm="0">
                                          <p:val>
                                            <p:fltVal val="0"/>
                                          </p:val>
                                        </p:tav>
                                        <p:tav tm="100000">
                                          <p:val>
                                            <p:strVal val="#ppt_h"/>
                                          </p:val>
                                        </p:tav>
                                      </p:tavLst>
                                    </p:anim>
                                    <p:animEffect transition="in" filter="fade">
                                      <p:cBhvr>
                                        <p:cTn id="78" dur="500"/>
                                        <p:tgtEl>
                                          <p:spTgt spid="32"/>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 calcmode="lin" valueType="num">
                                      <p:cBhvr>
                                        <p:cTn id="81" dur="500" fill="hold"/>
                                        <p:tgtEl>
                                          <p:spTgt spid="36"/>
                                        </p:tgtEl>
                                        <p:attrNameLst>
                                          <p:attrName>ppt_w</p:attrName>
                                        </p:attrNameLst>
                                      </p:cBhvr>
                                      <p:tavLst>
                                        <p:tav tm="0">
                                          <p:val>
                                            <p:fltVal val="0"/>
                                          </p:val>
                                        </p:tav>
                                        <p:tav tm="100000">
                                          <p:val>
                                            <p:strVal val="#ppt_w"/>
                                          </p:val>
                                        </p:tav>
                                      </p:tavLst>
                                    </p:anim>
                                    <p:anim calcmode="lin" valueType="num">
                                      <p:cBhvr>
                                        <p:cTn id="82" dur="500" fill="hold"/>
                                        <p:tgtEl>
                                          <p:spTgt spid="36"/>
                                        </p:tgtEl>
                                        <p:attrNameLst>
                                          <p:attrName>ppt_h</p:attrName>
                                        </p:attrNameLst>
                                      </p:cBhvr>
                                      <p:tavLst>
                                        <p:tav tm="0">
                                          <p:val>
                                            <p:fltVal val="0"/>
                                          </p:val>
                                        </p:tav>
                                        <p:tav tm="100000">
                                          <p:val>
                                            <p:strVal val="#ppt_h"/>
                                          </p:val>
                                        </p:tav>
                                      </p:tavLst>
                                    </p:anim>
                                    <p:animEffect transition="in" filter="fade">
                                      <p:cBhvr>
                                        <p:cTn id="83" dur="500"/>
                                        <p:tgtEl>
                                          <p:spTgt spid="36"/>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 calcmode="lin" valueType="num">
                                      <p:cBhvr>
                                        <p:cTn id="86" dur="500" fill="hold"/>
                                        <p:tgtEl>
                                          <p:spTgt spid="31"/>
                                        </p:tgtEl>
                                        <p:attrNameLst>
                                          <p:attrName>ppt_w</p:attrName>
                                        </p:attrNameLst>
                                      </p:cBhvr>
                                      <p:tavLst>
                                        <p:tav tm="0">
                                          <p:val>
                                            <p:fltVal val="0"/>
                                          </p:val>
                                        </p:tav>
                                        <p:tav tm="100000">
                                          <p:val>
                                            <p:strVal val="#ppt_w"/>
                                          </p:val>
                                        </p:tav>
                                      </p:tavLst>
                                    </p:anim>
                                    <p:anim calcmode="lin" valueType="num">
                                      <p:cBhvr>
                                        <p:cTn id="87" dur="500" fill="hold"/>
                                        <p:tgtEl>
                                          <p:spTgt spid="31"/>
                                        </p:tgtEl>
                                        <p:attrNameLst>
                                          <p:attrName>ppt_h</p:attrName>
                                        </p:attrNameLst>
                                      </p:cBhvr>
                                      <p:tavLst>
                                        <p:tav tm="0">
                                          <p:val>
                                            <p:fltVal val="0"/>
                                          </p:val>
                                        </p:tav>
                                        <p:tav tm="100000">
                                          <p:val>
                                            <p:strVal val="#ppt_h"/>
                                          </p:val>
                                        </p:tav>
                                      </p:tavLst>
                                    </p:anim>
                                    <p:animEffect transition="in" filter="fade">
                                      <p:cBhvr>
                                        <p:cTn id="88" dur="500"/>
                                        <p:tgtEl>
                                          <p:spTgt spid="31"/>
                                        </p:tgtEl>
                                      </p:cBhvr>
                                    </p:animEffect>
                                  </p:childTnLst>
                                </p:cTn>
                              </p:par>
                            </p:childTnLst>
                          </p:cTn>
                        </p:par>
                        <p:par>
                          <p:cTn id="89" fill="hold">
                            <p:stCondLst>
                              <p:cond delay="5000"/>
                            </p:stCondLst>
                            <p:childTnLst>
                              <p:par>
                                <p:cTn id="90" presetID="22" presetClass="entr" presetSubtype="8" fill="hold" grpId="0" nodeType="after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wipe(left)">
                                      <p:cBhvr>
                                        <p:cTn id="9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9" grpId="0" animBg="1"/>
      <p:bldP spid="30" grpId="0" animBg="1"/>
      <p:bldP spid="31" grpId="0" animBg="1"/>
      <p:bldP spid="32" grpId="0" animBg="1"/>
      <p:bldP spid="33" grpId="0" animBg="1"/>
      <p:bldP spid="34" grpId="0"/>
      <p:bldP spid="35" grpId="0"/>
      <p:bldP spid="36" grpId="0" animBg="1"/>
      <p:bldP spid="37" grpId="0" animBg="1"/>
      <p:bldP spid="38" grpId="0"/>
      <p:bldP spid="39" grpId="0"/>
      <p:bldP spid="41" grpId="0" animBg="1"/>
      <p:bldP spid="44" grpId="0" animBg="1"/>
      <p:bldP spid="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EB841BBA-1970-CEC4-0FED-78F186CE87AF}"/>
              </a:ext>
            </a:extLst>
          </p:cNvPr>
          <p:cNvSpPr txBox="1">
            <a:spLocks/>
          </p:cNvSpPr>
          <p:nvPr/>
        </p:nvSpPr>
        <p:spPr>
          <a:xfrm>
            <a:off x="402628" y="5411450"/>
            <a:ext cx="6302974" cy="2893100"/>
          </a:xfrm>
          <a:prstGeom prst="rect">
            <a:avLst/>
          </a:prstGeom>
        </p:spPr>
        <p:txBody>
          <a:bodyPr vert="horz" lIns="91440" tIns="45720" rIns="91440" bIns="45720" rtlCol="0" anchor="ctr"/>
          <a:lstStyle>
            <a:defPPr>
              <a:defRPr lang="en-US"/>
            </a:defPPr>
            <a:lvl1pPr marL="0" algn="r" defTabSz="457200" rtl="0" eaLnBrk="1" latinLnBrk="0" hangingPunct="1">
              <a:defRPr sz="24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800" dirty="0"/>
              <a:t>Table Of Contents</a:t>
            </a:r>
          </a:p>
        </p:txBody>
      </p:sp>
      <p:sp>
        <p:nvSpPr>
          <p:cNvPr id="3" name="Rectangle 2">
            <a:extLst>
              <a:ext uri="{FF2B5EF4-FFF2-40B4-BE49-F238E27FC236}">
                <a16:creationId xmlns:a16="http://schemas.microsoft.com/office/drawing/2014/main" id="{75BCDA33-0702-A3E6-D47D-A6D7769E2F82}"/>
              </a:ext>
            </a:extLst>
          </p:cNvPr>
          <p:cNvSpPr/>
          <p:nvPr/>
        </p:nvSpPr>
        <p:spPr>
          <a:xfrm>
            <a:off x="7924799" y="-1"/>
            <a:ext cx="16459198" cy="13716002"/>
          </a:xfrm>
          <a:prstGeom prst="rect">
            <a:avLst/>
          </a:prstGeom>
          <a:gradFill>
            <a:gsLst>
              <a:gs pos="100000">
                <a:schemeClr val="accent2">
                  <a:alpha val="80000"/>
                </a:schemeClr>
              </a:gs>
              <a:gs pos="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4" name="Rectangle: Rounded Corners 3">
            <a:extLst>
              <a:ext uri="{FF2B5EF4-FFF2-40B4-BE49-F238E27FC236}">
                <a16:creationId xmlns:a16="http://schemas.microsoft.com/office/drawing/2014/main" id="{B03E051F-27A0-5AF9-440A-02A3A7A3F4E9}"/>
              </a:ext>
            </a:extLst>
          </p:cNvPr>
          <p:cNvSpPr/>
          <p:nvPr/>
        </p:nvSpPr>
        <p:spPr>
          <a:xfrm>
            <a:off x="9162436" y="1678660"/>
            <a:ext cx="6705600" cy="3048000"/>
          </a:xfrm>
          <a:prstGeom prst="roundRect">
            <a:avLst>
              <a:gd name="adj" fmla="val 11432"/>
            </a:avLst>
          </a:prstGeom>
          <a:gradFill>
            <a:gsLst>
              <a:gs pos="100000">
                <a:schemeClr val="bg2">
                  <a:alpha val="5000"/>
                </a:schemeClr>
              </a:gs>
              <a:gs pos="0">
                <a:schemeClr val="bg2">
                  <a:alpha val="2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5" name="TextBox 4">
            <a:extLst>
              <a:ext uri="{FF2B5EF4-FFF2-40B4-BE49-F238E27FC236}">
                <a16:creationId xmlns:a16="http://schemas.microsoft.com/office/drawing/2014/main" id="{56D53B2F-DD7A-6326-FE72-A55D228DB041}"/>
              </a:ext>
            </a:extLst>
          </p:cNvPr>
          <p:cNvSpPr txBox="1"/>
          <p:nvPr/>
        </p:nvSpPr>
        <p:spPr>
          <a:xfrm>
            <a:off x="11915920" y="3273350"/>
            <a:ext cx="2953964" cy="584775"/>
          </a:xfrm>
          <a:prstGeom prst="rect">
            <a:avLst/>
          </a:prstGeom>
          <a:noFill/>
        </p:spPr>
        <p:txBody>
          <a:bodyPr wrap="square" rtlCol="0" anchor="ctr">
            <a:spAutoFit/>
          </a:bodyPr>
          <a:lstStyle/>
          <a:p>
            <a:pPr>
              <a:lnSpc>
                <a:spcPct val="150000"/>
              </a:lnSpc>
            </a:pPr>
            <a:r>
              <a:rPr lang="en-US" sz="2400">
                <a:solidFill>
                  <a:schemeClr val="bg2"/>
                </a:solidFill>
              </a:rPr>
              <a:t>Slide 001</a:t>
            </a:r>
          </a:p>
        </p:txBody>
      </p:sp>
      <p:sp>
        <p:nvSpPr>
          <p:cNvPr id="6" name="TextBox 5">
            <a:extLst>
              <a:ext uri="{FF2B5EF4-FFF2-40B4-BE49-F238E27FC236}">
                <a16:creationId xmlns:a16="http://schemas.microsoft.com/office/drawing/2014/main" id="{4FA10C6C-40CF-CB81-FC70-4FAE69D730A1}"/>
              </a:ext>
            </a:extLst>
          </p:cNvPr>
          <p:cNvSpPr txBox="1"/>
          <p:nvPr/>
        </p:nvSpPr>
        <p:spPr>
          <a:xfrm>
            <a:off x="11915920" y="2605257"/>
            <a:ext cx="2953964" cy="707886"/>
          </a:xfrm>
          <a:prstGeom prst="rect">
            <a:avLst/>
          </a:prstGeom>
          <a:noFill/>
        </p:spPr>
        <p:txBody>
          <a:bodyPr wrap="square" rtlCol="0" anchor="ctr">
            <a:spAutoFit/>
          </a:bodyPr>
          <a:lstStyle/>
          <a:p>
            <a:r>
              <a:rPr lang="en-US" sz="4000" dirty="0">
                <a:solidFill>
                  <a:schemeClr val="bg2"/>
                </a:solidFill>
                <a:latin typeface="+mj-lt"/>
              </a:rPr>
              <a:t>Title Here</a:t>
            </a:r>
          </a:p>
        </p:txBody>
      </p:sp>
      <p:sp>
        <p:nvSpPr>
          <p:cNvPr id="7" name="Rectangle: Rounded Corners 6">
            <a:extLst>
              <a:ext uri="{FF2B5EF4-FFF2-40B4-BE49-F238E27FC236}">
                <a16:creationId xmlns:a16="http://schemas.microsoft.com/office/drawing/2014/main" id="{55280BCE-A06D-093B-5D1F-1C55A9E12BB9}"/>
              </a:ext>
            </a:extLst>
          </p:cNvPr>
          <p:cNvSpPr/>
          <p:nvPr/>
        </p:nvSpPr>
        <p:spPr>
          <a:xfrm>
            <a:off x="16459200" y="1678660"/>
            <a:ext cx="6705600" cy="3048000"/>
          </a:xfrm>
          <a:prstGeom prst="roundRect">
            <a:avLst>
              <a:gd name="adj" fmla="val 11432"/>
            </a:avLst>
          </a:prstGeom>
          <a:gradFill>
            <a:gsLst>
              <a:gs pos="100000">
                <a:schemeClr val="bg2">
                  <a:alpha val="5000"/>
                </a:schemeClr>
              </a:gs>
              <a:gs pos="0">
                <a:schemeClr val="bg2">
                  <a:alpha val="2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8" name="Rectangle: Rounded Corners 7">
            <a:extLst>
              <a:ext uri="{FF2B5EF4-FFF2-40B4-BE49-F238E27FC236}">
                <a16:creationId xmlns:a16="http://schemas.microsoft.com/office/drawing/2014/main" id="{0CED0EB4-03BE-0C63-E186-93FEE55A4648}"/>
              </a:ext>
            </a:extLst>
          </p:cNvPr>
          <p:cNvSpPr/>
          <p:nvPr/>
        </p:nvSpPr>
        <p:spPr>
          <a:xfrm>
            <a:off x="9162436" y="5336258"/>
            <a:ext cx="6705600" cy="3048000"/>
          </a:xfrm>
          <a:prstGeom prst="roundRect">
            <a:avLst>
              <a:gd name="adj" fmla="val 11432"/>
            </a:avLst>
          </a:prstGeom>
          <a:gradFill>
            <a:gsLst>
              <a:gs pos="100000">
                <a:schemeClr val="bg2">
                  <a:alpha val="5000"/>
                </a:schemeClr>
              </a:gs>
              <a:gs pos="0">
                <a:schemeClr val="bg2">
                  <a:alpha val="2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9" name="Rectangle: Rounded Corners 8">
            <a:extLst>
              <a:ext uri="{FF2B5EF4-FFF2-40B4-BE49-F238E27FC236}">
                <a16:creationId xmlns:a16="http://schemas.microsoft.com/office/drawing/2014/main" id="{F9DFAEC2-EFBD-B10A-4C21-0D0655C4717A}"/>
              </a:ext>
            </a:extLst>
          </p:cNvPr>
          <p:cNvSpPr/>
          <p:nvPr/>
        </p:nvSpPr>
        <p:spPr>
          <a:xfrm>
            <a:off x="16459200" y="5336258"/>
            <a:ext cx="6705600" cy="3048000"/>
          </a:xfrm>
          <a:prstGeom prst="roundRect">
            <a:avLst>
              <a:gd name="adj" fmla="val 11432"/>
            </a:avLst>
          </a:prstGeom>
          <a:gradFill>
            <a:gsLst>
              <a:gs pos="100000">
                <a:schemeClr val="bg2">
                  <a:alpha val="5000"/>
                </a:schemeClr>
              </a:gs>
              <a:gs pos="0">
                <a:schemeClr val="bg2">
                  <a:alpha val="2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0" name="Rectangle: Rounded Corners 9">
            <a:extLst>
              <a:ext uri="{FF2B5EF4-FFF2-40B4-BE49-F238E27FC236}">
                <a16:creationId xmlns:a16="http://schemas.microsoft.com/office/drawing/2014/main" id="{097C4766-0D8C-016E-637E-33850303C561}"/>
              </a:ext>
            </a:extLst>
          </p:cNvPr>
          <p:cNvSpPr/>
          <p:nvPr/>
        </p:nvSpPr>
        <p:spPr>
          <a:xfrm>
            <a:off x="9162436" y="8993858"/>
            <a:ext cx="6705600" cy="3048000"/>
          </a:xfrm>
          <a:prstGeom prst="roundRect">
            <a:avLst>
              <a:gd name="adj" fmla="val 11432"/>
            </a:avLst>
          </a:prstGeom>
          <a:gradFill>
            <a:gsLst>
              <a:gs pos="100000">
                <a:schemeClr val="bg2">
                  <a:alpha val="5000"/>
                </a:schemeClr>
              </a:gs>
              <a:gs pos="0">
                <a:schemeClr val="bg2">
                  <a:alpha val="2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1" name="Rectangle: Rounded Corners 10">
            <a:extLst>
              <a:ext uri="{FF2B5EF4-FFF2-40B4-BE49-F238E27FC236}">
                <a16:creationId xmlns:a16="http://schemas.microsoft.com/office/drawing/2014/main" id="{7F36E352-8F5E-35F8-FA12-9E084A38E716}"/>
              </a:ext>
            </a:extLst>
          </p:cNvPr>
          <p:cNvSpPr/>
          <p:nvPr/>
        </p:nvSpPr>
        <p:spPr>
          <a:xfrm>
            <a:off x="16459200" y="8993858"/>
            <a:ext cx="6705600" cy="3048000"/>
          </a:xfrm>
          <a:prstGeom prst="roundRect">
            <a:avLst>
              <a:gd name="adj" fmla="val 11432"/>
            </a:avLst>
          </a:prstGeom>
          <a:gradFill>
            <a:gsLst>
              <a:gs pos="100000">
                <a:schemeClr val="bg2">
                  <a:alpha val="5000"/>
                </a:schemeClr>
              </a:gs>
              <a:gs pos="0">
                <a:schemeClr val="bg2">
                  <a:alpha val="2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2" name="TextBox 11">
            <a:extLst>
              <a:ext uri="{FF2B5EF4-FFF2-40B4-BE49-F238E27FC236}">
                <a16:creationId xmlns:a16="http://schemas.microsoft.com/office/drawing/2014/main" id="{B9C5E478-95EC-7683-F34C-02F768834E26}"/>
              </a:ext>
            </a:extLst>
          </p:cNvPr>
          <p:cNvSpPr txBox="1"/>
          <p:nvPr/>
        </p:nvSpPr>
        <p:spPr>
          <a:xfrm>
            <a:off x="11915920" y="6928686"/>
            <a:ext cx="2953964" cy="584775"/>
          </a:xfrm>
          <a:prstGeom prst="rect">
            <a:avLst/>
          </a:prstGeom>
          <a:noFill/>
        </p:spPr>
        <p:txBody>
          <a:bodyPr wrap="square" rtlCol="0" anchor="ctr">
            <a:spAutoFit/>
          </a:bodyPr>
          <a:lstStyle/>
          <a:p>
            <a:pPr>
              <a:lnSpc>
                <a:spcPct val="150000"/>
              </a:lnSpc>
            </a:pPr>
            <a:r>
              <a:rPr lang="en-US" sz="2400">
                <a:solidFill>
                  <a:schemeClr val="bg2"/>
                </a:solidFill>
              </a:rPr>
              <a:t>Slide 003</a:t>
            </a:r>
          </a:p>
        </p:txBody>
      </p:sp>
      <p:sp>
        <p:nvSpPr>
          <p:cNvPr id="13" name="TextBox 12">
            <a:extLst>
              <a:ext uri="{FF2B5EF4-FFF2-40B4-BE49-F238E27FC236}">
                <a16:creationId xmlns:a16="http://schemas.microsoft.com/office/drawing/2014/main" id="{64565A30-68D5-3787-3B54-2F86E9441023}"/>
              </a:ext>
            </a:extLst>
          </p:cNvPr>
          <p:cNvSpPr txBox="1"/>
          <p:nvPr/>
        </p:nvSpPr>
        <p:spPr>
          <a:xfrm>
            <a:off x="11915920" y="6260593"/>
            <a:ext cx="2953964" cy="707886"/>
          </a:xfrm>
          <a:prstGeom prst="rect">
            <a:avLst/>
          </a:prstGeom>
          <a:noFill/>
        </p:spPr>
        <p:txBody>
          <a:bodyPr wrap="square" rtlCol="0" anchor="ctr">
            <a:spAutoFit/>
          </a:bodyPr>
          <a:lstStyle/>
          <a:p>
            <a:r>
              <a:rPr lang="en-US" sz="4000" dirty="0">
                <a:solidFill>
                  <a:schemeClr val="bg2"/>
                </a:solidFill>
                <a:latin typeface="+mj-lt"/>
              </a:rPr>
              <a:t>Title Here</a:t>
            </a:r>
          </a:p>
        </p:txBody>
      </p:sp>
      <p:sp>
        <p:nvSpPr>
          <p:cNvPr id="14" name="TextBox 13">
            <a:extLst>
              <a:ext uri="{FF2B5EF4-FFF2-40B4-BE49-F238E27FC236}">
                <a16:creationId xmlns:a16="http://schemas.microsoft.com/office/drawing/2014/main" id="{E0AFF365-C64F-C408-01FB-6196E3D887E0}"/>
              </a:ext>
            </a:extLst>
          </p:cNvPr>
          <p:cNvSpPr txBox="1"/>
          <p:nvPr/>
        </p:nvSpPr>
        <p:spPr>
          <a:xfrm>
            <a:off x="11915920" y="10588534"/>
            <a:ext cx="2953964" cy="584775"/>
          </a:xfrm>
          <a:prstGeom prst="rect">
            <a:avLst/>
          </a:prstGeom>
          <a:noFill/>
        </p:spPr>
        <p:txBody>
          <a:bodyPr wrap="square" rtlCol="0" anchor="ctr">
            <a:spAutoFit/>
          </a:bodyPr>
          <a:lstStyle/>
          <a:p>
            <a:pPr>
              <a:lnSpc>
                <a:spcPct val="150000"/>
              </a:lnSpc>
            </a:pPr>
            <a:r>
              <a:rPr lang="en-US" sz="2400">
                <a:solidFill>
                  <a:schemeClr val="bg2"/>
                </a:solidFill>
              </a:rPr>
              <a:t>Slide 005</a:t>
            </a:r>
          </a:p>
        </p:txBody>
      </p:sp>
      <p:sp>
        <p:nvSpPr>
          <p:cNvPr id="15" name="TextBox 14">
            <a:extLst>
              <a:ext uri="{FF2B5EF4-FFF2-40B4-BE49-F238E27FC236}">
                <a16:creationId xmlns:a16="http://schemas.microsoft.com/office/drawing/2014/main" id="{E8B1D8F7-53E9-B82F-F799-2894B96DA368}"/>
              </a:ext>
            </a:extLst>
          </p:cNvPr>
          <p:cNvSpPr txBox="1"/>
          <p:nvPr/>
        </p:nvSpPr>
        <p:spPr>
          <a:xfrm>
            <a:off x="11915920" y="9920441"/>
            <a:ext cx="2953964" cy="707886"/>
          </a:xfrm>
          <a:prstGeom prst="rect">
            <a:avLst/>
          </a:prstGeom>
          <a:noFill/>
        </p:spPr>
        <p:txBody>
          <a:bodyPr wrap="square" rtlCol="0" anchor="ctr">
            <a:spAutoFit/>
          </a:bodyPr>
          <a:lstStyle/>
          <a:p>
            <a:r>
              <a:rPr lang="en-US" sz="4000" dirty="0">
                <a:solidFill>
                  <a:schemeClr val="bg2"/>
                </a:solidFill>
                <a:latin typeface="+mj-lt"/>
              </a:rPr>
              <a:t>Title Here</a:t>
            </a:r>
          </a:p>
        </p:txBody>
      </p:sp>
      <p:sp>
        <p:nvSpPr>
          <p:cNvPr id="16" name="TextBox 15">
            <a:extLst>
              <a:ext uri="{FF2B5EF4-FFF2-40B4-BE49-F238E27FC236}">
                <a16:creationId xmlns:a16="http://schemas.microsoft.com/office/drawing/2014/main" id="{37DB4430-47E3-DA19-AD0F-E2C3ECDB2FD1}"/>
              </a:ext>
            </a:extLst>
          </p:cNvPr>
          <p:cNvSpPr txBox="1"/>
          <p:nvPr/>
        </p:nvSpPr>
        <p:spPr>
          <a:xfrm>
            <a:off x="19212682" y="3273350"/>
            <a:ext cx="2953964" cy="584775"/>
          </a:xfrm>
          <a:prstGeom prst="rect">
            <a:avLst/>
          </a:prstGeom>
          <a:noFill/>
        </p:spPr>
        <p:txBody>
          <a:bodyPr wrap="square" rtlCol="0" anchor="ctr">
            <a:spAutoFit/>
          </a:bodyPr>
          <a:lstStyle/>
          <a:p>
            <a:pPr>
              <a:lnSpc>
                <a:spcPct val="150000"/>
              </a:lnSpc>
            </a:pPr>
            <a:r>
              <a:rPr lang="en-US" sz="2400">
                <a:solidFill>
                  <a:schemeClr val="bg2"/>
                </a:solidFill>
              </a:rPr>
              <a:t>Slide 002</a:t>
            </a:r>
          </a:p>
        </p:txBody>
      </p:sp>
      <p:sp>
        <p:nvSpPr>
          <p:cNvPr id="17" name="TextBox 16">
            <a:extLst>
              <a:ext uri="{FF2B5EF4-FFF2-40B4-BE49-F238E27FC236}">
                <a16:creationId xmlns:a16="http://schemas.microsoft.com/office/drawing/2014/main" id="{573F608B-9371-3634-0EF6-9CC57BF44BFC}"/>
              </a:ext>
            </a:extLst>
          </p:cNvPr>
          <p:cNvSpPr txBox="1"/>
          <p:nvPr/>
        </p:nvSpPr>
        <p:spPr>
          <a:xfrm>
            <a:off x="19212682" y="2605257"/>
            <a:ext cx="2953964" cy="707886"/>
          </a:xfrm>
          <a:prstGeom prst="rect">
            <a:avLst/>
          </a:prstGeom>
          <a:noFill/>
        </p:spPr>
        <p:txBody>
          <a:bodyPr wrap="square" rtlCol="0" anchor="ctr">
            <a:spAutoFit/>
          </a:bodyPr>
          <a:lstStyle/>
          <a:p>
            <a:r>
              <a:rPr lang="en-US" sz="4000" dirty="0">
                <a:solidFill>
                  <a:schemeClr val="bg2"/>
                </a:solidFill>
                <a:latin typeface="+mj-lt"/>
              </a:rPr>
              <a:t>Title Here</a:t>
            </a:r>
          </a:p>
        </p:txBody>
      </p:sp>
      <p:sp>
        <p:nvSpPr>
          <p:cNvPr id="18" name="TextBox 17">
            <a:extLst>
              <a:ext uri="{FF2B5EF4-FFF2-40B4-BE49-F238E27FC236}">
                <a16:creationId xmlns:a16="http://schemas.microsoft.com/office/drawing/2014/main" id="{8E5EA9DB-646E-4C77-C02B-081D94BD6DA6}"/>
              </a:ext>
            </a:extLst>
          </p:cNvPr>
          <p:cNvSpPr txBox="1"/>
          <p:nvPr/>
        </p:nvSpPr>
        <p:spPr>
          <a:xfrm>
            <a:off x="19212682" y="6928686"/>
            <a:ext cx="2953964" cy="584775"/>
          </a:xfrm>
          <a:prstGeom prst="rect">
            <a:avLst/>
          </a:prstGeom>
          <a:noFill/>
        </p:spPr>
        <p:txBody>
          <a:bodyPr wrap="square" rtlCol="0" anchor="ctr">
            <a:spAutoFit/>
          </a:bodyPr>
          <a:lstStyle/>
          <a:p>
            <a:pPr>
              <a:lnSpc>
                <a:spcPct val="150000"/>
              </a:lnSpc>
            </a:pPr>
            <a:r>
              <a:rPr lang="en-US" sz="2400">
                <a:solidFill>
                  <a:schemeClr val="bg2"/>
                </a:solidFill>
              </a:rPr>
              <a:t>Slide 004</a:t>
            </a:r>
          </a:p>
        </p:txBody>
      </p:sp>
      <p:sp>
        <p:nvSpPr>
          <p:cNvPr id="19" name="TextBox 18">
            <a:extLst>
              <a:ext uri="{FF2B5EF4-FFF2-40B4-BE49-F238E27FC236}">
                <a16:creationId xmlns:a16="http://schemas.microsoft.com/office/drawing/2014/main" id="{A5609BA6-50D9-8507-A8B5-45BC974D7FA4}"/>
              </a:ext>
            </a:extLst>
          </p:cNvPr>
          <p:cNvSpPr txBox="1"/>
          <p:nvPr/>
        </p:nvSpPr>
        <p:spPr>
          <a:xfrm>
            <a:off x="19212682" y="6260593"/>
            <a:ext cx="2953964" cy="707886"/>
          </a:xfrm>
          <a:prstGeom prst="rect">
            <a:avLst/>
          </a:prstGeom>
          <a:noFill/>
        </p:spPr>
        <p:txBody>
          <a:bodyPr wrap="square" rtlCol="0" anchor="ctr">
            <a:spAutoFit/>
          </a:bodyPr>
          <a:lstStyle/>
          <a:p>
            <a:r>
              <a:rPr lang="en-US" sz="4000" dirty="0">
                <a:solidFill>
                  <a:schemeClr val="bg2"/>
                </a:solidFill>
                <a:latin typeface="+mj-lt"/>
              </a:rPr>
              <a:t>Title Here</a:t>
            </a:r>
          </a:p>
        </p:txBody>
      </p:sp>
      <p:sp>
        <p:nvSpPr>
          <p:cNvPr id="20" name="TextBox 19">
            <a:extLst>
              <a:ext uri="{FF2B5EF4-FFF2-40B4-BE49-F238E27FC236}">
                <a16:creationId xmlns:a16="http://schemas.microsoft.com/office/drawing/2014/main" id="{1522A544-2186-8B82-1BAF-56389932A89E}"/>
              </a:ext>
            </a:extLst>
          </p:cNvPr>
          <p:cNvSpPr txBox="1"/>
          <p:nvPr/>
        </p:nvSpPr>
        <p:spPr>
          <a:xfrm>
            <a:off x="19212682" y="10588534"/>
            <a:ext cx="2953964" cy="584775"/>
          </a:xfrm>
          <a:prstGeom prst="rect">
            <a:avLst/>
          </a:prstGeom>
          <a:noFill/>
        </p:spPr>
        <p:txBody>
          <a:bodyPr wrap="square" rtlCol="0" anchor="ctr">
            <a:spAutoFit/>
          </a:bodyPr>
          <a:lstStyle/>
          <a:p>
            <a:pPr>
              <a:lnSpc>
                <a:spcPct val="150000"/>
              </a:lnSpc>
            </a:pPr>
            <a:r>
              <a:rPr lang="en-US" sz="2400">
                <a:solidFill>
                  <a:schemeClr val="bg2"/>
                </a:solidFill>
              </a:rPr>
              <a:t>Slide 006</a:t>
            </a:r>
          </a:p>
        </p:txBody>
      </p:sp>
      <p:sp>
        <p:nvSpPr>
          <p:cNvPr id="21" name="TextBox 20">
            <a:extLst>
              <a:ext uri="{FF2B5EF4-FFF2-40B4-BE49-F238E27FC236}">
                <a16:creationId xmlns:a16="http://schemas.microsoft.com/office/drawing/2014/main" id="{46046AB0-1200-8AF2-0B66-B67ABA8D39B9}"/>
              </a:ext>
            </a:extLst>
          </p:cNvPr>
          <p:cNvSpPr txBox="1"/>
          <p:nvPr/>
        </p:nvSpPr>
        <p:spPr>
          <a:xfrm>
            <a:off x="19212682" y="9920441"/>
            <a:ext cx="2953964" cy="707886"/>
          </a:xfrm>
          <a:prstGeom prst="rect">
            <a:avLst/>
          </a:prstGeom>
          <a:noFill/>
        </p:spPr>
        <p:txBody>
          <a:bodyPr wrap="square" rtlCol="0" anchor="ctr">
            <a:spAutoFit/>
          </a:bodyPr>
          <a:lstStyle/>
          <a:p>
            <a:r>
              <a:rPr lang="en-US" sz="4000" dirty="0">
                <a:solidFill>
                  <a:schemeClr val="bg2"/>
                </a:solidFill>
                <a:latin typeface="+mj-lt"/>
              </a:rPr>
              <a:t>Title Here</a:t>
            </a:r>
          </a:p>
        </p:txBody>
      </p:sp>
      <p:sp>
        <p:nvSpPr>
          <p:cNvPr id="22" name="Freeform 63">
            <a:extLst>
              <a:ext uri="{FF2B5EF4-FFF2-40B4-BE49-F238E27FC236}">
                <a16:creationId xmlns:a16="http://schemas.microsoft.com/office/drawing/2014/main" id="{4E00053D-985D-04B1-14D7-98F4935FDFD4}"/>
              </a:ext>
            </a:extLst>
          </p:cNvPr>
          <p:cNvSpPr>
            <a:spLocks noEditPoints="1"/>
          </p:cNvSpPr>
          <p:nvPr/>
        </p:nvSpPr>
        <p:spPr bwMode="auto">
          <a:xfrm>
            <a:off x="17715872" y="6409532"/>
            <a:ext cx="945972" cy="901456"/>
          </a:xfrm>
          <a:custGeom>
            <a:avLst/>
            <a:gdLst>
              <a:gd name="T0" fmla="*/ 82 w 108"/>
              <a:gd name="T1" fmla="*/ 89 h 103"/>
              <a:gd name="T2" fmla="*/ 48 w 108"/>
              <a:gd name="T3" fmla="*/ 103 h 103"/>
              <a:gd name="T4" fmla="*/ 0 w 108"/>
              <a:gd name="T5" fmla="*/ 56 h 103"/>
              <a:gd name="T6" fmla="*/ 48 w 108"/>
              <a:gd name="T7" fmla="*/ 8 h 103"/>
              <a:gd name="T8" fmla="*/ 48 w 108"/>
              <a:gd name="T9" fmla="*/ 55 h 103"/>
              <a:gd name="T10" fmla="*/ 82 w 108"/>
              <a:gd name="T11" fmla="*/ 89 h 103"/>
              <a:gd name="T12" fmla="*/ 56 w 108"/>
              <a:gd name="T13" fmla="*/ 48 h 103"/>
              <a:gd name="T14" fmla="*/ 56 w 108"/>
              <a:gd name="T15" fmla="*/ 0 h 103"/>
              <a:gd name="T16" fmla="*/ 104 w 108"/>
              <a:gd name="T17" fmla="*/ 48 h 103"/>
              <a:gd name="T18" fmla="*/ 56 w 108"/>
              <a:gd name="T19" fmla="*/ 48 h 103"/>
              <a:gd name="T20" fmla="*/ 108 w 108"/>
              <a:gd name="T21" fmla="*/ 56 h 103"/>
              <a:gd name="T22" fmla="*/ 94 w 108"/>
              <a:gd name="T23" fmla="*/ 90 h 103"/>
              <a:gd name="T24" fmla="*/ 60 w 108"/>
              <a:gd name="T25" fmla="*/ 56 h 103"/>
              <a:gd name="T26" fmla="*/ 108 w 108"/>
              <a:gd name="T27" fmla="*/ 5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103">
                <a:moveTo>
                  <a:pt x="82" y="89"/>
                </a:moveTo>
                <a:cubicBezTo>
                  <a:pt x="73" y="98"/>
                  <a:pt x="61" y="103"/>
                  <a:pt x="48" y="103"/>
                </a:cubicBezTo>
                <a:cubicBezTo>
                  <a:pt x="22" y="103"/>
                  <a:pt x="0" y="82"/>
                  <a:pt x="0" y="56"/>
                </a:cubicBezTo>
                <a:cubicBezTo>
                  <a:pt x="0" y="29"/>
                  <a:pt x="22" y="8"/>
                  <a:pt x="48" y="8"/>
                </a:cubicBezTo>
                <a:cubicBezTo>
                  <a:pt x="48" y="55"/>
                  <a:pt x="48" y="55"/>
                  <a:pt x="48" y="55"/>
                </a:cubicBezTo>
                <a:lnTo>
                  <a:pt x="82" y="89"/>
                </a:lnTo>
                <a:close/>
                <a:moveTo>
                  <a:pt x="56" y="48"/>
                </a:moveTo>
                <a:cubicBezTo>
                  <a:pt x="56" y="0"/>
                  <a:pt x="56" y="0"/>
                  <a:pt x="56" y="0"/>
                </a:cubicBezTo>
                <a:cubicBezTo>
                  <a:pt x="82" y="0"/>
                  <a:pt x="104" y="21"/>
                  <a:pt x="104" y="48"/>
                </a:cubicBezTo>
                <a:lnTo>
                  <a:pt x="56" y="48"/>
                </a:lnTo>
                <a:close/>
                <a:moveTo>
                  <a:pt x="108" y="56"/>
                </a:moveTo>
                <a:cubicBezTo>
                  <a:pt x="108" y="69"/>
                  <a:pt x="102" y="81"/>
                  <a:pt x="94" y="90"/>
                </a:cubicBezTo>
                <a:cubicBezTo>
                  <a:pt x="60" y="56"/>
                  <a:pt x="60" y="56"/>
                  <a:pt x="60" y="56"/>
                </a:cubicBezTo>
                <a:lnTo>
                  <a:pt x="108" y="56"/>
                </a:lnTo>
                <a:close/>
              </a:path>
            </a:pathLst>
          </a:custGeom>
          <a:solidFill>
            <a:schemeClr val="bg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3" name="Freeform 98">
            <a:extLst>
              <a:ext uri="{FF2B5EF4-FFF2-40B4-BE49-F238E27FC236}">
                <a16:creationId xmlns:a16="http://schemas.microsoft.com/office/drawing/2014/main" id="{D57EE30D-B70C-AB0E-F95E-AA9801B75063}"/>
              </a:ext>
            </a:extLst>
          </p:cNvPr>
          <p:cNvSpPr>
            <a:spLocks noEditPoints="1"/>
          </p:cNvSpPr>
          <p:nvPr/>
        </p:nvSpPr>
        <p:spPr bwMode="auto">
          <a:xfrm>
            <a:off x="17728852" y="2772334"/>
            <a:ext cx="920008" cy="860652"/>
          </a:xfrm>
          <a:custGeom>
            <a:avLst/>
            <a:gdLst>
              <a:gd name="T0" fmla="*/ 104 w 105"/>
              <a:gd name="T1" fmla="*/ 32 h 98"/>
              <a:gd name="T2" fmla="*/ 86 w 105"/>
              <a:gd name="T3" fmla="*/ 89 h 98"/>
              <a:gd name="T4" fmla="*/ 74 w 105"/>
              <a:gd name="T5" fmla="*/ 98 h 98"/>
              <a:gd name="T6" fmla="*/ 16 w 105"/>
              <a:gd name="T7" fmla="*/ 98 h 98"/>
              <a:gd name="T8" fmla="*/ 1 w 105"/>
              <a:gd name="T9" fmla="*/ 87 h 98"/>
              <a:gd name="T10" fmla="*/ 1 w 105"/>
              <a:gd name="T11" fmla="*/ 79 h 98"/>
              <a:gd name="T12" fmla="*/ 1 w 105"/>
              <a:gd name="T13" fmla="*/ 75 h 98"/>
              <a:gd name="T14" fmla="*/ 1 w 105"/>
              <a:gd name="T15" fmla="*/ 72 h 98"/>
              <a:gd name="T16" fmla="*/ 3 w 105"/>
              <a:gd name="T17" fmla="*/ 68 h 98"/>
              <a:gd name="T18" fmla="*/ 8 w 105"/>
              <a:gd name="T19" fmla="*/ 56 h 98"/>
              <a:gd name="T20" fmla="*/ 8 w 105"/>
              <a:gd name="T21" fmla="*/ 53 h 98"/>
              <a:gd name="T22" fmla="*/ 10 w 105"/>
              <a:gd name="T23" fmla="*/ 50 h 98"/>
              <a:gd name="T24" fmla="*/ 14 w 105"/>
              <a:gd name="T25" fmla="*/ 38 h 98"/>
              <a:gd name="T26" fmla="*/ 14 w 105"/>
              <a:gd name="T27" fmla="*/ 35 h 98"/>
              <a:gd name="T28" fmla="*/ 17 w 105"/>
              <a:gd name="T29" fmla="*/ 31 h 98"/>
              <a:gd name="T30" fmla="*/ 21 w 105"/>
              <a:gd name="T31" fmla="*/ 20 h 98"/>
              <a:gd name="T32" fmla="*/ 21 w 105"/>
              <a:gd name="T33" fmla="*/ 17 h 98"/>
              <a:gd name="T34" fmla="*/ 24 w 105"/>
              <a:gd name="T35" fmla="*/ 13 h 98"/>
              <a:gd name="T36" fmla="*/ 35 w 105"/>
              <a:gd name="T37" fmla="*/ 3 h 98"/>
              <a:gd name="T38" fmla="*/ 35 w 105"/>
              <a:gd name="T39" fmla="*/ 3 h 98"/>
              <a:gd name="T40" fmla="*/ 38 w 105"/>
              <a:gd name="T41" fmla="*/ 2 h 98"/>
              <a:gd name="T42" fmla="*/ 86 w 105"/>
              <a:gd name="T43" fmla="*/ 2 h 98"/>
              <a:gd name="T44" fmla="*/ 93 w 105"/>
              <a:gd name="T45" fmla="*/ 6 h 98"/>
              <a:gd name="T46" fmla="*/ 94 w 105"/>
              <a:gd name="T47" fmla="*/ 14 h 98"/>
              <a:gd name="T48" fmla="*/ 77 w 105"/>
              <a:gd name="T49" fmla="*/ 70 h 98"/>
              <a:gd name="T50" fmla="*/ 64 w 105"/>
              <a:gd name="T51" fmla="*/ 82 h 98"/>
              <a:gd name="T52" fmla="*/ 10 w 105"/>
              <a:gd name="T53" fmla="*/ 82 h 98"/>
              <a:gd name="T54" fmla="*/ 8 w 105"/>
              <a:gd name="T55" fmla="*/ 83 h 98"/>
              <a:gd name="T56" fmla="*/ 7 w 105"/>
              <a:gd name="T57" fmla="*/ 86 h 98"/>
              <a:gd name="T58" fmla="*/ 16 w 105"/>
              <a:gd name="T59" fmla="*/ 90 h 98"/>
              <a:gd name="T60" fmla="*/ 74 w 105"/>
              <a:gd name="T61" fmla="*/ 90 h 98"/>
              <a:gd name="T62" fmla="*/ 80 w 105"/>
              <a:gd name="T63" fmla="*/ 87 h 98"/>
              <a:gd name="T64" fmla="*/ 99 w 105"/>
              <a:gd name="T65" fmla="*/ 25 h 98"/>
              <a:gd name="T66" fmla="*/ 99 w 105"/>
              <a:gd name="T67" fmla="*/ 21 h 98"/>
              <a:gd name="T68" fmla="*/ 103 w 105"/>
              <a:gd name="T69" fmla="*/ 24 h 98"/>
              <a:gd name="T70" fmla="*/ 104 w 105"/>
              <a:gd name="T71" fmla="*/ 32 h 98"/>
              <a:gd name="T72" fmla="*/ 32 w 105"/>
              <a:gd name="T73" fmla="*/ 42 h 98"/>
              <a:gd name="T74" fmla="*/ 70 w 105"/>
              <a:gd name="T75" fmla="*/ 42 h 98"/>
              <a:gd name="T76" fmla="*/ 73 w 105"/>
              <a:gd name="T77" fmla="*/ 40 h 98"/>
              <a:gd name="T78" fmla="*/ 74 w 105"/>
              <a:gd name="T79" fmla="*/ 36 h 98"/>
              <a:gd name="T80" fmla="*/ 73 w 105"/>
              <a:gd name="T81" fmla="*/ 34 h 98"/>
              <a:gd name="T82" fmla="*/ 35 w 105"/>
              <a:gd name="T83" fmla="*/ 34 h 98"/>
              <a:gd name="T84" fmla="*/ 32 w 105"/>
              <a:gd name="T85" fmla="*/ 36 h 98"/>
              <a:gd name="T86" fmla="*/ 31 w 105"/>
              <a:gd name="T87" fmla="*/ 40 h 98"/>
              <a:gd name="T88" fmla="*/ 32 w 105"/>
              <a:gd name="T89" fmla="*/ 42 h 98"/>
              <a:gd name="T90" fmla="*/ 37 w 105"/>
              <a:gd name="T91" fmla="*/ 26 h 98"/>
              <a:gd name="T92" fmla="*/ 75 w 105"/>
              <a:gd name="T93" fmla="*/ 26 h 98"/>
              <a:gd name="T94" fmla="*/ 78 w 105"/>
              <a:gd name="T95" fmla="*/ 24 h 98"/>
              <a:gd name="T96" fmla="*/ 79 w 105"/>
              <a:gd name="T97" fmla="*/ 20 h 98"/>
              <a:gd name="T98" fmla="*/ 78 w 105"/>
              <a:gd name="T99" fmla="*/ 18 h 98"/>
              <a:gd name="T100" fmla="*/ 40 w 105"/>
              <a:gd name="T101" fmla="*/ 18 h 98"/>
              <a:gd name="T102" fmla="*/ 37 w 105"/>
              <a:gd name="T103" fmla="*/ 20 h 98"/>
              <a:gd name="T104" fmla="*/ 36 w 105"/>
              <a:gd name="T105" fmla="*/ 24 h 98"/>
              <a:gd name="T106" fmla="*/ 37 w 105"/>
              <a:gd name="T107" fmla="*/ 2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98">
                <a:moveTo>
                  <a:pt x="104" y="32"/>
                </a:moveTo>
                <a:cubicBezTo>
                  <a:pt x="86" y="89"/>
                  <a:pt x="86" y="89"/>
                  <a:pt x="86" y="89"/>
                </a:cubicBezTo>
                <a:cubicBezTo>
                  <a:pt x="85" y="94"/>
                  <a:pt x="79" y="98"/>
                  <a:pt x="74" y="98"/>
                </a:cubicBezTo>
                <a:cubicBezTo>
                  <a:pt x="16" y="98"/>
                  <a:pt x="16" y="98"/>
                  <a:pt x="16" y="98"/>
                </a:cubicBezTo>
                <a:cubicBezTo>
                  <a:pt x="10" y="98"/>
                  <a:pt x="3" y="93"/>
                  <a:pt x="1" y="87"/>
                </a:cubicBezTo>
                <a:cubicBezTo>
                  <a:pt x="0" y="84"/>
                  <a:pt x="0" y="81"/>
                  <a:pt x="1" y="79"/>
                </a:cubicBezTo>
                <a:cubicBezTo>
                  <a:pt x="1" y="77"/>
                  <a:pt x="1" y="76"/>
                  <a:pt x="1" y="75"/>
                </a:cubicBezTo>
                <a:cubicBezTo>
                  <a:pt x="1" y="74"/>
                  <a:pt x="1" y="73"/>
                  <a:pt x="1" y="72"/>
                </a:cubicBezTo>
                <a:cubicBezTo>
                  <a:pt x="1" y="71"/>
                  <a:pt x="2" y="70"/>
                  <a:pt x="3" y="68"/>
                </a:cubicBezTo>
                <a:cubicBezTo>
                  <a:pt x="5" y="65"/>
                  <a:pt x="7" y="60"/>
                  <a:pt x="8" y="56"/>
                </a:cubicBezTo>
                <a:cubicBezTo>
                  <a:pt x="8" y="55"/>
                  <a:pt x="8" y="54"/>
                  <a:pt x="8" y="53"/>
                </a:cubicBezTo>
                <a:cubicBezTo>
                  <a:pt x="8" y="52"/>
                  <a:pt x="10" y="51"/>
                  <a:pt x="10" y="50"/>
                </a:cubicBezTo>
                <a:cubicBezTo>
                  <a:pt x="12" y="47"/>
                  <a:pt x="14" y="41"/>
                  <a:pt x="14" y="38"/>
                </a:cubicBezTo>
                <a:cubicBezTo>
                  <a:pt x="15" y="37"/>
                  <a:pt x="14" y="36"/>
                  <a:pt x="14" y="35"/>
                </a:cubicBezTo>
                <a:cubicBezTo>
                  <a:pt x="15" y="33"/>
                  <a:pt x="16" y="32"/>
                  <a:pt x="17" y="31"/>
                </a:cubicBezTo>
                <a:cubicBezTo>
                  <a:pt x="19" y="29"/>
                  <a:pt x="21" y="23"/>
                  <a:pt x="21" y="20"/>
                </a:cubicBezTo>
                <a:cubicBezTo>
                  <a:pt x="22" y="19"/>
                  <a:pt x="21" y="18"/>
                  <a:pt x="21" y="17"/>
                </a:cubicBezTo>
                <a:cubicBezTo>
                  <a:pt x="21" y="16"/>
                  <a:pt x="23" y="14"/>
                  <a:pt x="24" y="13"/>
                </a:cubicBezTo>
                <a:cubicBezTo>
                  <a:pt x="26" y="9"/>
                  <a:pt x="27" y="0"/>
                  <a:pt x="35" y="3"/>
                </a:cubicBezTo>
                <a:cubicBezTo>
                  <a:pt x="35" y="3"/>
                  <a:pt x="35" y="3"/>
                  <a:pt x="35" y="3"/>
                </a:cubicBezTo>
                <a:cubicBezTo>
                  <a:pt x="36" y="3"/>
                  <a:pt x="37" y="2"/>
                  <a:pt x="38" y="2"/>
                </a:cubicBezTo>
                <a:cubicBezTo>
                  <a:pt x="86" y="2"/>
                  <a:pt x="86" y="2"/>
                  <a:pt x="86" y="2"/>
                </a:cubicBezTo>
                <a:cubicBezTo>
                  <a:pt x="88" y="2"/>
                  <a:pt x="91" y="4"/>
                  <a:pt x="93" y="6"/>
                </a:cubicBezTo>
                <a:cubicBezTo>
                  <a:pt x="94" y="8"/>
                  <a:pt x="95" y="11"/>
                  <a:pt x="94" y="14"/>
                </a:cubicBezTo>
                <a:cubicBezTo>
                  <a:pt x="77" y="70"/>
                  <a:pt x="77" y="70"/>
                  <a:pt x="77" y="70"/>
                </a:cubicBezTo>
                <a:cubicBezTo>
                  <a:pt x="74" y="80"/>
                  <a:pt x="72" y="82"/>
                  <a:pt x="64" y="82"/>
                </a:cubicBezTo>
                <a:cubicBezTo>
                  <a:pt x="10" y="82"/>
                  <a:pt x="10" y="82"/>
                  <a:pt x="10" y="82"/>
                </a:cubicBezTo>
                <a:cubicBezTo>
                  <a:pt x="9" y="82"/>
                  <a:pt x="8" y="82"/>
                  <a:pt x="8" y="83"/>
                </a:cubicBezTo>
                <a:cubicBezTo>
                  <a:pt x="7" y="84"/>
                  <a:pt x="7" y="84"/>
                  <a:pt x="7" y="86"/>
                </a:cubicBezTo>
                <a:cubicBezTo>
                  <a:pt x="9" y="89"/>
                  <a:pt x="13" y="90"/>
                  <a:pt x="16" y="90"/>
                </a:cubicBezTo>
                <a:cubicBezTo>
                  <a:pt x="74" y="90"/>
                  <a:pt x="74" y="90"/>
                  <a:pt x="74" y="90"/>
                </a:cubicBezTo>
                <a:cubicBezTo>
                  <a:pt x="76" y="90"/>
                  <a:pt x="79" y="89"/>
                  <a:pt x="80" y="87"/>
                </a:cubicBezTo>
                <a:cubicBezTo>
                  <a:pt x="99" y="25"/>
                  <a:pt x="99" y="25"/>
                  <a:pt x="99" y="25"/>
                </a:cubicBezTo>
                <a:cubicBezTo>
                  <a:pt x="99" y="24"/>
                  <a:pt x="99" y="23"/>
                  <a:pt x="99" y="21"/>
                </a:cubicBezTo>
                <a:cubicBezTo>
                  <a:pt x="100" y="22"/>
                  <a:pt x="102" y="23"/>
                  <a:pt x="103" y="24"/>
                </a:cubicBezTo>
                <a:cubicBezTo>
                  <a:pt x="104" y="26"/>
                  <a:pt x="105" y="29"/>
                  <a:pt x="104" y="32"/>
                </a:cubicBezTo>
                <a:close/>
                <a:moveTo>
                  <a:pt x="32" y="42"/>
                </a:moveTo>
                <a:cubicBezTo>
                  <a:pt x="70" y="42"/>
                  <a:pt x="70" y="42"/>
                  <a:pt x="70" y="42"/>
                </a:cubicBezTo>
                <a:cubicBezTo>
                  <a:pt x="71" y="42"/>
                  <a:pt x="72" y="41"/>
                  <a:pt x="73" y="40"/>
                </a:cubicBezTo>
                <a:cubicBezTo>
                  <a:pt x="74" y="36"/>
                  <a:pt x="74" y="36"/>
                  <a:pt x="74" y="36"/>
                </a:cubicBezTo>
                <a:cubicBezTo>
                  <a:pt x="75" y="35"/>
                  <a:pt x="74" y="34"/>
                  <a:pt x="73" y="34"/>
                </a:cubicBezTo>
                <a:cubicBezTo>
                  <a:pt x="35" y="34"/>
                  <a:pt x="35" y="34"/>
                  <a:pt x="35" y="34"/>
                </a:cubicBezTo>
                <a:cubicBezTo>
                  <a:pt x="34" y="34"/>
                  <a:pt x="33" y="35"/>
                  <a:pt x="32" y="36"/>
                </a:cubicBezTo>
                <a:cubicBezTo>
                  <a:pt x="31" y="40"/>
                  <a:pt x="31" y="40"/>
                  <a:pt x="31" y="40"/>
                </a:cubicBezTo>
                <a:cubicBezTo>
                  <a:pt x="31" y="41"/>
                  <a:pt x="31" y="42"/>
                  <a:pt x="32" y="42"/>
                </a:cubicBezTo>
                <a:close/>
                <a:moveTo>
                  <a:pt x="37" y="26"/>
                </a:moveTo>
                <a:cubicBezTo>
                  <a:pt x="75" y="26"/>
                  <a:pt x="75" y="26"/>
                  <a:pt x="75" y="26"/>
                </a:cubicBezTo>
                <a:cubicBezTo>
                  <a:pt x="76" y="26"/>
                  <a:pt x="78" y="25"/>
                  <a:pt x="78" y="24"/>
                </a:cubicBezTo>
                <a:cubicBezTo>
                  <a:pt x="79" y="20"/>
                  <a:pt x="79" y="20"/>
                  <a:pt x="79" y="20"/>
                </a:cubicBezTo>
                <a:cubicBezTo>
                  <a:pt x="80" y="19"/>
                  <a:pt x="79" y="18"/>
                  <a:pt x="78" y="18"/>
                </a:cubicBezTo>
                <a:cubicBezTo>
                  <a:pt x="40" y="18"/>
                  <a:pt x="40" y="18"/>
                  <a:pt x="40" y="18"/>
                </a:cubicBezTo>
                <a:cubicBezTo>
                  <a:pt x="39" y="18"/>
                  <a:pt x="38" y="19"/>
                  <a:pt x="37" y="20"/>
                </a:cubicBezTo>
                <a:cubicBezTo>
                  <a:pt x="36" y="24"/>
                  <a:pt x="36" y="24"/>
                  <a:pt x="36" y="24"/>
                </a:cubicBezTo>
                <a:cubicBezTo>
                  <a:pt x="36" y="25"/>
                  <a:pt x="36" y="26"/>
                  <a:pt x="37" y="26"/>
                </a:cubicBezTo>
                <a:close/>
              </a:path>
            </a:pathLst>
          </a:custGeom>
          <a:solidFill>
            <a:schemeClr val="bg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4" name="Freeform 117">
            <a:extLst>
              <a:ext uri="{FF2B5EF4-FFF2-40B4-BE49-F238E27FC236}">
                <a16:creationId xmlns:a16="http://schemas.microsoft.com/office/drawing/2014/main" id="{DBCA8F06-B0A4-ABAC-F107-517C6705D4A8}"/>
              </a:ext>
            </a:extLst>
          </p:cNvPr>
          <p:cNvSpPr>
            <a:spLocks/>
          </p:cNvSpPr>
          <p:nvPr/>
        </p:nvSpPr>
        <p:spPr bwMode="auto">
          <a:xfrm>
            <a:off x="17697320" y="10094952"/>
            <a:ext cx="983072" cy="845812"/>
          </a:xfrm>
          <a:custGeom>
            <a:avLst/>
            <a:gdLst>
              <a:gd name="T0" fmla="*/ 56 w 112"/>
              <a:gd name="T1" fmla="*/ 80 h 96"/>
              <a:gd name="T2" fmla="*/ 47 w 112"/>
              <a:gd name="T3" fmla="*/ 79 h 96"/>
              <a:gd name="T4" fmla="*/ 18 w 112"/>
              <a:gd name="T5" fmla="*/ 95 h 96"/>
              <a:gd name="T6" fmla="*/ 11 w 112"/>
              <a:gd name="T7" fmla="*/ 96 h 96"/>
              <a:gd name="T8" fmla="*/ 8 w 112"/>
              <a:gd name="T9" fmla="*/ 94 h 96"/>
              <a:gd name="T10" fmla="*/ 8 w 112"/>
              <a:gd name="T11" fmla="*/ 93 h 96"/>
              <a:gd name="T12" fmla="*/ 9 w 112"/>
              <a:gd name="T13" fmla="*/ 90 h 96"/>
              <a:gd name="T14" fmla="*/ 21 w 112"/>
              <a:gd name="T15" fmla="*/ 71 h 96"/>
              <a:gd name="T16" fmla="*/ 0 w 112"/>
              <a:gd name="T17" fmla="*/ 40 h 96"/>
              <a:gd name="T18" fmla="*/ 56 w 112"/>
              <a:gd name="T19" fmla="*/ 0 h 96"/>
              <a:gd name="T20" fmla="*/ 112 w 112"/>
              <a:gd name="T21" fmla="*/ 40 h 96"/>
              <a:gd name="T22" fmla="*/ 56 w 112"/>
              <a:gd name="T23"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96">
                <a:moveTo>
                  <a:pt x="56" y="80"/>
                </a:moveTo>
                <a:cubicBezTo>
                  <a:pt x="53" y="80"/>
                  <a:pt x="49" y="80"/>
                  <a:pt x="47" y="79"/>
                </a:cubicBezTo>
                <a:cubicBezTo>
                  <a:pt x="38" y="87"/>
                  <a:pt x="29" y="92"/>
                  <a:pt x="18" y="95"/>
                </a:cubicBezTo>
                <a:cubicBezTo>
                  <a:pt x="16" y="95"/>
                  <a:pt x="13" y="96"/>
                  <a:pt x="11" y="96"/>
                </a:cubicBezTo>
                <a:cubicBezTo>
                  <a:pt x="9" y="96"/>
                  <a:pt x="8" y="95"/>
                  <a:pt x="8" y="94"/>
                </a:cubicBezTo>
                <a:cubicBezTo>
                  <a:pt x="8" y="93"/>
                  <a:pt x="8" y="93"/>
                  <a:pt x="8" y="93"/>
                </a:cubicBezTo>
                <a:cubicBezTo>
                  <a:pt x="7" y="92"/>
                  <a:pt x="8" y="91"/>
                  <a:pt x="9" y="90"/>
                </a:cubicBezTo>
                <a:cubicBezTo>
                  <a:pt x="13" y="85"/>
                  <a:pt x="18" y="82"/>
                  <a:pt x="21" y="71"/>
                </a:cubicBezTo>
                <a:cubicBezTo>
                  <a:pt x="8" y="64"/>
                  <a:pt x="0" y="53"/>
                  <a:pt x="0" y="40"/>
                </a:cubicBezTo>
                <a:cubicBezTo>
                  <a:pt x="0" y="18"/>
                  <a:pt x="25" y="0"/>
                  <a:pt x="56" y="0"/>
                </a:cubicBezTo>
                <a:cubicBezTo>
                  <a:pt x="87" y="0"/>
                  <a:pt x="112" y="18"/>
                  <a:pt x="112" y="40"/>
                </a:cubicBezTo>
                <a:cubicBezTo>
                  <a:pt x="112" y="62"/>
                  <a:pt x="87" y="80"/>
                  <a:pt x="56" y="80"/>
                </a:cubicBezTo>
                <a:close/>
              </a:path>
            </a:pathLst>
          </a:custGeom>
          <a:solidFill>
            <a:schemeClr val="bg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5" name="Freeform 136">
            <a:extLst>
              <a:ext uri="{FF2B5EF4-FFF2-40B4-BE49-F238E27FC236}">
                <a16:creationId xmlns:a16="http://schemas.microsoft.com/office/drawing/2014/main" id="{88133F91-3D3E-BC14-F1EE-6A8A646164A0}"/>
              </a:ext>
            </a:extLst>
          </p:cNvPr>
          <p:cNvSpPr>
            <a:spLocks noEditPoints="1"/>
          </p:cNvSpPr>
          <p:nvPr/>
        </p:nvSpPr>
        <p:spPr bwMode="auto">
          <a:xfrm>
            <a:off x="10398442" y="10062438"/>
            <a:ext cx="983072" cy="910844"/>
          </a:xfrm>
          <a:custGeom>
            <a:avLst/>
            <a:gdLst>
              <a:gd name="T0" fmla="*/ 104 w 104"/>
              <a:gd name="T1" fmla="*/ 30 h 96"/>
              <a:gd name="T2" fmla="*/ 70 w 104"/>
              <a:gd name="T3" fmla="*/ 56 h 96"/>
              <a:gd name="T4" fmla="*/ 64 w 104"/>
              <a:gd name="T5" fmla="*/ 62 h 96"/>
              <a:gd name="T6" fmla="*/ 60 w 104"/>
              <a:gd name="T7" fmla="*/ 72 h 96"/>
              <a:gd name="T8" fmla="*/ 68 w 104"/>
              <a:gd name="T9" fmla="*/ 80 h 96"/>
              <a:gd name="T10" fmla="*/ 80 w 104"/>
              <a:gd name="T11" fmla="*/ 90 h 96"/>
              <a:gd name="T12" fmla="*/ 80 w 104"/>
              <a:gd name="T13" fmla="*/ 94 h 96"/>
              <a:gd name="T14" fmla="*/ 78 w 104"/>
              <a:gd name="T15" fmla="*/ 96 h 96"/>
              <a:gd name="T16" fmla="*/ 26 w 104"/>
              <a:gd name="T17" fmla="*/ 96 h 96"/>
              <a:gd name="T18" fmla="*/ 24 w 104"/>
              <a:gd name="T19" fmla="*/ 94 h 96"/>
              <a:gd name="T20" fmla="*/ 24 w 104"/>
              <a:gd name="T21" fmla="*/ 90 h 96"/>
              <a:gd name="T22" fmla="*/ 36 w 104"/>
              <a:gd name="T23" fmla="*/ 80 h 96"/>
              <a:gd name="T24" fmla="*/ 44 w 104"/>
              <a:gd name="T25" fmla="*/ 72 h 96"/>
              <a:gd name="T26" fmla="*/ 40 w 104"/>
              <a:gd name="T27" fmla="*/ 62 h 96"/>
              <a:gd name="T28" fmla="*/ 34 w 104"/>
              <a:gd name="T29" fmla="*/ 56 h 96"/>
              <a:gd name="T30" fmla="*/ 0 w 104"/>
              <a:gd name="T31" fmla="*/ 30 h 96"/>
              <a:gd name="T32" fmla="*/ 0 w 104"/>
              <a:gd name="T33" fmla="*/ 22 h 96"/>
              <a:gd name="T34" fmla="*/ 6 w 104"/>
              <a:gd name="T35" fmla="*/ 16 h 96"/>
              <a:gd name="T36" fmla="*/ 24 w 104"/>
              <a:gd name="T37" fmla="*/ 16 h 96"/>
              <a:gd name="T38" fmla="*/ 24 w 104"/>
              <a:gd name="T39" fmla="*/ 10 h 96"/>
              <a:gd name="T40" fmla="*/ 34 w 104"/>
              <a:gd name="T41" fmla="*/ 0 h 96"/>
              <a:gd name="T42" fmla="*/ 70 w 104"/>
              <a:gd name="T43" fmla="*/ 0 h 96"/>
              <a:gd name="T44" fmla="*/ 80 w 104"/>
              <a:gd name="T45" fmla="*/ 10 h 96"/>
              <a:gd name="T46" fmla="*/ 80 w 104"/>
              <a:gd name="T47" fmla="*/ 16 h 96"/>
              <a:gd name="T48" fmla="*/ 98 w 104"/>
              <a:gd name="T49" fmla="*/ 16 h 96"/>
              <a:gd name="T50" fmla="*/ 104 w 104"/>
              <a:gd name="T51" fmla="*/ 22 h 96"/>
              <a:gd name="T52" fmla="*/ 104 w 104"/>
              <a:gd name="T53" fmla="*/ 30 h 96"/>
              <a:gd name="T54" fmla="*/ 24 w 104"/>
              <a:gd name="T55" fmla="*/ 24 h 96"/>
              <a:gd name="T56" fmla="*/ 8 w 104"/>
              <a:gd name="T57" fmla="*/ 24 h 96"/>
              <a:gd name="T58" fmla="*/ 8 w 104"/>
              <a:gd name="T59" fmla="*/ 30 h 96"/>
              <a:gd name="T60" fmla="*/ 28 w 104"/>
              <a:gd name="T61" fmla="*/ 47 h 96"/>
              <a:gd name="T62" fmla="*/ 24 w 104"/>
              <a:gd name="T63" fmla="*/ 24 h 96"/>
              <a:gd name="T64" fmla="*/ 96 w 104"/>
              <a:gd name="T65" fmla="*/ 24 h 96"/>
              <a:gd name="T66" fmla="*/ 80 w 104"/>
              <a:gd name="T67" fmla="*/ 24 h 96"/>
              <a:gd name="T68" fmla="*/ 75 w 104"/>
              <a:gd name="T69" fmla="*/ 47 h 96"/>
              <a:gd name="T70" fmla="*/ 96 w 104"/>
              <a:gd name="T71" fmla="*/ 30 h 96"/>
              <a:gd name="T72" fmla="*/ 96 w 104"/>
              <a:gd name="T73"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 h="96">
                <a:moveTo>
                  <a:pt x="104" y="30"/>
                </a:moveTo>
                <a:cubicBezTo>
                  <a:pt x="104" y="42"/>
                  <a:pt x="89" y="55"/>
                  <a:pt x="70" y="56"/>
                </a:cubicBezTo>
                <a:cubicBezTo>
                  <a:pt x="67" y="59"/>
                  <a:pt x="65" y="61"/>
                  <a:pt x="64" y="62"/>
                </a:cubicBezTo>
                <a:cubicBezTo>
                  <a:pt x="61" y="65"/>
                  <a:pt x="60" y="68"/>
                  <a:pt x="60" y="72"/>
                </a:cubicBezTo>
                <a:cubicBezTo>
                  <a:pt x="60" y="76"/>
                  <a:pt x="62" y="80"/>
                  <a:pt x="68" y="80"/>
                </a:cubicBezTo>
                <a:cubicBezTo>
                  <a:pt x="74" y="80"/>
                  <a:pt x="80" y="84"/>
                  <a:pt x="80" y="90"/>
                </a:cubicBezTo>
                <a:cubicBezTo>
                  <a:pt x="80" y="94"/>
                  <a:pt x="80" y="94"/>
                  <a:pt x="80" y="94"/>
                </a:cubicBezTo>
                <a:cubicBezTo>
                  <a:pt x="80" y="95"/>
                  <a:pt x="79" y="96"/>
                  <a:pt x="78" y="96"/>
                </a:cubicBezTo>
                <a:cubicBezTo>
                  <a:pt x="26" y="96"/>
                  <a:pt x="26" y="96"/>
                  <a:pt x="26" y="96"/>
                </a:cubicBezTo>
                <a:cubicBezTo>
                  <a:pt x="25" y="96"/>
                  <a:pt x="24" y="95"/>
                  <a:pt x="24" y="94"/>
                </a:cubicBezTo>
                <a:cubicBezTo>
                  <a:pt x="24" y="90"/>
                  <a:pt x="24" y="90"/>
                  <a:pt x="24" y="90"/>
                </a:cubicBezTo>
                <a:cubicBezTo>
                  <a:pt x="24" y="84"/>
                  <a:pt x="30" y="80"/>
                  <a:pt x="36" y="80"/>
                </a:cubicBezTo>
                <a:cubicBezTo>
                  <a:pt x="42" y="80"/>
                  <a:pt x="44" y="76"/>
                  <a:pt x="44" y="72"/>
                </a:cubicBezTo>
                <a:cubicBezTo>
                  <a:pt x="44" y="68"/>
                  <a:pt x="43" y="65"/>
                  <a:pt x="40" y="62"/>
                </a:cubicBezTo>
                <a:cubicBezTo>
                  <a:pt x="38" y="61"/>
                  <a:pt x="36" y="59"/>
                  <a:pt x="34" y="56"/>
                </a:cubicBezTo>
                <a:cubicBezTo>
                  <a:pt x="14" y="55"/>
                  <a:pt x="0" y="42"/>
                  <a:pt x="0" y="30"/>
                </a:cubicBezTo>
                <a:cubicBezTo>
                  <a:pt x="0" y="22"/>
                  <a:pt x="0" y="22"/>
                  <a:pt x="0" y="22"/>
                </a:cubicBezTo>
                <a:cubicBezTo>
                  <a:pt x="0" y="19"/>
                  <a:pt x="2" y="16"/>
                  <a:pt x="6" y="16"/>
                </a:cubicBezTo>
                <a:cubicBezTo>
                  <a:pt x="24" y="16"/>
                  <a:pt x="24" y="16"/>
                  <a:pt x="24" y="16"/>
                </a:cubicBezTo>
                <a:cubicBezTo>
                  <a:pt x="24" y="10"/>
                  <a:pt x="24" y="10"/>
                  <a:pt x="24" y="10"/>
                </a:cubicBezTo>
                <a:cubicBezTo>
                  <a:pt x="24" y="4"/>
                  <a:pt x="28" y="0"/>
                  <a:pt x="34" y="0"/>
                </a:cubicBezTo>
                <a:cubicBezTo>
                  <a:pt x="70" y="0"/>
                  <a:pt x="70" y="0"/>
                  <a:pt x="70" y="0"/>
                </a:cubicBezTo>
                <a:cubicBezTo>
                  <a:pt x="75" y="0"/>
                  <a:pt x="80" y="4"/>
                  <a:pt x="80" y="10"/>
                </a:cubicBezTo>
                <a:cubicBezTo>
                  <a:pt x="80" y="16"/>
                  <a:pt x="80" y="16"/>
                  <a:pt x="80" y="16"/>
                </a:cubicBezTo>
                <a:cubicBezTo>
                  <a:pt x="98" y="16"/>
                  <a:pt x="98" y="16"/>
                  <a:pt x="98" y="16"/>
                </a:cubicBezTo>
                <a:cubicBezTo>
                  <a:pt x="101" y="16"/>
                  <a:pt x="104" y="19"/>
                  <a:pt x="104" y="22"/>
                </a:cubicBezTo>
                <a:lnTo>
                  <a:pt x="104" y="30"/>
                </a:lnTo>
                <a:close/>
                <a:moveTo>
                  <a:pt x="24" y="24"/>
                </a:moveTo>
                <a:cubicBezTo>
                  <a:pt x="8" y="24"/>
                  <a:pt x="8" y="24"/>
                  <a:pt x="8" y="24"/>
                </a:cubicBezTo>
                <a:cubicBezTo>
                  <a:pt x="8" y="30"/>
                  <a:pt x="8" y="30"/>
                  <a:pt x="8" y="30"/>
                </a:cubicBezTo>
                <a:cubicBezTo>
                  <a:pt x="8" y="36"/>
                  <a:pt x="16" y="44"/>
                  <a:pt x="28" y="47"/>
                </a:cubicBezTo>
                <a:cubicBezTo>
                  <a:pt x="26" y="41"/>
                  <a:pt x="24" y="34"/>
                  <a:pt x="24" y="24"/>
                </a:cubicBezTo>
                <a:close/>
                <a:moveTo>
                  <a:pt x="96" y="24"/>
                </a:moveTo>
                <a:cubicBezTo>
                  <a:pt x="80" y="24"/>
                  <a:pt x="80" y="24"/>
                  <a:pt x="80" y="24"/>
                </a:cubicBezTo>
                <a:cubicBezTo>
                  <a:pt x="80" y="34"/>
                  <a:pt x="78" y="41"/>
                  <a:pt x="75" y="47"/>
                </a:cubicBezTo>
                <a:cubicBezTo>
                  <a:pt x="87" y="44"/>
                  <a:pt x="96" y="36"/>
                  <a:pt x="96" y="30"/>
                </a:cubicBezTo>
                <a:lnTo>
                  <a:pt x="96" y="24"/>
                </a:lnTo>
                <a:close/>
              </a:path>
            </a:pathLst>
          </a:custGeom>
          <a:solidFill>
            <a:schemeClr val="bg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6" name="Freeform 157">
            <a:extLst>
              <a:ext uri="{FF2B5EF4-FFF2-40B4-BE49-F238E27FC236}">
                <a16:creationId xmlns:a16="http://schemas.microsoft.com/office/drawing/2014/main" id="{1CA40401-33B4-BD79-E6DC-8F009B62BC83}"/>
              </a:ext>
            </a:extLst>
          </p:cNvPr>
          <p:cNvSpPr>
            <a:spLocks noEditPoints="1"/>
          </p:cNvSpPr>
          <p:nvPr/>
        </p:nvSpPr>
        <p:spPr bwMode="auto">
          <a:xfrm>
            <a:off x="10398442" y="2781612"/>
            <a:ext cx="983072" cy="842100"/>
          </a:xfrm>
          <a:custGeom>
            <a:avLst/>
            <a:gdLst>
              <a:gd name="T0" fmla="*/ 112 w 112"/>
              <a:gd name="T1" fmla="*/ 50 h 96"/>
              <a:gd name="T2" fmla="*/ 0 w 112"/>
              <a:gd name="T3" fmla="*/ 50 h 96"/>
              <a:gd name="T4" fmla="*/ 0 w 112"/>
              <a:gd name="T5" fmla="*/ 26 h 96"/>
              <a:gd name="T6" fmla="*/ 10 w 112"/>
              <a:gd name="T7" fmla="*/ 16 h 96"/>
              <a:gd name="T8" fmla="*/ 32 w 112"/>
              <a:gd name="T9" fmla="*/ 16 h 96"/>
              <a:gd name="T10" fmla="*/ 32 w 112"/>
              <a:gd name="T11" fmla="*/ 6 h 96"/>
              <a:gd name="T12" fmla="*/ 38 w 112"/>
              <a:gd name="T13" fmla="*/ 0 h 96"/>
              <a:gd name="T14" fmla="*/ 74 w 112"/>
              <a:gd name="T15" fmla="*/ 0 h 96"/>
              <a:gd name="T16" fmla="*/ 80 w 112"/>
              <a:gd name="T17" fmla="*/ 6 h 96"/>
              <a:gd name="T18" fmla="*/ 80 w 112"/>
              <a:gd name="T19" fmla="*/ 16 h 96"/>
              <a:gd name="T20" fmla="*/ 102 w 112"/>
              <a:gd name="T21" fmla="*/ 16 h 96"/>
              <a:gd name="T22" fmla="*/ 112 w 112"/>
              <a:gd name="T23" fmla="*/ 26 h 96"/>
              <a:gd name="T24" fmla="*/ 112 w 112"/>
              <a:gd name="T25" fmla="*/ 50 h 96"/>
              <a:gd name="T26" fmla="*/ 112 w 112"/>
              <a:gd name="T27" fmla="*/ 86 h 96"/>
              <a:gd name="T28" fmla="*/ 102 w 112"/>
              <a:gd name="T29" fmla="*/ 96 h 96"/>
              <a:gd name="T30" fmla="*/ 10 w 112"/>
              <a:gd name="T31" fmla="*/ 96 h 96"/>
              <a:gd name="T32" fmla="*/ 0 w 112"/>
              <a:gd name="T33" fmla="*/ 86 h 96"/>
              <a:gd name="T34" fmla="*/ 0 w 112"/>
              <a:gd name="T35" fmla="*/ 56 h 96"/>
              <a:gd name="T36" fmla="*/ 42 w 112"/>
              <a:gd name="T37" fmla="*/ 56 h 96"/>
              <a:gd name="T38" fmla="*/ 42 w 112"/>
              <a:gd name="T39" fmla="*/ 66 h 96"/>
              <a:gd name="T40" fmla="*/ 46 w 112"/>
              <a:gd name="T41" fmla="*/ 70 h 96"/>
              <a:gd name="T42" fmla="*/ 66 w 112"/>
              <a:gd name="T43" fmla="*/ 70 h 96"/>
              <a:gd name="T44" fmla="*/ 70 w 112"/>
              <a:gd name="T45" fmla="*/ 66 h 96"/>
              <a:gd name="T46" fmla="*/ 70 w 112"/>
              <a:gd name="T47" fmla="*/ 56 h 96"/>
              <a:gd name="T48" fmla="*/ 112 w 112"/>
              <a:gd name="T49" fmla="*/ 56 h 96"/>
              <a:gd name="T50" fmla="*/ 112 w 112"/>
              <a:gd name="T51" fmla="*/ 86 h 96"/>
              <a:gd name="T52" fmla="*/ 72 w 112"/>
              <a:gd name="T53" fmla="*/ 16 h 96"/>
              <a:gd name="T54" fmla="*/ 72 w 112"/>
              <a:gd name="T55" fmla="*/ 8 h 96"/>
              <a:gd name="T56" fmla="*/ 40 w 112"/>
              <a:gd name="T57" fmla="*/ 8 h 96"/>
              <a:gd name="T58" fmla="*/ 40 w 112"/>
              <a:gd name="T59" fmla="*/ 16 h 96"/>
              <a:gd name="T60" fmla="*/ 72 w 112"/>
              <a:gd name="T61" fmla="*/ 16 h 96"/>
              <a:gd name="T62" fmla="*/ 64 w 112"/>
              <a:gd name="T63" fmla="*/ 64 h 96"/>
              <a:gd name="T64" fmla="*/ 48 w 112"/>
              <a:gd name="T65" fmla="*/ 64 h 96"/>
              <a:gd name="T66" fmla="*/ 48 w 112"/>
              <a:gd name="T67" fmla="*/ 56 h 96"/>
              <a:gd name="T68" fmla="*/ 64 w 112"/>
              <a:gd name="T69" fmla="*/ 56 h 96"/>
              <a:gd name="T70" fmla="*/ 64 w 112"/>
              <a:gd name="T71" fmla="*/ 6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96">
                <a:moveTo>
                  <a:pt x="112" y="50"/>
                </a:moveTo>
                <a:cubicBezTo>
                  <a:pt x="0" y="50"/>
                  <a:pt x="0" y="50"/>
                  <a:pt x="0" y="50"/>
                </a:cubicBezTo>
                <a:cubicBezTo>
                  <a:pt x="0" y="26"/>
                  <a:pt x="0" y="26"/>
                  <a:pt x="0" y="26"/>
                </a:cubicBezTo>
                <a:cubicBezTo>
                  <a:pt x="0" y="20"/>
                  <a:pt x="5" y="16"/>
                  <a:pt x="10" y="16"/>
                </a:cubicBezTo>
                <a:cubicBezTo>
                  <a:pt x="32" y="16"/>
                  <a:pt x="32" y="16"/>
                  <a:pt x="32" y="16"/>
                </a:cubicBezTo>
                <a:cubicBezTo>
                  <a:pt x="32" y="6"/>
                  <a:pt x="32" y="6"/>
                  <a:pt x="32" y="6"/>
                </a:cubicBezTo>
                <a:cubicBezTo>
                  <a:pt x="32" y="2"/>
                  <a:pt x="35" y="0"/>
                  <a:pt x="38" y="0"/>
                </a:cubicBezTo>
                <a:cubicBezTo>
                  <a:pt x="74" y="0"/>
                  <a:pt x="74" y="0"/>
                  <a:pt x="74" y="0"/>
                </a:cubicBezTo>
                <a:cubicBezTo>
                  <a:pt x="77" y="0"/>
                  <a:pt x="80" y="2"/>
                  <a:pt x="80" y="6"/>
                </a:cubicBezTo>
                <a:cubicBezTo>
                  <a:pt x="80" y="16"/>
                  <a:pt x="80" y="16"/>
                  <a:pt x="80" y="16"/>
                </a:cubicBezTo>
                <a:cubicBezTo>
                  <a:pt x="102" y="16"/>
                  <a:pt x="102" y="16"/>
                  <a:pt x="102" y="16"/>
                </a:cubicBezTo>
                <a:cubicBezTo>
                  <a:pt x="108" y="16"/>
                  <a:pt x="112" y="20"/>
                  <a:pt x="112" y="26"/>
                </a:cubicBezTo>
                <a:lnTo>
                  <a:pt x="112" y="50"/>
                </a:lnTo>
                <a:close/>
                <a:moveTo>
                  <a:pt x="112" y="86"/>
                </a:moveTo>
                <a:cubicBezTo>
                  <a:pt x="112" y="91"/>
                  <a:pt x="108" y="96"/>
                  <a:pt x="102" y="96"/>
                </a:cubicBezTo>
                <a:cubicBezTo>
                  <a:pt x="10" y="96"/>
                  <a:pt x="10" y="96"/>
                  <a:pt x="10" y="96"/>
                </a:cubicBezTo>
                <a:cubicBezTo>
                  <a:pt x="5" y="96"/>
                  <a:pt x="0" y="91"/>
                  <a:pt x="0" y="86"/>
                </a:cubicBezTo>
                <a:cubicBezTo>
                  <a:pt x="0" y="56"/>
                  <a:pt x="0" y="56"/>
                  <a:pt x="0" y="56"/>
                </a:cubicBezTo>
                <a:cubicBezTo>
                  <a:pt x="42" y="56"/>
                  <a:pt x="42" y="56"/>
                  <a:pt x="42" y="56"/>
                </a:cubicBezTo>
                <a:cubicBezTo>
                  <a:pt x="42" y="66"/>
                  <a:pt x="42" y="66"/>
                  <a:pt x="42" y="66"/>
                </a:cubicBezTo>
                <a:cubicBezTo>
                  <a:pt x="42" y="68"/>
                  <a:pt x="44" y="70"/>
                  <a:pt x="46" y="70"/>
                </a:cubicBezTo>
                <a:cubicBezTo>
                  <a:pt x="66" y="70"/>
                  <a:pt x="66" y="70"/>
                  <a:pt x="66" y="70"/>
                </a:cubicBezTo>
                <a:cubicBezTo>
                  <a:pt x="68" y="70"/>
                  <a:pt x="70" y="68"/>
                  <a:pt x="70" y="66"/>
                </a:cubicBezTo>
                <a:cubicBezTo>
                  <a:pt x="70" y="56"/>
                  <a:pt x="70" y="56"/>
                  <a:pt x="70" y="56"/>
                </a:cubicBezTo>
                <a:cubicBezTo>
                  <a:pt x="112" y="56"/>
                  <a:pt x="112" y="56"/>
                  <a:pt x="112" y="56"/>
                </a:cubicBezTo>
                <a:lnTo>
                  <a:pt x="112" y="86"/>
                </a:lnTo>
                <a:close/>
                <a:moveTo>
                  <a:pt x="72" y="16"/>
                </a:moveTo>
                <a:cubicBezTo>
                  <a:pt x="72" y="8"/>
                  <a:pt x="72" y="8"/>
                  <a:pt x="72" y="8"/>
                </a:cubicBezTo>
                <a:cubicBezTo>
                  <a:pt x="40" y="8"/>
                  <a:pt x="40" y="8"/>
                  <a:pt x="40" y="8"/>
                </a:cubicBezTo>
                <a:cubicBezTo>
                  <a:pt x="40" y="16"/>
                  <a:pt x="40" y="16"/>
                  <a:pt x="40" y="16"/>
                </a:cubicBezTo>
                <a:lnTo>
                  <a:pt x="72" y="16"/>
                </a:lnTo>
                <a:close/>
                <a:moveTo>
                  <a:pt x="64" y="64"/>
                </a:moveTo>
                <a:cubicBezTo>
                  <a:pt x="48" y="64"/>
                  <a:pt x="48" y="64"/>
                  <a:pt x="48" y="64"/>
                </a:cubicBezTo>
                <a:cubicBezTo>
                  <a:pt x="48" y="56"/>
                  <a:pt x="48" y="56"/>
                  <a:pt x="48" y="56"/>
                </a:cubicBezTo>
                <a:cubicBezTo>
                  <a:pt x="64" y="56"/>
                  <a:pt x="64" y="56"/>
                  <a:pt x="64" y="56"/>
                </a:cubicBezTo>
                <a:lnTo>
                  <a:pt x="64" y="64"/>
                </a:lnTo>
                <a:close/>
              </a:path>
            </a:pathLst>
          </a:custGeom>
          <a:solidFill>
            <a:schemeClr val="bg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7" name="Freeform 159">
            <a:extLst>
              <a:ext uri="{FF2B5EF4-FFF2-40B4-BE49-F238E27FC236}">
                <a16:creationId xmlns:a16="http://schemas.microsoft.com/office/drawing/2014/main" id="{8B2B708E-6198-F9D0-14F6-92D33D724AF3}"/>
              </a:ext>
            </a:extLst>
          </p:cNvPr>
          <p:cNvSpPr>
            <a:spLocks noEditPoints="1"/>
          </p:cNvSpPr>
          <p:nvPr/>
        </p:nvSpPr>
        <p:spPr bwMode="auto">
          <a:xfrm>
            <a:off x="10363200" y="6368722"/>
            <a:ext cx="1053556" cy="983072"/>
          </a:xfrm>
          <a:custGeom>
            <a:avLst/>
            <a:gdLst>
              <a:gd name="T0" fmla="*/ 21 w 120"/>
              <a:gd name="T1" fmla="*/ 64 h 112"/>
              <a:gd name="T2" fmla="*/ 12 w 120"/>
              <a:gd name="T3" fmla="*/ 64 h 112"/>
              <a:gd name="T4" fmla="*/ 0 w 120"/>
              <a:gd name="T5" fmla="*/ 54 h 112"/>
              <a:gd name="T6" fmla="*/ 8 w 120"/>
              <a:gd name="T7" fmla="*/ 32 h 112"/>
              <a:gd name="T8" fmla="*/ 24 w 120"/>
              <a:gd name="T9" fmla="*/ 37 h 112"/>
              <a:gd name="T10" fmla="*/ 33 w 120"/>
              <a:gd name="T11" fmla="*/ 36 h 112"/>
              <a:gd name="T12" fmla="*/ 32 w 120"/>
              <a:gd name="T13" fmla="*/ 40 h 112"/>
              <a:gd name="T14" fmla="*/ 37 w 120"/>
              <a:gd name="T15" fmla="*/ 56 h 112"/>
              <a:gd name="T16" fmla="*/ 21 w 120"/>
              <a:gd name="T17" fmla="*/ 64 h 112"/>
              <a:gd name="T18" fmla="*/ 24 w 120"/>
              <a:gd name="T19" fmla="*/ 32 h 112"/>
              <a:gd name="T20" fmla="*/ 8 w 120"/>
              <a:gd name="T21" fmla="*/ 16 h 112"/>
              <a:gd name="T22" fmla="*/ 24 w 120"/>
              <a:gd name="T23" fmla="*/ 0 h 112"/>
              <a:gd name="T24" fmla="*/ 40 w 120"/>
              <a:gd name="T25" fmla="*/ 16 h 112"/>
              <a:gd name="T26" fmla="*/ 24 w 120"/>
              <a:gd name="T27" fmla="*/ 32 h 112"/>
              <a:gd name="T28" fmla="*/ 87 w 120"/>
              <a:gd name="T29" fmla="*/ 112 h 112"/>
              <a:gd name="T30" fmla="*/ 33 w 120"/>
              <a:gd name="T31" fmla="*/ 112 h 112"/>
              <a:gd name="T32" fmla="*/ 16 w 120"/>
              <a:gd name="T33" fmla="*/ 95 h 112"/>
              <a:gd name="T34" fmla="*/ 38 w 120"/>
              <a:gd name="T35" fmla="*/ 60 h 112"/>
              <a:gd name="T36" fmla="*/ 60 w 120"/>
              <a:gd name="T37" fmla="*/ 68 h 112"/>
              <a:gd name="T38" fmla="*/ 83 w 120"/>
              <a:gd name="T39" fmla="*/ 60 h 112"/>
              <a:gd name="T40" fmla="*/ 104 w 120"/>
              <a:gd name="T41" fmla="*/ 95 h 112"/>
              <a:gd name="T42" fmla="*/ 87 w 120"/>
              <a:gd name="T43" fmla="*/ 112 h 112"/>
              <a:gd name="T44" fmla="*/ 60 w 120"/>
              <a:gd name="T45" fmla="*/ 64 h 112"/>
              <a:gd name="T46" fmla="*/ 36 w 120"/>
              <a:gd name="T47" fmla="*/ 40 h 112"/>
              <a:gd name="T48" fmla="*/ 60 w 120"/>
              <a:gd name="T49" fmla="*/ 16 h 112"/>
              <a:gd name="T50" fmla="*/ 84 w 120"/>
              <a:gd name="T51" fmla="*/ 40 h 112"/>
              <a:gd name="T52" fmla="*/ 60 w 120"/>
              <a:gd name="T53" fmla="*/ 64 h 112"/>
              <a:gd name="T54" fmla="*/ 96 w 120"/>
              <a:gd name="T55" fmla="*/ 32 h 112"/>
              <a:gd name="T56" fmla="*/ 80 w 120"/>
              <a:gd name="T57" fmla="*/ 16 h 112"/>
              <a:gd name="T58" fmla="*/ 96 w 120"/>
              <a:gd name="T59" fmla="*/ 0 h 112"/>
              <a:gd name="T60" fmla="*/ 112 w 120"/>
              <a:gd name="T61" fmla="*/ 16 h 112"/>
              <a:gd name="T62" fmla="*/ 96 w 120"/>
              <a:gd name="T63" fmla="*/ 32 h 112"/>
              <a:gd name="T64" fmla="*/ 108 w 120"/>
              <a:gd name="T65" fmla="*/ 64 h 112"/>
              <a:gd name="T66" fmla="*/ 100 w 120"/>
              <a:gd name="T67" fmla="*/ 64 h 112"/>
              <a:gd name="T68" fmla="*/ 83 w 120"/>
              <a:gd name="T69" fmla="*/ 56 h 112"/>
              <a:gd name="T70" fmla="*/ 88 w 120"/>
              <a:gd name="T71" fmla="*/ 40 h 112"/>
              <a:gd name="T72" fmla="*/ 88 w 120"/>
              <a:gd name="T73" fmla="*/ 36 h 112"/>
              <a:gd name="T74" fmla="*/ 96 w 120"/>
              <a:gd name="T75" fmla="*/ 37 h 112"/>
              <a:gd name="T76" fmla="*/ 112 w 120"/>
              <a:gd name="T77" fmla="*/ 32 h 112"/>
              <a:gd name="T78" fmla="*/ 120 w 120"/>
              <a:gd name="T79" fmla="*/ 54 h 112"/>
              <a:gd name="T80" fmla="*/ 108 w 120"/>
              <a:gd name="T81" fmla="*/ 6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112">
                <a:moveTo>
                  <a:pt x="21" y="64"/>
                </a:moveTo>
                <a:cubicBezTo>
                  <a:pt x="12" y="64"/>
                  <a:pt x="12" y="64"/>
                  <a:pt x="12" y="64"/>
                </a:cubicBezTo>
                <a:cubicBezTo>
                  <a:pt x="6" y="64"/>
                  <a:pt x="0" y="61"/>
                  <a:pt x="0" y="54"/>
                </a:cubicBezTo>
                <a:cubicBezTo>
                  <a:pt x="0" y="49"/>
                  <a:pt x="0" y="32"/>
                  <a:pt x="8" y="32"/>
                </a:cubicBezTo>
                <a:cubicBezTo>
                  <a:pt x="9" y="32"/>
                  <a:pt x="16" y="37"/>
                  <a:pt x="24" y="37"/>
                </a:cubicBezTo>
                <a:cubicBezTo>
                  <a:pt x="27" y="37"/>
                  <a:pt x="30" y="36"/>
                  <a:pt x="33" y="36"/>
                </a:cubicBezTo>
                <a:cubicBezTo>
                  <a:pt x="32" y="37"/>
                  <a:pt x="32" y="38"/>
                  <a:pt x="32" y="40"/>
                </a:cubicBezTo>
                <a:cubicBezTo>
                  <a:pt x="32" y="45"/>
                  <a:pt x="34" y="51"/>
                  <a:pt x="37" y="56"/>
                </a:cubicBezTo>
                <a:cubicBezTo>
                  <a:pt x="31" y="56"/>
                  <a:pt x="25" y="59"/>
                  <a:pt x="21" y="64"/>
                </a:cubicBezTo>
                <a:close/>
                <a:moveTo>
                  <a:pt x="24" y="32"/>
                </a:moveTo>
                <a:cubicBezTo>
                  <a:pt x="15" y="32"/>
                  <a:pt x="8" y="24"/>
                  <a:pt x="8" y="16"/>
                </a:cubicBezTo>
                <a:cubicBezTo>
                  <a:pt x="8" y="7"/>
                  <a:pt x="15" y="0"/>
                  <a:pt x="24" y="0"/>
                </a:cubicBezTo>
                <a:cubicBezTo>
                  <a:pt x="33" y="0"/>
                  <a:pt x="40" y="7"/>
                  <a:pt x="40" y="16"/>
                </a:cubicBezTo>
                <a:cubicBezTo>
                  <a:pt x="40" y="24"/>
                  <a:pt x="33" y="32"/>
                  <a:pt x="24" y="32"/>
                </a:cubicBezTo>
                <a:close/>
                <a:moveTo>
                  <a:pt x="87" y="112"/>
                </a:moveTo>
                <a:cubicBezTo>
                  <a:pt x="33" y="112"/>
                  <a:pt x="33" y="112"/>
                  <a:pt x="33" y="112"/>
                </a:cubicBezTo>
                <a:cubicBezTo>
                  <a:pt x="23" y="112"/>
                  <a:pt x="16" y="106"/>
                  <a:pt x="16" y="95"/>
                </a:cubicBezTo>
                <a:cubicBezTo>
                  <a:pt x="16" y="81"/>
                  <a:pt x="20" y="60"/>
                  <a:pt x="38" y="60"/>
                </a:cubicBezTo>
                <a:cubicBezTo>
                  <a:pt x="40" y="60"/>
                  <a:pt x="48" y="68"/>
                  <a:pt x="60" y="68"/>
                </a:cubicBezTo>
                <a:cubicBezTo>
                  <a:pt x="73" y="68"/>
                  <a:pt x="80" y="60"/>
                  <a:pt x="83" y="60"/>
                </a:cubicBezTo>
                <a:cubicBezTo>
                  <a:pt x="101" y="60"/>
                  <a:pt x="104" y="81"/>
                  <a:pt x="104" y="95"/>
                </a:cubicBezTo>
                <a:cubicBezTo>
                  <a:pt x="104" y="106"/>
                  <a:pt x="97" y="112"/>
                  <a:pt x="87" y="112"/>
                </a:cubicBezTo>
                <a:close/>
                <a:moveTo>
                  <a:pt x="60" y="64"/>
                </a:moveTo>
                <a:cubicBezTo>
                  <a:pt x="47" y="64"/>
                  <a:pt x="36" y="53"/>
                  <a:pt x="36" y="40"/>
                </a:cubicBezTo>
                <a:cubicBezTo>
                  <a:pt x="36" y="26"/>
                  <a:pt x="47" y="16"/>
                  <a:pt x="60" y="16"/>
                </a:cubicBezTo>
                <a:cubicBezTo>
                  <a:pt x="73" y="16"/>
                  <a:pt x="84" y="26"/>
                  <a:pt x="84" y="40"/>
                </a:cubicBezTo>
                <a:cubicBezTo>
                  <a:pt x="84" y="53"/>
                  <a:pt x="73" y="64"/>
                  <a:pt x="60" y="64"/>
                </a:cubicBezTo>
                <a:close/>
                <a:moveTo>
                  <a:pt x="96" y="32"/>
                </a:moveTo>
                <a:cubicBezTo>
                  <a:pt x="87" y="32"/>
                  <a:pt x="80" y="24"/>
                  <a:pt x="80" y="16"/>
                </a:cubicBezTo>
                <a:cubicBezTo>
                  <a:pt x="80" y="7"/>
                  <a:pt x="87" y="0"/>
                  <a:pt x="96" y="0"/>
                </a:cubicBezTo>
                <a:cubicBezTo>
                  <a:pt x="105" y="0"/>
                  <a:pt x="112" y="7"/>
                  <a:pt x="112" y="16"/>
                </a:cubicBezTo>
                <a:cubicBezTo>
                  <a:pt x="112" y="24"/>
                  <a:pt x="105" y="32"/>
                  <a:pt x="96" y="32"/>
                </a:cubicBezTo>
                <a:close/>
                <a:moveTo>
                  <a:pt x="108" y="64"/>
                </a:moveTo>
                <a:cubicBezTo>
                  <a:pt x="100" y="64"/>
                  <a:pt x="100" y="64"/>
                  <a:pt x="100" y="64"/>
                </a:cubicBezTo>
                <a:cubicBezTo>
                  <a:pt x="95" y="59"/>
                  <a:pt x="90" y="56"/>
                  <a:pt x="83" y="56"/>
                </a:cubicBezTo>
                <a:cubicBezTo>
                  <a:pt x="86" y="51"/>
                  <a:pt x="88" y="45"/>
                  <a:pt x="88" y="40"/>
                </a:cubicBezTo>
                <a:cubicBezTo>
                  <a:pt x="88" y="38"/>
                  <a:pt x="88" y="37"/>
                  <a:pt x="88" y="36"/>
                </a:cubicBezTo>
                <a:cubicBezTo>
                  <a:pt x="91" y="36"/>
                  <a:pt x="93" y="37"/>
                  <a:pt x="96" y="37"/>
                </a:cubicBezTo>
                <a:cubicBezTo>
                  <a:pt x="105" y="37"/>
                  <a:pt x="111" y="32"/>
                  <a:pt x="112" y="32"/>
                </a:cubicBezTo>
                <a:cubicBezTo>
                  <a:pt x="120" y="32"/>
                  <a:pt x="120" y="49"/>
                  <a:pt x="120" y="54"/>
                </a:cubicBezTo>
                <a:cubicBezTo>
                  <a:pt x="120" y="61"/>
                  <a:pt x="114" y="64"/>
                  <a:pt x="108" y="64"/>
                </a:cubicBezTo>
                <a:close/>
              </a:path>
            </a:pathLst>
          </a:custGeom>
          <a:solidFill>
            <a:schemeClr val="bg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8" name="Freeform: Shape 27">
            <a:extLst>
              <a:ext uri="{FF2B5EF4-FFF2-40B4-BE49-F238E27FC236}">
                <a16:creationId xmlns:a16="http://schemas.microsoft.com/office/drawing/2014/main" id="{D4FC235F-FA0E-EEE1-7073-D7D5DECB0756}"/>
              </a:ext>
            </a:extLst>
          </p:cNvPr>
          <p:cNvSpPr/>
          <p:nvPr/>
        </p:nvSpPr>
        <p:spPr>
          <a:xfrm rot="8100000">
            <a:off x="19250989" y="12745303"/>
            <a:ext cx="1941398" cy="1941398"/>
          </a:xfrm>
          <a:custGeom>
            <a:avLst/>
            <a:gdLst>
              <a:gd name="connsiteX0" fmla="*/ 80780 w 970699"/>
              <a:gd name="connsiteY0" fmla="*/ 889919 h 970699"/>
              <a:gd name="connsiteX1" fmla="*/ 0 w 970699"/>
              <a:gd name="connsiteY1" fmla="*/ 694901 h 970699"/>
              <a:gd name="connsiteX2" fmla="*/ 0 w 970699"/>
              <a:gd name="connsiteY2" fmla="*/ 0 h 970699"/>
              <a:gd name="connsiteX3" fmla="*/ 970699 w 970699"/>
              <a:gd name="connsiteY3" fmla="*/ 970699 h 970699"/>
              <a:gd name="connsiteX4" fmla="*/ 275798 w 970699"/>
              <a:gd name="connsiteY4" fmla="*/ 970699 h 970699"/>
              <a:gd name="connsiteX5" fmla="*/ 80780 w 970699"/>
              <a:gd name="connsiteY5" fmla="*/ 889919 h 970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699" h="970699">
                <a:moveTo>
                  <a:pt x="80780" y="889919"/>
                </a:moveTo>
                <a:cubicBezTo>
                  <a:pt x="30870" y="840010"/>
                  <a:pt x="0" y="771060"/>
                  <a:pt x="0" y="694901"/>
                </a:cubicBezTo>
                <a:lnTo>
                  <a:pt x="0" y="0"/>
                </a:lnTo>
                <a:lnTo>
                  <a:pt x="970699" y="970699"/>
                </a:lnTo>
                <a:lnTo>
                  <a:pt x="275798" y="970699"/>
                </a:lnTo>
                <a:cubicBezTo>
                  <a:pt x="199639" y="970699"/>
                  <a:pt x="130689" y="939829"/>
                  <a:pt x="80780" y="889919"/>
                </a:cubicBezTo>
                <a:close/>
              </a:path>
            </a:pathLst>
          </a:custGeom>
          <a:gradFill>
            <a:gsLst>
              <a:gs pos="0">
                <a:schemeClr val="bg2">
                  <a:alpha val="10000"/>
                </a:schemeClr>
              </a:gs>
              <a:gs pos="100000">
                <a:schemeClr val="bg2">
                  <a:alpha val="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7200"/>
          </a:p>
        </p:txBody>
      </p:sp>
      <p:sp>
        <p:nvSpPr>
          <p:cNvPr id="29" name="Oval 28">
            <a:extLst>
              <a:ext uri="{FF2B5EF4-FFF2-40B4-BE49-F238E27FC236}">
                <a16:creationId xmlns:a16="http://schemas.microsoft.com/office/drawing/2014/main" id="{09876177-DF2B-B1F4-3F98-3C55CF56E5CD}"/>
              </a:ext>
            </a:extLst>
          </p:cNvPr>
          <p:cNvSpPr/>
          <p:nvPr/>
        </p:nvSpPr>
        <p:spPr>
          <a:xfrm>
            <a:off x="-2383463" y="-2227889"/>
            <a:ext cx="6037890" cy="6037890"/>
          </a:xfrm>
          <a:prstGeom prst="ellipse">
            <a:avLst/>
          </a:pr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30" name="Freeform: Shape 29">
            <a:extLst>
              <a:ext uri="{FF2B5EF4-FFF2-40B4-BE49-F238E27FC236}">
                <a16:creationId xmlns:a16="http://schemas.microsoft.com/office/drawing/2014/main" id="{B61E032B-FE32-C54F-90F5-D760BB2452C0}"/>
              </a:ext>
            </a:extLst>
          </p:cNvPr>
          <p:cNvSpPr/>
          <p:nvPr/>
        </p:nvSpPr>
        <p:spPr>
          <a:xfrm rot="18900000">
            <a:off x="20630988" y="11507195"/>
            <a:ext cx="4379924" cy="3124706"/>
          </a:xfrm>
          <a:custGeom>
            <a:avLst/>
            <a:gdLst>
              <a:gd name="connsiteX0" fmla="*/ 2078936 w 2189962"/>
              <a:gd name="connsiteY0" fmla="*/ 111026 h 1562353"/>
              <a:gd name="connsiteX1" fmla="*/ 2189962 w 2189962"/>
              <a:gd name="connsiteY1" fmla="*/ 379066 h 1562353"/>
              <a:gd name="connsiteX2" fmla="*/ 2189962 w 2189962"/>
              <a:gd name="connsiteY2" fmla="*/ 791437 h 1562353"/>
              <a:gd name="connsiteX3" fmla="*/ 1419046 w 2189962"/>
              <a:gd name="connsiteY3" fmla="*/ 1562353 h 1562353"/>
              <a:gd name="connsiteX4" fmla="*/ 0 w 2189962"/>
              <a:gd name="connsiteY4" fmla="*/ 143307 h 1562353"/>
              <a:gd name="connsiteX5" fmla="*/ 26635 w 2189962"/>
              <a:gd name="connsiteY5" fmla="*/ 111026 h 1562353"/>
              <a:gd name="connsiteX6" fmla="*/ 294675 w 2189962"/>
              <a:gd name="connsiteY6" fmla="*/ 0 h 1562353"/>
              <a:gd name="connsiteX7" fmla="*/ 1810896 w 2189962"/>
              <a:gd name="connsiteY7" fmla="*/ 0 h 1562353"/>
              <a:gd name="connsiteX8" fmla="*/ 2078936 w 2189962"/>
              <a:gd name="connsiteY8" fmla="*/ 111026 h 156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9962" h="1562353">
                <a:moveTo>
                  <a:pt x="2078936" y="111026"/>
                </a:moveTo>
                <a:cubicBezTo>
                  <a:pt x="2147534" y="179623"/>
                  <a:pt x="2189962" y="274390"/>
                  <a:pt x="2189962" y="379066"/>
                </a:cubicBezTo>
                <a:lnTo>
                  <a:pt x="2189962" y="791437"/>
                </a:lnTo>
                <a:lnTo>
                  <a:pt x="1419046" y="1562353"/>
                </a:lnTo>
                <a:lnTo>
                  <a:pt x="0" y="143307"/>
                </a:lnTo>
                <a:lnTo>
                  <a:pt x="26635" y="111026"/>
                </a:lnTo>
                <a:cubicBezTo>
                  <a:pt x="95232" y="42428"/>
                  <a:pt x="189999" y="0"/>
                  <a:pt x="294675" y="0"/>
                </a:cubicBezTo>
                <a:lnTo>
                  <a:pt x="1810896" y="0"/>
                </a:lnTo>
                <a:cubicBezTo>
                  <a:pt x="1915572" y="0"/>
                  <a:pt x="2010339" y="42428"/>
                  <a:pt x="2078936" y="111026"/>
                </a:cubicBezTo>
                <a:close/>
              </a:path>
            </a:pathLst>
          </a:custGeom>
          <a:gradFill>
            <a:gsLst>
              <a:gs pos="0">
                <a:schemeClr val="accent2">
                  <a:alpha val="10000"/>
                </a:schemeClr>
              </a:gs>
              <a:gs pos="100000">
                <a:schemeClr val="accent3">
                  <a:alpha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7200"/>
          </a:p>
        </p:txBody>
      </p:sp>
      <p:sp>
        <p:nvSpPr>
          <p:cNvPr id="31" name="Rectangle: Rounded Corners 30">
            <a:extLst>
              <a:ext uri="{FF2B5EF4-FFF2-40B4-BE49-F238E27FC236}">
                <a16:creationId xmlns:a16="http://schemas.microsoft.com/office/drawing/2014/main" id="{5E0F7AD6-0C4B-2C09-4515-B50F250A35D3}"/>
              </a:ext>
            </a:extLst>
          </p:cNvPr>
          <p:cNvSpPr/>
          <p:nvPr/>
        </p:nvSpPr>
        <p:spPr>
          <a:xfrm rot="18900000">
            <a:off x="22973656" y="12350442"/>
            <a:ext cx="766692" cy="766692"/>
          </a:xfrm>
          <a:prstGeom prst="roundRect">
            <a:avLst>
              <a:gd name="adj" fmla="val 3223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solidFill>
                <a:schemeClr val="bg2"/>
              </a:solidFill>
            </a:endParaRPr>
          </a:p>
        </p:txBody>
      </p:sp>
      <p:sp>
        <p:nvSpPr>
          <p:cNvPr id="32" name="Slide Number Placeholder 5">
            <a:extLst>
              <a:ext uri="{FF2B5EF4-FFF2-40B4-BE49-F238E27FC236}">
                <a16:creationId xmlns:a16="http://schemas.microsoft.com/office/drawing/2014/main" id="{B00EAFED-E603-D14E-88BF-0B0663FE11B2}"/>
              </a:ext>
            </a:extLst>
          </p:cNvPr>
          <p:cNvSpPr txBox="1">
            <a:spLocks/>
          </p:cNvSpPr>
          <p:nvPr/>
        </p:nvSpPr>
        <p:spPr>
          <a:xfrm>
            <a:off x="22867986" y="12366999"/>
            <a:ext cx="969848" cy="755698"/>
          </a:xfrm>
          <a:prstGeom prst="rect">
            <a:avLst/>
          </a:prstGeom>
        </p:spPr>
        <p:txBody>
          <a:bodyPr vert="horz" lIns="182880" tIns="91440" rIns="182880" bIns="91440" rtlCol="0" anchor="ctr"/>
          <a:lstStyle>
            <a:defPPr>
              <a:defRPr lang="id-ID"/>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96CAF5E-82FD-46C1-8113-274199A6E6F4}" type="slidenum">
              <a:rPr lang="id-ID" sz="2400" b="1">
                <a:solidFill>
                  <a:schemeClr val="accent1"/>
                </a:solidFill>
              </a:rPr>
              <a:pPr algn="ctr"/>
              <a:t>21</a:t>
            </a:fld>
            <a:endParaRPr lang="id-ID" sz="2400" b="1" dirty="0">
              <a:solidFill>
                <a:schemeClr val="accent1"/>
              </a:solidFill>
            </a:endParaRPr>
          </a:p>
        </p:txBody>
      </p:sp>
    </p:spTree>
    <p:extLst>
      <p:ext uri="{BB962C8B-B14F-4D97-AF65-F5344CB8AC3E}">
        <p14:creationId xmlns:p14="http://schemas.microsoft.com/office/powerpoint/2010/main" val="2696133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1000"/>
                                        <p:tgtEl>
                                          <p:spTgt spid="2">
                                            <p:txEl>
                                              <p:pRg st="0" end="0"/>
                                            </p:txEl>
                                          </p:spTgt>
                                        </p:tgtEl>
                                      </p:cBhvr>
                                    </p:animEffect>
                                    <p:anim calcmode="lin" valueType="num">
                                      <p:cBhvr>
                                        <p:cTn id="1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50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500" fill="hold"/>
                                        <p:tgtEl>
                                          <p:spTgt spid="25"/>
                                        </p:tgtEl>
                                        <p:attrNameLst>
                                          <p:attrName>ppt_w</p:attrName>
                                        </p:attrNameLst>
                                      </p:cBhvr>
                                      <p:tavLst>
                                        <p:tav tm="0">
                                          <p:val>
                                            <p:fltVal val="0"/>
                                          </p:val>
                                        </p:tav>
                                        <p:tav tm="100000">
                                          <p:val>
                                            <p:strVal val="#ppt_w"/>
                                          </p:val>
                                        </p:tav>
                                      </p:tavLst>
                                    </p:anim>
                                    <p:anim calcmode="lin" valueType="num">
                                      <p:cBhvr>
                                        <p:cTn id="57" dur="500" fill="hold"/>
                                        <p:tgtEl>
                                          <p:spTgt spid="25"/>
                                        </p:tgtEl>
                                        <p:attrNameLst>
                                          <p:attrName>ppt_h</p:attrName>
                                        </p:attrNameLst>
                                      </p:cBhvr>
                                      <p:tavLst>
                                        <p:tav tm="0">
                                          <p:val>
                                            <p:fltVal val="0"/>
                                          </p:val>
                                        </p:tav>
                                        <p:tav tm="100000">
                                          <p:val>
                                            <p:strVal val="#ppt_h"/>
                                          </p:val>
                                        </p:tav>
                                      </p:tavLst>
                                    </p:anim>
                                    <p:animEffect transition="in" filter="fade">
                                      <p:cBhvr>
                                        <p:cTn id="58" dur="500"/>
                                        <p:tgtEl>
                                          <p:spTgt spid="2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 calcmode="lin" valueType="num">
                                      <p:cBhvr>
                                        <p:cTn id="66" dur="500" fill="hold"/>
                                        <p:tgtEl>
                                          <p:spTgt spid="27"/>
                                        </p:tgtEl>
                                        <p:attrNameLst>
                                          <p:attrName>ppt_w</p:attrName>
                                        </p:attrNameLst>
                                      </p:cBhvr>
                                      <p:tavLst>
                                        <p:tav tm="0">
                                          <p:val>
                                            <p:fltVal val="0"/>
                                          </p:val>
                                        </p:tav>
                                        <p:tav tm="100000">
                                          <p:val>
                                            <p:strVal val="#ppt_w"/>
                                          </p:val>
                                        </p:tav>
                                      </p:tavLst>
                                    </p:anim>
                                    <p:anim calcmode="lin" valueType="num">
                                      <p:cBhvr>
                                        <p:cTn id="67" dur="500" fill="hold"/>
                                        <p:tgtEl>
                                          <p:spTgt spid="27"/>
                                        </p:tgtEl>
                                        <p:attrNameLst>
                                          <p:attrName>ppt_h</p:attrName>
                                        </p:attrNameLst>
                                      </p:cBhvr>
                                      <p:tavLst>
                                        <p:tav tm="0">
                                          <p:val>
                                            <p:fltVal val="0"/>
                                          </p:val>
                                        </p:tav>
                                        <p:tav tm="100000">
                                          <p:val>
                                            <p:strVal val="#ppt_h"/>
                                          </p:val>
                                        </p:tav>
                                      </p:tavLst>
                                    </p:anim>
                                    <p:animEffect transition="in" filter="fade">
                                      <p:cBhvr>
                                        <p:cTn id="68" dur="500"/>
                                        <p:tgtEl>
                                          <p:spTgt spid="27"/>
                                        </p:tgtEl>
                                      </p:cBhvr>
                                    </p:animEffect>
                                  </p:childTnLst>
                                </p:cTn>
                              </p:par>
                              <p:par>
                                <p:cTn id="69" presetID="42"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1000"/>
                                        <p:tgtEl>
                                          <p:spTgt spid="16"/>
                                        </p:tgtEl>
                                      </p:cBhvr>
                                    </p:animEffect>
                                    <p:anim calcmode="lin" valueType="num">
                                      <p:cBhvr>
                                        <p:cTn id="72" dur="1000" fill="hold"/>
                                        <p:tgtEl>
                                          <p:spTgt spid="16"/>
                                        </p:tgtEl>
                                        <p:attrNameLst>
                                          <p:attrName>ppt_x</p:attrName>
                                        </p:attrNameLst>
                                      </p:cBhvr>
                                      <p:tavLst>
                                        <p:tav tm="0">
                                          <p:val>
                                            <p:strVal val="#ppt_x"/>
                                          </p:val>
                                        </p:tav>
                                        <p:tav tm="100000">
                                          <p:val>
                                            <p:strVal val="#ppt_x"/>
                                          </p:val>
                                        </p:tav>
                                      </p:tavLst>
                                    </p:anim>
                                    <p:anim calcmode="lin" valueType="num">
                                      <p:cBhvr>
                                        <p:cTn id="73" dur="1000" fill="hold"/>
                                        <p:tgtEl>
                                          <p:spTgt spid="1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fade">
                                      <p:cBhvr>
                                        <p:cTn id="76" dur="1000"/>
                                        <p:tgtEl>
                                          <p:spTgt spid="17"/>
                                        </p:tgtEl>
                                      </p:cBhvr>
                                    </p:animEffect>
                                    <p:anim calcmode="lin" valueType="num">
                                      <p:cBhvr>
                                        <p:cTn id="77" dur="1000" fill="hold"/>
                                        <p:tgtEl>
                                          <p:spTgt spid="17"/>
                                        </p:tgtEl>
                                        <p:attrNameLst>
                                          <p:attrName>ppt_x</p:attrName>
                                        </p:attrNameLst>
                                      </p:cBhvr>
                                      <p:tavLst>
                                        <p:tav tm="0">
                                          <p:val>
                                            <p:strVal val="#ppt_x"/>
                                          </p:val>
                                        </p:tav>
                                        <p:tav tm="100000">
                                          <p:val>
                                            <p:strVal val="#ppt_x"/>
                                          </p:val>
                                        </p:tav>
                                      </p:tavLst>
                                    </p:anim>
                                    <p:anim calcmode="lin" valueType="num">
                                      <p:cBhvr>
                                        <p:cTn id="78" dur="1000" fill="hold"/>
                                        <p:tgtEl>
                                          <p:spTgt spid="17"/>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1000"/>
                                        <p:tgtEl>
                                          <p:spTgt spid="18"/>
                                        </p:tgtEl>
                                      </p:cBhvr>
                                    </p:animEffect>
                                    <p:anim calcmode="lin" valueType="num">
                                      <p:cBhvr>
                                        <p:cTn id="82" dur="1000" fill="hold"/>
                                        <p:tgtEl>
                                          <p:spTgt spid="18"/>
                                        </p:tgtEl>
                                        <p:attrNameLst>
                                          <p:attrName>ppt_x</p:attrName>
                                        </p:attrNameLst>
                                      </p:cBhvr>
                                      <p:tavLst>
                                        <p:tav tm="0">
                                          <p:val>
                                            <p:strVal val="#ppt_x"/>
                                          </p:val>
                                        </p:tav>
                                        <p:tav tm="100000">
                                          <p:val>
                                            <p:strVal val="#ppt_x"/>
                                          </p:val>
                                        </p:tav>
                                      </p:tavLst>
                                    </p:anim>
                                    <p:anim calcmode="lin" valueType="num">
                                      <p:cBhvr>
                                        <p:cTn id="83" dur="1000" fill="hold"/>
                                        <p:tgtEl>
                                          <p:spTgt spid="1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fade">
                                      <p:cBhvr>
                                        <p:cTn id="86" dur="1000"/>
                                        <p:tgtEl>
                                          <p:spTgt spid="19"/>
                                        </p:tgtEl>
                                      </p:cBhvr>
                                    </p:animEffect>
                                    <p:anim calcmode="lin" valueType="num">
                                      <p:cBhvr>
                                        <p:cTn id="87" dur="1000" fill="hold"/>
                                        <p:tgtEl>
                                          <p:spTgt spid="19"/>
                                        </p:tgtEl>
                                        <p:attrNameLst>
                                          <p:attrName>ppt_x</p:attrName>
                                        </p:attrNameLst>
                                      </p:cBhvr>
                                      <p:tavLst>
                                        <p:tav tm="0">
                                          <p:val>
                                            <p:strVal val="#ppt_x"/>
                                          </p:val>
                                        </p:tav>
                                        <p:tav tm="100000">
                                          <p:val>
                                            <p:strVal val="#ppt_x"/>
                                          </p:val>
                                        </p:tav>
                                      </p:tavLst>
                                    </p:anim>
                                    <p:anim calcmode="lin" valueType="num">
                                      <p:cBhvr>
                                        <p:cTn id="88" dur="1000" fill="hold"/>
                                        <p:tgtEl>
                                          <p:spTgt spid="19"/>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1000"/>
                                        <p:tgtEl>
                                          <p:spTgt spid="20"/>
                                        </p:tgtEl>
                                      </p:cBhvr>
                                    </p:animEffect>
                                    <p:anim calcmode="lin" valueType="num">
                                      <p:cBhvr>
                                        <p:cTn id="92" dur="1000" fill="hold"/>
                                        <p:tgtEl>
                                          <p:spTgt spid="20"/>
                                        </p:tgtEl>
                                        <p:attrNameLst>
                                          <p:attrName>ppt_x</p:attrName>
                                        </p:attrNameLst>
                                      </p:cBhvr>
                                      <p:tavLst>
                                        <p:tav tm="0">
                                          <p:val>
                                            <p:strVal val="#ppt_x"/>
                                          </p:val>
                                        </p:tav>
                                        <p:tav tm="100000">
                                          <p:val>
                                            <p:strVal val="#ppt_x"/>
                                          </p:val>
                                        </p:tav>
                                      </p:tavLst>
                                    </p:anim>
                                    <p:anim calcmode="lin" valueType="num">
                                      <p:cBhvr>
                                        <p:cTn id="93" dur="1000" fill="hold"/>
                                        <p:tgtEl>
                                          <p:spTgt spid="2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fade">
                                      <p:cBhvr>
                                        <p:cTn id="96" dur="1000"/>
                                        <p:tgtEl>
                                          <p:spTgt spid="21"/>
                                        </p:tgtEl>
                                      </p:cBhvr>
                                    </p:animEffect>
                                    <p:anim calcmode="lin" valueType="num">
                                      <p:cBhvr>
                                        <p:cTn id="97" dur="1000" fill="hold"/>
                                        <p:tgtEl>
                                          <p:spTgt spid="21"/>
                                        </p:tgtEl>
                                        <p:attrNameLst>
                                          <p:attrName>ppt_x</p:attrName>
                                        </p:attrNameLst>
                                      </p:cBhvr>
                                      <p:tavLst>
                                        <p:tav tm="0">
                                          <p:val>
                                            <p:strVal val="#ppt_x"/>
                                          </p:val>
                                        </p:tav>
                                        <p:tav tm="100000">
                                          <p:val>
                                            <p:strVal val="#ppt_x"/>
                                          </p:val>
                                        </p:tav>
                                      </p:tavLst>
                                    </p:anim>
                                    <p:anim calcmode="lin" valueType="num">
                                      <p:cBhvr>
                                        <p:cTn id="98" dur="1000" fill="hold"/>
                                        <p:tgtEl>
                                          <p:spTgt spid="21"/>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5"/>
                                        </p:tgtEl>
                                        <p:attrNameLst>
                                          <p:attrName>style.visibility</p:attrName>
                                        </p:attrNameLst>
                                      </p:cBhvr>
                                      <p:to>
                                        <p:strVal val="visible"/>
                                      </p:to>
                                    </p:set>
                                    <p:animEffect transition="in" filter="fade">
                                      <p:cBhvr>
                                        <p:cTn id="101" dur="1000"/>
                                        <p:tgtEl>
                                          <p:spTgt spid="5"/>
                                        </p:tgtEl>
                                      </p:cBhvr>
                                    </p:animEffect>
                                    <p:anim calcmode="lin" valueType="num">
                                      <p:cBhvr>
                                        <p:cTn id="102" dur="1000" fill="hold"/>
                                        <p:tgtEl>
                                          <p:spTgt spid="5"/>
                                        </p:tgtEl>
                                        <p:attrNameLst>
                                          <p:attrName>ppt_x</p:attrName>
                                        </p:attrNameLst>
                                      </p:cBhvr>
                                      <p:tavLst>
                                        <p:tav tm="0">
                                          <p:val>
                                            <p:strVal val="#ppt_x"/>
                                          </p:val>
                                        </p:tav>
                                        <p:tav tm="100000">
                                          <p:val>
                                            <p:strVal val="#ppt_x"/>
                                          </p:val>
                                        </p:tav>
                                      </p:tavLst>
                                    </p:anim>
                                    <p:anim calcmode="lin" valueType="num">
                                      <p:cBhvr>
                                        <p:cTn id="103" dur="1000" fill="hold"/>
                                        <p:tgtEl>
                                          <p:spTgt spid="5"/>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6"/>
                                        </p:tgtEl>
                                        <p:attrNameLst>
                                          <p:attrName>style.visibility</p:attrName>
                                        </p:attrNameLst>
                                      </p:cBhvr>
                                      <p:to>
                                        <p:strVal val="visible"/>
                                      </p:to>
                                    </p:set>
                                    <p:animEffect transition="in" filter="fade">
                                      <p:cBhvr>
                                        <p:cTn id="106" dur="1000"/>
                                        <p:tgtEl>
                                          <p:spTgt spid="6"/>
                                        </p:tgtEl>
                                      </p:cBhvr>
                                    </p:animEffect>
                                    <p:anim calcmode="lin" valueType="num">
                                      <p:cBhvr>
                                        <p:cTn id="107" dur="1000" fill="hold"/>
                                        <p:tgtEl>
                                          <p:spTgt spid="6"/>
                                        </p:tgtEl>
                                        <p:attrNameLst>
                                          <p:attrName>ppt_x</p:attrName>
                                        </p:attrNameLst>
                                      </p:cBhvr>
                                      <p:tavLst>
                                        <p:tav tm="0">
                                          <p:val>
                                            <p:strVal val="#ppt_x"/>
                                          </p:val>
                                        </p:tav>
                                        <p:tav tm="100000">
                                          <p:val>
                                            <p:strVal val="#ppt_x"/>
                                          </p:val>
                                        </p:tav>
                                      </p:tavLst>
                                    </p:anim>
                                    <p:anim calcmode="lin" valueType="num">
                                      <p:cBhvr>
                                        <p:cTn id="108" dur="1000" fill="hold"/>
                                        <p:tgtEl>
                                          <p:spTgt spid="6"/>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12"/>
                                        </p:tgtEl>
                                        <p:attrNameLst>
                                          <p:attrName>style.visibility</p:attrName>
                                        </p:attrNameLst>
                                      </p:cBhvr>
                                      <p:to>
                                        <p:strVal val="visible"/>
                                      </p:to>
                                    </p:set>
                                    <p:animEffect transition="in" filter="fade">
                                      <p:cBhvr>
                                        <p:cTn id="111" dur="1000"/>
                                        <p:tgtEl>
                                          <p:spTgt spid="12"/>
                                        </p:tgtEl>
                                      </p:cBhvr>
                                    </p:animEffect>
                                    <p:anim calcmode="lin" valueType="num">
                                      <p:cBhvr>
                                        <p:cTn id="112" dur="1000" fill="hold"/>
                                        <p:tgtEl>
                                          <p:spTgt spid="12"/>
                                        </p:tgtEl>
                                        <p:attrNameLst>
                                          <p:attrName>ppt_x</p:attrName>
                                        </p:attrNameLst>
                                      </p:cBhvr>
                                      <p:tavLst>
                                        <p:tav tm="0">
                                          <p:val>
                                            <p:strVal val="#ppt_x"/>
                                          </p:val>
                                        </p:tav>
                                        <p:tav tm="100000">
                                          <p:val>
                                            <p:strVal val="#ppt_x"/>
                                          </p:val>
                                        </p:tav>
                                      </p:tavLst>
                                    </p:anim>
                                    <p:anim calcmode="lin" valueType="num">
                                      <p:cBhvr>
                                        <p:cTn id="113" dur="1000" fill="hold"/>
                                        <p:tgtEl>
                                          <p:spTgt spid="12"/>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13"/>
                                        </p:tgtEl>
                                        <p:attrNameLst>
                                          <p:attrName>style.visibility</p:attrName>
                                        </p:attrNameLst>
                                      </p:cBhvr>
                                      <p:to>
                                        <p:strVal val="visible"/>
                                      </p:to>
                                    </p:set>
                                    <p:animEffect transition="in" filter="fade">
                                      <p:cBhvr>
                                        <p:cTn id="116" dur="1000"/>
                                        <p:tgtEl>
                                          <p:spTgt spid="13"/>
                                        </p:tgtEl>
                                      </p:cBhvr>
                                    </p:animEffect>
                                    <p:anim calcmode="lin" valueType="num">
                                      <p:cBhvr>
                                        <p:cTn id="117" dur="1000" fill="hold"/>
                                        <p:tgtEl>
                                          <p:spTgt spid="13"/>
                                        </p:tgtEl>
                                        <p:attrNameLst>
                                          <p:attrName>ppt_x</p:attrName>
                                        </p:attrNameLst>
                                      </p:cBhvr>
                                      <p:tavLst>
                                        <p:tav tm="0">
                                          <p:val>
                                            <p:strVal val="#ppt_x"/>
                                          </p:val>
                                        </p:tav>
                                        <p:tav tm="100000">
                                          <p:val>
                                            <p:strVal val="#ppt_x"/>
                                          </p:val>
                                        </p:tav>
                                      </p:tavLst>
                                    </p:anim>
                                    <p:anim calcmode="lin" valueType="num">
                                      <p:cBhvr>
                                        <p:cTn id="118" dur="1000" fill="hold"/>
                                        <p:tgtEl>
                                          <p:spTgt spid="13"/>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14"/>
                                        </p:tgtEl>
                                        <p:attrNameLst>
                                          <p:attrName>style.visibility</p:attrName>
                                        </p:attrNameLst>
                                      </p:cBhvr>
                                      <p:to>
                                        <p:strVal val="visible"/>
                                      </p:to>
                                    </p:set>
                                    <p:animEffect transition="in" filter="fade">
                                      <p:cBhvr>
                                        <p:cTn id="121" dur="1000"/>
                                        <p:tgtEl>
                                          <p:spTgt spid="14"/>
                                        </p:tgtEl>
                                      </p:cBhvr>
                                    </p:animEffect>
                                    <p:anim calcmode="lin" valueType="num">
                                      <p:cBhvr>
                                        <p:cTn id="122" dur="1000" fill="hold"/>
                                        <p:tgtEl>
                                          <p:spTgt spid="14"/>
                                        </p:tgtEl>
                                        <p:attrNameLst>
                                          <p:attrName>ppt_x</p:attrName>
                                        </p:attrNameLst>
                                      </p:cBhvr>
                                      <p:tavLst>
                                        <p:tav tm="0">
                                          <p:val>
                                            <p:strVal val="#ppt_x"/>
                                          </p:val>
                                        </p:tav>
                                        <p:tav tm="100000">
                                          <p:val>
                                            <p:strVal val="#ppt_x"/>
                                          </p:val>
                                        </p:tav>
                                      </p:tavLst>
                                    </p:anim>
                                    <p:anim calcmode="lin" valueType="num">
                                      <p:cBhvr>
                                        <p:cTn id="123" dur="1000" fill="hold"/>
                                        <p:tgtEl>
                                          <p:spTgt spid="14"/>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15"/>
                                        </p:tgtEl>
                                        <p:attrNameLst>
                                          <p:attrName>style.visibility</p:attrName>
                                        </p:attrNameLst>
                                      </p:cBhvr>
                                      <p:to>
                                        <p:strVal val="visible"/>
                                      </p:to>
                                    </p:set>
                                    <p:animEffect transition="in" filter="fade">
                                      <p:cBhvr>
                                        <p:cTn id="126" dur="1000"/>
                                        <p:tgtEl>
                                          <p:spTgt spid="15"/>
                                        </p:tgtEl>
                                      </p:cBhvr>
                                    </p:animEffect>
                                    <p:anim calcmode="lin" valueType="num">
                                      <p:cBhvr>
                                        <p:cTn id="127" dur="1000" fill="hold"/>
                                        <p:tgtEl>
                                          <p:spTgt spid="15"/>
                                        </p:tgtEl>
                                        <p:attrNameLst>
                                          <p:attrName>ppt_x</p:attrName>
                                        </p:attrNameLst>
                                      </p:cBhvr>
                                      <p:tavLst>
                                        <p:tav tm="0">
                                          <p:val>
                                            <p:strVal val="#ppt_x"/>
                                          </p:val>
                                        </p:tav>
                                        <p:tav tm="100000">
                                          <p:val>
                                            <p:strVal val="#ppt_x"/>
                                          </p:val>
                                        </p:tav>
                                      </p:tavLst>
                                    </p:anim>
                                    <p:anim calcmode="lin" valueType="num">
                                      <p:cBhvr>
                                        <p:cTn id="128" dur="1000" fill="hold"/>
                                        <p:tgtEl>
                                          <p:spTgt spid="15"/>
                                        </p:tgtEl>
                                        <p:attrNameLst>
                                          <p:attrName>ppt_y</p:attrName>
                                        </p:attrNameLst>
                                      </p:cBhvr>
                                      <p:tavLst>
                                        <p:tav tm="0">
                                          <p:val>
                                            <p:strVal val="#ppt_y+.1"/>
                                          </p:val>
                                        </p:tav>
                                        <p:tav tm="100000">
                                          <p:val>
                                            <p:strVal val="#ppt_y"/>
                                          </p:val>
                                        </p:tav>
                                      </p:tavLst>
                                    </p:anim>
                                  </p:childTnLst>
                                </p:cTn>
                              </p:par>
                            </p:childTnLst>
                          </p:cTn>
                        </p:par>
                        <p:par>
                          <p:cTn id="129" fill="hold">
                            <p:stCondLst>
                              <p:cond delay="3000"/>
                            </p:stCondLst>
                            <p:childTnLst>
                              <p:par>
                                <p:cTn id="130" presetID="53" presetClass="entr" presetSubtype="16" fill="hold" grpId="0" nodeType="afterEffect">
                                  <p:stCondLst>
                                    <p:cond delay="0"/>
                                  </p:stCondLst>
                                  <p:childTnLst>
                                    <p:set>
                                      <p:cBhvr>
                                        <p:cTn id="131" dur="1" fill="hold">
                                          <p:stCondLst>
                                            <p:cond delay="0"/>
                                          </p:stCondLst>
                                        </p:cTn>
                                        <p:tgtEl>
                                          <p:spTgt spid="30"/>
                                        </p:tgtEl>
                                        <p:attrNameLst>
                                          <p:attrName>style.visibility</p:attrName>
                                        </p:attrNameLst>
                                      </p:cBhvr>
                                      <p:to>
                                        <p:strVal val="visible"/>
                                      </p:to>
                                    </p:set>
                                    <p:anim calcmode="lin" valueType="num">
                                      <p:cBhvr>
                                        <p:cTn id="132" dur="500" fill="hold"/>
                                        <p:tgtEl>
                                          <p:spTgt spid="30"/>
                                        </p:tgtEl>
                                        <p:attrNameLst>
                                          <p:attrName>ppt_w</p:attrName>
                                        </p:attrNameLst>
                                      </p:cBhvr>
                                      <p:tavLst>
                                        <p:tav tm="0">
                                          <p:val>
                                            <p:fltVal val="0"/>
                                          </p:val>
                                        </p:tav>
                                        <p:tav tm="100000">
                                          <p:val>
                                            <p:strVal val="#ppt_w"/>
                                          </p:val>
                                        </p:tav>
                                      </p:tavLst>
                                    </p:anim>
                                    <p:anim calcmode="lin" valueType="num">
                                      <p:cBhvr>
                                        <p:cTn id="133" dur="500" fill="hold"/>
                                        <p:tgtEl>
                                          <p:spTgt spid="30"/>
                                        </p:tgtEl>
                                        <p:attrNameLst>
                                          <p:attrName>ppt_h</p:attrName>
                                        </p:attrNameLst>
                                      </p:cBhvr>
                                      <p:tavLst>
                                        <p:tav tm="0">
                                          <p:val>
                                            <p:fltVal val="0"/>
                                          </p:val>
                                        </p:tav>
                                        <p:tav tm="100000">
                                          <p:val>
                                            <p:strVal val="#ppt_h"/>
                                          </p:val>
                                        </p:tav>
                                      </p:tavLst>
                                    </p:anim>
                                    <p:animEffect transition="in" filter="fade">
                                      <p:cBhvr>
                                        <p:cTn id="134" dur="500"/>
                                        <p:tgtEl>
                                          <p:spTgt spid="30"/>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cBhvr>
                                        <p:cTn id="137" dur="500" fill="hold"/>
                                        <p:tgtEl>
                                          <p:spTgt spid="28"/>
                                        </p:tgtEl>
                                        <p:attrNameLst>
                                          <p:attrName>ppt_w</p:attrName>
                                        </p:attrNameLst>
                                      </p:cBhvr>
                                      <p:tavLst>
                                        <p:tav tm="0">
                                          <p:val>
                                            <p:fltVal val="0"/>
                                          </p:val>
                                        </p:tav>
                                        <p:tav tm="100000">
                                          <p:val>
                                            <p:strVal val="#ppt_w"/>
                                          </p:val>
                                        </p:tav>
                                      </p:tavLst>
                                    </p:anim>
                                    <p:anim calcmode="lin" valueType="num">
                                      <p:cBhvr>
                                        <p:cTn id="138" dur="500" fill="hold"/>
                                        <p:tgtEl>
                                          <p:spTgt spid="28"/>
                                        </p:tgtEl>
                                        <p:attrNameLst>
                                          <p:attrName>ppt_h</p:attrName>
                                        </p:attrNameLst>
                                      </p:cBhvr>
                                      <p:tavLst>
                                        <p:tav tm="0">
                                          <p:val>
                                            <p:fltVal val="0"/>
                                          </p:val>
                                        </p:tav>
                                        <p:tav tm="100000">
                                          <p:val>
                                            <p:strVal val="#ppt_h"/>
                                          </p:val>
                                        </p:tav>
                                      </p:tavLst>
                                    </p:anim>
                                    <p:animEffect transition="in" filter="fade">
                                      <p:cBhvr>
                                        <p:cTn id="139" dur="500"/>
                                        <p:tgtEl>
                                          <p:spTgt spid="28"/>
                                        </p:tgtEl>
                                      </p:cBhvr>
                                    </p:animEffect>
                                  </p:childTnLst>
                                </p:cTn>
                              </p:par>
                            </p:childTnLst>
                          </p:cTn>
                        </p:par>
                        <p:par>
                          <p:cTn id="140" fill="hold">
                            <p:stCondLst>
                              <p:cond delay="3500"/>
                            </p:stCondLst>
                            <p:childTnLst>
                              <p:par>
                                <p:cTn id="141" presetID="53" presetClass="entr" presetSubtype="16" fill="hold" grpId="0" nodeType="afterEffect">
                                  <p:stCondLst>
                                    <p:cond delay="0"/>
                                  </p:stCondLst>
                                  <p:childTnLst>
                                    <p:set>
                                      <p:cBhvr>
                                        <p:cTn id="142" dur="1" fill="hold">
                                          <p:stCondLst>
                                            <p:cond delay="0"/>
                                          </p:stCondLst>
                                        </p:cTn>
                                        <p:tgtEl>
                                          <p:spTgt spid="31"/>
                                        </p:tgtEl>
                                        <p:attrNameLst>
                                          <p:attrName>style.visibility</p:attrName>
                                        </p:attrNameLst>
                                      </p:cBhvr>
                                      <p:to>
                                        <p:strVal val="visible"/>
                                      </p:to>
                                    </p:set>
                                    <p:anim calcmode="lin" valueType="num">
                                      <p:cBhvr>
                                        <p:cTn id="143" dur="500" fill="hold"/>
                                        <p:tgtEl>
                                          <p:spTgt spid="31"/>
                                        </p:tgtEl>
                                        <p:attrNameLst>
                                          <p:attrName>ppt_w</p:attrName>
                                        </p:attrNameLst>
                                      </p:cBhvr>
                                      <p:tavLst>
                                        <p:tav tm="0">
                                          <p:val>
                                            <p:fltVal val="0"/>
                                          </p:val>
                                        </p:tav>
                                        <p:tav tm="100000">
                                          <p:val>
                                            <p:strVal val="#ppt_w"/>
                                          </p:val>
                                        </p:tav>
                                      </p:tavLst>
                                    </p:anim>
                                    <p:anim calcmode="lin" valueType="num">
                                      <p:cBhvr>
                                        <p:cTn id="144" dur="500" fill="hold"/>
                                        <p:tgtEl>
                                          <p:spTgt spid="31"/>
                                        </p:tgtEl>
                                        <p:attrNameLst>
                                          <p:attrName>ppt_h</p:attrName>
                                        </p:attrNameLst>
                                      </p:cBhvr>
                                      <p:tavLst>
                                        <p:tav tm="0">
                                          <p:val>
                                            <p:fltVal val="0"/>
                                          </p:val>
                                        </p:tav>
                                        <p:tav tm="100000">
                                          <p:val>
                                            <p:strVal val="#ppt_h"/>
                                          </p:val>
                                        </p:tav>
                                      </p:tavLst>
                                    </p:anim>
                                    <p:animEffect transition="in" filter="fade">
                                      <p:cBhvr>
                                        <p:cTn id="145" dur="500"/>
                                        <p:tgtEl>
                                          <p:spTgt spid="31"/>
                                        </p:tgtEl>
                                      </p:cBhvr>
                                    </p:animEffect>
                                  </p:childTnLst>
                                </p:cTn>
                              </p:par>
                              <p:par>
                                <p:cTn id="146" presetID="53" presetClass="entr" presetSubtype="16" fill="hold" grpId="0" nodeType="withEffect">
                                  <p:stCondLst>
                                    <p:cond delay="0"/>
                                  </p:stCondLst>
                                  <p:childTnLst>
                                    <p:set>
                                      <p:cBhvr>
                                        <p:cTn id="147" dur="1" fill="hold">
                                          <p:stCondLst>
                                            <p:cond delay="0"/>
                                          </p:stCondLst>
                                        </p:cTn>
                                        <p:tgtEl>
                                          <p:spTgt spid="32"/>
                                        </p:tgtEl>
                                        <p:attrNameLst>
                                          <p:attrName>style.visibility</p:attrName>
                                        </p:attrNameLst>
                                      </p:cBhvr>
                                      <p:to>
                                        <p:strVal val="visible"/>
                                      </p:to>
                                    </p:set>
                                    <p:anim calcmode="lin" valueType="num">
                                      <p:cBhvr>
                                        <p:cTn id="148" dur="500" fill="hold"/>
                                        <p:tgtEl>
                                          <p:spTgt spid="32"/>
                                        </p:tgtEl>
                                        <p:attrNameLst>
                                          <p:attrName>ppt_w</p:attrName>
                                        </p:attrNameLst>
                                      </p:cBhvr>
                                      <p:tavLst>
                                        <p:tav tm="0">
                                          <p:val>
                                            <p:fltVal val="0"/>
                                          </p:val>
                                        </p:tav>
                                        <p:tav tm="100000">
                                          <p:val>
                                            <p:strVal val="#ppt_w"/>
                                          </p:val>
                                        </p:tav>
                                      </p:tavLst>
                                    </p:anim>
                                    <p:anim calcmode="lin" valueType="num">
                                      <p:cBhvr>
                                        <p:cTn id="149" dur="500" fill="hold"/>
                                        <p:tgtEl>
                                          <p:spTgt spid="32"/>
                                        </p:tgtEl>
                                        <p:attrNameLst>
                                          <p:attrName>ppt_h</p:attrName>
                                        </p:attrNameLst>
                                      </p:cBhvr>
                                      <p:tavLst>
                                        <p:tav tm="0">
                                          <p:val>
                                            <p:fltVal val="0"/>
                                          </p:val>
                                        </p:tav>
                                        <p:tav tm="100000">
                                          <p:val>
                                            <p:strVal val="#ppt_h"/>
                                          </p:val>
                                        </p:tav>
                                      </p:tavLst>
                                    </p:anim>
                                    <p:animEffect transition="in" filter="fade">
                                      <p:cBhvr>
                                        <p:cTn id="15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16" descr="A grey square with white x&#10;&#10;AI-generated content may be incorrect.">
            <a:extLst>
              <a:ext uri="{FF2B5EF4-FFF2-40B4-BE49-F238E27FC236}">
                <a16:creationId xmlns:a16="http://schemas.microsoft.com/office/drawing/2014/main" id="{072E1D84-53D3-89E7-C525-F65EF20F107D}"/>
              </a:ext>
            </a:extLst>
          </p:cNvPr>
          <p:cNvPicPr>
            <a:picLocks noChangeAspect="1"/>
          </p:cNvPicPr>
          <p:nvPr/>
        </p:nvPicPr>
        <p:blipFill>
          <a:blip r:embed="rId2"/>
          <a:srcRect t="24390" b="24390"/>
          <a:stretch>
            <a:fillRect/>
          </a:stretch>
        </p:blipFill>
        <p:spPr>
          <a:xfrm>
            <a:off x="1723498" y="3534514"/>
            <a:ext cx="6504514" cy="3330746"/>
          </a:xfrm>
          <a:custGeom>
            <a:avLst/>
            <a:gdLst>
              <a:gd name="connsiteX0" fmla="*/ 192115 w 3252257"/>
              <a:gd name="connsiteY0" fmla="*/ 0 h 1665373"/>
              <a:gd name="connsiteX1" fmla="*/ 3060140 w 3252257"/>
              <a:gd name="connsiteY1" fmla="*/ 0 h 1665373"/>
              <a:gd name="connsiteX2" fmla="*/ 3252257 w 3252257"/>
              <a:gd name="connsiteY2" fmla="*/ 192117 h 1665373"/>
              <a:gd name="connsiteX3" fmla="*/ 3252257 w 3252257"/>
              <a:gd name="connsiteY3" fmla="*/ 1473256 h 1665373"/>
              <a:gd name="connsiteX4" fmla="*/ 3060140 w 3252257"/>
              <a:gd name="connsiteY4" fmla="*/ 1665373 h 1665373"/>
              <a:gd name="connsiteX5" fmla="*/ 192115 w 3252257"/>
              <a:gd name="connsiteY5" fmla="*/ 1665373 h 1665373"/>
              <a:gd name="connsiteX6" fmla="*/ 15096 w 3252257"/>
              <a:gd name="connsiteY6" fmla="*/ 1548037 h 1665373"/>
              <a:gd name="connsiteX7" fmla="*/ 0 w 3252257"/>
              <a:gd name="connsiteY7" fmla="*/ 1473266 h 1665373"/>
              <a:gd name="connsiteX8" fmla="*/ 0 w 3252257"/>
              <a:gd name="connsiteY8" fmla="*/ 192107 h 1665373"/>
              <a:gd name="connsiteX9" fmla="*/ 15096 w 3252257"/>
              <a:gd name="connsiteY9" fmla="*/ 117337 h 1665373"/>
              <a:gd name="connsiteX10" fmla="*/ 192115 w 3252257"/>
              <a:gd name="connsiteY10" fmla="*/ 0 h 166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52257" h="1665373">
                <a:moveTo>
                  <a:pt x="192115" y="0"/>
                </a:moveTo>
                <a:lnTo>
                  <a:pt x="3060140" y="0"/>
                </a:lnTo>
                <a:cubicBezTo>
                  <a:pt x="3166243" y="0"/>
                  <a:pt x="3252257" y="86014"/>
                  <a:pt x="3252257" y="192117"/>
                </a:cubicBezTo>
                <a:lnTo>
                  <a:pt x="3252257" y="1473256"/>
                </a:lnTo>
                <a:cubicBezTo>
                  <a:pt x="3252257" y="1579359"/>
                  <a:pt x="3166243" y="1665373"/>
                  <a:pt x="3060140" y="1665373"/>
                </a:cubicBezTo>
                <a:lnTo>
                  <a:pt x="192115" y="1665373"/>
                </a:lnTo>
                <a:cubicBezTo>
                  <a:pt x="112538" y="1665373"/>
                  <a:pt x="44261" y="1616990"/>
                  <a:pt x="15096" y="1548037"/>
                </a:cubicBezTo>
                <a:lnTo>
                  <a:pt x="0" y="1473266"/>
                </a:lnTo>
                <a:lnTo>
                  <a:pt x="0" y="192107"/>
                </a:lnTo>
                <a:lnTo>
                  <a:pt x="15096" y="117337"/>
                </a:lnTo>
                <a:cubicBezTo>
                  <a:pt x="44261" y="48383"/>
                  <a:pt x="112538" y="0"/>
                  <a:pt x="192115" y="0"/>
                </a:cubicBezTo>
                <a:close/>
              </a:path>
            </a:pathLst>
          </a:custGeom>
        </p:spPr>
      </p:pic>
      <p:pic>
        <p:nvPicPr>
          <p:cNvPr id="3" name="Picture Placeholder 16" descr="A grey square with white x&#10;&#10;AI-generated content may be incorrect.">
            <a:extLst>
              <a:ext uri="{FF2B5EF4-FFF2-40B4-BE49-F238E27FC236}">
                <a16:creationId xmlns:a16="http://schemas.microsoft.com/office/drawing/2014/main" id="{17C25D68-1438-F06B-C494-77D7DF6FDAB3}"/>
              </a:ext>
            </a:extLst>
          </p:cNvPr>
          <p:cNvPicPr>
            <a:picLocks noChangeAspect="1"/>
          </p:cNvPicPr>
          <p:nvPr/>
        </p:nvPicPr>
        <p:blipFill>
          <a:blip r:embed="rId2"/>
          <a:srcRect t="24390" b="24390"/>
          <a:stretch>
            <a:fillRect/>
          </a:stretch>
        </p:blipFill>
        <p:spPr>
          <a:xfrm>
            <a:off x="8939741" y="3534515"/>
            <a:ext cx="6504514" cy="3330746"/>
          </a:xfrm>
          <a:custGeom>
            <a:avLst/>
            <a:gdLst>
              <a:gd name="connsiteX0" fmla="*/ 192115 w 3252257"/>
              <a:gd name="connsiteY0" fmla="*/ 0 h 1665373"/>
              <a:gd name="connsiteX1" fmla="*/ 3060140 w 3252257"/>
              <a:gd name="connsiteY1" fmla="*/ 0 h 1665373"/>
              <a:gd name="connsiteX2" fmla="*/ 3252257 w 3252257"/>
              <a:gd name="connsiteY2" fmla="*/ 192117 h 1665373"/>
              <a:gd name="connsiteX3" fmla="*/ 3252257 w 3252257"/>
              <a:gd name="connsiteY3" fmla="*/ 1473256 h 1665373"/>
              <a:gd name="connsiteX4" fmla="*/ 3060140 w 3252257"/>
              <a:gd name="connsiteY4" fmla="*/ 1665373 h 1665373"/>
              <a:gd name="connsiteX5" fmla="*/ 192115 w 3252257"/>
              <a:gd name="connsiteY5" fmla="*/ 1665373 h 1665373"/>
              <a:gd name="connsiteX6" fmla="*/ 15096 w 3252257"/>
              <a:gd name="connsiteY6" fmla="*/ 1548037 h 1665373"/>
              <a:gd name="connsiteX7" fmla="*/ 0 w 3252257"/>
              <a:gd name="connsiteY7" fmla="*/ 1473266 h 1665373"/>
              <a:gd name="connsiteX8" fmla="*/ 0 w 3252257"/>
              <a:gd name="connsiteY8" fmla="*/ 192107 h 1665373"/>
              <a:gd name="connsiteX9" fmla="*/ 15096 w 3252257"/>
              <a:gd name="connsiteY9" fmla="*/ 117337 h 1665373"/>
              <a:gd name="connsiteX10" fmla="*/ 192115 w 3252257"/>
              <a:gd name="connsiteY10" fmla="*/ 0 h 166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52257" h="1665373">
                <a:moveTo>
                  <a:pt x="192115" y="0"/>
                </a:moveTo>
                <a:lnTo>
                  <a:pt x="3060140" y="0"/>
                </a:lnTo>
                <a:cubicBezTo>
                  <a:pt x="3166243" y="0"/>
                  <a:pt x="3252257" y="86014"/>
                  <a:pt x="3252257" y="192117"/>
                </a:cubicBezTo>
                <a:lnTo>
                  <a:pt x="3252257" y="1473256"/>
                </a:lnTo>
                <a:cubicBezTo>
                  <a:pt x="3252257" y="1579359"/>
                  <a:pt x="3166243" y="1665373"/>
                  <a:pt x="3060140" y="1665373"/>
                </a:cubicBezTo>
                <a:lnTo>
                  <a:pt x="192115" y="1665373"/>
                </a:lnTo>
                <a:cubicBezTo>
                  <a:pt x="112538" y="1665373"/>
                  <a:pt x="44261" y="1616990"/>
                  <a:pt x="15096" y="1548037"/>
                </a:cubicBezTo>
                <a:lnTo>
                  <a:pt x="0" y="1473266"/>
                </a:lnTo>
                <a:lnTo>
                  <a:pt x="0" y="192107"/>
                </a:lnTo>
                <a:lnTo>
                  <a:pt x="15096" y="117337"/>
                </a:lnTo>
                <a:cubicBezTo>
                  <a:pt x="44261" y="48383"/>
                  <a:pt x="112538" y="0"/>
                  <a:pt x="192115" y="0"/>
                </a:cubicBezTo>
                <a:close/>
              </a:path>
            </a:pathLst>
          </a:custGeom>
        </p:spPr>
      </p:pic>
      <p:pic>
        <p:nvPicPr>
          <p:cNvPr id="4" name="Picture Placeholder 19" descr="A grey square with white x&#10;&#10;AI-generated content may be incorrect.">
            <a:extLst>
              <a:ext uri="{FF2B5EF4-FFF2-40B4-BE49-F238E27FC236}">
                <a16:creationId xmlns:a16="http://schemas.microsoft.com/office/drawing/2014/main" id="{8053DBF6-FD56-3F50-7508-E70EBCC12FB5}"/>
              </a:ext>
            </a:extLst>
          </p:cNvPr>
          <p:cNvPicPr>
            <a:picLocks noChangeAspect="1"/>
          </p:cNvPicPr>
          <p:nvPr/>
        </p:nvPicPr>
        <p:blipFill>
          <a:blip r:embed="rId2"/>
          <a:srcRect t="24384" b="24384"/>
          <a:stretch>
            <a:fillRect/>
          </a:stretch>
        </p:blipFill>
        <p:spPr>
          <a:xfrm>
            <a:off x="15932147" y="3534515"/>
            <a:ext cx="6504514" cy="3330746"/>
          </a:xfrm>
          <a:custGeom>
            <a:avLst/>
            <a:gdLst>
              <a:gd name="connsiteX0" fmla="*/ 192115 w 3252257"/>
              <a:gd name="connsiteY0" fmla="*/ 0 h 1665373"/>
              <a:gd name="connsiteX1" fmla="*/ 3060140 w 3252257"/>
              <a:gd name="connsiteY1" fmla="*/ 0 h 1665373"/>
              <a:gd name="connsiteX2" fmla="*/ 3252257 w 3252257"/>
              <a:gd name="connsiteY2" fmla="*/ 192117 h 1665373"/>
              <a:gd name="connsiteX3" fmla="*/ 3252257 w 3252257"/>
              <a:gd name="connsiteY3" fmla="*/ 1473256 h 1665373"/>
              <a:gd name="connsiteX4" fmla="*/ 3060140 w 3252257"/>
              <a:gd name="connsiteY4" fmla="*/ 1665373 h 1665373"/>
              <a:gd name="connsiteX5" fmla="*/ 192115 w 3252257"/>
              <a:gd name="connsiteY5" fmla="*/ 1665373 h 1665373"/>
              <a:gd name="connsiteX6" fmla="*/ 15096 w 3252257"/>
              <a:gd name="connsiteY6" fmla="*/ 1548037 h 1665373"/>
              <a:gd name="connsiteX7" fmla="*/ 0 w 3252257"/>
              <a:gd name="connsiteY7" fmla="*/ 1473266 h 1665373"/>
              <a:gd name="connsiteX8" fmla="*/ 0 w 3252257"/>
              <a:gd name="connsiteY8" fmla="*/ 192107 h 1665373"/>
              <a:gd name="connsiteX9" fmla="*/ 15096 w 3252257"/>
              <a:gd name="connsiteY9" fmla="*/ 117337 h 1665373"/>
              <a:gd name="connsiteX10" fmla="*/ 192115 w 3252257"/>
              <a:gd name="connsiteY10" fmla="*/ 0 h 166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52257" h="1665373">
                <a:moveTo>
                  <a:pt x="192115" y="0"/>
                </a:moveTo>
                <a:lnTo>
                  <a:pt x="3060140" y="0"/>
                </a:lnTo>
                <a:cubicBezTo>
                  <a:pt x="3166243" y="0"/>
                  <a:pt x="3252257" y="86014"/>
                  <a:pt x="3252257" y="192117"/>
                </a:cubicBezTo>
                <a:lnTo>
                  <a:pt x="3252257" y="1473256"/>
                </a:lnTo>
                <a:cubicBezTo>
                  <a:pt x="3252257" y="1579359"/>
                  <a:pt x="3166243" y="1665373"/>
                  <a:pt x="3060140" y="1665373"/>
                </a:cubicBezTo>
                <a:lnTo>
                  <a:pt x="192115" y="1665373"/>
                </a:lnTo>
                <a:cubicBezTo>
                  <a:pt x="112538" y="1665373"/>
                  <a:pt x="44261" y="1616990"/>
                  <a:pt x="15096" y="1548037"/>
                </a:cubicBezTo>
                <a:lnTo>
                  <a:pt x="0" y="1473266"/>
                </a:lnTo>
                <a:lnTo>
                  <a:pt x="0" y="192107"/>
                </a:lnTo>
                <a:lnTo>
                  <a:pt x="15096" y="117337"/>
                </a:lnTo>
                <a:cubicBezTo>
                  <a:pt x="44261" y="48383"/>
                  <a:pt x="112538" y="0"/>
                  <a:pt x="192115" y="0"/>
                </a:cubicBezTo>
                <a:close/>
              </a:path>
            </a:pathLst>
          </a:custGeom>
        </p:spPr>
      </p:pic>
      <p:sp>
        <p:nvSpPr>
          <p:cNvPr id="5" name="Text Placeholder 12">
            <a:extLst>
              <a:ext uri="{FF2B5EF4-FFF2-40B4-BE49-F238E27FC236}">
                <a16:creationId xmlns:a16="http://schemas.microsoft.com/office/drawing/2014/main" id="{82464819-D647-B35C-1B22-A1B3EB89E9F1}"/>
              </a:ext>
            </a:extLst>
          </p:cNvPr>
          <p:cNvSpPr txBox="1">
            <a:spLocks/>
          </p:cNvSpPr>
          <p:nvPr/>
        </p:nvSpPr>
        <p:spPr>
          <a:xfrm>
            <a:off x="1947344" y="1386033"/>
            <a:ext cx="20489312" cy="1538882"/>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buNone/>
            </a:pPr>
            <a:r>
              <a:rPr lang="en-US" sz="7200" b="1" dirty="0"/>
              <a:t>Our Great Services</a:t>
            </a:r>
          </a:p>
        </p:txBody>
      </p:sp>
      <p:sp>
        <p:nvSpPr>
          <p:cNvPr id="6" name="Rounded Rectangle 20">
            <a:extLst>
              <a:ext uri="{FF2B5EF4-FFF2-40B4-BE49-F238E27FC236}">
                <a16:creationId xmlns:a16="http://schemas.microsoft.com/office/drawing/2014/main" id="{567A021F-745F-DD88-A5AA-DA845491DAF1}"/>
              </a:ext>
            </a:extLst>
          </p:cNvPr>
          <p:cNvSpPr/>
          <p:nvPr/>
        </p:nvSpPr>
        <p:spPr>
          <a:xfrm rot="10800000" flipV="1">
            <a:off x="-6" y="6858001"/>
            <a:ext cx="24384004" cy="4876798"/>
          </a:xfrm>
          <a:prstGeom prst="rect">
            <a:avLst/>
          </a:prstGeom>
          <a:solidFill>
            <a:schemeClr val="bg1"/>
          </a:solidFill>
          <a:ln>
            <a:noFill/>
          </a:ln>
          <a:effectLst>
            <a:outerShdw blurRad="304800" dist="63500" dir="3600000" sx="99000" sy="99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200"/>
          </a:p>
        </p:txBody>
      </p:sp>
      <p:sp>
        <p:nvSpPr>
          <p:cNvPr id="7" name="TextBox 6">
            <a:extLst>
              <a:ext uri="{FF2B5EF4-FFF2-40B4-BE49-F238E27FC236}">
                <a16:creationId xmlns:a16="http://schemas.microsoft.com/office/drawing/2014/main" id="{C881D0AA-6433-7B43-85F0-5A2201B7EC32}"/>
              </a:ext>
            </a:extLst>
          </p:cNvPr>
          <p:cNvSpPr txBox="1"/>
          <p:nvPr/>
        </p:nvSpPr>
        <p:spPr>
          <a:xfrm>
            <a:off x="9427626" y="9184465"/>
            <a:ext cx="5528740" cy="1692771"/>
          </a:xfrm>
          <a:prstGeom prst="rect">
            <a:avLst/>
          </a:prstGeom>
          <a:noFill/>
        </p:spPr>
        <p:txBody>
          <a:bodyPr wrap="square">
            <a:spAutoFit/>
          </a:bodyPr>
          <a:lstStyle/>
          <a:p>
            <a:pPr algn="ctr">
              <a:lnSpc>
                <a:spcPct val="150000"/>
              </a:lnSpc>
            </a:pPr>
            <a:r>
              <a:rPr lang="en-US" sz="2400" dirty="0"/>
              <a:t>Lorem ipsum dolor sit </a:t>
            </a:r>
            <a:r>
              <a:rPr lang="en-US" sz="2400" dirty="0" err="1"/>
              <a:t>amet</a:t>
            </a:r>
            <a:r>
              <a:rPr lang="en-US" sz="2400" dirty="0"/>
              <a:t>, </a:t>
            </a:r>
            <a:r>
              <a:rPr lang="en-US" sz="2400" dirty="0" err="1"/>
              <a:t>consectetur</a:t>
            </a:r>
            <a:r>
              <a:rPr lang="en-US" sz="2400" dirty="0"/>
              <a:t> </a:t>
            </a:r>
            <a:r>
              <a:rPr lang="en-US" sz="2400" dirty="0" err="1"/>
              <a:t>adipiscing</a:t>
            </a:r>
            <a:r>
              <a:rPr lang="en-US" sz="2400" dirty="0"/>
              <a:t> </a:t>
            </a:r>
            <a:r>
              <a:rPr lang="en-US" sz="2400" dirty="0" err="1"/>
              <a:t>elit</a:t>
            </a:r>
            <a:r>
              <a:rPr lang="en-US" sz="2400" dirty="0"/>
              <a:t> Lorem ipsum dolor sit </a:t>
            </a:r>
            <a:r>
              <a:rPr lang="en-US" sz="2400" dirty="0" err="1"/>
              <a:t>amet</a:t>
            </a:r>
            <a:r>
              <a:rPr lang="en-US" sz="2400" dirty="0"/>
              <a:t>, </a:t>
            </a:r>
            <a:r>
              <a:rPr lang="en-US" sz="2400" dirty="0" err="1"/>
              <a:t>consectetur</a:t>
            </a:r>
            <a:r>
              <a:rPr lang="en-US" sz="2400" dirty="0"/>
              <a:t> </a:t>
            </a:r>
            <a:r>
              <a:rPr lang="en-US" sz="2400" dirty="0" err="1"/>
              <a:t>adipiscing</a:t>
            </a:r>
            <a:r>
              <a:rPr lang="en-US" sz="2400" dirty="0"/>
              <a:t> </a:t>
            </a:r>
            <a:r>
              <a:rPr lang="en-US" sz="2400" dirty="0" err="1"/>
              <a:t>elit</a:t>
            </a:r>
            <a:r>
              <a:rPr lang="en-US" sz="2400" dirty="0"/>
              <a:t> </a:t>
            </a:r>
          </a:p>
        </p:txBody>
      </p:sp>
      <p:sp>
        <p:nvSpPr>
          <p:cNvPr id="8" name="Rounded Rectangle 20">
            <a:extLst>
              <a:ext uri="{FF2B5EF4-FFF2-40B4-BE49-F238E27FC236}">
                <a16:creationId xmlns:a16="http://schemas.microsoft.com/office/drawing/2014/main" id="{D0EE705E-394B-0CCD-0825-70A24A7DF94C}"/>
              </a:ext>
            </a:extLst>
          </p:cNvPr>
          <p:cNvSpPr/>
          <p:nvPr/>
        </p:nvSpPr>
        <p:spPr>
          <a:xfrm rot="10800000" flipV="1">
            <a:off x="3370794" y="5638800"/>
            <a:ext cx="3657612" cy="2438400"/>
          </a:xfrm>
          <a:prstGeom prst="roundRect">
            <a:avLst>
              <a:gd name="adj" fmla="val 11887"/>
            </a:avLst>
          </a:prstGeom>
          <a:gradFill>
            <a:gsLst>
              <a:gs pos="0">
                <a:schemeClr val="accent1"/>
              </a:gs>
              <a:gs pos="100000">
                <a:schemeClr val="accent2"/>
              </a:gs>
            </a:gsLst>
            <a:lin ang="13500000" scaled="1"/>
          </a:gradFill>
          <a:ln>
            <a:noFill/>
          </a:ln>
          <a:effectLst>
            <a:outerShdw blurRad="215900" dist="88900" dir="3600000" sx="99000" sy="99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200"/>
          </a:p>
        </p:txBody>
      </p:sp>
      <p:sp>
        <p:nvSpPr>
          <p:cNvPr id="9" name="TextBox 8">
            <a:extLst>
              <a:ext uri="{FF2B5EF4-FFF2-40B4-BE49-F238E27FC236}">
                <a16:creationId xmlns:a16="http://schemas.microsoft.com/office/drawing/2014/main" id="{758735F2-AF75-E866-38C9-EDC8B87F4FCF}"/>
              </a:ext>
            </a:extLst>
          </p:cNvPr>
          <p:cNvSpPr txBox="1"/>
          <p:nvPr/>
        </p:nvSpPr>
        <p:spPr>
          <a:xfrm>
            <a:off x="16420032" y="9184465"/>
            <a:ext cx="5528740" cy="1692771"/>
          </a:xfrm>
          <a:prstGeom prst="rect">
            <a:avLst/>
          </a:prstGeom>
          <a:noFill/>
        </p:spPr>
        <p:txBody>
          <a:bodyPr wrap="square">
            <a:spAutoFit/>
          </a:bodyPr>
          <a:lstStyle/>
          <a:p>
            <a:pPr algn="ctr">
              <a:lnSpc>
                <a:spcPct val="150000"/>
              </a:lnSpc>
            </a:pPr>
            <a:r>
              <a:rPr lang="en-US" sz="2400" dirty="0"/>
              <a:t>Lorem ipsum dolor sit </a:t>
            </a:r>
            <a:r>
              <a:rPr lang="en-US" sz="2400" dirty="0" err="1"/>
              <a:t>amet</a:t>
            </a:r>
            <a:r>
              <a:rPr lang="en-US" sz="2400" dirty="0"/>
              <a:t>, </a:t>
            </a:r>
            <a:r>
              <a:rPr lang="en-US" sz="2400" dirty="0" err="1"/>
              <a:t>consectetur</a:t>
            </a:r>
            <a:r>
              <a:rPr lang="en-US" sz="2400" dirty="0"/>
              <a:t> </a:t>
            </a:r>
            <a:r>
              <a:rPr lang="en-US" sz="2400" dirty="0" err="1"/>
              <a:t>adipiscing</a:t>
            </a:r>
            <a:r>
              <a:rPr lang="en-US" sz="2400" dirty="0"/>
              <a:t> </a:t>
            </a:r>
            <a:r>
              <a:rPr lang="en-US" sz="2400" dirty="0" err="1"/>
              <a:t>elit</a:t>
            </a:r>
            <a:r>
              <a:rPr lang="en-US" sz="2400" dirty="0"/>
              <a:t> Lorem ipsum dolor sit </a:t>
            </a:r>
            <a:r>
              <a:rPr lang="en-US" sz="2400" dirty="0" err="1"/>
              <a:t>amet</a:t>
            </a:r>
            <a:r>
              <a:rPr lang="en-US" sz="2400" dirty="0"/>
              <a:t>, </a:t>
            </a:r>
            <a:r>
              <a:rPr lang="en-US" sz="2400" dirty="0" err="1"/>
              <a:t>consectetur</a:t>
            </a:r>
            <a:r>
              <a:rPr lang="en-US" sz="2400" dirty="0"/>
              <a:t> </a:t>
            </a:r>
            <a:r>
              <a:rPr lang="en-US" sz="2400" dirty="0" err="1"/>
              <a:t>adipiscing</a:t>
            </a:r>
            <a:r>
              <a:rPr lang="en-US" sz="2400" dirty="0"/>
              <a:t> </a:t>
            </a:r>
            <a:r>
              <a:rPr lang="en-US" sz="2400" dirty="0" err="1"/>
              <a:t>elit</a:t>
            </a:r>
            <a:r>
              <a:rPr lang="en-US" sz="2400" dirty="0"/>
              <a:t> </a:t>
            </a:r>
          </a:p>
        </p:txBody>
      </p:sp>
      <p:sp>
        <p:nvSpPr>
          <p:cNvPr id="10" name="TextBox 9">
            <a:extLst>
              <a:ext uri="{FF2B5EF4-FFF2-40B4-BE49-F238E27FC236}">
                <a16:creationId xmlns:a16="http://schemas.microsoft.com/office/drawing/2014/main" id="{34592312-74D2-F76B-275E-290740A4EA44}"/>
              </a:ext>
            </a:extLst>
          </p:cNvPr>
          <p:cNvSpPr txBox="1"/>
          <p:nvPr/>
        </p:nvSpPr>
        <p:spPr>
          <a:xfrm>
            <a:off x="2435228" y="9184465"/>
            <a:ext cx="5528740" cy="1701043"/>
          </a:xfrm>
          <a:prstGeom prst="rect">
            <a:avLst/>
          </a:prstGeom>
          <a:noFill/>
        </p:spPr>
        <p:txBody>
          <a:bodyPr wrap="square">
            <a:spAutoFit/>
          </a:bodyPr>
          <a:lstStyle/>
          <a:p>
            <a:pPr algn="ctr">
              <a:lnSpc>
                <a:spcPct val="150000"/>
              </a:lnSpc>
            </a:pPr>
            <a:r>
              <a:rPr lang="en-US" sz="2400" dirty="0"/>
              <a:t>Lorem ipsum dolor sit </a:t>
            </a:r>
            <a:r>
              <a:rPr lang="en-US" sz="2400" dirty="0" err="1"/>
              <a:t>amet</a:t>
            </a:r>
            <a:r>
              <a:rPr lang="en-US" sz="2400" dirty="0"/>
              <a:t>, </a:t>
            </a:r>
            <a:r>
              <a:rPr lang="en-US" sz="2400" dirty="0" err="1"/>
              <a:t>consectetur</a:t>
            </a:r>
            <a:r>
              <a:rPr lang="en-US" sz="2400" dirty="0"/>
              <a:t> </a:t>
            </a:r>
            <a:r>
              <a:rPr lang="en-US" sz="2400" dirty="0" err="1"/>
              <a:t>adipiscing</a:t>
            </a:r>
            <a:r>
              <a:rPr lang="en-US" sz="2400" dirty="0"/>
              <a:t> </a:t>
            </a:r>
            <a:r>
              <a:rPr lang="en-US" sz="2400" dirty="0" err="1"/>
              <a:t>elit</a:t>
            </a:r>
            <a:r>
              <a:rPr lang="en-US" sz="2400" dirty="0"/>
              <a:t> Lorem ipsum dolor sit </a:t>
            </a:r>
            <a:r>
              <a:rPr lang="en-US" sz="2400" dirty="0" err="1"/>
              <a:t>amet</a:t>
            </a:r>
            <a:r>
              <a:rPr lang="en-US" sz="2400" dirty="0"/>
              <a:t>, </a:t>
            </a:r>
            <a:r>
              <a:rPr lang="en-US" sz="2400" dirty="0" err="1"/>
              <a:t>consectetur</a:t>
            </a:r>
            <a:r>
              <a:rPr lang="en-US" sz="2400" dirty="0"/>
              <a:t> </a:t>
            </a:r>
            <a:r>
              <a:rPr lang="en-US" sz="2400" dirty="0" err="1"/>
              <a:t>adipiscing</a:t>
            </a:r>
            <a:r>
              <a:rPr lang="en-US" sz="2400" dirty="0"/>
              <a:t> </a:t>
            </a:r>
            <a:r>
              <a:rPr lang="en-US" sz="2400" dirty="0" err="1"/>
              <a:t>elit</a:t>
            </a:r>
            <a:r>
              <a:rPr lang="en-US" sz="2400" dirty="0"/>
              <a:t> </a:t>
            </a:r>
          </a:p>
        </p:txBody>
      </p:sp>
      <p:sp>
        <p:nvSpPr>
          <p:cNvPr id="11" name="Oval 10">
            <a:extLst>
              <a:ext uri="{FF2B5EF4-FFF2-40B4-BE49-F238E27FC236}">
                <a16:creationId xmlns:a16="http://schemas.microsoft.com/office/drawing/2014/main" id="{9C66FC61-68E5-DFE4-BD5B-865762E28E02}"/>
              </a:ext>
            </a:extLst>
          </p:cNvPr>
          <p:cNvSpPr/>
          <p:nvPr/>
        </p:nvSpPr>
        <p:spPr>
          <a:xfrm>
            <a:off x="4376634" y="6035040"/>
            <a:ext cx="1645928" cy="1645920"/>
          </a:xfrm>
          <a:prstGeom prst="ellipse">
            <a:avLst/>
          </a:prstGeom>
          <a:noFill/>
          <a:ln w="44450">
            <a:solidFill>
              <a:schemeClr val="bg2"/>
            </a:solidFill>
          </a:ln>
          <a:effectLst>
            <a:outerShdw blurRad="177800" dist="38100" dir="2880000" sx="97000" sy="97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13" name="TextBox 12">
            <a:extLst>
              <a:ext uri="{FF2B5EF4-FFF2-40B4-BE49-F238E27FC236}">
                <a16:creationId xmlns:a16="http://schemas.microsoft.com/office/drawing/2014/main" id="{492D03B8-3F98-18DC-F807-B1F6C94AE436}"/>
              </a:ext>
            </a:extLst>
          </p:cNvPr>
          <p:cNvSpPr txBox="1"/>
          <p:nvPr/>
        </p:nvSpPr>
        <p:spPr>
          <a:xfrm>
            <a:off x="9427626" y="8507357"/>
            <a:ext cx="5528740" cy="584775"/>
          </a:xfrm>
          <a:prstGeom prst="rect">
            <a:avLst/>
          </a:prstGeom>
          <a:noFill/>
        </p:spPr>
        <p:txBody>
          <a:bodyPr wrap="square">
            <a:spAutoFit/>
          </a:bodyPr>
          <a:lstStyle/>
          <a:p>
            <a:pPr algn="ctr"/>
            <a:r>
              <a:rPr lang="en-US" sz="3200">
                <a:latin typeface="+mj-lt"/>
              </a:rPr>
              <a:t>Description</a:t>
            </a:r>
          </a:p>
        </p:txBody>
      </p:sp>
      <p:sp>
        <p:nvSpPr>
          <p:cNvPr id="14" name="TextBox 13">
            <a:extLst>
              <a:ext uri="{FF2B5EF4-FFF2-40B4-BE49-F238E27FC236}">
                <a16:creationId xmlns:a16="http://schemas.microsoft.com/office/drawing/2014/main" id="{7F27ADCE-403F-9E7D-E67E-246245826DA4}"/>
              </a:ext>
            </a:extLst>
          </p:cNvPr>
          <p:cNvSpPr txBox="1"/>
          <p:nvPr/>
        </p:nvSpPr>
        <p:spPr>
          <a:xfrm>
            <a:off x="16420032" y="8507357"/>
            <a:ext cx="5528740" cy="584775"/>
          </a:xfrm>
          <a:prstGeom prst="rect">
            <a:avLst/>
          </a:prstGeom>
          <a:noFill/>
        </p:spPr>
        <p:txBody>
          <a:bodyPr wrap="square">
            <a:spAutoFit/>
          </a:bodyPr>
          <a:lstStyle/>
          <a:p>
            <a:pPr algn="ctr"/>
            <a:r>
              <a:rPr lang="en-US" sz="3200">
                <a:latin typeface="+mj-lt"/>
              </a:rPr>
              <a:t>Description</a:t>
            </a:r>
          </a:p>
        </p:txBody>
      </p:sp>
      <p:sp>
        <p:nvSpPr>
          <p:cNvPr id="15" name="TextBox 14">
            <a:extLst>
              <a:ext uri="{FF2B5EF4-FFF2-40B4-BE49-F238E27FC236}">
                <a16:creationId xmlns:a16="http://schemas.microsoft.com/office/drawing/2014/main" id="{36611323-00E2-3919-FD85-D0AC2B8E60DD}"/>
              </a:ext>
            </a:extLst>
          </p:cNvPr>
          <p:cNvSpPr txBox="1"/>
          <p:nvPr/>
        </p:nvSpPr>
        <p:spPr>
          <a:xfrm>
            <a:off x="2435228" y="8507357"/>
            <a:ext cx="5528740" cy="584775"/>
          </a:xfrm>
          <a:prstGeom prst="rect">
            <a:avLst/>
          </a:prstGeom>
          <a:noFill/>
        </p:spPr>
        <p:txBody>
          <a:bodyPr wrap="square">
            <a:spAutoFit/>
          </a:bodyPr>
          <a:lstStyle/>
          <a:p>
            <a:pPr algn="ctr"/>
            <a:r>
              <a:rPr lang="en-US" sz="3200">
                <a:latin typeface="+mj-lt"/>
              </a:rPr>
              <a:t>Description</a:t>
            </a:r>
          </a:p>
        </p:txBody>
      </p:sp>
      <p:sp>
        <p:nvSpPr>
          <p:cNvPr id="16" name="Freeform 55">
            <a:extLst>
              <a:ext uri="{FF2B5EF4-FFF2-40B4-BE49-F238E27FC236}">
                <a16:creationId xmlns:a16="http://schemas.microsoft.com/office/drawing/2014/main" id="{550AF3F1-A28F-5DB8-3119-6F0FA11F0D22}"/>
              </a:ext>
            </a:extLst>
          </p:cNvPr>
          <p:cNvSpPr>
            <a:spLocks noEditPoints="1"/>
          </p:cNvSpPr>
          <p:nvPr/>
        </p:nvSpPr>
        <p:spPr bwMode="auto">
          <a:xfrm>
            <a:off x="4909052" y="6570996"/>
            <a:ext cx="581092" cy="574008"/>
          </a:xfrm>
          <a:custGeom>
            <a:avLst/>
            <a:gdLst>
              <a:gd name="T0" fmla="*/ 96 w 104"/>
              <a:gd name="T1" fmla="*/ 103 h 103"/>
              <a:gd name="T2" fmla="*/ 90 w 104"/>
              <a:gd name="T3" fmla="*/ 101 h 103"/>
              <a:gd name="T4" fmla="*/ 69 w 104"/>
              <a:gd name="T5" fmla="*/ 80 h 103"/>
              <a:gd name="T6" fmla="*/ 44 w 104"/>
              <a:gd name="T7" fmla="*/ 87 h 103"/>
              <a:gd name="T8" fmla="*/ 0 w 104"/>
              <a:gd name="T9" fmla="*/ 44 h 103"/>
              <a:gd name="T10" fmla="*/ 44 w 104"/>
              <a:gd name="T11" fmla="*/ 0 h 103"/>
              <a:gd name="T12" fmla="*/ 88 w 104"/>
              <a:gd name="T13" fmla="*/ 44 h 103"/>
              <a:gd name="T14" fmla="*/ 80 w 104"/>
              <a:gd name="T15" fmla="*/ 68 h 103"/>
              <a:gd name="T16" fmla="*/ 101 w 104"/>
              <a:gd name="T17" fmla="*/ 90 h 103"/>
              <a:gd name="T18" fmla="*/ 104 w 104"/>
              <a:gd name="T19" fmla="*/ 95 h 103"/>
              <a:gd name="T20" fmla="*/ 96 w 104"/>
              <a:gd name="T21" fmla="*/ 103 h 103"/>
              <a:gd name="T22" fmla="*/ 44 w 104"/>
              <a:gd name="T23" fmla="*/ 16 h 103"/>
              <a:gd name="T24" fmla="*/ 16 w 104"/>
              <a:gd name="T25" fmla="*/ 44 h 103"/>
              <a:gd name="T26" fmla="*/ 44 w 104"/>
              <a:gd name="T27" fmla="*/ 71 h 103"/>
              <a:gd name="T28" fmla="*/ 72 w 104"/>
              <a:gd name="T29" fmla="*/ 44 h 103"/>
              <a:gd name="T30" fmla="*/ 44 w 104"/>
              <a:gd name="T31" fmla="*/ 1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4" h="103">
                <a:moveTo>
                  <a:pt x="96" y="103"/>
                </a:moveTo>
                <a:cubicBezTo>
                  <a:pt x="94" y="103"/>
                  <a:pt x="92" y="103"/>
                  <a:pt x="90" y="101"/>
                </a:cubicBezTo>
                <a:cubicBezTo>
                  <a:pt x="69" y="80"/>
                  <a:pt x="69" y="80"/>
                  <a:pt x="69" y="80"/>
                </a:cubicBezTo>
                <a:cubicBezTo>
                  <a:pt x="61" y="85"/>
                  <a:pt x="53" y="87"/>
                  <a:pt x="44" y="87"/>
                </a:cubicBezTo>
                <a:cubicBezTo>
                  <a:pt x="20" y="87"/>
                  <a:pt x="0" y="68"/>
                  <a:pt x="0" y="44"/>
                </a:cubicBezTo>
                <a:cubicBezTo>
                  <a:pt x="0" y="19"/>
                  <a:pt x="20" y="0"/>
                  <a:pt x="44" y="0"/>
                </a:cubicBezTo>
                <a:cubicBezTo>
                  <a:pt x="68" y="0"/>
                  <a:pt x="88" y="19"/>
                  <a:pt x="88" y="44"/>
                </a:cubicBezTo>
                <a:cubicBezTo>
                  <a:pt x="88" y="52"/>
                  <a:pt x="85" y="61"/>
                  <a:pt x="80" y="68"/>
                </a:cubicBezTo>
                <a:cubicBezTo>
                  <a:pt x="101" y="90"/>
                  <a:pt x="101" y="90"/>
                  <a:pt x="101" y="90"/>
                </a:cubicBezTo>
                <a:cubicBezTo>
                  <a:pt x="103" y="91"/>
                  <a:pt x="104" y="93"/>
                  <a:pt x="104" y="95"/>
                </a:cubicBezTo>
                <a:cubicBezTo>
                  <a:pt x="104" y="100"/>
                  <a:pt x="100" y="103"/>
                  <a:pt x="96" y="103"/>
                </a:cubicBezTo>
                <a:close/>
                <a:moveTo>
                  <a:pt x="44" y="16"/>
                </a:moveTo>
                <a:cubicBezTo>
                  <a:pt x="28" y="16"/>
                  <a:pt x="16" y="28"/>
                  <a:pt x="16" y="44"/>
                </a:cubicBezTo>
                <a:cubicBezTo>
                  <a:pt x="16" y="59"/>
                  <a:pt x="28" y="71"/>
                  <a:pt x="44" y="71"/>
                </a:cubicBezTo>
                <a:cubicBezTo>
                  <a:pt x="59" y="71"/>
                  <a:pt x="72" y="59"/>
                  <a:pt x="72" y="44"/>
                </a:cubicBezTo>
                <a:cubicBezTo>
                  <a:pt x="72" y="28"/>
                  <a:pt x="59" y="16"/>
                  <a:pt x="44" y="16"/>
                </a:cubicBezTo>
                <a:close/>
              </a:path>
            </a:pathLst>
          </a:custGeom>
          <a:solidFill>
            <a:schemeClr val="bg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17" name="Rounded Rectangle 20">
            <a:extLst>
              <a:ext uri="{FF2B5EF4-FFF2-40B4-BE49-F238E27FC236}">
                <a16:creationId xmlns:a16="http://schemas.microsoft.com/office/drawing/2014/main" id="{89CEE0C1-AC12-5A9F-9D72-F61E9F3BCB5F}"/>
              </a:ext>
            </a:extLst>
          </p:cNvPr>
          <p:cNvSpPr/>
          <p:nvPr/>
        </p:nvSpPr>
        <p:spPr>
          <a:xfrm rot="10800000" flipV="1">
            <a:off x="10363200" y="5638800"/>
            <a:ext cx="3657612" cy="2438400"/>
          </a:xfrm>
          <a:prstGeom prst="roundRect">
            <a:avLst>
              <a:gd name="adj" fmla="val 11887"/>
            </a:avLst>
          </a:prstGeom>
          <a:gradFill>
            <a:gsLst>
              <a:gs pos="0">
                <a:schemeClr val="accent1"/>
              </a:gs>
              <a:gs pos="100000">
                <a:schemeClr val="accent2"/>
              </a:gs>
            </a:gsLst>
            <a:lin ang="13500000" scaled="1"/>
          </a:gradFill>
          <a:ln>
            <a:noFill/>
          </a:ln>
          <a:effectLst>
            <a:outerShdw blurRad="215900" dist="88900" dir="3600000" sx="99000" sy="99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200"/>
          </a:p>
        </p:txBody>
      </p:sp>
      <p:sp>
        <p:nvSpPr>
          <p:cNvPr id="18" name="Rounded Rectangle 20">
            <a:extLst>
              <a:ext uri="{FF2B5EF4-FFF2-40B4-BE49-F238E27FC236}">
                <a16:creationId xmlns:a16="http://schemas.microsoft.com/office/drawing/2014/main" id="{A46F1ADE-68D9-6044-6E40-DF32F7D63220}"/>
              </a:ext>
            </a:extLst>
          </p:cNvPr>
          <p:cNvSpPr/>
          <p:nvPr/>
        </p:nvSpPr>
        <p:spPr>
          <a:xfrm rot="10800000" flipV="1">
            <a:off x="17355596" y="5638800"/>
            <a:ext cx="3657612" cy="2438400"/>
          </a:xfrm>
          <a:prstGeom prst="roundRect">
            <a:avLst>
              <a:gd name="adj" fmla="val 11887"/>
            </a:avLst>
          </a:prstGeom>
          <a:gradFill>
            <a:gsLst>
              <a:gs pos="0">
                <a:schemeClr val="accent1"/>
              </a:gs>
              <a:gs pos="100000">
                <a:schemeClr val="accent2"/>
              </a:gs>
            </a:gsLst>
            <a:lin ang="13500000" scaled="1"/>
          </a:gradFill>
          <a:ln>
            <a:noFill/>
          </a:ln>
          <a:effectLst>
            <a:outerShdw blurRad="215900" dist="88900" dir="3600000" sx="99000" sy="99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200"/>
          </a:p>
        </p:txBody>
      </p:sp>
      <p:sp>
        <p:nvSpPr>
          <p:cNvPr id="19" name="Oval 18">
            <a:extLst>
              <a:ext uri="{FF2B5EF4-FFF2-40B4-BE49-F238E27FC236}">
                <a16:creationId xmlns:a16="http://schemas.microsoft.com/office/drawing/2014/main" id="{BA7CF65A-499A-9F33-BB5D-007E9AB13F69}"/>
              </a:ext>
            </a:extLst>
          </p:cNvPr>
          <p:cNvSpPr/>
          <p:nvPr/>
        </p:nvSpPr>
        <p:spPr>
          <a:xfrm>
            <a:off x="11369032" y="6035040"/>
            <a:ext cx="1645928" cy="1645920"/>
          </a:xfrm>
          <a:prstGeom prst="ellipse">
            <a:avLst/>
          </a:prstGeom>
          <a:noFill/>
          <a:ln w="44450">
            <a:solidFill>
              <a:schemeClr val="bg2"/>
            </a:solidFill>
          </a:ln>
          <a:effectLst>
            <a:outerShdw blurRad="177800" dist="38100" dir="2880000" sx="97000" sy="97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20" name="Oval 19">
            <a:extLst>
              <a:ext uri="{FF2B5EF4-FFF2-40B4-BE49-F238E27FC236}">
                <a16:creationId xmlns:a16="http://schemas.microsoft.com/office/drawing/2014/main" id="{CC22DDDB-EA9A-56B0-D243-DBAB9BEAD372}"/>
              </a:ext>
            </a:extLst>
          </p:cNvPr>
          <p:cNvSpPr/>
          <p:nvPr/>
        </p:nvSpPr>
        <p:spPr>
          <a:xfrm>
            <a:off x="18361438" y="6035040"/>
            <a:ext cx="1645928" cy="1645920"/>
          </a:xfrm>
          <a:prstGeom prst="ellipse">
            <a:avLst/>
          </a:prstGeom>
          <a:noFill/>
          <a:ln w="44450">
            <a:solidFill>
              <a:schemeClr val="bg2"/>
            </a:solidFill>
          </a:ln>
          <a:effectLst>
            <a:outerShdw blurRad="177800" dist="38100" dir="2880000" sx="97000" sy="97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21" name="Freeform 98">
            <a:extLst>
              <a:ext uri="{FF2B5EF4-FFF2-40B4-BE49-F238E27FC236}">
                <a16:creationId xmlns:a16="http://schemas.microsoft.com/office/drawing/2014/main" id="{91E8A0B4-4ECA-6717-485C-952E04AAE88F}"/>
              </a:ext>
            </a:extLst>
          </p:cNvPr>
          <p:cNvSpPr>
            <a:spLocks noEditPoints="1"/>
          </p:cNvSpPr>
          <p:nvPr/>
        </p:nvSpPr>
        <p:spPr bwMode="auto">
          <a:xfrm>
            <a:off x="18891492" y="6583988"/>
            <a:ext cx="585820" cy="548024"/>
          </a:xfrm>
          <a:custGeom>
            <a:avLst/>
            <a:gdLst>
              <a:gd name="T0" fmla="*/ 104 w 105"/>
              <a:gd name="T1" fmla="*/ 32 h 98"/>
              <a:gd name="T2" fmla="*/ 86 w 105"/>
              <a:gd name="T3" fmla="*/ 89 h 98"/>
              <a:gd name="T4" fmla="*/ 74 w 105"/>
              <a:gd name="T5" fmla="*/ 98 h 98"/>
              <a:gd name="T6" fmla="*/ 16 w 105"/>
              <a:gd name="T7" fmla="*/ 98 h 98"/>
              <a:gd name="T8" fmla="*/ 1 w 105"/>
              <a:gd name="T9" fmla="*/ 87 h 98"/>
              <a:gd name="T10" fmla="*/ 1 w 105"/>
              <a:gd name="T11" fmla="*/ 79 h 98"/>
              <a:gd name="T12" fmla="*/ 1 w 105"/>
              <a:gd name="T13" fmla="*/ 75 h 98"/>
              <a:gd name="T14" fmla="*/ 1 w 105"/>
              <a:gd name="T15" fmla="*/ 72 h 98"/>
              <a:gd name="T16" fmla="*/ 3 w 105"/>
              <a:gd name="T17" fmla="*/ 68 h 98"/>
              <a:gd name="T18" fmla="*/ 8 w 105"/>
              <a:gd name="T19" fmla="*/ 56 h 98"/>
              <a:gd name="T20" fmla="*/ 8 w 105"/>
              <a:gd name="T21" fmla="*/ 53 h 98"/>
              <a:gd name="T22" fmla="*/ 10 w 105"/>
              <a:gd name="T23" fmla="*/ 50 h 98"/>
              <a:gd name="T24" fmla="*/ 14 w 105"/>
              <a:gd name="T25" fmla="*/ 38 h 98"/>
              <a:gd name="T26" fmla="*/ 14 w 105"/>
              <a:gd name="T27" fmla="*/ 35 h 98"/>
              <a:gd name="T28" fmla="*/ 17 w 105"/>
              <a:gd name="T29" fmla="*/ 31 h 98"/>
              <a:gd name="T30" fmla="*/ 21 w 105"/>
              <a:gd name="T31" fmla="*/ 20 h 98"/>
              <a:gd name="T32" fmla="*/ 21 w 105"/>
              <a:gd name="T33" fmla="*/ 17 h 98"/>
              <a:gd name="T34" fmla="*/ 24 w 105"/>
              <a:gd name="T35" fmla="*/ 13 h 98"/>
              <a:gd name="T36" fmla="*/ 35 w 105"/>
              <a:gd name="T37" fmla="*/ 3 h 98"/>
              <a:gd name="T38" fmla="*/ 35 w 105"/>
              <a:gd name="T39" fmla="*/ 3 h 98"/>
              <a:gd name="T40" fmla="*/ 38 w 105"/>
              <a:gd name="T41" fmla="*/ 2 h 98"/>
              <a:gd name="T42" fmla="*/ 86 w 105"/>
              <a:gd name="T43" fmla="*/ 2 h 98"/>
              <a:gd name="T44" fmla="*/ 93 w 105"/>
              <a:gd name="T45" fmla="*/ 6 h 98"/>
              <a:gd name="T46" fmla="*/ 94 w 105"/>
              <a:gd name="T47" fmla="*/ 14 h 98"/>
              <a:gd name="T48" fmla="*/ 77 w 105"/>
              <a:gd name="T49" fmla="*/ 70 h 98"/>
              <a:gd name="T50" fmla="*/ 64 w 105"/>
              <a:gd name="T51" fmla="*/ 82 h 98"/>
              <a:gd name="T52" fmla="*/ 10 w 105"/>
              <a:gd name="T53" fmla="*/ 82 h 98"/>
              <a:gd name="T54" fmla="*/ 8 w 105"/>
              <a:gd name="T55" fmla="*/ 83 h 98"/>
              <a:gd name="T56" fmla="*/ 7 w 105"/>
              <a:gd name="T57" fmla="*/ 86 h 98"/>
              <a:gd name="T58" fmla="*/ 16 w 105"/>
              <a:gd name="T59" fmla="*/ 90 h 98"/>
              <a:gd name="T60" fmla="*/ 74 w 105"/>
              <a:gd name="T61" fmla="*/ 90 h 98"/>
              <a:gd name="T62" fmla="*/ 80 w 105"/>
              <a:gd name="T63" fmla="*/ 87 h 98"/>
              <a:gd name="T64" fmla="*/ 99 w 105"/>
              <a:gd name="T65" fmla="*/ 25 h 98"/>
              <a:gd name="T66" fmla="*/ 99 w 105"/>
              <a:gd name="T67" fmla="*/ 21 h 98"/>
              <a:gd name="T68" fmla="*/ 103 w 105"/>
              <a:gd name="T69" fmla="*/ 24 h 98"/>
              <a:gd name="T70" fmla="*/ 104 w 105"/>
              <a:gd name="T71" fmla="*/ 32 h 98"/>
              <a:gd name="T72" fmla="*/ 32 w 105"/>
              <a:gd name="T73" fmla="*/ 42 h 98"/>
              <a:gd name="T74" fmla="*/ 70 w 105"/>
              <a:gd name="T75" fmla="*/ 42 h 98"/>
              <a:gd name="T76" fmla="*/ 73 w 105"/>
              <a:gd name="T77" fmla="*/ 40 h 98"/>
              <a:gd name="T78" fmla="*/ 74 w 105"/>
              <a:gd name="T79" fmla="*/ 36 h 98"/>
              <a:gd name="T80" fmla="*/ 73 w 105"/>
              <a:gd name="T81" fmla="*/ 34 h 98"/>
              <a:gd name="T82" fmla="*/ 35 w 105"/>
              <a:gd name="T83" fmla="*/ 34 h 98"/>
              <a:gd name="T84" fmla="*/ 32 w 105"/>
              <a:gd name="T85" fmla="*/ 36 h 98"/>
              <a:gd name="T86" fmla="*/ 31 w 105"/>
              <a:gd name="T87" fmla="*/ 40 h 98"/>
              <a:gd name="T88" fmla="*/ 32 w 105"/>
              <a:gd name="T89" fmla="*/ 42 h 98"/>
              <a:gd name="T90" fmla="*/ 37 w 105"/>
              <a:gd name="T91" fmla="*/ 26 h 98"/>
              <a:gd name="T92" fmla="*/ 75 w 105"/>
              <a:gd name="T93" fmla="*/ 26 h 98"/>
              <a:gd name="T94" fmla="*/ 78 w 105"/>
              <a:gd name="T95" fmla="*/ 24 h 98"/>
              <a:gd name="T96" fmla="*/ 79 w 105"/>
              <a:gd name="T97" fmla="*/ 20 h 98"/>
              <a:gd name="T98" fmla="*/ 78 w 105"/>
              <a:gd name="T99" fmla="*/ 18 h 98"/>
              <a:gd name="T100" fmla="*/ 40 w 105"/>
              <a:gd name="T101" fmla="*/ 18 h 98"/>
              <a:gd name="T102" fmla="*/ 37 w 105"/>
              <a:gd name="T103" fmla="*/ 20 h 98"/>
              <a:gd name="T104" fmla="*/ 36 w 105"/>
              <a:gd name="T105" fmla="*/ 24 h 98"/>
              <a:gd name="T106" fmla="*/ 37 w 105"/>
              <a:gd name="T107" fmla="*/ 2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98">
                <a:moveTo>
                  <a:pt x="104" y="32"/>
                </a:moveTo>
                <a:cubicBezTo>
                  <a:pt x="86" y="89"/>
                  <a:pt x="86" y="89"/>
                  <a:pt x="86" y="89"/>
                </a:cubicBezTo>
                <a:cubicBezTo>
                  <a:pt x="85" y="94"/>
                  <a:pt x="79" y="98"/>
                  <a:pt x="74" y="98"/>
                </a:cubicBezTo>
                <a:cubicBezTo>
                  <a:pt x="16" y="98"/>
                  <a:pt x="16" y="98"/>
                  <a:pt x="16" y="98"/>
                </a:cubicBezTo>
                <a:cubicBezTo>
                  <a:pt x="10" y="98"/>
                  <a:pt x="3" y="93"/>
                  <a:pt x="1" y="87"/>
                </a:cubicBezTo>
                <a:cubicBezTo>
                  <a:pt x="0" y="84"/>
                  <a:pt x="0" y="81"/>
                  <a:pt x="1" y="79"/>
                </a:cubicBezTo>
                <a:cubicBezTo>
                  <a:pt x="1" y="77"/>
                  <a:pt x="1" y="76"/>
                  <a:pt x="1" y="75"/>
                </a:cubicBezTo>
                <a:cubicBezTo>
                  <a:pt x="1" y="74"/>
                  <a:pt x="1" y="73"/>
                  <a:pt x="1" y="72"/>
                </a:cubicBezTo>
                <a:cubicBezTo>
                  <a:pt x="1" y="71"/>
                  <a:pt x="2" y="70"/>
                  <a:pt x="3" y="68"/>
                </a:cubicBezTo>
                <a:cubicBezTo>
                  <a:pt x="5" y="65"/>
                  <a:pt x="7" y="60"/>
                  <a:pt x="8" y="56"/>
                </a:cubicBezTo>
                <a:cubicBezTo>
                  <a:pt x="8" y="55"/>
                  <a:pt x="8" y="54"/>
                  <a:pt x="8" y="53"/>
                </a:cubicBezTo>
                <a:cubicBezTo>
                  <a:pt x="8" y="52"/>
                  <a:pt x="10" y="51"/>
                  <a:pt x="10" y="50"/>
                </a:cubicBezTo>
                <a:cubicBezTo>
                  <a:pt x="12" y="47"/>
                  <a:pt x="14" y="41"/>
                  <a:pt x="14" y="38"/>
                </a:cubicBezTo>
                <a:cubicBezTo>
                  <a:pt x="15" y="37"/>
                  <a:pt x="14" y="36"/>
                  <a:pt x="14" y="35"/>
                </a:cubicBezTo>
                <a:cubicBezTo>
                  <a:pt x="15" y="33"/>
                  <a:pt x="16" y="32"/>
                  <a:pt x="17" y="31"/>
                </a:cubicBezTo>
                <a:cubicBezTo>
                  <a:pt x="19" y="29"/>
                  <a:pt x="21" y="23"/>
                  <a:pt x="21" y="20"/>
                </a:cubicBezTo>
                <a:cubicBezTo>
                  <a:pt x="22" y="19"/>
                  <a:pt x="21" y="18"/>
                  <a:pt x="21" y="17"/>
                </a:cubicBezTo>
                <a:cubicBezTo>
                  <a:pt x="21" y="16"/>
                  <a:pt x="23" y="14"/>
                  <a:pt x="24" y="13"/>
                </a:cubicBezTo>
                <a:cubicBezTo>
                  <a:pt x="26" y="9"/>
                  <a:pt x="27" y="0"/>
                  <a:pt x="35" y="3"/>
                </a:cubicBezTo>
                <a:cubicBezTo>
                  <a:pt x="35" y="3"/>
                  <a:pt x="35" y="3"/>
                  <a:pt x="35" y="3"/>
                </a:cubicBezTo>
                <a:cubicBezTo>
                  <a:pt x="36" y="3"/>
                  <a:pt x="37" y="2"/>
                  <a:pt x="38" y="2"/>
                </a:cubicBezTo>
                <a:cubicBezTo>
                  <a:pt x="86" y="2"/>
                  <a:pt x="86" y="2"/>
                  <a:pt x="86" y="2"/>
                </a:cubicBezTo>
                <a:cubicBezTo>
                  <a:pt x="88" y="2"/>
                  <a:pt x="91" y="4"/>
                  <a:pt x="93" y="6"/>
                </a:cubicBezTo>
                <a:cubicBezTo>
                  <a:pt x="94" y="8"/>
                  <a:pt x="95" y="11"/>
                  <a:pt x="94" y="14"/>
                </a:cubicBezTo>
                <a:cubicBezTo>
                  <a:pt x="77" y="70"/>
                  <a:pt x="77" y="70"/>
                  <a:pt x="77" y="70"/>
                </a:cubicBezTo>
                <a:cubicBezTo>
                  <a:pt x="74" y="80"/>
                  <a:pt x="72" y="82"/>
                  <a:pt x="64" y="82"/>
                </a:cubicBezTo>
                <a:cubicBezTo>
                  <a:pt x="10" y="82"/>
                  <a:pt x="10" y="82"/>
                  <a:pt x="10" y="82"/>
                </a:cubicBezTo>
                <a:cubicBezTo>
                  <a:pt x="9" y="82"/>
                  <a:pt x="8" y="82"/>
                  <a:pt x="8" y="83"/>
                </a:cubicBezTo>
                <a:cubicBezTo>
                  <a:pt x="7" y="84"/>
                  <a:pt x="7" y="84"/>
                  <a:pt x="7" y="86"/>
                </a:cubicBezTo>
                <a:cubicBezTo>
                  <a:pt x="9" y="89"/>
                  <a:pt x="13" y="90"/>
                  <a:pt x="16" y="90"/>
                </a:cubicBezTo>
                <a:cubicBezTo>
                  <a:pt x="74" y="90"/>
                  <a:pt x="74" y="90"/>
                  <a:pt x="74" y="90"/>
                </a:cubicBezTo>
                <a:cubicBezTo>
                  <a:pt x="76" y="90"/>
                  <a:pt x="79" y="89"/>
                  <a:pt x="80" y="87"/>
                </a:cubicBezTo>
                <a:cubicBezTo>
                  <a:pt x="99" y="25"/>
                  <a:pt x="99" y="25"/>
                  <a:pt x="99" y="25"/>
                </a:cubicBezTo>
                <a:cubicBezTo>
                  <a:pt x="99" y="24"/>
                  <a:pt x="99" y="23"/>
                  <a:pt x="99" y="21"/>
                </a:cubicBezTo>
                <a:cubicBezTo>
                  <a:pt x="100" y="22"/>
                  <a:pt x="102" y="23"/>
                  <a:pt x="103" y="24"/>
                </a:cubicBezTo>
                <a:cubicBezTo>
                  <a:pt x="104" y="26"/>
                  <a:pt x="105" y="29"/>
                  <a:pt x="104" y="32"/>
                </a:cubicBezTo>
                <a:close/>
                <a:moveTo>
                  <a:pt x="32" y="42"/>
                </a:moveTo>
                <a:cubicBezTo>
                  <a:pt x="70" y="42"/>
                  <a:pt x="70" y="42"/>
                  <a:pt x="70" y="42"/>
                </a:cubicBezTo>
                <a:cubicBezTo>
                  <a:pt x="71" y="42"/>
                  <a:pt x="72" y="41"/>
                  <a:pt x="73" y="40"/>
                </a:cubicBezTo>
                <a:cubicBezTo>
                  <a:pt x="74" y="36"/>
                  <a:pt x="74" y="36"/>
                  <a:pt x="74" y="36"/>
                </a:cubicBezTo>
                <a:cubicBezTo>
                  <a:pt x="75" y="35"/>
                  <a:pt x="74" y="34"/>
                  <a:pt x="73" y="34"/>
                </a:cubicBezTo>
                <a:cubicBezTo>
                  <a:pt x="35" y="34"/>
                  <a:pt x="35" y="34"/>
                  <a:pt x="35" y="34"/>
                </a:cubicBezTo>
                <a:cubicBezTo>
                  <a:pt x="34" y="34"/>
                  <a:pt x="33" y="35"/>
                  <a:pt x="32" y="36"/>
                </a:cubicBezTo>
                <a:cubicBezTo>
                  <a:pt x="31" y="40"/>
                  <a:pt x="31" y="40"/>
                  <a:pt x="31" y="40"/>
                </a:cubicBezTo>
                <a:cubicBezTo>
                  <a:pt x="31" y="41"/>
                  <a:pt x="31" y="42"/>
                  <a:pt x="32" y="42"/>
                </a:cubicBezTo>
                <a:close/>
                <a:moveTo>
                  <a:pt x="37" y="26"/>
                </a:moveTo>
                <a:cubicBezTo>
                  <a:pt x="75" y="26"/>
                  <a:pt x="75" y="26"/>
                  <a:pt x="75" y="26"/>
                </a:cubicBezTo>
                <a:cubicBezTo>
                  <a:pt x="76" y="26"/>
                  <a:pt x="78" y="25"/>
                  <a:pt x="78" y="24"/>
                </a:cubicBezTo>
                <a:cubicBezTo>
                  <a:pt x="79" y="20"/>
                  <a:pt x="79" y="20"/>
                  <a:pt x="79" y="20"/>
                </a:cubicBezTo>
                <a:cubicBezTo>
                  <a:pt x="80" y="19"/>
                  <a:pt x="79" y="18"/>
                  <a:pt x="78" y="18"/>
                </a:cubicBezTo>
                <a:cubicBezTo>
                  <a:pt x="40" y="18"/>
                  <a:pt x="40" y="18"/>
                  <a:pt x="40" y="18"/>
                </a:cubicBezTo>
                <a:cubicBezTo>
                  <a:pt x="39" y="18"/>
                  <a:pt x="38" y="19"/>
                  <a:pt x="37" y="20"/>
                </a:cubicBezTo>
                <a:cubicBezTo>
                  <a:pt x="36" y="24"/>
                  <a:pt x="36" y="24"/>
                  <a:pt x="36" y="24"/>
                </a:cubicBezTo>
                <a:cubicBezTo>
                  <a:pt x="36" y="25"/>
                  <a:pt x="36" y="26"/>
                  <a:pt x="37" y="26"/>
                </a:cubicBezTo>
                <a:close/>
              </a:path>
            </a:pathLst>
          </a:custGeom>
          <a:solidFill>
            <a:schemeClr val="bg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2" name="Freeform 120">
            <a:extLst>
              <a:ext uri="{FF2B5EF4-FFF2-40B4-BE49-F238E27FC236}">
                <a16:creationId xmlns:a16="http://schemas.microsoft.com/office/drawing/2014/main" id="{80C5D19D-A636-818F-7A5E-047529F0BB21}"/>
              </a:ext>
            </a:extLst>
          </p:cNvPr>
          <p:cNvSpPr>
            <a:spLocks noEditPoints="1"/>
          </p:cNvSpPr>
          <p:nvPr/>
        </p:nvSpPr>
        <p:spPr bwMode="auto">
          <a:xfrm>
            <a:off x="11866016" y="6612334"/>
            <a:ext cx="651960" cy="491332"/>
          </a:xfrm>
          <a:custGeom>
            <a:avLst/>
            <a:gdLst>
              <a:gd name="T0" fmla="*/ 96 w 117"/>
              <a:gd name="T1" fmla="*/ 40 h 88"/>
              <a:gd name="T2" fmla="*/ 44 w 117"/>
              <a:gd name="T3" fmla="*/ 40 h 88"/>
              <a:gd name="T4" fmla="*/ 21 w 117"/>
              <a:gd name="T5" fmla="*/ 50 h 88"/>
              <a:gd name="T6" fmla="*/ 0 w 117"/>
              <a:gd name="T7" fmla="*/ 75 h 88"/>
              <a:gd name="T8" fmla="*/ 0 w 117"/>
              <a:gd name="T9" fmla="*/ 76 h 88"/>
              <a:gd name="T10" fmla="*/ 0 w 117"/>
              <a:gd name="T11" fmla="*/ 74 h 88"/>
              <a:gd name="T12" fmla="*/ 0 w 117"/>
              <a:gd name="T13" fmla="*/ 14 h 88"/>
              <a:gd name="T14" fmla="*/ 14 w 117"/>
              <a:gd name="T15" fmla="*/ 0 h 88"/>
              <a:gd name="T16" fmla="*/ 34 w 117"/>
              <a:gd name="T17" fmla="*/ 0 h 88"/>
              <a:gd name="T18" fmla="*/ 48 w 117"/>
              <a:gd name="T19" fmla="*/ 14 h 88"/>
              <a:gd name="T20" fmla="*/ 48 w 117"/>
              <a:gd name="T21" fmla="*/ 16 h 88"/>
              <a:gd name="T22" fmla="*/ 82 w 117"/>
              <a:gd name="T23" fmla="*/ 16 h 88"/>
              <a:gd name="T24" fmla="*/ 96 w 117"/>
              <a:gd name="T25" fmla="*/ 30 h 88"/>
              <a:gd name="T26" fmla="*/ 96 w 117"/>
              <a:gd name="T27" fmla="*/ 40 h 88"/>
              <a:gd name="T28" fmla="*/ 115 w 117"/>
              <a:gd name="T29" fmla="*/ 56 h 88"/>
              <a:gd name="T30" fmla="*/ 94 w 117"/>
              <a:gd name="T31" fmla="*/ 80 h 88"/>
              <a:gd name="T32" fmla="*/ 78 w 117"/>
              <a:gd name="T33" fmla="*/ 88 h 88"/>
              <a:gd name="T34" fmla="*/ 10 w 117"/>
              <a:gd name="T35" fmla="*/ 88 h 88"/>
              <a:gd name="T36" fmla="*/ 4 w 117"/>
              <a:gd name="T37" fmla="*/ 84 h 88"/>
              <a:gd name="T38" fmla="*/ 6 w 117"/>
              <a:gd name="T39" fmla="*/ 80 h 88"/>
              <a:gd name="T40" fmla="*/ 27 w 117"/>
              <a:gd name="T41" fmla="*/ 56 h 88"/>
              <a:gd name="T42" fmla="*/ 44 w 117"/>
              <a:gd name="T43" fmla="*/ 48 h 88"/>
              <a:gd name="T44" fmla="*/ 112 w 117"/>
              <a:gd name="T45" fmla="*/ 48 h 88"/>
              <a:gd name="T46" fmla="*/ 117 w 117"/>
              <a:gd name="T47" fmla="*/ 51 h 88"/>
              <a:gd name="T48" fmla="*/ 115 w 117"/>
              <a:gd name="T49" fmla="*/ 5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88">
                <a:moveTo>
                  <a:pt x="96" y="40"/>
                </a:moveTo>
                <a:cubicBezTo>
                  <a:pt x="44" y="40"/>
                  <a:pt x="44" y="40"/>
                  <a:pt x="44" y="40"/>
                </a:cubicBezTo>
                <a:cubicBezTo>
                  <a:pt x="36" y="40"/>
                  <a:pt x="26" y="44"/>
                  <a:pt x="21" y="50"/>
                </a:cubicBezTo>
                <a:cubicBezTo>
                  <a:pt x="0" y="75"/>
                  <a:pt x="0" y="75"/>
                  <a:pt x="0" y="75"/>
                </a:cubicBezTo>
                <a:cubicBezTo>
                  <a:pt x="0" y="76"/>
                  <a:pt x="0" y="76"/>
                  <a:pt x="0" y="76"/>
                </a:cubicBezTo>
                <a:cubicBezTo>
                  <a:pt x="0" y="75"/>
                  <a:pt x="0" y="74"/>
                  <a:pt x="0" y="74"/>
                </a:cubicBezTo>
                <a:cubicBezTo>
                  <a:pt x="0" y="14"/>
                  <a:pt x="0" y="14"/>
                  <a:pt x="0" y="14"/>
                </a:cubicBezTo>
                <a:cubicBezTo>
                  <a:pt x="0" y="6"/>
                  <a:pt x="6" y="0"/>
                  <a:pt x="14" y="0"/>
                </a:cubicBezTo>
                <a:cubicBezTo>
                  <a:pt x="34" y="0"/>
                  <a:pt x="34" y="0"/>
                  <a:pt x="34" y="0"/>
                </a:cubicBezTo>
                <a:cubicBezTo>
                  <a:pt x="41" y="0"/>
                  <a:pt x="48" y="6"/>
                  <a:pt x="48" y="14"/>
                </a:cubicBezTo>
                <a:cubicBezTo>
                  <a:pt x="48" y="16"/>
                  <a:pt x="48" y="16"/>
                  <a:pt x="48" y="16"/>
                </a:cubicBezTo>
                <a:cubicBezTo>
                  <a:pt x="82" y="16"/>
                  <a:pt x="82" y="16"/>
                  <a:pt x="82" y="16"/>
                </a:cubicBezTo>
                <a:cubicBezTo>
                  <a:pt x="89" y="16"/>
                  <a:pt x="96" y="22"/>
                  <a:pt x="96" y="30"/>
                </a:cubicBezTo>
                <a:lnTo>
                  <a:pt x="96" y="40"/>
                </a:lnTo>
                <a:close/>
                <a:moveTo>
                  <a:pt x="115" y="56"/>
                </a:moveTo>
                <a:cubicBezTo>
                  <a:pt x="94" y="80"/>
                  <a:pt x="94" y="80"/>
                  <a:pt x="94" y="80"/>
                </a:cubicBezTo>
                <a:cubicBezTo>
                  <a:pt x="90" y="85"/>
                  <a:pt x="83" y="88"/>
                  <a:pt x="78" y="88"/>
                </a:cubicBezTo>
                <a:cubicBezTo>
                  <a:pt x="10" y="88"/>
                  <a:pt x="10" y="88"/>
                  <a:pt x="10" y="88"/>
                </a:cubicBezTo>
                <a:cubicBezTo>
                  <a:pt x="7" y="88"/>
                  <a:pt x="4" y="87"/>
                  <a:pt x="4" y="84"/>
                </a:cubicBezTo>
                <a:cubicBezTo>
                  <a:pt x="4" y="83"/>
                  <a:pt x="5" y="81"/>
                  <a:pt x="6" y="80"/>
                </a:cubicBezTo>
                <a:cubicBezTo>
                  <a:pt x="27" y="56"/>
                  <a:pt x="27" y="56"/>
                  <a:pt x="27" y="56"/>
                </a:cubicBezTo>
                <a:cubicBezTo>
                  <a:pt x="31" y="51"/>
                  <a:pt x="38" y="48"/>
                  <a:pt x="44" y="48"/>
                </a:cubicBezTo>
                <a:cubicBezTo>
                  <a:pt x="112" y="48"/>
                  <a:pt x="112" y="48"/>
                  <a:pt x="112" y="48"/>
                </a:cubicBezTo>
                <a:cubicBezTo>
                  <a:pt x="114" y="48"/>
                  <a:pt x="117" y="49"/>
                  <a:pt x="117" y="51"/>
                </a:cubicBezTo>
                <a:cubicBezTo>
                  <a:pt x="117" y="53"/>
                  <a:pt x="116" y="54"/>
                  <a:pt x="115" y="56"/>
                </a:cubicBezTo>
                <a:close/>
              </a:path>
            </a:pathLst>
          </a:custGeom>
          <a:solidFill>
            <a:schemeClr val="bg2"/>
          </a:solidFill>
          <a:ln>
            <a:noFill/>
          </a:ln>
        </p:spPr>
        <p:txBody>
          <a:bodyPr vert="horz" wrap="square" lIns="182880" tIns="91440" rIns="182880" bIns="91440" numCol="1" anchor="t" anchorCtr="0" compatLnSpc="1">
            <a:prstTxWarp prst="textNoShape">
              <a:avLst/>
            </a:prstTxWarp>
          </a:bodyPr>
          <a:lstStyle/>
          <a:p>
            <a:endParaRPr lang="en-US" sz="7200"/>
          </a:p>
        </p:txBody>
      </p:sp>
    </p:spTree>
    <p:extLst>
      <p:ext uri="{BB962C8B-B14F-4D97-AF65-F5344CB8AC3E}">
        <p14:creationId xmlns:p14="http://schemas.microsoft.com/office/powerpoint/2010/main" val="476802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childTnLst>
                          </p:cTn>
                        </p:par>
                        <p:par>
                          <p:cTn id="56" fill="hold">
                            <p:stCondLst>
                              <p:cond delay="1500"/>
                            </p:stCondLst>
                            <p:childTnLst>
                              <p:par>
                                <p:cTn id="57" presetID="16" presetClass="entr" presetSubtype="37"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barn(outVertical)">
                                      <p:cBhvr>
                                        <p:cTn id="59" dur="500"/>
                                        <p:tgtEl>
                                          <p:spTgt spid="6"/>
                                        </p:tgtEl>
                                      </p:cBhvr>
                                    </p:animEffect>
                                  </p:childTnLst>
                                </p:cTn>
                              </p:par>
                            </p:childTnLst>
                          </p:cTn>
                        </p:par>
                        <p:par>
                          <p:cTn id="60" fill="hold">
                            <p:stCondLst>
                              <p:cond delay="2000"/>
                            </p:stCondLst>
                            <p:childTnLst>
                              <p:par>
                                <p:cTn id="61" presetID="10" presetClass="entr" presetSubtype="0" fill="hold" grpId="0"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500"/>
                                        <p:tgtEl>
                                          <p:spTgt spid="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500"/>
                                        <p:tgtEl>
                                          <p:spTgt spid="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7" grpId="0"/>
      <p:bldP spid="8" grpId="0" animBg="1"/>
      <p:bldP spid="9" grpId="0"/>
      <p:bldP spid="10" grpId="0"/>
      <p:bldP spid="11" grpId="0" animBg="1"/>
      <p:bldP spid="13" grpId="0"/>
      <p:bldP spid="14" grpId="0"/>
      <p:bldP spid="15" grpId="0"/>
      <p:bldP spid="16" grpId="0" animBg="1"/>
      <p:bldP spid="17" grpId="0" animBg="1"/>
      <p:bldP spid="18" grpId="0" animBg="1"/>
      <p:bldP spid="19" grpId="0" animBg="1"/>
      <p:bldP spid="20" grpId="0" animBg="1"/>
      <p:bldP spid="21" grpId="0" animBg="1"/>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20C20F40-806F-8134-7AC2-92339F2A5E45}"/>
              </a:ext>
            </a:extLst>
          </p:cNvPr>
          <p:cNvSpPr txBox="1">
            <a:spLocks/>
          </p:cNvSpPr>
          <p:nvPr/>
        </p:nvSpPr>
        <p:spPr>
          <a:xfrm>
            <a:off x="1621827" y="1259800"/>
            <a:ext cx="9385270" cy="3159800"/>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buNone/>
            </a:pPr>
            <a:r>
              <a:rPr lang="en-US" sz="9600" b="1" dirty="0"/>
              <a:t>People Viewing Survey</a:t>
            </a:r>
          </a:p>
        </p:txBody>
      </p:sp>
      <p:sp>
        <p:nvSpPr>
          <p:cNvPr id="3" name="Rectangle 2">
            <a:extLst>
              <a:ext uri="{FF2B5EF4-FFF2-40B4-BE49-F238E27FC236}">
                <a16:creationId xmlns:a16="http://schemas.microsoft.com/office/drawing/2014/main" id="{0066F1F1-30CC-3EDD-44E1-68FEB435FA3A}"/>
              </a:ext>
            </a:extLst>
          </p:cNvPr>
          <p:cNvSpPr/>
          <p:nvPr/>
        </p:nvSpPr>
        <p:spPr>
          <a:xfrm>
            <a:off x="3" y="8044688"/>
            <a:ext cx="24383998" cy="5671312"/>
          </a:xfrm>
          <a:prstGeom prst="rect">
            <a:avLst/>
          </a:prstGeom>
          <a:gradFill>
            <a:gsLst>
              <a:gs pos="100000">
                <a:schemeClr val="accent2">
                  <a:alpha val="80000"/>
                </a:schemeClr>
              </a:gs>
              <a:gs pos="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4" name="Rounded Rectangle 20">
            <a:extLst>
              <a:ext uri="{FF2B5EF4-FFF2-40B4-BE49-F238E27FC236}">
                <a16:creationId xmlns:a16="http://schemas.microsoft.com/office/drawing/2014/main" id="{39A71186-5E65-E95E-4511-96326C03739A}"/>
              </a:ext>
            </a:extLst>
          </p:cNvPr>
          <p:cNvSpPr/>
          <p:nvPr/>
        </p:nvSpPr>
        <p:spPr>
          <a:xfrm rot="10800000" flipV="1">
            <a:off x="17139896" y="2590800"/>
            <a:ext cx="5418480" cy="9093200"/>
          </a:xfrm>
          <a:prstGeom prst="roundRect">
            <a:avLst>
              <a:gd name="adj" fmla="val 8241"/>
            </a:avLst>
          </a:prstGeom>
          <a:solidFill>
            <a:schemeClr val="bg1"/>
          </a:solidFill>
          <a:ln>
            <a:noFill/>
          </a:ln>
          <a:effectLst>
            <a:outerShdw blurRad="215900" dist="88900" dir="3600000" sx="99000" sy="99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200"/>
          </a:p>
        </p:txBody>
      </p:sp>
      <p:sp>
        <p:nvSpPr>
          <p:cNvPr id="5" name="Rounded Rectangle 20">
            <a:extLst>
              <a:ext uri="{FF2B5EF4-FFF2-40B4-BE49-F238E27FC236}">
                <a16:creationId xmlns:a16="http://schemas.microsoft.com/office/drawing/2014/main" id="{65FDB443-63C9-812D-1A79-5A6C741846D7}"/>
              </a:ext>
            </a:extLst>
          </p:cNvPr>
          <p:cNvSpPr/>
          <p:nvPr/>
        </p:nvSpPr>
        <p:spPr>
          <a:xfrm rot="10800000" flipV="1">
            <a:off x="11007096" y="2590800"/>
            <a:ext cx="5418480" cy="9093200"/>
          </a:xfrm>
          <a:prstGeom prst="roundRect">
            <a:avLst>
              <a:gd name="adj" fmla="val 8241"/>
            </a:avLst>
          </a:prstGeom>
          <a:solidFill>
            <a:schemeClr val="bg1"/>
          </a:solidFill>
          <a:ln>
            <a:noFill/>
          </a:ln>
          <a:effectLst>
            <a:outerShdw blurRad="215900" dist="88900" dir="3600000" sx="99000" sy="99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200"/>
          </a:p>
        </p:txBody>
      </p:sp>
      <p:sp>
        <p:nvSpPr>
          <p:cNvPr id="6" name="TextBox 5">
            <a:extLst>
              <a:ext uri="{FF2B5EF4-FFF2-40B4-BE49-F238E27FC236}">
                <a16:creationId xmlns:a16="http://schemas.microsoft.com/office/drawing/2014/main" id="{256C8ADF-8BCB-1140-19CC-53BD9AB29003}"/>
              </a:ext>
            </a:extLst>
          </p:cNvPr>
          <p:cNvSpPr txBox="1"/>
          <p:nvPr/>
        </p:nvSpPr>
        <p:spPr>
          <a:xfrm>
            <a:off x="11007096" y="9737345"/>
            <a:ext cx="5413732" cy="1138773"/>
          </a:xfrm>
          <a:prstGeom prst="rect">
            <a:avLst/>
          </a:prstGeom>
          <a:noFill/>
        </p:spPr>
        <p:txBody>
          <a:bodyPr wrap="square">
            <a:spAutoFit/>
          </a:bodyPr>
          <a:lstStyle/>
          <a:p>
            <a:pPr algn="ctr">
              <a:lnSpc>
                <a:spcPct val="150000"/>
              </a:lnSpc>
            </a:pPr>
            <a:r>
              <a:rPr lang="en-US" sz="2400" dirty="0"/>
              <a:t>Only Channels </a:t>
            </a:r>
          </a:p>
          <a:p>
            <a:pPr algn="ctr">
              <a:lnSpc>
                <a:spcPct val="150000"/>
              </a:lnSpc>
            </a:pPr>
            <a:r>
              <a:rPr lang="en-US" sz="2400" dirty="0"/>
              <a:t>I Watch</a:t>
            </a:r>
          </a:p>
        </p:txBody>
      </p:sp>
      <p:sp>
        <p:nvSpPr>
          <p:cNvPr id="7" name="Rectangle 6">
            <a:extLst>
              <a:ext uri="{FF2B5EF4-FFF2-40B4-BE49-F238E27FC236}">
                <a16:creationId xmlns:a16="http://schemas.microsoft.com/office/drawing/2014/main" id="{7AF8AAF1-13CB-83EB-CB02-C4848489AC03}"/>
              </a:ext>
            </a:extLst>
          </p:cNvPr>
          <p:cNvSpPr/>
          <p:nvPr/>
        </p:nvSpPr>
        <p:spPr>
          <a:xfrm>
            <a:off x="11380672" y="8502201"/>
            <a:ext cx="4666580" cy="1354217"/>
          </a:xfrm>
          <a:prstGeom prst="rect">
            <a:avLst/>
          </a:prstGeom>
        </p:spPr>
        <p:txBody>
          <a:bodyPr wrap="square" lIns="0" tIns="0" rIns="0" bIns="0">
            <a:spAutoFit/>
          </a:bodyPr>
          <a:lstStyle/>
          <a:p>
            <a:pPr algn="ctr"/>
            <a:r>
              <a:rPr lang="en-ID" sz="8800" b="1">
                <a:gradFill>
                  <a:gsLst>
                    <a:gs pos="0">
                      <a:schemeClr val="accent1"/>
                    </a:gs>
                    <a:gs pos="100000">
                      <a:schemeClr val="accent2"/>
                    </a:gs>
                  </a:gsLst>
                  <a:lin ang="5400000" scaled="1"/>
                </a:gradFill>
              </a:rPr>
              <a:t>95%</a:t>
            </a:r>
            <a:endParaRPr lang="en-US" sz="8800" b="1" dirty="0">
              <a:gradFill>
                <a:gsLst>
                  <a:gs pos="0">
                    <a:schemeClr val="accent1"/>
                  </a:gs>
                  <a:gs pos="100000">
                    <a:schemeClr val="accent2"/>
                  </a:gs>
                </a:gsLst>
                <a:lin ang="5400000" scaled="1"/>
              </a:gradFill>
            </a:endParaRPr>
          </a:p>
        </p:txBody>
      </p:sp>
      <p:sp>
        <p:nvSpPr>
          <p:cNvPr id="8" name="Oval 7">
            <a:extLst>
              <a:ext uri="{FF2B5EF4-FFF2-40B4-BE49-F238E27FC236}">
                <a16:creationId xmlns:a16="http://schemas.microsoft.com/office/drawing/2014/main" id="{85BE29D2-D67A-6DD5-A56B-7277FD6CD627}"/>
              </a:ext>
            </a:extLst>
          </p:cNvPr>
          <p:cNvSpPr/>
          <p:nvPr/>
        </p:nvSpPr>
        <p:spPr>
          <a:xfrm>
            <a:off x="12793860" y="6363186"/>
            <a:ext cx="1836540" cy="1836536"/>
          </a:xfrm>
          <a:prstGeom prst="ellipse">
            <a:avLst/>
          </a:prstGeom>
          <a:noFill/>
          <a:ln w="6350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9" name="TextBox 8">
            <a:extLst>
              <a:ext uri="{FF2B5EF4-FFF2-40B4-BE49-F238E27FC236}">
                <a16:creationId xmlns:a16="http://schemas.microsoft.com/office/drawing/2014/main" id="{7726BFF6-8016-2ABE-F5FF-197BBFE77054}"/>
              </a:ext>
            </a:extLst>
          </p:cNvPr>
          <p:cNvSpPr txBox="1"/>
          <p:nvPr/>
        </p:nvSpPr>
        <p:spPr>
          <a:xfrm>
            <a:off x="17143560" y="9786181"/>
            <a:ext cx="5414816" cy="1138773"/>
          </a:xfrm>
          <a:prstGeom prst="rect">
            <a:avLst/>
          </a:prstGeom>
          <a:noFill/>
        </p:spPr>
        <p:txBody>
          <a:bodyPr wrap="square">
            <a:spAutoFit/>
          </a:bodyPr>
          <a:lstStyle/>
          <a:p>
            <a:pPr algn="ctr">
              <a:lnSpc>
                <a:spcPct val="150000"/>
              </a:lnSpc>
            </a:pPr>
            <a:r>
              <a:rPr lang="en-US" sz="2400"/>
              <a:t>Traditional Package </a:t>
            </a:r>
          </a:p>
          <a:p>
            <a:pPr algn="ctr">
              <a:lnSpc>
                <a:spcPct val="150000"/>
              </a:lnSpc>
            </a:pPr>
            <a:r>
              <a:rPr lang="en-US" sz="2400"/>
              <a:t>Of Channels</a:t>
            </a:r>
          </a:p>
        </p:txBody>
      </p:sp>
      <p:sp>
        <p:nvSpPr>
          <p:cNvPr id="10" name="Rectangle 9">
            <a:extLst>
              <a:ext uri="{FF2B5EF4-FFF2-40B4-BE49-F238E27FC236}">
                <a16:creationId xmlns:a16="http://schemas.microsoft.com/office/drawing/2014/main" id="{B24C300E-CE7B-D6FE-4DE0-0381F6280B94}"/>
              </a:ext>
            </a:extLst>
          </p:cNvPr>
          <p:cNvSpPr/>
          <p:nvPr/>
        </p:nvSpPr>
        <p:spPr>
          <a:xfrm>
            <a:off x="17517678" y="8502201"/>
            <a:ext cx="4666580" cy="1354217"/>
          </a:xfrm>
          <a:prstGeom prst="rect">
            <a:avLst/>
          </a:prstGeom>
        </p:spPr>
        <p:txBody>
          <a:bodyPr wrap="square" lIns="0" tIns="0" rIns="0" bIns="0">
            <a:spAutoFit/>
          </a:bodyPr>
          <a:lstStyle/>
          <a:p>
            <a:pPr algn="ctr"/>
            <a:r>
              <a:rPr lang="en-ID" sz="8800" b="1">
                <a:gradFill>
                  <a:gsLst>
                    <a:gs pos="0">
                      <a:schemeClr val="accent1"/>
                    </a:gs>
                    <a:gs pos="100000">
                      <a:schemeClr val="accent2"/>
                    </a:gs>
                  </a:gsLst>
                  <a:lin ang="5400000" scaled="1"/>
                </a:gradFill>
              </a:rPr>
              <a:t>90%</a:t>
            </a:r>
            <a:endParaRPr lang="en-US" sz="8800" b="1" dirty="0">
              <a:gradFill>
                <a:gsLst>
                  <a:gs pos="0">
                    <a:schemeClr val="accent1"/>
                  </a:gs>
                  <a:gs pos="100000">
                    <a:schemeClr val="accent2"/>
                  </a:gs>
                </a:gsLst>
                <a:lin ang="5400000" scaled="1"/>
              </a:gradFill>
            </a:endParaRPr>
          </a:p>
        </p:txBody>
      </p:sp>
      <p:sp>
        <p:nvSpPr>
          <p:cNvPr id="11" name="Oval 10">
            <a:extLst>
              <a:ext uri="{FF2B5EF4-FFF2-40B4-BE49-F238E27FC236}">
                <a16:creationId xmlns:a16="http://schemas.microsoft.com/office/drawing/2014/main" id="{3871F3F5-8BB4-3E64-DBB5-3422C960C23B}"/>
              </a:ext>
            </a:extLst>
          </p:cNvPr>
          <p:cNvSpPr/>
          <p:nvPr/>
        </p:nvSpPr>
        <p:spPr>
          <a:xfrm>
            <a:off x="18930866" y="6363186"/>
            <a:ext cx="1836540" cy="1836536"/>
          </a:xfrm>
          <a:prstGeom prst="ellipse">
            <a:avLst/>
          </a:prstGeom>
          <a:noFill/>
          <a:ln w="6350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12" name="Rectangle: Rounded Corners 11">
            <a:extLst>
              <a:ext uri="{FF2B5EF4-FFF2-40B4-BE49-F238E27FC236}">
                <a16:creationId xmlns:a16="http://schemas.microsoft.com/office/drawing/2014/main" id="{7A7AF0EF-2AB9-3D08-ECBF-46BE2F5146D3}"/>
              </a:ext>
            </a:extLst>
          </p:cNvPr>
          <p:cNvSpPr/>
          <p:nvPr/>
        </p:nvSpPr>
        <p:spPr>
          <a:xfrm>
            <a:off x="1825626" y="9296400"/>
            <a:ext cx="7927976" cy="2387600"/>
          </a:xfrm>
          <a:prstGeom prst="roundRect">
            <a:avLst/>
          </a:prstGeom>
          <a:noFill/>
          <a:ln w="508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13" name="TextBox 12">
            <a:extLst>
              <a:ext uri="{FF2B5EF4-FFF2-40B4-BE49-F238E27FC236}">
                <a16:creationId xmlns:a16="http://schemas.microsoft.com/office/drawing/2014/main" id="{5DEA674C-42E8-D377-4C85-248A2FEEE813}"/>
              </a:ext>
            </a:extLst>
          </p:cNvPr>
          <p:cNvSpPr txBox="1"/>
          <p:nvPr/>
        </p:nvSpPr>
        <p:spPr>
          <a:xfrm>
            <a:off x="4264027" y="9789241"/>
            <a:ext cx="5489574" cy="1138773"/>
          </a:xfrm>
          <a:prstGeom prst="rect">
            <a:avLst/>
          </a:prstGeom>
          <a:noFill/>
        </p:spPr>
        <p:txBody>
          <a:bodyPr wrap="square">
            <a:spAutoFit/>
          </a:bodyPr>
          <a:lstStyle/>
          <a:p>
            <a:pPr>
              <a:lnSpc>
                <a:spcPct val="150000"/>
              </a:lnSpc>
            </a:pPr>
            <a:r>
              <a:rPr lang="en-US" sz="2400" dirty="0">
                <a:solidFill>
                  <a:schemeClr val="bg1"/>
                </a:solidFill>
              </a:rPr>
              <a:t>Lorem ipsum dolor sit </a:t>
            </a:r>
            <a:r>
              <a:rPr lang="en-US" sz="2400" dirty="0" err="1">
                <a:solidFill>
                  <a:schemeClr val="bg1"/>
                </a:solidFill>
              </a:rPr>
              <a:t>amet</a:t>
            </a:r>
            <a:r>
              <a:rPr lang="en-US" sz="2400" dirty="0">
                <a:solidFill>
                  <a:schemeClr val="bg1"/>
                </a:solidFill>
              </a:rPr>
              <a:t>, </a:t>
            </a:r>
            <a:r>
              <a:rPr lang="en-US" sz="2400" dirty="0" err="1">
                <a:solidFill>
                  <a:schemeClr val="bg1"/>
                </a:solidFill>
              </a:rPr>
              <a:t>consectetur</a:t>
            </a:r>
            <a:r>
              <a:rPr lang="en-US" sz="2400" dirty="0">
                <a:solidFill>
                  <a:schemeClr val="bg1"/>
                </a:solidFill>
              </a:rPr>
              <a:t> </a:t>
            </a:r>
          </a:p>
        </p:txBody>
      </p:sp>
      <p:sp>
        <p:nvSpPr>
          <p:cNvPr id="14" name="TextBox 13">
            <a:extLst>
              <a:ext uri="{FF2B5EF4-FFF2-40B4-BE49-F238E27FC236}">
                <a16:creationId xmlns:a16="http://schemas.microsoft.com/office/drawing/2014/main" id="{56FA769E-8D37-05FA-1395-8EDD5A0C772D}"/>
              </a:ext>
            </a:extLst>
          </p:cNvPr>
          <p:cNvSpPr txBox="1"/>
          <p:nvPr/>
        </p:nvSpPr>
        <p:spPr>
          <a:xfrm>
            <a:off x="1706640" y="6511479"/>
            <a:ext cx="4134020" cy="523220"/>
          </a:xfrm>
          <a:prstGeom prst="rect">
            <a:avLst/>
          </a:prstGeom>
          <a:noFill/>
        </p:spPr>
        <p:txBody>
          <a:bodyPr wrap="square" rtlCol="0">
            <a:spAutoFit/>
          </a:bodyPr>
          <a:lstStyle/>
          <a:p>
            <a:pPr algn="ctr"/>
            <a:r>
              <a:rPr lang="en-US" sz="2800" b="1" dirty="0"/>
              <a:t>Present data</a:t>
            </a:r>
            <a:endParaRPr lang="id-ID" sz="2800" b="1" dirty="0"/>
          </a:p>
        </p:txBody>
      </p:sp>
      <p:sp>
        <p:nvSpPr>
          <p:cNvPr id="15" name="TextBox 14">
            <a:extLst>
              <a:ext uri="{FF2B5EF4-FFF2-40B4-BE49-F238E27FC236}">
                <a16:creationId xmlns:a16="http://schemas.microsoft.com/office/drawing/2014/main" id="{6FBE736D-64A0-5532-F29D-5A375E163EA5}"/>
              </a:ext>
            </a:extLst>
          </p:cNvPr>
          <p:cNvSpPr txBox="1"/>
          <p:nvPr/>
        </p:nvSpPr>
        <p:spPr>
          <a:xfrm>
            <a:off x="1706640" y="5315518"/>
            <a:ext cx="4134020" cy="1200329"/>
          </a:xfrm>
          <a:prstGeom prst="rect">
            <a:avLst/>
          </a:prstGeom>
          <a:noFill/>
        </p:spPr>
        <p:txBody>
          <a:bodyPr wrap="square" rtlCol="0">
            <a:spAutoFit/>
          </a:bodyPr>
          <a:lstStyle/>
          <a:p>
            <a:pPr algn="ctr"/>
            <a:r>
              <a:rPr lang="en-US" sz="7200" b="1" dirty="0">
                <a:gradFill>
                  <a:gsLst>
                    <a:gs pos="0">
                      <a:schemeClr val="accent1"/>
                    </a:gs>
                    <a:gs pos="100000">
                      <a:schemeClr val="accent2"/>
                    </a:gs>
                  </a:gsLst>
                  <a:lin ang="5400000" scaled="1"/>
                </a:gradFill>
                <a:latin typeface="+mj-lt"/>
              </a:rPr>
              <a:t>+184</a:t>
            </a:r>
            <a:endParaRPr lang="id-ID" sz="7200" b="1" dirty="0">
              <a:gradFill>
                <a:gsLst>
                  <a:gs pos="0">
                    <a:schemeClr val="accent1"/>
                  </a:gs>
                  <a:gs pos="100000">
                    <a:schemeClr val="accent2"/>
                  </a:gs>
                </a:gsLst>
                <a:lin ang="5400000" scaled="1"/>
              </a:gradFill>
              <a:latin typeface="+mj-lt"/>
            </a:endParaRPr>
          </a:p>
        </p:txBody>
      </p:sp>
      <p:sp>
        <p:nvSpPr>
          <p:cNvPr id="16" name="TextBox 15">
            <a:extLst>
              <a:ext uri="{FF2B5EF4-FFF2-40B4-BE49-F238E27FC236}">
                <a16:creationId xmlns:a16="http://schemas.microsoft.com/office/drawing/2014/main" id="{1896A546-658A-470F-718F-50E29C51F01F}"/>
              </a:ext>
            </a:extLst>
          </p:cNvPr>
          <p:cNvSpPr txBox="1"/>
          <p:nvPr/>
        </p:nvSpPr>
        <p:spPr>
          <a:xfrm>
            <a:off x="5619582" y="6511479"/>
            <a:ext cx="4134020" cy="523220"/>
          </a:xfrm>
          <a:prstGeom prst="rect">
            <a:avLst/>
          </a:prstGeom>
          <a:noFill/>
        </p:spPr>
        <p:txBody>
          <a:bodyPr wrap="square" rtlCol="0">
            <a:spAutoFit/>
          </a:bodyPr>
          <a:lstStyle/>
          <a:p>
            <a:pPr algn="ctr"/>
            <a:r>
              <a:rPr lang="en-US" sz="2800" b="1" dirty="0"/>
              <a:t>Present data</a:t>
            </a:r>
            <a:endParaRPr lang="id-ID" sz="2800" b="1" dirty="0"/>
          </a:p>
        </p:txBody>
      </p:sp>
      <p:sp>
        <p:nvSpPr>
          <p:cNvPr id="17" name="TextBox 16">
            <a:extLst>
              <a:ext uri="{FF2B5EF4-FFF2-40B4-BE49-F238E27FC236}">
                <a16:creationId xmlns:a16="http://schemas.microsoft.com/office/drawing/2014/main" id="{478A20B7-DA7E-C984-4E87-6A988F5F882D}"/>
              </a:ext>
            </a:extLst>
          </p:cNvPr>
          <p:cNvSpPr txBox="1"/>
          <p:nvPr/>
        </p:nvSpPr>
        <p:spPr>
          <a:xfrm>
            <a:off x="5619582" y="5315518"/>
            <a:ext cx="4134020" cy="1200329"/>
          </a:xfrm>
          <a:prstGeom prst="rect">
            <a:avLst/>
          </a:prstGeom>
          <a:noFill/>
        </p:spPr>
        <p:txBody>
          <a:bodyPr wrap="square" rtlCol="0">
            <a:spAutoFit/>
          </a:bodyPr>
          <a:lstStyle/>
          <a:p>
            <a:pPr algn="ctr"/>
            <a:r>
              <a:rPr lang="en-US" sz="7200" b="1">
                <a:gradFill>
                  <a:gsLst>
                    <a:gs pos="0">
                      <a:schemeClr val="accent1"/>
                    </a:gs>
                    <a:gs pos="100000">
                      <a:schemeClr val="accent2"/>
                    </a:gs>
                  </a:gsLst>
                  <a:lin ang="5400000" scaled="1"/>
                </a:gradFill>
                <a:latin typeface="+mj-lt"/>
              </a:rPr>
              <a:t>+170K</a:t>
            </a:r>
            <a:endParaRPr lang="id-ID" sz="7200" b="1" dirty="0">
              <a:gradFill>
                <a:gsLst>
                  <a:gs pos="0">
                    <a:schemeClr val="accent1"/>
                  </a:gs>
                  <a:gs pos="100000">
                    <a:schemeClr val="accent2"/>
                  </a:gs>
                </a:gsLst>
                <a:lin ang="5400000" scaled="1"/>
              </a:gradFill>
              <a:latin typeface="+mj-lt"/>
            </a:endParaRPr>
          </a:p>
        </p:txBody>
      </p:sp>
      <p:sp>
        <p:nvSpPr>
          <p:cNvPr id="18" name="Freeform 82">
            <a:extLst>
              <a:ext uri="{FF2B5EF4-FFF2-40B4-BE49-F238E27FC236}">
                <a16:creationId xmlns:a16="http://schemas.microsoft.com/office/drawing/2014/main" id="{89781ADC-18C1-9957-42A1-E267F9048DDD}"/>
              </a:ext>
            </a:extLst>
          </p:cNvPr>
          <p:cNvSpPr>
            <a:spLocks noEditPoints="1"/>
          </p:cNvSpPr>
          <p:nvPr/>
        </p:nvSpPr>
        <p:spPr bwMode="auto">
          <a:xfrm>
            <a:off x="13295512" y="6864838"/>
            <a:ext cx="833240" cy="833236"/>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14 h 96"/>
              <a:gd name="T12" fmla="*/ 14 w 96"/>
              <a:gd name="T13" fmla="*/ 48 h 96"/>
              <a:gd name="T14" fmla="*/ 48 w 96"/>
              <a:gd name="T15" fmla="*/ 82 h 96"/>
              <a:gd name="T16" fmla="*/ 82 w 96"/>
              <a:gd name="T17" fmla="*/ 48 h 96"/>
              <a:gd name="T18" fmla="*/ 48 w 96"/>
              <a:gd name="T19" fmla="*/ 14 h 96"/>
              <a:gd name="T20" fmla="*/ 72 w 96"/>
              <a:gd name="T21" fmla="*/ 52 h 96"/>
              <a:gd name="T22" fmla="*/ 38 w 96"/>
              <a:gd name="T23" fmla="*/ 72 h 96"/>
              <a:gd name="T24" fmla="*/ 36 w 96"/>
              <a:gd name="T25" fmla="*/ 72 h 96"/>
              <a:gd name="T26" fmla="*/ 34 w 96"/>
              <a:gd name="T27" fmla="*/ 72 h 96"/>
              <a:gd name="T28" fmla="*/ 32 w 96"/>
              <a:gd name="T29" fmla="*/ 68 h 96"/>
              <a:gd name="T30" fmla="*/ 32 w 96"/>
              <a:gd name="T31" fmla="*/ 28 h 96"/>
              <a:gd name="T32" fmla="*/ 34 w 96"/>
              <a:gd name="T33" fmla="*/ 25 h 96"/>
              <a:gd name="T34" fmla="*/ 38 w 96"/>
              <a:gd name="T35" fmla="*/ 25 h 96"/>
              <a:gd name="T36" fmla="*/ 72 w 96"/>
              <a:gd name="T37" fmla="*/ 45 h 96"/>
              <a:gd name="T38" fmla="*/ 74 w 96"/>
              <a:gd name="T39" fmla="*/ 48 h 96"/>
              <a:gd name="T40" fmla="*/ 72 w 96"/>
              <a:gd name="T41"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96">
                <a:moveTo>
                  <a:pt x="48" y="96"/>
                </a:moveTo>
                <a:cubicBezTo>
                  <a:pt x="22" y="96"/>
                  <a:pt x="0" y="75"/>
                  <a:pt x="0" y="48"/>
                </a:cubicBezTo>
                <a:cubicBezTo>
                  <a:pt x="0" y="22"/>
                  <a:pt x="22" y="0"/>
                  <a:pt x="48" y="0"/>
                </a:cubicBezTo>
                <a:cubicBezTo>
                  <a:pt x="74" y="0"/>
                  <a:pt x="96" y="22"/>
                  <a:pt x="96" y="48"/>
                </a:cubicBezTo>
                <a:cubicBezTo>
                  <a:pt x="96" y="75"/>
                  <a:pt x="74" y="96"/>
                  <a:pt x="48" y="96"/>
                </a:cubicBezTo>
                <a:close/>
                <a:moveTo>
                  <a:pt x="48" y="14"/>
                </a:moveTo>
                <a:cubicBezTo>
                  <a:pt x="29" y="14"/>
                  <a:pt x="14" y="30"/>
                  <a:pt x="14" y="48"/>
                </a:cubicBezTo>
                <a:cubicBezTo>
                  <a:pt x="14" y="67"/>
                  <a:pt x="29" y="82"/>
                  <a:pt x="48" y="82"/>
                </a:cubicBezTo>
                <a:cubicBezTo>
                  <a:pt x="67" y="82"/>
                  <a:pt x="82" y="67"/>
                  <a:pt x="82" y="48"/>
                </a:cubicBezTo>
                <a:cubicBezTo>
                  <a:pt x="82" y="30"/>
                  <a:pt x="67" y="14"/>
                  <a:pt x="48" y="14"/>
                </a:cubicBezTo>
                <a:close/>
                <a:moveTo>
                  <a:pt x="72" y="52"/>
                </a:moveTo>
                <a:cubicBezTo>
                  <a:pt x="38" y="72"/>
                  <a:pt x="38" y="72"/>
                  <a:pt x="38" y="72"/>
                </a:cubicBezTo>
                <a:cubicBezTo>
                  <a:pt x="37" y="72"/>
                  <a:pt x="37" y="72"/>
                  <a:pt x="36" y="72"/>
                </a:cubicBezTo>
                <a:cubicBezTo>
                  <a:pt x="35" y="72"/>
                  <a:pt x="35" y="72"/>
                  <a:pt x="34" y="72"/>
                </a:cubicBezTo>
                <a:cubicBezTo>
                  <a:pt x="33" y="71"/>
                  <a:pt x="32" y="70"/>
                  <a:pt x="32" y="68"/>
                </a:cubicBezTo>
                <a:cubicBezTo>
                  <a:pt x="32" y="28"/>
                  <a:pt x="32" y="28"/>
                  <a:pt x="32" y="28"/>
                </a:cubicBezTo>
                <a:cubicBezTo>
                  <a:pt x="32" y="27"/>
                  <a:pt x="33" y="26"/>
                  <a:pt x="34" y="25"/>
                </a:cubicBezTo>
                <a:cubicBezTo>
                  <a:pt x="35" y="24"/>
                  <a:pt x="37" y="24"/>
                  <a:pt x="38" y="25"/>
                </a:cubicBezTo>
                <a:cubicBezTo>
                  <a:pt x="72" y="45"/>
                  <a:pt x="72" y="45"/>
                  <a:pt x="72" y="45"/>
                </a:cubicBezTo>
                <a:cubicBezTo>
                  <a:pt x="73" y="46"/>
                  <a:pt x="74" y="47"/>
                  <a:pt x="74" y="48"/>
                </a:cubicBezTo>
                <a:cubicBezTo>
                  <a:pt x="74" y="50"/>
                  <a:pt x="73" y="51"/>
                  <a:pt x="72" y="52"/>
                </a:cubicBezTo>
                <a:close/>
              </a:path>
            </a:pathLst>
          </a:custGeom>
          <a:solidFill>
            <a:schemeClr val="tx1"/>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19" name="Freeform 83">
            <a:extLst>
              <a:ext uri="{FF2B5EF4-FFF2-40B4-BE49-F238E27FC236}">
                <a16:creationId xmlns:a16="http://schemas.microsoft.com/office/drawing/2014/main" id="{5C0687AF-BBE0-1644-3EF4-0F90A369566B}"/>
              </a:ext>
            </a:extLst>
          </p:cNvPr>
          <p:cNvSpPr>
            <a:spLocks/>
          </p:cNvSpPr>
          <p:nvPr/>
        </p:nvSpPr>
        <p:spPr bwMode="auto">
          <a:xfrm>
            <a:off x="19488775" y="6921093"/>
            <a:ext cx="720726" cy="720726"/>
          </a:xfrm>
          <a:custGeom>
            <a:avLst/>
            <a:gdLst>
              <a:gd name="T0" fmla="*/ 96 w 96"/>
              <a:gd name="T1" fmla="*/ 36 h 96"/>
              <a:gd name="T2" fmla="*/ 92 w 96"/>
              <a:gd name="T3" fmla="*/ 40 h 96"/>
              <a:gd name="T4" fmla="*/ 64 w 96"/>
              <a:gd name="T5" fmla="*/ 40 h 96"/>
              <a:gd name="T6" fmla="*/ 60 w 96"/>
              <a:gd name="T7" fmla="*/ 38 h 96"/>
              <a:gd name="T8" fmla="*/ 61 w 96"/>
              <a:gd name="T9" fmla="*/ 34 h 96"/>
              <a:gd name="T10" fmla="*/ 70 w 96"/>
              <a:gd name="T11" fmla="*/ 25 h 96"/>
              <a:gd name="T12" fmla="*/ 48 w 96"/>
              <a:gd name="T13" fmla="*/ 16 h 96"/>
              <a:gd name="T14" fmla="*/ 16 w 96"/>
              <a:gd name="T15" fmla="*/ 48 h 96"/>
              <a:gd name="T16" fmla="*/ 48 w 96"/>
              <a:gd name="T17" fmla="*/ 80 h 96"/>
              <a:gd name="T18" fmla="*/ 73 w 96"/>
              <a:gd name="T19" fmla="*/ 68 h 96"/>
              <a:gd name="T20" fmla="*/ 75 w 96"/>
              <a:gd name="T21" fmla="*/ 67 h 96"/>
              <a:gd name="T22" fmla="*/ 76 w 96"/>
              <a:gd name="T23" fmla="*/ 68 h 96"/>
              <a:gd name="T24" fmla="*/ 85 w 96"/>
              <a:gd name="T25" fmla="*/ 76 h 96"/>
              <a:gd name="T26" fmla="*/ 85 w 96"/>
              <a:gd name="T27" fmla="*/ 79 h 96"/>
              <a:gd name="T28" fmla="*/ 48 w 96"/>
              <a:gd name="T29" fmla="*/ 96 h 96"/>
              <a:gd name="T30" fmla="*/ 0 w 96"/>
              <a:gd name="T31" fmla="*/ 48 h 96"/>
              <a:gd name="T32" fmla="*/ 48 w 96"/>
              <a:gd name="T33" fmla="*/ 0 h 96"/>
              <a:gd name="T34" fmla="*/ 81 w 96"/>
              <a:gd name="T35" fmla="*/ 14 h 96"/>
              <a:gd name="T36" fmla="*/ 89 w 96"/>
              <a:gd name="T37" fmla="*/ 6 h 96"/>
              <a:gd name="T38" fmla="*/ 93 w 96"/>
              <a:gd name="T39" fmla="*/ 5 h 96"/>
              <a:gd name="T40" fmla="*/ 96 w 96"/>
              <a:gd name="T41" fmla="*/ 8 h 96"/>
              <a:gd name="T42" fmla="*/ 96 w 96"/>
              <a:gd name="T43" fmla="*/ 3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 h="96">
                <a:moveTo>
                  <a:pt x="96" y="36"/>
                </a:moveTo>
                <a:cubicBezTo>
                  <a:pt x="96" y="39"/>
                  <a:pt x="94" y="40"/>
                  <a:pt x="92" y="40"/>
                </a:cubicBezTo>
                <a:cubicBezTo>
                  <a:pt x="64" y="40"/>
                  <a:pt x="64" y="40"/>
                  <a:pt x="64" y="40"/>
                </a:cubicBezTo>
                <a:cubicBezTo>
                  <a:pt x="62" y="40"/>
                  <a:pt x="61" y="39"/>
                  <a:pt x="60" y="38"/>
                </a:cubicBezTo>
                <a:cubicBezTo>
                  <a:pt x="60" y="36"/>
                  <a:pt x="60" y="35"/>
                  <a:pt x="61" y="34"/>
                </a:cubicBezTo>
                <a:cubicBezTo>
                  <a:pt x="70" y="25"/>
                  <a:pt x="70" y="25"/>
                  <a:pt x="70" y="25"/>
                </a:cubicBezTo>
                <a:cubicBezTo>
                  <a:pt x="64" y="20"/>
                  <a:pt x="56" y="16"/>
                  <a:pt x="48" y="16"/>
                </a:cubicBezTo>
                <a:cubicBezTo>
                  <a:pt x="30" y="16"/>
                  <a:pt x="16" y="31"/>
                  <a:pt x="16" y="48"/>
                </a:cubicBezTo>
                <a:cubicBezTo>
                  <a:pt x="16" y="66"/>
                  <a:pt x="30" y="80"/>
                  <a:pt x="48" y="80"/>
                </a:cubicBezTo>
                <a:cubicBezTo>
                  <a:pt x="58" y="80"/>
                  <a:pt x="67" y="76"/>
                  <a:pt x="73" y="68"/>
                </a:cubicBezTo>
                <a:cubicBezTo>
                  <a:pt x="73" y="68"/>
                  <a:pt x="74" y="67"/>
                  <a:pt x="75" y="67"/>
                </a:cubicBezTo>
                <a:cubicBezTo>
                  <a:pt x="75" y="67"/>
                  <a:pt x="76" y="67"/>
                  <a:pt x="76" y="68"/>
                </a:cubicBezTo>
                <a:cubicBezTo>
                  <a:pt x="85" y="76"/>
                  <a:pt x="85" y="76"/>
                  <a:pt x="85" y="76"/>
                </a:cubicBezTo>
                <a:cubicBezTo>
                  <a:pt x="85" y="77"/>
                  <a:pt x="85" y="78"/>
                  <a:pt x="85" y="79"/>
                </a:cubicBezTo>
                <a:cubicBezTo>
                  <a:pt x="76" y="90"/>
                  <a:pt x="62" y="96"/>
                  <a:pt x="48" y="96"/>
                </a:cubicBezTo>
                <a:cubicBezTo>
                  <a:pt x="22" y="96"/>
                  <a:pt x="0" y="75"/>
                  <a:pt x="0" y="48"/>
                </a:cubicBezTo>
                <a:cubicBezTo>
                  <a:pt x="0" y="22"/>
                  <a:pt x="22" y="0"/>
                  <a:pt x="48" y="0"/>
                </a:cubicBezTo>
                <a:cubicBezTo>
                  <a:pt x="60" y="0"/>
                  <a:pt x="72" y="5"/>
                  <a:pt x="81" y="14"/>
                </a:cubicBezTo>
                <a:cubicBezTo>
                  <a:pt x="89" y="6"/>
                  <a:pt x="89" y="6"/>
                  <a:pt x="89" y="6"/>
                </a:cubicBezTo>
                <a:cubicBezTo>
                  <a:pt x="90" y="4"/>
                  <a:pt x="92" y="4"/>
                  <a:pt x="93" y="5"/>
                </a:cubicBezTo>
                <a:cubicBezTo>
                  <a:pt x="95" y="5"/>
                  <a:pt x="96" y="7"/>
                  <a:pt x="96" y="8"/>
                </a:cubicBezTo>
                <a:lnTo>
                  <a:pt x="96" y="36"/>
                </a:lnTo>
                <a:close/>
              </a:path>
            </a:pathLst>
          </a:custGeom>
          <a:solidFill>
            <a:schemeClr val="tx1"/>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0" name="Freeform 87">
            <a:extLst>
              <a:ext uri="{FF2B5EF4-FFF2-40B4-BE49-F238E27FC236}">
                <a16:creationId xmlns:a16="http://schemas.microsoft.com/office/drawing/2014/main" id="{158241E2-C106-4DA7-D6D8-12FBFB1C5D65}"/>
              </a:ext>
            </a:extLst>
          </p:cNvPr>
          <p:cNvSpPr>
            <a:spLocks noEditPoints="1"/>
          </p:cNvSpPr>
          <p:nvPr/>
        </p:nvSpPr>
        <p:spPr bwMode="auto">
          <a:xfrm>
            <a:off x="2888103" y="10158412"/>
            <a:ext cx="835026" cy="663576"/>
          </a:xfrm>
          <a:custGeom>
            <a:avLst/>
            <a:gdLst>
              <a:gd name="T0" fmla="*/ 101 w 111"/>
              <a:gd name="T1" fmla="*/ 88 h 88"/>
              <a:gd name="T2" fmla="*/ 0 w 111"/>
              <a:gd name="T3" fmla="*/ 78 h 88"/>
              <a:gd name="T4" fmla="*/ 10 w 111"/>
              <a:gd name="T5" fmla="*/ 0 h 88"/>
              <a:gd name="T6" fmla="*/ 111 w 111"/>
              <a:gd name="T7" fmla="*/ 10 h 88"/>
              <a:gd name="T8" fmla="*/ 103 w 111"/>
              <a:gd name="T9" fmla="*/ 26 h 88"/>
              <a:gd name="T10" fmla="*/ 10 w 111"/>
              <a:gd name="T11" fmla="*/ 24 h 88"/>
              <a:gd name="T12" fmla="*/ 8 w 111"/>
              <a:gd name="T13" fmla="*/ 78 h 88"/>
              <a:gd name="T14" fmla="*/ 101 w 111"/>
              <a:gd name="T15" fmla="*/ 80 h 88"/>
              <a:gd name="T16" fmla="*/ 103 w 111"/>
              <a:gd name="T17" fmla="*/ 26 h 88"/>
              <a:gd name="T18" fmla="*/ 22 w 111"/>
              <a:gd name="T19" fmla="*/ 40 h 88"/>
              <a:gd name="T20" fmla="*/ 16 w 111"/>
              <a:gd name="T21" fmla="*/ 38 h 88"/>
              <a:gd name="T22" fmla="*/ 18 w 111"/>
              <a:gd name="T23" fmla="*/ 32 h 88"/>
              <a:gd name="T24" fmla="*/ 24 w 111"/>
              <a:gd name="T25" fmla="*/ 34 h 88"/>
              <a:gd name="T26" fmla="*/ 24 w 111"/>
              <a:gd name="T27" fmla="*/ 54 h 88"/>
              <a:gd name="T28" fmla="*/ 18 w 111"/>
              <a:gd name="T29" fmla="*/ 56 h 88"/>
              <a:gd name="T30" fmla="*/ 16 w 111"/>
              <a:gd name="T31" fmla="*/ 50 h 88"/>
              <a:gd name="T32" fmla="*/ 22 w 111"/>
              <a:gd name="T33" fmla="*/ 48 h 88"/>
              <a:gd name="T34" fmla="*/ 24 w 111"/>
              <a:gd name="T35" fmla="*/ 54 h 88"/>
              <a:gd name="T36" fmla="*/ 22 w 111"/>
              <a:gd name="T37" fmla="*/ 72 h 88"/>
              <a:gd name="T38" fmla="*/ 16 w 111"/>
              <a:gd name="T39" fmla="*/ 70 h 88"/>
              <a:gd name="T40" fmla="*/ 18 w 111"/>
              <a:gd name="T41" fmla="*/ 64 h 88"/>
              <a:gd name="T42" fmla="*/ 24 w 111"/>
              <a:gd name="T43" fmla="*/ 66 h 88"/>
              <a:gd name="T44" fmla="*/ 95 w 111"/>
              <a:gd name="T45" fmla="*/ 38 h 88"/>
              <a:gd name="T46" fmla="*/ 34 w 111"/>
              <a:gd name="T47" fmla="*/ 40 h 88"/>
              <a:gd name="T48" fmla="*/ 32 w 111"/>
              <a:gd name="T49" fmla="*/ 34 h 88"/>
              <a:gd name="T50" fmla="*/ 93 w 111"/>
              <a:gd name="T51" fmla="*/ 32 h 88"/>
              <a:gd name="T52" fmla="*/ 95 w 111"/>
              <a:gd name="T53" fmla="*/ 38 h 88"/>
              <a:gd name="T54" fmla="*/ 93 w 111"/>
              <a:gd name="T55" fmla="*/ 56 h 88"/>
              <a:gd name="T56" fmla="*/ 32 w 111"/>
              <a:gd name="T57" fmla="*/ 54 h 88"/>
              <a:gd name="T58" fmla="*/ 34 w 111"/>
              <a:gd name="T59" fmla="*/ 48 h 88"/>
              <a:gd name="T60" fmla="*/ 95 w 111"/>
              <a:gd name="T61" fmla="*/ 50 h 88"/>
              <a:gd name="T62" fmla="*/ 95 w 111"/>
              <a:gd name="T63" fmla="*/ 70 h 88"/>
              <a:gd name="T64" fmla="*/ 34 w 111"/>
              <a:gd name="T65" fmla="*/ 72 h 88"/>
              <a:gd name="T66" fmla="*/ 32 w 111"/>
              <a:gd name="T67" fmla="*/ 66 h 88"/>
              <a:gd name="T68" fmla="*/ 93 w 111"/>
              <a:gd name="T69" fmla="*/ 64 h 88"/>
              <a:gd name="T70" fmla="*/ 95 w 111"/>
              <a:gd name="T71"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88">
                <a:moveTo>
                  <a:pt x="111" y="78"/>
                </a:moveTo>
                <a:cubicBezTo>
                  <a:pt x="111" y="84"/>
                  <a:pt x="107" y="88"/>
                  <a:pt x="101" y="88"/>
                </a:cubicBezTo>
                <a:cubicBezTo>
                  <a:pt x="10" y="88"/>
                  <a:pt x="10" y="88"/>
                  <a:pt x="10" y="88"/>
                </a:cubicBezTo>
                <a:cubicBezTo>
                  <a:pt x="4" y="88"/>
                  <a:pt x="0" y="84"/>
                  <a:pt x="0" y="78"/>
                </a:cubicBezTo>
                <a:cubicBezTo>
                  <a:pt x="0" y="10"/>
                  <a:pt x="0" y="10"/>
                  <a:pt x="0" y="10"/>
                </a:cubicBezTo>
                <a:cubicBezTo>
                  <a:pt x="0" y="5"/>
                  <a:pt x="4" y="0"/>
                  <a:pt x="10" y="0"/>
                </a:cubicBezTo>
                <a:cubicBezTo>
                  <a:pt x="101" y="0"/>
                  <a:pt x="101" y="0"/>
                  <a:pt x="101" y="0"/>
                </a:cubicBezTo>
                <a:cubicBezTo>
                  <a:pt x="107" y="0"/>
                  <a:pt x="111" y="5"/>
                  <a:pt x="111" y="10"/>
                </a:cubicBezTo>
                <a:lnTo>
                  <a:pt x="111" y="78"/>
                </a:lnTo>
                <a:close/>
                <a:moveTo>
                  <a:pt x="103" y="26"/>
                </a:moveTo>
                <a:cubicBezTo>
                  <a:pt x="103" y="25"/>
                  <a:pt x="103" y="24"/>
                  <a:pt x="101" y="24"/>
                </a:cubicBezTo>
                <a:cubicBezTo>
                  <a:pt x="10" y="24"/>
                  <a:pt x="10" y="24"/>
                  <a:pt x="10" y="24"/>
                </a:cubicBezTo>
                <a:cubicBezTo>
                  <a:pt x="8" y="24"/>
                  <a:pt x="8" y="25"/>
                  <a:pt x="8" y="26"/>
                </a:cubicBezTo>
                <a:cubicBezTo>
                  <a:pt x="8" y="78"/>
                  <a:pt x="8" y="78"/>
                  <a:pt x="8" y="78"/>
                </a:cubicBezTo>
                <a:cubicBezTo>
                  <a:pt x="8" y="79"/>
                  <a:pt x="8" y="80"/>
                  <a:pt x="10" y="80"/>
                </a:cubicBezTo>
                <a:cubicBezTo>
                  <a:pt x="101" y="80"/>
                  <a:pt x="101" y="80"/>
                  <a:pt x="101" y="80"/>
                </a:cubicBezTo>
                <a:cubicBezTo>
                  <a:pt x="103" y="80"/>
                  <a:pt x="103" y="79"/>
                  <a:pt x="103" y="78"/>
                </a:cubicBezTo>
                <a:lnTo>
                  <a:pt x="103" y="26"/>
                </a:lnTo>
                <a:close/>
                <a:moveTo>
                  <a:pt x="24" y="38"/>
                </a:moveTo>
                <a:cubicBezTo>
                  <a:pt x="24" y="39"/>
                  <a:pt x="23" y="40"/>
                  <a:pt x="22" y="40"/>
                </a:cubicBezTo>
                <a:cubicBezTo>
                  <a:pt x="18" y="40"/>
                  <a:pt x="18" y="40"/>
                  <a:pt x="18" y="40"/>
                </a:cubicBezTo>
                <a:cubicBezTo>
                  <a:pt x="16" y="40"/>
                  <a:pt x="16" y="39"/>
                  <a:pt x="16" y="38"/>
                </a:cubicBezTo>
                <a:cubicBezTo>
                  <a:pt x="16" y="34"/>
                  <a:pt x="16" y="34"/>
                  <a:pt x="16" y="34"/>
                </a:cubicBezTo>
                <a:cubicBezTo>
                  <a:pt x="16" y="33"/>
                  <a:pt x="16" y="32"/>
                  <a:pt x="18" y="32"/>
                </a:cubicBezTo>
                <a:cubicBezTo>
                  <a:pt x="22" y="32"/>
                  <a:pt x="22" y="32"/>
                  <a:pt x="22" y="32"/>
                </a:cubicBezTo>
                <a:cubicBezTo>
                  <a:pt x="23" y="32"/>
                  <a:pt x="24" y="33"/>
                  <a:pt x="24" y="34"/>
                </a:cubicBezTo>
                <a:lnTo>
                  <a:pt x="24" y="38"/>
                </a:lnTo>
                <a:close/>
                <a:moveTo>
                  <a:pt x="24" y="54"/>
                </a:moveTo>
                <a:cubicBezTo>
                  <a:pt x="24" y="55"/>
                  <a:pt x="23" y="56"/>
                  <a:pt x="22" y="56"/>
                </a:cubicBezTo>
                <a:cubicBezTo>
                  <a:pt x="18" y="56"/>
                  <a:pt x="18" y="56"/>
                  <a:pt x="18" y="56"/>
                </a:cubicBezTo>
                <a:cubicBezTo>
                  <a:pt x="16" y="56"/>
                  <a:pt x="16" y="55"/>
                  <a:pt x="16" y="54"/>
                </a:cubicBezTo>
                <a:cubicBezTo>
                  <a:pt x="16" y="50"/>
                  <a:pt x="16" y="50"/>
                  <a:pt x="16" y="50"/>
                </a:cubicBezTo>
                <a:cubicBezTo>
                  <a:pt x="16" y="49"/>
                  <a:pt x="16" y="48"/>
                  <a:pt x="18" y="48"/>
                </a:cubicBezTo>
                <a:cubicBezTo>
                  <a:pt x="22" y="48"/>
                  <a:pt x="22" y="48"/>
                  <a:pt x="22" y="48"/>
                </a:cubicBezTo>
                <a:cubicBezTo>
                  <a:pt x="23" y="48"/>
                  <a:pt x="24" y="49"/>
                  <a:pt x="24" y="50"/>
                </a:cubicBezTo>
                <a:lnTo>
                  <a:pt x="24" y="54"/>
                </a:lnTo>
                <a:close/>
                <a:moveTo>
                  <a:pt x="24" y="70"/>
                </a:moveTo>
                <a:cubicBezTo>
                  <a:pt x="24" y="71"/>
                  <a:pt x="23" y="72"/>
                  <a:pt x="22" y="72"/>
                </a:cubicBezTo>
                <a:cubicBezTo>
                  <a:pt x="18" y="72"/>
                  <a:pt x="18" y="72"/>
                  <a:pt x="18" y="72"/>
                </a:cubicBezTo>
                <a:cubicBezTo>
                  <a:pt x="16" y="72"/>
                  <a:pt x="16" y="71"/>
                  <a:pt x="16" y="70"/>
                </a:cubicBezTo>
                <a:cubicBezTo>
                  <a:pt x="16" y="66"/>
                  <a:pt x="16" y="66"/>
                  <a:pt x="16" y="66"/>
                </a:cubicBezTo>
                <a:cubicBezTo>
                  <a:pt x="16" y="65"/>
                  <a:pt x="16" y="64"/>
                  <a:pt x="18" y="64"/>
                </a:cubicBezTo>
                <a:cubicBezTo>
                  <a:pt x="22" y="64"/>
                  <a:pt x="22" y="64"/>
                  <a:pt x="22" y="64"/>
                </a:cubicBezTo>
                <a:cubicBezTo>
                  <a:pt x="23" y="64"/>
                  <a:pt x="24" y="65"/>
                  <a:pt x="24" y="66"/>
                </a:cubicBezTo>
                <a:lnTo>
                  <a:pt x="24" y="70"/>
                </a:lnTo>
                <a:close/>
                <a:moveTo>
                  <a:pt x="95" y="38"/>
                </a:moveTo>
                <a:cubicBezTo>
                  <a:pt x="95" y="39"/>
                  <a:pt x="95" y="40"/>
                  <a:pt x="93" y="40"/>
                </a:cubicBezTo>
                <a:cubicBezTo>
                  <a:pt x="34" y="40"/>
                  <a:pt x="34" y="40"/>
                  <a:pt x="34" y="40"/>
                </a:cubicBezTo>
                <a:cubicBezTo>
                  <a:pt x="32" y="40"/>
                  <a:pt x="32" y="39"/>
                  <a:pt x="32" y="38"/>
                </a:cubicBezTo>
                <a:cubicBezTo>
                  <a:pt x="32" y="34"/>
                  <a:pt x="32" y="34"/>
                  <a:pt x="32" y="34"/>
                </a:cubicBezTo>
                <a:cubicBezTo>
                  <a:pt x="32" y="33"/>
                  <a:pt x="32" y="32"/>
                  <a:pt x="34" y="32"/>
                </a:cubicBezTo>
                <a:cubicBezTo>
                  <a:pt x="93" y="32"/>
                  <a:pt x="93" y="32"/>
                  <a:pt x="93" y="32"/>
                </a:cubicBezTo>
                <a:cubicBezTo>
                  <a:pt x="95" y="32"/>
                  <a:pt x="95" y="33"/>
                  <a:pt x="95" y="34"/>
                </a:cubicBezTo>
                <a:lnTo>
                  <a:pt x="95" y="38"/>
                </a:lnTo>
                <a:close/>
                <a:moveTo>
                  <a:pt x="95" y="54"/>
                </a:moveTo>
                <a:cubicBezTo>
                  <a:pt x="95" y="55"/>
                  <a:pt x="95" y="56"/>
                  <a:pt x="93" y="56"/>
                </a:cubicBezTo>
                <a:cubicBezTo>
                  <a:pt x="34" y="56"/>
                  <a:pt x="34" y="56"/>
                  <a:pt x="34" y="56"/>
                </a:cubicBezTo>
                <a:cubicBezTo>
                  <a:pt x="32" y="56"/>
                  <a:pt x="32" y="55"/>
                  <a:pt x="32" y="54"/>
                </a:cubicBezTo>
                <a:cubicBezTo>
                  <a:pt x="32" y="50"/>
                  <a:pt x="32" y="50"/>
                  <a:pt x="32" y="50"/>
                </a:cubicBezTo>
                <a:cubicBezTo>
                  <a:pt x="32" y="49"/>
                  <a:pt x="32" y="48"/>
                  <a:pt x="34" y="48"/>
                </a:cubicBezTo>
                <a:cubicBezTo>
                  <a:pt x="93" y="48"/>
                  <a:pt x="93" y="48"/>
                  <a:pt x="93" y="48"/>
                </a:cubicBezTo>
                <a:cubicBezTo>
                  <a:pt x="95" y="48"/>
                  <a:pt x="95" y="49"/>
                  <a:pt x="95" y="50"/>
                </a:cubicBezTo>
                <a:lnTo>
                  <a:pt x="95" y="54"/>
                </a:lnTo>
                <a:close/>
                <a:moveTo>
                  <a:pt x="95" y="70"/>
                </a:moveTo>
                <a:cubicBezTo>
                  <a:pt x="95" y="71"/>
                  <a:pt x="95" y="72"/>
                  <a:pt x="93" y="72"/>
                </a:cubicBezTo>
                <a:cubicBezTo>
                  <a:pt x="34" y="72"/>
                  <a:pt x="34" y="72"/>
                  <a:pt x="34" y="72"/>
                </a:cubicBezTo>
                <a:cubicBezTo>
                  <a:pt x="32" y="72"/>
                  <a:pt x="32" y="71"/>
                  <a:pt x="32" y="70"/>
                </a:cubicBezTo>
                <a:cubicBezTo>
                  <a:pt x="32" y="66"/>
                  <a:pt x="32" y="66"/>
                  <a:pt x="32" y="66"/>
                </a:cubicBezTo>
                <a:cubicBezTo>
                  <a:pt x="32" y="65"/>
                  <a:pt x="32" y="64"/>
                  <a:pt x="34" y="64"/>
                </a:cubicBezTo>
                <a:cubicBezTo>
                  <a:pt x="93" y="64"/>
                  <a:pt x="93" y="64"/>
                  <a:pt x="93" y="64"/>
                </a:cubicBezTo>
                <a:cubicBezTo>
                  <a:pt x="95" y="64"/>
                  <a:pt x="95" y="65"/>
                  <a:pt x="95" y="66"/>
                </a:cubicBezTo>
                <a:lnTo>
                  <a:pt x="95" y="70"/>
                </a:lnTo>
                <a:close/>
              </a:path>
            </a:pathLst>
          </a:custGeom>
          <a:solidFill>
            <a:schemeClr val="bg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1" name="Rectangle: Rounded Corners 20">
            <a:extLst>
              <a:ext uri="{FF2B5EF4-FFF2-40B4-BE49-F238E27FC236}">
                <a16:creationId xmlns:a16="http://schemas.microsoft.com/office/drawing/2014/main" id="{384266E5-137D-C435-7618-3C898B5732FB}"/>
              </a:ext>
            </a:extLst>
          </p:cNvPr>
          <p:cNvSpPr/>
          <p:nvPr/>
        </p:nvSpPr>
        <p:spPr>
          <a:xfrm rot="18900000">
            <a:off x="22973656" y="12350442"/>
            <a:ext cx="766692" cy="766692"/>
          </a:xfrm>
          <a:prstGeom prst="roundRect">
            <a:avLst>
              <a:gd name="adj" fmla="val 3223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22" name="Slide Number Placeholder 5">
            <a:extLst>
              <a:ext uri="{FF2B5EF4-FFF2-40B4-BE49-F238E27FC236}">
                <a16:creationId xmlns:a16="http://schemas.microsoft.com/office/drawing/2014/main" id="{9C54A0F4-3DD2-AC00-2C0B-B63F1FD9C9D4}"/>
              </a:ext>
            </a:extLst>
          </p:cNvPr>
          <p:cNvSpPr txBox="1">
            <a:spLocks/>
          </p:cNvSpPr>
          <p:nvPr/>
        </p:nvSpPr>
        <p:spPr>
          <a:xfrm>
            <a:off x="22867986" y="12366999"/>
            <a:ext cx="969848" cy="755698"/>
          </a:xfrm>
          <a:prstGeom prst="rect">
            <a:avLst/>
          </a:prstGeom>
        </p:spPr>
        <p:txBody>
          <a:bodyPr vert="horz" lIns="182880" tIns="91440" rIns="182880" bIns="91440" rtlCol="0" anchor="ctr"/>
          <a:lstStyle>
            <a:defPPr>
              <a:defRPr lang="id-ID"/>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96CAF5E-82FD-46C1-8113-274199A6E6F4}" type="slidenum">
              <a:rPr lang="id-ID" sz="2400" b="1">
                <a:solidFill>
                  <a:schemeClr val="accent1"/>
                </a:solidFill>
              </a:rPr>
              <a:pPr algn="ctr"/>
              <a:t>23</a:t>
            </a:fld>
            <a:endParaRPr lang="id-ID" sz="2400" b="1" dirty="0">
              <a:solidFill>
                <a:schemeClr val="accent1"/>
              </a:solidFill>
            </a:endParaRPr>
          </a:p>
        </p:txBody>
      </p:sp>
    </p:spTree>
    <p:extLst>
      <p:ext uri="{BB962C8B-B14F-4D97-AF65-F5344CB8AC3E}">
        <p14:creationId xmlns:p14="http://schemas.microsoft.com/office/powerpoint/2010/main" val="3021236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childTnLst>
                          </p:cTn>
                        </p:par>
                        <p:par>
                          <p:cTn id="31" fill="hold">
                            <p:stCondLst>
                              <p:cond delay="1500"/>
                            </p:stCondLst>
                            <p:childTnLst>
                              <p:par>
                                <p:cTn id="32" presetID="2" presetClass="entr" presetSubtype="4"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2" presetClass="entr" presetSubtype="1"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up)">
                                      <p:cBhvr>
                                        <p:cTn id="39" dur="500"/>
                                        <p:tgtEl>
                                          <p:spTgt spid="5"/>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up)">
                                      <p:cBhvr>
                                        <p:cTn id="42" dur="500"/>
                                        <p:tgtEl>
                                          <p:spTgt spid="4"/>
                                        </p:tgtEl>
                                      </p:cBhvr>
                                    </p:animEffect>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p:cTn id="66" dur="500" fill="hold"/>
                                        <p:tgtEl>
                                          <p:spTgt spid="19"/>
                                        </p:tgtEl>
                                        <p:attrNameLst>
                                          <p:attrName>ppt_w</p:attrName>
                                        </p:attrNameLst>
                                      </p:cBhvr>
                                      <p:tavLst>
                                        <p:tav tm="0">
                                          <p:val>
                                            <p:fltVal val="0"/>
                                          </p:val>
                                        </p:tav>
                                        <p:tav tm="100000">
                                          <p:val>
                                            <p:strVal val="#ppt_w"/>
                                          </p:val>
                                        </p:tav>
                                      </p:tavLst>
                                    </p:anim>
                                    <p:anim calcmode="lin" valueType="num">
                                      <p:cBhvr>
                                        <p:cTn id="67" dur="500" fill="hold"/>
                                        <p:tgtEl>
                                          <p:spTgt spid="19"/>
                                        </p:tgtEl>
                                        <p:attrNameLst>
                                          <p:attrName>ppt_h</p:attrName>
                                        </p:attrNameLst>
                                      </p:cBhvr>
                                      <p:tavLst>
                                        <p:tav tm="0">
                                          <p:val>
                                            <p:fltVal val="0"/>
                                          </p:val>
                                        </p:tav>
                                        <p:tav tm="100000">
                                          <p:val>
                                            <p:strVal val="#ppt_h"/>
                                          </p:val>
                                        </p:tav>
                                      </p:tavLst>
                                    </p:anim>
                                    <p:animEffect transition="in" filter="fade">
                                      <p:cBhvr>
                                        <p:cTn id="68" dur="500"/>
                                        <p:tgtEl>
                                          <p:spTgt spid="19"/>
                                        </p:tgtEl>
                                      </p:cBhvr>
                                    </p:animEffect>
                                  </p:childTnLst>
                                </p:cTn>
                              </p:par>
                            </p:childTnLst>
                          </p:cTn>
                        </p:par>
                        <p:par>
                          <p:cTn id="69" fill="hold">
                            <p:stCondLst>
                              <p:cond delay="3000"/>
                            </p:stCondLst>
                            <p:childTnLst>
                              <p:par>
                                <p:cTn id="70" presetID="53" presetClass="entr" presetSubtype="16"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Effect transition="in" filter="fade">
                                      <p:cBhvr>
                                        <p:cTn id="74" dur="500"/>
                                        <p:tgtEl>
                                          <p:spTgt spid="1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7"/>
                                        </p:tgtEl>
                                        <p:attrNameLst>
                                          <p:attrName>style.visibility</p:attrName>
                                        </p:attrNameLst>
                                      </p:cBhvr>
                                      <p:to>
                                        <p:strVal val="visible"/>
                                      </p:to>
                                    </p:set>
                                    <p:anim calcmode="lin" valueType="num">
                                      <p:cBhvr>
                                        <p:cTn id="77" dur="500" fill="hold"/>
                                        <p:tgtEl>
                                          <p:spTgt spid="7"/>
                                        </p:tgtEl>
                                        <p:attrNameLst>
                                          <p:attrName>ppt_w</p:attrName>
                                        </p:attrNameLst>
                                      </p:cBhvr>
                                      <p:tavLst>
                                        <p:tav tm="0">
                                          <p:val>
                                            <p:fltVal val="0"/>
                                          </p:val>
                                        </p:tav>
                                        <p:tav tm="100000">
                                          <p:val>
                                            <p:strVal val="#ppt_w"/>
                                          </p:val>
                                        </p:tav>
                                      </p:tavLst>
                                    </p:anim>
                                    <p:anim calcmode="lin" valueType="num">
                                      <p:cBhvr>
                                        <p:cTn id="78" dur="500" fill="hold"/>
                                        <p:tgtEl>
                                          <p:spTgt spid="7"/>
                                        </p:tgtEl>
                                        <p:attrNameLst>
                                          <p:attrName>ppt_h</p:attrName>
                                        </p:attrNameLst>
                                      </p:cBhvr>
                                      <p:tavLst>
                                        <p:tav tm="0">
                                          <p:val>
                                            <p:fltVal val="0"/>
                                          </p:val>
                                        </p:tav>
                                        <p:tav tm="100000">
                                          <p:val>
                                            <p:strVal val="#ppt_h"/>
                                          </p:val>
                                        </p:tav>
                                      </p:tavLst>
                                    </p:anim>
                                    <p:animEffect transition="in" filter="fade">
                                      <p:cBhvr>
                                        <p:cTn id="79" dur="500"/>
                                        <p:tgtEl>
                                          <p:spTgt spid="7"/>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p:cTn id="82" dur="500" fill="hold"/>
                                        <p:tgtEl>
                                          <p:spTgt spid="20"/>
                                        </p:tgtEl>
                                        <p:attrNameLst>
                                          <p:attrName>ppt_w</p:attrName>
                                        </p:attrNameLst>
                                      </p:cBhvr>
                                      <p:tavLst>
                                        <p:tav tm="0">
                                          <p:val>
                                            <p:fltVal val="0"/>
                                          </p:val>
                                        </p:tav>
                                        <p:tav tm="100000">
                                          <p:val>
                                            <p:strVal val="#ppt_w"/>
                                          </p:val>
                                        </p:tav>
                                      </p:tavLst>
                                    </p:anim>
                                    <p:anim calcmode="lin" valueType="num">
                                      <p:cBhvr>
                                        <p:cTn id="83" dur="500" fill="hold"/>
                                        <p:tgtEl>
                                          <p:spTgt spid="20"/>
                                        </p:tgtEl>
                                        <p:attrNameLst>
                                          <p:attrName>ppt_h</p:attrName>
                                        </p:attrNameLst>
                                      </p:cBhvr>
                                      <p:tavLst>
                                        <p:tav tm="0">
                                          <p:val>
                                            <p:fltVal val="0"/>
                                          </p:val>
                                        </p:tav>
                                        <p:tav tm="100000">
                                          <p:val>
                                            <p:strVal val="#ppt_h"/>
                                          </p:val>
                                        </p:tav>
                                      </p:tavLst>
                                    </p:anim>
                                    <p:animEffect transition="in" filter="fade">
                                      <p:cBhvr>
                                        <p:cTn id="84" dur="500"/>
                                        <p:tgtEl>
                                          <p:spTgt spid="20"/>
                                        </p:tgtEl>
                                      </p:cBhvr>
                                    </p:animEffect>
                                  </p:childTnLst>
                                </p:cTn>
                              </p:par>
                            </p:childTnLst>
                          </p:cTn>
                        </p:par>
                        <p:par>
                          <p:cTn id="85" fill="hold">
                            <p:stCondLst>
                              <p:cond delay="3500"/>
                            </p:stCondLst>
                            <p:childTnLst>
                              <p:par>
                                <p:cTn id="86" presetID="10" presetClass="entr" presetSubtype="0" fill="hold" grpId="0" nodeType="afterEffect">
                                  <p:stCondLst>
                                    <p:cond delay="0"/>
                                  </p:stCondLst>
                                  <p:childTnLst>
                                    <p:set>
                                      <p:cBhvr>
                                        <p:cTn id="87" dur="1" fill="hold">
                                          <p:stCondLst>
                                            <p:cond delay="0"/>
                                          </p:stCondLst>
                                        </p:cTn>
                                        <p:tgtEl>
                                          <p:spTgt spid="6"/>
                                        </p:tgtEl>
                                        <p:attrNameLst>
                                          <p:attrName>style.visibility</p:attrName>
                                        </p:attrNameLst>
                                      </p:cBhvr>
                                      <p:to>
                                        <p:strVal val="visible"/>
                                      </p:to>
                                    </p:set>
                                    <p:animEffect transition="in" filter="fade">
                                      <p:cBhvr>
                                        <p:cTn id="88" dur="500"/>
                                        <p:tgtEl>
                                          <p:spTgt spid="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fade">
                                      <p:cBhvr>
                                        <p:cTn id="91" dur="500"/>
                                        <p:tgtEl>
                                          <p:spTgt spid="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fade">
                                      <p:cBhvr>
                                        <p:cTn id="94" dur="500"/>
                                        <p:tgtEl>
                                          <p:spTgt spid="1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p:cTn id="97" dur="500" fill="hold"/>
                                        <p:tgtEl>
                                          <p:spTgt spid="21"/>
                                        </p:tgtEl>
                                        <p:attrNameLst>
                                          <p:attrName>ppt_w</p:attrName>
                                        </p:attrNameLst>
                                      </p:cBhvr>
                                      <p:tavLst>
                                        <p:tav tm="0">
                                          <p:val>
                                            <p:fltVal val="0"/>
                                          </p:val>
                                        </p:tav>
                                        <p:tav tm="100000">
                                          <p:val>
                                            <p:strVal val="#ppt_w"/>
                                          </p:val>
                                        </p:tav>
                                      </p:tavLst>
                                    </p:anim>
                                    <p:anim calcmode="lin" valueType="num">
                                      <p:cBhvr>
                                        <p:cTn id="98" dur="500" fill="hold"/>
                                        <p:tgtEl>
                                          <p:spTgt spid="21"/>
                                        </p:tgtEl>
                                        <p:attrNameLst>
                                          <p:attrName>ppt_h</p:attrName>
                                        </p:attrNameLst>
                                      </p:cBhvr>
                                      <p:tavLst>
                                        <p:tav tm="0">
                                          <p:val>
                                            <p:fltVal val="0"/>
                                          </p:val>
                                        </p:tav>
                                        <p:tav tm="100000">
                                          <p:val>
                                            <p:strVal val="#ppt_h"/>
                                          </p:val>
                                        </p:tav>
                                      </p:tavLst>
                                    </p:anim>
                                    <p:animEffect transition="in" filter="fade">
                                      <p:cBhvr>
                                        <p:cTn id="99" dur="500"/>
                                        <p:tgtEl>
                                          <p:spTgt spid="21"/>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2"/>
                                        </p:tgtEl>
                                        <p:attrNameLst>
                                          <p:attrName>style.visibility</p:attrName>
                                        </p:attrNameLst>
                                      </p:cBhvr>
                                      <p:to>
                                        <p:strVal val="visible"/>
                                      </p:to>
                                    </p:set>
                                    <p:anim calcmode="lin" valueType="num">
                                      <p:cBhvr>
                                        <p:cTn id="102" dur="500" fill="hold"/>
                                        <p:tgtEl>
                                          <p:spTgt spid="22"/>
                                        </p:tgtEl>
                                        <p:attrNameLst>
                                          <p:attrName>ppt_w</p:attrName>
                                        </p:attrNameLst>
                                      </p:cBhvr>
                                      <p:tavLst>
                                        <p:tav tm="0">
                                          <p:val>
                                            <p:fltVal val="0"/>
                                          </p:val>
                                        </p:tav>
                                        <p:tav tm="100000">
                                          <p:val>
                                            <p:strVal val="#ppt_w"/>
                                          </p:val>
                                        </p:tav>
                                      </p:tavLst>
                                    </p:anim>
                                    <p:anim calcmode="lin" valueType="num">
                                      <p:cBhvr>
                                        <p:cTn id="103" dur="500" fill="hold"/>
                                        <p:tgtEl>
                                          <p:spTgt spid="22"/>
                                        </p:tgtEl>
                                        <p:attrNameLst>
                                          <p:attrName>ppt_h</p:attrName>
                                        </p:attrNameLst>
                                      </p:cBhvr>
                                      <p:tavLst>
                                        <p:tav tm="0">
                                          <p:val>
                                            <p:fltVal val="0"/>
                                          </p:val>
                                        </p:tav>
                                        <p:tav tm="100000">
                                          <p:val>
                                            <p:strVal val="#ppt_h"/>
                                          </p:val>
                                        </p:tav>
                                      </p:tavLst>
                                    </p:anim>
                                    <p:animEffect transition="in" filter="fade">
                                      <p:cBhvr>
                                        <p:cTn id="10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6" grpId="0"/>
      <p:bldP spid="7" grpId="0"/>
      <p:bldP spid="8" grpId="0" animBg="1"/>
      <p:bldP spid="9" grpId="0"/>
      <p:bldP spid="10" grpId="0"/>
      <p:bldP spid="11" grpId="0" animBg="1"/>
      <p:bldP spid="12" grpId="0" animBg="1"/>
      <p:bldP spid="13" grpId="0"/>
      <p:bldP spid="14" grpId="0"/>
      <p:bldP spid="15" grpId="0"/>
      <p:bldP spid="16" grpId="0"/>
      <p:bldP spid="17" grpId="0"/>
      <p:bldP spid="18" grpId="0" animBg="1"/>
      <p:bldP spid="19" grpId="0" animBg="1"/>
      <p:bldP spid="20" grpId="0" animBg="1"/>
      <p:bldP spid="21" grpId="0" animBg="1"/>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F869B24-78B6-1BBD-1699-8CEA5A7E42F5}"/>
              </a:ext>
            </a:extLst>
          </p:cNvPr>
          <p:cNvSpPr/>
          <p:nvPr/>
        </p:nvSpPr>
        <p:spPr>
          <a:xfrm>
            <a:off x="13731992" y="7342844"/>
            <a:ext cx="11395320" cy="11395320"/>
          </a:xfrm>
          <a:prstGeom prst="ellipse">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3" name="Rounded Rectangle 20">
            <a:extLst>
              <a:ext uri="{FF2B5EF4-FFF2-40B4-BE49-F238E27FC236}">
                <a16:creationId xmlns:a16="http://schemas.microsoft.com/office/drawing/2014/main" id="{35B1EEA0-2304-3B5F-34AF-0026AE432BFA}"/>
              </a:ext>
            </a:extLst>
          </p:cNvPr>
          <p:cNvSpPr/>
          <p:nvPr/>
        </p:nvSpPr>
        <p:spPr>
          <a:xfrm rot="10800000" flipV="1">
            <a:off x="16460788" y="5712008"/>
            <a:ext cx="6092824" cy="6632392"/>
          </a:xfrm>
          <a:prstGeom prst="roundRect">
            <a:avLst>
              <a:gd name="adj" fmla="val 10273"/>
            </a:avLst>
          </a:prstGeom>
          <a:solidFill>
            <a:schemeClr val="bg1"/>
          </a:solidFill>
          <a:ln>
            <a:noFill/>
          </a:ln>
          <a:effectLst>
            <a:outerShdw blurRad="317500" dist="114300" dir="3600000" sx="99000" sy="99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7200"/>
              <a:t>c</a:t>
            </a:r>
          </a:p>
        </p:txBody>
      </p:sp>
      <p:sp>
        <p:nvSpPr>
          <p:cNvPr id="4" name="Rounded Rectangle 20">
            <a:extLst>
              <a:ext uri="{FF2B5EF4-FFF2-40B4-BE49-F238E27FC236}">
                <a16:creationId xmlns:a16="http://schemas.microsoft.com/office/drawing/2014/main" id="{65436702-7033-E65C-D6DA-59767BC71308}"/>
              </a:ext>
            </a:extLst>
          </p:cNvPr>
          <p:cNvSpPr/>
          <p:nvPr/>
        </p:nvSpPr>
        <p:spPr>
          <a:xfrm rot="10800000" flipV="1">
            <a:off x="10363200" y="3883208"/>
            <a:ext cx="6092824" cy="6632392"/>
          </a:xfrm>
          <a:prstGeom prst="roundRect">
            <a:avLst>
              <a:gd name="adj" fmla="val 10273"/>
            </a:avLst>
          </a:prstGeom>
          <a:solidFill>
            <a:schemeClr val="bg1"/>
          </a:solidFill>
          <a:ln>
            <a:noFill/>
          </a:ln>
          <a:effectLst>
            <a:outerShdw blurRad="317500" dist="114300" dir="3600000" sx="99000" sy="99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7200"/>
              <a:t>c</a:t>
            </a:r>
          </a:p>
        </p:txBody>
      </p:sp>
      <p:pic>
        <p:nvPicPr>
          <p:cNvPr id="5" name="Picture Placeholder 9" descr="A grayscale shot of a person&#10;&#10;AI-generated content may be incorrect.">
            <a:extLst>
              <a:ext uri="{FF2B5EF4-FFF2-40B4-BE49-F238E27FC236}">
                <a16:creationId xmlns:a16="http://schemas.microsoft.com/office/drawing/2014/main" id="{3E588D2C-D4AB-2DE6-76A6-0AF8DBF1FA5D}"/>
              </a:ext>
            </a:extLst>
          </p:cNvPr>
          <p:cNvPicPr>
            <a:picLocks noChangeAspect="1"/>
          </p:cNvPicPr>
          <p:nvPr/>
        </p:nvPicPr>
        <p:blipFill>
          <a:blip r:embed="rId2"/>
          <a:srcRect t="15018" b="15018"/>
          <a:stretch>
            <a:fillRect/>
          </a:stretch>
        </p:blipFill>
        <p:spPr>
          <a:xfrm>
            <a:off x="16457612" y="3200400"/>
            <a:ext cx="6099176" cy="4267200"/>
          </a:xfrm>
          <a:prstGeom prst="rect">
            <a:avLst/>
          </a:prstGeom>
        </p:spPr>
      </p:pic>
      <p:pic>
        <p:nvPicPr>
          <p:cNvPr id="6" name="Picture Placeholder 7" descr="A grayscale shot of a person&#10;&#10;AI-generated content may be incorrect.">
            <a:extLst>
              <a:ext uri="{FF2B5EF4-FFF2-40B4-BE49-F238E27FC236}">
                <a16:creationId xmlns:a16="http://schemas.microsoft.com/office/drawing/2014/main" id="{C84E0268-B28F-DDAF-5B89-85735F608A18}"/>
              </a:ext>
            </a:extLst>
          </p:cNvPr>
          <p:cNvPicPr>
            <a:picLocks noChangeAspect="1"/>
          </p:cNvPicPr>
          <p:nvPr/>
        </p:nvPicPr>
        <p:blipFill>
          <a:blip r:embed="rId2"/>
          <a:srcRect t="15018" b="15018"/>
          <a:stretch>
            <a:fillRect/>
          </a:stretch>
        </p:blipFill>
        <p:spPr>
          <a:xfrm>
            <a:off x="10363205" y="1371600"/>
            <a:ext cx="6099174" cy="4267200"/>
          </a:xfrm>
          <a:prstGeom prst="rect">
            <a:avLst/>
          </a:prstGeom>
        </p:spPr>
      </p:pic>
      <p:sp>
        <p:nvSpPr>
          <p:cNvPr id="7" name="Text Placeholder 3">
            <a:extLst>
              <a:ext uri="{FF2B5EF4-FFF2-40B4-BE49-F238E27FC236}">
                <a16:creationId xmlns:a16="http://schemas.microsoft.com/office/drawing/2014/main" id="{0C8D99FA-5BE5-74A5-5A83-0CD001C50375}"/>
              </a:ext>
            </a:extLst>
          </p:cNvPr>
          <p:cNvSpPr txBox="1">
            <a:spLocks/>
          </p:cNvSpPr>
          <p:nvPr/>
        </p:nvSpPr>
        <p:spPr>
          <a:xfrm>
            <a:off x="1697120" y="2648048"/>
            <a:ext cx="8666084" cy="2893100"/>
          </a:xfrm>
          <a:prstGeom prst="rect">
            <a:avLst/>
          </a:prstGeom>
        </p:spPr>
        <p:txBody>
          <a:bodyPr vert="horz" lIns="91440" tIns="45720" rIns="91440" bIns="45720" rtlCol="0" anchor="ctr"/>
          <a:lstStyle>
            <a:defPPr>
              <a:defRPr lang="en-US"/>
            </a:defPPr>
            <a:lvl1pPr marL="0" algn="r" defTabSz="457200" rtl="0" eaLnBrk="1" latinLnBrk="0" hangingPunct="1">
              <a:defRPr sz="24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8800" dirty="0"/>
              <a:t>Company Testimonial</a:t>
            </a:r>
          </a:p>
        </p:txBody>
      </p:sp>
      <p:sp>
        <p:nvSpPr>
          <p:cNvPr id="8" name="TextBox 7">
            <a:extLst>
              <a:ext uri="{FF2B5EF4-FFF2-40B4-BE49-F238E27FC236}">
                <a16:creationId xmlns:a16="http://schemas.microsoft.com/office/drawing/2014/main" id="{B1ADB1CE-4CD4-03D3-BDB4-2BACB7D9A289}"/>
              </a:ext>
            </a:extLst>
          </p:cNvPr>
          <p:cNvSpPr txBox="1"/>
          <p:nvPr/>
        </p:nvSpPr>
        <p:spPr>
          <a:xfrm>
            <a:off x="10960100" y="7727188"/>
            <a:ext cx="4889500" cy="1692771"/>
          </a:xfrm>
          <a:prstGeom prst="rect">
            <a:avLst/>
          </a:prstGeom>
          <a:noFill/>
        </p:spPr>
        <p:txBody>
          <a:bodyPr wrap="square">
            <a:spAutoFit/>
          </a:bodyPr>
          <a:lstStyle/>
          <a:p>
            <a:pPr algn="ctr">
              <a:lnSpc>
                <a:spcPct val="150000"/>
              </a:lnSpc>
            </a:pPr>
            <a:r>
              <a:rPr lang="en-US" sz="2400" dirty="0"/>
              <a:t>Lorem ipsum dolor sit </a:t>
            </a:r>
            <a:r>
              <a:rPr lang="en-US" sz="2400" dirty="0" err="1"/>
              <a:t>amet</a:t>
            </a:r>
            <a:r>
              <a:rPr lang="en-US" sz="2400" dirty="0"/>
              <a:t>, </a:t>
            </a:r>
            <a:r>
              <a:rPr lang="en-US" sz="2400" dirty="0" err="1"/>
              <a:t>consectetur</a:t>
            </a:r>
            <a:r>
              <a:rPr lang="en-US" sz="2400" dirty="0"/>
              <a:t> </a:t>
            </a:r>
            <a:r>
              <a:rPr lang="en-US" sz="2400" dirty="0" err="1"/>
              <a:t>adipiscing</a:t>
            </a:r>
            <a:r>
              <a:rPr lang="en-US" sz="2400" dirty="0"/>
              <a:t> </a:t>
            </a:r>
            <a:r>
              <a:rPr lang="en-US" sz="2400" dirty="0" err="1"/>
              <a:t>elit</a:t>
            </a:r>
            <a:r>
              <a:rPr lang="en-US" sz="2400" dirty="0"/>
              <a:t> Lorem ipsum dolor sit </a:t>
            </a:r>
            <a:r>
              <a:rPr lang="en-US" sz="2400" dirty="0" err="1"/>
              <a:t>amet</a:t>
            </a:r>
            <a:endParaRPr lang="en-US" sz="2400" dirty="0"/>
          </a:p>
        </p:txBody>
      </p:sp>
      <p:sp>
        <p:nvSpPr>
          <p:cNvPr id="9" name="Rectangle: Rounded Corners 8">
            <a:extLst>
              <a:ext uri="{FF2B5EF4-FFF2-40B4-BE49-F238E27FC236}">
                <a16:creationId xmlns:a16="http://schemas.microsoft.com/office/drawing/2014/main" id="{4C3CDCE7-DE8C-734C-0A88-A203AFADB590}"/>
              </a:ext>
            </a:extLst>
          </p:cNvPr>
          <p:cNvSpPr/>
          <p:nvPr/>
        </p:nvSpPr>
        <p:spPr>
          <a:xfrm rot="2700000">
            <a:off x="12694138" y="4928086"/>
            <a:ext cx="1421428" cy="1421428"/>
          </a:xfrm>
          <a:prstGeom prst="roundRect">
            <a:avLst>
              <a:gd name="adj" fmla="val 26436"/>
            </a:avLst>
          </a:prstGeom>
          <a:gradFill>
            <a:gsLst>
              <a:gs pos="0">
                <a:schemeClr val="accent1"/>
              </a:gs>
              <a:gs pos="100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10" name="TextBox 9">
            <a:extLst>
              <a:ext uri="{FF2B5EF4-FFF2-40B4-BE49-F238E27FC236}">
                <a16:creationId xmlns:a16="http://schemas.microsoft.com/office/drawing/2014/main" id="{BD9B4A8F-0291-C788-8AB9-8EB964F068B7}"/>
              </a:ext>
            </a:extLst>
          </p:cNvPr>
          <p:cNvSpPr txBox="1"/>
          <p:nvPr/>
        </p:nvSpPr>
        <p:spPr>
          <a:xfrm>
            <a:off x="13084056" y="5405434"/>
            <a:ext cx="647936" cy="466724"/>
          </a:xfrm>
          <a:custGeom>
            <a:avLst/>
            <a:gdLst/>
            <a:ahLst/>
            <a:cxnLst/>
            <a:rect l="l" t="t" r="r" b="b"/>
            <a:pathLst>
              <a:path w="212988" h="153420">
                <a:moveTo>
                  <a:pt x="142742" y="0"/>
                </a:moveTo>
                <a:lnTo>
                  <a:pt x="201187" y="0"/>
                </a:lnTo>
                <a:lnTo>
                  <a:pt x="187700" y="70809"/>
                </a:lnTo>
                <a:lnTo>
                  <a:pt x="212988" y="70809"/>
                </a:lnTo>
                <a:lnTo>
                  <a:pt x="212988" y="153420"/>
                </a:lnTo>
                <a:lnTo>
                  <a:pt x="121387" y="153420"/>
                </a:lnTo>
                <a:lnTo>
                  <a:pt x="121387" y="69123"/>
                </a:lnTo>
                <a:close/>
                <a:moveTo>
                  <a:pt x="21355" y="0"/>
                </a:moveTo>
                <a:lnTo>
                  <a:pt x="79800" y="0"/>
                </a:lnTo>
                <a:lnTo>
                  <a:pt x="66313" y="70809"/>
                </a:lnTo>
                <a:lnTo>
                  <a:pt x="91602" y="70809"/>
                </a:lnTo>
                <a:lnTo>
                  <a:pt x="91602" y="153420"/>
                </a:lnTo>
                <a:lnTo>
                  <a:pt x="0" y="153420"/>
                </a:lnTo>
                <a:lnTo>
                  <a:pt x="0" y="69123"/>
                </a:lnTo>
                <a:close/>
              </a:path>
            </a:pathLst>
          </a:custGeom>
          <a:solidFill>
            <a:schemeClr val="bg2"/>
          </a:solidFill>
          <a:ln>
            <a:noFill/>
          </a:ln>
          <a:effectLst/>
        </p:spPr>
        <p:txBody>
          <a:bodyPr rot="0" spcFirstLastPara="0" vertOverflow="overflow" horzOverflow="overflow" vert="horz" wrap="square" lIns="182880" tIns="91440" rIns="182880" bIns="91440" numCol="1" spcCol="0" rtlCol="0" fromWordArt="0" anchor="t" anchorCtr="0" forceAA="0" compatLnSpc="1">
            <a:prstTxWarp prst="textNoShape">
              <a:avLst/>
            </a:prstTxWarp>
            <a:noAutofit/>
          </a:bodyPr>
          <a:lstStyle/>
          <a:p>
            <a:endParaRPr lang="en-US" sz="8800">
              <a:solidFill>
                <a:schemeClr val="bg2"/>
              </a:solidFill>
              <a:latin typeface="Raleway ExtraBold" panose="020B0903030101060003" pitchFamily="34" charset="0"/>
            </a:endParaRPr>
          </a:p>
        </p:txBody>
      </p:sp>
      <p:sp>
        <p:nvSpPr>
          <p:cNvPr id="11" name="TextBox 10">
            <a:extLst>
              <a:ext uri="{FF2B5EF4-FFF2-40B4-BE49-F238E27FC236}">
                <a16:creationId xmlns:a16="http://schemas.microsoft.com/office/drawing/2014/main" id="{E2F63D12-AD3F-0A2E-4412-392E27A98704}"/>
              </a:ext>
            </a:extLst>
          </p:cNvPr>
          <p:cNvSpPr txBox="1"/>
          <p:nvPr/>
        </p:nvSpPr>
        <p:spPr>
          <a:xfrm>
            <a:off x="10960100" y="7048977"/>
            <a:ext cx="4889500" cy="584775"/>
          </a:xfrm>
          <a:prstGeom prst="rect">
            <a:avLst/>
          </a:prstGeom>
          <a:noFill/>
        </p:spPr>
        <p:txBody>
          <a:bodyPr wrap="square">
            <a:spAutoFit/>
          </a:bodyPr>
          <a:lstStyle/>
          <a:p>
            <a:pPr algn="ctr"/>
            <a:r>
              <a:rPr lang="en-US" sz="3200" dirty="0">
                <a:latin typeface="+mj-lt"/>
              </a:rPr>
              <a:t>Jane Doe</a:t>
            </a:r>
          </a:p>
        </p:txBody>
      </p:sp>
      <p:sp>
        <p:nvSpPr>
          <p:cNvPr id="12" name="TextBox 11">
            <a:extLst>
              <a:ext uri="{FF2B5EF4-FFF2-40B4-BE49-F238E27FC236}">
                <a16:creationId xmlns:a16="http://schemas.microsoft.com/office/drawing/2014/main" id="{7CE00FD0-D7B6-91F3-C5C9-EED5DFD97DA9}"/>
              </a:ext>
            </a:extLst>
          </p:cNvPr>
          <p:cNvSpPr txBox="1"/>
          <p:nvPr/>
        </p:nvSpPr>
        <p:spPr>
          <a:xfrm>
            <a:off x="17062450" y="9555988"/>
            <a:ext cx="4889500" cy="1692771"/>
          </a:xfrm>
          <a:prstGeom prst="rect">
            <a:avLst/>
          </a:prstGeom>
          <a:noFill/>
        </p:spPr>
        <p:txBody>
          <a:bodyPr wrap="square">
            <a:spAutoFit/>
          </a:bodyPr>
          <a:lstStyle/>
          <a:p>
            <a:pPr algn="ctr">
              <a:lnSpc>
                <a:spcPct val="150000"/>
              </a:lnSpc>
            </a:pPr>
            <a:r>
              <a:rPr lang="en-US" sz="2400" dirty="0"/>
              <a:t>Lorem ipsum dolor sit </a:t>
            </a:r>
            <a:r>
              <a:rPr lang="en-US" sz="2400" dirty="0" err="1"/>
              <a:t>amet</a:t>
            </a:r>
            <a:r>
              <a:rPr lang="en-US" sz="2400" dirty="0"/>
              <a:t>, </a:t>
            </a:r>
            <a:r>
              <a:rPr lang="en-US" sz="2400" dirty="0" err="1"/>
              <a:t>consectetur</a:t>
            </a:r>
            <a:r>
              <a:rPr lang="en-US" sz="2400" dirty="0"/>
              <a:t> </a:t>
            </a:r>
            <a:r>
              <a:rPr lang="en-US" sz="2400" dirty="0" err="1"/>
              <a:t>adipiscing</a:t>
            </a:r>
            <a:r>
              <a:rPr lang="en-US" sz="2400" dirty="0"/>
              <a:t> </a:t>
            </a:r>
            <a:r>
              <a:rPr lang="en-US" sz="2400" dirty="0" err="1"/>
              <a:t>elit</a:t>
            </a:r>
            <a:r>
              <a:rPr lang="en-US" sz="2400" dirty="0"/>
              <a:t> Lorem ipsum dolor sit </a:t>
            </a:r>
            <a:r>
              <a:rPr lang="en-US" sz="2400" dirty="0" err="1"/>
              <a:t>amet</a:t>
            </a:r>
            <a:endParaRPr lang="en-US" sz="2400" dirty="0"/>
          </a:p>
        </p:txBody>
      </p:sp>
      <p:sp>
        <p:nvSpPr>
          <p:cNvPr id="13" name="TextBox 12">
            <a:extLst>
              <a:ext uri="{FF2B5EF4-FFF2-40B4-BE49-F238E27FC236}">
                <a16:creationId xmlns:a16="http://schemas.microsoft.com/office/drawing/2014/main" id="{93B21EFA-A08E-729D-2BA9-9EEE29D88C35}"/>
              </a:ext>
            </a:extLst>
          </p:cNvPr>
          <p:cNvSpPr txBox="1"/>
          <p:nvPr/>
        </p:nvSpPr>
        <p:spPr>
          <a:xfrm>
            <a:off x="17062450" y="8877777"/>
            <a:ext cx="4889500" cy="584775"/>
          </a:xfrm>
          <a:prstGeom prst="rect">
            <a:avLst/>
          </a:prstGeom>
          <a:noFill/>
        </p:spPr>
        <p:txBody>
          <a:bodyPr wrap="square">
            <a:spAutoFit/>
          </a:bodyPr>
          <a:lstStyle/>
          <a:p>
            <a:pPr algn="ctr"/>
            <a:r>
              <a:rPr lang="en-US" sz="3200">
                <a:latin typeface="+mj-lt"/>
              </a:rPr>
              <a:t>July Doe</a:t>
            </a:r>
          </a:p>
        </p:txBody>
      </p:sp>
      <p:sp>
        <p:nvSpPr>
          <p:cNvPr id="14" name="Rectangle: Rounded Corners 13">
            <a:extLst>
              <a:ext uri="{FF2B5EF4-FFF2-40B4-BE49-F238E27FC236}">
                <a16:creationId xmlns:a16="http://schemas.microsoft.com/office/drawing/2014/main" id="{990DA708-6779-D3F7-ADC9-00CD50641DDC}"/>
              </a:ext>
            </a:extLst>
          </p:cNvPr>
          <p:cNvSpPr/>
          <p:nvPr/>
        </p:nvSpPr>
        <p:spPr>
          <a:xfrm rot="2700000">
            <a:off x="18796486" y="6761088"/>
            <a:ext cx="1421428" cy="1421428"/>
          </a:xfrm>
          <a:prstGeom prst="roundRect">
            <a:avLst>
              <a:gd name="adj" fmla="val 26436"/>
            </a:avLst>
          </a:prstGeom>
          <a:gradFill>
            <a:gsLst>
              <a:gs pos="0">
                <a:schemeClr val="accent1"/>
              </a:gs>
              <a:gs pos="100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15" name="TextBox 14">
            <a:extLst>
              <a:ext uri="{FF2B5EF4-FFF2-40B4-BE49-F238E27FC236}">
                <a16:creationId xmlns:a16="http://schemas.microsoft.com/office/drawing/2014/main" id="{B09C0F70-1191-C0AF-D136-04AD6E83687D}"/>
              </a:ext>
            </a:extLst>
          </p:cNvPr>
          <p:cNvSpPr txBox="1"/>
          <p:nvPr/>
        </p:nvSpPr>
        <p:spPr>
          <a:xfrm>
            <a:off x="19183232" y="7238436"/>
            <a:ext cx="647936" cy="466724"/>
          </a:xfrm>
          <a:custGeom>
            <a:avLst/>
            <a:gdLst/>
            <a:ahLst/>
            <a:cxnLst/>
            <a:rect l="l" t="t" r="r" b="b"/>
            <a:pathLst>
              <a:path w="212988" h="153420">
                <a:moveTo>
                  <a:pt x="142742" y="0"/>
                </a:moveTo>
                <a:lnTo>
                  <a:pt x="201187" y="0"/>
                </a:lnTo>
                <a:lnTo>
                  <a:pt x="187700" y="70809"/>
                </a:lnTo>
                <a:lnTo>
                  <a:pt x="212988" y="70809"/>
                </a:lnTo>
                <a:lnTo>
                  <a:pt x="212988" y="153420"/>
                </a:lnTo>
                <a:lnTo>
                  <a:pt x="121387" y="153420"/>
                </a:lnTo>
                <a:lnTo>
                  <a:pt x="121387" y="69123"/>
                </a:lnTo>
                <a:close/>
                <a:moveTo>
                  <a:pt x="21355" y="0"/>
                </a:moveTo>
                <a:lnTo>
                  <a:pt x="79800" y="0"/>
                </a:lnTo>
                <a:lnTo>
                  <a:pt x="66313" y="70809"/>
                </a:lnTo>
                <a:lnTo>
                  <a:pt x="91602" y="70809"/>
                </a:lnTo>
                <a:lnTo>
                  <a:pt x="91602" y="153420"/>
                </a:lnTo>
                <a:lnTo>
                  <a:pt x="0" y="153420"/>
                </a:lnTo>
                <a:lnTo>
                  <a:pt x="0" y="69123"/>
                </a:lnTo>
                <a:close/>
              </a:path>
            </a:pathLst>
          </a:custGeom>
          <a:solidFill>
            <a:schemeClr val="bg2"/>
          </a:solidFill>
          <a:ln>
            <a:noFill/>
          </a:ln>
          <a:effectLst/>
        </p:spPr>
        <p:txBody>
          <a:bodyPr rot="0" spcFirstLastPara="0" vertOverflow="overflow" horzOverflow="overflow" vert="horz" wrap="square" lIns="182880" tIns="91440" rIns="182880" bIns="91440" numCol="1" spcCol="0" rtlCol="0" fromWordArt="0" anchor="t" anchorCtr="0" forceAA="0" compatLnSpc="1">
            <a:prstTxWarp prst="textNoShape">
              <a:avLst/>
            </a:prstTxWarp>
            <a:noAutofit/>
          </a:bodyPr>
          <a:lstStyle/>
          <a:p>
            <a:endParaRPr lang="en-US" sz="8800">
              <a:solidFill>
                <a:schemeClr val="bg2"/>
              </a:solidFill>
              <a:latin typeface="Raleway ExtraBold" panose="020B0903030101060003" pitchFamily="34" charset="0"/>
            </a:endParaRPr>
          </a:p>
        </p:txBody>
      </p:sp>
      <p:sp>
        <p:nvSpPr>
          <p:cNvPr id="16" name="TextBox 15">
            <a:extLst>
              <a:ext uri="{FF2B5EF4-FFF2-40B4-BE49-F238E27FC236}">
                <a16:creationId xmlns:a16="http://schemas.microsoft.com/office/drawing/2014/main" id="{0B48D490-5984-E99D-2DF8-0715974D40B7}"/>
              </a:ext>
            </a:extLst>
          </p:cNvPr>
          <p:cNvSpPr txBox="1"/>
          <p:nvPr/>
        </p:nvSpPr>
        <p:spPr>
          <a:xfrm>
            <a:off x="1706644" y="5849865"/>
            <a:ext cx="6092824" cy="1701043"/>
          </a:xfrm>
          <a:prstGeom prst="rect">
            <a:avLst/>
          </a:prstGeom>
          <a:noFill/>
        </p:spPr>
        <p:txBody>
          <a:bodyPr wrap="square">
            <a:spAutoFit/>
          </a:bodyPr>
          <a:lstStyle/>
          <a:p>
            <a:pPr>
              <a:lnSpc>
                <a:spcPct val="150000"/>
              </a:lnSpc>
            </a:pPr>
            <a:r>
              <a:rPr lang="en-US" sz="2400" dirty="0"/>
              <a:t>Lorem ipsum dolor sit </a:t>
            </a:r>
            <a:r>
              <a:rPr lang="en-US" sz="2400" dirty="0" err="1"/>
              <a:t>amet</a:t>
            </a:r>
            <a:r>
              <a:rPr lang="en-US" sz="2400" dirty="0"/>
              <a:t>, </a:t>
            </a:r>
            <a:r>
              <a:rPr lang="en-US" sz="2400" dirty="0" err="1"/>
              <a:t>consectetur</a:t>
            </a:r>
            <a:r>
              <a:rPr lang="en-US" sz="2400" dirty="0"/>
              <a:t> </a:t>
            </a:r>
            <a:r>
              <a:rPr lang="en-US" sz="2400" dirty="0" err="1"/>
              <a:t>adipiscing</a:t>
            </a:r>
            <a:r>
              <a:rPr lang="en-US" sz="2400" dirty="0"/>
              <a:t> </a:t>
            </a:r>
            <a:r>
              <a:rPr lang="en-US" sz="2400" dirty="0" err="1"/>
              <a:t>elit</a:t>
            </a:r>
            <a:r>
              <a:rPr lang="en-US" sz="2400" dirty="0"/>
              <a:t> Lorem ipsum dolor sit </a:t>
            </a:r>
            <a:r>
              <a:rPr lang="en-US" sz="2400" dirty="0" err="1"/>
              <a:t>amet</a:t>
            </a:r>
            <a:r>
              <a:rPr lang="en-US" sz="2400" dirty="0"/>
              <a:t> </a:t>
            </a:r>
            <a:r>
              <a:rPr lang="en-US" sz="2400" dirty="0" err="1"/>
              <a:t>slkaw</a:t>
            </a:r>
            <a:endParaRPr lang="en-US" sz="2400" dirty="0"/>
          </a:p>
        </p:txBody>
      </p:sp>
      <p:sp>
        <p:nvSpPr>
          <p:cNvPr id="17" name="Star: 5 Points 16">
            <a:extLst>
              <a:ext uri="{FF2B5EF4-FFF2-40B4-BE49-F238E27FC236}">
                <a16:creationId xmlns:a16="http://schemas.microsoft.com/office/drawing/2014/main" id="{283B9206-DAA4-A05A-8C33-B1139D319267}"/>
              </a:ext>
            </a:extLst>
          </p:cNvPr>
          <p:cNvSpPr/>
          <p:nvPr/>
        </p:nvSpPr>
        <p:spPr>
          <a:xfrm>
            <a:off x="2020110" y="8859154"/>
            <a:ext cx="413628" cy="413628"/>
          </a:xfrm>
          <a:prstGeom prst="star5">
            <a:avLst>
              <a:gd name="adj" fmla="val 26516"/>
              <a:gd name="hf" fmla="val 105146"/>
              <a:gd name="vf" fmla="val 1105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18" name="Star: 5 Points 17">
            <a:extLst>
              <a:ext uri="{FF2B5EF4-FFF2-40B4-BE49-F238E27FC236}">
                <a16:creationId xmlns:a16="http://schemas.microsoft.com/office/drawing/2014/main" id="{98CA1CEC-A182-163B-FA53-E6CF06B55A25}"/>
              </a:ext>
            </a:extLst>
          </p:cNvPr>
          <p:cNvSpPr/>
          <p:nvPr/>
        </p:nvSpPr>
        <p:spPr>
          <a:xfrm>
            <a:off x="2515882" y="8859154"/>
            <a:ext cx="413628" cy="413628"/>
          </a:xfrm>
          <a:prstGeom prst="star5">
            <a:avLst>
              <a:gd name="adj" fmla="val 26516"/>
              <a:gd name="hf" fmla="val 105146"/>
              <a:gd name="vf" fmla="val 1105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19" name="Star: 5 Points 18">
            <a:extLst>
              <a:ext uri="{FF2B5EF4-FFF2-40B4-BE49-F238E27FC236}">
                <a16:creationId xmlns:a16="http://schemas.microsoft.com/office/drawing/2014/main" id="{3D137EAE-63F3-9C6F-9959-09285DF7B899}"/>
              </a:ext>
            </a:extLst>
          </p:cNvPr>
          <p:cNvSpPr/>
          <p:nvPr/>
        </p:nvSpPr>
        <p:spPr>
          <a:xfrm>
            <a:off x="3011654" y="8859154"/>
            <a:ext cx="413628" cy="413628"/>
          </a:xfrm>
          <a:prstGeom prst="star5">
            <a:avLst>
              <a:gd name="adj" fmla="val 26516"/>
              <a:gd name="hf" fmla="val 105146"/>
              <a:gd name="vf" fmla="val 1105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20" name="Star: 5 Points 19">
            <a:extLst>
              <a:ext uri="{FF2B5EF4-FFF2-40B4-BE49-F238E27FC236}">
                <a16:creationId xmlns:a16="http://schemas.microsoft.com/office/drawing/2014/main" id="{C63CB851-2DB9-89EB-27C7-D0F6864022BB}"/>
              </a:ext>
            </a:extLst>
          </p:cNvPr>
          <p:cNvSpPr/>
          <p:nvPr/>
        </p:nvSpPr>
        <p:spPr>
          <a:xfrm>
            <a:off x="3507426" y="8859154"/>
            <a:ext cx="413628" cy="413628"/>
          </a:xfrm>
          <a:prstGeom prst="star5">
            <a:avLst>
              <a:gd name="adj" fmla="val 26516"/>
              <a:gd name="hf" fmla="val 105146"/>
              <a:gd name="vf" fmla="val 1105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21" name="Star: 5 Points 20">
            <a:extLst>
              <a:ext uri="{FF2B5EF4-FFF2-40B4-BE49-F238E27FC236}">
                <a16:creationId xmlns:a16="http://schemas.microsoft.com/office/drawing/2014/main" id="{C463C061-6737-E8DF-CF31-6B317A308A90}"/>
              </a:ext>
            </a:extLst>
          </p:cNvPr>
          <p:cNvSpPr/>
          <p:nvPr/>
        </p:nvSpPr>
        <p:spPr>
          <a:xfrm>
            <a:off x="3994530" y="8859154"/>
            <a:ext cx="413628" cy="413628"/>
          </a:xfrm>
          <a:prstGeom prst="star5">
            <a:avLst>
              <a:gd name="adj" fmla="val 26516"/>
              <a:gd name="hf" fmla="val 105146"/>
              <a:gd name="vf" fmla="val 11055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22" name="TextBox 21">
            <a:extLst>
              <a:ext uri="{FF2B5EF4-FFF2-40B4-BE49-F238E27FC236}">
                <a16:creationId xmlns:a16="http://schemas.microsoft.com/office/drawing/2014/main" id="{88B1E856-3F65-F57F-8527-0A8B8DDA1BA4}"/>
              </a:ext>
            </a:extLst>
          </p:cNvPr>
          <p:cNvSpPr txBox="1"/>
          <p:nvPr/>
        </p:nvSpPr>
        <p:spPr>
          <a:xfrm>
            <a:off x="4559185" y="8700702"/>
            <a:ext cx="2910977" cy="1200329"/>
          </a:xfrm>
          <a:prstGeom prst="rect">
            <a:avLst/>
          </a:prstGeom>
          <a:noFill/>
        </p:spPr>
        <p:txBody>
          <a:bodyPr wrap="square">
            <a:spAutoFit/>
          </a:bodyPr>
          <a:lstStyle/>
          <a:p>
            <a:r>
              <a:rPr lang="en-US" sz="7200" dirty="0">
                <a:solidFill>
                  <a:schemeClr val="accent1"/>
                </a:solidFill>
                <a:latin typeface="+mj-lt"/>
              </a:rPr>
              <a:t>4,0</a:t>
            </a:r>
          </a:p>
        </p:txBody>
      </p:sp>
      <p:sp>
        <p:nvSpPr>
          <p:cNvPr id="23" name="TextBox 22">
            <a:extLst>
              <a:ext uri="{FF2B5EF4-FFF2-40B4-BE49-F238E27FC236}">
                <a16:creationId xmlns:a16="http://schemas.microsoft.com/office/drawing/2014/main" id="{8276E879-6937-AEFE-C3F2-D647003AD2CB}"/>
              </a:ext>
            </a:extLst>
          </p:cNvPr>
          <p:cNvSpPr txBox="1"/>
          <p:nvPr/>
        </p:nvSpPr>
        <p:spPr>
          <a:xfrm>
            <a:off x="1706643" y="8138351"/>
            <a:ext cx="4115902" cy="584775"/>
          </a:xfrm>
          <a:prstGeom prst="rect">
            <a:avLst/>
          </a:prstGeom>
          <a:noFill/>
        </p:spPr>
        <p:txBody>
          <a:bodyPr wrap="square">
            <a:spAutoFit/>
          </a:bodyPr>
          <a:lstStyle/>
          <a:p>
            <a:r>
              <a:rPr lang="en-US" sz="3200">
                <a:latin typeface="+mj-lt"/>
              </a:rPr>
              <a:t>Place 01</a:t>
            </a:r>
          </a:p>
        </p:txBody>
      </p:sp>
      <p:sp>
        <p:nvSpPr>
          <p:cNvPr id="24" name="Star: 5 Points 23">
            <a:extLst>
              <a:ext uri="{FF2B5EF4-FFF2-40B4-BE49-F238E27FC236}">
                <a16:creationId xmlns:a16="http://schemas.microsoft.com/office/drawing/2014/main" id="{5B732CE2-1DAD-CE06-76C0-9A5C66D09F84}"/>
              </a:ext>
            </a:extLst>
          </p:cNvPr>
          <p:cNvSpPr/>
          <p:nvPr/>
        </p:nvSpPr>
        <p:spPr>
          <a:xfrm>
            <a:off x="2020110" y="10256948"/>
            <a:ext cx="413628" cy="413628"/>
          </a:xfrm>
          <a:prstGeom prst="star5">
            <a:avLst>
              <a:gd name="adj" fmla="val 26516"/>
              <a:gd name="hf" fmla="val 105146"/>
              <a:gd name="vf" fmla="val 1105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25" name="Star: 5 Points 24">
            <a:extLst>
              <a:ext uri="{FF2B5EF4-FFF2-40B4-BE49-F238E27FC236}">
                <a16:creationId xmlns:a16="http://schemas.microsoft.com/office/drawing/2014/main" id="{036276AB-CCE7-ED3B-26F0-BF916C0757E7}"/>
              </a:ext>
            </a:extLst>
          </p:cNvPr>
          <p:cNvSpPr/>
          <p:nvPr/>
        </p:nvSpPr>
        <p:spPr>
          <a:xfrm>
            <a:off x="2515882" y="10256948"/>
            <a:ext cx="413628" cy="413628"/>
          </a:xfrm>
          <a:prstGeom prst="star5">
            <a:avLst>
              <a:gd name="adj" fmla="val 26516"/>
              <a:gd name="hf" fmla="val 105146"/>
              <a:gd name="vf" fmla="val 1105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26" name="Star: 5 Points 25">
            <a:extLst>
              <a:ext uri="{FF2B5EF4-FFF2-40B4-BE49-F238E27FC236}">
                <a16:creationId xmlns:a16="http://schemas.microsoft.com/office/drawing/2014/main" id="{00DA2F02-1EF1-B5C4-3423-40AE826F3A6E}"/>
              </a:ext>
            </a:extLst>
          </p:cNvPr>
          <p:cNvSpPr/>
          <p:nvPr/>
        </p:nvSpPr>
        <p:spPr>
          <a:xfrm>
            <a:off x="3011654" y="10256948"/>
            <a:ext cx="413628" cy="413628"/>
          </a:xfrm>
          <a:prstGeom prst="star5">
            <a:avLst>
              <a:gd name="adj" fmla="val 26516"/>
              <a:gd name="hf" fmla="val 105146"/>
              <a:gd name="vf" fmla="val 1105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27" name="Star: 5 Points 26">
            <a:extLst>
              <a:ext uri="{FF2B5EF4-FFF2-40B4-BE49-F238E27FC236}">
                <a16:creationId xmlns:a16="http://schemas.microsoft.com/office/drawing/2014/main" id="{2ECE02AA-06CE-ED08-D584-5F3EE5C59A9D}"/>
              </a:ext>
            </a:extLst>
          </p:cNvPr>
          <p:cNvSpPr/>
          <p:nvPr/>
        </p:nvSpPr>
        <p:spPr>
          <a:xfrm>
            <a:off x="3507426" y="10256948"/>
            <a:ext cx="413628" cy="413628"/>
          </a:xfrm>
          <a:prstGeom prst="star5">
            <a:avLst>
              <a:gd name="adj" fmla="val 26516"/>
              <a:gd name="hf" fmla="val 105146"/>
              <a:gd name="vf" fmla="val 1105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28" name="Star: 5 Points 27">
            <a:extLst>
              <a:ext uri="{FF2B5EF4-FFF2-40B4-BE49-F238E27FC236}">
                <a16:creationId xmlns:a16="http://schemas.microsoft.com/office/drawing/2014/main" id="{B37CCED0-0998-6BA9-8739-2EBCEF71B473}"/>
              </a:ext>
            </a:extLst>
          </p:cNvPr>
          <p:cNvSpPr/>
          <p:nvPr/>
        </p:nvSpPr>
        <p:spPr>
          <a:xfrm>
            <a:off x="3994530" y="10256948"/>
            <a:ext cx="413628" cy="413628"/>
          </a:xfrm>
          <a:prstGeom prst="star5">
            <a:avLst>
              <a:gd name="adj" fmla="val 26516"/>
              <a:gd name="hf" fmla="val 105146"/>
              <a:gd name="vf" fmla="val 1105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7200"/>
          </a:p>
        </p:txBody>
      </p:sp>
      <p:sp>
        <p:nvSpPr>
          <p:cNvPr id="29" name="TextBox 28">
            <a:extLst>
              <a:ext uri="{FF2B5EF4-FFF2-40B4-BE49-F238E27FC236}">
                <a16:creationId xmlns:a16="http://schemas.microsoft.com/office/drawing/2014/main" id="{014D9092-6FB4-C2BE-EA46-318F5CEE011F}"/>
              </a:ext>
            </a:extLst>
          </p:cNvPr>
          <p:cNvSpPr txBox="1"/>
          <p:nvPr/>
        </p:nvSpPr>
        <p:spPr>
          <a:xfrm>
            <a:off x="4559186" y="10098496"/>
            <a:ext cx="3902522" cy="1200329"/>
          </a:xfrm>
          <a:prstGeom prst="rect">
            <a:avLst/>
          </a:prstGeom>
          <a:noFill/>
        </p:spPr>
        <p:txBody>
          <a:bodyPr wrap="square">
            <a:spAutoFit/>
          </a:bodyPr>
          <a:lstStyle/>
          <a:p>
            <a:r>
              <a:rPr lang="en-US" sz="7200" dirty="0">
                <a:solidFill>
                  <a:schemeClr val="accent1"/>
                </a:solidFill>
                <a:latin typeface="+mj-lt"/>
              </a:rPr>
              <a:t>5,0</a:t>
            </a:r>
          </a:p>
        </p:txBody>
      </p:sp>
      <p:sp>
        <p:nvSpPr>
          <p:cNvPr id="30" name="TextBox 29">
            <a:extLst>
              <a:ext uri="{FF2B5EF4-FFF2-40B4-BE49-F238E27FC236}">
                <a16:creationId xmlns:a16="http://schemas.microsoft.com/office/drawing/2014/main" id="{4588457A-6705-63CA-778B-193431A24505}"/>
              </a:ext>
            </a:extLst>
          </p:cNvPr>
          <p:cNvSpPr txBox="1"/>
          <p:nvPr/>
        </p:nvSpPr>
        <p:spPr>
          <a:xfrm>
            <a:off x="1706643" y="9536145"/>
            <a:ext cx="4115902" cy="584775"/>
          </a:xfrm>
          <a:prstGeom prst="rect">
            <a:avLst/>
          </a:prstGeom>
          <a:noFill/>
        </p:spPr>
        <p:txBody>
          <a:bodyPr wrap="square">
            <a:spAutoFit/>
          </a:bodyPr>
          <a:lstStyle/>
          <a:p>
            <a:r>
              <a:rPr lang="en-US" sz="3200">
                <a:latin typeface="+mj-lt"/>
              </a:rPr>
              <a:t>Place 02</a:t>
            </a:r>
          </a:p>
        </p:txBody>
      </p:sp>
    </p:spTree>
    <p:extLst>
      <p:ext uri="{BB962C8B-B14F-4D97-AF65-F5344CB8AC3E}">
        <p14:creationId xmlns:p14="http://schemas.microsoft.com/office/powerpoint/2010/main" val="144290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childTnLst>
                          </p:cTn>
                        </p:par>
                        <p:par>
                          <p:cTn id="36" fill="hold">
                            <p:stCondLst>
                              <p:cond delay="1500"/>
                            </p:stCondLst>
                            <p:childTnLst>
                              <p:par>
                                <p:cTn id="37" presetID="22" presetClass="entr" presetSubtype="1"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up)">
                                      <p:cBhvr>
                                        <p:cTn id="39" dur="500"/>
                                        <p:tgtEl>
                                          <p:spTgt spid="3"/>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up)">
                                      <p:cBhvr>
                                        <p:cTn id="42" dur="500"/>
                                        <p:tgtEl>
                                          <p:spTgt spid="4"/>
                                        </p:tgtEl>
                                      </p:cBhvr>
                                    </p:animEffect>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500"/>
                                        <p:tgtEl>
                                          <p:spTgt spid="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par>
                          <p:cTn id="56" fill="hold">
                            <p:stCondLst>
                              <p:cond delay="2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500"/>
                                        <p:tgtEl>
                                          <p:spTgt spid="30"/>
                                        </p:tgtEl>
                                      </p:cBhvr>
                                    </p:animEffect>
                                  </p:childTnLst>
                                </p:cTn>
                              </p:par>
                            </p:childTnLst>
                          </p:cTn>
                        </p:par>
                        <p:par>
                          <p:cTn id="63" fill="hold">
                            <p:stCondLst>
                              <p:cond delay="3000"/>
                            </p:stCondLst>
                            <p:childTnLst>
                              <p:par>
                                <p:cTn id="64" presetID="53" presetClass="entr" presetSubtype="16"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fltVal val="0"/>
                                          </p:val>
                                        </p:tav>
                                        <p:tav tm="100000">
                                          <p:val>
                                            <p:strVal val="#ppt_h"/>
                                          </p:val>
                                        </p:tav>
                                      </p:tavLst>
                                    </p:anim>
                                    <p:animEffect transition="in" filter="fade">
                                      <p:cBhvr>
                                        <p:cTn id="68" dur="500"/>
                                        <p:tgtEl>
                                          <p:spTgt spid="17"/>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p:cTn id="76" dur="500" fill="hold"/>
                                        <p:tgtEl>
                                          <p:spTgt spid="19"/>
                                        </p:tgtEl>
                                        <p:attrNameLst>
                                          <p:attrName>ppt_w</p:attrName>
                                        </p:attrNameLst>
                                      </p:cBhvr>
                                      <p:tavLst>
                                        <p:tav tm="0">
                                          <p:val>
                                            <p:fltVal val="0"/>
                                          </p:val>
                                        </p:tav>
                                        <p:tav tm="100000">
                                          <p:val>
                                            <p:strVal val="#ppt_w"/>
                                          </p:val>
                                        </p:tav>
                                      </p:tavLst>
                                    </p:anim>
                                    <p:anim calcmode="lin" valueType="num">
                                      <p:cBhvr>
                                        <p:cTn id="77" dur="500" fill="hold"/>
                                        <p:tgtEl>
                                          <p:spTgt spid="19"/>
                                        </p:tgtEl>
                                        <p:attrNameLst>
                                          <p:attrName>ppt_h</p:attrName>
                                        </p:attrNameLst>
                                      </p:cBhvr>
                                      <p:tavLst>
                                        <p:tav tm="0">
                                          <p:val>
                                            <p:fltVal val="0"/>
                                          </p:val>
                                        </p:tav>
                                        <p:tav tm="100000">
                                          <p:val>
                                            <p:strVal val="#ppt_h"/>
                                          </p:val>
                                        </p:tav>
                                      </p:tavLst>
                                    </p:anim>
                                    <p:animEffect transition="in" filter="fade">
                                      <p:cBhvr>
                                        <p:cTn id="78" dur="500"/>
                                        <p:tgtEl>
                                          <p:spTgt spid="19"/>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p:cTn id="81" dur="500" fill="hold"/>
                                        <p:tgtEl>
                                          <p:spTgt spid="20"/>
                                        </p:tgtEl>
                                        <p:attrNameLst>
                                          <p:attrName>ppt_w</p:attrName>
                                        </p:attrNameLst>
                                      </p:cBhvr>
                                      <p:tavLst>
                                        <p:tav tm="0">
                                          <p:val>
                                            <p:fltVal val="0"/>
                                          </p:val>
                                        </p:tav>
                                        <p:tav tm="100000">
                                          <p:val>
                                            <p:strVal val="#ppt_w"/>
                                          </p:val>
                                        </p:tav>
                                      </p:tavLst>
                                    </p:anim>
                                    <p:anim calcmode="lin" valueType="num">
                                      <p:cBhvr>
                                        <p:cTn id="82" dur="500" fill="hold"/>
                                        <p:tgtEl>
                                          <p:spTgt spid="20"/>
                                        </p:tgtEl>
                                        <p:attrNameLst>
                                          <p:attrName>ppt_h</p:attrName>
                                        </p:attrNameLst>
                                      </p:cBhvr>
                                      <p:tavLst>
                                        <p:tav tm="0">
                                          <p:val>
                                            <p:fltVal val="0"/>
                                          </p:val>
                                        </p:tav>
                                        <p:tav tm="100000">
                                          <p:val>
                                            <p:strVal val="#ppt_h"/>
                                          </p:val>
                                        </p:tav>
                                      </p:tavLst>
                                    </p:anim>
                                    <p:animEffect transition="in" filter="fade">
                                      <p:cBhvr>
                                        <p:cTn id="83" dur="500"/>
                                        <p:tgtEl>
                                          <p:spTgt spid="20"/>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21"/>
                                        </p:tgtEl>
                                        <p:attrNameLst>
                                          <p:attrName>style.visibility</p:attrName>
                                        </p:attrNameLst>
                                      </p:cBhvr>
                                      <p:to>
                                        <p:strVal val="visible"/>
                                      </p:to>
                                    </p:set>
                                    <p:anim calcmode="lin" valueType="num">
                                      <p:cBhvr>
                                        <p:cTn id="86" dur="500" fill="hold"/>
                                        <p:tgtEl>
                                          <p:spTgt spid="21"/>
                                        </p:tgtEl>
                                        <p:attrNameLst>
                                          <p:attrName>ppt_w</p:attrName>
                                        </p:attrNameLst>
                                      </p:cBhvr>
                                      <p:tavLst>
                                        <p:tav tm="0">
                                          <p:val>
                                            <p:fltVal val="0"/>
                                          </p:val>
                                        </p:tav>
                                        <p:tav tm="100000">
                                          <p:val>
                                            <p:strVal val="#ppt_w"/>
                                          </p:val>
                                        </p:tav>
                                      </p:tavLst>
                                    </p:anim>
                                    <p:anim calcmode="lin" valueType="num">
                                      <p:cBhvr>
                                        <p:cTn id="87" dur="500" fill="hold"/>
                                        <p:tgtEl>
                                          <p:spTgt spid="21"/>
                                        </p:tgtEl>
                                        <p:attrNameLst>
                                          <p:attrName>ppt_h</p:attrName>
                                        </p:attrNameLst>
                                      </p:cBhvr>
                                      <p:tavLst>
                                        <p:tav tm="0">
                                          <p:val>
                                            <p:fltVal val="0"/>
                                          </p:val>
                                        </p:tav>
                                        <p:tav tm="100000">
                                          <p:val>
                                            <p:strVal val="#ppt_h"/>
                                          </p:val>
                                        </p:tav>
                                      </p:tavLst>
                                    </p:anim>
                                    <p:animEffect transition="in" filter="fade">
                                      <p:cBhvr>
                                        <p:cTn id="88" dur="500"/>
                                        <p:tgtEl>
                                          <p:spTgt spid="21"/>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p:cTn id="91" dur="500" fill="hold"/>
                                        <p:tgtEl>
                                          <p:spTgt spid="24"/>
                                        </p:tgtEl>
                                        <p:attrNameLst>
                                          <p:attrName>ppt_w</p:attrName>
                                        </p:attrNameLst>
                                      </p:cBhvr>
                                      <p:tavLst>
                                        <p:tav tm="0">
                                          <p:val>
                                            <p:fltVal val="0"/>
                                          </p:val>
                                        </p:tav>
                                        <p:tav tm="100000">
                                          <p:val>
                                            <p:strVal val="#ppt_w"/>
                                          </p:val>
                                        </p:tav>
                                      </p:tavLst>
                                    </p:anim>
                                    <p:anim calcmode="lin" valueType="num">
                                      <p:cBhvr>
                                        <p:cTn id="92" dur="500" fill="hold"/>
                                        <p:tgtEl>
                                          <p:spTgt spid="24"/>
                                        </p:tgtEl>
                                        <p:attrNameLst>
                                          <p:attrName>ppt_h</p:attrName>
                                        </p:attrNameLst>
                                      </p:cBhvr>
                                      <p:tavLst>
                                        <p:tav tm="0">
                                          <p:val>
                                            <p:fltVal val="0"/>
                                          </p:val>
                                        </p:tav>
                                        <p:tav tm="100000">
                                          <p:val>
                                            <p:strVal val="#ppt_h"/>
                                          </p:val>
                                        </p:tav>
                                      </p:tavLst>
                                    </p:anim>
                                    <p:animEffect transition="in" filter="fade">
                                      <p:cBhvr>
                                        <p:cTn id="93" dur="500"/>
                                        <p:tgtEl>
                                          <p:spTgt spid="24"/>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p:cTn id="96" dur="500" fill="hold"/>
                                        <p:tgtEl>
                                          <p:spTgt spid="25"/>
                                        </p:tgtEl>
                                        <p:attrNameLst>
                                          <p:attrName>ppt_w</p:attrName>
                                        </p:attrNameLst>
                                      </p:cBhvr>
                                      <p:tavLst>
                                        <p:tav tm="0">
                                          <p:val>
                                            <p:fltVal val="0"/>
                                          </p:val>
                                        </p:tav>
                                        <p:tav tm="100000">
                                          <p:val>
                                            <p:strVal val="#ppt_w"/>
                                          </p:val>
                                        </p:tav>
                                      </p:tavLst>
                                    </p:anim>
                                    <p:anim calcmode="lin" valueType="num">
                                      <p:cBhvr>
                                        <p:cTn id="97" dur="500" fill="hold"/>
                                        <p:tgtEl>
                                          <p:spTgt spid="25"/>
                                        </p:tgtEl>
                                        <p:attrNameLst>
                                          <p:attrName>ppt_h</p:attrName>
                                        </p:attrNameLst>
                                      </p:cBhvr>
                                      <p:tavLst>
                                        <p:tav tm="0">
                                          <p:val>
                                            <p:fltVal val="0"/>
                                          </p:val>
                                        </p:tav>
                                        <p:tav tm="100000">
                                          <p:val>
                                            <p:strVal val="#ppt_h"/>
                                          </p:val>
                                        </p:tav>
                                      </p:tavLst>
                                    </p:anim>
                                    <p:animEffect transition="in" filter="fade">
                                      <p:cBhvr>
                                        <p:cTn id="98" dur="500"/>
                                        <p:tgtEl>
                                          <p:spTgt spid="25"/>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p:cTn id="101" dur="500" fill="hold"/>
                                        <p:tgtEl>
                                          <p:spTgt spid="26"/>
                                        </p:tgtEl>
                                        <p:attrNameLst>
                                          <p:attrName>ppt_w</p:attrName>
                                        </p:attrNameLst>
                                      </p:cBhvr>
                                      <p:tavLst>
                                        <p:tav tm="0">
                                          <p:val>
                                            <p:fltVal val="0"/>
                                          </p:val>
                                        </p:tav>
                                        <p:tav tm="100000">
                                          <p:val>
                                            <p:strVal val="#ppt_w"/>
                                          </p:val>
                                        </p:tav>
                                      </p:tavLst>
                                    </p:anim>
                                    <p:anim calcmode="lin" valueType="num">
                                      <p:cBhvr>
                                        <p:cTn id="102" dur="500" fill="hold"/>
                                        <p:tgtEl>
                                          <p:spTgt spid="26"/>
                                        </p:tgtEl>
                                        <p:attrNameLst>
                                          <p:attrName>ppt_h</p:attrName>
                                        </p:attrNameLst>
                                      </p:cBhvr>
                                      <p:tavLst>
                                        <p:tav tm="0">
                                          <p:val>
                                            <p:fltVal val="0"/>
                                          </p:val>
                                        </p:tav>
                                        <p:tav tm="100000">
                                          <p:val>
                                            <p:strVal val="#ppt_h"/>
                                          </p:val>
                                        </p:tav>
                                      </p:tavLst>
                                    </p:anim>
                                    <p:animEffect transition="in" filter="fade">
                                      <p:cBhvr>
                                        <p:cTn id="103" dur="500"/>
                                        <p:tgtEl>
                                          <p:spTgt spid="26"/>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 calcmode="lin" valueType="num">
                                      <p:cBhvr>
                                        <p:cTn id="106" dur="500" fill="hold"/>
                                        <p:tgtEl>
                                          <p:spTgt spid="27"/>
                                        </p:tgtEl>
                                        <p:attrNameLst>
                                          <p:attrName>ppt_w</p:attrName>
                                        </p:attrNameLst>
                                      </p:cBhvr>
                                      <p:tavLst>
                                        <p:tav tm="0">
                                          <p:val>
                                            <p:fltVal val="0"/>
                                          </p:val>
                                        </p:tav>
                                        <p:tav tm="100000">
                                          <p:val>
                                            <p:strVal val="#ppt_w"/>
                                          </p:val>
                                        </p:tav>
                                      </p:tavLst>
                                    </p:anim>
                                    <p:anim calcmode="lin" valueType="num">
                                      <p:cBhvr>
                                        <p:cTn id="107" dur="500" fill="hold"/>
                                        <p:tgtEl>
                                          <p:spTgt spid="27"/>
                                        </p:tgtEl>
                                        <p:attrNameLst>
                                          <p:attrName>ppt_h</p:attrName>
                                        </p:attrNameLst>
                                      </p:cBhvr>
                                      <p:tavLst>
                                        <p:tav tm="0">
                                          <p:val>
                                            <p:fltVal val="0"/>
                                          </p:val>
                                        </p:tav>
                                        <p:tav tm="100000">
                                          <p:val>
                                            <p:strVal val="#ppt_h"/>
                                          </p:val>
                                        </p:tav>
                                      </p:tavLst>
                                    </p:anim>
                                    <p:animEffect transition="in" filter="fade">
                                      <p:cBhvr>
                                        <p:cTn id="108" dur="500"/>
                                        <p:tgtEl>
                                          <p:spTgt spid="27"/>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28"/>
                                        </p:tgtEl>
                                        <p:attrNameLst>
                                          <p:attrName>style.visibility</p:attrName>
                                        </p:attrNameLst>
                                      </p:cBhvr>
                                      <p:to>
                                        <p:strVal val="visible"/>
                                      </p:to>
                                    </p:set>
                                    <p:anim calcmode="lin" valueType="num">
                                      <p:cBhvr>
                                        <p:cTn id="111" dur="500" fill="hold"/>
                                        <p:tgtEl>
                                          <p:spTgt spid="28"/>
                                        </p:tgtEl>
                                        <p:attrNameLst>
                                          <p:attrName>ppt_w</p:attrName>
                                        </p:attrNameLst>
                                      </p:cBhvr>
                                      <p:tavLst>
                                        <p:tav tm="0">
                                          <p:val>
                                            <p:fltVal val="0"/>
                                          </p:val>
                                        </p:tav>
                                        <p:tav tm="100000">
                                          <p:val>
                                            <p:strVal val="#ppt_w"/>
                                          </p:val>
                                        </p:tav>
                                      </p:tavLst>
                                    </p:anim>
                                    <p:anim calcmode="lin" valueType="num">
                                      <p:cBhvr>
                                        <p:cTn id="112" dur="500" fill="hold"/>
                                        <p:tgtEl>
                                          <p:spTgt spid="28"/>
                                        </p:tgtEl>
                                        <p:attrNameLst>
                                          <p:attrName>ppt_h</p:attrName>
                                        </p:attrNameLst>
                                      </p:cBhvr>
                                      <p:tavLst>
                                        <p:tav tm="0">
                                          <p:val>
                                            <p:fltVal val="0"/>
                                          </p:val>
                                        </p:tav>
                                        <p:tav tm="100000">
                                          <p:val>
                                            <p:strVal val="#ppt_h"/>
                                          </p:val>
                                        </p:tav>
                                      </p:tavLst>
                                    </p:anim>
                                    <p:animEffect transition="in" filter="fade">
                                      <p:cBhvr>
                                        <p:cTn id="113" dur="500"/>
                                        <p:tgtEl>
                                          <p:spTgt spid="28"/>
                                        </p:tgtEl>
                                      </p:cBhvr>
                                    </p:animEffect>
                                  </p:childTnLst>
                                </p:cTn>
                              </p:par>
                            </p:childTnLst>
                          </p:cTn>
                        </p:par>
                        <p:par>
                          <p:cTn id="114" fill="hold">
                            <p:stCondLst>
                              <p:cond delay="3500"/>
                            </p:stCondLst>
                            <p:childTnLst>
                              <p:par>
                                <p:cTn id="115" presetID="10" presetClass="entr" presetSubtype="0" fill="hold" grpId="0" nodeType="after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fade">
                                      <p:cBhvr>
                                        <p:cTn id="117" dur="500"/>
                                        <p:tgtEl>
                                          <p:spTgt spid="22"/>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9"/>
                                        </p:tgtEl>
                                        <p:attrNameLst>
                                          <p:attrName>style.visibility</p:attrName>
                                        </p:attrNameLst>
                                      </p:cBhvr>
                                      <p:to>
                                        <p:strVal val="visible"/>
                                      </p:to>
                                    </p:set>
                                    <p:animEffect transition="in" filter="fade">
                                      <p:cBhvr>
                                        <p:cTn id="120" dur="500"/>
                                        <p:tgtEl>
                                          <p:spTgt spid="29"/>
                                        </p:tgtEl>
                                      </p:cBhvr>
                                    </p:animEffect>
                                  </p:childTnLst>
                                </p:cTn>
                              </p:par>
                            </p:childTnLst>
                          </p:cTn>
                        </p:par>
                        <p:par>
                          <p:cTn id="121" fill="hold">
                            <p:stCondLst>
                              <p:cond delay="4000"/>
                            </p:stCondLst>
                            <p:childTnLst>
                              <p:par>
                                <p:cTn id="122" presetID="53" presetClass="entr" presetSubtype="16" fill="hold" grpId="0" nodeType="afterEffect">
                                  <p:stCondLst>
                                    <p:cond delay="0"/>
                                  </p:stCondLst>
                                  <p:childTnLst>
                                    <p:set>
                                      <p:cBhvr>
                                        <p:cTn id="123" dur="1" fill="hold">
                                          <p:stCondLst>
                                            <p:cond delay="0"/>
                                          </p:stCondLst>
                                        </p:cTn>
                                        <p:tgtEl>
                                          <p:spTgt spid="2"/>
                                        </p:tgtEl>
                                        <p:attrNameLst>
                                          <p:attrName>style.visibility</p:attrName>
                                        </p:attrNameLst>
                                      </p:cBhvr>
                                      <p:to>
                                        <p:strVal val="visible"/>
                                      </p:to>
                                    </p:set>
                                    <p:anim calcmode="lin" valueType="num">
                                      <p:cBhvr>
                                        <p:cTn id="124" dur="500" fill="hold"/>
                                        <p:tgtEl>
                                          <p:spTgt spid="2"/>
                                        </p:tgtEl>
                                        <p:attrNameLst>
                                          <p:attrName>ppt_w</p:attrName>
                                        </p:attrNameLst>
                                      </p:cBhvr>
                                      <p:tavLst>
                                        <p:tav tm="0">
                                          <p:val>
                                            <p:fltVal val="0"/>
                                          </p:val>
                                        </p:tav>
                                        <p:tav tm="100000">
                                          <p:val>
                                            <p:strVal val="#ppt_w"/>
                                          </p:val>
                                        </p:tav>
                                      </p:tavLst>
                                    </p:anim>
                                    <p:anim calcmode="lin" valueType="num">
                                      <p:cBhvr>
                                        <p:cTn id="125" dur="500" fill="hold"/>
                                        <p:tgtEl>
                                          <p:spTgt spid="2"/>
                                        </p:tgtEl>
                                        <p:attrNameLst>
                                          <p:attrName>ppt_h</p:attrName>
                                        </p:attrNameLst>
                                      </p:cBhvr>
                                      <p:tavLst>
                                        <p:tav tm="0">
                                          <p:val>
                                            <p:fltVal val="0"/>
                                          </p:val>
                                        </p:tav>
                                        <p:tav tm="100000">
                                          <p:val>
                                            <p:strVal val="#ppt_h"/>
                                          </p:val>
                                        </p:tav>
                                      </p:tavLst>
                                    </p:anim>
                                    <p:animEffect transition="in" filter="fade">
                                      <p:cBhvr>
                                        <p:cTn id="1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build="p"/>
      <p:bldP spid="8" grpId="0"/>
      <p:bldP spid="9" grpId="0" animBg="1"/>
      <p:bldP spid="10" grpId="0" animBg="1"/>
      <p:bldP spid="11" grpId="0"/>
      <p:bldP spid="12" grpId="0"/>
      <p:bldP spid="13" grpId="0"/>
      <p:bldP spid="14" grpId="0" animBg="1"/>
      <p:bldP spid="15" grpId="0" animBg="1"/>
      <p:bldP spid="16" grpId="0"/>
      <p:bldP spid="17" grpId="0" animBg="1"/>
      <p:bldP spid="18" grpId="0" animBg="1"/>
      <p:bldP spid="19" grpId="0" animBg="1"/>
      <p:bldP spid="20" grpId="0" animBg="1"/>
      <p:bldP spid="21" grpId="0" animBg="1"/>
      <p:bldP spid="22" grpId="0"/>
      <p:bldP spid="23" grpId="0"/>
      <p:bldP spid="24" grpId="0" animBg="1"/>
      <p:bldP spid="25" grpId="0" animBg="1"/>
      <p:bldP spid="26" grpId="0" animBg="1"/>
      <p:bldP spid="27" grpId="0" animBg="1"/>
      <p:bldP spid="28" grpId="0" animBg="1"/>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F71F5BF-E033-D4B0-DA91-6A9873210347}"/>
              </a:ext>
            </a:extLst>
          </p:cNvPr>
          <p:cNvSpPr/>
          <p:nvPr/>
        </p:nvSpPr>
        <p:spPr>
          <a:xfrm>
            <a:off x="8179241" y="0"/>
            <a:ext cx="16204758" cy="137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6" name="TextBox 15">
            <a:extLst>
              <a:ext uri="{FF2B5EF4-FFF2-40B4-BE49-F238E27FC236}">
                <a16:creationId xmlns:a16="http://schemas.microsoft.com/office/drawing/2014/main" id="{E1225100-8929-BB39-DAB0-4B6DA508A7CF}"/>
              </a:ext>
            </a:extLst>
          </p:cNvPr>
          <p:cNvSpPr txBox="1"/>
          <p:nvPr/>
        </p:nvSpPr>
        <p:spPr>
          <a:xfrm rot="16200000">
            <a:off x="3283758" y="6570043"/>
            <a:ext cx="4096252" cy="830997"/>
          </a:xfrm>
          <a:prstGeom prst="rect">
            <a:avLst/>
          </a:prstGeom>
          <a:noFill/>
        </p:spPr>
        <p:txBody>
          <a:bodyPr wrap="square" rtlCol="0" anchor="ctr">
            <a:spAutoFit/>
          </a:bodyPr>
          <a:lstStyle/>
          <a:p>
            <a:r>
              <a:rPr lang="en-US" sz="4800" spc="400" dirty="0">
                <a:latin typeface="Raleway Black" panose="020B0A03030101060003" pitchFamily="34" charset="0"/>
                <a:ea typeface="Montserrat Black" charset="0"/>
                <a:cs typeface="Montserrat Black" charset="0"/>
              </a:rPr>
              <a:t>Slide Title</a:t>
            </a:r>
          </a:p>
        </p:txBody>
      </p:sp>
      <p:grpSp>
        <p:nvGrpSpPr>
          <p:cNvPr id="17" name="Group 16">
            <a:extLst>
              <a:ext uri="{FF2B5EF4-FFF2-40B4-BE49-F238E27FC236}">
                <a16:creationId xmlns:a16="http://schemas.microsoft.com/office/drawing/2014/main" id="{A881BB39-F9F7-A357-E653-2F3112B2076D}"/>
              </a:ext>
            </a:extLst>
          </p:cNvPr>
          <p:cNvGrpSpPr/>
          <p:nvPr/>
        </p:nvGrpSpPr>
        <p:grpSpPr>
          <a:xfrm>
            <a:off x="10523344" y="3937000"/>
            <a:ext cx="10990455" cy="6205221"/>
            <a:chOff x="5261672" y="2262691"/>
            <a:chExt cx="4511439" cy="2269013"/>
          </a:xfrm>
        </p:grpSpPr>
        <p:sp>
          <p:nvSpPr>
            <p:cNvPr id="18" name="TextBox 17">
              <a:extLst>
                <a:ext uri="{FF2B5EF4-FFF2-40B4-BE49-F238E27FC236}">
                  <a16:creationId xmlns:a16="http://schemas.microsoft.com/office/drawing/2014/main" id="{D33E6C66-AC8A-63BF-3E4A-6B7055013A29}"/>
                </a:ext>
              </a:extLst>
            </p:cNvPr>
            <p:cNvSpPr txBox="1"/>
            <p:nvPr/>
          </p:nvSpPr>
          <p:spPr>
            <a:xfrm>
              <a:off x="5261673" y="2782870"/>
              <a:ext cx="4511438" cy="1748834"/>
            </a:xfrm>
            <a:prstGeom prst="rect">
              <a:avLst/>
            </a:prstGeom>
            <a:noFill/>
          </p:spPr>
          <p:txBody>
            <a:bodyPr wrap="square" rtlCol="0" anchor="ctr">
              <a:spAutoFit/>
            </a:bodyPr>
            <a:lstStyle/>
            <a:p>
              <a:pPr>
                <a:lnSpc>
                  <a:spcPts val="3800"/>
                </a:lnSpc>
              </a:pPr>
              <a:r>
                <a:rPr lang="en-US" sz="3200" dirty="0">
                  <a:solidFill>
                    <a:schemeClr val="bg1"/>
                  </a:solidFill>
                  <a:latin typeface="Raleway Light" panose="020B0403030101060003" pitchFamily="34" charset="0"/>
                </a:rPr>
                <a:t>Lorem ipsum dolor sit </a:t>
              </a:r>
              <a:r>
                <a:rPr lang="en-US" sz="3200" dirty="0" err="1">
                  <a:solidFill>
                    <a:schemeClr val="bg1"/>
                  </a:solidFill>
                  <a:latin typeface="Raleway Light" panose="020B0403030101060003" pitchFamily="34" charset="0"/>
                </a:rPr>
                <a:t>amet</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consectetur</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adipiscing</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elit</a:t>
              </a:r>
              <a:r>
                <a:rPr lang="en-US" sz="3200" dirty="0">
                  <a:solidFill>
                    <a:schemeClr val="bg1"/>
                  </a:solidFill>
                  <a:latin typeface="Raleway Light" panose="020B0403030101060003" pitchFamily="34" charset="0"/>
                </a:rPr>
                <a:t> Lorem ipsum dolor sit </a:t>
              </a:r>
              <a:r>
                <a:rPr lang="en-US" sz="3200" dirty="0" err="1">
                  <a:solidFill>
                    <a:schemeClr val="bg1"/>
                  </a:solidFill>
                  <a:latin typeface="Raleway Light" panose="020B0403030101060003" pitchFamily="34" charset="0"/>
                </a:rPr>
                <a:t>amet</a:t>
              </a:r>
              <a:r>
                <a:rPr lang="en-US" sz="3200" dirty="0">
                  <a:solidFill>
                    <a:schemeClr val="bg1"/>
                  </a:solidFill>
                  <a:latin typeface="Raleway Light" panose="020B0403030101060003" pitchFamily="34" charset="0"/>
                </a:rPr>
                <a:t> Lorem ipsum dolor sit </a:t>
              </a:r>
              <a:r>
                <a:rPr lang="en-US" sz="3200" dirty="0" err="1">
                  <a:solidFill>
                    <a:schemeClr val="bg1"/>
                  </a:solidFill>
                  <a:latin typeface="Raleway Light" panose="020B0403030101060003" pitchFamily="34" charset="0"/>
                </a:rPr>
                <a:t>amet</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consectetur</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adipiscing</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elit</a:t>
              </a:r>
              <a:r>
                <a:rPr lang="en-US" sz="3200" dirty="0">
                  <a:solidFill>
                    <a:schemeClr val="bg1"/>
                  </a:solidFill>
                  <a:latin typeface="Raleway Light" panose="020B0403030101060003" pitchFamily="34" charset="0"/>
                </a:rPr>
                <a:t> Lorem ipsum dolor sit </a:t>
              </a:r>
              <a:r>
                <a:rPr lang="en-US" sz="3200" dirty="0" err="1">
                  <a:solidFill>
                    <a:schemeClr val="bg1"/>
                  </a:solidFill>
                  <a:latin typeface="Raleway Light" panose="020B0403030101060003" pitchFamily="34" charset="0"/>
                </a:rPr>
                <a:t>amet</a:t>
              </a:r>
              <a:r>
                <a:rPr lang="en-US" sz="3200" dirty="0">
                  <a:solidFill>
                    <a:schemeClr val="bg1"/>
                  </a:solidFill>
                  <a:latin typeface="Raleway Light" panose="020B0403030101060003" pitchFamily="34" charset="0"/>
                </a:rPr>
                <a:t> Lorem ipsum dolor sit </a:t>
              </a:r>
              <a:r>
                <a:rPr lang="en-US" sz="3200" dirty="0" err="1">
                  <a:solidFill>
                    <a:schemeClr val="bg1"/>
                  </a:solidFill>
                  <a:latin typeface="Raleway Light" panose="020B0403030101060003" pitchFamily="34" charset="0"/>
                </a:rPr>
                <a:t>amet</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consectetur</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adipiscing</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elit</a:t>
              </a:r>
              <a:r>
                <a:rPr lang="en-US" sz="3200" dirty="0">
                  <a:solidFill>
                    <a:schemeClr val="bg1"/>
                  </a:solidFill>
                  <a:latin typeface="Raleway Light" panose="020B0403030101060003" pitchFamily="34" charset="0"/>
                </a:rPr>
                <a:t> Lorem ipsum dolor sit </a:t>
              </a:r>
              <a:r>
                <a:rPr lang="en-US" sz="3200" dirty="0" err="1">
                  <a:solidFill>
                    <a:schemeClr val="bg1"/>
                  </a:solidFill>
                  <a:latin typeface="Raleway Light" panose="020B0403030101060003" pitchFamily="34" charset="0"/>
                </a:rPr>
                <a:t>amet</a:t>
              </a:r>
              <a:r>
                <a:rPr lang="en-US" sz="3200" dirty="0">
                  <a:solidFill>
                    <a:schemeClr val="bg1"/>
                  </a:solidFill>
                  <a:latin typeface="Raleway Light" panose="020B0403030101060003" pitchFamily="34" charset="0"/>
                </a:rPr>
                <a:t> Lorem ipsum dolor sit </a:t>
              </a:r>
              <a:r>
                <a:rPr lang="en-US" sz="3200" dirty="0" err="1">
                  <a:solidFill>
                    <a:schemeClr val="bg1"/>
                  </a:solidFill>
                  <a:latin typeface="Raleway Light" panose="020B0403030101060003" pitchFamily="34" charset="0"/>
                </a:rPr>
                <a:t>amet</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consectetur</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adipiscing</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elit</a:t>
              </a:r>
              <a:r>
                <a:rPr lang="en-US" sz="3200" dirty="0">
                  <a:solidFill>
                    <a:schemeClr val="bg1"/>
                  </a:solidFill>
                  <a:latin typeface="Raleway Light" panose="020B0403030101060003" pitchFamily="34" charset="0"/>
                </a:rPr>
                <a:t> Lorem ipsum dolor sit </a:t>
              </a:r>
              <a:r>
                <a:rPr lang="en-US" sz="3200" dirty="0" err="1">
                  <a:solidFill>
                    <a:schemeClr val="bg1"/>
                  </a:solidFill>
                  <a:latin typeface="Raleway Light" panose="020B0403030101060003" pitchFamily="34" charset="0"/>
                </a:rPr>
                <a:t>amet</a:t>
              </a:r>
              <a:r>
                <a:rPr lang="en-US" sz="3200" dirty="0">
                  <a:solidFill>
                    <a:schemeClr val="bg1"/>
                  </a:solidFill>
                  <a:latin typeface="Raleway Light" panose="020B0403030101060003" pitchFamily="34" charset="0"/>
                </a:rPr>
                <a:t> Lorem ipsum dolor sit </a:t>
              </a:r>
              <a:r>
                <a:rPr lang="en-US" sz="3200" dirty="0" err="1">
                  <a:solidFill>
                    <a:schemeClr val="bg1"/>
                  </a:solidFill>
                  <a:latin typeface="Raleway Light" panose="020B0403030101060003" pitchFamily="34" charset="0"/>
                </a:rPr>
                <a:t>amet</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consectetur</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adipiscing</a:t>
              </a:r>
              <a:r>
                <a:rPr lang="en-US" sz="3200" dirty="0">
                  <a:solidFill>
                    <a:schemeClr val="bg1"/>
                  </a:solidFill>
                  <a:latin typeface="Raleway Light" panose="020B0403030101060003" pitchFamily="34" charset="0"/>
                </a:rPr>
                <a:t> </a:t>
              </a:r>
              <a:r>
                <a:rPr lang="en-US" sz="3200" dirty="0" err="1">
                  <a:solidFill>
                    <a:schemeClr val="bg1"/>
                  </a:solidFill>
                  <a:latin typeface="Raleway Light" panose="020B0403030101060003" pitchFamily="34" charset="0"/>
                </a:rPr>
                <a:t>elit</a:t>
              </a:r>
              <a:r>
                <a:rPr lang="en-US" sz="3200" dirty="0">
                  <a:solidFill>
                    <a:schemeClr val="bg1"/>
                  </a:solidFill>
                  <a:latin typeface="Raleway Light" panose="020B0403030101060003" pitchFamily="34" charset="0"/>
                </a:rPr>
                <a:t> Lorem ipsum dolor\ sit </a:t>
              </a:r>
              <a:r>
                <a:rPr lang="en-US" sz="3200" dirty="0" err="1">
                  <a:solidFill>
                    <a:schemeClr val="bg1"/>
                  </a:solidFill>
                  <a:latin typeface="Raleway Light" panose="020B0403030101060003" pitchFamily="34" charset="0"/>
                </a:rPr>
                <a:t>amet</a:t>
              </a:r>
              <a:r>
                <a:rPr lang="en-US" sz="3200" dirty="0">
                  <a:solidFill>
                    <a:schemeClr val="bg1"/>
                  </a:solidFill>
                  <a:latin typeface="Raleway Light" panose="020B0403030101060003" pitchFamily="34" charset="0"/>
                </a:rPr>
                <a:t> </a:t>
              </a:r>
            </a:p>
          </p:txBody>
        </p:sp>
        <p:sp>
          <p:nvSpPr>
            <p:cNvPr id="19" name="TextBox 18">
              <a:extLst>
                <a:ext uri="{FF2B5EF4-FFF2-40B4-BE49-F238E27FC236}">
                  <a16:creationId xmlns:a16="http://schemas.microsoft.com/office/drawing/2014/main" id="{D5DF8D06-72AA-CF2E-C7A0-42152315CDD8}"/>
                </a:ext>
              </a:extLst>
            </p:cNvPr>
            <p:cNvSpPr txBox="1"/>
            <p:nvPr/>
          </p:nvSpPr>
          <p:spPr>
            <a:xfrm>
              <a:off x="5261672" y="2262691"/>
              <a:ext cx="4511438" cy="613502"/>
            </a:xfrm>
            <a:prstGeom prst="rect">
              <a:avLst/>
            </a:prstGeom>
            <a:noFill/>
          </p:spPr>
          <p:txBody>
            <a:bodyPr wrap="square" rtlCol="0" anchor="ctr">
              <a:spAutoFit/>
            </a:bodyPr>
            <a:lstStyle/>
            <a:p>
              <a:pPr>
                <a:lnSpc>
                  <a:spcPts val="4400"/>
                </a:lnSpc>
              </a:pPr>
              <a:r>
                <a:rPr lang="en-US" sz="4800" dirty="0">
                  <a:solidFill>
                    <a:schemeClr val="bg1"/>
                  </a:solidFill>
                  <a:latin typeface="Raleway" panose="020B0503030101060003" pitchFamily="34" charset="0"/>
                </a:rPr>
                <a:t>Find your customer service to</a:t>
              </a:r>
            </a:p>
            <a:p>
              <a:pPr>
                <a:lnSpc>
                  <a:spcPts val="4400"/>
                </a:lnSpc>
              </a:pPr>
              <a:r>
                <a:rPr lang="en-US" sz="4800" dirty="0">
                  <a:solidFill>
                    <a:schemeClr val="bg1"/>
                  </a:solidFill>
                  <a:latin typeface="Raleway" panose="020B0503030101060003" pitchFamily="34" charset="0"/>
                </a:rPr>
                <a:t>training programs</a:t>
              </a:r>
            </a:p>
          </p:txBody>
        </p:sp>
      </p:grpSp>
      <p:grpSp>
        <p:nvGrpSpPr>
          <p:cNvPr id="20" name="Group 19">
            <a:extLst>
              <a:ext uri="{FF2B5EF4-FFF2-40B4-BE49-F238E27FC236}">
                <a16:creationId xmlns:a16="http://schemas.microsoft.com/office/drawing/2014/main" id="{3335B584-41E6-0831-A4A2-ED3FABC7911B}"/>
              </a:ext>
            </a:extLst>
          </p:cNvPr>
          <p:cNvGrpSpPr/>
          <p:nvPr/>
        </p:nvGrpSpPr>
        <p:grpSpPr>
          <a:xfrm>
            <a:off x="14820810" y="2913686"/>
            <a:ext cx="8959968" cy="7877800"/>
            <a:chOff x="9887486" y="3204766"/>
            <a:chExt cx="348094" cy="306053"/>
          </a:xfrm>
          <a:solidFill>
            <a:schemeClr val="accent4">
              <a:lumMod val="75000"/>
              <a:alpha val="33000"/>
            </a:schemeClr>
          </a:solidFill>
        </p:grpSpPr>
        <p:sp>
          <p:nvSpPr>
            <p:cNvPr id="21" name="Freeform 100">
              <a:extLst>
                <a:ext uri="{FF2B5EF4-FFF2-40B4-BE49-F238E27FC236}">
                  <a16:creationId xmlns:a16="http://schemas.microsoft.com/office/drawing/2014/main" id="{15E025DC-FB90-C884-CAA6-0F0FC4145E9D}"/>
                </a:ext>
              </a:extLst>
            </p:cNvPr>
            <p:cNvSpPr>
              <a:spLocks noEditPoints="1"/>
            </p:cNvSpPr>
            <p:nvPr/>
          </p:nvSpPr>
          <p:spPr bwMode="auto">
            <a:xfrm>
              <a:off x="10055647" y="3319115"/>
              <a:ext cx="179933" cy="191704"/>
            </a:xfrm>
            <a:custGeom>
              <a:avLst/>
              <a:gdLst>
                <a:gd name="T0" fmla="*/ 87 w 87"/>
                <a:gd name="T1" fmla="*/ 38 h 87"/>
                <a:gd name="T2" fmla="*/ 66 w 87"/>
                <a:gd name="T3" fmla="*/ 0 h 87"/>
                <a:gd name="T4" fmla="*/ 67 w 87"/>
                <a:gd name="T5" fmla="*/ 13 h 87"/>
                <a:gd name="T6" fmla="*/ 0 w 87"/>
                <a:gd name="T7" fmla="*/ 82 h 87"/>
                <a:gd name="T8" fmla="*/ 27 w 87"/>
                <a:gd name="T9" fmla="*/ 87 h 87"/>
                <a:gd name="T10" fmla="*/ 52 w 87"/>
                <a:gd name="T11" fmla="*/ 82 h 87"/>
                <a:gd name="T12" fmla="*/ 82 w 87"/>
                <a:gd name="T13" fmla="*/ 87 h 87"/>
                <a:gd name="T14" fmla="*/ 72 w 87"/>
                <a:gd name="T15" fmla="*/ 71 h 87"/>
                <a:gd name="T16" fmla="*/ 87 w 87"/>
                <a:gd name="T17" fmla="*/ 38 h 87"/>
                <a:gd name="T18" fmla="*/ 87 w 87"/>
                <a:gd name="T19" fmla="*/ 38 h 87"/>
                <a:gd name="T20" fmla="*/ 87 w 87"/>
                <a:gd name="T21" fmla="*/ 3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87">
                  <a:moveTo>
                    <a:pt x="87" y="38"/>
                  </a:moveTo>
                  <a:cubicBezTo>
                    <a:pt x="87" y="22"/>
                    <a:pt x="79" y="9"/>
                    <a:pt x="66" y="0"/>
                  </a:cubicBezTo>
                  <a:cubicBezTo>
                    <a:pt x="67" y="4"/>
                    <a:pt x="67" y="8"/>
                    <a:pt x="67" y="13"/>
                  </a:cubicBezTo>
                  <a:cubicBezTo>
                    <a:pt x="67" y="47"/>
                    <a:pt x="38" y="76"/>
                    <a:pt x="0" y="82"/>
                  </a:cubicBezTo>
                  <a:cubicBezTo>
                    <a:pt x="8" y="85"/>
                    <a:pt x="17" y="87"/>
                    <a:pt x="27" y="87"/>
                  </a:cubicBezTo>
                  <a:cubicBezTo>
                    <a:pt x="36" y="87"/>
                    <a:pt x="44" y="85"/>
                    <a:pt x="52" y="82"/>
                  </a:cubicBezTo>
                  <a:cubicBezTo>
                    <a:pt x="62" y="86"/>
                    <a:pt x="73" y="87"/>
                    <a:pt x="82" y="87"/>
                  </a:cubicBezTo>
                  <a:cubicBezTo>
                    <a:pt x="77" y="81"/>
                    <a:pt x="74" y="76"/>
                    <a:pt x="72" y="71"/>
                  </a:cubicBezTo>
                  <a:cubicBezTo>
                    <a:pt x="81" y="62"/>
                    <a:pt x="87" y="50"/>
                    <a:pt x="87" y="38"/>
                  </a:cubicBezTo>
                  <a:close/>
                  <a:moveTo>
                    <a:pt x="87" y="38"/>
                  </a:moveTo>
                  <a:cubicBezTo>
                    <a:pt x="87" y="38"/>
                    <a:pt x="87" y="38"/>
                    <a:pt x="87"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2" name="Freeform 101">
              <a:extLst>
                <a:ext uri="{FF2B5EF4-FFF2-40B4-BE49-F238E27FC236}">
                  <a16:creationId xmlns:a16="http://schemas.microsoft.com/office/drawing/2014/main" id="{FC37A180-89CF-A056-BE44-9A69B9E34FFD}"/>
                </a:ext>
              </a:extLst>
            </p:cNvPr>
            <p:cNvSpPr>
              <a:spLocks noEditPoints="1"/>
            </p:cNvSpPr>
            <p:nvPr/>
          </p:nvSpPr>
          <p:spPr bwMode="auto">
            <a:xfrm>
              <a:off x="9887486" y="3204766"/>
              <a:ext cx="274103" cy="280829"/>
            </a:xfrm>
            <a:custGeom>
              <a:avLst/>
              <a:gdLst>
                <a:gd name="T0" fmla="*/ 133 w 133"/>
                <a:gd name="T1" fmla="*/ 60 h 127"/>
                <a:gd name="T2" fmla="*/ 67 w 133"/>
                <a:gd name="T3" fmla="*/ 0 h 127"/>
                <a:gd name="T4" fmla="*/ 0 w 133"/>
                <a:gd name="T5" fmla="*/ 60 h 127"/>
                <a:gd name="T6" fmla="*/ 18 w 133"/>
                <a:gd name="T7" fmla="*/ 100 h 127"/>
                <a:gd name="T8" fmla="*/ 8 w 133"/>
                <a:gd name="T9" fmla="*/ 118 h 127"/>
                <a:gd name="T10" fmla="*/ 8 w 133"/>
                <a:gd name="T11" fmla="*/ 124 h 127"/>
                <a:gd name="T12" fmla="*/ 12 w 133"/>
                <a:gd name="T13" fmla="*/ 127 h 127"/>
                <a:gd name="T14" fmla="*/ 13 w 133"/>
                <a:gd name="T15" fmla="*/ 127 h 127"/>
                <a:gd name="T16" fmla="*/ 41 w 133"/>
                <a:gd name="T17" fmla="*/ 116 h 127"/>
                <a:gd name="T18" fmla="*/ 67 w 133"/>
                <a:gd name="T19" fmla="*/ 119 h 127"/>
                <a:gd name="T20" fmla="*/ 133 w 133"/>
                <a:gd name="T21" fmla="*/ 60 h 127"/>
                <a:gd name="T22" fmla="*/ 133 w 133"/>
                <a:gd name="T23" fmla="*/ 60 h 127"/>
                <a:gd name="T24" fmla="*/ 133 w 133"/>
                <a:gd name="T25" fmla="*/ 6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127">
                  <a:moveTo>
                    <a:pt x="133" y="60"/>
                  </a:moveTo>
                  <a:cubicBezTo>
                    <a:pt x="133" y="27"/>
                    <a:pt x="103" y="0"/>
                    <a:pt x="67" y="0"/>
                  </a:cubicBezTo>
                  <a:cubicBezTo>
                    <a:pt x="30" y="0"/>
                    <a:pt x="0" y="27"/>
                    <a:pt x="0" y="60"/>
                  </a:cubicBezTo>
                  <a:cubicBezTo>
                    <a:pt x="0" y="75"/>
                    <a:pt x="7" y="89"/>
                    <a:pt x="18" y="100"/>
                  </a:cubicBezTo>
                  <a:cubicBezTo>
                    <a:pt x="16" y="107"/>
                    <a:pt x="12" y="113"/>
                    <a:pt x="8" y="118"/>
                  </a:cubicBezTo>
                  <a:cubicBezTo>
                    <a:pt x="7" y="120"/>
                    <a:pt x="7" y="122"/>
                    <a:pt x="8" y="124"/>
                  </a:cubicBezTo>
                  <a:cubicBezTo>
                    <a:pt x="8" y="126"/>
                    <a:pt x="10" y="127"/>
                    <a:pt x="12" y="127"/>
                  </a:cubicBezTo>
                  <a:cubicBezTo>
                    <a:pt x="13" y="127"/>
                    <a:pt x="13" y="127"/>
                    <a:pt x="13" y="127"/>
                  </a:cubicBezTo>
                  <a:cubicBezTo>
                    <a:pt x="18" y="127"/>
                    <a:pt x="29" y="123"/>
                    <a:pt x="41" y="116"/>
                  </a:cubicBezTo>
                  <a:cubicBezTo>
                    <a:pt x="47" y="117"/>
                    <a:pt x="62" y="119"/>
                    <a:pt x="67" y="119"/>
                  </a:cubicBezTo>
                  <a:cubicBezTo>
                    <a:pt x="104" y="119"/>
                    <a:pt x="133" y="93"/>
                    <a:pt x="133" y="60"/>
                  </a:cubicBezTo>
                  <a:close/>
                  <a:moveTo>
                    <a:pt x="133" y="60"/>
                  </a:moveTo>
                  <a:cubicBezTo>
                    <a:pt x="133" y="60"/>
                    <a:pt x="133" y="60"/>
                    <a:pt x="133" y="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dirty="0"/>
            </a:p>
          </p:txBody>
        </p:sp>
      </p:grpSp>
      <p:sp>
        <p:nvSpPr>
          <p:cNvPr id="23" name="Rectangle 22">
            <a:extLst>
              <a:ext uri="{FF2B5EF4-FFF2-40B4-BE49-F238E27FC236}">
                <a16:creationId xmlns:a16="http://schemas.microsoft.com/office/drawing/2014/main" id="{8BFBEBED-057E-C090-DAD1-49682154CCB3}"/>
              </a:ext>
            </a:extLst>
          </p:cNvPr>
          <p:cNvSpPr/>
          <p:nvPr/>
        </p:nvSpPr>
        <p:spPr>
          <a:xfrm>
            <a:off x="2266950" y="2544551"/>
            <a:ext cx="19850100" cy="8925974"/>
          </a:xfrm>
          <a:prstGeom prst="rect">
            <a:avLst/>
          </a:prstGeom>
          <a:noFill/>
          <a:ln w="50800">
            <a:solidFill>
              <a:schemeClr val="accent5">
                <a:alpha val="8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24" name="Oval 23">
            <a:extLst>
              <a:ext uri="{FF2B5EF4-FFF2-40B4-BE49-F238E27FC236}">
                <a16:creationId xmlns:a16="http://schemas.microsoft.com/office/drawing/2014/main" id="{0B324B87-5F48-9A6A-7774-19DD94B8F4FD}"/>
              </a:ext>
            </a:extLst>
          </p:cNvPr>
          <p:cNvSpPr/>
          <p:nvPr/>
        </p:nvSpPr>
        <p:spPr>
          <a:xfrm>
            <a:off x="6940992" y="5614336"/>
            <a:ext cx="2476500" cy="2476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25" name="Group 24">
            <a:extLst>
              <a:ext uri="{FF2B5EF4-FFF2-40B4-BE49-F238E27FC236}">
                <a16:creationId xmlns:a16="http://schemas.microsoft.com/office/drawing/2014/main" id="{6A7B9DE9-8882-83F3-483F-9F91EA100A10}"/>
              </a:ext>
            </a:extLst>
          </p:cNvPr>
          <p:cNvGrpSpPr/>
          <p:nvPr/>
        </p:nvGrpSpPr>
        <p:grpSpPr>
          <a:xfrm>
            <a:off x="7545312" y="6282492"/>
            <a:ext cx="1309128" cy="1151016"/>
            <a:chOff x="9887486" y="3204766"/>
            <a:chExt cx="348094" cy="306053"/>
          </a:xfrm>
          <a:solidFill>
            <a:schemeClr val="tx2"/>
          </a:solidFill>
        </p:grpSpPr>
        <p:sp>
          <p:nvSpPr>
            <p:cNvPr id="26" name="Freeform 100">
              <a:extLst>
                <a:ext uri="{FF2B5EF4-FFF2-40B4-BE49-F238E27FC236}">
                  <a16:creationId xmlns:a16="http://schemas.microsoft.com/office/drawing/2014/main" id="{4A89FAC8-73AB-9D11-2AD9-C82814070588}"/>
                </a:ext>
              </a:extLst>
            </p:cNvPr>
            <p:cNvSpPr>
              <a:spLocks noEditPoints="1"/>
            </p:cNvSpPr>
            <p:nvPr/>
          </p:nvSpPr>
          <p:spPr bwMode="auto">
            <a:xfrm>
              <a:off x="10055647" y="3319115"/>
              <a:ext cx="179933" cy="191704"/>
            </a:xfrm>
            <a:custGeom>
              <a:avLst/>
              <a:gdLst>
                <a:gd name="T0" fmla="*/ 87 w 87"/>
                <a:gd name="T1" fmla="*/ 38 h 87"/>
                <a:gd name="T2" fmla="*/ 66 w 87"/>
                <a:gd name="T3" fmla="*/ 0 h 87"/>
                <a:gd name="T4" fmla="*/ 67 w 87"/>
                <a:gd name="T5" fmla="*/ 13 h 87"/>
                <a:gd name="T6" fmla="*/ 0 w 87"/>
                <a:gd name="T7" fmla="*/ 82 h 87"/>
                <a:gd name="T8" fmla="*/ 27 w 87"/>
                <a:gd name="T9" fmla="*/ 87 h 87"/>
                <a:gd name="T10" fmla="*/ 52 w 87"/>
                <a:gd name="T11" fmla="*/ 82 h 87"/>
                <a:gd name="T12" fmla="*/ 82 w 87"/>
                <a:gd name="T13" fmla="*/ 87 h 87"/>
                <a:gd name="T14" fmla="*/ 72 w 87"/>
                <a:gd name="T15" fmla="*/ 71 h 87"/>
                <a:gd name="T16" fmla="*/ 87 w 87"/>
                <a:gd name="T17" fmla="*/ 38 h 87"/>
                <a:gd name="T18" fmla="*/ 87 w 87"/>
                <a:gd name="T19" fmla="*/ 38 h 87"/>
                <a:gd name="T20" fmla="*/ 87 w 87"/>
                <a:gd name="T21" fmla="*/ 3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87">
                  <a:moveTo>
                    <a:pt x="87" y="38"/>
                  </a:moveTo>
                  <a:cubicBezTo>
                    <a:pt x="87" y="22"/>
                    <a:pt x="79" y="9"/>
                    <a:pt x="66" y="0"/>
                  </a:cubicBezTo>
                  <a:cubicBezTo>
                    <a:pt x="67" y="4"/>
                    <a:pt x="67" y="8"/>
                    <a:pt x="67" y="13"/>
                  </a:cubicBezTo>
                  <a:cubicBezTo>
                    <a:pt x="67" y="47"/>
                    <a:pt x="38" y="76"/>
                    <a:pt x="0" y="82"/>
                  </a:cubicBezTo>
                  <a:cubicBezTo>
                    <a:pt x="8" y="85"/>
                    <a:pt x="17" y="87"/>
                    <a:pt x="27" y="87"/>
                  </a:cubicBezTo>
                  <a:cubicBezTo>
                    <a:pt x="36" y="87"/>
                    <a:pt x="44" y="85"/>
                    <a:pt x="52" y="82"/>
                  </a:cubicBezTo>
                  <a:cubicBezTo>
                    <a:pt x="62" y="86"/>
                    <a:pt x="73" y="87"/>
                    <a:pt x="82" y="87"/>
                  </a:cubicBezTo>
                  <a:cubicBezTo>
                    <a:pt x="77" y="81"/>
                    <a:pt x="74" y="76"/>
                    <a:pt x="72" y="71"/>
                  </a:cubicBezTo>
                  <a:cubicBezTo>
                    <a:pt x="81" y="62"/>
                    <a:pt x="87" y="50"/>
                    <a:pt x="87" y="38"/>
                  </a:cubicBezTo>
                  <a:close/>
                  <a:moveTo>
                    <a:pt x="87" y="38"/>
                  </a:moveTo>
                  <a:cubicBezTo>
                    <a:pt x="87" y="38"/>
                    <a:pt x="87" y="38"/>
                    <a:pt x="87"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7" name="Freeform 101">
              <a:extLst>
                <a:ext uri="{FF2B5EF4-FFF2-40B4-BE49-F238E27FC236}">
                  <a16:creationId xmlns:a16="http://schemas.microsoft.com/office/drawing/2014/main" id="{18E661BC-F0FE-177E-356B-C48C83C52D0B}"/>
                </a:ext>
              </a:extLst>
            </p:cNvPr>
            <p:cNvSpPr>
              <a:spLocks noEditPoints="1"/>
            </p:cNvSpPr>
            <p:nvPr/>
          </p:nvSpPr>
          <p:spPr bwMode="auto">
            <a:xfrm>
              <a:off x="9887486" y="3204766"/>
              <a:ext cx="274103" cy="280829"/>
            </a:xfrm>
            <a:custGeom>
              <a:avLst/>
              <a:gdLst>
                <a:gd name="T0" fmla="*/ 133 w 133"/>
                <a:gd name="T1" fmla="*/ 60 h 127"/>
                <a:gd name="T2" fmla="*/ 67 w 133"/>
                <a:gd name="T3" fmla="*/ 0 h 127"/>
                <a:gd name="T4" fmla="*/ 0 w 133"/>
                <a:gd name="T5" fmla="*/ 60 h 127"/>
                <a:gd name="T6" fmla="*/ 18 w 133"/>
                <a:gd name="T7" fmla="*/ 100 h 127"/>
                <a:gd name="T8" fmla="*/ 8 w 133"/>
                <a:gd name="T9" fmla="*/ 118 h 127"/>
                <a:gd name="T10" fmla="*/ 8 w 133"/>
                <a:gd name="T11" fmla="*/ 124 h 127"/>
                <a:gd name="T12" fmla="*/ 12 w 133"/>
                <a:gd name="T13" fmla="*/ 127 h 127"/>
                <a:gd name="T14" fmla="*/ 13 w 133"/>
                <a:gd name="T15" fmla="*/ 127 h 127"/>
                <a:gd name="T16" fmla="*/ 41 w 133"/>
                <a:gd name="T17" fmla="*/ 116 h 127"/>
                <a:gd name="T18" fmla="*/ 67 w 133"/>
                <a:gd name="T19" fmla="*/ 119 h 127"/>
                <a:gd name="T20" fmla="*/ 133 w 133"/>
                <a:gd name="T21" fmla="*/ 60 h 127"/>
                <a:gd name="T22" fmla="*/ 133 w 133"/>
                <a:gd name="T23" fmla="*/ 60 h 127"/>
                <a:gd name="T24" fmla="*/ 133 w 133"/>
                <a:gd name="T25" fmla="*/ 6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127">
                  <a:moveTo>
                    <a:pt x="133" y="60"/>
                  </a:moveTo>
                  <a:cubicBezTo>
                    <a:pt x="133" y="27"/>
                    <a:pt x="103" y="0"/>
                    <a:pt x="67" y="0"/>
                  </a:cubicBezTo>
                  <a:cubicBezTo>
                    <a:pt x="30" y="0"/>
                    <a:pt x="0" y="27"/>
                    <a:pt x="0" y="60"/>
                  </a:cubicBezTo>
                  <a:cubicBezTo>
                    <a:pt x="0" y="75"/>
                    <a:pt x="7" y="89"/>
                    <a:pt x="18" y="100"/>
                  </a:cubicBezTo>
                  <a:cubicBezTo>
                    <a:pt x="16" y="107"/>
                    <a:pt x="12" y="113"/>
                    <a:pt x="8" y="118"/>
                  </a:cubicBezTo>
                  <a:cubicBezTo>
                    <a:pt x="7" y="120"/>
                    <a:pt x="7" y="122"/>
                    <a:pt x="8" y="124"/>
                  </a:cubicBezTo>
                  <a:cubicBezTo>
                    <a:pt x="8" y="126"/>
                    <a:pt x="10" y="127"/>
                    <a:pt x="12" y="127"/>
                  </a:cubicBezTo>
                  <a:cubicBezTo>
                    <a:pt x="13" y="127"/>
                    <a:pt x="13" y="127"/>
                    <a:pt x="13" y="127"/>
                  </a:cubicBezTo>
                  <a:cubicBezTo>
                    <a:pt x="18" y="127"/>
                    <a:pt x="29" y="123"/>
                    <a:pt x="41" y="116"/>
                  </a:cubicBezTo>
                  <a:cubicBezTo>
                    <a:pt x="47" y="117"/>
                    <a:pt x="62" y="119"/>
                    <a:pt x="67" y="119"/>
                  </a:cubicBezTo>
                  <a:cubicBezTo>
                    <a:pt x="104" y="119"/>
                    <a:pt x="133" y="93"/>
                    <a:pt x="133" y="60"/>
                  </a:cubicBezTo>
                  <a:close/>
                  <a:moveTo>
                    <a:pt x="133" y="60"/>
                  </a:moveTo>
                  <a:cubicBezTo>
                    <a:pt x="133" y="60"/>
                    <a:pt x="133" y="60"/>
                    <a:pt x="133" y="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spTree>
    <p:extLst>
      <p:ext uri="{BB962C8B-B14F-4D97-AF65-F5344CB8AC3E}">
        <p14:creationId xmlns:p14="http://schemas.microsoft.com/office/powerpoint/2010/main" val="175411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93F456-7107-64E2-E7D2-FE9FC91A3E3B}"/>
              </a:ext>
            </a:extLst>
          </p:cNvPr>
          <p:cNvSpPr/>
          <p:nvPr/>
        </p:nvSpPr>
        <p:spPr>
          <a:xfrm>
            <a:off x="0" y="0"/>
            <a:ext cx="24384000" cy="13716000"/>
          </a:xfrm>
          <a:prstGeom prst="rect">
            <a:avLst/>
          </a:prstGeom>
          <a:solidFill>
            <a:schemeClr val="accent4">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3" name="Rectangle 2">
            <a:extLst>
              <a:ext uri="{FF2B5EF4-FFF2-40B4-BE49-F238E27FC236}">
                <a16:creationId xmlns:a16="http://schemas.microsoft.com/office/drawing/2014/main" id="{09560EB0-7D1D-1A64-8CF2-5253AF0A35E5}"/>
              </a:ext>
            </a:extLst>
          </p:cNvPr>
          <p:cNvSpPr/>
          <p:nvPr/>
        </p:nvSpPr>
        <p:spPr>
          <a:xfrm>
            <a:off x="2266950" y="2266950"/>
            <a:ext cx="11563352" cy="9203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grpSp>
        <p:nvGrpSpPr>
          <p:cNvPr id="4" name="Group 3">
            <a:extLst>
              <a:ext uri="{FF2B5EF4-FFF2-40B4-BE49-F238E27FC236}">
                <a16:creationId xmlns:a16="http://schemas.microsoft.com/office/drawing/2014/main" id="{736CEF78-DE0B-D4CA-6AA3-706CDD3BE335}"/>
              </a:ext>
            </a:extLst>
          </p:cNvPr>
          <p:cNvGrpSpPr/>
          <p:nvPr/>
        </p:nvGrpSpPr>
        <p:grpSpPr>
          <a:xfrm rot="5400000">
            <a:off x="12450562" y="9894779"/>
            <a:ext cx="2955492" cy="196010"/>
            <a:chOff x="4107180" y="5334000"/>
            <a:chExt cx="6366512" cy="430921"/>
          </a:xfrm>
        </p:grpSpPr>
        <p:sp>
          <p:nvSpPr>
            <p:cNvPr id="5" name="Rectangle 4">
              <a:extLst>
                <a:ext uri="{FF2B5EF4-FFF2-40B4-BE49-F238E27FC236}">
                  <a16:creationId xmlns:a16="http://schemas.microsoft.com/office/drawing/2014/main" id="{618A0E71-0A54-17FA-5958-1DC5BEA43FBE}"/>
                </a:ext>
              </a:extLst>
            </p:cNvPr>
            <p:cNvSpPr/>
            <p:nvPr/>
          </p:nvSpPr>
          <p:spPr>
            <a:xfrm>
              <a:off x="4107180" y="5334000"/>
              <a:ext cx="1592580" cy="4309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6" name="Rectangle 5">
              <a:extLst>
                <a:ext uri="{FF2B5EF4-FFF2-40B4-BE49-F238E27FC236}">
                  <a16:creationId xmlns:a16="http://schemas.microsoft.com/office/drawing/2014/main" id="{D9325A1F-13BF-09A2-060A-A64C163BC2D2}"/>
                </a:ext>
              </a:extLst>
            </p:cNvPr>
            <p:cNvSpPr/>
            <p:nvPr/>
          </p:nvSpPr>
          <p:spPr>
            <a:xfrm>
              <a:off x="5695952" y="5334000"/>
              <a:ext cx="1592580" cy="430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7" name="Rectangle 6">
              <a:extLst>
                <a:ext uri="{FF2B5EF4-FFF2-40B4-BE49-F238E27FC236}">
                  <a16:creationId xmlns:a16="http://schemas.microsoft.com/office/drawing/2014/main" id="{CA7C0023-11D4-E2DF-433C-904F3860F698}"/>
                </a:ext>
              </a:extLst>
            </p:cNvPr>
            <p:cNvSpPr/>
            <p:nvPr/>
          </p:nvSpPr>
          <p:spPr>
            <a:xfrm>
              <a:off x="7288532" y="5334000"/>
              <a:ext cx="1592580" cy="4309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8" name="Rectangle 7">
              <a:extLst>
                <a:ext uri="{FF2B5EF4-FFF2-40B4-BE49-F238E27FC236}">
                  <a16:creationId xmlns:a16="http://schemas.microsoft.com/office/drawing/2014/main" id="{98031897-92CE-51A6-70DE-24080FAD24B6}"/>
                </a:ext>
              </a:extLst>
            </p:cNvPr>
            <p:cNvSpPr/>
            <p:nvPr/>
          </p:nvSpPr>
          <p:spPr>
            <a:xfrm>
              <a:off x="8881112" y="5334000"/>
              <a:ext cx="1592580" cy="4309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grpSp>
        <p:nvGrpSpPr>
          <p:cNvPr id="9" name="Group 8">
            <a:extLst>
              <a:ext uri="{FF2B5EF4-FFF2-40B4-BE49-F238E27FC236}">
                <a16:creationId xmlns:a16="http://schemas.microsoft.com/office/drawing/2014/main" id="{606F5D0A-4448-65D4-4C3E-12BCCF7E668C}"/>
              </a:ext>
            </a:extLst>
          </p:cNvPr>
          <p:cNvGrpSpPr/>
          <p:nvPr/>
        </p:nvGrpSpPr>
        <p:grpSpPr>
          <a:xfrm>
            <a:off x="3320756" y="3686806"/>
            <a:ext cx="9455740" cy="6363898"/>
            <a:chOff x="1698207" y="2069271"/>
            <a:chExt cx="4727870" cy="3181949"/>
          </a:xfrm>
        </p:grpSpPr>
        <p:sp>
          <p:nvSpPr>
            <p:cNvPr id="10" name="TextBox 9">
              <a:extLst>
                <a:ext uri="{FF2B5EF4-FFF2-40B4-BE49-F238E27FC236}">
                  <a16:creationId xmlns:a16="http://schemas.microsoft.com/office/drawing/2014/main" id="{25730948-A464-7C72-622B-23634705B508}"/>
                </a:ext>
              </a:extLst>
            </p:cNvPr>
            <p:cNvSpPr txBox="1"/>
            <p:nvPr/>
          </p:nvSpPr>
          <p:spPr>
            <a:xfrm>
              <a:off x="1698207" y="2069271"/>
              <a:ext cx="2085634" cy="461665"/>
            </a:xfrm>
            <a:prstGeom prst="rect">
              <a:avLst/>
            </a:prstGeom>
            <a:noFill/>
          </p:spPr>
          <p:txBody>
            <a:bodyPr wrap="square" rtlCol="0" anchor="ctr">
              <a:spAutoFit/>
            </a:bodyPr>
            <a:lstStyle/>
            <a:p>
              <a:r>
                <a:rPr lang="en-US" sz="5400" spc="400" dirty="0">
                  <a:solidFill>
                    <a:schemeClr val="accent3"/>
                  </a:solidFill>
                  <a:latin typeface="Raleway Black" panose="020B0A03030101060003" pitchFamily="34" charset="0"/>
                  <a:ea typeface="Montserrat Black" charset="0"/>
                  <a:cs typeface="Montserrat Black" charset="0"/>
                </a:rPr>
                <a:t>Welcome</a:t>
              </a:r>
            </a:p>
          </p:txBody>
        </p:sp>
        <p:sp>
          <p:nvSpPr>
            <p:cNvPr id="11" name="TextBox 10">
              <a:extLst>
                <a:ext uri="{FF2B5EF4-FFF2-40B4-BE49-F238E27FC236}">
                  <a16:creationId xmlns:a16="http://schemas.microsoft.com/office/drawing/2014/main" id="{D07D96A2-9030-64B6-BC93-BBB876F0F00C}"/>
                </a:ext>
              </a:extLst>
            </p:cNvPr>
            <p:cNvSpPr txBox="1"/>
            <p:nvPr/>
          </p:nvSpPr>
          <p:spPr>
            <a:xfrm>
              <a:off x="1698207" y="2585398"/>
              <a:ext cx="4727870" cy="874150"/>
            </a:xfrm>
            <a:prstGeom prst="rect">
              <a:avLst/>
            </a:prstGeom>
            <a:noFill/>
          </p:spPr>
          <p:txBody>
            <a:bodyPr wrap="square" rtlCol="0" anchor="ctr">
              <a:spAutoFit/>
            </a:bodyPr>
            <a:lstStyle/>
            <a:p>
              <a:pPr>
                <a:lnSpc>
                  <a:spcPts val="4400"/>
                </a:lnSpc>
              </a:pPr>
              <a:r>
                <a:rPr lang="en-US" sz="3400" dirty="0">
                  <a:latin typeface="Raleway Light" panose="020B0403030101060003" pitchFamily="34" charset="0"/>
                </a:rPr>
                <a:t>Explore how Stradonn</a:t>
              </a:r>
            </a:p>
            <a:p>
              <a:pPr>
                <a:lnSpc>
                  <a:spcPts val="4400"/>
                </a:lnSpc>
              </a:pPr>
              <a:r>
                <a:rPr lang="en-US" sz="3400" dirty="0">
                  <a:latin typeface="Raleway Light" panose="020B0403030101060003" pitchFamily="34" charset="0"/>
                </a:rPr>
                <a:t>can create business results for your organization or team</a:t>
              </a:r>
            </a:p>
          </p:txBody>
        </p:sp>
        <p:sp>
          <p:nvSpPr>
            <p:cNvPr id="12" name="TextBox 11">
              <a:extLst>
                <a:ext uri="{FF2B5EF4-FFF2-40B4-BE49-F238E27FC236}">
                  <a16:creationId xmlns:a16="http://schemas.microsoft.com/office/drawing/2014/main" id="{977FD5C2-59FC-96C1-D9C7-1395B7113D91}"/>
                </a:ext>
              </a:extLst>
            </p:cNvPr>
            <p:cNvSpPr txBox="1"/>
            <p:nvPr/>
          </p:nvSpPr>
          <p:spPr>
            <a:xfrm>
              <a:off x="1698207" y="3776425"/>
              <a:ext cx="4435622" cy="1474795"/>
            </a:xfrm>
            <a:prstGeom prst="rect">
              <a:avLst/>
            </a:prstGeom>
            <a:noFill/>
          </p:spPr>
          <p:txBody>
            <a:bodyPr wrap="square" rtlCol="0" anchor="ctr">
              <a:spAutoFit/>
            </a:bodyPr>
            <a:lstStyle/>
            <a:p>
              <a:pPr>
                <a:lnSpc>
                  <a:spcPts val="3800"/>
                </a:lnSpc>
              </a:pPr>
              <a:r>
                <a:rPr lang="en-US" sz="1800" dirty="0">
                  <a:latin typeface="Raleway Light" panose="020B0403030101060003" pitchFamily="34" charset="0"/>
                </a:rPr>
                <a:t>Lorem ipsum dolor sit </a:t>
              </a:r>
              <a:r>
                <a:rPr lang="en-US" sz="1800" dirty="0" err="1">
                  <a:latin typeface="Raleway Light" panose="020B0403030101060003" pitchFamily="34" charset="0"/>
                </a:rPr>
                <a:t>amet</a:t>
              </a:r>
              <a:r>
                <a:rPr lang="en-US" sz="1800" dirty="0">
                  <a:latin typeface="Raleway Light" panose="020B0403030101060003" pitchFamily="34" charset="0"/>
                </a:rPr>
                <a:t>, </a:t>
              </a:r>
              <a:r>
                <a:rPr lang="en-US" sz="1800" dirty="0" err="1">
                  <a:latin typeface="Raleway Light" panose="020B0403030101060003" pitchFamily="34" charset="0"/>
                </a:rPr>
                <a:t>consectetur</a:t>
              </a:r>
              <a:r>
                <a:rPr lang="en-US" sz="1800" dirty="0">
                  <a:latin typeface="Raleway Light" panose="020B0403030101060003" pitchFamily="34" charset="0"/>
                </a:rPr>
                <a:t> </a:t>
              </a:r>
              <a:r>
                <a:rPr lang="en-US" sz="1800" dirty="0" err="1">
                  <a:latin typeface="Raleway Light" panose="020B0403030101060003" pitchFamily="34" charset="0"/>
                </a:rPr>
                <a:t>adipiscing</a:t>
              </a:r>
              <a:r>
                <a:rPr lang="en-US" sz="1800" dirty="0">
                  <a:latin typeface="Raleway Light" panose="020B0403030101060003" pitchFamily="34" charset="0"/>
                </a:rPr>
                <a:t> </a:t>
              </a:r>
              <a:r>
                <a:rPr lang="en-US" sz="1800" dirty="0" err="1">
                  <a:latin typeface="Raleway Light" panose="020B0403030101060003" pitchFamily="34" charset="0"/>
                </a:rPr>
                <a:t>elit</a:t>
              </a:r>
              <a:r>
                <a:rPr lang="en-US" sz="1800" dirty="0">
                  <a:latin typeface="Raleway Light" panose="020B0403030101060003" pitchFamily="34" charset="0"/>
                </a:rPr>
                <a:t> Lorem ipsum dolor sit </a:t>
              </a:r>
              <a:r>
                <a:rPr lang="en-US" sz="1800" dirty="0" err="1">
                  <a:latin typeface="Raleway Light" panose="020B0403030101060003" pitchFamily="34" charset="0"/>
                </a:rPr>
                <a:t>amet</a:t>
              </a:r>
              <a:r>
                <a:rPr lang="en-US" sz="1800" dirty="0">
                  <a:latin typeface="Raleway Light" panose="020B0403030101060003" pitchFamily="34" charset="0"/>
                </a:rPr>
                <a:t> Lorem ipsum dolor sit </a:t>
              </a:r>
              <a:r>
                <a:rPr lang="en-US" sz="1800" dirty="0" err="1">
                  <a:latin typeface="Raleway Light" panose="020B0403030101060003" pitchFamily="34" charset="0"/>
                </a:rPr>
                <a:t>amet</a:t>
              </a:r>
              <a:r>
                <a:rPr lang="en-US" sz="1800" dirty="0">
                  <a:latin typeface="Raleway Light" panose="020B0403030101060003" pitchFamily="34" charset="0"/>
                </a:rPr>
                <a:t>, </a:t>
              </a:r>
              <a:r>
                <a:rPr lang="en-US" sz="1800" dirty="0" err="1">
                  <a:latin typeface="Raleway Light" panose="020B0403030101060003" pitchFamily="34" charset="0"/>
                </a:rPr>
                <a:t>consectetur</a:t>
              </a:r>
              <a:r>
                <a:rPr lang="en-US" sz="1800" dirty="0">
                  <a:latin typeface="Raleway Light" panose="020B0403030101060003" pitchFamily="34" charset="0"/>
                </a:rPr>
                <a:t> </a:t>
              </a:r>
              <a:r>
                <a:rPr lang="en-US" sz="1800" dirty="0" err="1">
                  <a:latin typeface="Raleway Light" panose="020B0403030101060003" pitchFamily="34" charset="0"/>
                </a:rPr>
                <a:t>adipiscing</a:t>
              </a:r>
              <a:r>
                <a:rPr lang="en-US" sz="1800" dirty="0">
                  <a:latin typeface="Raleway Light" panose="020B0403030101060003" pitchFamily="34" charset="0"/>
                </a:rPr>
                <a:t> </a:t>
              </a:r>
              <a:r>
                <a:rPr lang="en-US" sz="1800" dirty="0" err="1">
                  <a:latin typeface="Raleway Light" panose="020B0403030101060003" pitchFamily="34" charset="0"/>
                </a:rPr>
                <a:t>elit</a:t>
              </a:r>
              <a:r>
                <a:rPr lang="en-US" sz="1800" dirty="0">
                  <a:latin typeface="Raleway Light" panose="020B0403030101060003" pitchFamily="34" charset="0"/>
                </a:rPr>
                <a:t> Lorem ipsum dolor sit </a:t>
              </a:r>
              <a:r>
                <a:rPr lang="en-US" sz="1800" dirty="0" err="1">
                  <a:latin typeface="Raleway Light" panose="020B0403030101060003" pitchFamily="34" charset="0"/>
                </a:rPr>
                <a:t>amet</a:t>
              </a:r>
              <a:r>
                <a:rPr lang="en-US" sz="1800" dirty="0">
                  <a:latin typeface="Raleway Light" panose="020B0403030101060003" pitchFamily="34" charset="0"/>
                </a:rPr>
                <a:t> Lorem ipsum dolor sit </a:t>
              </a:r>
              <a:r>
                <a:rPr lang="en-US" sz="1800" dirty="0" err="1">
                  <a:latin typeface="Raleway Light" panose="020B0403030101060003" pitchFamily="34" charset="0"/>
                </a:rPr>
                <a:t>amet</a:t>
              </a:r>
              <a:r>
                <a:rPr lang="en-US" sz="1800" dirty="0">
                  <a:latin typeface="Raleway Light" panose="020B0403030101060003" pitchFamily="34" charset="0"/>
                </a:rPr>
                <a:t>, </a:t>
              </a:r>
              <a:r>
                <a:rPr lang="en-US" sz="1800" dirty="0" err="1">
                  <a:latin typeface="Raleway Light" panose="020B0403030101060003" pitchFamily="34" charset="0"/>
                </a:rPr>
                <a:t>consectetur</a:t>
              </a:r>
              <a:r>
                <a:rPr lang="en-US" sz="1800" dirty="0">
                  <a:latin typeface="Raleway Light" panose="020B0403030101060003" pitchFamily="34" charset="0"/>
                </a:rPr>
                <a:t> </a:t>
              </a:r>
              <a:r>
                <a:rPr lang="en-US" sz="1800" dirty="0" err="1">
                  <a:latin typeface="Raleway Light" panose="020B0403030101060003" pitchFamily="34" charset="0"/>
                </a:rPr>
                <a:t>adipiscing</a:t>
              </a:r>
              <a:r>
                <a:rPr lang="en-US" sz="1800" dirty="0">
                  <a:latin typeface="Raleway Light" panose="020B0403030101060003" pitchFamily="34" charset="0"/>
                </a:rPr>
                <a:t> </a:t>
              </a:r>
              <a:r>
                <a:rPr lang="en-US" sz="1800" dirty="0" err="1">
                  <a:latin typeface="Raleway Light" panose="020B0403030101060003" pitchFamily="34" charset="0"/>
                </a:rPr>
                <a:t>elit</a:t>
              </a:r>
              <a:r>
                <a:rPr lang="en-US" sz="1800" dirty="0">
                  <a:latin typeface="Raleway Light" panose="020B0403030101060003" pitchFamily="34" charset="0"/>
                </a:rPr>
                <a:t> Lorem ipsum dolor sit </a:t>
              </a:r>
              <a:r>
                <a:rPr lang="en-US" sz="1800" dirty="0" err="1">
                  <a:latin typeface="Raleway Light" panose="020B0403030101060003" pitchFamily="34" charset="0"/>
                </a:rPr>
                <a:t>amet</a:t>
              </a:r>
              <a:r>
                <a:rPr lang="en-US" sz="1800" dirty="0">
                  <a:latin typeface="Raleway Light" panose="020B0403030101060003" pitchFamily="34" charset="0"/>
                </a:rPr>
                <a:t> Lorem ipsum dolor sit </a:t>
              </a:r>
              <a:r>
                <a:rPr lang="en-US" sz="1800" dirty="0" err="1">
                  <a:latin typeface="Raleway Light" panose="020B0403030101060003" pitchFamily="34" charset="0"/>
                </a:rPr>
                <a:t>amet</a:t>
              </a:r>
              <a:r>
                <a:rPr lang="en-US" sz="1800" dirty="0">
                  <a:latin typeface="Raleway Light" panose="020B0403030101060003" pitchFamily="34" charset="0"/>
                </a:rPr>
                <a:t>, </a:t>
              </a:r>
              <a:r>
                <a:rPr lang="en-US" sz="1800" dirty="0" err="1">
                  <a:latin typeface="Raleway Light" panose="020B0403030101060003" pitchFamily="34" charset="0"/>
                </a:rPr>
                <a:t>consectetur</a:t>
              </a:r>
              <a:r>
                <a:rPr lang="en-US" sz="1800" dirty="0">
                  <a:latin typeface="Raleway Light" panose="020B0403030101060003" pitchFamily="34" charset="0"/>
                </a:rPr>
                <a:t> </a:t>
              </a:r>
              <a:r>
                <a:rPr lang="en-US" sz="1800" dirty="0" err="1">
                  <a:latin typeface="Raleway Light" panose="020B0403030101060003" pitchFamily="34" charset="0"/>
                </a:rPr>
                <a:t>adipiscing</a:t>
              </a:r>
              <a:r>
                <a:rPr lang="en-US" sz="1800" dirty="0">
                  <a:latin typeface="Raleway Light" panose="020B0403030101060003" pitchFamily="34" charset="0"/>
                </a:rPr>
                <a:t> </a:t>
              </a:r>
              <a:r>
                <a:rPr lang="en-US" sz="1800" dirty="0" err="1">
                  <a:latin typeface="Raleway Light" panose="020B0403030101060003" pitchFamily="34" charset="0"/>
                </a:rPr>
                <a:t>elit</a:t>
              </a:r>
              <a:r>
                <a:rPr lang="en-US" sz="1800" dirty="0">
                  <a:latin typeface="Raleway Light" panose="020B0403030101060003" pitchFamily="34" charset="0"/>
                </a:rPr>
                <a:t> Lorem ipsum dolor sit </a:t>
              </a:r>
              <a:r>
                <a:rPr lang="en-US" sz="1800" dirty="0" err="1">
                  <a:latin typeface="Raleway Light" panose="020B0403030101060003" pitchFamily="34" charset="0"/>
                </a:rPr>
                <a:t>amet</a:t>
              </a:r>
              <a:r>
                <a:rPr lang="en-US" sz="1800" dirty="0">
                  <a:latin typeface="Raleway Light" panose="020B0403030101060003" pitchFamily="34" charset="0"/>
                </a:rPr>
                <a:t> Lorem ipsum dolor sit </a:t>
              </a:r>
              <a:r>
                <a:rPr lang="en-US" sz="1800" dirty="0" err="1">
                  <a:latin typeface="Raleway Light" panose="020B0403030101060003" pitchFamily="34" charset="0"/>
                </a:rPr>
                <a:t>amet</a:t>
              </a:r>
              <a:r>
                <a:rPr lang="en-US" sz="1800" dirty="0">
                  <a:latin typeface="Raleway Light" panose="020B0403030101060003" pitchFamily="34" charset="0"/>
                </a:rPr>
                <a:t>, </a:t>
              </a:r>
              <a:r>
                <a:rPr lang="en-US" sz="1800" dirty="0" err="1">
                  <a:latin typeface="Raleway Light" panose="020B0403030101060003" pitchFamily="34" charset="0"/>
                </a:rPr>
                <a:t>consectetur</a:t>
              </a:r>
              <a:r>
                <a:rPr lang="en-US" sz="1800" dirty="0">
                  <a:latin typeface="Raleway Light" panose="020B0403030101060003" pitchFamily="34" charset="0"/>
                </a:rPr>
                <a:t> </a:t>
              </a:r>
              <a:r>
                <a:rPr lang="en-US" sz="1800" dirty="0" err="1">
                  <a:latin typeface="Raleway Light" panose="020B0403030101060003" pitchFamily="34" charset="0"/>
                </a:rPr>
                <a:t>adipiscing</a:t>
              </a:r>
              <a:r>
                <a:rPr lang="en-US" sz="1800" dirty="0">
                  <a:latin typeface="Raleway Light" panose="020B0403030101060003" pitchFamily="34" charset="0"/>
                </a:rPr>
                <a:t> </a:t>
              </a:r>
              <a:r>
                <a:rPr lang="en-US" sz="1800" dirty="0" err="1">
                  <a:latin typeface="Raleway Light" panose="020B0403030101060003" pitchFamily="34" charset="0"/>
                </a:rPr>
                <a:t>elit</a:t>
              </a:r>
              <a:r>
                <a:rPr lang="en-US" sz="1800" dirty="0">
                  <a:latin typeface="Raleway Light" panose="020B0403030101060003" pitchFamily="34" charset="0"/>
                </a:rPr>
                <a:t> Lorem ipsum dolor\ sit </a:t>
              </a:r>
              <a:r>
                <a:rPr lang="en-US" sz="1800" dirty="0" err="1">
                  <a:latin typeface="Raleway Light" panose="020B0403030101060003" pitchFamily="34" charset="0"/>
                </a:rPr>
                <a:t>amet</a:t>
              </a:r>
              <a:r>
                <a:rPr lang="en-US" sz="1800" dirty="0">
                  <a:latin typeface="Raleway Light" panose="020B0403030101060003" pitchFamily="34" charset="0"/>
                </a:rPr>
                <a:t> </a:t>
              </a:r>
            </a:p>
          </p:txBody>
        </p:sp>
      </p:grpSp>
      <p:pic>
        <p:nvPicPr>
          <p:cNvPr id="13" name="Picture Placeholder 3" descr="A grey square with white x&#10;&#10;AI-generated content may be incorrect.">
            <a:extLst>
              <a:ext uri="{FF2B5EF4-FFF2-40B4-BE49-F238E27FC236}">
                <a16:creationId xmlns:a16="http://schemas.microsoft.com/office/drawing/2014/main" id="{06929791-36C6-66FC-75FD-ADA66F1CA816}"/>
              </a:ext>
            </a:extLst>
          </p:cNvPr>
          <p:cNvPicPr>
            <a:picLocks noChangeAspect="1"/>
          </p:cNvPicPr>
          <p:nvPr/>
        </p:nvPicPr>
        <p:blipFill>
          <a:blip r:embed="rId2"/>
          <a:srcRect l="5556" r="5556"/>
          <a:stretch>
            <a:fillRect/>
          </a:stretch>
        </p:blipFill>
        <p:spPr>
          <a:xfrm>
            <a:off x="12192000" y="0"/>
            <a:ext cx="12192000" cy="13716000"/>
          </a:xfrm>
          <a:prstGeom prst="rect">
            <a:avLst/>
          </a:prstGeom>
        </p:spPr>
      </p:pic>
    </p:spTree>
    <p:extLst>
      <p:ext uri="{BB962C8B-B14F-4D97-AF65-F5344CB8AC3E}">
        <p14:creationId xmlns:p14="http://schemas.microsoft.com/office/powerpoint/2010/main" val="1980950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DB72CA6-8D2C-6204-590A-E7819ED246DA}"/>
              </a:ext>
            </a:extLst>
          </p:cNvPr>
          <p:cNvSpPr/>
          <p:nvPr/>
        </p:nvSpPr>
        <p:spPr>
          <a:xfrm>
            <a:off x="2266950" y="5981700"/>
            <a:ext cx="19850100" cy="5488824"/>
          </a:xfrm>
          <a:prstGeom prst="rect">
            <a:avLst/>
          </a:prstGeom>
          <a:noFill/>
          <a:ln w="190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3" name="Rectangle 2">
            <a:extLst>
              <a:ext uri="{FF2B5EF4-FFF2-40B4-BE49-F238E27FC236}">
                <a16:creationId xmlns:a16="http://schemas.microsoft.com/office/drawing/2014/main" id="{747E190F-5BA6-6059-00E0-3C5766C88BB9}"/>
              </a:ext>
            </a:extLst>
          </p:cNvPr>
          <p:cNvSpPr/>
          <p:nvPr/>
        </p:nvSpPr>
        <p:spPr>
          <a:xfrm>
            <a:off x="3425824" y="0"/>
            <a:ext cx="17532352" cy="10096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4" name="TextBox 3">
            <a:extLst>
              <a:ext uri="{FF2B5EF4-FFF2-40B4-BE49-F238E27FC236}">
                <a16:creationId xmlns:a16="http://schemas.microsoft.com/office/drawing/2014/main" id="{C0BDB21F-2889-575E-4BC7-2B54AEBAE113}"/>
              </a:ext>
            </a:extLst>
          </p:cNvPr>
          <p:cNvSpPr txBox="1"/>
          <p:nvPr/>
        </p:nvSpPr>
        <p:spPr>
          <a:xfrm>
            <a:off x="8755380" y="7896111"/>
            <a:ext cx="6873240" cy="615553"/>
          </a:xfrm>
          <a:prstGeom prst="rect">
            <a:avLst/>
          </a:prstGeom>
          <a:noFill/>
        </p:spPr>
        <p:txBody>
          <a:bodyPr wrap="square" rtlCol="0" anchor="ctr">
            <a:spAutoFit/>
          </a:bodyPr>
          <a:lstStyle/>
          <a:p>
            <a:pPr algn="ctr"/>
            <a:r>
              <a:rPr lang="en-US" sz="3400" dirty="0">
                <a:solidFill>
                  <a:schemeClr val="bg1"/>
                </a:solidFill>
                <a:latin typeface="Raleway Light" panose="020B0403030101060003" pitchFamily="34" charset="0"/>
              </a:rPr>
              <a:t>Jane Doe</a:t>
            </a:r>
          </a:p>
        </p:txBody>
      </p:sp>
      <p:sp>
        <p:nvSpPr>
          <p:cNvPr id="5" name="TextBox 4">
            <a:extLst>
              <a:ext uri="{FF2B5EF4-FFF2-40B4-BE49-F238E27FC236}">
                <a16:creationId xmlns:a16="http://schemas.microsoft.com/office/drawing/2014/main" id="{8D2B5CEB-D2B7-E17C-38CE-833CDC3859A7}"/>
              </a:ext>
            </a:extLst>
          </p:cNvPr>
          <p:cNvSpPr txBox="1"/>
          <p:nvPr/>
        </p:nvSpPr>
        <p:spPr>
          <a:xfrm>
            <a:off x="9067800" y="8498756"/>
            <a:ext cx="6248400" cy="369332"/>
          </a:xfrm>
          <a:prstGeom prst="rect">
            <a:avLst/>
          </a:prstGeom>
          <a:noFill/>
        </p:spPr>
        <p:txBody>
          <a:bodyPr wrap="square" rtlCol="0" anchor="ctr">
            <a:spAutoFit/>
          </a:bodyPr>
          <a:lstStyle/>
          <a:p>
            <a:pPr algn="ctr"/>
            <a:r>
              <a:rPr lang="en-US" sz="1800" dirty="0">
                <a:solidFill>
                  <a:schemeClr val="bg1"/>
                </a:solidFill>
                <a:latin typeface="Raleway Light" panose="020B0403030101060003" pitchFamily="34" charset="0"/>
              </a:rPr>
              <a:t>Precedent</a:t>
            </a:r>
          </a:p>
        </p:txBody>
      </p:sp>
      <p:sp>
        <p:nvSpPr>
          <p:cNvPr id="6" name="TextBox 5">
            <a:extLst>
              <a:ext uri="{FF2B5EF4-FFF2-40B4-BE49-F238E27FC236}">
                <a16:creationId xmlns:a16="http://schemas.microsoft.com/office/drawing/2014/main" id="{8704E320-A909-94C4-C0B0-CA733698BB55}"/>
              </a:ext>
            </a:extLst>
          </p:cNvPr>
          <p:cNvSpPr txBox="1"/>
          <p:nvPr/>
        </p:nvSpPr>
        <p:spPr>
          <a:xfrm>
            <a:off x="10106366" y="1552235"/>
            <a:ext cx="4171268" cy="923330"/>
          </a:xfrm>
          <a:prstGeom prst="rect">
            <a:avLst/>
          </a:prstGeom>
          <a:noFill/>
        </p:spPr>
        <p:txBody>
          <a:bodyPr wrap="square" rtlCol="0" anchor="ctr">
            <a:spAutoFit/>
          </a:bodyPr>
          <a:lstStyle/>
          <a:p>
            <a:pPr algn="ctr"/>
            <a:r>
              <a:rPr lang="en-US" sz="5400" spc="400" dirty="0">
                <a:solidFill>
                  <a:schemeClr val="bg1"/>
                </a:solidFill>
                <a:latin typeface="Raleway Black" panose="020B0A03030101060003" pitchFamily="34" charset="0"/>
                <a:ea typeface="Montserrat Black" charset="0"/>
                <a:cs typeface="Montserrat Black" charset="0"/>
              </a:rPr>
              <a:t>Welcome</a:t>
            </a:r>
          </a:p>
        </p:txBody>
      </p:sp>
      <p:sp>
        <p:nvSpPr>
          <p:cNvPr id="7" name="TextBox 6">
            <a:extLst>
              <a:ext uri="{FF2B5EF4-FFF2-40B4-BE49-F238E27FC236}">
                <a16:creationId xmlns:a16="http://schemas.microsoft.com/office/drawing/2014/main" id="{18E0D829-56C0-3BC1-5586-055303EB3906}"/>
              </a:ext>
            </a:extLst>
          </p:cNvPr>
          <p:cNvSpPr txBox="1"/>
          <p:nvPr/>
        </p:nvSpPr>
        <p:spPr>
          <a:xfrm>
            <a:off x="6457950" y="2606183"/>
            <a:ext cx="11468100" cy="1184042"/>
          </a:xfrm>
          <a:prstGeom prst="rect">
            <a:avLst/>
          </a:prstGeom>
          <a:noFill/>
        </p:spPr>
        <p:txBody>
          <a:bodyPr wrap="square" rtlCol="0" anchor="ctr">
            <a:spAutoFit/>
          </a:bodyPr>
          <a:lstStyle/>
          <a:p>
            <a:pPr algn="ctr">
              <a:lnSpc>
                <a:spcPts val="4400"/>
              </a:lnSpc>
            </a:pPr>
            <a:r>
              <a:rPr lang="en-US" sz="3400" dirty="0">
                <a:solidFill>
                  <a:schemeClr val="bg1"/>
                </a:solidFill>
                <a:latin typeface="Raleway Light" panose="020B0403030101060003" pitchFamily="34" charset="0"/>
              </a:rPr>
              <a:t>Explore how Stradonn</a:t>
            </a:r>
          </a:p>
          <a:p>
            <a:pPr algn="ctr">
              <a:lnSpc>
                <a:spcPts val="4400"/>
              </a:lnSpc>
            </a:pPr>
            <a:r>
              <a:rPr lang="en-US" sz="3400" dirty="0">
                <a:solidFill>
                  <a:schemeClr val="bg1"/>
                </a:solidFill>
                <a:latin typeface="Raleway Light" panose="020B0403030101060003" pitchFamily="34" charset="0"/>
              </a:rPr>
              <a:t>can create business results for your organization or team</a:t>
            </a:r>
          </a:p>
        </p:txBody>
      </p:sp>
      <p:pic>
        <p:nvPicPr>
          <p:cNvPr id="8" name="Picture Placeholder 3" descr="A grayscale shot of a person&#10;&#10;AI-generated content may be incorrect.">
            <a:extLst>
              <a:ext uri="{FF2B5EF4-FFF2-40B4-BE49-F238E27FC236}">
                <a16:creationId xmlns:a16="http://schemas.microsoft.com/office/drawing/2014/main" id="{B0FD51D3-E762-3F3E-A060-AEDAD35F2A9D}"/>
              </a:ext>
            </a:extLst>
          </p:cNvPr>
          <p:cNvPicPr>
            <a:picLocks noChangeAspect="1"/>
          </p:cNvPicPr>
          <p:nvPr/>
        </p:nvPicPr>
        <p:blipFill>
          <a:blip r:embed="rId2"/>
          <a:srcRect/>
          <a:stretch>
            <a:fillRect/>
          </a:stretch>
        </p:blipFill>
        <p:spPr>
          <a:xfrm>
            <a:off x="10744198" y="4612854"/>
            <a:ext cx="2895604" cy="2895596"/>
          </a:xfrm>
          <a:prstGeom prst="rect">
            <a:avLst/>
          </a:prstGeom>
        </p:spPr>
      </p:pic>
    </p:spTree>
    <p:extLst>
      <p:ext uri="{BB962C8B-B14F-4D97-AF65-F5344CB8AC3E}">
        <p14:creationId xmlns:p14="http://schemas.microsoft.com/office/powerpoint/2010/main" val="2962639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D19946-3679-E7C0-D74E-C0A51BED9F7B}"/>
              </a:ext>
            </a:extLst>
          </p:cNvPr>
          <p:cNvSpPr txBox="1"/>
          <p:nvPr/>
        </p:nvSpPr>
        <p:spPr>
          <a:xfrm>
            <a:off x="1443850" y="1536516"/>
            <a:ext cx="6519052" cy="1477328"/>
          </a:xfrm>
          <a:prstGeom prst="rect">
            <a:avLst/>
          </a:prstGeom>
          <a:noFill/>
        </p:spPr>
        <p:txBody>
          <a:bodyPr wrap="square" rtlCol="0" anchor="ctr">
            <a:spAutoFit/>
          </a:bodyPr>
          <a:lstStyle/>
          <a:p>
            <a:pPr>
              <a:lnSpc>
                <a:spcPts val="5400"/>
              </a:lnSpc>
            </a:pPr>
            <a:r>
              <a:rPr lang="en-US" sz="5400" spc="400" dirty="0">
                <a:solidFill>
                  <a:schemeClr val="accent3"/>
                </a:solidFill>
                <a:latin typeface="Raleway Black" panose="020B0A03030101060003" pitchFamily="34" charset="0"/>
                <a:ea typeface="Montserrat Black" charset="0"/>
                <a:cs typeface="Montserrat Black" charset="0"/>
              </a:rPr>
              <a:t>Who</a:t>
            </a:r>
          </a:p>
          <a:p>
            <a:pPr>
              <a:lnSpc>
                <a:spcPts val="5400"/>
              </a:lnSpc>
            </a:pPr>
            <a:r>
              <a:rPr lang="en-US" sz="5400" spc="400" dirty="0">
                <a:solidFill>
                  <a:schemeClr val="accent3"/>
                </a:solidFill>
                <a:latin typeface="Raleway Black" panose="020B0A03030101060003" pitchFamily="34" charset="0"/>
                <a:ea typeface="Montserrat Black" charset="0"/>
                <a:cs typeface="Montserrat Black" charset="0"/>
              </a:rPr>
              <a:t>We Are</a:t>
            </a:r>
          </a:p>
        </p:txBody>
      </p:sp>
      <p:sp>
        <p:nvSpPr>
          <p:cNvPr id="3" name="TextBox 2">
            <a:extLst>
              <a:ext uri="{FF2B5EF4-FFF2-40B4-BE49-F238E27FC236}">
                <a16:creationId xmlns:a16="http://schemas.microsoft.com/office/drawing/2014/main" id="{63C33EA0-E22A-764C-CE39-DB6CF7A09162}"/>
              </a:ext>
            </a:extLst>
          </p:cNvPr>
          <p:cNvSpPr txBox="1"/>
          <p:nvPr/>
        </p:nvSpPr>
        <p:spPr>
          <a:xfrm>
            <a:off x="1461479" y="5447202"/>
            <a:ext cx="11092470" cy="3097066"/>
          </a:xfrm>
          <a:prstGeom prst="rect">
            <a:avLst/>
          </a:prstGeom>
          <a:noFill/>
        </p:spPr>
        <p:txBody>
          <a:bodyPr wrap="square" rtlCol="0">
            <a:spAutoFit/>
          </a:bodyPr>
          <a:lstStyle/>
          <a:p>
            <a:pPr>
              <a:lnSpc>
                <a:spcPts val="4000"/>
              </a:lnSpc>
            </a:pP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p>
        </p:txBody>
      </p:sp>
      <p:sp>
        <p:nvSpPr>
          <p:cNvPr id="4" name="Rectangle 3">
            <a:extLst>
              <a:ext uri="{FF2B5EF4-FFF2-40B4-BE49-F238E27FC236}">
                <a16:creationId xmlns:a16="http://schemas.microsoft.com/office/drawing/2014/main" id="{22235F2F-D658-1BC9-B711-8B417BB2FBD5}"/>
              </a:ext>
            </a:extLst>
          </p:cNvPr>
          <p:cNvSpPr/>
          <p:nvPr/>
        </p:nvSpPr>
        <p:spPr>
          <a:xfrm>
            <a:off x="1578463" y="9256606"/>
            <a:ext cx="10975486" cy="30155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5" name="TextBox 4">
            <a:extLst>
              <a:ext uri="{FF2B5EF4-FFF2-40B4-BE49-F238E27FC236}">
                <a16:creationId xmlns:a16="http://schemas.microsoft.com/office/drawing/2014/main" id="{3E6E3ECD-F969-A958-C809-3E5D53C993D8}"/>
              </a:ext>
            </a:extLst>
          </p:cNvPr>
          <p:cNvSpPr txBox="1"/>
          <p:nvPr/>
        </p:nvSpPr>
        <p:spPr>
          <a:xfrm>
            <a:off x="1461480" y="3379393"/>
            <a:ext cx="10066740" cy="1754326"/>
          </a:xfrm>
          <a:prstGeom prst="rect">
            <a:avLst/>
          </a:prstGeom>
          <a:noFill/>
        </p:spPr>
        <p:txBody>
          <a:bodyPr wrap="square" rtlCol="0" anchor="ctr">
            <a:spAutoFit/>
          </a:bodyPr>
          <a:lstStyle/>
          <a:p>
            <a:r>
              <a:rPr lang="en-US" sz="5400" dirty="0">
                <a:latin typeface="Raleway SemiBold" panose="020B0703030101060003" pitchFamily="34" charset="0"/>
              </a:rPr>
              <a:t>Professional presentations we are the best in business</a:t>
            </a:r>
          </a:p>
        </p:txBody>
      </p:sp>
      <p:sp>
        <p:nvSpPr>
          <p:cNvPr id="6" name="TextBox 5">
            <a:extLst>
              <a:ext uri="{FF2B5EF4-FFF2-40B4-BE49-F238E27FC236}">
                <a16:creationId xmlns:a16="http://schemas.microsoft.com/office/drawing/2014/main" id="{62870B83-6ADE-2B9A-AD27-530CFD347C0F}"/>
              </a:ext>
            </a:extLst>
          </p:cNvPr>
          <p:cNvSpPr txBox="1"/>
          <p:nvPr/>
        </p:nvSpPr>
        <p:spPr>
          <a:xfrm>
            <a:off x="2399086" y="9890232"/>
            <a:ext cx="7606320" cy="1748299"/>
          </a:xfrm>
          <a:prstGeom prst="rect">
            <a:avLst/>
          </a:prstGeom>
          <a:noFill/>
        </p:spPr>
        <p:txBody>
          <a:bodyPr wrap="square" rtlCol="0" anchor="ctr">
            <a:spAutoFit/>
          </a:bodyPr>
          <a:lstStyle/>
          <a:p>
            <a:pPr>
              <a:lnSpc>
                <a:spcPts val="4400"/>
              </a:lnSpc>
            </a:pPr>
            <a:r>
              <a:rPr lang="en-US" sz="3400" dirty="0">
                <a:latin typeface="Raleway Light" panose="020B0403030101060003" pitchFamily="34" charset="0"/>
              </a:rPr>
              <a:t>Explore how Stradonn</a:t>
            </a:r>
          </a:p>
          <a:p>
            <a:pPr>
              <a:lnSpc>
                <a:spcPts val="4400"/>
              </a:lnSpc>
            </a:pPr>
            <a:r>
              <a:rPr lang="en-US" sz="3400" dirty="0">
                <a:latin typeface="Raleway Light" panose="020B0403030101060003" pitchFamily="34" charset="0"/>
              </a:rPr>
              <a:t>can create business results for your organization or team</a:t>
            </a:r>
          </a:p>
        </p:txBody>
      </p:sp>
      <p:sp>
        <p:nvSpPr>
          <p:cNvPr id="7" name="Rectangle 6">
            <a:extLst>
              <a:ext uri="{FF2B5EF4-FFF2-40B4-BE49-F238E27FC236}">
                <a16:creationId xmlns:a16="http://schemas.microsoft.com/office/drawing/2014/main" id="{3841338E-E882-DD3A-0930-C73BF9758397}"/>
              </a:ext>
            </a:extLst>
          </p:cNvPr>
          <p:cNvSpPr/>
          <p:nvPr/>
        </p:nvSpPr>
        <p:spPr>
          <a:xfrm flipH="1">
            <a:off x="0" y="1413366"/>
            <a:ext cx="508000" cy="1569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pic>
        <p:nvPicPr>
          <p:cNvPr id="8" name="Picture Placeholder 4" descr="A grey square with white x&#10;&#10;AI-generated content may be incorrect.">
            <a:extLst>
              <a:ext uri="{FF2B5EF4-FFF2-40B4-BE49-F238E27FC236}">
                <a16:creationId xmlns:a16="http://schemas.microsoft.com/office/drawing/2014/main" id="{1C610BEA-3F29-C337-14E3-ADC113FD20FE}"/>
              </a:ext>
            </a:extLst>
          </p:cNvPr>
          <p:cNvPicPr>
            <a:picLocks noChangeAspect="1"/>
          </p:cNvPicPr>
          <p:nvPr/>
        </p:nvPicPr>
        <p:blipFill>
          <a:blip r:embed="rId2"/>
          <a:srcRect l="6349" r="6349"/>
          <a:stretch>
            <a:fillRect/>
          </a:stretch>
        </p:blipFill>
        <p:spPr>
          <a:xfrm>
            <a:off x="13487400" y="1443846"/>
            <a:ext cx="9452752" cy="10828308"/>
          </a:xfrm>
          <a:prstGeom prst="rect">
            <a:avLst/>
          </a:prstGeom>
        </p:spPr>
      </p:pic>
    </p:spTree>
    <p:extLst>
      <p:ext uri="{BB962C8B-B14F-4D97-AF65-F5344CB8AC3E}">
        <p14:creationId xmlns:p14="http://schemas.microsoft.com/office/powerpoint/2010/main" val="3920109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7" descr="A grey square with white x&#10;&#10;AI-generated content may be incorrect.">
            <a:extLst>
              <a:ext uri="{FF2B5EF4-FFF2-40B4-BE49-F238E27FC236}">
                <a16:creationId xmlns:a16="http://schemas.microsoft.com/office/drawing/2014/main" id="{38BCF2D4-9A0C-237C-5DBB-EF7BBE4FC785}"/>
              </a:ext>
            </a:extLst>
          </p:cNvPr>
          <p:cNvPicPr>
            <a:picLocks noChangeAspect="1"/>
          </p:cNvPicPr>
          <p:nvPr/>
        </p:nvPicPr>
        <p:blipFill>
          <a:blip r:embed="rId2"/>
          <a:srcRect t="10971" b="10971"/>
          <a:stretch>
            <a:fillRect/>
          </a:stretch>
        </p:blipFill>
        <p:spPr>
          <a:xfrm>
            <a:off x="8620814" y="1436782"/>
            <a:ext cx="7176964" cy="5602100"/>
          </a:xfrm>
          <a:custGeom>
            <a:avLst/>
            <a:gdLst>
              <a:gd name="connsiteX0" fmla="*/ 0 w 3588482"/>
              <a:gd name="connsiteY0" fmla="*/ 0 h 2801050"/>
              <a:gd name="connsiteX1" fmla="*/ 3588482 w 3588482"/>
              <a:gd name="connsiteY1" fmla="*/ 0 h 2801050"/>
              <a:gd name="connsiteX2" fmla="*/ 3588482 w 3588482"/>
              <a:gd name="connsiteY2" fmla="*/ 2801050 h 2801050"/>
              <a:gd name="connsiteX3" fmla="*/ 0 w 3588482"/>
              <a:gd name="connsiteY3" fmla="*/ 2801050 h 2801050"/>
            </a:gdLst>
            <a:ahLst/>
            <a:cxnLst>
              <a:cxn ang="0">
                <a:pos x="connsiteX0" y="connsiteY0"/>
              </a:cxn>
              <a:cxn ang="0">
                <a:pos x="connsiteX1" y="connsiteY1"/>
              </a:cxn>
              <a:cxn ang="0">
                <a:pos x="connsiteX2" y="connsiteY2"/>
              </a:cxn>
              <a:cxn ang="0">
                <a:pos x="connsiteX3" y="connsiteY3"/>
              </a:cxn>
            </a:cxnLst>
            <a:rect l="l" t="t" r="r" b="b"/>
            <a:pathLst>
              <a:path w="3588482" h="2801050">
                <a:moveTo>
                  <a:pt x="0" y="0"/>
                </a:moveTo>
                <a:lnTo>
                  <a:pt x="3588482" y="0"/>
                </a:lnTo>
                <a:lnTo>
                  <a:pt x="3588482" y="2801050"/>
                </a:lnTo>
                <a:lnTo>
                  <a:pt x="0" y="2801050"/>
                </a:lnTo>
                <a:close/>
              </a:path>
            </a:pathLst>
          </a:custGeom>
        </p:spPr>
      </p:pic>
      <p:pic>
        <p:nvPicPr>
          <p:cNvPr id="3" name="Picture Placeholder 3" descr="A grey square with white x&#10;&#10;AI-generated content may be incorrect.">
            <a:extLst>
              <a:ext uri="{FF2B5EF4-FFF2-40B4-BE49-F238E27FC236}">
                <a16:creationId xmlns:a16="http://schemas.microsoft.com/office/drawing/2014/main" id="{F96C4B48-D4AE-9470-69CA-12E5361BF719}"/>
              </a:ext>
            </a:extLst>
          </p:cNvPr>
          <p:cNvPicPr>
            <a:picLocks noChangeAspect="1"/>
          </p:cNvPicPr>
          <p:nvPr/>
        </p:nvPicPr>
        <p:blipFill>
          <a:blip r:embed="rId2"/>
          <a:srcRect t="10962" b="10962"/>
          <a:stretch>
            <a:fillRect/>
          </a:stretch>
        </p:blipFill>
        <p:spPr>
          <a:xfrm>
            <a:off x="1443850" y="1436782"/>
            <a:ext cx="7176964" cy="5602100"/>
          </a:xfrm>
          <a:custGeom>
            <a:avLst/>
            <a:gdLst>
              <a:gd name="connsiteX0" fmla="*/ 0 w 3588482"/>
              <a:gd name="connsiteY0" fmla="*/ 0 h 2801050"/>
              <a:gd name="connsiteX1" fmla="*/ 3588482 w 3588482"/>
              <a:gd name="connsiteY1" fmla="*/ 0 h 2801050"/>
              <a:gd name="connsiteX2" fmla="*/ 3588482 w 3588482"/>
              <a:gd name="connsiteY2" fmla="*/ 2801050 h 2801050"/>
              <a:gd name="connsiteX3" fmla="*/ 0 w 3588482"/>
              <a:gd name="connsiteY3" fmla="*/ 2801050 h 2801050"/>
            </a:gdLst>
            <a:ahLst/>
            <a:cxnLst>
              <a:cxn ang="0">
                <a:pos x="connsiteX0" y="connsiteY0"/>
              </a:cxn>
              <a:cxn ang="0">
                <a:pos x="connsiteX1" y="connsiteY1"/>
              </a:cxn>
              <a:cxn ang="0">
                <a:pos x="connsiteX2" y="connsiteY2"/>
              </a:cxn>
              <a:cxn ang="0">
                <a:pos x="connsiteX3" y="connsiteY3"/>
              </a:cxn>
            </a:cxnLst>
            <a:rect l="l" t="t" r="r" b="b"/>
            <a:pathLst>
              <a:path w="3588482" h="2801050">
                <a:moveTo>
                  <a:pt x="0" y="0"/>
                </a:moveTo>
                <a:lnTo>
                  <a:pt x="3588482" y="0"/>
                </a:lnTo>
                <a:lnTo>
                  <a:pt x="3588482" y="2801050"/>
                </a:lnTo>
                <a:lnTo>
                  <a:pt x="0" y="2801050"/>
                </a:lnTo>
                <a:close/>
              </a:path>
            </a:pathLst>
          </a:custGeom>
        </p:spPr>
      </p:pic>
      <p:pic>
        <p:nvPicPr>
          <p:cNvPr id="4" name="Picture Placeholder 9" descr="A grey square with white x&#10;&#10;AI-generated content may be incorrect.">
            <a:extLst>
              <a:ext uri="{FF2B5EF4-FFF2-40B4-BE49-F238E27FC236}">
                <a16:creationId xmlns:a16="http://schemas.microsoft.com/office/drawing/2014/main" id="{9D877421-C0B8-A0BA-EDB0-41E8E54FA646}"/>
              </a:ext>
            </a:extLst>
          </p:cNvPr>
          <p:cNvPicPr>
            <a:picLocks noChangeAspect="1"/>
          </p:cNvPicPr>
          <p:nvPr/>
        </p:nvPicPr>
        <p:blipFill>
          <a:blip r:embed="rId2"/>
          <a:srcRect t="10962" b="10962"/>
          <a:stretch>
            <a:fillRect/>
          </a:stretch>
        </p:blipFill>
        <p:spPr>
          <a:xfrm>
            <a:off x="15763188" y="1436782"/>
            <a:ext cx="7176964" cy="5602100"/>
          </a:xfrm>
          <a:custGeom>
            <a:avLst/>
            <a:gdLst>
              <a:gd name="connsiteX0" fmla="*/ 0 w 3588482"/>
              <a:gd name="connsiteY0" fmla="*/ 0 h 2801050"/>
              <a:gd name="connsiteX1" fmla="*/ 3588482 w 3588482"/>
              <a:gd name="connsiteY1" fmla="*/ 0 h 2801050"/>
              <a:gd name="connsiteX2" fmla="*/ 3588482 w 3588482"/>
              <a:gd name="connsiteY2" fmla="*/ 2801050 h 2801050"/>
              <a:gd name="connsiteX3" fmla="*/ 0 w 3588482"/>
              <a:gd name="connsiteY3" fmla="*/ 2801050 h 2801050"/>
            </a:gdLst>
            <a:ahLst/>
            <a:cxnLst>
              <a:cxn ang="0">
                <a:pos x="connsiteX0" y="connsiteY0"/>
              </a:cxn>
              <a:cxn ang="0">
                <a:pos x="connsiteX1" y="connsiteY1"/>
              </a:cxn>
              <a:cxn ang="0">
                <a:pos x="connsiteX2" y="connsiteY2"/>
              </a:cxn>
              <a:cxn ang="0">
                <a:pos x="connsiteX3" y="connsiteY3"/>
              </a:cxn>
            </a:cxnLst>
            <a:rect l="l" t="t" r="r" b="b"/>
            <a:pathLst>
              <a:path w="3588482" h="2801050">
                <a:moveTo>
                  <a:pt x="0" y="0"/>
                </a:moveTo>
                <a:lnTo>
                  <a:pt x="3588482" y="0"/>
                </a:lnTo>
                <a:lnTo>
                  <a:pt x="3588482" y="2801050"/>
                </a:lnTo>
                <a:lnTo>
                  <a:pt x="0" y="2801050"/>
                </a:lnTo>
                <a:close/>
              </a:path>
            </a:pathLst>
          </a:custGeom>
        </p:spPr>
      </p:pic>
      <p:sp>
        <p:nvSpPr>
          <p:cNvPr id="5" name="Freeform: Shape 4">
            <a:extLst>
              <a:ext uri="{FF2B5EF4-FFF2-40B4-BE49-F238E27FC236}">
                <a16:creationId xmlns:a16="http://schemas.microsoft.com/office/drawing/2014/main" id="{B026E7FE-F003-AB0D-EBC3-E4DBC810038B}"/>
              </a:ext>
            </a:extLst>
          </p:cNvPr>
          <p:cNvSpPr/>
          <p:nvPr/>
        </p:nvSpPr>
        <p:spPr>
          <a:xfrm>
            <a:off x="1443851" y="7045948"/>
            <a:ext cx="7165434" cy="4854652"/>
          </a:xfrm>
          <a:custGeom>
            <a:avLst/>
            <a:gdLst>
              <a:gd name="connsiteX0" fmla="*/ 0 w 3594264"/>
              <a:gd name="connsiteY0" fmla="*/ 0 h 2801050"/>
              <a:gd name="connsiteX1" fmla="*/ 3594264 w 3594264"/>
              <a:gd name="connsiteY1" fmla="*/ 0 h 2801050"/>
              <a:gd name="connsiteX2" fmla="*/ 3594264 w 3594264"/>
              <a:gd name="connsiteY2" fmla="*/ 2801050 h 2801050"/>
              <a:gd name="connsiteX3" fmla="*/ 0 w 3594264"/>
              <a:gd name="connsiteY3" fmla="*/ 2801050 h 2801050"/>
              <a:gd name="connsiteX4" fmla="*/ 0 w 3594264"/>
              <a:gd name="connsiteY4" fmla="*/ 0 h 2801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264" h="2801050">
                <a:moveTo>
                  <a:pt x="0" y="0"/>
                </a:moveTo>
                <a:lnTo>
                  <a:pt x="3594264" y="0"/>
                </a:lnTo>
                <a:lnTo>
                  <a:pt x="3594264" y="2801050"/>
                </a:lnTo>
                <a:lnTo>
                  <a:pt x="0" y="280105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200"/>
          </a:p>
        </p:txBody>
      </p:sp>
      <p:sp>
        <p:nvSpPr>
          <p:cNvPr id="6" name="Freeform: Shape 5">
            <a:extLst>
              <a:ext uri="{FF2B5EF4-FFF2-40B4-BE49-F238E27FC236}">
                <a16:creationId xmlns:a16="http://schemas.microsoft.com/office/drawing/2014/main" id="{817F522E-65F2-4632-A7C3-EAAE8C3989C6}"/>
              </a:ext>
            </a:extLst>
          </p:cNvPr>
          <p:cNvSpPr/>
          <p:nvPr/>
        </p:nvSpPr>
        <p:spPr>
          <a:xfrm>
            <a:off x="8609283" y="7045948"/>
            <a:ext cx="7165434" cy="4854652"/>
          </a:xfrm>
          <a:custGeom>
            <a:avLst/>
            <a:gdLst>
              <a:gd name="connsiteX0" fmla="*/ 0 w 3594264"/>
              <a:gd name="connsiteY0" fmla="*/ 0 h 2801050"/>
              <a:gd name="connsiteX1" fmla="*/ 3594264 w 3594264"/>
              <a:gd name="connsiteY1" fmla="*/ 0 h 2801050"/>
              <a:gd name="connsiteX2" fmla="*/ 3594264 w 3594264"/>
              <a:gd name="connsiteY2" fmla="*/ 2801050 h 2801050"/>
              <a:gd name="connsiteX3" fmla="*/ 0 w 3594264"/>
              <a:gd name="connsiteY3" fmla="*/ 2801050 h 2801050"/>
              <a:gd name="connsiteX4" fmla="*/ 0 w 3594264"/>
              <a:gd name="connsiteY4" fmla="*/ 0 h 2801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264" h="2801050">
                <a:moveTo>
                  <a:pt x="0" y="0"/>
                </a:moveTo>
                <a:lnTo>
                  <a:pt x="3594264" y="0"/>
                </a:lnTo>
                <a:lnTo>
                  <a:pt x="3594264" y="2801050"/>
                </a:lnTo>
                <a:lnTo>
                  <a:pt x="0" y="280105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200"/>
          </a:p>
        </p:txBody>
      </p:sp>
      <p:sp>
        <p:nvSpPr>
          <p:cNvPr id="7" name="Freeform: Shape 6">
            <a:extLst>
              <a:ext uri="{FF2B5EF4-FFF2-40B4-BE49-F238E27FC236}">
                <a16:creationId xmlns:a16="http://schemas.microsoft.com/office/drawing/2014/main" id="{F2867614-8C4D-246A-6FB4-56C06EDA88DA}"/>
              </a:ext>
            </a:extLst>
          </p:cNvPr>
          <p:cNvSpPr/>
          <p:nvPr/>
        </p:nvSpPr>
        <p:spPr>
          <a:xfrm>
            <a:off x="15774719" y="7045948"/>
            <a:ext cx="7165434" cy="4854652"/>
          </a:xfrm>
          <a:custGeom>
            <a:avLst/>
            <a:gdLst>
              <a:gd name="connsiteX0" fmla="*/ 0 w 3594264"/>
              <a:gd name="connsiteY0" fmla="*/ 0 h 2801050"/>
              <a:gd name="connsiteX1" fmla="*/ 3594264 w 3594264"/>
              <a:gd name="connsiteY1" fmla="*/ 0 h 2801050"/>
              <a:gd name="connsiteX2" fmla="*/ 3594264 w 3594264"/>
              <a:gd name="connsiteY2" fmla="*/ 2801050 h 2801050"/>
              <a:gd name="connsiteX3" fmla="*/ 0 w 3594264"/>
              <a:gd name="connsiteY3" fmla="*/ 2801050 h 2801050"/>
              <a:gd name="connsiteX4" fmla="*/ 0 w 3594264"/>
              <a:gd name="connsiteY4" fmla="*/ 0 h 2801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264" h="2801050">
                <a:moveTo>
                  <a:pt x="0" y="0"/>
                </a:moveTo>
                <a:lnTo>
                  <a:pt x="3594264" y="0"/>
                </a:lnTo>
                <a:lnTo>
                  <a:pt x="3594264" y="2801050"/>
                </a:lnTo>
                <a:lnTo>
                  <a:pt x="0" y="280105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200" dirty="0"/>
          </a:p>
        </p:txBody>
      </p:sp>
      <p:sp>
        <p:nvSpPr>
          <p:cNvPr id="8" name="TextBox 7">
            <a:extLst>
              <a:ext uri="{FF2B5EF4-FFF2-40B4-BE49-F238E27FC236}">
                <a16:creationId xmlns:a16="http://schemas.microsoft.com/office/drawing/2014/main" id="{6239D49B-2419-5883-B486-65C68A0BD7D7}"/>
              </a:ext>
            </a:extLst>
          </p:cNvPr>
          <p:cNvSpPr txBox="1"/>
          <p:nvPr/>
        </p:nvSpPr>
        <p:spPr>
          <a:xfrm>
            <a:off x="2410852" y="8860603"/>
            <a:ext cx="4572000" cy="615553"/>
          </a:xfrm>
          <a:prstGeom prst="rect">
            <a:avLst/>
          </a:prstGeom>
          <a:noFill/>
        </p:spPr>
        <p:txBody>
          <a:bodyPr wrap="square" rtlCol="0">
            <a:spAutoFit/>
          </a:bodyPr>
          <a:lstStyle/>
          <a:p>
            <a:pPr algn="ctr"/>
            <a:r>
              <a:rPr lang="en-US" sz="3400" dirty="0">
                <a:solidFill>
                  <a:schemeClr val="bg1"/>
                </a:solidFill>
                <a:latin typeface="Raleway Black" panose="020B0A03030101060003" pitchFamily="34" charset="0"/>
                <a:cs typeface="Poppins SemiBold" panose="00000700000000000000" pitchFamily="2" charset="0"/>
              </a:rPr>
              <a:t>One Step 01</a:t>
            </a:r>
          </a:p>
        </p:txBody>
      </p:sp>
      <p:sp>
        <p:nvSpPr>
          <p:cNvPr id="9" name="TextBox 8">
            <a:extLst>
              <a:ext uri="{FF2B5EF4-FFF2-40B4-BE49-F238E27FC236}">
                <a16:creationId xmlns:a16="http://schemas.microsoft.com/office/drawing/2014/main" id="{7734333A-5AE1-C7F0-F650-1D4803B76F15}"/>
              </a:ext>
            </a:extLst>
          </p:cNvPr>
          <p:cNvSpPr txBox="1"/>
          <p:nvPr/>
        </p:nvSpPr>
        <p:spPr>
          <a:xfrm>
            <a:off x="2410852" y="9536027"/>
            <a:ext cx="4572000" cy="1294457"/>
          </a:xfrm>
          <a:prstGeom prst="rect">
            <a:avLst/>
          </a:prstGeom>
          <a:noFill/>
        </p:spPr>
        <p:txBody>
          <a:bodyPr wrap="square" rtlCol="0">
            <a:spAutoFit/>
          </a:bodyPr>
          <a:lstStyle/>
          <a:p>
            <a:pPr algn="ctr">
              <a:lnSpc>
                <a:spcPts val="3200"/>
              </a:lnSpc>
            </a:pPr>
            <a:r>
              <a:rPr lang="en-US" sz="2400" dirty="0">
                <a:solidFill>
                  <a:schemeClr val="bg1"/>
                </a:solidFill>
                <a:latin typeface="Raleway" panose="020B0503030101060003" pitchFamily="34" charset="0"/>
                <a:cs typeface="Poppins Light" panose="00000400000000000000" pitchFamily="2" charset="0"/>
              </a:rPr>
              <a:t>Lorem ipsum dolor sit </a:t>
            </a:r>
            <a:r>
              <a:rPr lang="en-US" sz="2400" dirty="0" err="1">
                <a:solidFill>
                  <a:schemeClr val="bg1"/>
                </a:solidFill>
                <a:latin typeface="Raleway" panose="020B0503030101060003" pitchFamily="34" charset="0"/>
                <a:cs typeface="Poppins Light" panose="00000400000000000000" pitchFamily="2" charset="0"/>
              </a:rPr>
              <a:t>amet</a:t>
            </a:r>
            <a:r>
              <a:rPr lang="en-US" sz="2400" dirty="0">
                <a:solidFill>
                  <a:schemeClr val="bg1"/>
                </a:solidFill>
                <a:latin typeface="Raleway" panose="020B0503030101060003" pitchFamily="34" charset="0"/>
                <a:cs typeface="Poppins Light" panose="00000400000000000000" pitchFamily="2" charset="0"/>
              </a:rPr>
              <a:t>, </a:t>
            </a:r>
            <a:r>
              <a:rPr lang="en-US" sz="2400" dirty="0" err="1">
                <a:solidFill>
                  <a:schemeClr val="bg1"/>
                </a:solidFill>
                <a:latin typeface="Raleway" panose="020B0503030101060003" pitchFamily="34" charset="0"/>
                <a:cs typeface="Poppins Light" panose="00000400000000000000" pitchFamily="2" charset="0"/>
              </a:rPr>
              <a:t>consectetur</a:t>
            </a:r>
            <a:r>
              <a:rPr lang="en-US" sz="2400" dirty="0">
                <a:solidFill>
                  <a:schemeClr val="bg1"/>
                </a:solidFill>
                <a:latin typeface="Raleway" panose="020B0503030101060003" pitchFamily="34" charset="0"/>
                <a:cs typeface="Poppins Light" panose="00000400000000000000" pitchFamily="2" charset="0"/>
              </a:rPr>
              <a:t> </a:t>
            </a:r>
            <a:r>
              <a:rPr lang="en-US" sz="2400" dirty="0" err="1">
                <a:solidFill>
                  <a:schemeClr val="bg1"/>
                </a:solidFill>
                <a:latin typeface="Raleway" panose="020B0503030101060003" pitchFamily="34" charset="0"/>
                <a:cs typeface="Poppins Light" panose="00000400000000000000" pitchFamily="2" charset="0"/>
              </a:rPr>
              <a:t>adipiscing</a:t>
            </a:r>
            <a:r>
              <a:rPr lang="en-US" sz="2400" dirty="0">
                <a:solidFill>
                  <a:schemeClr val="bg1"/>
                </a:solidFill>
                <a:latin typeface="Raleway" panose="020B0503030101060003" pitchFamily="34" charset="0"/>
                <a:cs typeface="Poppins Light" panose="00000400000000000000" pitchFamily="2" charset="0"/>
              </a:rPr>
              <a:t> </a:t>
            </a:r>
            <a:r>
              <a:rPr lang="en-US" sz="2400" dirty="0" err="1">
                <a:solidFill>
                  <a:schemeClr val="bg1"/>
                </a:solidFill>
                <a:latin typeface="Raleway" panose="020B0503030101060003" pitchFamily="34" charset="0"/>
                <a:cs typeface="Poppins Light" panose="00000400000000000000" pitchFamily="2" charset="0"/>
              </a:rPr>
              <a:t>elit</a:t>
            </a:r>
            <a:r>
              <a:rPr lang="en-US" sz="2400" dirty="0">
                <a:solidFill>
                  <a:schemeClr val="bg1"/>
                </a:solidFill>
                <a:latin typeface="Raleway" panose="020B0503030101060003" pitchFamily="34" charset="0"/>
                <a:cs typeface="Poppins Light" panose="00000400000000000000" pitchFamily="2" charset="0"/>
              </a:rPr>
              <a:t> Lorem ipsum dolor sit </a:t>
            </a:r>
            <a:r>
              <a:rPr lang="en-US" sz="2400" dirty="0" err="1">
                <a:solidFill>
                  <a:schemeClr val="bg1"/>
                </a:solidFill>
                <a:latin typeface="Raleway" panose="020B0503030101060003" pitchFamily="34" charset="0"/>
                <a:cs typeface="Poppins Light" panose="00000400000000000000" pitchFamily="2" charset="0"/>
              </a:rPr>
              <a:t>amet</a:t>
            </a:r>
            <a:endParaRPr lang="en-US" sz="2400" dirty="0">
              <a:solidFill>
                <a:schemeClr val="bg1"/>
              </a:solidFill>
              <a:latin typeface="Raleway" panose="020B0503030101060003" pitchFamily="34" charset="0"/>
              <a:cs typeface="Poppins Light" panose="00000400000000000000" pitchFamily="2" charset="0"/>
            </a:endParaRPr>
          </a:p>
        </p:txBody>
      </p:sp>
      <p:sp>
        <p:nvSpPr>
          <p:cNvPr id="10" name="TextBox 9">
            <a:extLst>
              <a:ext uri="{FF2B5EF4-FFF2-40B4-BE49-F238E27FC236}">
                <a16:creationId xmlns:a16="http://schemas.microsoft.com/office/drawing/2014/main" id="{54DEB500-11A8-D75B-BA0F-66E8A0719B4A}"/>
              </a:ext>
            </a:extLst>
          </p:cNvPr>
          <p:cNvSpPr txBox="1"/>
          <p:nvPr/>
        </p:nvSpPr>
        <p:spPr>
          <a:xfrm>
            <a:off x="9905996" y="8860603"/>
            <a:ext cx="4572000" cy="615553"/>
          </a:xfrm>
          <a:prstGeom prst="rect">
            <a:avLst/>
          </a:prstGeom>
          <a:noFill/>
        </p:spPr>
        <p:txBody>
          <a:bodyPr wrap="square" rtlCol="0">
            <a:spAutoFit/>
          </a:bodyPr>
          <a:lstStyle/>
          <a:p>
            <a:pPr algn="ctr"/>
            <a:r>
              <a:rPr lang="en-US" sz="3400" dirty="0">
                <a:solidFill>
                  <a:schemeClr val="bg1"/>
                </a:solidFill>
                <a:latin typeface="Raleway Black" panose="020B0A03030101060003" pitchFamily="34" charset="0"/>
                <a:cs typeface="Poppins SemiBold" panose="00000700000000000000" pitchFamily="2" charset="0"/>
              </a:rPr>
              <a:t>Two Step 02</a:t>
            </a:r>
          </a:p>
        </p:txBody>
      </p:sp>
      <p:sp>
        <p:nvSpPr>
          <p:cNvPr id="11" name="TextBox 10">
            <a:extLst>
              <a:ext uri="{FF2B5EF4-FFF2-40B4-BE49-F238E27FC236}">
                <a16:creationId xmlns:a16="http://schemas.microsoft.com/office/drawing/2014/main" id="{46A97FA0-2932-CE0D-F87C-E6C6ACABC067}"/>
              </a:ext>
            </a:extLst>
          </p:cNvPr>
          <p:cNvSpPr txBox="1"/>
          <p:nvPr/>
        </p:nvSpPr>
        <p:spPr>
          <a:xfrm>
            <a:off x="9905994" y="9614096"/>
            <a:ext cx="4572004" cy="1294457"/>
          </a:xfrm>
          <a:prstGeom prst="rect">
            <a:avLst/>
          </a:prstGeom>
          <a:noFill/>
        </p:spPr>
        <p:txBody>
          <a:bodyPr wrap="square" rtlCol="0">
            <a:spAutoFit/>
          </a:bodyPr>
          <a:lstStyle/>
          <a:p>
            <a:pPr algn="ctr">
              <a:lnSpc>
                <a:spcPts val="3200"/>
              </a:lnSpc>
            </a:pPr>
            <a:r>
              <a:rPr lang="en-US" sz="2400" dirty="0">
                <a:solidFill>
                  <a:schemeClr val="bg1"/>
                </a:solidFill>
                <a:latin typeface="Raleway" panose="020B0503030101060003" pitchFamily="34" charset="0"/>
                <a:cs typeface="Poppins Light" panose="00000400000000000000" pitchFamily="2" charset="0"/>
              </a:rPr>
              <a:t>Lorem ipsum dolor sit </a:t>
            </a:r>
            <a:r>
              <a:rPr lang="en-US" sz="2400" dirty="0" err="1">
                <a:solidFill>
                  <a:schemeClr val="bg1"/>
                </a:solidFill>
                <a:latin typeface="Raleway" panose="020B0503030101060003" pitchFamily="34" charset="0"/>
                <a:cs typeface="Poppins Light" panose="00000400000000000000" pitchFamily="2" charset="0"/>
              </a:rPr>
              <a:t>amet</a:t>
            </a:r>
            <a:r>
              <a:rPr lang="en-US" sz="2400" dirty="0">
                <a:solidFill>
                  <a:schemeClr val="bg1"/>
                </a:solidFill>
                <a:latin typeface="Raleway" panose="020B0503030101060003" pitchFamily="34" charset="0"/>
                <a:cs typeface="Poppins Light" panose="00000400000000000000" pitchFamily="2" charset="0"/>
              </a:rPr>
              <a:t>, </a:t>
            </a:r>
            <a:r>
              <a:rPr lang="en-US" sz="2400" dirty="0" err="1">
                <a:solidFill>
                  <a:schemeClr val="bg1"/>
                </a:solidFill>
                <a:latin typeface="Raleway" panose="020B0503030101060003" pitchFamily="34" charset="0"/>
                <a:cs typeface="Poppins Light" panose="00000400000000000000" pitchFamily="2" charset="0"/>
              </a:rPr>
              <a:t>consectetur</a:t>
            </a:r>
            <a:r>
              <a:rPr lang="en-US" sz="2400" dirty="0">
                <a:solidFill>
                  <a:schemeClr val="bg1"/>
                </a:solidFill>
                <a:latin typeface="Raleway" panose="020B0503030101060003" pitchFamily="34" charset="0"/>
                <a:cs typeface="Poppins Light" panose="00000400000000000000" pitchFamily="2" charset="0"/>
              </a:rPr>
              <a:t> </a:t>
            </a:r>
            <a:r>
              <a:rPr lang="en-US" sz="2400" dirty="0" err="1">
                <a:solidFill>
                  <a:schemeClr val="bg1"/>
                </a:solidFill>
                <a:latin typeface="Raleway" panose="020B0503030101060003" pitchFamily="34" charset="0"/>
                <a:cs typeface="Poppins Light" panose="00000400000000000000" pitchFamily="2" charset="0"/>
              </a:rPr>
              <a:t>adipiscing</a:t>
            </a:r>
            <a:r>
              <a:rPr lang="en-US" sz="2400" dirty="0">
                <a:solidFill>
                  <a:schemeClr val="bg1"/>
                </a:solidFill>
                <a:latin typeface="Raleway" panose="020B0503030101060003" pitchFamily="34" charset="0"/>
                <a:cs typeface="Poppins Light" panose="00000400000000000000" pitchFamily="2" charset="0"/>
              </a:rPr>
              <a:t> </a:t>
            </a:r>
            <a:r>
              <a:rPr lang="en-US" sz="2400" dirty="0" err="1">
                <a:solidFill>
                  <a:schemeClr val="bg1"/>
                </a:solidFill>
                <a:latin typeface="Raleway" panose="020B0503030101060003" pitchFamily="34" charset="0"/>
                <a:cs typeface="Poppins Light" panose="00000400000000000000" pitchFamily="2" charset="0"/>
              </a:rPr>
              <a:t>elit</a:t>
            </a:r>
            <a:r>
              <a:rPr lang="en-US" sz="2400" dirty="0">
                <a:solidFill>
                  <a:schemeClr val="bg1"/>
                </a:solidFill>
                <a:latin typeface="Raleway" panose="020B0503030101060003" pitchFamily="34" charset="0"/>
                <a:cs typeface="Poppins Light" panose="00000400000000000000" pitchFamily="2" charset="0"/>
              </a:rPr>
              <a:t> Lorem ipsum dolor sit </a:t>
            </a:r>
            <a:r>
              <a:rPr lang="en-US" sz="2400" dirty="0" err="1">
                <a:solidFill>
                  <a:schemeClr val="bg1"/>
                </a:solidFill>
                <a:latin typeface="Raleway" panose="020B0503030101060003" pitchFamily="34" charset="0"/>
                <a:cs typeface="Poppins Light" panose="00000400000000000000" pitchFamily="2" charset="0"/>
              </a:rPr>
              <a:t>amet</a:t>
            </a:r>
            <a:endParaRPr lang="en-US" sz="2400" dirty="0">
              <a:solidFill>
                <a:schemeClr val="bg1"/>
              </a:solidFill>
              <a:latin typeface="Raleway" panose="020B0503030101060003" pitchFamily="34" charset="0"/>
              <a:cs typeface="Poppins Light" panose="00000400000000000000" pitchFamily="2" charset="0"/>
            </a:endParaRPr>
          </a:p>
        </p:txBody>
      </p:sp>
      <p:sp>
        <p:nvSpPr>
          <p:cNvPr id="12" name="TextBox 11">
            <a:extLst>
              <a:ext uri="{FF2B5EF4-FFF2-40B4-BE49-F238E27FC236}">
                <a16:creationId xmlns:a16="http://schemas.microsoft.com/office/drawing/2014/main" id="{8DC852B1-0BB3-24B7-C5B9-AA15CC31E0D2}"/>
              </a:ext>
            </a:extLst>
          </p:cNvPr>
          <p:cNvSpPr txBox="1"/>
          <p:nvPr/>
        </p:nvSpPr>
        <p:spPr>
          <a:xfrm>
            <a:off x="17401146" y="8860603"/>
            <a:ext cx="4572000" cy="615553"/>
          </a:xfrm>
          <a:prstGeom prst="rect">
            <a:avLst/>
          </a:prstGeom>
          <a:noFill/>
        </p:spPr>
        <p:txBody>
          <a:bodyPr wrap="square" rtlCol="0">
            <a:spAutoFit/>
          </a:bodyPr>
          <a:lstStyle/>
          <a:p>
            <a:pPr algn="ctr"/>
            <a:r>
              <a:rPr lang="en-US" sz="3400" dirty="0">
                <a:solidFill>
                  <a:schemeClr val="bg1"/>
                </a:solidFill>
                <a:latin typeface="Raleway Black" panose="020B0A03030101060003" pitchFamily="34" charset="0"/>
                <a:cs typeface="Poppins SemiBold" panose="00000700000000000000" pitchFamily="2" charset="0"/>
              </a:rPr>
              <a:t>Three Step 03</a:t>
            </a:r>
          </a:p>
        </p:txBody>
      </p:sp>
      <p:sp>
        <p:nvSpPr>
          <p:cNvPr id="13" name="TextBox 12">
            <a:extLst>
              <a:ext uri="{FF2B5EF4-FFF2-40B4-BE49-F238E27FC236}">
                <a16:creationId xmlns:a16="http://schemas.microsoft.com/office/drawing/2014/main" id="{1DF2AE83-FA98-5181-AC9F-5EF674BFF624}"/>
              </a:ext>
            </a:extLst>
          </p:cNvPr>
          <p:cNvSpPr txBox="1"/>
          <p:nvPr/>
        </p:nvSpPr>
        <p:spPr>
          <a:xfrm>
            <a:off x="17401144" y="9614096"/>
            <a:ext cx="4572004" cy="1294457"/>
          </a:xfrm>
          <a:prstGeom prst="rect">
            <a:avLst/>
          </a:prstGeom>
          <a:noFill/>
        </p:spPr>
        <p:txBody>
          <a:bodyPr wrap="square" rtlCol="0">
            <a:spAutoFit/>
          </a:bodyPr>
          <a:lstStyle/>
          <a:p>
            <a:pPr algn="ctr">
              <a:lnSpc>
                <a:spcPts val="3200"/>
              </a:lnSpc>
            </a:pPr>
            <a:r>
              <a:rPr lang="en-US" sz="2400" dirty="0">
                <a:solidFill>
                  <a:schemeClr val="bg1"/>
                </a:solidFill>
                <a:latin typeface="Raleway" panose="020B0503030101060003" pitchFamily="34" charset="0"/>
                <a:cs typeface="Poppins Light" panose="00000400000000000000" pitchFamily="2" charset="0"/>
              </a:rPr>
              <a:t>Lorem ipsum dolor sit </a:t>
            </a:r>
            <a:r>
              <a:rPr lang="en-US" sz="2400" dirty="0" err="1">
                <a:solidFill>
                  <a:schemeClr val="bg1"/>
                </a:solidFill>
                <a:latin typeface="Raleway" panose="020B0503030101060003" pitchFamily="34" charset="0"/>
                <a:cs typeface="Poppins Light" panose="00000400000000000000" pitchFamily="2" charset="0"/>
              </a:rPr>
              <a:t>amet</a:t>
            </a:r>
            <a:r>
              <a:rPr lang="en-US" sz="2400" dirty="0">
                <a:solidFill>
                  <a:schemeClr val="bg1"/>
                </a:solidFill>
                <a:latin typeface="Raleway" panose="020B0503030101060003" pitchFamily="34" charset="0"/>
                <a:cs typeface="Poppins Light" panose="00000400000000000000" pitchFamily="2" charset="0"/>
              </a:rPr>
              <a:t>, </a:t>
            </a:r>
            <a:r>
              <a:rPr lang="en-US" sz="2400" dirty="0" err="1">
                <a:solidFill>
                  <a:schemeClr val="bg1"/>
                </a:solidFill>
                <a:latin typeface="Raleway" panose="020B0503030101060003" pitchFamily="34" charset="0"/>
                <a:cs typeface="Poppins Light" panose="00000400000000000000" pitchFamily="2" charset="0"/>
              </a:rPr>
              <a:t>consectetur</a:t>
            </a:r>
            <a:r>
              <a:rPr lang="en-US" sz="2400" dirty="0">
                <a:solidFill>
                  <a:schemeClr val="bg1"/>
                </a:solidFill>
                <a:latin typeface="Raleway" panose="020B0503030101060003" pitchFamily="34" charset="0"/>
                <a:cs typeface="Poppins Light" panose="00000400000000000000" pitchFamily="2" charset="0"/>
              </a:rPr>
              <a:t> </a:t>
            </a:r>
            <a:r>
              <a:rPr lang="en-US" sz="2400" dirty="0" err="1">
                <a:solidFill>
                  <a:schemeClr val="bg1"/>
                </a:solidFill>
                <a:latin typeface="Raleway" panose="020B0503030101060003" pitchFamily="34" charset="0"/>
                <a:cs typeface="Poppins Light" panose="00000400000000000000" pitchFamily="2" charset="0"/>
              </a:rPr>
              <a:t>adipiscing</a:t>
            </a:r>
            <a:r>
              <a:rPr lang="en-US" sz="2400" dirty="0">
                <a:solidFill>
                  <a:schemeClr val="bg1"/>
                </a:solidFill>
                <a:latin typeface="Raleway" panose="020B0503030101060003" pitchFamily="34" charset="0"/>
                <a:cs typeface="Poppins Light" panose="00000400000000000000" pitchFamily="2" charset="0"/>
              </a:rPr>
              <a:t> </a:t>
            </a:r>
            <a:r>
              <a:rPr lang="en-US" sz="2400" dirty="0" err="1">
                <a:solidFill>
                  <a:schemeClr val="bg1"/>
                </a:solidFill>
                <a:latin typeface="Raleway" panose="020B0503030101060003" pitchFamily="34" charset="0"/>
                <a:cs typeface="Poppins Light" panose="00000400000000000000" pitchFamily="2" charset="0"/>
              </a:rPr>
              <a:t>elit</a:t>
            </a:r>
            <a:r>
              <a:rPr lang="en-US" sz="2400" dirty="0">
                <a:solidFill>
                  <a:schemeClr val="bg1"/>
                </a:solidFill>
                <a:latin typeface="Raleway" panose="020B0503030101060003" pitchFamily="34" charset="0"/>
                <a:cs typeface="Poppins Light" panose="00000400000000000000" pitchFamily="2" charset="0"/>
              </a:rPr>
              <a:t> Lorem ipsum dolor sit </a:t>
            </a:r>
            <a:r>
              <a:rPr lang="en-US" sz="2400" dirty="0" err="1">
                <a:solidFill>
                  <a:schemeClr val="bg1"/>
                </a:solidFill>
                <a:latin typeface="Raleway" panose="020B0503030101060003" pitchFamily="34" charset="0"/>
                <a:cs typeface="Poppins Light" panose="00000400000000000000" pitchFamily="2" charset="0"/>
              </a:rPr>
              <a:t>amet</a:t>
            </a:r>
            <a:endParaRPr lang="en-US" sz="2400" dirty="0">
              <a:solidFill>
                <a:schemeClr val="bg1"/>
              </a:solidFill>
              <a:latin typeface="Raleway" panose="020B0503030101060003" pitchFamily="34" charset="0"/>
              <a:cs typeface="Poppins Light" panose="00000400000000000000" pitchFamily="2" charset="0"/>
            </a:endParaRPr>
          </a:p>
        </p:txBody>
      </p:sp>
      <p:sp>
        <p:nvSpPr>
          <p:cNvPr id="14" name="Oval 13">
            <a:extLst>
              <a:ext uri="{FF2B5EF4-FFF2-40B4-BE49-F238E27FC236}">
                <a16:creationId xmlns:a16="http://schemas.microsoft.com/office/drawing/2014/main" id="{E4BF5517-4730-FABF-CA1A-3E06F0E9EC9E}"/>
              </a:ext>
            </a:extLst>
          </p:cNvPr>
          <p:cNvSpPr/>
          <p:nvPr/>
        </p:nvSpPr>
        <p:spPr>
          <a:xfrm>
            <a:off x="3287152" y="5623226"/>
            <a:ext cx="2819400" cy="2819400"/>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5" name="Oval 14">
            <a:extLst>
              <a:ext uri="{FF2B5EF4-FFF2-40B4-BE49-F238E27FC236}">
                <a16:creationId xmlns:a16="http://schemas.microsoft.com/office/drawing/2014/main" id="{6312603D-7C9D-F47C-2C77-D23AE99198DC}"/>
              </a:ext>
            </a:extLst>
          </p:cNvPr>
          <p:cNvSpPr/>
          <p:nvPr/>
        </p:nvSpPr>
        <p:spPr>
          <a:xfrm>
            <a:off x="10782296" y="5623226"/>
            <a:ext cx="2819400" cy="2819400"/>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6" name="Oval 15">
            <a:extLst>
              <a:ext uri="{FF2B5EF4-FFF2-40B4-BE49-F238E27FC236}">
                <a16:creationId xmlns:a16="http://schemas.microsoft.com/office/drawing/2014/main" id="{187BA81F-528A-33DB-60C1-C4011E6AEB18}"/>
              </a:ext>
            </a:extLst>
          </p:cNvPr>
          <p:cNvSpPr/>
          <p:nvPr/>
        </p:nvSpPr>
        <p:spPr>
          <a:xfrm>
            <a:off x="18277448" y="5623226"/>
            <a:ext cx="2819400" cy="2819400"/>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7" name="Freeform 5">
            <a:extLst>
              <a:ext uri="{FF2B5EF4-FFF2-40B4-BE49-F238E27FC236}">
                <a16:creationId xmlns:a16="http://schemas.microsoft.com/office/drawing/2014/main" id="{145A792B-CDED-F888-DAFC-EC399797EE0E}"/>
              </a:ext>
            </a:extLst>
          </p:cNvPr>
          <p:cNvSpPr>
            <a:spLocks noEditPoints="1"/>
          </p:cNvSpPr>
          <p:nvPr/>
        </p:nvSpPr>
        <p:spPr bwMode="auto">
          <a:xfrm>
            <a:off x="11720206" y="6572552"/>
            <a:ext cx="943580" cy="920748"/>
          </a:xfrm>
          <a:custGeom>
            <a:avLst/>
            <a:gdLst>
              <a:gd name="T0" fmla="*/ 43 w 46"/>
              <a:gd name="T1" fmla="*/ 0 h 45"/>
              <a:gd name="T2" fmla="*/ 41 w 46"/>
              <a:gd name="T3" fmla="*/ 2 h 45"/>
              <a:gd name="T4" fmla="*/ 41 w 46"/>
              <a:gd name="T5" fmla="*/ 9 h 45"/>
              <a:gd name="T6" fmla="*/ 23 w 46"/>
              <a:gd name="T7" fmla="*/ 0 h 45"/>
              <a:gd name="T8" fmla="*/ 0 w 46"/>
              <a:gd name="T9" fmla="*/ 22 h 45"/>
              <a:gd name="T10" fmla="*/ 23 w 46"/>
              <a:gd name="T11" fmla="*/ 45 h 45"/>
              <a:gd name="T12" fmla="*/ 45 w 46"/>
              <a:gd name="T13" fmla="*/ 29 h 45"/>
              <a:gd name="T14" fmla="*/ 43 w 46"/>
              <a:gd name="T15" fmla="*/ 26 h 45"/>
              <a:gd name="T16" fmla="*/ 39 w 46"/>
              <a:gd name="T17" fmla="*/ 27 h 45"/>
              <a:gd name="T18" fmla="*/ 23 w 46"/>
              <a:gd name="T19" fmla="*/ 39 h 45"/>
              <a:gd name="T20" fmla="*/ 6 w 46"/>
              <a:gd name="T21" fmla="*/ 22 h 45"/>
              <a:gd name="T22" fmla="*/ 23 w 46"/>
              <a:gd name="T23" fmla="*/ 5 h 45"/>
              <a:gd name="T24" fmla="*/ 36 w 46"/>
              <a:gd name="T25" fmla="*/ 14 h 45"/>
              <a:gd name="T26" fmla="*/ 29 w 46"/>
              <a:gd name="T27" fmla="*/ 14 h 45"/>
              <a:gd name="T28" fmla="*/ 26 w 46"/>
              <a:gd name="T29" fmla="*/ 17 h 45"/>
              <a:gd name="T30" fmla="*/ 29 w 46"/>
              <a:gd name="T31" fmla="*/ 20 h 45"/>
              <a:gd name="T32" fmla="*/ 43 w 46"/>
              <a:gd name="T33" fmla="*/ 20 h 45"/>
              <a:gd name="T34" fmla="*/ 46 w 46"/>
              <a:gd name="T35" fmla="*/ 17 h 45"/>
              <a:gd name="T36" fmla="*/ 46 w 46"/>
              <a:gd name="T37" fmla="*/ 2 h 45"/>
              <a:gd name="T38" fmla="*/ 43 w 46"/>
              <a:gd name="T39" fmla="*/ 0 h 45"/>
              <a:gd name="T40" fmla="*/ 43 w 46"/>
              <a:gd name="T41" fmla="*/ 0 h 45"/>
              <a:gd name="T42" fmla="*/ 43 w 46"/>
              <a:gd name="T4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5">
                <a:moveTo>
                  <a:pt x="43" y="0"/>
                </a:moveTo>
                <a:cubicBezTo>
                  <a:pt x="42" y="0"/>
                  <a:pt x="41" y="1"/>
                  <a:pt x="41" y="2"/>
                </a:cubicBezTo>
                <a:cubicBezTo>
                  <a:pt x="41" y="9"/>
                  <a:pt x="41" y="9"/>
                  <a:pt x="41" y="9"/>
                </a:cubicBezTo>
                <a:cubicBezTo>
                  <a:pt x="37" y="5"/>
                  <a:pt x="33" y="0"/>
                  <a:pt x="23" y="0"/>
                </a:cubicBezTo>
                <a:cubicBezTo>
                  <a:pt x="11" y="0"/>
                  <a:pt x="0" y="10"/>
                  <a:pt x="0" y="22"/>
                </a:cubicBezTo>
                <a:cubicBezTo>
                  <a:pt x="0" y="35"/>
                  <a:pt x="11" y="45"/>
                  <a:pt x="23" y="45"/>
                </a:cubicBezTo>
                <a:cubicBezTo>
                  <a:pt x="33" y="45"/>
                  <a:pt x="42" y="39"/>
                  <a:pt x="45" y="29"/>
                </a:cubicBezTo>
                <a:cubicBezTo>
                  <a:pt x="45" y="28"/>
                  <a:pt x="44" y="26"/>
                  <a:pt x="43" y="26"/>
                </a:cubicBezTo>
                <a:cubicBezTo>
                  <a:pt x="41" y="25"/>
                  <a:pt x="40" y="26"/>
                  <a:pt x="39" y="27"/>
                </a:cubicBezTo>
                <a:cubicBezTo>
                  <a:pt x="37" y="34"/>
                  <a:pt x="30" y="39"/>
                  <a:pt x="23" y="39"/>
                </a:cubicBezTo>
                <a:cubicBezTo>
                  <a:pt x="14" y="39"/>
                  <a:pt x="6" y="31"/>
                  <a:pt x="6" y="22"/>
                </a:cubicBezTo>
                <a:cubicBezTo>
                  <a:pt x="6" y="13"/>
                  <a:pt x="14" y="5"/>
                  <a:pt x="23" y="5"/>
                </a:cubicBezTo>
                <a:cubicBezTo>
                  <a:pt x="30" y="5"/>
                  <a:pt x="33" y="10"/>
                  <a:pt x="36" y="14"/>
                </a:cubicBezTo>
                <a:cubicBezTo>
                  <a:pt x="29" y="14"/>
                  <a:pt x="29" y="14"/>
                  <a:pt x="29" y="14"/>
                </a:cubicBezTo>
                <a:cubicBezTo>
                  <a:pt x="27" y="14"/>
                  <a:pt x="26" y="15"/>
                  <a:pt x="26" y="17"/>
                </a:cubicBezTo>
                <a:cubicBezTo>
                  <a:pt x="26" y="18"/>
                  <a:pt x="27" y="20"/>
                  <a:pt x="29" y="20"/>
                </a:cubicBezTo>
                <a:cubicBezTo>
                  <a:pt x="43" y="20"/>
                  <a:pt x="43" y="20"/>
                  <a:pt x="43" y="20"/>
                </a:cubicBezTo>
                <a:cubicBezTo>
                  <a:pt x="45" y="20"/>
                  <a:pt x="46" y="18"/>
                  <a:pt x="46" y="17"/>
                </a:cubicBezTo>
                <a:cubicBezTo>
                  <a:pt x="46" y="2"/>
                  <a:pt x="46" y="2"/>
                  <a:pt x="46" y="2"/>
                </a:cubicBezTo>
                <a:cubicBezTo>
                  <a:pt x="46" y="1"/>
                  <a:pt x="45" y="0"/>
                  <a:pt x="43" y="0"/>
                </a:cubicBezTo>
                <a:close/>
                <a:moveTo>
                  <a:pt x="43" y="0"/>
                </a:moveTo>
                <a:cubicBezTo>
                  <a:pt x="43" y="0"/>
                  <a:pt x="43" y="0"/>
                  <a:pt x="43" y="0"/>
                </a:cubicBezTo>
              </a:path>
            </a:pathLst>
          </a:custGeom>
          <a:solidFill>
            <a:schemeClr val="accent3"/>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18" name="Freeform 7">
            <a:extLst>
              <a:ext uri="{FF2B5EF4-FFF2-40B4-BE49-F238E27FC236}">
                <a16:creationId xmlns:a16="http://schemas.microsoft.com/office/drawing/2014/main" id="{857140B0-0C33-E075-526C-7F8DF3DD31B1}"/>
              </a:ext>
            </a:extLst>
          </p:cNvPr>
          <p:cNvSpPr>
            <a:spLocks noEditPoints="1"/>
          </p:cNvSpPr>
          <p:nvPr/>
        </p:nvSpPr>
        <p:spPr bwMode="auto">
          <a:xfrm>
            <a:off x="19098187" y="6455076"/>
            <a:ext cx="1177926" cy="1155700"/>
          </a:xfrm>
          <a:custGeom>
            <a:avLst/>
            <a:gdLst>
              <a:gd name="T0" fmla="*/ 62 w 69"/>
              <a:gd name="T1" fmla="*/ 0 h 68"/>
              <a:gd name="T2" fmla="*/ 52 w 69"/>
              <a:gd name="T3" fmla="*/ 6 h 68"/>
              <a:gd name="T4" fmla="*/ 49 w 69"/>
              <a:gd name="T5" fmla="*/ 8 h 68"/>
              <a:gd name="T6" fmla="*/ 13 w 69"/>
              <a:gd name="T7" fmla="*/ 3 h 68"/>
              <a:gd name="T8" fmla="*/ 6 w 69"/>
              <a:gd name="T9" fmla="*/ 9 h 68"/>
              <a:gd name="T10" fmla="*/ 6 w 69"/>
              <a:gd name="T11" fmla="*/ 12 h 68"/>
              <a:gd name="T12" fmla="*/ 18 w 69"/>
              <a:gd name="T13" fmla="*/ 39 h 68"/>
              <a:gd name="T14" fmla="*/ 6 w 69"/>
              <a:gd name="T15" fmla="*/ 40 h 68"/>
              <a:gd name="T16" fmla="*/ 1 w 69"/>
              <a:gd name="T17" fmla="*/ 47 h 68"/>
              <a:gd name="T18" fmla="*/ 15 w 69"/>
              <a:gd name="T19" fmla="*/ 54 h 68"/>
              <a:gd name="T20" fmla="*/ 22 w 69"/>
              <a:gd name="T21" fmla="*/ 68 h 68"/>
              <a:gd name="T22" fmla="*/ 24 w 69"/>
              <a:gd name="T23" fmla="*/ 67 h 68"/>
              <a:gd name="T24" fmla="*/ 29 w 69"/>
              <a:gd name="T25" fmla="*/ 61 h 68"/>
              <a:gd name="T26" fmla="*/ 43 w 69"/>
              <a:gd name="T27" fmla="*/ 37 h 68"/>
              <a:gd name="T28" fmla="*/ 58 w 69"/>
              <a:gd name="T29" fmla="*/ 63 h 68"/>
              <a:gd name="T30" fmla="*/ 65 w 69"/>
              <a:gd name="T31" fmla="*/ 58 h 68"/>
              <a:gd name="T32" fmla="*/ 56 w 69"/>
              <a:gd name="T33" fmla="*/ 24 h 68"/>
              <a:gd name="T34" fmla="*/ 67 w 69"/>
              <a:gd name="T35" fmla="*/ 12 h 68"/>
              <a:gd name="T36" fmla="*/ 67 w 69"/>
              <a:gd name="T37" fmla="*/ 2 h 68"/>
              <a:gd name="T38" fmla="*/ 53 w 69"/>
              <a:gd name="T39" fmla="*/ 22 h 68"/>
              <a:gd name="T40" fmla="*/ 61 w 69"/>
              <a:gd name="T41" fmla="*/ 55 h 68"/>
              <a:gd name="T42" fmla="*/ 45 w 69"/>
              <a:gd name="T43" fmla="*/ 33 h 68"/>
              <a:gd name="T44" fmla="*/ 42 w 69"/>
              <a:gd name="T45" fmla="*/ 32 h 68"/>
              <a:gd name="T46" fmla="*/ 26 w 69"/>
              <a:gd name="T47" fmla="*/ 49 h 68"/>
              <a:gd name="T48" fmla="*/ 23 w 69"/>
              <a:gd name="T49" fmla="*/ 62 h 68"/>
              <a:gd name="T50" fmla="*/ 17 w 69"/>
              <a:gd name="T51" fmla="*/ 50 h 68"/>
              <a:gd name="T52" fmla="*/ 9 w 69"/>
              <a:gd name="T53" fmla="*/ 43 h 68"/>
              <a:gd name="T54" fmla="*/ 21 w 69"/>
              <a:gd name="T55" fmla="*/ 42 h 68"/>
              <a:gd name="T56" fmla="*/ 37 w 69"/>
              <a:gd name="T57" fmla="*/ 25 h 68"/>
              <a:gd name="T58" fmla="*/ 11 w 69"/>
              <a:gd name="T59" fmla="*/ 10 h 68"/>
              <a:gd name="T60" fmla="*/ 45 w 69"/>
              <a:gd name="T61" fmla="*/ 16 h 68"/>
              <a:gd name="T62" fmla="*/ 50 w 69"/>
              <a:gd name="T63" fmla="*/ 13 h 68"/>
              <a:gd name="T64" fmla="*/ 54 w 69"/>
              <a:gd name="T65" fmla="*/ 9 h 68"/>
              <a:gd name="T66" fmla="*/ 62 w 69"/>
              <a:gd name="T67" fmla="*/ 4 h 68"/>
              <a:gd name="T68" fmla="*/ 60 w 69"/>
              <a:gd name="T69" fmla="*/ 14 h 68"/>
              <a:gd name="T70" fmla="*/ 60 w 69"/>
              <a:gd name="T71"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9" h="68">
                <a:moveTo>
                  <a:pt x="67" y="2"/>
                </a:moveTo>
                <a:cubicBezTo>
                  <a:pt x="65" y="1"/>
                  <a:pt x="64" y="0"/>
                  <a:pt x="62" y="0"/>
                </a:cubicBezTo>
                <a:cubicBezTo>
                  <a:pt x="61" y="0"/>
                  <a:pt x="59" y="1"/>
                  <a:pt x="57" y="2"/>
                </a:cubicBezTo>
                <a:cubicBezTo>
                  <a:pt x="55" y="3"/>
                  <a:pt x="53" y="4"/>
                  <a:pt x="52" y="6"/>
                </a:cubicBezTo>
                <a:cubicBezTo>
                  <a:pt x="52" y="6"/>
                  <a:pt x="52" y="6"/>
                  <a:pt x="52" y="6"/>
                </a:cubicBezTo>
                <a:cubicBezTo>
                  <a:pt x="51" y="6"/>
                  <a:pt x="50" y="7"/>
                  <a:pt x="49" y="8"/>
                </a:cubicBezTo>
                <a:cubicBezTo>
                  <a:pt x="47" y="10"/>
                  <a:pt x="46" y="11"/>
                  <a:pt x="45" y="12"/>
                </a:cubicBezTo>
                <a:cubicBezTo>
                  <a:pt x="13" y="3"/>
                  <a:pt x="13" y="3"/>
                  <a:pt x="13" y="3"/>
                </a:cubicBezTo>
                <a:cubicBezTo>
                  <a:pt x="12" y="3"/>
                  <a:pt x="12" y="3"/>
                  <a:pt x="11" y="4"/>
                </a:cubicBezTo>
                <a:cubicBezTo>
                  <a:pt x="6" y="9"/>
                  <a:pt x="6" y="9"/>
                  <a:pt x="6" y="9"/>
                </a:cubicBezTo>
                <a:cubicBezTo>
                  <a:pt x="5" y="9"/>
                  <a:pt x="5" y="10"/>
                  <a:pt x="5" y="11"/>
                </a:cubicBezTo>
                <a:cubicBezTo>
                  <a:pt x="5" y="11"/>
                  <a:pt x="6" y="12"/>
                  <a:pt x="6" y="12"/>
                </a:cubicBezTo>
                <a:cubicBezTo>
                  <a:pt x="32" y="26"/>
                  <a:pt x="32" y="26"/>
                  <a:pt x="32" y="26"/>
                </a:cubicBezTo>
                <a:cubicBezTo>
                  <a:pt x="18" y="39"/>
                  <a:pt x="18" y="39"/>
                  <a:pt x="18" y="39"/>
                </a:cubicBezTo>
                <a:cubicBezTo>
                  <a:pt x="8" y="39"/>
                  <a:pt x="8" y="39"/>
                  <a:pt x="8" y="39"/>
                </a:cubicBezTo>
                <a:cubicBezTo>
                  <a:pt x="7" y="39"/>
                  <a:pt x="7" y="39"/>
                  <a:pt x="6" y="40"/>
                </a:cubicBezTo>
                <a:cubicBezTo>
                  <a:pt x="1" y="45"/>
                  <a:pt x="1" y="45"/>
                  <a:pt x="1" y="45"/>
                </a:cubicBezTo>
                <a:cubicBezTo>
                  <a:pt x="1" y="46"/>
                  <a:pt x="0" y="46"/>
                  <a:pt x="1" y="47"/>
                </a:cubicBezTo>
                <a:cubicBezTo>
                  <a:pt x="1" y="48"/>
                  <a:pt x="1" y="48"/>
                  <a:pt x="2" y="48"/>
                </a:cubicBezTo>
                <a:cubicBezTo>
                  <a:pt x="15" y="54"/>
                  <a:pt x="15" y="54"/>
                  <a:pt x="15" y="54"/>
                </a:cubicBezTo>
                <a:cubicBezTo>
                  <a:pt x="20" y="67"/>
                  <a:pt x="20" y="67"/>
                  <a:pt x="20" y="67"/>
                </a:cubicBezTo>
                <a:cubicBezTo>
                  <a:pt x="21" y="67"/>
                  <a:pt x="21" y="68"/>
                  <a:pt x="22" y="68"/>
                </a:cubicBezTo>
                <a:cubicBezTo>
                  <a:pt x="22" y="68"/>
                  <a:pt x="22" y="68"/>
                  <a:pt x="22" y="68"/>
                </a:cubicBezTo>
                <a:cubicBezTo>
                  <a:pt x="23" y="68"/>
                  <a:pt x="23" y="68"/>
                  <a:pt x="24" y="67"/>
                </a:cubicBezTo>
                <a:cubicBezTo>
                  <a:pt x="29" y="62"/>
                  <a:pt x="29" y="62"/>
                  <a:pt x="29" y="62"/>
                </a:cubicBezTo>
                <a:cubicBezTo>
                  <a:pt x="29" y="62"/>
                  <a:pt x="29" y="61"/>
                  <a:pt x="29" y="61"/>
                </a:cubicBezTo>
                <a:cubicBezTo>
                  <a:pt x="30" y="50"/>
                  <a:pt x="30" y="50"/>
                  <a:pt x="30" y="50"/>
                </a:cubicBezTo>
                <a:cubicBezTo>
                  <a:pt x="43" y="37"/>
                  <a:pt x="43" y="37"/>
                  <a:pt x="43" y="37"/>
                </a:cubicBezTo>
                <a:cubicBezTo>
                  <a:pt x="56" y="62"/>
                  <a:pt x="56" y="62"/>
                  <a:pt x="56" y="62"/>
                </a:cubicBezTo>
                <a:cubicBezTo>
                  <a:pt x="57" y="63"/>
                  <a:pt x="57" y="63"/>
                  <a:pt x="58" y="63"/>
                </a:cubicBezTo>
                <a:cubicBezTo>
                  <a:pt x="59" y="63"/>
                  <a:pt x="59" y="63"/>
                  <a:pt x="60" y="63"/>
                </a:cubicBezTo>
                <a:cubicBezTo>
                  <a:pt x="65" y="58"/>
                  <a:pt x="65" y="58"/>
                  <a:pt x="65" y="58"/>
                </a:cubicBezTo>
                <a:cubicBezTo>
                  <a:pt x="65" y="57"/>
                  <a:pt x="66" y="56"/>
                  <a:pt x="65" y="56"/>
                </a:cubicBezTo>
                <a:cubicBezTo>
                  <a:pt x="56" y="24"/>
                  <a:pt x="56" y="24"/>
                  <a:pt x="56" y="24"/>
                </a:cubicBezTo>
                <a:cubicBezTo>
                  <a:pt x="63" y="17"/>
                  <a:pt x="63" y="17"/>
                  <a:pt x="63" y="17"/>
                </a:cubicBezTo>
                <a:cubicBezTo>
                  <a:pt x="64" y="16"/>
                  <a:pt x="65" y="14"/>
                  <a:pt x="67" y="12"/>
                </a:cubicBezTo>
                <a:cubicBezTo>
                  <a:pt x="67" y="11"/>
                  <a:pt x="68" y="10"/>
                  <a:pt x="68" y="9"/>
                </a:cubicBezTo>
                <a:cubicBezTo>
                  <a:pt x="69" y="6"/>
                  <a:pt x="68" y="4"/>
                  <a:pt x="67" y="2"/>
                </a:cubicBezTo>
                <a:close/>
                <a:moveTo>
                  <a:pt x="60" y="14"/>
                </a:moveTo>
                <a:cubicBezTo>
                  <a:pt x="53" y="22"/>
                  <a:pt x="53" y="22"/>
                  <a:pt x="53" y="22"/>
                </a:cubicBezTo>
                <a:cubicBezTo>
                  <a:pt x="52" y="22"/>
                  <a:pt x="52" y="23"/>
                  <a:pt x="52" y="24"/>
                </a:cubicBezTo>
                <a:cubicBezTo>
                  <a:pt x="61" y="55"/>
                  <a:pt x="61" y="55"/>
                  <a:pt x="61" y="55"/>
                </a:cubicBezTo>
                <a:cubicBezTo>
                  <a:pt x="59" y="58"/>
                  <a:pt x="59" y="58"/>
                  <a:pt x="59" y="58"/>
                </a:cubicBezTo>
                <a:cubicBezTo>
                  <a:pt x="45" y="33"/>
                  <a:pt x="45" y="33"/>
                  <a:pt x="45" y="33"/>
                </a:cubicBezTo>
                <a:cubicBezTo>
                  <a:pt x="45" y="32"/>
                  <a:pt x="44" y="32"/>
                  <a:pt x="44" y="32"/>
                </a:cubicBezTo>
                <a:cubicBezTo>
                  <a:pt x="43" y="31"/>
                  <a:pt x="43" y="32"/>
                  <a:pt x="42" y="32"/>
                </a:cubicBezTo>
                <a:cubicBezTo>
                  <a:pt x="26" y="48"/>
                  <a:pt x="26" y="48"/>
                  <a:pt x="26" y="48"/>
                </a:cubicBezTo>
                <a:cubicBezTo>
                  <a:pt x="26" y="48"/>
                  <a:pt x="26" y="49"/>
                  <a:pt x="26" y="49"/>
                </a:cubicBezTo>
                <a:cubicBezTo>
                  <a:pt x="25" y="60"/>
                  <a:pt x="25" y="60"/>
                  <a:pt x="25" y="60"/>
                </a:cubicBezTo>
                <a:cubicBezTo>
                  <a:pt x="23" y="62"/>
                  <a:pt x="23" y="62"/>
                  <a:pt x="23" y="62"/>
                </a:cubicBezTo>
                <a:cubicBezTo>
                  <a:pt x="18" y="51"/>
                  <a:pt x="18" y="51"/>
                  <a:pt x="18" y="51"/>
                </a:cubicBezTo>
                <a:cubicBezTo>
                  <a:pt x="18" y="51"/>
                  <a:pt x="18" y="51"/>
                  <a:pt x="17" y="50"/>
                </a:cubicBezTo>
                <a:cubicBezTo>
                  <a:pt x="6" y="46"/>
                  <a:pt x="6" y="46"/>
                  <a:pt x="6" y="46"/>
                </a:cubicBezTo>
                <a:cubicBezTo>
                  <a:pt x="9" y="43"/>
                  <a:pt x="9" y="43"/>
                  <a:pt x="9" y="43"/>
                </a:cubicBezTo>
                <a:cubicBezTo>
                  <a:pt x="19" y="43"/>
                  <a:pt x="19" y="43"/>
                  <a:pt x="19" y="43"/>
                </a:cubicBezTo>
                <a:cubicBezTo>
                  <a:pt x="20" y="43"/>
                  <a:pt x="20" y="43"/>
                  <a:pt x="21" y="42"/>
                </a:cubicBezTo>
                <a:cubicBezTo>
                  <a:pt x="36" y="27"/>
                  <a:pt x="36" y="27"/>
                  <a:pt x="36" y="27"/>
                </a:cubicBezTo>
                <a:cubicBezTo>
                  <a:pt x="37" y="26"/>
                  <a:pt x="37" y="25"/>
                  <a:pt x="37" y="25"/>
                </a:cubicBezTo>
                <a:cubicBezTo>
                  <a:pt x="37" y="24"/>
                  <a:pt x="37" y="24"/>
                  <a:pt x="36" y="23"/>
                </a:cubicBezTo>
                <a:cubicBezTo>
                  <a:pt x="11" y="10"/>
                  <a:pt x="11" y="10"/>
                  <a:pt x="11" y="10"/>
                </a:cubicBezTo>
                <a:cubicBezTo>
                  <a:pt x="13" y="7"/>
                  <a:pt x="13" y="7"/>
                  <a:pt x="13" y="7"/>
                </a:cubicBezTo>
                <a:cubicBezTo>
                  <a:pt x="45" y="16"/>
                  <a:pt x="45" y="16"/>
                  <a:pt x="45" y="16"/>
                </a:cubicBezTo>
                <a:cubicBezTo>
                  <a:pt x="46" y="17"/>
                  <a:pt x="46" y="17"/>
                  <a:pt x="47" y="16"/>
                </a:cubicBezTo>
                <a:cubicBezTo>
                  <a:pt x="50" y="13"/>
                  <a:pt x="50" y="13"/>
                  <a:pt x="50" y="13"/>
                </a:cubicBezTo>
                <a:cubicBezTo>
                  <a:pt x="53" y="10"/>
                  <a:pt x="53" y="10"/>
                  <a:pt x="53" y="10"/>
                </a:cubicBezTo>
                <a:cubicBezTo>
                  <a:pt x="54" y="9"/>
                  <a:pt x="54" y="9"/>
                  <a:pt x="54" y="9"/>
                </a:cubicBezTo>
                <a:cubicBezTo>
                  <a:pt x="54" y="9"/>
                  <a:pt x="54" y="9"/>
                  <a:pt x="54" y="9"/>
                </a:cubicBezTo>
                <a:cubicBezTo>
                  <a:pt x="58" y="6"/>
                  <a:pt x="61" y="4"/>
                  <a:pt x="62" y="4"/>
                </a:cubicBezTo>
                <a:cubicBezTo>
                  <a:pt x="63" y="4"/>
                  <a:pt x="64" y="5"/>
                  <a:pt x="64" y="5"/>
                </a:cubicBezTo>
                <a:cubicBezTo>
                  <a:pt x="66" y="7"/>
                  <a:pt x="61" y="13"/>
                  <a:pt x="60" y="14"/>
                </a:cubicBezTo>
                <a:close/>
                <a:moveTo>
                  <a:pt x="60" y="14"/>
                </a:moveTo>
                <a:cubicBezTo>
                  <a:pt x="60" y="14"/>
                  <a:pt x="60" y="14"/>
                  <a:pt x="60" y="14"/>
                </a:cubicBezTo>
              </a:path>
            </a:pathLst>
          </a:custGeom>
          <a:solidFill>
            <a:schemeClr val="accent4"/>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19" name="Freeform 8">
            <a:extLst>
              <a:ext uri="{FF2B5EF4-FFF2-40B4-BE49-F238E27FC236}">
                <a16:creationId xmlns:a16="http://schemas.microsoft.com/office/drawing/2014/main" id="{FA95AF23-AD61-648D-9911-21043CF3AE5A}"/>
              </a:ext>
            </a:extLst>
          </p:cNvPr>
          <p:cNvSpPr>
            <a:spLocks noEditPoints="1"/>
          </p:cNvSpPr>
          <p:nvPr/>
        </p:nvSpPr>
        <p:spPr bwMode="auto">
          <a:xfrm>
            <a:off x="4047564" y="6542388"/>
            <a:ext cx="1298576" cy="1006476"/>
          </a:xfrm>
          <a:custGeom>
            <a:avLst/>
            <a:gdLst>
              <a:gd name="T0" fmla="*/ 75 w 76"/>
              <a:gd name="T1" fmla="*/ 19 h 59"/>
              <a:gd name="T2" fmla="*/ 39 w 76"/>
              <a:gd name="T3" fmla="*/ 1 h 59"/>
              <a:gd name="T4" fmla="*/ 37 w 76"/>
              <a:gd name="T5" fmla="*/ 1 h 59"/>
              <a:gd name="T6" fmla="*/ 1 w 76"/>
              <a:gd name="T7" fmla="*/ 19 h 59"/>
              <a:gd name="T8" fmla="*/ 0 w 76"/>
              <a:gd name="T9" fmla="*/ 22 h 59"/>
              <a:gd name="T10" fmla="*/ 0 w 76"/>
              <a:gd name="T11" fmla="*/ 31 h 59"/>
              <a:gd name="T12" fmla="*/ 2 w 76"/>
              <a:gd name="T13" fmla="*/ 34 h 59"/>
              <a:gd name="T14" fmla="*/ 5 w 76"/>
              <a:gd name="T15" fmla="*/ 31 h 59"/>
              <a:gd name="T16" fmla="*/ 5 w 76"/>
              <a:gd name="T17" fmla="*/ 26 h 59"/>
              <a:gd name="T18" fmla="*/ 10 w 76"/>
              <a:gd name="T19" fmla="*/ 29 h 59"/>
              <a:gd name="T20" fmla="*/ 10 w 76"/>
              <a:gd name="T21" fmla="*/ 49 h 59"/>
              <a:gd name="T22" fmla="*/ 11 w 76"/>
              <a:gd name="T23" fmla="*/ 50 h 59"/>
              <a:gd name="T24" fmla="*/ 38 w 76"/>
              <a:gd name="T25" fmla="*/ 59 h 59"/>
              <a:gd name="T26" fmla="*/ 65 w 76"/>
              <a:gd name="T27" fmla="*/ 50 h 59"/>
              <a:gd name="T28" fmla="*/ 66 w 76"/>
              <a:gd name="T29" fmla="*/ 49 h 59"/>
              <a:gd name="T30" fmla="*/ 66 w 76"/>
              <a:gd name="T31" fmla="*/ 29 h 59"/>
              <a:gd name="T32" fmla="*/ 75 w 76"/>
              <a:gd name="T33" fmla="*/ 24 h 59"/>
              <a:gd name="T34" fmla="*/ 76 w 76"/>
              <a:gd name="T35" fmla="*/ 22 h 59"/>
              <a:gd name="T36" fmla="*/ 75 w 76"/>
              <a:gd name="T37" fmla="*/ 19 h 59"/>
              <a:gd name="T38" fmla="*/ 61 w 76"/>
              <a:gd name="T39" fmla="*/ 48 h 59"/>
              <a:gd name="T40" fmla="*/ 38 w 76"/>
              <a:gd name="T41" fmla="*/ 54 h 59"/>
              <a:gd name="T42" fmla="*/ 15 w 76"/>
              <a:gd name="T43" fmla="*/ 48 h 59"/>
              <a:gd name="T44" fmla="*/ 15 w 76"/>
              <a:gd name="T45" fmla="*/ 31 h 59"/>
              <a:gd name="T46" fmla="*/ 37 w 76"/>
              <a:gd name="T47" fmla="*/ 42 h 59"/>
              <a:gd name="T48" fmla="*/ 38 w 76"/>
              <a:gd name="T49" fmla="*/ 43 h 59"/>
              <a:gd name="T50" fmla="*/ 39 w 76"/>
              <a:gd name="T51" fmla="*/ 42 h 59"/>
              <a:gd name="T52" fmla="*/ 61 w 76"/>
              <a:gd name="T53" fmla="*/ 31 h 59"/>
              <a:gd name="T54" fmla="*/ 61 w 76"/>
              <a:gd name="T55" fmla="*/ 48 h 59"/>
              <a:gd name="T56" fmla="*/ 38 w 76"/>
              <a:gd name="T57" fmla="*/ 37 h 59"/>
              <a:gd name="T58" fmla="*/ 8 w 76"/>
              <a:gd name="T59" fmla="*/ 22 h 59"/>
              <a:gd name="T60" fmla="*/ 38 w 76"/>
              <a:gd name="T61" fmla="*/ 6 h 59"/>
              <a:gd name="T62" fmla="*/ 68 w 76"/>
              <a:gd name="T63" fmla="*/ 22 h 59"/>
              <a:gd name="T64" fmla="*/ 38 w 76"/>
              <a:gd name="T65" fmla="*/ 37 h 59"/>
              <a:gd name="T66" fmla="*/ 38 w 76"/>
              <a:gd name="T67" fmla="*/ 37 h 59"/>
              <a:gd name="T68" fmla="*/ 38 w 76"/>
              <a:gd name="T69" fmla="*/ 3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59">
                <a:moveTo>
                  <a:pt x="75" y="19"/>
                </a:moveTo>
                <a:cubicBezTo>
                  <a:pt x="39" y="1"/>
                  <a:pt x="39" y="1"/>
                  <a:pt x="39" y="1"/>
                </a:cubicBezTo>
                <a:cubicBezTo>
                  <a:pt x="38" y="0"/>
                  <a:pt x="38" y="0"/>
                  <a:pt x="37" y="1"/>
                </a:cubicBezTo>
                <a:cubicBezTo>
                  <a:pt x="1" y="19"/>
                  <a:pt x="1" y="19"/>
                  <a:pt x="1" y="19"/>
                </a:cubicBezTo>
                <a:cubicBezTo>
                  <a:pt x="0" y="20"/>
                  <a:pt x="0" y="21"/>
                  <a:pt x="0" y="22"/>
                </a:cubicBezTo>
                <a:cubicBezTo>
                  <a:pt x="0" y="31"/>
                  <a:pt x="0" y="31"/>
                  <a:pt x="0" y="31"/>
                </a:cubicBezTo>
                <a:cubicBezTo>
                  <a:pt x="0" y="33"/>
                  <a:pt x="1" y="34"/>
                  <a:pt x="2" y="34"/>
                </a:cubicBezTo>
                <a:cubicBezTo>
                  <a:pt x="4" y="34"/>
                  <a:pt x="5" y="33"/>
                  <a:pt x="5" y="31"/>
                </a:cubicBezTo>
                <a:cubicBezTo>
                  <a:pt x="5" y="26"/>
                  <a:pt x="5" y="26"/>
                  <a:pt x="5" y="26"/>
                </a:cubicBezTo>
                <a:cubicBezTo>
                  <a:pt x="10" y="29"/>
                  <a:pt x="10" y="29"/>
                  <a:pt x="10" y="29"/>
                </a:cubicBezTo>
                <a:cubicBezTo>
                  <a:pt x="10" y="49"/>
                  <a:pt x="10" y="49"/>
                  <a:pt x="10" y="49"/>
                </a:cubicBezTo>
                <a:cubicBezTo>
                  <a:pt x="10" y="49"/>
                  <a:pt x="10" y="50"/>
                  <a:pt x="11" y="50"/>
                </a:cubicBezTo>
                <a:cubicBezTo>
                  <a:pt x="11" y="51"/>
                  <a:pt x="17" y="59"/>
                  <a:pt x="38" y="59"/>
                </a:cubicBezTo>
                <a:cubicBezTo>
                  <a:pt x="59" y="59"/>
                  <a:pt x="65" y="51"/>
                  <a:pt x="65" y="50"/>
                </a:cubicBezTo>
                <a:cubicBezTo>
                  <a:pt x="66" y="50"/>
                  <a:pt x="66" y="49"/>
                  <a:pt x="66" y="49"/>
                </a:cubicBezTo>
                <a:cubicBezTo>
                  <a:pt x="66" y="29"/>
                  <a:pt x="66" y="29"/>
                  <a:pt x="66" y="29"/>
                </a:cubicBezTo>
                <a:cubicBezTo>
                  <a:pt x="75" y="24"/>
                  <a:pt x="75" y="24"/>
                  <a:pt x="75" y="24"/>
                </a:cubicBezTo>
                <a:cubicBezTo>
                  <a:pt x="76" y="23"/>
                  <a:pt x="76" y="23"/>
                  <a:pt x="76" y="22"/>
                </a:cubicBezTo>
                <a:cubicBezTo>
                  <a:pt x="76" y="21"/>
                  <a:pt x="76" y="20"/>
                  <a:pt x="75" y="19"/>
                </a:cubicBezTo>
                <a:close/>
                <a:moveTo>
                  <a:pt x="61" y="48"/>
                </a:moveTo>
                <a:cubicBezTo>
                  <a:pt x="59" y="49"/>
                  <a:pt x="53" y="54"/>
                  <a:pt x="38" y="54"/>
                </a:cubicBezTo>
                <a:cubicBezTo>
                  <a:pt x="23" y="54"/>
                  <a:pt x="17" y="49"/>
                  <a:pt x="15" y="48"/>
                </a:cubicBezTo>
                <a:cubicBezTo>
                  <a:pt x="15" y="31"/>
                  <a:pt x="15" y="31"/>
                  <a:pt x="15" y="31"/>
                </a:cubicBezTo>
                <a:cubicBezTo>
                  <a:pt x="37" y="42"/>
                  <a:pt x="37" y="42"/>
                  <a:pt x="37" y="42"/>
                </a:cubicBezTo>
                <a:cubicBezTo>
                  <a:pt x="37" y="43"/>
                  <a:pt x="38" y="43"/>
                  <a:pt x="38" y="43"/>
                </a:cubicBezTo>
                <a:cubicBezTo>
                  <a:pt x="38" y="43"/>
                  <a:pt x="39" y="43"/>
                  <a:pt x="39" y="42"/>
                </a:cubicBezTo>
                <a:cubicBezTo>
                  <a:pt x="61" y="31"/>
                  <a:pt x="61" y="31"/>
                  <a:pt x="61" y="31"/>
                </a:cubicBezTo>
                <a:lnTo>
                  <a:pt x="61" y="48"/>
                </a:lnTo>
                <a:close/>
                <a:moveTo>
                  <a:pt x="38" y="37"/>
                </a:moveTo>
                <a:cubicBezTo>
                  <a:pt x="8" y="22"/>
                  <a:pt x="8" y="22"/>
                  <a:pt x="8" y="22"/>
                </a:cubicBezTo>
                <a:cubicBezTo>
                  <a:pt x="38" y="6"/>
                  <a:pt x="38" y="6"/>
                  <a:pt x="38" y="6"/>
                </a:cubicBezTo>
                <a:cubicBezTo>
                  <a:pt x="68" y="22"/>
                  <a:pt x="68" y="22"/>
                  <a:pt x="68" y="22"/>
                </a:cubicBezTo>
                <a:lnTo>
                  <a:pt x="38" y="37"/>
                </a:lnTo>
                <a:close/>
                <a:moveTo>
                  <a:pt x="38" y="37"/>
                </a:moveTo>
                <a:cubicBezTo>
                  <a:pt x="38" y="37"/>
                  <a:pt x="38" y="37"/>
                  <a:pt x="38" y="37"/>
                </a:cubicBezTo>
              </a:path>
            </a:pathLst>
          </a:custGeom>
          <a:solidFill>
            <a:schemeClr val="accent1"/>
          </a:solidFill>
          <a:ln>
            <a:noFill/>
          </a:ln>
        </p:spPr>
        <p:txBody>
          <a:bodyPr vert="horz" wrap="square" lIns="182880" tIns="91440" rIns="182880" bIns="91440" numCol="1" anchor="t" anchorCtr="0" compatLnSpc="1">
            <a:prstTxWarp prst="textNoShape">
              <a:avLst/>
            </a:prstTxWarp>
          </a:bodyPr>
          <a:lstStyle/>
          <a:p>
            <a:endParaRPr lang="en-US" sz="7200"/>
          </a:p>
        </p:txBody>
      </p:sp>
    </p:spTree>
    <p:extLst>
      <p:ext uri="{BB962C8B-B14F-4D97-AF65-F5344CB8AC3E}">
        <p14:creationId xmlns:p14="http://schemas.microsoft.com/office/powerpoint/2010/main" val="200698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ADEB35-DC9B-0EFA-ACA1-8C6B9C6BE5E2}"/>
              </a:ext>
            </a:extLst>
          </p:cNvPr>
          <p:cNvSpPr txBox="1"/>
          <p:nvPr/>
        </p:nvSpPr>
        <p:spPr>
          <a:xfrm>
            <a:off x="2967218" y="4151661"/>
            <a:ext cx="1767692" cy="615553"/>
          </a:xfrm>
          <a:prstGeom prst="rect">
            <a:avLst/>
          </a:prstGeom>
          <a:noFill/>
        </p:spPr>
        <p:txBody>
          <a:bodyPr wrap="square" rtlCol="0">
            <a:spAutoFit/>
          </a:bodyPr>
          <a:lstStyle/>
          <a:p>
            <a:r>
              <a:rPr lang="en-US" sz="3400" spc="400" dirty="0">
                <a:latin typeface="Raleway SemiBold" panose="020B0703030101060003" pitchFamily="34" charset="0"/>
                <a:cs typeface="Poppins SemiBold" panose="00000700000000000000" pitchFamily="2" charset="0"/>
              </a:rPr>
              <a:t>2011</a:t>
            </a:r>
          </a:p>
        </p:txBody>
      </p:sp>
      <p:sp>
        <p:nvSpPr>
          <p:cNvPr id="3" name="TextBox 2">
            <a:extLst>
              <a:ext uri="{FF2B5EF4-FFF2-40B4-BE49-F238E27FC236}">
                <a16:creationId xmlns:a16="http://schemas.microsoft.com/office/drawing/2014/main" id="{5760E53B-7FDF-61C7-372B-DCBB09394C17}"/>
              </a:ext>
            </a:extLst>
          </p:cNvPr>
          <p:cNvSpPr txBox="1"/>
          <p:nvPr/>
        </p:nvSpPr>
        <p:spPr>
          <a:xfrm>
            <a:off x="2967219" y="4787914"/>
            <a:ext cx="3395214" cy="1276055"/>
          </a:xfrm>
          <a:prstGeom prst="rect">
            <a:avLst/>
          </a:prstGeom>
          <a:noFill/>
        </p:spPr>
        <p:txBody>
          <a:bodyPr wrap="square" rtlCol="0">
            <a:spAutoFit/>
          </a:bodyPr>
          <a:lstStyle/>
          <a:p>
            <a:pPr>
              <a:lnSpc>
                <a:spcPts val="3200"/>
              </a:lnSpc>
            </a:pPr>
            <a:r>
              <a:rPr lang="en-US" sz="1800" dirty="0">
                <a:latin typeface="Raleway" panose="020B0503030101060003" pitchFamily="34" charset="0"/>
                <a:cs typeface="Poppins Light" panose="00000400000000000000" pitchFamily="2" charset="0"/>
              </a:rPr>
              <a:t>Contrary to popular</a:t>
            </a:r>
          </a:p>
          <a:p>
            <a:pPr>
              <a:lnSpc>
                <a:spcPts val="3200"/>
              </a:lnSpc>
            </a:pPr>
            <a:r>
              <a:rPr lang="en-US" sz="1800" dirty="0">
                <a:latin typeface="Raleway" panose="020B0503030101060003" pitchFamily="34" charset="0"/>
                <a:cs typeface="Poppins Light" panose="00000400000000000000" pitchFamily="2" charset="0"/>
              </a:rPr>
              <a:t>belief, Lorem Ipsum simply random text.</a:t>
            </a:r>
          </a:p>
        </p:txBody>
      </p:sp>
      <p:grpSp>
        <p:nvGrpSpPr>
          <p:cNvPr id="4" name="Group 3">
            <a:extLst>
              <a:ext uri="{FF2B5EF4-FFF2-40B4-BE49-F238E27FC236}">
                <a16:creationId xmlns:a16="http://schemas.microsoft.com/office/drawing/2014/main" id="{973E0481-E9B0-48A8-E5E3-1BC338D1584F}"/>
              </a:ext>
            </a:extLst>
          </p:cNvPr>
          <p:cNvGrpSpPr/>
          <p:nvPr/>
        </p:nvGrpSpPr>
        <p:grpSpPr>
          <a:xfrm>
            <a:off x="2866924" y="4339203"/>
            <a:ext cx="163752" cy="2852646"/>
            <a:chOff x="1308229" y="2336329"/>
            <a:chExt cx="84420" cy="1470639"/>
          </a:xfrm>
        </p:grpSpPr>
        <p:cxnSp>
          <p:nvCxnSpPr>
            <p:cNvPr id="5" name="Straight Connector 4">
              <a:extLst>
                <a:ext uri="{FF2B5EF4-FFF2-40B4-BE49-F238E27FC236}">
                  <a16:creationId xmlns:a16="http://schemas.microsoft.com/office/drawing/2014/main" id="{5A7EC442-BEE1-1C00-2424-4537E296A467}"/>
                </a:ext>
              </a:extLst>
            </p:cNvPr>
            <p:cNvCxnSpPr>
              <a:cxnSpLocks/>
            </p:cNvCxnSpPr>
            <p:nvPr/>
          </p:nvCxnSpPr>
          <p:spPr>
            <a:xfrm>
              <a:off x="1350113" y="2336329"/>
              <a:ext cx="326" cy="1453431"/>
            </a:xfrm>
            <a:prstGeom prst="line">
              <a:avLst/>
            </a:prstGeom>
            <a:ln w="254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BE806D69-1F93-6A8F-F7EC-0AD81CE25425}"/>
                </a:ext>
              </a:extLst>
            </p:cNvPr>
            <p:cNvSpPr/>
            <p:nvPr/>
          </p:nvSpPr>
          <p:spPr>
            <a:xfrm>
              <a:off x="1308229" y="3722548"/>
              <a:ext cx="84420" cy="844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7" name="TextBox 6">
            <a:extLst>
              <a:ext uri="{FF2B5EF4-FFF2-40B4-BE49-F238E27FC236}">
                <a16:creationId xmlns:a16="http://schemas.microsoft.com/office/drawing/2014/main" id="{2FD7D91C-D036-6842-DC28-CE34C5AEEBCE}"/>
              </a:ext>
            </a:extLst>
          </p:cNvPr>
          <p:cNvSpPr txBox="1"/>
          <p:nvPr/>
        </p:nvSpPr>
        <p:spPr>
          <a:xfrm>
            <a:off x="8235975" y="4151661"/>
            <a:ext cx="1768954" cy="615553"/>
          </a:xfrm>
          <a:prstGeom prst="rect">
            <a:avLst/>
          </a:prstGeom>
          <a:noFill/>
        </p:spPr>
        <p:txBody>
          <a:bodyPr wrap="square" rtlCol="0">
            <a:spAutoFit/>
          </a:bodyPr>
          <a:lstStyle/>
          <a:p>
            <a:r>
              <a:rPr lang="en-US" sz="3400" spc="400" dirty="0">
                <a:latin typeface="Raleway SemiBold" panose="020B0703030101060003" pitchFamily="34" charset="0"/>
                <a:cs typeface="Poppins SemiBold" panose="00000700000000000000" pitchFamily="2" charset="0"/>
              </a:rPr>
              <a:t>2013</a:t>
            </a:r>
          </a:p>
        </p:txBody>
      </p:sp>
      <p:sp>
        <p:nvSpPr>
          <p:cNvPr id="8" name="TextBox 7">
            <a:extLst>
              <a:ext uri="{FF2B5EF4-FFF2-40B4-BE49-F238E27FC236}">
                <a16:creationId xmlns:a16="http://schemas.microsoft.com/office/drawing/2014/main" id="{390E535D-9488-6275-C3A5-4EA701FD3DC4}"/>
              </a:ext>
            </a:extLst>
          </p:cNvPr>
          <p:cNvSpPr txBox="1"/>
          <p:nvPr/>
        </p:nvSpPr>
        <p:spPr>
          <a:xfrm>
            <a:off x="8235975" y="4787914"/>
            <a:ext cx="3604174" cy="1276055"/>
          </a:xfrm>
          <a:prstGeom prst="rect">
            <a:avLst/>
          </a:prstGeom>
          <a:noFill/>
        </p:spPr>
        <p:txBody>
          <a:bodyPr wrap="square" rtlCol="0">
            <a:spAutoFit/>
          </a:bodyPr>
          <a:lstStyle/>
          <a:p>
            <a:pPr>
              <a:lnSpc>
                <a:spcPts val="3200"/>
              </a:lnSpc>
            </a:pPr>
            <a:r>
              <a:rPr lang="en-US" sz="1800" dirty="0">
                <a:latin typeface="Raleway" panose="020B0503030101060003" pitchFamily="34" charset="0"/>
                <a:cs typeface="Poppins Light" panose="00000400000000000000" pitchFamily="2" charset="0"/>
              </a:rPr>
              <a:t>Contrary to popular</a:t>
            </a:r>
          </a:p>
          <a:p>
            <a:pPr>
              <a:lnSpc>
                <a:spcPts val="3200"/>
              </a:lnSpc>
            </a:pPr>
            <a:r>
              <a:rPr lang="en-US" sz="1800" dirty="0">
                <a:latin typeface="Raleway" panose="020B0503030101060003" pitchFamily="34" charset="0"/>
                <a:cs typeface="Poppins Light" panose="00000400000000000000" pitchFamily="2" charset="0"/>
              </a:rPr>
              <a:t>belief, Lorem Ipsum simply random text.</a:t>
            </a:r>
          </a:p>
        </p:txBody>
      </p:sp>
      <p:grpSp>
        <p:nvGrpSpPr>
          <p:cNvPr id="9" name="Group 8">
            <a:extLst>
              <a:ext uri="{FF2B5EF4-FFF2-40B4-BE49-F238E27FC236}">
                <a16:creationId xmlns:a16="http://schemas.microsoft.com/office/drawing/2014/main" id="{25A31F04-9E5A-B130-81B3-C0D5CDA11484}"/>
              </a:ext>
            </a:extLst>
          </p:cNvPr>
          <p:cNvGrpSpPr/>
          <p:nvPr/>
        </p:nvGrpSpPr>
        <p:grpSpPr>
          <a:xfrm>
            <a:off x="8126992" y="4339203"/>
            <a:ext cx="163752" cy="2852646"/>
            <a:chOff x="4044098" y="2336329"/>
            <a:chExt cx="84420" cy="1470639"/>
          </a:xfrm>
        </p:grpSpPr>
        <p:cxnSp>
          <p:nvCxnSpPr>
            <p:cNvPr id="10" name="Straight Connector 9">
              <a:extLst>
                <a:ext uri="{FF2B5EF4-FFF2-40B4-BE49-F238E27FC236}">
                  <a16:creationId xmlns:a16="http://schemas.microsoft.com/office/drawing/2014/main" id="{87567839-8C55-F6CC-0A45-71973FC73A23}"/>
                </a:ext>
              </a:extLst>
            </p:cNvPr>
            <p:cNvCxnSpPr>
              <a:cxnSpLocks/>
            </p:cNvCxnSpPr>
            <p:nvPr/>
          </p:nvCxnSpPr>
          <p:spPr>
            <a:xfrm>
              <a:off x="4085982" y="2336329"/>
              <a:ext cx="326" cy="1453431"/>
            </a:xfrm>
            <a:prstGeom prst="line">
              <a:avLst/>
            </a:prstGeom>
            <a:ln w="254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07E4DB8B-80E7-F375-AE14-8A2D04D06FC7}"/>
                </a:ext>
              </a:extLst>
            </p:cNvPr>
            <p:cNvSpPr/>
            <p:nvPr/>
          </p:nvSpPr>
          <p:spPr>
            <a:xfrm>
              <a:off x="4044098" y="3722548"/>
              <a:ext cx="84420" cy="844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12" name="TextBox 11">
            <a:extLst>
              <a:ext uri="{FF2B5EF4-FFF2-40B4-BE49-F238E27FC236}">
                <a16:creationId xmlns:a16="http://schemas.microsoft.com/office/drawing/2014/main" id="{92C72100-6EDE-99A1-DE2A-B6C64B948D52}"/>
              </a:ext>
            </a:extLst>
          </p:cNvPr>
          <p:cNvSpPr txBox="1"/>
          <p:nvPr/>
        </p:nvSpPr>
        <p:spPr>
          <a:xfrm>
            <a:off x="13486309" y="4151661"/>
            <a:ext cx="1571678" cy="615553"/>
          </a:xfrm>
          <a:prstGeom prst="rect">
            <a:avLst/>
          </a:prstGeom>
          <a:noFill/>
        </p:spPr>
        <p:txBody>
          <a:bodyPr wrap="square" rtlCol="0">
            <a:spAutoFit/>
          </a:bodyPr>
          <a:lstStyle/>
          <a:p>
            <a:r>
              <a:rPr lang="en-US" sz="3400" spc="400" dirty="0">
                <a:latin typeface="Raleway SemiBold" panose="020B0703030101060003" pitchFamily="34" charset="0"/>
                <a:cs typeface="Poppins SemiBold" panose="00000700000000000000" pitchFamily="2" charset="0"/>
              </a:rPr>
              <a:t>2015</a:t>
            </a:r>
          </a:p>
        </p:txBody>
      </p:sp>
      <p:sp>
        <p:nvSpPr>
          <p:cNvPr id="13" name="TextBox 12">
            <a:extLst>
              <a:ext uri="{FF2B5EF4-FFF2-40B4-BE49-F238E27FC236}">
                <a16:creationId xmlns:a16="http://schemas.microsoft.com/office/drawing/2014/main" id="{A717811E-59C5-4FA7-7298-A6864640A658}"/>
              </a:ext>
            </a:extLst>
          </p:cNvPr>
          <p:cNvSpPr txBox="1"/>
          <p:nvPr/>
        </p:nvSpPr>
        <p:spPr>
          <a:xfrm>
            <a:off x="13486309" y="4787914"/>
            <a:ext cx="3395214" cy="1276055"/>
          </a:xfrm>
          <a:prstGeom prst="rect">
            <a:avLst/>
          </a:prstGeom>
          <a:noFill/>
        </p:spPr>
        <p:txBody>
          <a:bodyPr wrap="square" rtlCol="0">
            <a:spAutoFit/>
          </a:bodyPr>
          <a:lstStyle/>
          <a:p>
            <a:pPr>
              <a:lnSpc>
                <a:spcPts val="3200"/>
              </a:lnSpc>
            </a:pPr>
            <a:r>
              <a:rPr lang="en-US" sz="1800" dirty="0">
                <a:latin typeface="Raleway" panose="020B0503030101060003" pitchFamily="34" charset="0"/>
                <a:cs typeface="Poppins Light" panose="00000400000000000000" pitchFamily="2" charset="0"/>
              </a:rPr>
              <a:t>Contrary to popular</a:t>
            </a:r>
          </a:p>
          <a:p>
            <a:pPr>
              <a:lnSpc>
                <a:spcPts val="3200"/>
              </a:lnSpc>
            </a:pPr>
            <a:r>
              <a:rPr lang="en-US" sz="1800" dirty="0">
                <a:latin typeface="Raleway" panose="020B0503030101060003" pitchFamily="34" charset="0"/>
                <a:cs typeface="Poppins Light" panose="00000400000000000000" pitchFamily="2" charset="0"/>
              </a:rPr>
              <a:t>belief, Lorem Ipsum simply random text.</a:t>
            </a:r>
          </a:p>
        </p:txBody>
      </p:sp>
      <p:grpSp>
        <p:nvGrpSpPr>
          <p:cNvPr id="14" name="Group 13">
            <a:extLst>
              <a:ext uri="{FF2B5EF4-FFF2-40B4-BE49-F238E27FC236}">
                <a16:creationId xmlns:a16="http://schemas.microsoft.com/office/drawing/2014/main" id="{99D2507E-B73B-5D66-CA97-7FCB95057247}"/>
              </a:ext>
            </a:extLst>
          </p:cNvPr>
          <p:cNvGrpSpPr/>
          <p:nvPr/>
        </p:nvGrpSpPr>
        <p:grpSpPr>
          <a:xfrm>
            <a:off x="13387058" y="4339203"/>
            <a:ext cx="163752" cy="2852646"/>
            <a:chOff x="6779966" y="2336329"/>
            <a:chExt cx="84420" cy="1470639"/>
          </a:xfrm>
        </p:grpSpPr>
        <p:cxnSp>
          <p:nvCxnSpPr>
            <p:cNvPr id="15" name="Straight Connector 14">
              <a:extLst>
                <a:ext uri="{FF2B5EF4-FFF2-40B4-BE49-F238E27FC236}">
                  <a16:creationId xmlns:a16="http://schemas.microsoft.com/office/drawing/2014/main" id="{E715F47D-CCFB-4109-AB67-3DF96B950CA8}"/>
                </a:ext>
              </a:extLst>
            </p:cNvPr>
            <p:cNvCxnSpPr>
              <a:cxnSpLocks/>
            </p:cNvCxnSpPr>
            <p:nvPr/>
          </p:nvCxnSpPr>
          <p:spPr>
            <a:xfrm>
              <a:off x="6822176" y="2336329"/>
              <a:ext cx="326" cy="1453431"/>
            </a:xfrm>
            <a:prstGeom prst="line">
              <a:avLst/>
            </a:prstGeom>
            <a:ln w="254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6B78D157-1A5E-B743-20C0-7F84314B1C42}"/>
                </a:ext>
              </a:extLst>
            </p:cNvPr>
            <p:cNvSpPr/>
            <p:nvPr/>
          </p:nvSpPr>
          <p:spPr>
            <a:xfrm>
              <a:off x="6779966" y="3722548"/>
              <a:ext cx="84420" cy="844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17" name="TextBox 16">
            <a:extLst>
              <a:ext uri="{FF2B5EF4-FFF2-40B4-BE49-F238E27FC236}">
                <a16:creationId xmlns:a16="http://schemas.microsoft.com/office/drawing/2014/main" id="{C25EEC10-9AEF-943E-9FF1-DAC4B5A70756}"/>
              </a:ext>
            </a:extLst>
          </p:cNvPr>
          <p:cNvSpPr txBox="1"/>
          <p:nvPr/>
        </p:nvSpPr>
        <p:spPr>
          <a:xfrm>
            <a:off x="18754431" y="4151661"/>
            <a:ext cx="1571678" cy="615553"/>
          </a:xfrm>
          <a:prstGeom prst="rect">
            <a:avLst/>
          </a:prstGeom>
          <a:noFill/>
        </p:spPr>
        <p:txBody>
          <a:bodyPr wrap="square" rtlCol="0">
            <a:spAutoFit/>
          </a:bodyPr>
          <a:lstStyle/>
          <a:p>
            <a:r>
              <a:rPr lang="en-US" sz="3400" spc="400" dirty="0">
                <a:latin typeface="Raleway SemiBold" panose="020B0703030101060003" pitchFamily="34" charset="0"/>
                <a:cs typeface="Poppins SemiBold" panose="00000700000000000000" pitchFamily="2" charset="0"/>
              </a:rPr>
              <a:t>2017</a:t>
            </a:r>
          </a:p>
        </p:txBody>
      </p:sp>
      <p:sp>
        <p:nvSpPr>
          <p:cNvPr id="18" name="TextBox 17">
            <a:extLst>
              <a:ext uri="{FF2B5EF4-FFF2-40B4-BE49-F238E27FC236}">
                <a16:creationId xmlns:a16="http://schemas.microsoft.com/office/drawing/2014/main" id="{E6991E9F-9F89-944A-ADA3-D80F94634511}"/>
              </a:ext>
            </a:extLst>
          </p:cNvPr>
          <p:cNvSpPr txBox="1"/>
          <p:nvPr/>
        </p:nvSpPr>
        <p:spPr>
          <a:xfrm>
            <a:off x="18754431" y="4787914"/>
            <a:ext cx="3395214" cy="1276055"/>
          </a:xfrm>
          <a:prstGeom prst="rect">
            <a:avLst/>
          </a:prstGeom>
          <a:noFill/>
        </p:spPr>
        <p:txBody>
          <a:bodyPr wrap="square" rtlCol="0">
            <a:spAutoFit/>
          </a:bodyPr>
          <a:lstStyle/>
          <a:p>
            <a:pPr>
              <a:lnSpc>
                <a:spcPts val="3200"/>
              </a:lnSpc>
            </a:pPr>
            <a:r>
              <a:rPr lang="en-US" sz="1800" dirty="0">
                <a:latin typeface="Raleway" panose="020B0503030101060003" pitchFamily="34" charset="0"/>
                <a:cs typeface="Poppins Light" panose="00000400000000000000" pitchFamily="2" charset="0"/>
              </a:rPr>
              <a:t>Contrary to popular</a:t>
            </a:r>
          </a:p>
          <a:p>
            <a:pPr>
              <a:lnSpc>
                <a:spcPts val="3200"/>
              </a:lnSpc>
            </a:pPr>
            <a:r>
              <a:rPr lang="en-US" sz="1800" dirty="0">
                <a:latin typeface="Raleway" panose="020B0503030101060003" pitchFamily="34" charset="0"/>
                <a:cs typeface="Poppins Light" panose="00000400000000000000" pitchFamily="2" charset="0"/>
              </a:rPr>
              <a:t>belief, Lorem Ipsum simply random text.</a:t>
            </a:r>
          </a:p>
        </p:txBody>
      </p:sp>
      <p:grpSp>
        <p:nvGrpSpPr>
          <p:cNvPr id="19" name="Group 18">
            <a:extLst>
              <a:ext uri="{FF2B5EF4-FFF2-40B4-BE49-F238E27FC236}">
                <a16:creationId xmlns:a16="http://schemas.microsoft.com/office/drawing/2014/main" id="{6592C324-02B3-1872-AF34-D0DFF543DD22}"/>
              </a:ext>
            </a:extLst>
          </p:cNvPr>
          <p:cNvGrpSpPr/>
          <p:nvPr/>
        </p:nvGrpSpPr>
        <p:grpSpPr>
          <a:xfrm>
            <a:off x="18647124" y="4339203"/>
            <a:ext cx="163752" cy="2854014"/>
            <a:chOff x="9515834" y="2336329"/>
            <a:chExt cx="84420" cy="1471344"/>
          </a:xfrm>
        </p:grpSpPr>
        <p:cxnSp>
          <p:nvCxnSpPr>
            <p:cNvPr id="20" name="Straight Connector 19">
              <a:extLst>
                <a:ext uri="{FF2B5EF4-FFF2-40B4-BE49-F238E27FC236}">
                  <a16:creationId xmlns:a16="http://schemas.microsoft.com/office/drawing/2014/main" id="{85D7BCA9-738D-7DEA-6297-891D965F32A9}"/>
                </a:ext>
              </a:extLst>
            </p:cNvPr>
            <p:cNvCxnSpPr>
              <a:cxnSpLocks/>
            </p:cNvCxnSpPr>
            <p:nvPr/>
          </p:nvCxnSpPr>
          <p:spPr>
            <a:xfrm>
              <a:off x="9557718" y="2336329"/>
              <a:ext cx="326" cy="1453431"/>
            </a:xfrm>
            <a:prstGeom prst="line">
              <a:avLst/>
            </a:prstGeom>
            <a:ln w="254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ED66B1C2-C9D1-3410-E5D2-B645DC62B2AD}"/>
                </a:ext>
              </a:extLst>
            </p:cNvPr>
            <p:cNvSpPr/>
            <p:nvPr/>
          </p:nvSpPr>
          <p:spPr>
            <a:xfrm>
              <a:off x="9515834" y="3723253"/>
              <a:ext cx="84420" cy="844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22" name="TextBox 21">
            <a:extLst>
              <a:ext uri="{FF2B5EF4-FFF2-40B4-BE49-F238E27FC236}">
                <a16:creationId xmlns:a16="http://schemas.microsoft.com/office/drawing/2014/main" id="{14052A36-1101-D5E3-20EE-263E5D405422}"/>
              </a:ext>
            </a:extLst>
          </p:cNvPr>
          <p:cNvSpPr txBox="1"/>
          <p:nvPr/>
        </p:nvSpPr>
        <p:spPr>
          <a:xfrm>
            <a:off x="19699340" y="10023057"/>
            <a:ext cx="1659700" cy="615553"/>
          </a:xfrm>
          <a:prstGeom prst="rect">
            <a:avLst/>
          </a:prstGeom>
          <a:noFill/>
        </p:spPr>
        <p:txBody>
          <a:bodyPr wrap="square" rtlCol="0">
            <a:spAutoFit/>
          </a:bodyPr>
          <a:lstStyle/>
          <a:p>
            <a:pPr algn="r"/>
            <a:r>
              <a:rPr lang="en-US" sz="3400" spc="400" dirty="0">
                <a:latin typeface="Raleway SemiBold" panose="020B0703030101060003" pitchFamily="34" charset="0"/>
                <a:cs typeface="Poppins SemiBold" panose="00000700000000000000" pitchFamily="2" charset="0"/>
              </a:rPr>
              <a:t>2018</a:t>
            </a:r>
          </a:p>
        </p:txBody>
      </p:sp>
      <p:sp>
        <p:nvSpPr>
          <p:cNvPr id="23" name="TextBox 22">
            <a:extLst>
              <a:ext uri="{FF2B5EF4-FFF2-40B4-BE49-F238E27FC236}">
                <a16:creationId xmlns:a16="http://schemas.microsoft.com/office/drawing/2014/main" id="{923F8AF0-90D3-7E2A-A98C-AD799AA144EB}"/>
              </a:ext>
            </a:extLst>
          </p:cNvPr>
          <p:cNvSpPr txBox="1"/>
          <p:nvPr/>
        </p:nvSpPr>
        <p:spPr>
          <a:xfrm>
            <a:off x="17754865" y="10697410"/>
            <a:ext cx="3395214" cy="1276055"/>
          </a:xfrm>
          <a:prstGeom prst="rect">
            <a:avLst/>
          </a:prstGeom>
          <a:noFill/>
        </p:spPr>
        <p:txBody>
          <a:bodyPr wrap="square" rtlCol="0">
            <a:spAutoFit/>
          </a:bodyPr>
          <a:lstStyle/>
          <a:p>
            <a:pPr algn="r">
              <a:lnSpc>
                <a:spcPts val="3200"/>
              </a:lnSpc>
            </a:pPr>
            <a:r>
              <a:rPr lang="en-US" sz="1800" dirty="0">
                <a:latin typeface="Raleway" panose="020B0503030101060003" pitchFamily="34" charset="0"/>
                <a:cs typeface="Poppins Light" panose="00000400000000000000" pitchFamily="2" charset="0"/>
              </a:rPr>
              <a:t>Contrary to popular</a:t>
            </a:r>
          </a:p>
          <a:p>
            <a:pPr algn="r">
              <a:lnSpc>
                <a:spcPts val="3200"/>
              </a:lnSpc>
            </a:pPr>
            <a:r>
              <a:rPr lang="en-US" sz="1800" dirty="0">
                <a:latin typeface="Raleway" panose="020B0503030101060003" pitchFamily="34" charset="0"/>
                <a:cs typeface="Poppins Light" panose="00000400000000000000" pitchFamily="2" charset="0"/>
              </a:rPr>
              <a:t>belief, Lorem Ipsum simply random text.</a:t>
            </a:r>
          </a:p>
        </p:txBody>
      </p:sp>
      <p:grpSp>
        <p:nvGrpSpPr>
          <p:cNvPr id="24" name="Group 23">
            <a:extLst>
              <a:ext uri="{FF2B5EF4-FFF2-40B4-BE49-F238E27FC236}">
                <a16:creationId xmlns:a16="http://schemas.microsoft.com/office/drawing/2014/main" id="{25327A9B-0FF2-2224-1045-784EB94841A7}"/>
              </a:ext>
            </a:extLst>
          </p:cNvPr>
          <p:cNvGrpSpPr/>
          <p:nvPr/>
        </p:nvGrpSpPr>
        <p:grpSpPr>
          <a:xfrm>
            <a:off x="21277164" y="8971032"/>
            <a:ext cx="163752" cy="2901144"/>
            <a:chOff x="10799350" y="4724200"/>
            <a:chExt cx="84420" cy="1495641"/>
          </a:xfrm>
        </p:grpSpPr>
        <p:cxnSp>
          <p:nvCxnSpPr>
            <p:cNvPr id="25" name="Straight Connector 24">
              <a:extLst>
                <a:ext uri="{FF2B5EF4-FFF2-40B4-BE49-F238E27FC236}">
                  <a16:creationId xmlns:a16="http://schemas.microsoft.com/office/drawing/2014/main" id="{3A77C56E-5D37-9628-9B24-1C62A5EB3ADE}"/>
                </a:ext>
              </a:extLst>
            </p:cNvPr>
            <p:cNvCxnSpPr>
              <a:cxnSpLocks/>
            </p:cNvCxnSpPr>
            <p:nvPr/>
          </p:nvCxnSpPr>
          <p:spPr>
            <a:xfrm>
              <a:off x="10841234" y="4766410"/>
              <a:ext cx="326" cy="1453431"/>
            </a:xfrm>
            <a:prstGeom prst="line">
              <a:avLst/>
            </a:prstGeom>
            <a:ln w="254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55CB89F1-A7C1-C47D-6F44-3C797BD5E01B}"/>
                </a:ext>
              </a:extLst>
            </p:cNvPr>
            <p:cNvSpPr/>
            <p:nvPr/>
          </p:nvSpPr>
          <p:spPr>
            <a:xfrm>
              <a:off x="10799350" y="4724200"/>
              <a:ext cx="84420" cy="844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27" name="TextBox 26">
            <a:extLst>
              <a:ext uri="{FF2B5EF4-FFF2-40B4-BE49-F238E27FC236}">
                <a16:creationId xmlns:a16="http://schemas.microsoft.com/office/drawing/2014/main" id="{3A6A1294-E941-C115-0227-4D75795122C3}"/>
              </a:ext>
            </a:extLst>
          </p:cNvPr>
          <p:cNvSpPr txBox="1"/>
          <p:nvPr/>
        </p:nvSpPr>
        <p:spPr>
          <a:xfrm>
            <a:off x="14418733" y="10023057"/>
            <a:ext cx="1659698" cy="615553"/>
          </a:xfrm>
          <a:prstGeom prst="rect">
            <a:avLst/>
          </a:prstGeom>
          <a:noFill/>
        </p:spPr>
        <p:txBody>
          <a:bodyPr wrap="square" rtlCol="0">
            <a:spAutoFit/>
          </a:bodyPr>
          <a:lstStyle/>
          <a:p>
            <a:pPr algn="r"/>
            <a:r>
              <a:rPr lang="en-US" sz="3400" spc="400" dirty="0">
                <a:latin typeface="Raleway SemiBold" panose="020B0703030101060003" pitchFamily="34" charset="0"/>
                <a:cs typeface="Poppins SemiBold" panose="00000700000000000000" pitchFamily="2" charset="0"/>
              </a:rPr>
              <a:t>2016</a:t>
            </a:r>
          </a:p>
        </p:txBody>
      </p:sp>
      <p:sp>
        <p:nvSpPr>
          <p:cNvPr id="28" name="TextBox 27">
            <a:extLst>
              <a:ext uri="{FF2B5EF4-FFF2-40B4-BE49-F238E27FC236}">
                <a16:creationId xmlns:a16="http://schemas.microsoft.com/office/drawing/2014/main" id="{6018DEA0-E09E-669E-BE27-3B07FE493C10}"/>
              </a:ext>
            </a:extLst>
          </p:cNvPr>
          <p:cNvSpPr txBox="1"/>
          <p:nvPr/>
        </p:nvSpPr>
        <p:spPr>
          <a:xfrm>
            <a:off x="12474255" y="10697410"/>
            <a:ext cx="3395214" cy="1276055"/>
          </a:xfrm>
          <a:prstGeom prst="rect">
            <a:avLst/>
          </a:prstGeom>
          <a:noFill/>
        </p:spPr>
        <p:txBody>
          <a:bodyPr wrap="square" rtlCol="0">
            <a:spAutoFit/>
          </a:bodyPr>
          <a:lstStyle/>
          <a:p>
            <a:pPr algn="r">
              <a:lnSpc>
                <a:spcPts val="3200"/>
              </a:lnSpc>
            </a:pPr>
            <a:r>
              <a:rPr lang="en-US" sz="1800" dirty="0">
                <a:latin typeface="Raleway" panose="020B0503030101060003" pitchFamily="34" charset="0"/>
                <a:cs typeface="Poppins Light" panose="00000400000000000000" pitchFamily="2" charset="0"/>
              </a:rPr>
              <a:t>Contrary to popular</a:t>
            </a:r>
          </a:p>
          <a:p>
            <a:pPr algn="r">
              <a:lnSpc>
                <a:spcPts val="3200"/>
              </a:lnSpc>
            </a:pPr>
            <a:r>
              <a:rPr lang="en-US" sz="1800" dirty="0">
                <a:latin typeface="Raleway" panose="020B0503030101060003" pitchFamily="34" charset="0"/>
                <a:cs typeface="Poppins Light" panose="00000400000000000000" pitchFamily="2" charset="0"/>
              </a:rPr>
              <a:t>belief, Lorem Ipsum simply random text.</a:t>
            </a:r>
          </a:p>
        </p:txBody>
      </p:sp>
      <p:grpSp>
        <p:nvGrpSpPr>
          <p:cNvPr id="29" name="Group 28">
            <a:extLst>
              <a:ext uri="{FF2B5EF4-FFF2-40B4-BE49-F238E27FC236}">
                <a16:creationId xmlns:a16="http://schemas.microsoft.com/office/drawing/2014/main" id="{9AFA94AB-121E-EB1D-3C63-3B17FA3A4F8E}"/>
              </a:ext>
            </a:extLst>
          </p:cNvPr>
          <p:cNvGrpSpPr/>
          <p:nvPr/>
        </p:nvGrpSpPr>
        <p:grpSpPr>
          <a:xfrm>
            <a:off x="16004084" y="8971032"/>
            <a:ext cx="163752" cy="2901144"/>
            <a:chOff x="8056775" y="4724200"/>
            <a:chExt cx="84420" cy="1495641"/>
          </a:xfrm>
        </p:grpSpPr>
        <p:cxnSp>
          <p:nvCxnSpPr>
            <p:cNvPr id="30" name="Straight Connector 29">
              <a:extLst>
                <a:ext uri="{FF2B5EF4-FFF2-40B4-BE49-F238E27FC236}">
                  <a16:creationId xmlns:a16="http://schemas.microsoft.com/office/drawing/2014/main" id="{F3D3C244-4EE6-467F-E422-B7D9E9BFA3A2}"/>
                </a:ext>
              </a:extLst>
            </p:cNvPr>
            <p:cNvCxnSpPr>
              <a:cxnSpLocks/>
            </p:cNvCxnSpPr>
            <p:nvPr/>
          </p:nvCxnSpPr>
          <p:spPr>
            <a:xfrm>
              <a:off x="8099254" y="4766410"/>
              <a:ext cx="326" cy="1453431"/>
            </a:xfrm>
            <a:prstGeom prst="line">
              <a:avLst/>
            </a:prstGeom>
            <a:ln w="254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9302276D-163B-0B0A-9138-78490B08D769}"/>
                </a:ext>
              </a:extLst>
            </p:cNvPr>
            <p:cNvSpPr/>
            <p:nvPr/>
          </p:nvSpPr>
          <p:spPr>
            <a:xfrm>
              <a:off x="8056775" y="4724200"/>
              <a:ext cx="84420" cy="844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32" name="TextBox 31">
            <a:extLst>
              <a:ext uri="{FF2B5EF4-FFF2-40B4-BE49-F238E27FC236}">
                <a16:creationId xmlns:a16="http://schemas.microsoft.com/office/drawing/2014/main" id="{B38345EB-9988-1E97-D8FB-0A930FBFEABB}"/>
              </a:ext>
            </a:extLst>
          </p:cNvPr>
          <p:cNvSpPr txBox="1"/>
          <p:nvPr/>
        </p:nvSpPr>
        <p:spPr>
          <a:xfrm>
            <a:off x="9169033" y="10023057"/>
            <a:ext cx="1659698" cy="615553"/>
          </a:xfrm>
          <a:prstGeom prst="rect">
            <a:avLst/>
          </a:prstGeom>
          <a:noFill/>
        </p:spPr>
        <p:txBody>
          <a:bodyPr wrap="square" rtlCol="0">
            <a:spAutoFit/>
          </a:bodyPr>
          <a:lstStyle/>
          <a:p>
            <a:pPr algn="r"/>
            <a:r>
              <a:rPr lang="en-US" sz="3400" spc="400" dirty="0">
                <a:latin typeface="Raleway SemiBold" panose="020B0703030101060003" pitchFamily="34" charset="0"/>
                <a:cs typeface="Poppins SemiBold" panose="00000700000000000000" pitchFamily="2" charset="0"/>
              </a:rPr>
              <a:t>2014</a:t>
            </a:r>
          </a:p>
        </p:txBody>
      </p:sp>
      <p:sp>
        <p:nvSpPr>
          <p:cNvPr id="33" name="TextBox 32">
            <a:extLst>
              <a:ext uri="{FF2B5EF4-FFF2-40B4-BE49-F238E27FC236}">
                <a16:creationId xmlns:a16="http://schemas.microsoft.com/office/drawing/2014/main" id="{090E8CE4-7616-7BA3-4B5E-0ED54B323F19}"/>
              </a:ext>
            </a:extLst>
          </p:cNvPr>
          <p:cNvSpPr txBox="1"/>
          <p:nvPr/>
        </p:nvSpPr>
        <p:spPr>
          <a:xfrm>
            <a:off x="7224555" y="10697410"/>
            <a:ext cx="3395214" cy="1276055"/>
          </a:xfrm>
          <a:prstGeom prst="rect">
            <a:avLst/>
          </a:prstGeom>
          <a:noFill/>
        </p:spPr>
        <p:txBody>
          <a:bodyPr wrap="square" rtlCol="0">
            <a:spAutoFit/>
          </a:bodyPr>
          <a:lstStyle/>
          <a:p>
            <a:pPr algn="r">
              <a:lnSpc>
                <a:spcPts val="3200"/>
              </a:lnSpc>
            </a:pPr>
            <a:r>
              <a:rPr lang="en-US" sz="1800" dirty="0">
                <a:latin typeface="Raleway" panose="020B0503030101060003" pitchFamily="34" charset="0"/>
                <a:cs typeface="Poppins Light" panose="00000400000000000000" pitchFamily="2" charset="0"/>
              </a:rPr>
              <a:t>Contrary to popular</a:t>
            </a:r>
          </a:p>
          <a:p>
            <a:pPr algn="r">
              <a:lnSpc>
                <a:spcPts val="3200"/>
              </a:lnSpc>
            </a:pPr>
            <a:r>
              <a:rPr lang="en-US" sz="1800" dirty="0">
                <a:latin typeface="Raleway" panose="020B0503030101060003" pitchFamily="34" charset="0"/>
                <a:cs typeface="Poppins Light" panose="00000400000000000000" pitchFamily="2" charset="0"/>
              </a:rPr>
              <a:t>belief, Lorem Ipsum simply random text.</a:t>
            </a:r>
          </a:p>
        </p:txBody>
      </p:sp>
      <p:grpSp>
        <p:nvGrpSpPr>
          <p:cNvPr id="34" name="Group 33">
            <a:extLst>
              <a:ext uri="{FF2B5EF4-FFF2-40B4-BE49-F238E27FC236}">
                <a16:creationId xmlns:a16="http://schemas.microsoft.com/office/drawing/2014/main" id="{4BF770B2-1972-9632-3D8B-92B61711613D}"/>
              </a:ext>
            </a:extLst>
          </p:cNvPr>
          <p:cNvGrpSpPr/>
          <p:nvPr/>
        </p:nvGrpSpPr>
        <p:grpSpPr>
          <a:xfrm>
            <a:off x="10745798" y="8971032"/>
            <a:ext cx="163752" cy="2901144"/>
            <a:chOff x="5321825" y="4724200"/>
            <a:chExt cx="84420" cy="1495641"/>
          </a:xfrm>
        </p:grpSpPr>
        <p:cxnSp>
          <p:nvCxnSpPr>
            <p:cNvPr id="35" name="Straight Connector 34">
              <a:extLst>
                <a:ext uri="{FF2B5EF4-FFF2-40B4-BE49-F238E27FC236}">
                  <a16:creationId xmlns:a16="http://schemas.microsoft.com/office/drawing/2014/main" id="{89D99503-0CEA-DDEF-F13A-53FF891B98B7}"/>
                </a:ext>
              </a:extLst>
            </p:cNvPr>
            <p:cNvCxnSpPr>
              <a:cxnSpLocks/>
            </p:cNvCxnSpPr>
            <p:nvPr/>
          </p:nvCxnSpPr>
          <p:spPr>
            <a:xfrm>
              <a:off x="5363387" y="4766410"/>
              <a:ext cx="326" cy="1453431"/>
            </a:xfrm>
            <a:prstGeom prst="line">
              <a:avLst/>
            </a:prstGeom>
            <a:ln w="254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1C602930-5905-4905-3464-DAC929C600FB}"/>
                </a:ext>
              </a:extLst>
            </p:cNvPr>
            <p:cNvSpPr/>
            <p:nvPr/>
          </p:nvSpPr>
          <p:spPr>
            <a:xfrm>
              <a:off x="5321825" y="4724200"/>
              <a:ext cx="84420" cy="844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37" name="TextBox 36">
            <a:extLst>
              <a:ext uri="{FF2B5EF4-FFF2-40B4-BE49-F238E27FC236}">
                <a16:creationId xmlns:a16="http://schemas.microsoft.com/office/drawing/2014/main" id="{202F07E6-F8DA-1E3C-9E09-E9230994A1C8}"/>
              </a:ext>
            </a:extLst>
          </p:cNvPr>
          <p:cNvSpPr txBox="1"/>
          <p:nvPr/>
        </p:nvSpPr>
        <p:spPr>
          <a:xfrm>
            <a:off x="3778781" y="10023057"/>
            <a:ext cx="1659698" cy="615553"/>
          </a:xfrm>
          <a:prstGeom prst="rect">
            <a:avLst/>
          </a:prstGeom>
          <a:noFill/>
        </p:spPr>
        <p:txBody>
          <a:bodyPr wrap="square" rtlCol="0">
            <a:spAutoFit/>
          </a:bodyPr>
          <a:lstStyle/>
          <a:p>
            <a:pPr algn="r"/>
            <a:r>
              <a:rPr lang="en-US" sz="3400" spc="400" dirty="0">
                <a:latin typeface="Raleway SemiBold" panose="020B0703030101060003" pitchFamily="34" charset="0"/>
                <a:cs typeface="Poppins SemiBold" panose="00000700000000000000" pitchFamily="2" charset="0"/>
              </a:rPr>
              <a:t>2012</a:t>
            </a:r>
          </a:p>
        </p:txBody>
      </p:sp>
      <p:sp>
        <p:nvSpPr>
          <p:cNvPr id="38" name="TextBox 37">
            <a:extLst>
              <a:ext uri="{FF2B5EF4-FFF2-40B4-BE49-F238E27FC236}">
                <a16:creationId xmlns:a16="http://schemas.microsoft.com/office/drawing/2014/main" id="{02F2AFFE-5CB1-CA30-E783-AE69CFD39E15}"/>
              </a:ext>
            </a:extLst>
          </p:cNvPr>
          <p:cNvSpPr txBox="1"/>
          <p:nvPr/>
        </p:nvSpPr>
        <p:spPr>
          <a:xfrm>
            <a:off x="1834303" y="10697410"/>
            <a:ext cx="3395214" cy="1276055"/>
          </a:xfrm>
          <a:prstGeom prst="rect">
            <a:avLst/>
          </a:prstGeom>
          <a:noFill/>
        </p:spPr>
        <p:txBody>
          <a:bodyPr wrap="square" rtlCol="0">
            <a:spAutoFit/>
          </a:bodyPr>
          <a:lstStyle/>
          <a:p>
            <a:pPr algn="r">
              <a:lnSpc>
                <a:spcPts val="3200"/>
              </a:lnSpc>
            </a:pPr>
            <a:r>
              <a:rPr lang="en-US" sz="1800" dirty="0">
                <a:latin typeface="Raleway" panose="020B0503030101060003" pitchFamily="34" charset="0"/>
                <a:cs typeface="Poppins Light" panose="00000400000000000000" pitchFamily="2" charset="0"/>
              </a:rPr>
              <a:t>Contrary to popular</a:t>
            </a:r>
          </a:p>
          <a:p>
            <a:pPr algn="r">
              <a:lnSpc>
                <a:spcPts val="3200"/>
              </a:lnSpc>
            </a:pPr>
            <a:r>
              <a:rPr lang="en-US" sz="1800" dirty="0">
                <a:latin typeface="Raleway" panose="020B0503030101060003" pitchFamily="34" charset="0"/>
                <a:cs typeface="Poppins Light" panose="00000400000000000000" pitchFamily="2" charset="0"/>
              </a:rPr>
              <a:t>belief, Lorem Ipsum simply random text.</a:t>
            </a:r>
          </a:p>
        </p:txBody>
      </p:sp>
      <p:grpSp>
        <p:nvGrpSpPr>
          <p:cNvPr id="39" name="Group 38">
            <a:extLst>
              <a:ext uri="{FF2B5EF4-FFF2-40B4-BE49-F238E27FC236}">
                <a16:creationId xmlns:a16="http://schemas.microsoft.com/office/drawing/2014/main" id="{C8254A09-0B56-2EF6-3F4C-428F01636A35}"/>
              </a:ext>
            </a:extLst>
          </p:cNvPr>
          <p:cNvGrpSpPr/>
          <p:nvPr/>
        </p:nvGrpSpPr>
        <p:grpSpPr>
          <a:xfrm>
            <a:off x="5496958" y="8971032"/>
            <a:ext cx="163752" cy="2901144"/>
            <a:chOff x="2591745" y="4724200"/>
            <a:chExt cx="84420" cy="1495641"/>
          </a:xfrm>
        </p:grpSpPr>
        <p:cxnSp>
          <p:nvCxnSpPr>
            <p:cNvPr id="40" name="Straight Connector 39">
              <a:extLst>
                <a:ext uri="{FF2B5EF4-FFF2-40B4-BE49-F238E27FC236}">
                  <a16:creationId xmlns:a16="http://schemas.microsoft.com/office/drawing/2014/main" id="{314AB42B-9337-6189-6936-5AD98AF364E3}"/>
                </a:ext>
              </a:extLst>
            </p:cNvPr>
            <p:cNvCxnSpPr>
              <a:cxnSpLocks/>
            </p:cNvCxnSpPr>
            <p:nvPr/>
          </p:nvCxnSpPr>
          <p:spPr>
            <a:xfrm>
              <a:off x="2633629" y="4766410"/>
              <a:ext cx="326" cy="1453431"/>
            </a:xfrm>
            <a:prstGeom prst="line">
              <a:avLst/>
            </a:prstGeom>
            <a:ln w="254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6161ED22-DFDD-902F-5501-DE4B6DC088C6}"/>
                </a:ext>
              </a:extLst>
            </p:cNvPr>
            <p:cNvSpPr/>
            <p:nvPr/>
          </p:nvSpPr>
          <p:spPr>
            <a:xfrm>
              <a:off x="2591745" y="4724200"/>
              <a:ext cx="84420" cy="844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42" name="Oval 41">
            <a:extLst>
              <a:ext uri="{FF2B5EF4-FFF2-40B4-BE49-F238E27FC236}">
                <a16:creationId xmlns:a16="http://schemas.microsoft.com/office/drawing/2014/main" id="{430D1329-6366-800E-274D-4FA2A93B2C67}"/>
              </a:ext>
            </a:extLst>
          </p:cNvPr>
          <p:cNvSpPr/>
          <p:nvPr/>
        </p:nvSpPr>
        <p:spPr>
          <a:xfrm>
            <a:off x="1950650" y="7304974"/>
            <a:ext cx="1996304" cy="1996304"/>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3" name="Oval 42">
            <a:extLst>
              <a:ext uri="{FF2B5EF4-FFF2-40B4-BE49-F238E27FC236}">
                <a16:creationId xmlns:a16="http://schemas.microsoft.com/office/drawing/2014/main" id="{32CAB3BC-BFD2-C6B3-12E7-D833C3DD0516}"/>
              </a:ext>
            </a:extLst>
          </p:cNvPr>
          <p:cNvSpPr/>
          <p:nvPr/>
        </p:nvSpPr>
        <p:spPr>
          <a:xfrm>
            <a:off x="7221008" y="7304974"/>
            <a:ext cx="1996304" cy="19963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4" name="Oval 43">
            <a:extLst>
              <a:ext uri="{FF2B5EF4-FFF2-40B4-BE49-F238E27FC236}">
                <a16:creationId xmlns:a16="http://schemas.microsoft.com/office/drawing/2014/main" id="{9CF4AD41-D66D-83A9-46DA-7C3FAC02C7C8}"/>
              </a:ext>
            </a:extLst>
          </p:cNvPr>
          <p:cNvSpPr/>
          <p:nvPr/>
        </p:nvSpPr>
        <p:spPr>
          <a:xfrm>
            <a:off x="12478438" y="7304974"/>
            <a:ext cx="1996304" cy="1996304"/>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5" name="Oval 44">
            <a:extLst>
              <a:ext uri="{FF2B5EF4-FFF2-40B4-BE49-F238E27FC236}">
                <a16:creationId xmlns:a16="http://schemas.microsoft.com/office/drawing/2014/main" id="{E9163BA6-A364-B31C-0BD3-4079EC2ADAA8}"/>
              </a:ext>
            </a:extLst>
          </p:cNvPr>
          <p:cNvSpPr/>
          <p:nvPr/>
        </p:nvSpPr>
        <p:spPr>
          <a:xfrm>
            <a:off x="17737870" y="7304974"/>
            <a:ext cx="1996304" cy="19963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6" name="Oval 45">
            <a:extLst>
              <a:ext uri="{FF2B5EF4-FFF2-40B4-BE49-F238E27FC236}">
                <a16:creationId xmlns:a16="http://schemas.microsoft.com/office/drawing/2014/main" id="{2330570B-CF43-999D-35C9-FFD207A51F8B}"/>
              </a:ext>
            </a:extLst>
          </p:cNvPr>
          <p:cNvSpPr/>
          <p:nvPr/>
        </p:nvSpPr>
        <p:spPr>
          <a:xfrm>
            <a:off x="4580682" y="6861604"/>
            <a:ext cx="1996304" cy="19963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7" name="Oval 46">
            <a:extLst>
              <a:ext uri="{FF2B5EF4-FFF2-40B4-BE49-F238E27FC236}">
                <a16:creationId xmlns:a16="http://schemas.microsoft.com/office/drawing/2014/main" id="{ECC4C9FD-0431-8D17-CA99-8DA1F8749126}"/>
              </a:ext>
            </a:extLst>
          </p:cNvPr>
          <p:cNvSpPr/>
          <p:nvPr/>
        </p:nvSpPr>
        <p:spPr>
          <a:xfrm>
            <a:off x="9828264" y="6861604"/>
            <a:ext cx="1996304" cy="19963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8" name="Oval 47">
            <a:extLst>
              <a:ext uri="{FF2B5EF4-FFF2-40B4-BE49-F238E27FC236}">
                <a16:creationId xmlns:a16="http://schemas.microsoft.com/office/drawing/2014/main" id="{6989C569-B437-4E2E-9456-03C8833BA38F}"/>
              </a:ext>
            </a:extLst>
          </p:cNvPr>
          <p:cNvSpPr/>
          <p:nvPr/>
        </p:nvSpPr>
        <p:spPr>
          <a:xfrm>
            <a:off x="15100816" y="6861604"/>
            <a:ext cx="1996304" cy="19963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9" name="Oval 48">
            <a:extLst>
              <a:ext uri="{FF2B5EF4-FFF2-40B4-BE49-F238E27FC236}">
                <a16:creationId xmlns:a16="http://schemas.microsoft.com/office/drawing/2014/main" id="{814A4C32-3ABE-EE56-6D3F-245D19AEA6CD}"/>
              </a:ext>
            </a:extLst>
          </p:cNvPr>
          <p:cNvSpPr/>
          <p:nvPr/>
        </p:nvSpPr>
        <p:spPr>
          <a:xfrm>
            <a:off x="20363608" y="6861604"/>
            <a:ext cx="1996304" cy="19963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50" name="Group 49">
            <a:extLst>
              <a:ext uri="{FF2B5EF4-FFF2-40B4-BE49-F238E27FC236}">
                <a16:creationId xmlns:a16="http://schemas.microsoft.com/office/drawing/2014/main" id="{CA06DC62-5E46-1BB2-5E71-B210BA0BFB8C}"/>
              </a:ext>
            </a:extLst>
          </p:cNvPr>
          <p:cNvGrpSpPr/>
          <p:nvPr/>
        </p:nvGrpSpPr>
        <p:grpSpPr>
          <a:xfrm>
            <a:off x="2375912" y="7727993"/>
            <a:ext cx="1145776" cy="1150266"/>
            <a:chOff x="1457325" y="3446868"/>
            <a:chExt cx="590688" cy="593002"/>
          </a:xfrm>
          <a:solidFill>
            <a:schemeClr val="bg1"/>
          </a:solidFill>
        </p:grpSpPr>
        <p:sp>
          <p:nvSpPr>
            <p:cNvPr id="51" name="Freeform 92">
              <a:extLst>
                <a:ext uri="{FF2B5EF4-FFF2-40B4-BE49-F238E27FC236}">
                  <a16:creationId xmlns:a16="http://schemas.microsoft.com/office/drawing/2014/main" id="{EE5B5389-A5A6-879A-EBCE-E6B8289C4FB8}"/>
                </a:ext>
              </a:extLst>
            </p:cNvPr>
            <p:cNvSpPr>
              <a:spLocks noEditPoints="1"/>
            </p:cNvSpPr>
            <p:nvPr/>
          </p:nvSpPr>
          <p:spPr bwMode="auto">
            <a:xfrm>
              <a:off x="1457325" y="3446868"/>
              <a:ext cx="590688" cy="593002"/>
            </a:xfrm>
            <a:custGeom>
              <a:avLst/>
              <a:gdLst>
                <a:gd name="T0" fmla="*/ 397 w 402"/>
                <a:gd name="T1" fmla="*/ 141 h 402"/>
                <a:gd name="T2" fmla="*/ 378 w 402"/>
                <a:gd name="T3" fmla="*/ 141 h 402"/>
                <a:gd name="T4" fmla="*/ 261 w 402"/>
                <a:gd name="T5" fmla="*/ 258 h 402"/>
                <a:gd name="T6" fmla="*/ 97 w 402"/>
                <a:gd name="T7" fmla="*/ 330 h 402"/>
                <a:gd name="T8" fmla="*/ 72 w 402"/>
                <a:gd name="T9" fmla="*/ 305 h 402"/>
                <a:gd name="T10" fmla="*/ 144 w 402"/>
                <a:gd name="T11" fmla="*/ 141 h 402"/>
                <a:gd name="T12" fmla="*/ 261 w 402"/>
                <a:gd name="T13" fmla="*/ 25 h 402"/>
                <a:gd name="T14" fmla="*/ 261 w 402"/>
                <a:gd name="T15" fmla="*/ 6 h 402"/>
                <a:gd name="T16" fmla="*/ 242 w 402"/>
                <a:gd name="T17" fmla="*/ 6 h 402"/>
                <a:gd name="T18" fmla="*/ 122 w 402"/>
                <a:gd name="T19" fmla="*/ 126 h 402"/>
                <a:gd name="T20" fmla="*/ 0 w 402"/>
                <a:gd name="T21" fmla="*/ 402 h 402"/>
                <a:gd name="T22" fmla="*/ 277 w 402"/>
                <a:gd name="T23" fmla="*/ 280 h 402"/>
                <a:gd name="T24" fmla="*/ 397 w 402"/>
                <a:gd name="T25" fmla="*/ 160 h 402"/>
                <a:gd name="T26" fmla="*/ 397 w 402"/>
                <a:gd name="T27" fmla="*/ 141 h 402"/>
                <a:gd name="T28" fmla="*/ 397 w 402"/>
                <a:gd name="T29" fmla="*/ 141 h 402"/>
                <a:gd name="T30" fmla="*/ 397 w 402"/>
                <a:gd name="T31" fmla="*/ 141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2" h="402">
                  <a:moveTo>
                    <a:pt x="397" y="141"/>
                  </a:moveTo>
                  <a:cubicBezTo>
                    <a:pt x="391" y="136"/>
                    <a:pt x="383" y="136"/>
                    <a:pt x="378" y="141"/>
                  </a:cubicBezTo>
                  <a:cubicBezTo>
                    <a:pt x="261" y="258"/>
                    <a:pt x="261" y="258"/>
                    <a:pt x="261" y="258"/>
                  </a:cubicBezTo>
                  <a:cubicBezTo>
                    <a:pt x="97" y="330"/>
                    <a:pt x="97" y="330"/>
                    <a:pt x="97" y="330"/>
                  </a:cubicBezTo>
                  <a:cubicBezTo>
                    <a:pt x="72" y="305"/>
                    <a:pt x="72" y="305"/>
                    <a:pt x="72" y="305"/>
                  </a:cubicBezTo>
                  <a:cubicBezTo>
                    <a:pt x="144" y="141"/>
                    <a:pt x="144" y="141"/>
                    <a:pt x="144" y="141"/>
                  </a:cubicBezTo>
                  <a:cubicBezTo>
                    <a:pt x="261" y="25"/>
                    <a:pt x="261" y="25"/>
                    <a:pt x="261" y="25"/>
                  </a:cubicBezTo>
                  <a:cubicBezTo>
                    <a:pt x="266" y="19"/>
                    <a:pt x="266" y="11"/>
                    <a:pt x="261" y="6"/>
                  </a:cubicBezTo>
                  <a:cubicBezTo>
                    <a:pt x="256" y="0"/>
                    <a:pt x="247" y="0"/>
                    <a:pt x="242" y="6"/>
                  </a:cubicBezTo>
                  <a:cubicBezTo>
                    <a:pt x="122" y="126"/>
                    <a:pt x="122" y="126"/>
                    <a:pt x="122" y="126"/>
                  </a:cubicBezTo>
                  <a:cubicBezTo>
                    <a:pt x="0" y="402"/>
                    <a:pt x="0" y="402"/>
                    <a:pt x="0" y="402"/>
                  </a:cubicBezTo>
                  <a:cubicBezTo>
                    <a:pt x="277" y="280"/>
                    <a:pt x="277" y="280"/>
                    <a:pt x="277" y="280"/>
                  </a:cubicBezTo>
                  <a:cubicBezTo>
                    <a:pt x="397" y="160"/>
                    <a:pt x="397" y="160"/>
                    <a:pt x="397" y="160"/>
                  </a:cubicBezTo>
                  <a:cubicBezTo>
                    <a:pt x="402" y="155"/>
                    <a:pt x="402" y="147"/>
                    <a:pt x="397" y="141"/>
                  </a:cubicBezTo>
                  <a:close/>
                  <a:moveTo>
                    <a:pt x="397" y="141"/>
                  </a:moveTo>
                  <a:cubicBezTo>
                    <a:pt x="397" y="141"/>
                    <a:pt x="397" y="141"/>
                    <a:pt x="397" y="1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52" name="Freeform 93">
              <a:extLst>
                <a:ext uri="{FF2B5EF4-FFF2-40B4-BE49-F238E27FC236}">
                  <a16:creationId xmlns:a16="http://schemas.microsoft.com/office/drawing/2014/main" id="{CEA8E19F-499E-329B-D063-6FE3EE158036}"/>
                </a:ext>
              </a:extLst>
            </p:cNvPr>
            <p:cNvSpPr>
              <a:spLocks noEditPoints="1"/>
            </p:cNvSpPr>
            <p:nvPr/>
          </p:nvSpPr>
          <p:spPr bwMode="auto">
            <a:xfrm>
              <a:off x="1783515" y="3591841"/>
              <a:ext cx="207435" cy="205893"/>
            </a:xfrm>
            <a:custGeom>
              <a:avLst/>
              <a:gdLst>
                <a:gd name="T0" fmla="*/ 5 w 141"/>
                <a:gd name="T1" fmla="*/ 136 h 140"/>
                <a:gd name="T2" fmla="*/ 14 w 141"/>
                <a:gd name="T3" fmla="*/ 140 h 140"/>
                <a:gd name="T4" fmla="*/ 24 w 141"/>
                <a:gd name="T5" fmla="*/ 136 h 140"/>
                <a:gd name="T6" fmla="*/ 136 w 141"/>
                <a:gd name="T7" fmla="*/ 24 h 140"/>
                <a:gd name="T8" fmla="*/ 136 w 141"/>
                <a:gd name="T9" fmla="*/ 5 h 140"/>
                <a:gd name="T10" fmla="*/ 117 w 141"/>
                <a:gd name="T11" fmla="*/ 5 h 140"/>
                <a:gd name="T12" fmla="*/ 5 w 141"/>
                <a:gd name="T13" fmla="*/ 117 h 140"/>
                <a:gd name="T14" fmla="*/ 5 w 141"/>
                <a:gd name="T15" fmla="*/ 136 h 140"/>
                <a:gd name="T16" fmla="*/ 5 w 141"/>
                <a:gd name="T17" fmla="*/ 136 h 140"/>
                <a:gd name="T18" fmla="*/ 5 w 141"/>
                <a:gd name="T19" fmla="*/ 13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 h="140">
                  <a:moveTo>
                    <a:pt x="5" y="136"/>
                  </a:moveTo>
                  <a:cubicBezTo>
                    <a:pt x="7" y="139"/>
                    <a:pt x="11" y="140"/>
                    <a:pt x="14" y="140"/>
                  </a:cubicBezTo>
                  <a:cubicBezTo>
                    <a:pt x="18" y="140"/>
                    <a:pt x="21" y="139"/>
                    <a:pt x="24" y="136"/>
                  </a:cubicBezTo>
                  <a:cubicBezTo>
                    <a:pt x="136" y="24"/>
                    <a:pt x="136" y="24"/>
                    <a:pt x="136" y="24"/>
                  </a:cubicBezTo>
                  <a:cubicBezTo>
                    <a:pt x="141" y="19"/>
                    <a:pt x="141" y="10"/>
                    <a:pt x="136" y="5"/>
                  </a:cubicBezTo>
                  <a:cubicBezTo>
                    <a:pt x="131" y="0"/>
                    <a:pt x="122" y="0"/>
                    <a:pt x="117" y="5"/>
                  </a:cubicBezTo>
                  <a:cubicBezTo>
                    <a:pt x="5" y="117"/>
                    <a:pt x="5" y="117"/>
                    <a:pt x="5" y="117"/>
                  </a:cubicBezTo>
                  <a:cubicBezTo>
                    <a:pt x="0" y="122"/>
                    <a:pt x="0" y="131"/>
                    <a:pt x="5" y="136"/>
                  </a:cubicBezTo>
                  <a:close/>
                  <a:moveTo>
                    <a:pt x="5" y="136"/>
                  </a:moveTo>
                  <a:cubicBezTo>
                    <a:pt x="5" y="136"/>
                    <a:pt x="5" y="136"/>
                    <a:pt x="5" y="1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53" name="Freeform 94">
              <a:extLst>
                <a:ext uri="{FF2B5EF4-FFF2-40B4-BE49-F238E27FC236}">
                  <a16:creationId xmlns:a16="http://schemas.microsoft.com/office/drawing/2014/main" id="{46F0C558-C14D-1579-72BC-664BFFCEFDDE}"/>
                </a:ext>
              </a:extLst>
            </p:cNvPr>
            <p:cNvSpPr>
              <a:spLocks noEditPoints="1"/>
            </p:cNvSpPr>
            <p:nvPr/>
          </p:nvSpPr>
          <p:spPr bwMode="auto">
            <a:xfrm>
              <a:off x="1739560" y="3547115"/>
              <a:ext cx="208206" cy="208206"/>
            </a:xfrm>
            <a:custGeom>
              <a:avLst/>
              <a:gdLst>
                <a:gd name="T0" fmla="*/ 6 w 142"/>
                <a:gd name="T1" fmla="*/ 137 h 141"/>
                <a:gd name="T2" fmla="*/ 15 w 142"/>
                <a:gd name="T3" fmla="*/ 141 h 141"/>
                <a:gd name="T4" fmla="*/ 24 w 142"/>
                <a:gd name="T5" fmla="*/ 137 h 141"/>
                <a:gd name="T6" fmla="*/ 137 w 142"/>
                <a:gd name="T7" fmla="*/ 25 h 141"/>
                <a:gd name="T8" fmla="*/ 137 w 142"/>
                <a:gd name="T9" fmla="*/ 6 h 141"/>
                <a:gd name="T10" fmla="*/ 118 w 142"/>
                <a:gd name="T11" fmla="*/ 6 h 141"/>
                <a:gd name="T12" fmla="*/ 6 w 142"/>
                <a:gd name="T13" fmla="*/ 118 h 141"/>
                <a:gd name="T14" fmla="*/ 6 w 142"/>
                <a:gd name="T15" fmla="*/ 137 h 141"/>
                <a:gd name="T16" fmla="*/ 6 w 142"/>
                <a:gd name="T17" fmla="*/ 137 h 141"/>
                <a:gd name="T18" fmla="*/ 6 w 142"/>
                <a:gd name="T19" fmla="*/ 13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41">
                  <a:moveTo>
                    <a:pt x="6" y="137"/>
                  </a:moveTo>
                  <a:cubicBezTo>
                    <a:pt x="8" y="139"/>
                    <a:pt x="12" y="141"/>
                    <a:pt x="15" y="141"/>
                  </a:cubicBezTo>
                  <a:cubicBezTo>
                    <a:pt x="18" y="141"/>
                    <a:pt x="22" y="139"/>
                    <a:pt x="24" y="137"/>
                  </a:cubicBezTo>
                  <a:cubicBezTo>
                    <a:pt x="137" y="25"/>
                    <a:pt x="137" y="25"/>
                    <a:pt x="137" y="25"/>
                  </a:cubicBezTo>
                  <a:cubicBezTo>
                    <a:pt x="142" y="19"/>
                    <a:pt x="142" y="11"/>
                    <a:pt x="137" y="6"/>
                  </a:cubicBezTo>
                  <a:cubicBezTo>
                    <a:pt x="131" y="0"/>
                    <a:pt x="123" y="0"/>
                    <a:pt x="118" y="6"/>
                  </a:cubicBezTo>
                  <a:cubicBezTo>
                    <a:pt x="6" y="118"/>
                    <a:pt x="6" y="118"/>
                    <a:pt x="6" y="118"/>
                  </a:cubicBezTo>
                  <a:cubicBezTo>
                    <a:pt x="0" y="123"/>
                    <a:pt x="0" y="131"/>
                    <a:pt x="6" y="137"/>
                  </a:cubicBezTo>
                  <a:close/>
                  <a:moveTo>
                    <a:pt x="6" y="137"/>
                  </a:moveTo>
                  <a:cubicBezTo>
                    <a:pt x="6" y="137"/>
                    <a:pt x="6" y="137"/>
                    <a:pt x="6" y="1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54" name="Freeform 95">
              <a:extLst>
                <a:ext uri="{FF2B5EF4-FFF2-40B4-BE49-F238E27FC236}">
                  <a16:creationId xmlns:a16="http://schemas.microsoft.com/office/drawing/2014/main" id="{0FAF56CD-E05E-061D-FB6E-93615BF2CCB1}"/>
                </a:ext>
              </a:extLst>
            </p:cNvPr>
            <p:cNvSpPr>
              <a:spLocks noEditPoints="1"/>
            </p:cNvSpPr>
            <p:nvPr/>
          </p:nvSpPr>
          <p:spPr bwMode="auto">
            <a:xfrm>
              <a:off x="1697148" y="3504703"/>
              <a:ext cx="208206" cy="206664"/>
            </a:xfrm>
            <a:custGeom>
              <a:avLst/>
              <a:gdLst>
                <a:gd name="T0" fmla="*/ 5 w 142"/>
                <a:gd name="T1" fmla="*/ 136 h 140"/>
                <a:gd name="T2" fmla="*/ 15 w 142"/>
                <a:gd name="T3" fmla="*/ 140 h 140"/>
                <a:gd name="T4" fmla="*/ 24 w 142"/>
                <a:gd name="T5" fmla="*/ 136 h 140"/>
                <a:gd name="T6" fmla="*/ 136 w 142"/>
                <a:gd name="T7" fmla="*/ 24 h 140"/>
                <a:gd name="T8" fmla="*/ 136 w 142"/>
                <a:gd name="T9" fmla="*/ 5 h 140"/>
                <a:gd name="T10" fmla="*/ 117 w 142"/>
                <a:gd name="T11" fmla="*/ 5 h 140"/>
                <a:gd name="T12" fmla="*/ 5 w 142"/>
                <a:gd name="T13" fmla="*/ 117 h 140"/>
                <a:gd name="T14" fmla="*/ 5 w 142"/>
                <a:gd name="T15" fmla="*/ 136 h 140"/>
                <a:gd name="T16" fmla="*/ 5 w 142"/>
                <a:gd name="T17" fmla="*/ 136 h 140"/>
                <a:gd name="T18" fmla="*/ 5 w 142"/>
                <a:gd name="T19" fmla="*/ 13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40">
                  <a:moveTo>
                    <a:pt x="5" y="136"/>
                  </a:moveTo>
                  <a:cubicBezTo>
                    <a:pt x="8" y="139"/>
                    <a:pt x="11" y="140"/>
                    <a:pt x="15" y="140"/>
                  </a:cubicBezTo>
                  <a:cubicBezTo>
                    <a:pt x="18" y="140"/>
                    <a:pt x="22" y="139"/>
                    <a:pt x="24" y="136"/>
                  </a:cubicBezTo>
                  <a:cubicBezTo>
                    <a:pt x="136" y="24"/>
                    <a:pt x="136" y="24"/>
                    <a:pt x="136" y="24"/>
                  </a:cubicBezTo>
                  <a:cubicBezTo>
                    <a:pt x="142" y="19"/>
                    <a:pt x="142" y="10"/>
                    <a:pt x="136" y="5"/>
                  </a:cubicBezTo>
                  <a:cubicBezTo>
                    <a:pt x="131" y="0"/>
                    <a:pt x="123" y="0"/>
                    <a:pt x="117" y="5"/>
                  </a:cubicBezTo>
                  <a:cubicBezTo>
                    <a:pt x="5" y="117"/>
                    <a:pt x="5" y="117"/>
                    <a:pt x="5" y="117"/>
                  </a:cubicBezTo>
                  <a:cubicBezTo>
                    <a:pt x="0" y="123"/>
                    <a:pt x="0" y="131"/>
                    <a:pt x="5" y="136"/>
                  </a:cubicBezTo>
                  <a:close/>
                  <a:moveTo>
                    <a:pt x="5" y="136"/>
                  </a:moveTo>
                  <a:cubicBezTo>
                    <a:pt x="5" y="136"/>
                    <a:pt x="5" y="136"/>
                    <a:pt x="5" y="1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grpSp>
      <p:sp>
        <p:nvSpPr>
          <p:cNvPr id="55" name="Freeform 96">
            <a:extLst>
              <a:ext uri="{FF2B5EF4-FFF2-40B4-BE49-F238E27FC236}">
                <a16:creationId xmlns:a16="http://schemas.microsoft.com/office/drawing/2014/main" id="{C3A08354-8DA4-D953-23AE-3A98A05886B9}"/>
              </a:ext>
            </a:extLst>
          </p:cNvPr>
          <p:cNvSpPr>
            <a:spLocks noEditPoints="1"/>
          </p:cNvSpPr>
          <p:nvPr/>
        </p:nvSpPr>
        <p:spPr bwMode="auto">
          <a:xfrm>
            <a:off x="5079989" y="7359415"/>
            <a:ext cx="997694" cy="1000686"/>
          </a:xfrm>
          <a:custGeom>
            <a:avLst/>
            <a:gdLst>
              <a:gd name="T0" fmla="*/ 345 w 350"/>
              <a:gd name="T1" fmla="*/ 2 h 350"/>
              <a:gd name="T2" fmla="*/ 339 w 350"/>
              <a:gd name="T3" fmla="*/ 0 h 350"/>
              <a:gd name="T4" fmla="*/ 333 w 350"/>
              <a:gd name="T5" fmla="*/ 2 h 350"/>
              <a:gd name="T6" fmla="*/ 5 w 350"/>
              <a:gd name="T7" fmla="*/ 220 h 350"/>
              <a:gd name="T8" fmla="*/ 0 w 350"/>
              <a:gd name="T9" fmla="*/ 231 h 350"/>
              <a:gd name="T10" fmla="*/ 7 w 350"/>
              <a:gd name="T11" fmla="*/ 240 h 350"/>
              <a:gd name="T12" fmla="*/ 93 w 350"/>
              <a:gd name="T13" fmla="*/ 274 h 350"/>
              <a:gd name="T14" fmla="*/ 133 w 350"/>
              <a:gd name="T15" fmla="*/ 344 h 350"/>
              <a:gd name="T16" fmla="*/ 142 w 350"/>
              <a:gd name="T17" fmla="*/ 350 h 350"/>
              <a:gd name="T18" fmla="*/ 142 w 350"/>
              <a:gd name="T19" fmla="*/ 350 h 350"/>
              <a:gd name="T20" fmla="*/ 152 w 350"/>
              <a:gd name="T21" fmla="*/ 344 h 350"/>
              <a:gd name="T22" fmla="*/ 174 w 350"/>
              <a:gd name="T23" fmla="*/ 307 h 350"/>
              <a:gd name="T24" fmla="*/ 280 w 350"/>
              <a:gd name="T25" fmla="*/ 349 h 350"/>
              <a:gd name="T26" fmla="*/ 284 w 350"/>
              <a:gd name="T27" fmla="*/ 350 h 350"/>
              <a:gd name="T28" fmla="*/ 290 w 350"/>
              <a:gd name="T29" fmla="*/ 348 h 350"/>
              <a:gd name="T30" fmla="*/ 295 w 350"/>
              <a:gd name="T31" fmla="*/ 340 h 350"/>
              <a:gd name="T32" fmla="*/ 350 w 350"/>
              <a:gd name="T33" fmla="*/ 13 h 350"/>
              <a:gd name="T34" fmla="*/ 345 w 350"/>
              <a:gd name="T35" fmla="*/ 2 h 350"/>
              <a:gd name="T36" fmla="*/ 34 w 350"/>
              <a:gd name="T37" fmla="*/ 227 h 350"/>
              <a:gd name="T38" fmla="*/ 288 w 350"/>
              <a:gd name="T39" fmla="*/ 58 h 350"/>
              <a:gd name="T40" fmla="*/ 104 w 350"/>
              <a:gd name="T41" fmla="*/ 255 h 350"/>
              <a:gd name="T42" fmla="*/ 101 w 350"/>
              <a:gd name="T43" fmla="*/ 254 h 350"/>
              <a:gd name="T44" fmla="*/ 34 w 350"/>
              <a:gd name="T45" fmla="*/ 227 h 350"/>
              <a:gd name="T46" fmla="*/ 112 w 350"/>
              <a:gd name="T47" fmla="*/ 263 h 350"/>
              <a:gd name="T48" fmla="*/ 111 w 350"/>
              <a:gd name="T49" fmla="*/ 263 h 350"/>
              <a:gd name="T50" fmla="*/ 318 w 350"/>
              <a:gd name="T51" fmla="*/ 41 h 350"/>
              <a:gd name="T52" fmla="*/ 142 w 350"/>
              <a:gd name="T53" fmla="*/ 316 h 350"/>
              <a:gd name="T54" fmla="*/ 112 w 350"/>
              <a:gd name="T55" fmla="*/ 263 h 350"/>
              <a:gd name="T56" fmla="*/ 276 w 350"/>
              <a:gd name="T57" fmla="*/ 324 h 350"/>
              <a:gd name="T58" fmla="*/ 182 w 350"/>
              <a:gd name="T59" fmla="*/ 286 h 350"/>
              <a:gd name="T60" fmla="*/ 176 w 350"/>
              <a:gd name="T61" fmla="*/ 285 h 350"/>
              <a:gd name="T62" fmla="*/ 319 w 350"/>
              <a:gd name="T63" fmla="*/ 62 h 350"/>
              <a:gd name="T64" fmla="*/ 276 w 350"/>
              <a:gd name="T65" fmla="*/ 324 h 350"/>
              <a:gd name="T66" fmla="*/ 276 w 350"/>
              <a:gd name="T67" fmla="*/ 324 h 350"/>
              <a:gd name="T68" fmla="*/ 276 w 350"/>
              <a:gd name="T69" fmla="*/ 324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0" h="350">
                <a:moveTo>
                  <a:pt x="345" y="2"/>
                </a:moveTo>
                <a:cubicBezTo>
                  <a:pt x="343" y="1"/>
                  <a:pt x="341" y="0"/>
                  <a:pt x="339" y="0"/>
                </a:cubicBezTo>
                <a:cubicBezTo>
                  <a:pt x="337" y="0"/>
                  <a:pt x="335" y="1"/>
                  <a:pt x="333" y="2"/>
                </a:cubicBezTo>
                <a:cubicBezTo>
                  <a:pt x="5" y="220"/>
                  <a:pt x="5" y="220"/>
                  <a:pt x="5" y="220"/>
                </a:cubicBezTo>
                <a:cubicBezTo>
                  <a:pt x="2" y="223"/>
                  <a:pt x="0" y="227"/>
                  <a:pt x="0" y="231"/>
                </a:cubicBezTo>
                <a:cubicBezTo>
                  <a:pt x="1" y="235"/>
                  <a:pt x="3" y="238"/>
                  <a:pt x="7" y="240"/>
                </a:cubicBezTo>
                <a:cubicBezTo>
                  <a:pt x="93" y="274"/>
                  <a:pt x="93" y="274"/>
                  <a:pt x="93" y="274"/>
                </a:cubicBezTo>
                <a:cubicBezTo>
                  <a:pt x="133" y="344"/>
                  <a:pt x="133" y="344"/>
                  <a:pt x="133" y="344"/>
                </a:cubicBezTo>
                <a:cubicBezTo>
                  <a:pt x="135" y="348"/>
                  <a:pt x="138" y="350"/>
                  <a:pt x="142" y="350"/>
                </a:cubicBezTo>
                <a:cubicBezTo>
                  <a:pt x="142" y="350"/>
                  <a:pt x="142" y="350"/>
                  <a:pt x="142" y="350"/>
                </a:cubicBezTo>
                <a:cubicBezTo>
                  <a:pt x="146" y="350"/>
                  <a:pt x="150" y="348"/>
                  <a:pt x="152" y="344"/>
                </a:cubicBezTo>
                <a:cubicBezTo>
                  <a:pt x="174" y="307"/>
                  <a:pt x="174" y="307"/>
                  <a:pt x="174" y="307"/>
                </a:cubicBezTo>
                <a:cubicBezTo>
                  <a:pt x="280" y="349"/>
                  <a:pt x="280" y="349"/>
                  <a:pt x="280" y="349"/>
                </a:cubicBezTo>
                <a:cubicBezTo>
                  <a:pt x="281" y="349"/>
                  <a:pt x="283" y="350"/>
                  <a:pt x="284" y="350"/>
                </a:cubicBezTo>
                <a:cubicBezTo>
                  <a:pt x="286" y="350"/>
                  <a:pt x="288" y="349"/>
                  <a:pt x="290" y="348"/>
                </a:cubicBezTo>
                <a:cubicBezTo>
                  <a:pt x="292" y="347"/>
                  <a:pt x="294" y="344"/>
                  <a:pt x="295" y="340"/>
                </a:cubicBezTo>
                <a:cubicBezTo>
                  <a:pt x="350" y="13"/>
                  <a:pt x="350" y="13"/>
                  <a:pt x="350" y="13"/>
                </a:cubicBezTo>
                <a:cubicBezTo>
                  <a:pt x="350" y="9"/>
                  <a:pt x="348" y="4"/>
                  <a:pt x="345" y="2"/>
                </a:cubicBezTo>
                <a:close/>
                <a:moveTo>
                  <a:pt x="34" y="227"/>
                </a:moveTo>
                <a:cubicBezTo>
                  <a:pt x="288" y="58"/>
                  <a:pt x="288" y="58"/>
                  <a:pt x="288" y="58"/>
                </a:cubicBezTo>
                <a:cubicBezTo>
                  <a:pt x="104" y="255"/>
                  <a:pt x="104" y="255"/>
                  <a:pt x="104" y="255"/>
                </a:cubicBezTo>
                <a:cubicBezTo>
                  <a:pt x="103" y="255"/>
                  <a:pt x="102" y="254"/>
                  <a:pt x="101" y="254"/>
                </a:cubicBezTo>
                <a:lnTo>
                  <a:pt x="34" y="227"/>
                </a:lnTo>
                <a:close/>
                <a:moveTo>
                  <a:pt x="112" y="263"/>
                </a:moveTo>
                <a:cubicBezTo>
                  <a:pt x="111" y="263"/>
                  <a:pt x="111" y="263"/>
                  <a:pt x="111" y="263"/>
                </a:cubicBezTo>
                <a:cubicBezTo>
                  <a:pt x="318" y="41"/>
                  <a:pt x="318" y="41"/>
                  <a:pt x="318" y="41"/>
                </a:cubicBezTo>
                <a:cubicBezTo>
                  <a:pt x="142" y="316"/>
                  <a:pt x="142" y="316"/>
                  <a:pt x="142" y="316"/>
                </a:cubicBezTo>
                <a:lnTo>
                  <a:pt x="112" y="263"/>
                </a:lnTo>
                <a:close/>
                <a:moveTo>
                  <a:pt x="276" y="324"/>
                </a:moveTo>
                <a:cubicBezTo>
                  <a:pt x="182" y="286"/>
                  <a:pt x="182" y="286"/>
                  <a:pt x="182" y="286"/>
                </a:cubicBezTo>
                <a:cubicBezTo>
                  <a:pt x="180" y="285"/>
                  <a:pt x="178" y="285"/>
                  <a:pt x="176" y="285"/>
                </a:cubicBezTo>
                <a:cubicBezTo>
                  <a:pt x="319" y="62"/>
                  <a:pt x="319" y="62"/>
                  <a:pt x="319" y="62"/>
                </a:cubicBezTo>
                <a:lnTo>
                  <a:pt x="276" y="324"/>
                </a:lnTo>
                <a:close/>
                <a:moveTo>
                  <a:pt x="276" y="324"/>
                </a:moveTo>
                <a:cubicBezTo>
                  <a:pt x="276" y="324"/>
                  <a:pt x="276" y="324"/>
                  <a:pt x="276" y="324"/>
                </a:cubicBezTo>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3200"/>
          </a:p>
        </p:txBody>
      </p:sp>
      <p:grpSp>
        <p:nvGrpSpPr>
          <p:cNvPr id="56" name="Group 55">
            <a:extLst>
              <a:ext uri="{FF2B5EF4-FFF2-40B4-BE49-F238E27FC236}">
                <a16:creationId xmlns:a16="http://schemas.microsoft.com/office/drawing/2014/main" id="{404E28AC-613B-4802-0DCD-F6126950448D}"/>
              </a:ext>
            </a:extLst>
          </p:cNvPr>
          <p:cNvGrpSpPr/>
          <p:nvPr/>
        </p:nvGrpSpPr>
        <p:grpSpPr>
          <a:xfrm>
            <a:off x="7623835" y="7947875"/>
            <a:ext cx="1190650" cy="710502"/>
            <a:chOff x="3495431" y="3561767"/>
            <a:chExt cx="613822" cy="366289"/>
          </a:xfrm>
          <a:solidFill>
            <a:schemeClr val="bg1"/>
          </a:solidFill>
        </p:grpSpPr>
        <p:sp>
          <p:nvSpPr>
            <p:cNvPr id="57" name="Freeform 102">
              <a:extLst>
                <a:ext uri="{FF2B5EF4-FFF2-40B4-BE49-F238E27FC236}">
                  <a16:creationId xmlns:a16="http://schemas.microsoft.com/office/drawing/2014/main" id="{5D251415-D989-ACC5-182E-9BF7B0DE3F65}"/>
                </a:ext>
              </a:extLst>
            </p:cNvPr>
            <p:cNvSpPr>
              <a:spLocks noEditPoints="1"/>
            </p:cNvSpPr>
            <p:nvPr/>
          </p:nvSpPr>
          <p:spPr bwMode="auto">
            <a:xfrm>
              <a:off x="3501600" y="3567936"/>
              <a:ext cx="602255" cy="353951"/>
            </a:xfrm>
            <a:custGeom>
              <a:avLst/>
              <a:gdLst>
                <a:gd name="T0" fmla="*/ 410 w 410"/>
                <a:gd name="T1" fmla="*/ 47 h 240"/>
                <a:gd name="T2" fmla="*/ 410 w 410"/>
                <a:gd name="T3" fmla="*/ 0 h 240"/>
                <a:gd name="T4" fmla="*/ 363 w 410"/>
                <a:gd name="T5" fmla="*/ 0 h 240"/>
                <a:gd name="T6" fmla="*/ 363 w 410"/>
                <a:gd name="T7" fmla="*/ 17 h 240"/>
                <a:gd name="T8" fmla="*/ 47 w 410"/>
                <a:gd name="T9" fmla="*/ 17 h 240"/>
                <a:gd name="T10" fmla="*/ 47 w 410"/>
                <a:gd name="T11" fmla="*/ 0 h 240"/>
                <a:gd name="T12" fmla="*/ 0 w 410"/>
                <a:gd name="T13" fmla="*/ 0 h 240"/>
                <a:gd name="T14" fmla="*/ 0 w 410"/>
                <a:gd name="T15" fmla="*/ 47 h 240"/>
                <a:gd name="T16" fmla="*/ 47 w 410"/>
                <a:gd name="T17" fmla="*/ 47 h 240"/>
                <a:gd name="T18" fmla="*/ 47 w 410"/>
                <a:gd name="T19" fmla="*/ 31 h 240"/>
                <a:gd name="T20" fmla="*/ 159 w 410"/>
                <a:gd name="T21" fmla="*/ 31 h 240"/>
                <a:gd name="T22" fmla="*/ 159 w 410"/>
                <a:gd name="T23" fmla="*/ 54 h 240"/>
                <a:gd name="T24" fmla="*/ 18 w 410"/>
                <a:gd name="T25" fmla="*/ 216 h 240"/>
                <a:gd name="T26" fmla="*/ 12 w 410"/>
                <a:gd name="T27" fmla="*/ 216 h 240"/>
                <a:gd name="T28" fmla="*/ 12 w 410"/>
                <a:gd name="T29" fmla="*/ 240 h 240"/>
                <a:gd name="T30" fmla="*/ 35 w 410"/>
                <a:gd name="T31" fmla="*/ 240 h 240"/>
                <a:gd name="T32" fmla="*/ 35 w 410"/>
                <a:gd name="T33" fmla="*/ 216 h 240"/>
                <a:gd name="T34" fmla="*/ 32 w 410"/>
                <a:gd name="T35" fmla="*/ 216 h 240"/>
                <a:gd name="T36" fmla="*/ 159 w 410"/>
                <a:gd name="T37" fmla="*/ 69 h 240"/>
                <a:gd name="T38" fmla="*/ 159 w 410"/>
                <a:gd name="T39" fmla="*/ 95 h 240"/>
                <a:gd name="T40" fmla="*/ 230 w 410"/>
                <a:gd name="T41" fmla="*/ 95 h 240"/>
                <a:gd name="T42" fmla="*/ 230 w 410"/>
                <a:gd name="T43" fmla="*/ 70 h 240"/>
                <a:gd name="T44" fmla="*/ 355 w 410"/>
                <a:gd name="T45" fmla="*/ 216 h 240"/>
                <a:gd name="T46" fmla="*/ 352 w 410"/>
                <a:gd name="T47" fmla="*/ 216 h 240"/>
                <a:gd name="T48" fmla="*/ 352 w 410"/>
                <a:gd name="T49" fmla="*/ 240 h 240"/>
                <a:gd name="T50" fmla="*/ 375 w 410"/>
                <a:gd name="T51" fmla="*/ 240 h 240"/>
                <a:gd name="T52" fmla="*/ 375 w 410"/>
                <a:gd name="T53" fmla="*/ 216 h 240"/>
                <a:gd name="T54" fmla="*/ 369 w 410"/>
                <a:gd name="T55" fmla="*/ 216 h 240"/>
                <a:gd name="T56" fmla="*/ 230 w 410"/>
                <a:gd name="T57" fmla="*/ 54 h 240"/>
                <a:gd name="T58" fmla="*/ 230 w 410"/>
                <a:gd name="T59" fmla="*/ 31 h 240"/>
                <a:gd name="T60" fmla="*/ 363 w 410"/>
                <a:gd name="T61" fmla="*/ 31 h 240"/>
                <a:gd name="T62" fmla="*/ 363 w 410"/>
                <a:gd name="T63" fmla="*/ 47 h 240"/>
                <a:gd name="T64" fmla="*/ 410 w 410"/>
                <a:gd name="T65" fmla="*/ 47 h 240"/>
                <a:gd name="T66" fmla="*/ 216 w 410"/>
                <a:gd name="T67" fmla="*/ 81 h 240"/>
                <a:gd name="T68" fmla="*/ 173 w 410"/>
                <a:gd name="T69" fmla="*/ 81 h 240"/>
                <a:gd name="T70" fmla="*/ 173 w 410"/>
                <a:gd name="T71" fmla="*/ 37 h 240"/>
                <a:gd name="T72" fmla="*/ 216 w 410"/>
                <a:gd name="T73" fmla="*/ 37 h 240"/>
                <a:gd name="T74" fmla="*/ 216 w 410"/>
                <a:gd name="T75" fmla="*/ 81 h 240"/>
                <a:gd name="T76" fmla="*/ 216 w 410"/>
                <a:gd name="T77" fmla="*/ 81 h 240"/>
                <a:gd name="T78" fmla="*/ 216 w 410"/>
                <a:gd name="T79" fmla="*/ 8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0" h="240">
                  <a:moveTo>
                    <a:pt x="410" y="47"/>
                  </a:moveTo>
                  <a:cubicBezTo>
                    <a:pt x="410" y="0"/>
                    <a:pt x="410" y="0"/>
                    <a:pt x="410" y="0"/>
                  </a:cubicBezTo>
                  <a:cubicBezTo>
                    <a:pt x="363" y="0"/>
                    <a:pt x="363" y="0"/>
                    <a:pt x="363" y="0"/>
                  </a:cubicBezTo>
                  <a:cubicBezTo>
                    <a:pt x="363" y="17"/>
                    <a:pt x="363" y="17"/>
                    <a:pt x="363" y="17"/>
                  </a:cubicBezTo>
                  <a:cubicBezTo>
                    <a:pt x="47" y="17"/>
                    <a:pt x="47" y="17"/>
                    <a:pt x="47" y="17"/>
                  </a:cubicBezTo>
                  <a:cubicBezTo>
                    <a:pt x="47" y="0"/>
                    <a:pt x="47" y="0"/>
                    <a:pt x="47" y="0"/>
                  </a:cubicBezTo>
                  <a:cubicBezTo>
                    <a:pt x="0" y="0"/>
                    <a:pt x="0" y="0"/>
                    <a:pt x="0" y="0"/>
                  </a:cubicBezTo>
                  <a:cubicBezTo>
                    <a:pt x="0" y="47"/>
                    <a:pt x="0" y="47"/>
                    <a:pt x="0" y="47"/>
                  </a:cubicBezTo>
                  <a:cubicBezTo>
                    <a:pt x="47" y="47"/>
                    <a:pt x="47" y="47"/>
                    <a:pt x="47" y="47"/>
                  </a:cubicBezTo>
                  <a:cubicBezTo>
                    <a:pt x="47" y="31"/>
                    <a:pt x="47" y="31"/>
                    <a:pt x="47" y="31"/>
                  </a:cubicBezTo>
                  <a:cubicBezTo>
                    <a:pt x="159" y="31"/>
                    <a:pt x="159" y="31"/>
                    <a:pt x="159" y="31"/>
                  </a:cubicBezTo>
                  <a:cubicBezTo>
                    <a:pt x="159" y="54"/>
                    <a:pt x="159" y="54"/>
                    <a:pt x="159" y="54"/>
                  </a:cubicBezTo>
                  <a:cubicBezTo>
                    <a:pt x="134" y="63"/>
                    <a:pt x="29" y="107"/>
                    <a:pt x="18" y="216"/>
                  </a:cubicBezTo>
                  <a:cubicBezTo>
                    <a:pt x="12" y="216"/>
                    <a:pt x="12" y="216"/>
                    <a:pt x="12" y="216"/>
                  </a:cubicBezTo>
                  <a:cubicBezTo>
                    <a:pt x="12" y="240"/>
                    <a:pt x="12" y="240"/>
                    <a:pt x="12" y="240"/>
                  </a:cubicBezTo>
                  <a:cubicBezTo>
                    <a:pt x="35" y="240"/>
                    <a:pt x="35" y="240"/>
                    <a:pt x="35" y="240"/>
                  </a:cubicBezTo>
                  <a:cubicBezTo>
                    <a:pt x="35" y="216"/>
                    <a:pt x="35" y="216"/>
                    <a:pt x="35" y="216"/>
                  </a:cubicBezTo>
                  <a:cubicBezTo>
                    <a:pt x="32" y="216"/>
                    <a:pt x="32" y="216"/>
                    <a:pt x="32" y="216"/>
                  </a:cubicBezTo>
                  <a:cubicBezTo>
                    <a:pt x="42" y="122"/>
                    <a:pt x="130" y="80"/>
                    <a:pt x="159" y="69"/>
                  </a:cubicBezTo>
                  <a:cubicBezTo>
                    <a:pt x="159" y="95"/>
                    <a:pt x="159" y="95"/>
                    <a:pt x="159" y="95"/>
                  </a:cubicBezTo>
                  <a:cubicBezTo>
                    <a:pt x="230" y="95"/>
                    <a:pt x="230" y="95"/>
                    <a:pt x="230" y="95"/>
                  </a:cubicBezTo>
                  <a:cubicBezTo>
                    <a:pt x="230" y="70"/>
                    <a:pt x="230" y="70"/>
                    <a:pt x="230" y="70"/>
                  </a:cubicBezTo>
                  <a:cubicBezTo>
                    <a:pt x="261" y="82"/>
                    <a:pt x="345" y="124"/>
                    <a:pt x="355" y="216"/>
                  </a:cubicBezTo>
                  <a:cubicBezTo>
                    <a:pt x="352" y="216"/>
                    <a:pt x="352" y="216"/>
                    <a:pt x="352" y="216"/>
                  </a:cubicBezTo>
                  <a:cubicBezTo>
                    <a:pt x="352" y="240"/>
                    <a:pt x="352" y="240"/>
                    <a:pt x="352" y="240"/>
                  </a:cubicBezTo>
                  <a:cubicBezTo>
                    <a:pt x="375" y="240"/>
                    <a:pt x="375" y="240"/>
                    <a:pt x="375" y="240"/>
                  </a:cubicBezTo>
                  <a:cubicBezTo>
                    <a:pt x="375" y="216"/>
                    <a:pt x="375" y="216"/>
                    <a:pt x="375" y="216"/>
                  </a:cubicBezTo>
                  <a:cubicBezTo>
                    <a:pt x="369" y="216"/>
                    <a:pt x="369" y="216"/>
                    <a:pt x="369" y="216"/>
                  </a:cubicBezTo>
                  <a:cubicBezTo>
                    <a:pt x="359" y="110"/>
                    <a:pt x="258" y="65"/>
                    <a:pt x="230" y="54"/>
                  </a:cubicBezTo>
                  <a:cubicBezTo>
                    <a:pt x="230" y="31"/>
                    <a:pt x="230" y="31"/>
                    <a:pt x="230" y="31"/>
                  </a:cubicBezTo>
                  <a:cubicBezTo>
                    <a:pt x="363" y="31"/>
                    <a:pt x="363" y="31"/>
                    <a:pt x="363" y="31"/>
                  </a:cubicBezTo>
                  <a:cubicBezTo>
                    <a:pt x="363" y="47"/>
                    <a:pt x="363" y="47"/>
                    <a:pt x="363" y="47"/>
                  </a:cubicBezTo>
                  <a:cubicBezTo>
                    <a:pt x="410" y="47"/>
                    <a:pt x="410" y="47"/>
                    <a:pt x="410" y="47"/>
                  </a:cubicBezTo>
                  <a:close/>
                  <a:moveTo>
                    <a:pt x="216" y="81"/>
                  </a:moveTo>
                  <a:cubicBezTo>
                    <a:pt x="173" y="81"/>
                    <a:pt x="173" y="81"/>
                    <a:pt x="173" y="81"/>
                  </a:cubicBezTo>
                  <a:cubicBezTo>
                    <a:pt x="173" y="37"/>
                    <a:pt x="173" y="37"/>
                    <a:pt x="173" y="37"/>
                  </a:cubicBezTo>
                  <a:cubicBezTo>
                    <a:pt x="216" y="37"/>
                    <a:pt x="216" y="37"/>
                    <a:pt x="216" y="37"/>
                  </a:cubicBezTo>
                  <a:lnTo>
                    <a:pt x="216" y="81"/>
                  </a:lnTo>
                  <a:close/>
                  <a:moveTo>
                    <a:pt x="216" y="81"/>
                  </a:moveTo>
                  <a:cubicBezTo>
                    <a:pt x="216" y="81"/>
                    <a:pt x="216" y="81"/>
                    <a:pt x="216" y="8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58" name="Freeform 103">
              <a:extLst>
                <a:ext uri="{FF2B5EF4-FFF2-40B4-BE49-F238E27FC236}">
                  <a16:creationId xmlns:a16="http://schemas.microsoft.com/office/drawing/2014/main" id="{B6DA754F-CBE9-4274-4373-52C25A41D842}"/>
                </a:ext>
              </a:extLst>
            </p:cNvPr>
            <p:cNvSpPr>
              <a:spLocks noEditPoints="1"/>
            </p:cNvSpPr>
            <p:nvPr/>
          </p:nvSpPr>
          <p:spPr bwMode="auto">
            <a:xfrm>
              <a:off x="3495431" y="3561767"/>
              <a:ext cx="613822" cy="366289"/>
            </a:xfrm>
            <a:custGeom>
              <a:avLst/>
              <a:gdLst>
                <a:gd name="T0" fmla="*/ 352 w 418"/>
                <a:gd name="T1" fmla="*/ 248 h 248"/>
                <a:gd name="T2" fmla="*/ 355 w 418"/>
                <a:gd name="T3" fmla="*/ 216 h 248"/>
                <a:gd name="T4" fmla="*/ 239 w 418"/>
                <a:gd name="T5" fmla="*/ 103 h 248"/>
                <a:gd name="T6" fmla="*/ 159 w 418"/>
                <a:gd name="T7" fmla="*/ 79 h 248"/>
                <a:gd name="T8" fmla="*/ 43 w 418"/>
                <a:gd name="T9" fmla="*/ 216 h 248"/>
                <a:gd name="T10" fmla="*/ 12 w 418"/>
                <a:gd name="T11" fmla="*/ 248 h 248"/>
                <a:gd name="T12" fmla="*/ 18 w 418"/>
                <a:gd name="T13" fmla="*/ 216 h 248"/>
                <a:gd name="T14" fmla="*/ 159 w 418"/>
                <a:gd name="T15" fmla="*/ 39 h 248"/>
                <a:gd name="T16" fmla="*/ 55 w 418"/>
                <a:gd name="T17" fmla="*/ 55 h 248"/>
                <a:gd name="T18" fmla="*/ 0 w 418"/>
                <a:gd name="T19" fmla="*/ 0 h 248"/>
                <a:gd name="T20" fmla="*/ 55 w 418"/>
                <a:gd name="T21" fmla="*/ 16 h 248"/>
                <a:gd name="T22" fmla="*/ 363 w 418"/>
                <a:gd name="T23" fmla="*/ 0 h 248"/>
                <a:gd name="T24" fmla="*/ 418 w 418"/>
                <a:gd name="T25" fmla="*/ 55 h 248"/>
                <a:gd name="T26" fmla="*/ 363 w 418"/>
                <a:gd name="T27" fmla="*/ 39 h 248"/>
                <a:gd name="T28" fmla="*/ 239 w 418"/>
                <a:gd name="T29" fmla="*/ 56 h 248"/>
                <a:gd name="T30" fmla="*/ 383 w 418"/>
                <a:gd name="T31" fmla="*/ 216 h 248"/>
                <a:gd name="T32" fmla="*/ 360 w 418"/>
                <a:gd name="T33" fmla="*/ 240 h 248"/>
                <a:gd name="T34" fmla="*/ 375 w 418"/>
                <a:gd name="T35" fmla="*/ 224 h 248"/>
                <a:gd name="T36" fmla="*/ 369 w 418"/>
                <a:gd name="T37" fmla="*/ 221 h 248"/>
                <a:gd name="T38" fmla="*/ 230 w 418"/>
                <a:gd name="T39" fmla="*/ 61 h 248"/>
                <a:gd name="T40" fmla="*/ 371 w 418"/>
                <a:gd name="T41" fmla="*/ 31 h 248"/>
                <a:gd name="T42" fmla="*/ 410 w 418"/>
                <a:gd name="T43" fmla="*/ 47 h 248"/>
                <a:gd name="T44" fmla="*/ 371 w 418"/>
                <a:gd name="T45" fmla="*/ 8 h 248"/>
                <a:gd name="T46" fmla="*/ 47 w 418"/>
                <a:gd name="T47" fmla="*/ 25 h 248"/>
                <a:gd name="T48" fmla="*/ 8 w 418"/>
                <a:gd name="T49" fmla="*/ 8 h 248"/>
                <a:gd name="T50" fmla="*/ 47 w 418"/>
                <a:gd name="T51" fmla="*/ 47 h 248"/>
                <a:gd name="T52" fmla="*/ 167 w 418"/>
                <a:gd name="T53" fmla="*/ 31 h 248"/>
                <a:gd name="T54" fmla="*/ 164 w 418"/>
                <a:gd name="T55" fmla="*/ 62 h 248"/>
                <a:gd name="T56" fmla="*/ 25 w 418"/>
                <a:gd name="T57" fmla="*/ 224 h 248"/>
                <a:gd name="T58" fmla="*/ 20 w 418"/>
                <a:gd name="T59" fmla="*/ 240 h 248"/>
                <a:gd name="T60" fmla="*/ 35 w 418"/>
                <a:gd name="T61" fmla="*/ 224 h 248"/>
                <a:gd name="T62" fmla="*/ 32 w 418"/>
                <a:gd name="T63" fmla="*/ 220 h 248"/>
                <a:gd name="T64" fmla="*/ 167 w 418"/>
                <a:gd name="T65" fmla="*/ 67 h 248"/>
                <a:gd name="T66" fmla="*/ 230 w 418"/>
                <a:gd name="T67" fmla="*/ 95 h 248"/>
                <a:gd name="T68" fmla="*/ 236 w 418"/>
                <a:gd name="T69" fmla="*/ 70 h 248"/>
                <a:gd name="T70" fmla="*/ 364 w 418"/>
                <a:gd name="T71" fmla="*/ 224 h 248"/>
                <a:gd name="T72" fmla="*/ 360 w 418"/>
                <a:gd name="T73" fmla="*/ 240 h 248"/>
                <a:gd name="T74" fmla="*/ 173 w 418"/>
                <a:gd name="T75" fmla="*/ 89 h 248"/>
                <a:gd name="T76" fmla="*/ 224 w 418"/>
                <a:gd name="T77" fmla="*/ 37 h 248"/>
                <a:gd name="T78" fmla="*/ 181 w 418"/>
                <a:gd name="T79" fmla="*/ 81 h 248"/>
                <a:gd name="T80" fmla="*/ 216 w 418"/>
                <a:gd name="T81" fmla="*/ 45 h 248"/>
                <a:gd name="T82" fmla="*/ 181 w 418"/>
                <a:gd name="T83" fmla="*/ 8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18" h="248">
                  <a:moveTo>
                    <a:pt x="383" y="248"/>
                  </a:moveTo>
                  <a:cubicBezTo>
                    <a:pt x="352" y="248"/>
                    <a:pt x="352" y="248"/>
                    <a:pt x="352" y="248"/>
                  </a:cubicBezTo>
                  <a:cubicBezTo>
                    <a:pt x="352" y="216"/>
                    <a:pt x="352" y="216"/>
                    <a:pt x="352" y="216"/>
                  </a:cubicBezTo>
                  <a:cubicBezTo>
                    <a:pt x="355" y="216"/>
                    <a:pt x="355" y="216"/>
                    <a:pt x="355" y="216"/>
                  </a:cubicBezTo>
                  <a:cubicBezTo>
                    <a:pt x="343" y="134"/>
                    <a:pt x="269" y="93"/>
                    <a:pt x="239" y="80"/>
                  </a:cubicBezTo>
                  <a:cubicBezTo>
                    <a:pt x="239" y="103"/>
                    <a:pt x="239" y="103"/>
                    <a:pt x="239" y="103"/>
                  </a:cubicBezTo>
                  <a:cubicBezTo>
                    <a:pt x="159" y="103"/>
                    <a:pt x="159" y="103"/>
                    <a:pt x="159" y="103"/>
                  </a:cubicBezTo>
                  <a:cubicBezTo>
                    <a:pt x="159" y="79"/>
                    <a:pt x="159" y="79"/>
                    <a:pt x="159" y="79"/>
                  </a:cubicBezTo>
                  <a:cubicBezTo>
                    <a:pt x="128" y="92"/>
                    <a:pt x="52" y="132"/>
                    <a:pt x="41" y="216"/>
                  </a:cubicBezTo>
                  <a:cubicBezTo>
                    <a:pt x="43" y="216"/>
                    <a:pt x="43" y="216"/>
                    <a:pt x="43" y="216"/>
                  </a:cubicBezTo>
                  <a:cubicBezTo>
                    <a:pt x="43" y="248"/>
                    <a:pt x="43" y="248"/>
                    <a:pt x="43" y="248"/>
                  </a:cubicBezTo>
                  <a:cubicBezTo>
                    <a:pt x="12" y="248"/>
                    <a:pt x="12" y="248"/>
                    <a:pt x="12" y="248"/>
                  </a:cubicBezTo>
                  <a:cubicBezTo>
                    <a:pt x="12" y="216"/>
                    <a:pt x="12" y="216"/>
                    <a:pt x="12" y="216"/>
                  </a:cubicBezTo>
                  <a:cubicBezTo>
                    <a:pt x="18" y="216"/>
                    <a:pt x="18" y="216"/>
                    <a:pt x="18" y="216"/>
                  </a:cubicBezTo>
                  <a:cubicBezTo>
                    <a:pt x="31" y="111"/>
                    <a:pt x="132" y="65"/>
                    <a:pt x="159" y="55"/>
                  </a:cubicBezTo>
                  <a:cubicBezTo>
                    <a:pt x="159" y="39"/>
                    <a:pt x="159" y="39"/>
                    <a:pt x="159" y="39"/>
                  </a:cubicBezTo>
                  <a:cubicBezTo>
                    <a:pt x="55" y="39"/>
                    <a:pt x="55" y="39"/>
                    <a:pt x="55" y="39"/>
                  </a:cubicBezTo>
                  <a:cubicBezTo>
                    <a:pt x="55" y="55"/>
                    <a:pt x="55" y="55"/>
                    <a:pt x="55" y="55"/>
                  </a:cubicBezTo>
                  <a:cubicBezTo>
                    <a:pt x="0" y="55"/>
                    <a:pt x="0" y="55"/>
                    <a:pt x="0" y="55"/>
                  </a:cubicBezTo>
                  <a:cubicBezTo>
                    <a:pt x="0" y="0"/>
                    <a:pt x="0" y="0"/>
                    <a:pt x="0" y="0"/>
                  </a:cubicBezTo>
                  <a:cubicBezTo>
                    <a:pt x="55" y="0"/>
                    <a:pt x="55" y="0"/>
                    <a:pt x="55" y="0"/>
                  </a:cubicBezTo>
                  <a:cubicBezTo>
                    <a:pt x="55" y="16"/>
                    <a:pt x="55" y="16"/>
                    <a:pt x="55" y="16"/>
                  </a:cubicBezTo>
                  <a:cubicBezTo>
                    <a:pt x="363" y="16"/>
                    <a:pt x="363" y="16"/>
                    <a:pt x="363" y="16"/>
                  </a:cubicBezTo>
                  <a:cubicBezTo>
                    <a:pt x="363" y="0"/>
                    <a:pt x="363" y="0"/>
                    <a:pt x="363" y="0"/>
                  </a:cubicBezTo>
                  <a:cubicBezTo>
                    <a:pt x="418" y="0"/>
                    <a:pt x="418" y="0"/>
                    <a:pt x="418" y="0"/>
                  </a:cubicBezTo>
                  <a:cubicBezTo>
                    <a:pt x="418" y="55"/>
                    <a:pt x="418" y="55"/>
                    <a:pt x="418" y="55"/>
                  </a:cubicBezTo>
                  <a:cubicBezTo>
                    <a:pt x="363" y="55"/>
                    <a:pt x="363" y="55"/>
                    <a:pt x="363" y="55"/>
                  </a:cubicBezTo>
                  <a:cubicBezTo>
                    <a:pt x="363" y="39"/>
                    <a:pt x="363" y="39"/>
                    <a:pt x="363" y="39"/>
                  </a:cubicBezTo>
                  <a:cubicBezTo>
                    <a:pt x="239" y="39"/>
                    <a:pt x="239" y="39"/>
                    <a:pt x="239" y="39"/>
                  </a:cubicBezTo>
                  <a:cubicBezTo>
                    <a:pt x="239" y="56"/>
                    <a:pt x="239" y="56"/>
                    <a:pt x="239" y="56"/>
                  </a:cubicBezTo>
                  <a:cubicBezTo>
                    <a:pt x="271" y="69"/>
                    <a:pt x="365" y="114"/>
                    <a:pt x="377" y="216"/>
                  </a:cubicBezTo>
                  <a:cubicBezTo>
                    <a:pt x="383" y="216"/>
                    <a:pt x="383" y="216"/>
                    <a:pt x="383" y="216"/>
                  </a:cubicBezTo>
                  <a:lnTo>
                    <a:pt x="383" y="248"/>
                  </a:lnTo>
                  <a:close/>
                  <a:moveTo>
                    <a:pt x="360" y="240"/>
                  </a:moveTo>
                  <a:cubicBezTo>
                    <a:pt x="375" y="240"/>
                    <a:pt x="375" y="240"/>
                    <a:pt x="375" y="240"/>
                  </a:cubicBezTo>
                  <a:cubicBezTo>
                    <a:pt x="375" y="224"/>
                    <a:pt x="375" y="224"/>
                    <a:pt x="375" y="224"/>
                  </a:cubicBezTo>
                  <a:cubicBezTo>
                    <a:pt x="370" y="224"/>
                    <a:pt x="370" y="224"/>
                    <a:pt x="370" y="224"/>
                  </a:cubicBezTo>
                  <a:cubicBezTo>
                    <a:pt x="369" y="221"/>
                    <a:pt x="369" y="221"/>
                    <a:pt x="369" y="221"/>
                  </a:cubicBezTo>
                  <a:cubicBezTo>
                    <a:pt x="359" y="117"/>
                    <a:pt x="262" y="73"/>
                    <a:pt x="233" y="62"/>
                  </a:cubicBezTo>
                  <a:cubicBezTo>
                    <a:pt x="230" y="61"/>
                    <a:pt x="230" y="61"/>
                    <a:pt x="230" y="61"/>
                  </a:cubicBezTo>
                  <a:cubicBezTo>
                    <a:pt x="230" y="31"/>
                    <a:pt x="230" y="31"/>
                    <a:pt x="230" y="31"/>
                  </a:cubicBezTo>
                  <a:cubicBezTo>
                    <a:pt x="371" y="31"/>
                    <a:pt x="371" y="31"/>
                    <a:pt x="371" y="31"/>
                  </a:cubicBezTo>
                  <a:cubicBezTo>
                    <a:pt x="371" y="47"/>
                    <a:pt x="371" y="47"/>
                    <a:pt x="371" y="47"/>
                  </a:cubicBezTo>
                  <a:cubicBezTo>
                    <a:pt x="410" y="47"/>
                    <a:pt x="410" y="47"/>
                    <a:pt x="410" y="47"/>
                  </a:cubicBezTo>
                  <a:cubicBezTo>
                    <a:pt x="410" y="8"/>
                    <a:pt x="410" y="8"/>
                    <a:pt x="410" y="8"/>
                  </a:cubicBezTo>
                  <a:cubicBezTo>
                    <a:pt x="371" y="8"/>
                    <a:pt x="371" y="8"/>
                    <a:pt x="371" y="8"/>
                  </a:cubicBezTo>
                  <a:cubicBezTo>
                    <a:pt x="371" y="25"/>
                    <a:pt x="371" y="25"/>
                    <a:pt x="371" y="25"/>
                  </a:cubicBezTo>
                  <a:cubicBezTo>
                    <a:pt x="47" y="25"/>
                    <a:pt x="47" y="25"/>
                    <a:pt x="47" y="25"/>
                  </a:cubicBezTo>
                  <a:cubicBezTo>
                    <a:pt x="47" y="8"/>
                    <a:pt x="47" y="8"/>
                    <a:pt x="47" y="8"/>
                  </a:cubicBezTo>
                  <a:cubicBezTo>
                    <a:pt x="8" y="8"/>
                    <a:pt x="8" y="8"/>
                    <a:pt x="8" y="8"/>
                  </a:cubicBezTo>
                  <a:cubicBezTo>
                    <a:pt x="8" y="47"/>
                    <a:pt x="8" y="47"/>
                    <a:pt x="8" y="47"/>
                  </a:cubicBezTo>
                  <a:cubicBezTo>
                    <a:pt x="47" y="47"/>
                    <a:pt x="47" y="47"/>
                    <a:pt x="47" y="47"/>
                  </a:cubicBezTo>
                  <a:cubicBezTo>
                    <a:pt x="47" y="31"/>
                    <a:pt x="47" y="31"/>
                    <a:pt x="47" y="31"/>
                  </a:cubicBezTo>
                  <a:cubicBezTo>
                    <a:pt x="167" y="31"/>
                    <a:pt x="167" y="31"/>
                    <a:pt x="167" y="31"/>
                  </a:cubicBezTo>
                  <a:cubicBezTo>
                    <a:pt x="167" y="61"/>
                    <a:pt x="167" y="61"/>
                    <a:pt x="167" y="61"/>
                  </a:cubicBezTo>
                  <a:cubicBezTo>
                    <a:pt x="164" y="62"/>
                    <a:pt x="164" y="62"/>
                    <a:pt x="164" y="62"/>
                  </a:cubicBezTo>
                  <a:cubicBezTo>
                    <a:pt x="143" y="69"/>
                    <a:pt x="36" y="113"/>
                    <a:pt x="26" y="221"/>
                  </a:cubicBezTo>
                  <a:cubicBezTo>
                    <a:pt x="25" y="224"/>
                    <a:pt x="25" y="224"/>
                    <a:pt x="25" y="224"/>
                  </a:cubicBezTo>
                  <a:cubicBezTo>
                    <a:pt x="20" y="224"/>
                    <a:pt x="20" y="224"/>
                    <a:pt x="20" y="224"/>
                  </a:cubicBezTo>
                  <a:cubicBezTo>
                    <a:pt x="20" y="240"/>
                    <a:pt x="20" y="240"/>
                    <a:pt x="20" y="240"/>
                  </a:cubicBezTo>
                  <a:cubicBezTo>
                    <a:pt x="35" y="240"/>
                    <a:pt x="35" y="240"/>
                    <a:pt x="35" y="240"/>
                  </a:cubicBezTo>
                  <a:cubicBezTo>
                    <a:pt x="35" y="224"/>
                    <a:pt x="35" y="224"/>
                    <a:pt x="35" y="224"/>
                  </a:cubicBezTo>
                  <a:cubicBezTo>
                    <a:pt x="32" y="224"/>
                    <a:pt x="32" y="224"/>
                    <a:pt x="32" y="224"/>
                  </a:cubicBezTo>
                  <a:cubicBezTo>
                    <a:pt x="32" y="220"/>
                    <a:pt x="32" y="220"/>
                    <a:pt x="32" y="220"/>
                  </a:cubicBezTo>
                  <a:cubicBezTo>
                    <a:pt x="43" y="123"/>
                    <a:pt x="134" y="80"/>
                    <a:pt x="161" y="69"/>
                  </a:cubicBezTo>
                  <a:cubicBezTo>
                    <a:pt x="167" y="67"/>
                    <a:pt x="167" y="67"/>
                    <a:pt x="167" y="67"/>
                  </a:cubicBezTo>
                  <a:cubicBezTo>
                    <a:pt x="167" y="95"/>
                    <a:pt x="167" y="95"/>
                    <a:pt x="167" y="95"/>
                  </a:cubicBezTo>
                  <a:cubicBezTo>
                    <a:pt x="230" y="95"/>
                    <a:pt x="230" y="95"/>
                    <a:pt x="230" y="95"/>
                  </a:cubicBezTo>
                  <a:cubicBezTo>
                    <a:pt x="230" y="68"/>
                    <a:pt x="230" y="68"/>
                    <a:pt x="230" y="68"/>
                  </a:cubicBezTo>
                  <a:cubicBezTo>
                    <a:pt x="236" y="70"/>
                    <a:pt x="236" y="70"/>
                    <a:pt x="236" y="70"/>
                  </a:cubicBezTo>
                  <a:cubicBezTo>
                    <a:pt x="263" y="81"/>
                    <a:pt x="353" y="124"/>
                    <a:pt x="363" y="220"/>
                  </a:cubicBezTo>
                  <a:cubicBezTo>
                    <a:pt x="364" y="224"/>
                    <a:pt x="364" y="224"/>
                    <a:pt x="364" y="224"/>
                  </a:cubicBezTo>
                  <a:cubicBezTo>
                    <a:pt x="360" y="224"/>
                    <a:pt x="360" y="224"/>
                    <a:pt x="360" y="224"/>
                  </a:cubicBezTo>
                  <a:lnTo>
                    <a:pt x="360" y="240"/>
                  </a:lnTo>
                  <a:close/>
                  <a:moveTo>
                    <a:pt x="224" y="89"/>
                  </a:moveTo>
                  <a:cubicBezTo>
                    <a:pt x="173" y="89"/>
                    <a:pt x="173" y="89"/>
                    <a:pt x="173" y="89"/>
                  </a:cubicBezTo>
                  <a:cubicBezTo>
                    <a:pt x="173" y="37"/>
                    <a:pt x="173" y="37"/>
                    <a:pt x="173" y="37"/>
                  </a:cubicBezTo>
                  <a:cubicBezTo>
                    <a:pt x="224" y="37"/>
                    <a:pt x="224" y="37"/>
                    <a:pt x="224" y="37"/>
                  </a:cubicBezTo>
                  <a:lnTo>
                    <a:pt x="224" y="89"/>
                  </a:lnTo>
                  <a:close/>
                  <a:moveTo>
                    <a:pt x="181" y="81"/>
                  </a:moveTo>
                  <a:cubicBezTo>
                    <a:pt x="216" y="81"/>
                    <a:pt x="216" y="81"/>
                    <a:pt x="216" y="81"/>
                  </a:cubicBezTo>
                  <a:cubicBezTo>
                    <a:pt x="216" y="45"/>
                    <a:pt x="216" y="45"/>
                    <a:pt x="216" y="45"/>
                  </a:cubicBezTo>
                  <a:cubicBezTo>
                    <a:pt x="181" y="45"/>
                    <a:pt x="181" y="45"/>
                    <a:pt x="181" y="45"/>
                  </a:cubicBezTo>
                  <a:lnTo>
                    <a:pt x="181"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grpSp>
      <p:sp>
        <p:nvSpPr>
          <p:cNvPr id="59" name="Freeform 101">
            <a:extLst>
              <a:ext uri="{FF2B5EF4-FFF2-40B4-BE49-F238E27FC236}">
                <a16:creationId xmlns:a16="http://schemas.microsoft.com/office/drawing/2014/main" id="{62A7F6AB-E092-29DE-8EEA-9BE86C559FE6}"/>
              </a:ext>
            </a:extLst>
          </p:cNvPr>
          <p:cNvSpPr>
            <a:spLocks noEditPoints="1"/>
          </p:cNvSpPr>
          <p:nvPr/>
        </p:nvSpPr>
        <p:spPr bwMode="auto">
          <a:xfrm>
            <a:off x="10316353" y="7390827"/>
            <a:ext cx="1020130" cy="937862"/>
          </a:xfrm>
          <a:custGeom>
            <a:avLst/>
            <a:gdLst>
              <a:gd name="T0" fmla="*/ 297 w 358"/>
              <a:gd name="T1" fmla="*/ 5 h 328"/>
              <a:gd name="T2" fmla="*/ 69 w 358"/>
              <a:gd name="T3" fmla="*/ 0 h 328"/>
              <a:gd name="T4" fmla="*/ 1 w 358"/>
              <a:gd name="T5" fmla="*/ 103 h 328"/>
              <a:gd name="T6" fmla="*/ 0 w 358"/>
              <a:gd name="T7" fmla="*/ 106 h 328"/>
              <a:gd name="T8" fmla="*/ 0 w 358"/>
              <a:gd name="T9" fmla="*/ 108 h 328"/>
              <a:gd name="T10" fmla="*/ 0 w 358"/>
              <a:gd name="T11" fmla="*/ 109 h 328"/>
              <a:gd name="T12" fmla="*/ 0 w 358"/>
              <a:gd name="T13" fmla="*/ 112 h 328"/>
              <a:gd name="T14" fmla="*/ 2 w 358"/>
              <a:gd name="T15" fmla="*/ 115 h 328"/>
              <a:gd name="T16" fmla="*/ 171 w 358"/>
              <a:gd name="T17" fmla="*/ 324 h 328"/>
              <a:gd name="T18" fmla="*/ 173 w 358"/>
              <a:gd name="T19" fmla="*/ 325 h 328"/>
              <a:gd name="T20" fmla="*/ 173 w 358"/>
              <a:gd name="T21" fmla="*/ 326 h 328"/>
              <a:gd name="T22" fmla="*/ 178 w 358"/>
              <a:gd name="T23" fmla="*/ 327 h 328"/>
              <a:gd name="T24" fmla="*/ 179 w 358"/>
              <a:gd name="T25" fmla="*/ 328 h 328"/>
              <a:gd name="T26" fmla="*/ 181 w 358"/>
              <a:gd name="T27" fmla="*/ 327 h 328"/>
              <a:gd name="T28" fmla="*/ 182 w 358"/>
              <a:gd name="T29" fmla="*/ 327 h 328"/>
              <a:gd name="T30" fmla="*/ 182 w 358"/>
              <a:gd name="T31" fmla="*/ 327 h 328"/>
              <a:gd name="T32" fmla="*/ 184 w 358"/>
              <a:gd name="T33" fmla="*/ 326 h 328"/>
              <a:gd name="T34" fmla="*/ 185 w 358"/>
              <a:gd name="T35" fmla="*/ 325 h 328"/>
              <a:gd name="T36" fmla="*/ 186 w 358"/>
              <a:gd name="T37" fmla="*/ 324 h 328"/>
              <a:gd name="T38" fmla="*/ 355 w 358"/>
              <a:gd name="T39" fmla="*/ 114 h 328"/>
              <a:gd name="T40" fmla="*/ 200 w 358"/>
              <a:gd name="T41" fmla="*/ 20 h 328"/>
              <a:gd name="T42" fmla="*/ 126 w 358"/>
              <a:gd name="T43" fmla="*/ 99 h 328"/>
              <a:gd name="T44" fmla="*/ 200 w 358"/>
              <a:gd name="T45" fmla="*/ 20 h 328"/>
              <a:gd name="T46" fmla="*/ 136 w 358"/>
              <a:gd name="T47" fmla="*/ 20 h 328"/>
              <a:gd name="T48" fmla="*/ 27 w 358"/>
              <a:gd name="T49" fmla="*/ 99 h 328"/>
              <a:gd name="T50" fmla="*/ 30 w 358"/>
              <a:gd name="T51" fmla="*/ 118 h 328"/>
              <a:gd name="T52" fmla="*/ 153 w 358"/>
              <a:gd name="T53" fmla="*/ 271 h 328"/>
              <a:gd name="T54" fmla="*/ 179 w 358"/>
              <a:gd name="T55" fmla="*/ 286 h 328"/>
              <a:gd name="T56" fmla="*/ 232 w 358"/>
              <a:gd name="T57" fmla="*/ 118 h 328"/>
              <a:gd name="T58" fmla="*/ 204 w 358"/>
              <a:gd name="T59" fmla="*/ 271 h 328"/>
              <a:gd name="T60" fmla="*/ 327 w 358"/>
              <a:gd name="T61" fmla="*/ 118 h 328"/>
              <a:gd name="T62" fmla="*/ 252 w 358"/>
              <a:gd name="T63" fmla="*/ 99 h 328"/>
              <a:gd name="T64" fmla="*/ 283 w 358"/>
              <a:gd name="T65" fmla="*/ 20 h 328"/>
              <a:gd name="T66" fmla="*/ 252 w 358"/>
              <a:gd name="T67" fmla="*/ 99 h 328"/>
              <a:gd name="T68" fmla="*/ 252 w 358"/>
              <a:gd name="T69" fmla="*/ 9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8" h="328">
                <a:moveTo>
                  <a:pt x="356" y="103"/>
                </a:moveTo>
                <a:cubicBezTo>
                  <a:pt x="297" y="5"/>
                  <a:pt x="297" y="5"/>
                  <a:pt x="297" y="5"/>
                </a:cubicBezTo>
                <a:cubicBezTo>
                  <a:pt x="295" y="2"/>
                  <a:pt x="292" y="0"/>
                  <a:pt x="288" y="0"/>
                </a:cubicBezTo>
                <a:cubicBezTo>
                  <a:pt x="69" y="0"/>
                  <a:pt x="69" y="0"/>
                  <a:pt x="69" y="0"/>
                </a:cubicBezTo>
                <a:cubicBezTo>
                  <a:pt x="66" y="0"/>
                  <a:pt x="62" y="2"/>
                  <a:pt x="61" y="5"/>
                </a:cubicBezTo>
                <a:cubicBezTo>
                  <a:pt x="1" y="103"/>
                  <a:pt x="1" y="103"/>
                  <a:pt x="1" y="103"/>
                </a:cubicBezTo>
                <a:cubicBezTo>
                  <a:pt x="1" y="103"/>
                  <a:pt x="1" y="103"/>
                  <a:pt x="1" y="104"/>
                </a:cubicBezTo>
                <a:cubicBezTo>
                  <a:pt x="0" y="104"/>
                  <a:pt x="0" y="105"/>
                  <a:pt x="0" y="106"/>
                </a:cubicBezTo>
                <a:cubicBezTo>
                  <a:pt x="0" y="106"/>
                  <a:pt x="0" y="106"/>
                  <a:pt x="0" y="106"/>
                </a:cubicBezTo>
                <a:cubicBezTo>
                  <a:pt x="0" y="107"/>
                  <a:pt x="0" y="108"/>
                  <a:pt x="0" y="108"/>
                </a:cubicBezTo>
                <a:cubicBezTo>
                  <a:pt x="0" y="109"/>
                  <a:pt x="0" y="109"/>
                  <a:pt x="0" y="109"/>
                </a:cubicBezTo>
                <a:cubicBezTo>
                  <a:pt x="0" y="109"/>
                  <a:pt x="0" y="109"/>
                  <a:pt x="0" y="109"/>
                </a:cubicBezTo>
                <a:cubicBezTo>
                  <a:pt x="0" y="110"/>
                  <a:pt x="0" y="111"/>
                  <a:pt x="0" y="112"/>
                </a:cubicBezTo>
                <a:cubicBezTo>
                  <a:pt x="0" y="112"/>
                  <a:pt x="0" y="112"/>
                  <a:pt x="0" y="112"/>
                </a:cubicBezTo>
                <a:cubicBezTo>
                  <a:pt x="1" y="113"/>
                  <a:pt x="1" y="114"/>
                  <a:pt x="2" y="114"/>
                </a:cubicBezTo>
                <a:cubicBezTo>
                  <a:pt x="2" y="114"/>
                  <a:pt x="2" y="114"/>
                  <a:pt x="2" y="115"/>
                </a:cubicBezTo>
                <a:cubicBezTo>
                  <a:pt x="171" y="324"/>
                  <a:pt x="171" y="324"/>
                  <a:pt x="171" y="324"/>
                </a:cubicBezTo>
                <a:cubicBezTo>
                  <a:pt x="171" y="324"/>
                  <a:pt x="171" y="324"/>
                  <a:pt x="171" y="324"/>
                </a:cubicBezTo>
                <a:cubicBezTo>
                  <a:pt x="171" y="324"/>
                  <a:pt x="171" y="324"/>
                  <a:pt x="171" y="324"/>
                </a:cubicBezTo>
                <a:cubicBezTo>
                  <a:pt x="171" y="325"/>
                  <a:pt x="172" y="325"/>
                  <a:pt x="173" y="325"/>
                </a:cubicBezTo>
                <a:cubicBezTo>
                  <a:pt x="173" y="326"/>
                  <a:pt x="173" y="326"/>
                  <a:pt x="173" y="326"/>
                </a:cubicBezTo>
                <a:cubicBezTo>
                  <a:pt x="173" y="326"/>
                  <a:pt x="173" y="326"/>
                  <a:pt x="173" y="326"/>
                </a:cubicBezTo>
                <a:cubicBezTo>
                  <a:pt x="174" y="326"/>
                  <a:pt x="175" y="327"/>
                  <a:pt x="176" y="327"/>
                </a:cubicBezTo>
                <a:cubicBezTo>
                  <a:pt x="176" y="327"/>
                  <a:pt x="177" y="327"/>
                  <a:pt x="178" y="327"/>
                </a:cubicBezTo>
                <a:cubicBezTo>
                  <a:pt x="178" y="327"/>
                  <a:pt x="178" y="328"/>
                  <a:pt x="178" y="328"/>
                </a:cubicBezTo>
                <a:cubicBezTo>
                  <a:pt x="179" y="328"/>
                  <a:pt x="179" y="328"/>
                  <a:pt x="179" y="328"/>
                </a:cubicBezTo>
                <a:cubicBezTo>
                  <a:pt x="179" y="328"/>
                  <a:pt x="179" y="328"/>
                  <a:pt x="179" y="328"/>
                </a:cubicBezTo>
                <a:cubicBezTo>
                  <a:pt x="180" y="327"/>
                  <a:pt x="180" y="327"/>
                  <a:pt x="181" y="327"/>
                </a:cubicBezTo>
                <a:cubicBezTo>
                  <a:pt x="181" y="327"/>
                  <a:pt x="181" y="327"/>
                  <a:pt x="182" y="327"/>
                </a:cubicBezTo>
                <a:cubicBezTo>
                  <a:pt x="182" y="327"/>
                  <a:pt x="182" y="327"/>
                  <a:pt x="182" y="327"/>
                </a:cubicBezTo>
                <a:cubicBezTo>
                  <a:pt x="182" y="327"/>
                  <a:pt x="182" y="327"/>
                  <a:pt x="182" y="327"/>
                </a:cubicBezTo>
                <a:cubicBezTo>
                  <a:pt x="182" y="327"/>
                  <a:pt x="182" y="327"/>
                  <a:pt x="182" y="327"/>
                </a:cubicBezTo>
                <a:cubicBezTo>
                  <a:pt x="182" y="327"/>
                  <a:pt x="183" y="327"/>
                  <a:pt x="183" y="326"/>
                </a:cubicBezTo>
                <a:cubicBezTo>
                  <a:pt x="183" y="326"/>
                  <a:pt x="184" y="326"/>
                  <a:pt x="184" y="326"/>
                </a:cubicBezTo>
                <a:cubicBezTo>
                  <a:pt x="184" y="326"/>
                  <a:pt x="184" y="326"/>
                  <a:pt x="184" y="326"/>
                </a:cubicBezTo>
                <a:cubicBezTo>
                  <a:pt x="185" y="325"/>
                  <a:pt x="185" y="325"/>
                  <a:pt x="185" y="325"/>
                </a:cubicBezTo>
                <a:cubicBezTo>
                  <a:pt x="185" y="325"/>
                  <a:pt x="186" y="325"/>
                  <a:pt x="186" y="324"/>
                </a:cubicBezTo>
                <a:cubicBezTo>
                  <a:pt x="186" y="324"/>
                  <a:pt x="186" y="324"/>
                  <a:pt x="186" y="324"/>
                </a:cubicBezTo>
                <a:cubicBezTo>
                  <a:pt x="186" y="324"/>
                  <a:pt x="186" y="324"/>
                  <a:pt x="186" y="324"/>
                </a:cubicBezTo>
                <a:cubicBezTo>
                  <a:pt x="355" y="114"/>
                  <a:pt x="355" y="114"/>
                  <a:pt x="355" y="114"/>
                </a:cubicBezTo>
                <a:cubicBezTo>
                  <a:pt x="358" y="111"/>
                  <a:pt x="358" y="107"/>
                  <a:pt x="356" y="103"/>
                </a:cubicBezTo>
                <a:close/>
                <a:moveTo>
                  <a:pt x="200" y="20"/>
                </a:moveTo>
                <a:cubicBezTo>
                  <a:pt x="231" y="99"/>
                  <a:pt x="231" y="99"/>
                  <a:pt x="231" y="99"/>
                </a:cubicBezTo>
                <a:cubicBezTo>
                  <a:pt x="126" y="99"/>
                  <a:pt x="126" y="99"/>
                  <a:pt x="126" y="99"/>
                </a:cubicBezTo>
                <a:cubicBezTo>
                  <a:pt x="157" y="20"/>
                  <a:pt x="157" y="20"/>
                  <a:pt x="157" y="20"/>
                </a:cubicBezTo>
                <a:lnTo>
                  <a:pt x="200" y="20"/>
                </a:lnTo>
                <a:close/>
                <a:moveTo>
                  <a:pt x="74" y="20"/>
                </a:moveTo>
                <a:cubicBezTo>
                  <a:pt x="136" y="20"/>
                  <a:pt x="136" y="20"/>
                  <a:pt x="136" y="20"/>
                </a:cubicBezTo>
                <a:cubicBezTo>
                  <a:pt x="105" y="99"/>
                  <a:pt x="105" y="99"/>
                  <a:pt x="105" y="99"/>
                </a:cubicBezTo>
                <a:cubicBezTo>
                  <a:pt x="27" y="99"/>
                  <a:pt x="27" y="99"/>
                  <a:pt x="27" y="99"/>
                </a:cubicBezTo>
                <a:lnTo>
                  <a:pt x="74" y="20"/>
                </a:lnTo>
                <a:close/>
                <a:moveTo>
                  <a:pt x="30" y="118"/>
                </a:moveTo>
                <a:cubicBezTo>
                  <a:pt x="104" y="118"/>
                  <a:pt x="104" y="118"/>
                  <a:pt x="104" y="118"/>
                </a:cubicBezTo>
                <a:cubicBezTo>
                  <a:pt x="153" y="271"/>
                  <a:pt x="153" y="271"/>
                  <a:pt x="153" y="271"/>
                </a:cubicBezTo>
                <a:lnTo>
                  <a:pt x="30" y="118"/>
                </a:lnTo>
                <a:close/>
                <a:moveTo>
                  <a:pt x="179" y="286"/>
                </a:moveTo>
                <a:cubicBezTo>
                  <a:pt x="125" y="118"/>
                  <a:pt x="125" y="118"/>
                  <a:pt x="125" y="118"/>
                </a:cubicBezTo>
                <a:cubicBezTo>
                  <a:pt x="232" y="118"/>
                  <a:pt x="232" y="118"/>
                  <a:pt x="232" y="118"/>
                </a:cubicBezTo>
                <a:lnTo>
                  <a:pt x="179" y="286"/>
                </a:lnTo>
                <a:close/>
                <a:moveTo>
                  <a:pt x="204" y="271"/>
                </a:moveTo>
                <a:cubicBezTo>
                  <a:pt x="253" y="118"/>
                  <a:pt x="253" y="118"/>
                  <a:pt x="253" y="118"/>
                </a:cubicBezTo>
                <a:cubicBezTo>
                  <a:pt x="327" y="118"/>
                  <a:pt x="327" y="118"/>
                  <a:pt x="327" y="118"/>
                </a:cubicBezTo>
                <a:lnTo>
                  <a:pt x="204" y="271"/>
                </a:lnTo>
                <a:close/>
                <a:moveTo>
                  <a:pt x="252" y="99"/>
                </a:moveTo>
                <a:cubicBezTo>
                  <a:pt x="221" y="20"/>
                  <a:pt x="221" y="20"/>
                  <a:pt x="221" y="20"/>
                </a:cubicBezTo>
                <a:cubicBezTo>
                  <a:pt x="283" y="20"/>
                  <a:pt x="283" y="20"/>
                  <a:pt x="283" y="20"/>
                </a:cubicBezTo>
                <a:cubicBezTo>
                  <a:pt x="330" y="99"/>
                  <a:pt x="330" y="99"/>
                  <a:pt x="330" y="99"/>
                </a:cubicBezTo>
                <a:lnTo>
                  <a:pt x="252" y="99"/>
                </a:lnTo>
                <a:close/>
                <a:moveTo>
                  <a:pt x="252" y="99"/>
                </a:moveTo>
                <a:cubicBezTo>
                  <a:pt x="252" y="99"/>
                  <a:pt x="252" y="99"/>
                  <a:pt x="252" y="99"/>
                </a:cubicBezTo>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3200"/>
          </a:p>
        </p:txBody>
      </p:sp>
      <p:grpSp>
        <p:nvGrpSpPr>
          <p:cNvPr id="60" name="Group 59">
            <a:extLst>
              <a:ext uri="{FF2B5EF4-FFF2-40B4-BE49-F238E27FC236}">
                <a16:creationId xmlns:a16="http://schemas.microsoft.com/office/drawing/2014/main" id="{7DC9CD56-D1DD-814B-499E-7EA4E78216A3}"/>
              </a:ext>
            </a:extLst>
          </p:cNvPr>
          <p:cNvGrpSpPr/>
          <p:nvPr/>
        </p:nvGrpSpPr>
        <p:grpSpPr>
          <a:xfrm>
            <a:off x="12862569" y="7822228"/>
            <a:ext cx="1228046" cy="961796"/>
            <a:chOff x="5332270" y="3496992"/>
            <a:chExt cx="633101" cy="495839"/>
          </a:xfrm>
          <a:solidFill>
            <a:schemeClr val="bg1"/>
          </a:solidFill>
        </p:grpSpPr>
        <p:sp>
          <p:nvSpPr>
            <p:cNvPr id="61" name="Freeform 97">
              <a:extLst>
                <a:ext uri="{FF2B5EF4-FFF2-40B4-BE49-F238E27FC236}">
                  <a16:creationId xmlns:a16="http://schemas.microsoft.com/office/drawing/2014/main" id="{BF8DA11D-0BB9-8A21-BCFD-6D7B01BBA44E}"/>
                </a:ext>
              </a:extLst>
            </p:cNvPr>
            <p:cNvSpPr>
              <a:spLocks noEditPoints="1"/>
            </p:cNvSpPr>
            <p:nvPr/>
          </p:nvSpPr>
          <p:spPr bwMode="auto">
            <a:xfrm>
              <a:off x="5555128" y="3802361"/>
              <a:ext cx="188157" cy="190470"/>
            </a:xfrm>
            <a:custGeom>
              <a:avLst/>
              <a:gdLst>
                <a:gd name="T0" fmla="*/ 64 w 128"/>
                <a:gd name="T1" fmla="*/ 0 h 129"/>
                <a:gd name="T2" fmla="*/ 0 w 128"/>
                <a:gd name="T3" fmla="*/ 64 h 129"/>
                <a:gd name="T4" fmla="*/ 64 w 128"/>
                <a:gd name="T5" fmla="*/ 129 h 129"/>
                <a:gd name="T6" fmla="*/ 128 w 128"/>
                <a:gd name="T7" fmla="*/ 64 h 129"/>
                <a:gd name="T8" fmla="*/ 64 w 128"/>
                <a:gd name="T9" fmla="*/ 0 h 129"/>
                <a:gd name="T10" fmla="*/ 64 w 128"/>
                <a:gd name="T11" fmla="*/ 100 h 129"/>
                <a:gd name="T12" fmla="*/ 29 w 128"/>
                <a:gd name="T13" fmla="*/ 64 h 129"/>
                <a:gd name="T14" fmla="*/ 64 w 128"/>
                <a:gd name="T15" fmla="*/ 29 h 129"/>
                <a:gd name="T16" fmla="*/ 99 w 128"/>
                <a:gd name="T17" fmla="*/ 64 h 129"/>
                <a:gd name="T18" fmla="*/ 64 w 128"/>
                <a:gd name="T19" fmla="*/ 100 h 129"/>
                <a:gd name="T20" fmla="*/ 64 w 128"/>
                <a:gd name="T21" fmla="*/ 100 h 129"/>
                <a:gd name="T22" fmla="*/ 64 w 128"/>
                <a:gd name="T23" fmla="*/ 10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9">
                  <a:moveTo>
                    <a:pt x="64" y="0"/>
                  </a:moveTo>
                  <a:cubicBezTo>
                    <a:pt x="29" y="0"/>
                    <a:pt x="0" y="29"/>
                    <a:pt x="0" y="64"/>
                  </a:cubicBezTo>
                  <a:cubicBezTo>
                    <a:pt x="0" y="100"/>
                    <a:pt x="29" y="129"/>
                    <a:pt x="64" y="129"/>
                  </a:cubicBezTo>
                  <a:cubicBezTo>
                    <a:pt x="99" y="129"/>
                    <a:pt x="128" y="100"/>
                    <a:pt x="128" y="64"/>
                  </a:cubicBezTo>
                  <a:cubicBezTo>
                    <a:pt x="128" y="29"/>
                    <a:pt x="99" y="0"/>
                    <a:pt x="64" y="0"/>
                  </a:cubicBezTo>
                  <a:close/>
                  <a:moveTo>
                    <a:pt x="64" y="100"/>
                  </a:moveTo>
                  <a:cubicBezTo>
                    <a:pt x="44" y="100"/>
                    <a:pt x="29" y="84"/>
                    <a:pt x="29" y="64"/>
                  </a:cubicBezTo>
                  <a:cubicBezTo>
                    <a:pt x="29" y="45"/>
                    <a:pt x="44" y="29"/>
                    <a:pt x="64" y="29"/>
                  </a:cubicBezTo>
                  <a:cubicBezTo>
                    <a:pt x="83" y="29"/>
                    <a:pt x="99" y="45"/>
                    <a:pt x="99" y="64"/>
                  </a:cubicBezTo>
                  <a:cubicBezTo>
                    <a:pt x="99" y="84"/>
                    <a:pt x="83" y="100"/>
                    <a:pt x="64" y="100"/>
                  </a:cubicBezTo>
                  <a:close/>
                  <a:moveTo>
                    <a:pt x="64" y="100"/>
                  </a:moveTo>
                  <a:cubicBezTo>
                    <a:pt x="64" y="100"/>
                    <a:pt x="64" y="100"/>
                    <a:pt x="64" y="10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62" name="Freeform 98">
              <a:extLst>
                <a:ext uri="{FF2B5EF4-FFF2-40B4-BE49-F238E27FC236}">
                  <a16:creationId xmlns:a16="http://schemas.microsoft.com/office/drawing/2014/main" id="{7A2A6C67-8346-31BB-D7EE-D46774C92EF0}"/>
                </a:ext>
              </a:extLst>
            </p:cNvPr>
            <p:cNvSpPr>
              <a:spLocks noEditPoints="1"/>
            </p:cNvSpPr>
            <p:nvPr/>
          </p:nvSpPr>
          <p:spPr bwMode="auto">
            <a:xfrm>
              <a:off x="5474930" y="3699029"/>
              <a:ext cx="347781" cy="107959"/>
            </a:xfrm>
            <a:custGeom>
              <a:avLst/>
              <a:gdLst>
                <a:gd name="T0" fmla="*/ 119 w 237"/>
                <a:gd name="T1" fmla="*/ 0 h 73"/>
                <a:gd name="T2" fmla="*/ 6 w 237"/>
                <a:gd name="T3" fmla="*/ 47 h 73"/>
                <a:gd name="T4" fmla="*/ 6 w 237"/>
                <a:gd name="T5" fmla="*/ 68 h 73"/>
                <a:gd name="T6" fmla="*/ 16 w 237"/>
                <a:gd name="T7" fmla="*/ 72 h 73"/>
                <a:gd name="T8" fmla="*/ 26 w 237"/>
                <a:gd name="T9" fmla="*/ 68 h 73"/>
                <a:gd name="T10" fmla="*/ 119 w 237"/>
                <a:gd name="T11" fmla="*/ 29 h 73"/>
                <a:gd name="T12" fmla="*/ 211 w 237"/>
                <a:gd name="T13" fmla="*/ 68 h 73"/>
                <a:gd name="T14" fmla="*/ 232 w 237"/>
                <a:gd name="T15" fmla="*/ 68 h 73"/>
                <a:gd name="T16" fmla="*/ 232 w 237"/>
                <a:gd name="T17" fmla="*/ 47 h 73"/>
                <a:gd name="T18" fmla="*/ 119 w 237"/>
                <a:gd name="T19" fmla="*/ 0 h 73"/>
                <a:gd name="T20" fmla="*/ 119 w 237"/>
                <a:gd name="T21" fmla="*/ 0 h 73"/>
                <a:gd name="T22" fmla="*/ 119 w 237"/>
                <a:gd name="T23"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7" h="73">
                  <a:moveTo>
                    <a:pt x="119" y="0"/>
                  </a:moveTo>
                  <a:cubicBezTo>
                    <a:pt x="76" y="0"/>
                    <a:pt x="36" y="17"/>
                    <a:pt x="6" y="47"/>
                  </a:cubicBezTo>
                  <a:cubicBezTo>
                    <a:pt x="0" y="53"/>
                    <a:pt x="0" y="62"/>
                    <a:pt x="6" y="68"/>
                  </a:cubicBezTo>
                  <a:cubicBezTo>
                    <a:pt x="9" y="70"/>
                    <a:pt x="12" y="72"/>
                    <a:pt x="16" y="72"/>
                  </a:cubicBezTo>
                  <a:cubicBezTo>
                    <a:pt x="20" y="72"/>
                    <a:pt x="24" y="70"/>
                    <a:pt x="26" y="68"/>
                  </a:cubicBezTo>
                  <a:cubicBezTo>
                    <a:pt x="51" y="43"/>
                    <a:pt x="84" y="29"/>
                    <a:pt x="119" y="29"/>
                  </a:cubicBezTo>
                  <a:cubicBezTo>
                    <a:pt x="154" y="29"/>
                    <a:pt x="187" y="43"/>
                    <a:pt x="211" y="68"/>
                  </a:cubicBezTo>
                  <a:cubicBezTo>
                    <a:pt x="217" y="73"/>
                    <a:pt x="226" y="73"/>
                    <a:pt x="232" y="68"/>
                  </a:cubicBezTo>
                  <a:cubicBezTo>
                    <a:pt x="237" y="62"/>
                    <a:pt x="237" y="53"/>
                    <a:pt x="232" y="47"/>
                  </a:cubicBezTo>
                  <a:cubicBezTo>
                    <a:pt x="202" y="17"/>
                    <a:pt x="162" y="0"/>
                    <a:pt x="119" y="0"/>
                  </a:cubicBezTo>
                  <a:close/>
                  <a:moveTo>
                    <a:pt x="119" y="0"/>
                  </a:moveTo>
                  <a:cubicBezTo>
                    <a:pt x="119" y="0"/>
                    <a:pt x="119" y="0"/>
                    <a:pt x="1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63" name="Freeform 99">
              <a:extLst>
                <a:ext uri="{FF2B5EF4-FFF2-40B4-BE49-F238E27FC236}">
                  <a16:creationId xmlns:a16="http://schemas.microsoft.com/office/drawing/2014/main" id="{18E18702-34E4-2ECA-6783-6EA7BE4F25A6}"/>
                </a:ext>
              </a:extLst>
            </p:cNvPr>
            <p:cNvSpPr>
              <a:spLocks noEditPoints="1"/>
            </p:cNvSpPr>
            <p:nvPr/>
          </p:nvSpPr>
          <p:spPr bwMode="auto">
            <a:xfrm>
              <a:off x="5399359" y="3560225"/>
              <a:ext cx="498152" cy="171192"/>
            </a:xfrm>
            <a:custGeom>
              <a:avLst/>
              <a:gdLst>
                <a:gd name="T0" fmla="*/ 6 w 339"/>
                <a:gd name="T1" fmla="*/ 90 h 116"/>
                <a:gd name="T2" fmla="*/ 6 w 339"/>
                <a:gd name="T3" fmla="*/ 111 h 116"/>
                <a:gd name="T4" fmla="*/ 27 w 339"/>
                <a:gd name="T5" fmla="*/ 111 h 116"/>
                <a:gd name="T6" fmla="*/ 313 w 339"/>
                <a:gd name="T7" fmla="*/ 111 h 116"/>
                <a:gd name="T8" fmla="*/ 323 w 339"/>
                <a:gd name="T9" fmla="*/ 115 h 116"/>
                <a:gd name="T10" fmla="*/ 334 w 339"/>
                <a:gd name="T11" fmla="*/ 111 h 116"/>
                <a:gd name="T12" fmla="*/ 334 w 339"/>
                <a:gd name="T13" fmla="*/ 90 h 116"/>
                <a:gd name="T14" fmla="*/ 6 w 339"/>
                <a:gd name="T15" fmla="*/ 90 h 116"/>
                <a:gd name="T16" fmla="*/ 6 w 339"/>
                <a:gd name="T17" fmla="*/ 90 h 116"/>
                <a:gd name="T18" fmla="*/ 6 w 339"/>
                <a:gd name="T19" fmla="*/ 9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 h="116">
                  <a:moveTo>
                    <a:pt x="6" y="90"/>
                  </a:moveTo>
                  <a:cubicBezTo>
                    <a:pt x="0" y="96"/>
                    <a:pt x="0" y="105"/>
                    <a:pt x="6" y="111"/>
                  </a:cubicBezTo>
                  <a:cubicBezTo>
                    <a:pt x="12" y="116"/>
                    <a:pt x="21" y="116"/>
                    <a:pt x="27" y="111"/>
                  </a:cubicBezTo>
                  <a:cubicBezTo>
                    <a:pt x="106" y="32"/>
                    <a:pt x="234" y="32"/>
                    <a:pt x="313" y="111"/>
                  </a:cubicBezTo>
                  <a:cubicBezTo>
                    <a:pt x="316" y="114"/>
                    <a:pt x="320" y="115"/>
                    <a:pt x="323" y="115"/>
                  </a:cubicBezTo>
                  <a:cubicBezTo>
                    <a:pt x="327" y="115"/>
                    <a:pt x="331" y="114"/>
                    <a:pt x="334" y="111"/>
                  </a:cubicBezTo>
                  <a:cubicBezTo>
                    <a:pt x="339" y="105"/>
                    <a:pt x="339" y="96"/>
                    <a:pt x="334" y="90"/>
                  </a:cubicBezTo>
                  <a:cubicBezTo>
                    <a:pt x="243" y="0"/>
                    <a:pt x="96" y="0"/>
                    <a:pt x="6" y="90"/>
                  </a:cubicBezTo>
                  <a:close/>
                  <a:moveTo>
                    <a:pt x="6" y="90"/>
                  </a:moveTo>
                  <a:cubicBezTo>
                    <a:pt x="6" y="90"/>
                    <a:pt x="6" y="90"/>
                    <a:pt x="6" y="9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64" name="Freeform 100">
              <a:extLst>
                <a:ext uri="{FF2B5EF4-FFF2-40B4-BE49-F238E27FC236}">
                  <a16:creationId xmlns:a16="http://schemas.microsoft.com/office/drawing/2014/main" id="{2D986EFB-9314-0104-BC39-DBD1E105FF43}"/>
                </a:ext>
              </a:extLst>
            </p:cNvPr>
            <p:cNvSpPr>
              <a:spLocks noEditPoints="1"/>
            </p:cNvSpPr>
            <p:nvPr/>
          </p:nvSpPr>
          <p:spPr bwMode="auto">
            <a:xfrm>
              <a:off x="5332270" y="3496992"/>
              <a:ext cx="633101" cy="166565"/>
            </a:xfrm>
            <a:custGeom>
              <a:avLst/>
              <a:gdLst>
                <a:gd name="T0" fmla="*/ 426 w 431"/>
                <a:gd name="T1" fmla="*/ 87 h 113"/>
                <a:gd name="T2" fmla="*/ 216 w 431"/>
                <a:gd name="T3" fmla="*/ 0 h 113"/>
                <a:gd name="T4" fmla="*/ 6 w 431"/>
                <a:gd name="T5" fmla="*/ 87 h 113"/>
                <a:gd name="T6" fmla="*/ 6 w 431"/>
                <a:gd name="T7" fmla="*/ 108 h 113"/>
                <a:gd name="T8" fmla="*/ 26 w 431"/>
                <a:gd name="T9" fmla="*/ 108 h 113"/>
                <a:gd name="T10" fmla="*/ 216 w 431"/>
                <a:gd name="T11" fmla="*/ 29 h 113"/>
                <a:gd name="T12" fmla="*/ 405 w 431"/>
                <a:gd name="T13" fmla="*/ 108 h 113"/>
                <a:gd name="T14" fmla="*/ 415 w 431"/>
                <a:gd name="T15" fmla="*/ 112 h 113"/>
                <a:gd name="T16" fmla="*/ 426 w 431"/>
                <a:gd name="T17" fmla="*/ 108 h 113"/>
                <a:gd name="T18" fmla="*/ 426 w 431"/>
                <a:gd name="T19" fmla="*/ 87 h 113"/>
                <a:gd name="T20" fmla="*/ 426 w 431"/>
                <a:gd name="T21" fmla="*/ 87 h 113"/>
                <a:gd name="T22" fmla="*/ 426 w 431"/>
                <a:gd name="T23" fmla="*/ 87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1" h="113">
                  <a:moveTo>
                    <a:pt x="426" y="87"/>
                  </a:moveTo>
                  <a:cubicBezTo>
                    <a:pt x="370" y="31"/>
                    <a:pt x="295" y="0"/>
                    <a:pt x="216" y="0"/>
                  </a:cubicBezTo>
                  <a:cubicBezTo>
                    <a:pt x="137" y="0"/>
                    <a:pt x="62" y="31"/>
                    <a:pt x="6" y="87"/>
                  </a:cubicBezTo>
                  <a:cubicBezTo>
                    <a:pt x="0" y="93"/>
                    <a:pt x="0" y="102"/>
                    <a:pt x="6" y="108"/>
                  </a:cubicBezTo>
                  <a:cubicBezTo>
                    <a:pt x="12" y="113"/>
                    <a:pt x="21" y="113"/>
                    <a:pt x="26" y="108"/>
                  </a:cubicBezTo>
                  <a:cubicBezTo>
                    <a:pt x="77" y="57"/>
                    <a:pt x="144" y="29"/>
                    <a:pt x="216" y="29"/>
                  </a:cubicBezTo>
                  <a:cubicBezTo>
                    <a:pt x="287" y="29"/>
                    <a:pt x="355" y="57"/>
                    <a:pt x="405" y="108"/>
                  </a:cubicBezTo>
                  <a:cubicBezTo>
                    <a:pt x="408" y="111"/>
                    <a:pt x="412" y="112"/>
                    <a:pt x="415" y="112"/>
                  </a:cubicBezTo>
                  <a:cubicBezTo>
                    <a:pt x="419" y="112"/>
                    <a:pt x="423" y="111"/>
                    <a:pt x="426" y="108"/>
                  </a:cubicBezTo>
                  <a:cubicBezTo>
                    <a:pt x="431" y="102"/>
                    <a:pt x="431" y="93"/>
                    <a:pt x="426" y="87"/>
                  </a:cubicBezTo>
                  <a:close/>
                  <a:moveTo>
                    <a:pt x="426" y="87"/>
                  </a:moveTo>
                  <a:cubicBezTo>
                    <a:pt x="426" y="87"/>
                    <a:pt x="426" y="87"/>
                    <a:pt x="426" y="8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grpSp>
      <p:grpSp>
        <p:nvGrpSpPr>
          <p:cNvPr id="65" name="Group 64">
            <a:extLst>
              <a:ext uri="{FF2B5EF4-FFF2-40B4-BE49-F238E27FC236}">
                <a16:creationId xmlns:a16="http://schemas.microsoft.com/office/drawing/2014/main" id="{991B3EC4-49FD-C35B-F6A6-C0E1D7CFBD9D}"/>
              </a:ext>
            </a:extLst>
          </p:cNvPr>
          <p:cNvGrpSpPr/>
          <p:nvPr/>
        </p:nvGrpSpPr>
        <p:grpSpPr>
          <a:xfrm>
            <a:off x="15526078" y="7284625"/>
            <a:ext cx="1145776" cy="1150266"/>
            <a:chOff x="1457325" y="3446868"/>
            <a:chExt cx="590688" cy="593002"/>
          </a:xfrm>
          <a:solidFill>
            <a:schemeClr val="bg1"/>
          </a:solidFill>
        </p:grpSpPr>
        <p:sp>
          <p:nvSpPr>
            <p:cNvPr id="66" name="Freeform 92">
              <a:extLst>
                <a:ext uri="{FF2B5EF4-FFF2-40B4-BE49-F238E27FC236}">
                  <a16:creationId xmlns:a16="http://schemas.microsoft.com/office/drawing/2014/main" id="{AB61A3EF-5ABF-83F9-8707-044B1508FBFA}"/>
                </a:ext>
              </a:extLst>
            </p:cNvPr>
            <p:cNvSpPr>
              <a:spLocks noEditPoints="1"/>
            </p:cNvSpPr>
            <p:nvPr/>
          </p:nvSpPr>
          <p:spPr bwMode="auto">
            <a:xfrm>
              <a:off x="1457325" y="3446868"/>
              <a:ext cx="590688" cy="593002"/>
            </a:xfrm>
            <a:custGeom>
              <a:avLst/>
              <a:gdLst>
                <a:gd name="T0" fmla="*/ 397 w 402"/>
                <a:gd name="T1" fmla="*/ 141 h 402"/>
                <a:gd name="T2" fmla="*/ 378 w 402"/>
                <a:gd name="T3" fmla="*/ 141 h 402"/>
                <a:gd name="T4" fmla="*/ 261 w 402"/>
                <a:gd name="T5" fmla="*/ 258 h 402"/>
                <a:gd name="T6" fmla="*/ 97 w 402"/>
                <a:gd name="T7" fmla="*/ 330 h 402"/>
                <a:gd name="T8" fmla="*/ 72 w 402"/>
                <a:gd name="T9" fmla="*/ 305 h 402"/>
                <a:gd name="T10" fmla="*/ 144 w 402"/>
                <a:gd name="T11" fmla="*/ 141 h 402"/>
                <a:gd name="T12" fmla="*/ 261 w 402"/>
                <a:gd name="T13" fmla="*/ 25 h 402"/>
                <a:gd name="T14" fmla="*/ 261 w 402"/>
                <a:gd name="T15" fmla="*/ 6 h 402"/>
                <a:gd name="T16" fmla="*/ 242 w 402"/>
                <a:gd name="T17" fmla="*/ 6 h 402"/>
                <a:gd name="T18" fmla="*/ 122 w 402"/>
                <a:gd name="T19" fmla="*/ 126 h 402"/>
                <a:gd name="T20" fmla="*/ 0 w 402"/>
                <a:gd name="T21" fmla="*/ 402 h 402"/>
                <a:gd name="T22" fmla="*/ 277 w 402"/>
                <a:gd name="T23" fmla="*/ 280 h 402"/>
                <a:gd name="T24" fmla="*/ 397 w 402"/>
                <a:gd name="T25" fmla="*/ 160 h 402"/>
                <a:gd name="T26" fmla="*/ 397 w 402"/>
                <a:gd name="T27" fmla="*/ 141 h 402"/>
                <a:gd name="T28" fmla="*/ 397 w 402"/>
                <a:gd name="T29" fmla="*/ 141 h 402"/>
                <a:gd name="T30" fmla="*/ 397 w 402"/>
                <a:gd name="T31" fmla="*/ 141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2" h="402">
                  <a:moveTo>
                    <a:pt x="397" y="141"/>
                  </a:moveTo>
                  <a:cubicBezTo>
                    <a:pt x="391" y="136"/>
                    <a:pt x="383" y="136"/>
                    <a:pt x="378" y="141"/>
                  </a:cubicBezTo>
                  <a:cubicBezTo>
                    <a:pt x="261" y="258"/>
                    <a:pt x="261" y="258"/>
                    <a:pt x="261" y="258"/>
                  </a:cubicBezTo>
                  <a:cubicBezTo>
                    <a:pt x="97" y="330"/>
                    <a:pt x="97" y="330"/>
                    <a:pt x="97" y="330"/>
                  </a:cubicBezTo>
                  <a:cubicBezTo>
                    <a:pt x="72" y="305"/>
                    <a:pt x="72" y="305"/>
                    <a:pt x="72" y="305"/>
                  </a:cubicBezTo>
                  <a:cubicBezTo>
                    <a:pt x="144" y="141"/>
                    <a:pt x="144" y="141"/>
                    <a:pt x="144" y="141"/>
                  </a:cubicBezTo>
                  <a:cubicBezTo>
                    <a:pt x="261" y="25"/>
                    <a:pt x="261" y="25"/>
                    <a:pt x="261" y="25"/>
                  </a:cubicBezTo>
                  <a:cubicBezTo>
                    <a:pt x="266" y="19"/>
                    <a:pt x="266" y="11"/>
                    <a:pt x="261" y="6"/>
                  </a:cubicBezTo>
                  <a:cubicBezTo>
                    <a:pt x="256" y="0"/>
                    <a:pt x="247" y="0"/>
                    <a:pt x="242" y="6"/>
                  </a:cubicBezTo>
                  <a:cubicBezTo>
                    <a:pt x="122" y="126"/>
                    <a:pt x="122" y="126"/>
                    <a:pt x="122" y="126"/>
                  </a:cubicBezTo>
                  <a:cubicBezTo>
                    <a:pt x="0" y="402"/>
                    <a:pt x="0" y="402"/>
                    <a:pt x="0" y="402"/>
                  </a:cubicBezTo>
                  <a:cubicBezTo>
                    <a:pt x="277" y="280"/>
                    <a:pt x="277" y="280"/>
                    <a:pt x="277" y="280"/>
                  </a:cubicBezTo>
                  <a:cubicBezTo>
                    <a:pt x="397" y="160"/>
                    <a:pt x="397" y="160"/>
                    <a:pt x="397" y="160"/>
                  </a:cubicBezTo>
                  <a:cubicBezTo>
                    <a:pt x="402" y="155"/>
                    <a:pt x="402" y="147"/>
                    <a:pt x="397" y="141"/>
                  </a:cubicBezTo>
                  <a:close/>
                  <a:moveTo>
                    <a:pt x="397" y="141"/>
                  </a:moveTo>
                  <a:cubicBezTo>
                    <a:pt x="397" y="141"/>
                    <a:pt x="397" y="141"/>
                    <a:pt x="397" y="1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67" name="Freeform 93">
              <a:extLst>
                <a:ext uri="{FF2B5EF4-FFF2-40B4-BE49-F238E27FC236}">
                  <a16:creationId xmlns:a16="http://schemas.microsoft.com/office/drawing/2014/main" id="{4862D2D8-7939-EA04-B0E8-BEE447BB8FBC}"/>
                </a:ext>
              </a:extLst>
            </p:cNvPr>
            <p:cNvSpPr>
              <a:spLocks noEditPoints="1"/>
            </p:cNvSpPr>
            <p:nvPr/>
          </p:nvSpPr>
          <p:spPr bwMode="auto">
            <a:xfrm>
              <a:off x="1783515" y="3591841"/>
              <a:ext cx="207435" cy="205893"/>
            </a:xfrm>
            <a:custGeom>
              <a:avLst/>
              <a:gdLst>
                <a:gd name="T0" fmla="*/ 5 w 141"/>
                <a:gd name="T1" fmla="*/ 136 h 140"/>
                <a:gd name="T2" fmla="*/ 14 w 141"/>
                <a:gd name="T3" fmla="*/ 140 h 140"/>
                <a:gd name="T4" fmla="*/ 24 w 141"/>
                <a:gd name="T5" fmla="*/ 136 h 140"/>
                <a:gd name="T6" fmla="*/ 136 w 141"/>
                <a:gd name="T7" fmla="*/ 24 h 140"/>
                <a:gd name="T8" fmla="*/ 136 w 141"/>
                <a:gd name="T9" fmla="*/ 5 h 140"/>
                <a:gd name="T10" fmla="*/ 117 w 141"/>
                <a:gd name="T11" fmla="*/ 5 h 140"/>
                <a:gd name="T12" fmla="*/ 5 w 141"/>
                <a:gd name="T13" fmla="*/ 117 h 140"/>
                <a:gd name="T14" fmla="*/ 5 w 141"/>
                <a:gd name="T15" fmla="*/ 136 h 140"/>
                <a:gd name="T16" fmla="*/ 5 w 141"/>
                <a:gd name="T17" fmla="*/ 136 h 140"/>
                <a:gd name="T18" fmla="*/ 5 w 141"/>
                <a:gd name="T19" fmla="*/ 13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 h="140">
                  <a:moveTo>
                    <a:pt x="5" y="136"/>
                  </a:moveTo>
                  <a:cubicBezTo>
                    <a:pt x="7" y="139"/>
                    <a:pt x="11" y="140"/>
                    <a:pt x="14" y="140"/>
                  </a:cubicBezTo>
                  <a:cubicBezTo>
                    <a:pt x="18" y="140"/>
                    <a:pt x="21" y="139"/>
                    <a:pt x="24" y="136"/>
                  </a:cubicBezTo>
                  <a:cubicBezTo>
                    <a:pt x="136" y="24"/>
                    <a:pt x="136" y="24"/>
                    <a:pt x="136" y="24"/>
                  </a:cubicBezTo>
                  <a:cubicBezTo>
                    <a:pt x="141" y="19"/>
                    <a:pt x="141" y="10"/>
                    <a:pt x="136" y="5"/>
                  </a:cubicBezTo>
                  <a:cubicBezTo>
                    <a:pt x="131" y="0"/>
                    <a:pt x="122" y="0"/>
                    <a:pt x="117" y="5"/>
                  </a:cubicBezTo>
                  <a:cubicBezTo>
                    <a:pt x="5" y="117"/>
                    <a:pt x="5" y="117"/>
                    <a:pt x="5" y="117"/>
                  </a:cubicBezTo>
                  <a:cubicBezTo>
                    <a:pt x="0" y="122"/>
                    <a:pt x="0" y="131"/>
                    <a:pt x="5" y="136"/>
                  </a:cubicBezTo>
                  <a:close/>
                  <a:moveTo>
                    <a:pt x="5" y="136"/>
                  </a:moveTo>
                  <a:cubicBezTo>
                    <a:pt x="5" y="136"/>
                    <a:pt x="5" y="136"/>
                    <a:pt x="5" y="1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68" name="Freeform 94">
              <a:extLst>
                <a:ext uri="{FF2B5EF4-FFF2-40B4-BE49-F238E27FC236}">
                  <a16:creationId xmlns:a16="http://schemas.microsoft.com/office/drawing/2014/main" id="{168A1F68-8DBC-7A91-F310-8E70888E999F}"/>
                </a:ext>
              </a:extLst>
            </p:cNvPr>
            <p:cNvSpPr>
              <a:spLocks noEditPoints="1"/>
            </p:cNvSpPr>
            <p:nvPr/>
          </p:nvSpPr>
          <p:spPr bwMode="auto">
            <a:xfrm>
              <a:off x="1739560" y="3547115"/>
              <a:ext cx="208206" cy="208206"/>
            </a:xfrm>
            <a:custGeom>
              <a:avLst/>
              <a:gdLst>
                <a:gd name="T0" fmla="*/ 6 w 142"/>
                <a:gd name="T1" fmla="*/ 137 h 141"/>
                <a:gd name="T2" fmla="*/ 15 w 142"/>
                <a:gd name="T3" fmla="*/ 141 h 141"/>
                <a:gd name="T4" fmla="*/ 24 w 142"/>
                <a:gd name="T5" fmla="*/ 137 h 141"/>
                <a:gd name="T6" fmla="*/ 137 w 142"/>
                <a:gd name="T7" fmla="*/ 25 h 141"/>
                <a:gd name="T8" fmla="*/ 137 w 142"/>
                <a:gd name="T9" fmla="*/ 6 h 141"/>
                <a:gd name="T10" fmla="*/ 118 w 142"/>
                <a:gd name="T11" fmla="*/ 6 h 141"/>
                <a:gd name="T12" fmla="*/ 6 w 142"/>
                <a:gd name="T13" fmla="*/ 118 h 141"/>
                <a:gd name="T14" fmla="*/ 6 w 142"/>
                <a:gd name="T15" fmla="*/ 137 h 141"/>
                <a:gd name="T16" fmla="*/ 6 w 142"/>
                <a:gd name="T17" fmla="*/ 137 h 141"/>
                <a:gd name="T18" fmla="*/ 6 w 142"/>
                <a:gd name="T19" fmla="*/ 13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41">
                  <a:moveTo>
                    <a:pt x="6" y="137"/>
                  </a:moveTo>
                  <a:cubicBezTo>
                    <a:pt x="8" y="139"/>
                    <a:pt x="12" y="141"/>
                    <a:pt x="15" y="141"/>
                  </a:cubicBezTo>
                  <a:cubicBezTo>
                    <a:pt x="18" y="141"/>
                    <a:pt x="22" y="139"/>
                    <a:pt x="24" y="137"/>
                  </a:cubicBezTo>
                  <a:cubicBezTo>
                    <a:pt x="137" y="25"/>
                    <a:pt x="137" y="25"/>
                    <a:pt x="137" y="25"/>
                  </a:cubicBezTo>
                  <a:cubicBezTo>
                    <a:pt x="142" y="19"/>
                    <a:pt x="142" y="11"/>
                    <a:pt x="137" y="6"/>
                  </a:cubicBezTo>
                  <a:cubicBezTo>
                    <a:pt x="131" y="0"/>
                    <a:pt x="123" y="0"/>
                    <a:pt x="118" y="6"/>
                  </a:cubicBezTo>
                  <a:cubicBezTo>
                    <a:pt x="6" y="118"/>
                    <a:pt x="6" y="118"/>
                    <a:pt x="6" y="118"/>
                  </a:cubicBezTo>
                  <a:cubicBezTo>
                    <a:pt x="0" y="123"/>
                    <a:pt x="0" y="131"/>
                    <a:pt x="6" y="137"/>
                  </a:cubicBezTo>
                  <a:close/>
                  <a:moveTo>
                    <a:pt x="6" y="137"/>
                  </a:moveTo>
                  <a:cubicBezTo>
                    <a:pt x="6" y="137"/>
                    <a:pt x="6" y="137"/>
                    <a:pt x="6" y="1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69" name="Freeform 95">
              <a:extLst>
                <a:ext uri="{FF2B5EF4-FFF2-40B4-BE49-F238E27FC236}">
                  <a16:creationId xmlns:a16="http://schemas.microsoft.com/office/drawing/2014/main" id="{B1112BE4-2611-D9CD-4F85-533663553A19}"/>
                </a:ext>
              </a:extLst>
            </p:cNvPr>
            <p:cNvSpPr>
              <a:spLocks noEditPoints="1"/>
            </p:cNvSpPr>
            <p:nvPr/>
          </p:nvSpPr>
          <p:spPr bwMode="auto">
            <a:xfrm>
              <a:off x="1697148" y="3504703"/>
              <a:ext cx="208206" cy="206664"/>
            </a:xfrm>
            <a:custGeom>
              <a:avLst/>
              <a:gdLst>
                <a:gd name="T0" fmla="*/ 5 w 142"/>
                <a:gd name="T1" fmla="*/ 136 h 140"/>
                <a:gd name="T2" fmla="*/ 15 w 142"/>
                <a:gd name="T3" fmla="*/ 140 h 140"/>
                <a:gd name="T4" fmla="*/ 24 w 142"/>
                <a:gd name="T5" fmla="*/ 136 h 140"/>
                <a:gd name="T6" fmla="*/ 136 w 142"/>
                <a:gd name="T7" fmla="*/ 24 h 140"/>
                <a:gd name="T8" fmla="*/ 136 w 142"/>
                <a:gd name="T9" fmla="*/ 5 h 140"/>
                <a:gd name="T10" fmla="*/ 117 w 142"/>
                <a:gd name="T11" fmla="*/ 5 h 140"/>
                <a:gd name="T12" fmla="*/ 5 w 142"/>
                <a:gd name="T13" fmla="*/ 117 h 140"/>
                <a:gd name="T14" fmla="*/ 5 w 142"/>
                <a:gd name="T15" fmla="*/ 136 h 140"/>
                <a:gd name="T16" fmla="*/ 5 w 142"/>
                <a:gd name="T17" fmla="*/ 136 h 140"/>
                <a:gd name="T18" fmla="*/ 5 w 142"/>
                <a:gd name="T19" fmla="*/ 13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40">
                  <a:moveTo>
                    <a:pt x="5" y="136"/>
                  </a:moveTo>
                  <a:cubicBezTo>
                    <a:pt x="8" y="139"/>
                    <a:pt x="11" y="140"/>
                    <a:pt x="15" y="140"/>
                  </a:cubicBezTo>
                  <a:cubicBezTo>
                    <a:pt x="18" y="140"/>
                    <a:pt x="22" y="139"/>
                    <a:pt x="24" y="136"/>
                  </a:cubicBezTo>
                  <a:cubicBezTo>
                    <a:pt x="136" y="24"/>
                    <a:pt x="136" y="24"/>
                    <a:pt x="136" y="24"/>
                  </a:cubicBezTo>
                  <a:cubicBezTo>
                    <a:pt x="142" y="19"/>
                    <a:pt x="142" y="10"/>
                    <a:pt x="136" y="5"/>
                  </a:cubicBezTo>
                  <a:cubicBezTo>
                    <a:pt x="131" y="0"/>
                    <a:pt x="123" y="0"/>
                    <a:pt x="117" y="5"/>
                  </a:cubicBezTo>
                  <a:cubicBezTo>
                    <a:pt x="5" y="117"/>
                    <a:pt x="5" y="117"/>
                    <a:pt x="5" y="117"/>
                  </a:cubicBezTo>
                  <a:cubicBezTo>
                    <a:pt x="0" y="123"/>
                    <a:pt x="0" y="131"/>
                    <a:pt x="5" y="136"/>
                  </a:cubicBezTo>
                  <a:close/>
                  <a:moveTo>
                    <a:pt x="5" y="136"/>
                  </a:moveTo>
                  <a:cubicBezTo>
                    <a:pt x="5" y="136"/>
                    <a:pt x="5" y="136"/>
                    <a:pt x="5" y="1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grpSp>
      <p:sp>
        <p:nvSpPr>
          <p:cNvPr id="70" name="Freeform 96">
            <a:extLst>
              <a:ext uri="{FF2B5EF4-FFF2-40B4-BE49-F238E27FC236}">
                <a16:creationId xmlns:a16="http://schemas.microsoft.com/office/drawing/2014/main" id="{236B337B-9C08-7A79-C8FE-53AAF338E705}"/>
              </a:ext>
            </a:extLst>
          </p:cNvPr>
          <p:cNvSpPr>
            <a:spLocks noEditPoints="1"/>
          </p:cNvSpPr>
          <p:nvPr/>
        </p:nvSpPr>
        <p:spPr bwMode="auto">
          <a:xfrm>
            <a:off x="18237177" y="7802783"/>
            <a:ext cx="997694" cy="1000686"/>
          </a:xfrm>
          <a:custGeom>
            <a:avLst/>
            <a:gdLst>
              <a:gd name="T0" fmla="*/ 345 w 350"/>
              <a:gd name="T1" fmla="*/ 2 h 350"/>
              <a:gd name="T2" fmla="*/ 339 w 350"/>
              <a:gd name="T3" fmla="*/ 0 h 350"/>
              <a:gd name="T4" fmla="*/ 333 w 350"/>
              <a:gd name="T5" fmla="*/ 2 h 350"/>
              <a:gd name="T6" fmla="*/ 5 w 350"/>
              <a:gd name="T7" fmla="*/ 220 h 350"/>
              <a:gd name="T8" fmla="*/ 0 w 350"/>
              <a:gd name="T9" fmla="*/ 231 h 350"/>
              <a:gd name="T10" fmla="*/ 7 w 350"/>
              <a:gd name="T11" fmla="*/ 240 h 350"/>
              <a:gd name="T12" fmla="*/ 93 w 350"/>
              <a:gd name="T13" fmla="*/ 274 h 350"/>
              <a:gd name="T14" fmla="*/ 133 w 350"/>
              <a:gd name="T15" fmla="*/ 344 h 350"/>
              <a:gd name="T16" fmla="*/ 142 w 350"/>
              <a:gd name="T17" fmla="*/ 350 h 350"/>
              <a:gd name="T18" fmla="*/ 142 w 350"/>
              <a:gd name="T19" fmla="*/ 350 h 350"/>
              <a:gd name="T20" fmla="*/ 152 w 350"/>
              <a:gd name="T21" fmla="*/ 344 h 350"/>
              <a:gd name="T22" fmla="*/ 174 w 350"/>
              <a:gd name="T23" fmla="*/ 307 h 350"/>
              <a:gd name="T24" fmla="*/ 280 w 350"/>
              <a:gd name="T25" fmla="*/ 349 h 350"/>
              <a:gd name="T26" fmla="*/ 284 w 350"/>
              <a:gd name="T27" fmla="*/ 350 h 350"/>
              <a:gd name="T28" fmla="*/ 290 w 350"/>
              <a:gd name="T29" fmla="*/ 348 h 350"/>
              <a:gd name="T30" fmla="*/ 295 w 350"/>
              <a:gd name="T31" fmla="*/ 340 h 350"/>
              <a:gd name="T32" fmla="*/ 350 w 350"/>
              <a:gd name="T33" fmla="*/ 13 h 350"/>
              <a:gd name="T34" fmla="*/ 345 w 350"/>
              <a:gd name="T35" fmla="*/ 2 h 350"/>
              <a:gd name="T36" fmla="*/ 34 w 350"/>
              <a:gd name="T37" fmla="*/ 227 h 350"/>
              <a:gd name="T38" fmla="*/ 288 w 350"/>
              <a:gd name="T39" fmla="*/ 58 h 350"/>
              <a:gd name="T40" fmla="*/ 104 w 350"/>
              <a:gd name="T41" fmla="*/ 255 h 350"/>
              <a:gd name="T42" fmla="*/ 101 w 350"/>
              <a:gd name="T43" fmla="*/ 254 h 350"/>
              <a:gd name="T44" fmla="*/ 34 w 350"/>
              <a:gd name="T45" fmla="*/ 227 h 350"/>
              <a:gd name="T46" fmla="*/ 112 w 350"/>
              <a:gd name="T47" fmla="*/ 263 h 350"/>
              <a:gd name="T48" fmla="*/ 111 w 350"/>
              <a:gd name="T49" fmla="*/ 263 h 350"/>
              <a:gd name="T50" fmla="*/ 318 w 350"/>
              <a:gd name="T51" fmla="*/ 41 h 350"/>
              <a:gd name="T52" fmla="*/ 142 w 350"/>
              <a:gd name="T53" fmla="*/ 316 h 350"/>
              <a:gd name="T54" fmla="*/ 112 w 350"/>
              <a:gd name="T55" fmla="*/ 263 h 350"/>
              <a:gd name="T56" fmla="*/ 276 w 350"/>
              <a:gd name="T57" fmla="*/ 324 h 350"/>
              <a:gd name="T58" fmla="*/ 182 w 350"/>
              <a:gd name="T59" fmla="*/ 286 h 350"/>
              <a:gd name="T60" fmla="*/ 176 w 350"/>
              <a:gd name="T61" fmla="*/ 285 h 350"/>
              <a:gd name="T62" fmla="*/ 319 w 350"/>
              <a:gd name="T63" fmla="*/ 62 h 350"/>
              <a:gd name="T64" fmla="*/ 276 w 350"/>
              <a:gd name="T65" fmla="*/ 324 h 350"/>
              <a:gd name="T66" fmla="*/ 276 w 350"/>
              <a:gd name="T67" fmla="*/ 324 h 350"/>
              <a:gd name="T68" fmla="*/ 276 w 350"/>
              <a:gd name="T69" fmla="*/ 324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0" h="350">
                <a:moveTo>
                  <a:pt x="345" y="2"/>
                </a:moveTo>
                <a:cubicBezTo>
                  <a:pt x="343" y="1"/>
                  <a:pt x="341" y="0"/>
                  <a:pt x="339" y="0"/>
                </a:cubicBezTo>
                <a:cubicBezTo>
                  <a:pt x="337" y="0"/>
                  <a:pt x="335" y="1"/>
                  <a:pt x="333" y="2"/>
                </a:cubicBezTo>
                <a:cubicBezTo>
                  <a:pt x="5" y="220"/>
                  <a:pt x="5" y="220"/>
                  <a:pt x="5" y="220"/>
                </a:cubicBezTo>
                <a:cubicBezTo>
                  <a:pt x="2" y="223"/>
                  <a:pt x="0" y="227"/>
                  <a:pt x="0" y="231"/>
                </a:cubicBezTo>
                <a:cubicBezTo>
                  <a:pt x="1" y="235"/>
                  <a:pt x="3" y="238"/>
                  <a:pt x="7" y="240"/>
                </a:cubicBezTo>
                <a:cubicBezTo>
                  <a:pt x="93" y="274"/>
                  <a:pt x="93" y="274"/>
                  <a:pt x="93" y="274"/>
                </a:cubicBezTo>
                <a:cubicBezTo>
                  <a:pt x="133" y="344"/>
                  <a:pt x="133" y="344"/>
                  <a:pt x="133" y="344"/>
                </a:cubicBezTo>
                <a:cubicBezTo>
                  <a:pt x="135" y="348"/>
                  <a:pt x="138" y="350"/>
                  <a:pt x="142" y="350"/>
                </a:cubicBezTo>
                <a:cubicBezTo>
                  <a:pt x="142" y="350"/>
                  <a:pt x="142" y="350"/>
                  <a:pt x="142" y="350"/>
                </a:cubicBezTo>
                <a:cubicBezTo>
                  <a:pt x="146" y="350"/>
                  <a:pt x="150" y="348"/>
                  <a:pt x="152" y="344"/>
                </a:cubicBezTo>
                <a:cubicBezTo>
                  <a:pt x="174" y="307"/>
                  <a:pt x="174" y="307"/>
                  <a:pt x="174" y="307"/>
                </a:cubicBezTo>
                <a:cubicBezTo>
                  <a:pt x="280" y="349"/>
                  <a:pt x="280" y="349"/>
                  <a:pt x="280" y="349"/>
                </a:cubicBezTo>
                <a:cubicBezTo>
                  <a:pt x="281" y="349"/>
                  <a:pt x="283" y="350"/>
                  <a:pt x="284" y="350"/>
                </a:cubicBezTo>
                <a:cubicBezTo>
                  <a:pt x="286" y="350"/>
                  <a:pt x="288" y="349"/>
                  <a:pt x="290" y="348"/>
                </a:cubicBezTo>
                <a:cubicBezTo>
                  <a:pt x="292" y="347"/>
                  <a:pt x="294" y="344"/>
                  <a:pt x="295" y="340"/>
                </a:cubicBezTo>
                <a:cubicBezTo>
                  <a:pt x="350" y="13"/>
                  <a:pt x="350" y="13"/>
                  <a:pt x="350" y="13"/>
                </a:cubicBezTo>
                <a:cubicBezTo>
                  <a:pt x="350" y="9"/>
                  <a:pt x="348" y="4"/>
                  <a:pt x="345" y="2"/>
                </a:cubicBezTo>
                <a:close/>
                <a:moveTo>
                  <a:pt x="34" y="227"/>
                </a:moveTo>
                <a:cubicBezTo>
                  <a:pt x="288" y="58"/>
                  <a:pt x="288" y="58"/>
                  <a:pt x="288" y="58"/>
                </a:cubicBezTo>
                <a:cubicBezTo>
                  <a:pt x="104" y="255"/>
                  <a:pt x="104" y="255"/>
                  <a:pt x="104" y="255"/>
                </a:cubicBezTo>
                <a:cubicBezTo>
                  <a:pt x="103" y="255"/>
                  <a:pt x="102" y="254"/>
                  <a:pt x="101" y="254"/>
                </a:cubicBezTo>
                <a:lnTo>
                  <a:pt x="34" y="227"/>
                </a:lnTo>
                <a:close/>
                <a:moveTo>
                  <a:pt x="112" y="263"/>
                </a:moveTo>
                <a:cubicBezTo>
                  <a:pt x="111" y="263"/>
                  <a:pt x="111" y="263"/>
                  <a:pt x="111" y="263"/>
                </a:cubicBezTo>
                <a:cubicBezTo>
                  <a:pt x="318" y="41"/>
                  <a:pt x="318" y="41"/>
                  <a:pt x="318" y="41"/>
                </a:cubicBezTo>
                <a:cubicBezTo>
                  <a:pt x="142" y="316"/>
                  <a:pt x="142" y="316"/>
                  <a:pt x="142" y="316"/>
                </a:cubicBezTo>
                <a:lnTo>
                  <a:pt x="112" y="263"/>
                </a:lnTo>
                <a:close/>
                <a:moveTo>
                  <a:pt x="276" y="324"/>
                </a:moveTo>
                <a:cubicBezTo>
                  <a:pt x="182" y="286"/>
                  <a:pt x="182" y="286"/>
                  <a:pt x="182" y="286"/>
                </a:cubicBezTo>
                <a:cubicBezTo>
                  <a:pt x="180" y="285"/>
                  <a:pt x="178" y="285"/>
                  <a:pt x="176" y="285"/>
                </a:cubicBezTo>
                <a:cubicBezTo>
                  <a:pt x="319" y="62"/>
                  <a:pt x="319" y="62"/>
                  <a:pt x="319" y="62"/>
                </a:cubicBezTo>
                <a:lnTo>
                  <a:pt x="276" y="324"/>
                </a:lnTo>
                <a:close/>
                <a:moveTo>
                  <a:pt x="276" y="324"/>
                </a:moveTo>
                <a:cubicBezTo>
                  <a:pt x="276" y="324"/>
                  <a:pt x="276" y="324"/>
                  <a:pt x="276" y="324"/>
                </a:cubicBezTo>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3200"/>
          </a:p>
        </p:txBody>
      </p:sp>
      <p:sp>
        <p:nvSpPr>
          <p:cNvPr id="71" name="Freeform 101">
            <a:extLst>
              <a:ext uri="{FF2B5EF4-FFF2-40B4-BE49-F238E27FC236}">
                <a16:creationId xmlns:a16="http://schemas.microsoft.com/office/drawing/2014/main" id="{A328BF58-656B-2D09-5321-DE26034389C5}"/>
              </a:ext>
            </a:extLst>
          </p:cNvPr>
          <p:cNvSpPr>
            <a:spLocks noEditPoints="1"/>
          </p:cNvSpPr>
          <p:nvPr/>
        </p:nvSpPr>
        <p:spPr bwMode="auto">
          <a:xfrm>
            <a:off x="20851695" y="7390827"/>
            <a:ext cx="1020130" cy="937862"/>
          </a:xfrm>
          <a:custGeom>
            <a:avLst/>
            <a:gdLst>
              <a:gd name="T0" fmla="*/ 297 w 358"/>
              <a:gd name="T1" fmla="*/ 5 h 328"/>
              <a:gd name="T2" fmla="*/ 69 w 358"/>
              <a:gd name="T3" fmla="*/ 0 h 328"/>
              <a:gd name="T4" fmla="*/ 1 w 358"/>
              <a:gd name="T5" fmla="*/ 103 h 328"/>
              <a:gd name="T6" fmla="*/ 0 w 358"/>
              <a:gd name="T7" fmla="*/ 106 h 328"/>
              <a:gd name="T8" fmla="*/ 0 w 358"/>
              <a:gd name="T9" fmla="*/ 108 h 328"/>
              <a:gd name="T10" fmla="*/ 0 w 358"/>
              <a:gd name="T11" fmla="*/ 109 h 328"/>
              <a:gd name="T12" fmla="*/ 0 w 358"/>
              <a:gd name="T13" fmla="*/ 112 h 328"/>
              <a:gd name="T14" fmla="*/ 2 w 358"/>
              <a:gd name="T15" fmla="*/ 115 h 328"/>
              <a:gd name="T16" fmla="*/ 171 w 358"/>
              <a:gd name="T17" fmla="*/ 324 h 328"/>
              <a:gd name="T18" fmla="*/ 173 w 358"/>
              <a:gd name="T19" fmla="*/ 325 h 328"/>
              <a:gd name="T20" fmla="*/ 173 w 358"/>
              <a:gd name="T21" fmla="*/ 326 h 328"/>
              <a:gd name="T22" fmla="*/ 178 w 358"/>
              <a:gd name="T23" fmla="*/ 327 h 328"/>
              <a:gd name="T24" fmla="*/ 179 w 358"/>
              <a:gd name="T25" fmla="*/ 328 h 328"/>
              <a:gd name="T26" fmla="*/ 181 w 358"/>
              <a:gd name="T27" fmla="*/ 327 h 328"/>
              <a:gd name="T28" fmla="*/ 182 w 358"/>
              <a:gd name="T29" fmla="*/ 327 h 328"/>
              <a:gd name="T30" fmla="*/ 182 w 358"/>
              <a:gd name="T31" fmla="*/ 327 h 328"/>
              <a:gd name="T32" fmla="*/ 184 w 358"/>
              <a:gd name="T33" fmla="*/ 326 h 328"/>
              <a:gd name="T34" fmla="*/ 185 w 358"/>
              <a:gd name="T35" fmla="*/ 325 h 328"/>
              <a:gd name="T36" fmla="*/ 186 w 358"/>
              <a:gd name="T37" fmla="*/ 324 h 328"/>
              <a:gd name="T38" fmla="*/ 355 w 358"/>
              <a:gd name="T39" fmla="*/ 114 h 328"/>
              <a:gd name="T40" fmla="*/ 200 w 358"/>
              <a:gd name="T41" fmla="*/ 20 h 328"/>
              <a:gd name="T42" fmla="*/ 126 w 358"/>
              <a:gd name="T43" fmla="*/ 99 h 328"/>
              <a:gd name="T44" fmla="*/ 200 w 358"/>
              <a:gd name="T45" fmla="*/ 20 h 328"/>
              <a:gd name="T46" fmla="*/ 136 w 358"/>
              <a:gd name="T47" fmla="*/ 20 h 328"/>
              <a:gd name="T48" fmla="*/ 27 w 358"/>
              <a:gd name="T49" fmla="*/ 99 h 328"/>
              <a:gd name="T50" fmla="*/ 30 w 358"/>
              <a:gd name="T51" fmla="*/ 118 h 328"/>
              <a:gd name="T52" fmla="*/ 153 w 358"/>
              <a:gd name="T53" fmla="*/ 271 h 328"/>
              <a:gd name="T54" fmla="*/ 179 w 358"/>
              <a:gd name="T55" fmla="*/ 286 h 328"/>
              <a:gd name="T56" fmla="*/ 232 w 358"/>
              <a:gd name="T57" fmla="*/ 118 h 328"/>
              <a:gd name="T58" fmla="*/ 204 w 358"/>
              <a:gd name="T59" fmla="*/ 271 h 328"/>
              <a:gd name="T60" fmla="*/ 327 w 358"/>
              <a:gd name="T61" fmla="*/ 118 h 328"/>
              <a:gd name="T62" fmla="*/ 252 w 358"/>
              <a:gd name="T63" fmla="*/ 99 h 328"/>
              <a:gd name="T64" fmla="*/ 283 w 358"/>
              <a:gd name="T65" fmla="*/ 20 h 328"/>
              <a:gd name="T66" fmla="*/ 252 w 358"/>
              <a:gd name="T67" fmla="*/ 99 h 328"/>
              <a:gd name="T68" fmla="*/ 252 w 358"/>
              <a:gd name="T69" fmla="*/ 9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8" h="328">
                <a:moveTo>
                  <a:pt x="356" y="103"/>
                </a:moveTo>
                <a:cubicBezTo>
                  <a:pt x="297" y="5"/>
                  <a:pt x="297" y="5"/>
                  <a:pt x="297" y="5"/>
                </a:cubicBezTo>
                <a:cubicBezTo>
                  <a:pt x="295" y="2"/>
                  <a:pt x="292" y="0"/>
                  <a:pt x="288" y="0"/>
                </a:cubicBezTo>
                <a:cubicBezTo>
                  <a:pt x="69" y="0"/>
                  <a:pt x="69" y="0"/>
                  <a:pt x="69" y="0"/>
                </a:cubicBezTo>
                <a:cubicBezTo>
                  <a:pt x="66" y="0"/>
                  <a:pt x="62" y="2"/>
                  <a:pt x="61" y="5"/>
                </a:cubicBezTo>
                <a:cubicBezTo>
                  <a:pt x="1" y="103"/>
                  <a:pt x="1" y="103"/>
                  <a:pt x="1" y="103"/>
                </a:cubicBezTo>
                <a:cubicBezTo>
                  <a:pt x="1" y="103"/>
                  <a:pt x="1" y="103"/>
                  <a:pt x="1" y="104"/>
                </a:cubicBezTo>
                <a:cubicBezTo>
                  <a:pt x="0" y="104"/>
                  <a:pt x="0" y="105"/>
                  <a:pt x="0" y="106"/>
                </a:cubicBezTo>
                <a:cubicBezTo>
                  <a:pt x="0" y="106"/>
                  <a:pt x="0" y="106"/>
                  <a:pt x="0" y="106"/>
                </a:cubicBezTo>
                <a:cubicBezTo>
                  <a:pt x="0" y="107"/>
                  <a:pt x="0" y="108"/>
                  <a:pt x="0" y="108"/>
                </a:cubicBezTo>
                <a:cubicBezTo>
                  <a:pt x="0" y="109"/>
                  <a:pt x="0" y="109"/>
                  <a:pt x="0" y="109"/>
                </a:cubicBezTo>
                <a:cubicBezTo>
                  <a:pt x="0" y="109"/>
                  <a:pt x="0" y="109"/>
                  <a:pt x="0" y="109"/>
                </a:cubicBezTo>
                <a:cubicBezTo>
                  <a:pt x="0" y="110"/>
                  <a:pt x="0" y="111"/>
                  <a:pt x="0" y="112"/>
                </a:cubicBezTo>
                <a:cubicBezTo>
                  <a:pt x="0" y="112"/>
                  <a:pt x="0" y="112"/>
                  <a:pt x="0" y="112"/>
                </a:cubicBezTo>
                <a:cubicBezTo>
                  <a:pt x="1" y="113"/>
                  <a:pt x="1" y="114"/>
                  <a:pt x="2" y="114"/>
                </a:cubicBezTo>
                <a:cubicBezTo>
                  <a:pt x="2" y="114"/>
                  <a:pt x="2" y="114"/>
                  <a:pt x="2" y="115"/>
                </a:cubicBezTo>
                <a:cubicBezTo>
                  <a:pt x="171" y="324"/>
                  <a:pt x="171" y="324"/>
                  <a:pt x="171" y="324"/>
                </a:cubicBezTo>
                <a:cubicBezTo>
                  <a:pt x="171" y="324"/>
                  <a:pt x="171" y="324"/>
                  <a:pt x="171" y="324"/>
                </a:cubicBezTo>
                <a:cubicBezTo>
                  <a:pt x="171" y="324"/>
                  <a:pt x="171" y="324"/>
                  <a:pt x="171" y="324"/>
                </a:cubicBezTo>
                <a:cubicBezTo>
                  <a:pt x="171" y="325"/>
                  <a:pt x="172" y="325"/>
                  <a:pt x="173" y="325"/>
                </a:cubicBezTo>
                <a:cubicBezTo>
                  <a:pt x="173" y="326"/>
                  <a:pt x="173" y="326"/>
                  <a:pt x="173" y="326"/>
                </a:cubicBezTo>
                <a:cubicBezTo>
                  <a:pt x="173" y="326"/>
                  <a:pt x="173" y="326"/>
                  <a:pt x="173" y="326"/>
                </a:cubicBezTo>
                <a:cubicBezTo>
                  <a:pt x="174" y="326"/>
                  <a:pt x="175" y="327"/>
                  <a:pt x="176" y="327"/>
                </a:cubicBezTo>
                <a:cubicBezTo>
                  <a:pt x="176" y="327"/>
                  <a:pt x="177" y="327"/>
                  <a:pt x="178" y="327"/>
                </a:cubicBezTo>
                <a:cubicBezTo>
                  <a:pt x="178" y="327"/>
                  <a:pt x="178" y="328"/>
                  <a:pt x="178" y="328"/>
                </a:cubicBezTo>
                <a:cubicBezTo>
                  <a:pt x="179" y="328"/>
                  <a:pt x="179" y="328"/>
                  <a:pt x="179" y="328"/>
                </a:cubicBezTo>
                <a:cubicBezTo>
                  <a:pt x="179" y="328"/>
                  <a:pt x="179" y="328"/>
                  <a:pt x="179" y="328"/>
                </a:cubicBezTo>
                <a:cubicBezTo>
                  <a:pt x="180" y="327"/>
                  <a:pt x="180" y="327"/>
                  <a:pt x="181" y="327"/>
                </a:cubicBezTo>
                <a:cubicBezTo>
                  <a:pt x="181" y="327"/>
                  <a:pt x="181" y="327"/>
                  <a:pt x="182" y="327"/>
                </a:cubicBezTo>
                <a:cubicBezTo>
                  <a:pt x="182" y="327"/>
                  <a:pt x="182" y="327"/>
                  <a:pt x="182" y="327"/>
                </a:cubicBezTo>
                <a:cubicBezTo>
                  <a:pt x="182" y="327"/>
                  <a:pt x="182" y="327"/>
                  <a:pt x="182" y="327"/>
                </a:cubicBezTo>
                <a:cubicBezTo>
                  <a:pt x="182" y="327"/>
                  <a:pt x="182" y="327"/>
                  <a:pt x="182" y="327"/>
                </a:cubicBezTo>
                <a:cubicBezTo>
                  <a:pt x="182" y="327"/>
                  <a:pt x="183" y="327"/>
                  <a:pt x="183" y="326"/>
                </a:cubicBezTo>
                <a:cubicBezTo>
                  <a:pt x="183" y="326"/>
                  <a:pt x="184" y="326"/>
                  <a:pt x="184" y="326"/>
                </a:cubicBezTo>
                <a:cubicBezTo>
                  <a:pt x="184" y="326"/>
                  <a:pt x="184" y="326"/>
                  <a:pt x="184" y="326"/>
                </a:cubicBezTo>
                <a:cubicBezTo>
                  <a:pt x="185" y="325"/>
                  <a:pt x="185" y="325"/>
                  <a:pt x="185" y="325"/>
                </a:cubicBezTo>
                <a:cubicBezTo>
                  <a:pt x="185" y="325"/>
                  <a:pt x="186" y="325"/>
                  <a:pt x="186" y="324"/>
                </a:cubicBezTo>
                <a:cubicBezTo>
                  <a:pt x="186" y="324"/>
                  <a:pt x="186" y="324"/>
                  <a:pt x="186" y="324"/>
                </a:cubicBezTo>
                <a:cubicBezTo>
                  <a:pt x="186" y="324"/>
                  <a:pt x="186" y="324"/>
                  <a:pt x="186" y="324"/>
                </a:cubicBezTo>
                <a:cubicBezTo>
                  <a:pt x="355" y="114"/>
                  <a:pt x="355" y="114"/>
                  <a:pt x="355" y="114"/>
                </a:cubicBezTo>
                <a:cubicBezTo>
                  <a:pt x="358" y="111"/>
                  <a:pt x="358" y="107"/>
                  <a:pt x="356" y="103"/>
                </a:cubicBezTo>
                <a:close/>
                <a:moveTo>
                  <a:pt x="200" y="20"/>
                </a:moveTo>
                <a:cubicBezTo>
                  <a:pt x="231" y="99"/>
                  <a:pt x="231" y="99"/>
                  <a:pt x="231" y="99"/>
                </a:cubicBezTo>
                <a:cubicBezTo>
                  <a:pt x="126" y="99"/>
                  <a:pt x="126" y="99"/>
                  <a:pt x="126" y="99"/>
                </a:cubicBezTo>
                <a:cubicBezTo>
                  <a:pt x="157" y="20"/>
                  <a:pt x="157" y="20"/>
                  <a:pt x="157" y="20"/>
                </a:cubicBezTo>
                <a:lnTo>
                  <a:pt x="200" y="20"/>
                </a:lnTo>
                <a:close/>
                <a:moveTo>
                  <a:pt x="74" y="20"/>
                </a:moveTo>
                <a:cubicBezTo>
                  <a:pt x="136" y="20"/>
                  <a:pt x="136" y="20"/>
                  <a:pt x="136" y="20"/>
                </a:cubicBezTo>
                <a:cubicBezTo>
                  <a:pt x="105" y="99"/>
                  <a:pt x="105" y="99"/>
                  <a:pt x="105" y="99"/>
                </a:cubicBezTo>
                <a:cubicBezTo>
                  <a:pt x="27" y="99"/>
                  <a:pt x="27" y="99"/>
                  <a:pt x="27" y="99"/>
                </a:cubicBezTo>
                <a:lnTo>
                  <a:pt x="74" y="20"/>
                </a:lnTo>
                <a:close/>
                <a:moveTo>
                  <a:pt x="30" y="118"/>
                </a:moveTo>
                <a:cubicBezTo>
                  <a:pt x="104" y="118"/>
                  <a:pt x="104" y="118"/>
                  <a:pt x="104" y="118"/>
                </a:cubicBezTo>
                <a:cubicBezTo>
                  <a:pt x="153" y="271"/>
                  <a:pt x="153" y="271"/>
                  <a:pt x="153" y="271"/>
                </a:cubicBezTo>
                <a:lnTo>
                  <a:pt x="30" y="118"/>
                </a:lnTo>
                <a:close/>
                <a:moveTo>
                  <a:pt x="179" y="286"/>
                </a:moveTo>
                <a:cubicBezTo>
                  <a:pt x="125" y="118"/>
                  <a:pt x="125" y="118"/>
                  <a:pt x="125" y="118"/>
                </a:cubicBezTo>
                <a:cubicBezTo>
                  <a:pt x="232" y="118"/>
                  <a:pt x="232" y="118"/>
                  <a:pt x="232" y="118"/>
                </a:cubicBezTo>
                <a:lnTo>
                  <a:pt x="179" y="286"/>
                </a:lnTo>
                <a:close/>
                <a:moveTo>
                  <a:pt x="204" y="271"/>
                </a:moveTo>
                <a:cubicBezTo>
                  <a:pt x="253" y="118"/>
                  <a:pt x="253" y="118"/>
                  <a:pt x="253" y="118"/>
                </a:cubicBezTo>
                <a:cubicBezTo>
                  <a:pt x="327" y="118"/>
                  <a:pt x="327" y="118"/>
                  <a:pt x="327" y="118"/>
                </a:cubicBezTo>
                <a:lnTo>
                  <a:pt x="204" y="271"/>
                </a:lnTo>
                <a:close/>
                <a:moveTo>
                  <a:pt x="252" y="99"/>
                </a:moveTo>
                <a:cubicBezTo>
                  <a:pt x="221" y="20"/>
                  <a:pt x="221" y="20"/>
                  <a:pt x="221" y="20"/>
                </a:cubicBezTo>
                <a:cubicBezTo>
                  <a:pt x="283" y="20"/>
                  <a:pt x="283" y="20"/>
                  <a:pt x="283" y="20"/>
                </a:cubicBezTo>
                <a:cubicBezTo>
                  <a:pt x="330" y="99"/>
                  <a:pt x="330" y="99"/>
                  <a:pt x="330" y="99"/>
                </a:cubicBezTo>
                <a:lnTo>
                  <a:pt x="252" y="99"/>
                </a:lnTo>
                <a:close/>
                <a:moveTo>
                  <a:pt x="252" y="99"/>
                </a:moveTo>
                <a:cubicBezTo>
                  <a:pt x="252" y="99"/>
                  <a:pt x="252" y="99"/>
                  <a:pt x="252" y="99"/>
                </a:cubicBezTo>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3200"/>
          </a:p>
        </p:txBody>
      </p:sp>
      <p:sp>
        <p:nvSpPr>
          <p:cNvPr id="72" name="TextBox 71">
            <a:extLst>
              <a:ext uri="{FF2B5EF4-FFF2-40B4-BE49-F238E27FC236}">
                <a16:creationId xmlns:a16="http://schemas.microsoft.com/office/drawing/2014/main" id="{8D0C0A5A-4029-CB1F-CABD-6FA1A8B0A4D9}"/>
              </a:ext>
            </a:extLst>
          </p:cNvPr>
          <p:cNvSpPr txBox="1"/>
          <p:nvPr/>
        </p:nvSpPr>
        <p:spPr>
          <a:xfrm>
            <a:off x="1443850" y="1536516"/>
            <a:ext cx="4671200" cy="1477328"/>
          </a:xfrm>
          <a:prstGeom prst="rect">
            <a:avLst/>
          </a:prstGeom>
          <a:noFill/>
        </p:spPr>
        <p:txBody>
          <a:bodyPr wrap="square" rtlCol="0" anchor="ctr">
            <a:spAutoFit/>
          </a:bodyPr>
          <a:lstStyle/>
          <a:p>
            <a:pPr>
              <a:lnSpc>
                <a:spcPts val="5400"/>
              </a:lnSpc>
            </a:pPr>
            <a:r>
              <a:rPr lang="en-US" sz="5400" spc="400" dirty="0">
                <a:latin typeface="Raleway Black" panose="020B0A03030101060003" pitchFamily="34" charset="0"/>
                <a:ea typeface="Montserrat Black" charset="0"/>
                <a:cs typeface="Montserrat Black" charset="0"/>
              </a:rPr>
              <a:t>Company History</a:t>
            </a:r>
          </a:p>
        </p:txBody>
      </p:sp>
      <p:sp>
        <p:nvSpPr>
          <p:cNvPr id="73" name="Rectangle 72">
            <a:extLst>
              <a:ext uri="{FF2B5EF4-FFF2-40B4-BE49-F238E27FC236}">
                <a16:creationId xmlns:a16="http://schemas.microsoft.com/office/drawing/2014/main" id="{25255E6F-D768-AEEA-3F50-51F4C8C98562}"/>
              </a:ext>
            </a:extLst>
          </p:cNvPr>
          <p:cNvSpPr/>
          <p:nvPr/>
        </p:nvSpPr>
        <p:spPr>
          <a:xfrm flipH="1">
            <a:off x="0" y="1413366"/>
            <a:ext cx="508000" cy="1569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Tree>
    <p:extLst>
      <p:ext uri="{BB962C8B-B14F-4D97-AF65-F5344CB8AC3E}">
        <p14:creationId xmlns:p14="http://schemas.microsoft.com/office/powerpoint/2010/main" val="26566379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52ED5F-FD49-D662-4DC6-379C73B90D85}"/>
              </a:ext>
            </a:extLst>
          </p:cNvPr>
          <p:cNvSpPr/>
          <p:nvPr/>
        </p:nvSpPr>
        <p:spPr>
          <a:xfrm>
            <a:off x="1" y="0"/>
            <a:ext cx="3047998" cy="137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3" name="TextBox 2">
            <a:extLst>
              <a:ext uri="{FF2B5EF4-FFF2-40B4-BE49-F238E27FC236}">
                <a16:creationId xmlns:a16="http://schemas.microsoft.com/office/drawing/2014/main" id="{9EB77F92-AC7F-34DE-EE77-5E7B97D3DB9C}"/>
              </a:ext>
            </a:extLst>
          </p:cNvPr>
          <p:cNvSpPr txBox="1"/>
          <p:nvPr/>
        </p:nvSpPr>
        <p:spPr>
          <a:xfrm>
            <a:off x="9768700" y="1490014"/>
            <a:ext cx="4595000" cy="1477328"/>
          </a:xfrm>
          <a:prstGeom prst="rect">
            <a:avLst/>
          </a:prstGeom>
          <a:noFill/>
        </p:spPr>
        <p:txBody>
          <a:bodyPr wrap="square" rtlCol="0" anchor="ctr">
            <a:spAutoFit/>
          </a:bodyPr>
          <a:lstStyle/>
          <a:p>
            <a:pPr>
              <a:lnSpc>
                <a:spcPts val="5400"/>
              </a:lnSpc>
            </a:pPr>
            <a:r>
              <a:rPr lang="en-US" sz="5400" spc="400" dirty="0">
                <a:latin typeface="Raleway Black" panose="020B0A03030101060003" pitchFamily="34" charset="0"/>
                <a:ea typeface="Montserrat Black" charset="0"/>
                <a:cs typeface="Montserrat Black" charset="0"/>
              </a:rPr>
              <a:t>Our </a:t>
            </a:r>
          </a:p>
          <a:p>
            <a:pPr>
              <a:lnSpc>
                <a:spcPts val="5400"/>
              </a:lnSpc>
            </a:pPr>
            <a:r>
              <a:rPr lang="en-US" sz="5400" spc="400" dirty="0">
                <a:latin typeface="Raleway Black" panose="020B0A03030101060003" pitchFamily="34" charset="0"/>
                <a:ea typeface="Montserrat Black" charset="0"/>
                <a:cs typeface="Montserrat Black" charset="0"/>
              </a:rPr>
              <a:t>Vision</a:t>
            </a:r>
          </a:p>
        </p:txBody>
      </p:sp>
      <p:sp>
        <p:nvSpPr>
          <p:cNvPr id="4" name="TextBox 3">
            <a:extLst>
              <a:ext uri="{FF2B5EF4-FFF2-40B4-BE49-F238E27FC236}">
                <a16:creationId xmlns:a16="http://schemas.microsoft.com/office/drawing/2014/main" id="{061DC5C8-4511-E6AB-657A-B806DE04A589}"/>
              </a:ext>
            </a:extLst>
          </p:cNvPr>
          <p:cNvSpPr txBox="1"/>
          <p:nvPr/>
        </p:nvSpPr>
        <p:spPr>
          <a:xfrm>
            <a:off x="9768700" y="5775011"/>
            <a:ext cx="13073670" cy="1631216"/>
          </a:xfrm>
          <a:prstGeom prst="rect">
            <a:avLst/>
          </a:prstGeom>
          <a:noFill/>
        </p:spPr>
        <p:txBody>
          <a:bodyPr wrap="square" rtlCol="0">
            <a:spAutoFit/>
          </a:bodyPr>
          <a:lstStyle/>
          <a:p>
            <a:pPr>
              <a:lnSpc>
                <a:spcPts val="4000"/>
              </a:lnSpc>
            </a:pPr>
            <a:r>
              <a:rPr lang="en-US" sz="32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Lorem ipsum dolor sit </a:t>
            </a:r>
            <a:r>
              <a:rPr lang="en-US" sz="32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32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32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32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32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32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32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32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32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32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32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32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32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32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32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32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32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32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32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endParaRPr lang="en-US" sz="32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endParaRPr>
          </a:p>
        </p:txBody>
      </p:sp>
      <p:sp>
        <p:nvSpPr>
          <p:cNvPr id="5" name="TextBox 4">
            <a:extLst>
              <a:ext uri="{FF2B5EF4-FFF2-40B4-BE49-F238E27FC236}">
                <a16:creationId xmlns:a16="http://schemas.microsoft.com/office/drawing/2014/main" id="{CF8388F7-CF88-CA00-DE97-EBA1CCF09433}"/>
              </a:ext>
            </a:extLst>
          </p:cNvPr>
          <p:cNvSpPr txBox="1"/>
          <p:nvPr/>
        </p:nvSpPr>
        <p:spPr>
          <a:xfrm>
            <a:off x="9768700" y="3792966"/>
            <a:ext cx="11287900" cy="1791260"/>
          </a:xfrm>
          <a:prstGeom prst="rect">
            <a:avLst/>
          </a:prstGeom>
          <a:noFill/>
        </p:spPr>
        <p:txBody>
          <a:bodyPr wrap="square" rtlCol="0" anchor="ctr">
            <a:spAutoFit/>
          </a:bodyPr>
          <a:lstStyle/>
          <a:p>
            <a:pPr>
              <a:lnSpc>
                <a:spcPts val="4400"/>
              </a:lnSpc>
            </a:pPr>
            <a:r>
              <a:rPr lang="en-US" sz="4800" dirty="0">
                <a:latin typeface="Raleway Light" panose="020B0403030101060003" pitchFamily="34" charset="0"/>
              </a:rPr>
              <a:t>Explore how Stradonn</a:t>
            </a:r>
          </a:p>
          <a:p>
            <a:pPr>
              <a:lnSpc>
                <a:spcPts val="4400"/>
              </a:lnSpc>
            </a:pPr>
            <a:r>
              <a:rPr lang="en-US" sz="4800" dirty="0">
                <a:latin typeface="Raleway Light" panose="020B0403030101060003" pitchFamily="34" charset="0"/>
              </a:rPr>
              <a:t>can create business results for your organization or team</a:t>
            </a:r>
          </a:p>
        </p:txBody>
      </p:sp>
      <p:sp>
        <p:nvSpPr>
          <p:cNvPr id="6" name="Rectangle 5">
            <a:extLst>
              <a:ext uri="{FF2B5EF4-FFF2-40B4-BE49-F238E27FC236}">
                <a16:creationId xmlns:a16="http://schemas.microsoft.com/office/drawing/2014/main" id="{B04EDD1D-06F5-74A0-4237-2045AE3BA83A}"/>
              </a:ext>
            </a:extLst>
          </p:cNvPr>
          <p:cNvSpPr/>
          <p:nvPr/>
        </p:nvSpPr>
        <p:spPr>
          <a:xfrm flipH="1">
            <a:off x="8966200" y="1413366"/>
            <a:ext cx="508000" cy="1569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7" name="Group 6">
            <a:extLst>
              <a:ext uri="{FF2B5EF4-FFF2-40B4-BE49-F238E27FC236}">
                <a16:creationId xmlns:a16="http://schemas.microsoft.com/office/drawing/2014/main" id="{E32B9900-CB24-3A5D-E646-ADA1C82F5116}"/>
              </a:ext>
            </a:extLst>
          </p:cNvPr>
          <p:cNvGrpSpPr/>
          <p:nvPr/>
        </p:nvGrpSpPr>
        <p:grpSpPr>
          <a:xfrm>
            <a:off x="9768700" y="8370678"/>
            <a:ext cx="1161872" cy="1161872"/>
            <a:chOff x="6305617" y="2518576"/>
            <a:chExt cx="1029164" cy="1029164"/>
          </a:xfrm>
        </p:grpSpPr>
        <p:sp>
          <p:nvSpPr>
            <p:cNvPr id="8" name="Oval 7">
              <a:extLst>
                <a:ext uri="{FF2B5EF4-FFF2-40B4-BE49-F238E27FC236}">
                  <a16:creationId xmlns:a16="http://schemas.microsoft.com/office/drawing/2014/main" id="{F3D979C0-1C8E-FFE4-2B42-7460E9F81D0A}"/>
                </a:ext>
              </a:extLst>
            </p:cNvPr>
            <p:cNvSpPr/>
            <p:nvPr/>
          </p:nvSpPr>
          <p:spPr>
            <a:xfrm>
              <a:off x="6305617" y="2518576"/>
              <a:ext cx="1029164" cy="10291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9" name="Group 8">
              <a:extLst>
                <a:ext uri="{FF2B5EF4-FFF2-40B4-BE49-F238E27FC236}">
                  <a16:creationId xmlns:a16="http://schemas.microsoft.com/office/drawing/2014/main" id="{B022C4E8-24A8-381C-841E-81EF1AACFEB5}"/>
                </a:ext>
              </a:extLst>
            </p:cNvPr>
            <p:cNvGrpSpPr/>
            <p:nvPr/>
          </p:nvGrpSpPr>
          <p:grpSpPr>
            <a:xfrm>
              <a:off x="6524855" y="2736657"/>
              <a:ext cx="590688" cy="593002"/>
              <a:chOff x="1457325" y="3446868"/>
              <a:chExt cx="590688" cy="593002"/>
            </a:xfrm>
            <a:solidFill>
              <a:schemeClr val="bg1"/>
            </a:solidFill>
          </p:grpSpPr>
          <p:sp>
            <p:nvSpPr>
              <p:cNvPr id="10" name="Freeform 92">
                <a:extLst>
                  <a:ext uri="{FF2B5EF4-FFF2-40B4-BE49-F238E27FC236}">
                    <a16:creationId xmlns:a16="http://schemas.microsoft.com/office/drawing/2014/main" id="{9B47EAAD-260B-9707-B1DA-D7CCA0145FA2}"/>
                  </a:ext>
                </a:extLst>
              </p:cNvPr>
              <p:cNvSpPr>
                <a:spLocks noEditPoints="1"/>
              </p:cNvSpPr>
              <p:nvPr/>
            </p:nvSpPr>
            <p:spPr bwMode="auto">
              <a:xfrm>
                <a:off x="1457325" y="3446868"/>
                <a:ext cx="590688" cy="593002"/>
              </a:xfrm>
              <a:custGeom>
                <a:avLst/>
                <a:gdLst>
                  <a:gd name="T0" fmla="*/ 397 w 402"/>
                  <a:gd name="T1" fmla="*/ 141 h 402"/>
                  <a:gd name="T2" fmla="*/ 378 w 402"/>
                  <a:gd name="T3" fmla="*/ 141 h 402"/>
                  <a:gd name="T4" fmla="*/ 261 w 402"/>
                  <a:gd name="T5" fmla="*/ 258 h 402"/>
                  <a:gd name="T6" fmla="*/ 97 w 402"/>
                  <a:gd name="T7" fmla="*/ 330 h 402"/>
                  <a:gd name="T8" fmla="*/ 72 w 402"/>
                  <a:gd name="T9" fmla="*/ 305 h 402"/>
                  <a:gd name="T10" fmla="*/ 144 w 402"/>
                  <a:gd name="T11" fmla="*/ 141 h 402"/>
                  <a:gd name="T12" fmla="*/ 261 w 402"/>
                  <a:gd name="T13" fmla="*/ 25 h 402"/>
                  <a:gd name="T14" fmla="*/ 261 w 402"/>
                  <a:gd name="T15" fmla="*/ 6 h 402"/>
                  <a:gd name="T16" fmla="*/ 242 w 402"/>
                  <a:gd name="T17" fmla="*/ 6 h 402"/>
                  <a:gd name="T18" fmla="*/ 122 w 402"/>
                  <a:gd name="T19" fmla="*/ 126 h 402"/>
                  <a:gd name="T20" fmla="*/ 0 w 402"/>
                  <a:gd name="T21" fmla="*/ 402 h 402"/>
                  <a:gd name="T22" fmla="*/ 277 w 402"/>
                  <a:gd name="T23" fmla="*/ 280 h 402"/>
                  <a:gd name="T24" fmla="*/ 397 w 402"/>
                  <a:gd name="T25" fmla="*/ 160 h 402"/>
                  <a:gd name="T26" fmla="*/ 397 w 402"/>
                  <a:gd name="T27" fmla="*/ 141 h 402"/>
                  <a:gd name="T28" fmla="*/ 397 w 402"/>
                  <a:gd name="T29" fmla="*/ 141 h 402"/>
                  <a:gd name="T30" fmla="*/ 397 w 402"/>
                  <a:gd name="T31" fmla="*/ 141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2" h="402">
                    <a:moveTo>
                      <a:pt x="397" y="141"/>
                    </a:moveTo>
                    <a:cubicBezTo>
                      <a:pt x="391" y="136"/>
                      <a:pt x="383" y="136"/>
                      <a:pt x="378" y="141"/>
                    </a:cubicBezTo>
                    <a:cubicBezTo>
                      <a:pt x="261" y="258"/>
                      <a:pt x="261" y="258"/>
                      <a:pt x="261" y="258"/>
                    </a:cubicBezTo>
                    <a:cubicBezTo>
                      <a:pt x="97" y="330"/>
                      <a:pt x="97" y="330"/>
                      <a:pt x="97" y="330"/>
                    </a:cubicBezTo>
                    <a:cubicBezTo>
                      <a:pt x="72" y="305"/>
                      <a:pt x="72" y="305"/>
                      <a:pt x="72" y="305"/>
                    </a:cubicBezTo>
                    <a:cubicBezTo>
                      <a:pt x="144" y="141"/>
                      <a:pt x="144" y="141"/>
                      <a:pt x="144" y="141"/>
                    </a:cubicBezTo>
                    <a:cubicBezTo>
                      <a:pt x="261" y="25"/>
                      <a:pt x="261" y="25"/>
                      <a:pt x="261" y="25"/>
                    </a:cubicBezTo>
                    <a:cubicBezTo>
                      <a:pt x="266" y="19"/>
                      <a:pt x="266" y="11"/>
                      <a:pt x="261" y="6"/>
                    </a:cubicBezTo>
                    <a:cubicBezTo>
                      <a:pt x="256" y="0"/>
                      <a:pt x="247" y="0"/>
                      <a:pt x="242" y="6"/>
                    </a:cubicBezTo>
                    <a:cubicBezTo>
                      <a:pt x="122" y="126"/>
                      <a:pt x="122" y="126"/>
                      <a:pt x="122" y="126"/>
                    </a:cubicBezTo>
                    <a:cubicBezTo>
                      <a:pt x="0" y="402"/>
                      <a:pt x="0" y="402"/>
                      <a:pt x="0" y="402"/>
                    </a:cubicBezTo>
                    <a:cubicBezTo>
                      <a:pt x="277" y="280"/>
                      <a:pt x="277" y="280"/>
                      <a:pt x="277" y="280"/>
                    </a:cubicBezTo>
                    <a:cubicBezTo>
                      <a:pt x="397" y="160"/>
                      <a:pt x="397" y="160"/>
                      <a:pt x="397" y="160"/>
                    </a:cubicBezTo>
                    <a:cubicBezTo>
                      <a:pt x="402" y="155"/>
                      <a:pt x="402" y="147"/>
                      <a:pt x="397" y="141"/>
                    </a:cubicBezTo>
                    <a:close/>
                    <a:moveTo>
                      <a:pt x="397" y="141"/>
                    </a:moveTo>
                    <a:cubicBezTo>
                      <a:pt x="397" y="141"/>
                      <a:pt x="397" y="141"/>
                      <a:pt x="397" y="1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1" name="Freeform 93">
                <a:extLst>
                  <a:ext uri="{FF2B5EF4-FFF2-40B4-BE49-F238E27FC236}">
                    <a16:creationId xmlns:a16="http://schemas.microsoft.com/office/drawing/2014/main" id="{69F22BED-146F-5A35-221E-1C2AABB6907A}"/>
                  </a:ext>
                </a:extLst>
              </p:cNvPr>
              <p:cNvSpPr>
                <a:spLocks noEditPoints="1"/>
              </p:cNvSpPr>
              <p:nvPr/>
            </p:nvSpPr>
            <p:spPr bwMode="auto">
              <a:xfrm>
                <a:off x="1783515" y="3591841"/>
                <a:ext cx="207435" cy="205893"/>
              </a:xfrm>
              <a:custGeom>
                <a:avLst/>
                <a:gdLst>
                  <a:gd name="T0" fmla="*/ 5 w 141"/>
                  <a:gd name="T1" fmla="*/ 136 h 140"/>
                  <a:gd name="T2" fmla="*/ 14 w 141"/>
                  <a:gd name="T3" fmla="*/ 140 h 140"/>
                  <a:gd name="T4" fmla="*/ 24 w 141"/>
                  <a:gd name="T5" fmla="*/ 136 h 140"/>
                  <a:gd name="T6" fmla="*/ 136 w 141"/>
                  <a:gd name="T7" fmla="*/ 24 h 140"/>
                  <a:gd name="T8" fmla="*/ 136 w 141"/>
                  <a:gd name="T9" fmla="*/ 5 h 140"/>
                  <a:gd name="T10" fmla="*/ 117 w 141"/>
                  <a:gd name="T11" fmla="*/ 5 h 140"/>
                  <a:gd name="T12" fmla="*/ 5 w 141"/>
                  <a:gd name="T13" fmla="*/ 117 h 140"/>
                  <a:gd name="T14" fmla="*/ 5 w 141"/>
                  <a:gd name="T15" fmla="*/ 136 h 140"/>
                  <a:gd name="T16" fmla="*/ 5 w 141"/>
                  <a:gd name="T17" fmla="*/ 136 h 140"/>
                  <a:gd name="T18" fmla="*/ 5 w 141"/>
                  <a:gd name="T19" fmla="*/ 13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 h="140">
                    <a:moveTo>
                      <a:pt x="5" y="136"/>
                    </a:moveTo>
                    <a:cubicBezTo>
                      <a:pt x="7" y="139"/>
                      <a:pt x="11" y="140"/>
                      <a:pt x="14" y="140"/>
                    </a:cubicBezTo>
                    <a:cubicBezTo>
                      <a:pt x="18" y="140"/>
                      <a:pt x="21" y="139"/>
                      <a:pt x="24" y="136"/>
                    </a:cubicBezTo>
                    <a:cubicBezTo>
                      <a:pt x="136" y="24"/>
                      <a:pt x="136" y="24"/>
                      <a:pt x="136" y="24"/>
                    </a:cubicBezTo>
                    <a:cubicBezTo>
                      <a:pt x="141" y="19"/>
                      <a:pt x="141" y="10"/>
                      <a:pt x="136" y="5"/>
                    </a:cubicBezTo>
                    <a:cubicBezTo>
                      <a:pt x="131" y="0"/>
                      <a:pt x="122" y="0"/>
                      <a:pt x="117" y="5"/>
                    </a:cubicBezTo>
                    <a:cubicBezTo>
                      <a:pt x="5" y="117"/>
                      <a:pt x="5" y="117"/>
                      <a:pt x="5" y="117"/>
                    </a:cubicBezTo>
                    <a:cubicBezTo>
                      <a:pt x="0" y="122"/>
                      <a:pt x="0" y="131"/>
                      <a:pt x="5" y="136"/>
                    </a:cubicBezTo>
                    <a:close/>
                    <a:moveTo>
                      <a:pt x="5" y="136"/>
                    </a:moveTo>
                    <a:cubicBezTo>
                      <a:pt x="5" y="136"/>
                      <a:pt x="5" y="136"/>
                      <a:pt x="5" y="1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2" name="Freeform 94">
                <a:extLst>
                  <a:ext uri="{FF2B5EF4-FFF2-40B4-BE49-F238E27FC236}">
                    <a16:creationId xmlns:a16="http://schemas.microsoft.com/office/drawing/2014/main" id="{F5072AFE-95A5-0C4F-B2C5-70B36023BA25}"/>
                  </a:ext>
                </a:extLst>
              </p:cNvPr>
              <p:cNvSpPr>
                <a:spLocks noEditPoints="1"/>
              </p:cNvSpPr>
              <p:nvPr/>
            </p:nvSpPr>
            <p:spPr bwMode="auto">
              <a:xfrm>
                <a:off x="1739560" y="3547115"/>
                <a:ext cx="208206" cy="208206"/>
              </a:xfrm>
              <a:custGeom>
                <a:avLst/>
                <a:gdLst>
                  <a:gd name="T0" fmla="*/ 6 w 142"/>
                  <a:gd name="T1" fmla="*/ 137 h 141"/>
                  <a:gd name="T2" fmla="*/ 15 w 142"/>
                  <a:gd name="T3" fmla="*/ 141 h 141"/>
                  <a:gd name="T4" fmla="*/ 24 w 142"/>
                  <a:gd name="T5" fmla="*/ 137 h 141"/>
                  <a:gd name="T6" fmla="*/ 137 w 142"/>
                  <a:gd name="T7" fmla="*/ 25 h 141"/>
                  <a:gd name="T8" fmla="*/ 137 w 142"/>
                  <a:gd name="T9" fmla="*/ 6 h 141"/>
                  <a:gd name="T10" fmla="*/ 118 w 142"/>
                  <a:gd name="T11" fmla="*/ 6 h 141"/>
                  <a:gd name="T12" fmla="*/ 6 w 142"/>
                  <a:gd name="T13" fmla="*/ 118 h 141"/>
                  <a:gd name="T14" fmla="*/ 6 w 142"/>
                  <a:gd name="T15" fmla="*/ 137 h 141"/>
                  <a:gd name="T16" fmla="*/ 6 w 142"/>
                  <a:gd name="T17" fmla="*/ 137 h 141"/>
                  <a:gd name="T18" fmla="*/ 6 w 142"/>
                  <a:gd name="T19" fmla="*/ 13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41">
                    <a:moveTo>
                      <a:pt x="6" y="137"/>
                    </a:moveTo>
                    <a:cubicBezTo>
                      <a:pt x="8" y="139"/>
                      <a:pt x="12" y="141"/>
                      <a:pt x="15" y="141"/>
                    </a:cubicBezTo>
                    <a:cubicBezTo>
                      <a:pt x="18" y="141"/>
                      <a:pt x="22" y="139"/>
                      <a:pt x="24" y="137"/>
                    </a:cubicBezTo>
                    <a:cubicBezTo>
                      <a:pt x="137" y="25"/>
                      <a:pt x="137" y="25"/>
                      <a:pt x="137" y="25"/>
                    </a:cubicBezTo>
                    <a:cubicBezTo>
                      <a:pt x="142" y="19"/>
                      <a:pt x="142" y="11"/>
                      <a:pt x="137" y="6"/>
                    </a:cubicBezTo>
                    <a:cubicBezTo>
                      <a:pt x="131" y="0"/>
                      <a:pt x="123" y="0"/>
                      <a:pt x="118" y="6"/>
                    </a:cubicBezTo>
                    <a:cubicBezTo>
                      <a:pt x="6" y="118"/>
                      <a:pt x="6" y="118"/>
                      <a:pt x="6" y="118"/>
                    </a:cubicBezTo>
                    <a:cubicBezTo>
                      <a:pt x="0" y="123"/>
                      <a:pt x="0" y="131"/>
                      <a:pt x="6" y="137"/>
                    </a:cubicBezTo>
                    <a:close/>
                    <a:moveTo>
                      <a:pt x="6" y="137"/>
                    </a:moveTo>
                    <a:cubicBezTo>
                      <a:pt x="6" y="137"/>
                      <a:pt x="6" y="137"/>
                      <a:pt x="6" y="1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3" name="Freeform 95">
                <a:extLst>
                  <a:ext uri="{FF2B5EF4-FFF2-40B4-BE49-F238E27FC236}">
                    <a16:creationId xmlns:a16="http://schemas.microsoft.com/office/drawing/2014/main" id="{9718F4CE-23D7-7108-FC4C-2EB928FD1ECC}"/>
                  </a:ext>
                </a:extLst>
              </p:cNvPr>
              <p:cNvSpPr>
                <a:spLocks noEditPoints="1"/>
              </p:cNvSpPr>
              <p:nvPr/>
            </p:nvSpPr>
            <p:spPr bwMode="auto">
              <a:xfrm>
                <a:off x="1697148" y="3504703"/>
                <a:ext cx="208206" cy="206664"/>
              </a:xfrm>
              <a:custGeom>
                <a:avLst/>
                <a:gdLst>
                  <a:gd name="T0" fmla="*/ 5 w 142"/>
                  <a:gd name="T1" fmla="*/ 136 h 140"/>
                  <a:gd name="T2" fmla="*/ 15 w 142"/>
                  <a:gd name="T3" fmla="*/ 140 h 140"/>
                  <a:gd name="T4" fmla="*/ 24 w 142"/>
                  <a:gd name="T5" fmla="*/ 136 h 140"/>
                  <a:gd name="T6" fmla="*/ 136 w 142"/>
                  <a:gd name="T7" fmla="*/ 24 h 140"/>
                  <a:gd name="T8" fmla="*/ 136 w 142"/>
                  <a:gd name="T9" fmla="*/ 5 h 140"/>
                  <a:gd name="T10" fmla="*/ 117 w 142"/>
                  <a:gd name="T11" fmla="*/ 5 h 140"/>
                  <a:gd name="T12" fmla="*/ 5 w 142"/>
                  <a:gd name="T13" fmla="*/ 117 h 140"/>
                  <a:gd name="T14" fmla="*/ 5 w 142"/>
                  <a:gd name="T15" fmla="*/ 136 h 140"/>
                  <a:gd name="T16" fmla="*/ 5 w 142"/>
                  <a:gd name="T17" fmla="*/ 136 h 140"/>
                  <a:gd name="T18" fmla="*/ 5 w 142"/>
                  <a:gd name="T19" fmla="*/ 13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40">
                    <a:moveTo>
                      <a:pt x="5" y="136"/>
                    </a:moveTo>
                    <a:cubicBezTo>
                      <a:pt x="8" y="139"/>
                      <a:pt x="11" y="140"/>
                      <a:pt x="15" y="140"/>
                    </a:cubicBezTo>
                    <a:cubicBezTo>
                      <a:pt x="18" y="140"/>
                      <a:pt x="22" y="139"/>
                      <a:pt x="24" y="136"/>
                    </a:cubicBezTo>
                    <a:cubicBezTo>
                      <a:pt x="136" y="24"/>
                      <a:pt x="136" y="24"/>
                      <a:pt x="136" y="24"/>
                    </a:cubicBezTo>
                    <a:cubicBezTo>
                      <a:pt x="142" y="19"/>
                      <a:pt x="142" y="10"/>
                      <a:pt x="136" y="5"/>
                    </a:cubicBezTo>
                    <a:cubicBezTo>
                      <a:pt x="131" y="0"/>
                      <a:pt x="123" y="0"/>
                      <a:pt x="117" y="5"/>
                    </a:cubicBezTo>
                    <a:cubicBezTo>
                      <a:pt x="5" y="117"/>
                      <a:pt x="5" y="117"/>
                      <a:pt x="5" y="117"/>
                    </a:cubicBezTo>
                    <a:cubicBezTo>
                      <a:pt x="0" y="123"/>
                      <a:pt x="0" y="131"/>
                      <a:pt x="5" y="136"/>
                    </a:cubicBezTo>
                    <a:close/>
                    <a:moveTo>
                      <a:pt x="5" y="136"/>
                    </a:moveTo>
                    <a:cubicBezTo>
                      <a:pt x="5" y="136"/>
                      <a:pt x="5" y="136"/>
                      <a:pt x="5" y="1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grpSp>
        <p:nvGrpSpPr>
          <p:cNvPr id="14" name="Group 13">
            <a:extLst>
              <a:ext uri="{FF2B5EF4-FFF2-40B4-BE49-F238E27FC236}">
                <a16:creationId xmlns:a16="http://schemas.microsoft.com/office/drawing/2014/main" id="{C78BC6A7-E30F-E10D-18AF-0631FEC71104}"/>
              </a:ext>
            </a:extLst>
          </p:cNvPr>
          <p:cNvGrpSpPr/>
          <p:nvPr/>
        </p:nvGrpSpPr>
        <p:grpSpPr>
          <a:xfrm>
            <a:off x="11298824" y="8146112"/>
            <a:ext cx="6865244" cy="1502066"/>
            <a:chOff x="6736175" y="875940"/>
            <a:chExt cx="3432622" cy="751033"/>
          </a:xfrm>
        </p:grpSpPr>
        <p:sp>
          <p:nvSpPr>
            <p:cNvPr id="15" name="TextBox 14">
              <a:extLst>
                <a:ext uri="{FF2B5EF4-FFF2-40B4-BE49-F238E27FC236}">
                  <a16:creationId xmlns:a16="http://schemas.microsoft.com/office/drawing/2014/main" id="{60BB00EC-6ADD-369D-409C-CCC87487D407}"/>
                </a:ext>
              </a:extLst>
            </p:cNvPr>
            <p:cNvSpPr txBox="1"/>
            <p:nvPr/>
          </p:nvSpPr>
          <p:spPr>
            <a:xfrm>
              <a:off x="6736175" y="875940"/>
              <a:ext cx="1527622" cy="307777"/>
            </a:xfrm>
            <a:prstGeom prst="rect">
              <a:avLst/>
            </a:prstGeom>
            <a:noFill/>
          </p:spPr>
          <p:txBody>
            <a:bodyPr wrap="square" rtlCol="0">
              <a:spAutoFit/>
            </a:bodyPr>
            <a:lstStyle/>
            <a:p>
              <a:r>
                <a:rPr lang="en-US" sz="3400" dirty="0">
                  <a:solidFill>
                    <a:schemeClr val="accent2"/>
                  </a:solidFill>
                  <a:latin typeface="Raleway SemiBold" panose="020B0703030101060003" pitchFamily="34" charset="0"/>
                  <a:cs typeface="Poppins SemiBold" panose="00000700000000000000" pitchFamily="2" charset="0"/>
                </a:rPr>
                <a:t>Service #1</a:t>
              </a:r>
            </a:p>
          </p:txBody>
        </p:sp>
        <p:sp>
          <p:nvSpPr>
            <p:cNvPr id="16" name="TextBox 15">
              <a:extLst>
                <a:ext uri="{FF2B5EF4-FFF2-40B4-BE49-F238E27FC236}">
                  <a16:creationId xmlns:a16="http://schemas.microsoft.com/office/drawing/2014/main" id="{6EDE5681-D3CC-1514-3624-A01A59AEB7A5}"/>
                </a:ext>
              </a:extLst>
            </p:cNvPr>
            <p:cNvSpPr txBox="1"/>
            <p:nvPr/>
          </p:nvSpPr>
          <p:spPr>
            <a:xfrm>
              <a:off x="6736175" y="1194130"/>
              <a:ext cx="3432622" cy="432843"/>
            </a:xfrm>
            <a:prstGeom prst="rect">
              <a:avLst/>
            </a:prstGeom>
            <a:noFill/>
          </p:spPr>
          <p:txBody>
            <a:bodyPr wrap="square" rtlCol="0">
              <a:spAutoFit/>
            </a:bodyPr>
            <a:lstStyle/>
            <a:p>
              <a:pP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endParaRPr lang="en-US" sz="1800" dirty="0">
                <a:latin typeface="Raleway" panose="020B0503030101060003" pitchFamily="34" charset="0"/>
                <a:cs typeface="Poppins Light" panose="00000400000000000000" pitchFamily="2" charset="0"/>
              </a:endParaRPr>
            </a:p>
          </p:txBody>
        </p:sp>
      </p:grpSp>
      <p:grpSp>
        <p:nvGrpSpPr>
          <p:cNvPr id="17" name="Group 16">
            <a:extLst>
              <a:ext uri="{FF2B5EF4-FFF2-40B4-BE49-F238E27FC236}">
                <a16:creationId xmlns:a16="http://schemas.microsoft.com/office/drawing/2014/main" id="{22773B92-DE1A-F1BA-B42D-AADE48839A8A}"/>
              </a:ext>
            </a:extLst>
          </p:cNvPr>
          <p:cNvGrpSpPr/>
          <p:nvPr/>
        </p:nvGrpSpPr>
        <p:grpSpPr>
          <a:xfrm>
            <a:off x="9768700" y="10649974"/>
            <a:ext cx="1161872" cy="1161872"/>
            <a:chOff x="9022671" y="2518576"/>
            <a:chExt cx="1029164" cy="1029164"/>
          </a:xfrm>
        </p:grpSpPr>
        <p:sp>
          <p:nvSpPr>
            <p:cNvPr id="18" name="Oval 17">
              <a:extLst>
                <a:ext uri="{FF2B5EF4-FFF2-40B4-BE49-F238E27FC236}">
                  <a16:creationId xmlns:a16="http://schemas.microsoft.com/office/drawing/2014/main" id="{A5455386-1C12-2681-8FF5-16889F6F3423}"/>
                </a:ext>
              </a:extLst>
            </p:cNvPr>
            <p:cNvSpPr/>
            <p:nvPr/>
          </p:nvSpPr>
          <p:spPr>
            <a:xfrm>
              <a:off x="9022671" y="2518576"/>
              <a:ext cx="1029164" cy="10291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19" name="Group 18">
              <a:extLst>
                <a:ext uri="{FF2B5EF4-FFF2-40B4-BE49-F238E27FC236}">
                  <a16:creationId xmlns:a16="http://schemas.microsoft.com/office/drawing/2014/main" id="{E5780F14-5D99-7AD3-03E6-BD675A1ECF9F}"/>
                </a:ext>
              </a:extLst>
            </p:cNvPr>
            <p:cNvGrpSpPr/>
            <p:nvPr/>
          </p:nvGrpSpPr>
          <p:grpSpPr>
            <a:xfrm>
              <a:off x="9230342" y="2850014"/>
              <a:ext cx="613822" cy="366289"/>
              <a:chOff x="3495431" y="3561767"/>
              <a:chExt cx="613822" cy="366289"/>
            </a:xfrm>
            <a:solidFill>
              <a:schemeClr val="bg1"/>
            </a:solidFill>
          </p:grpSpPr>
          <p:sp>
            <p:nvSpPr>
              <p:cNvPr id="20" name="Freeform 102">
                <a:extLst>
                  <a:ext uri="{FF2B5EF4-FFF2-40B4-BE49-F238E27FC236}">
                    <a16:creationId xmlns:a16="http://schemas.microsoft.com/office/drawing/2014/main" id="{541625D4-ADE4-CC8E-B1E3-051F37DBFB12}"/>
                  </a:ext>
                </a:extLst>
              </p:cNvPr>
              <p:cNvSpPr>
                <a:spLocks noEditPoints="1"/>
              </p:cNvSpPr>
              <p:nvPr/>
            </p:nvSpPr>
            <p:spPr bwMode="auto">
              <a:xfrm>
                <a:off x="3501600" y="3567936"/>
                <a:ext cx="602255" cy="353951"/>
              </a:xfrm>
              <a:custGeom>
                <a:avLst/>
                <a:gdLst>
                  <a:gd name="T0" fmla="*/ 410 w 410"/>
                  <a:gd name="T1" fmla="*/ 47 h 240"/>
                  <a:gd name="T2" fmla="*/ 410 w 410"/>
                  <a:gd name="T3" fmla="*/ 0 h 240"/>
                  <a:gd name="T4" fmla="*/ 363 w 410"/>
                  <a:gd name="T5" fmla="*/ 0 h 240"/>
                  <a:gd name="T6" fmla="*/ 363 w 410"/>
                  <a:gd name="T7" fmla="*/ 17 h 240"/>
                  <a:gd name="T8" fmla="*/ 47 w 410"/>
                  <a:gd name="T9" fmla="*/ 17 h 240"/>
                  <a:gd name="T10" fmla="*/ 47 w 410"/>
                  <a:gd name="T11" fmla="*/ 0 h 240"/>
                  <a:gd name="T12" fmla="*/ 0 w 410"/>
                  <a:gd name="T13" fmla="*/ 0 h 240"/>
                  <a:gd name="T14" fmla="*/ 0 w 410"/>
                  <a:gd name="T15" fmla="*/ 47 h 240"/>
                  <a:gd name="T16" fmla="*/ 47 w 410"/>
                  <a:gd name="T17" fmla="*/ 47 h 240"/>
                  <a:gd name="T18" fmla="*/ 47 w 410"/>
                  <a:gd name="T19" fmla="*/ 31 h 240"/>
                  <a:gd name="T20" fmla="*/ 159 w 410"/>
                  <a:gd name="T21" fmla="*/ 31 h 240"/>
                  <a:gd name="T22" fmla="*/ 159 w 410"/>
                  <a:gd name="T23" fmla="*/ 54 h 240"/>
                  <a:gd name="T24" fmla="*/ 18 w 410"/>
                  <a:gd name="T25" fmla="*/ 216 h 240"/>
                  <a:gd name="T26" fmla="*/ 12 w 410"/>
                  <a:gd name="T27" fmla="*/ 216 h 240"/>
                  <a:gd name="T28" fmla="*/ 12 w 410"/>
                  <a:gd name="T29" fmla="*/ 240 h 240"/>
                  <a:gd name="T30" fmla="*/ 35 w 410"/>
                  <a:gd name="T31" fmla="*/ 240 h 240"/>
                  <a:gd name="T32" fmla="*/ 35 w 410"/>
                  <a:gd name="T33" fmla="*/ 216 h 240"/>
                  <a:gd name="T34" fmla="*/ 32 w 410"/>
                  <a:gd name="T35" fmla="*/ 216 h 240"/>
                  <a:gd name="T36" fmla="*/ 159 w 410"/>
                  <a:gd name="T37" fmla="*/ 69 h 240"/>
                  <a:gd name="T38" fmla="*/ 159 w 410"/>
                  <a:gd name="T39" fmla="*/ 95 h 240"/>
                  <a:gd name="T40" fmla="*/ 230 w 410"/>
                  <a:gd name="T41" fmla="*/ 95 h 240"/>
                  <a:gd name="T42" fmla="*/ 230 w 410"/>
                  <a:gd name="T43" fmla="*/ 70 h 240"/>
                  <a:gd name="T44" fmla="*/ 355 w 410"/>
                  <a:gd name="T45" fmla="*/ 216 h 240"/>
                  <a:gd name="T46" fmla="*/ 352 w 410"/>
                  <a:gd name="T47" fmla="*/ 216 h 240"/>
                  <a:gd name="T48" fmla="*/ 352 w 410"/>
                  <a:gd name="T49" fmla="*/ 240 h 240"/>
                  <a:gd name="T50" fmla="*/ 375 w 410"/>
                  <a:gd name="T51" fmla="*/ 240 h 240"/>
                  <a:gd name="T52" fmla="*/ 375 w 410"/>
                  <a:gd name="T53" fmla="*/ 216 h 240"/>
                  <a:gd name="T54" fmla="*/ 369 w 410"/>
                  <a:gd name="T55" fmla="*/ 216 h 240"/>
                  <a:gd name="T56" fmla="*/ 230 w 410"/>
                  <a:gd name="T57" fmla="*/ 54 h 240"/>
                  <a:gd name="T58" fmla="*/ 230 w 410"/>
                  <a:gd name="T59" fmla="*/ 31 h 240"/>
                  <a:gd name="T60" fmla="*/ 363 w 410"/>
                  <a:gd name="T61" fmla="*/ 31 h 240"/>
                  <a:gd name="T62" fmla="*/ 363 w 410"/>
                  <a:gd name="T63" fmla="*/ 47 h 240"/>
                  <a:gd name="T64" fmla="*/ 410 w 410"/>
                  <a:gd name="T65" fmla="*/ 47 h 240"/>
                  <a:gd name="T66" fmla="*/ 216 w 410"/>
                  <a:gd name="T67" fmla="*/ 81 h 240"/>
                  <a:gd name="T68" fmla="*/ 173 w 410"/>
                  <a:gd name="T69" fmla="*/ 81 h 240"/>
                  <a:gd name="T70" fmla="*/ 173 w 410"/>
                  <a:gd name="T71" fmla="*/ 37 h 240"/>
                  <a:gd name="T72" fmla="*/ 216 w 410"/>
                  <a:gd name="T73" fmla="*/ 37 h 240"/>
                  <a:gd name="T74" fmla="*/ 216 w 410"/>
                  <a:gd name="T75" fmla="*/ 81 h 240"/>
                  <a:gd name="T76" fmla="*/ 216 w 410"/>
                  <a:gd name="T77" fmla="*/ 81 h 240"/>
                  <a:gd name="T78" fmla="*/ 216 w 410"/>
                  <a:gd name="T79" fmla="*/ 8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0" h="240">
                    <a:moveTo>
                      <a:pt x="410" y="47"/>
                    </a:moveTo>
                    <a:cubicBezTo>
                      <a:pt x="410" y="0"/>
                      <a:pt x="410" y="0"/>
                      <a:pt x="410" y="0"/>
                    </a:cubicBezTo>
                    <a:cubicBezTo>
                      <a:pt x="363" y="0"/>
                      <a:pt x="363" y="0"/>
                      <a:pt x="363" y="0"/>
                    </a:cubicBezTo>
                    <a:cubicBezTo>
                      <a:pt x="363" y="17"/>
                      <a:pt x="363" y="17"/>
                      <a:pt x="363" y="17"/>
                    </a:cubicBezTo>
                    <a:cubicBezTo>
                      <a:pt x="47" y="17"/>
                      <a:pt x="47" y="17"/>
                      <a:pt x="47" y="17"/>
                    </a:cubicBezTo>
                    <a:cubicBezTo>
                      <a:pt x="47" y="0"/>
                      <a:pt x="47" y="0"/>
                      <a:pt x="47" y="0"/>
                    </a:cubicBezTo>
                    <a:cubicBezTo>
                      <a:pt x="0" y="0"/>
                      <a:pt x="0" y="0"/>
                      <a:pt x="0" y="0"/>
                    </a:cubicBezTo>
                    <a:cubicBezTo>
                      <a:pt x="0" y="47"/>
                      <a:pt x="0" y="47"/>
                      <a:pt x="0" y="47"/>
                    </a:cubicBezTo>
                    <a:cubicBezTo>
                      <a:pt x="47" y="47"/>
                      <a:pt x="47" y="47"/>
                      <a:pt x="47" y="47"/>
                    </a:cubicBezTo>
                    <a:cubicBezTo>
                      <a:pt x="47" y="31"/>
                      <a:pt x="47" y="31"/>
                      <a:pt x="47" y="31"/>
                    </a:cubicBezTo>
                    <a:cubicBezTo>
                      <a:pt x="159" y="31"/>
                      <a:pt x="159" y="31"/>
                      <a:pt x="159" y="31"/>
                    </a:cubicBezTo>
                    <a:cubicBezTo>
                      <a:pt x="159" y="54"/>
                      <a:pt x="159" y="54"/>
                      <a:pt x="159" y="54"/>
                    </a:cubicBezTo>
                    <a:cubicBezTo>
                      <a:pt x="134" y="63"/>
                      <a:pt x="29" y="107"/>
                      <a:pt x="18" y="216"/>
                    </a:cubicBezTo>
                    <a:cubicBezTo>
                      <a:pt x="12" y="216"/>
                      <a:pt x="12" y="216"/>
                      <a:pt x="12" y="216"/>
                    </a:cubicBezTo>
                    <a:cubicBezTo>
                      <a:pt x="12" y="240"/>
                      <a:pt x="12" y="240"/>
                      <a:pt x="12" y="240"/>
                    </a:cubicBezTo>
                    <a:cubicBezTo>
                      <a:pt x="35" y="240"/>
                      <a:pt x="35" y="240"/>
                      <a:pt x="35" y="240"/>
                    </a:cubicBezTo>
                    <a:cubicBezTo>
                      <a:pt x="35" y="216"/>
                      <a:pt x="35" y="216"/>
                      <a:pt x="35" y="216"/>
                    </a:cubicBezTo>
                    <a:cubicBezTo>
                      <a:pt x="32" y="216"/>
                      <a:pt x="32" y="216"/>
                      <a:pt x="32" y="216"/>
                    </a:cubicBezTo>
                    <a:cubicBezTo>
                      <a:pt x="42" y="122"/>
                      <a:pt x="130" y="80"/>
                      <a:pt x="159" y="69"/>
                    </a:cubicBezTo>
                    <a:cubicBezTo>
                      <a:pt x="159" y="95"/>
                      <a:pt x="159" y="95"/>
                      <a:pt x="159" y="95"/>
                    </a:cubicBezTo>
                    <a:cubicBezTo>
                      <a:pt x="230" y="95"/>
                      <a:pt x="230" y="95"/>
                      <a:pt x="230" y="95"/>
                    </a:cubicBezTo>
                    <a:cubicBezTo>
                      <a:pt x="230" y="70"/>
                      <a:pt x="230" y="70"/>
                      <a:pt x="230" y="70"/>
                    </a:cubicBezTo>
                    <a:cubicBezTo>
                      <a:pt x="261" y="82"/>
                      <a:pt x="345" y="124"/>
                      <a:pt x="355" y="216"/>
                    </a:cubicBezTo>
                    <a:cubicBezTo>
                      <a:pt x="352" y="216"/>
                      <a:pt x="352" y="216"/>
                      <a:pt x="352" y="216"/>
                    </a:cubicBezTo>
                    <a:cubicBezTo>
                      <a:pt x="352" y="240"/>
                      <a:pt x="352" y="240"/>
                      <a:pt x="352" y="240"/>
                    </a:cubicBezTo>
                    <a:cubicBezTo>
                      <a:pt x="375" y="240"/>
                      <a:pt x="375" y="240"/>
                      <a:pt x="375" y="240"/>
                    </a:cubicBezTo>
                    <a:cubicBezTo>
                      <a:pt x="375" y="216"/>
                      <a:pt x="375" y="216"/>
                      <a:pt x="375" y="216"/>
                    </a:cubicBezTo>
                    <a:cubicBezTo>
                      <a:pt x="369" y="216"/>
                      <a:pt x="369" y="216"/>
                      <a:pt x="369" y="216"/>
                    </a:cubicBezTo>
                    <a:cubicBezTo>
                      <a:pt x="359" y="110"/>
                      <a:pt x="258" y="65"/>
                      <a:pt x="230" y="54"/>
                    </a:cubicBezTo>
                    <a:cubicBezTo>
                      <a:pt x="230" y="31"/>
                      <a:pt x="230" y="31"/>
                      <a:pt x="230" y="31"/>
                    </a:cubicBezTo>
                    <a:cubicBezTo>
                      <a:pt x="363" y="31"/>
                      <a:pt x="363" y="31"/>
                      <a:pt x="363" y="31"/>
                    </a:cubicBezTo>
                    <a:cubicBezTo>
                      <a:pt x="363" y="47"/>
                      <a:pt x="363" y="47"/>
                      <a:pt x="363" y="47"/>
                    </a:cubicBezTo>
                    <a:cubicBezTo>
                      <a:pt x="410" y="47"/>
                      <a:pt x="410" y="47"/>
                      <a:pt x="410" y="47"/>
                    </a:cubicBezTo>
                    <a:close/>
                    <a:moveTo>
                      <a:pt x="216" y="81"/>
                    </a:moveTo>
                    <a:cubicBezTo>
                      <a:pt x="173" y="81"/>
                      <a:pt x="173" y="81"/>
                      <a:pt x="173" y="81"/>
                    </a:cubicBezTo>
                    <a:cubicBezTo>
                      <a:pt x="173" y="37"/>
                      <a:pt x="173" y="37"/>
                      <a:pt x="173" y="37"/>
                    </a:cubicBezTo>
                    <a:cubicBezTo>
                      <a:pt x="216" y="37"/>
                      <a:pt x="216" y="37"/>
                      <a:pt x="216" y="37"/>
                    </a:cubicBezTo>
                    <a:lnTo>
                      <a:pt x="216" y="81"/>
                    </a:lnTo>
                    <a:close/>
                    <a:moveTo>
                      <a:pt x="216" y="81"/>
                    </a:moveTo>
                    <a:cubicBezTo>
                      <a:pt x="216" y="81"/>
                      <a:pt x="216" y="81"/>
                      <a:pt x="216" y="8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1" name="Freeform 103">
                <a:extLst>
                  <a:ext uri="{FF2B5EF4-FFF2-40B4-BE49-F238E27FC236}">
                    <a16:creationId xmlns:a16="http://schemas.microsoft.com/office/drawing/2014/main" id="{D511E377-093F-7CA4-81CB-AF517916B7D2}"/>
                  </a:ext>
                </a:extLst>
              </p:cNvPr>
              <p:cNvSpPr>
                <a:spLocks noEditPoints="1"/>
              </p:cNvSpPr>
              <p:nvPr/>
            </p:nvSpPr>
            <p:spPr bwMode="auto">
              <a:xfrm>
                <a:off x="3495431" y="3561767"/>
                <a:ext cx="613822" cy="366289"/>
              </a:xfrm>
              <a:custGeom>
                <a:avLst/>
                <a:gdLst>
                  <a:gd name="T0" fmla="*/ 352 w 418"/>
                  <a:gd name="T1" fmla="*/ 248 h 248"/>
                  <a:gd name="T2" fmla="*/ 355 w 418"/>
                  <a:gd name="T3" fmla="*/ 216 h 248"/>
                  <a:gd name="T4" fmla="*/ 239 w 418"/>
                  <a:gd name="T5" fmla="*/ 103 h 248"/>
                  <a:gd name="T6" fmla="*/ 159 w 418"/>
                  <a:gd name="T7" fmla="*/ 79 h 248"/>
                  <a:gd name="T8" fmla="*/ 43 w 418"/>
                  <a:gd name="T9" fmla="*/ 216 h 248"/>
                  <a:gd name="T10" fmla="*/ 12 w 418"/>
                  <a:gd name="T11" fmla="*/ 248 h 248"/>
                  <a:gd name="T12" fmla="*/ 18 w 418"/>
                  <a:gd name="T13" fmla="*/ 216 h 248"/>
                  <a:gd name="T14" fmla="*/ 159 w 418"/>
                  <a:gd name="T15" fmla="*/ 39 h 248"/>
                  <a:gd name="T16" fmla="*/ 55 w 418"/>
                  <a:gd name="T17" fmla="*/ 55 h 248"/>
                  <a:gd name="T18" fmla="*/ 0 w 418"/>
                  <a:gd name="T19" fmla="*/ 0 h 248"/>
                  <a:gd name="T20" fmla="*/ 55 w 418"/>
                  <a:gd name="T21" fmla="*/ 16 h 248"/>
                  <a:gd name="T22" fmla="*/ 363 w 418"/>
                  <a:gd name="T23" fmla="*/ 0 h 248"/>
                  <a:gd name="T24" fmla="*/ 418 w 418"/>
                  <a:gd name="T25" fmla="*/ 55 h 248"/>
                  <a:gd name="T26" fmla="*/ 363 w 418"/>
                  <a:gd name="T27" fmla="*/ 39 h 248"/>
                  <a:gd name="T28" fmla="*/ 239 w 418"/>
                  <a:gd name="T29" fmla="*/ 56 h 248"/>
                  <a:gd name="T30" fmla="*/ 383 w 418"/>
                  <a:gd name="T31" fmla="*/ 216 h 248"/>
                  <a:gd name="T32" fmla="*/ 360 w 418"/>
                  <a:gd name="T33" fmla="*/ 240 h 248"/>
                  <a:gd name="T34" fmla="*/ 375 w 418"/>
                  <a:gd name="T35" fmla="*/ 224 h 248"/>
                  <a:gd name="T36" fmla="*/ 369 w 418"/>
                  <a:gd name="T37" fmla="*/ 221 h 248"/>
                  <a:gd name="T38" fmla="*/ 230 w 418"/>
                  <a:gd name="T39" fmla="*/ 61 h 248"/>
                  <a:gd name="T40" fmla="*/ 371 w 418"/>
                  <a:gd name="T41" fmla="*/ 31 h 248"/>
                  <a:gd name="T42" fmla="*/ 410 w 418"/>
                  <a:gd name="T43" fmla="*/ 47 h 248"/>
                  <a:gd name="T44" fmla="*/ 371 w 418"/>
                  <a:gd name="T45" fmla="*/ 8 h 248"/>
                  <a:gd name="T46" fmla="*/ 47 w 418"/>
                  <a:gd name="T47" fmla="*/ 25 h 248"/>
                  <a:gd name="T48" fmla="*/ 8 w 418"/>
                  <a:gd name="T49" fmla="*/ 8 h 248"/>
                  <a:gd name="T50" fmla="*/ 47 w 418"/>
                  <a:gd name="T51" fmla="*/ 47 h 248"/>
                  <a:gd name="T52" fmla="*/ 167 w 418"/>
                  <a:gd name="T53" fmla="*/ 31 h 248"/>
                  <a:gd name="T54" fmla="*/ 164 w 418"/>
                  <a:gd name="T55" fmla="*/ 62 h 248"/>
                  <a:gd name="T56" fmla="*/ 25 w 418"/>
                  <a:gd name="T57" fmla="*/ 224 h 248"/>
                  <a:gd name="T58" fmla="*/ 20 w 418"/>
                  <a:gd name="T59" fmla="*/ 240 h 248"/>
                  <a:gd name="T60" fmla="*/ 35 w 418"/>
                  <a:gd name="T61" fmla="*/ 224 h 248"/>
                  <a:gd name="T62" fmla="*/ 32 w 418"/>
                  <a:gd name="T63" fmla="*/ 220 h 248"/>
                  <a:gd name="T64" fmla="*/ 167 w 418"/>
                  <a:gd name="T65" fmla="*/ 67 h 248"/>
                  <a:gd name="T66" fmla="*/ 230 w 418"/>
                  <a:gd name="T67" fmla="*/ 95 h 248"/>
                  <a:gd name="T68" fmla="*/ 236 w 418"/>
                  <a:gd name="T69" fmla="*/ 70 h 248"/>
                  <a:gd name="T70" fmla="*/ 364 w 418"/>
                  <a:gd name="T71" fmla="*/ 224 h 248"/>
                  <a:gd name="T72" fmla="*/ 360 w 418"/>
                  <a:gd name="T73" fmla="*/ 240 h 248"/>
                  <a:gd name="T74" fmla="*/ 173 w 418"/>
                  <a:gd name="T75" fmla="*/ 89 h 248"/>
                  <a:gd name="T76" fmla="*/ 224 w 418"/>
                  <a:gd name="T77" fmla="*/ 37 h 248"/>
                  <a:gd name="T78" fmla="*/ 181 w 418"/>
                  <a:gd name="T79" fmla="*/ 81 h 248"/>
                  <a:gd name="T80" fmla="*/ 216 w 418"/>
                  <a:gd name="T81" fmla="*/ 45 h 248"/>
                  <a:gd name="T82" fmla="*/ 181 w 418"/>
                  <a:gd name="T83" fmla="*/ 8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18" h="248">
                    <a:moveTo>
                      <a:pt x="383" y="248"/>
                    </a:moveTo>
                    <a:cubicBezTo>
                      <a:pt x="352" y="248"/>
                      <a:pt x="352" y="248"/>
                      <a:pt x="352" y="248"/>
                    </a:cubicBezTo>
                    <a:cubicBezTo>
                      <a:pt x="352" y="216"/>
                      <a:pt x="352" y="216"/>
                      <a:pt x="352" y="216"/>
                    </a:cubicBezTo>
                    <a:cubicBezTo>
                      <a:pt x="355" y="216"/>
                      <a:pt x="355" y="216"/>
                      <a:pt x="355" y="216"/>
                    </a:cubicBezTo>
                    <a:cubicBezTo>
                      <a:pt x="343" y="134"/>
                      <a:pt x="269" y="93"/>
                      <a:pt x="239" y="80"/>
                    </a:cubicBezTo>
                    <a:cubicBezTo>
                      <a:pt x="239" y="103"/>
                      <a:pt x="239" y="103"/>
                      <a:pt x="239" y="103"/>
                    </a:cubicBezTo>
                    <a:cubicBezTo>
                      <a:pt x="159" y="103"/>
                      <a:pt x="159" y="103"/>
                      <a:pt x="159" y="103"/>
                    </a:cubicBezTo>
                    <a:cubicBezTo>
                      <a:pt x="159" y="79"/>
                      <a:pt x="159" y="79"/>
                      <a:pt x="159" y="79"/>
                    </a:cubicBezTo>
                    <a:cubicBezTo>
                      <a:pt x="128" y="92"/>
                      <a:pt x="52" y="132"/>
                      <a:pt x="41" y="216"/>
                    </a:cubicBezTo>
                    <a:cubicBezTo>
                      <a:pt x="43" y="216"/>
                      <a:pt x="43" y="216"/>
                      <a:pt x="43" y="216"/>
                    </a:cubicBezTo>
                    <a:cubicBezTo>
                      <a:pt x="43" y="248"/>
                      <a:pt x="43" y="248"/>
                      <a:pt x="43" y="248"/>
                    </a:cubicBezTo>
                    <a:cubicBezTo>
                      <a:pt x="12" y="248"/>
                      <a:pt x="12" y="248"/>
                      <a:pt x="12" y="248"/>
                    </a:cubicBezTo>
                    <a:cubicBezTo>
                      <a:pt x="12" y="216"/>
                      <a:pt x="12" y="216"/>
                      <a:pt x="12" y="216"/>
                    </a:cubicBezTo>
                    <a:cubicBezTo>
                      <a:pt x="18" y="216"/>
                      <a:pt x="18" y="216"/>
                      <a:pt x="18" y="216"/>
                    </a:cubicBezTo>
                    <a:cubicBezTo>
                      <a:pt x="31" y="111"/>
                      <a:pt x="132" y="65"/>
                      <a:pt x="159" y="55"/>
                    </a:cubicBezTo>
                    <a:cubicBezTo>
                      <a:pt x="159" y="39"/>
                      <a:pt x="159" y="39"/>
                      <a:pt x="159" y="39"/>
                    </a:cubicBezTo>
                    <a:cubicBezTo>
                      <a:pt x="55" y="39"/>
                      <a:pt x="55" y="39"/>
                      <a:pt x="55" y="39"/>
                    </a:cubicBezTo>
                    <a:cubicBezTo>
                      <a:pt x="55" y="55"/>
                      <a:pt x="55" y="55"/>
                      <a:pt x="55" y="55"/>
                    </a:cubicBezTo>
                    <a:cubicBezTo>
                      <a:pt x="0" y="55"/>
                      <a:pt x="0" y="55"/>
                      <a:pt x="0" y="55"/>
                    </a:cubicBezTo>
                    <a:cubicBezTo>
                      <a:pt x="0" y="0"/>
                      <a:pt x="0" y="0"/>
                      <a:pt x="0" y="0"/>
                    </a:cubicBezTo>
                    <a:cubicBezTo>
                      <a:pt x="55" y="0"/>
                      <a:pt x="55" y="0"/>
                      <a:pt x="55" y="0"/>
                    </a:cubicBezTo>
                    <a:cubicBezTo>
                      <a:pt x="55" y="16"/>
                      <a:pt x="55" y="16"/>
                      <a:pt x="55" y="16"/>
                    </a:cubicBezTo>
                    <a:cubicBezTo>
                      <a:pt x="363" y="16"/>
                      <a:pt x="363" y="16"/>
                      <a:pt x="363" y="16"/>
                    </a:cubicBezTo>
                    <a:cubicBezTo>
                      <a:pt x="363" y="0"/>
                      <a:pt x="363" y="0"/>
                      <a:pt x="363" y="0"/>
                    </a:cubicBezTo>
                    <a:cubicBezTo>
                      <a:pt x="418" y="0"/>
                      <a:pt x="418" y="0"/>
                      <a:pt x="418" y="0"/>
                    </a:cubicBezTo>
                    <a:cubicBezTo>
                      <a:pt x="418" y="55"/>
                      <a:pt x="418" y="55"/>
                      <a:pt x="418" y="55"/>
                    </a:cubicBezTo>
                    <a:cubicBezTo>
                      <a:pt x="363" y="55"/>
                      <a:pt x="363" y="55"/>
                      <a:pt x="363" y="55"/>
                    </a:cubicBezTo>
                    <a:cubicBezTo>
                      <a:pt x="363" y="39"/>
                      <a:pt x="363" y="39"/>
                      <a:pt x="363" y="39"/>
                    </a:cubicBezTo>
                    <a:cubicBezTo>
                      <a:pt x="239" y="39"/>
                      <a:pt x="239" y="39"/>
                      <a:pt x="239" y="39"/>
                    </a:cubicBezTo>
                    <a:cubicBezTo>
                      <a:pt x="239" y="56"/>
                      <a:pt x="239" y="56"/>
                      <a:pt x="239" y="56"/>
                    </a:cubicBezTo>
                    <a:cubicBezTo>
                      <a:pt x="271" y="69"/>
                      <a:pt x="365" y="114"/>
                      <a:pt x="377" y="216"/>
                    </a:cubicBezTo>
                    <a:cubicBezTo>
                      <a:pt x="383" y="216"/>
                      <a:pt x="383" y="216"/>
                      <a:pt x="383" y="216"/>
                    </a:cubicBezTo>
                    <a:lnTo>
                      <a:pt x="383" y="248"/>
                    </a:lnTo>
                    <a:close/>
                    <a:moveTo>
                      <a:pt x="360" y="240"/>
                    </a:moveTo>
                    <a:cubicBezTo>
                      <a:pt x="375" y="240"/>
                      <a:pt x="375" y="240"/>
                      <a:pt x="375" y="240"/>
                    </a:cubicBezTo>
                    <a:cubicBezTo>
                      <a:pt x="375" y="224"/>
                      <a:pt x="375" y="224"/>
                      <a:pt x="375" y="224"/>
                    </a:cubicBezTo>
                    <a:cubicBezTo>
                      <a:pt x="370" y="224"/>
                      <a:pt x="370" y="224"/>
                      <a:pt x="370" y="224"/>
                    </a:cubicBezTo>
                    <a:cubicBezTo>
                      <a:pt x="369" y="221"/>
                      <a:pt x="369" y="221"/>
                      <a:pt x="369" y="221"/>
                    </a:cubicBezTo>
                    <a:cubicBezTo>
                      <a:pt x="359" y="117"/>
                      <a:pt x="262" y="73"/>
                      <a:pt x="233" y="62"/>
                    </a:cubicBezTo>
                    <a:cubicBezTo>
                      <a:pt x="230" y="61"/>
                      <a:pt x="230" y="61"/>
                      <a:pt x="230" y="61"/>
                    </a:cubicBezTo>
                    <a:cubicBezTo>
                      <a:pt x="230" y="31"/>
                      <a:pt x="230" y="31"/>
                      <a:pt x="230" y="31"/>
                    </a:cubicBezTo>
                    <a:cubicBezTo>
                      <a:pt x="371" y="31"/>
                      <a:pt x="371" y="31"/>
                      <a:pt x="371" y="31"/>
                    </a:cubicBezTo>
                    <a:cubicBezTo>
                      <a:pt x="371" y="47"/>
                      <a:pt x="371" y="47"/>
                      <a:pt x="371" y="47"/>
                    </a:cubicBezTo>
                    <a:cubicBezTo>
                      <a:pt x="410" y="47"/>
                      <a:pt x="410" y="47"/>
                      <a:pt x="410" y="47"/>
                    </a:cubicBezTo>
                    <a:cubicBezTo>
                      <a:pt x="410" y="8"/>
                      <a:pt x="410" y="8"/>
                      <a:pt x="410" y="8"/>
                    </a:cubicBezTo>
                    <a:cubicBezTo>
                      <a:pt x="371" y="8"/>
                      <a:pt x="371" y="8"/>
                      <a:pt x="371" y="8"/>
                    </a:cubicBezTo>
                    <a:cubicBezTo>
                      <a:pt x="371" y="25"/>
                      <a:pt x="371" y="25"/>
                      <a:pt x="371" y="25"/>
                    </a:cubicBezTo>
                    <a:cubicBezTo>
                      <a:pt x="47" y="25"/>
                      <a:pt x="47" y="25"/>
                      <a:pt x="47" y="25"/>
                    </a:cubicBezTo>
                    <a:cubicBezTo>
                      <a:pt x="47" y="8"/>
                      <a:pt x="47" y="8"/>
                      <a:pt x="47" y="8"/>
                    </a:cubicBezTo>
                    <a:cubicBezTo>
                      <a:pt x="8" y="8"/>
                      <a:pt x="8" y="8"/>
                      <a:pt x="8" y="8"/>
                    </a:cubicBezTo>
                    <a:cubicBezTo>
                      <a:pt x="8" y="47"/>
                      <a:pt x="8" y="47"/>
                      <a:pt x="8" y="47"/>
                    </a:cubicBezTo>
                    <a:cubicBezTo>
                      <a:pt x="47" y="47"/>
                      <a:pt x="47" y="47"/>
                      <a:pt x="47" y="47"/>
                    </a:cubicBezTo>
                    <a:cubicBezTo>
                      <a:pt x="47" y="31"/>
                      <a:pt x="47" y="31"/>
                      <a:pt x="47" y="31"/>
                    </a:cubicBezTo>
                    <a:cubicBezTo>
                      <a:pt x="167" y="31"/>
                      <a:pt x="167" y="31"/>
                      <a:pt x="167" y="31"/>
                    </a:cubicBezTo>
                    <a:cubicBezTo>
                      <a:pt x="167" y="61"/>
                      <a:pt x="167" y="61"/>
                      <a:pt x="167" y="61"/>
                    </a:cubicBezTo>
                    <a:cubicBezTo>
                      <a:pt x="164" y="62"/>
                      <a:pt x="164" y="62"/>
                      <a:pt x="164" y="62"/>
                    </a:cubicBezTo>
                    <a:cubicBezTo>
                      <a:pt x="143" y="69"/>
                      <a:pt x="36" y="113"/>
                      <a:pt x="26" y="221"/>
                    </a:cubicBezTo>
                    <a:cubicBezTo>
                      <a:pt x="25" y="224"/>
                      <a:pt x="25" y="224"/>
                      <a:pt x="25" y="224"/>
                    </a:cubicBezTo>
                    <a:cubicBezTo>
                      <a:pt x="20" y="224"/>
                      <a:pt x="20" y="224"/>
                      <a:pt x="20" y="224"/>
                    </a:cubicBezTo>
                    <a:cubicBezTo>
                      <a:pt x="20" y="240"/>
                      <a:pt x="20" y="240"/>
                      <a:pt x="20" y="240"/>
                    </a:cubicBezTo>
                    <a:cubicBezTo>
                      <a:pt x="35" y="240"/>
                      <a:pt x="35" y="240"/>
                      <a:pt x="35" y="240"/>
                    </a:cubicBezTo>
                    <a:cubicBezTo>
                      <a:pt x="35" y="224"/>
                      <a:pt x="35" y="224"/>
                      <a:pt x="35" y="224"/>
                    </a:cubicBezTo>
                    <a:cubicBezTo>
                      <a:pt x="32" y="224"/>
                      <a:pt x="32" y="224"/>
                      <a:pt x="32" y="224"/>
                    </a:cubicBezTo>
                    <a:cubicBezTo>
                      <a:pt x="32" y="220"/>
                      <a:pt x="32" y="220"/>
                      <a:pt x="32" y="220"/>
                    </a:cubicBezTo>
                    <a:cubicBezTo>
                      <a:pt x="43" y="123"/>
                      <a:pt x="134" y="80"/>
                      <a:pt x="161" y="69"/>
                    </a:cubicBezTo>
                    <a:cubicBezTo>
                      <a:pt x="167" y="67"/>
                      <a:pt x="167" y="67"/>
                      <a:pt x="167" y="67"/>
                    </a:cubicBezTo>
                    <a:cubicBezTo>
                      <a:pt x="167" y="95"/>
                      <a:pt x="167" y="95"/>
                      <a:pt x="167" y="95"/>
                    </a:cubicBezTo>
                    <a:cubicBezTo>
                      <a:pt x="230" y="95"/>
                      <a:pt x="230" y="95"/>
                      <a:pt x="230" y="95"/>
                    </a:cubicBezTo>
                    <a:cubicBezTo>
                      <a:pt x="230" y="68"/>
                      <a:pt x="230" y="68"/>
                      <a:pt x="230" y="68"/>
                    </a:cubicBezTo>
                    <a:cubicBezTo>
                      <a:pt x="236" y="70"/>
                      <a:pt x="236" y="70"/>
                      <a:pt x="236" y="70"/>
                    </a:cubicBezTo>
                    <a:cubicBezTo>
                      <a:pt x="263" y="81"/>
                      <a:pt x="353" y="124"/>
                      <a:pt x="363" y="220"/>
                    </a:cubicBezTo>
                    <a:cubicBezTo>
                      <a:pt x="364" y="224"/>
                      <a:pt x="364" y="224"/>
                      <a:pt x="364" y="224"/>
                    </a:cubicBezTo>
                    <a:cubicBezTo>
                      <a:pt x="360" y="224"/>
                      <a:pt x="360" y="224"/>
                      <a:pt x="360" y="224"/>
                    </a:cubicBezTo>
                    <a:lnTo>
                      <a:pt x="360" y="240"/>
                    </a:lnTo>
                    <a:close/>
                    <a:moveTo>
                      <a:pt x="224" y="89"/>
                    </a:moveTo>
                    <a:cubicBezTo>
                      <a:pt x="173" y="89"/>
                      <a:pt x="173" y="89"/>
                      <a:pt x="173" y="89"/>
                    </a:cubicBezTo>
                    <a:cubicBezTo>
                      <a:pt x="173" y="37"/>
                      <a:pt x="173" y="37"/>
                      <a:pt x="173" y="37"/>
                    </a:cubicBezTo>
                    <a:cubicBezTo>
                      <a:pt x="224" y="37"/>
                      <a:pt x="224" y="37"/>
                      <a:pt x="224" y="37"/>
                    </a:cubicBezTo>
                    <a:lnTo>
                      <a:pt x="224" y="89"/>
                    </a:lnTo>
                    <a:close/>
                    <a:moveTo>
                      <a:pt x="181" y="81"/>
                    </a:moveTo>
                    <a:cubicBezTo>
                      <a:pt x="216" y="81"/>
                      <a:pt x="216" y="81"/>
                      <a:pt x="216" y="81"/>
                    </a:cubicBezTo>
                    <a:cubicBezTo>
                      <a:pt x="216" y="45"/>
                      <a:pt x="216" y="45"/>
                      <a:pt x="216" y="45"/>
                    </a:cubicBezTo>
                    <a:cubicBezTo>
                      <a:pt x="181" y="45"/>
                      <a:pt x="181" y="45"/>
                      <a:pt x="181" y="45"/>
                    </a:cubicBezTo>
                    <a:lnTo>
                      <a:pt x="181"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grpSp>
        <p:nvGrpSpPr>
          <p:cNvPr id="22" name="Group 21">
            <a:extLst>
              <a:ext uri="{FF2B5EF4-FFF2-40B4-BE49-F238E27FC236}">
                <a16:creationId xmlns:a16="http://schemas.microsoft.com/office/drawing/2014/main" id="{144E9E76-716B-2EB0-A4A9-DFB4B6BF47FF}"/>
              </a:ext>
            </a:extLst>
          </p:cNvPr>
          <p:cNvGrpSpPr/>
          <p:nvPr/>
        </p:nvGrpSpPr>
        <p:grpSpPr>
          <a:xfrm>
            <a:off x="11298824" y="10425408"/>
            <a:ext cx="6865244" cy="1502066"/>
            <a:chOff x="6736175" y="875940"/>
            <a:chExt cx="3432622" cy="751033"/>
          </a:xfrm>
        </p:grpSpPr>
        <p:sp>
          <p:nvSpPr>
            <p:cNvPr id="23" name="TextBox 22">
              <a:extLst>
                <a:ext uri="{FF2B5EF4-FFF2-40B4-BE49-F238E27FC236}">
                  <a16:creationId xmlns:a16="http://schemas.microsoft.com/office/drawing/2014/main" id="{1BD6B41C-76CC-2C63-746C-88BD1B3B13F6}"/>
                </a:ext>
              </a:extLst>
            </p:cNvPr>
            <p:cNvSpPr txBox="1"/>
            <p:nvPr/>
          </p:nvSpPr>
          <p:spPr>
            <a:xfrm>
              <a:off x="6736175" y="875940"/>
              <a:ext cx="1527622" cy="307777"/>
            </a:xfrm>
            <a:prstGeom prst="rect">
              <a:avLst/>
            </a:prstGeom>
            <a:noFill/>
          </p:spPr>
          <p:txBody>
            <a:bodyPr wrap="square" rtlCol="0">
              <a:spAutoFit/>
            </a:bodyPr>
            <a:lstStyle/>
            <a:p>
              <a:r>
                <a:rPr lang="en-US" sz="3400" dirty="0">
                  <a:solidFill>
                    <a:schemeClr val="accent3"/>
                  </a:solidFill>
                  <a:latin typeface="Raleway SemiBold" panose="020B0703030101060003" pitchFamily="34" charset="0"/>
                  <a:cs typeface="Poppins SemiBold" panose="00000700000000000000" pitchFamily="2" charset="0"/>
                </a:rPr>
                <a:t>Service #2</a:t>
              </a:r>
            </a:p>
          </p:txBody>
        </p:sp>
        <p:sp>
          <p:nvSpPr>
            <p:cNvPr id="24" name="TextBox 23">
              <a:extLst>
                <a:ext uri="{FF2B5EF4-FFF2-40B4-BE49-F238E27FC236}">
                  <a16:creationId xmlns:a16="http://schemas.microsoft.com/office/drawing/2014/main" id="{DDC9D5C9-22D0-F3FF-9556-913BE1D0964F}"/>
                </a:ext>
              </a:extLst>
            </p:cNvPr>
            <p:cNvSpPr txBox="1"/>
            <p:nvPr/>
          </p:nvSpPr>
          <p:spPr>
            <a:xfrm>
              <a:off x="6736175" y="1194130"/>
              <a:ext cx="3432622" cy="432843"/>
            </a:xfrm>
            <a:prstGeom prst="rect">
              <a:avLst/>
            </a:prstGeom>
            <a:noFill/>
          </p:spPr>
          <p:txBody>
            <a:bodyPr wrap="square" rtlCol="0">
              <a:spAutoFit/>
            </a:bodyPr>
            <a:lstStyle/>
            <a:p>
              <a:pP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endParaRPr lang="en-US" sz="1800" dirty="0">
                <a:latin typeface="Raleway" panose="020B0503030101060003" pitchFamily="34" charset="0"/>
                <a:cs typeface="Poppins Light" panose="00000400000000000000" pitchFamily="2" charset="0"/>
              </a:endParaRPr>
            </a:p>
          </p:txBody>
        </p:sp>
      </p:grpSp>
      <p:pic>
        <p:nvPicPr>
          <p:cNvPr id="25" name="Picture Placeholder 3" descr="A grey square with white x&#10;&#10;AI-generated content may be incorrect.">
            <a:extLst>
              <a:ext uri="{FF2B5EF4-FFF2-40B4-BE49-F238E27FC236}">
                <a16:creationId xmlns:a16="http://schemas.microsoft.com/office/drawing/2014/main" id="{887917E3-0DF7-C7FF-B13C-A91171F8983C}"/>
              </a:ext>
            </a:extLst>
          </p:cNvPr>
          <p:cNvPicPr>
            <a:picLocks noChangeAspect="1"/>
          </p:cNvPicPr>
          <p:nvPr/>
        </p:nvPicPr>
        <p:blipFill>
          <a:blip r:embed="rId2"/>
          <a:srcRect l="28426" r="28426"/>
          <a:stretch>
            <a:fillRect/>
          </a:stretch>
        </p:blipFill>
        <p:spPr>
          <a:xfrm>
            <a:off x="3047999" y="0"/>
            <a:ext cx="5918202" cy="13716000"/>
          </a:xfrm>
          <a:prstGeom prst="rect">
            <a:avLst/>
          </a:prstGeom>
        </p:spPr>
      </p:pic>
    </p:spTree>
    <p:extLst>
      <p:ext uri="{BB962C8B-B14F-4D97-AF65-F5344CB8AC3E}">
        <p14:creationId xmlns:p14="http://schemas.microsoft.com/office/powerpoint/2010/main" val="18791077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B21051-3051-E3B5-6835-B23F0DDAB4A6}"/>
              </a:ext>
            </a:extLst>
          </p:cNvPr>
          <p:cNvSpPr txBox="1"/>
          <p:nvPr/>
        </p:nvSpPr>
        <p:spPr>
          <a:xfrm>
            <a:off x="1443850" y="1536518"/>
            <a:ext cx="3653084" cy="1477328"/>
          </a:xfrm>
          <a:prstGeom prst="rect">
            <a:avLst/>
          </a:prstGeom>
          <a:noFill/>
        </p:spPr>
        <p:txBody>
          <a:bodyPr wrap="square" rtlCol="0" anchor="ctr">
            <a:spAutoFit/>
          </a:bodyPr>
          <a:lstStyle/>
          <a:p>
            <a:pPr>
              <a:lnSpc>
                <a:spcPts val="5400"/>
              </a:lnSpc>
            </a:pPr>
            <a:r>
              <a:rPr lang="en-US" sz="5400" spc="400" dirty="0">
                <a:latin typeface="Raleway Black" panose="020B0A03030101060003" pitchFamily="34" charset="0"/>
                <a:ea typeface="Montserrat Black" charset="0"/>
                <a:cs typeface="Montserrat Black" charset="0"/>
              </a:rPr>
              <a:t>Our Awards</a:t>
            </a:r>
          </a:p>
        </p:txBody>
      </p:sp>
      <p:sp>
        <p:nvSpPr>
          <p:cNvPr id="3" name="Rectangle 2">
            <a:extLst>
              <a:ext uri="{FF2B5EF4-FFF2-40B4-BE49-F238E27FC236}">
                <a16:creationId xmlns:a16="http://schemas.microsoft.com/office/drawing/2014/main" id="{05BC1E61-D3B4-EC05-2779-3EA1A79E1E79}"/>
              </a:ext>
            </a:extLst>
          </p:cNvPr>
          <p:cNvSpPr/>
          <p:nvPr/>
        </p:nvSpPr>
        <p:spPr>
          <a:xfrm flipH="1">
            <a:off x="0" y="1413366"/>
            <a:ext cx="508000" cy="1569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4" name="Rectangle 3">
            <a:extLst>
              <a:ext uri="{FF2B5EF4-FFF2-40B4-BE49-F238E27FC236}">
                <a16:creationId xmlns:a16="http://schemas.microsoft.com/office/drawing/2014/main" id="{97A78647-FC26-8A60-2F96-4BB0AAF51812}"/>
              </a:ext>
            </a:extLst>
          </p:cNvPr>
          <p:cNvSpPr/>
          <p:nvPr/>
        </p:nvSpPr>
        <p:spPr>
          <a:xfrm>
            <a:off x="0" y="8559801"/>
            <a:ext cx="24409400" cy="515619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5" name="Rectangle 4">
            <a:extLst>
              <a:ext uri="{FF2B5EF4-FFF2-40B4-BE49-F238E27FC236}">
                <a16:creationId xmlns:a16="http://schemas.microsoft.com/office/drawing/2014/main" id="{22EA8734-C2DD-CB58-0813-59044A456D7A}"/>
              </a:ext>
            </a:extLst>
          </p:cNvPr>
          <p:cNvSpPr/>
          <p:nvPr/>
        </p:nvSpPr>
        <p:spPr>
          <a:xfrm>
            <a:off x="1443849" y="3860799"/>
            <a:ext cx="4766450" cy="7063286"/>
          </a:xfrm>
          <a:prstGeom prst="rect">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6" name="Rectangle 5">
            <a:extLst>
              <a:ext uri="{FF2B5EF4-FFF2-40B4-BE49-F238E27FC236}">
                <a16:creationId xmlns:a16="http://schemas.microsoft.com/office/drawing/2014/main" id="{6AC1FADA-6472-6C8A-C01E-1F29FC701B2A}"/>
              </a:ext>
            </a:extLst>
          </p:cNvPr>
          <p:cNvSpPr/>
          <p:nvPr/>
        </p:nvSpPr>
        <p:spPr>
          <a:xfrm>
            <a:off x="7020467" y="3860799"/>
            <a:ext cx="4766450" cy="7063286"/>
          </a:xfrm>
          <a:prstGeom prst="rect">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7" name="Rectangle 6">
            <a:extLst>
              <a:ext uri="{FF2B5EF4-FFF2-40B4-BE49-F238E27FC236}">
                <a16:creationId xmlns:a16="http://schemas.microsoft.com/office/drawing/2014/main" id="{AABB4340-FF20-B6F5-2520-A98EC2B315D6}"/>
              </a:ext>
            </a:extLst>
          </p:cNvPr>
          <p:cNvSpPr/>
          <p:nvPr/>
        </p:nvSpPr>
        <p:spPr>
          <a:xfrm>
            <a:off x="12597085" y="3860799"/>
            <a:ext cx="4766450" cy="7063286"/>
          </a:xfrm>
          <a:prstGeom prst="rect">
            <a:avLst/>
          </a:prstGeom>
          <a:solidFill>
            <a:schemeClr val="accent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8" name="Rectangle 7">
            <a:extLst>
              <a:ext uri="{FF2B5EF4-FFF2-40B4-BE49-F238E27FC236}">
                <a16:creationId xmlns:a16="http://schemas.microsoft.com/office/drawing/2014/main" id="{D9471BEA-C156-3474-D461-862517BC33A6}"/>
              </a:ext>
            </a:extLst>
          </p:cNvPr>
          <p:cNvSpPr/>
          <p:nvPr/>
        </p:nvSpPr>
        <p:spPr>
          <a:xfrm>
            <a:off x="18173703" y="3860799"/>
            <a:ext cx="4766450" cy="7063286"/>
          </a:xfrm>
          <a:prstGeom prst="rect">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9" name="TextBox 8">
            <a:extLst>
              <a:ext uri="{FF2B5EF4-FFF2-40B4-BE49-F238E27FC236}">
                <a16:creationId xmlns:a16="http://schemas.microsoft.com/office/drawing/2014/main" id="{3DBB9DAC-5856-4676-43FC-9EF18A865536}"/>
              </a:ext>
            </a:extLst>
          </p:cNvPr>
          <p:cNvSpPr txBox="1"/>
          <p:nvPr/>
        </p:nvSpPr>
        <p:spPr>
          <a:xfrm>
            <a:off x="4535100" y="11670555"/>
            <a:ext cx="15339200" cy="455317"/>
          </a:xfrm>
          <a:prstGeom prst="rect">
            <a:avLst/>
          </a:prstGeom>
          <a:noFill/>
        </p:spPr>
        <p:txBody>
          <a:bodyPr wrap="square" rtlCol="0" anchor="ctr">
            <a:spAutoFit/>
          </a:bodyPr>
          <a:lstStyle/>
          <a:p>
            <a:pPr algn="ctr">
              <a:lnSpc>
                <a:spcPts val="3200"/>
              </a:lnSpc>
            </a:pPr>
            <a:r>
              <a:rPr lang="en-US" sz="1800" dirty="0">
                <a:solidFill>
                  <a:schemeClr val="bg1"/>
                </a:solidFill>
                <a:latin typeface="Raleway" panose="020B0503030101060003" pitchFamily="34" charset="0"/>
                <a:cs typeface="Poppins Light" panose="00000400000000000000" pitchFamily="2" charset="0"/>
              </a:rPr>
              <a:t>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consectetur</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adipiscing</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elit</a:t>
            </a:r>
            <a:r>
              <a:rPr lang="en-US" sz="1800" dirty="0">
                <a:solidFill>
                  <a:schemeClr val="bg1"/>
                </a:solidFill>
                <a:latin typeface="Raleway" panose="020B0503030101060003" pitchFamily="34" charset="0"/>
                <a:cs typeface="Poppins Light" panose="00000400000000000000" pitchFamily="2" charset="0"/>
              </a:rPr>
              <a:t> Lorem ipsum dolor sit </a:t>
            </a:r>
            <a:r>
              <a:rPr lang="en-US" sz="1800" dirty="0" err="1">
                <a:solidFill>
                  <a:schemeClr val="bg1"/>
                </a:solidFill>
                <a:latin typeface="Raleway" panose="020B0503030101060003" pitchFamily="34" charset="0"/>
                <a:cs typeface="Poppins Light" panose="00000400000000000000" pitchFamily="2" charset="0"/>
              </a:rPr>
              <a:t>amet</a:t>
            </a:r>
            <a:endParaRPr lang="en-US" sz="1800" dirty="0">
              <a:solidFill>
                <a:schemeClr val="bg1"/>
              </a:solidFill>
              <a:latin typeface="Raleway" panose="020B0503030101060003" pitchFamily="34" charset="0"/>
              <a:cs typeface="Poppins Light" panose="00000400000000000000" pitchFamily="2" charset="0"/>
            </a:endParaRPr>
          </a:p>
        </p:txBody>
      </p:sp>
      <p:grpSp>
        <p:nvGrpSpPr>
          <p:cNvPr id="10" name="Group 9">
            <a:extLst>
              <a:ext uri="{FF2B5EF4-FFF2-40B4-BE49-F238E27FC236}">
                <a16:creationId xmlns:a16="http://schemas.microsoft.com/office/drawing/2014/main" id="{FBBA6FC9-FC9A-6274-62A1-A024E681F205}"/>
              </a:ext>
            </a:extLst>
          </p:cNvPr>
          <p:cNvGrpSpPr/>
          <p:nvPr/>
        </p:nvGrpSpPr>
        <p:grpSpPr>
          <a:xfrm>
            <a:off x="14364989" y="4623027"/>
            <a:ext cx="1230642" cy="1196530"/>
            <a:chOff x="1514475" y="2173288"/>
            <a:chExt cx="744538" cy="723900"/>
          </a:xfrm>
          <a:solidFill>
            <a:schemeClr val="tx1"/>
          </a:solidFill>
        </p:grpSpPr>
        <p:sp>
          <p:nvSpPr>
            <p:cNvPr id="11" name="Freeform 17">
              <a:extLst>
                <a:ext uri="{FF2B5EF4-FFF2-40B4-BE49-F238E27FC236}">
                  <a16:creationId xmlns:a16="http://schemas.microsoft.com/office/drawing/2014/main" id="{5ECE7DB6-DFE1-B845-17FF-C67882DC6ADD}"/>
                </a:ext>
              </a:extLst>
            </p:cNvPr>
            <p:cNvSpPr>
              <a:spLocks noEditPoints="1"/>
            </p:cNvSpPr>
            <p:nvPr/>
          </p:nvSpPr>
          <p:spPr bwMode="auto">
            <a:xfrm>
              <a:off x="1514475" y="2371726"/>
              <a:ext cx="744538" cy="325438"/>
            </a:xfrm>
            <a:custGeom>
              <a:avLst/>
              <a:gdLst>
                <a:gd name="T0" fmla="*/ 1061 w 1112"/>
                <a:gd name="T1" fmla="*/ 0 h 485"/>
                <a:gd name="T2" fmla="*/ 1026 w 1112"/>
                <a:gd name="T3" fmla="*/ 0 h 485"/>
                <a:gd name="T4" fmla="*/ 1009 w 1112"/>
                <a:gd name="T5" fmla="*/ 16 h 485"/>
                <a:gd name="T6" fmla="*/ 1026 w 1112"/>
                <a:gd name="T7" fmla="*/ 33 h 485"/>
                <a:gd name="T8" fmla="*/ 1061 w 1112"/>
                <a:gd name="T9" fmla="*/ 33 h 485"/>
                <a:gd name="T10" fmla="*/ 1079 w 1112"/>
                <a:gd name="T11" fmla="*/ 51 h 485"/>
                <a:gd name="T12" fmla="*/ 1079 w 1112"/>
                <a:gd name="T13" fmla="*/ 434 h 485"/>
                <a:gd name="T14" fmla="*/ 1061 w 1112"/>
                <a:gd name="T15" fmla="*/ 453 h 485"/>
                <a:gd name="T16" fmla="*/ 764 w 1112"/>
                <a:gd name="T17" fmla="*/ 453 h 485"/>
                <a:gd name="T18" fmla="*/ 764 w 1112"/>
                <a:gd name="T19" fmla="*/ 434 h 485"/>
                <a:gd name="T20" fmla="*/ 747 w 1112"/>
                <a:gd name="T21" fmla="*/ 418 h 485"/>
                <a:gd name="T22" fmla="*/ 731 w 1112"/>
                <a:gd name="T23" fmla="*/ 434 h 485"/>
                <a:gd name="T24" fmla="*/ 731 w 1112"/>
                <a:gd name="T25" fmla="*/ 453 h 485"/>
                <a:gd name="T26" fmla="*/ 51 w 1112"/>
                <a:gd name="T27" fmla="*/ 453 h 485"/>
                <a:gd name="T28" fmla="*/ 32 w 1112"/>
                <a:gd name="T29" fmla="*/ 434 h 485"/>
                <a:gd name="T30" fmla="*/ 32 w 1112"/>
                <a:gd name="T31" fmla="*/ 51 h 485"/>
                <a:gd name="T32" fmla="*/ 51 w 1112"/>
                <a:gd name="T33" fmla="*/ 33 h 485"/>
                <a:gd name="T34" fmla="*/ 731 w 1112"/>
                <a:gd name="T35" fmla="*/ 33 h 485"/>
                <a:gd name="T36" fmla="*/ 731 w 1112"/>
                <a:gd name="T37" fmla="*/ 51 h 485"/>
                <a:gd name="T38" fmla="*/ 747 w 1112"/>
                <a:gd name="T39" fmla="*/ 67 h 485"/>
                <a:gd name="T40" fmla="*/ 764 w 1112"/>
                <a:gd name="T41" fmla="*/ 51 h 485"/>
                <a:gd name="T42" fmla="*/ 764 w 1112"/>
                <a:gd name="T43" fmla="*/ 33 h 485"/>
                <a:gd name="T44" fmla="*/ 956 w 1112"/>
                <a:gd name="T45" fmla="*/ 33 h 485"/>
                <a:gd name="T46" fmla="*/ 972 w 1112"/>
                <a:gd name="T47" fmla="*/ 16 h 485"/>
                <a:gd name="T48" fmla="*/ 956 w 1112"/>
                <a:gd name="T49" fmla="*/ 0 h 485"/>
                <a:gd name="T50" fmla="*/ 51 w 1112"/>
                <a:gd name="T51" fmla="*/ 0 h 485"/>
                <a:gd name="T52" fmla="*/ 0 w 1112"/>
                <a:gd name="T53" fmla="*/ 51 h 485"/>
                <a:gd name="T54" fmla="*/ 0 w 1112"/>
                <a:gd name="T55" fmla="*/ 434 h 485"/>
                <a:gd name="T56" fmla="*/ 51 w 1112"/>
                <a:gd name="T57" fmla="*/ 485 h 485"/>
                <a:gd name="T58" fmla="*/ 1061 w 1112"/>
                <a:gd name="T59" fmla="*/ 485 h 485"/>
                <a:gd name="T60" fmla="*/ 1112 w 1112"/>
                <a:gd name="T61" fmla="*/ 434 h 485"/>
                <a:gd name="T62" fmla="*/ 1112 w 1112"/>
                <a:gd name="T63" fmla="*/ 51 h 485"/>
                <a:gd name="T64" fmla="*/ 1061 w 1112"/>
                <a:gd name="T65" fmla="*/ 0 h 485"/>
                <a:gd name="T66" fmla="*/ 1061 w 1112"/>
                <a:gd name="T67" fmla="*/ 0 h 485"/>
                <a:gd name="T68" fmla="*/ 1061 w 1112"/>
                <a:gd name="T69" fmla="*/ 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12" h="485">
                  <a:moveTo>
                    <a:pt x="1061" y="0"/>
                  </a:moveTo>
                  <a:cubicBezTo>
                    <a:pt x="1026" y="0"/>
                    <a:pt x="1026" y="0"/>
                    <a:pt x="1026" y="0"/>
                  </a:cubicBezTo>
                  <a:cubicBezTo>
                    <a:pt x="1017" y="0"/>
                    <a:pt x="1009" y="7"/>
                    <a:pt x="1009" y="16"/>
                  </a:cubicBezTo>
                  <a:cubicBezTo>
                    <a:pt x="1009" y="25"/>
                    <a:pt x="1017" y="33"/>
                    <a:pt x="1026" y="33"/>
                  </a:cubicBezTo>
                  <a:cubicBezTo>
                    <a:pt x="1061" y="33"/>
                    <a:pt x="1061" y="33"/>
                    <a:pt x="1061" y="33"/>
                  </a:cubicBezTo>
                  <a:cubicBezTo>
                    <a:pt x="1071" y="33"/>
                    <a:pt x="1079" y="41"/>
                    <a:pt x="1079" y="51"/>
                  </a:cubicBezTo>
                  <a:cubicBezTo>
                    <a:pt x="1079" y="434"/>
                    <a:pt x="1079" y="434"/>
                    <a:pt x="1079" y="434"/>
                  </a:cubicBezTo>
                  <a:cubicBezTo>
                    <a:pt x="1079" y="444"/>
                    <a:pt x="1071" y="453"/>
                    <a:pt x="1061" y="453"/>
                  </a:cubicBezTo>
                  <a:cubicBezTo>
                    <a:pt x="764" y="453"/>
                    <a:pt x="764" y="453"/>
                    <a:pt x="764" y="453"/>
                  </a:cubicBezTo>
                  <a:cubicBezTo>
                    <a:pt x="764" y="434"/>
                    <a:pt x="764" y="434"/>
                    <a:pt x="764" y="434"/>
                  </a:cubicBezTo>
                  <a:cubicBezTo>
                    <a:pt x="764" y="425"/>
                    <a:pt x="756" y="418"/>
                    <a:pt x="747" y="418"/>
                  </a:cubicBezTo>
                  <a:cubicBezTo>
                    <a:pt x="738" y="418"/>
                    <a:pt x="731" y="425"/>
                    <a:pt x="731" y="434"/>
                  </a:cubicBezTo>
                  <a:cubicBezTo>
                    <a:pt x="731" y="453"/>
                    <a:pt x="731" y="453"/>
                    <a:pt x="731" y="453"/>
                  </a:cubicBezTo>
                  <a:cubicBezTo>
                    <a:pt x="51" y="453"/>
                    <a:pt x="51" y="453"/>
                    <a:pt x="51" y="453"/>
                  </a:cubicBezTo>
                  <a:cubicBezTo>
                    <a:pt x="41" y="453"/>
                    <a:pt x="32" y="444"/>
                    <a:pt x="32" y="434"/>
                  </a:cubicBezTo>
                  <a:cubicBezTo>
                    <a:pt x="32" y="51"/>
                    <a:pt x="32" y="51"/>
                    <a:pt x="32" y="51"/>
                  </a:cubicBezTo>
                  <a:cubicBezTo>
                    <a:pt x="32" y="41"/>
                    <a:pt x="41" y="33"/>
                    <a:pt x="51" y="33"/>
                  </a:cubicBezTo>
                  <a:cubicBezTo>
                    <a:pt x="731" y="33"/>
                    <a:pt x="731" y="33"/>
                    <a:pt x="731" y="33"/>
                  </a:cubicBezTo>
                  <a:cubicBezTo>
                    <a:pt x="731" y="51"/>
                    <a:pt x="731" y="51"/>
                    <a:pt x="731" y="51"/>
                  </a:cubicBezTo>
                  <a:cubicBezTo>
                    <a:pt x="731" y="60"/>
                    <a:pt x="738" y="67"/>
                    <a:pt x="747" y="67"/>
                  </a:cubicBezTo>
                  <a:cubicBezTo>
                    <a:pt x="756" y="67"/>
                    <a:pt x="764" y="60"/>
                    <a:pt x="764" y="51"/>
                  </a:cubicBezTo>
                  <a:cubicBezTo>
                    <a:pt x="764" y="33"/>
                    <a:pt x="764" y="33"/>
                    <a:pt x="764" y="33"/>
                  </a:cubicBezTo>
                  <a:cubicBezTo>
                    <a:pt x="956" y="33"/>
                    <a:pt x="956" y="33"/>
                    <a:pt x="956" y="33"/>
                  </a:cubicBezTo>
                  <a:cubicBezTo>
                    <a:pt x="965" y="33"/>
                    <a:pt x="972" y="25"/>
                    <a:pt x="972" y="16"/>
                  </a:cubicBezTo>
                  <a:cubicBezTo>
                    <a:pt x="972" y="7"/>
                    <a:pt x="965" y="0"/>
                    <a:pt x="956" y="0"/>
                  </a:cubicBezTo>
                  <a:cubicBezTo>
                    <a:pt x="51" y="0"/>
                    <a:pt x="51" y="0"/>
                    <a:pt x="51" y="0"/>
                  </a:cubicBezTo>
                  <a:cubicBezTo>
                    <a:pt x="23" y="0"/>
                    <a:pt x="0" y="23"/>
                    <a:pt x="0" y="51"/>
                  </a:cubicBezTo>
                  <a:cubicBezTo>
                    <a:pt x="0" y="434"/>
                    <a:pt x="0" y="434"/>
                    <a:pt x="0" y="434"/>
                  </a:cubicBezTo>
                  <a:cubicBezTo>
                    <a:pt x="0" y="462"/>
                    <a:pt x="23" y="485"/>
                    <a:pt x="51" y="485"/>
                  </a:cubicBezTo>
                  <a:cubicBezTo>
                    <a:pt x="1061" y="485"/>
                    <a:pt x="1061" y="485"/>
                    <a:pt x="1061" y="485"/>
                  </a:cubicBezTo>
                  <a:cubicBezTo>
                    <a:pt x="1089" y="485"/>
                    <a:pt x="1112" y="462"/>
                    <a:pt x="1112" y="434"/>
                  </a:cubicBezTo>
                  <a:cubicBezTo>
                    <a:pt x="1112" y="51"/>
                    <a:pt x="1112" y="51"/>
                    <a:pt x="1112" y="51"/>
                  </a:cubicBezTo>
                  <a:cubicBezTo>
                    <a:pt x="1112" y="23"/>
                    <a:pt x="1089" y="0"/>
                    <a:pt x="1061" y="0"/>
                  </a:cubicBezTo>
                  <a:close/>
                  <a:moveTo>
                    <a:pt x="1061" y="0"/>
                  </a:moveTo>
                  <a:cubicBezTo>
                    <a:pt x="1061" y="0"/>
                    <a:pt x="1061" y="0"/>
                    <a:pt x="106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2" name="Freeform 18">
              <a:extLst>
                <a:ext uri="{FF2B5EF4-FFF2-40B4-BE49-F238E27FC236}">
                  <a16:creationId xmlns:a16="http://schemas.microsoft.com/office/drawing/2014/main" id="{80013560-4DF3-4DCE-3067-AE57875EED4C}"/>
                </a:ext>
              </a:extLst>
            </p:cNvPr>
            <p:cNvSpPr>
              <a:spLocks noEditPoints="1"/>
            </p:cNvSpPr>
            <p:nvPr/>
          </p:nvSpPr>
          <p:spPr bwMode="auto">
            <a:xfrm>
              <a:off x="2003425" y="2511426"/>
              <a:ext cx="22225" cy="46038"/>
            </a:xfrm>
            <a:custGeom>
              <a:avLst/>
              <a:gdLst>
                <a:gd name="T0" fmla="*/ 33 w 33"/>
                <a:gd name="T1" fmla="*/ 16 h 67"/>
                <a:gd name="T2" fmla="*/ 16 w 33"/>
                <a:gd name="T3" fmla="*/ 0 h 67"/>
                <a:gd name="T4" fmla="*/ 0 w 33"/>
                <a:gd name="T5" fmla="*/ 16 h 67"/>
                <a:gd name="T6" fmla="*/ 0 w 33"/>
                <a:gd name="T7" fmla="*/ 51 h 67"/>
                <a:gd name="T8" fmla="*/ 16 w 33"/>
                <a:gd name="T9" fmla="*/ 67 h 67"/>
                <a:gd name="T10" fmla="*/ 33 w 33"/>
                <a:gd name="T11" fmla="*/ 51 h 67"/>
                <a:gd name="T12" fmla="*/ 33 w 33"/>
                <a:gd name="T13" fmla="*/ 16 h 67"/>
                <a:gd name="T14" fmla="*/ 33 w 33"/>
                <a:gd name="T15" fmla="*/ 16 h 67"/>
                <a:gd name="T16" fmla="*/ 33 w 33"/>
                <a:gd name="T17"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67">
                  <a:moveTo>
                    <a:pt x="33" y="16"/>
                  </a:moveTo>
                  <a:cubicBezTo>
                    <a:pt x="33" y="7"/>
                    <a:pt x="25" y="0"/>
                    <a:pt x="16" y="0"/>
                  </a:cubicBezTo>
                  <a:cubicBezTo>
                    <a:pt x="7" y="0"/>
                    <a:pt x="0" y="7"/>
                    <a:pt x="0" y="16"/>
                  </a:cubicBezTo>
                  <a:cubicBezTo>
                    <a:pt x="0" y="51"/>
                    <a:pt x="0" y="51"/>
                    <a:pt x="0" y="51"/>
                  </a:cubicBezTo>
                  <a:cubicBezTo>
                    <a:pt x="0" y="60"/>
                    <a:pt x="7" y="67"/>
                    <a:pt x="16" y="67"/>
                  </a:cubicBezTo>
                  <a:cubicBezTo>
                    <a:pt x="25" y="67"/>
                    <a:pt x="33" y="60"/>
                    <a:pt x="33" y="51"/>
                  </a:cubicBezTo>
                  <a:lnTo>
                    <a:pt x="33" y="16"/>
                  </a:lnTo>
                  <a:close/>
                  <a:moveTo>
                    <a:pt x="33" y="16"/>
                  </a:moveTo>
                  <a:cubicBezTo>
                    <a:pt x="33" y="16"/>
                    <a:pt x="33" y="16"/>
                    <a:pt x="33"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3" name="Freeform 19">
              <a:extLst>
                <a:ext uri="{FF2B5EF4-FFF2-40B4-BE49-F238E27FC236}">
                  <a16:creationId xmlns:a16="http://schemas.microsoft.com/office/drawing/2014/main" id="{4C861AC9-CA63-6023-5BDB-6827B7CF11B9}"/>
                </a:ext>
              </a:extLst>
            </p:cNvPr>
            <p:cNvSpPr>
              <a:spLocks noEditPoints="1"/>
            </p:cNvSpPr>
            <p:nvPr/>
          </p:nvSpPr>
          <p:spPr bwMode="auto">
            <a:xfrm>
              <a:off x="2003425" y="2441576"/>
              <a:ext cx="22225" cy="46038"/>
            </a:xfrm>
            <a:custGeom>
              <a:avLst/>
              <a:gdLst>
                <a:gd name="T0" fmla="*/ 33 w 33"/>
                <a:gd name="T1" fmla="*/ 17 h 68"/>
                <a:gd name="T2" fmla="*/ 16 w 33"/>
                <a:gd name="T3" fmla="*/ 0 h 68"/>
                <a:gd name="T4" fmla="*/ 0 w 33"/>
                <a:gd name="T5" fmla="*/ 17 h 68"/>
                <a:gd name="T6" fmla="*/ 0 w 33"/>
                <a:gd name="T7" fmla="*/ 52 h 68"/>
                <a:gd name="T8" fmla="*/ 16 w 33"/>
                <a:gd name="T9" fmla="*/ 68 h 68"/>
                <a:gd name="T10" fmla="*/ 33 w 33"/>
                <a:gd name="T11" fmla="*/ 52 h 68"/>
                <a:gd name="T12" fmla="*/ 33 w 33"/>
                <a:gd name="T13" fmla="*/ 17 h 68"/>
                <a:gd name="T14" fmla="*/ 33 w 33"/>
                <a:gd name="T15" fmla="*/ 17 h 68"/>
                <a:gd name="T16" fmla="*/ 33 w 33"/>
                <a:gd name="T17" fmla="*/ 1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68">
                  <a:moveTo>
                    <a:pt x="33" y="17"/>
                  </a:moveTo>
                  <a:cubicBezTo>
                    <a:pt x="33" y="8"/>
                    <a:pt x="25" y="0"/>
                    <a:pt x="16" y="0"/>
                  </a:cubicBezTo>
                  <a:cubicBezTo>
                    <a:pt x="7" y="0"/>
                    <a:pt x="0" y="8"/>
                    <a:pt x="0" y="17"/>
                  </a:cubicBezTo>
                  <a:cubicBezTo>
                    <a:pt x="0" y="52"/>
                    <a:pt x="0" y="52"/>
                    <a:pt x="0" y="52"/>
                  </a:cubicBezTo>
                  <a:cubicBezTo>
                    <a:pt x="0" y="61"/>
                    <a:pt x="7" y="68"/>
                    <a:pt x="16" y="68"/>
                  </a:cubicBezTo>
                  <a:cubicBezTo>
                    <a:pt x="25" y="68"/>
                    <a:pt x="33" y="61"/>
                    <a:pt x="33" y="52"/>
                  </a:cubicBezTo>
                  <a:lnTo>
                    <a:pt x="33" y="17"/>
                  </a:lnTo>
                  <a:close/>
                  <a:moveTo>
                    <a:pt x="33" y="17"/>
                  </a:moveTo>
                  <a:cubicBezTo>
                    <a:pt x="33" y="17"/>
                    <a:pt x="33" y="17"/>
                    <a:pt x="33" y="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4" name="Freeform 20">
              <a:extLst>
                <a:ext uri="{FF2B5EF4-FFF2-40B4-BE49-F238E27FC236}">
                  <a16:creationId xmlns:a16="http://schemas.microsoft.com/office/drawing/2014/main" id="{9E317C97-942E-E104-F78E-5604BA35C5DB}"/>
                </a:ext>
              </a:extLst>
            </p:cNvPr>
            <p:cNvSpPr>
              <a:spLocks noEditPoints="1"/>
            </p:cNvSpPr>
            <p:nvPr/>
          </p:nvSpPr>
          <p:spPr bwMode="auto">
            <a:xfrm>
              <a:off x="2003425" y="2581276"/>
              <a:ext cx="22225" cy="46038"/>
            </a:xfrm>
            <a:custGeom>
              <a:avLst/>
              <a:gdLst>
                <a:gd name="T0" fmla="*/ 16 w 33"/>
                <a:gd name="T1" fmla="*/ 0 h 68"/>
                <a:gd name="T2" fmla="*/ 0 w 33"/>
                <a:gd name="T3" fmla="*/ 17 h 68"/>
                <a:gd name="T4" fmla="*/ 0 w 33"/>
                <a:gd name="T5" fmla="*/ 52 h 68"/>
                <a:gd name="T6" fmla="*/ 16 w 33"/>
                <a:gd name="T7" fmla="*/ 68 h 68"/>
                <a:gd name="T8" fmla="*/ 33 w 33"/>
                <a:gd name="T9" fmla="*/ 52 h 68"/>
                <a:gd name="T10" fmla="*/ 33 w 33"/>
                <a:gd name="T11" fmla="*/ 17 h 68"/>
                <a:gd name="T12" fmla="*/ 16 w 33"/>
                <a:gd name="T13" fmla="*/ 0 h 68"/>
                <a:gd name="T14" fmla="*/ 16 w 33"/>
                <a:gd name="T15" fmla="*/ 0 h 68"/>
                <a:gd name="T16" fmla="*/ 16 w 33"/>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68">
                  <a:moveTo>
                    <a:pt x="16" y="0"/>
                  </a:moveTo>
                  <a:cubicBezTo>
                    <a:pt x="7" y="0"/>
                    <a:pt x="0" y="8"/>
                    <a:pt x="0" y="17"/>
                  </a:cubicBezTo>
                  <a:cubicBezTo>
                    <a:pt x="0" y="52"/>
                    <a:pt x="0" y="52"/>
                    <a:pt x="0" y="52"/>
                  </a:cubicBezTo>
                  <a:cubicBezTo>
                    <a:pt x="0" y="61"/>
                    <a:pt x="7" y="68"/>
                    <a:pt x="16" y="68"/>
                  </a:cubicBezTo>
                  <a:cubicBezTo>
                    <a:pt x="25" y="68"/>
                    <a:pt x="33" y="61"/>
                    <a:pt x="33" y="52"/>
                  </a:cubicBezTo>
                  <a:cubicBezTo>
                    <a:pt x="33" y="17"/>
                    <a:pt x="33" y="17"/>
                    <a:pt x="33" y="17"/>
                  </a:cubicBezTo>
                  <a:cubicBezTo>
                    <a:pt x="33" y="8"/>
                    <a:pt x="25" y="0"/>
                    <a:pt x="16" y="0"/>
                  </a:cubicBezTo>
                  <a:close/>
                  <a:moveTo>
                    <a:pt x="16" y="0"/>
                  </a:moveTo>
                  <a:cubicBezTo>
                    <a:pt x="16"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5" name="Freeform 21">
              <a:extLst>
                <a:ext uri="{FF2B5EF4-FFF2-40B4-BE49-F238E27FC236}">
                  <a16:creationId xmlns:a16="http://schemas.microsoft.com/office/drawing/2014/main" id="{B10290A7-94DF-B442-06F6-0FEC6FAAC1C6}"/>
                </a:ext>
              </a:extLst>
            </p:cNvPr>
            <p:cNvSpPr>
              <a:spLocks noEditPoints="1"/>
            </p:cNvSpPr>
            <p:nvPr/>
          </p:nvSpPr>
          <p:spPr bwMode="auto">
            <a:xfrm>
              <a:off x="1582738" y="2452688"/>
              <a:ext cx="187325" cy="163513"/>
            </a:xfrm>
            <a:custGeom>
              <a:avLst/>
              <a:gdLst>
                <a:gd name="T0" fmla="*/ 247 w 280"/>
                <a:gd name="T1" fmla="*/ 14 h 243"/>
                <a:gd name="T2" fmla="*/ 201 w 280"/>
                <a:gd name="T3" fmla="*/ 169 h 243"/>
                <a:gd name="T4" fmla="*/ 156 w 280"/>
                <a:gd name="T5" fmla="*/ 14 h 243"/>
                <a:gd name="T6" fmla="*/ 140 w 280"/>
                <a:gd name="T7" fmla="*/ 2 h 243"/>
                <a:gd name="T8" fmla="*/ 125 w 280"/>
                <a:gd name="T9" fmla="*/ 14 h 243"/>
                <a:gd name="T10" fmla="*/ 79 w 280"/>
                <a:gd name="T11" fmla="*/ 169 h 243"/>
                <a:gd name="T12" fmla="*/ 34 w 280"/>
                <a:gd name="T13" fmla="*/ 14 h 243"/>
                <a:gd name="T14" fmla="*/ 14 w 280"/>
                <a:gd name="T15" fmla="*/ 3 h 243"/>
                <a:gd name="T16" fmla="*/ 3 w 280"/>
                <a:gd name="T17" fmla="*/ 23 h 243"/>
                <a:gd name="T18" fmla="*/ 64 w 280"/>
                <a:gd name="T19" fmla="*/ 232 h 243"/>
                <a:gd name="T20" fmla="*/ 79 w 280"/>
                <a:gd name="T21" fmla="*/ 243 h 243"/>
                <a:gd name="T22" fmla="*/ 95 w 280"/>
                <a:gd name="T23" fmla="*/ 232 h 243"/>
                <a:gd name="T24" fmla="*/ 140 w 280"/>
                <a:gd name="T25" fmla="*/ 76 h 243"/>
                <a:gd name="T26" fmla="*/ 186 w 280"/>
                <a:gd name="T27" fmla="*/ 232 h 243"/>
                <a:gd name="T28" fmla="*/ 201 w 280"/>
                <a:gd name="T29" fmla="*/ 243 h 243"/>
                <a:gd name="T30" fmla="*/ 217 w 280"/>
                <a:gd name="T31" fmla="*/ 232 h 243"/>
                <a:gd name="T32" fmla="*/ 278 w 280"/>
                <a:gd name="T33" fmla="*/ 23 h 243"/>
                <a:gd name="T34" fmla="*/ 267 w 280"/>
                <a:gd name="T35" fmla="*/ 3 h 243"/>
                <a:gd name="T36" fmla="*/ 247 w 280"/>
                <a:gd name="T37" fmla="*/ 14 h 243"/>
                <a:gd name="T38" fmla="*/ 247 w 280"/>
                <a:gd name="T39" fmla="*/ 14 h 243"/>
                <a:gd name="T40" fmla="*/ 247 w 280"/>
                <a:gd name="T41" fmla="*/ 1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0" h="243">
                  <a:moveTo>
                    <a:pt x="247" y="14"/>
                  </a:moveTo>
                  <a:cubicBezTo>
                    <a:pt x="201" y="169"/>
                    <a:pt x="201" y="169"/>
                    <a:pt x="201" y="169"/>
                  </a:cubicBezTo>
                  <a:cubicBezTo>
                    <a:pt x="156" y="14"/>
                    <a:pt x="156" y="14"/>
                    <a:pt x="156" y="14"/>
                  </a:cubicBezTo>
                  <a:cubicBezTo>
                    <a:pt x="154" y="7"/>
                    <a:pt x="148" y="2"/>
                    <a:pt x="140" y="2"/>
                  </a:cubicBezTo>
                  <a:cubicBezTo>
                    <a:pt x="133" y="2"/>
                    <a:pt x="127" y="7"/>
                    <a:pt x="125" y="14"/>
                  </a:cubicBezTo>
                  <a:cubicBezTo>
                    <a:pt x="79" y="169"/>
                    <a:pt x="79" y="169"/>
                    <a:pt x="79" y="169"/>
                  </a:cubicBezTo>
                  <a:cubicBezTo>
                    <a:pt x="34" y="14"/>
                    <a:pt x="34" y="14"/>
                    <a:pt x="34" y="14"/>
                  </a:cubicBezTo>
                  <a:cubicBezTo>
                    <a:pt x="32" y="5"/>
                    <a:pt x="23" y="0"/>
                    <a:pt x="14" y="3"/>
                  </a:cubicBezTo>
                  <a:cubicBezTo>
                    <a:pt x="5" y="5"/>
                    <a:pt x="0" y="14"/>
                    <a:pt x="3" y="23"/>
                  </a:cubicBezTo>
                  <a:cubicBezTo>
                    <a:pt x="64" y="232"/>
                    <a:pt x="64" y="232"/>
                    <a:pt x="64" y="232"/>
                  </a:cubicBezTo>
                  <a:cubicBezTo>
                    <a:pt x="66" y="239"/>
                    <a:pt x="72" y="243"/>
                    <a:pt x="79" y="243"/>
                  </a:cubicBezTo>
                  <a:cubicBezTo>
                    <a:pt x="87" y="243"/>
                    <a:pt x="93" y="239"/>
                    <a:pt x="95" y="232"/>
                  </a:cubicBezTo>
                  <a:cubicBezTo>
                    <a:pt x="140" y="76"/>
                    <a:pt x="140" y="76"/>
                    <a:pt x="140" y="76"/>
                  </a:cubicBezTo>
                  <a:cubicBezTo>
                    <a:pt x="186" y="232"/>
                    <a:pt x="186" y="232"/>
                    <a:pt x="186" y="232"/>
                  </a:cubicBezTo>
                  <a:cubicBezTo>
                    <a:pt x="188" y="239"/>
                    <a:pt x="194" y="243"/>
                    <a:pt x="201" y="243"/>
                  </a:cubicBezTo>
                  <a:cubicBezTo>
                    <a:pt x="209" y="243"/>
                    <a:pt x="215" y="239"/>
                    <a:pt x="217" y="232"/>
                  </a:cubicBezTo>
                  <a:cubicBezTo>
                    <a:pt x="278" y="23"/>
                    <a:pt x="278" y="23"/>
                    <a:pt x="278" y="23"/>
                  </a:cubicBezTo>
                  <a:cubicBezTo>
                    <a:pt x="280" y="14"/>
                    <a:pt x="275" y="5"/>
                    <a:pt x="267" y="3"/>
                  </a:cubicBezTo>
                  <a:cubicBezTo>
                    <a:pt x="258" y="0"/>
                    <a:pt x="249" y="5"/>
                    <a:pt x="247" y="14"/>
                  </a:cubicBezTo>
                  <a:close/>
                  <a:moveTo>
                    <a:pt x="247" y="14"/>
                  </a:moveTo>
                  <a:cubicBezTo>
                    <a:pt x="247" y="14"/>
                    <a:pt x="247" y="14"/>
                    <a:pt x="247"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6" name="Freeform 22">
              <a:extLst>
                <a:ext uri="{FF2B5EF4-FFF2-40B4-BE49-F238E27FC236}">
                  <a16:creationId xmlns:a16="http://schemas.microsoft.com/office/drawing/2014/main" id="{5C83B89A-5984-A969-0055-AFC059F3833E}"/>
                </a:ext>
              </a:extLst>
            </p:cNvPr>
            <p:cNvSpPr>
              <a:spLocks noEditPoints="1"/>
            </p:cNvSpPr>
            <p:nvPr/>
          </p:nvSpPr>
          <p:spPr bwMode="auto">
            <a:xfrm>
              <a:off x="1782763" y="2454276"/>
              <a:ext cx="22225" cy="161925"/>
            </a:xfrm>
            <a:custGeom>
              <a:avLst/>
              <a:gdLst>
                <a:gd name="T0" fmla="*/ 0 w 33"/>
                <a:gd name="T1" fmla="*/ 16 h 241"/>
                <a:gd name="T2" fmla="*/ 0 w 33"/>
                <a:gd name="T3" fmla="*/ 225 h 241"/>
                <a:gd name="T4" fmla="*/ 16 w 33"/>
                <a:gd name="T5" fmla="*/ 241 h 241"/>
                <a:gd name="T6" fmla="*/ 33 w 33"/>
                <a:gd name="T7" fmla="*/ 225 h 241"/>
                <a:gd name="T8" fmla="*/ 33 w 33"/>
                <a:gd name="T9" fmla="*/ 16 h 241"/>
                <a:gd name="T10" fmla="*/ 16 w 33"/>
                <a:gd name="T11" fmla="*/ 0 h 241"/>
                <a:gd name="T12" fmla="*/ 0 w 33"/>
                <a:gd name="T13" fmla="*/ 16 h 241"/>
                <a:gd name="T14" fmla="*/ 0 w 33"/>
                <a:gd name="T15" fmla="*/ 16 h 241"/>
                <a:gd name="T16" fmla="*/ 0 w 33"/>
                <a:gd name="T17" fmla="*/ 1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41">
                  <a:moveTo>
                    <a:pt x="0" y="16"/>
                  </a:moveTo>
                  <a:cubicBezTo>
                    <a:pt x="0" y="225"/>
                    <a:pt x="0" y="225"/>
                    <a:pt x="0" y="225"/>
                  </a:cubicBezTo>
                  <a:cubicBezTo>
                    <a:pt x="0" y="234"/>
                    <a:pt x="7" y="241"/>
                    <a:pt x="16" y="241"/>
                  </a:cubicBezTo>
                  <a:cubicBezTo>
                    <a:pt x="25" y="241"/>
                    <a:pt x="33" y="234"/>
                    <a:pt x="33" y="225"/>
                  </a:cubicBezTo>
                  <a:cubicBezTo>
                    <a:pt x="33" y="16"/>
                    <a:pt x="33" y="16"/>
                    <a:pt x="33" y="16"/>
                  </a:cubicBezTo>
                  <a:cubicBezTo>
                    <a:pt x="33" y="7"/>
                    <a:pt x="25" y="0"/>
                    <a:pt x="16" y="0"/>
                  </a:cubicBezTo>
                  <a:cubicBezTo>
                    <a:pt x="7" y="0"/>
                    <a:pt x="0" y="7"/>
                    <a:pt x="0" y="16"/>
                  </a:cubicBezTo>
                  <a:close/>
                  <a:moveTo>
                    <a:pt x="0" y="16"/>
                  </a:moveTo>
                  <a:cubicBezTo>
                    <a:pt x="0" y="16"/>
                    <a:pt x="0" y="16"/>
                    <a:pt x="0"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7" name="Freeform 23">
              <a:extLst>
                <a:ext uri="{FF2B5EF4-FFF2-40B4-BE49-F238E27FC236}">
                  <a16:creationId xmlns:a16="http://schemas.microsoft.com/office/drawing/2014/main" id="{834A25A0-E2C5-7ECE-9535-3A699CD96F19}"/>
                </a:ext>
              </a:extLst>
            </p:cNvPr>
            <p:cNvSpPr>
              <a:spLocks noEditPoints="1"/>
            </p:cNvSpPr>
            <p:nvPr/>
          </p:nvSpPr>
          <p:spPr bwMode="auto">
            <a:xfrm>
              <a:off x="1828800" y="2452688"/>
              <a:ext cx="115888" cy="163513"/>
            </a:xfrm>
            <a:custGeom>
              <a:avLst/>
              <a:gdLst>
                <a:gd name="T0" fmla="*/ 139 w 172"/>
                <a:gd name="T1" fmla="*/ 17 h 242"/>
                <a:gd name="T2" fmla="*/ 139 w 172"/>
                <a:gd name="T3" fmla="*/ 172 h 242"/>
                <a:gd name="T4" fmla="*/ 30 w 172"/>
                <a:gd name="T5" fmla="*/ 8 h 242"/>
                <a:gd name="T6" fmla="*/ 11 w 172"/>
                <a:gd name="T7" fmla="*/ 2 h 242"/>
                <a:gd name="T8" fmla="*/ 0 w 172"/>
                <a:gd name="T9" fmla="*/ 17 h 242"/>
                <a:gd name="T10" fmla="*/ 0 w 172"/>
                <a:gd name="T11" fmla="*/ 226 h 242"/>
                <a:gd name="T12" fmla="*/ 16 w 172"/>
                <a:gd name="T13" fmla="*/ 242 h 242"/>
                <a:gd name="T14" fmla="*/ 32 w 172"/>
                <a:gd name="T15" fmla="*/ 226 h 242"/>
                <a:gd name="T16" fmla="*/ 32 w 172"/>
                <a:gd name="T17" fmla="*/ 71 h 242"/>
                <a:gd name="T18" fmla="*/ 142 w 172"/>
                <a:gd name="T19" fmla="*/ 235 h 242"/>
                <a:gd name="T20" fmla="*/ 155 w 172"/>
                <a:gd name="T21" fmla="*/ 242 h 242"/>
                <a:gd name="T22" fmla="*/ 160 w 172"/>
                <a:gd name="T23" fmla="*/ 242 h 242"/>
                <a:gd name="T24" fmla="*/ 172 w 172"/>
                <a:gd name="T25" fmla="*/ 226 h 242"/>
                <a:gd name="T26" fmla="*/ 172 w 172"/>
                <a:gd name="T27" fmla="*/ 17 h 242"/>
                <a:gd name="T28" fmla="*/ 155 w 172"/>
                <a:gd name="T29" fmla="*/ 1 h 242"/>
                <a:gd name="T30" fmla="*/ 139 w 172"/>
                <a:gd name="T31" fmla="*/ 17 h 242"/>
                <a:gd name="T32" fmla="*/ 139 w 172"/>
                <a:gd name="T33" fmla="*/ 17 h 242"/>
                <a:gd name="T34" fmla="*/ 139 w 172"/>
                <a:gd name="T35" fmla="*/ 1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42">
                  <a:moveTo>
                    <a:pt x="139" y="17"/>
                  </a:moveTo>
                  <a:cubicBezTo>
                    <a:pt x="139" y="172"/>
                    <a:pt x="139" y="172"/>
                    <a:pt x="139" y="172"/>
                  </a:cubicBezTo>
                  <a:cubicBezTo>
                    <a:pt x="30" y="8"/>
                    <a:pt x="30" y="8"/>
                    <a:pt x="30" y="8"/>
                  </a:cubicBezTo>
                  <a:cubicBezTo>
                    <a:pt x="26" y="2"/>
                    <a:pt x="18" y="0"/>
                    <a:pt x="11" y="2"/>
                  </a:cubicBezTo>
                  <a:cubicBezTo>
                    <a:pt x="4" y="4"/>
                    <a:pt x="0" y="10"/>
                    <a:pt x="0" y="17"/>
                  </a:cubicBezTo>
                  <a:cubicBezTo>
                    <a:pt x="0" y="226"/>
                    <a:pt x="0" y="226"/>
                    <a:pt x="0" y="226"/>
                  </a:cubicBezTo>
                  <a:cubicBezTo>
                    <a:pt x="0" y="235"/>
                    <a:pt x="7" y="242"/>
                    <a:pt x="16" y="242"/>
                  </a:cubicBezTo>
                  <a:cubicBezTo>
                    <a:pt x="25" y="242"/>
                    <a:pt x="32" y="235"/>
                    <a:pt x="32" y="226"/>
                  </a:cubicBezTo>
                  <a:cubicBezTo>
                    <a:pt x="32" y="71"/>
                    <a:pt x="32" y="71"/>
                    <a:pt x="32" y="71"/>
                  </a:cubicBezTo>
                  <a:cubicBezTo>
                    <a:pt x="142" y="235"/>
                    <a:pt x="142" y="235"/>
                    <a:pt x="142" y="235"/>
                  </a:cubicBezTo>
                  <a:cubicBezTo>
                    <a:pt x="145" y="240"/>
                    <a:pt x="150" y="242"/>
                    <a:pt x="155" y="242"/>
                  </a:cubicBezTo>
                  <a:cubicBezTo>
                    <a:pt x="157" y="242"/>
                    <a:pt x="159" y="242"/>
                    <a:pt x="160" y="242"/>
                  </a:cubicBezTo>
                  <a:cubicBezTo>
                    <a:pt x="167" y="240"/>
                    <a:pt x="172" y="233"/>
                    <a:pt x="172" y="226"/>
                  </a:cubicBezTo>
                  <a:cubicBezTo>
                    <a:pt x="172" y="17"/>
                    <a:pt x="172" y="17"/>
                    <a:pt x="172" y="17"/>
                  </a:cubicBezTo>
                  <a:cubicBezTo>
                    <a:pt x="172" y="8"/>
                    <a:pt x="164" y="1"/>
                    <a:pt x="155" y="1"/>
                  </a:cubicBezTo>
                  <a:cubicBezTo>
                    <a:pt x="146" y="1"/>
                    <a:pt x="139" y="8"/>
                    <a:pt x="139" y="17"/>
                  </a:cubicBezTo>
                  <a:close/>
                  <a:moveTo>
                    <a:pt x="139" y="17"/>
                  </a:moveTo>
                  <a:cubicBezTo>
                    <a:pt x="139" y="17"/>
                    <a:pt x="139" y="17"/>
                    <a:pt x="139" y="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8" name="Freeform 24">
              <a:extLst>
                <a:ext uri="{FF2B5EF4-FFF2-40B4-BE49-F238E27FC236}">
                  <a16:creationId xmlns:a16="http://schemas.microsoft.com/office/drawing/2014/main" id="{E77F552D-1676-F11B-E3F8-A789B7BCF64D}"/>
                </a:ext>
              </a:extLst>
            </p:cNvPr>
            <p:cNvSpPr>
              <a:spLocks noEditPoints="1"/>
            </p:cNvSpPr>
            <p:nvPr/>
          </p:nvSpPr>
          <p:spPr bwMode="auto">
            <a:xfrm>
              <a:off x="1874838" y="2173288"/>
              <a:ext cx="22225" cy="161925"/>
            </a:xfrm>
            <a:custGeom>
              <a:avLst/>
              <a:gdLst>
                <a:gd name="T0" fmla="*/ 17 w 33"/>
                <a:gd name="T1" fmla="*/ 242 h 242"/>
                <a:gd name="T2" fmla="*/ 33 w 33"/>
                <a:gd name="T3" fmla="*/ 225 h 242"/>
                <a:gd name="T4" fmla="*/ 33 w 33"/>
                <a:gd name="T5" fmla="*/ 16 h 242"/>
                <a:gd name="T6" fmla="*/ 17 w 33"/>
                <a:gd name="T7" fmla="*/ 0 h 242"/>
                <a:gd name="T8" fmla="*/ 0 w 33"/>
                <a:gd name="T9" fmla="*/ 16 h 242"/>
                <a:gd name="T10" fmla="*/ 0 w 33"/>
                <a:gd name="T11" fmla="*/ 225 h 242"/>
                <a:gd name="T12" fmla="*/ 17 w 33"/>
                <a:gd name="T13" fmla="*/ 242 h 242"/>
                <a:gd name="T14" fmla="*/ 17 w 33"/>
                <a:gd name="T15" fmla="*/ 242 h 242"/>
                <a:gd name="T16" fmla="*/ 17 w 33"/>
                <a:gd name="T17"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42">
                  <a:moveTo>
                    <a:pt x="17" y="242"/>
                  </a:moveTo>
                  <a:cubicBezTo>
                    <a:pt x="26" y="242"/>
                    <a:pt x="33" y="234"/>
                    <a:pt x="33" y="225"/>
                  </a:cubicBezTo>
                  <a:cubicBezTo>
                    <a:pt x="33" y="16"/>
                    <a:pt x="33" y="16"/>
                    <a:pt x="33" y="16"/>
                  </a:cubicBezTo>
                  <a:cubicBezTo>
                    <a:pt x="33" y="7"/>
                    <a:pt x="26" y="0"/>
                    <a:pt x="17" y="0"/>
                  </a:cubicBezTo>
                  <a:cubicBezTo>
                    <a:pt x="8" y="0"/>
                    <a:pt x="0" y="7"/>
                    <a:pt x="0" y="16"/>
                  </a:cubicBezTo>
                  <a:cubicBezTo>
                    <a:pt x="0" y="225"/>
                    <a:pt x="0" y="225"/>
                    <a:pt x="0" y="225"/>
                  </a:cubicBezTo>
                  <a:cubicBezTo>
                    <a:pt x="0" y="234"/>
                    <a:pt x="8" y="242"/>
                    <a:pt x="17" y="242"/>
                  </a:cubicBezTo>
                  <a:close/>
                  <a:moveTo>
                    <a:pt x="17" y="242"/>
                  </a:moveTo>
                  <a:cubicBezTo>
                    <a:pt x="17" y="242"/>
                    <a:pt x="17" y="242"/>
                    <a:pt x="17" y="2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9" name="Freeform 25">
              <a:extLst>
                <a:ext uri="{FF2B5EF4-FFF2-40B4-BE49-F238E27FC236}">
                  <a16:creationId xmlns:a16="http://schemas.microsoft.com/office/drawing/2014/main" id="{72C4D438-45AD-7BDA-8B6B-2D32487018B1}"/>
                </a:ext>
              </a:extLst>
            </p:cNvPr>
            <p:cNvSpPr>
              <a:spLocks noEditPoints="1"/>
            </p:cNvSpPr>
            <p:nvPr/>
          </p:nvSpPr>
          <p:spPr bwMode="auto">
            <a:xfrm>
              <a:off x="1951038" y="2252663"/>
              <a:ext cx="65088" cy="93663"/>
            </a:xfrm>
            <a:custGeom>
              <a:avLst/>
              <a:gdLst>
                <a:gd name="T0" fmla="*/ 10 w 97"/>
                <a:gd name="T1" fmla="*/ 137 h 139"/>
                <a:gd name="T2" fmla="*/ 19 w 97"/>
                <a:gd name="T3" fmla="*/ 139 h 139"/>
                <a:gd name="T4" fmla="*/ 33 w 97"/>
                <a:gd name="T5" fmla="*/ 131 h 139"/>
                <a:gd name="T6" fmla="*/ 93 w 97"/>
                <a:gd name="T7" fmla="*/ 26 h 139"/>
                <a:gd name="T8" fmla="*/ 87 w 97"/>
                <a:gd name="T9" fmla="*/ 4 h 139"/>
                <a:gd name="T10" fmla="*/ 65 w 97"/>
                <a:gd name="T11" fmla="*/ 10 h 139"/>
                <a:gd name="T12" fmla="*/ 4 w 97"/>
                <a:gd name="T13" fmla="*/ 115 h 139"/>
                <a:gd name="T14" fmla="*/ 10 w 97"/>
                <a:gd name="T15" fmla="*/ 137 h 139"/>
                <a:gd name="T16" fmla="*/ 10 w 97"/>
                <a:gd name="T17" fmla="*/ 137 h 139"/>
                <a:gd name="T18" fmla="*/ 10 w 97"/>
                <a:gd name="T19" fmla="*/ 13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39">
                  <a:moveTo>
                    <a:pt x="10" y="137"/>
                  </a:moveTo>
                  <a:cubicBezTo>
                    <a:pt x="13" y="138"/>
                    <a:pt x="16" y="139"/>
                    <a:pt x="19" y="139"/>
                  </a:cubicBezTo>
                  <a:cubicBezTo>
                    <a:pt x="24" y="139"/>
                    <a:pt x="30" y="136"/>
                    <a:pt x="33" y="131"/>
                  </a:cubicBezTo>
                  <a:cubicBezTo>
                    <a:pt x="93" y="26"/>
                    <a:pt x="93" y="26"/>
                    <a:pt x="93" y="26"/>
                  </a:cubicBezTo>
                  <a:cubicBezTo>
                    <a:pt x="97" y="19"/>
                    <a:pt x="95" y="9"/>
                    <a:pt x="87" y="4"/>
                  </a:cubicBezTo>
                  <a:cubicBezTo>
                    <a:pt x="79" y="0"/>
                    <a:pt x="69" y="2"/>
                    <a:pt x="65" y="10"/>
                  </a:cubicBezTo>
                  <a:cubicBezTo>
                    <a:pt x="4" y="115"/>
                    <a:pt x="4" y="115"/>
                    <a:pt x="4" y="115"/>
                  </a:cubicBezTo>
                  <a:cubicBezTo>
                    <a:pt x="0" y="122"/>
                    <a:pt x="3" y="132"/>
                    <a:pt x="10" y="137"/>
                  </a:cubicBezTo>
                  <a:close/>
                  <a:moveTo>
                    <a:pt x="10" y="137"/>
                  </a:moveTo>
                  <a:cubicBezTo>
                    <a:pt x="10" y="137"/>
                    <a:pt x="10" y="137"/>
                    <a:pt x="10" y="1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0" name="Freeform 26">
              <a:extLst>
                <a:ext uri="{FF2B5EF4-FFF2-40B4-BE49-F238E27FC236}">
                  <a16:creationId xmlns:a16="http://schemas.microsoft.com/office/drawing/2014/main" id="{129D81B3-945D-33CF-5121-B60E20A03478}"/>
                </a:ext>
              </a:extLst>
            </p:cNvPr>
            <p:cNvSpPr>
              <a:spLocks noEditPoints="1"/>
            </p:cNvSpPr>
            <p:nvPr/>
          </p:nvSpPr>
          <p:spPr bwMode="auto">
            <a:xfrm>
              <a:off x="1757363" y="2252663"/>
              <a:ext cx="65088" cy="93663"/>
            </a:xfrm>
            <a:custGeom>
              <a:avLst/>
              <a:gdLst>
                <a:gd name="T0" fmla="*/ 65 w 97"/>
                <a:gd name="T1" fmla="*/ 131 h 139"/>
                <a:gd name="T2" fmla="*/ 79 w 97"/>
                <a:gd name="T3" fmla="*/ 139 h 139"/>
                <a:gd name="T4" fmla="*/ 87 w 97"/>
                <a:gd name="T5" fmla="*/ 137 h 139"/>
                <a:gd name="T6" fmla="*/ 93 w 97"/>
                <a:gd name="T7" fmla="*/ 115 h 139"/>
                <a:gd name="T8" fmla="*/ 33 w 97"/>
                <a:gd name="T9" fmla="*/ 10 h 139"/>
                <a:gd name="T10" fmla="*/ 10 w 97"/>
                <a:gd name="T11" fmla="*/ 4 h 139"/>
                <a:gd name="T12" fmla="*/ 5 w 97"/>
                <a:gd name="T13" fmla="*/ 26 h 139"/>
                <a:gd name="T14" fmla="*/ 65 w 97"/>
                <a:gd name="T15" fmla="*/ 131 h 139"/>
                <a:gd name="T16" fmla="*/ 65 w 97"/>
                <a:gd name="T17" fmla="*/ 131 h 139"/>
                <a:gd name="T18" fmla="*/ 65 w 97"/>
                <a:gd name="T19" fmla="*/ 131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39">
                  <a:moveTo>
                    <a:pt x="65" y="131"/>
                  </a:moveTo>
                  <a:cubicBezTo>
                    <a:pt x="68" y="136"/>
                    <a:pt x="73" y="139"/>
                    <a:pt x="79" y="139"/>
                  </a:cubicBezTo>
                  <a:cubicBezTo>
                    <a:pt x="82" y="139"/>
                    <a:pt x="84" y="138"/>
                    <a:pt x="87" y="137"/>
                  </a:cubicBezTo>
                  <a:cubicBezTo>
                    <a:pt x="95" y="132"/>
                    <a:pt x="97" y="122"/>
                    <a:pt x="93" y="115"/>
                  </a:cubicBezTo>
                  <a:cubicBezTo>
                    <a:pt x="33" y="10"/>
                    <a:pt x="33" y="10"/>
                    <a:pt x="33" y="10"/>
                  </a:cubicBezTo>
                  <a:cubicBezTo>
                    <a:pt x="28" y="2"/>
                    <a:pt x="18" y="0"/>
                    <a:pt x="10" y="4"/>
                  </a:cubicBezTo>
                  <a:cubicBezTo>
                    <a:pt x="3" y="9"/>
                    <a:pt x="0" y="19"/>
                    <a:pt x="5" y="26"/>
                  </a:cubicBezTo>
                  <a:lnTo>
                    <a:pt x="65" y="131"/>
                  </a:lnTo>
                  <a:close/>
                  <a:moveTo>
                    <a:pt x="65" y="131"/>
                  </a:moveTo>
                  <a:cubicBezTo>
                    <a:pt x="65" y="131"/>
                    <a:pt x="65" y="131"/>
                    <a:pt x="65" y="1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1" name="Freeform 27">
              <a:extLst>
                <a:ext uri="{FF2B5EF4-FFF2-40B4-BE49-F238E27FC236}">
                  <a16:creationId xmlns:a16="http://schemas.microsoft.com/office/drawing/2014/main" id="{ECBC9EB5-BCE6-AD51-9940-A062B17C4020}"/>
                </a:ext>
              </a:extLst>
            </p:cNvPr>
            <p:cNvSpPr>
              <a:spLocks noEditPoints="1"/>
            </p:cNvSpPr>
            <p:nvPr/>
          </p:nvSpPr>
          <p:spPr bwMode="auto">
            <a:xfrm>
              <a:off x="1874838" y="2735263"/>
              <a:ext cx="22225" cy="161925"/>
            </a:xfrm>
            <a:custGeom>
              <a:avLst/>
              <a:gdLst>
                <a:gd name="T0" fmla="*/ 17 w 33"/>
                <a:gd name="T1" fmla="*/ 0 h 241"/>
                <a:gd name="T2" fmla="*/ 0 w 33"/>
                <a:gd name="T3" fmla="*/ 16 h 241"/>
                <a:gd name="T4" fmla="*/ 0 w 33"/>
                <a:gd name="T5" fmla="*/ 225 h 241"/>
                <a:gd name="T6" fmla="*/ 17 w 33"/>
                <a:gd name="T7" fmla="*/ 241 h 241"/>
                <a:gd name="T8" fmla="*/ 33 w 33"/>
                <a:gd name="T9" fmla="*/ 225 h 241"/>
                <a:gd name="T10" fmla="*/ 33 w 33"/>
                <a:gd name="T11" fmla="*/ 16 h 241"/>
                <a:gd name="T12" fmla="*/ 17 w 33"/>
                <a:gd name="T13" fmla="*/ 0 h 241"/>
                <a:gd name="T14" fmla="*/ 17 w 33"/>
                <a:gd name="T15" fmla="*/ 0 h 241"/>
                <a:gd name="T16" fmla="*/ 17 w 33"/>
                <a:gd name="T17"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41">
                  <a:moveTo>
                    <a:pt x="17" y="0"/>
                  </a:moveTo>
                  <a:cubicBezTo>
                    <a:pt x="8" y="0"/>
                    <a:pt x="0" y="7"/>
                    <a:pt x="0" y="16"/>
                  </a:cubicBezTo>
                  <a:cubicBezTo>
                    <a:pt x="0" y="225"/>
                    <a:pt x="0" y="225"/>
                    <a:pt x="0" y="225"/>
                  </a:cubicBezTo>
                  <a:cubicBezTo>
                    <a:pt x="0" y="234"/>
                    <a:pt x="8" y="241"/>
                    <a:pt x="17" y="241"/>
                  </a:cubicBezTo>
                  <a:cubicBezTo>
                    <a:pt x="26" y="241"/>
                    <a:pt x="33" y="234"/>
                    <a:pt x="33" y="225"/>
                  </a:cubicBezTo>
                  <a:cubicBezTo>
                    <a:pt x="33" y="16"/>
                    <a:pt x="33" y="16"/>
                    <a:pt x="33" y="16"/>
                  </a:cubicBezTo>
                  <a:cubicBezTo>
                    <a:pt x="33" y="7"/>
                    <a:pt x="26" y="0"/>
                    <a:pt x="17" y="0"/>
                  </a:cubicBezTo>
                  <a:close/>
                  <a:moveTo>
                    <a:pt x="17" y="0"/>
                  </a:move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2" name="Freeform 28">
              <a:extLst>
                <a:ext uri="{FF2B5EF4-FFF2-40B4-BE49-F238E27FC236}">
                  <a16:creationId xmlns:a16="http://schemas.microsoft.com/office/drawing/2014/main" id="{27A243EB-2146-D7E5-CBB0-32784CD98164}"/>
                </a:ext>
              </a:extLst>
            </p:cNvPr>
            <p:cNvSpPr>
              <a:spLocks noEditPoints="1"/>
            </p:cNvSpPr>
            <p:nvPr/>
          </p:nvSpPr>
          <p:spPr bwMode="auto">
            <a:xfrm>
              <a:off x="1757363" y="2720976"/>
              <a:ext cx="65088" cy="93663"/>
            </a:xfrm>
            <a:custGeom>
              <a:avLst/>
              <a:gdLst>
                <a:gd name="T0" fmla="*/ 87 w 97"/>
                <a:gd name="T1" fmla="*/ 5 h 139"/>
                <a:gd name="T2" fmla="*/ 65 w 97"/>
                <a:gd name="T3" fmla="*/ 10 h 139"/>
                <a:gd name="T4" fmla="*/ 5 w 97"/>
                <a:gd name="T5" fmla="*/ 115 h 139"/>
                <a:gd name="T6" fmla="*/ 10 w 97"/>
                <a:gd name="T7" fmla="*/ 137 h 139"/>
                <a:gd name="T8" fmla="*/ 19 w 97"/>
                <a:gd name="T9" fmla="*/ 139 h 139"/>
                <a:gd name="T10" fmla="*/ 33 w 97"/>
                <a:gd name="T11" fmla="*/ 131 h 139"/>
                <a:gd name="T12" fmla="*/ 93 w 97"/>
                <a:gd name="T13" fmla="*/ 27 h 139"/>
                <a:gd name="T14" fmla="*/ 87 w 97"/>
                <a:gd name="T15" fmla="*/ 5 h 139"/>
                <a:gd name="T16" fmla="*/ 87 w 97"/>
                <a:gd name="T17" fmla="*/ 5 h 139"/>
                <a:gd name="T18" fmla="*/ 87 w 97"/>
                <a:gd name="T19" fmla="*/ 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39">
                  <a:moveTo>
                    <a:pt x="87" y="5"/>
                  </a:moveTo>
                  <a:cubicBezTo>
                    <a:pt x="79" y="0"/>
                    <a:pt x="69" y="3"/>
                    <a:pt x="65" y="10"/>
                  </a:cubicBezTo>
                  <a:cubicBezTo>
                    <a:pt x="5" y="115"/>
                    <a:pt x="5" y="115"/>
                    <a:pt x="5" y="115"/>
                  </a:cubicBezTo>
                  <a:cubicBezTo>
                    <a:pt x="0" y="123"/>
                    <a:pt x="3" y="133"/>
                    <a:pt x="10" y="137"/>
                  </a:cubicBezTo>
                  <a:cubicBezTo>
                    <a:pt x="13" y="139"/>
                    <a:pt x="16" y="139"/>
                    <a:pt x="19" y="139"/>
                  </a:cubicBezTo>
                  <a:cubicBezTo>
                    <a:pt x="24" y="139"/>
                    <a:pt x="30" y="136"/>
                    <a:pt x="33" y="131"/>
                  </a:cubicBezTo>
                  <a:cubicBezTo>
                    <a:pt x="93" y="27"/>
                    <a:pt x="93" y="27"/>
                    <a:pt x="93" y="27"/>
                  </a:cubicBezTo>
                  <a:cubicBezTo>
                    <a:pt x="97" y="19"/>
                    <a:pt x="95" y="9"/>
                    <a:pt x="87" y="5"/>
                  </a:cubicBezTo>
                  <a:close/>
                  <a:moveTo>
                    <a:pt x="87" y="5"/>
                  </a:moveTo>
                  <a:cubicBezTo>
                    <a:pt x="87" y="5"/>
                    <a:pt x="87" y="5"/>
                    <a:pt x="87"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3" name="Freeform 29">
              <a:extLst>
                <a:ext uri="{FF2B5EF4-FFF2-40B4-BE49-F238E27FC236}">
                  <a16:creationId xmlns:a16="http://schemas.microsoft.com/office/drawing/2014/main" id="{3FDAB7E2-8BB5-2A85-76D4-9643072576A9}"/>
                </a:ext>
              </a:extLst>
            </p:cNvPr>
            <p:cNvSpPr>
              <a:spLocks noEditPoints="1"/>
            </p:cNvSpPr>
            <p:nvPr/>
          </p:nvSpPr>
          <p:spPr bwMode="auto">
            <a:xfrm>
              <a:off x="1951038" y="2720976"/>
              <a:ext cx="65088" cy="93663"/>
            </a:xfrm>
            <a:custGeom>
              <a:avLst/>
              <a:gdLst>
                <a:gd name="T0" fmla="*/ 33 w 97"/>
                <a:gd name="T1" fmla="*/ 10 h 139"/>
                <a:gd name="T2" fmla="*/ 10 w 97"/>
                <a:gd name="T3" fmla="*/ 4 h 139"/>
                <a:gd name="T4" fmla="*/ 4 w 97"/>
                <a:gd name="T5" fmla="*/ 27 h 139"/>
                <a:gd name="T6" fmla="*/ 65 w 97"/>
                <a:gd name="T7" fmla="*/ 131 h 139"/>
                <a:gd name="T8" fmla="*/ 79 w 97"/>
                <a:gd name="T9" fmla="*/ 139 h 139"/>
                <a:gd name="T10" fmla="*/ 87 w 97"/>
                <a:gd name="T11" fmla="*/ 137 h 139"/>
                <a:gd name="T12" fmla="*/ 93 w 97"/>
                <a:gd name="T13" fmla="*/ 115 h 139"/>
                <a:gd name="T14" fmla="*/ 33 w 97"/>
                <a:gd name="T15" fmla="*/ 10 h 139"/>
                <a:gd name="T16" fmla="*/ 33 w 97"/>
                <a:gd name="T17" fmla="*/ 10 h 139"/>
                <a:gd name="T18" fmla="*/ 33 w 97"/>
                <a:gd name="T19" fmla="*/ 1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39">
                  <a:moveTo>
                    <a:pt x="33" y="10"/>
                  </a:moveTo>
                  <a:cubicBezTo>
                    <a:pt x="28" y="3"/>
                    <a:pt x="18" y="0"/>
                    <a:pt x="10" y="4"/>
                  </a:cubicBezTo>
                  <a:cubicBezTo>
                    <a:pt x="3" y="9"/>
                    <a:pt x="0" y="19"/>
                    <a:pt x="4" y="27"/>
                  </a:cubicBezTo>
                  <a:cubicBezTo>
                    <a:pt x="65" y="131"/>
                    <a:pt x="65" y="131"/>
                    <a:pt x="65" y="131"/>
                  </a:cubicBezTo>
                  <a:cubicBezTo>
                    <a:pt x="68" y="136"/>
                    <a:pt x="73" y="139"/>
                    <a:pt x="79" y="139"/>
                  </a:cubicBezTo>
                  <a:cubicBezTo>
                    <a:pt x="82" y="139"/>
                    <a:pt x="84" y="139"/>
                    <a:pt x="87" y="137"/>
                  </a:cubicBezTo>
                  <a:cubicBezTo>
                    <a:pt x="95" y="133"/>
                    <a:pt x="97" y="123"/>
                    <a:pt x="93" y="115"/>
                  </a:cubicBezTo>
                  <a:lnTo>
                    <a:pt x="33" y="10"/>
                  </a:lnTo>
                  <a:close/>
                  <a:moveTo>
                    <a:pt x="33" y="10"/>
                  </a:moveTo>
                  <a:cubicBezTo>
                    <a:pt x="33" y="10"/>
                    <a:pt x="33" y="10"/>
                    <a:pt x="33"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4" name="Freeform 30">
              <a:extLst>
                <a:ext uri="{FF2B5EF4-FFF2-40B4-BE49-F238E27FC236}">
                  <a16:creationId xmlns:a16="http://schemas.microsoft.com/office/drawing/2014/main" id="{9CA305CA-C231-1C1F-73EC-AFCB07E81E83}"/>
                </a:ext>
              </a:extLst>
            </p:cNvPr>
            <p:cNvSpPr>
              <a:spLocks noEditPoints="1"/>
            </p:cNvSpPr>
            <p:nvPr/>
          </p:nvSpPr>
          <p:spPr bwMode="auto">
            <a:xfrm>
              <a:off x="2051050" y="2454276"/>
              <a:ext cx="161925" cy="173038"/>
            </a:xfrm>
            <a:custGeom>
              <a:avLst/>
              <a:gdLst>
                <a:gd name="T0" fmla="*/ 169 w 241"/>
                <a:gd name="T1" fmla="*/ 102 h 259"/>
                <a:gd name="T2" fmla="*/ 173 w 241"/>
                <a:gd name="T3" fmla="*/ 102 h 259"/>
                <a:gd name="T4" fmla="*/ 241 w 241"/>
                <a:gd name="T5" fmla="*/ 34 h 259"/>
                <a:gd name="T6" fmla="*/ 241 w 241"/>
                <a:gd name="T7" fmla="*/ 16 h 259"/>
                <a:gd name="T8" fmla="*/ 225 w 241"/>
                <a:gd name="T9" fmla="*/ 0 h 259"/>
                <a:gd name="T10" fmla="*/ 16 w 241"/>
                <a:gd name="T11" fmla="*/ 0 h 259"/>
                <a:gd name="T12" fmla="*/ 0 w 241"/>
                <a:gd name="T13" fmla="*/ 16 h 259"/>
                <a:gd name="T14" fmla="*/ 0 w 241"/>
                <a:gd name="T15" fmla="*/ 34 h 259"/>
                <a:gd name="T16" fmla="*/ 68 w 241"/>
                <a:gd name="T17" fmla="*/ 102 h 259"/>
                <a:gd name="T18" fmla="*/ 72 w 241"/>
                <a:gd name="T19" fmla="*/ 102 h 259"/>
                <a:gd name="T20" fmla="*/ 104 w 241"/>
                <a:gd name="T21" fmla="*/ 134 h 259"/>
                <a:gd name="T22" fmla="*/ 104 w 241"/>
                <a:gd name="T23" fmla="*/ 157 h 259"/>
                <a:gd name="T24" fmla="*/ 86 w 241"/>
                <a:gd name="T25" fmla="*/ 157 h 259"/>
                <a:gd name="T26" fmla="*/ 69 w 241"/>
                <a:gd name="T27" fmla="*/ 173 h 259"/>
                <a:gd name="T28" fmla="*/ 69 w 241"/>
                <a:gd name="T29" fmla="*/ 243 h 259"/>
                <a:gd name="T30" fmla="*/ 86 w 241"/>
                <a:gd name="T31" fmla="*/ 259 h 259"/>
                <a:gd name="T32" fmla="*/ 155 w 241"/>
                <a:gd name="T33" fmla="*/ 259 h 259"/>
                <a:gd name="T34" fmla="*/ 171 w 241"/>
                <a:gd name="T35" fmla="*/ 243 h 259"/>
                <a:gd name="T36" fmla="*/ 171 w 241"/>
                <a:gd name="T37" fmla="*/ 173 h 259"/>
                <a:gd name="T38" fmla="*/ 155 w 241"/>
                <a:gd name="T39" fmla="*/ 157 h 259"/>
                <a:gd name="T40" fmla="*/ 137 w 241"/>
                <a:gd name="T41" fmla="*/ 157 h 259"/>
                <a:gd name="T42" fmla="*/ 137 w 241"/>
                <a:gd name="T43" fmla="*/ 134 h 259"/>
                <a:gd name="T44" fmla="*/ 169 w 241"/>
                <a:gd name="T45" fmla="*/ 102 h 259"/>
                <a:gd name="T46" fmla="*/ 139 w 241"/>
                <a:gd name="T47" fmla="*/ 226 h 259"/>
                <a:gd name="T48" fmla="*/ 102 w 241"/>
                <a:gd name="T49" fmla="*/ 226 h 259"/>
                <a:gd name="T50" fmla="*/ 102 w 241"/>
                <a:gd name="T51" fmla="*/ 189 h 259"/>
                <a:gd name="T52" fmla="*/ 139 w 241"/>
                <a:gd name="T53" fmla="*/ 189 h 259"/>
                <a:gd name="T54" fmla="*/ 139 w 241"/>
                <a:gd name="T55" fmla="*/ 226 h 259"/>
                <a:gd name="T56" fmla="*/ 208 w 241"/>
                <a:gd name="T57" fmla="*/ 34 h 259"/>
                <a:gd name="T58" fmla="*/ 173 w 241"/>
                <a:gd name="T59" fmla="*/ 70 h 259"/>
                <a:gd name="T60" fmla="*/ 171 w 241"/>
                <a:gd name="T61" fmla="*/ 70 h 259"/>
                <a:gd name="T62" fmla="*/ 171 w 241"/>
                <a:gd name="T63" fmla="*/ 32 h 259"/>
                <a:gd name="T64" fmla="*/ 208 w 241"/>
                <a:gd name="T65" fmla="*/ 32 h 259"/>
                <a:gd name="T66" fmla="*/ 208 w 241"/>
                <a:gd name="T67" fmla="*/ 34 h 259"/>
                <a:gd name="T68" fmla="*/ 32 w 241"/>
                <a:gd name="T69" fmla="*/ 34 h 259"/>
                <a:gd name="T70" fmla="*/ 32 w 241"/>
                <a:gd name="T71" fmla="*/ 32 h 259"/>
                <a:gd name="T72" fmla="*/ 69 w 241"/>
                <a:gd name="T73" fmla="*/ 32 h 259"/>
                <a:gd name="T74" fmla="*/ 69 w 241"/>
                <a:gd name="T75" fmla="*/ 70 h 259"/>
                <a:gd name="T76" fmla="*/ 68 w 241"/>
                <a:gd name="T77" fmla="*/ 70 h 259"/>
                <a:gd name="T78" fmla="*/ 32 w 241"/>
                <a:gd name="T79" fmla="*/ 34 h 259"/>
                <a:gd name="T80" fmla="*/ 102 w 241"/>
                <a:gd name="T81" fmla="*/ 32 h 259"/>
                <a:gd name="T82" fmla="*/ 139 w 241"/>
                <a:gd name="T83" fmla="*/ 32 h 259"/>
                <a:gd name="T84" fmla="*/ 139 w 241"/>
                <a:gd name="T85" fmla="*/ 86 h 259"/>
                <a:gd name="T86" fmla="*/ 120 w 241"/>
                <a:gd name="T87" fmla="*/ 104 h 259"/>
                <a:gd name="T88" fmla="*/ 102 w 241"/>
                <a:gd name="T89" fmla="*/ 86 h 259"/>
                <a:gd name="T90" fmla="*/ 102 w 241"/>
                <a:gd name="T91" fmla="*/ 32 h 259"/>
                <a:gd name="T92" fmla="*/ 102 w 241"/>
                <a:gd name="T93" fmla="*/ 32 h 259"/>
                <a:gd name="T94" fmla="*/ 102 w 241"/>
                <a:gd name="T95" fmla="*/ 3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1" h="259">
                  <a:moveTo>
                    <a:pt x="169" y="102"/>
                  </a:moveTo>
                  <a:cubicBezTo>
                    <a:pt x="173" y="102"/>
                    <a:pt x="173" y="102"/>
                    <a:pt x="173" y="102"/>
                  </a:cubicBezTo>
                  <a:cubicBezTo>
                    <a:pt x="210" y="102"/>
                    <a:pt x="241" y="71"/>
                    <a:pt x="241" y="34"/>
                  </a:cubicBezTo>
                  <a:cubicBezTo>
                    <a:pt x="241" y="16"/>
                    <a:pt x="241" y="16"/>
                    <a:pt x="241" y="16"/>
                  </a:cubicBezTo>
                  <a:cubicBezTo>
                    <a:pt x="241" y="7"/>
                    <a:pt x="234" y="0"/>
                    <a:pt x="225" y="0"/>
                  </a:cubicBezTo>
                  <a:cubicBezTo>
                    <a:pt x="16" y="0"/>
                    <a:pt x="16" y="0"/>
                    <a:pt x="16" y="0"/>
                  </a:cubicBezTo>
                  <a:cubicBezTo>
                    <a:pt x="7" y="0"/>
                    <a:pt x="0" y="7"/>
                    <a:pt x="0" y="16"/>
                  </a:cubicBezTo>
                  <a:cubicBezTo>
                    <a:pt x="0" y="34"/>
                    <a:pt x="0" y="34"/>
                    <a:pt x="0" y="34"/>
                  </a:cubicBezTo>
                  <a:cubicBezTo>
                    <a:pt x="0" y="71"/>
                    <a:pt x="30" y="102"/>
                    <a:pt x="68" y="102"/>
                  </a:cubicBezTo>
                  <a:cubicBezTo>
                    <a:pt x="72" y="102"/>
                    <a:pt x="72" y="102"/>
                    <a:pt x="72" y="102"/>
                  </a:cubicBezTo>
                  <a:cubicBezTo>
                    <a:pt x="77" y="117"/>
                    <a:pt x="89" y="129"/>
                    <a:pt x="104" y="134"/>
                  </a:cubicBezTo>
                  <a:cubicBezTo>
                    <a:pt x="104" y="157"/>
                    <a:pt x="104" y="157"/>
                    <a:pt x="104" y="157"/>
                  </a:cubicBezTo>
                  <a:cubicBezTo>
                    <a:pt x="86" y="157"/>
                    <a:pt x="86" y="157"/>
                    <a:pt x="86" y="157"/>
                  </a:cubicBezTo>
                  <a:cubicBezTo>
                    <a:pt x="77" y="157"/>
                    <a:pt x="69" y="164"/>
                    <a:pt x="69" y="173"/>
                  </a:cubicBezTo>
                  <a:cubicBezTo>
                    <a:pt x="69" y="243"/>
                    <a:pt x="69" y="243"/>
                    <a:pt x="69" y="243"/>
                  </a:cubicBezTo>
                  <a:cubicBezTo>
                    <a:pt x="69" y="252"/>
                    <a:pt x="77" y="259"/>
                    <a:pt x="86" y="259"/>
                  </a:cubicBezTo>
                  <a:cubicBezTo>
                    <a:pt x="155" y="259"/>
                    <a:pt x="155" y="259"/>
                    <a:pt x="155" y="259"/>
                  </a:cubicBezTo>
                  <a:cubicBezTo>
                    <a:pt x="164" y="259"/>
                    <a:pt x="171" y="252"/>
                    <a:pt x="171" y="243"/>
                  </a:cubicBezTo>
                  <a:cubicBezTo>
                    <a:pt x="171" y="173"/>
                    <a:pt x="171" y="173"/>
                    <a:pt x="171" y="173"/>
                  </a:cubicBezTo>
                  <a:cubicBezTo>
                    <a:pt x="171" y="164"/>
                    <a:pt x="164" y="157"/>
                    <a:pt x="155" y="157"/>
                  </a:cubicBezTo>
                  <a:cubicBezTo>
                    <a:pt x="137" y="157"/>
                    <a:pt x="137" y="157"/>
                    <a:pt x="137" y="157"/>
                  </a:cubicBezTo>
                  <a:cubicBezTo>
                    <a:pt x="137" y="134"/>
                    <a:pt x="137" y="134"/>
                    <a:pt x="137" y="134"/>
                  </a:cubicBezTo>
                  <a:cubicBezTo>
                    <a:pt x="152" y="129"/>
                    <a:pt x="164" y="117"/>
                    <a:pt x="169" y="102"/>
                  </a:cubicBezTo>
                  <a:close/>
                  <a:moveTo>
                    <a:pt x="139" y="226"/>
                  </a:moveTo>
                  <a:cubicBezTo>
                    <a:pt x="102" y="226"/>
                    <a:pt x="102" y="226"/>
                    <a:pt x="102" y="226"/>
                  </a:cubicBezTo>
                  <a:cubicBezTo>
                    <a:pt x="102" y="189"/>
                    <a:pt x="102" y="189"/>
                    <a:pt x="102" y="189"/>
                  </a:cubicBezTo>
                  <a:cubicBezTo>
                    <a:pt x="139" y="189"/>
                    <a:pt x="139" y="189"/>
                    <a:pt x="139" y="189"/>
                  </a:cubicBezTo>
                  <a:lnTo>
                    <a:pt x="139" y="226"/>
                  </a:lnTo>
                  <a:close/>
                  <a:moveTo>
                    <a:pt x="208" y="34"/>
                  </a:moveTo>
                  <a:cubicBezTo>
                    <a:pt x="208" y="53"/>
                    <a:pt x="192" y="70"/>
                    <a:pt x="173" y="70"/>
                  </a:cubicBezTo>
                  <a:cubicBezTo>
                    <a:pt x="171" y="70"/>
                    <a:pt x="171" y="70"/>
                    <a:pt x="171" y="70"/>
                  </a:cubicBezTo>
                  <a:cubicBezTo>
                    <a:pt x="171" y="32"/>
                    <a:pt x="171" y="32"/>
                    <a:pt x="171" y="32"/>
                  </a:cubicBezTo>
                  <a:cubicBezTo>
                    <a:pt x="208" y="32"/>
                    <a:pt x="208" y="32"/>
                    <a:pt x="208" y="32"/>
                  </a:cubicBezTo>
                  <a:lnTo>
                    <a:pt x="208" y="34"/>
                  </a:lnTo>
                  <a:close/>
                  <a:moveTo>
                    <a:pt x="32" y="34"/>
                  </a:moveTo>
                  <a:cubicBezTo>
                    <a:pt x="32" y="32"/>
                    <a:pt x="32" y="32"/>
                    <a:pt x="32" y="32"/>
                  </a:cubicBezTo>
                  <a:cubicBezTo>
                    <a:pt x="69" y="32"/>
                    <a:pt x="69" y="32"/>
                    <a:pt x="69" y="32"/>
                  </a:cubicBezTo>
                  <a:cubicBezTo>
                    <a:pt x="69" y="70"/>
                    <a:pt x="69" y="70"/>
                    <a:pt x="69" y="70"/>
                  </a:cubicBezTo>
                  <a:cubicBezTo>
                    <a:pt x="68" y="70"/>
                    <a:pt x="68" y="70"/>
                    <a:pt x="68" y="70"/>
                  </a:cubicBezTo>
                  <a:cubicBezTo>
                    <a:pt x="48" y="70"/>
                    <a:pt x="32" y="53"/>
                    <a:pt x="32" y="34"/>
                  </a:cubicBezTo>
                  <a:close/>
                  <a:moveTo>
                    <a:pt x="102" y="32"/>
                  </a:moveTo>
                  <a:cubicBezTo>
                    <a:pt x="139" y="32"/>
                    <a:pt x="139" y="32"/>
                    <a:pt x="139" y="32"/>
                  </a:cubicBezTo>
                  <a:cubicBezTo>
                    <a:pt x="139" y="86"/>
                    <a:pt x="139" y="86"/>
                    <a:pt x="139" y="86"/>
                  </a:cubicBezTo>
                  <a:cubicBezTo>
                    <a:pt x="139" y="96"/>
                    <a:pt x="131" y="104"/>
                    <a:pt x="120" y="104"/>
                  </a:cubicBezTo>
                  <a:cubicBezTo>
                    <a:pt x="110" y="104"/>
                    <a:pt x="102" y="96"/>
                    <a:pt x="102" y="86"/>
                  </a:cubicBezTo>
                  <a:lnTo>
                    <a:pt x="102" y="32"/>
                  </a:lnTo>
                  <a:close/>
                  <a:moveTo>
                    <a:pt x="102" y="32"/>
                  </a:moveTo>
                  <a:cubicBezTo>
                    <a:pt x="102" y="32"/>
                    <a:pt x="102" y="32"/>
                    <a:pt x="102"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nvGrpSpPr>
          <p:cNvPr id="25" name="Group 24">
            <a:extLst>
              <a:ext uri="{FF2B5EF4-FFF2-40B4-BE49-F238E27FC236}">
                <a16:creationId xmlns:a16="http://schemas.microsoft.com/office/drawing/2014/main" id="{1CBE3F88-C714-F4B2-1816-A3901F9C8252}"/>
              </a:ext>
            </a:extLst>
          </p:cNvPr>
          <p:cNvGrpSpPr/>
          <p:nvPr/>
        </p:nvGrpSpPr>
        <p:grpSpPr>
          <a:xfrm>
            <a:off x="19991463" y="4621715"/>
            <a:ext cx="1130930" cy="1199154"/>
            <a:chOff x="9936357" y="2171701"/>
            <a:chExt cx="684213" cy="725488"/>
          </a:xfrm>
          <a:solidFill>
            <a:schemeClr val="tx1"/>
          </a:solidFill>
        </p:grpSpPr>
        <p:sp>
          <p:nvSpPr>
            <p:cNvPr id="26" name="Freeform 31">
              <a:extLst>
                <a:ext uri="{FF2B5EF4-FFF2-40B4-BE49-F238E27FC236}">
                  <a16:creationId xmlns:a16="http://schemas.microsoft.com/office/drawing/2014/main" id="{FB971CAD-2C0C-D5D8-C4E1-6B0F2D4751ED}"/>
                </a:ext>
              </a:extLst>
            </p:cNvPr>
            <p:cNvSpPr>
              <a:spLocks noEditPoints="1"/>
            </p:cNvSpPr>
            <p:nvPr/>
          </p:nvSpPr>
          <p:spPr bwMode="auto">
            <a:xfrm>
              <a:off x="10096694" y="2373313"/>
              <a:ext cx="168275" cy="163513"/>
            </a:xfrm>
            <a:custGeom>
              <a:avLst/>
              <a:gdLst>
                <a:gd name="T0" fmla="*/ 243 w 250"/>
                <a:gd name="T1" fmla="*/ 126 h 243"/>
                <a:gd name="T2" fmla="*/ 194 w 250"/>
                <a:gd name="T3" fmla="*/ 85 h 243"/>
                <a:gd name="T4" fmla="*/ 200 w 250"/>
                <a:gd name="T5" fmla="*/ 21 h 243"/>
                <a:gd name="T6" fmla="*/ 191 w 250"/>
                <a:gd name="T7" fmla="*/ 3 h 243"/>
                <a:gd name="T8" fmla="*/ 172 w 250"/>
                <a:gd name="T9" fmla="*/ 3 h 243"/>
                <a:gd name="T10" fmla="*/ 117 w 250"/>
                <a:gd name="T11" fmla="*/ 37 h 243"/>
                <a:gd name="T12" fmla="*/ 59 w 250"/>
                <a:gd name="T13" fmla="*/ 11 h 243"/>
                <a:gd name="T14" fmla="*/ 39 w 250"/>
                <a:gd name="T15" fmla="*/ 14 h 243"/>
                <a:gd name="T16" fmla="*/ 33 w 250"/>
                <a:gd name="T17" fmla="*/ 33 h 243"/>
                <a:gd name="T18" fmla="*/ 48 w 250"/>
                <a:gd name="T19" fmla="*/ 95 h 243"/>
                <a:gd name="T20" fmla="*/ 6 w 250"/>
                <a:gd name="T21" fmla="*/ 143 h 243"/>
                <a:gd name="T22" fmla="*/ 3 w 250"/>
                <a:gd name="T23" fmla="*/ 162 h 243"/>
                <a:gd name="T24" fmla="*/ 18 w 250"/>
                <a:gd name="T25" fmla="*/ 174 h 243"/>
                <a:gd name="T26" fmla="*/ 82 w 250"/>
                <a:gd name="T27" fmla="*/ 178 h 243"/>
                <a:gd name="T28" fmla="*/ 115 w 250"/>
                <a:gd name="T29" fmla="*/ 234 h 243"/>
                <a:gd name="T30" fmla="*/ 131 w 250"/>
                <a:gd name="T31" fmla="*/ 243 h 243"/>
                <a:gd name="T32" fmla="*/ 132 w 250"/>
                <a:gd name="T33" fmla="*/ 243 h 243"/>
                <a:gd name="T34" fmla="*/ 148 w 250"/>
                <a:gd name="T35" fmla="*/ 231 h 243"/>
                <a:gd name="T36" fmla="*/ 172 w 250"/>
                <a:gd name="T37" fmla="*/ 172 h 243"/>
                <a:gd name="T38" fmla="*/ 235 w 250"/>
                <a:gd name="T39" fmla="*/ 158 h 243"/>
                <a:gd name="T40" fmla="*/ 249 w 250"/>
                <a:gd name="T41" fmla="*/ 145 h 243"/>
                <a:gd name="T42" fmla="*/ 243 w 250"/>
                <a:gd name="T43" fmla="*/ 126 h 243"/>
                <a:gd name="T44" fmla="*/ 159 w 250"/>
                <a:gd name="T45" fmla="*/ 143 h 243"/>
                <a:gd name="T46" fmla="*/ 145 w 250"/>
                <a:gd name="T47" fmla="*/ 154 h 243"/>
                <a:gd name="T48" fmla="*/ 129 w 250"/>
                <a:gd name="T49" fmla="*/ 195 h 243"/>
                <a:gd name="T50" fmla="*/ 106 w 250"/>
                <a:gd name="T51" fmla="*/ 157 h 243"/>
                <a:gd name="T52" fmla="*/ 91 w 250"/>
                <a:gd name="T53" fmla="*/ 148 h 243"/>
                <a:gd name="T54" fmla="*/ 47 w 250"/>
                <a:gd name="T55" fmla="*/ 144 h 243"/>
                <a:gd name="T56" fmla="*/ 76 w 250"/>
                <a:gd name="T57" fmla="*/ 111 h 243"/>
                <a:gd name="T58" fmla="*/ 81 w 250"/>
                <a:gd name="T59" fmla="*/ 94 h 243"/>
                <a:gd name="T60" fmla="*/ 70 w 250"/>
                <a:gd name="T61" fmla="*/ 51 h 243"/>
                <a:gd name="T62" fmla="*/ 111 w 250"/>
                <a:gd name="T63" fmla="*/ 69 h 243"/>
                <a:gd name="T64" fmla="*/ 128 w 250"/>
                <a:gd name="T65" fmla="*/ 67 h 243"/>
                <a:gd name="T66" fmla="*/ 166 w 250"/>
                <a:gd name="T67" fmla="*/ 44 h 243"/>
                <a:gd name="T68" fmla="*/ 162 w 250"/>
                <a:gd name="T69" fmla="*/ 88 h 243"/>
                <a:gd name="T70" fmla="*/ 168 w 250"/>
                <a:gd name="T71" fmla="*/ 104 h 243"/>
                <a:gd name="T72" fmla="*/ 202 w 250"/>
                <a:gd name="T73" fmla="*/ 133 h 243"/>
                <a:gd name="T74" fmla="*/ 159 w 250"/>
                <a:gd name="T75" fmla="*/ 143 h 243"/>
                <a:gd name="T76" fmla="*/ 159 w 250"/>
                <a:gd name="T77" fmla="*/ 143 h 243"/>
                <a:gd name="T78" fmla="*/ 159 w 250"/>
                <a:gd name="T79" fmla="*/ 1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0" h="243">
                  <a:moveTo>
                    <a:pt x="243" y="126"/>
                  </a:moveTo>
                  <a:cubicBezTo>
                    <a:pt x="194" y="85"/>
                    <a:pt x="194" y="85"/>
                    <a:pt x="194" y="85"/>
                  </a:cubicBezTo>
                  <a:cubicBezTo>
                    <a:pt x="200" y="21"/>
                    <a:pt x="200" y="21"/>
                    <a:pt x="200" y="21"/>
                  </a:cubicBezTo>
                  <a:cubicBezTo>
                    <a:pt x="201" y="14"/>
                    <a:pt x="197" y="7"/>
                    <a:pt x="191" y="3"/>
                  </a:cubicBezTo>
                  <a:cubicBezTo>
                    <a:pt x="185" y="0"/>
                    <a:pt x="178" y="0"/>
                    <a:pt x="172" y="3"/>
                  </a:cubicBezTo>
                  <a:cubicBezTo>
                    <a:pt x="117" y="37"/>
                    <a:pt x="117" y="37"/>
                    <a:pt x="117" y="37"/>
                  </a:cubicBezTo>
                  <a:cubicBezTo>
                    <a:pt x="59" y="11"/>
                    <a:pt x="59" y="11"/>
                    <a:pt x="59" y="11"/>
                  </a:cubicBezTo>
                  <a:cubicBezTo>
                    <a:pt x="52" y="9"/>
                    <a:pt x="45" y="10"/>
                    <a:pt x="39" y="14"/>
                  </a:cubicBezTo>
                  <a:cubicBezTo>
                    <a:pt x="34" y="19"/>
                    <a:pt x="32" y="26"/>
                    <a:pt x="33" y="33"/>
                  </a:cubicBezTo>
                  <a:cubicBezTo>
                    <a:pt x="48" y="95"/>
                    <a:pt x="48" y="95"/>
                    <a:pt x="48" y="95"/>
                  </a:cubicBezTo>
                  <a:cubicBezTo>
                    <a:pt x="6" y="143"/>
                    <a:pt x="6" y="143"/>
                    <a:pt x="6" y="143"/>
                  </a:cubicBezTo>
                  <a:cubicBezTo>
                    <a:pt x="1" y="148"/>
                    <a:pt x="0" y="156"/>
                    <a:pt x="3" y="162"/>
                  </a:cubicBezTo>
                  <a:cubicBezTo>
                    <a:pt x="5" y="169"/>
                    <a:pt x="11" y="173"/>
                    <a:pt x="18" y="174"/>
                  </a:cubicBezTo>
                  <a:cubicBezTo>
                    <a:pt x="82" y="178"/>
                    <a:pt x="82" y="178"/>
                    <a:pt x="82" y="178"/>
                  </a:cubicBezTo>
                  <a:cubicBezTo>
                    <a:pt x="115" y="234"/>
                    <a:pt x="115" y="234"/>
                    <a:pt x="115" y="234"/>
                  </a:cubicBezTo>
                  <a:cubicBezTo>
                    <a:pt x="118" y="239"/>
                    <a:pt x="124" y="243"/>
                    <a:pt x="131" y="243"/>
                  </a:cubicBezTo>
                  <a:cubicBezTo>
                    <a:pt x="131" y="243"/>
                    <a:pt x="131" y="243"/>
                    <a:pt x="132" y="243"/>
                  </a:cubicBezTo>
                  <a:cubicBezTo>
                    <a:pt x="139" y="242"/>
                    <a:pt x="145" y="238"/>
                    <a:pt x="148" y="231"/>
                  </a:cubicBezTo>
                  <a:cubicBezTo>
                    <a:pt x="172" y="172"/>
                    <a:pt x="172" y="172"/>
                    <a:pt x="172" y="172"/>
                  </a:cubicBezTo>
                  <a:cubicBezTo>
                    <a:pt x="235" y="158"/>
                    <a:pt x="235" y="158"/>
                    <a:pt x="235" y="158"/>
                  </a:cubicBezTo>
                  <a:cubicBezTo>
                    <a:pt x="241" y="157"/>
                    <a:pt x="247" y="152"/>
                    <a:pt x="249" y="145"/>
                  </a:cubicBezTo>
                  <a:cubicBezTo>
                    <a:pt x="250" y="138"/>
                    <a:pt x="248" y="131"/>
                    <a:pt x="243" y="126"/>
                  </a:cubicBezTo>
                  <a:close/>
                  <a:moveTo>
                    <a:pt x="159" y="143"/>
                  </a:moveTo>
                  <a:cubicBezTo>
                    <a:pt x="153" y="144"/>
                    <a:pt x="148" y="148"/>
                    <a:pt x="145" y="154"/>
                  </a:cubicBezTo>
                  <a:cubicBezTo>
                    <a:pt x="129" y="195"/>
                    <a:pt x="129" y="195"/>
                    <a:pt x="129" y="195"/>
                  </a:cubicBezTo>
                  <a:cubicBezTo>
                    <a:pt x="106" y="157"/>
                    <a:pt x="106" y="157"/>
                    <a:pt x="106" y="157"/>
                  </a:cubicBezTo>
                  <a:cubicBezTo>
                    <a:pt x="103" y="151"/>
                    <a:pt x="97" y="148"/>
                    <a:pt x="91" y="148"/>
                  </a:cubicBezTo>
                  <a:cubicBezTo>
                    <a:pt x="47" y="144"/>
                    <a:pt x="47" y="144"/>
                    <a:pt x="47" y="144"/>
                  </a:cubicBezTo>
                  <a:cubicBezTo>
                    <a:pt x="76" y="111"/>
                    <a:pt x="76" y="111"/>
                    <a:pt x="76" y="111"/>
                  </a:cubicBezTo>
                  <a:cubicBezTo>
                    <a:pt x="81" y="106"/>
                    <a:pt x="82" y="100"/>
                    <a:pt x="81" y="94"/>
                  </a:cubicBezTo>
                  <a:cubicBezTo>
                    <a:pt x="70" y="51"/>
                    <a:pt x="70" y="51"/>
                    <a:pt x="70" y="51"/>
                  </a:cubicBezTo>
                  <a:cubicBezTo>
                    <a:pt x="111" y="69"/>
                    <a:pt x="111" y="69"/>
                    <a:pt x="111" y="69"/>
                  </a:cubicBezTo>
                  <a:cubicBezTo>
                    <a:pt x="116" y="71"/>
                    <a:pt x="123" y="71"/>
                    <a:pt x="128" y="67"/>
                  </a:cubicBezTo>
                  <a:cubicBezTo>
                    <a:pt x="166" y="44"/>
                    <a:pt x="166" y="44"/>
                    <a:pt x="166" y="44"/>
                  </a:cubicBezTo>
                  <a:cubicBezTo>
                    <a:pt x="162" y="88"/>
                    <a:pt x="162" y="88"/>
                    <a:pt x="162" y="88"/>
                  </a:cubicBezTo>
                  <a:cubicBezTo>
                    <a:pt x="161" y="94"/>
                    <a:pt x="163" y="100"/>
                    <a:pt x="168" y="104"/>
                  </a:cubicBezTo>
                  <a:cubicBezTo>
                    <a:pt x="202" y="133"/>
                    <a:pt x="202" y="133"/>
                    <a:pt x="202" y="133"/>
                  </a:cubicBezTo>
                  <a:lnTo>
                    <a:pt x="159" y="143"/>
                  </a:lnTo>
                  <a:close/>
                  <a:moveTo>
                    <a:pt x="159" y="143"/>
                  </a:moveTo>
                  <a:cubicBezTo>
                    <a:pt x="159" y="143"/>
                    <a:pt x="159" y="143"/>
                    <a:pt x="159" y="1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7" name="Freeform 32">
              <a:extLst>
                <a:ext uri="{FF2B5EF4-FFF2-40B4-BE49-F238E27FC236}">
                  <a16:creationId xmlns:a16="http://schemas.microsoft.com/office/drawing/2014/main" id="{5662B90F-EEB9-1071-7625-BDC847A32775}"/>
                </a:ext>
              </a:extLst>
            </p:cNvPr>
            <p:cNvSpPr>
              <a:spLocks noEditPoints="1"/>
            </p:cNvSpPr>
            <p:nvPr/>
          </p:nvSpPr>
          <p:spPr bwMode="auto">
            <a:xfrm>
              <a:off x="9936357" y="2171701"/>
              <a:ext cx="684213" cy="725488"/>
            </a:xfrm>
            <a:custGeom>
              <a:avLst/>
              <a:gdLst>
                <a:gd name="T0" fmla="*/ 891 w 1019"/>
                <a:gd name="T1" fmla="*/ 747 h 1078"/>
                <a:gd name="T2" fmla="*/ 796 w 1019"/>
                <a:gd name="T3" fmla="*/ 616 h 1078"/>
                <a:gd name="T4" fmla="*/ 656 w 1019"/>
                <a:gd name="T5" fmla="*/ 559 h 1078"/>
                <a:gd name="T6" fmla="*/ 636 w 1019"/>
                <a:gd name="T7" fmla="*/ 438 h 1078"/>
                <a:gd name="T8" fmla="*/ 672 w 1019"/>
                <a:gd name="T9" fmla="*/ 346 h 1078"/>
                <a:gd name="T10" fmla="*/ 636 w 1019"/>
                <a:gd name="T11" fmla="*/ 393 h 1078"/>
                <a:gd name="T12" fmla="*/ 553 w 1019"/>
                <a:gd name="T13" fmla="*/ 11 h 1078"/>
                <a:gd name="T14" fmla="*/ 552 w 1019"/>
                <a:gd name="T15" fmla="*/ 110 h 1078"/>
                <a:gd name="T16" fmla="*/ 628 w 1019"/>
                <a:gd name="T17" fmla="*/ 81 h 1078"/>
                <a:gd name="T18" fmla="*/ 485 w 1019"/>
                <a:gd name="T19" fmla="*/ 107 h 1078"/>
                <a:gd name="T20" fmla="*/ 426 w 1019"/>
                <a:gd name="T21" fmla="*/ 37 h 1078"/>
                <a:gd name="T22" fmla="*/ 104 w 1019"/>
                <a:gd name="T23" fmla="*/ 419 h 1078"/>
                <a:gd name="T24" fmla="*/ 104 w 1019"/>
                <a:gd name="T25" fmla="*/ 444 h 1078"/>
                <a:gd name="T26" fmla="*/ 285 w 1019"/>
                <a:gd name="T27" fmla="*/ 622 h 1078"/>
                <a:gd name="T28" fmla="*/ 388 w 1019"/>
                <a:gd name="T29" fmla="*/ 649 h 1078"/>
                <a:gd name="T30" fmla="*/ 360 w 1019"/>
                <a:gd name="T31" fmla="*/ 691 h 1078"/>
                <a:gd name="T32" fmla="*/ 466 w 1019"/>
                <a:gd name="T33" fmla="*/ 619 h 1078"/>
                <a:gd name="T34" fmla="*/ 108 w 1019"/>
                <a:gd name="T35" fmla="*/ 1050 h 1078"/>
                <a:gd name="T36" fmla="*/ 522 w 1019"/>
                <a:gd name="T37" fmla="*/ 1052 h 1078"/>
                <a:gd name="T38" fmla="*/ 459 w 1019"/>
                <a:gd name="T39" fmla="*/ 819 h 1078"/>
                <a:gd name="T40" fmla="*/ 463 w 1019"/>
                <a:gd name="T41" fmla="*/ 815 h 1078"/>
                <a:gd name="T42" fmla="*/ 528 w 1019"/>
                <a:gd name="T43" fmla="*/ 655 h 1078"/>
                <a:gd name="T44" fmla="*/ 644 w 1019"/>
                <a:gd name="T45" fmla="*/ 591 h 1078"/>
                <a:gd name="T46" fmla="*/ 700 w 1019"/>
                <a:gd name="T47" fmla="*/ 651 h 1078"/>
                <a:gd name="T48" fmla="*/ 675 w 1019"/>
                <a:gd name="T49" fmla="*/ 698 h 1078"/>
                <a:gd name="T50" fmla="*/ 582 w 1019"/>
                <a:gd name="T51" fmla="*/ 668 h 1078"/>
                <a:gd name="T52" fmla="*/ 577 w 1019"/>
                <a:gd name="T53" fmla="*/ 684 h 1078"/>
                <a:gd name="T54" fmla="*/ 577 w 1019"/>
                <a:gd name="T55" fmla="*/ 694 h 1078"/>
                <a:gd name="T56" fmla="*/ 586 w 1019"/>
                <a:gd name="T57" fmla="*/ 754 h 1078"/>
                <a:gd name="T58" fmla="*/ 684 w 1019"/>
                <a:gd name="T59" fmla="*/ 940 h 1078"/>
                <a:gd name="T60" fmla="*/ 562 w 1019"/>
                <a:gd name="T61" fmla="*/ 1005 h 1078"/>
                <a:gd name="T62" fmla="*/ 693 w 1019"/>
                <a:gd name="T63" fmla="*/ 988 h 1078"/>
                <a:gd name="T64" fmla="*/ 1006 w 1019"/>
                <a:gd name="T65" fmla="*/ 870 h 1078"/>
                <a:gd name="T66" fmla="*/ 35 w 1019"/>
                <a:gd name="T67" fmla="*/ 505 h 1078"/>
                <a:gd name="T68" fmla="*/ 170 w 1019"/>
                <a:gd name="T69" fmla="*/ 468 h 1078"/>
                <a:gd name="T70" fmla="*/ 577 w 1019"/>
                <a:gd name="T71" fmla="*/ 559 h 1078"/>
                <a:gd name="T72" fmla="*/ 146 w 1019"/>
                <a:gd name="T73" fmla="*/ 392 h 1078"/>
                <a:gd name="T74" fmla="*/ 114 w 1019"/>
                <a:gd name="T75" fmla="*/ 378 h 1078"/>
                <a:gd name="T76" fmla="*/ 452 w 1019"/>
                <a:gd name="T77" fmla="*/ 93 h 1078"/>
                <a:gd name="T78" fmla="*/ 231 w 1019"/>
                <a:gd name="T79" fmla="*/ 321 h 1078"/>
                <a:gd name="T80" fmla="*/ 868 w 1019"/>
                <a:gd name="T81" fmla="*/ 769 h 1078"/>
                <a:gd name="T82" fmla="*/ 794 w 1019"/>
                <a:gd name="T83" fmla="*/ 804 h 1078"/>
                <a:gd name="T84" fmla="*/ 810 w 1019"/>
                <a:gd name="T85" fmla="*/ 689 h 1078"/>
                <a:gd name="T86" fmla="*/ 813 w 1019"/>
                <a:gd name="T87" fmla="*/ 744 h 1078"/>
                <a:gd name="T88" fmla="*/ 744 w 1019"/>
                <a:gd name="T89" fmla="*/ 741 h 1078"/>
                <a:gd name="T90" fmla="*/ 685 w 1019"/>
                <a:gd name="T91" fmla="*/ 575 h 1078"/>
                <a:gd name="T92" fmla="*/ 718 w 1019"/>
                <a:gd name="T93" fmla="*/ 718 h 1078"/>
                <a:gd name="T94" fmla="*/ 756 w 1019"/>
                <a:gd name="T95" fmla="*/ 630 h 1078"/>
                <a:gd name="T96" fmla="*/ 721 w 1019"/>
                <a:gd name="T97" fmla="*/ 720 h 1078"/>
                <a:gd name="T98" fmla="*/ 610 w 1019"/>
                <a:gd name="T99" fmla="*/ 687 h 1078"/>
                <a:gd name="T100" fmla="*/ 665 w 1019"/>
                <a:gd name="T101" fmla="*/ 738 h 1078"/>
                <a:gd name="T102" fmla="*/ 760 w 1019"/>
                <a:gd name="T103" fmla="*/ 869 h 1078"/>
                <a:gd name="T104" fmla="*/ 764 w 1019"/>
                <a:gd name="T105" fmla="*/ 1032 h 1078"/>
                <a:gd name="T106" fmla="*/ 927 w 1019"/>
                <a:gd name="T107" fmla="*/ 792 h 1078"/>
                <a:gd name="T108" fmla="*/ 987 w 1019"/>
                <a:gd name="T109" fmla="*/ 842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9" h="1078">
                  <a:moveTo>
                    <a:pt x="1006" y="815"/>
                  </a:moveTo>
                  <a:cubicBezTo>
                    <a:pt x="954" y="769"/>
                    <a:pt x="954" y="769"/>
                    <a:pt x="954" y="769"/>
                  </a:cubicBezTo>
                  <a:cubicBezTo>
                    <a:pt x="940" y="757"/>
                    <a:pt x="920" y="757"/>
                    <a:pt x="906" y="768"/>
                  </a:cubicBezTo>
                  <a:cubicBezTo>
                    <a:pt x="904" y="770"/>
                    <a:pt x="904" y="770"/>
                    <a:pt x="904" y="770"/>
                  </a:cubicBezTo>
                  <a:cubicBezTo>
                    <a:pt x="902" y="762"/>
                    <a:pt x="898" y="754"/>
                    <a:pt x="891" y="747"/>
                  </a:cubicBezTo>
                  <a:cubicBezTo>
                    <a:pt x="884" y="739"/>
                    <a:pt x="874" y="733"/>
                    <a:pt x="864" y="731"/>
                  </a:cubicBezTo>
                  <a:cubicBezTo>
                    <a:pt x="870" y="712"/>
                    <a:pt x="866" y="691"/>
                    <a:pt x="851" y="675"/>
                  </a:cubicBezTo>
                  <a:cubicBezTo>
                    <a:pt x="841" y="664"/>
                    <a:pt x="827" y="658"/>
                    <a:pt x="812" y="657"/>
                  </a:cubicBezTo>
                  <a:cubicBezTo>
                    <a:pt x="812" y="657"/>
                    <a:pt x="811" y="657"/>
                    <a:pt x="811" y="657"/>
                  </a:cubicBezTo>
                  <a:cubicBezTo>
                    <a:pt x="812" y="643"/>
                    <a:pt x="807" y="628"/>
                    <a:pt x="796" y="616"/>
                  </a:cubicBezTo>
                  <a:cubicBezTo>
                    <a:pt x="786" y="605"/>
                    <a:pt x="772" y="599"/>
                    <a:pt x="757" y="598"/>
                  </a:cubicBezTo>
                  <a:cubicBezTo>
                    <a:pt x="759" y="583"/>
                    <a:pt x="754" y="567"/>
                    <a:pt x="743" y="555"/>
                  </a:cubicBezTo>
                  <a:cubicBezTo>
                    <a:pt x="732" y="544"/>
                    <a:pt x="719" y="538"/>
                    <a:pt x="704" y="537"/>
                  </a:cubicBezTo>
                  <a:cubicBezTo>
                    <a:pt x="689" y="537"/>
                    <a:pt x="674" y="542"/>
                    <a:pt x="663" y="552"/>
                  </a:cubicBezTo>
                  <a:cubicBezTo>
                    <a:pt x="656" y="559"/>
                    <a:pt x="656" y="559"/>
                    <a:pt x="656" y="559"/>
                  </a:cubicBezTo>
                  <a:cubicBezTo>
                    <a:pt x="645" y="551"/>
                    <a:pt x="632" y="547"/>
                    <a:pt x="618" y="547"/>
                  </a:cubicBezTo>
                  <a:cubicBezTo>
                    <a:pt x="617" y="547"/>
                    <a:pt x="615" y="547"/>
                    <a:pt x="613" y="547"/>
                  </a:cubicBezTo>
                  <a:cubicBezTo>
                    <a:pt x="619" y="528"/>
                    <a:pt x="619" y="528"/>
                    <a:pt x="619" y="528"/>
                  </a:cubicBezTo>
                  <a:cubicBezTo>
                    <a:pt x="629" y="495"/>
                    <a:pt x="635" y="434"/>
                    <a:pt x="635" y="437"/>
                  </a:cubicBezTo>
                  <a:cubicBezTo>
                    <a:pt x="635" y="437"/>
                    <a:pt x="636" y="438"/>
                    <a:pt x="636" y="438"/>
                  </a:cubicBezTo>
                  <a:cubicBezTo>
                    <a:pt x="644" y="441"/>
                    <a:pt x="652" y="443"/>
                    <a:pt x="661" y="443"/>
                  </a:cubicBezTo>
                  <a:cubicBezTo>
                    <a:pt x="670" y="443"/>
                    <a:pt x="679" y="441"/>
                    <a:pt x="688" y="436"/>
                  </a:cubicBezTo>
                  <a:cubicBezTo>
                    <a:pt x="705" y="427"/>
                    <a:pt x="718" y="408"/>
                    <a:pt x="719" y="388"/>
                  </a:cubicBezTo>
                  <a:cubicBezTo>
                    <a:pt x="720" y="370"/>
                    <a:pt x="711" y="353"/>
                    <a:pt x="694" y="342"/>
                  </a:cubicBezTo>
                  <a:cubicBezTo>
                    <a:pt x="687" y="337"/>
                    <a:pt x="677" y="339"/>
                    <a:pt x="672" y="346"/>
                  </a:cubicBezTo>
                  <a:cubicBezTo>
                    <a:pt x="667" y="353"/>
                    <a:pt x="669" y="363"/>
                    <a:pt x="677" y="368"/>
                  </a:cubicBezTo>
                  <a:cubicBezTo>
                    <a:pt x="684" y="373"/>
                    <a:pt x="688" y="379"/>
                    <a:pt x="687" y="387"/>
                  </a:cubicBezTo>
                  <a:cubicBezTo>
                    <a:pt x="687" y="395"/>
                    <a:pt x="681" y="404"/>
                    <a:pt x="673" y="409"/>
                  </a:cubicBezTo>
                  <a:cubicBezTo>
                    <a:pt x="666" y="412"/>
                    <a:pt x="657" y="413"/>
                    <a:pt x="649" y="409"/>
                  </a:cubicBezTo>
                  <a:cubicBezTo>
                    <a:pt x="644" y="407"/>
                    <a:pt x="638" y="402"/>
                    <a:pt x="636" y="393"/>
                  </a:cubicBezTo>
                  <a:cubicBezTo>
                    <a:pt x="628" y="364"/>
                    <a:pt x="645" y="335"/>
                    <a:pt x="664" y="302"/>
                  </a:cubicBezTo>
                  <a:cubicBezTo>
                    <a:pt x="699" y="242"/>
                    <a:pt x="742" y="167"/>
                    <a:pt x="651" y="61"/>
                  </a:cubicBezTo>
                  <a:cubicBezTo>
                    <a:pt x="614" y="16"/>
                    <a:pt x="614" y="16"/>
                    <a:pt x="614" y="16"/>
                  </a:cubicBezTo>
                  <a:cubicBezTo>
                    <a:pt x="607" y="8"/>
                    <a:pt x="596" y="2"/>
                    <a:pt x="584" y="1"/>
                  </a:cubicBezTo>
                  <a:cubicBezTo>
                    <a:pt x="573" y="0"/>
                    <a:pt x="562" y="4"/>
                    <a:pt x="553" y="11"/>
                  </a:cubicBezTo>
                  <a:cubicBezTo>
                    <a:pt x="529" y="32"/>
                    <a:pt x="516" y="63"/>
                    <a:pt x="519" y="94"/>
                  </a:cubicBezTo>
                  <a:cubicBezTo>
                    <a:pt x="521" y="113"/>
                    <a:pt x="521" y="113"/>
                    <a:pt x="521" y="113"/>
                  </a:cubicBezTo>
                  <a:cubicBezTo>
                    <a:pt x="522" y="123"/>
                    <a:pt x="518" y="132"/>
                    <a:pt x="511" y="139"/>
                  </a:cubicBezTo>
                  <a:cubicBezTo>
                    <a:pt x="531" y="163"/>
                    <a:pt x="531" y="163"/>
                    <a:pt x="531" y="163"/>
                  </a:cubicBezTo>
                  <a:cubicBezTo>
                    <a:pt x="546" y="150"/>
                    <a:pt x="554" y="130"/>
                    <a:pt x="552" y="110"/>
                  </a:cubicBezTo>
                  <a:cubicBezTo>
                    <a:pt x="550" y="91"/>
                    <a:pt x="550" y="91"/>
                    <a:pt x="550" y="91"/>
                  </a:cubicBezTo>
                  <a:cubicBezTo>
                    <a:pt x="548" y="70"/>
                    <a:pt x="557" y="49"/>
                    <a:pt x="573" y="35"/>
                  </a:cubicBezTo>
                  <a:cubicBezTo>
                    <a:pt x="575" y="33"/>
                    <a:pt x="579" y="32"/>
                    <a:pt x="582" y="33"/>
                  </a:cubicBezTo>
                  <a:cubicBezTo>
                    <a:pt x="585" y="33"/>
                    <a:pt x="588" y="34"/>
                    <a:pt x="590" y="37"/>
                  </a:cubicBezTo>
                  <a:cubicBezTo>
                    <a:pt x="628" y="81"/>
                    <a:pt x="628" y="81"/>
                    <a:pt x="628" y="81"/>
                  </a:cubicBezTo>
                  <a:cubicBezTo>
                    <a:pt x="704" y="171"/>
                    <a:pt x="671" y="227"/>
                    <a:pt x="637" y="286"/>
                  </a:cubicBezTo>
                  <a:cubicBezTo>
                    <a:pt x="631" y="296"/>
                    <a:pt x="626" y="305"/>
                    <a:pt x="621" y="315"/>
                  </a:cubicBezTo>
                  <a:cubicBezTo>
                    <a:pt x="608" y="270"/>
                    <a:pt x="586" y="229"/>
                    <a:pt x="556" y="193"/>
                  </a:cubicBezTo>
                  <a:cubicBezTo>
                    <a:pt x="484" y="107"/>
                    <a:pt x="484" y="107"/>
                    <a:pt x="484" y="107"/>
                  </a:cubicBezTo>
                  <a:cubicBezTo>
                    <a:pt x="485" y="107"/>
                    <a:pt x="485" y="107"/>
                    <a:pt x="485" y="107"/>
                  </a:cubicBezTo>
                  <a:cubicBezTo>
                    <a:pt x="491" y="102"/>
                    <a:pt x="494" y="95"/>
                    <a:pt x="495" y="88"/>
                  </a:cubicBezTo>
                  <a:cubicBezTo>
                    <a:pt x="495" y="80"/>
                    <a:pt x="493" y="73"/>
                    <a:pt x="488" y="67"/>
                  </a:cubicBezTo>
                  <a:cubicBezTo>
                    <a:pt x="465" y="40"/>
                    <a:pt x="465" y="40"/>
                    <a:pt x="465" y="40"/>
                  </a:cubicBezTo>
                  <a:cubicBezTo>
                    <a:pt x="460" y="34"/>
                    <a:pt x="454" y="31"/>
                    <a:pt x="446" y="30"/>
                  </a:cubicBezTo>
                  <a:cubicBezTo>
                    <a:pt x="439" y="29"/>
                    <a:pt x="431" y="32"/>
                    <a:pt x="426" y="37"/>
                  </a:cubicBezTo>
                  <a:cubicBezTo>
                    <a:pt x="63" y="342"/>
                    <a:pt x="63" y="342"/>
                    <a:pt x="63" y="342"/>
                  </a:cubicBezTo>
                  <a:cubicBezTo>
                    <a:pt x="51" y="352"/>
                    <a:pt x="49" y="370"/>
                    <a:pt x="59" y="382"/>
                  </a:cubicBezTo>
                  <a:cubicBezTo>
                    <a:pt x="82" y="409"/>
                    <a:pt x="82" y="409"/>
                    <a:pt x="82" y="409"/>
                  </a:cubicBezTo>
                  <a:cubicBezTo>
                    <a:pt x="87" y="415"/>
                    <a:pt x="94" y="418"/>
                    <a:pt x="101" y="419"/>
                  </a:cubicBezTo>
                  <a:cubicBezTo>
                    <a:pt x="102" y="419"/>
                    <a:pt x="103" y="419"/>
                    <a:pt x="104" y="419"/>
                  </a:cubicBezTo>
                  <a:cubicBezTo>
                    <a:pt x="110" y="419"/>
                    <a:pt x="117" y="417"/>
                    <a:pt x="122" y="412"/>
                  </a:cubicBezTo>
                  <a:cubicBezTo>
                    <a:pt x="122" y="412"/>
                    <a:pt x="122" y="412"/>
                    <a:pt x="122" y="412"/>
                  </a:cubicBezTo>
                  <a:cubicBezTo>
                    <a:pt x="149" y="444"/>
                    <a:pt x="149" y="444"/>
                    <a:pt x="149" y="444"/>
                  </a:cubicBezTo>
                  <a:cubicBezTo>
                    <a:pt x="142" y="450"/>
                    <a:pt x="132" y="452"/>
                    <a:pt x="122" y="449"/>
                  </a:cubicBezTo>
                  <a:cubicBezTo>
                    <a:pt x="104" y="444"/>
                    <a:pt x="104" y="444"/>
                    <a:pt x="104" y="444"/>
                  </a:cubicBezTo>
                  <a:cubicBezTo>
                    <a:pt x="74" y="436"/>
                    <a:pt x="41" y="443"/>
                    <a:pt x="17" y="463"/>
                  </a:cubicBezTo>
                  <a:cubicBezTo>
                    <a:pt x="8" y="471"/>
                    <a:pt x="2" y="481"/>
                    <a:pt x="1" y="493"/>
                  </a:cubicBezTo>
                  <a:cubicBezTo>
                    <a:pt x="0" y="505"/>
                    <a:pt x="4" y="516"/>
                    <a:pt x="11" y="525"/>
                  </a:cubicBezTo>
                  <a:cubicBezTo>
                    <a:pt x="49" y="569"/>
                    <a:pt x="49" y="569"/>
                    <a:pt x="49" y="569"/>
                  </a:cubicBezTo>
                  <a:cubicBezTo>
                    <a:pt x="139" y="676"/>
                    <a:pt x="220" y="646"/>
                    <a:pt x="285" y="622"/>
                  </a:cubicBezTo>
                  <a:cubicBezTo>
                    <a:pt x="314" y="611"/>
                    <a:pt x="340" y="602"/>
                    <a:pt x="363" y="605"/>
                  </a:cubicBezTo>
                  <a:cubicBezTo>
                    <a:pt x="368" y="606"/>
                    <a:pt x="372" y="607"/>
                    <a:pt x="376" y="609"/>
                  </a:cubicBezTo>
                  <a:cubicBezTo>
                    <a:pt x="377" y="609"/>
                    <a:pt x="378" y="609"/>
                    <a:pt x="379" y="609"/>
                  </a:cubicBezTo>
                  <a:cubicBezTo>
                    <a:pt x="388" y="613"/>
                    <a:pt x="391" y="620"/>
                    <a:pt x="393" y="626"/>
                  </a:cubicBezTo>
                  <a:cubicBezTo>
                    <a:pt x="395" y="634"/>
                    <a:pt x="393" y="643"/>
                    <a:pt x="388" y="649"/>
                  </a:cubicBezTo>
                  <a:cubicBezTo>
                    <a:pt x="383" y="656"/>
                    <a:pt x="372" y="661"/>
                    <a:pt x="364" y="660"/>
                  </a:cubicBezTo>
                  <a:cubicBezTo>
                    <a:pt x="357" y="659"/>
                    <a:pt x="351" y="654"/>
                    <a:pt x="347" y="646"/>
                  </a:cubicBezTo>
                  <a:cubicBezTo>
                    <a:pt x="344" y="638"/>
                    <a:pt x="334" y="634"/>
                    <a:pt x="327" y="638"/>
                  </a:cubicBezTo>
                  <a:cubicBezTo>
                    <a:pt x="319" y="641"/>
                    <a:pt x="315" y="651"/>
                    <a:pt x="319" y="659"/>
                  </a:cubicBezTo>
                  <a:cubicBezTo>
                    <a:pt x="327" y="677"/>
                    <a:pt x="342" y="689"/>
                    <a:pt x="360" y="691"/>
                  </a:cubicBezTo>
                  <a:cubicBezTo>
                    <a:pt x="362" y="691"/>
                    <a:pt x="364" y="691"/>
                    <a:pt x="366" y="691"/>
                  </a:cubicBezTo>
                  <a:cubicBezTo>
                    <a:pt x="384" y="691"/>
                    <a:pt x="402" y="682"/>
                    <a:pt x="413" y="668"/>
                  </a:cubicBezTo>
                  <a:cubicBezTo>
                    <a:pt x="424" y="654"/>
                    <a:pt x="428" y="635"/>
                    <a:pt x="423" y="618"/>
                  </a:cubicBezTo>
                  <a:cubicBezTo>
                    <a:pt x="423" y="617"/>
                    <a:pt x="423" y="617"/>
                    <a:pt x="423" y="617"/>
                  </a:cubicBezTo>
                  <a:cubicBezTo>
                    <a:pt x="437" y="618"/>
                    <a:pt x="451" y="619"/>
                    <a:pt x="466" y="619"/>
                  </a:cubicBezTo>
                  <a:cubicBezTo>
                    <a:pt x="482" y="619"/>
                    <a:pt x="498" y="618"/>
                    <a:pt x="514" y="616"/>
                  </a:cubicBezTo>
                  <a:cubicBezTo>
                    <a:pt x="515" y="616"/>
                    <a:pt x="515" y="616"/>
                    <a:pt x="515" y="616"/>
                  </a:cubicBezTo>
                  <a:cubicBezTo>
                    <a:pt x="508" y="625"/>
                    <a:pt x="502" y="634"/>
                    <a:pt x="499" y="645"/>
                  </a:cubicBezTo>
                  <a:cubicBezTo>
                    <a:pt x="437" y="797"/>
                    <a:pt x="437" y="797"/>
                    <a:pt x="437" y="797"/>
                  </a:cubicBezTo>
                  <a:cubicBezTo>
                    <a:pt x="108" y="1050"/>
                    <a:pt x="108" y="1050"/>
                    <a:pt x="108" y="1050"/>
                  </a:cubicBezTo>
                  <a:cubicBezTo>
                    <a:pt x="102" y="1054"/>
                    <a:pt x="100" y="1061"/>
                    <a:pt x="102" y="1068"/>
                  </a:cubicBezTo>
                  <a:cubicBezTo>
                    <a:pt x="104" y="1074"/>
                    <a:pt x="110" y="1078"/>
                    <a:pt x="117" y="1078"/>
                  </a:cubicBezTo>
                  <a:cubicBezTo>
                    <a:pt x="490" y="1078"/>
                    <a:pt x="490" y="1078"/>
                    <a:pt x="490" y="1078"/>
                  </a:cubicBezTo>
                  <a:cubicBezTo>
                    <a:pt x="495" y="1078"/>
                    <a:pt x="499" y="1077"/>
                    <a:pt x="502" y="1073"/>
                  </a:cubicBezTo>
                  <a:cubicBezTo>
                    <a:pt x="522" y="1052"/>
                    <a:pt x="522" y="1052"/>
                    <a:pt x="522" y="1052"/>
                  </a:cubicBezTo>
                  <a:cubicBezTo>
                    <a:pt x="528" y="1046"/>
                    <a:pt x="528" y="1036"/>
                    <a:pt x="522" y="1030"/>
                  </a:cubicBezTo>
                  <a:cubicBezTo>
                    <a:pt x="516" y="1024"/>
                    <a:pt x="506" y="1024"/>
                    <a:pt x="500" y="1030"/>
                  </a:cubicBezTo>
                  <a:cubicBezTo>
                    <a:pt x="484" y="1047"/>
                    <a:pt x="484" y="1047"/>
                    <a:pt x="484" y="1047"/>
                  </a:cubicBezTo>
                  <a:cubicBezTo>
                    <a:pt x="163" y="1047"/>
                    <a:pt x="163" y="1047"/>
                    <a:pt x="163" y="1047"/>
                  </a:cubicBezTo>
                  <a:cubicBezTo>
                    <a:pt x="459" y="819"/>
                    <a:pt x="459" y="819"/>
                    <a:pt x="459" y="819"/>
                  </a:cubicBezTo>
                  <a:cubicBezTo>
                    <a:pt x="460" y="819"/>
                    <a:pt x="460" y="819"/>
                    <a:pt x="460" y="819"/>
                  </a:cubicBezTo>
                  <a:cubicBezTo>
                    <a:pt x="460" y="818"/>
                    <a:pt x="460" y="818"/>
                    <a:pt x="461" y="818"/>
                  </a:cubicBezTo>
                  <a:cubicBezTo>
                    <a:pt x="461" y="818"/>
                    <a:pt x="461" y="817"/>
                    <a:pt x="462" y="817"/>
                  </a:cubicBezTo>
                  <a:cubicBezTo>
                    <a:pt x="462" y="817"/>
                    <a:pt x="462" y="817"/>
                    <a:pt x="462" y="816"/>
                  </a:cubicBezTo>
                  <a:cubicBezTo>
                    <a:pt x="463" y="816"/>
                    <a:pt x="463" y="815"/>
                    <a:pt x="463" y="815"/>
                  </a:cubicBezTo>
                  <a:cubicBezTo>
                    <a:pt x="463" y="815"/>
                    <a:pt x="463" y="815"/>
                    <a:pt x="463" y="815"/>
                  </a:cubicBezTo>
                  <a:cubicBezTo>
                    <a:pt x="464" y="814"/>
                    <a:pt x="464" y="813"/>
                    <a:pt x="464" y="813"/>
                  </a:cubicBezTo>
                  <a:cubicBezTo>
                    <a:pt x="464" y="813"/>
                    <a:pt x="464" y="813"/>
                    <a:pt x="464" y="813"/>
                  </a:cubicBezTo>
                  <a:cubicBezTo>
                    <a:pt x="528" y="656"/>
                    <a:pt x="528" y="656"/>
                    <a:pt x="528" y="656"/>
                  </a:cubicBezTo>
                  <a:cubicBezTo>
                    <a:pt x="528" y="656"/>
                    <a:pt x="528" y="656"/>
                    <a:pt x="528" y="655"/>
                  </a:cubicBezTo>
                  <a:cubicBezTo>
                    <a:pt x="531" y="646"/>
                    <a:pt x="537" y="638"/>
                    <a:pt x="544" y="631"/>
                  </a:cubicBezTo>
                  <a:cubicBezTo>
                    <a:pt x="589" y="589"/>
                    <a:pt x="589" y="589"/>
                    <a:pt x="589" y="589"/>
                  </a:cubicBezTo>
                  <a:cubicBezTo>
                    <a:pt x="597" y="581"/>
                    <a:pt x="607" y="578"/>
                    <a:pt x="617" y="578"/>
                  </a:cubicBezTo>
                  <a:cubicBezTo>
                    <a:pt x="627" y="578"/>
                    <a:pt x="636" y="582"/>
                    <a:pt x="643" y="589"/>
                  </a:cubicBezTo>
                  <a:cubicBezTo>
                    <a:pt x="644" y="591"/>
                    <a:pt x="644" y="591"/>
                    <a:pt x="644" y="591"/>
                  </a:cubicBezTo>
                  <a:cubicBezTo>
                    <a:pt x="644" y="591"/>
                    <a:pt x="644" y="591"/>
                    <a:pt x="644" y="591"/>
                  </a:cubicBezTo>
                  <a:cubicBezTo>
                    <a:pt x="700" y="651"/>
                    <a:pt x="700" y="651"/>
                    <a:pt x="700" y="651"/>
                  </a:cubicBezTo>
                  <a:cubicBezTo>
                    <a:pt x="700" y="651"/>
                    <a:pt x="700" y="651"/>
                    <a:pt x="700" y="651"/>
                  </a:cubicBezTo>
                  <a:cubicBezTo>
                    <a:pt x="700" y="651"/>
                    <a:pt x="700" y="651"/>
                    <a:pt x="700" y="651"/>
                  </a:cubicBezTo>
                  <a:cubicBezTo>
                    <a:pt x="700" y="651"/>
                    <a:pt x="700" y="651"/>
                    <a:pt x="700" y="651"/>
                  </a:cubicBezTo>
                  <a:cubicBezTo>
                    <a:pt x="707" y="659"/>
                    <a:pt x="707" y="659"/>
                    <a:pt x="707" y="659"/>
                  </a:cubicBezTo>
                  <a:cubicBezTo>
                    <a:pt x="711" y="663"/>
                    <a:pt x="712" y="667"/>
                    <a:pt x="712" y="672"/>
                  </a:cubicBezTo>
                  <a:cubicBezTo>
                    <a:pt x="712" y="677"/>
                    <a:pt x="710" y="682"/>
                    <a:pt x="706" y="686"/>
                  </a:cubicBezTo>
                  <a:cubicBezTo>
                    <a:pt x="697" y="695"/>
                    <a:pt x="697" y="695"/>
                    <a:pt x="697" y="695"/>
                  </a:cubicBezTo>
                  <a:cubicBezTo>
                    <a:pt x="690" y="700"/>
                    <a:pt x="681" y="702"/>
                    <a:pt x="675" y="698"/>
                  </a:cubicBezTo>
                  <a:cubicBezTo>
                    <a:pt x="674" y="698"/>
                    <a:pt x="674" y="698"/>
                    <a:pt x="674" y="698"/>
                  </a:cubicBezTo>
                  <a:cubicBezTo>
                    <a:pt x="672" y="697"/>
                    <a:pt x="671" y="696"/>
                    <a:pt x="670" y="694"/>
                  </a:cubicBezTo>
                  <a:cubicBezTo>
                    <a:pt x="647" y="670"/>
                    <a:pt x="647" y="670"/>
                    <a:pt x="647" y="670"/>
                  </a:cubicBezTo>
                  <a:cubicBezTo>
                    <a:pt x="638" y="661"/>
                    <a:pt x="627" y="656"/>
                    <a:pt x="615" y="655"/>
                  </a:cubicBezTo>
                  <a:cubicBezTo>
                    <a:pt x="603" y="655"/>
                    <a:pt x="591" y="659"/>
                    <a:pt x="582" y="668"/>
                  </a:cubicBezTo>
                  <a:cubicBezTo>
                    <a:pt x="581" y="669"/>
                    <a:pt x="580" y="670"/>
                    <a:pt x="579" y="671"/>
                  </a:cubicBezTo>
                  <a:cubicBezTo>
                    <a:pt x="578" y="673"/>
                    <a:pt x="577" y="676"/>
                    <a:pt x="577" y="679"/>
                  </a:cubicBezTo>
                  <a:cubicBezTo>
                    <a:pt x="577" y="679"/>
                    <a:pt x="577" y="680"/>
                    <a:pt x="577" y="680"/>
                  </a:cubicBezTo>
                  <a:cubicBezTo>
                    <a:pt x="577" y="681"/>
                    <a:pt x="577" y="681"/>
                    <a:pt x="577" y="681"/>
                  </a:cubicBezTo>
                  <a:cubicBezTo>
                    <a:pt x="577" y="682"/>
                    <a:pt x="577" y="683"/>
                    <a:pt x="577" y="684"/>
                  </a:cubicBezTo>
                  <a:cubicBezTo>
                    <a:pt x="577" y="685"/>
                    <a:pt x="577" y="685"/>
                    <a:pt x="577" y="686"/>
                  </a:cubicBezTo>
                  <a:cubicBezTo>
                    <a:pt x="577" y="687"/>
                    <a:pt x="577" y="687"/>
                    <a:pt x="577" y="688"/>
                  </a:cubicBezTo>
                  <a:cubicBezTo>
                    <a:pt x="577" y="688"/>
                    <a:pt x="577" y="689"/>
                    <a:pt x="577" y="690"/>
                  </a:cubicBezTo>
                  <a:cubicBezTo>
                    <a:pt x="577" y="690"/>
                    <a:pt x="577" y="691"/>
                    <a:pt x="577" y="691"/>
                  </a:cubicBezTo>
                  <a:cubicBezTo>
                    <a:pt x="577" y="692"/>
                    <a:pt x="577" y="693"/>
                    <a:pt x="577" y="694"/>
                  </a:cubicBezTo>
                  <a:cubicBezTo>
                    <a:pt x="577" y="694"/>
                    <a:pt x="577" y="694"/>
                    <a:pt x="577" y="694"/>
                  </a:cubicBezTo>
                  <a:cubicBezTo>
                    <a:pt x="577" y="695"/>
                    <a:pt x="577" y="695"/>
                    <a:pt x="577" y="695"/>
                  </a:cubicBezTo>
                  <a:cubicBezTo>
                    <a:pt x="575" y="710"/>
                    <a:pt x="570" y="723"/>
                    <a:pt x="561" y="735"/>
                  </a:cubicBezTo>
                  <a:cubicBezTo>
                    <a:pt x="555" y="742"/>
                    <a:pt x="557" y="752"/>
                    <a:pt x="564" y="757"/>
                  </a:cubicBezTo>
                  <a:cubicBezTo>
                    <a:pt x="570" y="762"/>
                    <a:pt x="580" y="761"/>
                    <a:pt x="586" y="754"/>
                  </a:cubicBezTo>
                  <a:cubicBezTo>
                    <a:pt x="591" y="747"/>
                    <a:pt x="595" y="739"/>
                    <a:pt x="599" y="732"/>
                  </a:cubicBezTo>
                  <a:cubicBezTo>
                    <a:pt x="733" y="914"/>
                    <a:pt x="733" y="914"/>
                    <a:pt x="733" y="914"/>
                  </a:cubicBezTo>
                  <a:cubicBezTo>
                    <a:pt x="729" y="917"/>
                    <a:pt x="729" y="917"/>
                    <a:pt x="729" y="917"/>
                  </a:cubicBezTo>
                  <a:cubicBezTo>
                    <a:pt x="727" y="918"/>
                    <a:pt x="725" y="919"/>
                    <a:pt x="724" y="920"/>
                  </a:cubicBezTo>
                  <a:cubicBezTo>
                    <a:pt x="713" y="931"/>
                    <a:pt x="699" y="937"/>
                    <a:pt x="684" y="940"/>
                  </a:cubicBezTo>
                  <a:cubicBezTo>
                    <a:pt x="586" y="947"/>
                    <a:pt x="586" y="947"/>
                    <a:pt x="586" y="947"/>
                  </a:cubicBezTo>
                  <a:cubicBezTo>
                    <a:pt x="582" y="948"/>
                    <a:pt x="579" y="949"/>
                    <a:pt x="576" y="952"/>
                  </a:cubicBezTo>
                  <a:cubicBezTo>
                    <a:pt x="551" y="978"/>
                    <a:pt x="551" y="978"/>
                    <a:pt x="551" y="978"/>
                  </a:cubicBezTo>
                  <a:cubicBezTo>
                    <a:pt x="545" y="984"/>
                    <a:pt x="545" y="994"/>
                    <a:pt x="551" y="1000"/>
                  </a:cubicBezTo>
                  <a:cubicBezTo>
                    <a:pt x="554" y="1003"/>
                    <a:pt x="558" y="1005"/>
                    <a:pt x="562" y="1005"/>
                  </a:cubicBezTo>
                  <a:cubicBezTo>
                    <a:pt x="566" y="1005"/>
                    <a:pt x="570" y="1003"/>
                    <a:pt x="573" y="1000"/>
                  </a:cubicBezTo>
                  <a:cubicBezTo>
                    <a:pt x="594" y="978"/>
                    <a:pt x="594" y="978"/>
                    <a:pt x="594" y="978"/>
                  </a:cubicBezTo>
                  <a:cubicBezTo>
                    <a:pt x="688" y="972"/>
                    <a:pt x="688" y="972"/>
                    <a:pt x="688" y="972"/>
                  </a:cubicBezTo>
                  <a:cubicBezTo>
                    <a:pt x="688" y="972"/>
                    <a:pt x="688" y="972"/>
                    <a:pt x="688" y="972"/>
                  </a:cubicBezTo>
                  <a:cubicBezTo>
                    <a:pt x="689" y="977"/>
                    <a:pt x="690" y="983"/>
                    <a:pt x="693" y="988"/>
                  </a:cubicBezTo>
                  <a:cubicBezTo>
                    <a:pt x="730" y="1047"/>
                    <a:pt x="730" y="1047"/>
                    <a:pt x="730" y="1047"/>
                  </a:cubicBezTo>
                  <a:cubicBezTo>
                    <a:pt x="735" y="1056"/>
                    <a:pt x="745" y="1062"/>
                    <a:pt x="755" y="1064"/>
                  </a:cubicBezTo>
                  <a:cubicBezTo>
                    <a:pt x="757" y="1064"/>
                    <a:pt x="759" y="1065"/>
                    <a:pt x="761" y="1065"/>
                  </a:cubicBezTo>
                  <a:cubicBezTo>
                    <a:pt x="769" y="1065"/>
                    <a:pt x="778" y="1062"/>
                    <a:pt x="784" y="1056"/>
                  </a:cubicBezTo>
                  <a:cubicBezTo>
                    <a:pt x="1006" y="870"/>
                    <a:pt x="1006" y="870"/>
                    <a:pt x="1006" y="870"/>
                  </a:cubicBezTo>
                  <a:cubicBezTo>
                    <a:pt x="1014" y="863"/>
                    <a:pt x="1018" y="853"/>
                    <a:pt x="1018" y="843"/>
                  </a:cubicBezTo>
                  <a:cubicBezTo>
                    <a:pt x="1019" y="832"/>
                    <a:pt x="1014" y="822"/>
                    <a:pt x="1006" y="815"/>
                  </a:cubicBezTo>
                  <a:close/>
                  <a:moveTo>
                    <a:pt x="274" y="593"/>
                  </a:moveTo>
                  <a:cubicBezTo>
                    <a:pt x="209" y="617"/>
                    <a:pt x="148" y="639"/>
                    <a:pt x="73" y="549"/>
                  </a:cubicBezTo>
                  <a:cubicBezTo>
                    <a:pt x="35" y="505"/>
                    <a:pt x="35" y="505"/>
                    <a:pt x="35" y="505"/>
                  </a:cubicBezTo>
                  <a:cubicBezTo>
                    <a:pt x="33" y="502"/>
                    <a:pt x="32" y="499"/>
                    <a:pt x="33" y="496"/>
                  </a:cubicBezTo>
                  <a:cubicBezTo>
                    <a:pt x="33" y="493"/>
                    <a:pt x="34" y="490"/>
                    <a:pt x="37" y="488"/>
                  </a:cubicBezTo>
                  <a:cubicBezTo>
                    <a:pt x="53" y="474"/>
                    <a:pt x="75" y="469"/>
                    <a:pt x="96" y="475"/>
                  </a:cubicBezTo>
                  <a:cubicBezTo>
                    <a:pt x="114" y="480"/>
                    <a:pt x="114" y="480"/>
                    <a:pt x="114" y="480"/>
                  </a:cubicBezTo>
                  <a:cubicBezTo>
                    <a:pt x="133" y="485"/>
                    <a:pt x="154" y="481"/>
                    <a:pt x="170" y="468"/>
                  </a:cubicBezTo>
                  <a:cubicBezTo>
                    <a:pt x="194" y="497"/>
                    <a:pt x="194" y="497"/>
                    <a:pt x="194" y="497"/>
                  </a:cubicBezTo>
                  <a:cubicBezTo>
                    <a:pt x="224" y="533"/>
                    <a:pt x="262" y="562"/>
                    <a:pt x="303" y="582"/>
                  </a:cubicBezTo>
                  <a:cubicBezTo>
                    <a:pt x="293" y="585"/>
                    <a:pt x="283" y="589"/>
                    <a:pt x="274" y="593"/>
                  </a:cubicBezTo>
                  <a:close/>
                  <a:moveTo>
                    <a:pt x="589" y="519"/>
                  </a:moveTo>
                  <a:cubicBezTo>
                    <a:pt x="577" y="559"/>
                    <a:pt x="577" y="559"/>
                    <a:pt x="577" y="559"/>
                  </a:cubicBezTo>
                  <a:cubicBezTo>
                    <a:pt x="573" y="561"/>
                    <a:pt x="570" y="563"/>
                    <a:pt x="567" y="566"/>
                  </a:cubicBezTo>
                  <a:cubicBezTo>
                    <a:pt x="552" y="580"/>
                    <a:pt x="552" y="580"/>
                    <a:pt x="552" y="580"/>
                  </a:cubicBezTo>
                  <a:cubicBezTo>
                    <a:pt x="510" y="585"/>
                    <a:pt x="510" y="585"/>
                    <a:pt x="510" y="585"/>
                  </a:cubicBezTo>
                  <a:cubicBezTo>
                    <a:pt x="396" y="599"/>
                    <a:pt x="286" y="558"/>
                    <a:pt x="218" y="477"/>
                  </a:cubicBezTo>
                  <a:cubicBezTo>
                    <a:pt x="146" y="392"/>
                    <a:pt x="146" y="392"/>
                    <a:pt x="146" y="392"/>
                  </a:cubicBezTo>
                  <a:cubicBezTo>
                    <a:pt x="174" y="368"/>
                    <a:pt x="174" y="368"/>
                    <a:pt x="174" y="368"/>
                  </a:cubicBezTo>
                  <a:cubicBezTo>
                    <a:pt x="181" y="363"/>
                    <a:pt x="182" y="353"/>
                    <a:pt x="176" y="346"/>
                  </a:cubicBezTo>
                  <a:cubicBezTo>
                    <a:pt x="171" y="339"/>
                    <a:pt x="161" y="339"/>
                    <a:pt x="154" y="344"/>
                  </a:cubicBezTo>
                  <a:cubicBezTo>
                    <a:pt x="114" y="378"/>
                    <a:pt x="114" y="378"/>
                    <a:pt x="114" y="378"/>
                  </a:cubicBezTo>
                  <a:cubicBezTo>
                    <a:pt x="114" y="378"/>
                    <a:pt x="114" y="378"/>
                    <a:pt x="114" y="378"/>
                  </a:cubicBezTo>
                  <a:cubicBezTo>
                    <a:pt x="104" y="386"/>
                    <a:pt x="104" y="386"/>
                    <a:pt x="104" y="386"/>
                  </a:cubicBezTo>
                  <a:cubicBezTo>
                    <a:pt x="85" y="364"/>
                    <a:pt x="85" y="364"/>
                    <a:pt x="85" y="364"/>
                  </a:cubicBezTo>
                  <a:cubicBezTo>
                    <a:pt x="443" y="63"/>
                    <a:pt x="443" y="63"/>
                    <a:pt x="443" y="63"/>
                  </a:cubicBezTo>
                  <a:cubicBezTo>
                    <a:pt x="462" y="85"/>
                    <a:pt x="462" y="85"/>
                    <a:pt x="462" y="85"/>
                  </a:cubicBezTo>
                  <a:cubicBezTo>
                    <a:pt x="452" y="93"/>
                    <a:pt x="452" y="93"/>
                    <a:pt x="452" y="93"/>
                  </a:cubicBezTo>
                  <a:cubicBezTo>
                    <a:pt x="452" y="93"/>
                    <a:pt x="452" y="93"/>
                    <a:pt x="452" y="93"/>
                  </a:cubicBezTo>
                  <a:cubicBezTo>
                    <a:pt x="452" y="93"/>
                    <a:pt x="452" y="93"/>
                    <a:pt x="452" y="93"/>
                  </a:cubicBezTo>
                  <a:cubicBezTo>
                    <a:pt x="211" y="296"/>
                    <a:pt x="211" y="296"/>
                    <a:pt x="211" y="296"/>
                  </a:cubicBezTo>
                  <a:cubicBezTo>
                    <a:pt x="204" y="302"/>
                    <a:pt x="203" y="312"/>
                    <a:pt x="209" y="319"/>
                  </a:cubicBezTo>
                  <a:cubicBezTo>
                    <a:pt x="214" y="325"/>
                    <a:pt x="224" y="326"/>
                    <a:pt x="231" y="321"/>
                  </a:cubicBezTo>
                  <a:cubicBezTo>
                    <a:pt x="460" y="128"/>
                    <a:pt x="460" y="128"/>
                    <a:pt x="460" y="128"/>
                  </a:cubicBezTo>
                  <a:cubicBezTo>
                    <a:pt x="532" y="213"/>
                    <a:pt x="532" y="213"/>
                    <a:pt x="532" y="213"/>
                  </a:cubicBezTo>
                  <a:cubicBezTo>
                    <a:pt x="601" y="294"/>
                    <a:pt x="622" y="409"/>
                    <a:pt x="589" y="519"/>
                  </a:cubicBezTo>
                  <a:close/>
                  <a:moveTo>
                    <a:pt x="852" y="761"/>
                  </a:moveTo>
                  <a:cubicBezTo>
                    <a:pt x="858" y="761"/>
                    <a:pt x="864" y="764"/>
                    <a:pt x="868" y="769"/>
                  </a:cubicBezTo>
                  <a:cubicBezTo>
                    <a:pt x="876" y="777"/>
                    <a:pt x="877" y="789"/>
                    <a:pt x="871" y="798"/>
                  </a:cubicBezTo>
                  <a:cubicBezTo>
                    <a:pt x="803" y="855"/>
                    <a:pt x="803" y="855"/>
                    <a:pt x="803" y="855"/>
                  </a:cubicBezTo>
                  <a:cubicBezTo>
                    <a:pt x="795" y="856"/>
                    <a:pt x="788" y="853"/>
                    <a:pt x="783" y="848"/>
                  </a:cubicBezTo>
                  <a:cubicBezTo>
                    <a:pt x="774" y="838"/>
                    <a:pt x="774" y="823"/>
                    <a:pt x="784" y="814"/>
                  </a:cubicBezTo>
                  <a:cubicBezTo>
                    <a:pt x="794" y="804"/>
                    <a:pt x="794" y="804"/>
                    <a:pt x="794" y="804"/>
                  </a:cubicBezTo>
                  <a:cubicBezTo>
                    <a:pt x="796" y="803"/>
                    <a:pt x="798" y="802"/>
                    <a:pt x="799" y="800"/>
                  </a:cubicBezTo>
                  <a:cubicBezTo>
                    <a:pt x="838" y="765"/>
                    <a:pt x="838" y="765"/>
                    <a:pt x="838" y="765"/>
                  </a:cubicBezTo>
                  <a:cubicBezTo>
                    <a:pt x="842" y="762"/>
                    <a:pt x="847" y="761"/>
                    <a:pt x="852" y="761"/>
                  </a:cubicBezTo>
                  <a:close/>
                  <a:moveTo>
                    <a:pt x="795" y="694"/>
                  </a:moveTo>
                  <a:cubicBezTo>
                    <a:pt x="799" y="690"/>
                    <a:pt x="805" y="689"/>
                    <a:pt x="810" y="689"/>
                  </a:cubicBezTo>
                  <a:cubicBezTo>
                    <a:pt x="810" y="689"/>
                    <a:pt x="811" y="689"/>
                    <a:pt x="811" y="689"/>
                  </a:cubicBezTo>
                  <a:cubicBezTo>
                    <a:pt x="818" y="689"/>
                    <a:pt x="824" y="692"/>
                    <a:pt x="828" y="697"/>
                  </a:cubicBezTo>
                  <a:cubicBezTo>
                    <a:pt x="838" y="707"/>
                    <a:pt x="837" y="722"/>
                    <a:pt x="827" y="732"/>
                  </a:cubicBezTo>
                  <a:cubicBezTo>
                    <a:pt x="818" y="740"/>
                    <a:pt x="818" y="740"/>
                    <a:pt x="818" y="740"/>
                  </a:cubicBezTo>
                  <a:cubicBezTo>
                    <a:pt x="816" y="741"/>
                    <a:pt x="814" y="743"/>
                    <a:pt x="813" y="744"/>
                  </a:cubicBezTo>
                  <a:cubicBezTo>
                    <a:pt x="774" y="780"/>
                    <a:pt x="774" y="780"/>
                    <a:pt x="774" y="780"/>
                  </a:cubicBezTo>
                  <a:cubicBezTo>
                    <a:pt x="770" y="783"/>
                    <a:pt x="765" y="784"/>
                    <a:pt x="760" y="784"/>
                  </a:cubicBezTo>
                  <a:cubicBezTo>
                    <a:pt x="754" y="784"/>
                    <a:pt x="747" y="781"/>
                    <a:pt x="743" y="776"/>
                  </a:cubicBezTo>
                  <a:cubicBezTo>
                    <a:pt x="734" y="766"/>
                    <a:pt x="734" y="752"/>
                    <a:pt x="742" y="743"/>
                  </a:cubicBezTo>
                  <a:cubicBezTo>
                    <a:pt x="743" y="742"/>
                    <a:pt x="743" y="742"/>
                    <a:pt x="744" y="741"/>
                  </a:cubicBezTo>
                  <a:cubicBezTo>
                    <a:pt x="793" y="696"/>
                    <a:pt x="793" y="696"/>
                    <a:pt x="793" y="696"/>
                  </a:cubicBezTo>
                  <a:cubicBezTo>
                    <a:pt x="794" y="695"/>
                    <a:pt x="794" y="694"/>
                    <a:pt x="795" y="694"/>
                  </a:cubicBezTo>
                  <a:close/>
                  <a:moveTo>
                    <a:pt x="712" y="618"/>
                  </a:moveTo>
                  <a:cubicBezTo>
                    <a:pt x="678" y="581"/>
                    <a:pt x="678" y="581"/>
                    <a:pt x="678" y="581"/>
                  </a:cubicBezTo>
                  <a:cubicBezTo>
                    <a:pt x="685" y="575"/>
                    <a:pt x="685" y="575"/>
                    <a:pt x="685" y="575"/>
                  </a:cubicBezTo>
                  <a:cubicBezTo>
                    <a:pt x="689" y="571"/>
                    <a:pt x="696" y="569"/>
                    <a:pt x="702" y="569"/>
                  </a:cubicBezTo>
                  <a:cubicBezTo>
                    <a:pt x="709" y="569"/>
                    <a:pt x="715" y="572"/>
                    <a:pt x="720" y="577"/>
                  </a:cubicBezTo>
                  <a:cubicBezTo>
                    <a:pt x="729" y="587"/>
                    <a:pt x="728" y="602"/>
                    <a:pt x="718" y="612"/>
                  </a:cubicBezTo>
                  <a:lnTo>
                    <a:pt x="712" y="618"/>
                  </a:lnTo>
                  <a:close/>
                  <a:moveTo>
                    <a:pt x="718" y="718"/>
                  </a:moveTo>
                  <a:cubicBezTo>
                    <a:pt x="727" y="709"/>
                    <a:pt x="727" y="709"/>
                    <a:pt x="727" y="709"/>
                  </a:cubicBezTo>
                  <a:cubicBezTo>
                    <a:pt x="737" y="700"/>
                    <a:pt x="743" y="687"/>
                    <a:pt x="744" y="673"/>
                  </a:cubicBezTo>
                  <a:cubicBezTo>
                    <a:pt x="744" y="661"/>
                    <a:pt x="740" y="650"/>
                    <a:pt x="733" y="641"/>
                  </a:cubicBezTo>
                  <a:cubicBezTo>
                    <a:pt x="738" y="636"/>
                    <a:pt x="738" y="636"/>
                    <a:pt x="738" y="636"/>
                  </a:cubicBezTo>
                  <a:cubicBezTo>
                    <a:pt x="743" y="632"/>
                    <a:pt x="749" y="630"/>
                    <a:pt x="756" y="630"/>
                  </a:cubicBezTo>
                  <a:cubicBezTo>
                    <a:pt x="762" y="630"/>
                    <a:pt x="768" y="633"/>
                    <a:pt x="773" y="638"/>
                  </a:cubicBezTo>
                  <a:cubicBezTo>
                    <a:pt x="782" y="647"/>
                    <a:pt x="782" y="661"/>
                    <a:pt x="774" y="671"/>
                  </a:cubicBezTo>
                  <a:cubicBezTo>
                    <a:pt x="773" y="671"/>
                    <a:pt x="772" y="672"/>
                    <a:pt x="772" y="672"/>
                  </a:cubicBezTo>
                  <a:cubicBezTo>
                    <a:pt x="723" y="718"/>
                    <a:pt x="723" y="718"/>
                    <a:pt x="723" y="718"/>
                  </a:cubicBezTo>
                  <a:cubicBezTo>
                    <a:pt x="722" y="718"/>
                    <a:pt x="721" y="719"/>
                    <a:pt x="721" y="720"/>
                  </a:cubicBezTo>
                  <a:cubicBezTo>
                    <a:pt x="717" y="723"/>
                    <a:pt x="713" y="724"/>
                    <a:pt x="708" y="725"/>
                  </a:cubicBezTo>
                  <a:cubicBezTo>
                    <a:pt x="712" y="723"/>
                    <a:pt x="715" y="720"/>
                    <a:pt x="718" y="718"/>
                  </a:cubicBezTo>
                  <a:close/>
                  <a:moveTo>
                    <a:pt x="608" y="691"/>
                  </a:moveTo>
                  <a:cubicBezTo>
                    <a:pt x="608" y="690"/>
                    <a:pt x="608" y="689"/>
                    <a:pt x="608" y="688"/>
                  </a:cubicBezTo>
                  <a:cubicBezTo>
                    <a:pt x="609" y="688"/>
                    <a:pt x="609" y="687"/>
                    <a:pt x="610" y="687"/>
                  </a:cubicBezTo>
                  <a:cubicBezTo>
                    <a:pt x="611" y="687"/>
                    <a:pt x="613" y="687"/>
                    <a:pt x="614" y="687"/>
                  </a:cubicBezTo>
                  <a:cubicBezTo>
                    <a:pt x="618" y="687"/>
                    <a:pt x="621" y="688"/>
                    <a:pt x="624" y="691"/>
                  </a:cubicBezTo>
                  <a:cubicBezTo>
                    <a:pt x="647" y="716"/>
                    <a:pt x="647" y="716"/>
                    <a:pt x="647" y="716"/>
                  </a:cubicBezTo>
                  <a:cubicBezTo>
                    <a:pt x="649" y="718"/>
                    <a:pt x="651" y="720"/>
                    <a:pt x="654" y="722"/>
                  </a:cubicBezTo>
                  <a:cubicBezTo>
                    <a:pt x="657" y="728"/>
                    <a:pt x="660" y="734"/>
                    <a:pt x="665" y="738"/>
                  </a:cubicBezTo>
                  <a:cubicBezTo>
                    <a:pt x="675" y="749"/>
                    <a:pt x="689" y="756"/>
                    <a:pt x="704" y="756"/>
                  </a:cubicBezTo>
                  <a:cubicBezTo>
                    <a:pt x="704" y="756"/>
                    <a:pt x="705" y="756"/>
                    <a:pt x="705" y="756"/>
                  </a:cubicBezTo>
                  <a:cubicBezTo>
                    <a:pt x="704" y="771"/>
                    <a:pt x="709" y="786"/>
                    <a:pt x="720" y="797"/>
                  </a:cubicBezTo>
                  <a:cubicBezTo>
                    <a:pt x="728" y="805"/>
                    <a:pt x="737" y="811"/>
                    <a:pt x="748" y="814"/>
                  </a:cubicBezTo>
                  <a:cubicBezTo>
                    <a:pt x="742" y="832"/>
                    <a:pt x="746" y="854"/>
                    <a:pt x="760" y="869"/>
                  </a:cubicBezTo>
                  <a:cubicBezTo>
                    <a:pt x="764" y="874"/>
                    <a:pt x="769" y="877"/>
                    <a:pt x="774" y="880"/>
                  </a:cubicBezTo>
                  <a:cubicBezTo>
                    <a:pt x="757" y="894"/>
                    <a:pt x="757" y="894"/>
                    <a:pt x="757" y="894"/>
                  </a:cubicBezTo>
                  <a:lnTo>
                    <a:pt x="608" y="691"/>
                  </a:lnTo>
                  <a:close/>
                  <a:moveTo>
                    <a:pt x="985" y="846"/>
                  </a:moveTo>
                  <a:cubicBezTo>
                    <a:pt x="764" y="1032"/>
                    <a:pt x="764" y="1032"/>
                    <a:pt x="764" y="1032"/>
                  </a:cubicBezTo>
                  <a:cubicBezTo>
                    <a:pt x="762" y="1033"/>
                    <a:pt x="761" y="1033"/>
                    <a:pt x="760" y="1033"/>
                  </a:cubicBezTo>
                  <a:cubicBezTo>
                    <a:pt x="759" y="1033"/>
                    <a:pt x="758" y="1032"/>
                    <a:pt x="757" y="1031"/>
                  </a:cubicBezTo>
                  <a:cubicBezTo>
                    <a:pt x="720" y="971"/>
                    <a:pt x="720" y="971"/>
                    <a:pt x="720" y="971"/>
                  </a:cubicBezTo>
                  <a:cubicBezTo>
                    <a:pt x="719" y="969"/>
                    <a:pt x="719" y="967"/>
                    <a:pt x="721" y="965"/>
                  </a:cubicBezTo>
                  <a:cubicBezTo>
                    <a:pt x="927" y="792"/>
                    <a:pt x="927" y="792"/>
                    <a:pt x="927" y="792"/>
                  </a:cubicBezTo>
                  <a:cubicBezTo>
                    <a:pt x="927" y="792"/>
                    <a:pt x="927" y="792"/>
                    <a:pt x="927" y="792"/>
                  </a:cubicBezTo>
                  <a:cubicBezTo>
                    <a:pt x="928" y="791"/>
                    <a:pt x="929" y="791"/>
                    <a:pt x="930" y="791"/>
                  </a:cubicBezTo>
                  <a:cubicBezTo>
                    <a:pt x="931" y="791"/>
                    <a:pt x="932" y="791"/>
                    <a:pt x="933" y="792"/>
                  </a:cubicBezTo>
                  <a:cubicBezTo>
                    <a:pt x="985" y="838"/>
                    <a:pt x="985" y="838"/>
                    <a:pt x="985" y="838"/>
                  </a:cubicBezTo>
                  <a:cubicBezTo>
                    <a:pt x="987" y="840"/>
                    <a:pt x="987" y="841"/>
                    <a:pt x="987" y="842"/>
                  </a:cubicBezTo>
                  <a:cubicBezTo>
                    <a:pt x="987" y="843"/>
                    <a:pt x="987" y="845"/>
                    <a:pt x="985" y="846"/>
                  </a:cubicBezTo>
                  <a:close/>
                  <a:moveTo>
                    <a:pt x="985" y="846"/>
                  </a:moveTo>
                  <a:cubicBezTo>
                    <a:pt x="985" y="846"/>
                    <a:pt x="985" y="846"/>
                    <a:pt x="985" y="8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nvGrpSpPr>
          <p:cNvPr id="28" name="Group 27">
            <a:extLst>
              <a:ext uri="{FF2B5EF4-FFF2-40B4-BE49-F238E27FC236}">
                <a16:creationId xmlns:a16="http://schemas.microsoft.com/office/drawing/2014/main" id="{B595CE16-04A6-2B95-6FF3-14CFF919E389}"/>
              </a:ext>
            </a:extLst>
          </p:cNvPr>
          <p:cNvGrpSpPr/>
          <p:nvPr/>
        </p:nvGrpSpPr>
        <p:grpSpPr>
          <a:xfrm>
            <a:off x="8785747" y="4623027"/>
            <a:ext cx="1235890" cy="1196530"/>
            <a:chOff x="4684713" y="2173288"/>
            <a:chExt cx="747713" cy="723900"/>
          </a:xfrm>
          <a:solidFill>
            <a:schemeClr val="bg1"/>
          </a:solidFill>
        </p:grpSpPr>
        <p:sp>
          <p:nvSpPr>
            <p:cNvPr id="29" name="Freeform 33">
              <a:extLst>
                <a:ext uri="{FF2B5EF4-FFF2-40B4-BE49-F238E27FC236}">
                  <a16:creationId xmlns:a16="http://schemas.microsoft.com/office/drawing/2014/main" id="{81572F34-04BD-03AB-5C8E-6913FD4EF9CC}"/>
                </a:ext>
              </a:extLst>
            </p:cNvPr>
            <p:cNvSpPr>
              <a:spLocks noEditPoints="1"/>
            </p:cNvSpPr>
            <p:nvPr/>
          </p:nvSpPr>
          <p:spPr bwMode="auto">
            <a:xfrm>
              <a:off x="4684713" y="2173288"/>
              <a:ext cx="747713" cy="723900"/>
            </a:xfrm>
            <a:custGeom>
              <a:avLst/>
              <a:gdLst>
                <a:gd name="T0" fmla="*/ 941 w 1114"/>
                <a:gd name="T1" fmla="*/ 578 h 1077"/>
                <a:gd name="T2" fmla="*/ 992 w 1114"/>
                <a:gd name="T3" fmla="*/ 435 h 1077"/>
                <a:gd name="T4" fmla="*/ 941 w 1114"/>
                <a:gd name="T5" fmla="*/ 291 h 1077"/>
                <a:gd name="T6" fmla="*/ 838 w 1114"/>
                <a:gd name="T7" fmla="*/ 153 h 1077"/>
                <a:gd name="T8" fmla="*/ 731 w 1114"/>
                <a:gd name="T9" fmla="*/ 48 h 1077"/>
                <a:gd name="T10" fmla="*/ 660 w 1114"/>
                <a:gd name="T11" fmla="*/ 50 h 1077"/>
                <a:gd name="T12" fmla="*/ 487 w 1114"/>
                <a:gd name="T13" fmla="*/ 31 h 1077"/>
                <a:gd name="T14" fmla="*/ 413 w 1114"/>
                <a:gd name="T15" fmla="*/ 50 h 1077"/>
                <a:gd name="T16" fmla="*/ 295 w 1114"/>
                <a:gd name="T17" fmla="*/ 119 h 1077"/>
                <a:gd name="T18" fmla="*/ 180 w 1114"/>
                <a:gd name="T19" fmla="*/ 217 h 1077"/>
                <a:gd name="T20" fmla="*/ 153 w 1114"/>
                <a:gd name="T21" fmla="*/ 365 h 1077"/>
                <a:gd name="T22" fmla="*/ 173 w 1114"/>
                <a:gd name="T23" fmla="*/ 538 h 1077"/>
                <a:gd name="T24" fmla="*/ 9 w 1114"/>
                <a:gd name="T25" fmla="*/ 807 h 1077"/>
                <a:gd name="T26" fmla="*/ 208 w 1114"/>
                <a:gd name="T27" fmla="*/ 871 h 1077"/>
                <a:gd name="T28" fmla="*/ 255 w 1114"/>
                <a:gd name="T29" fmla="*/ 1077 h 1077"/>
                <a:gd name="T30" fmla="*/ 557 w 1114"/>
                <a:gd name="T31" fmla="*/ 869 h 1077"/>
                <a:gd name="T32" fmla="*/ 859 w 1114"/>
                <a:gd name="T33" fmla="*/ 1077 h 1077"/>
                <a:gd name="T34" fmla="*/ 906 w 1114"/>
                <a:gd name="T35" fmla="*/ 871 h 1077"/>
                <a:gd name="T36" fmla="*/ 1105 w 1114"/>
                <a:gd name="T37" fmla="*/ 807 h 1077"/>
                <a:gd name="T38" fmla="*/ 77 w 1114"/>
                <a:gd name="T39" fmla="*/ 806 h 1077"/>
                <a:gd name="T40" fmla="*/ 276 w 1114"/>
                <a:gd name="T41" fmla="*/ 716 h 1077"/>
                <a:gd name="T42" fmla="*/ 383 w 1114"/>
                <a:gd name="T43" fmla="*/ 821 h 1077"/>
                <a:gd name="T44" fmla="*/ 454 w 1114"/>
                <a:gd name="T45" fmla="*/ 819 h 1077"/>
                <a:gd name="T46" fmla="*/ 252 w 1114"/>
                <a:gd name="T47" fmla="*/ 847 h 1077"/>
                <a:gd name="T48" fmla="*/ 439 w 1114"/>
                <a:gd name="T49" fmla="*/ 770 h 1077"/>
                <a:gd name="T50" fmla="*/ 363 w 1114"/>
                <a:gd name="T51" fmla="*/ 770 h 1077"/>
                <a:gd name="T52" fmla="*/ 260 w 1114"/>
                <a:gd name="T53" fmla="*/ 653 h 1077"/>
                <a:gd name="T54" fmla="*/ 219 w 1114"/>
                <a:gd name="T55" fmla="*/ 525 h 1077"/>
                <a:gd name="T56" fmla="*/ 191 w 1114"/>
                <a:gd name="T57" fmla="*/ 393 h 1077"/>
                <a:gd name="T58" fmla="*/ 222 w 1114"/>
                <a:gd name="T59" fmla="*/ 241 h 1077"/>
                <a:gd name="T60" fmla="*/ 339 w 1114"/>
                <a:gd name="T61" fmla="*/ 138 h 1077"/>
                <a:gd name="T62" fmla="*/ 409 w 1114"/>
                <a:gd name="T63" fmla="*/ 97 h 1077"/>
                <a:gd name="T64" fmla="*/ 515 w 1114"/>
                <a:gd name="T65" fmla="*/ 69 h 1077"/>
                <a:gd name="T66" fmla="*/ 648 w 1114"/>
                <a:gd name="T67" fmla="*/ 96 h 1077"/>
                <a:gd name="T68" fmla="*/ 731 w 1114"/>
                <a:gd name="T69" fmla="*/ 96 h 1077"/>
                <a:gd name="T70" fmla="*/ 805 w 1114"/>
                <a:gd name="T71" fmla="*/ 187 h 1077"/>
                <a:gd name="T72" fmla="*/ 894 w 1114"/>
                <a:gd name="T73" fmla="*/ 286 h 1077"/>
                <a:gd name="T74" fmla="*/ 944 w 1114"/>
                <a:gd name="T75" fmla="*/ 435 h 1077"/>
                <a:gd name="T76" fmla="*/ 894 w 1114"/>
                <a:gd name="T77" fmla="*/ 583 h 1077"/>
                <a:gd name="T78" fmla="*/ 805 w 1114"/>
                <a:gd name="T79" fmla="*/ 682 h 1077"/>
                <a:gd name="T80" fmla="*/ 731 w 1114"/>
                <a:gd name="T81" fmla="*/ 774 h 1077"/>
                <a:gd name="T82" fmla="*/ 648 w 1114"/>
                <a:gd name="T83" fmla="*/ 773 h 1077"/>
                <a:gd name="T84" fmla="*/ 515 w 1114"/>
                <a:gd name="T85" fmla="*/ 800 h 1077"/>
                <a:gd name="T86" fmla="*/ 841 w 1114"/>
                <a:gd name="T87" fmla="*/ 1002 h 1077"/>
                <a:gd name="T88" fmla="*/ 675 w 1114"/>
                <a:gd name="T89" fmla="*/ 818 h 1077"/>
                <a:gd name="T90" fmla="*/ 774 w 1114"/>
                <a:gd name="T91" fmla="*/ 811 h 1077"/>
                <a:gd name="T92" fmla="*/ 873 w 1114"/>
                <a:gd name="T93" fmla="*/ 697 h 1077"/>
                <a:gd name="T94" fmla="*/ 882 w 1114"/>
                <a:gd name="T95" fmla="*/ 827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4" h="1077">
                  <a:moveTo>
                    <a:pt x="1105" y="807"/>
                  </a:moveTo>
                  <a:cubicBezTo>
                    <a:pt x="939" y="641"/>
                    <a:pt x="939" y="641"/>
                    <a:pt x="939" y="641"/>
                  </a:cubicBezTo>
                  <a:cubicBezTo>
                    <a:pt x="946" y="620"/>
                    <a:pt x="944" y="598"/>
                    <a:pt x="941" y="578"/>
                  </a:cubicBezTo>
                  <a:cubicBezTo>
                    <a:pt x="940" y="563"/>
                    <a:pt x="938" y="548"/>
                    <a:pt x="941" y="538"/>
                  </a:cubicBezTo>
                  <a:cubicBezTo>
                    <a:pt x="944" y="528"/>
                    <a:pt x="952" y="517"/>
                    <a:pt x="961" y="505"/>
                  </a:cubicBezTo>
                  <a:cubicBezTo>
                    <a:pt x="975" y="485"/>
                    <a:pt x="992" y="462"/>
                    <a:pt x="992" y="435"/>
                  </a:cubicBezTo>
                  <a:cubicBezTo>
                    <a:pt x="992" y="407"/>
                    <a:pt x="975" y="385"/>
                    <a:pt x="961" y="365"/>
                  </a:cubicBezTo>
                  <a:cubicBezTo>
                    <a:pt x="952" y="353"/>
                    <a:pt x="944" y="342"/>
                    <a:pt x="941" y="332"/>
                  </a:cubicBezTo>
                  <a:cubicBezTo>
                    <a:pt x="938" y="321"/>
                    <a:pt x="940" y="307"/>
                    <a:pt x="941" y="291"/>
                  </a:cubicBezTo>
                  <a:cubicBezTo>
                    <a:pt x="944" y="267"/>
                    <a:pt x="947" y="240"/>
                    <a:pt x="933" y="217"/>
                  </a:cubicBezTo>
                  <a:cubicBezTo>
                    <a:pt x="920" y="194"/>
                    <a:pt x="895" y="183"/>
                    <a:pt x="873" y="173"/>
                  </a:cubicBezTo>
                  <a:cubicBezTo>
                    <a:pt x="859" y="167"/>
                    <a:pt x="846" y="161"/>
                    <a:pt x="838" y="153"/>
                  </a:cubicBezTo>
                  <a:cubicBezTo>
                    <a:pt x="831" y="146"/>
                    <a:pt x="825" y="133"/>
                    <a:pt x="819" y="119"/>
                  </a:cubicBezTo>
                  <a:cubicBezTo>
                    <a:pt x="809" y="97"/>
                    <a:pt x="798" y="72"/>
                    <a:pt x="774" y="58"/>
                  </a:cubicBezTo>
                  <a:cubicBezTo>
                    <a:pt x="762" y="51"/>
                    <a:pt x="748" y="48"/>
                    <a:pt x="731" y="48"/>
                  </a:cubicBezTo>
                  <a:cubicBezTo>
                    <a:pt x="720" y="48"/>
                    <a:pt x="710" y="49"/>
                    <a:pt x="700" y="50"/>
                  </a:cubicBezTo>
                  <a:cubicBezTo>
                    <a:pt x="691" y="51"/>
                    <a:pt x="682" y="52"/>
                    <a:pt x="675" y="52"/>
                  </a:cubicBezTo>
                  <a:cubicBezTo>
                    <a:pt x="669" y="52"/>
                    <a:pt x="664" y="51"/>
                    <a:pt x="660" y="50"/>
                  </a:cubicBezTo>
                  <a:cubicBezTo>
                    <a:pt x="650" y="48"/>
                    <a:pt x="639" y="40"/>
                    <a:pt x="627" y="31"/>
                  </a:cubicBezTo>
                  <a:cubicBezTo>
                    <a:pt x="607" y="16"/>
                    <a:pt x="585" y="0"/>
                    <a:pt x="557" y="0"/>
                  </a:cubicBezTo>
                  <a:cubicBezTo>
                    <a:pt x="529" y="0"/>
                    <a:pt x="507" y="16"/>
                    <a:pt x="487" y="31"/>
                  </a:cubicBezTo>
                  <a:cubicBezTo>
                    <a:pt x="475" y="40"/>
                    <a:pt x="464" y="48"/>
                    <a:pt x="454" y="50"/>
                  </a:cubicBezTo>
                  <a:cubicBezTo>
                    <a:pt x="450" y="51"/>
                    <a:pt x="445" y="52"/>
                    <a:pt x="439" y="52"/>
                  </a:cubicBezTo>
                  <a:cubicBezTo>
                    <a:pt x="431" y="52"/>
                    <a:pt x="423" y="51"/>
                    <a:pt x="413" y="50"/>
                  </a:cubicBezTo>
                  <a:cubicBezTo>
                    <a:pt x="404" y="49"/>
                    <a:pt x="393" y="48"/>
                    <a:pt x="383" y="48"/>
                  </a:cubicBezTo>
                  <a:cubicBezTo>
                    <a:pt x="365" y="48"/>
                    <a:pt x="351" y="51"/>
                    <a:pt x="339" y="58"/>
                  </a:cubicBezTo>
                  <a:cubicBezTo>
                    <a:pt x="316" y="72"/>
                    <a:pt x="305" y="97"/>
                    <a:pt x="295" y="119"/>
                  </a:cubicBezTo>
                  <a:cubicBezTo>
                    <a:pt x="289" y="133"/>
                    <a:pt x="283" y="146"/>
                    <a:pt x="276" y="153"/>
                  </a:cubicBezTo>
                  <a:cubicBezTo>
                    <a:pt x="268" y="161"/>
                    <a:pt x="255" y="167"/>
                    <a:pt x="241" y="173"/>
                  </a:cubicBezTo>
                  <a:cubicBezTo>
                    <a:pt x="219" y="183"/>
                    <a:pt x="194" y="194"/>
                    <a:pt x="180" y="217"/>
                  </a:cubicBezTo>
                  <a:cubicBezTo>
                    <a:pt x="167" y="240"/>
                    <a:pt x="170" y="267"/>
                    <a:pt x="172" y="291"/>
                  </a:cubicBezTo>
                  <a:cubicBezTo>
                    <a:pt x="174" y="307"/>
                    <a:pt x="175" y="321"/>
                    <a:pt x="173" y="332"/>
                  </a:cubicBezTo>
                  <a:cubicBezTo>
                    <a:pt x="170" y="342"/>
                    <a:pt x="162" y="353"/>
                    <a:pt x="153" y="365"/>
                  </a:cubicBezTo>
                  <a:cubicBezTo>
                    <a:pt x="138" y="385"/>
                    <a:pt x="122" y="407"/>
                    <a:pt x="122" y="435"/>
                  </a:cubicBezTo>
                  <a:cubicBezTo>
                    <a:pt x="122" y="462"/>
                    <a:pt x="138" y="485"/>
                    <a:pt x="153" y="505"/>
                  </a:cubicBezTo>
                  <a:cubicBezTo>
                    <a:pt x="162" y="517"/>
                    <a:pt x="170" y="528"/>
                    <a:pt x="173" y="538"/>
                  </a:cubicBezTo>
                  <a:cubicBezTo>
                    <a:pt x="175" y="548"/>
                    <a:pt x="174" y="563"/>
                    <a:pt x="172" y="578"/>
                  </a:cubicBezTo>
                  <a:cubicBezTo>
                    <a:pt x="170" y="598"/>
                    <a:pt x="168" y="620"/>
                    <a:pt x="175" y="641"/>
                  </a:cubicBezTo>
                  <a:cubicBezTo>
                    <a:pt x="9" y="807"/>
                    <a:pt x="9" y="807"/>
                    <a:pt x="9" y="807"/>
                  </a:cubicBezTo>
                  <a:cubicBezTo>
                    <a:pt x="2" y="813"/>
                    <a:pt x="0" y="823"/>
                    <a:pt x="3" y="831"/>
                  </a:cubicBezTo>
                  <a:cubicBezTo>
                    <a:pt x="6" y="840"/>
                    <a:pt x="14" y="846"/>
                    <a:pt x="23" y="847"/>
                  </a:cubicBezTo>
                  <a:cubicBezTo>
                    <a:pt x="208" y="871"/>
                    <a:pt x="208" y="871"/>
                    <a:pt x="208" y="871"/>
                  </a:cubicBezTo>
                  <a:cubicBezTo>
                    <a:pt x="232" y="1057"/>
                    <a:pt x="232" y="1057"/>
                    <a:pt x="232" y="1057"/>
                  </a:cubicBezTo>
                  <a:cubicBezTo>
                    <a:pt x="233" y="1065"/>
                    <a:pt x="239" y="1073"/>
                    <a:pt x="248" y="1076"/>
                  </a:cubicBezTo>
                  <a:cubicBezTo>
                    <a:pt x="250" y="1077"/>
                    <a:pt x="253" y="1077"/>
                    <a:pt x="255" y="1077"/>
                  </a:cubicBezTo>
                  <a:cubicBezTo>
                    <a:pt x="261" y="1077"/>
                    <a:pt x="267" y="1075"/>
                    <a:pt x="272" y="1070"/>
                  </a:cubicBezTo>
                  <a:cubicBezTo>
                    <a:pt x="497" y="846"/>
                    <a:pt x="497" y="846"/>
                    <a:pt x="497" y="846"/>
                  </a:cubicBezTo>
                  <a:cubicBezTo>
                    <a:pt x="514" y="858"/>
                    <a:pt x="534" y="869"/>
                    <a:pt x="557" y="869"/>
                  </a:cubicBezTo>
                  <a:cubicBezTo>
                    <a:pt x="580" y="869"/>
                    <a:pt x="600" y="858"/>
                    <a:pt x="617" y="846"/>
                  </a:cubicBezTo>
                  <a:cubicBezTo>
                    <a:pt x="842" y="1070"/>
                    <a:pt x="842" y="1070"/>
                    <a:pt x="842" y="1070"/>
                  </a:cubicBezTo>
                  <a:cubicBezTo>
                    <a:pt x="846" y="1075"/>
                    <a:pt x="852" y="1077"/>
                    <a:pt x="859" y="1077"/>
                  </a:cubicBezTo>
                  <a:cubicBezTo>
                    <a:pt x="861" y="1077"/>
                    <a:pt x="864" y="1077"/>
                    <a:pt x="866" y="1076"/>
                  </a:cubicBezTo>
                  <a:cubicBezTo>
                    <a:pt x="875" y="1073"/>
                    <a:pt x="881" y="1065"/>
                    <a:pt x="882" y="1057"/>
                  </a:cubicBezTo>
                  <a:cubicBezTo>
                    <a:pt x="906" y="871"/>
                    <a:pt x="906" y="871"/>
                    <a:pt x="906" y="871"/>
                  </a:cubicBezTo>
                  <a:cubicBezTo>
                    <a:pt x="1091" y="847"/>
                    <a:pt x="1091" y="847"/>
                    <a:pt x="1091" y="847"/>
                  </a:cubicBezTo>
                  <a:cubicBezTo>
                    <a:pt x="1100" y="846"/>
                    <a:pt x="1108" y="840"/>
                    <a:pt x="1111" y="831"/>
                  </a:cubicBezTo>
                  <a:cubicBezTo>
                    <a:pt x="1114" y="823"/>
                    <a:pt x="1111" y="813"/>
                    <a:pt x="1105" y="807"/>
                  </a:cubicBezTo>
                  <a:close/>
                  <a:moveTo>
                    <a:pt x="252" y="847"/>
                  </a:moveTo>
                  <a:cubicBezTo>
                    <a:pt x="251" y="836"/>
                    <a:pt x="243" y="828"/>
                    <a:pt x="232" y="827"/>
                  </a:cubicBezTo>
                  <a:cubicBezTo>
                    <a:pt x="77" y="806"/>
                    <a:pt x="77" y="806"/>
                    <a:pt x="77" y="806"/>
                  </a:cubicBezTo>
                  <a:cubicBezTo>
                    <a:pt x="205" y="678"/>
                    <a:pt x="205" y="678"/>
                    <a:pt x="205" y="678"/>
                  </a:cubicBezTo>
                  <a:cubicBezTo>
                    <a:pt x="217" y="686"/>
                    <a:pt x="229" y="691"/>
                    <a:pt x="241" y="697"/>
                  </a:cubicBezTo>
                  <a:cubicBezTo>
                    <a:pt x="255" y="703"/>
                    <a:pt x="268" y="709"/>
                    <a:pt x="276" y="716"/>
                  </a:cubicBezTo>
                  <a:cubicBezTo>
                    <a:pt x="283" y="723"/>
                    <a:pt x="289" y="737"/>
                    <a:pt x="295" y="751"/>
                  </a:cubicBezTo>
                  <a:cubicBezTo>
                    <a:pt x="305" y="773"/>
                    <a:pt x="316" y="798"/>
                    <a:pt x="339" y="811"/>
                  </a:cubicBezTo>
                  <a:cubicBezTo>
                    <a:pt x="351" y="818"/>
                    <a:pt x="365" y="821"/>
                    <a:pt x="383" y="821"/>
                  </a:cubicBezTo>
                  <a:cubicBezTo>
                    <a:pt x="393" y="821"/>
                    <a:pt x="404" y="820"/>
                    <a:pt x="413" y="819"/>
                  </a:cubicBezTo>
                  <a:cubicBezTo>
                    <a:pt x="423" y="818"/>
                    <a:pt x="431" y="818"/>
                    <a:pt x="439" y="818"/>
                  </a:cubicBezTo>
                  <a:cubicBezTo>
                    <a:pt x="445" y="818"/>
                    <a:pt x="450" y="818"/>
                    <a:pt x="454" y="819"/>
                  </a:cubicBezTo>
                  <a:cubicBezTo>
                    <a:pt x="454" y="819"/>
                    <a:pt x="455" y="819"/>
                    <a:pt x="455" y="820"/>
                  </a:cubicBezTo>
                  <a:cubicBezTo>
                    <a:pt x="273" y="1002"/>
                    <a:pt x="273" y="1002"/>
                    <a:pt x="273" y="1002"/>
                  </a:cubicBezTo>
                  <a:lnTo>
                    <a:pt x="252" y="847"/>
                  </a:lnTo>
                  <a:close/>
                  <a:moveTo>
                    <a:pt x="515" y="800"/>
                  </a:moveTo>
                  <a:cubicBezTo>
                    <a:pt x="500" y="789"/>
                    <a:pt x="485" y="778"/>
                    <a:pt x="466" y="773"/>
                  </a:cubicBezTo>
                  <a:cubicBezTo>
                    <a:pt x="458" y="771"/>
                    <a:pt x="449" y="770"/>
                    <a:pt x="439" y="770"/>
                  </a:cubicBezTo>
                  <a:cubicBezTo>
                    <a:pt x="429" y="770"/>
                    <a:pt x="419" y="771"/>
                    <a:pt x="409" y="772"/>
                  </a:cubicBezTo>
                  <a:cubicBezTo>
                    <a:pt x="400" y="773"/>
                    <a:pt x="391" y="774"/>
                    <a:pt x="383" y="774"/>
                  </a:cubicBezTo>
                  <a:cubicBezTo>
                    <a:pt x="374" y="774"/>
                    <a:pt x="368" y="773"/>
                    <a:pt x="363" y="770"/>
                  </a:cubicBezTo>
                  <a:cubicBezTo>
                    <a:pt x="353" y="764"/>
                    <a:pt x="346" y="747"/>
                    <a:pt x="339" y="731"/>
                  </a:cubicBezTo>
                  <a:cubicBezTo>
                    <a:pt x="331" y="714"/>
                    <a:pt x="323" y="696"/>
                    <a:pt x="309" y="682"/>
                  </a:cubicBezTo>
                  <a:cubicBezTo>
                    <a:pt x="296" y="669"/>
                    <a:pt x="278" y="661"/>
                    <a:pt x="260" y="653"/>
                  </a:cubicBezTo>
                  <a:cubicBezTo>
                    <a:pt x="244" y="646"/>
                    <a:pt x="227" y="638"/>
                    <a:pt x="222" y="628"/>
                  </a:cubicBezTo>
                  <a:cubicBezTo>
                    <a:pt x="216" y="619"/>
                    <a:pt x="218" y="600"/>
                    <a:pt x="220" y="583"/>
                  </a:cubicBezTo>
                  <a:cubicBezTo>
                    <a:pt x="222" y="564"/>
                    <a:pt x="224" y="544"/>
                    <a:pt x="219" y="525"/>
                  </a:cubicBezTo>
                  <a:cubicBezTo>
                    <a:pt x="214" y="507"/>
                    <a:pt x="202" y="492"/>
                    <a:pt x="191" y="476"/>
                  </a:cubicBezTo>
                  <a:cubicBezTo>
                    <a:pt x="180" y="461"/>
                    <a:pt x="170" y="447"/>
                    <a:pt x="170" y="435"/>
                  </a:cubicBezTo>
                  <a:cubicBezTo>
                    <a:pt x="170" y="423"/>
                    <a:pt x="180" y="408"/>
                    <a:pt x="191" y="393"/>
                  </a:cubicBezTo>
                  <a:cubicBezTo>
                    <a:pt x="202" y="378"/>
                    <a:pt x="214" y="362"/>
                    <a:pt x="219" y="344"/>
                  </a:cubicBezTo>
                  <a:cubicBezTo>
                    <a:pt x="224" y="325"/>
                    <a:pt x="222" y="305"/>
                    <a:pt x="220" y="286"/>
                  </a:cubicBezTo>
                  <a:cubicBezTo>
                    <a:pt x="218" y="269"/>
                    <a:pt x="216" y="251"/>
                    <a:pt x="222" y="241"/>
                  </a:cubicBezTo>
                  <a:cubicBezTo>
                    <a:pt x="227" y="231"/>
                    <a:pt x="244" y="224"/>
                    <a:pt x="260" y="216"/>
                  </a:cubicBezTo>
                  <a:cubicBezTo>
                    <a:pt x="278" y="209"/>
                    <a:pt x="296" y="201"/>
                    <a:pt x="309" y="187"/>
                  </a:cubicBezTo>
                  <a:cubicBezTo>
                    <a:pt x="323" y="173"/>
                    <a:pt x="331" y="156"/>
                    <a:pt x="339" y="138"/>
                  </a:cubicBezTo>
                  <a:cubicBezTo>
                    <a:pt x="346" y="122"/>
                    <a:pt x="353" y="105"/>
                    <a:pt x="363" y="99"/>
                  </a:cubicBezTo>
                  <a:cubicBezTo>
                    <a:pt x="368" y="97"/>
                    <a:pt x="374" y="96"/>
                    <a:pt x="383" y="96"/>
                  </a:cubicBezTo>
                  <a:cubicBezTo>
                    <a:pt x="391" y="96"/>
                    <a:pt x="400" y="97"/>
                    <a:pt x="409" y="97"/>
                  </a:cubicBezTo>
                  <a:cubicBezTo>
                    <a:pt x="419" y="99"/>
                    <a:pt x="429" y="100"/>
                    <a:pt x="439" y="100"/>
                  </a:cubicBezTo>
                  <a:cubicBezTo>
                    <a:pt x="449" y="100"/>
                    <a:pt x="458" y="99"/>
                    <a:pt x="466" y="96"/>
                  </a:cubicBezTo>
                  <a:cubicBezTo>
                    <a:pt x="485" y="92"/>
                    <a:pt x="500" y="80"/>
                    <a:pt x="515" y="69"/>
                  </a:cubicBezTo>
                  <a:cubicBezTo>
                    <a:pt x="530" y="58"/>
                    <a:pt x="545" y="48"/>
                    <a:pt x="557" y="48"/>
                  </a:cubicBezTo>
                  <a:cubicBezTo>
                    <a:pt x="569" y="48"/>
                    <a:pt x="583" y="58"/>
                    <a:pt x="599" y="69"/>
                  </a:cubicBezTo>
                  <a:cubicBezTo>
                    <a:pt x="614" y="80"/>
                    <a:pt x="629" y="92"/>
                    <a:pt x="648" y="96"/>
                  </a:cubicBezTo>
                  <a:cubicBezTo>
                    <a:pt x="656" y="99"/>
                    <a:pt x="664" y="100"/>
                    <a:pt x="675" y="100"/>
                  </a:cubicBezTo>
                  <a:cubicBezTo>
                    <a:pt x="685" y="100"/>
                    <a:pt x="695" y="99"/>
                    <a:pt x="705" y="97"/>
                  </a:cubicBezTo>
                  <a:cubicBezTo>
                    <a:pt x="714" y="97"/>
                    <a:pt x="723" y="96"/>
                    <a:pt x="731" y="96"/>
                  </a:cubicBezTo>
                  <a:cubicBezTo>
                    <a:pt x="740" y="96"/>
                    <a:pt x="746" y="97"/>
                    <a:pt x="750" y="99"/>
                  </a:cubicBezTo>
                  <a:cubicBezTo>
                    <a:pt x="761" y="105"/>
                    <a:pt x="768" y="122"/>
                    <a:pt x="775" y="138"/>
                  </a:cubicBezTo>
                  <a:cubicBezTo>
                    <a:pt x="783" y="156"/>
                    <a:pt x="791" y="173"/>
                    <a:pt x="805" y="187"/>
                  </a:cubicBezTo>
                  <a:cubicBezTo>
                    <a:pt x="818" y="201"/>
                    <a:pt x="836" y="209"/>
                    <a:pt x="853" y="216"/>
                  </a:cubicBezTo>
                  <a:cubicBezTo>
                    <a:pt x="870" y="224"/>
                    <a:pt x="886" y="231"/>
                    <a:pt x="892" y="241"/>
                  </a:cubicBezTo>
                  <a:cubicBezTo>
                    <a:pt x="898" y="251"/>
                    <a:pt x="896" y="269"/>
                    <a:pt x="894" y="286"/>
                  </a:cubicBezTo>
                  <a:cubicBezTo>
                    <a:pt x="892" y="305"/>
                    <a:pt x="890" y="325"/>
                    <a:pt x="895" y="344"/>
                  </a:cubicBezTo>
                  <a:cubicBezTo>
                    <a:pt x="900" y="362"/>
                    <a:pt x="911" y="378"/>
                    <a:pt x="922" y="393"/>
                  </a:cubicBezTo>
                  <a:cubicBezTo>
                    <a:pt x="934" y="408"/>
                    <a:pt x="944" y="423"/>
                    <a:pt x="944" y="435"/>
                  </a:cubicBezTo>
                  <a:cubicBezTo>
                    <a:pt x="944" y="447"/>
                    <a:pt x="934" y="461"/>
                    <a:pt x="922" y="476"/>
                  </a:cubicBezTo>
                  <a:cubicBezTo>
                    <a:pt x="911" y="492"/>
                    <a:pt x="900" y="507"/>
                    <a:pt x="895" y="525"/>
                  </a:cubicBezTo>
                  <a:cubicBezTo>
                    <a:pt x="890" y="544"/>
                    <a:pt x="892" y="564"/>
                    <a:pt x="894" y="583"/>
                  </a:cubicBezTo>
                  <a:cubicBezTo>
                    <a:pt x="896" y="600"/>
                    <a:pt x="898" y="619"/>
                    <a:pt x="892" y="628"/>
                  </a:cubicBezTo>
                  <a:cubicBezTo>
                    <a:pt x="886" y="638"/>
                    <a:pt x="870" y="646"/>
                    <a:pt x="853" y="653"/>
                  </a:cubicBezTo>
                  <a:cubicBezTo>
                    <a:pt x="836" y="661"/>
                    <a:pt x="818" y="669"/>
                    <a:pt x="805" y="682"/>
                  </a:cubicBezTo>
                  <a:cubicBezTo>
                    <a:pt x="791" y="696"/>
                    <a:pt x="783" y="714"/>
                    <a:pt x="775" y="731"/>
                  </a:cubicBezTo>
                  <a:cubicBezTo>
                    <a:pt x="768" y="747"/>
                    <a:pt x="761" y="764"/>
                    <a:pt x="750" y="770"/>
                  </a:cubicBezTo>
                  <a:cubicBezTo>
                    <a:pt x="746" y="773"/>
                    <a:pt x="740" y="774"/>
                    <a:pt x="731" y="774"/>
                  </a:cubicBezTo>
                  <a:cubicBezTo>
                    <a:pt x="723" y="774"/>
                    <a:pt x="714" y="773"/>
                    <a:pt x="705" y="772"/>
                  </a:cubicBezTo>
                  <a:cubicBezTo>
                    <a:pt x="695" y="771"/>
                    <a:pt x="685" y="770"/>
                    <a:pt x="675" y="770"/>
                  </a:cubicBezTo>
                  <a:cubicBezTo>
                    <a:pt x="664" y="770"/>
                    <a:pt x="656" y="771"/>
                    <a:pt x="648" y="773"/>
                  </a:cubicBezTo>
                  <a:cubicBezTo>
                    <a:pt x="629" y="778"/>
                    <a:pt x="614" y="789"/>
                    <a:pt x="599" y="800"/>
                  </a:cubicBezTo>
                  <a:cubicBezTo>
                    <a:pt x="583" y="811"/>
                    <a:pt x="569" y="822"/>
                    <a:pt x="557" y="822"/>
                  </a:cubicBezTo>
                  <a:cubicBezTo>
                    <a:pt x="545" y="822"/>
                    <a:pt x="530" y="811"/>
                    <a:pt x="515" y="800"/>
                  </a:cubicBezTo>
                  <a:close/>
                  <a:moveTo>
                    <a:pt x="882" y="827"/>
                  </a:moveTo>
                  <a:cubicBezTo>
                    <a:pt x="871" y="828"/>
                    <a:pt x="863" y="836"/>
                    <a:pt x="861" y="847"/>
                  </a:cubicBezTo>
                  <a:cubicBezTo>
                    <a:pt x="841" y="1002"/>
                    <a:pt x="841" y="1002"/>
                    <a:pt x="841" y="1002"/>
                  </a:cubicBezTo>
                  <a:cubicBezTo>
                    <a:pt x="658" y="820"/>
                    <a:pt x="658" y="820"/>
                    <a:pt x="658" y="820"/>
                  </a:cubicBezTo>
                  <a:cubicBezTo>
                    <a:pt x="659" y="819"/>
                    <a:pt x="659" y="819"/>
                    <a:pt x="660" y="819"/>
                  </a:cubicBezTo>
                  <a:cubicBezTo>
                    <a:pt x="664" y="818"/>
                    <a:pt x="669" y="818"/>
                    <a:pt x="675" y="818"/>
                  </a:cubicBezTo>
                  <a:cubicBezTo>
                    <a:pt x="682" y="818"/>
                    <a:pt x="691" y="818"/>
                    <a:pt x="700" y="819"/>
                  </a:cubicBezTo>
                  <a:cubicBezTo>
                    <a:pt x="710" y="820"/>
                    <a:pt x="720" y="821"/>
                    <a:pt x="731" y="821"/>
                  </a:cubicBezTo>
                  <a:cubicBezTo>
                    <a:pt x="748" y="821"/>
                    <a:pt x="762" y="818"/>
                    <a:pt x="774" y="811"/>
                  </a:cubicBezTo>
                  <a:cubicBezTo>
                    <a:pt x="798" y="798"/>
                    <a:pt x="809" y="773"/>
                    <a:pt x="819" y="751"/>
                  </a:cubicBezTo>
                  <a:cubicBezTo>
                    <a:pt x="825" y="737"/>
                    <a:pt x="831" y="723"/>
                    <a:pt x="838" y="716"/>
                  </a:cubicBezTo>
                  <a:cubicBezTo>
                    <a:pt x="846" y="709"/>
                    <a:pt x="859" y="703"/>
                    <a:pt x="873" y="697"/>
                  </a:cubicBezTo>
                  <a:cubicBezTo>
                    <a:pt x="885" y="691"/>
                    <a:pt x="897" y="686"/>
                    <a:pt x="909" y="678"/>
                  </a:cubicBezTo>
                  <a:cubicBezTo>
                    <a:pt x="1037" y="806"/>
                    <a:pt x="1037" y="806"/>
                    <a:pt x="1037" y="806"/>
                  </a:cubicBezTo>
                  <a:lnTo>
                    <a:pt x="882" y="827"/>
                  </a:lnTo>
                  <a:close/>
                  <a:moveTo>
                    <a:pt x="882" y="827"/>
                  </a:moveTo>
                  <a:cubicBezTo>
                    <a:pt x="882" y="827"/>
                    <a:pt x="882" y="827"/>
                    <a:pt x="882" y="8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0" name="Freeform 34">
              <a:extLst>
                <a:ext uri="{FF2B5EF4-FFF2-40B4-BE49-F238E27FC236}">
                  <a16:creationId xmlns:a16="http://schemas.microsoft.com/office/drawing/2014/main" id="{2DB6AD87-4DBB-F4A9-A3C6-0B96481267E6}"/>
                </a:ext>
              </a:extLst>
            </p:cNvPr>
            <p:cNvSpPr>
              <a:spLocks noEditPoints="1"/>
            </p:cNvSpPr>
            <p:nvPr/>
          </p:nvSpPr>
          <p:spPr bwMode="auto">
            <a:xfrm>
              <a:off x="4889500" y="2305051"/>
              <a:ext cx="338138" cy="320675"/>
            </a:xfrm>
            <a:custGeom>
              <a:avLst/>
              <a:gdLst>
                <a:gd name="T0" fmla="*/ 406 w 504"/>
                <a:gd name="T1" fmla="*/ 473 h 479"/>
                <a:gd name="T2" fmla="*/ 415 w 504"/>
                <a:gd name="T3" fmla="*/ 450 h 479"/>
                <a:gd name="T4" fmla="*/ 388 w 504"/>
                <a:gd name="T5" fmla="*/ 306 h 479"/>
                <a:gd name="T6" fmla="*/ 495 w 504"/>
                <a:gd name="T7" fmla="*/ 205 h 479"/>
                <a:gd name="T8" fmla="*/ 501 w 504"/>
                <a:gd name="T9" fmla="*/ 181 h 479"/>
                <a:gd name="T10" fmla="*/ 481 w 504"/>
                <a:gd name="T11" fmla="*/ 164 h 479"/>
                <a:gd name="T12" fmla="*/ 336 w 504"/>
                <a:gd name="T13" fmla="*/ 146 h 479"/>
                <a:gd name="T14" fmla="*/ 273 w 504"/>
                <a:gd name="T15" fmla="*/ 13 h 479"/>
                <a:gd name="T16" fmla="*/ 252 w 504"/>
                <a:gd name="T17" fmla="*/ 0 h 479"/>
                <a:gd name="T18" fmla="*/ 230 w 504"/>
                <a:gd name="T19" fmla="*/ 13 h 479"/>
                <a:gd name="T20" fmla="*/ 168 w 504"/>
                <a:gd name="T21" fmla="*/ 146 h 479"/>
                <a:gd name="T22" fmla="*/ 23 w 504"/>
                <a:gd name="T23" fmla="*/ 164 h 479"/>
                <a:gd name="T24" fmla="*/ 3 w 504"/>
                <a:gd name="T25" fmla="*/ 181 h 479"/>
                <a:gd name="T26" fmla="*/ 9 w 504"/>
                <a:gd name="T27" fmla="*/ 205 h 479"/>
                <a:gd name="T28" fmla="*/ 116 w 504"/>
                <a:gd name="T29" fmla="*/ 306 h 479"/>
                <a:gd name="T30" fmla="*/ 89 w 504"/>
                <a:gd name="T31" fmla="*/ 450 h 479"/>
                <a:gd name="T32" fmla="*/ 98 w 504"/>
                <a:gd name="T33" fmla="*/ 473 h 479"/>
                <a:gd name="T34" fmla="*/ 112 w 504"/>
                <a:gd name="T35" fmla="*/ 478 h 479"/>
                <a:gd name="T36" fmla="*/ 123 w 504"/>
                <a:gd name="T37" fmla="*/ 475 h 479"/>
                <a:gd name="T38" fmla="*/ 252 w 504"/>
                <a:gd name="T39" fmla="*/ 404 h 479"/>
                <a:gd name="T40" fmla="*/ 380 w 504"/>
                <a:gd name="T41" fmla="*/ 475 h 479"/>
                <a:gd name="T42" fmla="*/ 406 w 504"/>
                <a:gd name="T43" fmla="*/ 473 h 479"/>
                <a:gd name="T44" fmla="*/ 263 w 504"/>
                <a:gd name="T45" fmla="*/ 356 h 479"/>
                <a:gd name="T46" fmla="*/ 252 w 504"/>
                <a:gd name="T47" fmla="*/ 354 h 479"/>
                <a:gd name="T48" fmla="*/ 240 w 504"/>
                <a:gd name="T49" fmla="*/ 356 h 479"/>
                <a:gd name="T50" fmla="*/ 145 w 504"/>
                <a:gd name="T51" fmla="*/ 409 h 479"/>
                <a:gd name="T52" fmla="*/ 165 w 504"/>
                <a:gd name="T53" fmla="*/ 302 h 479"/>
                <a:gd name="T54" fmla="*/ 158 w 504"/>
                <a:gd name="T55" fmla="*/ 280 h 479"/>
                <a:gd name="T56" fmla="*/ 79 w 504"/>
                <a:gd name="T57" fmla="*/ 205 h 479"/>
                <a:gd name="T58" fmla="*/ 187 w 504"/>
                <a:gd name="T59" fmla="*/ 191 h 479"/>
                <a:gd name="T60" fmla="*/ 205 w 504"/>
                <a:gd name="T61" fmla="*/ 178 h 479"/>
                <a:gd name="T62" fmla="*/ 252 w 504"/>
                <a:gd name="T63" fmla="*/ 79 h 479"/>
                <a:gd name="T64" fmla="*/ 298 w 504"/>
                <a:gd name="T65" fmla="*/ 178 h 479"/>
                <a:gd name="T66" fmla="*/ 317 w 504"/>
                <a:gd name="T67" fmla="*/ 191 h 479"/>
                <a:gd name="T68" fmla="*/ 425 w 504"/>
                <a:gd name="T69" fmla="*/ 205 h 479"/>
                <a:gd name="T70" fmla="*/ 346 w 504"/>
                <a:gd name="T71" fmla="*/ 280 h 479"/>
                <a:gd name="T72" fmla="*/ 339 w 504"/>
                <a:gd name="T73" fmla="*/ 302 h 479"/>
                <a:gd name="T74" fmla="*/ 359 w 504"/>
                <a:gd name="T75" fmla="*/ 409 h 479"/>
                <a:gd name="T76" fmla="*/ 263 w 504"/>
                <a:gd name="T77" fmla="*/ 356 h 479"/>
                <a:gd name="T78" fmla="*/ 263 w 504"/>
                <a:gd name="T79" fmla="*/ 356 h 479"/>
                <a:gd name="T80" fmla="*/ 263 w 504"/>
                <a:gd name="T81" fmla="*/ 35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4" h="479">
                  <a:moveTo>
                    <a:pt x="406" y="473"/>
                  </a:moveTo>
                  <a:cubicBezTo>
                    <a:pt x="413" y="468"/>
                    <a:pt x="417" y="459"/>
                    <a:pt x="415" y="450"/>
                  </a:cubicBezTo>
                  <a:cubicBezTo>
                    <a:pt x="388" y="306"/>
                    <a:pt x="388" y="306"/>
                    <a:pt x="388" y="306"/>
                  </a:cubicBezTo>
                  <a:cubicBezTo>
                    <a:pt x="495" y="205"/>
                    <a:pt x="495" y="205"/>
                    <a:pt x="495" y="205"/>
                  </a:cubicBezTo>
                  <a:cubicBezTo>
                    <a:pt x="501" y="199"/>
                    <a:pt x="504" y="189"/>
                    <a:pt x="501" y="181"/>
                  </a:cubicBezTo>
                  <a:cubicBezTo>
                    <a:pt x="498" y="172"/>
                    <a:pt x="490" y="165"/>
                    <a:pt x="481" y="164"/>
                  </a:cubicBezTo>
                  <a:cubicBezTo>
                    <a:pt x="336" y="146"/>
                    <a:pt x="336" y="146"/>
                    <a:pt x="336" y="146"/>
                  </a:cubicBezTo>
                  <a:cubicBezTo>
                    <a:pt x="273" y="13"/>
                    <a:pt x="273" y="13"/>
                    <a:pt x="273" y="13"/>
                  </a:cubicBezTo>
                  <a:cubicBezTo>
                    <a:pt x="269" y="5"/>
                    <a:pt x="261" y="0"/>
                    <a:pt x="252" y="0"/>
                  </a:cubicBezTo>
                  <a:cubicBezTo>
                    <a:pt x="243" y="0"/>
                    <a:pt x="234" y="5"/>
                    <a:pt x="230" y="13"/>
                  </a:cubicBezTo>
                  <a:cubicBezTo>
                    <a:pt x="168" y="146"/>
                    <a:pt x="168" y="146"/>
                    <a:pt x="168" y="146"/>
                  </a:cubicBezTo>
                  <a:cubicBezTo>
                    <a:pt x="23" y="164"/>
                    <a:pt x="23" y="164"/>
                    <a:pt x="23" y="164"/>
                  </a:cubicBezTo>
                  <a:cubicBezTo>
                    <a:pt x="13" y="165"/>
                    <a:pt x="6" y="172"/>
                    <a:pt x="3" y="181"/>
                  </a:cubicBezTo>
                  <a:cubicBezTo>
                    <a:pt x="0" y="189"/>
                    <a:pt x="3" y="199"/>
                    <a:pt x="9" y="205"/>
                  </a:cubicBezTo>
                  <a:cubicBezTo>
                    <a:pt x="116" y="306"/>
                    <a:pt x="116" y="306"/>
                    <a:pt x="116" y="306"/>
                  </a:cubicBezTo>
                  <a:cubicBezTo>
                    <a:pt x="89" y="450"/>
                    <a:pt x="89" y="450"/>
                    <a:pt x="89" y="450"/>
                  </a:cubicBezTo>
                  <a:cubicBezTo>
                    <a:pt x="87" y="459"/>
                    <a:pt x="91" y="468"/>
                    <a:pt x="98" y="473"/>
                  </a:cubicBezTo>
                  <a:cubicBezTo>
                    <a:pt x="102" y="476"/>
                    <a:pt x="107" y="478"/>
                    <a:pt x="112" y="478"/>
                  </a:cubicBezTo>
                  <a:cubicBezTo>
                    <a:pt x="116" y="478"/>
                    <a:pt x="120" y="477"/>
                    <a:pt x="123" y="475"/>
                  </a:cubicBezTo>
                  <a:cubicBezTo>
                    <a:pt x="252" y="404"/>
                    <a:pt x="252" y="404"/>
                    <a:pt x="252" y="404"/>
                  </a:cubicBezTo>
                  <a:cubicBezTo>
                    <a:pt x="380" y="475"/>
                    <a:pt x="380" y="475"/>
                    <a:pt x="380" y="475"/>
                  </a:cubicBezTo>
                  <a:cubicBezTo>
                    <a:pt x="388" y="479"/>
                    <a:pt x="398" y="479"/>
                    <a:pt x="406" y="473"/>
                  </a:cubicBezTo>
                  <a:close/>
                  <a:moveTo>
                    <a:pt x="263" y="356"/>
                  </a:moveTo>
                  <a:cubicBezTo>
                    <a:pt x="260" y="355"/>
                    <a:pt x="256" y="354"/>
                    <a:pt x="252" y="354"/>
                  </a:cubicBezTo>
                  <a:cubicBezTo>
                    <a:pt x="248" y="354"/>
                    <a:pt x="244" y="355"/>
                    <a:pt x="240" y="356"/>
                  </a:cubicBezTo>
                  <a:cubicBezTo>
                    <a:pt x="145" y="409"/>
                    <a:pt x="145" y="409"/>
                    <a:pt x="145" y="409"/>
                  </a:cubicBezTo>
                  <a:cubicBezTo>
                    <a:pt x="165" y="302"/>
                    <a:pt x="165" y="302"/>
                    <a:pt x="165" y="302"/>
                  </a:cubicBezTo>
                  <a:cubicBezTo>
                    <a:pt x="167" y="294"/>
                    <a:pt x="164" y="286"/>
                    <a:pt x="158" y="280"/>
                  </a:cubicBezTo>
                  <a:cubicBezTo>
                    <a:pt x="79" y="205"/>
                    <a:pt x="79" y="205"/>
                    <a:pt x="79" y="205"/>
                  </a:cubicBezTo>
                  <a:cubicBezTo>
                    <a:pt x="187" y="191"/>
                    <a:pt x="187" y="191"/>
                    <a:pt x="187" y="191"/>
                  </a:cubicBezTo>
                  <a:cubicBezTo>
                    <a:pt x="195" y="190"/>
                    <a:pt x="202" y="185"/>
                    <a:pt x="205" y="178"/>
                  </a:cubicBezTo>
                  <a:cubicBezTo>
                    <a:pt x="252" y="79"/>
                    <a:pt x="252" y="79"/>
                    <a:pt x="252" y="79"/>
                  </a:cubicBezTo>
                  <a:cubicBezTo>
                    <a:pt x="298" y="178"/>
                    <a:pt x="298" y="178"/>
                    <a:pt x="298" y="178"/>
                  </a:cubicBezTo>
                  <a:cubicBezTo>
                    <a:pt x="302" y="185"/>
                    <a:pt x="309" y="190"/>
                    <a:pt x="317" y="191"/>
                  </a:cubicBezTo>
                  <a:cubicBezTo>
                    <a:pt x="425" y="205"/>
                    <a:pt x="425" y="205"/>
                    <a:pt x="425" y="205"/>
                  </a:cubicBezTo>
                  <a:cubicBezTo>
                    <a:pt x="346" y="280"/>
                    <a:pt x="346" y="280"/>
                    <a:pt x="346" y="280"/>
                  </a:cubicBezTo>
                  <a:cubicBezTo>
                    <a:pt x="340" y="286"/>
                    <a:pt x="337" y="294"/>
                    <a:pt x="339" y="302"/>
                  </a:cubicBezTo>
                  <a:cubicBezTo>
                    <a:pt x="359" y="409"/>
                    <a:pt x="359" y="409"/>
                    <a:pt x="359" y="409"/>
                  </a:cubicBezTo>
                  <a:lnTo>
                    <a:pt x="263" y="356"/>
                  </a:lnTo>
                  <a:close/>
                  <a:moveTo>
                    <a:pt x="263" y="356"/>
                  </a:moveTo>
                  <a:cubicBezTo>
                    <a:pt x="263" y="356"/>
                    <a:pt x="263" y="356"/>
                    <a:pt x="263"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nvGrpSpPr>
          <p:cNvPr id="31" name="Group 30">
            <a:extLst>
              <a:ext uri="{FF2B5EF4-FFF2-40B4-BE49-F238E27FC236}">
                <a16:creationId xmlns:a16="http://schemas.microsoft.com/office/drawing/2014/main" id="{4524F236-CBDA-E86F-BE16-B7A22E952097}"/>
              </a:ext>
            </a:extLst>
          </p:cNvPr>
          <p:cNvGrpSpPr/>
          <p:nvPr/>
        </p:nvGrpSpPr>
        <p:grpSpPr>
          <a:xfrm>
            <a:off x="3192072" y="4623027"/>
            <a:ext cx="1270000" cy="1196530"/>
            <a:chOff x="6261100" y="2173288"/>
            <a:chExt cx="768350" cy="723900"/>
          </a:xfrm>
          <a:solidFill>
            <a:schemeClr val="bg1"/>
          </a:solidFill>
        </p:grpSpPr>
        <p:sp>
          <p:nvSpPr>
            <p:cNvPr id="32" name="Freeform 35">
              <a:extLst>
                <a:ext uri="{FF2B5EF4-FFF2-40B4-BE49-F238E27FC236}">
                  <a16:creationId xmlns:a16="http://schemas.microsoft.com/office/drawing/2014/main" id="{AFBFCCA4-EE60-1E5A-DD49-BA877DE2D97E}"/>
                </a:ext>
              </a:extLst>
            </p:cNvPr>
            <p:cNvSpPr>
              <a:spLocks noEditPoints="1"/>
            </p:cNvSpPr>
            <p:nvPr/>
          </p:nvSpPr>
          <p:spPr bwMode="auto">
            <a:xfrm>
              <a:off x="6261100" y="2173288"/>
              <a:ext cx="768350" cy="723900"/>
            </a:xfrm>
            <a:custGeom>
              <a:avLst/>
              <a:gdLst>
                <a:gd name="T0" fmla="*/ 1145 w 1145"/>
                <a:gd name="T1" fmla="*/ 445 h 1077"/>
                <a:gd name="T2" fmla="*/ 977 w 1145"/>
                <a:gd name="T3" fmla="*/ 427 h 1077"/>
                <a:gd name="T4" fmla="*/ 1052 w 1145"/>
                <a:gd name="T5" fmla="*/ 227 h 1077"/>
                <a:gd name="T6" fmla="*/ 893 w 1145"/>
                <a:gd name="T7" fmla="*/ 270 h 1077"/>
                <a:gd name="T8" fmla="*/ 889 w 1145"/>
                <a:gd name="T9" fmla="*/ 114 h 1077"/>
                <a:gd name="T10" fmla="*/ 728 w 1145"/>
                <a:gd name="T11" fmla="*/ 74 h 1077"/>
                <a:gd name="T12" fmla="*/ 926 w 1145"/>
                <a:gd name="T13" fmla="*/ 542 h 1077"/>
                <a:gd name="T14" fmla="*/ 865 w 1145"/>
                <a:gd name="T15" fmla="*/ 740 h 1077"/>
                <a:gd name="T16" fmla="*/ 727 w 1145"/>
                <a:gd name="T17" fmla="*/ 860 h 1077"/>
                <a:gd name="T18" fmla="*/ 820 w 1145"/>
                <a:gd name="T19" fmla="*/ 542 h 1077"/>
                <a:gd name="T20" fmla="*/ 442 w 1145"/>
                <a:gd name="T21" fmla="*/ 752 h 1077"/>
                <a:gd name="T22" fmla="*/ 419 w 1145"/>
                <a:gd name="T23" fmla="*/ 860 h 1077"/>
                <a:gd name="T24" fmla="*/ 281 w 1145"/>
                <a:gd name="T25" fmla="*/ 740 h 1077"/>
                <a:gd name="T26" fmla="*/ 344 w 1145"/>
                <a:gd name="T27" fmla="*/ 273 h 1077"/>
                <a:gd name="T28" fmla="*/ 418 w 1145"/>
                <a:gd name="T29" fmla="*/ 74 h 1077"/>
                <a:gd name="T30" fmla="*/ 270 w 1145"/>
                <a:gd name="T31" fmla="*/ 217 h 1077"/>
                <a:gd name="T32" fmla="*/ 200 w 1145"/>
                <a:gd name="T33" fmla="*/ 214 h 1077"/>
                <a:gd name="T34" fmla="*/ 80 w 1145"/>
                <a:gd name="T35" fmla="*/ 330 h 1077"/>
                <a:gd name="T36" fmla="*/ 160 w 1145"/>
                <a:gd name="T37" fmla="*/ 467 h 1077"/>
                <a:gd name="T38" fmla="*/ 0 w 1145"/>
                <a:gd name="T39" fmla="*/ 509 h 1077"/>
                <a:gd name="T40" fmla="*/ 177 w 1145"/>
                <a:gd name="T41" fmla="*/ 683 h 1077"/>
                <a:gd name="T42" fmla="*/ 61 w 1145"/>
                <a:gd name="T43" fmla="*/ 800 h 1077"/>
                <a:gd name="T44" fmla="*/ 271 w 1145"/>
                <a:gd name="T45" fmla="*/ 834 h 1077"/>
                <a:gd name="T46" fmla="*/ 203 w 1145"/>
                <a:gd name="T47" fmla="*/ 989 h 1077"/>
                <a:gd name="T48" fmla="*/ 361 w 1145"/>
                <a:gd name="T49" fmla="*/ 1035 h 1077"/>
                <a:gd name="T50" fmla="*/ 573 w 1145"/>
                <a:gd name="T51" fmla="*/ 1032 h 1077"/>
                <a:gd name="T52" fmla="*/ 785 w 1145"/>
                <a:gd name="T53" fmla="*/ 1035 h 1077"/>
                <a:gd name="T54" fmla="*/ 943 w 1145"/>
                <a:gd name="T55" fmla="*/ 989 h 1077"/>
                <a:gd name="T56" fmla="*/ 875 w 1145"/>
                <a:gd name="T57" fmla="*/ 834 h 1077"/>
                <a:gd name="T58" fmla="*/ 1085 w 1145"/>
                <a:gd name="T59" fmla="*/ 800 h 1077"/>
                <a:gd name="T60" fmla="*/ 969 w 1145"/>
                <a:gd name="T61" fmla="*/ 683 h 1077"/>
                <a:gd name="T62" fmla="*/ 818 w 1145"/>
                <a:gd name="T63" fmla="*/ 183 h 1077"/>
                <a:gd name="T64" fmla="*/ 786 w 1145"/>
                <a:gd name="T65" fmla="*/ 108 h 1077"/>
                <a:gd name="T66" fmla="*/ 818 w 1145"/>
                <a:gd name="T67" fmla="*/ 183 h 1077"/>
                <a:gd name="T68" fmla="*/ 367 w 1145"/>
                <a:gd name="T69" fmla="*/ 159 h 1077"/>
                <a:gd name="T70" fmla="*/ 351 w 1145"/>
                <a:gd name="T71" fmla="*/ 92 h 1077"/>
                <a:gd name="T72" fmla="*/ 1010 w 1145"/>
                <a:gd name="T73" fmla="*/ 577 h 1077"/>
                <a:gd name="T74" fmla="*/ 992 w 1145"/>
                <a:gd name="T75" fmla="*/ 574 h 1077"/>
                <a:gd name="T76" fmla="*/ 995 w 1145"/>
                <a:gd name="T77" fmla="*/ 263 h 1077"/>
                <a:gd name="T78" fmla="*/ 953 w 1145"/>
                <a:gd name="T79" fmla="*/ 363 h 1077"/>
                <a:gd name="T80" fmla="*/ 979 w 1145"/>
                <a:gd name="T81" fmla="*/ 272 h 1077"/>
                <a:gd name="T82" fmla="*/ 753 w 1145"/>
                <a:gd name="T83" fmla="*/ 542 h 1077"/>
                <a:gd name="T84" fmla="*/ 177 w 1145"/>
                <a:gd name="T85" fmla="*/ 354 h 1077"/>
                <a:gd name="T86" fmla="*/ 166 w 1145"/>
                <a:gd name="T87" fmla="*/ 272 h 1077"/>
                <a:gd name="T88" fmla="*/ 193 w 1145"/>
                <a:gd name="T89" fmla="*/ 363 h 1077"/>
                <a:gd name="T90" fmla="*/ 68 w 1145"/>
                <a:gd name="T91" fmla="*/ 512 h 1077"/>
                <a:gd name="T92" fmla="*/ 154 w 1145"/>
                <a:gd name="T93" fmla="*/ 574 h 1077"/>
                <a:gd name="T94" fmla="*/ 212 w 1145"/>
                <a:gd name="T95" fmla="*/ 791 h 1077"/>
                <a:gd name="T96" fmla="*/ 225 w 1145"/>
                <a:gd name="T97" fmla="*/ 777 h 1077"/>
                <a:gd name="T98" fmla="*/ 344 w 1145"/>
                <a:gd name="T99" fmla="*/ 970 h 1077"/>
                <a:gd name="T100" fmla="*/ 389 w 1145"/>
                <a:gd name="T101" fmla="*/ 920 h 1077"/>
                <a:gd name="T102" fmla="*/ 344 w 1145"/>
                <a:gd name="T103" fmla="*/ 970 h 1077"/>
                <a:gd name="T104" fmla="*/ 509 w 1145"/>
                <a:gd name="T105" fmla="*/ 781 h 1077"/>
                <a:gd name="T106" fmla="*/ 636 w 1145"/>
                <a:gd name="T107" fmla="*/ 983 h 1077"/>
                <a:gd name="T108" fmla="*/ 852 w 1145"/>
                <a:gd name="T109" fmla="*/ 964 h 1077"/>
                <a:gd name="T110" fmla="*/ 752 w 1145"/>
                <a:gd name="T111" fmla="*/ 922 h 1077"/>
                <a:gd name="T112" fmla="*/ 1010 w 1145"/>
                <a:gd name="T113" fmla="*/ 759 h 1077"/>
                <a:gd name="T114" fmla="*/ 918 w 1145"/>
                <a:gd name="T115" fmla="*/ 782 h 1077"/>
                <a:gd name="T116" fmla="*/ 1010 w 1145"/>
                <a:gd name="T117" fmla="*/ 759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5" h="1077">
                  <a:moveTo>
                    <a:pt x="1010" y="644"/>
                  </a:moveTo>
                  <a:cubicBezTo>
                    <a:pt x="1085" y="644"/>
                    <a:pt x="1145" y="584"/>
                    <a:pt x="1145" y="509"/>
                  </a:cubicBezTo>
                  <a:cubicBezTo>
                    <a:pt x="1145" y="445"/>
                    <a:pt x="1145" y="445"/>
                    <a:pt x="1145" y="445"/>
                  </a:cubicBezTo>
                  <a:cubicBezTo>
                    <a:pt x="1060" y="445"/>
                    <a:pt x="1060" y="445"/>
                    <a:pt x="1060" y="445"/>
                  </a:cubicBezTo>
                  <a:cubicBezTo>
                    <a:pt x="1033" y="445"/>
                    <a:pt x="1008" y="452"/>
                    <a:pt x="986" y="467"/>
                  </a:cubicBezTo>
                  <a:cubicBezTo>
                    <a:pt x="984" y="453"/>
                    <a:pt x="981" y="440"/>
                    <a:pt x="977" y="427"/>
                  </a:cubicBezTo>
                  <a:cubicBezTo>
                    <a:pt x="1003" y="412"/>
                    <a:pt x="1003" y="412"/>
                    <a:pt x="1003" y="412"/>
                  </a:cubicBezTo>
                  <a:cubicBezTo>
                    <a:pt x="1034" y="394"/>
                    <a:pt x="1056" y="365"/>
                    <a:pt x="1066" y="330"/>
                  </a:cubicBezTo>
                  <a:cubicBezTo>
                    <a:pt x="1075" y="295"/>
                    <a:pt x="1070" y="259"/>
                    <a:pt x="1052" y="227"/>
                  </a:cubicBezTo>
                  <a:cubicBezTo>
                    <a:pt x="1020" y="171"/>
                    <a:pt x="1020" y="171"/>
                    <a:pt x="1020" y="171"/>
                  </a:cubicBezTo>
                  <a:cubicBezTo>
                    <a:pt x="946" y="214"/>
                    <a:pt x="946" y="214"/>
                    <a:pt x="946" y="214"/>
                  </a:cubicBezTo>
                  <a:cubicBezTo>
                    <a:pt x="923" y="227"/>
                    <a:pt x="905" y="247"/>
                    <a:pt x="893" y="270"/>
                  </a:cubicBezTo>
                  <a:cubicBezTo>
                    <a:pt x="884" y="259"/>
                    <a:pt x="874" y="249"/>
                    <a:pt x="863" y="239"/>
                  </a:cubicBezTo>
                  <a:cubicBezTo>
                    <a:pt x="876" y="217"/>
                    <a:pt x="876" y="217"/>
                    <a:pt x="876" y="217"/>
                  </a:cubicBezTo>
                  <a:cubicBezTo>
                    <a:pt x="894" y="186"/>
                    <a:pt x="899" y="149"/>
                    <a:pt x="889" y="114"/>
                  </a:cubicBezTo>
                  <a:cubicBezTo>
                    <a:pt x="880" y="80"/>
                    <a:pt x="858" y="50"/>
                    <a:pt x="826" y="32"/>
                  </a:cubicBezTo>
                  <a:cubicBezTo>
                    <a:pt x="771" y="0"/>
                    <a:pt x="771" y="0"/>
                    <a:pt x="771" y="0"/>
                  </a:cubicBezTo>
                  <a:cubicBezTo>
                    <a:pt x="728" y="74"/>
                    <a:pt x="728" y="74"/>
                    <a:pt x="728" y="74"/>
                  </a:cubicBezTo>
                  <a:cubicBezTo>
                    <a:pt x="690" y="139"/>
                    <a:pt x="713" y="222"/>
                    <a:pt x="777" y="259"/>
                  </a:cubicBezTo>
                  <a:cubicBezTo>
                    <a:pt x="801" y="273"/>
                    <a:pt x="801" y="273"/>
                    <a:pt x="801" y="273"/>
                  </a:cubicBezTo>
                  <a:cubicBezTo>
                    <a:pt x="881" y="340"/>
                    <a:pt x="926" y="438"/>
                    <a:pt x="926" y="542"/>
                  </a:cubicBezTo>
                  <a:cubicBezTo>
                    <a:pt x="926" y="614"/>
                    <a:pt x="904" y="682"/>
                    <a:pt x="866" y="738"/>
                  </a:cubicBezTo>
                  <a:cubicBezTo>
                    <a:pt x="866" y="739"/>
                    <a:pt x="866" y="739"/>
                    <a:pt x="865" y="740"/>
                  </a:cubicBezTo>
                  <a:cubicBezTo>
                    <a:pt x="865" y="740"/>
                    <a:pt x="865" y="740"/>
                    <a:pt x="865" y="740"/>
                  </a:cubicBezTo>
                  <a:cubicBezTo>
                    <a:pt x="831" y="790"/>
                    <a:pt x="785" y="832"/>
                    <a:pt x="729" y="859"/>
                  </a:cubicBezTo>
                  <a:cubicBezTo>
                    <a:pt x="728" y="859"/>
                    <a:pt x="728" y="859"/>
                    <a:pt x="727" y="860"/>
                  </a:cubicBezTo>
                  <a:cubicBezTo>
                    <a:pt x="727" y="860"/>
                    <a:pt x="727" y="860"/>
                    <a:pt x="727" y="860"/>
                  </a:cubicBezTo>
                  <a:cubicBezTo>
                    <a:pt x="720" y="863"/>
                    <a:pt x="712" y="867"/>
                    <a:pt x="704" y="870"/>
                  </a:cubicBezTo>
                  <a:cubicBezTo>
                    <a:pt x="704" y="752"/>
                    <a:pt x="704" y="752"/>
                    <a:pt x="704" y="752"/>
                  </a:cubicBezTo>
                  <a:cubicBezTo>
                    <a:pt x="774" y="708"/>
                    <a:pt x="820" y="630"/>
                    <a:pt x="820" y="542"/>
                  </a:cubicBezTo>
                  <a:cubicBezTo>
                    <a:pt x="820" y="405"/>
                    <a:pt x="709" y="294"/>
                    <a:pt x="573" y="294"/>
                  </a:cubicBezTo>
                  <a:cubicBezTo>
                    <a:pt x="436" y="294"/>
                    <a:pt x="325" y="405"/>
                    <a:pt x="325" y="542"/>
                  </a:cubicBezTo>
                  <a:cubicBezTo>
                    <a:pt x="325" y="630"/>
                    <a:pt x="372" y="708"/>
                    <a:pt x="442" y="752"/>
                  </a:cubicBezTo>
                  <a:cubicBezTo>
                    <a:pt x="442" y="870"/>
                    <a:pt x="442" y="870"/>
                    <a:pt x="442" y="870"/>
                  </a:cubicBezTo>
                  <a:cubicBezTo>
                    <a:pt x="434" y="867"/>
                    <a:pt x="426" y="863"/>
                    <a:pt x="419" y="860"/>
                  </a:cubicBezTo>
                  <a:cubicBezTo>
                    <a:pt x="419" y="860"/>
                    <a:pt x="419" y="860"/>
                    <a:pt x="419" y="860"/>
                  </a:cubicBezTo>
                  <a:cubicBezTo>
                    <a:pt x="418" y="859"/>
                    <a:pt x="418" y="859"/>
                    <a:pt x="417" y="859"/>
                  </a:cubicBezTo>
                  <a:cubicBezTo>
                    <a:pt x="362" y="832"/>
                    <a:pt x="315" y="790"/>
                    <a:pt x="281" y="740"/>
                  </a:cubicBezTo>
                  <a:cubicBezTo>
                    <a:pt x="281" y="740"/>
                    <a:pt x="281" y="740"/>
                    <a:pt x="281" y="740"/>
                  </a:cubicBezTo>
                  <a:cubicBezTo>
                    <a:pt x="280" y="740"/>
                    <a:pt x="280" y="739"/>
                    <a:pt x="280" y="739"/>
                  </a:cubicBezTo>
                  <a:cubicBezTo>
                    <a:pt x="242" y="682"/>
                    <a:pt x="220" y="614"/>
                    <a:pt x="220" y="542"/>
                  </a:cubicBezTo>
                  <a:cubicBezTo>
                    <a:pt x="220" y="438"/>
                    <a:pt x="265" y="340"/>
                    <a:pt x="344" y="273"/>
                  </a:cubicBezTo>
                  <a:cubicBezTo>
                    <a:pt x="369" y="259"/>
                    <a:pt x="369" y="259"/>
                    <a:pt x="369" y="259"/>
                  </a:cubicBezTo>
                  <a:cubicBezTo>
                    <a:pt x="400" y="241"/>
                    <a:pt x="422" y="212"/>
                    <a:pt x="432" y="177"/>
                  </a:cubicBezTo>
                  <a:cubicBezTo>
                    <a:pt x="441" y="142"/>
                    <a:pt x="436" y="106"/>
                    <a:pt x="418" y="74"/>
                  </a:cubicBezTo>
                  <a:cubicBezTo>
                    <a:pt x="375" y="0"/>
                    <a:pt x="375" y="0"/>
                    <a:pt x="375" y="0"/>
                  </a:cubicBezTo>
                  <a:cubicBezTo>
                    <a:pt x="319" y="32"/>
                    <a:pt x="319" y="32"/>
                    <a:pt x="319" y="32"/>
                  </a:cubicBezTo>
                  <a:cubicBezTo>
                    <a:pt x="255" y="70"/>
                    <a:pt x="233" y="152"/>
                    <a:pt x="270" y="217"/>
                  </a:cubicBezTo>
                  <a:cubicBezTo>
                    <a:pt x="282" y="239"/>
                    <a:pt x="282" y="239"/>
                    <a:pt x="282" y="239"/>
                  </a:cubicBezTo>
                  <a:cubicBezTo>
                    <a:pt x="272" y="249"/>
                    <a:pt x="262" y="259"/>
                    <a:pt x="253" y="270"/>
                  </a:cubicBezTo>
                  <a:cubicBezTo>
                    <a:pt x="241" y="247"/>
                    <a:pt x="223" y="227"/>
                    <a:pt x="200" y="214"/>
                  </a:cubicBezTo>
                  <a:cubicBezTo>
                    <a:pt x="126" y="171"/>
                    <a:pt x="126" y="171"/>
                    <a:pt x="126" y="171"/>
                  </a:cubicBezTo>
                  <a:cubicBezTo>
                    <a:pt x="94" y="227"/>
                    <a:pt x="94" y="227"/>
                    <a:pt x="94" y="227"/>
                  </a:cubicBezTo>
                  <a:cubicBezTo>
                    <a:pt x="76" y="259"/>
                    <a:pt x="71" y="295"/>
                    <a:pt x="80" y="330"/>
                  </a:cubicBezTo>
                  <a:cubicBezTo>
                    <a:pt x="89" y="365"/>
                    <a:pt x="112" y="394"/>
                    <a:pt x="143" y="412"/>
                  </a:cubicBezTo>
                  <a:cubicBezTo>
                    <a:pt x="169" y="427"/>
                    <a:pt x="169" y="427"/>
                    <a:pt x="169" y="427"/>
                  </a:cubicBezTo>
                  <a:cubicBezTo>
                    <a:pt x="165" y="440"/>
                    <a:pt x="162" y="453"/>
                    <a:pt x="160" y="467"/>
                  </a:cubicBezTo>
                  <a:cubicBezTo>
                    <a:pt x="138" y="452"/>
                    <a:pt x="112" y="445"/>
                    <a:pt x="86" y="445"/>
                  </a:cubicBezTo>
                  <a:cubicBezTo>
                    <a:pt x="0" y="445"/>
                    <a:pt x="0" y="445"/>
                    <a:pt x="0" y="445"/>
                  </a:cubicBezTo>
                  <a:cubicBezTo>
                    <a:pt x="0" y="509"/>
                    <a:pt x="0" y="509"/>
                    <a:pt x="0" y="509"/>
                  </a:cubicBezTo>
                  <a:cubicBezTo>
                    <a:pt x="0" y="584"/>
                    <a:pt x="61" y="644"/>
                    <a:pt x="136" y="644"/>
                  </a:cubicBezTo>
                  <a:cubicBezTo>
                    <a:pt x="166" y="644"/>
                    <a:pt x="166" y="644"/>
                    <a:pt x="166" y="644"/>
                  </a:cubicBezTo>
                  <a:cubicBezTo>
                    <a:pt x="169" y="658"/>
                    <a:pt x="173" y="671"/>
                    <a:pt x="177" y="683"/>
                  </a:cubicBezTo>
                  <a:cubicBezTo>
                    <a:pt x="151" y="682"/>
                    <a:pt x="125" y="688"/>
                    <a:pt x="103" y="701"/>
                  </a:cubicBezTo>
                  <a:cubicBezTo>
                    <a:pt x="29" y="744"/>
                    <a:pt x="29" y="744"/>
                    <a:pt x="29" y="744"/>
                  </a:cubicBezTo>
                  <a:cubicBezTo>
                    <a:pt x="61" y="800"/>
                    <a:pt x="61" y="800"/>
                    <a:pt x="61" y="800"/>
                  </a:cubicBezTo>
                  <a:cubicBezTo>
                    <a:pt x="86" y="843"/>
                    <a:pt x="131" y="867"/>
                    <a:pt x="178" y="867"/>
                  </a:cubicBezTo>
                  <a:cubicBezTo>
                    <a:pt x="201" y="867"/>
                    <a:pt x="224" y="862"/>
                    <a:pt x="245" y="849"/>
                  </a:cubicBezTo>
                  <a:cubicBezTo>
                    <a:pt x="271" y="834"/>
                    <a:pt x="271" y="834"/>
                    <a:pt x="271" y="834"/>
                  </a:cubicBezTo>
                  <a:cubicBezTo>
                    <a:pt x="281" y="844"/>
                    <a:pt x="291" y="853"/>
                    <a:pt x="301" y="862"/>
                  </a:cubicBezTo>
                  <a:cubicBezTo>
                    <a:pt x="278" y="874"/>
                    <a:pt x="259" y="892"/>
                    <a:pt x="245" y="915"/>
                  </a:cubicBezTo>
                  <a:cubicBezTo>
                    <a:pt x="203" y="989"/>
                    <a:pt x="203" y="989"/>
                    <a:pt x="203" y="989"/>
                  </a:cubicBezTo>
                  <a:cubicBezTo>
                    <a:pt x="258" y="1021"/>
                    <a:pt x="258" y="1021"/>
                    <a:pt x="258" y="1021"/>
                  </a:cubicBezTo>
                  <a:cubicBezTo>
                    <a:pt x="279" y="1033"/>
                    <a:pt x="302" y="1040"/>
                    <a:pt x="326" y="1040"/>
                  </a:cubicBezTo>
                  <a:cubicBezTo>
                    <a:pt x="338" y="1040"/>
                    <a:pt x="349" y="1038"/>
                    <a:pt x="361" y="1035"/>
                  </a:cubicBezTo>
                  <a:cubicBezTo>
                    <a:pt x="395" y="1026"/>
                    <a:pt x="424" y="1004"/>
                    <a:pt x="442" y="973"/>
                  </a:cubicBezTo>
                  <a:cubicBezTo>
                    <a:pt x="442" y="1077"/>
                    <a:pt x="442" y="1077"/>
                    <a:pt x="442" y="1077"/>
                  </a:cubicBezTo>
                  <a:cubicBezTo>
                    <a:pt x="573" y="1032"/>
                    <a:pt x="573" y="1032"/>
                    <a:pt x="573" y="1032"/>
                  </a:cubicBezTo>
                  <a:cubicBezTo>
                    <a:pt x="704" y="1077"/>
                    <a:pt x="704" y="1077"/>
                    <a:pt x="704" y="1077"/>
                  </a:cubicBezTo>
                  <a:cubicBezTo>
                    <a:pt x="704" y="973"/>
                    <a:pt x="704" y="973"/>
                    <a:pt x="704" y="973"/>
                  </a:cubicBezTo>
                  <a:cubicBezTo>
                    <a:pt x="722" y="1004"/>
                    <a:pt x="750" y="1026"/>
                    <a:pt x="785" y="1035"/>
                  </a:cubicBezTo>
                  <a:cubicBezTo>
                    <a:pt x="797" y="1038"/>
                    <a:pt x="808" y="1040"/>
                    <a:pt x="820" y="1040"/>
                  </a:cubicBezTo>
                  <a:cubicBezTo>
                    <a:pt x="844" y="1040"/>
                    <a:pt x="867" y="1033"/>
                    <a:pt x="887" y="1021"/>
                  </a:cubicBezTo>
                  <a:cubicBezTo>
                    <a:pt x="943" y="989"/>
                    <a:pt x="943" y="989"/>
                    <a:pt x="943" y="989"/>
                  </a:cubicBezTo>
                  <a:cubicBezTo>
                    <a:pt x="901" y="915"/>
                    <a:pt x="901" y="915"/>
                    <a:pt x="901" y="915"/>
                  </a:cubicBezTo>
                  <a:cubicBezTo>
                    <a:pt x="887" y="892"/>
                    <a:pt x="868" y="874"/>
                    <a:pt x="845" y="862"/>
                  </a:cubicBezTo>
                  <a:cubicBezTo>
                    <a:pt x="855" y="853"/>
                    <a:pt x="865" y="844"/>
                    <a:pt x="875" y="834"/>
                  </a:cubicBezTo>
                  <a:cubicBezTo>
                    <a:pt x="900" y="849"/>
                    <a:pt x="900" y="849"/>
                    <a:pt x="900" y="849"/>
                  </a:cubicBezTo>
                  <a:cubicBezTo>
                    <a:pt x="922" y="862"/>
                    <a:pt x="945" y="867"/>
                    <a:pt x="968" y="867"/>
                  </a:cubicBezTo>
                  <a:cubicBezTo>
                    <a:pt x="1015" y="867"/>
                    <a:pt x="1060" y="843"/>
                    <a:pt x="1085" y="800"/>
                  </a:cubicBezTo>
                  <a:cubicBezTo>
                    <a:pt x="1117" y="744"/>
                    <a:pt x="1117" y="744"/>
                    <a:pt x="1117" y="744"/>
                  </a:cubicBezTo>
                  <a:cubicBezTo>
                    <a:pt x="1043" y="701"/>
                    <a:pt x="1043" y="701"/>
                    <a:pt x="1043" y="701"/>
                  </a:cubicBezTo>
                  <a:cubicBezTo>
                    <a:pt x="1020" y="688"/>
                    <a:pt x="995" y="682"/>
                    <a:pt x="969" y="683"/>
                  </a:cubicBezTo>
                  <a:cubicBezTo>
                    <a:pt x="973" y="671"/>
                    <a:pt x="977" y="658"/>
                    <a:pt x="980" y="644"/>
                  </a:cubicBezTo>
                  <a:lnTo>
                    <a:pt x="1010" y="644"/>
                  </a:lnTo>
                  <a:close/>
                  <a:moveTo>
                    <a:pt x="818" y="183"/>
                  </a:moveTo>
                  <a:cubicBezTo>
                    <a:pt x="809" y="199"/>
                    <a:pt x="809" y="199"/>
                    <a:pt x="809" y="199"/>
                  </a:cubicBezTo>
                  <a:cubicBezTo>
                    <a:pt x="794" y="190"/>
                    <a:pt x="783" y="176"/>
                    <a:pt x="779" y="159"/>
                  </a:cubicBezTo>
                  <a:cubicBezTo>
                    <a:pt x="774" y="142"/>
                    <a:pt x="777" y="124"/>
                    <a:pt x="786" y="108"/>
                  </a:cubicBezTo>
                  <a:cubicBezTo>
                    <a:pt x="795" y="92"/>
                    <a:pt x="795" y="92"/>
                    <a:pt x="795" y="92"/>
                  </a:cubicBezTo>
                  <a:cubicBezTo>
                    <a:pt x="810" y="101"/>
                    <a:pt x="820" y="115"/>
                    <a:pt x="825" y="132"/>
                  </a:cubicBezTo>
                  <a:cubicBezTo>
                    <a:pt x="829" y="149"/>
                    <a:pt x="827" y="168"/>
                    <a:pt x="818" y="183"/>
                  </a:cubicBezTo>
                  <a:close/>
                  <a:moveTo>
                    <a:pt x="351" y="92"/>
                  </a:moveTo>
                  <a:cubicBezTo>
                    <a:pt x="360" y="108"/>
                    <a:pt x="360" y="108"/>
                    <a:pt x="360" y="108"/>
                  </a:cubicBezTo>
                  <a:cubicBezTo>
                    <a:pt x="369" y="124"/>
                    <a:pt x="372" y="142"/>
                    <a:pt x="367" y="159"/>
                  </a:cubicBezTo>
                  <a:cubicBezTo>
                    <a:pt x="362" y="176"/>
                    <a:pt x="352" y="190"/>
                    <a:pt x="337" y="199"/>
                  </a:cubicBezTo>
                  <a:cubicBezTo>
                    <a:pt x="328" y="183"/>
                    <a:pt x="328" y="183"/>
                    <a:pt x="328" y="183"/>
                  </a:cubicBezTo>
                  <a:cubicBezTo>
                    <a:pt x="310" y="152"/>
                    <a:pt x="320" y="111"/>
                    <a:pt x="351" y="92"/>
                  </a:cubicBezTo>
                  <a:close/>
                  <a:moveTo>
                    <a:pt x="1060" y="512"/>
                  </a:moveTo>
                  <a:cubicBezTo>
                    <a:pt x="1078" y="512"/>
                    <a:pt x="1078" y="512"/>
                    <a:pt x="1078" y="512"/>
                  </a:cubicBezTo>
                  <a:cubicBezTo>
                    <a:pt x="1077" y="548"/>
                    <a:pt x="1047" y="577"/>
                    <a:pt x="1010" y="577"/>
                  </a:cubicBezTo>
                  <a:cubicBezTo>
                    <a:pt x="992" y="577"/>
                    <a:pt x="992" y="577"/>
                    <a:pt x="992" y="577"/>
                  </a:cubicBezTo>
                  <a:cubicBezTo>
                    <a:pt x="992" y="576"/>
                    <a:pt x="992" y="575"/>
                    <a:pt x="992" y="574"/>
                  </a:cubicBezTo>
                  <a:cubicBezTo>
                    <a:pt x="992" y="574"/>
                    <a:pt x="992" y="574"/>
                    <a:pt x="992" y="574"/>
                  </a:cubicBezTo>
                  <a:cubicBezTo>
                    <a:pt x="995" y="539"/>
                    <a:pt x="1025" y="512"/>
                    <a:pt x="1060" y="512"/>
                  </a:cubicBezTo>
                  <a:close/>
                  <a:moveTo>
                    <a:pt x="979" y="272"/>
                  </a:moveTo>
                  <a:cubicBezTo>
                    <a:pt x="995" y="263"/>
                    <a:pt x="995" y="263"/>
                    <a:pt x="995" y="263"/>
                  </a:cubicBezTo>
                  <a:cubicBezTo>
                    <a:pt x="1004" y="278"/>
                    <a:pt x="1006" y="296"/>
                    <a:pt x="1001" y="313"/>
                  </a:cubicBezTo>
                  <a:cubicBezTo>
                    <a:pt x="996" y="330"/>
                    <a:pt x="985" y="345"/>
                    <a:pt x="969" y="354"/>
                  </a:cubicBezTo>
                  <a:cubicBezTo>
                    <a:pt x="953" y="363"/>
                    <a:pt x="953" y="363"/>
                    <a:pt x="953" y="363"/>
                  </a:cubicBezTo>
                  <a:cubicBezTo>
                    <a:pt x="953" y="362"/>
                    <a:pt x="952" y="361"/>
                    <a:pt x="952" y="360"/>
                  </a:cubicBezTo>
                  <a:cubicBezTo>
                    <a:pt x="952" y="360"/>
                    <a:pt x="952" y="360"/>
                    <a:pt x="952" y="360"/>
                  </a:cubicBezTo>
                  <a:cubicBezTo>
                    <a:pt x="937" y="328"/>
                    <a:pt x="949" y="290"/>
                    <a:pt x="979" y="272"/>
                  </a:cubicBezTo>
                  <a:close/>
                  <a:moveTo>
                    <a:pt x="393" y="542"/>
                  </a:moveTo>
                  <a:cubicBezTo>
                    <a:pt x="393" y="442"/>
                    <a:pt x="473" y="361"/>
                    <a:pt x="573" y="361"/>
                  </a:cubicBezTo>
                  <a:cubicBezTo>
                    <a:pt x="672" y="361"/>
                    <a:pt x="753" y="442"/>
                    <a:pt x="753" y="542"/>
                  </a:cubicBezTo>
                  <a:cubicBezTo>
                    <a:pt x="753" y="641"/>
                    <a:pt x="672" y="722"/>
                    <a:pt x="573" y="722"/>
                  </a:cubicBezTo>
                  <a:cubicBezTo>
                    <a:pt x="473" y="722"/>
                    <a:pt x="393" y="641"/>
                    <a:pt x="393" y="542"/>
                  </a:cubicBezTo>
                  <a:close/>
                  <a:moveTo>
                    <a:pt x="177" y="354"/>
                  </a:moveTo>
                  <a:cubicBezTo>
                    <a:pt x="161" y="345"/>
                    <a:pt x="150" y="330"/>
                    <a:pt x="145" y="313"/>
                  </a:cubicBezTo>
                  <a:cubicBezTo>
                    <a:pt x="140" y="296"/>
                    <a:pt x="142" y="278"/>
                    <a:pt x="150" y="263"/>
                  </a:cubicBezTo>
                  <a:cubicBezTo>
                    <a:pt x="166" y="272"/>
                    <a:pt x="166" y="272"/>
                    <a:pt x="166" y="272"/>
                  </a:cubicBezTo>
                  <a:cubicBezTo>
                    <a:pt x="196" y="290"/>
                    <a:pt x="209" y="328"/>
                    <a:pt x="194" y="360"/>
                  </a:cubicBezTo>
                  <a:cubicBezTo>
                    <a:pt x="194" y="360"/>
                    <a:pt x="194" y="360"/>
                    <a:pt x="194" y="360"/>
                  </a:cubicBezTo>
                  <a:cubicBezTo>
                    <a:pt x="194" y="361"/>
                    <a:pt x="193" y="362"/>
                    <a:pt x="193" y="363"/>
                  </a:cubicBezTo>
                  <a:lnTo>
                    <a:pt x="177" y="354"/>
                  </a:lnTo>
                  <a:close/>
                  <a:moveTo>
                    <a:pt x="136" y="577"/>
                  </a:moveTo>
                  <a:cubicBezTo>
                    <a:pt x="99" y="577"/>
                    <a:pt x="69" y="548"/>
                    <a:pt x="68" y="512"/>
                  </a:cubicBezTo>
                  <a:cubicBezTo>
                    <a:pt x="86" y="512"/>
                    <a:pt x="86" y="512"/>
                    <a:pt x="86" y="512"/>
                  </a:cubicBezTo>
                  <a:cubicBezTo>
                    <a:pt x="121" y="512"/>
                    <a:pt x="151" y="539"/>
                    <a:pt x="154" y="574"/>
                  </a:cubicBezTo>
                  <a:cubicBezTo>
                    <a:pt x="154" y="574"/>
                    <a:pt x="154" y="574"/>
                    <a:pt x="154" y="574"/>
                  </a:cubicBezTo>
                  <a:cubicBezTo>
                    <a:pt x="154" y="575"/>
                    <a:pt x="154" y="576"/>
                    <a:pt x="154" y="577"/>
                  </a:cubicBezTo>
                  <a:lnTo>
                    <a:pt x="136" y="577"/>
                  </a:lnTo>
                  <a:close/>
                  <a:moveTo>
                    <a:pt x="212" y="791"/>
                  </a:moveTo>
                  <a:cubicBezTo>
                    <a:pt x="180" y="810"/>
                    <a:pt x="140" y="799"/>
                    <a:pt x="120" y="768"/>
                  </a:cubicBezTo>
                  <a:cubicBezTo>
                    <a:pt x="136" y="759"/>
                    <a:pt x="136" y="759"/>
                    <a:pt x="136" y="759"/>
                  </a:cubicBezTo>
                  <a:cubicBezTo>
                    <a:pt x="166" y="742"/>
                    <a:pt x="204" y="750"/>
                    <a:pt x="225" y="777"/>
                  </a:cubicBezTo>
                  <a:cubicBezTo>
                    <a:pt x="226" y="779"/>
                    <a:pt x="227" y="780"/>
                    <a:pt x="228" y="782"/>
                  </a:cubicBezTo>
                  <a:lnTo>
                    <a:pt x="212" y="791"/>
                  </a:lnTo>
                  <a:close/>
                  <a:moveTo>
                    <a:pt x="344" y="970"/>
                  </a:moveTo>
                  <a:cubicBezTo>
                    <a:pt x="327" y="975"/>
                    <a:pt x="309" y="973"/>
                    <a:pt x="294" y="964"/>
                  </a:cubicBezTo>
                  <a:cubicBezTo>
                    <a:pt x="303" y="948"/>
                    <a:pt x="303" y="948"/>
                    <a:pt x="303" y="948"/>
                  </a:cubicBezTo>
                  <a:cubicBezTo>
                    <a:pt x="320" y="919"/>
                    <a:pt x="358" y="907"/>
                    <a:pt x="389" y="920"/>
                  </a:cubicBezTo>
                  <a:cubicBezTo>
                    <a:pt x="391" y="921"/>
                    <a:pt x="393" y="921"/>
                    <a:pt x="394" y="922"/>
                  </a:cubicBezTo>
                  <a:cubicBezTo>
                    <a:pt x="385" y="938"/>
                    <a:pt x="385" y="938"/>
                    <a:pt x="385" y="938"/>
                  </a:cubicBezTo>
                  <a:cubicBezTo>
                    <a:pt x="376" y="954"/>
                    <a:pt x="361" y="965"/>
                    <a:pt x="344" y="970"/>
                  </a:cubicBezTo>
                  <a:close/>
                  <a:moveTo>
                    <a:pt x="573" y="961"/>
                  </a:moveTo>
                  <a:cubicBezTo>
                    <a:pt x="509" y="983"/>
                    <a:pt x="509" y="983"/>
                    <a:pt x="509" y="983"/>
                  </a:cubicBezTo>
                  <a:cubicBezTo>
                    <a:pt x="509" y="781"/>
                    <a:pt x="509" y="781"/>
                    <a:pt x="509" y="781"/>
                  </a:cubicBezTo>
                  <a:cubicBezTo>
                    <a:pt x="530" y="786"/>
                    <a:pt x="551" y="789"/>
                    <a:pt x="573" y="789"/>
                  </a:cubicBezTo>
                  <a:cubicBezTo>
                    <a:pt x="595" y="789"/>
                    <a:pt x="616" y="786"/>
                    <a:pt x="636" y="781"/>
                  </a:cubicBezTo>
                  <a:cubicBezTo>
                    <a:pt x="636" y="983"/>
                    <a:pt x="636" y="983"/>
                    <a:pt x="636" y="983"/>
                  </a:cubicBezTo>
                  <a:lnTo>
                    <a:pt x="573" y="961"/>
                  </a:lnTo>
                  <a:close/>
                  <a:moveTo>
                    <a:pt x="842" y="948"/>
                  </a:moveTo>
                  <a:cubicBezTo>
                    <a:pt x="852" y="964"/>
                    <a:pt x="852" y="964"/>
                    <a:pt x="852" y="964"/>
                  </a:cubicBezTo>
                  <a:cubicBezTo>
                    <a:pt x="836" y="973"/>
                    <a:pt x="819" y="975"/>
                    <a:pt x="802" y="970"/>
                  </a:cubicBezTo>
                  <a:cubicBezTo>
                    <a:pt x="785" y="965"/>
                    <a:pt x="770" y="954"/>
                    <a:pt x="761" y="938"/>
                  </a:cubicBezTo>
                  <a:cubicBezTo>
                    <a:pt x="752" y="922"/>
                    <a:pt x="752" y="922"/>
                    <a:pt x="752" y="922"/>
                  </a:cubicBezTo>
                  <a:cubicBezTo>
                    <a:pt x="753" y="921"/>
                    <a:pt x="755" y="921"/>
                    <a:pt x="757" y="920"/>
                  </a:cubicBezTo>
                  <a:cubicBezTo>
                    <a:pt x="788" y="907"/>
                    <a:pt x="825" y="919"/>
                    <a:pt x="842" y="948"/>
                  </a:cubicBezTo>
                  <a:close/>
                  <a:moveTo>
                    <a:pt x="1010" y="759"/>
                  </a:moveTo>
                  <a:cubicBezTo>
                    <a:pt x="1026" y="768"/>
                    <a:pt x="1026" y="768"/>
                    <a:pt x="1026" y="768"/>
                  </a:cubicBezTo>
                  <a:cubicBezTo>
                    <a:pt x="1006" y="799"/>
                    <a:pt x="966" y="810"/>
                    <a:pt x="934" y="791"/>
                  </a:cubicBezTo>
                  <a:cubicBezTo>
                    <a:pt x="918" y="782"/>
                    <a:pt x="918" y="782"/>
                    <a:pt x="918" y="782"/>
                  </a:cubicBezTo>
                  <a:cubicBezTo>
                    <a:pt x="919" y="780"/>
                    <a:pt x="920" y="779"/>
                    <a:pt x="921" y="777"/>
                  </a:cubicBezTo>
                  <a:cubicBezTo>
                    <a:pt x="942" y="750"/>
                    <a:pt x="980" y="742"/>
                    <a:pt x="1010" y="759"/>
                  </a:cubicBezTo>
                  <a:close/>
                  <a:moveTo>
                    <a:pt x="1010" y="759"/>
                  </a:moveTo>
                  <a:cubicBezTo>
                    <a:pt x="1010" y="759"/>
                    <a:pt x="1010" y="759"/>
                    <a:pt x="1010" y="7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solidFill>
                  <a:schemeClr val="bg1"/>
                </a:solidFill>
              </a:endParaRPr>
            </a:p>
          </p:txBody>
        </p:sp>
        <p:sp>
          <p:nvSpPr>
            <p:cNvPr id="33" name="Freeform 36">
              <a:extLst>
                <a:ext uri="{FF2B5EF4-FFF2-40B4-BE49-F238E27FC236}">
                  <a16:creationId xmlns:a16="http://schemas.microsoft.com/office/drawing/2014/main" id="{8CEC5C7A-0612-CA30-3017-04C64D5827B3}"/>
                </a:ext>
              </a:extLst>
            </p:cNvPr>
            <p:cNvSpPr>
              <a:spLocks noEditPoints="1"/>
            </p:cNvSpPr>
            <p:nvPr/>
          </p:nvSpPr>
          <p:spPr bwMode="auto">
            <a:xfrm>
              <a:off x="6592888" y="2460626"/>
              <a:ext cx="104775" cy="152400"/>
            </a:xfrm>
            <a:custGeom>
              <a:avLst/>
              <a:gdLst>
                <a:gd name="T0" fmla="*/ 66 w 66"/>
                <a:gd name="T1" fmla="*/ 68 h 96"/>
                <a:gd name="T2" fmla="*/ 47 w 66"/>
                <a:gd name="T3" fmla="*/ 68 h 96"/>
                <a:gd name="T4" fmla="*/ 47 w 66"/>
                <a:gd name="T5" fmla="*/ 0 h 96"/>
                <a:gd name="T6" fmla="*/ 5 w 66"/>
                <a:gd name="T7" fmla="*/ 0 h 96"/>
                <a:gd name="T8" fmla="*/ 5 w 66"/>
                <a:gd name="T9" fmla="*/ 28 h 96"/>
                <a:gd name="T10" fmla="*/ 19 w 66"/>
                <a:gd name="T11" fmla="*/ 28 h 96"/>
                <a:gd name="T12" fmla="*/ 19 w 66"/>
                <a:gd name="T13" fmla="*/ 68 h 96"/>
                <a:gd name="T14" fmla="*/ 0 w 66"/>
                <a:gd name="T15" fmla="*/ 68 h 96"/>
                <a:gd name="T16" fmla="*/ 0 w 66"/>
                <a:gd name="T17" fmla="*/ 96 h 96"/>
                <a:gd name="T18" fmla="*/ 66 w 66"/>
                <a:gd name="T19" fmla="*/ 96 h 96"/>
                <a:gd name="T20" fmla="*/ 66 w 66"/>
                <a:gd name="T21" fmla="*/ 68 h 96"/>
                <a:gd name="T22" fmla="*/ 66 w 66"/>
                <a:gd name="T23" fmla="*/ 68 h 96"/>
                <a:gd name="T24" fmla="*/ 66 w 66"/>
                <a:gd name="T25" fmla="*/ 6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96">
                  <a:moveTo>
                    <a:pt x="66" y="68"/>
                  </a:moveTo>
                  <a:lnTo>
                    <a:pt x="47" y="68"/>
                  </a:lnTo>
                  <a:lnTo>
                    <a:pt x="47" y="0"/>
                  </a:lnTo>
                  <a:lnTo>
                    <a:pt x="5" y="0"/>
                  </a:lnTo>
                  <a:lnTo>
                    <a:pt x="5" y="28"/>
                  </a:lnTo>
                  <a:lnTo>
                    <a:pt x="19" y="28"/>
                  </a:lnTo>
                  <a:lnTo>
                    <a:pt x="19" y="68"/>
                  </a:lnTo>
                  <a:lnTo>
                    <a:pt x="0" y="68"/>
                  </a:lnTo>
                  <a:lnTo>
                    <a:pt x="0" y="96"/>
                  </a:lnTo>
                  <a:lnTo>
                    <a:pt x="66" y="96"/>
                  </a:lnTo>
                  <a:lnTo>
                    <a:pt x="66" y="68"/>
                  </a:lnTo>
                  <a:close/>
                  <a:moveTo>
                    <a:pt x="66" y="68"/>
                  </a:moveTo>
                  <a:lnTo>
                    <a:pt x="66"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solidFill>
                  <a:schemeClr val="bg1"/>
                </a:solidFill>
              </a:endParaRPr>
            </a:p>
          </p:txBody>
        </p:sp>
        <p:sp>
          <p:nvSpPr>
            <p:cNvPr id="34" name="Freeform 37">
              <a:extLst>
                <a:ext uri="{FF2B5EF4-FFF2-40B4-BE49-F238E27FC236}">
                  <a16:creationId xmlns:a16="http://schemas.microsoft.com/office/drawing/2014/main" id="{1C823789-8A4E-242C-8305-49958D8A5065}"/>
                </a:ext>
              </a:extLst>
            </p:cNvPr>
            <p:cNvSpPr>
              <a:spLocks noEditPoints="1"/>
            </p:cNvSpPr>
            <p:nvPr/>
          </p:nvSpPr>
          <p:spPr bwMode="auto">
            <a:xfrm>
              <a:off x="6592888" y="2460626"/>
              <a:ext cx="104775" cy="152400"/>
            </a:xfrm>
            <a:custGeom>
              <a:avLst/>
              <a:gdLst>
                <a:gd name="T0" fmla="*/ 66 w 66"/>
                <a:gd name="T1" fmla="*/ 68 h 96"/>
                <a:gd name="T2" fmla="*/ 47 w 66"/>
                <a:gd name="T3" fmla="*/ 68 h 96"/>
                <a:gd name="T4" fmla="*/ 47 w 66"/>
                <a:gd name="T5" fmla="*/ 0 h 96"/>
                <a:gd name="T6" fmla="*/ 5 w 66"/>
                <a:gd name="T7" fmla="*/ 0 h 96"/>
                <a:gd name="T8" fmla="*/ 5 w 66"/>
                <a:gd name="T9" fmla="*/ 28 h 96"/>
                <a:gd name="T10" fmla="*/ 19 w 66"/>
                <a:gd name="T11" fmla="*/ 28 h 96"/>
                <a:gd name="T12" fmla="*/ 19 w 66"/>
                <a:gd name="T13" fmla="*/ 68 h 96"/>
                <a:gd name="T14" fmla="*/ 0 w 66"/>
                <a:gd name="T15" fmla="*/ 68 h 96"/>
                <a:gd name="T16" fmla="*/ 0 w 66"/>
                <a:gd name="T17" fmla="*/ 96 h 96"/>
                <a:gd name="T18" fmla="*/ 66 w 66"/>
                <a:gd name="T19" fmla="*/ 96 h 96"/>
                <a:gd name="T20" fmla="*/ 66 w 66"/>
                <a:gd name="T21" fmla="*/ 68 h 96"/>
                <a:gd name="T22" fmla="*/ 66 w 66"/>
                <a:gd name="T23" fmla="*/ 68 h 96"/>
                <a:gd name="T24" fmla="*/ 66 w 66"/>
                <a:gd name="T25" fmla="*/ 6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96">
                  <a:moveTo>
                    <a:pt x="66" y="68"/>
                  </a:moveTo>
                  <a:lnTo>
                    <a:pt x="47" y="68"/>
                  </a:lnTo>
                  <a:lnTo>
                    <a:pt x="47" y="0"/>
                  </a:lnTo>
                  <a:lnTo>
                    <a:pt x="5" y="0"/>
                  </a:lnTo>
                  <a:lnTo>
                    <a:pt x="5" y="28"/>
                  </a:lnTo>
                  <a:lnTo>
                    <a:pt x="19" y="28"/>
                  </a:lnTo>
                  <a:lnTo>
                    <a:pt x="19" y="68"/>
                  </a:lnTo>
                  <a:lnTo>
                    <a:pt x="0" y="68"/>
                  </a:lnTo>
                  <a:lnTo>
                    <a:pt x="0" y="96"/>
                  </a:lnTo>
                  <a:lnTo>
                    <a:pt x="66" y="96"/>
                  </a:lnTo>
                  <a:lnTo>
                    <a:pt x="66" y="68"/>
                  </a:lnTo>
                  <a:moveTo>
                    <a:pt x="66" y="68"/>
                  </a:moveTo>
                  <a:lnTo>
                    <a:pt x="66" y="68"/>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solidFill>
                  <a:schemeClr val="bg1"/>
                </a:solidFill>
              </a:endParaRPr>
            </a:p>
          </p:txBody>
        </p:sp>
      </p:grpSp>
      <p:grpSp>
        <p:nvGrpSpPr>
          <p:cNvPr id="35" name="Group 34">
            <a:extLst>
              <a:ext uri="{FF2B5EF4-FFF2-40B4-BE49-F238E27FC236}">
                <a16:creationId xmlns:a16="http://schemas.microsoft.com/office/drawing/2014/main" id="{E47F54FD-509C-4D40-0B90-10BB3F88E6CD}"/>
              </a:ext>
            </a:extLst>
          </p:cNvPr>
          <p:cNvGrpSpPr/>
          <p:nvPr/>
        </p:nvGrpSpPr>
        <p:grpSpPr>
          <a:xfrm>
            <a:off x="1765194" y="6294497"/>
            <a:ext cx="4144540" cy="3094778"/>
            <a:chOff x="920697" y="3147248"/>
            <a:chExt cx="2072270" cy="1547389"/>
          </a:xfrm>
        </p:grpSpPr>
        <p:sp>
          <p:nvSpPr>
            <p:cNvPr id="36" name="TextBox 35">
              <a:extLst>
                <a:ext uri="{FF2B5EF4-FFF2-40B4-BE49-F238E27FC236}">
                  <a16:creationId xmlns:a16="http://schemas.microsoft.com/office/drawing/2014/main" id="{1A0FBE57-EC2E-E885-E22C-8DA90F63637F}"/>
                </a:ext>
              </a:extLst>
            </p:cNvPr>
            <p:cNvSpPr txBox="1"/>
            <p:nvPr/>
          </p:nvSpPr>
          <p:spPr>
            <a:xfrm>
              <a:off x="920697" y="3147248"/>
              <a:ext cx="2072270" cy="569387"/>
            </a:xfrm>
            <a:prstGeom prst="rect">
              <a:avLst/>
            </a:prstGeom>
            <a:noFill/>
          </p:spPr>
          <p:txBody>
            <a:bodyPr wrap="square" rtlCol="0">
              <a:spAutoFit/>
            </a:bodyPr>
            <a:lstStyle/>
            <a:p>
              <a:pPr algn="ctr"/>
              <a:r>
                <a:rPr lang="en-US" sz="3400" dirty="0">
                  <a:solidFill>
                    <a:schemeClr val="bg1"/>
                  </a:solidFill>
                  <a:latin typeface="Raleway SemiBold" panose="020B0703030101060003" pitchFamily="34" charset="0"/>
                  <a:cs typeface="Poppins SemiBold" panose="00000700000000000000" pitchFamily="2" charset="0"/>
                </a:rPr>
                <a:t>Awards Winning</a:t>
              </a:r>
            </a:p>
            <a:p>
              <a:pPr algn="ctr"/>
              <a:r>
                <a:rPr lang="en-US" sz="3400" dirty="0">
                  <a:solidFill>
                    <a:schemeClr val="bg1"/>
                  </a:solidFill>
                  <a:latin typeface="Raleway SemiBold" panose="020B0703030101060003" pitchFamily="34" charset="0"/>
                  <a:cs typeface="Poppins SemiBold" panose="00000700000000000000" pitchFamily="2" charset="0"/>
                </a:rPr>
                <a:t>Services</a:t>
              </a:r>
            </a:p>
          </p:txBody>
        </p:sp>
        <p:sp>
          <p:nvSpPr>
            <p:cNvPr id="37" name="TextBox 36">
              <a:extLst>
                <a:ext uri="{FF2B5EF4-FFF2-40B4-BE49-F238E27FC236}">
                  <a16:creationId xmlns:a16="http://schemas.microsoft.com/office/drawing/2014/main" id="{4ECF5812-D11D-B8AC-AC09-14BAB95D2771}"/>
                </a:ext>
              </a:extLst>
            </p:cNvPr>
            <p:cNvSpPr txBox="1"/>
            <p:nvPr/>
          </p:nvSpPr>
          <p:spPr>
            <a:xfrm>
              <a:off x="927576" y="4056609"/>
              <a:ext cx="2058512" cy="638028"/>
            </a:xfrm>
            <a:prstGeom prst="rect">
              <a:avLst/>
            </a:prstGeom>
            <a:noFill/>
          </p:spPr>
          <p:txBody>
            <a:bodyPr wrap="square" rtlCol="0">
              <a:spAutoFit/>
            </a:bodyPr>
            <a:lstStyle/>
            <a:p>
              <a:pPr algn="ctr">
                <a:lnSpc>
                  <a:spcPts val="3200"/>
                </a:lnSpc>
              </a:pPr>
              <a:r>
                <a:rPr lang="en-US" sz="1800" dirty="0">
                  <a:solidFill>
                    <a:schemeClr val="bg1"/>
                  </a:solidFill>
                  <a:latin typeface="Raleway" panose="020B0503030101060003" pitchFamily="34" charset="0"/>
                  <a:cs typeface="Poppins Light" panose="00000400000000000000" pitchFamily="2" charset="0"/>
                </a:rPr>
                <a:t>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consectetur</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adipiscing</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elit</a:t>
              </a:r>
              <a:r>
                <a:rPr lang="en-US" sz="1800" dirty="0">
                  <a:solidFill>
                    <a:schemeClr val="bg1"/>
                  </a:solidFill>
                  <a:latin typeface="Raleway" panose="020B0503030101060003" pitchFamily="34" charset="0"/>
                  <a:cs typeface="Poppins Light" panose="00000400000000000000" pitchFamily="2" charset="0"/>
                </a:rPr>
                <a:t> Lorem ipsum dolor sit </a:t>
              </a:r>
              <a:r>
                <a:rPr lang="en-US" sz="1800" dirty="0" err="1">
                  <a:solidFill>
                    <a:schemeClr val="bg1"/>
                  </a:solidFill>
                  <a:latin typeface="Raleway" panose="020B0503030101060003" pitchFamily="34" charset="0"/>
                  <a:cs typeface="Poppins Light" panose="00000400000000000000" pitchFamily="2" charset="0"/>
                </a:rPr>
                <a:t>amet</a:t>
              </a:r>
              <a:endParaRPr lang="en-US" sz="1800" dirty="0">
                <a:solidFill>
                  <a:schemeClr val="bg1"/>
                </a:solidFill>
                <a:latin typeface="Raleway" panose="020B0503030101060003" pitchFamily="34" charset="0"/>
                <a:cs typeface="Poppins Light" panose="00000400000000000000" pitchFamily="2" charset="0"/>
              </a:endParaRPr>
            </a:p>
          </p:txBody>
        </p:sp>
        <p:sp>
          <p:nvSpPr>
            <p:cNvPr id="38" name="TextBox 37">
              <a:extLst>
                <a:ext uri="{FF2B5EF4-FFF2-40B4-BE49-F238E27FC236}">
                  <a16:creationId xmlns:a16="http://schemas.microsoft.com/office/drawing/2014/main" id="{DBEF47BC-93BF-A2A5-E91B-C69FD5E6C31D}"/>
                </a:ext>
              </a:extLst>
            </p:cNvPr>
            <p:cNvSpPr txBox="1"/>
            <p:nvPr/>
          </p:nvSpPr>
          <p:spPr>
            <a:xfrm>
              <a:off x="926624" y="3787351"/>
              <a:ext cx="2060416" cy="236860"/>
            </a:xfrm>
            <a:prstGeom prst="rect">
              <a:avLst/>
            </a:prstGeom>
            <a:noFill/>
          </p:spPr>
          <p:txBody>
            <a:bodyPr wrap="square" rtlCol="0">
              <a:spAutoFit/>
            </a:bodyPr>
            <a:lstStyle/>
            <a:p>
              <a:pPr algn="ctr">
                <a:lnSpc>
                  <a:spcPts val="3200"/>
                </a:lnSpc>
              </a:pPr>
              <a:r>
                <a:rPr lang="en-US" sz="2400" dirty="0">
                  <a:solidFill>
                    <a:schemeClr val="bg1"/>
                  </a:solidFill>
                  <a:latin typeface="Raleway" panose="020B0503030101060003" pitchFamily="34" charset="0"/>
                  <a:cs typeface="Poppins Light" panose="00000400000000000000" pitchFamily="2" charset="0"/>
                </a:rPr>
                <a:t>This Slides is 100% </a:t>
              </a:r>
            </a:p>
          </p:txBody>
        </p:sp>
      </p:grpSp>
      <p:grpSp>
        <p:nvGrpSpPr>
          <p:cNvPr id="39" name="Group 38">
            <a:extLst>
              <a:ext uri="{FF2B5EF4-FFF2-40B4-BE49-F238E27FC236}">
                <a16:creationId xmlns:a16="http://schemas.microsoft.com/office/drawing/2014/main" id="{72235EBE-6EC7-12E2-84AA-41FC5C5455FA}"/>
              </a:ext>
            </a:extLst>
          </p:cNvPr>
          <p:cNvGrpSpPr/>
          <p:nvPr/>
        </p:nvGrpSpPr>
        <p:grpSpPr>
          <a:xfrm>
            <a:off x="7343274" y="6294497"/>
            <a:ext cx="4120832" cy="3094778"/>
            <a:chOff x="926624" y="3147248"/>
            <a:chExt cx="2060416" cy="1547389"/>
          </a:xfrm>
        </p:grpSpPr>
        <p:sp>
          <p:nvSpPr>
            <p:cNvPr id="40" name="TextBox 39">
              <a:extLst>
                <a:ext uri="{FF2B5EF4-FFF2-40B4-BE49-F238E27FC236}">
                  <a16:creationId xmlns:a16="http://schemas.microsoft.com/office/drawing/2014/main" id="{FCA23EF9-9039-4FC2-82C2-3F616E380FCA}"/>
                </a:ext>
              </a:extLst>
            </p:cNvPr>
            <p:cNvSpPr txBox="1"/>
            <p:nvPr/>
          </p:nvSpPr>
          <p:spPr>
            <a:xfrm>
              <a:off x="1048544" y="3147248"/>
              <a:ext cx="1816576" cy="569387"/>
            </a:xfrm>
            <a:prstGeom prst="rect">
              <a:avLst/>
            </a:prstGeom>
            <a:noFill/>
          </p:spPr>
          <p:txBody>
            <a:bodyPr wrap="square" rtlCol="0">
              <a:spAutoFit/>
            </a:bodyPr>
            <a:lstStyle/>
            <a:p>
              <a:pPr algn="ctr"/>
              <a:r>
                <a:rPr lang="en-US" sz="3400" dirty="0">
                  <a:solidFill>
                    <a:schemeClr val="bg1"/>
                  </a:solidFill>
                  <a:latin typeface="Raleway SemiBold" panose="020B0703030101060003" pitchFamily="34" charset="0"/>
                  <a:cs typeface="Poppins SemiBold" panose="00000700000000000000" pitchFamily="2" charset="0"/>
                </a:rPr>
                <a:t>Amazing To</a:t>
              </a:r>
            </a:p>
            <a:p>
              <a:pPr algn="ctr"/>
              <a:r>
                <a:rPr lang="en-US" sz="3400" dirty="0">
                  <a:solidFill>
                    <a:schemeClr val="bg1"/>
                  </a:solidFill>
                  <a:latin typeface="Raleway SemiBold" panose="020B0703030101060003" pitchFamily="34" charset="0"/>
                  <a:cs typeface="Poppins SemiBold" panose="00000700000000000000" pitchFamily="2" charset="0"/>
                </a:rPr>
                <a:t>Designs</a:t>
              </a:r>
            </a:p>
          </p:txBody>
        </p:sp>
        <p:sp>
          <p:nvSpPr>
            <p:cNvPr id="41" name="TextBox 40">
              <a:extLst>
                <a:ext uri="{FF2B5EF4-FFF2-40B4-BE49-F238E27FC236}">
                  <a16:creationId xmlns:a16="http://schemas.microsoft.com/office/drawing/2014/main" id="{8E2FAE43-1208-84A7-0926-0BB9338A428B}"/>
                </a:ext>
              </a:extLst>
            </p:cNvPr>
            <p:cNvSpPr txBox="1"/>
            <p:nvPr/>
          </p:nvSpPr>
          <p:spPr>
            <a:xfrm>
              <a:off x="927576" y="4056609"/>
              <a:ext cx="2058512" cy="638028"/>
            </a:xfrm>
            <a:prstGeom prst="rect">
              <a:avLst/>
            </a:prstGeom>
            <a:noFill/>
          </p:spPr>
          <p:txBody>
            <a:bodyPr wrap="square" rtlCol="0">
              <a:spAutoFit/>
            </a:bodyPr>
            <a:lstStyle/>
            <a:p>
              <a:pPr algn="ctr">
                <a:lnSpc>
                  <a:spcPts val="3200"/>
                </a:lnSpc>
              </a:pPr>
              <a:r>
                <a:rPr lang="en-US" sz="1800" dirty="0">
                  <a:solidFill>
                    <a:schemeClr val="bg1"/>
                  </a:solidFill>
                  <a:latin typeface="Raleway" panose="020B0503030101060003" pitchFamily="34" charset="0"/>
                  <a:cs typeface="Poppins Light" panose="00000400000000000000" pitchFamily="2" charset="0"/>
                </a:rPr>
                <a:t>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consectetur</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adipiscing</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elit</a:t>
              </a:r>
              <a:r>
                <a:rPr lang="en-US" sz="1800" dirty="0">
                  <a:solidFill>
                    <a:schemeClr val="bg1"/>
                  </a:solidFill>
                  <a:latin typeface="Raleway" panose="020B0503030101060003" pitchFamily="34" charset="0"/>
                  <a:cs typeface="Poppins Light" panose="00000400000000000000" pitchFamily="2" charset="0"/>
                </a:rPr>
                <a:t> Lorem ipsum dolor sit </a:t>
              </a:r>
              <a:r>
                <a:rPr lang="en-US" sz="1800" dirty="0" err="1">
                  <a:solidFill>
                    <a:schemeClr val="bg1"/>
                  </a:solidFill>
                  <a:latin typeface="Raleway" panose="020B0503030101060003" pitchFamily="34" charset="0"/>
                  <a:cs typeface="Poppins Light" panose="00000400000000000000" pitchFamily="2" charset="0"/>
                </a:rPr>
                <a:t>amet</a:t>
              </a:r>
              <a:endParaRPr lang="en-US" sz="1800" dirty="0">
                <a:solidFill>
                  <a:schemeClr val="bg1"/>
                </a:solidFill>
                <a:latin typeface="Raleway" panose="020B0503030101060003" pitchFamily="34" charset="0"/>
                <a:cs typeface="Poppins Light" panose="00000400000000000000" pitchFamily="2" charset="0"/>
              </a:endParaRPr>
            </a:p>
          </p:txBody>
        </p:sp>
        <p:sp>
          <p:nvSpPr>
            <p:cNvPr id="42" name="TextBox 41">
              <a:extLst>
                <a:ext uri="{FF2B5EF4-FFF2-40B4-BE49-F238E27FC236}">
                  <a16:creationId xmlns:a16="http://schemas.microsoft.com/office/drawing/2014/main" id="{B2CA8146-493D-AFC8-5DB3-998C8703F94C}"/>
                </a:ext>
              </a:extLst>
            </p:cNvPr>
            <p:cNvSpPr txBox="1"/>
            <p:nvPr/>
          </p:nvSpPr>
          <p:spPr>
            <a:xfrm>
              <a:off x="926624" y="3787351"/>
              <a:ext cx="2060416" cy="236860"/>
            </a:xfrm>
            <a:prstGeom prst="rect">
              <a:avLst/>
            </a:prstGeom>
            <a:noFill/>
          </p:spPr>
          <p:txBody>
            <a:bodyPr wrap="square" rtlCol="0">
              <a:spAutoFit/>
            </a:bodyPr>
            <a:lstStyle/>
            <a:p>
              <a:pPr algn="ctr">
                <a:lnSpc>
                  <a:spcPts val="3200"/>
                </a:lnSpc>
              </a:pPr>
              <a:r>
                <a:rPr lang="en-US" sz="2400" dirty="0">
                  <a:solidFill>
                    <a:schemeClr val="bg1"/>
                  </a:solidFill>
                  <a:latin typeface="Raleway" panose="020B0503030101060003" pitchFamily="34" charset="0"/>
                  <a:cs typeface="Poppins Light" panose="00000400000000000000" pitchFamily="2" charset="0"/>
                </a:rPr>
                <a:t>This Slides is 100% </a:t>
              </a:r>
            </a:p>
          </p:txBody>
        </p:sp>
      </p:grpSp>
      <p:grpSp>
        <p:nvGrpSpPr>
          <p:cNvPr id="43" name="Group 42">
            <a:extLst>
              <a:ext uri="{FF2B5EF4-FFF2-40B4-BE49-F238E27FC236}">
                <a16:creationId xmlns:a16="http://schemas.microsoft.com/office/drawing/2014/main" id="{177BC8BA-AC6F-C06C-C0DC-3781777DC152}"/>
              </a:ext>
            </a:extLst>
          </p:cNvPr>
          <p:cNvGrpSpPr/>
          <p:nvPr/>
        </p:nvGrpSpPr>
        <p:grpSpPr>
          <a:xfrm>
            <a:off x="12921710" y="6294497"/>
            <a:ext cx="4120832" cy="3094778"/>
            <a:chOff x="926624" y="3147248"/>
            <a:chExt cx="2060416" cy="1547389"/>
          </a:xfrm>
        </p:grpSpPr>
        <p:sp>
          <p:nvSpPr>
            <p:cNvPr id="44" name="TextBox 43">
              <a:extLst>
                <a:ext uri="{FF2B5EF4-FFF2-40B4-BE49-F238E27FC236}">
                  <a16:creationId xmlns:a16="http://schemas.microsoft.com/office/drawing/2014/main" id="{01F30472-2AAD-C57A-5F33-EAB119EC8FD3}"/>
                </a:ext>
              </a:extLst>
            </p:cNvPr>
            <p:cNvSpPr txBox="1"/>
            <p:nvPr/>
          </p:nvSpPr>
          <p:spPr>
            <a:xfrm>
              <a:off x="1048544" y="3147248"/>
              <a:ext cx="1816576" cy="569387"/>
            </a:xfrm>
            <a:prstGeom prst="rect">
              <a:avLst/>
            </a:prstGeom>
            <a:noFill/>
          </p:spPr>
          <p:txBody>
            <a:bodyPr wrap="square" rtlCol="0">
              <a:spAutoFit/>
            </a:bodyPr>
            <a:lstStyle/>
            <a:p>
              <a:pPr algn="ctr"/>
              <a:r>
                <a:rPr lang="en-US" sz="3400" dirty="0">
                  <a:latin typeface="Raleway SemiBold" panose="020B0703030101060003" pitchFamily="34" charset="0"/>
                  <a:cs typeface="Poppins SemiBold" panose="00000700000000000000" pitchFamily="2" charset="0"/>
                </a:rPr>
                <a:t>Full Strategy</a:t>
              </a:r>
            </a:p>
            <a:p>
              <a:pPr algn="ctr"/>
              <a:r>
                <a:rPr lang="en-US" sz="3400" dirty="0">
                  <a:latin typeface="Raleway SemiBold" panose="020B0703030101060003" pitchFamily="34" charset="0"/>
                  <a:cs typeface="Poppins SemiBold" panose="00000700000000000000" pitchFamily="2" charset="0"/>
                </a:rPr>
                <a:t>Awards</a:t>
              </a:r>
            </a:p>
          </p:txBody>
        </p:sp>
        <p:sp>
          <p:nvSpPr>
            <p:cNvPr id="45" name="TextBox 44">
              <a:extLst>
                <a:ext uri="{FF2B5EF4-FFF2-40B4-BE49-F238E27FC236}">
                  <a16:creationId xmlns:a16="http://schemas.microsoft.com/office/drawing/2014/main" id="{B9DF5875-3461-0762-86BC-116D028EED36}"/>
                </a:ext>
              </a:extLst>
            </p:cNvPr>
            <p:cNvSpPr txBox="1"/>
            <p:nvPr/>
          </p:nvSpPr>
          <p:spPr>
            <a:xfrm>
              <a:off x="927576" y="4056609"/>
              <a:ext cx="2058512" cy="638028"/>
            </a:xfrm>
            <a:prstGeom prst="rect">
              <a:avLst/>
            </a:prstGeom>
            <a:noFill/>
          </p:spPr>
          <p:txBody>
            <a:bodyPr wrap="square" rtlCol="0">
              <a:spAutoFit/>
            </a:bodyPr>
            <a:lstStyle/>
            <a:p>
              <a:pPr algn="ctr">
                <a:lnSpc>
                  <a:spcPts val="3200"/>
                </a:lnSpc>
              </a:pPr>
              <a:r>
                <a:rPr lang="en-US" sz="1800" dirty="0">
                  <a:solidFill>
                    <a:schemeClr val="bg1"/>
                  </a:solidFill>
                  <a:latin typeface="Raleway" panose="020B0503030101060003" pitchFamily="34" charset="0"/>
                  <a:cs typeface="Poppins Light" panose="00000400000000000000" pitchFamily="2" charset="0"/>
                </a:rPr>
                <a:t>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consectetur</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adipiscing</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elit</a:t>
              </a:r>
              <a:r>
                <a:rPr lang="en-US" sz="1800" dirty="0">
                  <a:solidFill>
                    <a:schemeClr val="bg1"/>
                  </a:solidFill>
                  <a:latin typeface="Raleway" panose="020B0503030101060003" pitchFamily="34" charset="0"/>
                  <a:cs typeface="Poppins Light" panose="00000400000000000000" pitchFamily="2" charset="0"/>
                </a:rPr>
                <a:t> Lorem ipsum dolor sit </a:t>
              </a:r>
              <a:r>
                <a:rPr lang="en-US" sz="1800" dirty="0" err="1">
                  <a:solidFill>
                    <a:schemeClr val="bg1"/>
                  </a:solidFill>
                  <a:latin typeface="Raleway" panose="020B0503030101060003" pitchFamily="34" charset="0"/>
                  <a:cs typeface="Poppins Light" panose="00000400000000000000" pitchFamily="2" charset="0"/>
                </a:rPr>
                <a:t>amet</a:t>
              </a:r>
              <a:endParaRPr lang="en-US" sz="1800" dirty="0">
                <a:solidFill>
                  <a:schemeClr val="bg1"/>
                </a:solidFill>
                <a:latin typeface="Raleway" panose="020B0503030101060003" pitchFamily="34" charset="0"/>
                <a:cs typeface="Poppins Light" panose="00000400000000000000" pitchFamily="2" charset="0"/>
              </a:endParaRPr>
            </a:p>
          </p:txBody>
        </p:sp>
        <p:sp>
          <p:nvSpPr>
            <p:cNvPr id="46" name="TextBox 45">
              <a:extLst>
                <a:ext uri="{FF2B5EF4-FFF2-40B4-BE49-F238E27FC236}">
                  <a16:creationId xmlns:a16="http://schemas.microsoft.com/office/drawing/2014/main" id="{07E7CEC4-5293-2E98-DEAB-00CA8E3D3BF4}"/>
                </a:ext>
              </a:extLst>
            </p:cNvPr>
            <p:cNvSpPr txBox="1"/>
            <p:nvPr/>
          </p:nvSpPr>
          <p:spPr>
            <a:xfrm>
              <a:off x="926624" y="3787351"/>
              <a:ext cx="2060416" cy="236860"/>
            </a:xfrm>
            <a:prstGeom prst="rect">
              <a:avLst/>
            </a:prstGeom>
            <a:noFill/>
          </p:spPr>
          <p:txBody>
            <a:bodyPr wrap="square" rtlCol="0">
              <a:spAutoFit/>
            </a:bodyPr>
            <a:lstStyle/>
            <a:p>
              <a:pPr algn="ctr">
                <a:lnSpc>
                  <a:spcPts val="3200"/>
                </a:lnSpc>
              </a:pPr>
              <a:r>
                <a:rPr lang="en-US" sz="2400" dirty="0">
                  <a:latin typeface="Raleway" panose="020B0503030101060003" pitchFamily="34" charset="0"/>
                  <a:cs typeface="Poppins Light" panose="00000400000000000000" pitchFamily="2" charset="0"/>
                </a:rPr>
                <a:t>This Slides is 100% </a:t>
              </a:r>
            </a:p>
          </p:txBody>
        </p:sp>
      </p:grpSp>
      <p:grpSp>
        <p:nvGrpSpPr>
          <p:cNvPr id="47" name="Group 46">
            <a:extLst>
              <a:ext uri="{FF2B5EF4-FFF2-40B4-BE49-F238E27FC236}">
                <a16:creationId xmlns:a16="http://schemas.microsoft.com/office/drawing/2014/main" id="{0D5A7A96-1DFE-F220-352E-DAEAF98F9C9E}"/>
              </a:ext>
            </a:extLst>
          </p:cNvPr>
          <p:cNvGrpSpPr/>
          <p:nvPr/>
        </p:nvGrpSpPr>
        <p:grpSpPr>
          <a:xfrm>
            <a:off x="18512810" y="6294497"/>
            <a:ext cx="4120832" cy="3094778"/>
            <a:chOff x="926624" y="3147248"/>
            <a:chExt cx="2060416" cy="1547389"/>
          </a:xfrm>
        </p:grpSpPr>
        <p:sp>
          <p:nvSpPr>
            <p:cNvPr id="48" name="TextBox 47">
              <a:extLst>
                <a:ext uri="{FF2B5EF4-FFF2-40B4-BE49-F238E27FC236}">
                  <a16:creationId xmlns:a16="http://schemas.microsoft.com/office/drawing/2014/main" id="{C745211B-51FD-8271-B48D-0570FF89AF70}"/>
                </a:ext>
              </a:extLst>
            </p:cNvPr>
            <p:cNvSpPr txBox="1"/>
            <p:nvPr/>
          </p:nvSpPr>
          <p:spPr>
            <a:xfrm>
              <a:off x="1048544" y="3147248"/>
              <a:ext cx="1816576" cy="569387"/>
            </a:xfrm>
            <a:prstGeom prst="rect">
              <a:avLst/>
            </a:prstGeom>
            <a:noFill/>
          </p:spPr>
          <p:txBody>
            <a:bodyPr wrap="square" rtlCol="0">
              <a:spAutoFit/>
            </a:bodyPr>
            <a:lstStyle/>
            <a:p>
              <a:pPr algn="ctr"/>
              <a:r>
                <a:rPr lang="en-US" sz="3400" dirty="0">
                  <a:latin typeface="Raleway SemiBold" panose="020B0703030101060003" pitchFamily="34" charset="0"/>
                  <a:cs typeface="Poppins SemiBold" panose="00000700000000000000" pitchFamily="2" charset="0"/>
                </a:rPr>
                <a:t>Winning This</a:t>
              </a:r>
            </a:p>
            <a:p>
              <a:pPr algn="ctr"/>
              <a:r>
                <a:rPr lang="en-US" sz="3400" dirty="0">
                  <a:latin typeface="Raleway SemiBold" panose="020B0703030101060003" pitchFamily="34" charset="0"/>
                  <a:cs typeface="Poppins SemiBold" panose="00000700000000000000" pitchFamily="2" charset="0"/>
                </a:rPr>
                <a:t>Awards</a:t>
              </a:r>
            </a:p>
          </p:txBody>
        </p:sp>
        <p:sp>
          <p:nvSpPr>
            <p:cNvPr id="49" name="TextBox 48">
              <a:extLst>
                <a:ext uri="{FF2B5EF4-FFF2-40B4-BE49-F238E27FC236}">
                  <a16:creationId xmlns:a16="http://schemas.microsoft.com/office/drawing/2014/main" id="{874D5013-1267-A3E3-0A36-C41F803086E9}"/>
                </a:ext>
              </a:extLst>
            </p:cNvPr>
            <p:cNvSpPr txBox="1"/>
            <p:nvPr/>
          </p:nvSpPr>
          <p:spPr>
            <a:xfrm>
              <a:off x="927576" y="4056609"/>
              <a:ext cx="2058512" cy="638028"/>
            </a:xfrm>
            <a:prstGeom prst="rect">
              <a:avLst/>
            </a:prstGeom>
            <a:noFill/>
          </p:spPr>
          <p:txBody>
            <a:bodyPr wrap="square" rtlCol="0">
              <a:spAutoFit/>
            </a:bodyPr>
            <a:lstStyle/>
            <a:p>
              <a:pPr algn="ctr">
                <a:lnSpc>
                  <a:spcPts val="3200"/>
                </a:lnSpc>
              </a:pPr>
              <a:r>
                <a:rPr lang="en-US" sz="1800" dirty="0">
                  <a:solidFill>
                    <a:schemeClr val="bg1"/>
                  </a:solidFill>
                  <a:latin typeface="Raleway" panose="020B0503030101060003" pitchFamily="34" charset="0"/>
                  <a:cs typeface="Poppins Light" panose="00000400000000000000" pitchFamily="2" charset="0"/>
                </a:rPr>
                <a:t>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consectetur</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adipiscing</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elit</a:t>
              </a:r>
              <a:r>
                <a:rPr lang="en-US" sz="1800" dirty="0">
                  <a:solidFill>
                    <a:schemeClr val="bg1"/>
                  </a:solidFill>
                  <a:latin typeface="Raleway" panose="020B0503030101060003" pitchFamily="34" charset="0"/>
                  <a:cs typeface="Poppins Light" panose="00000400000000000000" pitchFamily="2" charset="0"/>
                </a:rPr>
                <a:t> Lorem ipsum dolor sit </a:t>
              </a:r>
              <a:r>
                <a:rPr lang="en-US" sz="1800" dirty="0" err="1">
                  <a:solidFill>
                    <a:schemeClr val="bg1"/>
                  </a:solidFill>
                  <a:latin typeface="Raleway" panose="020B0503030101060003" pitchFamily="34" charset="0"/>
                  <a:cs typeface="Poppins Light" panose="00000400000000000000" pitchFamily="2" charset="0"/>
                </a:rPr>
                <a:t>amet</a:t>
              </a:r>
              <a:endParaRPr lang="en-US" sz="1800" dirty="0">
                <a:solidFill>
                  <a:schemeClr val="bg1"/>
                </a:solidFill>
                <a:latin typeface="Raleway" panose="020B0503030101060003" pitchFamily="34" charset="0"/>
                <a:cs typeface="Poppins Light" panose="00000400000000000000" pitchFamily="2" charset="0"/>
              </a:endParaRPr>
            </a:p>
          </p:txBody>
        </p:sp>
        <p:sp>
          <p:nvSpPr>
            <p:cNvPr id="50" name="TextBox 49">
              <a:extLst>
                <a:ext uri="{FF2B5EF4-FFF2-40B4-BE49-F238E27FC236}">
                  <a16:creationId xmlns:a16="http://schemas.microsoft.com/office/drawing/2014/main" id="{04F11E46-60DE-0861-91B2-BD67472E03A0}"/>
                </a:ext>
              </a:extLst>
            </p:cNvPr>
            <p:cNvSpPr txBox="1"/>
            <p:nvPr/>
          </p:nvSpPr>
          <p:spPr>
            <a:xfrm>
              <a:off x="926624" y="3787351"/>
              <a:ext cx="2060416" cy="236860"/>
            </a:xfrm>
            <a:prstGeom prst="rect">
              <a:avLst/>
            </a:prstGeom>
            <a:noFill/>
          </p:spPr>
          <p:txBody>
            <a:bodyPr wrap="square" rtlCol="0">
              <a:spAutoFit/>
            </a:bodyPr>
            <a:lstStyle/>
            <a:p>
              <a:pPr algn="ctr">
                <a:lnSpc>
                  <a:spcPts val="3200"/>
                </a:lnSpc>
              </a:pPr>
              <a:r>
                <a:rPr lang="en-US" sz="2400" dirty="0">
                  <a:latin typeface="Raleway" panose="020B0503030101060003" pitchFamily="34" charset="0"/>
                  <a:cs typeface="Poppins Light" panose="00000400000000000000" pitchFamily="2" charset="0"/>
                </a:rPr>
                <a:t>This Slides is 100% </a:t>
              </a:r>
            </a:p>
          </p:txBody>
        </p:sp>
      </p:grpSp>
    </p:spTree>
    <p:extLst>
      <p:ext uri="{BB962C8B-B14F-4D97-AF65-F5344CB8AC3E}">
        <p14:creationId xmlns:p14="http://schemas.microsoft.com/office/powerpoint/2010/main" val="16270568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D3468F4-A91D-DD42-178B-AADFC5817D67}"/>
              </a:ext>
            </a:extLst>
          </p:cNvPr>
          <p:cNvSpPr txBox="1"/>
          <p:nvPr/>
        </p:nvSpPr>
        <p:spPr>
          <a:xfrm>
            <a:off x="1443850" y="1536518"/>
            <a:ext cx="3653084" cy="1477328"/>
          </a:xfrm>
          <a:prstGeom prst="rect">
            <a:avLst/>
          </a:prstGeom>
          <a:noFill/>
        </p:spPr>
        <p:txBody>
          <a:bodyPr wrap="square" rtlCol="0" anchor="ctr">
            <a:spAutoFit/>
          </a:bodyPr>
          <a:lstStyle/>
          <a:p>
            <a:pPr>
              <a:lnSpc>
                <a:spcPts val="5400"/>
              </a:lnSpc>
            </a:pPr>
            <a:r>
              <a:rPr lang="en-US" sz="5400" spc="400" dirty="0">
                <a:latin typeface="Raleway Black" panose="020B0A03030101060003" pitchFamily="34" charset="0"/>
                <a:ea typeface="Montserrat Black" charset="0"/>
                <a:cs typeface="Montserrat Black" charset="0"/>
              </a:rPr>
              <a:t>Our Awards</a:t>
            </a:r>
          </a:p>
        </p:txBody>
      </p:sp>
      <p:sp>
        <p:nvSpPr>
          <p:cNvPr id="3" name="Rectangle 2">
            <a:extLst>
              <a:ext uri="{FF2B5EF4-FFF2-40B4-BE49-F238E27FC236}">
                <a16:creationId xmlns:a16="http://schemas.microsoft.com/office/drawing/2014/main" id="{1E0880EC-9FB0-BEAF-60E6-EECB9CF3A43A}"/>
              </a:ext>
            </a:extLst>
          </p:cNvPr>
          <p:cNvSpPr/>
          <p:nvPr/>
        </p:nvSpPr>
        <p:spPr>
          <a:xfrm flipH="1">
            <a:off x="0" y="1413366"/>
            <a:ext cx="508000" cy="1569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4" name="Group 3">
            <a:extLst>
              <a:ext uri="{FF2B5EF4-FFF2-40B4-BE49-F238E27FC236}">
                <a16:creationId xmlns:a16="http://schemas.microsoft.com/office/drawing/2014/main" id="{F710E6EE-1908-9899-18F1-0E41608C7BB4}"/>
              </a:ext>
            </a:extLst>
          </p:cNvPr>
          <p:cNvGrpSpPr/>
          <p:nvPr/>
        </p:nvGrpSpPr>
        <p:grpSpPr>
          <a:xfrm>
            <a:off x="1443850" y="4470987"/>
            <a:ext cx="6080900" cy="7801166"/>
            <a:chOff x="721926" y="2755864"/>
            <a:chExt cx="2634828" cy="3380212"/>
          </a:xfrm>
        </p:grpSpPr>
        <p:sp>
          <p:nvSpPr>
            <p:cNvPr id="5" name="Freeform 5">
              <a:extLst>
                <a:ext uri="{FF2B5EF4-FFF2-40B4-BE49-F238E27FC236}">
                  <a16:creationId xmlns:a16="http://schemas.microsoft.com/office/drawing/2014/main" id="{6A99BE92-D1BF-52CB-C421-55080D66EAF1}"/>
                </a:ext>
              </a:extLst>
            </p:cNvPr>
            <p:cNvSpPr>
              <a:spLocks noEditPoints="1"/>
            </p:cNvSpPr>
            <p:nvPr/>
          </p:nvSpPr>
          <p:spPr bwMode="auto">
            <a:xfrm>
              <a:off x="817178" y="3610707"/>
              <a:ext cx="687772" cy="673136"/>
            </a:xfrm>
            <a:custGeom>
              <a:avLst/>
              <a:gdLst>
                <a:gd name="T0" fmla="*/ 94 w 95"/>
                <a:gd name="T1" fmla="*/ 19 h 93"/>
                <a:gd name="T2" fmla="*/ 90 w 95"/>
                <a:gd name="T3" fmla="*/ 6 h 93"/>
                <a:gd name="T4" fmla="*/ 81 w 95"/>
                <a:gd name="T5" fmla="*/ 3 h 93"/>
                <a:gd name="T6" fmla="*/ 82 w 95"/>
                <a:gd name="T7" fmla="*/ 0 h 93"/>
                <a:gd name="T8" fmla="*/ 13 w 95"/>
                <a:gd name="T9" fmla="*/ 0 h 93"/>
                <a:gd name="T10" fmla="*/ 13 w 95"/>
                <a:gd name="T11" fmla="*/ 3 h 93"/>
                <a:gd name="T12" fmla="*/ 4 w 95"/>
                <a:gd name="T13" fmla="*/ 6 h 93"/>
                <a:gd name="T14" fmla="*/ 0 w 95"/>
                <a:gd name="T15" fmla="*/ 19 h 93"/>
                <a:gd name="T16" fmla="*/ 36 w 95"/>
                <a:gd name="T17" fmla="*/ 54 h 93"/>
                <a:gd name="T18" fmla="*/ 40 w 95"/>
                <a:gd name="T19" fmla="*/ 57 h 93"/>
                <a:gd name="T20" fmla="*/ 40 w 95"/>
                <a:gd name="T21" fmla="*/ 59 h 93"/>
                <a:gd name="T22" fmla="*/ 43 w 95"/>
                <a:gd name="T23" fmla="*/ 64 h 93"/>
                <a:gd name="T24" fmla="*/ 43 w 95"/>
                <a:gd name="T25" fmla="*/ 84 h 93"/>
                <a:gd name="T26" fmla="*/ 39 w 95"/>
                <a:gd name="T27" fmla="*/ 84 h 93"/>
                <a:gd name="T28" fmla="*/ 30 w 95"/>
                <a:gd name="T29" fmla="*/ 89 h 93"/>
                <a:gd name="T30" fmla="*/ 29 w 95"/>
                <a:gd name="T31" fmla="*/ 93 h 93"/>
                <a:gd name="T32" fmla="*/ 66 w 95"/>
                <a:gd name="T33" fmla="*/ 93 h 93"/>
                <a:gd name="T34" fmla="*/ 64 w 95"/>
                <a:gd name="T35" fmla="*/ 89 h 93"/>
                <a:gd name="T36" fmla="*/ 55 w 95"/>
                <a:gd name="T37" fmla="*/ 84 h 93"/>
                <a:gd name="T38" fmla="*/ 52 w 95"/>
                <a:gd name="T39" fmla="*/ 84 h 93"/>
                <a:gd name="T40" fmla="*/ 52 w 95"/>
                <a:gd name="T41" fmla="*/ 64 h 93"/>
                <a:gd name="T42" fmla="*/ 54 w 95"/>
                <a:gd name="T43" fmla="*/ 59 h 93"/>
                <a:gd name="T44" fmla="*/ 54 w 95"/>
                <a:gd name="T45" fmla="*/ 57 h 93"/>
                <a:gd name="T46" fmla="*/ 59 w 95"/>
                <a:gd name="T47" fmla="*/ 54 h 93"/>
                <a:gd name="T48" fmla="*/ 94 w 95"/>
                <a:gd name="T49" fmla="*/ 19 h 93"/>
                <a:gd name="T50" fmla="*/ 87 w 95"/>
                <a:gd name="T51" fmla="*/ 9 h 93"/>
                <a:gd name="T52" fmla="*/ 90 w 95"/>
                <a:gd name="T53" fmla="*/ 18 h 93"/>
                <a:gd name="T54" fmla="*/ 71 w 95"/>
                <a:gd name="T55" fmla="*/ 44 h 93"/>
                <a:gd name="T56" fmla="*/ 69 w 95"/>
                <a:gd name="T57" fmla="*/ 43 h 93"/>
                <a:gd name="T58" fmla="*/ 69 w 95"/>
                <a:gd name="T59" fmla="*/ 41 h 93"/>
                <a:gd name="T60" fmla="*/ 81 w 95"/>
                <a:gd name="T61" fmla="*/ 8 h 93"/>
                <a:gd name="T62" fmla="*/ 87 w 95"/>
                <a:gd name="T63" fmla="*/ 9 h 93"/>
                <a:gd name="T64" fmla="*/ 5 w 95"/>
                <a:gd name="T65" fmla="*/ 18 h 93"/>
                <a:gd name="T66" fmla="*/ 7 w 95"/>
                <a:gd name="T67" fmla="*/ 9 h 93"/>
                <a:gd name="T68" fmla="*/ 14 w 95"/>
                <a:gd name="T69" fmla="*/ 8 h 93"/>
                <a:gd name="T70" fmla="*/ 26 w 95"/>
                <a:gd name="T71" fmla="*/ 41 h 93"/>
                <a:gd name="T72" fmla="*/ 26 w 95"/>
                <a:gd name="T73" fmla="*/ 43 h 93"/>
                <a:gd name="T74" fmla="*/ 23 w 95"/>
                <a:gd name="T75" fmla="*/ 44 h 93"/>
                <a:gd name="T76" fmla="*/ 5 w 95"/>
                <a:gd name="T77" fmla="*/ 18 h 93"/>
                <a:gd name="T78" fmla="*/ 5 w 95"/>
                <a:gd name="T79" fmla="*/ 18 h 93"/>
                <a:gd name="T80" fmla="*/ 5 w 95"/>
                <a:gd name="T81" fmla="*/ 1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93">
                  <a:moveTo>
                    <a:pt x="94" y="19"/>
                  </a:moveTo>
                  <a:cubicBezTo>
                    <a:pt x="95" y="13"/>
                    <a:pt x="93" y="9"/>
                    <a:pt x="90" y="6"/>
                  </a:cubicBezTo>
                  <a:cubicBezTo>
                    <a:pt x="88" y="4"/>
                    <a:pt x="84" y="3"/>
                    <a:pt x="81" y="3"/>
                  </a:cubicBezTo>
                  <a:cubicBezTo>
                    <a:pt x="82" y="2"/>
                    <a:pt x="82" y="1"/>
                    <a:pt x="82" y="0"/>
                  </a:cubicBezTo>
                  <a:cubicBezTo>
                    <a:pt x="13" y="0"/>
                    <a:pt x="13" y="0"/>
                    <a:pt x="13" y="0"/>
                  </a:cubicBezTo>
                  <a:cubicBezTo>
                    <a:pt x="13" y="1"/>
                    <a:pt x="13" y="2"/>
                    <a:pt x="13" y="3"/>
                  </a:cubicBezTo>
                  <a:cubicBezTo>
                    <a:pt x="11" y="3"/>
                    <a:pt x="7" y="4"/>
                    <a:pt x="4" y="6"/>
                  </a:cubicBezTo>
                  <a:cubicBezTo>
                    <a:pt x="1" y="9"/>
                    <a:pt x="0" y="13"/>
                    <a:pt x="0" y="19"/>
                  </a:cubicBezTo>
                  <a:cubicBezTo>
                    <a:pt x="1" y="35"/>
                    <a:pt x="15" y="48"/>
                    <a:pt x="36" y="54"/>
                  </a:cubicBezTo>
                  <a:cubicBezTo>
                    <a:pt x="37" y="55"/>
                    <a:pt x="39" y="56"/>
                    <a:pt x="40" y="57"/>
                  </a:cubicBezTo>
                  <a:cubicBezTo>
                    <a:pt x="40" y="58"/>
                    <a:pt x="40" y="58"/>
                    <a:pt x="40" y="59"/>
                  </a:cubicBezTo>
                  <a:cubicBezTo>
                    <a:pt x="40" y="61"/>
                    <a:pt x="41" y="63"/>
                    <a:pt x="43" y="64"/>
                  </a:cubicBezTo>
                  <a:cubicBezTo>
                    <a:pt x="43" y="84"/>
                    <a:pt x="43" y="84"/>
                    <a:pt x="43" y="84"/>
                  </a:cubicBezTo>
                  <a:cubicBezTo>
                    <a:pt x="39" y="84"/>
                    <a:pt x="39" y="84"/>
                    <a:pt x="39" y="84"/>
                  </a:cubicBezTo>
                  <a:cubicBezTo>
                    <a:pt x="35" y="84"/>
                    <a:pt x="32" y="86"/>
                    <a:pt x="30" y="89"/>
                  </a:cubicBezTo>
                  <a:cubicBezTo>
                    <a:pt x="29" y="93"/>
                    <a:pt x="29" y="93"/>
                    <a:pt x="29" y="93"/>
                  </a:cubicBezTo>
                  <a:cubicBezTo>
                    <a:pt x="66" y="93"/>
                    <a:pt x="66" y="93"/>
                    <a:pt x="66" y="93"/>
                  </a:cubicBezTo>
                  <a:cubicBezTo>
                    <a:pt x="64" y="89"/>
                    <a:pt x="64" y="89"/>
                    <a:pt x="64" y="89"/>
                  </a:cubicBezTo>
                  <a:cubicBezTo>
                    <a:pt x="62" y="86"/>
                    <a:pt x="59" y="84"/>
                    <a:pt x="55" y="84"/>
                  </a:cubicBezTo>
                  <a:cubicBezTo>
                    <a:pt x="52" y="84"/>
                    <a:pt x="52" y="84"/>
                    <a:pt x="52" y="84"/>
                  </a:cubicBezTo>
                  <a:cubicBezTo>
                    <a:pt x="52" y="64"/>
                    <a:pt x="52" y="64"/>
                    <a:pt x="52" y="64"/>
                  </a:cubicBezTo>
                  <a:cubicBezTo>
                    <a:pt x="53" y="63"/>
                    <a:pt x="54" y="61"/>
                    <a:pt x="54" y="59"/>
                  </a:cubicBezTo>
                  <a:cubicBezTo>
                    <a:pt x="54" y="58"/>
                    <a:pt x="54" y="58"/>
                    <a:pt x="54" y="57"/>
                  </a:cubicBezTo>
                  <a:cubicBezTo>
                    <a:pt x="56" y="56"/>
                    <a:pt x="57" y="55"/>
                    <a:pt x="59" y="54"/>
                  </a:cubicBezTo>
                  <a:cubicBezTo>
                    <a:pt x="80" y="48"/>
                    <a:pt x="93" y="35"/>
                    <a:pt x="94" y="19"/>
                  </a:cubicBezTo>
                  <a:close/>
                  <a:moveTo>
                    <a:pt x="87" y="9"/>
                  </a:moveTo>
                  <a:cubicBezTo>
                    <a:pt x="89" y="11"/>
                    <a:pt x="90" y="14"/>
                    <a:pt x="90" y="18"/>
                  </a:cubicBezTo>
                  <a:cubicBezTo>
                    <a:pt x="89" y="29"/>
                    <a:pt x="82" y="38"/>
                    <a:pt x="71" y="44"/>
                  </a:cubicBezTo>
                  <a:cubicBezTo>
                    <a:pt x="70" y="44"/>
                    <a:pt x="69" y="44"/>
                    <a:pt x="69" y="43"/>
                  </a:cubicBezTo>
                  <a:cubicBezTo>
                    <a:pt x="68" y="43"/>
                    <a:pt x="68" y="42"/>
                    <a:pt x="69" y="41"/>
                  </a:cubicBezTo>
                  <a:cubicBezTo>
                    <a:pt x="75" y="31"/>
                    <a:pt x="79" y="18"/>
                    <a:pt x="81" y="8"/>
                  </a:cubicBezTo>
                  <a:cubicBezTo>
                    <a:pt x="82" y="7"/>
                    <a:pt x="85" y="8"/>
                    <a:pt x="87" y="9"/>
                  </a:cubicBezTo>
                  <a:close/>
                  <a:moveTo>
                    <a:pt x="5" y="18"/>
                  </a:moveTo>
                  <a:cubicBezTo>
                    <a:pt x="4" y="14"/>
                    <a:pt x="5" y="11"/>
                    <a:pt x="7" y="9"/>
                  </a:cubicBezTo>
                  <a:cubicBezTo>
                    <a:pt x="9" y="8"/>
                    <a:pt x="12" y="7"/>
                    <a:pt x="14" y="8"/>
                  </a:cubicBezTo>
                  <a:cubicBezTo>
                    <a:pt x="15" y="18"/>
                    <a:pt x="20" y="31"/>
                    <a:pt x="26" y="41"/>
                  </a:cubicBezTo>
                  <a:cubicBezTo>
                    <a:pt x="26" y="42"/>
                    <a:pt x="26" y="43"/>
                    <a:pt x="26" y="43"/>
                  </a:cubicBezTo>
                  <a:cubicBezTo>
                    <a:pt x="25" y="44"/>
                    <a:pt x="24" y="44"/>
                    <a:pt x="23" y="44"/>
                  </a:cubicBezTo>
                  <a:cubicBezTo>
                    <a:pt x="12" y="38"/>
                    <a:pt x="5" y="29"/>
                    <a:pt x="5" y="18"/>
                  </a:cubicBezTo>
                  <a:close/>
                  <a:moveTo>
                    <a:pt x="5" y="18"/>
                  </a:moveTo>
                  <a:cubicBezTo>
                    <a:pt x="5" y="18"/>
                    <a:pt x="5" y="18"/>
                    <a:pt x="5" y="18"/>
                  </a:cubicBezTo>
                </a:path>
              </a:pathLst>
            </a:custGeom>
            <a:solidFill>
              <a:schemeClr val="accent1"/>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6" name="Rectangle 5">
              <a:extLst>
                <a:ext uri="{FF2B5EF4-FFF2-40B4-BE49-F238E27FC236}">
                  <a16:creationId xmlns:a16="http://schemas.microsoft.com/office/drawing/2014/main" id="{F5D05B66-BC37-06CE-4ECA-55809F35469E}"/>
                </a:ext>
              </a:extLst>
            </p:cNvPr>
            <p:cNvSpPr/>
            <p:nvPr/>
          </p:nvSpPr>
          <p:spPr>
            <a:xfrm>
              <a:off x="721926" y="4438650"/>
              <a:ext cx="878276" cy="16974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7" name="Rectangle 6">
              <a:extLst>
                <a:ext uri="{FF2B5EF4-FFF2-40B4-BE49-F238E27FC236}">
                  <a16:creationId xmlns:a16="http://schemas.microsoft.com/office/drawing/2014/main" id="{20C8C7D5-CC6D-52A0-0A34-812605A8BA5B}"/>
                </a:ext>
              </a:extLst>
            </p:cNvPr>
            <p:cNvSpPr/>
            <p:nvPr/>
          </p:nvSpPr>
          <p:spPr>
            <a:xfrm>
              <a:off x="1600202" y="3610707"/>
              <a:ext cx="878276" cy="25253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8" name="Freeform 5">
              <a:extLst>
                <a:ext uri="{FF2B5EF4-FFF2-40B4-BE49-F238E27FC236}">
                  <a16:creationId xmlns:a16="http://schemas.microsoft.com/office/drawing/2014/main" id="{AB4797CC-9009-20B2-3E07-5BAD5BBB75A5}"/>
                </a:ext>
              </a:extLst>
            </p:cNvPr>
            <p:cNvSpPr>
              <a:spLocks noEditPoints="1"/>
            </p:cNvSpPr>
            <p:nvPr/>
          </p:nvSpPr>
          <p:spPr bwMode="auto">
            <a:xfrm>
              <a:off x="1695454" y="2755864"/>
              <a:ext cx="687772" cy="673136"/>
            </a:xfrm>
            <a:custGeom>
              <a:avLst/>
              <a:gdLst>
                <a:gd name="T0" fmla="*/ 94 w 95"/>
                <a:gd name="T1" fmla="*/ 19 h 93"/>
                <a:gd name="T2" fmla="*/ 90 w 95"/>
                <a:gd name="T3" fmla="*/ 6 h 93"/>
                <a:gd name="T4" fmla="*/ 81 w 95"/>
                <a:gd name="T5" fmla="*/ 3 h 93"/>
                <a:gd name="T6" fmla="*/ 82 w 95"/>
                <a:gd name="T7" fmla="*/ 0 h 93"/>
                <a:gd name="T8" fmla="*/ 13 w 95"/>
                <a:gd name="T9" fmla="*/ 0 h 93"/>
                <a:gd name="T10" fmla="*/ 13 w 95"/>
                <a:gd name="T11" fmla="*/ 3 h 93"/>
                <a:gd name="T12" fmla="*/ 4 w 95"/>
                <a:gd name="T13" fmla="*/ 6 h 93"/>
                <a:gd name="T14" fmla="*/ 0 w 95"/>
                <a:gd name="T15" fmla="*/ 19 h 93"/>
                <a:gd name="T16" fmla="*/ 36 w 95"/>
                <a:gd name="T17" fmla="*/ 54 h 93"/>
                <a:gd name="T18" fmla="*/ 40 w 95"/>
                <a:gd name="T19" fmla="*/ 57 h 93"/>
                <a:gd name="T20" fmla="*/ 40 w 95"/>
                <a:gd name="T21" fmla="*/ 59 h 93"/>
                <a:gd name="T22" fmla="*/ 43 w 95"/>
                <a:gd name="T23" fmla="*/ 64 h 93"/>
                <a:gd name="T24" fmla="*/ 43 w 95"/>
                <a:gd name="T25" fmla="*/ 84 h 93"/>
                <a:gd name="T26" fmla="*/ 39 w 95"/>
                <a:gd name="T27" fmla="*/ 84 h 93"/>
                <a:gd name="T28" fmla="*/ 30 w 95"/>
                <a:gd name="T29" fmla="*/ 89 h 93"/>
                <a:gd name="T30" fmla="*/ 29 w 95"/>
                <a:gd name="T31" fmla="*/ 93 h 93"/>
                <a:gd name="T32" fmla="*/ 66 w 95"/>
                <a:gd name="T33" fmla="*/ 93 h 93"/>
                <a:gd name="T34" fmla="*/ 64 w 95"/>
                <a:gd name="T35" fmla="*/ 89 h 93"/>
                <a:gd name="T36" fmla="*/ 55 w 95"/>
                <a:gd name="T37" fmla="*/ 84 h 93"/>
                <a:gd name="T38" fmla="*/ 52 w 95"/>
                <a:gd name="T39" fmla="*/ 84 h 93"/>
                <a:gd name="T40" fmla="*/ 52 w 95"/>
                <a:gd name="T41" fmla="*/ 64 h 93"/>
                <a:gd name="T42" fmla="*/ 54 w 95"/>
                <a:gd name="T43" fmla="*/ 59 h 93"/>
                <a:gd name="T44" fmla="*/ 54 w 95"/>
                <a:gd name="T45" fmla="*/ 57 h 93"/>
                <a:gd name="T46" fmla="*/ 59 w 95"/>
                <a:gd name="T47" fmla="*/ 54 h 93"/>
                <a:gd name="T48" fmla="*/ 94 w 95"/>
                <a:gd name="T49" fmla="*/ 19 h 93"/>
                <a:gd name="T50" fmla="*/ 87 w 95"/>
                <a:gd name="T51" fmla="*/ 9 h 93"/>
                <a:gd name="T52" fmla="*/ 90 w 95"/>
                <a:gd name="T53" fmla="*/ 18 h 93"/>
                <a:gd name="T54" fmla="*/ 71 w 95"/>
                <a:gd name="T55" fmla="*/ 44 h 93"/>
                <a:gd name="T56" fmla="*/ 69 w 95"/>
                <a:gd name="T57" fmla="*/ 43 h 93"/>
                <a:gd name="T58" fmla="*/ 69 w 95"/>
                <a:gd name="T59" fmla="*/ 41 h 93"/>
                <a:gd name="T60" fmla="*/ 81 w 95"/>
                <a:gd name="T61" fmla="*/ 8 h 93"/>
                <a:gd name="T62" fmla="*/ 87 w 95"/>
                <a:gd name="T63" fmla="*/ 9 h 93"/>
                <a:gd name="T64" fmla="*/ 5 w 95"/>
                <a:gd name="T65" fmla="*/ 18 h 93"/>
                <a:gd name="T66" fmla="*/ 7 w 95"/>
                <a:gd name="T67" fmla="*/ 9 h 93"/>
                <a:gd name="T68" fmla="*/ 14 w 95"/>
                <a:gd name="T69" fmla="*/ 8 h 93"/>
                <a:gd name="T70" fmla="*/ 26 w 95"/>
                <a:gd name="T71" fmla="*/ 41 h 93"/>
                <a:gd name="T72" fmla="*/ 26 w 95"/>
                <a:gd name="T73" fmla="*/ 43 h 93"/>
                <a:gd name="T74" fmla="*/ 23 w 95"/>
                <a:gd name="T75" fmla="*/ 44 h 93"/>
                <a:gd name="T76" fmla="*/ 5 w 95"/>
                <a:gd name="T77" fmla="*/ 18 h 93"/>
                <a:gd name="T78" fmla="*/ 5 w 95"/>
                <a:gd name="T79" fmla="*/ 18 h 93"/>
                <a:gd name="T80" fmla="*/ 5 w 95"/>
                <a:gd name="T81" fmla="*/ 1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93">
                  <a:moveTo>
                    <a:pt x="94" y="19"/>
                  </a:moveTo>
                  <a:cubicBezTo>
                    <a:pt x="95" y="13"/>
                    <a:pt x="93" y="9"/>
                    <a:pt x="90" y="6"/>
                  </a:cubicBezTo>
                  <a:cubicBezTo>
                    <a:pt x="88" y="4"/>
                    <a:pt x="84" y="3"/>
                    <a:pt x="81" y="3"/>
                  </a:cubicBezTo>
                  <a:cubicBezTo>
                    <a:pt x="82" y="2"/>
                    <a:pt x="82" y="1"/>
                    <a:pt x="82" y="0"/>
                  </a:cubicBezTo>
                  <a:cubicBezTo>
                    <a:pt x="13" y="0"/>
                    <a:pt x="13" y="0"/>
                    <a:pt x="13" y="0"/>
                  </a:cubicBezTo>
                  <a:cubicBezTo>
                    <a:pt x="13" y="1"/>
                    <a:pt x="13" y="2"/>
                    <a:pt x="13" y="3"/>
                  </a:cubicBezTo>
                  <a:cubicBezTo>
                    <a:pt x="11" y="3"/>
                    <a:pt x="7" y="4"/>
                    <a:pt x="4" y="6"/>
                  </a:cubicBezTo>
                  <a:cubicBezTo>
                    <a:pt x="1" y="9"/>
                    <a:pt x="0" y="13"/>
                    <a:pt x="0" y="19"/>
                  </a:cubicBezTo>
                  <a:cubicBezTo>
                    <a:pt x="1" y="35"/>
                    <a:pt x="15" y="48"/>
                    <a:pt x="36" y="54"/>
                  </a:cubicBezTo>
                  <a:cubicBezTo>
                    <a:pt x="37" y="55"/>
                    <a:pt x="39" y="56"/>
                    <a:pt x="40" y="57"/>
                  </a:cubicBezTo>
                  <a:cubicBezTo>
                    <a:pt x="40" y="58"/>
                    <a:pt x="40" y="58"/>
                    <a:pt x="40" y="59"/>
                  </a:cubicBezTo>
                  <a:cubicBezTo>
                    <a:pt x="40" y="61"/>
                    <a:pt x="41" y="63"/>
                    <a:pt x="43" y="64"/>
                  </a:cubicBezTo>
                  <a:cubicBezTo>
                    <a:pt x="43" y="84"/>
                    <a:pt x="43" y="84"/>
                    <a:pt x="43" y="84"/>
                  </a:cubicBezTo>
                  <a:cubicBezTo>
                    <a:pt x="39" y="84"/>
                    <a:pt x="39" y="84"/>
                    <a:pt x="39" y="84"/>
                  </a:cubicBezTo>
                  <a:cubicBezTo>
                    <a:pt x="35" y="84"/>
                    <a:pt x="32" y="86"/>
                    <a:pt x="30" y="89"/>
                  </a:cubicBezTo>
                  <a:cubicBezTo>
                    <a:pt x="29" y="93"/>
                    <a:pt x="29" y="93"/>
                    <a:pt x="29" y="93"/>
                  </a:cubicBezTo>
                  <a:cubicBezTo>
                    <a:pt x="66" y="93"/>
                    <a:pt x="66" y="93"/>
                    <a:pt x="66" y="93"/>
                  </a:cubicBezTo>
                  <a:cubicBezTo>
                    <a:pt x="64" y="89"/>
                    <a:pt x="64" y="89"/>
                    <a:pt x="64" y="89"/>
                  </a:cubicBezTo>
                  <a:cubicBezTo>
                    <a:pt x="62" y="86"/>
                    <a:pt x="59" y="84"/>
                    <a:pt x="55" y="84"/>
                  </a:cubicBezTo>
                  <a:cubicBezTo>
                    <a:pt x="52" y="84"/>
                    <a:pt x="52" y="84"/>
                    <a:pt x="52" y="84"/>
                  </a:cubicBezTo>
                  <a:cubicBezTo>
                    <a:pt x="52" y="64"/>
                    <a:pt x="52" y="64"/>
                    <a:pt x="52" y="64"/>
                  </a:cubicBezTo>
                  <a:cubicBezTo>
                    <a:pt x="53" y="63"/>
                    <a:pt x="54" y="61"/>
                    <a:pt x="54" y="59"/>
                  </a:cubicBezTo>
                  <a:cubicBezTo>
                    <a:pt x="54" y="58"/>
                    <a:pt x="54" y="58"/>
                    <a:pt x="54" y="57"/>
                  </a:cubicBezTo>
                  <a:cubicBezTo>
                    <a:pt x="56" y="56"/>
                    <a:pt x="57" y="55"/>
                    <a:pt x="59" y="54"/>
                  </a:cubicBezTo>
                  <a:cubicBezTo>
                    <a:pt x="80" y="48"/>
                    <a:pt x="93" y="35"/>
                    <a:pt x="94" y="19"/>
                  </a:cubicBezTo>
                  <a:close/>
                  <a:moveTo>
                    <a:pt x="87" y="9"/>
                  </a:moveTo>
                  <a:cubicBezTo>
                    <a:pt x="89" y="11"/>
                    <a:pt x="90" y="14"/>
                    <a:pt x="90" y="18"/>
                  </a:cubicBezTo>
                  <a:cubicBezTo>
                    <a:pt x="89" y="29"/>
                    <a:pt x="82" y="38"/>
                    <a:pt x="71" y="44"/>
                  </a:cubicBezTo>
                  <a:cubicBezTo>
                    <a:pt x="70" y="44"/>
                    <a:pt x="69" y="44"/>
                    <a:pt x="69" y="43"/>
                  </a:cubicBezTo>
                  <a:cubicBezTo>
                    <a:pt x="68" y="43"/>
                    <a:pt x="68" y="42"/>
                    <a:pt x="69" y="41"/>
                  </a:cubicBezTo>
                  <a:cubicBezTo>
                    <a:pt x="75" y="31"/>
                    <a:pt x="79" y="18"/>
                    <a:pt x="81" y="8"/>
                  </a:cubicBezTo>
                  <a:cubicBezTo>
                    <a:pt x="82" y="7"/>
                    <a:pt x="85" y="8"/>
                    <a:pt x="87" y="9"/>
                  </a:cubicBezTo>
                  <a:close/>
                  <a:moveTo>
                    <a:pt x="5" y="18"/>
                  </a:moveTo>
                  <a:cubicBezTo>
                    <a:pt x="4" y="14"/>
                    <a:pt x="5" y="11"/>
                    <a:pt x="7" y="9"/>
                  </a:cubicBezTo>
                  <a:cubicBezTo>
                    <a:pt x="9" y="8"/>
                    <a:pt x="12" y="7"/>
                    <a:pt x="14" y="8"/>
                  </a:cubicBezTo>
                  <a:cubicBezTo>
                    <a:pt x="15" y="18"/>
                    <a:pt x="20" y="31"/>
                    <a:pt x="26" y="41"/>
                  </a:cubicBezTo>
                  <a:cubicBezTo>
                    <a:pt x="26" y="42"/>
                    <a:pt x="26" y="43"/>
                    <a:pt x="26" y="43"/>
                  </a:cubicBezTo>
                  <a:cubicBezTo>
                    <a:pt x="25" y="44"/>
                    <a:pt x="24" y="44"/>
                    <a:pt x="23" y="44"/>
                  </a:cubicBezTo>
                  <a:cubicBezTo>
                    <a:pt x="12" y="38"/>
                    <a:pt x="5" y="29"/>
                    <a:pt x="5" y="18"/>
                  </a:cubicBezTo>
                  <a:close/>
                  <a:moveTo>
                    <a:pt x="5" y="18"/>
                  </a:moveTo>
                  <a:cubicBezTo>
                    <a:pt x="5" y="18"/>
                    <a:pt x="5" y="18"/>
                    <a:pt x="5" y="18"/>
                  </a:cubicBezTo>
                </a:path>
              </a:pathLst>
            </a:custGeom>
            <a:solidFill>
              <a:schemeClr val="accent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9" name="Rectangle 8">
              <a:extLst>
                <a:ext uri="{FF2B5EF4-FFF2-40B4-BE49-F238E27FC236}">
                  <a16:creationId xmlns:a16="http://schemas.microsoft.com/office/drawing/2014/main" id="{BE286AA5-5EF5-13C9-0B31-E6B8381D7003}"/>
                </a:ext>
              </a:extLst>
            </p:cNvPr>
            <p:cNvSpPr/>
            <p:nvPr/>
          </p:nvSpPr>
          <p:spPr>
            <a:xfrm>
              <a:off x="2478478" y="5048250"/>
              <a:ext cx="878276" cy="10878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0" name="Freeform 5">
              <a:extLst>
                <a:ext uri="{FF2B5EF4-FFF2-40B4-BE49-F238E27FC236}">
                  <a16:creationId xmlns:a16="http://schemas.microsoft.com/office/drawing/2014/main" id="{1931D134-452B-C617-90A2-82825D5656EF}"/>
                </a:ext>
              </a:extLst>
            </p:cNvPr>
            <p:cNvSpPr>
              <a:spLocks noEditPoints="1"/>
            </p:cNvSpPr>
            <p:nvPr/>
          </p:nvSpPr>
          <p:spPr bwMode="auto">
            <a:xfrm>
              <a:off x="2573730" y="4283843"/>
              <a:ext cx="687772" cy="673136"/>
            </a:xfrm>
            <a:custGeom>
              <a:avLst/>
              <a:gdLst>
                <a:gd name="T0" fmla="*/ 94 w 95"/>
                <a:gd name="T1" fmla="*/ 19 h 93"/>
                <a:gd name="T2" fmla="*/ 90 w 95"/>
                <a:gd name="T3" fmla="*/ 6 h 93"/>
                <a:gd name="T4" fmla="*/ 81 w 95"/>
                <a:gd name="T5" fmla="*/ 3 h 93"/>
                <a:gd name="T6" fmla="*/ 82 w 95"/>
                <a:gd name="T7" fmla="*/ 0 h 93"/>
                <a:gd name="T8" fmla="*/ 13 w 95"/>
                <a:gd name="T9" fmla="*/ 0 h 93"/>
                <a:gd name="T10" fmla="*/ 13 w 95"/>
                <a:gd name="T11" fmla="*/ 3 h 93"/>
                <a:gd name="T12" fmla="*/ 4 w 95"/>
                <a:gd name="T13" fmla="*/ 6 h 93"/>
                <a:gd name="T14" fmla="*/ 0 w 95"/>
                <a:gd name="T15" fmla="*/ 19 h 93"/>
                <a:gd name="T16" fmla="*/ 36 w 95"/>
                <a:gd name="T17" fmla="*/ 54 h 93"/>
                <a:gd name="T18" fmla="*/ 40 w 95"/>
                <a:gd name="T19" fmla="*/ 57 h 93"/>
                <a:gd name="T20" fmla="*/ 40 w 95"/>
                <a:gd name="T21" fmla="*/ 59 h 93"/>
                <a:gd name="T22" fmla="*/ 43 w 95"/>
                <a:gd name="T23" fmla="*/ 64 h 93"/>
                <a:gd name="T24" fmla="*/ 43 w 95"/>
                <a:gd name="T25" fmla="*/ 84 h 93"/>
                <a:gd name="T26" fmla="*/ 39 w 95"/>
                <a:gd name="T27" fmla="*/ 84 h 93"/>
                <a:gd name="T28" fmla="*/ 30 w 95"/>
                <a:gd name="T29" fmla="*/ 89 h 93"/>
                <a:gd name="T30" fmla="*/ 29 w 95"/>
                <a:gd name="T31" fmla="*/ 93 h 93"/>
                <a:gd name="T32" fmla="*/ 66 w 95"/>
                <a:gd name="T33" fmla="*/ 93 h 93"/>
                <a:gd name="T34" fmla="*/ 64 w 95"/>
                <a:gd name="T35" fmla="*/ 89 h 93"/>
                <a:gd name="T36" fmla="*/ 55 w 95"/>
                <a:gd name="T37" fmla="*/ 84 h 93"/>
                <a:gd name="T38" fmla="*/ 52 w 95"/>
                <a:gd name="T39" fmla="*/ 84 h 93"/>
                <a:gd name="T40" fmla="*/ 52 w 95"/>
                <a:gd name="T41" fmla="*/ 64 h 93"/>
                <a:gd name="T42" fmla="*/ 54 w 95"/>
                <a:gd name="T43" fmla="*/ 59 h 93"/>
                <a:gd name="T44" fmla="*/ 54 w 95"/>
                <a:gd name="T45" fmla="*/ 57 h 93"/>
                <a:gd name="T46" fmla="*/ 59 w 95"/>
                <a:gd name="T47" fmla="*/ 54 h 93"/>
                <a:gd name="T48" fmla="*/ 94 w 95"/>
                <a:gd name="T49" fmla="*/ 19 h 93"/>
                <a:gd name="T50" fmla="*/ 87 w 95"/>
                <a:gd name="T51" fmla="*/ 9 h 93"/>
                <a:gd name="T52" fmla="*/ 90 w 95"/>
                <a:gd name="T53" fmla="*/ 18 h 93"/>
                <a:gd name="T54" fmla="*/ 71 w 95"/>
                <a:gd name="T55" fmla="*/ 44 h 93"/>
                <a:gd name="T56" fmla="*/ 69 w 95"/>
                <a:gd name="T57" fmla="*/ 43 h 93"/>
                <a:gd name="T58" fmla="*/ 69 w 95"/>
                <a:gd name="T59" fmla="*/ 41 h 93"/>
                <a:gd name="T60" fmla="*/ 81 w 95"/>
                <a:gd name="T61" fmla="*/ 8 h 93"/>
                <a:gd name="T62" fmla="*/ 87 w 95"/>
                <a:gd name="T63" fmla="*/ 9 h 93"/>
                <a:gd name="T64" fmla="*/ 5 w 95"/>
                <a:gd name="T65" fmla="*/ 18 h 93"/>
                <a:gd name="T66" fmla="*/ 7 w 95"/>
                <a:gd name="T67" fmla="*/ 9 h 93"/>
                <a:gd name="T68" fmla="*/ 14 w 95"/>
                <a:gd name="T69" fmla="*/ 8 h 93"/>
                <a:gd name="T70" fmla="*/ 26 w 95"/>
                <a:gd name="T71" fmla="*/ 41 h 93"/>
                <a:gd name="T72" fmla="*/ 26 w 95"/>
                <a:gd name="T73" fmla="*/ 43 h 93"/>
                <a:gd name="T74" fmla="*/ 23 w 95"/>
                <a:gd name="T75" fmla="*/ 44 h 93"/>
                <a:gd name="T76" fmla="*/ 5 w 95"/>
                <a:gd name="T77" fmla="*/ 18 h 93"/>
                <a:gd name="T78" fmla="*/ 5 w 95"/>
                <a:gd name="T79" fmla="*/ 18 h 93"/>
                <a:gd name="T80" fmla="*/ 5 w 95"/>
                <a:gd name="T81" fmla="*/ 1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93">
                  <a:moveTo>
                    <a:pt x="94" y="19"/>
                  </a:moveTo>
                  <a:cubicBezTo>
                    <a:pt x="95" y="13"/>
                    <a:pt x="93" y="9"/>
                    <a:pt x="90" y="6"/>
                  </a:cubicBezTo>
                  <a:cubicBezTo>
                    <a:pt x="88" y="4"/>
                    <a:pt x="84" y="3"/>
                    <a:pt x="81" y="3"/>
                  </a:cubicBezTo>
                  <a:cubicBezTo>
                    <a:pt x="82" y="2"/>
                    <a:pt x="82" y="1"/>
                    <a:pt x="82" y="0"/>
                  </a:cubicBezTo>
                  <a:cubicBezTo>
                    <a:pt x="13" y="0"/>
                    <a:pt x="13" y="0"/>
                    <a:pt x="13" y="0"/>
                  </a:cubicBezTo>
                  <a:cubicBezTo>
                    <a:pt x="13" y="1"/>
                    <a:pt x="13" y="2"/>
                    <a:pt x="13" y="3"/>
                  </a:cubicBezTo>
                  <a:cubicBezTo>
                    <a:pt x="11" y="3"/>
                    <a:pt x="7" y="4"/>
                    <a:pt x="4" y="6"/>
                  </a:cubicBezTo>
                  <a:cubicBezTo>
                    <a:pt x="1" y="9"/>
                    <a:pt x="0" y="13"/>
                    <a:pt x="0" y="19"/>
                  </a:cubicBezTo>
                  <a:cubicBezTo>
                    <a:pt x="1" y="35"/>
                    <a:pt x="15" y="48"/>
                    <a:pt x="36" y="54"/>
                  </a:cubicBezTo>
                  <a:cubicBezTo>
                    <a:pt x="37" y="55"/>
                    <a:pt x="39" y="56"/>
                    <a:pt x="40" y="57"/>
                  </a:cubicBezTo>
                  <a:cubicBezTo>
                    <a:pt x="40" y="58"/>
                    <a:pt x="40" y="58"/>
                    <a:pt x="40" y="59"/>
                  </a:cubicBezTo>
                  <a:cubicBezTo>
                    <a:pt x="40" y="61"/>
                    <a:pt x="41" y="63"/>
                    <a:pt x="43" y="64"/>
                  </a:cubicBezTo>
                  <a:cubicBezTo>
                    <a:pt x="43" y="84"/>
                    <a:pt x="43" y="84"/>
                    <a:pt x="43" y="84"/>
                  </a:cubicBezTo>
                  <a:cubicBezTo>
                    <a:pt x="39" y="84"/>
                    <a:pt x="39" y="84"/>
                    <a:pt x="39" y="84"/>
                  </a:cubicBezTo>
                  <a:cubicBezTo>
                    <a:pt x="35" y="84"/>
                    <a:pt x="32" y="86"/>
                    <a:pt x="30" y="89"/>
                  </a:cubicBezTo>
                  <a:cubicBezTo>
                    <a:pt x="29" y="93"/>
                    <a:pt x="29" y="93"/>
                    <a:pt x="29" y="93"/>
                  </a:cubicBezTo>
                  <a:cubicBezTo>
                    <a:pt x="66" y="93"/>
                    <a:pt x="66" y="93"/>
                    <a:pt x="66" y="93"/>
                  </a:cubicBezTo>
                  <a:cubicBezTo>
                    <a:pt x="64" y="89"/>
                    <a:pt x="64" y="89"/>
                    <a:pt x="64" y="89"/>
                  </a:cubicBezTo>
                  <a:cubicBezTo>
                    <a:pt x="62" y="86"/>
                    <a:pt x="59" y="84"/>
                    <a:pt x="55" y="84"/>
                  </a:cubicBezTo>
                  <a:cubicBezTo>
                    <a:pt x="52" y="84"/>
                    <a:pt x="52" y="84"/>
                    <a:pt x="52" y="84"/>
                  </a:cubicBezTo>
                  <a:cubicBezTo>
                    <a:pt x="52" y="64"/>
                    <a:pt x="52" y="64"/>
                    <a:pt x="52" y="64"/>
                  </a:cubicBezTo>
                  <a:cubicBezTo>
                    <a:pt x="53" y="63"/>
                    <a:pt x="54" y="61"/>
                    <a:pt x="54" y="59"/>
                  </a:cubicBezTo>
                  <a:cubicBezTo>
                    <a:pt x="54" y="58"/>
                    <a:pt x="54" y="58"/>
                    <a:pt x="54" y="57"/>
                  </a:cubicBezTo>
                  <a:cubicBezTo>
                    <a:pt x="56" y="56"/>
                    <a:pt x="57" y="55"/>
                    <a:pt x="59" y="54"/>
                  </a:cubicBezTo>
                  <a:cubicBezTo>
                    <a:pt x="80" y="48"/>
                    <a:pt x="93" y="35"/>
                    <a:pt x="94" y="19"/>
                  </a:cubicBezTo>
                  <a:close/>
                  <a:moveTo>
                    <a:pt x="87" y="9"/>
                  </a:moveTo>
                  <a:cubicBezTo>
                    <a:pt x="89" y="11"/>
                    <a:pt x="90" y="14"/>
                    <a:pt x="90" y="18"/>
                  </a:cubicBezTo>
                  <a:cubicBezTo>
                    <a:pt x="89" y="29"/>
                    <a:pt x="82" y="38"/>
                    <a:pt x="71" y="44"/>
                  </a:cubicBezTo>
                  <a:cubicBezTo>
                    <a:pt x="70" y="44"/>
                    <a:pt x="69" y="44"/>
                    <a:pt x="69" y="43"/>
                  </a:cubicBezTo>
                  <a:cubicBezTo>
                    <a:pt x="68" y="43"/>
                    <a:pt x="68" y="42"/>
                    <a:pt x="69" y="41"/>
                  </a:cubicBezTo>
                  <a:cubicBezTo>
                    <a:pt x="75" y="31"/>
                    <a:pt x="79" y="18"/>
                    <a:pt x="81" y="8"/>
                  </a:cubicBezTo>
                  <a:cubicBezTo>
                    <a:pt x="82" y="7"/>
                    <a:pt x="85" y="8"/>
                    <a:pt x="87" y="9"/>
                  </a:cubicBezTo>
                  <a:close/>
                  <a:moveTo>
                    <a:pt x="5" y="18"/>
                  </a:moveTo>
                  <a:cubicBezTo>
                    <a:pt x="4" y="14"/>
                    <a:pt x="5" y="11"/>
                    <a:pt x="7" y="9"/>
                  </a:cubicBezTo>
                  <a:cubicBezTo>
                    <a:pt x="9" y="8"/>
                    <a:pt x="12" y="7"/>
                    <a:pt x="14" y="8"/>
                  </a:cubicBezTo>
                  <a:cubicBezTo>
                    <a:pt x="15" y="18"/>
                    <a:pt x="20" y="31"/>
                    <a:pt x="26" y="41"/>
                  </a:cubicBezTo>
                  <a:cubicBezTo>
                    <a:pt x="26" y="42"/>
                    <a:pt x="26" y="43"/>
                    <a:pt x="26" y="43"/>
                  </a:cubicBezTo>
                  <a:cubicBezTo>
                    <a:pt x="25" y="44"/>
                    <a:pt x="24" y="44"/>
                    <a:pt x="23" y="44"/>
                  </a:cubicBezTo>
                  <a:cubicBezTo>
                    <a:pt x="12" y="38"/>
                    <a:pt x="5" y="29"/>
                    <a:pt x="5" y="18"/>
                  </a:cubicBezTo>
                  <a:close/>
                  <a:moveTo>
                    <a:pt x="5" y="18"/>
                  </a:moveTo>
                  <a:cubicBezTo>
                    <a:pt x="5" y="18"/>
                    <a:pt x="5" y="18"/>
                    <a:pt x="5" y="18"/>
                  </a:cubicBezTo>
                </a:path>
              </a:pathLst>
            </a:custGeom>
            <a:solidFill>
              <a:schemeClr val="accent3"/>
            </a:solidFill>
            <a:ln>
              <a:noFill/>
            </a:ln>
          </p:spPr>
          <p:txBody>
            <a:bodyPr vert="horz" wrap="square" lIns="182880" tIns="91440" rIns="182880" bIns="91440" numCol="1" anchor="t" anchorCtr="0" compatLnSpc="1">
              <a:prstTxWarp prst="textNoShape">
                <a:avLst/>
              </a:prstTxWarp>
            </a:bodyPr>
            <a:lstStyle/>
            <a:p>
              <a:endParaRPr lang="en-US" sz="7200"/>
            </a:p>
          </p:txBody>
        </p:sp>
      </p:grpSp>
      <p:sp>
        <p:nvSpPr>
          <p:cNvPr id="11" name="TextBox 10">
            <a:extLst>
              <a:ext uri="{FF2B5EF4-FFF2-40B4-BE49-F238E27FC236}">
                <a16:creationId xmlns:a16="http://schemas.microsoft.com/office/drawing/2014/main" id="{74360BC7-A7FD-641E-F4E3-9BAE58C4C773}"/>
              </a:ext>
            </a:extLst>
          </p:cNvPr>
          <p:cNvSpPr txBox="1"/>
          <p:nvPr/>
        </p:nvSpPr>
        <p:spPr>
          <a:xfrm>
            <a:off x="10783773" y="3558658"/>
            <a:ext cx="10034066" cy="1748299"/>
          </a:xfrm>
          <a:prstGeom prst="rect">
            <a:avLst/>
          </a:prstGeom>
          <a:noFill/>
        </p:spPr>
        <p:txBody>
          <a:bodyPr wrap="square" rtlCol="0" anchor="ctr">
            <a:spAutoFit/>
          </a:bodyPr>
          <a:lstStyle/>
          <a:p>
            <a:pPr>
              <a:lnSpc>
                <a:spcPts val="4400"/>
              </a:lnSpc>
            </a:pPr>
            <a:r>
              <a:rPr lang="en-US" sz="3400" dirty="0">
                <a:latin typeface="Raleway Light" panose="020B0403030101060003" pitchFamily="34" charset="0"/>
              </a:rPr>
              <a:t>Explore how Stradonn </a:t>
            </a:r>
          </a:p>
          <a:p>
            <a:pPr>
              <a:lnSpc>
                <a:spcPts val="4400"/>
              </a:lnSpc>
            </a:pPr>
            <a:r>
              <a:rPr lang="en-US" sz="3400" dirty="0">
                <a:latin typeface="Raleway Light" panose="020B0403030101060003" pitchFamily="34" charset="0"/>
              </a:rPr>
              <a:t>can create business results for your organization or team leader the best.</a:t>
            </a:r>
          </a:p>
        </p:txBody>
      </p:sp>
      <p:grpSp>
        <p:nvGrpSpPr>
          <p:cNvPr id="12" name="Group 11">
            <a:extLst>
              <a:ext uri="{FF2B5EF4-FFF2-40B4-BE49-F238E27FC236}">
                <a16:creationId xmlns:a16="http://schemas.microsoft.com/office/drawing/2014/main" id="{6249ED19-1DB3-89B9-66EF-F518A622A096}"/>
              </a:ext>
            </a:extLst>
          </p:cNvPr>
          <p:cNvGrpSpPr/>
          <p:nvPr/>
        </p:nvGrpSpPr>
        <p:grpSpPr>
          <a:xfrm>
            <a:off x="11062336" y="6062078"/>
            <a:ext cx="10544600" cy="1502066"/>
            <a:chOff x="5531168" y="3031039"/>
            <a:chExt cx="5272300" cy="751033"/>
          </a:xfrm>
        </p:grpSpPr>
        <p:grpSp>
          <p:nvGrpSpPr>
            <p:cNvPr id="13" name="Group 12">
              <a:extLst>
                <a:ext uri="{FF2B5EF4-FFF2-40B4-BE49-F238E27FC236}">
                  <a16:creationId xmlns:a16="http://schemas.microsoft.com/office/drawing/2014/main" id="{1E03ACF3-715C-F914-0B5C-94260565E192}"/>
                </a:ext>
              </a:extLst>
            </p:cNvPr>
            <p:cNvGrpSpPr/>
            <p:nvPr/>
          </p:nvGrpSpPr>
          <p:grpSpPr>
            <a:xfrm>
              <a:off x="6254119" y="3031039"/>
              <a:ext cx="4549349" cy="751033"/>
              <a:chOff x="6254119" y="3031039"/>
              <a:chExt cx="4549349" cy="751033"/>
            </a:xfrm>
          </p:grpSpPr>
          <p:sp>
            <p:nvSpPr>
              <p:cNvPr id="15" name="TextBox 14">
                <a:extLst>
                  <a:ext uri="{FF2B5EF4-FFF2-40B4-BE49-F238E27FC236}">
                    <a16:creationId xmlns:a16="http://schemas.microsoft.com/office/drawing/2014/main" id="{9548FD9C-F51A-A23C-1919-3CE06AE2E98D}"/>
                  </a:ext>
                </a:extLst>
              </p:cNvPr>
              <p:cNvSpPr txBox="1"/>
              <p:nvPr/>
            </p:nvSpPr>
            <p:spPr>
              <a:xfrm>
                <a:off x="6254119" y="3031039"/>
                <a:ext cx="1670926" cy="307777"/>
              </a:xfrm>
              <a:prstGeom prst="rect">
                <a:avLst/>
              </a:prstGeom>
              <a:noFill/>
            </p:spPr>
            <p:txBody>
              <a:bodyPr wrap="square" rtlCol="0">
                <a:spAutoFit/>
              </a:bodyPr>
              <a:lstStyle/>
              <a:p>
                <a:r>
                  <a:rPr lang="en-US" sz="3400" dirty="0">
                    <a:solidFill>
                      <a:schemeClr val="accent1"/>
                    </a:solidFill>
                    <a:latin typeface="Raleway SemiBold" panose="020B0703030101060003" pitchFamily="34" charset="0"/>
                    <a:cs typeface="Poppins SemiBold" panose="00000700000000000000" pitchFamily="2" charset="0"/>
                  </a:rPr>
                  <a:t>Service #1</a:t>
                </a:r>
              </a:p>
            </p:txBody>
          </p:sp>
          <p:sp>
            <p:nvSpPr>
              <p:cNvPr id="16" name="TextBox 15">
                <a:extLst>
                  <a:ext uri="{FF2B5EF4-FFF2-40B4-BE49-F238E27FC236}">
                    <a16:creationId xmlns:a16="http://schemas.microsoft.com/office/drawing/2014/main" id="{E6781D15-78F6-E1AF-8854-94F2B530F3FF}"/>
                  </a:ext>
                </a:extLst>
              </p:cNvPr>
              <p:cNvSpPr txBox="1"/>
              <p:nvPr/>
            </p:nvSpPr>
            <p:spPr>
              <a:xfrm>
                <a:off x="6254120" y="3349229"/>
                <a:ext cx="4549348" cy="432843"/>
              </a:xfrm>
              <a:prstGeom prst="rect">
                <a:avLst/>
              </a:prstGeom>
              <a:noFill/>
            </p:spPr>
            <p:txBody>
              <a:bodyPr wrap="square" rtlCol="0">
                <a:spAutoFit/>
              </a:bodyPr>
              <a:lstStyle/>
              <a:p>
                <a:pPr>
                  <a:lnSpc>
                    <a:spcPts val="3200"/>
                  </a:lnSpc>
                </a:pP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a:t>
                </a:r>
              </a:p>
            </p:txBody>
          </p:sp>
        </p:grpSp>
        <p:sp>
          <p:nvSpPr>
            <p:cNvPr id="14" name="Freeform: Shape 13">
              <a:extLst>
                <a:ext uri="{FF2B5EF4-FFF2-40B4-BE49-F238E27FC236}">
                  <a16:creationId xmlns:a16="http://schemas.microsoft.com/office/drawing/2014/main" id="{E68C308D-D009-EA56-EFB9-7A0F74B34943}"/>
                </a:ext>
              </a:extLst>
            </p:cNvPr>
            <p:cNvSpPr>
              <a:spLocks/>
            </p:cNvSpPr>
            <p:nvPr/>
          </p:nvSpPr>
          <p:spPr bwMode="auto">
            <a:xfrm>
              <a:off x="5531168" y="3190860"/>
              <a:ext cx="507682" cy="477524"/>
            </a:xfrm>
            <a:custGeom>
              <a:avLst/>
              <a:gdLst>
                <a:gd name="connsiteX0" fmla="*/ 0 w 481013"/>
                <a:gd name="connsiteY0" fmla="*/ 87313 h 452438"/>
                <a:gd name="connsiteX1" fmla="*/ 254001 w 481013"/>
                <a:gd name="connsiteY1" fmla="*/ 87313 h 452438"/>
                <a:gd name="connsiteX2" fmla="*/ 254001 w 481013"/>
                <a:gd name="connsiteY2" fmla="*/ 122238 h 452438"/>
                <a:gd name="connsiteX3" fmla="*/ 34925 w 481013"/>
                <a:gd name="connsiteY3" fmla="*/ 122238 h 452438"/>
                <a:gd name="connsiteX4" fmla="*/ 34925 w 481013"/>
                <a:gd name="connsiteY4" fmla="*/ 417513 h 452438"/>
                <a:gd name="connsiteX5" fmla="*/ 290513 w 481013"/>
                <a:gd name="connsiteY5" fmla="*/ 417513 h 452438"/>
                <a:gd name="connsiteX6" fmla="*/ 290513 w 481013"/>
                <a:gd name="connsiteY6" fmla="*/ 366713 h 452438"/>
                <a:gd name="connsiteX7" fmla="*/ 325438 w 481013"/>
                <a:gd name="connsiteY7" fmla="*/ 366713 h 452438"/>
                <a:gd name="connsiteX8" fmla="*/ 325438 w 481013"/>
                <a:gd name="connsiteY8" fmla="*/ 434976 h 452438"/>
                <a:gd name="connsiteX9" fmla="*/ 325438 w 481013"/>
                <a:gd name="connsiteY9" fmla="*/ 452438 h 452438"/>
                <a:gd name="connsiteX10" fmla="*/ 0 w 481013"/>
                <a:gd name="connsiteY10" fmla="*/ 452438 h 452438"/>
                <a:gd name="connsiteX11" fmla="*/ 422276 w 481013"/>
                <a:gd name="connsiteY11" fmla="*/ 0 h 452438"/>
                <a:gd name="connsiteX12" fmla="*/ 481013 w 481013"/>
                <a:gd name="connsiteY12" fmla="*/ 47625 h 452438"/>
                <a:gd name="connsiteX13" fmla="*/ 219076 w 481013"/>
                <a:gd name="connsiteY13" fmla="*/ 369888 h 452438"/>
                <a:gd name="connsiteX14" fmla="*/ 69851 w 481013"/>
                <a:gd name="connsiteY14" fmla="*/ 225376 h 452438"/>
                <a:gd name="connsiteX15" fmla="*/ 69851 w 481013"/>
                <a:gd name="connsiteY15" fmla="*/ 225426 h 452438"/>
                <a:gd name="connsiteX16" fmla="*/ 68263 w 481013"/>
                <a:gd name="connsiteY16" fmla="*/ 225426 h 452438"/>
                <a:gd name="connsiteX17" fmla="*/ 68263 w 481013"/>
                <a:gd name="connsiteY17" fmla="*/ 223838 h 452438"/>
                <a:gd name="connsiteX18" fmla="*/ 122238 w 481013"/>
                <a:gd name="connsiteY18" fmla="*/ 169863 h 452438"/>
                <a:gd name="connsiteX19" fmla="*/ 212726 w 481013"/>
                <a:gd name="connsiteY19" fmla="*/ 258763 h 4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1013" h="452438">
                  <a:moveTo>
                    <a:pt x="0" y="87313"/>
                  </a:moveTo>
                  <a:lnTo>
                    <a:pt x="254001" y="87313"/>
                  </a:lnTo>
                  <a:lnTo>
                    <a:pt x="254001" y="122238"/>
                  </a:lnTo>
                  <a:lnTo>
                    <a:pt x="34925" y="122238"/>
                  </a:lnTo>
                  <a:lnTo>
                    <a:pt x="34925" y="417513"/>
                  </a:lnTo>
                  <a:lnTo>
                    <a:pt x="290513" y="417513"/>
                  </a:lnTo>
                  <a:lnTo>
                    <a:pt x="290513" y="366713"/>
                  </a:lnTo>
                  <a:lnTo>
                    <a:pt x="325438" y="366713"/>
                  </a:lnTo>
                  <a:lnTo>
                    <a:pt x="325438" y="434976"/>
                  </a:lnTo>
                  <a:lnTo>
                    <a:pt x="325438" y="452438"/>
                  </a:lnTo>
                  <a:lnTo>
                    <a:pt x="0" y="452438"/>
                  </a:lnTo>
                  <a:close/>
                  <a:moveTo>
                    <a:pt x="422276" y="0"/>
                  </a:moveTo>
                  <a:lnTo>
                    <a:pt x="481013" y="47625"/>
                  </a:lnTo>
                  <a:lnTo>
                    <a:pt x="219076" y="369888"/>
                  </a:lnTo>
                  <a:lnTo>
                    <a:pt x="69851" y="225376"/>
                  </a:lnTo>
                  <a:lnTo>
                    <a:pt x="69851" y="225426"/>
                  </a:lnTo>
                  <a:lnTo>
                    <a:pt x="68263" y="225426"/>
                  </a:lnTo>
                  <a:lnTo>
                    <a:pt x="68263" y="223838"/>
                  </a:lnTo>
                  <a:lnTo>
                    <a:pt x="122238" y="169863"/>
                  </a:lnTo>
                  <a:lnTo>
                    <a:pt x="212726" y="258763"/>
                  </a:lnTo>
                  <a:close/>
                </a:path>
              </a:pathLst>
            </a:custGeom>
            <a:solidFill>
              <a:schemeClr val="accent1"/>
            </a:solidFill>
            <a:ln>
              <a:noFill/>
            </a:ln>
          </p:spPr>
          <p:txBody>
            <a:bodyPr vert="horz" wrap="square" lIns="182880" tIns="91440" rIns="182880" bIns="91440" numCol="1" anchor="t" anchorCtr="0" compatLnSpc="1">
              <a:prstTxWarp prst="textNoShape">
                <a:avLst/>
              </a:prstTxWarp>
              <a:noAutofit/>
            </a:bodyPr>
            <a:lstStyle/>
            <a:p>
              <a:endParaRPr lang="en-US" sz="7200"/>
            </a:p>
          </p:txBody>
        </p:sp>
      </p:grpSp>
      <p:grpSp>
        <p:nvGrpSpPr>
          <p:cNvPr id="17" name="Group 16">
            <a:extLst>
              <a:ext uri="{FF2B5EF4-FFF2-40B4-BE49-F238E27FC236}">
                <a16:creationId xmlns:a16="http://schemas.microsoft.com/office/drawing/2014/main" id="{8DF92DFC-7642-4B3B-F9C3-1DE92FB3E601}"/>
              </a:ext>
            </a:extLst>
          </p:cNvPr>
          <p:cNvGrpSpPr/>
          <p:nvPr/>
        </p:nvGrpSpPr>
        <p:grpSpPr>
          <a:xfrm>
            <a:off x="11062336" y="8369948"/>
            <a:ext cx="10544600" cy="1502066"/>
            <a:chOff x="5531168" y="3031039"/>
            <a:chExt cx="5272300" cy="751033"/>
          </a:xfrm>
        </p:grpSpPr>
        <p:grpSp>
          <p:nvGrpSpPr>
            <p:cNvPr id="18" name="Group 17">
              <a:extLst>
                <a:ext uri="{FF2B5EF4-FFF2-40B4-BE49-F238E27FC236}">
                  <a16:creationId xmlns:a16="http://schemas.microsoft.com/office/drawing/2014/main" id="{937450D9-4267-74CB-C05D-051841C0F436}"/>
                </a:ext>
              </a:extLst>
            </p:cNvPr>
            <p:cNvGrpSpPr/>
            <p:nvPr/>
          </p:nvGrpSpPr>
          <p:grpSpPr>
            <a:xfrm>
              <a:off x="6254119" y="3031039"/>
              <a:ext cx="4549349" cy="751033"/>
              <a:chOff x="6254119" y="3031039"/>
              <a:chExt cx="4549349" cy="751033"/>
            </a:xfrm>
          </p:grpSpPr>
          <p:sp>
            <p:nvSpPr>
              <p:cNvPr id="20" name="TextBox 19">
                <a:extLst>
                  <a:ext uri="{FF2B5EF4-FFF2-40B4-BE49-F238E27FC236}">
                    <a16:creationId xmlns:a16="http://schemas.microsoft.com/office/drawing/2014/main" id="{BADEA036-0B2E-EF29-F706-319F29A90B69}"/>
                  </a:ext>
                </a:extLst>
              </p:cNvPr>
              <p:cNvSpPr txBox="1"/>
              <p:nvPr/>
            </p:nvSpPr>
            <p:spPr>
              <a:xfrm>
                <a:off x="6254119" y="3031039"/>
                <a:ext cx="1670926" cy="307777"/>
              </a:xfrm>
              <a:prstGeom prst="rect">
                <a:avLst/>
              </a:prstGeom>
              <a:noFill/>
            </p:spPr>
            <p:txBody>
              <a:bodyPr wrap="square" rtlCol="0">
                <a:spAutoFit/>
              </a:bodyPr>
              <a:lstStyle/>
              <a:p>
                <a:r>
                  <a:rPr lang="en-US" sz="3400" dirty="0">
                    <a:solidFill>
                      <a:schemeClr val="accent1"/>
                    </a:solidFill>
                    <a:latin typeface="Raleway SemiBold" panose="020B0703030101060003" pitchFamily="34" charset="0"/>
                    <a:cs typeface="Poppins SemiBold" panose="00000700000000000000" pitchFamily="2" charset="0"/>
                  </a:rPr>
                  <a:t>Service #2</a:t>
                </a:r>
              </a:p>
            </p:txBody>
          </p:sp>
          <p:sp>
            <p:nvSpPr>
              <p:cNvPr id="21" name="TextBox 20">
                <a:extLst>
                  <a:ext uri="{FF2B5EF4-FFF2-40B4-BE49-F238E27FC236}">
                    <a16:creationId xmlns:a16="http://schemas.microsoft.com/office/drawing/2014/main" id="{332FF6C9-B0F8-1A6E-869A-F9789D850823}"/>
                  </a:ext>
                </a:extLst>
              </p:cNvPr>
              <p:cNvSpPr txBox="1"/>
              <p:nvPr/>
            </p:nvSpPr>
            <p:spPr>
              <a:xfrm>
                <a:off x="6254120" y="3349229"/>
                <a:ext cx="4549348" cy="432843"/>
              </a:xfrm>
              <a:prstGeom prst="rect">
                <a:avLst/>
              </a:prstGeom>
              <a:noFill/>
            </p:spPr>
            <p:txBody>
              <a:bodyPr wrap="square" rtlCol="0">
                <a:spAutoFit/>
              </a:bodyPr>
              <a:lstStyle/>
              <a:p>
                <a:pPr>
                  <a:lnSpc>
                    <a:spcPts val="3200"/>
                  </a:lnSpc>
                </a:pP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a:t>
                </a:r>
              </a:p>
            </p:txBody>
          </p:sp>
        </p:grpSp>
        <p:sp>
          <p:nvSpPr>
            <p:cNvPr id="19" name="Freeform: Shape 18">
              <a:extLst>
                <a:ext uri="{FF2B5EF4-FFF2-40B4-BE49-F238E27FC236}">
                  <a16:creationId xmlns:a16="http://schemas.microsoft.com/office/drawing/2014/main" id="{CA959914-D030-F69D-E6FA-15BB1C73AAB2}"/>
                </a:ext>
              </a:extLst>
            </p:cNvPr>
            <p:cNvSpPr>
              <a:spLocks/>
            </p:cNvSpPr>
            <p:nvPr/>
          </p:nvSpPr>
          <p:spPr bwMode="auto">
            <a:xfrm>
              <a:off x="5531168" y="3190860"/>
              <a:ext cx="507682" cy="477524"/>
            </a:xfrm>
            <a:custGeom>
              <a:avLst/>
              <a:gdLst>
                <a:gd name="connsiteX0" fmla="*/ 0 w 481013"/>
                <a:gd name="connsiteY0" fmla="*/ 87313 h 452438"/>
                <a:gd name="connsiteX1" fmla="*/ 254001 w 481013"/>
                <a:gd name="connsiteY1" fmla="*/ 87313 h 452438"/>
                <a:gd name="connsiteX2" fmla="*/ 254001 w 481013"/>
                <a:gd name="connsiteY2" fmla="*/ 122238 h 452438"/>
                <a:gd name="connsiteX3" fmla="*/ 34925 w 481013"/>
                <a:gd name="connsiteY3" fmla="*/ 122238 h 452438"/>
                <a:gd name="connsiteX4" fmla="*/ 34925 w 481013"/>
                <a:gd name="connsiteY4" fmla="*/ 417513 h 452438"/>
                <a:gd name="connsiteX5" fmla="*/ 290513 w 481013"/>
                <a:gd name="connsiteY5" fmla="*/ 417513 h 452438"/>
                <a:gd name="connsiteX6" fmla="*/ 290513 w 481013"/>
                <a:gd name="connsiteY6" fmla="*/ 366713 h 452438"/>
                <a:gd name="connsiteX7" fmla="*/ 325438 w 481013"/>
                <a:gd name="connsiteY7" fmla="*/ 366713 h 452438"/>
                <a:gd name="connsiteX8" fmla="*/ 325438 w 481013"/>
                <a:gd name="connsiteY8" fmla="*/ 434976 h 452438"/>
                <a:gd name="connsiteX9" fmla="*/ 325438 w 481013"/>
                <a:gd name="connsiteY9" fmla="*/ 452438 h 452438"/>
                <a:gd name="connsiteX10" fmla="*/ 0 w 481013"/>
                <a:gd name="connsiteY10" fmla="*/ 452438 h 452438"/>
                <a:gd name="connsiteX11" fmla="*/ 422276 w 481013"/>
                <a:gd name="connsiteY11" fmla="*/ 0 h 452438"/>
                <a:gd name="connsiteX12" fmla="*/ 481013 w 481013"/>
                <a:gd name="connsiteY12" fmla="*/ 47625 h 452438"/>
                <a:gd name="connsiteX13" fmla="*/ 219076 w 481013"/>
                <a:gd name="connsiteY13" fmla="*/ 369888 h 452438"/>
                <a:gd name="connsiteX14" fmla="*/ 69851 w 481013"/>
                <a:gd name="connsiteY14" fmla="*/ 225376 h 452438"/>
                <a:gd name="connsiteX15" fmla="*/ 69851 w 481013"/>
                <a:gd name="connsiteY15" fmla="*/ 225426 h 452438"/>
                <a:gd name="connsiteX16" fmla="*/ 68263 w 481013"/>
                <a:gd name="connsiteY16" fmla="*/ 225426 h 452438"/>
                <a:gd name="connsiteX17" fmla="*/ 68263 w 481013"/>
                <a:gd name="connsiteY17" fmla="*/ 223838 h 452438"/>
                <a:gd name="connsiteX18" fmla="*/ 122238 w 481013"/>
                <a:gd name="connsiteY18" fmla="*/ 169863 h 452438"/>
                <a:gd name="connsiteX19" fmla="*/ 212726 w 481013"/>
                <a:gd name="connsiteY19" fmla="*/ 258763 h 4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1013" h="452438">
                  <a:moveTo>
                    <a:pt x="0" y="87313"/>
                  </a:moveTo>
                  <a:lnTo>
                    <a:pt x="254001" y="87313"/>
                  </a:lnTo>
                  <a:lnTo>
                    <a:pt x="254001" y="122238"/>
                  </a:lnTo>
                  <a:lnTo>
                    <a:pt x="34925" y="122238"/>
                  </a:lnTo>
                  <a:lnTo>
                    <a:pt x="34925" y="417513"/>
                  </a:lnTo>
                  <a:lnTo>
                    <a:pt x="290513" y="417513"/>
                  </a:lnTo>
                  <a:lnTo>
                    <a:pt x="290513" y="366713"/>
                  </a:lnTo>
                  <a:lnTo>
                    <a:pt x="325438" y="366713"/>
                  </a:lnTo>
                  <a:lnTo>
                    <a:pt x="325438" y="434976"/>
                  </a:lnTo>
                  <a:lnTo>
                    <a:pt x="325438" y="452438"/>
                  </a:lnTo>
                  <a:lnTo>
                    <a:pt x="0" y="452438"/>
                  </a:lnTo>
                  <a:close/>
                  <a:moveTo>
                    <a:pt x="422276" y="0"/>
                  </a:moveTo>
                  <a:lnTo>
                    <a:pt x="481013" y="47625"/>
                  </a:lnTo>
                  <a:lnTo>
                    <a:pt x="219076" y="369888"/>
                  </a:lnTo>
                  <a:lnTo>
                    <a:pt x="69851" y="225376"/>
                  </a:lnTo>
                  <a:lnTo>
                    <a:pt x="69851" y="225426"/>
                  </a:lnTo>
                  <a:lnTo>
                    <a:pt x="68263" y="225426"/>
                  </a:lnTo>
                  <a:lnTo>
                    <a:pt x="68263" y="223838"/>
                  </a:lnTo>
                  <a:lnTo>
                    <a:pt x="122238" y="169863"/>
                  </a:lnTo>
                  <a:lnTo>
                    <a:pt x="212726" y="258763"/>
                  </a:lnTo>
                  <a:close/>
                </a:path>
              </a:pathLst>
            </a:custGeom>
            <a:solidFill>
              <a:schemeClr val="accent1"/>
            </a:solidFill>
            <a:ln>
              <a:noFill/>
            </a:ln>
          </p:spPr>
          <p:txBody>
            <a:bodyPr vert="horz" wrap="square" lIns="182880" tIns="91440" rIns="182880" bIns="91440" numCol="1" anchor="t" anchorCtr="0" compatLnSpc="1">
              <a:prstTxWarp prst="textNoShape">
                <a:avLst/>
              </a:prstTxWarp>
              <a:noAutofit/>
            </a:bodyPr>
            <a:lstStyle/>
            <a:p>
              <a:endParaRPr lang="en-US" sz="7200"/>
            </a:p>
          </p:txBody>
        </p:sp>
      </p:grpSp>
      <p:grpSp>
        <p:nvGrpSpPr>
          <p:cNvPr id="22" name="Group 21">
            <a:extLst>
              <a:ext uri="{FF2B5EF4-FFF2-40B4-BE49-F238E27FC236}">
                <a16:creationId xmlns:a16="http://schemas.microsoft.com/office/drawing/2014/main" id="{4A24452A-26EC-2D23-8E5E-94BD7F2C68BF}"/>
              </a:ext>
            </a:extLst>
          </p:cNvPr>
          <p:cNvGrpSpPr/>
          <p:nvPr/>
        </p:nvGrpSpPr>
        <p:grpSpPr>
          <a:xfrm>
            <a:off x="11062336" y="10677818"/>
            <a:ext cx="10544600" cy="1502066"/>
            <a:chOff x="5531168" y="3031039"/>
            <a:chExt cx="5272300" cy="751033"/>
          </a:xfrm>
        </p:grpSpPr>
        <p:grpSp>
          <p:nvGrpSpPr>
            <p:cNvPr id="23" name="Group 22">
              <a:extLst>
                <a:ext uri="{FF2B5EF4-FFF2-40B4-BE49-F238E27FC236}">
                  <a16:creationId xmlns:a16="http://schemas.microsoft.com/office/drawing/2014/main" id="{5632A838-8117-5329-1460-9FC656E7CFB9}"/>
                </a:ext>
              </a:extLst>
            </p:cNvPr>
            <p:cNvGrpSpPr/>
            <p:nvPr/>
          </p:nvGrpSpPr>
          <p:grpSpPr>
            <a:xfrm>
              <a:off x="6254119" y="3031039"/>
              <a:ext cx="4549349" cy="751033"/>
              <a:chOff x="6254119" y="3031039"/>
              <a:chExt cx="4549349" cy="751033"/>
            </a:xfrm>
          </p:grpSpPr>
          <p:sp>
            <p:nvSpPr>
              <p:cNvPr id="25" name="TextBox 24">
                <a:extLst>
                  <a:ext uri="{FF2B5EF4-FFF2-40B4-BE49-F238E27FC236}">
                    <a16:creationId xmlns:a16="http://schemas.microsoft.com/office/drawing/2014/main" id="{E35A41C4-B114-E56C-E0D9-A28EBFB2514C}"/>
                  </a:ext>
                </a:extLst>
              </p:cNvPr>
              <p:cNvSpPr txBox="1"/>
              <p:nvPr/>
            </p:nvSpPr>
            <p:spPr>
              <a:xfrm>
                <a:off x="6254119" y="3031039"/>
                <a:ext cx="1670926" cy="307777"/>
              </a:xfrm>
              <a:prstGeom prst="rect">
                <a:avLst/>
              </a:prstGeom>
              <a:noFill/>
            </p:spPr>
            <p:txBody>
              <a:bodyPr wrap="square" rtlCol="0">
                <a:spAutoFit/>
              </a:bodyPr>
              <a:lstStyle/>
              <a:p>
                <a:r>
                  <a:rPr lang="en-US" sz="3400" dirty="0">
                    <a:solidFill>
                      <a:schemeClr val="accent1"/>
                    </a:solidFill>
                    <a:latin typeface="Raleway SemiBold" panose="020B0703030101060003" pitchFamily="34" charset="0"/>
                    <a:cs typeface="Poppins SemiBold" panose="00000700000000000000" pitchFamily="2" charset="0"/>
                  </a:rPr>
                  <a:t>Service #3</a:t>
                </a:r>
              </a:p>
            </p:txBody>
          </p:sp>
          <p:sp>
            <p:nvSpPr>
              <p:cNvPr id="26" name="TextBox 25">
                <a:extLst>
                  <a:ext uri="{FF2B5EF4-FFF2-40B4-BE49-F238E27FC236}">
                    <a16:creationId xmlns:a16="http://schemas.microsoft.com/office/drawing/2014/main" id="{F83CB624-FFA9-BCA3-3996-31B3B8163016}"/>
                  </a:ext>
                </a:extLst>
              </p:cNvPr>
              <p:cNvSpPr txBox="1"/>
              <p:nvPr/>
            </p:nvSpPr>
            <p:spPr>
              <a:xfrm>
                <a:off x="6254120" y="3349229"/>
                <a:ext cx="4549348" cy="432843"/>
              </a:xfrm>
              <a:prstGeom prst="rect">
                <a:avLst/>
              </a:prstGeom>
              <a:noFill/>
            </p:spPr>
            <p:txBody>
              <a:bodyPr wrap="square" rtlCol="0">
                <a:spAutoFit/>
              </a:bodyPr>
              <a:lstStyle/>
              <a:p>
                <a:pPr>
                  <a:lnSpc>
                    <a:spcPts val="3200"/>
                  </a:lnSpc>
                </a:pP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1800" dirty="0">
                    <a:solidFill>
                      <a:schemeClr val="tx1">
                        <a:lumMod val="75000"/>
                        <a:lumOff val="25000"/>
                      </a:schemeClr>
                    </a:solidFill>
                    <a:latin typeface="Raleway" panose="020B0503030101060003" pitchFamily="34" charset="0"/>
                    <a:ea typeface="Open Sans Extrabold" panose="020B0906030804020204" pitchFamily="34" charset="0"/>
                    <a:cs typeface="Open Sans Extrabold" panose="020B0906030804020204" pitchFamily="34" charset="0"/>
                  </a:rPr>
                  <a:t> Lorem ipsum</a:t>
                </a:r>
              </a:p>
            </p:txBody>
          </p:sp>
        </p:grpSp>
        <p:sp>
          <p:nvSpPr>
            <p:cNvPr id="24" name="Freeform: Shape 23">
              <a:extLst>
                <a:ext uri="{FF2B5EF4-FFF2-40B4-BE49-F238E27FC236}">
                  <a16:creationId xmlns:a16="http://schemas.microsoft.com/office/drawing/2014/main" id="{540F8FE8-5792-9C15-0207-D816901E88A8}"/>
                </a:ext>
              </a:extLst>
            </p:cNvPr>
            <p:cNvSpPr>
              <a:spLocks/>
            </p:cNvSpPr>
            <p:nvPr/>
          </p:nvSpPr>
          <p:spPr bwMode="auto">
            <a:xfrm>
              <a:off x="5531168" y="3190860"/>
              <a:ext cx="507682" cy="477524"/>
            </a:xfrm>
            <a:custGeom>
              <a:avLst/>
              <a:gdLst>
                <a:gd name="connsiteX0" fmla="*/ 0 w 481013"/>
                <a:gd name="connsiteY0" fmla="*/ 87313 h 452438"/>
                <a:gd name="connsiteX1" fmla="*/ 254001 w 481013"/>
                <a:gd name="connsiteY1" fmla="*/ 87313 h 452438"/>
                <a:gd name="connsiteX2" fmla="*/ 254001 w 481013"/>
                <a:gd name="connsiteY2" fmla="*/ 122238 h 452438"/>
                <a:gd name="connsiteX3" fmla="*/ 34925 w 481013"/>
                <a:gd name="connsiteY3" fmla="*/ 122238 h 452438"/>
                <a:gd name="connsiteX4" fmla="*/ 34925 w 481013"/>
                <a:gd name="connsiteY4" fmla="*/ 417513 h 452438"/>
                <a:gd name="connsiteX5" fmla="*/ 290513 w 481013"/>
                <a:gd name="connsiteY5" fmla="*/ 417513 h 452438"/>
                <a:gd name="connsiteX6" fmla="*/ 290513 w 481013"/>
                <a:gd name="connsiteY6" fmla="*/ 366713 h 452438"/>
                <a:gd name="connsiteX7" fmla="*/ 325438 w 481013"/>
                <a:gd name="connsiteY7" fmla="*/ 366713 h 452438"/>
                <a:gd name="connsiteX8" fmla="*/ 325438 w 481013"/>
                <a:gd name="connsiteY8" fmla="*/ 434976 h 452438"/>
                <a:gd name="connsiteX9" fmla="*/ 325438 w 481013"/>
                <a:gd name="connsiteY9" fmla="*/ 452438 h 452438"/>
                <a:gd name="connsiteX10" fmla="*/ 0 w 481013"/>
                <a:gd name="connsiteY10" fmla="*/ 452438 h 452438"/>
                <a:gd name="connsiteX11" fmla="*/ 422276 w 481013"/>
                <a:gd name="connsiteY11" fmla="*/ 0 h 452438"/>
                <a:gd name="connsiteX12" fmla="*/ 481013 w 481013"/>
                <a:gd name="connsiteY12" fmla="*/ 47625 h 452438"/>
                <a:gd name="connsiteX13" fmla="*/ 219076 w 481013"/>
                <a:gd name="connsiteY13" fmla="*/ 369888 h 452438"/>
                <a:gd name="connsiteX14" fmla="*/ 69851 w 481013"/>
                <a:gd name="connsiteY14" fmla="*/ 225376 h 452438"/>
                <a:gd name="connsiteX15" fmla="*/ 69851 w 481013"/>
                <a:gd name="connsiteY15" fmla="*/ 225426 h 452438"/>
                <a:gd name="connsiteX16" fmla="*/ 68263 w 481013"/>
                <a:gd name="connsiteY16" fmla="*/ 225426 h 452438"/>
                <a:gd name="connsiteX17" fmla="*/ 68263 w 481013"/>
                <a:gd name="connsiteY17" fmla="*/ 223838 h 452438"/>
                <a:gd name="connsiteX18" fmla="*/ 122238 w 481013"/>
                <a:gd name="connsiteY18" fmla="*/ 169863 h 452438"/>
                <a:gd name="connsiteX19" fmla="*/ 212726 w 481013"/>
                <a:gd name="connsiteY19" fmla="*/ 258763 h 4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1013" h="452438">
                  <a:moveTo>
                    <a:pt x="0" y="87313"/>
                  </a:moveTo>
                  <a:lnTo>
                    <a:pt x="254001" y="87313"/>
                  </a:lnTo>
                  <a:lnTo>
                    <a:pt x="254001" y="122238"/>
                  </a:lnTo>
                  <a:lnTo>
                    <a:pt x="34925" y="122238"/>
                  </a:lnTo>
                  <a:lnTo>
                    <a:pt x="34925" y="417513"/>
                  </a:lnTo>
                  <a:lnTo>
                    <a:pt x="290513" y="417513"/>
                  </a:lnTo>
                  <a:lnTo>
                    <a:pt x="290513" y="366713"/>
                  </a:lnTo>
                  <a:lnTo>
                    <a:pt x="325438" y="366713"/>
                  </a:lnTo>
                  <a:lnTo>
                    <a:pt x="325438" y="434976"/>
                  </a:lnTo>
                  <a:lnTo>
                    <a:pt x="325438" y="452438"/>
                  </a:lnTo>
                  <a:lnTo>
                    <a:pt x="0" y="452438"/>
                  </a:lnTo>
                  <a:close/>
                  <a:moveTo>
                    <a:pt x="422276" y="0"/>
                  </a:moveTo>
                  <a:lnTo>
                    <a:pt x="481013" y="47625"/>
                  </a:lnTo>
                  <a:lnTo>
                    <a:pt x="219076" y="369888"/>
                  </a:lnTo>
                  <a:lnTo>
                    <a:pt x="69851" y="225376"/>
                  </a:lnTo>
                  <a:lnTo>
                    <a:pt x="69851" y="225426"/>
                  </a:lnTo>
                  <a:lnTo>
                    <a:pt x="68263" y="225426"/>
                  </a:lnTo>
                  <a:lnTo>
                    <a:pt x="68263" y="223838"/>
                  </a:lnTo>
                  <a:lnTo>
                    <a:pt x="122238" y="169863"/>
                  </a:lnTo>
                  <a:lnTo>
                    <a:pt x="212726" y="258763"/>
                  </a:lnTo>
                  <a:close/>
                </a:path>
              </a:pathLst>
            </a:custGeom>
            <a:solidFill>
              <a:schemeClr val="accent1"/>
            </a:solidFill>
            <a:ln>
              <a:noFill/>
            </a:ln>
          </p:spPr>
          <p:txBody>
            <a:bodyPr vert="horz" wrap="square" lIns="182880" tIns="91440" rIns="182880" bIns="91440" numCol="1" anchor="t" anchorCtr="0" compatLnSpc="1">
              <a:prstTxWarp prst="textNoShape">
                <a:avLst/>
              </a:prstTxWarp>
              <a:noAutofit/>
            </a:bodyPr>
            <a:lstStyle/>
            <a:p>
              <a:endParaRPr lang="en-US" sz="7200"/>
            </a:p>
          </p:txBody>
        </p:sp>
      </p:grpSp>
    </p:spTree>
    <p:extLst>
      <p:ext uri="{BB962C8B-B14F-4D97-AF65-F5344CB8AC3E}">
        <p14:creationId xmlns:p14="http://schemas.microsoft.com/office/powerpoint/2010/main" val="13256788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7404DA-01FA-0638-D52D-A6D7CA6EBD50}"/>
              </a:ext>
            </a:extLst>
          </p:cNvPr>
          <p:cNvGrpSpPr/>
          <p:nvPr/>
        </p:nvGrpSpPr>
        <p:grpSpPr>
          <a:xfrm>
            <a:off x="2" y="6881560"/>
            <a:ext cx="24383996" cy="6834440"/>
            <a:chOff x="721924" y="1930399"/>
            <a:chExt cx="7149675" cy="3531643"/>
          </a:xfrm>
        </p:grpSpPr>
        <p:sp>
          <p:nvSpPr>
            <p:cNvPr id="3" name="Rectangle 2">
              <a:extLst>
                <a:ext uri="{FF2B5EF4-FFF2-40B4-BE49-F238E27FC236}">
                  <a16:creationId xmlns:a16="http://schemas.microsoft.com/office/drawing/2014/main" id="{A86F52A8-A8E3-E583-4BBB-DAFF568ACF46}"/>
                </a:ext>
              </a:extLst>
            </p:cNvPr>
            <p:cNvSpPr/>
            <p:nvPr/>
          </p:nvSpPr>
          <p:spPr>
            <a:xfrm>
              <a:off x="721924" y="1930399"/>
              <a:ext cx="2383225" cy="3531643"/>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4" name="Rectangle 3">
              <a:extLst>
                <a:ext uri="{FF2B5EF4-FFF2-40B4-BE49-F238E27FC236}">
                  <a16:creationId xmlns:a16="http://schemas.microsoft.com/office/drawing/2014/main" id="{1E2AD30A-3726-7C8C-6FA3-FFC496B5CD28}"/>
                </a:ext>
              </a:extLst>
            </p:cNvPr>
            <p:cNvSpPr/>
            <p:nvPr/>
          </p:nvSpPr>
          <p:spPr>
            <a:xfrm>
              <a:off x="3105149" y="1930399"/>
              <a:ext cx="2383225" cy="3531643"/>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5" name="Rectangle 4">
              <a:extLst>
                <a:ext uri="{FF2B5EF4-FFF2-40B4-BE49-F238E27FC236}">
                  <a16:creationId xmlns:a16="http://schemas.microsoft.com/office/drawing/2014/main" id="{4157643C-0D76-132D-EB98-A0DA4A8FDABA}"/>
                </a:ext>
              </a:extLst>
            </p:cNvPr>
            <p:cNvSpPr/>
            <p:nvPr/>
          </p:nvSpPr>
          <p:spPr>
            <a:xfrm>
              <a:off x="5488374" y="1930399"/>
              <a:ext cx="2383225" cy="3531643"/>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sp>
        <p:nvSpPr>
          <p:cNvPr id="6" name="Freeform 9">
            <a:extLst>
              <a:ext uri="{FF2B5EF4-FFF2-40B4-BE49-F238E27FC236}">
                <a16:creationId xmlns:a16="http://schemas.microsoft.com/office/drawing/2014/main" id="{BD29C450-1AE9-CA5C-89DE-05C328AD7CB1}"/>
              </a:ext>
            </a:extLst>
          </p:cNvPr>
          <p:cNvSpPr>
            <a:spLocks noEditPoints="1"/>
          </p:cNvSpPr>
          <p:nvPr/>
        </p:nvSpPr>
        <p:spPr bwMode="auto">
          <a:xfrm>
            <a:off x="3755191" y="8010772"/>
            <a:ext cx="1102354" cy="958200"/>
          </a:xfrm>
          <a:custGeom>
            <a:avLst/>
            <a:gdLst>
              <a:gd name="T0" fmla="*/ 135 w 138"/>
              <a:gd name="T1" fmla="*/ 42 h 119"/>
              <a:gd name="T2" fmla="*/ 128 w 138"/>
              <a:gd name="T3" fmla="*/ 39 h 119"/>
              <a:gd name="T4" fmla="*/ 128 w 138"/>
              <a:gd name="T5" fmla="*/ 10 h 119"/>
              <a:gd name="T6" fmla="*/ 126 w 138"/>
              <a:gd name="T7" fmla="*/ 3 h 119"/>
              <a:gd name="T8" fmla="*/ 119 w 138"/>
              <a:gd name="T9" fmla="*/ 0 h 119"/>
              <a:gd name="T10" fmla="*/ 50 w 138"/>
              <a:gd name="T11" fmla="*/ 30 h 119"/>
              <a:gd name="T12" fmla="*/ 13 w 138"/>
              <a:gd name="T13" fmla="*/ 30 h 119"/>
              <a:gd name="T14" fmla="*/ 4 w 138"/>
              <a:gd name="T15" fmla="*/ 33 h 119"/>
              <a:gd name="T16" fmla="*/ 0 w 138"/>
              <a:gd name="T17" fmla="*/ 42 h 119"/>
              <a:gd name="T18" fmla="*/ 0 w 138"/>
              <a:gd name="T19" fmla="*/ 57 h 119"/>
              <a:gd name="T20" fmla="*/ 4 w 138"/>
              <a:gd name="T21" fmla="*/ 65 h 119"/>
              <a:gd name="T22" fmla="*/ 13 w 138"/>
              <a:gd name="T23" fmla="*/ 69 h 119"/>
              <a:gd name="T24" fmla="*/ 22 w 138"/>
              <a:gd name="T25" fmla="*/ 69 h 119"/>
              <a:gd name="T26" fmla="*/ 20 w 138"/>
              <a:gd name="T27" fmla="*/ 77 h 119"/>
              <a:gd name="T28" fmla="*/ 20 w 138"/>
              <a:gd name="T29" fmla="*/ 85 h 119"/>
              <a:gd name="T30" fmla="*/ 21 w 138"/>
              <a:gd name="T31" fmla="*/ 93 h 119"/>
              <a:gd name="T32" fmla="*/ 23 w 138"/>
              <a:gd name="T33" fmla="*/ 100 h 119"/>
              <a:gd name="T34" fmla="*/ 26 w 138"/>
              <a:gd name="T35" fmla="*/ 107 h 119"/>
              <a:gd name="T36" fmla="*/ 28 w 138"/>
              <a:gd name="T37" fmla="*/ 114 h 119"/>
              <a:gd name="T38" fmla="*/ 38 w 138"/>
              <a:gd name="T39" fmla="*/ 118 h 119"/>
              <a:gd name="T40" fmla="*/ 51 w 138"/>
              <a:gd name="T41" fmla="*/ 117 h 119"/>
              <a:gd name="T42" fmla="*/ 60 w 138"/>
              <a:gd name="T43" fmla="*/ 111 h 119"/>
              <a:gd name="T44" fmla="*/ 55 w 138"/>
              <a:gd name="T45" fmla="*/ 107 h 119"/>
              <a:gd name="T46" fmla="*/ 51 w 138"/>
              <a:gd name="T47" fmla="*/ 103 h 119"/>
              <a:gd name="T48" fmla="*/ 49 w 138"/>
              <a:gd name="T49" fmla="*/ 99 h 119"/>
              <a:gd name="T50" fmla="*/ 48 w 138"/>
              <a:gd name="T51" fmla="*/ 94 h 119"/>
              <a:gd name="T52" fmla="*/ 50 w 138"/>
              <a:gd name="T53" fmla="*/ 89 h 119"/>
              <a:gd name="T54" fmla="*/ 47 w 138"/>
              <a:gd name="T55" fmla="*/ 82 h 119"/>
              <a:gd name="T56" fmla="*/ 49 w 138"/>
              <a:gd name="T57" fmla="*/ 74 h 119"/>
              <a:gd name="T58" fmla="*/ 56 w 138"/>
              <a:gd name="T59" fmla="*/ 69 h 119"/>
              <a:gd name="T60" fmla="*/ 119 w 138"/>
              <a:gd name="T61" fmla="*/ 98 h 119"/>
              <a:gd name="T62" fmla="*/ 126 w 138"/>
              <a:gd name="T63" fmla="*/ 96 h 119"/>
              <a:gd name="T64" fmla="*/ 128 w 138"/>
              <a:gd name="T65" fmla="*/ 89 h 119"/>
              <a:gd name="T66" fmla="*/ 128 w 138"/>
              <a:gd name="T67" fmla="*/ 59 h 119"/>
              <a:gd name="T68" fmla="*/ 135 w 138"/>
              <a:gd name="T69" fmla="*/ 56 h 119"/>
              <a:gd name="T70" fmla="*/ 138 w 138"/>
              <a:gd name="T71" fmla="*/ 49 h 119"/>
              <a:gd name="T72" fmla="*/ 135 w 138"/>
              <a:gd name="T73" fmla="*/ 42 h 119"/>
              <a:gd name="T74" fmla="*/ 119 w 138"/>
              <a:gd name="T75" fmla="*/ 86 h 119"/>
              <a:gd name="T76" fmla="*/ 60 w 138"/>
              <a:gd name="T77" fmla="*/ 60 h 119"/>
              <a:gd name="T78" fmla="*/ 60 w 138"/>
              <a:gd name="T79" fmla="*/ 39 h 119"/>
              <a:gd name="T80" fmla="*/ 119 w 138"/>
              <a:gd name="T81" fmla="*/ 12 h 119"/>
              <a:gd name="T82" fmla="*/ 119 w 138"/>
              <a:gd name="T83" fmla="*/ 86 h 119"/>
              <a:gd name="T84" fmla="*/ 119 w 138"/>
              <a:gd name="T85" fmla="*/ 86 h 119"/>
              <a:gd name="T86" fmla="*/ 119 w 138"/>
              <a:gd name="T87" fmla="*/ 8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8" h="119">
                <a:moveTo>
                  <a:pt x="135" y="42"/>
                </a:moveTo>
                <a:cubicBezTo>
                  <a:pt x="134" y="40"/>
                  <a:pt x="131" y="39"/>
                  <a:pt x="128" y="39"/>
                </a:cubicBezTo>
                <a:cubicBezTo>
                  <a:pt x="128" y="10"/>
                  <a:pt x="128" y="10"/>
                  <a:pt x="128" y="10"/>
                </a:cubicBezTo>
                <a:cubicBezTo>
                  <a:pt x="128" y="7"/>
                  <a:pt x="128" y="5"/>
                  <a:pt x="126" y="3"/>
                </a:cubicBezTo>
                <a:cubicBezTo>
                  <a:pt x="124" y="1"/>
                  <a:pt x="121" y="0"/>
                  <a:pt x="119" y="0"/>
                </a:cubicBezTo>
                <a:cubicBezTo>
                  <a:pt x="95" y="20"/>
                  <a:pt x="72" y="30"/>
                  <a:pt x="50" y="30"/>
                </a:cubicBezTo>
                <a:cubicBezTo>
                  <a:pt x="13" y="30"/>
                  <a:pt x="13" y="30"/>
                  <a:pt x="13" y="30"/>
                </a:cubicBezTo>
                <a:cubicBezTo>
                  <a:pt x="9" y="30"/>
                  <a:pt x="7" y="31"/>
                  <a:pt x="4" y="33"/>
                </a:cubicBezTo>
                <a:cubicBezTo>
                  <a:pt x="2" y="36"/>
                  <a:pt x="0" y="38"/>
                  <a:pt x="0" y="42"/>
                </a:cubicBezTo>
                <a:cubicBezTo>
                  <a:pt x="0" y="57"/>
                  <a:pt x="0" y="57"/>
                  <a:pt x="0" y="57"/>
                </a:cubicBezTo>
                <a:cubicBezTo>
                  <a:pt x="0" y="60"/>
                  <a:pt x="2" y="63"/>
                  <a:pt x="4" y="65"/>
                </a:cubicBezTo>
                <a:cubicBezTo>
                  <a:pt x="7" y="68"/>
                  <a:pt x="9" y="69"/>
                  <a:pt x="13" y="69"/>
                </a:cubicBezTo>
                <a:cubicBezTo>
                  <a:pt x="22" y="69"/>
                  <a:pt x="22" y="69"/>
                  <a:pt x="22" y="69"/>
                </a:cubicBezTo>
                <a:cubicBezTo>
                  <a:pt x="21" y="72"/>
                  <a:pt x="21" y="75"/>
                  <a:pt x="20" y="77"/>
                </a:cubicBezTo>
                <a:cubicBezTo>
                  <a:pt x="20" y="80"/>
                  <a:pt x="20" y="83"/>
                  <a:pt x="20" y="85"/>
                </a:cubicBezTo>
                <a:cubicBezTo>
                  <a:pt x="20" y="87"/>
                  <a:pt x="21" y="90"/>
                  <a:pt x="21" y="93"/>
                </a:cubicBezTo>
                <a:cubicBezTo>
                  <a:pt x="22" y="96"/>
                  <a:pt x="23" y="98"/>
                  <a:pt x="23" y="100"/>
                </a:cubicBezTo>
                <a:cubicBezTo>
                  <a:pt x="24" y="101"/>
                  <a:pt x="24" y="104"/>
                  <a:pt x="26" y="107"/>
                </a:cubicBezTo>
                <a:cubicBezTo>
                  <a:pt x="27" y="110"/>
                  <a:pt x="28" y="112"/>
                  <a:pt x="28" y="114"/>
                </a:cubicBezTo>
                <a:cubicBezTo>
                  <a:pt x="30" y="116"/>
                  <a:pt x="34" y="117"/>
                  <a:pt x="38" y="118"/>
                </a:cubicBezTo>
                <a:cubicBezTo>
                  <a:pt x="42" y="119"/>
                  <a:pt x="47" y="118"/>
                  <a:pt x="51" y="117"/>
                </a:cubicBezTo>
                <a:cubicBezTo>
                  <a:pt x="55" y="116"/>
                  <a:pt x="58" y="114"/>
                  <a:pt x="60" y="111"/>
                </a:cubicBezTo>
                <a:cubicBezTo>
                  <a:pt x="58" y="109"/>
                  <a:pt x="56" y="108"/>
                  <a:pt x="55" y="107"/>
                </a:cubicBezTo>
                <a:cubicBezTo>
                  <a:pt x="54" y="106"/>
                  <a:pt x="52" y="104"/>
                  <a:pt x="51" y="103"/>
                </a:cubicBezTo>
                <a:cubicBezTo>
                  <a:pt x="50" y="101"/>
                  <a:pt x="49" y="100"/>
                  <a:pt x="49" y="99"/>
                </a:cubicBezTo>
                <a:cubicBezTo>
                  <a:pt x="48" y="97"/>
                  <a:pt x="48" y="96"/>
                  <a:pt x="48" y="94"/>
                </a:cubicBezTo>
                <a:cubicBezTo>
                  <a:pt x="48" y="93"/>
                  <a:pt x="49" y="91"/>
                  <a:pt x="50" y="89"/>
                </a:cubicBezTo>
                <a:cubicBezTo>
                  <a:pt x="48" y="87"/>
                  <a:pt x="47" y="85"/>
                  <a:pt x="47" y="82"/>
                </a:cubicBezTo>
                <a:cubicBezTo>
                  <a:pt x="47" y="79"/>
                  <a:pt x="47" y="77"/>
                  <a:pt x="49" y="74"/>
                </a:cubicBezTo>
                <a:cubicBezTo>
                  <a:pt x="51" y="72"/>
                  <a:pt x="53" y="70"/>
                  <a:pt x="56" y="69"/>
                </a:cubicBezTo>
                <a:cubicBezTo>
                  <a:pt x="76" y="71"/>
                  <a:pt x="97" y="81"/>
                  <a:pt x="119" y="98"/>
                </a:cubicBezTo>
                <a:cubicBezTo>
                  <a:pt x="121" y="98"/>
                  <a:pt x="124" y="98"/>
                  <a:pt x="126" y="96"/>
                </a:cubicBezTo>
                <a:cubicBezTo>
                  <a:pt x="128" y="94"/>
                  <a:pt x="128" y="91"/>
                  <a:pt x="128" y="89"/>
                </a:cubicBezTo>
                <a:cubicBezTo>
                  <a:pt x="128" y="59"/>
                  <a:pt x="128" y="59"/>
                  <a:pt x="128" y="59"/>
                </a:cubicBezTo>
                <a:cubicBezTo>
                  <a:pt x="131" y="59"/>
                  <a:pt x="134" y="58"/>
                  <a:pt x="135" y="56"/>
                </a:cubicBezTo>
                <a:cubicBezTo>
                  <a:pt x="137" y="54"/>
                  <a:pt x="138" y="52"/>
                  <a:pt x="138" y="49"/>
                </a:cubicBezTo>
                <a:cubicBezTo>
                  <a:pt x="138" y="47"/>
                  <a:pt x="137" y="44"/>
                  <a:pt x="135" y="42"/>
                </a:cubicBezTo>
                <a:close/>
                <a:moveTo>
                  <a:pt x="119" y="86"/>
                </a:moveTo>
                <a:cubicBezTo>
                  <a:pt x="99" y="71"/>
                  <a:pt x="79" y="62"/>
                  <a:pt x="60" y="60"/>
                </a:cubicBezTo>
                <a:cubicBezTo>
                  <a:pt x="60" y="39"/>
                  <a:pt x="60" y="39"/>
                  <a:pt x="60" y="39"/>
                </a:cubicBezTo>
                <a:cubicBezTo>
                  <a:pt x="79" y="37"/>
                  <a:pt x="98" y="28"/>
                  <a:pt x="119" y="12"/>
                </a:cubicBezTo>
                <a:lnTo>
                  <a:pt x="119" y="86"/>
                </a:lnTo>
                <a:close/>
                <a:moveTo>
                  <a:pt x="119" y="86"/>
                </a:moveTo>
                <a:cubicBezTo>
                  <a:pt x="119" y="86"/>
                  <a:pt x="119" y="86"/>
                  <a:pt x="119" y="86"/>
                </a:cubicBezTo>
              </a:path>
            </a:pathLst>
          </a:custGeom>
          <a:solidFill>
            <a:schemeClr val="tx1"/>
          </a:solidFill>
          <a:ln>
            <a:noFill/>
          </a:ln>
        </p:spPr>
        <p:txBody>
          <a:bodyPr vert="horz" wrap="square" lIns="182880" tIns="91440" rIns="182880" bIns="91440" numCol="1" anchor="t" anchorCtr="0" compatLnSpc="1">
            <a:prstTxWarp prst="textNoShape">
              <a:avLst/>
            </a:prstTxWarp>
          </a:bodyPr>
          <a:lstStyle/>
          <a:p>
            <a:endParaRPr lang="en-US" sz="7200">
              <a:solidFill>
                <a:schemeClr val="bg1"/>
              </a:solidFill>
            </a:endParaRPr>
          </a:p>
        </p:txBody>
      </p:sp>
      <p:grpSp>
        <p:nvGrpSpPr>
          <p:cNvPr id="7" name="Group 6">
            <a:extLst>
              <a:ext uri="{FF2B5EF4-FFF2-40B4-BE49-F238E27FC236}">
                <a16:creationId xmlns:a16="http://schemas.microsoft.com/office/drawing/2014/main" id="{F274C9D8-29E6-3446-78E6-66945E8F8BF0}"/>
              </a:ext>
            </a:extLst>
          </p:cNvPr>
          <p:cNvGrpSpPr/>
          <p:nvPr/>
        </p:nvGrpSpPr>
        <p:grpSpPr>
          <a:xfrm>
            <a:off x="11558977" y="8105349"/>
            <a:ext cx="1119314" cy="898846"/>
            <a:chOff x="2232242" y="1717985"/>
            <a:chExt cx="744903" cy="598181"/>
          </a:xfrm>
          <a:solidFill>
            <a:schemeClr val="tx1"/>
          </a:solidFill>
        </p:grpSpPr>
        <p:sp>
          <p:nvSpPr>
            <p:cNvPr id="8" name="Freeform 5">
              <a:extLst>
                <a:ext uri="{FF2B5EF4-FFF2-40B4-BE49-F238E27FC236}">
                  <a16:creationId xmlns:a16="http://schemas.microsoft.com/office/drawing/2014/main" id="{3D8A5146-2E81-964E-F0B4-2FD33C1AEC83}"/>
                </a:ext>
              </a:extLst>
            </p:cNvPr>
            <p:cNvSpPr>
              <a:spLocks noEditPoints="1"/>
            </p:cNvSpPr>
            <p:nvPr/>
          </p:nvSpPr>
          <p:spPr bwMode="auto">
            <a:xfrm>
              <a:off x="2237885" y="1890103"/>
              <a:ext cx="739260" cy="426063"/>
            </a:xfrm>
            <a:custGeom>
              <a:avLst/>
              <a:gdLst>
                <a:gd name="T0" fmla="*/ 136 w 139"/>
                <a:gd name="T1" fmla="*/ 1 h 80"/>
                <a:gd name="T2" fmla="*/ 132 w 139"/>
                <a:gd name="T3" fmla="*/ 2 h 80"/>
                <a:gd name="T4" fmla="*/ 76 w 139"/>
                <a:gd name="T5" fmla="*/ 51 h 80"/>
                <a:gd name="T6" fmla="*/ 53 w 139"/>
                <a:gd name="T7" fmla="*/ 51 h 80"/>
                <a:gd name="T8" fmla="*/ 34 w 139"/>
                <a:gd name="T9" fmla="*/ 33 h 80"/>
                <a:gd name="T10" fmla="*/ 29 w 139"/>
                <a:gd name="T11" fmla="*/ 33 h 80"/>
                <a:gd name="T12" fmla="*/ 2 w 139"/>
                <a:gd name="T13" fmla="*/ 57 h 80"/>
                <a:gd name="T14" fmla="*/ 0 w 139"/>
                <a:gd name="T15" fmla="*/ 62 h 80"/>
                <a:gd name="T16" fmla="*/ 0 w 139"/>
                <a:gd name="T17" fmla="*/ 76 h 80"/>
                <a:gd name="T18" fmla="*/ 4 w 139"/>
                <a:gd name="T19" fmla="*/ 80 h 80"/>
                <a:gd name="T20" fmla="*/ 135 w 139"/>
                <a:gd name="T21" fmla="*/ 80 h 80"/>
                <a:gd name="T22" fmla="*/ 139 w 139"/>
                <a:gd name="T23" fmla="*/ 76 h 80"/>
                <a:gd name="T24" fmla="*/ 139 w 139"/>
                <a:gd name="T25" fmla="*/ 5 h 80"/>
                <a:gd name="T26" fmla="*/ 136 w 139"/>
                <a:gd name="T27" fmla="*/ 1 h 80"/>
                <a:gd name="T28" fmla="*/ 136 w 139"/>
                <a:gd name="T29" fmla="*/ 1 h 80"/>
                <a:gd name="T30" fmla="*/ 136 w 139"/>
                <a:gd name="T31" fmla="*/ 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80">
                  <a:moveTo>
                    <a:pt x="136" y="1"/>
                  </a:moveTo>
                  <a:cubicBezTo>
                    <a:pt x="135" y="0"/>
                    <a:pt x="133" y="1"/>
                    <a:pt x="132" y="2"/>
                  </a:cubicBezTo>
                  <a:cubicBezTo>
                    <a:pt x="76" y="51"/>
                    <a:pt x="76" y="51"/>
                    <a:pt x="76" y="51"/>
                  </a:cubicBezTo>
                  <a:cubicBezTo>
                    <a:pt x="69" y="57"/>
                    <a:pt x="60" y="57"/>
                    <a:pt x="53" y="51"/>
                  </a:cubicBezTo>
                  <a:cubicBezTo>
                    <a:pt x="34" y="33"/>
                    <a:pt x="34" y="33"/>
                    <a:pt x="34" y="33"/>
                  </a:cubicBezTo>
                  <a:cubicBezTo>
                    <a:pt x="33" y="32"/>
                    <a:pt x="31" y="32"/>
                    <a:pt x="29" y="33"/>
                  </a:cubicBezTo>
                  <a:cubicBezTo>
                    <a:pt x="2" y="57"/>
                    <a:pt x="2" y="57"/>
                    <a:pt x="2" y="57"/>
                  </a:cubicBezTo>
                  <a:cubicBezTo>
                    <a:pt x="1" y="58"/>
                    <a:pt x="0" y="60"/>
                    <a:pt x="0" y="62"/>
                  </a:cubicBezTo>
                  <a:cubicBezTo>
                    <a:pt x="0" y="76"/>
                    <a:pt x="0" y="76"/>
                    <a:pt x="0" y="76"/>
                  </a:cubicBezTo>
                  <a:cubicBezTo>
                    <a:pt x="0" y="78"/>
                    <a:pt x="2" y="80"/>
                    <a:pt x="4" y="80"/>
                  </a:cubicBezTo>
                  <a:cubicBezTo>
                    <a:pt x="135" y="80"/>
                    <a:pt x="135" y="80"/>
                    <a:pt x="135" y="80"/>
                  </a:cubicBezTo>
                  <a:cubicBezTo>
                    <a:pt x="137" y="80"/>
                    <a:pt x="139" y="78"/>
                    <a:pt x="139" y="76"/>
                  </a:cubicBezTo>
                  <a:cubicBezTo>
                    <a:pt x="139" y="5"/>
                    <a:pt x="139" y="5"/>
                    <a:pt x="139" y="5"/>
                  </a:cubicBezTo>
                  <a:cubicBezTo>
                    <a:pt x="139" y="3"/>
                    <a:pt x="138" y="2"/>
                    <a:pt x="136" y="1"/>
                  </a:cubicBezTo>
                  <a:close/>
                  <a:moveTo>
                    <a:pt x="136" y="1"/>
                  </a:moveTo>
                  <a:cubicBezTo>
                    <a:pt x="136" y="1"/>
                    <a:pt x="136" y="1"/>
                    <a:pt x="136"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solidFill>
                  <a:schemeClr val="bg1"/>
                </a:solidFill>
              </a:endParaRPr>
            </a:p>
          </p:txBody>
        </p:sp>
        <p:sp>
          <p:nvSpPr>
            <p:cNvPr id="9" name="Freeform 6">
              <a:extLst>
                <a:ext uri="{FF2B5EF4-FFF2-40B4-BE49-F238E27FC236}">
                  <a16:creationId xmlns:a16="http://schemas.microsoft.com/office/drawing/2014/main" id="{137E15D7-A61F-7D61-0A35-AF3E45EE85B4}"/>
                </a:ext>
              </a:extLst>
            </p:cNvPr>
            <p:cNvSpPr>
              <a:spLocks noEditPoints="1"/>
            </p:cNvSpPr>
            <p:nvPr/>
          </p:nvSpPr>
          <p:spPr bwMode="auto">
            <a:xfrm>
              <a:off x="2232242" y="1717985"/>
              <a:ext cx="713866" cy="389381"/>
            </a:xfrm>
            <a:custGeom>
              <a:avLst/>
              <a:gdLst>
                <a:gd name="T0" fmla="*/ 8 w 134"/>
                <a:gd name="T1" fmla="*/ 59 h 73"/>
                <a:gd name="T2" fmla="*/ 25 w 134"/>
                <a:gd name="T3" fmla="*/ 45 h 73"/>
                <a:gd name="T4" fmla="*/ 35 w 134"/>
                <a:gd name="T5" fmla="*/ 49 h 73"/>
                <a:gd name="T6" fmla="*/ 44 w 134"/>
                <a:gd name="T7" fmla="*/ 45 h 73"/>
                <a:gd name="T8" fmla="*/ 51 w 134"/>
                <a:gd name="T9" fmla="*/ 52 h 73"/>
                <a:gd name="T10" fmla="*/ 50 w 134"/>
                <a:gd name="T11" fmla="*/ 57 h 73"/>
                <a:gd name="T12" fmla="*/ 66 w 134"/>
                <a:gd name="T13" fmla="*/ 73 h 73"/>
                <a:gd name="T14" fmla="*/ 82 w 134"/>
                <a:gd name="T15" fmla="*/ 57 h 73"/>
                <a:gd name="T16" fmla="*/ 81 w 134"/>
                <a:gd name="T17" fmla="*/ 52 h 73"/>
                <a:gd name="T18" fmla="*/ 109 w 134"/>
                <a:gd name="T19" fmla="*/ 29 h 73"/>
                <a:gd name="T20" fmla="*/ 119 w 134"/>
                <a:gd name="T21" fmla="*/ 32 h 73"/>
                <a:gd name="T22" fmla="*/ 134 w 134"/>
                <a:gd name="T23" fmla="*/ 16 h 73"/>
                <a:gd name="T24" fmla="*/ 119 w 134"/>
                <a:gd name="T25" fmla="*/ 0 h 73"/>
                <a:gd name="T26" fmla="*/ 103 w 134"/>
                <a:gd name="T27" fmla="*/ 16 h 73"/>
                <a:gd name="T28" fmla="*/ 104 w 134"/>
                <a:gd name="T29" fmla="*/ 23 h 73"/>
                <a:gd name="T30" fmla="*/ 77 w 134"/>
                <a:gd name="T31" fmla="*/ 45 h 73"/>
                <a:gd name="T32" fmla="*/ 66 w 134"/>
                <a:gd name="T33" fmla="*/ 41 h 73"/>
                <a:gd name="T34" fmla="*/ 56 w 134"/>
                <a:gd name="T35" fmla="*/ 45 h 73"/>
                <a:gd name="T36" fmla="*/ 49 w 134"/>
                <a:gd name="T37" fmla="*/ 38 h 73"/>
                <a:gd name="T38" fmla="*/ 50 w 134"/>
                <a:gd name="T39" fmla="*/ 33 h 73"/>
                <a:gd name="T40" fmla="*/ 35 w 134"/>
                <a:gd name="T41" fmla="*/ 17 h 73"/>
                <a:gd name="T42" fmla="*/ 19 w 134"/>
                <a:gd name="T43" fmla="*/ 33 h 73"/>
                <a:gd name="T44" fmla="*/ 20 w 134"/>
                <a:gd name="T45" fmla="*/ 38 h 73"/>
                <a:gd name="T46" fmla="*/ 2 w 134"/>
                <a:gd name="T47" fmla="*/ 52 h 73"/>
                <a:gd name="T48" fmla="*/ 2 w 134"/>
                <a:gd name="T49" fmla="*/ 58 h 73"/>
                <a:gd name="T50" fmla="*/ 8 w 134"/>
                <a:gd name="T51" fmla="*/ 59 h 73"/>
                <a:gd name="T52" fmla="*/ 119 w 134"/>
                <a:gd name="T53" fmla="*/ 9 h 73"/>
                <a:gd name="T54" fmla="*/ 126 w 134"/>
                <a:gd name="T55" fmla="*/ 16 h 73"/>
                <a:gd name="T56" fmla="*/ 119 w 134"/>
                <a:gd name="T57" fmla="*/ 23 h 73"/>
                <a:gd name="T58" fmla="*/ 111 w 134"/>
                <a:gd name="T59" fmla="*/ 16 h 73"/>
                <a:gd name="T60" fmla="*/ 119 w 134"/>
                <a:gd name="T61" fmla="*/ 9 h 73"/>
                <a:gd name="T62" fmla="*/ 66 w 134"/>
                <a:gd name="T63" fmla="*/ 50 h 73"/>
                <a:gd name="T64" fmla="*/ 73 w 134"/>
                <a:gd name="T65" fmla="*/ 57 h 73"/>
                <a:gd name="T66" fmla="*/ 66 w 134"/>
                <a:gd name="T67" fmla="*/ 64 h 73"/>
                <a:gd name="T68" fmla="*/ 59 w 134"/>
                <a:gd name="T69" fmla="*/ 57 h 73"/>
                <a:gd name="T70" fmla="*/ 66 w 134"/>
                <a:gd name="T71" fmla="*/ 50 h 73"/>
                <a:gd name="T72" fmla="*/ 35 w 134"/>
                <a:gd name="T73" fmla="*/ 26 h 73"/>
                <a:gd name="T74" fmla="*/ 42 w 134"/>
                <a:gd name="T75" fmla="*/ 33 h 73"/>
                <a:gd name="T76" fmla="*/ 35 w 134"/>
                <a:gd name="T77" fmla="*/ 40 h 73"/>
                <a:gd name="T78" fmla="*/ 27 w 134"/>
                <a:gd name="T79" fmla="*/ 33 h 73"/>
                <a:gd name="T80" fmla="*/ 35 w 134"/>
                <a:gd name="T81" fmla="*/ 26 h 73"/>
                <a:gd name="T82" fmla="*/ 35 w 134"/>
                <a:gd name="T83" fmla="*/ 26 h 73"/>
                <a:gd name="T84" fmla="*/ 35 w 134"/>
                <a:gd name="T85" fmla="*/ 2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4" h="73">
                  <a:moveTo>
                    <a:pt x="8" y="59"/>
                  </a:moveTo>
                  <a:cubicBezTo>
                    <a:pt x="25" y="45"/>
                    <a:pt x="25" y="45"/>
                    <a:pt x="25" y="45"/>
                  </a:cubicBezTo>
                  <a:cubicBezTo>
                    <a:pt x="28" y="47"/>
                    <a:pt x="31" y="49"/>
                    <a:pt x="35" y="49"/>
                  </a:cubicBezTo>
                  <a:cubicBezTo>
                    <a:pt x="38" y="49"/>
                    <a:pt x="41" y="47"/>
                    <a:pt x="44" y="45"/>
                  </a:cubicBezTo>
                  <a:cubicBezTo>
                    <a:pt x="51" y="52"/>
                    <a:pt x="51" y="52"/>
                    <a:pt x="51" y="52"/>
                  </a:cubicBezTo>
                  <a:cubicBezTo>
                    <a:pt x="51" y="54"/>
                    <a:pt x="50" y="55"/>
                    <a:pt x="50" y="57"/>
                  </a:cubicBezTo>
                  <a:cubicBezTo>
                    <a:pt x="50" y="66"/>
                    <a:pt x="58" y="73"/>
                    <a:pt x="66" y="73"/>
                  </a:cubicBezTo>
                  <a:cubicBezTo>
                    <a:pt x="75" y="73"/>
                    <a:pt x="82" y="66"/>
                    <a:pt x="82" y="57"/>
                  </a:cubicBezTo>
                  <a:cubicBezTo>
                    <a:pt x="82" y="55"/>
                    <a:pt x="82" y="54"/>
                    <a:pt x="81" y="52"/>
                  </a:cubicBezTo>
                  <a:cubicBezTo>
                    <a:pt x="109" y="29"/>
                    <a:pt x="109" y="29"/>
                    <a:pt x="109" y="29"/>
                  </a:cubicBezTo>
                  <a:cubicBezTo>
                    <a:pt x="112" y="31"/>
                    <a:pt x="115" y="32"/>
                    <a:pt x="119" y="32"/>
                  </a:cubicBezTo>
                  <a:cubicBezTo>
                    <a:pt x="127" y="32"/>
                    <a:pt x="134" y="25"/>
                    <a:pt x="134" y="16"/>
                  </a:cubicBezTo>
                  <a:cubicBezTo>
                    <a:pt x="134" y="7"/>
                    <a:pt x="127" y="0"/>
                    <a:pt x="119" y="0"/>
                  </a:cubicBezTo>
                  <a:cubicBezTo>
                    <a:pt x="110" y="0"/>
                    <a:pt x="103" y="7"/>
                    <a:pt x="103" y="16"/>
                  </a:cubicBezTo>
                  <a:cubicBezTo>
                    <a:pt x="103" y="18"/>
                    <a:pt x="103" y="21"/>
                    <a:pt x="104" y="23"/>
                  </a:cubicBezTo>
                  <a:cubicBezTo>
                    <a:pt x="77" y="45"/>
                    <a:pt x="77" y="45"/>
                    <a:pt x="77" y="45"/>
                  </a:cubicBezTo>
                  <a:cubicBezTo>
                    <a:pt x="74" y="42"/>
                    <a:pt x="70" y="41"/>
                    <a:pt x="66" y="41"/>
                  </a:cubicBezTo>
                  <a:cubicBezTo>
                    <a:pt x="62" y="41"/>
                    <a:pt x="59" y="42"/>
                    <a:pt x="56" y="45"/>
                  </a:cubicBezTo>
                  <a:cubicBezTo>
                    <a:pt x="49" y="38"/>
                    <a:pt x="49" y="38"/>
                    <a:pt x="49" y="38"/>
                  </a:cubicBezTo>
                  <a:cubicBezTo>
                    <a:pt x="50" y="36"/>
                    <a:pt x="50" y="35"/>
                    <a:pt x="50" y="33"/>
                  </a:cubicBezTo>
                  <a:cubicBezTo>
                    <a:pt x="50" y="24"/>
                    <a:pt x="43" y="17"/>
                    <a:pt x="35" y="17"/>
                  </a:cubicBezTo>
                  <a:cubicBezTo>
                    <a:pt x="26" y="17"/>
                    <a:pt x="19" y="24"/>
                    <a:pt x="19" y="33"/>
                  </a:cubicBezTo>
                  <a:cubicBezTo>
                    <a:pt x="19" y="35"/>
                    <a:pt x="19" y="36"/>
                    <a:pt x="20" y="38"/>
                  </a:cubicBezTo>
                  <a:cubicBezTo>
                    <a:pt x="2" y="52"/>
                    <a:pt x="2" y="52"/>
                    <a:pt x="2" y="52"/>
                  </a:cubicBezTo>
                  <a:cubicBezTo>
                    <a:pt x="0" y="54"/>
                    <a:pt x="0" y="57"/>
                    <a:pt x="2" y="58"/>
                  </a:cubicBezTo>
                  <a:cubicBezTo>
                    <a:pt x="3" y="60"/>
                    <a:pt x="6" y="61"/>
                    <a:pt x="8" y="59"/>
                  </a:cubicBezTo>
                  <a:close/>
                  <a:moveTo>
                    <a:pt x="119" y="9"/>
                  </a:moveTo>
                  <a:cubicBezTo>
                    <a:pt x="122" y="9"/>
                    <a:pt x="126" y="12"/>
                    <a:pt x="126" y="16"/>
                  </a:cubicBezTo>
                  <a:cubicBezTo>
                    <a:pt x="126" y="20"/>
                    <a:pt x="122" y="23"/>
                    <a:pt x="119" y="23"/>
                  </a:cubicBezTo>
                  <a:cubicBezTo>
                    <a:pt x="115" y="23"/>
                    <a:pt x="111" y="20"/>
                    <a:pt x="111" y="16"/>
                  </a:cubicBezTo>
                  <a:cubicBezTo>
                    <a:pt x="111" y="12"/>
                    <a:pt x="115" y="9"/>
                    <a:pt x="119" y="9"/>
                  </a:cubicBezTo>
                  <a:close/>
                  <a:moveTo>
                    <a:pt x="66" y="50"/>
                  </a:moveTo>
                  <a:cubicBezTo>
                    <a:pt x="70" y="50"/>
                    <a:pt x="73" y="53"/>
                    <a:pt x="73" y="57"/>
                  </a:cubicBezTo>
                  <a:cubicBezTo>
                    <a:pt x="73" y="61"/>
                    <a:pt x="70" y="64"/>
                    <a:pt x="66" y="64"/>
                  </a:cubicBezTo>
                  <a:cubicBezTo>
                    <a:pt x="62" y="64"/>
                    <a:pt x="59" y="61"/>
                    <a:pt x="59" y="57"/>
                  </a:cubicBezTo>
                  <a:cubicBezTo>
                    <a:pt x="59" y="53"/>
                    <a:pt x="62" y="50"/>
                    <a:pt x="66" y="50"/>
                  </a:cubicBezTo>
                  <a:close/>
                  <a:moveTo>
                    <a:pt x="35" y="26"/>
                  </a:moveTo>
                  <a:cubicBezTo>
                    <a:pt x="39" y="26"/>
                    <a:pt x="42" y="29"/>
                    <a:pt x="42" y="33"/>
                  </a:cubicBezTo>
                  <a:cubicBezTo>
                    <a:pt x="42" y="37"/>
                    <a:pt x="39" y="40"/>
                    <a:pt x="35" y="40"/>
                  </a:cubicBezTo>
                  <a:cubicBezTo>
                    <a:pt x="31" y="40"/>
                    <a:pt x="27" y="37"/>
                    <a:pt x="27" y="33"/>
                  </a:cubicBezTo>
                  <a:cubicBezTo>
                    <a:pt x="27" y="29"/>
                    <a:pt x="31" y="26"/>
                    <a:pt x="35" y="26"/>
                  </a:cubicBezTo>
                  <a:close/>
                  <a:moveTo>
                    <a:pt x="35" y="26"/>
                  </a:moveTo>
                  <a:cubicBezTo>
                    <a:pt x="35" y="26"/>
                    <a:pt x="35" y="26"/>
                    <a:pt x="35"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solidFill>
                  <a:schemeClr val="bg1"/>
                </a:solidFill>
              </a:endParaRPr>
            </a:p>
          </p:txBody>
        </p:sp>
      </p:grpSp>
      <p:grpSp>
        <p:nvGrpSpPr>
          <p:cNvPr id="10" name="Group 9">
            <a:extLst>
              <a:ext uri="{FF2B5EF4-FFF2-40B4-BE49-F238E27FC236}">
                <a16:creationId xmlns:a16="http://schemas.microsoft.com/office/drawing/2014/main" id="{6D344044-1FBF-530D-5F8F-5C1605AFC829}"/>
              </a:ext>
            </a:extLst>
          </p:cNvPr>
          <p:cNvGrpSpPr/>
          <p:nvPr/>
        </p:nvGrpSpPr>
        <p:grpSpPr>
          <a:xfrm>
            <a:off x="19568389" y="8204192"/>
            <a:ext cx="1102354" cy="797088"/>
            <a:chOff x="3428601" y="1754666"/>
            <a:chExt cx="733616" cy="530462"/>
          </a:xfrm>
          <a:solidFill>
            <a:schemeClr val="tx1"/>
          </a:solidFill>
        </p:grpSpPr>
        <p:sp>
          <p:nvSpPr>
            <p:cNvPr id="11" name="Freeform 7">
              <a:extLst>
                <a:ext uri="{FF2B5EF4-FFF2-40B4-BE49-F238E27FC236}">
                  <a16:creationId xmlns:a16="http://schemas.microsoft.com/office/drawing/2014/main" id="{4E6F6F44-4B0B-F7A4-7A25-02452CB5B8FE}"/>
                </a:ext>
              </a:extLst>
            </p:cNvPr>
            <p:cNvSpPr>
              <a:spLocks/>
            </p:cNvSpPr>
            <p:nvPr/>
          </p:nvSpPr>
          <p:spPr bwMode="auto">
            <a:xfrm>
              <a:off x="3679724" y="1957822"/>
              <a:ext cx="228551" cy="327306"/>
            </a:xfrm>
            <a:custGeom>
              <a:avLst/>
              <a:gdLst>
                <a:gd name="T0" fmla="*/ 56 w 81"/>
                <a:gd name="T1" fmla="*/ 0 h 116"/>
                <a:gd name="T2" fmla="*/ 24 w 81"/>
                <a:gd name="T3" fmla="*/ 0 h 116"/>
                <a:gd name="T4" fmla="*/ 24 w 81"/>
                <a:gd name="T5" fmla="*/ 67 h 116"/>
                <a:gd name="T6" fmla="*/ 0 w 81"/>
                <a:gd name="T7" fmla="*/ 67 h 116"/>
                <a:gd name="T8" fmla="*/ 41 w 81"/>
                <a:gd name="T9" fmla="*/ 116 h 116"/>
                <a:gd name="T10" fmla="*/ 81 w 81"/>
                <a:gd name="T11" fmla="*/ 67 h 116"/>
                <a:gd name="T12" fmla="*/ 56 w 81"/>
                <a:gd name="T13" fmla="*/ 67 h 116"/>
                <a:gd name="T14" fmla="*/ 56 w 81"/>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116">
                  <a:moveTo>
                    <a:pt x="56" y="0"/>
                  </a:moveTo>
                  <a:lnTo>
                    <a:pt x="24" y="0"/>
                  </a:lnTo>
                  <a:lnTo>
                    <a:pt x="24" y="67"/>
                  </a:lnTo>
                  <a:lnTo>
                    <a:pt x="0" y="67"/>
                  </a:lnTo>
                  <a:lnTo>
                    <a:pt x="41" y="116"/>
                  </a:lnTo>
                  <a:lnTo>
                    <a:pt x="81" y="67"/>
                  </a:lnTo>
                  <a:lnTo>
                    <a:pt x="56" y="67"/>
                  </a:lnTo>
                  <a:lnTo>
                    <a:pt x="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solidFill>
                  <a:schemeClr val="bg1"/>
                </a:solidFill>
              </a:endParaRPr>
            </a:p>
          </p:txBody>
        </p:sp>
        <p:sp>
          <p:nvSpPr>
            <p:cNvPr id="12" name="Freeform 8">
              <a:extLst>
                <a:ext uri="{FF2B5EF4-FFF2-40B4-BE49-F238E27FC236}">
                  <a16:creationId xmlns:a16="http://schemas.microsoft.com/office/drawing/2014/main" id="{0E3D6576-35E5-7913-B04C-23531712EDCD}"/>
                </a:ext>
              </a:extLst>
            </p:cNvPr>
            <p:cNvSpPr>
              <a:spLocks/>
            </p:cNvSpPr>
            <p:nvPr/>
          </p:nvSpPr>
          <p:spPr bwMode="auto">
            <a:xfrm>
              <a:off x="3428601" y="1754666"/>
              <a:ext cx="733616" cy="459922"/>
            </a:xfrm>
            <a:custGeom>
              <a:avLst/>
              <a:gdLst>
                <a:gd name="T0" fmla="*/ 119 w 138"/>
                <a:gd name="T1" fmla="*/ 35 h 86"/>
                <a:gd name="T2" fmla="*/ 93 w 138"/>
                <a:gd name="T3" fmla="*/ 17 h 86"/>
                <a:gd name="T4" fmla="*/ 85 w 138"/>
                <a:gd name="T5" fmla="*/ 18 h 86"/>
                <a:gd name="T6" fmla="*/ 52 w 138"/>
                <a:gd name="T7" fmla="*/ 0 h 86"/>
                <a:gd name="T8" fmla="*/ 13 w 138"/>
                <a:gd name="T9" fmla="*/ 38 h 86"/>
                <a:gd name="T10" fmla="*/ 0 w 138"/>
                <a:gd name="T11" fmla="*/ 60 h 86"/>
                <a:gd name="T12" fmla="*/ 26 w 138"/>
                <a:gd name="T13" fmla="*/ 86 h 86"/>
                <a:gd name="T14" fmla="*/ 45 w 138"/>
                <a:gd name="T15" fmla="*/ 86 h 86"/>
                <a:gd name="T16" fmla="*/ 38 w 138"/>
                <a:gd name="T17" fmla="*/ 77 h 86"/>
                <a:gd name="T18" fmla="*/ 26 w 138"/>
                <a:gd name="T19" fmla="*/ 77 h 86"/>
                <a:gd name="T20" fmla="*/ 8 w 138"/>
                <a:gd name="T21" fmla="*/ 60 h 86"/>
                <a:gd name="T22" fmla="*/ 22 w 138"/>
                <a:gd name="T23" fmla="*/ 43 h 86"/>
                <a:gd name="T24" fmla="*/ 21 w 138"/>
                <a:gd name="T25" fmla="*/ 38 h 86"/>
                <a:gd name="T26" fmla="*/ 52 w 138"/>
                <a:gd name="T27" fmla="*/ 8 h 86"/>
                <a:gd name="T28" fmla="*/ 80 w 138"/>
                <a:gd name="T29" fmla="*/ 30 h 86"/>
                <a:gd name="T30" fmla="*/ 93 w 138"/>
                <a:gd name="T31" fmla="*/ 25 h 86"/>
                <a:gd name="T32" fmla="*/ 112 w 138"/>
                <a:gd name="T33" fmla="*/ 43 h 86"/>
                <a:gd name="T34" fmla="*/ 112 w 138"/>
                <a:gd name="T35" fmla="*/ 43 h 86"/>
                <a:gd name="T36" fmla="*/ 129 w 138"/>
                <a:gd name="T37" fmla="*/ 60 h 86"/>
                <a:gd name="T38" fmla="*/ 112 w 138"/>
                <a:gd name="T39" fmla="*/ 77 h 86"/>
                <a:gd name="T40" fmla="*/ 100 w 138"/>
                <a:gd name="T41" fmla="*/ 77 h 86"/>
                <a:gd name="T42" fmla="*/ 93 w 138"/>
                <a:gd name="T43" fmla="*/ 86 h 86"/>
                <a:gd name="T44" fmla="*/ 112 w 138"/>
                <a:gd name="T45" fmla="*/ 86 h 86"/>
                <a:gd name="T46" fmla="*/ 138 w 138"/>
                <a:gd name="T47" fmla="*/ 60 h 86"/>
                <a:gd name="T48" fmla="*/ 119 w 138"/>
                <a:gd name="T49" fmla="*/ 3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8" h="86">
                  <a:moveTo>
                    <a:pt x="119" y="35"/>
                  </a:moveTo>
                  <a:cubicBezTo>
                    <a:pt x="115" y="24"/>
                    <a:pt x="105" y="17"/>
                    <a:pt x="93" y="17"/>
                  </a:cubicBezTo>
                  <a:cubicBezTo>
                    <a:pt x="90" y="17"/>
                    <a:pt x="87" y="17"/>
                    <a:pt x="85" y="18"/>
                  </a:cubicBezTo>
                  <a:cubicBezTo>
                    <a:pt x="78" y="7"/>
                    <a:pt x="66" y="0"/>
                    <a:pt x="52" y="0"/>
                  </a:cubicBezTo>
                  <a:cubicBezTo>
                    <a:pt x="30" y="0"/>
                    <a:pt x="13" y="16"/>
                    <a:pt x="13" y="38"/>
                  </a:cubicBezTo>
                  <a:cubicBezTo>
                    <a:pt x="5" y="42"/>
                    <a:pt x="0" y="50"/>
                    <a:pt x="0" y="60"/>
                  </a:cubicBezTo>
                  <a:cubicBezTo>
                    <a:pt x="0" y="74"/>
                    <a:pt x="11" y="86"/>
                    <a:pt x="26" y="86"/>
                  </a:cubicBezTo>
                  <a:cubicBezTo>
                    <a:pt x="45" y="86"/>
                    <a:pt x="45" y="86"/>
                    <a:pt x="45" y="86"/>
                  </a:cubicBezTo>
                  <a:cubicBezTo>
                    <a:pt x="38" y="77"/>
                    <a:pt x="38" y="77"/>
                    <a:pt x="38" y="77"/>
                  </a:cubicBezTo>
                  <a:cubicBezTo>
                    <a:pt x="26" y="77"/>
                    <a:pt x="26" y="77"/>
                    <a:pt x="26" y="77"/>
                  </a:cubicBezTo>
                  <a:cubicBezTo>
                    <a:pt x="16" y="77"/>
                    <a:pt x="8" y="69"/>
                    <a:pt x="8" y="60"/>
                  </a:cubicBezTo>
                  <a:cubicBezTo>
                    <a:pt x="8" y="52"/>
                    <a:pt x="14" y="45"/>
                    <a:pt x="22" y="43"/>
                  </a:cubicBezTo>
                  <a:cubicBezTo>
                    <a:pt x="22" y="42"/>
                    <a:pt x="21" y="40"/>
                    <a:pt x="21" y="38"/>
                  </a:cubicBezTo>
                  <a:cubicBezTo>
                    <a:pt x="21" y="22"/>
                    <a:pt x="35" y="8"/>
                    <a:pt x="52" y="8"/>
                  </a:cubicBezTo>
                  <a:cubicBezTo>
                    <a:pt x="65" y="8"/>
                    <a:pt x="77" y="17"/>
                    <a:pt x="80" y="30"/>
                  </a:cubicBezTo>
                  <a:cubicBezTo>
                    <a:pt x="84" y="27"/>
                    <a:pt x="88" y="25"/>
                    <a:pt x="93" y="25"/>
                  </a:cubicBezTo>
                  <a:cubicBezTo>
                    <a:pt x="103" y="25"/>
                    <a:pt x="111" y="33"/>
                    <a:pt x="112" y="43"/>
                  </a:cubicBezTo>
                  <a:cubicBezTo>
                    <a:pt x="112" y="43"/>
                    <a:pt x="112" y="43"/>
                    <a:pt x="112" y="43"/>
                  </a:cubicBezTo>
                  <a:cubicBezTo>
                    <a:pt x="121" y="43"/>
                    <a:pt x="129" y="50"/>
                    <a:pt x="129" y="60"/>
                  </a:cubicBezTo>
                  <a:cubicBezTo>
                    <a:pt x="129" y="69"/>
                    <a:pt x="121" y="77"/>
                    <a:pt x="112" y="77"/>
                  </a:cubicBezTo>
                  <a:cubicBezTo>
                    <a:pt x="100" y="77"/>
                    <a:pt x="100" y="77"/>
                    <a:pt x="100" y="77"/>
                  </a:cubicBezTo>
                  <a:cubicBezTo>
                    <a:pt x="93" y="86"/>
                    <a:pt x="93" y="86"/>
                    <a:pt x="93" y="86"/>
                  </a:cubicBezTo>
                  <a:cubicBezTo>
                    <a:pt x="112" y="86"/>
                    <a:pt x="112" y="86"/>
                    <a:pt x="112" y="86"/>
                  </a:cubicBezTo>
                  <a:cubicBezTo>
                    <a:pt x="126" y="86"/>
                    <a:pt x="138" y="74"/>
                    <a:pt x="138" y="60"/>
                  </a:cubicBezTo>
                  <a:cubicBezTo>
                    <a:pt x="138" y="48"/>
                    <a:pt x="130" y="38"/>
                    <a:pt x="11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solidFill>
                  <a:schemeClr val="bg1"/>
                </a:solidFill>
              </a:endParaRPr>
            </a:p>
          </p:txBody>
        </p:sp>
      </p:grpSp>
      <p:grpSp>
        <p:nvGrpSpPr>
          <p:cNvPr id="13" name="Group 12">
            <a:extLst>
              <a:ext uri="{FF2B5EF4-FFF2-40B4-BE49-F238E27FC236}">
                <a16:creationId xmlns:a16="http://schemas.microsoft.com/office/drawing/2014/main" id="{A0AAA6AF-8F92-D75F-C618-7DAF8457D030}"/>
              </a:ext>
            </a:extLst>
          </p:cNvPr>
          <p:cNvGrpSpPr/>
          <p:nvPr/>
        </p:nvGrpSpPr>
        <p:grpSpPr>
          <a:xfrm>
            <a:off x="1886454" y="9768369"/>
            <a:ext cx="4734480" cy="2255634"/>
            <a:chOff x="943227" y="4884184"/>
            <a:chExt cx="2367240" cy="1127817"/>
          </a:xfrm>
        </p:grpSpPr>
        <p:sp>
          <p:nvSpPr>
            <p:cNvPr id="14" name="TextBox 13">
              <a:extLst>
                <a:ext uri="{FF2B5EF4-FFF2-40B4-BE49-F238E27FC236}">
                  <a16:creationId xmlns:a16="http://schemas.microsoft.com/office/drawing/2014/main" id="{35DC2859-6417-A366-79F9-538FFBB65F62}"/>
                </a:ext>
              </a:extLst>
            </p:cNvPr>
            <p:cNvSpPr txBox="1"/>
            <p:nvPr/>
          </p:nvSpPr>
          <p:spPr>
            <a:xfrm>
              <a:off x="1044912" y="4884184"/>
              <a:ext cx="2163870" cy="261610"/>
            </a:xfrm>
            <a:prstGeom prst="rect">
              <a:avLst/>
            </a:prstGeom>
            <a:noFill/>
          </p:spPr>
          <p:txBody>
            <a:bodyPr wrap="square" rtlCol="0">
              <a:spAutoFit/>
            </a:bodyPr>
            <a:lstStyle/>
            <a:p>
              <a:pPr algn="ctr"/>
              <a:r>
                <a:rPr lang="en-US" sz="2800" dirty="0">
                  <a:latin typeface="Raleway SemiBold" panose="020B0703030101060003" pitchFamily="34" charset="0"/>
                  <a:cs typeface="Poppins SemiBold" panose="00000700000000000000" pitchFamily="2" charset="0"/>
                </a:rPr>
                <a:t>Easily Customization</a:t>
              </a:r>
            </a:p>
          </p:txBody>
        </p:sp>
        <p:sp>
          <p:nvSpPr>
            <p:cNvPr id="15" name="TextBox 14">
              <a:extLst>
                <a:ext uri="{FF2B5EF4-FFF2-40B4-BE49-F238E27FC236}">
                  <a16:creationId xmlns:a16="http://schemas.microsoft.com/office/drawing/2014/main" id="{EB5CA8FA-AA98-5DD9-4A79-6B9D41F36C97}"/>
                </a:ext>
              </a:extLst>
            </p:cNvPr>
            <p:cNvSpPr txBox="1"/>
            <p:nvPr/>
          </p:nvSpPr>
          <p:spPr>
            <a:xfrm>
              <a:off x="943227" y="5168789"/>
              <a:ext cx="2367240" cy="843212"/>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a:t>
              </a:r>
            </a:p>
          </p:txBody>
        </p:sp>
      </p:grpSp>
      <p:grpSp>
        <p:nvGrpSpPr>
          <p:cNvPr id="16" name="Group 15">
            <a:extLst>
              <a:ext uri="{FF2B5EF4-FFF2-40B4-BE49-F238E27FC236}">
                <a16:creationId xmlns:a16="http://schemas.microsoft.com/office/drawing/2014/main" id="{CB621E7C-669A-4F7E-E953-6FA52934092D}"/>
              </a:ext>
            </a:extLst>
          </p:cNvPr>
          <p:cNvGrpSpPr/>
          <p:nvPr/>
        </p:nvGrpSpPr>
        <p:grpSpPr>
          <a:xfrm>
            <a:off x="9170070" y="9768369"/>
            <a:ext cx="5905604" cy="2255634"/>
            <a:chOff x="650446" y="4884184"/>
            <a:chExt cx="2952802" cy="1127817"/>
          </a:xfrm>
        </p:grpSpPr>
        <p:sp>
          <p:nvSpPr>
            <p:cNvPr id="17" name="TextBox 16">
              <a:extLst>
                <a:ext uri="{FF2B5EF4-FFF2-40B4-BE49-F238E27FC236}">
                  <a16:creationId xmlns:a16="http://schemas.microsoft.com/office/drawing/2014/main" id="{613AD14B-5FC0-8C4C-6B9E-23D7B79E7E58}"/>
                </a:ext>
              </a:extLst>
            </p:cNvPr>
            <p:cNvSpPr txBox="1"/>
            <p:nvPr/>
          </p:nvSpPr>
          <p:spPr>
            <a:xfrm>
              <a:off x="650446" y="4884184"/>
              <a:ext cx="2952802" cy="261610"/>
            </a:xfrm>
            <a:prstGeom prst="rect">
              <a:avLst/>
            </a:prstGeom>
            <a:noFill/>
          </p:spPr>
          <p:txBody>
            <a:bodyPr wrap="square" rtlCol="0">
              <a:spAutoFit/>
            </a:bodyPr>
            <a:lstStyle/>
            <a:p>
              <a:pPr algn="ctr"/>
              <a:r>
                <a:rPr lang="en-US" sz="2800" dirty="0">
                  <a:latin typeface="Raleway SemiBold" panose="020B0703030101060003" pitchFamily="34" charset="0"/>
                  <a:cs typeface="Poppins SemiBold" panose="00000700000000000000" pitchFamily="2" charset="0"/>
                </a:rPr>
                <a:t>Standard Of Excellence</a:t>
              </a:r>
            </a:p>
          </p:txBody>
        </p:sp>
        <p:sp>
          <p:nvSpPr>
            <p:cNvPr id="18" name="TextBox 17">
              <a:extLst>
                <a:ext uri="{FF2B5EF4-FFF2-40B4-BE49-F238E27FC236}">
                  <a16:creationId xmlns:a16="http://schemas.microsoft.com/office/drawing/2014/main" id="{B7CDE7D8-AD34-8C3E-E49A-5BC22A3B6F5E}"/>
                </a:ext>
              </a:extLst>
            </p:cNvPr>
            <p:cNvSpPr txBox="1"/>
            <p:nvPr/>
          </p:nvSpPr>
          <p:spPr>
            <a:xfrm>
              <a:off x="943227" y="5168789"/>
              <a:ext cx="2367240" cy="843212"/>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a:t>
              </a:r>
            </a:p>
          </p:txBody>
        </p:sp>
      </p:grpSp>
      <p:grpSp>
        <p:nvGrpSpPr>
          <p:cNvPr id="19" name="Group 18">
            <a:extLst>
              <a:ext uri="{FF2B5EF4-FFF2-40B4-BE49-F238E27FC236}">
                <a16:creationId xmlns:a16="http://schemas.microsoft.com/office/drawing/2014/main" id="{0F15AE72-6AC1-7B01-A291-797649A3F674}"/>
              </a:ext>
            </a:extLst>
          </p:cNvPr>
          <p:cNvGrpSpPr/>
          <p:nvPr/>
        </p:nvGrpSpPr>
        <p:grpSpPr>
          <a:xfrm>
            <a:off x="17750208" y="9768369"/>
            <a:ext cx="4734480" cy="2255634"/>
            <a:chOff x="943227" y="4884184"/>
            <a:chExt cx="2367240" cy="1127817"/>
          </a:xfrm>
        </p:grpSpPr>
        <p:sp>
          <p:nvSpPr>
            <p:cNvPr id="20" name="TextBox 19">
              <a:extLst>
                <a:ext uri="{FF2B5EF4-FFF2-40B4-BE49-F238E27FC236}">
                  <a16:creationId xmlns:a16="http://schemas.microsoft.com/office/drawing/2014/main" id="{BCCA282B-6F57-9EA7-A178-F0061A5849D8}"/>
                </a:ext>
              </a:extLst>
            </p:cNvPr>
            <p:cNvSpPr txBox="1"/>
            <p:nvPr/>
          </p:nvSpPr>
          <p:spPr>
            <a:xfrm>
              <a:off x="1044912" y="4884184"/>
              <a:ext cx="2163870" cy="261610"/>
            </a:xfrm>
            <a:prstGeom prst="rect">
              <a:avLst/>
            </a:prstGeom>
            <a:noFill/>
          </p:spPr>
          <p:txBody>
            <a:bodyPr wrap="square" rtlCol="0">
              <a:spAutoFit/>
            </a:bodyPr>
            <a:lstStyle/>
            <a:p>
              <a:pPr algn="ctr"/>
              <a:r>
                <a:rPr lang="en-US" sz="2800" dirty="0">
                  <a:latin typeface="Raleway SemiBold" panose="020B0703030101060003" pitchFamily="34" charset="0"/>
                  <a:cs typeface="Poppins SemiBold" panose="00000700000000000000" pitchFamily="2" charset="0"/>
                </a:rPr>
                <a:t>Cost Effective</a:t>
              </a:r>
            </a:p>
          </p:txBody>
        </p:sp>
        <p:sp>
          <p:nvSpPr>
            <p:cNvPr id="21" name="TextBox 20">
              <a:extLst>
                <a:ext uri="{FF2B5EF4-FFF2-40B4-BE49-F238E27FC236}">
                  <a16:creationId xmlns:a16="http://schemas.microsoft.com/office/drawing/2014/main" id="{7C5B21E9-FE42-E897-2B0E-F94C27BF2F27}"/>
                </a:ext>
              </a:extLst>
            </p:cNvPr>
            <p:cNvSpPr txBox="1"/>
            <p:nvPr/>
          </p:nvSpPr>
          <p:spPr>
            <a:xfrm>
              <a:off x="943227" y="5168789"/>
              <a:ext cx="2367240" cy="843212"/>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a:t>
              </a:r>
            </a:p>
          </p:txBody>
        </p:sp>
      </p:grpSp>
      <p:pic>
        <p:nvPicPr>
          <p:cNvPr id="22" name="Picture Placeholder 3" descr="A grey square with white x&#10;&#10;AI-generated content may be incorrect.">
            <a:extLst>
              <a:ext uri="{FF2B5EF4-FFF2-40B4-BE49-F238E27FC236}">
                <a16:creationId xmlns:a16="http://schemas.microsoft.com/office/drawing/2014/main" id="{E663DA22-B90F-1335-87CB-34B2739DEDA2}"/>
              </a:ext>
            </a:extLst>
          </p:cNvPr>
          <p:cNvPicPr>
            <a:picLocks noChangeAspect="1"/>
          </p:cNvPicPr>
          <p:nvPr/>
        </p:nvPicPr>
        <p:blipFill>
          <a:blip r:embed="rId2"/>
          <a:srcRect t="35889" b="35889"/>
          <a:stretch>
            <a:fillRect/>
          </a:stretch>
        </p:blipFill>
        <p:spPr>
          <a:xfrm>
            <a:off x="3" y="0"/>
            <a:ext cx="24383998" cy="6881560"/>
          </a:xfrm>
          <a:prstGeom prst="rect">
            <a:avLst/>
          </a:prstGeom>
        </p:spPr>
      </p:pic>
    </p:spTree>
    <p:extLst>
      <p:ext uri="{BB962C8B-B14F-4D97-AF65-F5344CB8AC3E}">
        <p14:creationId xmlns:p14="http://schemas.microsoft.com/office/powerpoint/2010/main" val="31467789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3">
            <a:extLst>
              <a:ext uri="{FF2B5EF4-FFF2-40B4-BE49-F238E27FC236}">
                <a16:creationId xmlns:a16="http://schemas.microsoft.com/office/drawing/2014/main" id="{7F1A20DE-DE60-C14A-D1E2-E9716B5D85E0}"/>
              </a:ext>
            </a:extLst>
          </p:cNvPr>
          <p:cNvPicPr>
            <a:picLocks noChangeAspect="1"/>
          </p:cNvPicPr>
          <p:nvPr/>
        </p:nvPicPr>
        <p:blipFill>
          <a:blip r:embed="rId2"/>
          <a:srcRect t="38219" b="38219"/>
          <a:stretch>
            <a:fillRect/>
          </a:stretch>
        </p:blipFill>
        <p:spPr>
          <a:xfrm>
            <a:off x="3" y="7970520"/>
            <a:ext cx="24383998" cy="5745480"/>
          </a:xfrm>
          <a:prstGeom prst="rect">
            <a:avLst/>
          </a:prstGeom>
        </p:spPr>
      </p:pic>
      <p:sp>
        <p:nvSpPr>
          <p:cNvPr id="2" name="Rectangle 1">
            <a:extLst>
              <a:ext uri="{FF2B5EF4-FFF2-40B4-BE49-F238E27FC236}">
                <a16:creationId xmlns:a16="http://schemas.microsoft.com/office/drawing/2014/main" id="{027BCCEB-407F-B254-7246-1A17A1123420}"/>
              </a:ext>
            </a:extLst>
          </p:cNvPr>
          <p:cNvSpPr/>
          <p:nvPr/>
        </p:nvSpPr>
        <p:spPr>
          <a:xfrm>
            <a:off x="0" y="0"/>
            <a:ext cx="24384000" cy="797052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3" name="TextBox 2">
            <a:extLst>
              <a:ext uri="{FF2B5EF4-FFF2-40B4-BE49-F238E27FC236}">
                <a16:creationId xmlns:a16="http://schemas.microsoft.com/office/drawing/2014/main" id="{2B32D55D-129A-483F-FDF7-39E450B406E2}"/>
              </a:ext>
            </a:extLst>
          </p:cNvPr>
          <p:cNvSpPr txBox="1"/>
          <p:nvPr/>
        </p:nvSpPr>
        <p:spPr>
          <a:xfrm>
            <a:off x="1443850" y="1398019"/>
            <a:ext cx="4785500" cy="1754326"/>
          </a:xfrm>
          <a:prstGeom prst="rect">
            <a:avLst/>
          </a:prstGeom>
          <a:noFill/>
        </p:spPr>
        <p:txBody>
          <a:bodyPr wrap="square" rtlCol="0" anchor="ctr">
            <a:spAutoFit/>
          </a:bodyPr>
          <a:lstStyle/>
          <a:p>
            <a:r>
              <a:rPr lang="en-US" sz="5400" spc="400" dirty="0">
                <a:solidFill>
                  <a:schemeClr val="bg1"/>
                </a:solidFill>
                <a:latin typeface="Raleway Black" panose="020B0A03030101060003" pitchFamily="34" charset="0"/>
                <a:ea typeface="Montserrat Black" charset="0"/>
                <a:cs typeface="Montserrat Black" charset="0"/>
              </a:rPr>
              <a:t>Purpose And Values</a:t>
            </a:r>
          </a:p>
        </p:txBody>
      </p:sp>
      <p:sp>
        <p:nvSpPr>
          <p:cNvPr id="4" name="Rectangle 3">
            <a:extLst>
              <a:ext uri="{FF2B5EF4-FFF2-40B4-BE49-F238E27FC236}">
                <a16:creationId xmlns:a16="http://schemas.microsoft.com/office/drawing/2014/main" id="{65DE6D31-E9FC-51F9-606E-9643E51CE189}"/>
              </a:ext>
            </a:extLst>
          </p:cNvPr>
          <p:cNvSpPr/>
          <p:nvPr/>
        </p:nvSpPr>
        <p:spPr>
          <a:xfrm flipH="1">
            <a:off x="0" y="1413366"/>
            <a:ext cx="508000" cy="1569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5" name="TextBox 4">
            <a:extLst>
              <a:ext uri="{FF2B5EF4-FFF2-40B4-BE49-F238E27FC236}">
                <a16:creationId xmlns:a16="http://schemas.microsoft.com/office/drawing/2014/main" id="{F3DBDE1E-DEE4-A58E-EA80-138B13C0351F}"/>
              </a:ext>
            </a:extLst>
          </p:cNvPr>
          <p:cNvSpPr txBox="1"/>
          <p:nvPr/>
        </p:nvSpPr>
        <p:spPr>
          <a:xfrm>
            <a:off x="1443851" y="3516939"/>
            <a:ext cx="11472050" cy="1184042"/>
          </a:xfrm>
          <a:prstGeom prst="rect">
            <a:avLst/>
          </a:prstGeom>
          <a:noFill/>
        </p:spPr>
        <p:txBody>
          <a:bodyPr wrap="square" rtlCol="0" anchor="ctr">
            <a:spAutoFit/>
          </a:bodyPr>
          <a:lstStyle/>
          <a:p>
            <a:pPr>
              <a:lnSpc>
                <a:spcPts val="4400"/>
              </a:lnSpc>
            </a:pPr>
            <a:r>
              <a:rPr lang="en-US" sz="3400" dirty="0">
                <a:solidFill>
                  <a:schemeClr val="bg1"/>
                </a:solidFill>
                <a:latin typeface="Raleway Light" panose="020B0403030101060003" pitchFamily="34" charset="0"/>
              </a:rPr>
              <a:t>Explore how Stradonn can create business or team leader the best.</a:t>
            </a:r>
          </a:p>
        </p:txBody>
      </p:sp>
      <p:grpSp>
        <p:nvGrpSpPr>
          <p:cNvPr id="6" name="Group 5">
            <a:extLst>
              <a:ext uri="{FF2B5EF4-FFF2-40B4-BE49-F238E27FC236}">
                <a16:creationId xmlns:a16="http://schemas.microsoft.com/office/drawing/2014/main" id="{3CBE2107-FC11-CADE-FA2F-AD673296E01E}"/>
              </a:ext>
            </a:extLst>
          </p:cNvPr>
          <p:cNvGrpSpPr/>
          <p:nvPr/>
        </p:nvGrpSpPr>
        <p:grpSpPr>
          <a:xfrm>
            <a:off x="1771512" y="5401991"/>
            <a:ext cx="20631000" cy="1596328"/>
            <a:chOff x="790506" y="2712094"/>
            <a:chExt cx="10315500" cy="798164"/>
          </a:xfrm>
        </p:grpSpPr>
        <p:grpSp>
          <p:nvGrpSpPr>
            <p:cNvPr id="7" name="Group 6">
              <a:extLst>
                <a:ext uri="{FF2B5EF4-FFF2-40B4-BE49-F238E27FC236}">
                  <a16:creationId xmlns:a16="http://schemas.microsoft.com/office/drawing/2014/main" id="{D80D397B-C97F-BB5C-DEE9-F71F5DFFE50D}"/>
                </a:ext>
              </a:extLst>
            </p:cNvPr>
            <p:cNvGrpSpPr/>
            <p:nvPr/>
          </p:nvGrpSpPr>
          <p:grpSpPr>
            <a:xfrm>
              <a:off x="790506" y="2712094"/>
              <a:ext cx="1617414" cy="794899"/>
              <a:chOff x="790506" y="2651134"/>
              <a:chExt cx="1617414" cy="794899"/>
            </a:xfrm>
          </p:grpSpPr>
          <p:sp>
            <p:nvSpPr>
              <p:cNvPr id="20" name="TextBox 19">
                <a:extLst>
                  <a:ext uri="{FF2B5EF4-FFF2-40B4-BE49-F238E27FC236}">
                    <a16:creationId xmlns:a16="http://schemas.microsoft.com/office/drawing/2014/main" id="{3FAA38D1-EF73-D958-006E-02B5DE1ECC9D}"/>
                  </a:ext>
                </a:extLst>
              </p:cNvPr>
              <p:cNvSpPr txBox="1"/>
              <p:nvPr/>
            </p:nvSpPr>
            <p:spPr>
              <a:xfrm>
                <a:off x="1110545" y="2651134"/>
                <a:ext cx="977335" cy="461665"/>
              </a:xfrm>
              <a:prstGeom prst="rect">
                <a:avLst/>
              </a:prstGeom>
              <a:noFill/>
            </p:spPr>
            <p:txBody>
              <a:bodyPr wrap="square" rtlCol="0" anchor="ctr">
                <a:spAutoFit/>
              </a:bodyPr>
              <a:lstStyle/>
              <a:p>
                <a:pPr algn="ctr"/>
                <a:r>
                  <a:rPr lang="en-US" sz="5400" spc="400" dirty="0">
                    <a:solidFill>
                      <a:schemeClr val="bg1"/>
                    </a:solidFill>
                    <a:latin typeface="Raleway Black" panose="020B0A03030101060003" pitchFamily="34" charset="0"/>
                    <a:ea typeface="Montserrat Black" charset="0"/>
                    <a:cs typeface="Montserrat Black" charset="0"/>
                  </a:rPr>
                  <a:t>375</a:t>
                </a:r>
              </a:p>
            </p:txBody>
          </p:sp>
          <p:sp>
            <p:nvSpPr>
              <p:cNvPr id="21" name="TextBox 20">
                <a:extLst>
                  <a:ext uri="{FF2B5EF4-FFF2-40B4-BE49-F238E27FC236}">
                    <a16:creationId xmlns:a16="http://schemas.microsoft.com/office/drawing/2014/main" id="{AD79B37A-9AA1-8DEB-9F55-3D96897AC619}"/>
                  </a:ext>
                </a:extLst>
              </p:cNvPr>
              <p:cNvSpPr txBox="1"/>
              <p:nvPr/>
            </p:nvSpPr>
            <p:spPr>
              <a:xfrm>
                <a:off x="790506" y="3138256"/>
                <a:ext cx="1617414" cy="307777"/>
              </a:xfrm>
              <a:prstGeom prst="rect">
                <a:avLst/>
              </a:prstGeom>
              <a:noFill/>
            </p:spPr>
            <p:txBody>
              <a:bodyPr wrap="square" rtlCol="0" anchor="ctr">
                <a:spAutoFit/>
              </a:bodyPr>
              <a:lstStyle/>
              <a:p>
                <a:pPr algn="ctr"/>
                <a:r>
                  <a:rPr lang="en-US" sz="3400" dirty="0">
                    <a:solidFill>
                      <a:schemeClr val="bg1"/>
                    </a:solidFill>
                    <a:latin typeface="Raleway SemiBold" panose="020B0703030101060003" pitchFamily="34" charset="0"/>
                    <a:ea typeface="Montserrat Black" charset="0"/>
                    <a:cs typeface="Montserrat Black" charset="0"/>
                  </a:rPr>
                  <a:t>Retail Stones</a:t>
                </a:r>
              </a:p>
            </p:txBody>
          </p:sp>
        </p:grpSp>
        <p:grpSp>
          <p:nvGrpSpPr>
            <p:cNvPr id="8" name="Group 7">
              <a:extLst>
                <a:ext uri="{FF2B5EF4-FFF2-40B4-BE49-F238E27FC236}">
                  <a16:creationId xmlns:a16="http://schemas.microsoft.com/office/drawing/2014/main" id="{A43D4736-DD78-DFE6-203A-DB9234D8B295}"/>
                </a:ext>
              </a:extLst>
            </p:cNvPr>
            <p:cNvGrpSpPr/>
            <p:nvPr/>
          </p:nvGrpSpPr>
          <p:grpSpPr>
            <a:xfrm>
              <a:off x="3655624" y="2712095"/>
              <a:ext cx="2074616" cy="794898"/>
              <a:chOff x="561905" y="2651135"/>
              <a:chExt cx="2074616" cy="794898"/>
            </a:xfrm>
          </p:grpSpPr>
          <p:sp>
            <p:nvSpPr>
              <p:cNvPr id="18" name="TextBox 17">
                <a:extLst>
                  <a:ext uri="{FF2B5EF4-FFF2-40B4-BE49-F238E27FC236}">
                    <a16:creationId xmlns:a16="http://schemas.microsoft.com/office/drawing/2014/main" id="{2DFF8532-E182-55F7-8CBA-666BAFF1BF7D}"/>
                  </a:ext>
                </a:extLst>
              </p:cNvPr>
              <p:cNvSpPr txBox="1"/>
              <p:nvPr/>
            </p:nvSpPr>
            <p:spPr>
              <a:xfrm>
                <a:off x="1110545" y="2651135"/>
                <a:ext cx="977335" cy="461665"/>
              </a:xfrm>
              <a:prstGeom prst="rect">
                <a:avLst/>
              </a:prstGeom>
              <a:noFill/>
            </p:spPr>
            <p:txBody>
              <a:bodyPr wrap="square" rtlCol="0" anchor="ctr">
                <a:spAutoFit/>
              </a:bodyPr>
              <a:lstStyle/>
              <a:p>
                <a:pPr algn="ctr"/>
                <a:r>
                  <a:rPr lang="en-US" sz="5400" spc="400" dirty="0">
                    <a:solidFill>
                      <a:schemeClr val="bg1"/>
                    </a:solidFill>
                    <a:latin typeface="Raleway Black" panose="020B0A03030101060003" pitchFamily="34" charset="0"/>
                    <a:ea typeface="Montserrat Black" charset="0"/>
                    <a:cs typeface="Montserrat Black" charset="0"/>
                  </a:rPr>
                  <a:t>79</a:t>
                </a:r>
              </a:p>
            </p:txBody>
          </p:sp>
          <p:sp>
            <p:nvSpPr>
              <p:cNvPr id="19" name="TextBox 18">
                <a:extLst>
                  <a:ext uri="{FF2B5EF4-FFF2-40B4-BE49-F238E27FC236}">
                    <a16:creationId xmlns:a16="http://schemas.microsoft.com/office/drawing/2014/main" id="{4F084583-4A95-DC33-AEDA-B0CA96236B75}"/>
                  </a:ext>
                </a:extLst>
              </p:cNvPr>
              <p:cNvSpPr txBox="1"/>
              <p:nvPr/>
            </p:nvSpPr>
            <p:spPr>
              <a:xfrm>
                <a:off x="561905" y="3138256"/>
                <a:ext cx="2074616" cy="307777"/>
              </a:xfrm>
              <a:prstGeom prst="rect">
                <a:avLst/>
              </a:prstGeom>
              <a:noFill/>
            </p:spPr>
            <p:txBody>
              <a:bodyPr wrap="square" rtlCol="0" anchor="ctr">
                <a:spAutoFit/>
              </a:bodyPr>
              <a:lstStyle/>
              <a:p>
                <a:pPr algn="ctr"/>
                <a:r>
                  <a:rPr lang="en-US" sz="3400" dirty="0">
                    <a:solidFill>
                      <a:schemeClr val="bg1"/>
                    </a:solidFill>
                    <a:latin typeface="Raleway SemiBold" panose="020B0703030101060003" pitchFamily="34" charset="0"/>
                    <a:ea typeface="Montserrat Black" charset="0"/>
                    <a:cs typeface="Montserrat Black" charset="0"/>
                  </a:rPr>
                  <a:t>Business Center</a:t>
                </a:r>
              </a:p>
            </p:txBody>
          </p:sp>
        </p:grpSp>
        <p:grpSp>
          <p:nvGrpSpPr>
            <p:cNvPr id="9" name="Group 8">
              <a:extLst>
                <a:ext uri="{FF2B5EF4-FFF2-40B4-BE49-F238E27FC236}">
                  <a16:creationId xmlns:a16="http://schemas.microsoft.com/office/drawing/2014/main" id="{FA7527E0-FE38-F8C8-CC39-1D598CF34E15}"/>
                </a:ext>
              </a:extLst>
            </p:cNvPr>
            <p:cNvGrpSpPr/>
            <p:nvPr/>
          </p:nvGrpSpPr>
          <p:grpSpPr>
            <a:xfrm>
              <a:off x="6513122" y="2712094"/>
              <a:ext cx="2272738" cy="794899"/>
              <a:chOff x="462844" y="2651134"/>
              <a:chExt cx="2272738" cy="794899"/>
            </a:xfrm>
          </p:grpSpPr>
          <p:sp>
            <p:nvSpPr>
              <p:cNvPr id="16" name="TextBox 15">
                <a:extLst>
                  <a:ext uri="{FF2B5EF4-FFF2-40B4-BE49-F238E27FC236}">
                    <a16:creationId xmlns:a16="http://schemas.microsoft.com/office/drawing/2014/main" id="{3415AD5B-BA25-8F1D-6B9E-7C4F63D1BE89}"/>
                  </a:ext>
                </a:extLst>
              </p:cNvPr>
              <p:cNvSpPr txBox="1"/>
              <p:nvPr/>
            </p:nvSpPr>
            <p:spPr>
              <a:xfrm>
                <a:off x="828604" y="2651134"/>
                <a:ext cx="1541218" cy="461665"/>
              </a:xfrm>
              <a:prstGeom prst="rect">
                <a:avLst/>
              </a:prstGeom>
              <a:noFill/>
            </p:spPr>
            <p:txBody>
              <a:bodyPr wrap="square" rtlCol="0" anchor="ctr">
                <a:spAutoFit/>
              </a:bodyPr>
              <a:lstStyle/>
              <a:p>
                <a:pPr algn="ctr"/>
                <a:r>
                  <a:rPr lang="en-US" sz="5400" spc="400" dirty="0">
                    <a:solidFill>
                      <a:schemeClr val="bg1"/>
                    </a:solidFill>
                    <a:latin typeface="Raleway Black" panose="020B0A03030101060003" pitchFamily="34" charset="0"/>
                    <a:ea typeface="Montserrat Black" charset="0"/>
                    <a:cs typeface="Montserrat Black" charset="0"/>
                  </a:rPr>
                  <a:t>16.609</a:t>
                </a:r>
              </a:p>
            </p:txBody>
          </p:sp>
          <p:sp>
            <p:nvSpPr>
              <p:cNvPr id="17" name="TextBox 16">
                <a:extLst>
                  <a:ext uri="{FF2B5EF4-FFF2-40B4-BE49-F238E27FC236}">
                    <a16:creationId xmlns:a16="http://schemas.microsoft.com/office/drawing/2014/main" id="{B20A5C29-F15A-C6C2-2DBF-88323D000B9E}"/>
                  </a:ext>
                </a:extLst>
              </p:cNvPr>
              <p:cNvSpPr txBox="1"/>
              <p:nvPr/>
            </p:nvSpPr>
            <p:spPr>
              <a:xfrm>
                <a:off x="462844" y="3138256"/>
                <a:ext cx="2272738" cy="307777"/>
              </a:xfrm>
              <a:prstGeom prst="rect">
                <a:avLst/>
              </a:prstGeom>
              <a:noFill/>
            </p:spPr>
            <p:txBody>
              <a:bodyPr wrap="square" rtlCol="0" anchor="ctr">
                <a:spAutoFit/>
              </a:bodyPr>
              <a:lstStyle/>
              <a:p>
                <a:pPr algn="ctr"/>
                <a:r>
                  <a:rPr lang="en-US" sz="3400" dirty="0" err="1">
                    <a:solidFill>
                      <a:schemeClr val="bg1"/>
                    </a:solidFill>
                    <a:latin typeface="Raleway SemiBold" panose="020B0703030101060003" pitchFamily="34" charset="0"/>
                    <a:ea typeface="Montserrat Black" charset="0"/>
                    <a:cs typeface="Montserrat Black" charset="0"/>
                  </a:rPr>
                  <a:t>Exterprise</a:t>
                </a:r>
                <a:r>
                  <a:rPr lang="en-US" sz="3400" dirty="0">
                    <a:solidFill>
                      <a:schemeClr val="bg1"/>
                    </a:solidFill>
                    <a:latin typeface="Raleway SemiBold" panose="020B0703030101060003" pitchFamily="34" charset="0"/>
                    <a:ea typeface="Montserrat Black" charset="0"/>
                    <a:cs typeface="Montserrat Black" charset="0"/>
                  </a:rPr>
                  <a:t> Partners</a:t>
                </a:r>
              </a:p>
            </p:txBody>
          </p:sp>
        </p:grpSp>
        <p:grpSp>
          <p:nvGrpSpPr>
            <p:cNvPr id="10" name="Group 9">
              <a:extLst>
                <a:ext uri="{FF2B5EF4-FFF2-40B4-BE49-F238E27FC236}">
                  <a16:creationId xmlns:a16="http://schemas.microsoft.com/office/drawing/2014/main" id="{95BFEC81-0759-DDBC-5D42-B5081166A17D}"/>
                </a:ext>
              </a:extLst>
            </p:cNvPr>
            <p:cNvGrpSpPr/>
            <p:nvPr/>
          </p:nvGrpSpPr>
          <p:grpSpPr>
            <a:xfrm>
              <a:off x="9418320" y="2712095"/>
              <a:ext cx="1687686" cy="794898"/>
              <a:chOff x="755370" y="2651135"/>
              <a:chExt cx="1687686" cy="794898"/>
            </a:xfrm>
          </p:grpSpPr>
          <p:sp>
            <p:nvSpPr>
              <p:cNvPr id="14" name="TextBox 13">
                <a:extLst>
                  <a:ext uri="{FF2B5EF4-FFF2-40B4-BE49-F238E27FC236}">
                    <a16:creationId xmlns:a16="http://schemas.microsoft.com/office/drawing/2014/main" id="{A23819DF-5AB4-24EB-EAC9-53762D93649D}"/>
                  </a:ext>
                </a:extLst>
              </p:cNvPr>
              <p:cNvSpPr txBox="1"/>
              <p:nvPr/>
            </p:nvSpPr>
            <p:spPr>
              <a:xfrm>
                <a:off x="759036" y="2651135"/>
                <a:ext cx="1680354" cy="461665"/>
              </a:xfrm>
              <a:prstGeom prst="rect">
                <a:avLst/>
              </a:prstGeom>
              <a:noFill/>
            </p:spPr>
            <p:txBody>
              <a:bodyPr wrap="square" rtlCol="0" anchor="ctr">
                <a:spAutoFit/>
              </a:bodyPr>
              <a:lstStyle/>
              <a:p>
                <a:pPr algn="ctr"/>
                <a:r>
                  <a:rPr lang="en-US" sz="5400" spc="400" dirty="0">
                    <a:solidFill>
                      <a:schemeClr val="bg1"/>
                    </a:solidFill>
                    <a:latin typeface="Raleway Black" panose="020B0A03030101060003" pitchFamily="34" charset="0"/>
                    <a:ea typeface="Montserrat Black" charset="0"/>
                    <a:cs typeface="Montserrat Black" charset="0"/>
                  </a:rPr>
                  <a:t>17.063</a:t>
                </a:r>
              </a:p>
            </p:txBody>
          </p:sp>
          <p:sp>
            <p:nvSpPr>
              <p:cNvPr id="15" name="TextBox 14">
                <a:extLst>
                  <a:ext uri="{FF2B5EF4-FFF2-40B4-BE49-F238E27FC236}">
                    <a16:creationId xmlns:a16="http://schemas.microsoft.com/office/drawing/2014/main" id="{19B4C0AA-5D67-8526-826F-58850D8D206C}"/>
                  </a:ext>
                </a:extLst>
              </p:cNvPr>
              <p:cNvSpPr txBox="1"/>
              <p:nvPr/>
            </p:nvSpPr>
            <p:spPr>
              <a:xfrm>
                <a:off x="755370" y="3138256"/>
                <a:ext cx="1687686" cy="307777"/>
              </a:xfrm>
              <a:prstGeom prst="rect">
                <a:avLst/>
              </a:prstGeom>
              <a:noFill/>
            </p:spPr>
            <p:txBody>
              <a:bodyPr wrap="square" rtlCol="0" anchor="ctr">
                <a:spAutoFit/>
              </a:bodyPr>
              <a:lstStyle/>
              <a:p>
                <a:pPr algn="ctr"/>
                <a:r>
                  <a:rPr lang="en-US" sz="3400" dirty="0">
                    <a:solidFill>
                      <a:schemeClr val="bg1"/>
                    </a:solidFill>
                    <a:latin typeface="Raleway SemiBold" panose="020B0703030101060003" pitchFamily="34" charset="0"/>
                    <a:ea typeface="Montserrat Black" charset="0"/>
                    <a:cs typeface="Montserrat Black" charset="0"/>
                  </a:rPr>
                  <a:t>Retail Point</a:t>
                </a:r>
              </a:p>
            </p:txBody>
          </p:sp>
        </p:grpSp>
        <p:cxnSp>
          <p:nvCxnSpPr>
            <p:cNvPr id="11" name="Straight Connector 10">
              <a:extLst>
                <a:ext uri="{FF2B5EF4-FFF2-40B4-BE49-F238E27FC236}">
                  <a16:creationId xmlns:a16="http://schemas.microsoft.com/office/drawing/2014/main" id="{9013DE71-4D1E-19CA-9B11-5605B6EAF6A3}"/>
                </a:ext>
              </a:extLst>
            </p:cNvPr>
            <p:cNvCxnSpPr/>
            <p:nvPr/>
          </p:nvCxnSpPr>
          <p:spPr>
            <a:xfrm>
              <a:off x="3031772" y="2760152"/>
              <a:ext cx="0" cy="750106"/>
            </a:xfrm>
            <a:prstGeom prst="line">
              <a:avLst/>
            </a:prstGeom>
            <a:ln w="12700">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8B66EC5-6515-820D-A748-6B35D97BFA33}"/>
                </a:ext>
              </a:extLst>
            </p:cNvPr>
            <p:cNvCxnSpPr/>
            <p:nvPr/>
          </p:nvCxnSpPr>
          <p:spPr>
            <a:xfrm>
              <a:off x="6121681" y="2760152"/>
              <a:ext cx="0" cy="750106"/>
            </a:xfrm>
            <a:prstGeom prst="line">
              <a:avLst/>
            </a:prstGeom>
            <a:ln w="12700">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CEEA78B-1D7F-F051-2882-2428E4690F67}"/>
                </a:ext>
              </a:extLst>
            </p:cNvPr>
            <p:cNvCxnSpPr/>
            <p:nvPr/>
          </p:nvCxnSpPr>
          <p:spPr>
            <a:xfrm>
              <a:off x="9102090" y="2760152"/>
              <a:ext cx="0" cy="750106"/>
            </a:xfrm>
            <a:prstGeom prst="line">
              <a:avLst/>
            </a:prstGeom>
            <a:ln w="12700">
              <a:solidFill>
                <a:schemeClr val="bg1"/>
              </a:solidFill>
              <a:prstDash val="dash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296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3" descr="A grey square with white x&#10;&#10;AI-generated content may be incorrect.">
            <a:extLst>
              <a:ext uri="{FF2B5EF4-FFF2-40B4-BE49-F238E27FC236}">
                <a16:creationId xmlns:a16="http://schemas.microsoft.com/office/drawing/2014/main" id="{A653F316-8E45-73E7-9200-CE5AB8B9D5C6}"/>
              </a:ext>
            </a:extLst>
          </p:cNvPr>
          <p:cNvPicPr>
            <a:picLocks noChangeAspect="1"/>
          </p:cNvPicPr>
          <p:nvPr/>
        </p:nvPicPr>
        <p:blipFill>
          <a:blip r:embed="rId2"/>
          <a:srcRect t="21875" b="21875"/>
          <a:stretch>
            <a:fillRect/>
          </a:stretch>
        </p:blipFill>
        <p:spPr>
          <a:xfrm>
            <a:off x="0" y="0"/>
            <a:ext cx="24384000" cy="13716000"/>
          </a:xfrm>
          <a:prstGeom prst="rect">
            <a:avLst/>
          </a:prstGeom>
        </p:spPr>
      </p:pic>
      <p:sp>
        <p:nvSpPr>
          <p:cNvPr id="3" name="Freeform 5">
            <a:extLst>
              <a:ext uri="{FF2B5EF4-FFF2-40B4-BE49-F238E27FC236}">
                <a16:creationId xmlns:a16="http://schemas.microsoft.com/office/drawing/2014/main" id="{F05B9C4C-E318-191F-AD35-919FF75E8F03}"/>
              </a:ext>
            </a:extLst>
          </p:cNvPr>
          <p:cNvSpPr>
            <a:spLocks/>
          </p:cNvSpPr>
          <p:nvPr/>
        </p:nvSpPr>
        <p:spPr bwMode="auto">
          <a:xfrm>
            <a:off x="0" y="1625601"/>
            <a:ext cx="24384000" cy="12090398"/>
          </a:xfrm>
          <a:custGeom>
            <a:avLst/>
            <a:gdLst>
              <a:gd name="T0" fmla="*/ 5266 w 5266"/>
              <a:gd name="T1" fmla="*/ 2446 h 2446"/>
              <a:gd name="T2" fmla="*/ 0 w 5266"/>
              <a:gd name="T3" fmla="*/ 2446 h 2446"/>
              <a:gd name="T4" fmla="*/ 0 w 5266"/>
              <a:gd name="T5" fmla="*/ 0 h 2446"/>
              <a:gd name="T6" fmla="*/ 5266 w 5266"/>
              <a:gd name="T7" fmla="*/ 1626 h 2446"/>
              <a:gd name="T8" fmla="*/ 5266 w 5266"/>
              <a:gd name="T9" fmla="*/ 2446 h 2446"/>
            </a:gdLst>
            <a:ahLst/>
            <a:cxnLst>
              <a:cxn ang="0">
                <a:pos x="T0" y="T1"/>
              </a:cxn>
              <a:cxn ang="0">
                <a:pos x="T2" y="T3"/>
              </a:cxn>
              <a:cxn ang="0">
                <a:pos x="T4" y="T5"/>
              </a:cxn>
              <a:cxn ang="0">
                <a:pos x="T6" y="T7"/>
              </a:cxn>
              <a:cxn ang="0">
                <a:pos x="T8" y="T9"/>
              </a:cxn>
            </a:cxnLst>
            <a:rect l="0" t="0" r="r" b="b"/>
            <a:pathLst>
              <a:path w="5266" h="2446">
                <a:moveTo>
                  <a:pt x="5266" y="2446"/>
                </a:moveTo>
                <a:lnTo>
                  <a:pt x="0" y="2446"/>
                </a:lnTo>
                <a:lnTo>
                  <a:pt x="0" y="0"/>
                </a:lnTo>
                <a:lnTo>
                  <a:pt x="5266" y="1626"/>
                </a:lnTo>
                <a:lnTo>
                  <a:pt x="5266" y="2446"/>
                </a:lnTo>
                <a:close/>
              </a:path>
            </a:pathLst>
          </a:custGeom>
          <a:solidFill>
            <a:schemeClr val="accent5">
              <a:alpha val="90000"/>
            </a:schemeClr>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4" name="Freeform 6">
            <a:extLst>
              <a:ext uri="{FF2B5EF4-FFF2-40B4-BE49-F238E27FC236}">
                <a16:creationId xmlns:a16="http://schemas.microsoft.com/office/drawing/2014/main" id="{F1F0E4EB-D3BE-4C27-0431-89B3E93D1709}"/>
              </a:ext>
            </a:extLst>
          </p:cNvPr>
          <p:cNvSpPr>
            <a:spLocks/>
          </p:cNvSpPr>
          <p:nvPr/>
        </p:nvSpPr>
        <p:spPr bwMode="auto">
          <a:xfrm>
            <a:off x="14105788" y="5765800"/>
            <a:ext cx="10278212" cy="7950200"/>
          </a:xfrm>
          <a:custGeom>
            <a:avLst/>
            <a:gdLst>
              <a:gd name="T0" fmla="*/ 2236 w 2236"/>
              <a:gd name="T1" fmla="*/ 0 h 1859"/>
              <a:gd name="T2" fmla="*/ 2236 w 2236"/>
              <a:gd name="T3" fmla="*/ 1859 h 1859"/>
              <a:gd name="T4" fmla="*/ 0 w 2236"/>
              <a:gd name="T5" fmla="*/ 1859 h 1859"/>
              <a:gd name="T6" fmla="*/ 2236 w 2236"/>
              <a:gd name="T7" fmla="*/ 0 h 1859"/>
            </a:gdLst>
            <a:ahLst/>
            <a:cxnLst>
              <a:cxn ang="0">
                <a:pos x="T0" y="T1"/>
              </a:cxn>
              <a:cxn ang="0">
                <a:pos x="T2" y="T3"/>
              </a:cxn>
              <a:cxn ang="0">
                <a:pos x="T4" y="T5"/>
              </a:cxn>
              <a:cxn ang="0">
                <a:pos x="T6" y="T7"/>
              </a:cxn>
            </a:cxnLst>
            <a:rect l="0" t="0" r="r" b="b"/>
            <a:pathLst>
              <a:path w="2236" h="1859">
                <a:moveTo>
                  <a:pt x="2236" y="0"/>
                </a:moveTo>
                <a:lnTo>
                  <a:pt x="2236" y="1859"/>
                </a:lnTo>
                <a:lnTo>
                  <a:pt x="0" y="1859"/>
                </a:lnTo>
                <a:lnTo>
                  <a:pt x="2236" y="0"/>
                </a:lnTo>
                <a:close/>
              </a:path>
            </a:pathLst>
          </a:custGeom>
          <a:solidFill>
            <a:schemeClr val="accent4">
              <a:alpha val="90000"/>
            </a:schemeClr>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5" name="TextBox 4">
            <a:extLst>
              <a:ext uri="{FF2B5EF4-FFF2-40B4-BE49-F238E27FC236}">
                <a16:creationId xmlns:a16="http://schemas.microsoft.com/office/drawing/2014/main" id="{C49A27F3-55CA-3900-D109-676A1574D0E0}"/>
              </a:ext>
            </a:extLst>
          </p:cNvPr>
          <p:cNvSpPr txBox="1"/>
          <p:nvPr/>
        </p:nvSpPr>
        <p:spPr>
          <a:xfrm>
            <a:off x="1443850" y="4785313"/>
            <a:ext cx="4785500" cy="1754326"/>
          </a:xfrm>
          <a:prstGeom prst="rect">
            <a:avLst/>
          </a:prstGeom>
          <a:noFill/>
        </p:spPr>
        <p:txBody>
          <a:bodyPr wrap="square" rtlCol="0" anchor="ctr">
            <a:spAutoFit/>
          </a:bodyPr>
          <a:lstStyle/>
          <a:p>
            <a:r>
              <a:rPr lang="en-US" sz="5400" spc="400" dirty="0">
                <a:solidFill>
                  <a:schemeClr val="bg1"/>
                </a:solidFill>
                <a:latin typeface="Raleway Black" panose="020B0A03030101060003" pitchFamily="34" charset="0"/>
                <a:ea typeface="Montserrat Black" charset="0"/>
                <a:cs typeface="Montserrat Black" charset="0"/>
              </a:rPr>
              <a:t>Purpose And Values</a:t>
            </a:r>
          </a:p>
        </p:txBody>
      </p:sp>
      <p:sp>
        <p:nvSpPr>
          <p:cNvPr id="6" name="TextBox 5">
            <a:extLst>
              <a:ext uri="{FF2B5EF4-FFF2-40B4-BE49-F238E27FC236}">
                <a16:creationId xmlns:a16="http://schemas.microsoft.com/office/drawing/2014/main" id="{F6877C59-4C9F-A366-75C0-A0014E804B8D}"/>
              </a:ext>
            </a:extLst>
          </p:cNvPr>
          <p:cNvSpPr txBox="1"/>
          <p:nvPr/>
        </p:nvSpPr>
        <p:spPr>
          <a:xfrm>
            <a:off x="1443851" y="6878833"/>
            <a:ext cx="11472050" cy="1184042"/>
          </a:xfrm>
          <a:prstGeom prst="rect">
            <a:avLst/>
          </a:prstGeom>
          <a:noFill/>
        </p:spPr>
        <p:txBody>
          <a:bodyPr wrap="square" rtlCol="0" anchor="ctr">
            <a:spAutoFit/>
          </a:bodyPr>
          <a:lstStyle/>
          <a:p>
            <a:pPr>
              <a:lnSpc>
                <a:spcPts val="4400"/>
              </a:lnSpc>
            </a:pPr>
            <a:r>
              <a:rPr lang="en-US" sz="3400" dirty="0">
                <a:solidFill>
                  <a:schemeClr val="bg1"/>
                </a:solidFill>
                <a:latin typeface="Raleway Light" panose="020B0403030101060003" pitchFamily="34" charset="0"/>
              </a:rPr>
              <a:t>Explore how Stradonn can create business or team leader the best.</a:t>
            </a:r>
          </a:p>
        </p:txBody>
      </p:sp>
      <p:grpSp>
        <p:nvGrpSpPr>
          <p:cNvPr id="7" name="Group 6">
            <a:extLst>
              <a:ext uri="{FF2B5EF4-FFF2-40B4-BE49-F238E27FC236}">
                <a16:creationId xmlns:a16="http://schemas.microsoft.com/office/drawing/2014/main" id="{3BCB916D-B1FE-5CEE-16B5-542F67D73DB6}"/>
              </a:ext>
            </a:extLst>
          </p:cNvPr>
          <p:cNvGrpSpPr/>
          <p:nvPr/>
        </p:nvGrpSpPr>
        <p:grpSpPr>
          <a:xfrm>
            <a:off x="1443850" y="8616881"/>
            <a:ext cx="8629748" cy="3495640"/>
            <a:chOff x="721925" y="4308440"/>
            <a:chExt cx="4314874" cy="1747820"/>
          </a:xfrm>
        </p:grpSpPr>
        <p:grpSp>
          <p:nvGrpSpPr>
            <p:cNvPr id="8" name="Group 7">
              <a:extLst>
                <a:ext uri="{FF2B5EF4-FFF2-40B4-BE49-F238E27FC236}">
                  <a16:creationId xmlns:a16="http://schemas.microsoft.com/office/drawing/2014/main" id="{4AA3D644-1E02-2347-1E4C-B0ABD932447E}"/>
                </a:ext>
              </a:extLst>
            </p:cNvPr>
            <p:cNvGrpSpPr/>
            <p:nvPr/>
          </p:nvGrpSpPr>
          <p:grpSpPr>
            <a:xfrm>
              <a:off x="721925" y="4420723"/>
              <a:ext cx="580936" cy="580936"/>
              <a:chOff x="6305617" y="2518576"/>
              <a:chExt cx="1029164" cy="1029164"/>
            </a:xfrm>
          </p:grpSpPr>
          <p:sp>
            <p:nvSpPr>
              <p:cNvPr id="19" name="Oval 18">
                <a:extLst>
                  <a:ext uri="{FF2B5EF4-FFF2-40B4-BE49-F238E27FC236}">
                    <a16:creationId xmlns:a16="http://schemas.microsoft.com/office/drawing/2014/main" id="{E98B27EE-0AAB-FAC2-6371-446E1B76AAD9}"/>
                  </a:ext>
                </a:extLst>
              </p:cNvPr>
              <p:cNvSpPr/>
              <p:nvPr/>
            </p:nvSpPr>
            <p:spPr>
              <a:xfrm>
                <a:off x="6305617" y="2518576"/>
                <a:ext cx="1029164" cy="10291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20" name="Group 19">
                <a:extLst>
                  <a:ext uri="{FF2B5EF4-FFF2-40B4-BE49-F238E27FC236}">
                    <a16:creationId xmlns:a16="http://schemas.microsoft.com/office/drawing/2014/main" id="{23B2C1FA-2DD9-7421-056B-20B0180A08CC}"/>
                  </a:ext>
                </a:extLst>
              </p:cNvPr>
              <p:cNvGrpSpPr/>
              <p:nvPr/>
            </p:nvGrpSpPr>
            <p:grpSpPr>
              <a:xfrm>
                <a:off x="6524855" y="2736657"/>
                <a:ext cx="590688" cy="593002"/>
                <a:chOff x="1457325" y="3446868"/>
                <a:chExt cx="590688" cy="593002"/>
              </a:xfrm>
              <a:solidFill>
                <a:schemeClr val="bg1"/>
              </a:solidFill>
            </p:grpSpPr>
            <p:sp>
              <p:nvSpPr>
                <p:cNvPr id="21" name="Freeform 92">
                  <a:extLst>
                    <a:ext uri="{FF2B5EF4-FFF2-40B4-BE49-F238E27FC236}">
                      <a16:creationId xmlns:a16="http://schemas.microsoft.com/office/drawing/2014/main" id="{FCC3B1B9-4DF4-14EE-2029-EF2ECFAC9F7E}"/>
                    </a:ext>
                  </a:extLst>
                </p:cNvPr>
                <p:cNvSpPr>
                  <a:spLocks noEditPoints="1"/>
                </p:cNvSpPr>
                <p:nvPr/>
              </p:nvSpPr>
              <p:spPr bwMode="auto">
                <a:xfrm>
                  <a:off x="1457325" y="3446868"/>
                  <a:ext cx="590688" cy="593002"/>
                </a:xfrm>
                <a:custGeom>
                  <a:avLst/>
                  <a:gdLst>
                    <a:gd name="T0" fmla="*/ 397 w 402"/>
                    <a:gd name="T1" fmla="*/ 141 h 402"/>
                    <a:gd name="T2" fmla="*/ 378 w 402"/>
                    <a:gd name="T3" fmla="*/ 141 h 402"/>
                    <a:gd name="T4" fmla="*/ 261 w 402"/>
                    <a:gd name="T5" fmla="*/ 258 h 402"/>
                    <a:gd name="T6" fmla="*/ 97 w 402"/>
                    <a:gd name="T7" fmla="*/ 330 h 402"/>
                    <a:gd name="T8" fmla="*/ 72 w 402"/>
                    <a:gd name="T9" fmla="*/ 305 h 402"/>
                    <a:gd name="T10" fmla="*/ 144 w 402"/>
                    <a:gd name="T11" fmla="*/ 141 h 402"/>
                    <a:gd name="T12" fmla="*/ 261 w 402"/>
                    <a:gd name="T13" fmla="*/ 25 h 402"/>
                    <a:gd name="T14" fmla="*/ 261 w 402"/>
                    <a:gd name="T15" fmla="*/ 6 h 402"/>
                    <a:gd name="T16" fmla="*/ 242 w 402"/>
                    <a:gd name="T17" fmla="*/ 6 h 402"/>
                    <a:gd name="T18" fmla="*/ 122 w 402"/>
                    <a:gd name="T19" fmla="*/ 126 h 402"/>
                    <a:gd name="T20" fmla="*/ 0 w 402"/>
                    <a:gd name="T21" fmla="*/ 402 h 402"/>
                    <a:gd name="T22" fmla="*/ 277 w 402"/>
                    <a:gd name="T23" fmla="*/ 280 h 402"/>
                    <a:gd name="T24" fmla="*/ 397 w 402"/>
                    <a:gd name="T25" fmla="*/ 160 h 402"/>
                    <a:gd name="T26" fmla="*/ 397 w 402"/>
                    <a:gd name="T27" fmla="*/ 141 h 402"/>
                    <a:gd name="T28" fmla="*/ 397 w 402"/>
                    <a:gd name="T29" fmla="*/ 141 h 402"/>
                    <a:gd name="T30" fmla="*/ 397 w 402"/>
                    <a:gd name="T31" fmla="*/ 141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2" h="402">
                      <a:moveTo>
                        <a:pt x="397" y="141"/>
                      </a:moveTo>
                      <a:cubicBezTo>
                        <a:pt x="391" y="136"/>
                        <a:pt x="383" y="136"/>
                        <a:pt x="378" y="141"/>
                      </a:cubicBezTo>
                      <a:cubicBezTo>
                        <a:pt x="261" y="258"/>
                        <a:pt x="261" y="258"/>
                        <a:pt x="261" y="258"/>
                      </a:cubicBezTo>
                      <a:cubicBezTo>
                        <a:pt x="97" y="330"/>
                        <a:pt x="97" y="330"/>
                        <a:pt x="97" y="330"/>
                      </a:cubicBezTo>
                      <a:cubicBezTo>
                        <a:pt x="72" y="305"/>
                        <a:pt x="72" y="305"/>
                        <a:pt x="72" y="305"/>
                      </a:cubicBezTo>
                      <a:cubicBezTo>
                        <a:pt x="144" y="141"/>
                        <a:pt x="144" y="141"/>
                        <a:pt x="144" y="141"/>
                      </a:cubicBezTo>
                      <a:cubicBezTo>
                        <a:pt x="261" y="25"/>
                        <a:pt x="261" y="25"/>
                        <a:pt x="261" y="25"/>
                      </a:cubicBezTo>
                      <a:cubicBezTo>
                        <a:pt x="266" y="19"/>
                        <a:pt x="266" y="11"/>
                        <a:pt x="261" y="6"/>
                      </a:cubicBezTo>
                      <a:cubicBezTo>
                        <a:pt x="256" y="0"/>
                        <a:pt x="247" y="0"/>
                        <a:pt x="242" y="6"/>
                      </a:cubicBezTo>
                      <a:cubicBezTo>
                        <a:pt x="122" y="126"/>
                        <a:pt x="122" y="126"/>
                        <a:pt x="122" y="126"/>
                      </a:cubicBezTo>
                      <a:cubicBezTo>
                        <a:pt x="0" y="402"/>
                        <a:pt x="0" y="402"/>
                        <a:pt x="0" y="402"/>
                      </a:cubicBezTo>
                      <a:cubicBezTo>
                        <a:pt x="277" y="280"/>
                        <a:pt x="277" y="280"/>
                        <a:pt x="277" y="280"/>
                      </a:cubicBezTo>
                      <a:cubicBezTo>
                        <a:pt x="397" y="160"/>
                        <a:pt x="397" y="160"/>
                        <a:pt x="397" y="160"/>
                      </a:cubicBezTo>
                      <a:cubicBezTo>
                        <a:pt x="402" y="155"/>
                        <a:pt x="402" y="147"/>
                        <a:pt x="397" y="141"/>
                      </a:cubicBezTo>
                      <a:close/>
                      <a:moveTo>
                        <a:pt x="397" y="141"/>
                      </a:moveTo>
                      <a:cubicBezTo>
                        <a:pt x="397" y="141"/>
                        <a:pt x="397" y="141"/>
                        <a:pt x="397" y="1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2" name="Freeform 93">
                  <a:extLst>
                    <a:ext uri="{FF2B5EF4-FFF2-40B4-BE49-F238E27FC236}">
                      <a16:creationId xmlns:a16="http://schemas.microsoft.com/office/drawing/2014/main" id="{D29AF48E-CE8F-B15E-98BB-33C3F81940FE}"/>
                    </a:ext>
                  </a:extLst>
                </p:cNvPr>
                <p:cNvSpPr>
                  <a:spLocks noEditPoints="1"/>
                </p:cNvSpPr>
                <p:nvPr/>
              </p:nvSpPr>
              <p:spPr bwMode="auto">
                <a:xfrm>
                  <a:off x="1783515" y="3591841"/>
                  <a:ext cx="207435" cy="205893"/>
                </a:xfrm>
                <a:custGeom>
                  <a:avLst/>
                  <a:gdLst>
                    <a:gd name="T0" fmla="*/ 5 w 141"/>
                    <a:gd name="T1" fmla="*/ 136 h 140"/>
                    <a:gd name="T2" fmla="*/ 14 w 141"/>
                    <a:gd name="T3" fmla="*/ 140 h 140"/>
                    <a:gd name="T4" fmla="*/ 24 w 141"/>
                    <a:gd name="T5" fmla="*/ 136 h 140"/>
                    <a:gd name="T6" fmla="*/ 136 w 141"/>
                    <a:gd name="T7" fmla="*/ 24 h 140"/>
                    <a:gd name="T8" fmla="*/ 136 w 141"/>
                    <a:gd name="T9" fmla="*/ 5 h 140"/>
                    <a:gd name="T10" fmla="*/ 117 w 141"/>
                    <a:gd name="T11" fmla="*/ 5 h 140"/>
                    <a:gd name="T12" fmla="*/ 5 w 141"/>
                    <a:gd name="T13" fmla="*/ 117 h 140"/>
                    <a:gd name="T14" fmla="*/ 5 w 141"/>
                    <a:gd name="T15" fmla="*/ 136 h 140"/>
                    <a:gd name="T16" fmla="*/ 5 w 141"/>
                    <a:gd name="T17" fmla="*/ 136 h 140"/>
                    <a:gd name="T18" fmla="*/ 5 w 141"/>
                    <a:gd name="T19" fmla="*/ 13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 h="140">
                      <a:moveTo>
                        <a:pt x="5" y="136"/>
                      </a:moveTo>
                      <a:cubicBezTo>
                        <a:pt x="7" y="139"/>
                        <a:pt x="11" y="140"/>
                        <a:pt x="14" y="140"/>
                      </a:cubicBezTo>
                      <a:cubicBezTo>
                        <a:pt x="18" y="140"/>
                        <a:pt x="21" y="139"/>
                        <a:pt x="24" y="136"/>
                      </a:cubicBezTo>
                      <a:cubicBezTo>
                        <a:pt x="136" y="24"/>
                        <a:pt x="136" y="24"/>
                        <a:pt x="136" y="24"/>
                      </a:cubicBezTo>
                      <a:cubicBezTo>
                        <a:pt x="141" y="19"/>
                        <a:pt x="141" y="10"/>
                        <a:pt x="136" y="5"/>
                      </a:cubicBezTo>
                      <a:cubicBezTo>
                        <a:pt x="131" y="0"/>
                        <a:pt x="122" y="0"/>
                        <a:pt x="117" y="5"/>
                      </a:cubicBezTo>
                      <a:cubicBezTo>
                        <a:pt x="5" y="117"/>
                        <a:pt x="5" y="117"/>
                        <a:pt x="5" y="117"/>
                      </a:cubicBezTo>
                      <a:cubicBezTo>
                        <a:pt x="0" y="122"/>
                        <a:pt x="0" y="131"/>
                        <a:pt x="5" y="136"/>
                      </a:cubicBezTo>
                      <a:close/>
                      <a:moveTo>
                        <a:pt x="5" y="136"/>
                      </a:moveTo>
                      <a:cubicBezTo>
                        <a:pt x="5" y="136"/>
                        <a:pt x="5" y="136"/>
                        <a:pt x="5" y="1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3" name="Freeform 94">
                  <a:extLst>
                    <a:ext uri="{FF2B5EF4-FFF2-40B4-BE49-F238E27FC236}">
                      <a16:creationId xmlns:a16="http://schemas.microsoft.com/office/drawing/2014/main" id="{0DB7DEEC-2AC6-81ED-F0D0-CB5EB10C8DAB}"/>
                    </a:ext>
                  </a:extLst>
                </p:cNvPr>
                <p:cNvSpPr>
                  <a:spLocks noEditPoints="1"/>
                </p:cNvSpPr>
                <p:nvPr/>
              </p:nvSpPr>
              <p:spPr bwMode="auto">
                <a:xfrm>
                  <a:off x="1739560" y="3547115"/>
                  <a:ext cx="208206" cy="208206"/>
                </a:xfrm>
                <a:custGeom>
                  <a:avLst/>
                  <a:gdLst>
                    <a:gd name="T0" fmla="*/ 6 w 142"/>
                    <a:gd name="T1" fmla="*/ 137 h 141"/>
                    <a:gd name="T2" fmla="*/ 15 w 142"/>
                    <a:gd name="T3" fmla="*/ 141 h 141"/>
                    <a:gd name="T4" fmla="*/ 24 w 142"/>
                    <a:gd name="T5" fmla="*/ 137 h 141"/>
                    <a:gd name="T6" fmla="*/ 137 w 142"/>
                    <a:gd name="T7" fmla="*/ 25 h 141"/>
                    <a:gd name="T8" fmla="*/ 137 w 142"/>
                    <a:gd name="T9" fmla="*/ 6 h 141"/>
                    <a:gd name="T10" fmla="*/ 118 w 142"/>
                    <a:gd name="T11" fmla="*/ 6 h 141"/>
                    <a:gd name="T12" fmla="*/ 6 w 142"/>
                    <a:gd name="T13" fmla="*/ 118 h 141"/>
                    <a:gd name="T14" fmla="*/ 6 w 142"/>
                    <a:gd name="T15" fmla="*/ 137 h 141"/>
                    <a:gd name="T16" fmla="*/ 6 w 142"/>
                    <a:gd name="T17" fmla="*/ 137 h 141"/>
                    <a:gd name="T18" fmla="*/ 6 w 142"/>
                    <a:gd name="T19" fmla="*/ 13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41">
                      <a:moveTo>
                        <a:pt x="6" y="137"/>
                      </a:moveTo>
                      <a:cubicBezTo>
                        <a:pt x="8" y="139"/>
                        <a:pt x="12" y="141"/>
                        <a:pt x="15" y="141"/>
                      </a:cubicBezTo>
                      <a:cubicBezTo>
                        <a:pt x="18" y="141"/>
                        <a:pt x="22" y="139"/>
                        <a:pt x="24" y="137"/>
                      </a:cubicBezTo>
                      <a:cubicBezTo>
                        <a:pt x="137" y="25"/>
                        <a:pt x="137" y="25"/>
                        <a:pt x="137" y="25"/>
                      </a:cubicBezTo>
                      <a:cubicBezTo>
                        <a:pt x="142" y="19"/>
                        <a:pt x="142" y="11"/>
                        <a:pt x="137" y="6"/>
                      </a:cubicBezTo>
                      <a:cubicBezTo>
                        <a:pt x="131" y="0"/>
                        <a:pt x="123" y="0"/>
                        <a:pt x="118" y="6"/>
                      </a:cubicBezTo>
                      <a:cubicBezTo>
                        <a:pt x="6" y="118"/>
                        <a:pt x="6" y="118"/>
                        <a:pt x="6" y="118"/>
                      </a:cubicBezTo>
                      <a:cubicBezTo>
                        <a:pt x="0" y="123"/>
                        <a:pt x="0" y="131"/>
                        <a:pt x="6" y="137"/>
                      </a:cubicBezTo>
                      <a:close/>
                      <a:moveTo>
                        <a:pt x="6" y="137"/>
                      </a:moveTo>
                      <a:cubicBezTo>
                        <a:pt x="6" y="137"/>
                        <a:pt x="6" y="137"/>
                        <a:pt x="6" y="1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4" name="Freeform 95">
                  <a:extLst>
                    <a:ext uri="{FF2B5EF4-FFF2-40B4-BE49-F238E27FC236}">
                      <a16:creationId xmlns:a16="http://schemas.microsoft.com/office/drawing/2014/main" id="{DEFF7A5E-BD17-799F-0214-C6633354A0D4}"/>
                    </a:ext>
                  </a:extLst>
                </p:cNvPr>
                <p:cNvSpPr>
                  <a:spLocks noEditPoints="1"/>
                </p:cNvSpPr>
                <p:nvPr/>
              </p:nvSpPr>
              <p:spPr bwMode="auto">
                <a:xfrm>
                  <a:off x="1697148" y="3504703"/>
                  <a:ext cx="208206" cy="206664"/>
                </a:xfrm>
                <a:custGeom>
                  <a:avLst/>
                  <a:gdLst>
                    <a:gd name="T0" fmla="*/ 5 w 142"/>
                    <a:gd name="T1" fmla="*/ 136 h 140"/>
                    <a:gd name="T2" fmla="*/ 15 w 142"/>
                    <a:gd name="T3" fmla="*/ 140 h 140"/>
                    <a:gd name="T4" fmla="*/ 24 w 142"/>
                    <a:gd name="T5" fmla="*/ 136 h 140"/>
                    <a:gd name="T6" fmla="*/ 136 w 142"/>
                    <a:gd name="T7" fmla="*/ 24 h 140"/>
                    <a:gd name="T8" fmla="*/ 136 w 142"/>
                    <a:gd name="T9" fmla="*/ 5 h 140"/>
                    <a:gd name="T10" fmla="*/ 117 w 142"/>
                    <a:gd name="T11" fmla="*/ 5 h 140"/>
                    <a:gd name="T12" fmla="*/ 5 w 142"/>
                    <a:gd name="T13" fmla="*/ 117 h 140"/>
                    <a:gd name="T14" fmla="*/ 5 w 142"/>
                    <a:gd name="T15" fmla="*/ 136 h 140"/>
                    <a:gd name="T16" fmla="*/ 5 w 142"/>
                    <a:gd name="T17" fmla="*/ 136 h 140"/>
                    <a:gd name="T18" fmla="*/ 5 w 142"/>
                    <a:gd name="T19" fmla="*/ 13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40">
                      <a:moveTo>
                        <a:pt x="5" y="136"/>
                      </a:moveTo>
                      <a:cubicBezTo>
                        <a:pt x="8" y="139"/>
                        <a:pt x="11" y="140"/>
                        <a:pt x="15" y="140"/>
                      </a:cubicBezTo>
                      <a:cubicBezTo>
                        <a:pt x="18" y="140"/>
                        <a:pt x="22" y="139"/>
                        <a:pt x="24" y="136"/>
                      </a:cubicBezTo>
                      <a:cubicBezTo>
                        <a:pt x="136" y="24"/>
                        <a:pt x="136" y="24"/>
                        <a:pt x="136" y="24"/>
                      </a:cubicBezTo>
                      <a:cubicBezTo>
                        <a:pt x="142" y="19"/>
                        <a:pt x="142" y="10"/>
                        <a:pt x="136" y="5"/>
                      </a:cubicBezTo>
                      <a:cubicBezTo>
                        <a:pt x="131" y="0"/>
                        <a:pt x="123" y="0"/>
                        <a:pt x="117" y="5"/>
                      </a:cubicBezTo>
                      <a:cubicBezTo>
                        <a:pt x="5" y="117"/>
                        <a:pt x="5" y="117"/>
                        <a:pt x="5" y="117"/>
                      </a:cubicBezTo>
                      <a:cubicBezTo>
                        <a:pt x="0" y="123"/>
                        <a:pt x="0" y="131"/>
                        <a:pt x="5" y="136"/>
                      </a:cubicBezTo>
                      <a:close/>
                      <a:moveTo>
                        <a:pt x="5" y="136"/>
                      </a:moveTo>
                      <a:cubicBezTo>
                        <a:pt x="5" y="136"/>
                        <a:pt x="5" y="136"/>
                        <a:pt x="5" y="1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sp>
          <p:nvSpPr>
            <p:cNvPr id="9" name="TextBox 8">
              <a:extLst>
                <a:ext uri="{FF2B5EF4-FFF2-40B4-BE49-F238E27FC236}">
                  <a16:creationId xmlns:a16="http://schemas.microsoft.com/office/drawing/2014/main" id="{19298F24-3F62-A150-9097-3768E4688618}"/>
                </a:ext>
              </a:extLst>
            </p:cNvPr>
            <p:cNvSpPr txBox="1"/>
            <p:nvPr/>
          </p:nvSpPr>
          <p:spPr>
            <a:xfrm>
              <a:off x="1486987" y="4308440"/>
              <a:ext cx="1527622" cy="307777"/>
            </a:xfrm>
            <a:prstGeom prst="rect">
              <a:avLst/>
            </a:prstGeom>
            <a:noFill/>
          </p:spPr>
          <p:txBody>
            <a:bodyPr wrap="square" rtlCol="0">
              <a:spAutoFit/>
            </a:bodyPr>
            <a:lstStyle/>
            <a:p>
              <a:r>
                <a:rPr lang="en-US" sz="3400" dirty="0">
                  <a:solidFill>
                    <a:schemeClr val="bg1"/>
                  </a:solidFill>
                  <a:latin typeface="Raleway SemiBold" panose="020B0703030101060003" pitchFamily="34" charset="0"/>
                  <a:cs typeface="Poppins SemiBold" panose="00000700000000000000" pitchFamily="2" charset="0"/>
                </a:rPr>
                <a:t>Service #1</a:t>
              </a:r>
            </a:p>
          </p:txBody>
        </p:sp>
        <p:sp>
          <p:nvSpPr>
            <p:cNvPr id="10" name="TextBox 9">
              <a:extLst>
                <a:ext uri="{FF2B5EF4-FFF2-40B4-BE49-F238E27FC236}">
                  <a16:creationId xmlns:a16="http://schemas.microsoft.com/office/drawing/2014/main" id="{7BADAA55-B421-58E6-0C66-5E66443320AB}"/>
                </a:ext>
              </a:extLst>
            </p:cNvPr>
            <p:cNvSpPr txBox="1"/>
            <p:nvPr/>
          </p:nvSpPr>
          <p:spPr>
            <a:xfrm>
              <a:off x="1486987" y="4639212"/>
              <a:ext cx="3549812" cy="410401"/>
            </a:xfrm>
            <a:prstGeom prst="rect">
              <a:avLst/>
            </a:prstGeom>
            <a:noFill/>
          </p:spPr>
          <p:txBody>
            <a:bodyPr wrap="square" rtlCol="0">
              <a:spAutoFit/>
            </a:bodyPr>
            <a:lstStyle/>
            <a:p>
              <a:pPr>
                <a:lnSpc>
                  <a:spcPts val="3000"/>
                </a:lnSpc>
              </a:pPr>
              <a:r>
                <a:rPr lang="en-US" sz="1800" dirty="0">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Lorem ipsum dolor sit </a:t>
              </a:r>
              <a:r>
                <a:rPr lang="en-US" sz="1800" dirty="0" err="1">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1800" dirty="0">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1800" dirty="0">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1800" dirty="0">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 Lorem ipsum dolor sit</a:t>
              </a:r>
            </a:p>
          </p:txBody>
        </p:sp>
        <p:grpSp>
          <p:nvGrpSpPr>
            <p:cNvPr id="11" name="Group 10">
              <a:extLst>
                <a:ext uri="{FF2B5EF4-FFF2-40B4-BE49-F238E27FC236}">
                  <a16:creationId xmlns:a16="http://schemas.microsoft.com/office/drawing/2014/main" id="{8A7ECB64-FE05-432E-5B9F-B5FB896047A1}"/>
                </a:ext>
              </a:extLst>
            </p:cNvPr>
            <p:cNvGrpSpPr/>
            <p:nvPr/>
          </p:nvGrpSpPr>
          <p:grpSpPr>
            <a:xfrm>
              <a:off x="721925" y="5346488"/>
              <a:ext cx="4314874" cy="709772"/>
              <a:chOff x="721925" y="5448088"/>
              <a:chExt cx="4314874" cy="709772"/>
            </a:xfrm>
          </p:grpSpPr>
          <p:grpSp>
            <p:nvGrpSpPr>
              <p:cNvPr id="12" name="Group 11">
                <a:extLst>
                  <a:ext uri="{FF2B5EF4-FFF2-40B4-BE49-F238E27FC236}">
                    <a16:creationId xmlns:a16="http://schemas.microsoft.com/office/drawing/2014/main" id="{AF918A13-C94E-0481-9DE0-5952AE8A0E4D}"/>
                  </a:ext>
                </a:extLst>
              </p:cNvPr>
              <p:cNvGrpSpPr/>
              <p:nvPr/>
            </p:nvGrpSpPr>
            <p:grpSpPr>
              <a:xfrm>
                <a:off x="721925" y="5560371"/>
                <a:ext cx="580936" cy="580936"/>
                <a:chOff x="9022671" y="2518576"/>
                <a:chExt cx="1029164" cy="1029164"/>
              </a:xfrm>
            </p:grpSpPr>
            <p:sp>
              <p:nvSpPr>
                <p:cNvPr id="15" name="Oval 14">
                  <a:extLst>
                    <a:ext uri="{FF2B5EF4-FFF2-40B4-BE49-F238E27FC236}">
                      <a16:creationId xmlns:a16="http://schemas.microsoft.com/office/drawing/2014/main" id="{51CF4B81-4569-DE61-285A-DEF6ABAB8521}"/>
                    </a:ext>
                  </a:extLst>
                </p:cNvPr>
                <p:cNvSpPr/>
                <p:nvPr/>
              </p:nvSpPr>
              <p:spPr>
                <a:xfrm>
                  <a:off x="9022671" y="2518576"/>
                  <a:ext cx="1029164" cy="10291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16" name="Group 15">
                  <a:extLst>
                    <a:ext uri="{FF2B5EF4-FFF2-40B4-BE49-F238E27FC236}">
                      <a16:creationId xmlns:a16="http://schemas.microsoft.com/office/drawing/2014/main" id="{1C079DA7-578D-26FC-C0A7-6F9740244809}"/>
                    </a:ext>
                  </a:extLst>
                </p:cNvPr>
                <p:cNvGrpSpPr/>
                <p:nvPr/>
              </p:nvGrpSpPr>
              <p:grpSpPr>
                <a:xfrm>
                  <a:off x="9230342" y="2850014"/>
                  <a:ext cx="613822" cy="366289"/>
                  <a:chOff x="3495431" y="3561767"/>
                  <a:chExt cx="613822" cy="366289"/>
                </a:xfrm>
                <a:solidFill>
                  <a:schemeClr val="bg1"/>
                </a:solidFill>
              </p:grpSpPr>
              <p:sp>
                <p:nvSpPr>
                  <p:cNvPr id="17" name="Freeform 102">
                    <a:extLst>
                      <a:ext uri="{FF2B5EF4-FFF2-40B4-BE49-F238E27FC236}">
                        <a16:creationId xmlns:a16="http://schemas.microsoft.com/office/drawing/2014/main" id="{A63C55C4-3F61-9E17-A4F2-4ACE525C19A4}"/>
                      </a:ext>
                    </a:extLst>
                  </p:cNvPr>
                  <p:cNvSpPr>
                    <a:spLocks noEditPoints="1"/>
                  </p:cNvSpPr>
                  <p:nvPr/>
                </p:nvSpPr>
                <p:spPr bwMode="auto">
                  <a:xfrm>
                    <a:off x="3501600" y="3567936"/>
                    <a:ext cx="602255" cy="353951"/>
                  </a:xfrm>
                  <a:custGeom>
                    <a:avLst/>
                    <a:gdLst>
                      <a:gd name="T0" fmla="*/ 410 w 410"/>
                      <a:gd name="T1" fmla="*/ 47 h 240"/>
                      <a:gd name="T2" fmla="*/ 410 w 410"/>
                      <a:gd name="T3" fmla="*/ 0 h 240"/>
                      <a:gd name="T4" fmla="*/ 363 w 410"/>
                      <a:gd name="T5" fmla="*/ 0 h 240"/>
                      <a:gd name="T6" fmla="*/ 363 w 410"/>
                      <a:gd name="T7" fmla="*/ 17 h 240"/>
                      <a:gd name="T8" fmla="*/ 47 w 410"/>
                      <a:gd name="T9" fmla="*/ 17 h 240"/>
                      <a:gd name="T10" fmla="*/ 47 w 410"/>
                      <a:gd name="T11" fmla="*/ 0 h 240"/>
                      <a:gd name="T12" fmla="*/ 0 w 410"/>
                      <a:gd name="T13" fmla="*/ 0 h 240"/>
                      <a:gd name="T14" fmla="*/ 0 w 410"/>
                      <a:gd name="T15" fmla="*/ 47 h 240"/>
                      <a:gd name="T16" fmla="*/ 47 w 410"/>
                      <a:gd name="T17" fmla="*/ 47 h 240"/>
                      <a:gd name="T18" fmla="*/ 47 w 410"/>
                      <a:gd name="T19" fmla="*/ 31 h 240"/>
                      <a:gd name="T20" fmla="*/ 159 w 410"/>
                      <a:gd name="T21" fmla="*/ 31 h 240"/>
                      <a:gd name="T22" fmla="*/ 159 w 410"/>
                      <a:gd name="T23" fmla="*/ 54 h 240"/>
                      <a:gd name="T24" fmla="*/ 18 w 410"/>
                      <a:gd name="T25" fmla="*/ 216 h 240"/>
                      <a:gd name="T26" fmla="*/ 12 w 410"/>
                      <a:gd name="T27" fmla="*/ 216 h 240"/>
                      <a:gd name="T28" fmla="*/ 12 w 410"/>
                      <a:gd name="T29" fmla="*/ 240 h 240"/>
                      <a:gd name="T30" fmla="*/ 35 w 410"/>
                      <a:gd name="T31" fmla="*/ 240 h 240"/>
                      <a:gd name="T32" fmla="*/ 35 w 410"/>
                      <a:gd name="T33" fmla="*/ 216 h 240"/>
                      <a:gd name="T34" fmla="*/ 32 w 410"/>
                      <a:gd name="T35" fmla="*/ 216 h 240"/>
                      <a:gd name="T36" fmla="*/ 159 w 410"/>
                      <a:gd name="T37" fmla="*/ 69 h 240"/>
                      <a:gd name="T38" fmla="*/ 159 w 410"/>
                      <a:gd name="T39" fmla="*/ 95 h 240"/>
                      <a:gd name="T40" fmla="*/ 230 w 410"/>
                      <a:gd name="T41" fmla="*/ 95 h 240"/>
                      <a:gd name="T42" fmla="*/ 230 w 410"/>
                      <a:gd name="T43" fmla="*/ 70 h 240"/>
                      <a:gd name="T44" fmla="*/ 355 w 410"/>
                      <a:gd name="T45" fmla="*/ 216 h 240"/>
                      <a:gd name="T46" fmla="*/ 352 w 410"/>
                      <a:gd name="T47" fmla="*/ 216 h 240"/>
                      <a:gd name="T48" fmla="*/ 352 w 410"/>
                      <a:gd name="T49" fmla="*/ 240 h 240"/>
                      <a:gd name="T50" fmla="*/ 375 w 410"/>
                      <a:gd name="T51" fmla="*/ 240 h 240"/>
                      <a:gd name="T52" fmla="*/ 375 w 410"/>
                      <a:gd name="T53" fmla="*/ 216 h 240"/>
                      <a:gd name="T54" fmla="*/ 369 w 410"/>
                      <a:gd name="T55" fmla="*/ 216 h 240"/>
                      <a:gd name="T56" fmla="*/ 230 w 410"/>
                      <a:gd name="T57" fmla="*/ 54 h 240"/>
                      <a:gd name="T58" fmla="*/ 230 w 410"/>
                      <a:gd name="T59" fmla="*/ 31 h 240"/>
                      <a:gd name="T60" fmla="*/ 363 w 410"/>
                      <a:gd name="T61" fmla="*/ 31 h 240"/>
                      <a:gd name="T62" fmla="*/ 363 w 410"/>
                      <a:gd name="T63" fmla="*/ 47 h 240"/>
                      <a:gd name="T64" fmla="*/ 410 w 410"/>
                      <a:gd name="T65" fmla="*/ 47 h 240"/>
                      <a:gd name="T66" fmla="*/ 216 w 410"/>
                      <a:gd name="T67" fmla="*/ 81 h 240"/>
                      <a:gd name="T68" fmla="*/ 173 w 410"/>
                      <a:gd name="T69" fmla="*/ 81 h 240"/>
                      <a:gd name="T70" fmla="*/ 173 w 410"/>
                      <a:gd name="T71" fmla="*/ 37 h 240"/>
                      <a:gd name="T72" fmla="*/ 216 w 410"/>
                      <a:gd name="T73" fmla="*/ 37 h 240"/>
                      <a:gd name="T74" fmla="*/ 216 w 410"/>
                      <a:gd name="T75" fmla="*/ 81 h 240"/>
                      <a:gd name="T76" fmla="*/ 216 w 410"/>
                      <a:gd name="T77" fmla="*/ 81 h 240"/>
                      <a:gd name="T78" fmla="*/ 216 w 410"/>
                      <a:gd name="T79" fmla="*/ 8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0" h="240">
                        <a:moveTo>
                          <a:pt x="410" y="47"/>
                        </a:moveTo>
                        <a:cubicBezTo>
                          <a:pt x="410" y="0"/>
                          <a:pt x="410" y="0"/>
                          <a:pt x="410" y="0"/>
                        </a:cubicBezTo>
                        <a:cubicBezTo>
                          <a:pt x="363" y="0"/>
                          <a:pt x="363" y="0"/>
                          <a:pt x="363" y="0"/>
                        </a:cubicBezTo>
                        <a:cubicBezTo>
                          <a:pt x="363" y="17"/>
                          <a:pt x="363" y="17"/>
                          <a:pt x="363" y="17"/>
                        </a:cubicBezTo>
                        <a:cubicBezTo>
                          <a:pt x="47" y="17"/>
                          <a:pt x="47" y="17"/>
                          <a:pt x="47" y="17"/>
                        </a:cubicBezTo>
                        <a:cubicBezTo>
                          <a:pt x="47" y="0"/>
                          <a:pt x="47" y="0"/>
                          <a:pt x="47" y="0"/>
                        </a:cubicBezTo>
                        <a:cubicBezTo>
                          <a:pt x="0" y="0"/>
                          <a:pt x="0" y="0"/>
                          <a:pt x="0" y="0"/>
                        </a:cubicBezTo>
                        <a:cubicBezTo>
                          <a:pt x="0" y="47"/>
                          <a:pt x="0" y="47"/>
                          <a:pt x="0" y="47"/>
                        </a:cubicBezTo>
                        <a:cubicBezTo>
                          <a:pt x="47" y="47"/>
                          <a:pt x="47" y="47"/>
                          <a:pt x="47" y="47"/>
                        </a:cubicBezTo>
                        <a:cubicBezTo>
                          <a:pt x="47" y="31"/>
                          <a:pt x="47" y="31"/>
                          <a:pt x="47" y="31"/>
                        </a:cubicBezTo>
                        <a:cubicBezTo>
                          <a:pt x="159" y="31"/>
                          <a:pt x="159" y="31"/>
                          <a:pt x="159" y="31"/>
                        </a:cubicBezTo>
                        <a:cubicBezTo>
                          <a:pt x="159" y="54"/>
                          <a:pt x="159" y="54"/>
                          <a:pt x="159" y="54"/>
                        </a:cubicBezTo>
                        <a:cubicBezTo>
                          <a:pt x="134" y="63"/>
                          <a:pt x="29" y="107"/>
                          <a:pt x="18" y="216"/>
                        </a:cubicBezTo>
                        <a:cubicBezTo>
                          <a:pt x="12" y="216"/>
                          <a:pt x="12" y="216"/>
                          <a:pt x="12" y="216"/>
                        </a:cubicBezTo>
                        <a:cubicBezTo>
                          <a:pt x="12" y="240"/>
                          <a:pt x="12" y="240"/>
                          <a:pt x="12" y="240"/>
                        </a:cubicBezTo>
                        <a:cubicBezTo>
                          <a:pt x="35" y="240"/>
                          <a:pt x="35" y="240"/>
                          <a:pt x="35" y="240"/>
                        </a:cubicBezTo>
                        <a:cubicBezTo>
                          <a:pt x="35" y="216"/>
                          <a:pt x="35" y="216"/>
                          <a:pt x="35" y="216"/>
                        </a:cubicBezTo>
                        <a:cubicBezTo>
                          <a:pt x="32" y="216"/>
                          <a:pt x="32" y="216"/>
                          <a:pt x="32" y="216"/>
                        </a:cubicBezTo>
                        <a:cubicBezTo>
                          <a:pt x="42" y="122"/>
                          <a:pt x="130" y="80"/>
                          <a:pt x="159" y="69"/>
                        </a:cubicBezTo>
                        <a:cubicBezTo>
                          <a:pt x="159" y="95"/>
                          <a:pt x="159" y="95"/>
                          <a:pt x="159" y="95"/>
                        </a:cubicBezTo>
                        <a:cubicBezTo>
                          <a:pt x="230" y="95"/>
                          <a:pt x="230" y="95"/>
                          <a:pt x="230" y="95"/>
                        </a:cubicBezTo>
                        <a:cubicBezTo>
                          <a:pt x="230" y="70"/>
                          <a:pt x="230" y="70"/>
                          <a:pt x="230" y="70"/>
                        </a:cubicBezTo>
                        <a:cubicBezTo>
                          <a:pt x="261" y="82"/>
                          <a:pt x="345" y="124"/>
                          <a:pt x="355" y="216"/>
                        </a:cubicBezTo>
                        <a:cubicBezTo>
                          <a:pt x="352" y="216"/>
                          <a:pt x="352" y="216"/>
                          <a:pt x="352" y="216"/>
                        </a:cubicBezTo>
                        <a:cubicBezTo>
                          <a:pt x="352" y="240"/>
                          <a:pt x="352" y="240"/>
                          <a:pt x="352" y="240"/>
                        </a:cubicBezTo>
                        <a:cubicBezTo>
                          <a:pt x="375" y="240"/>
                          <a:pt x="375" y="240"/>
                          <a:pt x="375" y="240"/>
                        </a:cubicBezTo>
                        <a:cubicBezTo>
                          <a:pt x="375" y="216"/>
                          <a:pt x="375" y="216"/>
                          <a:pt x="375" y="216"/>
                        </a:cubicBezTo>
                        <a:cubicBezTo>
                          <a:pt x="369" y="216"/>
                          <a:pt x="369" y="216"/>
                          <a:pt x="369" y="216"/>
                        </a:cubicBezTo>
                        <a:cubicBezTo>
                          <a:pt x="359" y="110"/>
                          <a:pt x="258" y="65"/>
                          <a:pt x="230" y="54"/>
                        </a:cubicBezTo>
                        <a:cubicBezTo>
                          <a:pt x="230" y="31"/>
                          <a:pt x="230" y="31"/>
                          <a:pt x="230" y="31"/>
                        </a:cubicBezTo>
                        <a:cubicBezTo>
                          <a:pt x="363" y="31"/>
                          <a:pt x="363" y="31"/>
                          <a:pt x="363" y="31"/>
                        </a:cubicBezTo>
                        <a:cubicBezTo>
                          <a:pt x="363" y="47"/>
                          <a:pt x="363" y="47"/>
                          <a:pt x="363" y="47"/>
                        </a:cubicBezTo>
                        <a:cubicBezTo>
                          <a:pt x="410" y="47"/>
                          <a:pt x="410" y="47"/>
                          <a:pt x="410" y="47"/>
                        </a:cubicBezTo>
                        <a:close/>
                        <a:moveTo>
                          <a:pt x="216" y="81"/>
                        </a:moveTo>
                        <a:cubicBezTo>
                          <a:pt x="173" y="81"/>
                          <a:pt x="173" y="81"/>
                          <a:pt x="173" y="81"/>
                        </a:cubicBezTo>
                        <a:cubicBezTo>
                          <a:pt x="173" y="37"/>
                          <a:pt x="173" y="37"/>
                          <a:pt x="173" y="37"/>
                        </a:cubicBezTo>
                        <a:cubicBezTo>
                          <a:pt x="216" y="37"/>
                          <a:pt x="216" y="37"/>
                          <a:pt x="216" y="37"/>
                        </a:cubicBezTo>
                        <a:lnTo>
                          <a:pt x="216" y="81"/>
                        </a:lnTo>
                        <a:close/>
                        <a:moveTo>
                          <a:pt x="216" y="81"/>
                        </a:moveTo>
                        <a:cubicBezTo>
                          <a:pt x="216" y="81"/>
                          <a:pt x="216" y="81"/>
                          <a:pt x="216" y="8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8" name="Freeform 103">
                    <a:extLst>
                      <a:ext uri="{FF2B5EF4-FFF2-40B4-BE49-F238E27FC236}">
                        <a16:creationId xmlns:a16="http://schemas.microsoft.com/office/drawing/2014/main" id="{C6780199-E018-4BB4-5544-A24383563142}"/>
                      </a:ext>
                    </a:extLst>
                  </p:cNvPr>
                  <p:cNvSpPr>
                    <a:spLocks noEditPoints="1"/>
                  </p:cNvSpPr>
                  <p:nvPr/>
                </p:nvSpPr>
                <p:spPr bwMode="auto">
                  <a:xfrm>
                    <a:off x="3495431" y="3561767"/>
                    <a:ext cx="613822" cy="366289"/>
                  </a:xfrm>
                  <a:custGeom>
                    <a:avLst/>
                    <a:gdLst>
                      <a:gd name="T0" fmla="*/ 352 w 418"/>
                      <a:gd name="T1" fmla="*/ 248 h 248"/>
                      <a:gd name="T2" fmla="*/ 355 w 418"/>
                      <a:gd name="T3" fmla="*/ 216 h 248"/>
                      <a:gd name="T4" fmla="*/ 239 w 418"/>
                      <a:gd name="T5" fmla="*/ 103 h 248"/>
                      <a:gd name="T6" fmla="*/ 159 w 418"/>
                      <a:gd name="T7" fmla="*/ 79 h 248"/>
                      <a:gd name="T8" fmla="*/ 43 w 418"/>
                      <a:gd name="T9" fmla="*/ 216 h 248"/>
                      <a:gd name="T10" fmla="*/ 12 w 418"/>
                      <a:gd name="T11" fmla="*/ 248 h 248"/>
                      <a:gd name="T12" fmla="*/ 18 w 418"/>
                      <a:gd name="T13" fmla="*/ 216 h 248"/>
                      <a:gd name="T14" fmla="*/ 159 w 418"/>
                      <a:gd name="T15" fmla="*/ 39 h 248"/>
                      <a:gd name="T16" fmla="*/ 55 w 418"/>
                      <a:gd name="T17" fmla="*/ 55 h 248"/>
                      <a:gd name="T18" fmla="*/ 0 w 418"/>
                      <a:gd name="T19" fmla="*/ 0 h 248"/>
                      <a:gd name="T20" fmla="*/ 55 w 418"/>
                      <a:gd name="T21" fmla="*/ 16 h 248"/>
                      <a:gd name="T22" fmla="*/ 363 w 418"/>
                      <a:gd name="T23" fmla="*/ 0 h 248"/>
                      <a:gd name="T24" fmla="*/ 418 w 418"/>
                      <a:gd name="T25" fmla="*/ 55 h 248"/>
                      <a:gd name="T26" fmla="*/ 363 w 418"/>
                      <a:gd name="T27" fmla="*/ 39 h 248"/>
                      <a:gd name="T28" fmla="*/ 239 w 418"/>
                      <a:gd name="T29" fmla="*/ 56 h 248"/>
                      <a:gd name="T30" fmla="*/ 383 w 418"/>
                      <a:gd name="T31" fmla="*/ 216 h 248"/>
                      <a:gd name="T32" fmla="*/ 360 w 418"/>
                      <a:gd name="T33" fmla="*/ 240 h 248"/>
                      <a:gd name="T34" fmla="*/ 375 w 418"/>
                      <a:gd name="T35" fmla="*/ 224 h 248"/>
                      <a:gd name="T36" fmla="*/ 369 w 418"/>
                      <a:gd name="T37" fmla="*/ 221 h 248"/>
                      <a:gd name="T38" fmla="*/ 230 w 418"/>
                      <a:gd name="T39" fmla="*/ 61 h 248"/>
                      <a:gd name="T40" fmla="*/ 371 w 418"/>
                      <a:gd name="T41" fmla="*/ 31 h 248"/>
                      <a:gd name="T42" fmla="*/ 410 w 418"/>
                      <a:gd name="T43" fmla="*/ 47 h 248"/>
                      <a:gd name="T44" fmla="*/ 371 w 418"/>
                      <a:gd name="T45" fmla="*/ 8 h 248"/>
                      <a:gd name="T46" fmla="*/ 47 w 418"/>
                      <a:gd name="T47" fmla="*/ 25 h 248"/>
                      <a:gd name="T48" fmla="*/ 8 w 418"/>
                      <a:gd name="T49" fmla="*/ 8 h 248"/>
                      <a:gd name="T50" fmla="*/ 47 w 418"/>
                      <a:gd name="T51" fmla="*/ 47 h 248"/>
                      <a:gd name="T52" fmla="*/ 167 w 418"/>
                      <a:gd name="T53" fmla="*/ 31 h 248"/>
                      <a:gd name="T54" fmla="*/ 164 w 418"/>
                      <a:gd name="T55" fmla="*/ 62 h 248"/>
                      <a:gd name="T56" fmla="*/ 25 w 418"/>
                      <a:gd name="T57" fmla="*/ 224 h 248"/>
                      <a:gd name="T58" fmla="*/ 20 w 418"/>
                      <a:gd name="T59" fmla="*/ 240 h 248"/>
                      <a:gd name="T60" fmla="*/ 35 w 418"/>
                      <a:gd name="T61" fmla="*/ 224 h 248"/>
                      <a:gd name="T62" fmla="*/ 32 w 418"/>
                      <a:gd name="T63" fmla="*/ 220 h 248"/>
                      <a:gd name="T64" fmla="*/ 167 w 418"/>
                      <a:gd name="T65" fmla="*/ 67 h 248"/>
                      <a:gd name="T66" fmla="*/ 230 w 418"/>
                      <a:gd name="T67" fmla="*/ 95 h 248"/>
                      <a:gd name="T68" fmla="*/ 236 w 418"/>
                      <a:gd name="T69" fmla="*/ 70 h 248"/>
                      <a:gd name="T70" fmla="*/ 364 w 418"/>
                      <a:gd name="T71" fmla="*/ 224 h 248"/>
                      <a:gd name="T72" fmla="*/ 360 w 418"/>
                      <a:gd name="T73" fmla="*/ 240 h 248"/>
                      <a:gd name="T74" fmla="*/ 173 w 418"/>
                      <a:gd name="T75" fmla="*/ 89 h 248"/>
                      <a:gd name="T76" fmla="*/ 224 w 418"/>
                      <a:gd name="T77" fmla="*/ 37 h 248"/>
                      <a:gd name="T78" fmla="*/ 181 w 418"/>
                      <a:gd name="T79" fmla="*/ 81 h 248"/>
                      <a:gd name="T80" fmla="*/ 216 w 418"/>
                      <a:gd name="T81" fmla="*/ 45 h 248"/>
                      <a:gd name="T82" fmla="*/ 181 w 418"/>
                      <a:gd name="T83" fmla="*/ 8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18" h="248">
                        <a:moveTo>
                          <a:pt x="383" y="248"/>
                        </a:moveTo>
                        <a:cubicBezTo>
                          <a:pt x="352" y="248"/>
                          <a:pt x="352" y="248"/>
                          <a:pt x="352" y="248"/>
                        </a:cubicBezTo>
                        <a:cubicBezTo>
                          <a:pt x="352" y="216"/>
                          <a:pt x="352" y="216"/>
                          <a:pt x="352" y="216"/>
                        </a:cubicBezTo>
                        <a:cubicBezTo>
                          <a:pt x="355" y="216"/>
                          <a:pt x="355" y="216"/>
                          <a:pt x="355" y="216"/>
                        </a:cubicBezTo>
                        <a:cubicBezTo>
                          <a:pt x="343" y="134"/>
                          <a:pt x="269" y="93"/>
                          <a:pt x="239" y="80"/>
                        </a:cubicBezTo>
                        <a:cubicBezTo>
                          <a:pt x="239" y="103"/>
                          <a:pt x="239" y="103"/>
                          <a:pt x="239" y="103"/>
                        </a:cubicBezTo>
                        <a:cubicBezTo>
                          <a:pt x="159" y="103"/>
                          <a:pt x="159" y="103"/>
                          <a:pt x="159" y="103"/>
                        </a:cubicBezTo>
                        <a:cubicBezTo>
                          <a:pt x="159" y="79"/>
                          <a:pt x="159" y="79"/>
                          <a:pt x="159" y="79"/>
                        </a:cubicBezTo>
                        <a:cubicBezTo>
                          <a:pt x="128" y="92"/>
                          <a:pt x="52" y="132"/>
                          <a:pt x="41" y="216"/>
                        </a:cubicBezTo>
                        <a:cubicBezTo>
                          <a:pt x="43" y="216"/>
                          <a:pt x="43" y="216"/>
                          <a:pt x="43" y="216"/>
                        </a:cubicBezTo>
                        <a:cubicBezTo>
                          <a:pt x="43" y="248"/>
                          <a:pt x="43" y="248"/>
                          <a:pt x="43" y="248"/>
                        </a:cubicBezTo>
                        <a:cubicBezTo>
                          <a:pt x="12" y="248"/>
                          <a:pt x="12" y="248"/>
                          <a:pt x="12" y="248"/>
                        </a:cubicBezTo>
                        <a:cubicBezTo>
                          <a:pt x="12" y="216"/>
                          <a:pt x="12" y="216"/>
                          <a:pt x="12" y="216"/>
                        </a:cubicBezTo>
                        <a:cubicBezTo>
                          <a:pt x="18" y="216"/>
                          <a:pt x="18" y="216"/>
                          <a:pt x="18" y="216"/>
                        </a:cubicBezTo>
                        <a:cubicBezTo>
                          <a:pt x="31" y="111"/>
                          <a:pt x="132" y="65"/>
                          <a:pt x="159" y="55"/>
                        </a:cubicBezTo>
                        <a:cubicBezTo>
                          <a:pt x="159" y="39"/>
                          <a:pt x="159" y="39"/>
                          <a:pt x="159" y="39"/>
                        </a:cubicBezTo>
                        <a:cubicBezTo>
                          <a:pt x="55" y="39"/>
                          <a:pt x="55" y="39"/>
                          <a:pt x="55" y="39"/>
                        </a:cubicBezTo>
                        <a:cubicBezTo>
                          <a:pt x="55" y="55"/>
                          <a:pt x="55" y="55"/>
                          <a:pt x="55" y="55"/>
                        </a:cubicBezTo>
                        <a:cubicBezTo>
                          <a:pt x="0" y="55"/>
                          <a:pt x="0" y="55"/>
                          <a:pt x="0" y="55"/>
                        </a:cubicBezTo>
                        <a:cubicBezTo>
                          <a:pt x="0" y="0"/>
                          <a:pt x="0" y="0"/>
                          <a:pt x="0" y="0"/>
                        </a:cubicBezTo>
                        <a:cubicBezTo>
                          <a:pt x="55" y="0"/>
                          <a:pt x="55" y="0"/>
                          <a:pt x="55" y="0"/>
                        </a:cubicBezTo>
                        <a:cubicBezTo>
                          <a:pt x="55" y="16"/>
                          <a:pt x="55" y="16"/>
                          <a:pt x="55" y="16"/>
                        </a:cubicBezTo>
                        <a:cubicBezTo>
                          <a:pt x="363" y="16"/>
                          <a:pt x="363" y="16"/>
                          <a:pt x="363" y="16"/>
                        </a:cubicBezTo>
                        <a:cubicBezTo>
                          <a:pt x="363" y="0"/>
                          <a:pt x="363" y="0"/>
                          <a:pt x="363" y="0"/>
                        </a:cubicBezTo>
                        <a:cubicBezTo>
                          <a:pt x="418" y="0"/>
                          <a:pt x="418" y="0"/>
                          <a:pt x="418" y="0"/>
                        </a:cubicBezTo>
                        <a:cubicBezTo>
                          <a:pt x="418" y="55"/>
                          <a:pt x="418" y="55"/>
                          <a:pt x="418" y="55"/>
                        </a:cubicBezTo>
                        <a:cubicBezTo>
                          <a:pt x="363" y="55"/>
                          <a:pt x="363" y="55"/>
                          <a:pt x="363" y="55"/>
                        </a:cubicBezTo>
                        <a:cubicBezTo>
                          <a:pt x="363" y="39"/>
                          <a:pt x="363" y="39"/>
                          <a:pt x="363" y="39"/>
                        </a:cubicBezTo>
                        <a:cubicBezTo>
                          <a:pt x="239" y="39"/>
                          <a:pt x="239" y="39"/>
                          <a:pt x="239" y="39"/>
                        </a:cubicBezTo>
                        <a:cubicBezTo>
                          <a:pt x="239" y="56"/>
                          <a:pt x="239" y="56"/>
                          <a:pt x="239" y="56"/>
                        </a:cubicBezTo>
                        <a:cubicBezTo>
                          <a:pt x="271" y="69"/>
                          <a:pt x="365" y="114"/>
                          <a:pt x="377" y="216"/>
                        </a:cubicBezTo>
                        <a:cubicBezTo>
                          <a:pt x="383" y="216"/>
                          <a:pt x="383" y="216"/>
                          <a:pt x="383" y="216"/>
                        </a:cubicBezTo>
                        <a:lnTo>
                          <a:pt x="383" y="248"/>
                        </a:lnTo>
                        <a:close/>
                        <a:moveTo>
                          <a:pt x="360" y="240"/>
                        </a:moveTo>
                        <a:cubicBezTo>
                          <a:pt x="375" y="240"/>
                          <a:pt x="375" y="240"/>
                          <a:pt x="375" y="240"/>
                        </a:cubicBezTo>
                        <a:cubicBezTo>
                          <a:pt x="375" y="224"/>
                          <a:pt x="375" y="224"/>
                          <a:pt x="375" y="224"/>
                        </a:cubicBezTo>
                        <a:cubicBezTo>
                          <a:pt x="370" y="224"/>
                          <a:pt x="370" y="224"/>
                          <a:pt x="370" y="224"/>
                        </a:cubicBezTo>
                        <a:cubicBezTo>
                          <a:pt x="369" y="221"/>
                          <a:pt x="369" y="221"/>
                          <a:pt x="369" y="221"/>
                        </a:cubicBezTo>
                        <a:cubicBezTo>
                          <a:pt x="359" y="117"/>
                          <a:pt x="262" y="73"/>
                          <a:pt x="233" y="62"/>
                        </a:cubicBezTo>
                        <a:cubicBezTo>
                          <a:pt x="230" y="61"/>
                          <a:pt x="230" y="61"/>
                          <a:pt x="230" y="61"/>
                        </a:cubicBezTo>
                        <a:cubicBezTo>
                          <a:pt x="230" y="31"/>
                          <a:pt x="230" y="31"/>
                          <a:pt x="230" y="31"/>
                        </a:cubicBezTo>
                        <a:cubicBezTo>
                          <a:pt x="371" y="31"/>
                          <a:pt x="371" y="31"/>
                          <a:pt x="371" y="31"/>
                        </a:cubicBezTo>
                        <a:cubicBezTo>
                          <a:pt x="371" y="47"/>
                          <a:pt x="371" y="47"/>
                          <a:pt x="371" y="47"/>
                        </a:cubicBezTo>
                        <a:cubicBezTo>
                          <a:pt x="410" y="47"/>
                          <a:pt x="410" y="47"/>
                          <a:pt x="410" y="47"/>
                        </a:cubicBezTo>
                        <a:cubicBezTo>
                          <a:pt x="410" y="8"/>
                          <a:pt x="410" y="8"/>
                          <a:pt x="410" y="8"/>
                        </a:cubicBezTo>
                        <a:cubicBezTo>
                          <a:pt x="371" y="8"/>
                          <a:pt x="371" y="8"/>
                          <a:pt x="371" y="8"/>
                        </a:cubicBezTo>
                        <a:cubicBezTo>
                          <a:pt x="371" y="25"/>
                          <a:pt x="371" y="25"/>
                          <a:pt x="371" y="25"/>
                        </a:cubicBezTo>
                        <a:cubicBezTo>
                          <a:pt x="47" y="25"/>
                          <a:pt x="47" y="25"/>
                          <a:pt x="47" y="25"/>
                        </a:cubicBezTo>
                        <a:cubicBezTo>
                          <a:pt x="47" y="8"/>
                          <a:pt x="47" y="8"/>
                          <a:pt x="47" y="8"/>
                        </a:cubicBezTo>
                        <a:cubicBezTo>
                          <a:pt x="8" y="8"/>
                          <a:pt x="8" y="8"/>
                          <a:pt x="8" y="8"/>
                        </a:cubicBezTo>
                        <a:cubicBezTo>
                          <a:pt x="8" y="47"/>
                          <a:pt x="8" y="47"/>
                          <a:pt x="8" y="47"/>
                        </a:cubicBezTo>
                        <a:cubicBezTo>
                          <a:pt x="47" y="47"/>
                          <a:pt x="47" y="47"/>
                          <a:pt x="47" y="47"/>
                        </a:cubicBezTo>
                        <a:cubicBezTo>
                          <a:pt x="47" y="31"/>
                          <a:pt x="47" y="31"/>
                          <a:pt x="47" y="31"/>
                        </a:cubicBezTo>
                        <a:cubicBezTo>
                          <a:pt x="167" y="31"/>
                          <a:pt x="167" y="31"/>
                          <a:pt x="167" y="31"/>
                        </a:cubicBezTo>
                        <a:cubicBezTo>
                          <a:pt x="167" y="61"/>
                          <a:pt x="167" y="61"/>
                          <a:pt x="167" y="61"/>
                        </a:cubicBezTo>
                        <a:cubicBezTo>
                          <a:pt x="164" y="62"/>
                          <a:pt x="164" y="62"/>
                          <a:pt x="164" y="62"/>
                        </a:cubicBezTo>
                        <a:cubicBezTo>
                          <a:pt x="143" y="69"/>
                          <a:pt x="36" y="113"/>
                          <a:pt x="26" y="221"/>
                        </a:cubicBezTo>
                        <a:cubicBezTo>
                          <a:pt x="25" y="224"/>
                          <a:pt x="25" y="224"/>
                          <a:pt x="25" y="224"/>
                        </a:cubicBezTo>
                        <a:cubicBezTo>
                          <a:pt x="20" y="224"/>
                          <a:pt x="20" y="224"/>
                          <a:pt x="20" y="224"/>
                        </a:cubicBezTo>
                        <a:cubicBezTo>
                          <a:pt x="20" y="240"/>
                          <a:pt x="20" y="240"/>
                          <a:pt x="20" y="240"/>
                        </a:cubicBezTo>
                        <a:cubicBezTo>
                          <a:pt x="35" y="240"/>
                          <a:pt x="35" y="240"/>
                          <a:pt x="35" y="240"/>
                        </a:cubicBezTo>
                        <a:cubicBezTo>
                          <a:pt x="35" y="224"/>
                          <a:pt x="35" y="224"/>
                          <a:pt x="35" y="224"/>
                        </a:cubicBezTo>
                        <a:cubicBezTo>
                          <a:pt x="32" y="224"/>
                          <a:pt x="32" y="224"/>
                          <a:pt x="32" y="224"/>
                        </a:cubicBezTo>
                        <a:cubicBezTo>
                          <a:pt x="32" y="220"/>
                          <a:pt x="32" y="220"/>
                          <a:pt x="32" y="220"/>
                        </a:cubicBezTo>
                        <a:cubicBezTo>
                          <a:pt x="43" y="123"/>
                          <a:pt x="134" y="80"/>
                          <a:pt x="161" y="69"/>
                        </a:cubicBezTo>
                        <a:cubicBezTo>
                          <a:pt x="167" y="67"/>
                          <a:pt x="167" y="67"/>
                          <a:pt x="167" y="67"/>
                        </a:cubicBezTo>
                        <a:cubicBezTo>
                          <a:pt x="167" y="95"/>
                          <a:pt x="167" y="95"/>
                          <a:pt x="167" y="95"/>
                        </a:cubicBezTo>
                        <a:cubicBezTo>
                          <a:pt x="230" y="95"/>
                          <a:pt x="230" y="95"/>
                          <a:pt x="230" y="95"/>
                        </a:cubicBezTo>
                        <a:cubicBezTo>
                          <a:pt x="230" y="68"/>
                          <a:pt x="230" y="68"/>
                          <a:pt x="230" y="68"/>
                        </a:cubicBezTo>
                        <a:cubicBezTo>
                          <a:pt x="236" y="70"/>
                          <a:pt x="236" y="70"/>
                          <a:pt x="236" y="70"/>
                        </a:cubicBezTo>
                        <a:cubicBezTo>
                          <a:pt x="263" y="81"/>
                          <a:pt x="353" y="124"/>
                          <a:pt x="363" y="220"/>
                        </a:cubicBezTo>
                        <a:cubicBezTo>
                          <a:pt x="364" y="224"/>
                          <a:pt x="364" y="224"/>
                          <a:pt x="364" y="224"/>
                        </a:cubicBezTo>
                        <a:cubicBezTo>
                          <a:pt x="360" y="224"/>
                          <a:pt x="360" y="224"/>
                          <a:pt x="360" y="224"/>
                        </a:cubicBezTo>
                        <a:lnTo>
                          <a:pt x="360" y="240"/>
                        </a:lnTo>
                        <a:close/>
                        <a:moveTo>
                          <a:pt x="224" y="89"/>
                        </a:moveTo>
                        <a:cubicBezTo>
                          <a:pt x="173" y="89"/>
                          <a:pt x="173" y="89"/>
                          <a:pt x="173" y="89"/>
                        </a:cubicBezTo>
                        <a:cubicBezTo>
                          <a:pt x="173" y="37"/>
                          <a:pt x="173" y="37"/>
                          <a:pt x="173" y="37"/>
                        </a:cubicBezTo>
                        <a:cubicBezTo>
                          <a:pt x="224" y="37"/>
                          <a:pt x="224" y="37"/>
                          <a:pt x="224" y="37"/>
                        </a:cubicBezTo>
                        <a:lnTo>
                          <a:pt x="224" y="89"/>
                        </a:lnTo>
                        <a:close/>
                        <a:moveTo>
                          <a:pt x="181" y="81"/>
                        </a:moveTo>
                        <a:cubicBezTo>
                          <a:pt x="216" y="81"/>
                          <a:pt x="216" y="81"/>
                          <a:pt x="216" y="81"/>
                        </a:cubicBezTo>
                        <a:cubicBezTo>
                          <a:pt x="216" y="45"/>
                          <a:pt x="216" y="45"/>
                          <a:pt x="216" y="45"/>
                        </a:cubicBezTo>
                        <a:cubicBezTo>
                          <a:pt x="181" y="45"/>
                          <a:pt x="181" y="45"/>
                          <a:pt x="181" y="45"/>
                        </a:cubicBezTo>
                        <a:lnTo>
                          <a:pt x="181"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sp>
            <p:nvSpPr>
              <p:cNvPr id="13" name="TextBox 12">
                <a:extLst>
                  <a:ext uri="{FF2B5EF4-FFF2-40B4-BE49-F238E27FC236}">
                    <a16:creationId xmlns:a16="http://schemas.microsoft.com/office/drawing/2014/main" id="{D1B4ED10-3186-EFBC-A85E-1FBD1BF6EE14}"/>
                  </a:ext>
                </a:extLst>
              </p:cNvPr>
              <p:cNvSpPr txBox="1"/>
              <p:nvPr/>
            </p:nvSpPr>
            <p:spPr>
              <a:xfrm>
                <a:off x="1486987" y="5448088"/>
                <a:ext cx="1527622" cy="307777"/>
              </a:xfrm>
              <a:prstGeom prst="rect">
                <a:avLst/>
              </a:prstGeom>
              <a:noFill/>
            </p:spPr>
            <p:txBody>
              <a:bodyPr wrap="square" rtlCol="0">
                <a:spAutoFit/>
              </a:bodyPr>
              <a:lstStyle/>
              <a:p>
                <a:r>
                  <a:rPr lang="en-US" sz="3400" dirty="0">
                    <a:solidFill>
                      <a:schemeClr val="bg1"/>
                    </a:solidFill>
                    <a:latin typeface="Raleway SemiBold" panose="020B0703030101060003" pitchFamily="34" charset="0"/>
                    <a:cs typeface="Poppins SemiBold" panose="00000700000000000000" pitchFamily="2" charset="0"/>
                  </a:rPr>
                  <a:t>Service #2</a:t>
                </a:r>
              </a:p>
            </p:txBody>
          </p:sp>
          <p:sp>
            <p:nvSpPr>
              <p:cNvPr id="14" name="TextBox 13">
                <a:extLst>
                  <a:ext uri="{FF2B5EF4-FFF2-40B4-BE49-F238E27FC236}">
                    <a16:creationId xmlns:a16="http://schemas.microsoft.com/office/drawing/2014/main" id="{7717AA9B-2C2E-3669-002E-F8643D27D36A}"/>
                  </a:ext>
                </a:extLst>
              </p:cNvPr>
              <p:cNvSpPr txBox="1"/>
              <p:nvPr/>
            </p:nvSpPr>
            <p:spPr>
              <a:xfrm>
                <a:off x="1486987" y="5747459"/>
                <a:ext cx="3549812" cy="410401"/>
              </a:xfrm>
              <a:prstGeom prst="rect">
                <a:avLst/>
              </a:prstGeom>
              <a:noFill/>
            </p:spPr>
            <p:txBody>
              <a:bodyPr wrap="square" rtlCol="0">
                <a:spAutoFit/>
              </a:bodyPr>
              <a:lstStyle/>
              <a:p>
                <a:pPr>
                  <a:lnSpc>
                    <a:spcPts val="3000"/>
                  </a:lnSpc>
                </a:pPr>
                <a:r>
                  <a:rPr lang="en-US" sz="1800" dirty="0">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Lorem ipsum dolor sit </a:t>
                </a:r>
                <a:r>
                  <a:rPr lang="en-US" sz="1800" dirty="0" err="1">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sz="1800" dirty="0">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sz="1800" dirty="0">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sz="1800" dirty="0" err="1">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sz="1800" dirty="0">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sz="1800" dirty="0" err="1">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sz="1800" dirty="0">
                    <a:solidFill>
                      <a:schemeClr val="bg1"/>
                    </a:solidFill>
                    <a:latin typeface="Raleway" panose="020B0503030101060003" pitchFamily="34" charset="0"/>
                    <a:ea typeface="Open Sans Extrabold" panose="020B0906030804020204" pitchFamily="34" charset="0"/>
                    <a:cs typeface="Open Sans Extrabold" panose="020B0906030804020204" pitchFamily="34" charset="0"/>
                  </a:rPr>
                  <a:t> Lorem ipsum dolor sit</a:t>
                </a:r>
              </a:p>
            </p:txBody>
          </p:sp>
        </p:grpSp>
      </p:grpSp>
    </p:spTree>
    <p:extLst>
      <p:ext uri="{BB962C8B-B14F-4D97-AF65-F5344CB8AC3E}">
        <p14:creationId xmlns:p14="http://schemas.microsoft.com/office/powerpoint/2010/main" val="42674905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3" descr="A grey square with white x&#10;&#10;AI-generated content may be incorrect.">
            <a:extLst>
              <a:ext uri="{FF2B5EF4-FFF2-40B4-BE49-F238E27FC236}">
                <a16:creationId xmlns:a16="http://schemas.microsoft.com/office/drawing/2014/main" id="{6BA8FAAB-9EB3-5EDA-A0D2-5E26F95DB277}"/>
              </a:ext>
            </a:extLst>
          </p:cNvPr>
          <p:cNvPicPr>
            <a:picLocks noChangeAspect="1"/>
          </p:cNvPicPr>
          <p:nvPr/>
        </p:nvPicPr>
        <p:blipFill>
          <a:blip r:embed="rId2"/>
          <a:srcRect t="35889" b="35889"/>
          <a:stretch>
            <a:fillRect/>
          </a:stretch>
        </p:blipFill>
        <p:spPr>
          <a:xfrm>
            <a:off x="3" y="0"/>
            <a:ext cx="24383998" cy="6881560"/>
          </a:xfrm>
          <a:prstGeom prst="rect">
            <a:avLst/>
          </a:prstGeom>
        </p:spPr>
      </p:pic>
      <p:sp>
        <p:nvSpPr>
          <p:cNvPr id="3" name="Rectangle 2">
            <a:extLst>
              <a:ext uri="{FF2B5EF4-FFF2-40B4-BE49-F238E27FC236}">
                <a16:creationId xmlns:a16="http://schemas.microsoft.com/office/drawing/2014/main" id="{FBF4B131-47C4-3765-D5E9-B188B14975D2}"/>
              </a:ext>
            </a:extLst>
          </p:cNvPr>
          <p:cNvSpPr/>
          <p:nvPr/>
        </p:nvSpPr>
        <p:spPr>
          <a:xfrm>
            <a:off x="1443848" y="5943601"/>
            <a:ext cx="5170192" cy="649317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4" name="Rectangle 3">
            <a:extLst>
              <a:ext uri="{FF2B5EF4-FFF2-40B4-BE49-F238E27FC236}">
                <a16:creationId xmlns:a16="http://schemas.microsoft.com/office/drawing/2014/main" id="{B2361ED0-3822-E4DF-6CCB-7D54AFD9AE63}"/>
              </a:ext>
            </a:extLst>
          </p:cNvPr>
          <p:cNvSpPr/>
          <p:nvPr/>
        </p:nvSpPr>
        <p:spPr>
          <a:xfrm>
            <a:off x="6878976" y="5943601"/>
            <a:ext cx="5170192" cy="6493170"/>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5" name="Rectangle 4">
            <a:extLst>
              <a:ext uri="{FF2B5EF4-FFF2-40B4-BE49-F238E27FC236}">
                <a16:creationId xmlns:a16="http://schemas.microsoft.com/office/drawing/2014/main" id="{7702FF6C-B1F1-030B-095A-F3447329989F}"/>
              </a:ext>
            </a:extLst>
          </p:cNvPr>
          <p:cNvSpPr/>
          <p:nvPr/>
        </p:nvSpPr>
        <p:spPr>
          <a:xfrm>
            <a:off x="12314104" y="5943601"/>
            <a:ext cx="5170192" cy="6493170"/>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6" name="Rectangle 5">
            <a:extLst>
              <a:ext uri="{FF2B5EF4-FFF2-40B4-BE49-F238E27FC236}">
                <a16:creationId xmlns:a16="http://schemas.microsoft.com/office/drawing/2014/main" id="{BF23D039-EFD2-BEFE-9A87-98ECF12E6840}"/>
              </a:ext>
            </a:extLst>
          </p:cNvPr>
          <p:cNvSpPr/>
          <p:nvPr/>
        </p:nvSpPr>
        <p:spPr>
          <a:xfrm>
            <a:off x="17749232" y="5943601"/>
            <a:ext cx="5170192" cy="6493170"/>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7" name="Group 6">
            <a:extLst>
              <a:ext uri="{FF2B5EF4-FFF2-40B4-BE49-F238E27FC236}">
                <a16:creationId xmlns:a16="http://schemas.microsoft.com/office/drawing/2014/main" id="{44784D27-D2E8-D569-56A1-4D24F2132C00}"/>
              </a:ext>
            </a:extLst>
          </p:cNvPr>
          <p:cNvGrpSpPr/>
          <p:nvPr/>
        </p:nvGrpSpPr>
        <p:grpSpPr>
          <a:xfrm>
            <a:off x="2010262" y="7578583"/>
            <a:ext cx="4144540" cy="3793686"/>
            <a:chOff x="920697" y="3147248"/>
            <a:chExt cx="2072270" cy="1896843"/>
          </a:xfrm>
        </p:grpSpPr>
        <p:sp>
          <p:nvSpPr>
            <p:cNvPr id="8" name="TextBox 7">
              <a:extLst>
                <a:ext uri="{FF2B5EF4-FFF2-40B4-BE49-F238E27FC236}">
                  <a16:creationId xmlns:a16="http://schemas.microsoft.com/office/drawing/2014/main" id="{6617FFDE-10F5-CA79-9FC9-BF03CECCEDD2}"/>
                </a:ext>
              </a:extLst>
            </p:cNvPr>
            <p:cNvSpPr txBox="1"/>
            <p:nvPr/>
          </p:nvSpPr>
          <p:spPr>
            <a:xfrm>
              <a:off x="920697" y="3147248"/>
              <a:ext cx="2072270" cy="569387"/>
            </a:xfrm>
            <a:prstGeom prst="rect">
              <a:avLst/>
            </a:prstGeom>
            <a:noFill/>
          </p:spPr>
          <p:txBody>
            <a:bodyPr wrap="square" rtlCol="0">
              <a:spAutoFit/>
            </a:bodyPr>
            <a:lstStyle/>
            <a:p>
              <a:pPr algn="ctr"/>
              <a:r>
                <a:rPr lang="en-US" sz="3400" dirty="0">
                  <a:solidFill>
                    <a:schemeClr val="bg1"/>
                  </a:solidFill>
                  <a:latin typeface="Raleway SemiBold" panose="020B0703030101060003" pitchFamily="34" charset="0"/>
                  <a:cs typeface="Poppins SemiBold" panose="00000700000000000000" pitchFamily="2" charset="0"/>
                </a:rPr>
                <a:t>Creative Design</a:t>
              </a:r>
            </a:p>
            <a:p>
              <a:pPr algn="ctr"/>
              <a:r>
                <a:rPr lang="en-US" sz="3400" dirty="0">
                  <a:solidFill>
                    <a:schemeClr val="bg1"/>
                  </a:solidFill>
                  <a:latin typeface="Raleway SemiBold" panose="020B0703030101060003" pitchFamily="34" charset="0"/>
                  <a:cs typeface="Poppins SemiBold" panose="00000700000000000000" pitchFamily="2" charset="0"/>
                </a:rPr>
                <a:t>Services</a:t>
              </a:r>
            </a:p>
          </p:txBody>
        </p:sp>
        <p:sp>
          <p:nvSpPr>
            <p:cNvPr id="9" name="TextBox 8">
              <a:extLst>
                <a:ext uri="{FF2B5EF4-FFF2-40B4-BE49-F238E27FC236}">
                  <a16:creationId xmlns:a16="http://schemas.microsoft.com/office/drawing/2014/main" id="{941F2CD2-1860-2F46-D342-A1E73F90849F}"/>
                </a:ext>
              </a:extLst>
            </p:cNvPr>
            <p:cNvSpPr txBox="1"/>
            <p:nvPr/>
          </p:nvSpPr>
          <p:spPr>
            <a:xfrm>
              <a:off x="927576" y="4056609"/>
              <a:ext cx="2058512" cy="987482"/>
            </a:xfrm>
            <a:prstGeom prst="rect">
              <a:avLst/>
            </a:prstGeom>
            <a:noFill/>
          </p:spPr>
          <p:txBody>
            <a:bodyPr wrap="square" rtlCol="0">
              <a:spAutoFit/>
            </a:bodyPr>
            <a:lstStyle/>
            <a:p>
              <a:pPr algn="ctr">
                <a:lnSpc>
                  <a:spcPts val="3000"/>
                </a:lnSpc>
              </a:pPr>
              <a:r>
                <a:rPr lang="en-US" sz="1800" dirty="0">
                  <a:solidFill>
                    <a:schemeClr val="bg1"/>
                  </a:solidFill>
                  <a:latin typeface="Raleway" panose="020B0503030101060003" pitchFamily="34" charset="0"/>
                  <a:cs typeface="Poppins Light" panose="00000400000000000000" pitchFamily="2" charset="0"/>
                </a:rPr>
                <a:t>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consectetur</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adipiscing</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elit</a:t>
              </a:r>
              <a:r>
                <a:rPr lang="en-US" sz="1800" dirty="0">
                  <a:solidFill>
                    <a:schemeClr val="bg1"/>
                  </a:solidFill>
                  <a:latin typeface="Raleway" panose="020B0503030101060003" pitchFamily="34" charset="0"/>
                  <a:cs typeface="Poppins Light" panose="00000400000000000000" pitchFamily="2" charset="0"/>
                </a:rPr>
                <a:t> 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consectetur</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adipiscing</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elit</a:t>
              </a:r>
              <a:r>
                <a:rPr lang="en-US" sz="1800" dirty="0">
                  <a:solidFill>
                    <a:schemeClr val="bg1"/>
                  </a:solidFill>
                  <a:latin typeface="Raleway" panose="020B0503030101060003" pitchFamily="34" charset="0"/>
                  <a:cs typeface="Poppins Light" panose="00000400000000000000" pitchFamily="2" charset="0"/>
                </a:rPr>
                <a:t> Lorem ipsum</a:t>
              </a:r>
            </a:p>
          </p:txBody>
        </p:sp>
        <p:sp>
          <p:nvSpPr>
            <p:cNvPr id="10" name="TextBox 9">
              <a:extLst>
                <a:ext uri="{FF2B5EF4-FFF2-40B4-BE49-F238E27FC236}">
                  <a16:creationId xmlns:a16="http://schemas.microsoft.com/office/drawing/2014/main" id="{09676FE8-30BF-CAF6-21C1-D8374BAADBEC}"/>
                </a:ext>
              </a:extLst>
            </p:cNvPr>
            <p:cNvSpPr txBox="1"/>
            <p:nvPr/>
          </p:nvSpPr>
          <p:spPr>
            <a:xfrm>
              <a:off x="926624" y="3787351"/>
              <a:ext cx="2060416" cy="236860"/>
            </a:xfrm>
            <a:prstGeom prst="rect">
              <a:avLst/>
            </a:prstGeom>
            <a:noFill/>
          </p:spPr>
          <p:txBody>
            <a:bodyPr wrap="square" rtlCol="0">
              <a:spAutoFit/>
            </a:bodyPr>
            <a:lstStyle/>
            <a:p>
              <a:pPr algn="ctr">
                <a:lnSpc>
                  <a:spcPts val="3200"/>
                </a:lnSpc>
              </a:pPr>
              <a:r>
                <a:rPr lang="en-US" sz="2400" dirty="0">
                  <a:solidFill>
                    <a:schemeClr val="bg1"/>
                  </a:solidFill>
                  <a:latin typeface="Raleway" panose="020B0503030101060003" pitchFamily="34" charset="0"/>
                  <a:cs typeface="Poppins Light" panose="00000400000000000000" pitchFamily="2" charset="0"/>
                </a:rPr>
                <a:t>This Slides is 100% </a:t>
              </a:r>
            </a:p>
          </p:txBody>
        </p:sp>
      </p:grpSp>
      <p:grpSp>
        <p:nvGrpSpPr>
          <p:cNvPr id="11" name="Group 10">
            <a:extLst>
              <a:ext uri="{FF2B5EF4-FFF2-40B4-BE49-F238E27FC236}">
                <a16:creationId xmlns:a16="http://schemas.microsoft.com/office/drawing/2014/main" id="{D7F90026-09DE-B398-A84A-8863DFB3428E}"/>
              </a:ext>
            </a:extLst>
          </p:cNvPr>
          <p:cNvGrpSpPr/>
          <p:nvPr/>
        </p:nvGrpSpPr>
        <p:grpSpPr>
          <a:xfrm>
            <a:off x="7403656" y="7578583"/>
            <a:ext cx="4120832" cy="3793686"/>
            <a:chOff x="926624" y="3147248"/>
            <a:chExt cx="2060416" cy="1896843"/>
          </a:xfrm>
        </p:grpSpPr>
        <p:sp>
          <p:nvSpPr>
            <p:cNvPr id="12" name="TextBox 11">
              <a:extLst>
                <a:ext uri="{FF2B5EF4-FFF2-40B4-BE49-F238E27FC236}">
                  <a16:creationId xmlns:a16="http://schemas.microsoft.com/office/drawing/2014/main" id="{28181B09-C035-FDB7-3C0B-41C1C24E9D95}"/>
                </a:ext>
              </a:extLst>
            </p:cNvPr>
            <p:cNvSpPr txBox="1"/>
            <p:nvPr/>
          </p:nvSpPr>
          <p:spPr>
            <a:xfrm>
              <a:off x="1048544" y="3147248"/>
              <a:ext cx="1816576" cy="569387"/>
            </a:xfrm>
            <a:prstGeom prst="rect">
              <a:avLst/>
            </a:prstGeom>
            <a:noFill/>
          </p:spPr>
          <p:txBody>
            <a:bodyPr wrap="square" rtlCol="0">
              <a:spAutoFit/>
            </a:bodyPr>
            <a:lstStyle/>
            <a:p>
              <a:pPr algn="ctr"/>
              <a:r>
                <a:rPr lang="en-US" sz="3400" dirty="0">
                  <a:solidFill>
                    <a:schemeClr val="bg1"/>
                  </a:solidFill>
                  <a:latin typeface="Raleway SemiBold" panose="020B0703030101060003" pitchFamily="34" charset="0"/>
                  <a:cs typeface="Poppins SemiBold" panose="00000700000000000000" pitchFamily="2" charset="0"/>
                </a:rPr>
                <a:t>Amazing To</a:t>
              </a:r>
            </a:p>
            <a:p>
              <a:pPr algn="ctr"/>
              <a:r>
                <a:rPr lang="en-US" sz="3400" dirty="0">
                  <a:solidFill>
                    <a:schemeClr val="bg1"/>
                  </a:solidFill>
                  <a:latin typeface="Raleway SemiBold" panose="020B0703030101060003" pitchFamily="34" charset="0"/>
                  <a:cs typeface="Poppins SemiBold" panose="00000700000000000000" pitchFamily="2" charset="0"/>
                </a:rPr>
                <a:t>Designs</a:t>
              </a:r>
            </a:p>
          </p:txBody>
        </p:sp>
        <p:sp>
          <p:nvSpPr>
            <p:cNvPr id="13" name="TextBox 12">
              <a:extLst>
                <a:ext uri="{FF2B5EF4-FFF2-40B4-BE49-F238E27FC236}">
                  <a16:creationId xmlns:a16="http://schemas.microsoft.com/office/drawing/2014/main" id="{B084E907-8D40-8ED5-003B-DFF9A486B0DF}"/>
                </a:ext>
              </a:extLst>
            </p:cNvPr>
            <p:cNvSpPr txBox="1"/>
            <p:nvPr/>
          </p:nvSpPr>
          <p:spPr>
            <a:xfrm>
              <a:off x="927576" y="4056609"/>
              <a:ext cx="2058512" cy="987482"/>
            </a:xfrm>
            <a:prstGeom prst="rect">
              <a:avLst/>
            </a:prstGeom>
            <a:noFill/>
          </p:spPr>
          <p:txBody>
            <a:bodyPr wrap="square" rtlCol="0">
              <a:spAutoFit/>
            </a:bodyPr>
            <a:lstStyle/>
            <a:p>
              <a:pPr algn="ctr">
                <a:lnSpc>
                  <a:spcPts val="3000"/>
                </a:lnSpc>
              </a:pPr>
              <a:r>
                <a:rPr lang="en-US" sz="1800" dirty="0">
                  <a:solidFill>
                    <a:schemeClr val="bg1"/>
                  </a:solidFill>
                  <a:latin typeface="Raleway" panose="020B0503030101060003" pitchFamily="34" charset="0"/>
                  <a:cs typeface="Poppins Light" panose="00000400000000000000" pitchFamily="2" charset="0"/>
                </a:rPr>
                <a:t>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consectetur</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adipiscing</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elit</a:t>
              </a:r>
              <a:r>
                <a:rPr lang="en-US" sz="1800" dirty="0">
                  <a:solidFill>
                    <a:schemeClr val="bg1"/>
                  </a:solidFill>
                  <a:latin typeface="Raleway" panose="020B0503030101060003" pitchFamily="34" charset="0"/>
                  <a:cs typeface="Poppins Light" panose="00000400000000000000" pitchFamily="2" charset="0"/>
                </a:rPr>
                <a:t> 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consectetur</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adipiscing</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elit</a:t>
              </a:r>
              <a:r>
                <a:rPr lang="en-US" sz="1800" dirty="0">
                  <a:solidFill>
                    <a:schemeClr val="bg1"/>
                  </a:solidFill>
                  <a:latin typeface="Raleway" panose="020B0503030101060003" pitchFamily="34" charset="0"/>
                  <a:cs typeface="Poppins Light" panose="00000400000000000000" pitchFamily="2" charset="0"/>
                </a:rPr>
                <a:t> Lorem ipsum</a:t>
              </a:r>
            </a:p>
          </p:txBody>
        </p:sp>
        <p:sp>
          <p:nvSpPr>
            <p:cNvPr id="14" name="TextBox 13">
              <a:extLst>
                <a:ext uri="{FF2B5EF4-FFF2-40B4-BE49-F238E27FC236}">
                  <a16:creationId xmlns:a16="http://schemas.microsoft.com/office/drawing/2014/main" id="{109687D2-EA23-0830-37F7-76C4F3A5246B}"/>
                </a:ext>
              </a:extLst>
            </p:cNvPr>
            <p:cNvSpPr txBox="1"/>
            <p:nvPr/>
          </p:nvSpPr>
          <p:spPr>
            <a:xfrm>
              <a:off x="926624" y="3787351"/>
              <a:ext cx="2060416" cy="236860"/>
            </a:xfrm>
            <a:prstGeom prst="rect">
              <a:avLst/>
            </a:prstGeom>
            <a:noFill/>
          </p:spPr>
          <p:txBody>
            <a:bodyPr wrap="square" rtlCol="0">
              <a:spAutoFit/>
            </a:bodyPr>
            <a:lstStyle/>
            <a:p>
              <a:pPr algn="ctr">
                <a:lnSpc>
                  <a:spcPts val="3200"/>
                </a:lnSpc>
              </a:pPr>
              <a:r>
                <a:rPr lang="en-US" sz="2400" dirty="0">
                  <a:solidFill>
                    <a:schemeClr val="bg1"/>
                  </a:solidFill>
                  <a:latin typeface="Raleway" panose="020B0503030101060003" pitchFamily="34" charset="0"/>
                  <a:cs typeface="Poppins Light" panose="00000400000000000000" pitchFamily="2" charset="0"/>
                </a:rPr>
                <a:t>This Slides is 100% </a:t>
              </a:r>
            </a:p>
          </p:txBody>
        </p:sp>
      </p:grpSp>
      <p:grpSp>
        <p:nvGrpSpPr>
          <p:cNvPr id="15" name="Group 14">
            <a:extLst>
              <a:ext uri="{FF2B5EF4-FFF2-40B4-BE49-F238E27FC236}">
                <a16:creationId xmlns:a16="http://schemas.microsoft.com/office/drawing/2014/main" id="{D0759982-2BEC-50FD-46A6-A36BBDD8A738}"/>
              </a:ext>
            </a:extLst>
          </p:cNvPr>
          <p:cNvGrpSpPr/>
          <p:nvPr/>
        </p:nvGrpSpPr>
        <p:grpSpPr>
          <a:xfrm>
            <a:off x="12838784" y="7578583"/>
            <a:ext cx="4120832" cy="3793686"/>
            <a:chOff x="926624" y="3147248"/>
            <a:chExt cx="2060416" cy="1896843"/>
          </a:xfrm>
        </p:grpSpPr>
        <p:sp>
          <p:nvSpPr>
            <p:cNvPr id="16" name="TextBox 15">
              <a:extLst>
                <a:ext uri="{FF2B5EF4-FFF2-40B4-BE49-F238E27FC236}">
                  <a16:creationId xmlns:a16="http://schemas.microsoft.com/office/drawing/2014/main" id="{6F3B2795-FDD2-C665-143E-2FFE31528F26}"/>
                </a:ext>
              </a:extLst>
            </p:cNvPr>
            <p:cNvSpPr txBox="1"/>
            <p:nvPr/>
          </p:nvSpPr>
          <p:spPr>
            <a:xfrm>
              <a:off x="1048544" y="3147248"/>
              <a:ext cx="1816576" cy="569387"/>
            </a:xfrm>
            <a:prstGeom prst="rect">
              <a:avLst/>
            </a:prstGeom>
            <a:noFill/>
          </p:spPr>
          <p:txBody>
            <a:bodyPr wrap="square" rtlCol="0">
              <a:spAutoFit/>
            </a:bodyPr>
            <a:lstStyle/>
            <a:p>
              <a:pPr algn="ctr"/>
              <a:r>
                <a:rPr lang="en-US" sz="3400" dirty="0">
                  <a:solidFill>
                    <a:schemeClr val="bg1"/>
                  </a:solidFill>
                  <a:latin typeface="Raleway SemiBold" panose="020B0703030101060003" pitchFamily="34" charset="0"/>
                  <a:cs typeface="Poppins SemiBold" panose="00000700000000000000" pitchFamily="2" charset="0"/>
                </a:rPr>
                <a:t>Full Strategy</a:t>
              </a:r>
            </a:p>
            <a:p>
              <a:pPr algn="ctr"/>
              <a:r>
                <a:rPr lang="en-US" sz="3400" dirty="0">
                  <a:solidFill>
                    <a:schemeClr val="bg1"/>
                  </a:solidFill>
                  <a:latin typeface="Raleway SemiBold" panose="020B0703030101060003" pitchFamily="34" charset="0"/>
                  <a:cs typeface="Poppins SemiBold" panose="00000700000000000000" pitchFamily="2" charset="0"/>
                </a:rPr>
                <a:t>Awards</a:t>
              </a:r>
            </a:p>
          </p:txBody>
        </p:sp>
        <p:sp>
          <p:nvSpPr>
            <p:cNvPr id="17" name="TextBox 16">
              <a:extLst>
                <a:ext uri="{FF2B5EF4-FFF2-40B4-BE49-F238E27FC236}">
                  <a16:creationId xmlns:a16="http://schemas.microsoft.com/office/drawing/2014/main" id="{F32ABFA3-5862-C44E-1077-BE5314DAC672}"/>
                </a:ext>
              </a:extLst>
            </p:cNvPr>
            <p:cNvSpPr txBox="1"/>
            <p:nvPr/>
          </p:nvSpPr>
          <p:spPr>
            <a:xfrm>
              <a:off x="927576" y="4056609"/>
              <a:ext cx="2058512" cy="987482"/>
            </a:xfrm>
            <a:prstGeom prst="rect">
              <a:avLst/>
            </a:prstGeom>
            <a:noFill/>
          </p:spPr>
          <p:txBody>
            <a:bodyPr wrap="square" rtlCol="0">
              <a:spAutoFit/>
            </a:bodyPr>
            <a:lstStyle/>
            <a:p>
              <a:pPr algn="ctr">
                <a:lnSpc>
                  <a:spcPts val="3000"/>
                </a:lnSpc>
              </a:pPr>
              <a:r>
                <a:rPr lang="en-US" sz="1800" dirty="0">
                  <a:solidFill>
                    <a:schemeClr val="bg1"/>
                  </a:solidFill>
                  <a:latin typeface="Raleway" panose="020B0503030101060003" pitchFamily="34" charset="0"/>
                  <a:cs typeface="Poppins Light" panose="00000400000000000000" pitchFamily="2" charset="0"/>
                </a:rPr>
                <a:t>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consectetur</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adipiscing</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elit</a:t>
              </a:r>
              <a:r>
                <a:rPr lang="en-US" sz="1800" dirty="0">
                  <a:solidFill>
                    <a:schemeClr val="bg1"/>
                  </a:solidFill>
                  <a:latin typeface="Raleway" panose="020B0503030101060003" pitchFamily="34" charset="0"/>
                  <a:cs typeface="Poppins Light" panose="00000400000000000000" pitchFamily="2" charset="0"/>
                </a:rPr>
                <a:t> 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consectetur</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adipiscing</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elit</a:t>
              </a:r>
              <a:r>
                <a:rPr lang="en-US" sz="1800" dirty="0">
                  <a:solidFill>
                    <a:schemeClr val="bg1"/>
                  </a:solidFill>
                  <a:latin typeface="Raleway" panose="020B0503030101060003" pitchFamily="34" charset="0"/>
                  <a:cs typeface="Poppins Light" panose="00000400000000000000" pitchFamily="2" charset="0"/>
                </a:rPr>
                <a:t> Lorem ipsum</a:t>
              </a:r>
            </a:p>
          </p:txBody>
        </p:sp>
        <p:sp>
          <p:nvSpPr>
            <p:cNvPr id="18" name="TextBox 17">
              <a:extLst>
                <a:ext uri="{FF2B5EF4-FFF2-40B4-BE49-F238E27FC236}">
                  <a16:creationId xmlns:a16="http://schemas.microsoft.com/office/drawing/2014/main" id="{69785827-D68C-6319-8B5D-ABED099CF75B}"/>
                </a:ext>
              </a:extLst>
            </p:cNvPr>
            <p:cNvSpPr txBox="1"/>
            <p:nvPr/>
          </p:nvSpPr>
          <p:spPr>
            <a:xfrm>
              <a:off x="926624" y="3787351"/>
              <a:ext cx="2060416" cy="236860"/>
            </a:xfrm>
            <a:prstGeom prst="rect">
              <a:avLst/>
            </a:prstGeom>
            <a:noFill/>
          </p:spPr>
          <p:txBody>
            <a:bodyPr wrap="square" rtlCol="0">
              <a:spAutoFit/>
            </a:bodyPr>
            <a:lstStyle/>
            <a:p>
              <a:pPr algn="ctr">
                <a:lnSpc>
                  <a:spcPts val="3200"/>
                </a:lnSpc>
              </a:pPr>
              <a:r>
                <a:rPr lang="en-US" sz="2400" dirty="0">
                  <a:solidFill>
                    <a:schemeClr val="bg1"/>
                  </a:solidFill>
                  <a:latin typeface="Raleway" panose="020B0503030101060003" pitchFamily="34" charset="0"/>
                  <a:cs typeface="Poppins Light" panose="00000400000000000000" pitchFamily="2" charset="0"/>
                </a:rPr>
                <a:t>This Slides is 100% </a:t>
              </a:r>
            </a:p>
          </p:txBody>
        </p:sp>
      </p:grpSp>
      <p:grpSp>
        <p:nvGrpSpPr>
          <p:cNvPr id="19" name="Group 18">
            <a:extLst>
              <a:ext uri="{FF2B5EF4-FFF2-40B4-BE49-F238E27FC236}">
                <a16:creationId xmlns:a16="http://schemas.microsoft.com/office/drawing/2014/main" id="{1ED1CC7F-4D5D-705E-5B25-5D3B98830016}"/>
              </a:ext>
            </a:extLst>
          </p:cNvPr>
          <p:cNvGrpSpPr/>
          <p:nvPr/>
        </p:nvGrpSpPr>
        <p:grpSpPr>
          <a:xfrm>
            <a:off x="18204634" y="7578583"/>
            <a:ext cx="4120832" cy="3793686"/>
            <a:chOff x="926624" y="3147248"/>
            <a:chExt cx="2060416" cy="1896843"/>
          </a:xfrm>
        </p:grpSpPr>
        <p:sp>
          <p:nvSpPr>
            <p:cNvPr id="20" name="TextBox 19">
              <a:extLst>
                <a:ext uri="{FF2B5EF4-FFF2-40B4-BE49-F238E27FC236}">
                  <a16:creationId xmlns:a16="http://schemas.microsoft.com/office/drawing/2014/main" id="{07933E32-840F-E3A5-1434-51365ACCFDC6}"/>
                </a:ext>
              </a:extLst>
            </p:cNvPr>
            <p:cNvSpPr txBox="1"/>
            <p:nvPr/>
          </p:nvSpPr>
          <p:spPr>
            <a:xfrm>
              <a:off x="1048544" y="3147248"/>
              <a:ext cx="1816576" cy="569387"/>
            </a:xfrm>
            <a:prstGeom prst="rect">
              <a:avLst/>
            </a:prstGeom>
            <a:noFill/>
          </p:spPr>
          <p:txBody>
            <a:bodyPr wrap="square" rtlCol="0">
              <a:spAutoFit/>
            </a:bodyPr>
            <a:lstStyle/>
            <a:p>
              <a:pPr algn="ctr"/>
              <a:r>
                <a:rPr lang="en-US" sz="3400" dirty="0">
                  <a:solidFill>
                    <a:schemeClr val="bg1"/>
                  </a:solidFill>
                  <a:latin typeface="Raleway SemiBold" panose="020B0703030101060003" pitchFamily="34" charset="0"/>
                  <a:cs typeface="Poppins SemiBold" panose="00000700000000000000" pitchFamily="2" charset="0"/>
                </a:rPr>
                <a:t>Winning This</a:t>
              </a:r>
            </a:p>
            <a:p>
              <a:pPr algn="ctr"/>
              <a:r>
                <a:rPr lang="en-US" sz="3400" dirty="0">
                  <a:solidFill>
                    <a:schemeClr val="bg1"/>
                  </a:solidFill>
                  <a:latin typeface="Raleway SemiBold" panose="020B0703030101060003" pitchFamily="34" charset="0"/>
                  <a:cs typeface="Poppins SemiBold" panose="00000700000000000000" pitchFamily="2" charset="0"/>
                </a:rPr>
                <a:t>Awards</a:t>
              </a:r>
            </a:p>
          </p:txBody>
        </p:sp>
        <p:sp>
          <p:nvSpPr>
            <p:cNvPr id="21" name="TextBox 20">
              <a:extLst>
                <a:ext uri="{FF2B5EF4-FFF2-40B4-BE49-F238E27FC236}">
                  <a16:creationId xmlns:a16="http://schemas.microsoft.com/office/drawing/2014/main" id="{7A181F3B-C8F6-FB1B-D40E-CEDF7FA4B400}"/>
                </a:ext>
              </a:extLst>
            </p:cNvPr>
            <p:cNvSpPr txBox="1"/>
            <p:nvPr/>
          </p:nvSpPr>
          <p:spPr>
            <a:xfrm>
              <a:off x="927576" y="4056609"/>
              <a:ext cx="2058512" cy="987482"/>
            </a:xfrm>
            <a:prstGeom prst="rect">
              <a:avLst/>
            </a:prstGeom>
            <a:noFill/>
          </p:spPr>
          <p:txBody>
            <a:bodyPr wrap="square" rtlCol="0">
              <a:spAutoFit/>
            </a:bodyPr>
            <a:lstStyle/>
            <a:p>
              <a:pPr algn="ctr">
                <a:lnSpc>
                  <a:spcPts val="3000"/>
                </a:lnSpc>
              </a:pPr>
              <a:r>
                <a:rPr lang="en-US" sz="1800" dirty="0">
                  <a:solidFill>
                    <a:schemeClr val="bg1"/>
                  </a:solidFill>
                  <a:latin typeface="Raleway" panose="020B0503030101060003" pitchFamily="34" charset="0"/>
                  <a:cs typeface="Poppins Light" panose="00000400000000000000" pitchFamily="2" charset="0"/>
                </a:rPr>
                <a:t>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consectetur</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adipiscing</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elit</a:t>
              </a:r>
              <a:r>
                <a:rPr lang="en-US" sz="1800" dirty="0">
                  <a:solidFill>
                    <a:schemeClr val="bg1"/>
                  </a:solidFill>
                  <a:latin typeface="Raleway" panose="020B0503030101060003" pitchFamily="34" charset="0"/>
                  <a:cs typeface="Poppins Light" panose="00000400000000000000" pitchFamily="2" charset="0"/>
                </a:rPr>
                <a:t> 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consectetur</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adipiscing</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elit</a:t>
              </a:r>
              <a:r>
                <a:rPr lang="en-US" sz="1800" dirty="0">
                  <a:solidFill>
                    <a:schemeClr val="bg1"/>
                  </a:solidFill>
                  <a:latin typeface="Raleway" panose="020B0503030101060003" pitchFamily="34" charset="0"/>
                  <a:cs typeface="Poppins Light" panose="00000400000000000000" pitchFamily="2" charset="0"/>
                </a:rPr>
                <a:t> Lorem ipsum</a:t>
              </a:r>
            </a:p>
          </p:txBody>
        </p:sp>
        <p:sp>
          <p:nvSpPr>
            <p:cNvPr id="22" name="TextBox 21">
              <a:extLst>
                <a:ext uri="{FF2B5EF4-FFF2-40B4-BE49-F238E27FC236}">
                  <a16:creationId xmlns:a16="http://schemas.microsoft.com/office/drawing/2014/main" id="{C9CD666A-E30A-40C3-1B58-875D8DDA614C}"/>
                </a:ext>
              </a:extLst>
            </p:cNvPr>
            <p:cNvSpPr txBox="1"/>
            <p:nvPr/>
          </p:nvSpPr>
          <p:spPr>
            <a:xfrm>
              <a:off x="926624" y="3787351"/>
              <a:ext cx="2060416" cy="236860"/>
            </a:xfrm>
            <a:prstGeom prst="rect">
              <a:avLst/>
            </a:prstGeom>
            <a:noFill/>
          </p:spPr>
          <p:txBody>
            <a:bodyPr wrap="square" rtlCol="0">
              <a:spAutoFit/>
            </a:bodyPr>
            <a:lstStyle/>
            <a:p>
              <a:pPr algn="ctr">
                <a:lnSpc>
                  <a:spcPts val="3200"/>
                </a:lnSpc>
              </a:pPr>
              <a:r>
                <a:rPr lang="en-US" sz="2400" dirty="0">
                  <a:solidFill>
                    <a:schemeClr val="bg1"/>
                  </a:solidFill>
                  <a:latin typeface="Raleway" panose="020B0503030101060003" pitchFamily="34" charset="0"/>
                  <a:cs typeface="Poppins Light" panose="00000400000000000000" pitchFamily="2" charset="0"/>
                </a:rPr>
                <a:t>This Slides is 100% </a:t>
              </a:r>
            </a:p>
          </p:txBody>
        </p:sp>
      </p:grpSp>
      <p:sp>
        <p:nvSpPr>
          <p:cNvPr id="23" name="Oval 22">
            <a:extLst>
              <a:ext uri="{FF2B5EF4-FFF2-40B4-BE49-F238E27FC236}">
                <a16:creationId xmlns:a16="http://schemas.microsoft.com/office/drawing/2014/main" id="{B2918ABC-20ED-ABB7-D8B5-464873745A8E}"/>
              </a:ext>
            </a:extLst>
          </p:cNvPr>
          <p:cNvSpPr/>
          <p:nvPr/>
        </p:nvSpPr>
        <p:spPr>
          <a:xfrm>
            <a:off x="2747174" y="4882100"/>
            <a:ext cx="2123004" cy="21230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4" name="Oval 23">
            <a:extLst>
              <a:ext uri="{FF2B5EF4-FFF2-40B4-BE49-F238E27FC236}">
                <a16:creationId xmlns:a16="http://schemas.microsoft.com/office/drawing/2014/main" id="{DA0A3A73-EDA1-0B2D-2058-0AC45A44D282}"/>
              </a:ext>
            </a:extLst>
          </p:cNvPr>
          <p:cNvSpPr/>
          <p:nvPr/>
        </p:nvSpPr>
        <p:spPr>
          <a:xfrm>
            <a:off x="8402570" y="4882100"/>
            <a:ext cx="2123004" cy="2123000"/>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5" name="Oval 24">
            <a:extLst>
              <a:ext uri="{FF2B5EF4-FFF2-40B4-BE49-F238E27FC236}">
                <a16:creationId xmlns:a16="http://schemas.microsoft.com/office/drawing/2014/main" id="{9369C0C8-6E26-8CD8-F0D9-7A570CA2C9FC}"/>
              </a:ext>
            </a:extLst>
          </p:cNvPr>
          <p:cNvSpPr/>
          <p:nvPr/>
        </p:nvSpPr>
        <p:spPr>
          <a:xfrm>
            <a:off x="13837698" y="4882100"/>
            <a:ext cx="2123004" cy="2123000"/>
          </a:xfrm>
          <a:prstGeom prst="ellipse">
            <a:avLst/>
          </a:prstGeom>
          <a:solidFill>
            <a:schemeClr val="bg1"/>
          </a:solid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6" name="Oval 25">
            <a:extLst>
              <a:ext uri="{FF2B5EF4-FFF2-40B4-BE49-F238E27FC236}">
                <a16:creationId xmlns:a16="http://schemas.microsoft.com/office/drawing/2014/main" id="{2070C49F-E7CA-6CE3-6FA3-A439F63E2777}"/>
              </a:ext>
            </a:extLst>
          </p:cNvPr>
          <p:cNvSpPr/>
          <p:nvPr/>
        </p:nvSpPr>
        <p:spPr>
          <a:xfrm>
            <a:off x="19203548" y="4882100"/>
            <a:ext cx="2123004" cy="2123000"/>
          </a:xfrm>
          <a:prstGeom prst="ellipse">
            <a:avLst/>
          </a:prstGeom>
          <a:solidFill>
            <a:schemeClr val="bg1"/>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27" name="Group 26">
            <a:extLst>
              <a:ext uri="{FF2B5EF4-FFF2-40B4-BE49-F238E27FC236}">
                <a16:creationId xmlns:a16="http://schemas.microsoft.com/office/drawing/2014/main" id="{3F93D39F-7D52-6E96-619B-919F3044D555}"/>
              </a:ext>
            </a:extLst>
          </p:cNvPr>
          <p:cNvGrpSpPr/>
          <p:nvPr/>
        </p:nvGrpSpPr>
        <p:grpSpPr>
          <a:xfrm>
            <a:off x="3330537" y="5645913"/>
            <a:ext cx="984010" cy="587190"/>
            <a:chOff x="3495431" y="3561767"/>
            <a:chExt cx="613822" cy="366289"/>
          </a:xfrm>
          <a:solidFill>
            <a:schemeClr val="accent1"/>
          </a:solidFill>
        </p:grpSpPr>
        <p:sp>
          <p:nvSpPr>
            <p:cNvPr id="28" name="Freeform 102">
              <a:extLst>
                <a:ext uri="{FF2B5EF4-FFF2-40B4-BE49-F238E27FC236}">
                  <a16:creationId xmlns:a16="http://schemas.microsoft.com/office/drawing/2014/main" id="{4243D305-266F-D444-AC32-68FD5C7BA0C6}"/>
                </a:ext>
              </a:extLst>
            </p:cNvPr>
            <p:cNvSpPr>
              <a:spLocks noEditPoints="1"/>
            </p:cNvSpPr>
            <p:nvPr/>
          </p:nvSpPr>
          <p:spPr bwMode="auto">
            <a:xfrm>
              <a:off x="3501600" y="3567936"/>
              <a:ext cx="602255" cy="353951"/>
            </a:xfrm>
            <a:custGeom>
              <a:avLst/>
              <a:gdLst>
                <a:gd name="T0" fmla="*/ 410 w 410"/>
                <a:gd name="T1" fmla="*/ 47 h 240"/>
                <a:gd name="T2" fmla="*/ 410 w 410"/>
                <a:gd name="T3" fmla="*/ 0 h 240"/>
                <a:gd name="T4" fmla="*/ 363 w 410"/>
                <a:gd name="T5" fmla="*/ 0 h 240"/>
                <a:gd name="T6" fmla="*/ 363 w 410"/>
                <a:gd name="T7" fmla="*/ 17 h 240"/>
                <a:gd name="T8" fmla="*/ 47 w 410"/>
                <a:gd name="T9" fmla="*/ 17 h 240"/>
                <a:gd name="T10" fmla="*/ 47 w 410"/>
                <a:gd name="T11" fmla="*/ 0 h 240"/>
                <a:gd name="T12" fmla="*/ 0 w 410"/>
                <a:gd name="T13" fmla="*/ 0 h 240"/>
                <a:gd name="T14" fmla="*/ 0 w 410"/>
                <a:gd name="T15" fmla="*/ 47 h 240"/>
                <a:gd name="T16" fmla="*/ 47 w 410"/>
                <a:gd name="T17" fmla="*/ 47 h 240"/>
                <a:gd name="T18" fmla="*/ 47 w 410"/>
                <a:gd name="T19" fmla="*/ 31 h 240"/>
                <a:gd name="T20" fmla="*/ 159 w 410"/>
                <a:gd name="T21" fmla="*/ 31 h 240"/>
                <a:gd name="T22" fmla="*/ 159 w 410"/>
                <a:gd name="T23" fmla="*/ 54 h 240"/>
                <a:gd name="T24" fmla="*/ 18 w 410"/>
                <a:gd name="T25" fmla="*/ 216 h 240"/>
                <a:gd name="T26" fmla="*/ 12 w 410"/>
                <a:gd name="T27" fmla="*/ 216 h 240"/>
                <a:gd name="T28" fmla="*/ 12 w 410"/>
                <a:gd name="T29" fmla="*/ 240 h 240"/>
                <a:gd name="T30" fmla="*/ 35 w 410"/>
                <a:gd name="T31" fmla="*/ 240 h 240"/>
                <a:gd name="T32" fmla="*/ 35 w 410"/>
                <a:gd name="T33" fmla="*/ 216 h 240"/>
                <a:gd name="T34" fmla="*/ 32 w 410"/>
                <a:gd name="T35" fmla="*/ 216 h 240"/>
                <a:gd name="T36" fmla="*/ 159 w 410"/>
                <a:gd name="T37" fmla="*/ 69 h 240"/>
                <a:gd name="T38" fmla="*/ 159 w 410"/>
                <a:gd name="T39" fmla="*/ 95 h 240"/>
                <a:gd name="T40" fmla="*/ 230 w 410"/>
                <a:gd name="T41" fmla="*/ 95 h 240"/>
                <a:gd name="T42" fmla="*/ 230 w 410"/>
                <a:gd name="T43" fmla="*/ 70 h 240"/>
                <a:gd name="T44" fmla="*/ 355 w 410"/>
                <a:gd name="T45" fmla="*/ 216 h 240"/>
                <a:gd name="T46" fmla="*/ 352 w 410"/>
                <a:gd name="T47" fmla="*/ 216 h 240"/>
                <a:gd name="T48" fmla="*/ 352 w 410"/>
                <a:gd name="T49" fmla="*/ 240 h 240"/>
                <a:gd name="T50" fmla="*/ 375 w 410"/>
                <a:gd name="T51" fmla="*/ 240 h 240"/>
                <a:gd name="T52" fmla="*/ 375 w 410"/>
                <a:gd name="T53" fmla="*/ 216 h 240"/>
                <a:gd name="T54" fmla="*/ 369 w 410"/>
                <a:gd name="T55" fmla="*/ 216 h 240"/>
                <a:gd name="T56" fmla="*/ 230 w 410"/>
                <a:gd name="T57" fmla="*/ 54 h 240"/>
                <a:gd name="T58" fmla="*/ 230 w 410"/>
                <a:gd name="T59" fmla="*/ 31 h 240"/>
                <a:gd name="T60" fmla="*/ 363 w 410"/>
                <a:gd name="T61" fmla="*/ 31 h 240"/>
                <a:gd name="T62" fmla="*/ 363 w 410"/>
                <a:gd name="T63" fmla="*/ 47 h 240"/>
                <a:gd name="T64" fmla="*/ 410 w 410"/>
                <a:gd name="T65" fmla="*/ 47 h 240"/>
                <a:gd name="T66" fmla="*/ 216 w 410"/>
                <a:gd name="T67" fmla="*/ 81 h 240"/>
                <a:gd name="T68" fmla="*/ 173 w 410"/>
                <a:gd name="T69" fmla="*/ 81 h 240"/>
                <a:gd name="T70" fmla="*/ 173 w 410"/>
                <a:gd name="T71" fmla="*/ 37 h 240"/>
                <a:gd name="T72" fmla="*/ 216 w 410"/>
                <a:gd name="T73" fmla="*/ 37 h 240"/>
                <a:gd name="T74" fmla="*/ 216 w 410"/>
                <a:gd name="T75" fmla="*/ 81 h 240"/>
                <a:gd name="T76" fmla="*/ 216 w 410"/>
                <a:gd name="T77" fmla="*/ 81 h 240"/>
                <a:gd name="T78" fmla="*/ 216 w 410"/>
                <a:gd name="T79" fmla="*/ 8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0" h="240">
                  <a:moveTo>
                    <a:pt x="410" y="47"/>
                  </a:moveTo>
                  <a:cubicBezTo>
                    <a:pt x="410" y="0"/>
                    <a:pt x="410" y="0"/>
                    <a:pt x="410" y="0"/>
                  </a:cubicBezTo>
                  <a:cubicBezTo>
                    <a:pt x="363" y="0"/>
                    <a:pt x="363" y="0"/>
                    <a:pt x="363" y="0"/>
                  </a:cubicBezTo>
                  <a:cubicBezTo>
                    <a:pt x="363" y="17"/>
                    <a:pt x="363" y="17"/>
                    <a:pt x="363" y="17"/>
                  </a:cubicBezTo>
                  <a:cubicBezTo>
                    <a:pt x="47" y="17"/>
                    <a:pt x="47" y="17"/>
                    <a:pt x="47" y="17"/>
                  </a:cubicBezTo>
                  <a:cubicBezTo>
                    <a:pt x="47" y="0"/>
                    <a:pt x="47" y="0"/>
                    <a:pt x="47" y="0"/>
                  </a:cubicBezTo>
                  <a:cubicBezTo>
                    <a:pt x="0" y="0"/>
                    <a:pt x="0" y="0"/>
                    <a:pt x="0" y="0"/>
                  </a:cubicBezTo>
                  <a:cubicBezTo>
                    <a:pt x="0" y="47"/>
                    <a:pt x="0" y="47"/>
                    <a:pt x="0" y="47"/>
                  </a:cubicBezTo>
                  <a:cubicBezTo>
                    <a:pt x="47" y="47"/>
                    <a:pt x="47" y="47"/>
                    <a:pt x="47" y="47"/>
                  </a:cubicBezTo>
                  <a:cubicBezTo>
                    <a:pt x="47" y="31"/>
                    <a:pt x="47" y="31"/>
                    <a:pt x="47" y="31"/>
                  </a:cubicBezTo>
                  <a:cubicBezTo>
                    <a:pt x="159" y="31"/>
                    <a:pt x="159" y="31"/>
                    <a:pt x="159" y="31"/>
                  </a:cubicBezTo>
                  <a:cubicBezTo>
                    <a:pt x="159" y="54"/>
                    <a:pt x="159" y="54"/>
                    <a:pt x="159" y="54"/>
                  </a:cubicBezTo>
                  <a:cubicBezTo>
                    <a:pt x="134" y="63"/>
                    <a:pt x="29" y="107"/>
                    <a:pt x="18" y="216"/>
                  </a:cubicBezTo>
                  <a:cubicBezTo>
                    <a:pt x="12" y="216"/>
                    <a:pt x="12" y="216"/>
                    <a:pt x="12" y="216"/>
                  </a:cubicBezTo>
                  <a:cubicBezTo>
                    <a:pt x="12" y="240"/>
                    <a:pt x="12" y="240"/>
                    <a:pt x="12" y="240"/>
                  </a:cubicBezTo>
                  <a:cubicBezTo>
                    <a:pt x="35" y="240"/>
                    <a:pt x="35" y="240"/>
                    <a:pt x="35" y="240"/>
                  </a:cubicBezTo>
                  <a:cubicBezTo>
                    <a:pt x="35" y="216"/>
                    <a:pt x="35" y="216"/>
                    <a:pt x="35" y="216"/>
                  </a:cubicBezTo>
                  <a:cubicBezTo>
                    <a:pt x="32" y="216"/>
                    <a:pt x="32" y="216"/>
                    <a:pt x="32" y="216"/>
                  </a:cubicBezTo>
                  <a:cubicBezTo>
                    <a:pt x="42" y="122"/>
                    <a:pt x="130" y="80"/>
                    <a:pt x="159" y="69"/>
                  </a:cubicBezTo>
                  <a:cubicBezTo>
                    <a:pt x="159" y="95"/>
                    <a:pt x="159" y="95"/>
                    <a:pt x="159" y="95"/>
                  </a:cubicBezTo>
                  <a:cubicBezTo>
                    <a:pt x="230" y="95"/>
                    <a:pt x="230" y="95"/>
                    <a:pt x="230" y="95"/>
                  </a:cubicBezTo>
                  <a:cubicBezTo>
                    <a:pt x="230" y="70"/>
                    <a:pt x="230" y="70"/>
                    <a:pt x="230" y="70"/>
                  </a:cubicBezTo>
                  <a:cubicBezTo>
                    <a:pt x="261" y="82"/>
                    <a:pt x="345" y="124"/>
                    <a:pt x="355" y="216"/>
                  </a:cubicBezTo>
                  <a:cubicBezTo>
                    <a:pt x="352" y="216"/>
                    <a:pt x="352" y="216"/>
                    <a:pt x="352" y="216"/>
                  </a:cubicBezTo>
                  <a:cubicBezTo>
                    <a:pt x="352" y="240"/>
                    <a:pt x="352" y="240"/>
                    <a:pt x="352" y="240"/>
                  </a:cubicBezTo>
                  <a:cubicBezTo>
                    <a:pt x="375" y="240"/>
                    <a:pt x="375" y="240"/>
                    <a:pt x="375" y="240"/>
                  </a:cubicBezTo>
                  <a:cubicBezTo>
                    <a:pt x="375" y="216"/>
                    <a:pt x="375" y="216"/>
                    <a:pt x="375" y="216"/>
                  </a:cubicBezTo>
                  <a:cubicBezTo>
                    <a:pt x="369" y="216"/>
                    <a:pt x="369" y="216"/>
                    <a:pt x="369" y="216"/>
                  </a:cubicBezTo>
                  <a:cubicBezTo>
                    <a:pt x="359" y="110"/>
                    <a:pt x="258" y="65"/>
                    <a:pt x="230" y="54"/>
                  </a:cubicBezTo>
                  <a:cubicBezTo>
                    <a:pt x="230" y="31"/>
                    <a:pt x="230" y="31"/>
                    <a:pt x="230" y="31"/>
                  </a:cubicBezTo>
                  <a:cubicBezTo>
                    <a:pt x="363" y="31"/>
                    <a:pt x="363" y="31"/>
                    <a:pt x="363" y="31"/>
                  </a:cubicBezTo>
                  <a:cubicBezTo>
                    <a:pt x="363" y="47"/>
                    <a:pt x="363" y="47"/>
                    <a:pt x="363" y="47"/>
                  </a:cubicBezTo>
                  <a:cubicBezTo>
                    <a:pt x="410" y="47"/>
                    <a:pt x="410" y="47"/>
                    <a:pt x="410" y="47"/>
                  </a:cubicBezTo>
                  <a:close/>
                  <a:moveTo>
                    <a:pt x="216" y="81"/>
                  </a:moveTo>
                  <a:cubicBezTo>
                    <a:pt x="173" y="81"/>
                    <a:pt x="173" y="81"/>
                    <a:pt x="173" y="81"/>
                  </a:cubicBezTo>
                  <a:cubicBezTo>
                    <a:pt x="173" y="37"/>
                    <a:pt x="173" y="37"/>
                    <a:pt x="173" y="37"/>
                  </a:cubicBezTo>
                  <a:cubicBezTo>
                    <a:pt x="216" y="37"/>
                    <a:pt x="216" y="37"/>
                    <a:pt x="216" y="37"/>
                  </a:cubicBezTo>
                  <a:lnTo>
                    <a:pt x="216" y="81"/>
                  </a:lnTo>
                  <a:close/>
                  <a:moveTo>
                    <a:pt x="216" y="81"/>
                  </a:moveTo>
                  <a:cubicBezTo>
                    <a:pt x="216" y="81"/>
                    <a:pt x="216" y="81"/>
                    <a:pt x="216" y="8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29" name="Freeform 103">
              <a:extLst>
                <a:ext uri="{FF2B5EF4-FFF2-40B4-BE49-F238E27FC236}">
                  <a16:creationId xmlns:a16="http://schemas.microsoft.com/office/drawing/2014/main" id="{4F237670-2645-2A59-EC06-ABB2314DCBD2}"/>
                </a:ext>
              </a:extLst>
            </p:cNvPr>
            <p:cNvSpPr>
              <a:spLocks noEditPoints="1"/>
            </p:cNvSpPr>
            <p:nvPr/>
          </p:nvSpPr>
          <p:spPr bwMode="auto">
            <a:xfrm>
              <a:off x="3495431" y="3561767"/>
              <a:ext cx="613822" cy="366289"/>
            </a:xfrm>
            <a:custGeom>
              <a:avLst/>
              <a:gdLst>
                <a:gd name="T0" fmla="*/ 352 w 418"/>
                <a:gd name="T1" fmla="*/ 248 h 248"/>
                <a:gd name="T2" fmla="*/ 355 w 418"/>
                <a:gd name="T3" fmla="*/ 216 h 248"/>
                <a:gd name="T4" fmla="*/ 239 w 418"/>
                <a:gd name="T5" fmla="*/ 103 h 248"/>
                <a:gd name="T6" fmla="*/ 159 w 418"/>
                <a:gd name="T7" fmla="*/ 79 h 248"/>
                <a:gd name="T8" fmla="*/ 43 w 418"/>
                <a:gd name="T9" fmla="*/ 216 h 248"/>
                <a:gd name="T10" fmla="*/ 12 w 418"/>
                <a:gd name="T11" fmla="*/ 248 h 248"/>
                <a:gd name="T12" fmla="*/ 18 w 418"/>
                <a:gd name="T13" fmla="*/ 216 h 248"/>
                <a:gd name="T14" fmla="*/ 159 w 418"/>
                <a:gd name="T15" fmla="*/ 39 h 248"/>
                <a:gd name="T16" fmla="*/ 55 w 418"/>
                <a:gd name="T17" fmla="*/ 55 h 248"/>
                <a:gd name="T18" fmla="*/ 0 w 418"/>
                <a:gd name="T19" fmla="*/ 0 h 248"/>
                <a:gd name="T20" fmla="*/ 55 w 418"/>
                <a:gd name="T21" fmla="*/ 16 h 248"/>
                <a:gd name="T22" fmla="*/ 363 w 418"/>
                <a:gd name="T23" fmla="*/ 0 h 248"/>
                <a:gd name="T24" fmla="*/ 418 w 418"/>
                <a:gd name="T25" fmla="*/ 55 h 248"/>
                <a:gd name="T26" fmla="*/ 363 w 418"/>
                <a:gd name="T27" fmla="*/ 39 h 248"/>
                <a:gd name="T28" fmla="*/ 239 w 418"/>
                <a:gd name="T29" fmla="*/ 56 h 248"/>
                <a:gd name="T30" fmla="*/ 383 w 418"/>
                <a:gd name="T31" fmla="*/ 216 h 248"/>
                <a:gd name="T32" fmla="*/ 360 w 418"/>
                <a:gd name="T33" fmla="*/ 240 h 248"/>
                <a:gd name="T34" fmla="*/ 375 w 418"/>
                <a:gd name="T35" fmla="*/ 224 h 248"/>
                <a:gd name="T36" fmla="*/ 369 w 418"/>
                <a:gd name="T37" fmla="*/ 221 h 248"/>
                <a:gd name="T38" fmla="*/ 230 w 418"/>
                <a:gd name="T39" fmla="*/ 61 h 248"/>
                <a:gd name="T40" fmla="*/ 371 w 418"/>
                <a:gd name="T41" fmla="*/ 31 h 248"/>
                <a:gd name="T42" fmla="*/ 410 w 418"/>
                <a:gd name="T43" fmla="*/ 47 h 248"/>
                <a:gd name="T44" fmla="*/ 371 w 418"/>
                <a:gd name="T45" fmla="*/ 8 h 248"/>
                <a:gd name="T46" fmla="*/ 47 w 418"/>
                <a:gd name="T47" fmla="*/ 25 h 248"/>
                <a:gd name="T48" fmla="*/ 8 w 418"/>
                <a:gd name="T49" fmla="*/ 8 h 248"/>
                <a:gd name="T50" fmla="*/ 47 w 418"/>
                <a:gd name="T51" fmla="*/ 47 h 248"/>
                <a:gd name="T52" fmla="*/ 167 w 418"/>
                <a:gd name="T53" fmla="*/ 31 h 248"/>
                <a:gd name="T54" fmla="*/ 164 w 418"/>
                <a:gd name="T55" fmla="*/ 62 h 248"/>
                <a:gd name="T56" fmla="*/ 25 w 418"/>
                <a:gd name="T57" fmla="*/ 224 h 248"/>
                <a:gd name="T58" fmla="*/ 20 w 418"/>
                <a:gd name="T59" fmla="*/ 240 h 248"/>
                <a:gd name="T60" fmla="*/ 35 w 418"/>
                <a:gd name="T61" fmla="*/ 224 h 248"/>
                <a:gd name="T62" fmla="*/ 32 w 418"/>
                <a:gd name="T63" fmla="*/ 220 h 248"/>
                <a:gd name="T64" fmla="*/ 167 w 418"/>
                <a:gd name="T65" fmla="*/ 67 h 248"/>
                <a:gd name="T66" fmla="*/ 230 w 418"/>
                <a:gd name="T67" fmla="*/ 95 h 248"/>
                <a:gd name="T68" fmla="*/ 236 w 418"/>
                <a:gd name="T69" fmla="*/ 70 h 248"/>
                <a:gd name="T70" fmla="*/ 364 w 418"/>
                <a:gd name="T71" fmla="*/ 224 h 248"/>
                <a:gd name="T72" fmla="*/ 360 w 418"/>
                <a:gd name="T73" fmla="*/ 240 h 248"/>
                <a:gd name="T74" fmla="*/ 173 w 418"/>
                <a:gd name="T75" fmla="*/ 89 h 248"/>
                <a:gd name="T76" fmla="*/ 224 w 418"/>
                <a:gd name="T77" fmla="*/ 37 h 248"/>
                <a:gd name="T78" fmla="*/ 181 w 418"/>
                <a:gd name="T79" fmla="*/ 81 h 248"/>
                <a:gd name="T80" fmla="*/ 216 w 418"/>
                <a:gd name="T81" fmla="*/ 45 h 248"/>
                <a:gd name="T82" fmla="*/ 181 w 418"/>
                <a:gd name="T83" fmla="*/ 8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18" h="248">
                  <a:moveTo>
                    <a:pt x="383" y="248"/>
                  </a:moveTo>
                  <a:cubicBezTo>
                    <a:pt x="352" y="248"/>
                    <a:pt x="352" y="248"/>
                    <a:pt x="352" y="248"/>
                  </a:cubicBezTo>
                  <a:cubicBezTo>
                    <a:pt x="352" y="216"/>
                    <a:pt x="352" y="216"/>
                    <a:pt x="352" y="216"/>
                  </a:cubicBezTo>
                  <a:cubicBezTo>
                    <a:pt x="355" y="216"/>
                    <a:pt x="355" y="216"/>
                    <a:pt x="355" y="216"/>
                  </a:cubicBezTo>
                  <a:cubicBezTo>
                    <a:pt x="343" y="134"/>
                    <a:pt x="269" y="93"/>
                    <a:pt x="239" y="80"/>
                  </a:cubicBezTo>
                  <a:cubicBezTo>
                    <a:pt x="239" y="103"/>
                    <a:pt x="239" y="103"/>
                    <a:pt x="239" y="103"/>
                  </a:cubicBezTo>
                  <a:cubicBezTo>
                    <a:pt x="159" y="103"/>
                    <a:pt x="159" y="103"/>
                    <a:pt x="159" y="103"/>
                  </a:cubicBezTo>
                  <a:cubicBezTo>
                    <a:pt x="159" y="79"/>
                    <a:pt x="159" y="79"/>
                    <a:pt x="159" y="79"/>
                  </a:cubicBezTo>
                  <a:cubicBezTo>
                    <a:pt x="128" y="92"/>
                    <a:pt x="52" y="132"/>
                    <a:pt x="41" y="216"/>
                  </a:cubicBezTo>
                  <a:cubicBezTo>
                    <a:pt x="43" y="216"/>
                    <a:pt x="43" y="216"/>
                    <a:pt x="43" y="216"/>
                  </a:cubicBezTo>
                  <a:cubicBezTo>
                    <a:pt x="43" y="248"/>
                    <a:pt x="43" y="248"/>
                    <a:pt x="43" y="248"/>
                  </a:cubicBezTo>
                  <a:cubicBezTo>
                    <a:pt x="12" y="248"/>
                    <a:pt x="12" y="248"/>
                    <a:pt x="12" y="248"/>
                  </a:cubicBezTo>
                  <a:cubicBezTo>
                    <a:pt x="12" y="216"/>
                    <a:pt x="12" y="216"/>
                    <a:pt x="12" y="216"/>
                  </a:cubicBezTo>
                  <a:cubicBezTo>
                    <a:pt x="18" y="216"/>
                    <a:pt x="18" y="216"/>
                    <a:pt x="18" y="216"/>
                  </a:cubicBezTo>
                  <a:cubicBezTo>
                    <a:pt x="31" y="111"/>
                    <a:pt x="132" y="65"/>
                    <a:pt x="159" y="55"/>
                  </a:cubicBezTo>
                  <a:cubicBezTo>
                    <a:pt x="159" y="39"/>
                    <a:pt x="159" y="39"/>
                    <a:pt x="159" y="39"/>
                  </a:cubicBezTo>
                  <a:cubicBezTo>
                    <a:pt x="55" y="39"/>
                    <a:pt x="55" y="39"/>
                    <a:pt x="55" y="39"/>
                  </a:cubicBezTo>
                  <a:cubicBezTo>
                    <a:pt x="55" y="55"/>
                    <a:pt x="55" y="55"/>
                    <a:pt x="55" y="55"/>
                  </a:cubicBezTo>
                  <a:cubicBezTo>
                    <a:pt x="0" y="55"/>
                    <a:pt x="0" y="55"/>
                    <a:pt x="0" y="55"/>
                  </a:cubicBezTo>
                  <a:cubicBezTo>
                    <a:pt x="0" y="0"/>
                    <a:pt x="0" y="0"/>
                    <a:pt x="0" y="0"/>
                  </a:cubicBezTo>
                  <a:cubicBezTo>
                    <a:pt x="55" y="0"/>
                    <a:pt x="55" y="0"/>
                    <a:pt x="55" y="0"/>
                  </a:cubicBezTo>
                  <a:cubicBezTo>
                    <a:pt x="55" y="16"/>
                    <a:pt x="55" y="16"/>
                    <a:pt x="55" y="16"/>
                  </a:cubicBezTo>
                  <a:cubicBezTo>
                    <a:pt x="363" y="16"/>
                    <a:pt x="363" y="16"/>
                    <a:pt x="363" y="16"/>
                  </a:cubicBezTo>
                  <a:cubicBezTo>
                    <a:pt x="363" y="0"/>
                    <a:pt x="363" y="0"/>
                    <a:pt x="363" y="0"/>
                  </a:cubicBezTo>
                  <a:cubicBezTo>
                    <a:pt x="418" y="0"/>
                    <a:pt x="418" y="0"/>
                    <a:pt x="418" y="0"/>
                  </a:cubicBezTo>
                  <a:cubicBezTo>
                    <a:pt x="418" y="55"/>
                    <a:pt x="418" y="55"/>
                    <a:pt x="418" y="55"/>
                  </a:cubicBezTo>
                  <a:cubicBezTo>
                    <a:pt x="363" y="55"/>
                    <a:pt x="363" y="55"/>
                    <a:pt x="363" y="55"/>
                  </a:cubicBezTo>
                  <a:cubicBezTo>
                    <a:pt x="363" y="39"/>
                    <a:pt x="363" y="39"/>
                    <a:pt x="363" y="39"/>
                  </a:cubicBezTo>
                  <a:cubicBezTo>
                    <a:pt x="239" y="39"/>
                    <a:pt x="239" y="39"/>
                    <a:pt x="239" y="39"/>
                  </a:cubicBezTo>
                  <a:cubicBezTo>
                    <a:pt x="239" y="56"/>
                    <a:pt x="239" y="56"/>
                    <a:pt x="239" y="56"/>
                  </a:cubicBezTo>
                  <a:cubicBezTo>
                    <a:pt x="271" y="69"/>
                    <a:pt x="365" y="114"/>
                    <a:pt x="377" y="216"/>
                  </a:cubicBezTo>
                  <a:cubicBezTo>
                    <a:pt x="383" y="216"/>
                    <a:pt x="383" y="216"/>
                    <a:pt x="383" y="216"/>
                  </a:cubicBezTo>
                  <a:lnTo>
                    <a:pt x="383" y="248"/>
                  </a:lnTo>
                  <a:close/>
                  <a:moveTo>
                    <a:pt x="360" y="240"/>
                  </a:moveTo>
                  <a:cubicBezTo>
                    <a:pt x="375" y="240"/>
                    <a:pt x="375" y="240"/>
                    <a:pt x="375" y="240"/>
                  </a:cubicBezTo>
                  <a:cubicBezTo>
                    <a:pt x="375" y="224"/>
                    <a:pt x="375" y="224"/>
                    <a:pt x="375" y="224"/>
                  </a:cubicBezTo>
                  <a:cubicBezTo>
                    <a:pt x="370" y="224"/>
                    <a:pt x="370" y="224"/>
                    <a:pt x="370" y="224"/>
                  </a:cubicBezTo>
                  <a:cubicBezTo>
                    <a:pt x="369" y="221"/>
                    <a:pt x="369" y="221"/>
                    <a:pt x="369" y="221"/>
                  </a:cubicBezTo>
                  <a:cubicBezTo>
                    <a:pt x="359" y="117"/>
                    <a:pt x="262" y="73"/>
                    <a:pt x="233" y="62"/>
                  </a:cubicBezTo>
                  <a:cubicBezTo>
                    <a:pt x="230" y="61"/>
                    <a:pt x="230" y="61"/>
                    <a:pt x="230" y="61"/>
                  </a:cubicBezTo>
                  <a:cubicBezTo>
                    <a:pt x="230" y="31"/>
                    <a:pt x="230" y="31"/>
                    <a:pt x="230" y="31"/>
                  </a:cubicBezTo>
                  <a:cubicBezTo>
                    <a:pt x="371" y="31"/>
                    <a:pt x="371" y="31"/>
                    <a:pt x="371" y="31"/>
                  </a:cubicBezTo>
                  <a:cubicBezTo>
                    <a:pt x="371" y="47"/>
                    <a:pt x="371" y="47"/>
                    <a:pt x="371" y="47"/>
                  </a:cubicBezTo>
                  <a:cubicBezTo>
                    <a:pt x="410" y="47"/>
                    <a:pt x="410" y="47"/>
                    <a:pt x="410" y="47"/>
                  </a:cubicBezTo>
                  <a:cubicBezTo>
                    <a:pt x="410" y="8"/>
                    <a:pt x="410" y="8"/>
                    <a:pt x="410" y="8"/>
                  </a:cubicBezTo>
                  <a:cubicBezTo>
                    <a:pt x="371" y="8"/>
                    <a:pt x="371" y="8"/>
                    <a:pt x="371" y="8"/>
                  </a:cubicBezTo>
                  <a:cubicBezTo>
                    <a:pt x="371" y="25"/>
                    <a:pt x="371" y="25"/>
                    <a:pt x="371" y="25"/>
                  </a:cubicBezTo>
                  <a:cubicBezTo>
                    <a:pt x="47" y="25"/>
                    <a:pt x="47" y="25"/>
                    <a:pt x="47" y="25"/>
                  </a:cubicBezTo>
                  <a:cubicBezTo>
                    <a:pt x="47" y="8"/>
                    <a:pt x="47" y="8"/>
                    <a:pt x="47" y="8"/>
                  </a:cubicBezTo>
                  <a:cubicBezTo>
                    <a:pt x="8" y="8"/>
                    <a:pt x="8" y="8"/>
                    <a:pt x="8" y="8"/>
                  </a:cubicBezTo>
                  <a:cubicBezTo>
                    <a:pt x="8" y="47"/>
                    <a:pt x="8" y="47"/>
                    <a:pt x="8" y="47"/>
                  </a:cubicBezTo>
                  <a:cubicBezTo>
                    <a:pt x="47" y="47"/>
                    <a:pt x="47" y="47"/>
                    <a:pt x="47" y="47"/>
                  </a:cubicBezTo>
                  <a:cubicBezTo>
                    <a:pt x="47" y="31"/>
                    <a:pt x="47" y="31"/>
                    <a:pt x="47" y="31"/>
                  </a:cubicBezTo>
                  <a:cubicBezTo>
                    <a:pt x="167" y="31"/>
                    <a:pt x="167" y="31"/>
                    <a:pt x="167" y="31"/>
                  </a:cubicBezTo>
                  <a:cubicBezTo>
                    <a:pt x="167" y="61"/>
                    <a:pt x="167" y="61"/>
                    <a:pt x="167" y="61"/>
                  </a:cubicBezTo>
                  <a:cubicBezTo>
                    <a:pt x="164" y="62"/>
                    <a:pt x="164" y="62"/>
                    <a:pt x="164" y="62"/>
                  </a:cubicBezTo>
                  <a:cubicBezTo>
                    <a:pt x="143" y="69"/>
                    <a:pt x="36" y="113"/>
                    <a:pt x="26" y="221"/>
                  </a:cubicBezTo>
                  <a:cubicBezTo>
                    <a:pt x="25" y="224"/>
                    <a:pt x="25" y="224"/>
                    <a:pt x="25" y="224"/>
                  </a:cubicBezTo>
                  <a:cubicBezTo>
                    <a:pt x="20" y="224"/>
                    <a:pt x="20" y="224"/>
                    <a:pt x="20" y="224"/>
                  </a:cubicBezTo>
                  <a:cubicBezTo>
                    <a:pt x="20" y="240"/>
                    <a:pt x="20" y="240"/>
                    <a:pt x="20" y="240"/>
                  </a:cubicBezTo>
                  <a:cubicBezTo>
                    <a:pt x="35" y="240"/>
                    <a:pt x="35" y="240"/>
                    <a:pt x="35" y="240"/>
                  </a:cubicBezTo>
                  <a:cubicBezTo>
                    <a:pt x="35" y="224"/>
                    <a:pt x="35" y="224"/>
                    <a:pt x="35" y="224"/>
                  </a:cubicBezTo>
                  <a:cubicBezTo>
                    <a:pt x="32" y="224"/>
                    <a:pt x="32" y="224"/>
                    <a:pt x="32" y="224"/>
                  </a:cubicBezTo>
                  <a:cubicBezTo>
                    <a:pt x="32" y="220"/>
                    <a:pt x="32" y="220"/>
                    <a:pt x="32" y="220"/>
                  </a:cubicBezTo>
                  <a:cubicBezTo>
                    <a:pt x="43" y="123"/>
                    <a:pt x="134" y="80"/>
                    <a:pt x="161" y="69"/>
                  </a:cubicBezTo>
                  <a:cubicBezTo>
                    <a:pt x="167" y="67"/>
                    <a:pt x="167" y="67"/>
                    <a:pt x="167" y="67"/>
                  </a:cubicBezTo>
                  <a:cubicBezTo>
                    <a:pt x="167" y="95"/>
                    <a:pt x="167" y="95"/>
                    <a:pt x="167" y="95"/>
                  </a:cubicBezTo>
                  <a:cubicBezTo>
                    <a:pt x="230" y="95"/>
                    <a:pt x="230" y="95"/>
                    <a:pt x="230" y="95"/>
                  </a:cubicBezTo>
                  <a:cubicBezTo>
                    <a:pt x="230" y="68"/>
                    <a:pt x="230" y="68"/>
                    <a:pt x="230" y="68"/>
                  </a:cubicBezTo>
                  <a:cubicBezTo>
                    <a:pt x="236" y="70"/>
                    <a:pt x="236" y="70"/>
                    <a:pt x="236" y="70"/>
                  </a:cubicBezTo>
                  <a:cubicBezTo>
                    <a:pt x="263" y="81"/>
                    <a:pt x="353" y="124"/>
                    <a:pt x="363" y="220"/>
                  </a:cubicBezTo>
                  <a:cubicBezTo>
                    <a:pt x="364" y="224"/>
                    <a:pt x="364" y="224"/>
                    <a:pt x="364" y="224"/>
                  </a:cubicBezTo>
                  <a:cubicBezTo>
                    <a:pt x="360" y="224"/>
                    <a:pt x="360" y="224"/>
                    <a:pt x="360" y="224"/>
                  </a:cubicBezTo>
                  <a:lnTo>
                    <a:pt x="360" y="240"/>
                  </a:lnTo>
                  <a:close/>
                  <a:moveTo>
                    <a:pt x="224" y="89"/>
                  </a:moveTo>
                  <a:cubicBezTo>
                    <a:pt x="173" y="89"/>
                    <a:pt x="173" y="89"/>
                    <a:pt x="173" y="89"/>
                  </a:cubicBezTo>
                  <a:cubicBezTo>
                    <a:pt x="173" y="37"/>
                    <a:pt x="173" y="37"/>
                    <a:pt x="173" y="37"/>
                  </a:cubicBezTo>
                  <a:cubicBezTo>
                    <a:pt x="224" y="37"/>
                    <a:pt x="224" y="37"/>
                    <a:pt x="224" y="37"/>
                  </a:cubicBezTo>
                  <a:lnTo>
                    <a:pt x="224" y="89"/>
                  </a:lnTo>
                  <a:close/>
                  <a:moveTo>
                    <a:pt x="181" y="81"/>
                  </a:moveTo>
                  <a:cubicBezTo>
                    <a:pt x="216" y="81"/>
                    <a:pt x="216" y="81"/>
                    <a:pt x="216" y="81"/>
                  </a:cubicBezTo>
                  <a:cubicBezTo>
                    <a:pt x="216" y="45"/>
                    <a:pt x="216" y="45"/>
                    <a:pt x="216" y="45"/>
                  </a:cubicBezTo>
                  <a:cubicBezTo>
                    <a:pt x="181" y="45"/>
                    <a:pt x="181" y="45"/>
                    <a:pt x="181" y="45"/>
                  </a:cubicBezTo>
                  <a:lnTo>
                    <a:pt x="181"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grpSp>
      <p:grpSp>
        <p:nvGrpSpPr>
          <p:cNvPr id="30" name="Group 29">
            <a:extLst>
              <a:ext uri="{FF2B5EF4-FFF2-40B4-BE49-F238E27FC236}">
                <a16:creationId xmlns:a16="http://schemas.microsoft.com/office/drawing/2014/main" id="{47C54274-D5A5-C019-4933-A40CA2F17106}"/>
              </a:ext>
            </a:extLst>
          </p:cNvPr>
          <p:cNvGrpSpPr/>
          <p:nvPr/>
        </p:nvGrpSpPr>
        <p:grpSpPr>
          <a:xfrm>
            <a:off x="8975707" y="5542070"/>
            <a:ext cx="1014914" cy="794872"/>
            <a:chOff x="5332270" y="3496992"/>
            <a:chExt cx="633101" cy="495839"/>
          </a:xfrm>
          <a:solidFill>
            <a:schemeClr val="accent2"/>
          </a:solidFill>
        </p:grpSpPr>
        <p:sp>
          <p:nvSpPr>
            <p:cNvPr id="31" name="Freeform 97">
              <a:extLst>
                <a:ext uri="{FF2B5EF4-FFF2-40B4-BE49-F238E27FC236}">
                  <a16:creationId xmlns:a16="http://schemas.microsoft.com/office/drawing/2014/main" id="{99101CE6-DF51-B5C2-C3D9-3C3CCAE59784}"/>
                </a:ext>
              </a:extLst>
            </p:cNvPr>
            <p:cNvSpPr>
              <a:spLocks noEditPoints="1"/>
            </p:cNvSpPr>
            <p:nvPr/>
          </p:nvSpPr>
          <p:spPr bwMode="auto">
            <a:xfrm>
              <a:off x="5555128" y="3802361"/>
              <a:ext cx="188157" cy="190470"/>
            </a:xfrm>
            <a:custGeom>
              <a:avLst/>
              <a:gdLst>
                <a:gd name="T0" fmla="*/ 64 w 128"/>
                <a:gd name="T1" fmla="*/ 0 h 129"/>
                <a:gd name="T2" fmla="*/ 0 w 128"/>
                <a:gd name="T3" fmla="*/ 64 h 129"/>
                <a:gd name="T4" fmla="*/ 64 w 128"/>
                <a:gd name="T5" fmla="*/ 129 h 129"/>
                <a:gd name="T6" fmla="*/ 128 w 128"/>
                <a:gd name="T7" fmla="*/ 64 h 129"/>
                <a:gd name="T8" fmla="*/ 64 w 128"/>
                <a:gd name="T9" fmla="*/ 0 h 129"/>
                <a:gd name="T10" fmla="*/ 64 w 128"/>
                <a:gd name="T11" fmla="*/ 100 h 129"/>
                <a:gd name="T12" fmla="*/ 29 w 128"/>
                <a:gd name="T13" fmla="*/ 64 h 129"/>
                <a:gd name="T14" fmla="*/ 64 w 128"/>
                <a:gd name="T15" fmla="*/ 29 h 129"/>
                <a:gd name="T16" fmla="*/ 99 w 128"/>
                <a:gd name="T17" fmla="*/ 64 h 129"/>
                <a:gd name="T18" fmla="*/ 64 w 128"/>
                <a:gd name="T19" fmla="*/ 100 h 129"/>
                <a:gd name="T20" fmla="*/ 64 w 128"/>
                <a:gd name="T21" fmla="*/ 100 h 129"/>
                <a:gd name="T22" fmla="*/ 64 w 128"/>
                <a:gd name="T23" fmla="*/ 10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9">
                  <a:moveTo>
                    <a:pt x="64" y="0"/>
                  </a:moveTo>
                  <a:cubicBezTo>
                    <a:pt x="29" y="0"/>
                    <a:pt x="0" y="29"/>
                    <a:pt x="0" y="64"/>
                  </a:cubicBezTo>
                  <a:cubicBezTo>
                    <a:pt x="0" y="100"/>
                    <a:pt x="29" y="129"/>
                    <a:pt x="64" y="129"/>
                  </a:cubicBezTo>
                  <a:cubicBezTo>
                    <a:pt x="99" y="129"/>
                    <a:pt x="128" y="100"/>
                    <a:pt x="128" y="64"/>
                  </a:cubicBezTo>
                  <a:cubicBezTo>
                    <a:pt x="128" y="29"/>
                    <a:pt x="99" y="0"/>
                    <a:pt x="64" y="0"/>
                  </a:cubicBezTo>
                  <a:close/>
                  <a:moveTo>
                    <a:pt x="64" y="100"/>
                  </a:moveTo>
                  <a:cubicBezTo>
                    <a:pt x="44" y="100"/>
                    <a:pt x="29" y="84"/>
                    <a:pt x="29" y="64"/>
                  </a:cubicBezTo>
                  <a:cubicBezTo>
                    <a:pt x="29" y="45"/>
                    <a:pt x="44" y="29"/>
                    <a:pt x="64" y="29"/>
                  </a:cubicBezTo>
                  <a:cubicBezTo>
                    <a:pt x="83" y="29"/>
                    <a:pt x="99" y="45"/>
                    <a:pt x="99" y="64"/>
                  </a:cubicBezTo>
                  <a:cubicBezTo>
                    <a:pt x="99" y="84"/>
                    <a:pt x="83" y="100"/>
                    <a:pt x="64" y="100"/>
                  </a:cubicBezTo>
                  <a:close/>
                  <a:moveTo>
                    <a:pt x="64" y="100"/>
                  </a:moveTo>
                  <a:cubicBezTo>
                    <a:pt x="64" y="100"/>
                    <a:pt x="64" y="100"/>
                    <a:pt x="64" y="10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32" name="Freeform 98">
              <a:extLst>
                <a:ext uri="{FF2B5EF4-FFF2-40B4-BE49-F238E27FC236}">
                  <a16:creationId xmlns:a16="http://schemas.microsoft.com/office/drawing/2014/main" id="{7E635670-A00E-FF2F-D03F-0703D075E826}"/>
                </a:ext>
              </a:extLst>
            </p:cNvPr>
            <p:cNvSpPr>
              <a:spLocks noEditPoints="1"/>
            </p:cNvSpPr>
            <p:nvPr/>
          </p:nvSpPr>
          <p:spPr bwMode="auto">
            <a:xfrm>
              <a:off x="5474930" y="3699029"/>
              <a:ext cx="347781" cy="107959"/>
            </a:xfrm>
            <a:custGeom>
              <a:avLst/>
              <a:gdLst>
                <a:gd name="T0" fmla="*/ 119 w 237"/>
                <a:gd name="T1" fmla="*/ 0 h 73"/>
                <a:gd name="T2" fmla="*/ 6 w 237"/>
                <a:gd name="T3" fmla="*/ 47 h 73"/>
                <a:gd name="T4" fmla="*/ 6 w 237"/>
                <a:gd name="T5" fmla="*/ 68 h 73"/>
                <a:gd name="T6" fmla="*/ 16 w 237"/>
                <a:gd name="T7" fmla="*/ 72 h 73"/>
                <a:gd name="T8" fmla="*/ 26 w 237"/>
                <a:gd name="T9" fmla="*/ 68 h 73"/>
                <a:gd name="T10" fmla="*/ 119 w 237"/>
                <a:gd name="T11" fmla="*/ 29 h 73"/>
                <a:gd name="T12" fmla="*/ 211 w 237"/>
                <a:gd name="T13" fmla="*/ 68 h 73"/>
                <a:gd name="T14" fmla="*/ 232 w 237"/>
                <a:gd name="T15" fmla="*/ 68 h 73"/>
                <a:gd name="T16" fmla="*/ 232 w 237"/>
                <a:gd name="T17" fmla="*/ 47 h 73"/>
                <a:gd name="T18" fmla="*/ 119 w 237"/>
                <a:gd name="T19" fmla="*/ 0 h 73"/>
                <a:gd name="T20" fmla="*/ 119 w 237"/>
                <a:gd name="T21" fmla="*/ 0 h 73"/>
                <a:gd name="T22" fmla="*/ 119 w 237"/>
                <a:gd name="T23"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7" h="73">
                  <a:moveTo>
                    <a:pt x="119" y="0"/>
                  </a:moveTo>
                  <a:cubicBezTo>
                    <a:pt x="76" y="0"/>
                    <a:pt x="36" y="17"/>
                    <a:pt x="6" y="47"/>
                  </a:cubicBezTo>
                  <a:cubicBezTo>
                    <a:pt x="0" y="53"/>
                    <a:pt x="0" y="62"/>
                    <a:pt x="6" y="68"/>
                  </a:cubicBezTo>
                  <a:cubicBezTo>
                    <a:pt x="9" y="70"/>
                    <a:pt x="12" y="72"/>
                    <a:pt x="16" y="72"/>
                  </a:cubicBezTo>
                  <a:cubicBezTo>
                    <a:pt x="20" y="72"/>
                    <a:pt x="24" y="70"/>
                    <a:pt x="26" y="68"/>
                  </a:cubicBezTo>
                  <a:cubicBezTo>
                    <a:pt x="51" y="43"/>
                    <a:pt x="84" y="29"/>
                    <a:pt x="119" y="29"/>
                  </a:cubicBezTo>
                  <a:cubicBezTo>
                    <a:pt x="154" y="29"/>
                    <a:pt x="187" y="43"/>
                    <a:pt x="211" y="68"/>
                  </a:cubicBezTo>
                  <a:cubicBezTo>
                    <a:pt x="217" y="73"/>
                    <a:pt x="226" y="73"/>
                    <a:pt x="232" y="68"/>
                  </a:cubicBezTo>
                  <a:cubicBezTo>
                    <a:pt x="237" y="62"/>
                    <a:pt x="237" y="53"/>
                    <a:pt x="232" y="47"/>
                  </a:cubicBezTo>
                  <a:cubicBezTo>
                    <a:pt x="202" y="17"/>
                    <a:pt x="162" y="0"/>
                    <a:pt x="119" y="0"/>
                  </a:cubicBezTo>
                  <a:close/>
                  <a:moveTo>
                    <a:pt x="119" y="0"/>
                  </a:moveTo>
                  <a:cubicBezTo>
                    <a:pt x="119" y="0"/>
                    <a:pt x="119" y="0"/>
                    <a:pt x="1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33" name="Freeform 99">
              <a:extLst>
                <a:ext uri="{FF2B5EF4-FFF2-40B4-BE49-F238E27FC236}">
                  <a16:creationId xmlns:a16="http://schemas.microsoft.com/office/drawing/2014/main" id="{19C381A8-AF67-1B1C-9D7A-4573D5739566}"/>
                </a:ext>
              </a:extLst>
            </p:cNvPr>
            <p:cNvSpPr>
              <a:spLocks noEditPoints="1"/>
            </p:cNvSpPr>
            <p:nvPr/>
          </p:nvSpPr>
          <p:spPr bwMode="auto">
            <a:xfrm>
              <a:off x="5399359" y="3560225"/>
              <a:ext cx="498152" cy="171192"/>
            </a:xfrm>
            <a:custGeom>
              <a:avLst/>
              <a:gdLst>
                <a:gd name="T0" fmla="*/ 6 w 339"/>
                <a:gd name="T1" fmla="*/ 90 h 116"/>
                <a:gd name="T2" fmla="*/ 6 w 339"/>
                <a:gd name="T3" fmla="*/ 111 h 116"/>
                <a:gd name="T4" fmla="*/ 27 w 339"/>
                <a:gd name="T5" fmla="*/ 111 h 116"/>
                <a:gd name="T6" fmla="*/ 313 w 339"/>
                <a:gd name="T7" fmla="*/ 111 h 116"/>
                <a:gd name="T8" fmla="*/ 323 w 339"/>
                <a:gd name="T9" fmla="*/ 115 h 116"/>
                <a:gd name="T10" fmla="*/ 334 w 339"/>
                <a:gd name="T11" fmla="*/ 111 h 116"/>
                <a:gd name="T12" fmla="*/ 334 w 339"/>
                <a:gd name="T13" fmla="*/ 90 h 116"/>
                <a:gd name="T14" fmla="*/ 6 w 339"/>
                <a:gd name="T15" fmla="*/ 90 h 116"/>
                <a:gd name="T16" fmla="*/ 6 w 339"/>
                <a:gd name="T17" fmla="*/ 90 h 116"/>
                <a:gd name="T18" fmla="*/ 6 w 339"/>
                <a:gd name="T19" fmla="*/ 9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 h="116">
                  <a:moveTo>
                    <a:pt x="6" y="90"/>
                  </a:moveTo>
                  <a:cubicBezTo>
                    <a:pt x="0" y="96"/>
                    <a:pt x="0" y="105"/>
                    <a:pt x="6" y="111"/>
                  </a:cubicBezTo>
                  <a:cubicBezTo>
                    <a:pt x="12" y="116"/>
                    <a:pt x="21" y="116"/>
                    <a:pt x="27" y="111"/>
                  </a:cubicBezTo>
                  <a:cubicBezTo>
                    <a:pt x="106" y="32"/>
                    <a:pt x="234" y="32"/>
                    <a:pt x="313" y="111"/>
                  </a:cubicBezTo>
                  <a:cubicBezTo>
                    <a:pt x="316" y="114"/>
                    <a:pt x="320" y="115"/>
                    <a:pt x="323" y="115"/>
                  </a:cubicBezTo>
                  <a:cubicBezTo>
                    <a:pt x="327" y="115"/>
                    <a:pt x="331" y="114"/>
                    <a:pt x="334" y="111"/>
                  </a:cubicBezTo>
                  <a:cubicBezTo>
                    <a:pt x="339" y="105"/>
                    <a:pt x="339" y="96"/>
                    <a:pt x="334" y="90"/>
                  </a:cubicBezTo>
                  <a:cubicBezTo>
                    <a:pt x="243" y="0"/>
                    <a:pt x="96" y="0"/>
                    <a:pt x="6" y="90"/>
                  </a:cubicBezTo>
                  <a:close/>
                  <a:moveTo>
                    <a:pt x="6" y="90"/>
                  </a:moveTo>
                  <a:cubicBezTo>
                    <a:pt x="6" y="90"/>
                    <a:pt x="6" y="90"/>
                    <a:pt x="6" y="9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34" name="Freeform 100">
              <a:extLst>
                <a:ext uri="{FF2B5EF4-FFF2-40B4-BE49-F238E27FC236}">
                  <a16:creationId xmlns:a16="http://schemas.microsoft.com/office/drawing/2014/main" id="{96E08419-B782-36FB-9441-4FD6D91A1167}"/>
                </a:ext>
              </a:extLst>
            </p:cNvPr>
            <p:cNvSpPr>
              <a:spLocks noEditPoints="1"/>
            </p:cNvSpPr>
            <p:nvPr/>
          </p:nvSpPr>
          <p:spPr bwMode="auto">
            <a:xfrm>
              <a:off x="5332270" y="3496992"/>
              <a:ext cx="633101" cy="166565"/>
            </a:xfrm>
            <a:custGeom>
              <a:avLst/>
              <a:gdLst>
                <a:gd name="T0" fmla="*/ 426 w 431"/>
                <a:gd name="T1" fmla="*/ 87 h 113"/>
                <a:gd name="T2" fmla="*/ 216 w 431"/>
                <a:gd name="T3" fmla="*/ 0 h 113"/>
                <a:gd name="T4" fmla="*/ 6 w 431"/>
                <a:gd name="T5" fmla="*/ 87 h 113"/>
                <a:gd name="T6" fmla="*/ 6 w 431"/>
                <a:gd name="T7" fmla="*/ 108 h 113"/>
                <a:gd name="T8" fmla="*/ 26 w 431"/>
                <a:gd name="T9" fmla="*/ 108 h 113"/>
                <a:gd name="T10" fmla="*/ 216 w 431"/>
                <a:gd name="T11" fmla="*/ 29 h 113"/>
                <a:gd name="T12" fmla="*/ 405 w 431"/>
                <a:gd name="T13" fmla="*/ 108 h 113"/>
                <a:gd name="T14" fmla="*/ 415 w 431"/>
                <a:gd name="T15" fmla="*/ 112 h 113"/>
                <a:gd name="T16" fmla="*/ 426 w 431"/>
                <a:gd name="T17" fmla="*/ 108 h 113"/>
                <a:gd name="T18" fmla="*/ 426 w 431"/>
                <a:gd name="T19" fmla="*/ 87 h 113"/>
                <a:gd name="T20" fmla="*/ 426 w 431"/>
                <a:gd name="T21" fmla="*/ 87 h 113"/>
                <a:gd name="T22" fmla="*/ 426 w 431"/>
                <a:gd name="T23" fmla="*/ 87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1" h="113">
                  <a:moveTo>
                    <a:pt x="426" y="87"/>
                  </a:moveTo>
                  <a:cubicBezTo>
                    <a:pt x="370" y="31"/>
                    <a:pt x="295" y="0"/>
                    <a:pt x="216" y="0"/>
                  </a:cubicBezTo>
                  <a:cubicBezTo>
                    <a:pt x="137" y="0"/>
                    <a:pt x="62" y="31"/>
                    <a:pt x="6" y="87"/>
                  </a:cubicBezTo>
                  <a:cubicBezTo>
                    <a:pt x="0" y="93"/>
                    <a:pt x="0" y="102"/>
                    <a:pt x="6" y="108"/>
                  </a:cubicBezTo>
                  <a:cubicBezTo>
                    <a:pt x="12" y="113"/>
                    <a:pt x="21" y="113"/>
                    <a:pt x="26" y="108"/>
                  </a:cubicBezTo>
                  <a:cubicBezTo>
                    <a:pt x="77" y="57"/>
                    <a:pt x="144" y="29"/>
                    <a:pt x="216" y="29"/>
                  </a:cubicBezTo>
                  <a:cubicBezTo>
                    <a:pt x="287" y="29"/>
                    <a:pt x="355" y="57"/>
                    <a:pt x="405" y="108"/>
                  </a:cubicBezTo>
                  <a:cubicBezTo>
                    <a:pt x="408" y="111"/>
                    <a:pt x="412" y="112"/>
                    <a:pt x="415" y="112"/>
                  </a:cubicBezTo>
                  <a:cubicBezTo>
                    <a:pt x="419" y="112"/>
                    <a:pt x="423" y="111"/>
                    <a:pt x="426" y="108"/>
                  </a:cubicBezTo>
                  <a:cubicBezTo>
                    <a:pt x="431" y="102"/>
                    <a:pt x="431" y="93"/>
                    <a:pt x="426" y="87"/>
                  </a:cubicBezTo>
                  <a:close/>
                  <a:moveTo>
                    <a:pt x="426" y="87"/>
                  </a:moveTo>
                  <a:cubicBezTo>
                    <a:pt x="426" y="87"/>
                    <a:pt x="426" y="87"/>
                    <a:pt x="426" y="8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grpSp>
      <p:grpSp>
        <p:nvGrpSpPr>
          <p:cNvPr id="35" name="Group 34">
            <a:extLst>
              <a:ext uri="{FF2B5EF4-FFF2-40B4-BE49-F238E27FC236}">
                <a16:creationId xmlns:a16="http://schemas.microsoft.com/office/drawing/2014/main" id="{1D1DE5E7-00EF-CCC5-DAFA-4616126D3718}"/>
              </a:ext>
            </a:extLst>
          </p:cNvPr>
          <p:cNvGrpSpPr/>
          <p:nvPr/>
        </p:nvGrpSpPr>
        <p:grpSpPr>
          <a:xfrm>
            <a:off x="14449859" y="5464190"/>
            <a:ext cx="946922" cy="950632"/>
            <a:chOff x="1457325" y="3446868"/>
            <a:chExt cx="590688" cy="593002"/>
          </a:xfrm>
          <a:solidFill>
            <a:schemeClr val="accent3"/>
          </a:solidFill>
        </p:grpSpPr>
        <p:sp>
          <p:nvSpPr>
            <p:cNvPr id="36" name="Freeform 92">
              <a:extLst>
                <a:ext uri="{FF2B5EF4-FFF2-40B4-BE49-F238E27FC236}">
                  <a16:creationId xmlns:a16="http://schemas.microsoft.com/office/drawing/2014/main" id="{55421BA2-1785-B541-5D92-BA50E5904AFD}"/>
                </a:ext>
              </a:extLst>
            </p:cNvPr>
            <p:cNvSpPr>
              <a:spLocks noEditPoints="1"/>
            </p:cNvSpPr>
            <p:nvPr/>
          </p:nvSpPr>
          <p:spPr bwMode="auto">
            <a:xfrm>
              <a:off x="1457325" y="3446868"/>
              <a:ext cx="590688" cy="593002"/>
            </a:xfrm>
            <a:custGeom>
              <a:avLst/>
              <a:gdLst>
                <a:gd name="T0" fmla="*/ 397 w 402"/>
                <a:gd name="T1" fmla="*/ 141 h 402"/>
                <a:gd name="T2" fmla="*/ 378 w 402"/>
                <a:gd name="T3" fmla="*/ 141 h 402"/>
                <a:gd name="T4" fmla="*/ 261 w 402"/>
                <a:gd name="T5" fmla="*/ 258 h 402"/>
                <a:gd name="T6" fmla="*/ 97 w 402"/>
                <a:gd name="T7" fmla="*/ 330 h 402"/>
                <a:gd name="T8" fmla="*/ 72 w 402"/>
                <a:gd name="T9" fmla="*/ 305 h 402"/>
                <a:gd name="T10" fmla="*/ 144 w 402"/>
                <a:gd name="T11" fmla="*/ 141 h 402"/>
                <a:gd name="T12" fmla="*/ 261 w 402"/>
                <a:gd name="T13" fmla="*/ 25 h 402"/>
                <a:gd name="T14" fmla="*/ 261 w 402"/>
                <a:gd name="T15" fmla="*/ 6 h 402"/>
                <a:gd name="T16" fmla="*/ 242 w 402"/>
                <a:gd name="T17" fmla="*/ 6 h 402"/>
                <a:gd name="T18" fmla="*/ 122 w 402"/>
                <a:gd name="T19" fmla="*/ 126 h 402"/>
                <a:gd name="T20" fmla="*/ 0 w 402"/>
                <a:gd name="T21" fmla="*/ 402 h 402"/>
                <a:gd name="T22" fmla="*/ 277 w 402"/>
                <a:gd name="T23" fmla="*/ 280 h 402"/>
                <a:gd name="T24" fmla="*/ 397 w 402"/>
                <a:gd name="T25" fmla="*/ 160 h 402"/>
                <a:gd name="T26" fmla="*/ 397 w 402"/>
                <a:gd name="T27" fmla="*/ 141 h 402"/>
                <a:gd name="T28" fmla="*/ 397 w 402"/>
                <a:gd name="T29" fmla="*/ 141 h 402"/>
                <a:gd name="T30" fmla="*/ 397 w 402"/>
                <a:gd name="T31" fmla="*/ 141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2" h="402">
                  <a:moveTo>
                    <a:pt x="397" y="141"/>
                  </a:moveTo>
                  <a:cubicBezTo>
                    <a:pt x="391" y="136"/>
                    <a:pt x="383" y="136"/>
                    <a:pt x="378" y="141"/>
                  </a:cubicBezTo>
                  <a:cubicBezTo>
                    <a:pt x="261" y="258"/>
                    <a:pt x="261" y="258"/>
                    <a:pt x="261" y="258"/>
                  </a:cubicBezTo>
                  <a:cubicBezTo>
                    <a:pt x="97" y="330"/>
                    <a:pt x="97" y="330"/>
                    <a:pt x="97" y="330"/>
                  </a:cubicBezTo>
                  <a:cubicBezTo>
                    <a:pt x="72" y="305"/>
                    <a:pt x="72" y="305"/>
                    <a:pt x="72" y="305"/>
                  </a:cubicBezTo>
                  <a:cubicBezTo>
                    <a:pt x="144" y="141"/>
                    <a:pt x="144" y="141"/>
                    <a:pt x="144" y="141"/>
                  </a:cubicBezTo>
                  <a:cubicBezTo>
                    <a:pt x="261" y="25"/>
                    <a:pt x="261" y="25"/>
                    <a:pt x="261" y="25"/>
                  </a:cubicBezTo>
                  <a:cubicBezTo>
                    <a:pt x="266" y="19"/>
                    <a:pt x="266" y="11"/>
                    <a:pt x="261" y="6"/>
                  </a:cubicBezTo>
                  <a:cubicBezTo>
                    <a:pt x="256" y="0"/>
                    <a:pt x="247" y="0"/>
                    <a:pt x="242" y="6"/>
                  </a:cubicBezTo>
                  <a:cubicBezTo>
                    <a:pt x="122" y="126"/>
                    <a:pt x="122" y="126"/>
                    <a:pt x="122" y="126"/>
                  </a:cubicBezTo>
                  <a:cubicBezTo>
                    <a:pt x="0" y="402"/>
                    <a:pt x="0" y="402"/>
                    <a:pt x="0" y="402"/>
                  </a:cubicBezTo>
                  <a:cubicBezTo>
                    <a:pt x="277" y="280"/>
                    <a:pt x="277" y="280"/>
                    <a:pt x="277" y="280"/>
                  </a:cubicBezTo>
                  <a:cubicBezTo>
                    <a:pt x="397" y="160"/>
                    <a:pt x="397" y="160"/>
                    <a:pt x="397" y="160"/>
                  </a:cubicBezTo>
                  <a:cubicBezTo>
                    <a:pt x="402" y="155"/>
                    <a:pt x="402" y="147"/>
                    <a:pt x="397" y="141"/>
                  </a:cubicBezTo>
                  <a:close/>
                  <a:moveTo>
                    <a:pt x="397" y="141"/>
                  </a:moveTo>
                  <a:cubicBezTo>
                    <a:pt x="397" y="141"/>
                    <a:pt x="397" y="141"/>
                    <a:pt x="397" y="1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37" name="Freeform 93">
              <a:extLst>
                <a:ext uri="{FF2B5EF4-FFF2-40B4-BE49-F238E27FC236}">
                  <a16:creationId xmlns:a16="http://schemas.microsoft.com/office/drawing/2014/main" id="{2692B0CA-1580-72F9-538E-8873E85B196A}"/>
                </a:ext>
              </a:extLst>
            </p:cNvPr>
            <p:cNvSpPr>
              <a:spLocks noEditPoints="1"/>
            </p:cNvSpPr>
            <p:nvPr/>
          </p:nvSpPr>
          <p:spPr bwMode="auto">
            <a:xfrm>
              <a:off x="1783515" y="3591841"/>
              <a:ext cx="207435" cy="205893"/>
            </a:xfrm>
            <a:custGeom>
              <a:avLst/>
              <a:gdLst>
                <a:gd name="T0" fmla="*/ 5 w 141"/>
                <a:gd name="T1" fmla="*/ 136 h 140"/>
                <a:gd name="T2" fmla="*/ 14 w 141"/>
                <a:gd name="T3" fmla="*/ 140 h 140"/>
                <a:gd name="T4" fmla="*/ 24 w 141"/>
                <a:gd name="T5" fmla="*/ 136 h 140"/>
                <a:gd name="T6" fmla="*/ 136 w 141"/>
                <a:gd name="T7" fmla="*/ 24 h 140"/>
                <a:gd name="T8" fmla="*/ 136 w 141"/>
                <a:gd name="T9" fmla="*/ 5 h 140"/>
                <a:gd name="T10" fmla="*/ 117 w 141"/>
                <a:gd name="T11" fmla="*/ 5 h 140"/>
                <a:gd name="T12" fmla="*/ 5 w 141"/>
                <a:gd name="T13" fmla="*/ 117 h 140"/>
                <a:gd name="T14" fmla="*/ 5 w 141"/>
                <a:gd name="T15" fmla="*/ 136 h 140"/>
                <a:gd name="T16" fmla="*/ 5 w 141"/>
                <a:gd name="T17" fmla="*/ 136 h 140"/>
                <a:gd name="T18" fmla="*/ 5 w 141"/>
                <a:gd name="T19" fmla="*/ 13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 h="140">
                  <a:moveTo>
                    <a:pt x="5" y="136"/>
                  </a:moveTo>
                  <a:cubicBezTo>
                    <a:pt x="7" y="139"/>
                    <a:pt x="11" y="140"/>
                    <a:pt x="14" y="140"/>
                  </a:cubicBezTo>
                  <a:cubicBezTo>
                    <a:pt x="18" y="140"/>
                    <a:pt x="21" y="139"/>
                    <a:pt x="24" y="136"/>
                  </a:cubicBezTo>
                  <a:cubicBezTo>
                    <a:pt x="136" y="24"/>
                    <a:pt x="136" y="24"/>
                    <a:pt x="136" y="24"/>
                  </a:cubicBezTo>
                  <a:cubicBezTo>
                    <a:pt x="141" y="19"/>
                    <a:pt x="141" y="10"/>
                    <a:pt x="136" y="5"/>
                  </a:cubicBezTo>
                  <a:cubicBezTo>
                    <a:pt x="131" y="0"/>
                    <a:pt x="122" y="0"/>
                    <a:pt x="117" y="5"/>
                  </a:cubicBezTo>
                  <a:cubicBezTo>
                    <a:pt x="5" y="117"/>
                    <a:pt x="5" y="117"/>
                    <a:pt x="5" y="117"/>
                  </a:cubicBezTo>
                  <a:cubicBezTo>
                    <a:pt x="0" y="122"/>
                    <a:pt x="0" y="131"/>
                    <a:pt x="5" y="136"/>
                  </a:cubicBezTo>
                  <a:close/>
                  <a:moveTo>
                    <a:pt x="5" y="136"/>
                  </a:moveTo>
                  <a:cubicBezTo>
                    <a:pt x="5" y="136"/>
                    <a:pt x="5" y="136"/>
                    <a:pt x="5" y="1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38" name="Freeform 94">
              <a:extLst>
                <a:ext uri="{FF2B5EF4-FFF2-40B4-BE49-F238E27FC236}">
                  <a16:creationId xmlns:a16="http://schemas.microsoft.com/office/drawing/2014/main" id="{35929400-C665-6367-A6AA-438AEE06C0AC}"/>
                </a:ext>
              </a:extLst>
            </p:cNvPr>
            <p:cNvSpPr>
              <a:spLocks noEditPoints="1"/>
            </p:cNvSpPr>
            <p:nvPr/>
          </p:nvSpPr>
          <p:spPr bwMode="auto">
            <a:xfrm>
              <a:off x="1739560" y="3547115"/>
              <a:ext cx="208206" cy="208206"/>
            </a:xfrm>
            <a:custGeom>
              <a:avLst/>
              <a:gdLst>
                <a:gd name="T0" fmla="*/ 6 w 142"/>
                <a:gd name="T1" fmla="*/ 137 h 141"/>
                <a:gd name="T2" fmla="*/ 15 w 142"/>
                <a:gd name="T3" fmla="*/ 141 h 141"/>
                <a:gd name="T4" fmla="*/ 24 w 142"/>
                <a:gd name="T5" fmla="*/ 137 h 141"/>
                <a:gd name="T6" fmla="*/ 137 w 142"/>
                <a:gd name="T7" fmla="*/ 25 h 141"/>
                <a:gd name="T8" fmla="*/ 137 w 142"/>
                <a:gd name="T9" fmla="*/ 6 h 141"/>
                <a:gd name="T10" fmla="*/ 118 w 142"/>
                <a:gd name="T11" fmla="*/ 6 h 141"/>
                <a:gd name="T12" fmla="*/ 6 w 142"/>
                <a:gd name="T13" fmla="*/ 118 h 141"/>
                <a:gd name="T14" fmla="*/ 6 w 142"/>
                <a:gd name="T15" fmla="*/ 137 h 141"/>
                <a:gd name="T16" fmla="*/ 6 w 142"/>
                <a:gd name="T17" fmla="*/ 137 h 141"/>
                <a:gd name="T18" fmla="*/ 6 w 142"/>
                <a:gd name="T19" fmla="*/ 13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41">
                  <a:moveTo>
                    <a:pt x="6" y="137"/>
                  </a:moveTo>
                  <a:cubicBezTo>
                    <a:pt x="8" y="139"/>
                    <a:pt x="12" y="141"/>
                    <a:pt x="15" y="141"/>
                  </a:cubicBezTo>
                  <a:cubicBezTo>
                    <a:pt x="18" y="141"/>
                    <a:pt x="22" y="139"/>
                    <a:pt x="24" y="137"/>
                  </a:cubicBezTo>
                  <a:cubicBezTo>
                    <a:pt x="137" y="25"/>
                    <a:pt x="137" y="25"/>
                    <a:pt x="137" y="25"/>
                  </a:cubicBezTo>
                  <a:cubicBezTo>
                    <a:pt x="142" y="19"/>
                    <a:pt x="142" y="11"/>
                    <a:pt x="137" y="6"/>
                  </a:cubicBezTo>
                  <a:cubicBezTo>
                    <a:pt x="131" y="0"/>
                    <a:pt x="123" y="0"/>
                    <a:pt x="118" y="6"/>
                  </a:cubicBezTo>
                  <a:cubicBezTo>
                    <a:pt x="6" y="118"/>
                    <a:pt x="6" y="118"/>
                    <a:pt x="6" y="118"/>
                  </a:cubicBezTo>
                  <a:cubicBezTo>
                    <a:pt x="0" y="123"/>
                    <a:pt x="0" y="131"/>
                    <a:pt x="6" y="137"/>
                  </a:cubicBezTo>
                  <a:close/>
                  <a:moveTo>
                    <a:pt x="6" y="137"/>
                  </a:moveTo>
                  <a:cubicBezTo>
                    <a:pt x="6" y="137"/>
                    <a:pt x="6" y="137"/>
                    <a:pt x="6" y="1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39" name="Freeform 95">
              <a:extLst>
                <a:ext uri="{FF2B5EF4-FFF2-40B4-BE49-F238E27FC236}">
                  <a16:creationId xmlns:a16="http://schemas.microsoft.com/office/drawing/2014/main" id="{FF889359-9F19-8BEB-CB33-0A5105987400}"/>
                </a:ext>
              </a:extLst>
            </p:cNvPr>
            <p:cNvSpPr>
              <a:spLocks noEditPoints="1"/>
            </p:cNvSpPr>
            <p:nvPr/>
          </p:nvSpPr>
          <p:spPr bwMode="auto">
            <a:xfrm>
              <a:off x="1697148" y="3504703"/>
              <a:ext cx="208206" cy="206664"/>
            </a:xfrm>
            <a:custGeom>
              <a:avLst/>
              <a:gdLst>
                <a:gd name="T0" fmla="*/ 5 w 142"/>
                <a:gd name="T1" fmla="*/ 136 h 140"/>
                <a:gd name="T2" fmla="*/ 15 w 142"/>
                <a:gd name="T3" fmla="*/ 140 h 140"/>
                <a:gd name="T4" fmla="*/ 24 w 142"/>
                <a:gd name="T5" fmla="*/ 136 h 140"/>
                <a:gd name="T6" fmla="*/ 136 w 142"/>
                <a:gd name="T7" fmla="*/ 24 h 140"/>
                <a:gd name="T8" fmla="*/ 136 w 142"/>
                <a:gd name="T9" fmla="*/ 5 h 140"/>
                <a:gd name="T10" fmla="*/ 117 w 142"/>
                <a:gd name="T11" fmla="*/ 5 h 140"/>
                <a:gd name="T12" fmla="*/ 5 w 142"/>
                <a:gd name="T13" fmla="*/ 117 h 140"/>
                <a:gd name="T14" fmla="*/ 5 w 142"/>
                <a:gd name="T15" fmla="*/ 136 h 140"/>
                <a:gd name="T16" fmla="*/ 5 w 142"/>
                <a:gd name="T17" fmla="*/ 136 h 140"/>
                <a:gd name="T18" fmla="*/ 5 w 142"/>
                <a:gd name="T19" fmla="*/ 13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40">
                  <a:moveTo>
                    <a:pt x="5" y="136"/>
                  </a:moveTo>
                  <a:cubicBezTo>
                    <a:pt x="8" y="139"/>
                    <a:pt x="11" y="140"/>
                    <a:pt x="15" y="140"/>
                  </a:cubicBezTo>
                  <a:cubicBezTo>
                    <a:pt x="18" y="140"/>
                    <a:pt x="22" y="139"/>
                    <a:pt x="24" y="136"/>
                  </a:cubicBezTo>
                  <a:cubicBezTo>
                    <a:pt x="136" y="24"/>
                    <a:pt x="136" y="24"/>
                    <a:pt x="136" y="24"/>
                  </a:cubicBezTo>
                  <a:cubicBezTo>
                    <a:pt x="142" y="19"/>
                    <a:pt x="142" y="10"/>
                    <a:pt x="136" y="5"/>
                  </a:cubicBezTo>
                  <a:cubicBezTo>
                    <a:pt x="131" y="0"/>
                    <a:pt x="123" y="0"/>
                    <a:pt x="117" y="5"/>
                  </a:cubicBezTo>
                  <a:cubicBezTo>
                    <a:pt x="5" y="117"/>
                    <a:pt x="5" y="117"/>
                    <a:pt x="5" y="117"/>
                  </a:cubicBezTo>
                  <a:cubicBezTo>
                    <a:pt x="0" y="123"/>
                    <a:pt x="0" y="131"/>
                    <a:pt x="5" y="136"/>
                  </a:cubicBezTo>
                  <a:close/>
                  <a:moveTo>
                    <a:pt x="5" y="136"/>
                  </a:moveTo>
                  <a:cubicBezTo>
                    <a:pt x="5" y="136"/>
                    <a:pt x="5" y="136"/>
                    <a:pt x="5" y="1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grpSp>
      <p:sp>
        <p:nvSpPr>
          <p:cNvPr id="40" name="Freeform 96">
            <a:extLst>
              <a:ext uri="{FF2B5EF4-FFF2-40B4-BE49-F238E27FC236}">
                <a16:creationId xmlns:a16="http://schemas.microsoft.com/office/drawing/2014/main" id="{31CC77F0-169B-357C-CA9F-E6869AC06D4F}"/>
              </a:ext>
            </a:extLst>
          </p:cNvPr>
          <p:cNvSpPr>
            <a:spLocks noEditPoints="1"/>
          </p:cNvSpPr>
          <p:nvPr/>
        </p:nvSpPr>
        <p:spPr bwMode="auto">
          <a:xfrm>
            <a:off x="19791281" y="5484651"/>
            <a:ext cx="906994" cy="909714"/>
          </a:xfrm>
          <a:custGeom>
            <a:avLst/>
            <a:gdLst>
              <a:gd name="T0" fmla="*/ 345 w 350"/>
              <a:gd name="T1" fmla="*/ 2 h 350"/>
              <a:gd name="T2" fmla="*/ 339 w 350"/>
              <a:gd name="T3" fmla="*/ 0 h 350"/>
              <a:gd name="T4" fmla="*/ 333 w 350"/>
              <a:gd name="T5" fmla="*/ 2 h 350"/>
              <a:gd name="T6" fmla="*/ 5 w 350"/>
              <a:gd name="T7" fmla="*/ 220 h 350"/>
              <a:gd name="T8" fmla="*/ 0 w 350"/>
              <a:gd name="T9" fmla="*/ 231 h 350"/>
              <a:gd name="T10" fmla="*/ 7 w 350"/>
              <a:gd name="T11" fmla="*/ 240 h 350"/>
              <a:gd name="T12" fmla="*/ 93 w 350"/>
              <a:gd name="T13" fmla="*/ 274 h 350"/>
              <a:gd name="T14" fmla="*/ 133 w 350"/>
              <a:gd name="T15" fmla="*/ 344 h 350"/>
              <a:gd name="T16" fmla="*/ 142 w 350"/>
              <a:gd name="T17" fmla="*/ 350 h 350"/>
              <a:gd name="T18" fmla="*/ 142 w 350"/>
              <a:gd name="T19" fmla="*/ 350 h 350"/>
              <a:gd name="T20" fmla="*/ 152 w 350"/>
              <a:gd name="T21" fmla="*/ 344 h 350"/>
              <a:gd name="T22" fmla="*/ 174 w 350"/>
              <a:gd name="T23" fmla="*/ 307 h 350"/>
              <a:gd name="T24" fmla="*/ 280 w 350"/>
              <a:gd name="T25" fmla="*/ 349 h 350"/>
              <a:gd name="T26" fmla="*/ 284 w 350"/>
              <a:gd name="T27" fmla="*/ 350 h 350"/>
              <a:gd name="T28" fmla="*/ 290 w 350"/>
              <a:gd name="T29" fmla="*/ 348 h 350"/>
              <a:gd name="T30" fmla="*/ 295 w 350"/>
              <a:gd name="T31" fmla="*/ 340 h 350"/>
              <a:gd name="T32" fmla="*/ 350 w 350"/>
              <a:gd name="T33" fmla="*/ 13 h 350"/>
              <a:gd name="T34" fmla="*/ 345 w 350"/>
              <a:gd name="T35" fmla="*/ 2 h 350"/>
              <a:gd name="T36" fmla="*/ 34 w 350"/>
              <a:gd name="T37" fmla="*/ 227 h 350"/>
              <a:gd name="T38" fmla="*/ 288 w 350"/>
              <a:gd name="T39" fmla="*/ 58 h 350"/>
              <a:gd name="T40" fmla="*/ 104 w 350"/>
              <a:gd name="T41" fmla="*/ 255 h 350"/>
              <a:gd name="T42" fmla="*/ 101 w 350"/>
              <a:gd name="T43" fmla="*/ 254 h 350"/>
              <a:gd name="T44" fmla="*/ 34 w 350"/>
              <a:gd name="T45" fmla="*/ 227 h 350"/>
              <a:gd name="T46" fmla="*/ 112 w 350"/>
              <a:gd name="T47" fmla="*/ 263 h 350"/>
              <a:gd name="T48" fmla="*/ 111 w 350"/>
              <a:gd name="T49" fmla="*/ 263 h 350"/>
              <a:gd name="T50" fmla="*/ 318 w 350"/>
              <a:gd name="T51" fmla="*/ 41 h 350"/>
              <a:gd name="T52" fmla="*/ 142 w 350"/>
              <a:gd name="T53" fmla="*/ 316 h 350"/>
              <a:gd name="T54" fmla="*/ 112 w 350"/>
              <a:gd name="T55" fmla="*/ 263 h 350"/>
              <a:gd name="T56" fmla="*/ 276 w 350"/>
              <a:gd name="T57" fmla="*/ 324 h 350"/>
              <a:gd name="T58" fmla="*/ 182 w 350"/>
              <a:gd name="T59" fmla="*/ 286 h 350"/>
              <a:gd name="T60" fmla="*/ 176 w 350"/>
              <a:gd name="T61" fmla="*/ 285 h 350"/>
              <a:gd name="T62" fmla="*/ 319 w 350"/>
              <a:gd name="T63" fmla="*/ 62 h 350"/>
              <a:gd name="T64" fmla="*/ 276 w 350"/>
              <a:gd name="T65" fmla="*/ 324 h 350"/>
              <a:gd name="T66" fmla="*/ 276 w 350"/>
              <a:gd name="T67" fmla="*/ 324 h 350"/>
              <a:gd name="T68" fmla="*/ 276 w 350"/>
              <a:gd name="T69" fmla="*/ 324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0" h="350">
                <a:moveTo>
                  <a:pt x="345" y="2"/>
                </a:moveTo>
                <a:cubicBezTo>
                  <a:pt x="343" y="1"/>
                  <a:pt x="341" y="0"/>
                  <a:pt x="339" y="0"/>
                </a:cubicBezTo>
                <a:cubicBezTo>
                  <a:pt x="337" y="0"/>
                  <a:pt x="335" y="1"/>
                  <a:pt x="333" y="2"/>
                </a:cubicBezTo>
                <a:cubicBezTo>
                  <a:pt x="5" y="220"/>
                  <a:pt x="5" y="220"/>
                  <a:pt x="5" y="220"/>
                </a:cubicBezTo>
                <a:cubicBezTo>
                  <a:pt x="2" y="223"/>
                  <a:pt x="0" y="227"/>
                  <a:pt x="0" y="231"/>
                </a:cubicBezTo>
                <a:cubicBezTo>
                  <a:pt x="1" y="235"/>
                  <a:pt x="3" y="238"/>
                  <a:pt x="7" y="240"/>
                </a:cubicBezTo>
                <a:cubicBezTo>
                  <a:pt x="93" y="274"/>
                  <a:pt x="93" y="274"/>
                  <a:pt x="93" y="274"/>
                </a:cubicBezTo>
                <a:cubicBezTo>
                  <a:pt x="133" y="344"/>
                  <a:pt x="133" y="344"/>
                  <a:pt x="133" y="344"/>
                </a:cubicBezTo>
                <a:cubicBezTo>
                  <a:pt x="135" y="348"/>
                  <a:pt x="138" y="350"/>
                  <a:pt x="142" y="350"/>
                </a:cubicBezTo>
                <a:cubicBezTo>
                  <a:pt x="142" y="350"/>
                  <a:pt x="142" y="350"/>
                  <a:pt x="142" y="350"/>
                </a:cubicBezTo>
                <a:cubicBezTo>
                  <a:pt x="146" y="350"/>
                  <a:pt x="150" y="348"/>
                  <a:pt x="152" y="344"/>
                </a:cubicBezTo>
                <a:cubicBezTo>
                  <a:pt x="174" y="307"/>
                  <a:pt x="174" y="307"/>
                  <a:pt x="174" y="307"/>
                </a:cubicBezTo>
                <a:cubicBezTo>
                  <a:pt x="280" y="349"/>
                  <a:pt x="280" y="349"/>
                  <a:pt x="280" y="349"/>
                </a:cubicBezTo>
                <a:cubicBezTo>
                  <a:pt x="281" y="349"/>
                  <a:pt x="283" y="350"/>
                  <a:pt x="284" y="350"/>
                </a:cubicBezTo>
                <a:cubicBezTo>
                  <a:pt x="286" y="350"/>
                  <a:pt x="288" y="349"/>
                  <a:pt x="290" y="348"/>
                </a:cubicBezTo>
                <a:cubicBezTo>
                  <a:pt x="292" y="347"/>
                  <a:pt x="294" y="344"/>
                  <a:pt x="295" y="340"/>
                </a:cubicBezTo>
                <a:cubicBezTo>
                  <a:pt x="350" y="13"/>
                  <a:pt x="350" y="13"/>
                  <a:pt x="350" y="13"/>
                </a:cubicBezTo>
                <a:cubicBezTo>
                  <a:pt x="350" y="9"/>
                  <a:pt x="348" y="4"/>
                  <a:pt x="345" y="2"/>
                </a:cubicBezTo>
                <a:close/>
                <a:moveTo>
                  <a:pt x="34" y="227"/>
                </a:moveTo>
                <a:cubicBezTo>
                  <a:pt x="288" y="58"/>
                  <a:pt x="288" y="58"/>
                  <a:pt x="288" y="58"/>
                </a:cubicBezTo>
                <a:cubicBezTo>
                  <a:pt x="104" y="255"/>
                  <a:pt x="104" y="255"/>
                  <a:pt x="104" y="255"/>
                </a:cubicBezTo>
                <a:cubicBezTo>
                  <a:pt x="103" y="255"/>
                  <a:pt x="102" y="254"/>
                  <a:pt x="101" y="254"/>
                </a:cubicBezTo>
                <a:lnTo>
                  <a:pt x="34" y="227"/>
                </a:lnTo>
                <a:close/>
                <a:moveTo>
                  <a:pt x="112" y="263"/>
                </a:moveTo>
                <a:cubicBezTo>
                  <a:pt x="111" y="263"/>
                  <a:pt x="111" y="263"/>
                  <a:pt x="111" y="263"/>
                </a:cubicBezTo>
                <a:cubicBezTo>
                  <a:pt x="318" y="41"/>
                  <a:pt x="318" y="41"/>
                  <a:pt x="318" y="41"/>
                </a:cubicBezTo>
                <a:cubicBezTo>
                  <a:pt x="142" y="316"/>
                  <a:pt x="142" y="316"/>
                  <a:pt x="142" y="316"/>
                </a:cubicBezTo>
                <a:lnTo>
                  <a:pt x="112" y="263"/>
                </a:lnTo>
                <a:close/>
                <a:moveTo>
                  <a:pt x="276" y="324"/>
                </a:moveTo>
                <a:cubicBezTo>
                  <a:pt x="182" y="286"/>
                  <a:pt x="182" y="286"/>
                  <a:pt x="182" y="286"/>
                </a:cubicBezTo>
                <a:cubicBezTo>
                  <a:pt x="180" y="285"/>
                  <a:pt x="178" y="285"/>
                  <a:pt x="176" y="285"/>
                </a:cubicBezTo>
                <a:cubicBezTo>
                  <a:pt x="319" y="62"/>
                  <a:pt x="319" y="62"/>
                  <a:pt x="319" y="62"/>
                </a:cubicBezTo>
                <a:lnTo>
                  <a:pt x="276" y="324"/>
                </a:lnTo>
                <a:close/>
                <a:moveTo>
                  <a:pt x="276" y="324"/>
                </a:moveTo>
                <a:cubicBezTo>
                  <a:pt x="276" y="324"/>
                  <a:pt x="276" y="324"/>
                  <a:pt x="276" y="324"/>
                </a:cubicBezTo>
              </a:path>
            </a:pathLst>
          </a:custGeom>
          <a:solidFill>
            <a:schemeClr val="accent4"/>
          </a:solidFill>
          <a:ln>
            <a:noFill/>
          </a:ln>
        </p:spPr>
        <p:txBody>
          <a:bodyPr vert="horz" wrap="square" lIns="182880" tIns="91440" rIns="182880" bIns="91440" numCol="1" anchor="t" anchorCtr="0" compatLnSpc="1">
            <a:prstTxWarp prst="textNoShape">
              <a:avLst/>
            </a:prstTxWarp>
          </a:bodyPr>
          <a:lstStyle/>
          <a:p>
            <a:endParaRPr lang="en-US" sz="3200"/>
          </a:p>
        </p:txBody>
      </p:sp>
    </p:spTree>
    <p:extLst>
      <p:ext uri="{BB962C8B-B14F-4D97-AF65-F5344CB8AC3E}">
        <p14:creationId xmlns:p14="http://schemas.microsoft.com/office/powerpoint/2010/main" val="17135341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45CEB2-D148-A75B-B5C4-77A06FBBE804}"/>
              </a:ext>
            </a:extLst>
          </p:cNvPr>
          <p:cNvSpPr txBox="1"/>
          <p:nvPr/>
        </p:nvSpPr>
        <p:spPr>
          <a:xfrm>
            <a:off x="1443850" y="1398017"/>
            <a:ext cx="4785500" cy="1754326"/>
          </a:xfrm>
          <a:prstGeom prst="rect">
            <a:avLst/>
          </a:prstGeom>
          <a:noFill/>
        </p:spPr>
        <p:txBody>
          <a:bodyPr wrap="square" rtlCol="0" anchor="ctr">
            <a:spAutoFit/>
          </a:bodyPr>
          <a:lstStyle/>
          <a:p>
            <a:r>
              <a:rPr lang="en-US" sz="5400" spc="400" dirty="0">
                <a:latin typeface="Raleway Black" panose="020B0A03030101060003" pitchFamily="34" charset="0"/>
                <a:ea typeface="Montserrat Black" charset="0"/>
                <a:cs typeface="Montserrat Black" charset="0"/>
              </a:rPr>
              <a:t>Company Timeline</a:t>
            </a:r>
          </a:p>
        </p:txBody>
      </p:sp>
      <p:sp>
        <p:nvSpPr>
          <p:cNvPr id="3" name="Rectangle 2">
            <a:extLst>
              <a:ext uri="{FF2B5EF4-FFF2-40B4-BE49-F238E27FC236}">
                <a16:creationId xmlns:a16="http://schemas.microsoft.com/office/drawing/2014/main" id="{09892420-47A6-929D-A6B7-BE04FB1CBABD}"/>
              </a:ext>
            </a:extLst>
          </p:cNvPr>
          <p:cNvSpPr/>
          <p:nvPr/>
        </p:nvSpPr>
        <p:spPr>
          <a:xfrm flipH="1">
            <a:off x="0" y="1413366"/>
            <a:ext cx="508000" cy="1569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4" name="Group 3">
            <a:extLst>
              <a:ext uri="{FF2B5EF4-FFF2-40B4-BE49-F238E27FC236}">
                <a16:creationId xmlns:a16="http://schemas.microsoft.com/office/drawing/2014/main" id="{5049D117-F55E-0D0A-341D-94F93451F533}"/>
              </a:ext>
            </a:extLst>
          </p:cNvPr>
          <p:cNvGrpSpPr/>
          <p:nvPr/>
        </p:nvGrpSpPr>
        <p:grpSpPr>
          <a:xfrm>
            <a:off x="1" y="969146"/>
            <a:ext cx="22642586" cy="12746858"/>
            <a:chOff x="0" y="484573"/>
            <a:chExt cx="11321293" cy="6373429"/>
          </a:xfrm>
        </p:grpSpPr>
        <p:cxnSp>
          <p:nvCxnSpPr>
            <p:cNvPr id="5" name="Straight Arrow Connector 4">
              <a:extLst>
                <a:ext uri="{FF2B5EF4-FFF2-40B4-BE49-F238E27FC236}">
                  <a16:creationId xmlns:a16="http://schemas.microsoft.com/office/drawing/2014/main" id="{8B77E8A2-BE63-4EFC-B442-A1EA963B0C3F}"/>
                </a:ext>
              </a:extLst>
            </p:cNvPr>
            <p:cNvCxnSpPr>
              <a:cxnSpLocks/>
            </p:cNvCxnSpPr>
            <p:nvPr/>
          </p:nvCxnSpPr>
          <p:spPr>
            <a:xfrm flipV="1">
              <a:off x="0" y="484573"/>
              <a:ext cx="9422016" cy="6373429"/>
            </a:xfrm>
            <a:prstGeom prst="straightConnector1">
              <a:avLst/>
            </a:prstGeom>
            <a:ln w="38100">
              <a:solidFill>
                <a:schemeClr val="accent6"/>
              </a:solidFill>
              <a:headEnd type="oval" w="lg" len="lg"/>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10B5FA01-A60E-3D8E-8639-10B767583FAE}"/>
                </a:ext>
              </a:extLst>
            </p:cNvPr>
            <p:cNvGrpSpPr/>
            <p:nvPr/>
          </p:nvGrpSpPr>
          <p:grpSpPr>
            <a:xfrm>
              <a:off x="815904" y="4850420"/>
              <a:ext cx="998152" cy="998152"/>
              <a:chOff x="5596022" y="4327205"/>
              <a:chExt cx="998152" cy="998152"/>
            </a:xfrm>
          </p:grpSpPr>
          <p:sp>
            <p:nvSpPr>
              <p:cNvPr id="34" name="Oval 33">
                <a:extLst>
                  <a:ext uri="{FF2B5EF4-FFF2-40B4-BE49-F238E27FC236}">
                    <a16:creationId xmlns:a16="http://schemas.microsoft.com/office/drawing/2014/main" id="{E1B5B60A-FA54-7A84-A4C2-C7B6BF0E119E}"/>
                  </a:ext>
                </a:extLst>
              </p:cNvPr>
              <p:cNvSpPr/>
              <p:nvPr/>
            </p:nvSpPr>
            <p:spPr>
              <a:xfrm>
                <a:off x="5596022" y="4327205"/>
                <a:ext cx="998152" cy="99815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35" name="Group 34">
                <a:extLst>
                  <a:ext uri="{FF2B5EF4-FFF2-40B4-BE49-F238E27FC236}">
                    <a16:creationId xmlns:a16="http://schemas.microsoft.com/office/drawing/2014/main" id="{0187FF22-8340-667E-55D6-1EB962E6AF29}"/>
                  </a:ext>
                </a:extLst>
              </p:cNvPr>
              <p:cNvGrpSpPr/>
              <p:nvPr/>
            </p:nvGrpSpPr>
            <p:grpSpPr>
              <a:xfrm>
                <a:off x="5808653" y="4538714"/>
                <a:ext cx="572888" cy="575133"/>
                <a:chOff x="1457325" y="3446868"/>
                <a:chExt cx="590688" cy="593002"/>
              </a:xfrm>
              <a:solidFill>
                <a:schemeClr val="bg1"/>
              </a:solidFill>
            </p:grpSpPr>
            <p:sp>
              <p:nvSpPr>
                <p:cNvPr id="36" name="Freeform 92">
                  <a:extLst>
                    <a:ext uri="{FF2B5EF4-FFF2-40B4-BE49-F238E27FC236}">
                      <a16:creationId xmlns:a16="http://schemas.microsoft.com/office/drawing/2014/main" id="{11F9117D-B56A-C741-D76B-C73FFBC9DF4C}"/>
                    </a:ext>
                  </a:extLst>
                </p:cNvPr>
                <p:cNvSpPr>
                  <a:spLocks noEditPoints="1"/>
                </p:cNvSpPr>
                <p:nvPr/>
              </p:nvSpPr>
              <p:spPr bwMode="auto">
                <a:xfrm>
                  <a:off x="1457325" y="3446868"/>
                  <a:ext cx="590688" cy="593002"/>
                </a:xfrm>
                <a:custGeom>
                  <a:avLst/>
                  <a:gdLst>
                    <a:gd name="T0" fmla="*/ 397 w 402"/>
                    <a:gd name="T1" fmla="*/ 141 h 402"/>
                    <a:gd name="T2" fmla="*/ 378 w 402"/>
                    <a:gd name="T3" fmla="*/ 141 h 402"/>
                    <a:gd name="T4" fmla="*/ 261 w 402"/>
                    <a:gd name="T5" fmla="*/ 258 h 402"/>
                    <a:gd name="T6" fmla="*/ 97 w 402"/>
                    <a:gd name="T7" fmla="*/ 330 h 402"/>
                    <a:gd name="T8" fmla="*/ 72 w 402"/>
                    <a:gd name="T9" fmla="*/ 305 h 402"/>
                    <a:gd name="T10" fmla="*/ 144 w 402"/>
                    <a:gd name="T11" fmla="*/ 141 h 402"/>
                    <a:gd name="T12" fmla="*/ 261 w 402"/>
                    <a:gd name="T13" fmla="*/ 25 h 402"/>
                    <a:gd name="T14" fmla="*/ 261 w 402"/>
                    <a:gd name="T15" fmla="*/ 6 h 402"/>
                    <a:gd name="T16" fmla="*/ 242 w 402"/>
                    <a:gd name="T17" fmla="*/ 6 h 402"/>
                    <a:gd name="T18" fmla="*/ 122 w 402"/>
                    <a:gd name="T19" fmla="*/ 126 h 402"/>
                    <a:gd name="T20" fmla="*/ 0 w 402"/>
                    <a:gd name="T21" fmla="*/ 402 h 402"/>
                    <a:gd name="T22" fmla="*/ 277 w 402"/>
                    <a:gd name="T23" fmla="*/ 280 h 402"/>
                    <a:gd name="T24" fmla="*/ 397 w 402"/>
                    <a:gd name="T25" fmla="*/ 160 h 402"/>
                    <a:gd name="T26" fmla="*/ 397 w 402"/>
                    <a:gd name="T27" fmla="*/ 141 h 402"/>
                    <a:gd name="T28" fmla="*/ 397 w 402"/>
                    <a:gd name="T29" fmla="*/ 141 h 402"/>
                    <a:gd name="T30" fmla="*/ 397 w 402"/>
                    <a:gd name="T31" fmla="*/ 141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2" h="402">
                      <a:moveTo>
                        <a:pt x="397" y="141"/>
                      </a:moveTo>
                      <a:cubicBezTo>
                        <a:pt x="391" y="136"/>
                        <a:pt x="383" y="136"/>
                        <a:pt x="378" y="141"/>
                      </a:cubicBezTo>
                      <a:cubicBezTo>
                        <a:pt x="261" y="258"/>
                        <a:pt x="261" y="258"/>
                        <a:pt x="261" y="258"/>
                      </a:cubicBezTo>
                      <a:cubicBezTo>
                        <a:pt x="97" y="330"/>
                        <a:pt x="97" y="330"/>
                        <a:pt x="97" y="330"/>
                      </a:cubicBezTo>
                      <a:cubicBezTo>
                        <a:pt x="72" y="305"/>
                        <a:pt x="72" y="305"/>
                        <a:pt x="72" y="305"/>
                      </a:cubicBezTo>
                      <a:cubicBezTo>
                        <a:pt x="144" y="141"/>
                        <a:pt x="144" y="141"/>
                        <a:pt x="144" y="141"/>
                      </a:cubicBezTo>
                      <a:cubicBezTo>
                        <a:pt x="261" y="25"/>
                        <a:pt x="261" y="25"/>
                        <a:pt x="261" y="25"/>
                      </a:cubicBezTo>
                      <a:cubicBezTo>
                        <a:pt x="266" y="19"/>
                        <a:pt x="266" y="11"/>
                        <a:pt x="261" y="6"/>
                      </a:cubicBezTo>
                      <a:cubicBezTo>
                        <a:pt x="256" y="0"/>
                        <a:pt x="247" y="0"/>
                        <a:pt x="242" y="6"/>
                      </a:cubicBezTo>
                      <a:cubicBezTo>
                        <a:pt x="122" y="126"/>
                        <a:pt x="122" y="126"/>
                        <a:pt x="122" y="126"/>
                      </a:cubicBezTo>
                      <a:cubicBezTo>
                        <a:pt x="0" y="402"/>
                        <a:pt x="0" y="402"/>
                        <a:pt x="0" y="402"/>
                      </a:cubicBezTo>
                      <a:cubicBezTo>
                        <a:pt x="277" y="280"/>
                        <a:pt x="277" y="280"/>
                        <a:pt x="277" y="280"/>
                      </a:cubicBezTo>
                      <a:cubicBezTo>
                        <a:pt x="397" y="160"/>
                        <a:pt x="397" y="160"/>
                        <a:pt x="397" y="160"/>
                      </a:cubicBezTo>
                      <a:cubicBezTo>
                        <a:pt x="402" y="155"/>
                        <a:pt x="402" y="147"/>
                        <a:pt x="397" y="141"/>
                      </a:cubicBezTo>
                      <a:close/>
                      <a:moveTo>
                        <a:pt x="397" y="141"/>
                      </a:moveTo>
                      <a:cubicBezTo>
                        <a:pt x="397" y="141"/>
                        <a:pt x="397" y="141"/>
                        <a:pt x="397" y="1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37" name="Freeform 93">
                  <a:extLst>
                    <a:ext uri="{FF2B5EF4-FFF2-40B4-BE49-F238E27FC236}">
                      <a16:creationId xmlns:a16="http://schemas.microsoft.com/office/drawing/2014/main" id="{97FF1269-08AD-29E9-1B5E-C904EB689743}"/>
                    </a:ext>
                  </a:extLst>
                </p:cNvPr>
                <p:cNvSpPr>
                  <a:spLocks noEditPoints="1"/>
                </p:cNvSpPr>
                <p:nvPr/>
              </p:nvSpPr>
              <p:spPr bwMode="auto">
                <a:xfrm>
                  <a:off x="1783515" y="3591841"/>
                  <a:ext cx="207435" cy="205893"/>
                </a:xfrm>
                <a:custGeom>
                  <a:avLst/>
                  <a:gdLst>
                    <a:gd name="T0" fmla="*/ 5 w 141"/>
                    <a:gd name="T1" fmla="*/ 136 h 140"/>
                    <a:gd name="T2" fmla="*/ 14 w 141"/>
                    <a:gd name="T3" fmla="*/ 140 h 140"/>
                    <a:gd name="T4" fmla="*/ 24 w 141"/>
                    <a:gd name="T5" fmla="*/ 136 h 140"/>
                    <a:gd name="T6" fmla="*/ 136 w 141"/>
                    <a:gd name="T7" fmla="*/ 24 h 140"/>
                    <a:gd name="T8" fmla="*/ 136 w 141"/>
                    <a:gd name="T9" fmla="*/ 5 h 140"/>
                    <a:gd name="T10" fmla="*/ 117 w 141"/>
                    <a:gd name="T11" fmla="*/ 5 h 140"/>
                    <a:gd name="T12" fmla="*/ 5 w 141"/>
                    <a:gd name="T13" fmla="*/ 117 h 140"/>
                    <a:gd name="T14" fmla="*/ 5 w 141"/>
                    <a:gd name="T15" fmla="*/ 136 h 140"/>
                    <a:gd name="T16" fmla="*/ 5 w 141"/>
                    <a:gd name="T17" fmla="*/ 136 h 140"/>
                    <a:gd name="T18" fmla="*/ 5 w 141"/>
                    <a:gd name="T19" fmla="*/ 13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 h="140">
                      <a:moveTo>
                        <a:pt x="5" y="136"/>
                      </a:moveTo>
                      <a:cubicBezTo>
                        <a:pt x="7" y="139"/>
                        <a:pt x="11" y="140"/>
                        <a:pt x="14" y="140"/>
                      </a:cubicBezTo>
                      <a:cubicBezTo>
                        <a:pt x="18" y="140"/>
                        <a:pt x="21" y="139"/>
                        <a:pt x="24" y="136"/>
                      </a:cubicBezTo>
                      <a:cubicBezTo>
                        <a:pt x="136" y="24"/>
                        <a:pt x="136" y="24"/>
                        <a:pt x="136" y="24"/>
                      </a:cubicBezTo>
                      <a:cubicBezTo>
                        <a:pt x="141" y="19"/>
                        <a:pt x="141" y="10"/>
                        <a:pt x="136" y="5"/>
                      </a:cubicBezTo>
                      <a:cubicBezTo>
                        <a:pt x="131" y="0"/>
                        <a:pt x="122" y="0"/>
                        <a:pt x="117" y="5"/>
                      </a:cubicBezTo>
                      <a:cubicBezTo>
                        <a:pt x="5" y="117"/>
                        <a:pt x="5" y="117"/>
                        <a:pt x="5" y="117"/>
                      </a:cubicBezTo>
                      <a:cubicBezTo>
                        <a:pt x="0" y="122"/>
                        <a:pt x="0" y="131"/>
                        <a:pt x="5" y="136"/>
                      </a:cubicBezTo>
                      <a:close/>
                      <a:moveTo>
                        <a:pt x="5" y="136"/>
                      </a:moveTo>
                      <a:cubicBezTo>
                        <a:pt x="5" y="136"/>
                        <a:pt x="5" y="136"/>
                        <a:pt x="5" y="1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38" name="Freeform 94">
                  <a:extLst>
                    <a:ext uri="{FF2B5EF4-FFF2-40B4-BE49-F238E27FC236}">
                      <a16:creationId xmlns:a16="http://schemas.microsoft.com/office/drawing/2014/main" id="{1519A486-7BF1-7990-4400-7A5D104A153C}"/>
                    </a:ext>
                  </a:extLst>
                </p:cNvPr>
                <p:cNvSpPr>
                  <a:spLocks noEditPoints="1"/>
                </p:cNvSpPr>
                <p:nvPr/>
              </p:nvSpPr>
              <p:spPr bwMode="auto">
                <a:xfrm>
                  <a:off x="1739560" y="3547115"/>
                  <a:ext cx="208206" cy="208206"/>
                </a:xfrm>
                <a:custGeom>
                  <a:avLst/>
                  <a:gdLst>
                    <a:gd name="T0" fmla="*/ 6 w 142"/>
                    <a:gd name="T1" fmla="*/ 137 h 141"/>
                    <a:gd name="T2" fmla="*/ 15 w 142"/>
                    <a:gd name="T3" fmla="*/ 141 h 141"/>
                    <a:gd name="T4" fmla="*/ 24 w 142"/>
                    <a:gd name="T5" fmla="*/ 137 h 141"/>
                    <a:gd name="T6" fmla="*/ 137 w 142"/>
                    <a:gd name="T7" fmla="*/ 25 h 141"/>
                    <a:gd name="T8" fmla="*/ 137 w 142"/>
                    <a:gd name="T9" fmla="*/ 6 h 141"/>
                    <a:gd name="T10" fmla="*/ 118 w 142"/>
                    <a:gd name="T11" fmla="*/ 6 h 141"/>
                    <a:gd name="T12" fmla="*/ 6 w 142"/>
                    <a:gd name="T13" fmla="*/ 118 h 141"/>
                    <a:gd name="T14" fmla="*/ 6 w 142"/>
                    <a:gd name="T15" fmla="*/ 137 h 141"/>
                    <a:gd name="T16" fmla="*/ 6 w 142"/>
                    <a:gd name="T17" fmla="*/ 137 h 141"/>
                    <a:gd name="T18" fmla="*/ 6 w 142"/>
                    <a:gd name="T19" fmla="*/ 13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41">
                      <a:moveTo>
                        <a:pt x="6" y="137"/>
                      </a:moveTo>
                      <a:cubicBezTo>
                        <a:pt x="8" y="139"/>
                        <a:pt x="12" y="141"/>
                        <a:pt x="15" y="141"/>
                      </a:cubicBezTo>
                      <a:cubicBezTo>
                        <a:pt x="18" y="141"/>
                        <a:pt x="22" y="139"/>
                        <a:pt x="24" y="137"/>
                      </a:cubicBezTo>
                      <a:cubicBezTo>
                        <a:pt x="137" y="25"/>
                        <a:pt x="137" y="25"/>
                        <a:pt x="137" y="25"/>
                      </a:cubicBezTo>
                      <a:cubicBezTo>
                        <a:pt x="142" y="19"/>
                        <a:pt x="142" y="11"/>
                        <a:pt x="137" y="6"/>
                      </a:cubicBezTo>
                      <a:cubicBezTo>
                        <a:pt x="131" y="0"/>
                        <a:pt x="123" y="0"/>
                        <a:pt x="118" y="6"/>
                      </a:cubicBezTo>
                      <a:cubicBezTo>
                        <a:pt x="6" y="118"/>
                        <a:pt x="6" y="118"/>
                        <a:pt x="6" y="118"/>
                      </a:cubicBezTo>
                      <a:cubicBezTo>
                        <a:pt x="0" y="123"/>
                        <a:pt x="0" y="131"/>
                        <a:pt x="6" y="137"/>
                      </a:cubicBezTo>
                      <a:close/>
                      <a:moveTo>
                        <a:pt x="6" y="137"/>
                      </a:moveTo>
                      <a:cubicBezTo>
                        <a:pt x="6" y="137"/>
                        <a:pt x="6" y="137"/>
                        <a:pt x="6" y="1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39" name="Freeform 95">
                  <a:extLst>
                    <a:ext uri="{FF2B5EF4-FFF2-40B4-BE49-F238E27FC236}">
                      <a16:creationId xmlns:a16="http://schemas.microsoft.com/office/drawing/2014/main" id="{52625D1E-450A-40DE-CE37-87DE7BE354B0}"/>
                    </a:ext>
                  </a:extLst>
                </p:cNvPr>
                <p:cNvSpPr>
                  <a:spLocks noEditPoints="1"/>
                </p:cNvSpPr>
                <p:nvPr/>
              </p:nvSpPr>
              <p:spPr bwMode="auto">
                <a:xfrm>
                  <a:off x="1697148" y="3504703"/>
                  <a:ext cx="208206" cy="206664"/>
                </a:xfrm>
                <a:custGeom>
                  <a:avLst/>
                  <a:gdLst>
                    <a:gd name="T0" fmla="*/ 5 w 142"/>
                    <a:gd name="T1" fmla="*/ 136 h 140"/>
                    <a:gd name="T2" fmla="*/ 15 w 142"/>
                    <a:gd name="T3" fmla="*/ 140 h 140"/>
                    <a:gd name="T4" fmla="*/ 24 w 142"/>
                    <a:gd name="T5" fmla="*/ 136 h 140"/>
                    <a:gd name="T6" fmla="*/ 136 w 142"/>
                    <a:gd name="T7" fmla="*/ 24 h 140"/>
                    <a:gd name="T8" fmla="*/ 136 w 142"/>
                    <a:gd name="T9" fmla="*/ 5 h 140"/>
                    <a:gd name="T10" fmla="*/ 117 w 142"/>
                    <a:gd name="T11" fmla="*/ 5 h 140"/>
                    <a:gd name="T12" fmla="*/ 5 w 142"/>
                    <a:gd name="T13" fmla="*/ 117 h 140"/>
                    <a:gd name="T14" fmla="*/ 5 w 142"/>
                    <a:gd name="T15" fmla="*/ 136 h 140"/>
                    <a:gd name="T16" fmla="*/ 5 w 142"/>
                    <a:gd name="T17" fmla="*/ 136 h 140"/>
                    <a:gd name="T18" fmla="*/ 5 w 142"/>
                    <a:gd name="T19" fmla="*/ 13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40">
                      <a:moveTo>
                        <a:pt x="5" y="136"/>
                      </a:moveTo>
                      <a:cubicBezTo>
                        <a:pt x="8" y="139"/>
                        <a:pt x="11" y="140"/>
                        <a:pt x="15" y="140"/>
                      </a:cubicBezTo>
                      <a:cubicBezTo>
                        <a:pt x="18" y="140"/>
                        <a:pt x="22" y="139"/>
                        <a:pt x="24" y="136"/>
                      </a:cubicBezTo>
                      <a:cubicBezTo>
                        <a:pt x="136" y="24"/>
                        <a:pt x="136" y="24"/>
                        <a:pt x="136" y="24"/>
                      </a:cubicBezTo>
                      <a:cubicBezTo>
                        <a:pt x="142" y="19"/>
                        <a:pt x="142" y="10"/>
                        <a:pt x="136" y="5"/>
                      </a:cubicBezTo>
                      <a:cubicBezTo>
                        <a:pt x="131" y="0"/>
                        <a:pt x="123" y="0"/>
                        <a:pt x="117" y="5"/>
                      </a:cubicBezTo>
                      <a:cubicBezTo>
                        <a:pt x="5" y="117"/>
                        <a:pt x="5" y="117"/>
                        <a:pt x="5" y="117"/>
                      </a:cubicBezTo>
                      <a:cubicBezTo>
                        <a:pt x="0" y="123"/>
                        <a:pt x="0" y="131"/>
                        <a:pt x="5" y="136"/>
                      </a:cubicBezTo>
                      <a:close/>
                      <a:moveTo>
                        <a:pt x="5" y="136"/>
                      </a:moveTo>
                      <a:cubicBezTo>
                        <a:pt x="5" y="136"/>
                        <a:pt x="5" y="136"/>
                        <a:pt x="5" y="1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grpSp>
        </p:grpSp>
        <p:grpSp>
          <p:nvGrpSpPr>
            <p:cNvPr id="7" name="Group 6">
              <a:extLst>
                <a:ext uri="{FF2B5EF4-FFF2-40B4-BE49-F238E27FC236}">
                  <a16:creationId xmlns:a16="http://schemas.microsoft.com/office/drawing/2014/main" id="{1E5F86A1-521E-B5E9-9D3F-C0C961196AE5}"/>
                </a:ext>
              </a:extLst>
            </p:cNvPr>
            <p:cNvGrpSpPr/>
            <p:nvPr/>
          </p:nvGrpSpPr>
          <p:grpSpPr>
            <a:xfrm>
              <a:off x="2769984" y="3529594"/>
              <a:ext cx="998152" cy="998152"/>
              <a:chOff x="7739829" y="2430848"/>
              <a:chExt cx="998152" cy="998152"/>
            </a:xfrm>
          </p:grpSpPr>
          <p:sp>
            <p:nvSpPr>
              <p:cNvPr id="30" name="Oval 29">
                <a:extLst>
                  <a:ext uri="{FF2B5EF4-FFF2-40B4-BE49-F238E27FC236}">
                    <a16:creationId xmlns:a16="http://schemas.microsoft.com/office/drawing/2014/main" id="{F5CA2807-62DC-BF03-1147-1032A2F5D80F}"/>
                  </a:ext>
                </a:extLst>
              </p:cNvPr>
              <p:cNvSpPr/>
              <p:nvPr/>
            </p:nvSpPr>
            <p:spPr>
              <a:xfrm>
                <a:off x="7739829" y="2430848"/>
                <a:ext cx="998152" cy="99815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31" name="Group 30">
                <a:extLst>
                  <a:ext uri="{FF2B5EF4-FFF2-40B4-BE49-F238E27FC236}">
                    <a16:creationId xmlns:a16="http://schemas.microsoft.com/office/drawing/2014/main" id="{E8B37A23-8494-477A-1BF2-0D5DF96AB2D6}"/>
                  </a:ext>
                </a:extLst>
              </p:cNvPr>
              <p:cNvGrpSpPr/>
              <p:nvPr/>
            </p:nvGrpSpPr>
            <p:grpSpPr>
              <a:xfrm>
                <a:off x="7941242" y="2752298"/>
                <a:ext cx="595325" cy="355251"/>
                <a:chOff x="3495431" y="3561767"/>
                <a:chExt cx="613822" cy="366289"/>
              </a:xfrm>
              <a:solidFill>
                <a:schemeClr val="bg1"/>
              </a:solidFill>
            </p:grpSpPr>
            <p:sp>
              <p:nvSpPr>
                <p:cNvPr id="32" name="Freeform 102">
                  <a:extLst>
                    <a:ext uri="{FF2B5EF4-FFF2-40B4-BE49-F238E27FC236}">
                      <a16:creationId xmlns:a16="http://schemas.microsoft.com/office/drawing/2014/main" id="{86386286-3F18-A4DE-FCE1-082FA63FC6E5}"/>
                    </a:ext>
                  </a:extLst>
                </p:cNvPr>
                <p:cNvSpPr>
                  <a:spLocks noEditPoints="1"/>
                </p:cNvSpPr>
                <p:nvPr/>
              </p:nvSpPr>
              <p:spPr bwMode="auto">
                <a:xfrm>
                  <a:off x="3501600" y="3567936"/>
                  <a:ext cx="602255" cy="353951"/>
                </a:xfrm>
                <a:custGeom>
                  <a:avLst/>
                  <a:gdLst>
                    <a:gd name="T0" fmla="*/ 410 w 410"/>
                    <a:gd name="T1" fmla="*/ 47 h 240"/>
                    <a:gd name="T2" fmla="*/ 410 w 410"/>
                    <a:gd name="T3" fmla="*/ 0 h 240"/>
                    <a:gd name="T4" fmla="*/ 363 w 410"/>
                    <a:gd name="T5" fmla="*/ 0 h 240"/>
                    <a:gd name="T6" fmla="*/ 363 w 410"/>
                    <a:gd name="T7" fmla="*/ 17 h 240"/>
                    <a:gd name="T8" fmla="*/ 47 w 410"/>
                    <a:gd name="T9" fmla="*/ 17 h 240"/>
                    <a:gd name="T10" fmla="*/ 47 w 410"/>
                    <a:gd name="T11" fmla="*/ 0 h 240"/>
                    <a:gd name="T12" fmla="*/ 0 w 410"/>
                    <a:gd name="T13" fmla="*/ 0 h 240"/>
                    <a:gd name="T14" fmla="*/ 0 w 410"/>
                    <a:gd name="T15" fmla="*/ 47 h 240"/>
                    <a:gd name="T16" fmla="*/ 47 w 410"/>
                    <a:gd name="T17" fmla="*/ 47 h 240"/>
                    <a:gd name="T18" fmla="*/ 47 w 410"/>
                    <a:gd name="T19" fmla="*/ 31 h 240"/>
                    <a:gd name="T20" fmla="*/ 159 w 410"/>
                    <a:gd name="T21" fmla="*/ 31 h 240"/>
                    <a:gd name="T22" fmla="*/ 159 w 410"/>
                    <a:gd name="T23" fmla="*/ 54 h 240"/>
                    <a:gd name="T24" fmla="*/ 18 w 410"/>
                    <a:gd name="T25" fmla="*/ 216 h 240"/>
                    <a:gd name="T26" fmla="*/ 12 w 410"/>
                    <a:gd name="T27" fmla="*/ 216 h 240"/>
                    <a:gd name="T28" fmla="*/ 12 w 410"/>
                    <a:gd name="T29" fmla="*/ 240 h 240"/>
                    <a:gd name="T30" fmla="*/ 35 w 410"/>
                    <a:gd name="T31" fmla="*/ 240 h 240"/>
                    <a:gd name="T32" fmla="*/ 35 w 410"/>
                    <a:gd name="T33" fmla="*/ 216 h 240"/>
                    <a:gd name="T34" fmla="*/ 32 w 410"/>
                    <a:gd name="T35" fmla="*/ 216 h 240"/>
                    <a:gd name="T36" fmla="*/ 159 w 410"/>
                    <a:gd name="T37" fmla="*/ 69 h 240"/>
                    <a:gd name="T38" fmla="*/ 159 w 410"/>
                    <a:gd name="T39" fmla="*/ 95 h 240"/>
                    <a:gd name="T40" fmla="*/ 230 w 410"/>
                    <a:gd name="T41" fmla="*/ 95 h 240"/>
                    <a:gd name="T42" fmla="*/ 230 w 410"/>
                    <a:gd name="T43" fmla="*/ 70 h 240"/>
                    <a:gd name="T44" fmla="*/ 355 w 410"/>
                    <a:gd name="T45" fmla="*/ 216 h 240"/>
                    <a:gd name="T46" fmla="*/ 352 w 410"/>
                    <a:gd name="T47" fmla="*/ 216 h 240"/>
                    <a:gd name="T48" fmla="*/ 352 w 410"/>
                    <a:gd name="T49" fmla="*/ 240 h 240"/>
                    <a:gd name="T50" fmla="*/ 375 w 410"/>
                    <a:gd name="T51" fmla="*/ 240 h 240"/>
                    <a:gd name="T52" fmla="*/ 375 w 410"/>
                    <a:gd name="T53" fmla="*/ 216 h 240"/>
                    <a:gd name="T54" fmla="*/ 369 w 410"/>
                    <a:gd name="T55" fmla="*/ 216 h 240"/>
                    <a:gd name="T56" fmla="*/ 230 w 410"/>
                    <a:gd name="T57" fmla="*/ 54 h 240"/>
                    <a:gd name="T58" fmla="*/ 230 w 410"/>
                    <a:gd name="T59" fmla="*/ 31 h 240"/>
                    <a:gd name="T60" fmla="*/ 363 w 410"/>
                    <a:gd name="T61" fmla="*/ 31 h 240"/>
                    <a:gd name="T62" fmla="*/ 363 w 410"/>
                    <a:gd name="T63" fmla="*/ 47 h 240"/>
                    <a:gd name="T64" fmla="*/ 410 w 410"/>
                    <a:gd name="T65" fmla="*/ 47 h 240"/>
                    <a:gd name="T66" fmla="*/ 216 w 410"/>
                    <a:gd name="T67" fmla="*/ 81 h 240"/>
                    <a:gd name="T68" fmla="*/ 173 w 410"/>
                    <a:gd name="T69" fmla="*/ 81 h 240"/>
                    <a:gd name="T70" fmla="*/ 173 w 410"/>
                    <a:gd name="T71" fmla="*/ 37 h 240"/>
                    <a:gd name="T72" fmla="*/ 216 w 410"/>
                    <a:gd name="T73" fmla="*/ 37 h 240"/>
                    <a:gd name="T74" fmla="*/ 216 w 410"/>
                    <a:gd name="T75" fmla="*/ 81 h 240"/>
                    <a:gd name="T76" fmla="*/ 216 w 410"/>
                    <a:gd name="T77" fmla="*/ 81 h 240"/>
                    <a:gd name="T78" fmla="*/ 216 w 410"/>
                    <a:gd name="T79" fmla="*/ 8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0" h="240">
                      <a:moveTo>
                        <a:pt x="410" y="47"/>
                      </a:moveTo>
                      <a:cubicBezTo>
                        <a:pt x="410" y="0"/>
                        <a:pt x="410" y="0"/>
                        <a:pt x="410" y="0"/>
                      </a:cubicBezTo>
                      <a:cubicBezTo>
                        <a:pt x="363" y="0"/>
                        <a:pt x="363" y="0"/>
                        <a:pt x="363" y="0"/>
                      </a:cubicBezTo>
                      <a:cubicBezTo>
                        <a:pt x="363" y="17"/>
                        <a:pt x="363" y="17"/>
                        <a:pt x="363" y="17"/>
                      </a:cubicBezTo>
                      <a:cubicBezTo>
                        <a:pt x="47" y="17"/>
                        <a:pt x="47" y="17"/>
                        <a:pt x="47" y="17"/>
                      </a:cubicBezTo>
                      <a:cubicBezTo>
                        <a:pt x="47" y="0"/>
                        <a:pt x="47" y="0"/>
                        <a:pt x="47" y="0"/>
                      </a:cubicBezTo>
                      <a:cubicBezTo>
                        <a:pt x="0" y="0"/>
                        <a:pt x="0" y="0"/>
                        <a:pt x="0" y="0"/>
                      </a:cubicBezTo>
                      <a:cubicBezTo>
                        <a:pt x="0" y="47"/>
                        <a:pt x="0" y="47"/>
                        <a:pt x="0" y="47"/>
                      </a:cubicBezTo>
                      <a:cubicBezTo>
                        <a:pt x="47" y="47"/>
                        <a:pt x="47" y="47"/>
                        <a:pt x="47" y="47"/>
                      </a:cubicBezTo>
                      <a:cubicBezTo>
                        <a:pt x="47" y="31"/>
                        <a:pt x="47" y="31"/>
                        <a:pt x="47" y="31"/>
                      </a:cubicBezTo>
                      <a:cubicBezTo>
                        <a:pt x="159" y="31"/>
                        <a:pt x="159" y="31"/>
                        <a:pt x="159" y="31"/>
                      </a:cubicBezTo>
                      <a:cubicBezTo>
                        <a:pt x="159" y="54"/>
                        <a:pt x="159" y="54"/>
                        <a:pt x="159" y="54"/>
                      </a:cubicBezTo>
                      <a:cubicBezTo>
                        <a:pt x="134" y="63"/>
                        <a:pt x="29" y="107"/>
                        <a:pt x="18" y="216"/>
                      </a:cubicBezTo>
                      <a:cubicBezTo>
                        <a:pt x="12" y="216"/>
                        <a:pt x="12" y="216"/>
                        <a:pt x="12" y="216"/>
                      </a:cubicBezTo>
                      <a:cubicBezTo>
                        <a:pt x="12" y="240"/>
                        <a:pt x="12" y="240"/>
                        <a:pt x="12" y="240"/>
                      </a:cubicBezTo>
                      <a:cubicBezTo>
                        <a:pt x="35" y="240"/>
                        <a:pt x="35" y="240"/>
                        <a:pt x="35" y="240"/>
                      </a:cubicBezTo>
                      <a:cubicBezTo>
                        <a:pt x="35" y="216"/>
                        <a:pt x="35" y="216"/>
                        <a:pt x="35" y="216"/>
                      </a:cubicBezTo>
                      <a:cubicBezTo>
                        <a:pt x="32" y="216"/>
                        <a:pt x="32" y="216"/>
                        <a:pt x="32" y="216"/>
                      </a:cubicBezTo>
                      <a:cubicBezTo>
                        <a:pt x="42" y="122"/>
                        <a:pt x="130" y="80"/>
                        <a:pt x="159" y="69"/>
                      </a:cubicBezTo>
                      <a:cubicBezTo>
                        <a:pt x="159" y="95"/>
                        <a:pt x="159" y="95"/>
                        <a:pt x="159" y="95"/>
                      </a:cubicBezTo>
                      <a:cubicBezTo>
                        <a:pt x="230" y="95"/>
                        <a:pt x="230" y="95"/>
                        <a:pt x="230" y="95"/>
                      </a:cubicBezTo>
                      <a:cubicBezTo>
                        <a:pt x="230" y="70"/>
                        <a:pt x="230" y="70"/>
                        <a:pt x="230" y="70"/>
                      </a:cubicBezTo>
                      <a:cubicBezTo>
                        <a:pt x="261" y="82"/>
                        <a:pt x="345" y="124"/>
                        <a:pt x="355" y="216"/>
                      </a:cubicBezTo>
                      <a:cubicBezTo>
                        <a:pt x="352" y="216"/>
                        <a:pt x="352" y="216"/>
                        <a:pt x="352" y="216"/>
                      </a:cubicBezTo>
                      <a:cubicBezTo>
                        <a:pt x="352" y="240"/>
                        <a:pt x="352" y="240"/>
                        <a:pt x="352" y="240"/>
                      </a:cubicBezTo>
                      <a:cubicBezTo>
                        <a:pt x="375" y="240"/>
                        <a:pt x="375" y="240"/>
                        <a:pt x="375" y="240"/>
                      </a:cubicBezTo>
                      <a:cubicBezTo>
                        <a:pt x="375" y="216"/>
                        <a:pt x="375" y="216"/>
                        <a:pt x="375" y="216"/>
                      </a:cubicBezTo>
                      <a:cubicBezTo>
                        <a:pt x="369" y="216"/>
                        <a:pt x="369" y="216"/>
                        <a:pt x="369" y="216"/>
                      </a:cubicBezTo>
                      <a:cubicBezTo>
                        <a:pt x="359" y="110"/>
                        <a:pt x="258" y="65"/>
                        <a:pt x="230" y="54"/>
                      </a:cubicBezTo>
                      <a:cubicBezTo>
                        <a:pt x="230" y="31"/>
                        <a:pt x="230" y="31"/>
                        <a:pt x="230" y="31"/>
                      </a:cubicBezTo>
                      <a:cubicBezTo>
                        <a:pt x="363" y="31"/>
                        <a:pt x="363" y="31"/>
                        <a:pt x="363" y="31"/>
                      </a:cubicBezTo>
                      <a:cubicBezTo>
                        <a:pt x="363" y="47"/>
                        <a:pt x="363" y="47"/>
                        <a:pt x="363" y="47"/>
                      </a:cubicBezTo>
                      <a:cubicBezTo>
                        <a:pt x="410" y="47"/>
                        <a:pt x="410" y="47"/>
                        <a:pt x="410" y="47"/>
                      </a:cubicBezTo>
                      <a:close/>
                      <a:moveTo>
                        <a:pt x="216" y="81"/>
                      </a:moveTo>
                      <a:cubicBezTo>
                        <a:pt x="173" y="81"/>
                        <a:pt x="173" y="81"/>
                        <a:pt x="173" y="81"/>
                      </a:cubicBezTo>
                      <a:cubicBezTo>
                        <a:pt x="173" y="37"/>
                        <a:pt x="173" y="37"/>
                        <a:pt x="173" y="37"/>
                      </a:cubicBezTo>
                      <a:cubicBezTo>
                        <a:pt x="216" y="37"/>
                        <a:pt x="216" y="37"/>
                        <a:pt x="216" y="37"/>
                      </a:cubicBezTo>
                      <a:lnTo>
                        <a:pt x="216" y="81"/>
                      </a:lnTo>
                      <a:close/>
                      <a:moveTo>
                        <a:pt x="216" y="81"/>
                      </a:moveTo>
                      <a:cubicBezTo>
                        <a:pt x="216" y="81"/>
                        <a:pt x="216" y="81"/>
                        <a:pt x="216" y="8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33" name="Freeform 103">
                  <a:extLst>
                    <a:ext uri="{FF2B5EF4-FFF2-40B4-BE49-F238E27FC236}">
                      <a16:creationId xmlns:a16="http://schemas.microsoft.com/office/drawing/2014/main" id="{89FEB0EB-CB85-2A6E-BA73-954356CABDFD}"/>
                    </a:ext>
                  </a:extLst>
                </p:cNvPr>
                <p:cNvSpPr>
                  <a:spLocks noEditPoints="1"/>
                </p:cNvSpPr>
                <p:nvPr/>
              </p:nvSpPr>
              <p:spPr bwMode="auto">
                <a:xfrm>
                  <a:off x="3495431" y="3561767"/>
                  <a:ext cx="613822" cy="366289"/>
                </a:xfrm>
                <a:custGeom>
                  <a:avLst/>
                  <a:gdLst>
                    <a:gd name="T0" fmla="*/ 352 w 418"/>
                    <a:gd name="T1" fmla="*/ 248 h 248"/>
                    <a:gd name="T2" fmla="*/ 355 w 418"/>
                    <a:gd name="T3" fmla="*/ 216 h 248"/>
                    <a:gd name="T4" fmla="*/ 239 w 418"/>
                    <a:gd name="T5" fmla="*/ 103 h 248"/>
                    <a:gd name="T6" fmla="*/ 159 w 418"/>
                    <a:gd name="T7" fmla="*/ 79 h 248"/>
                    <a:gd name="T8" fmla="*/ 43 w 418"/>
                    <a:gd name="T9" fmla="*/ 216 h 248"/>
                    <a:gd name="T10" fmla="*/ 12 w 418"/>
                    <a:gd name="T11" fmla="*/ 248 h 248"/>
                    <a:gd name="T12" fmla="*/ 18 w 418"/>
                    <a:gd name="T13" fmla="*/ 216 h 248"/>
                    <a:gd name="T14" fmla="*/ 159 w 418"/>
                    <a:gd name="T15" fmla="*/ 39 h 248"/>
                    <a:gd name="T16" fmla="*/ 55 w 418"/>
                    <a:gd name="T17" fmla="*/ 55 h 248"/>
                    <a:gd name="T18" fmla="*/ 0 w 418"/>
                    <a:gd name="T19" fmla="*/ 0 h 248"/>
                    <a:gd name="T20" fmla="*/ 55 w 418"/>
                    <a:gd name="T21" fmla="*/ 16 h 248"/>
                    <a:gd name="T22" fmla="*/ 363 w 418"/>
                    <a:gd name="T23" fmla="*/ 0 h 248"/>
                    <a:gd name="T24" fmla="*/ 418 w 418"/>
                    <a:gd name="T25" fmla="*/ 55 h 248"/>
                    <a:gd name="T26" fmla="*/ 363 w 418"/>
                    <a:gd name="T27" fmla="*/ 39 h 248"/>
                    <a:gd name="T28" fmla="*/ 239 w 418"/>
                    <a:gd name="T29" fmla="*/ 56 h 248"/>
                    <a:gd name="T30" fmla="*/ 383 w 418"/>
                    <a:gd name="T31" fmla="*/ 216 h 248"/>
                    <a:gd name="T32" fmla="*/ 360 w 418"/>
                    <a:gd name="T33" fmla="*/ 240 h 248"/>
                    <a:gd name="T34" fmla="*/ 375 w 418"/>
                    <a:gd name="T35" fmla="*/ 224 h 248"/>
                    <a:gd name="T36" fmla="*/ 369 w 418"/>
                    <a:gd name="T37" fmla="*/ 221 h 248"/>
                    <a:gd name="T38" fmla="*/ 230 w 418"/>
                    <a:gd name="T39" fmla="*/ 61 h 248"/>
                    <a:gd name="T40" fmla="*/ 371 w 418"/>
                    <a:gd name="T41" fmla="*/ 31 h 248"/>
                    <a:gd name="T42" fmla="*/ 410 w 418"/>
                    <a:gd name="T43" fmla="*/ 47 h 248"/>
                    <a:gd name="T44" fmla="*/ 371 w 418"/>
                    <a:gd name="T45" fmla="*/ 8 h 248"/>
                    <a:gd name="T46" fmla="*/ 47 w 418"/>
                    <a:gd name="T47" fmla="*/ 25 h 248"/>
                    <a:gd name="T48" fmla="*/ 8 w 418"/>
                    <a:gd name="T49" fmla="*/ 8 h 248"/>
                    <a:gd name="T50" fmla="*/ 47 w 418"/>
                    <a:gd name="T51" fmla="*/ 47 h 248"/>
                    <a:gd name="T52" fmla="*/ 167 w 418"/>
                    <a:gd name="T53" fmla="*/ 31 h 248"/>
                    <a:gd name="T54" fmla="*/ 164 w 418"/>
                    <a:gd name="T55" fmla="*/ 62 h 248"/>
                    <a:gd name="T56" fmla="*/ 25 w 418"/>
                    <a:gd name="T57" fmla="*/ 224 h 248"/>
                    <a:gd name="T58" fmla="*/ 20 w 418"/>
                    <a:gd name="T59" fmla="*/ 240 h 248"/>
                    <a:gd name="T60" fmla="*/ 35 w 418"/>
                    <a:gd name="T61" fmla="*/ 224 h 248"/>
                    <a:gd name="T62" fmla="*/ 32 w 418"/>
                    <a:gd name="T63" fmla="*/ 220 h 248"/>
                    <a:gd name="T64" fmla="*/ 167 w 418"/>
                    <a:gd name="T65" fmla="*/ 67 h 248"/>
                    <a:gd name="T66" fmla="*/ 230 w 418"/>
                    <a:gd name="T67" fmla="*/ 95 h 248"/>
                    <a:gd name="T68" fmla="*/ 236 w 418"/>
                    <a:gd name="T69" fmla="*/ 70 h 248"/>
                    <a:gd name="T70" fmla="*/ 364 w 418"/>
                    <a:gd name="T71" fmla="*/ 224 h 248"/>
                    <a:gd name="T72" fmla="*/ 360 w 418"/>
                    <a:gd name="T73" fmla="*/ 240 h 248"/>
                    <a:gd name="T74" fmla="*/ 173 w 418"/>
                    <a:gd name="T75" fmla="*/ 89 h 248"/>
                    <a:gd name="T76" fmla="*/ 224 w 418"/>
                    <a:gd name="T77" fmla="*/ 37 h 248"/>
                    <a:gd name="T78" fmla="*/ 181 w 418"/>
                    <a:gd name="T79" fmla="*/ 81 h 248"/>
                    <a:gd name="T80" fmla="*/ 216 w 418"/>
                    <a:gd name="T81" fmla="*/ 45 h 248"/>
                    <a:gd name="T82" fmla="*/ 181 w 418"/>
                    <a:gd name="T83" fmla="*/ 8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18" h="248">
                      <a:moveTo>
                        <a:pt x="383" y="248"/>
                      </a:moveTo>
                      <a:cubicBezTo>
                        <a:pt x="352" y="248"/>
                        <a:pt x="352" y="248"/>
                        <a:pt x="352" y="248"/>
                      </a:cubicBezTo>
                      <a:cubicBezTo>
                        <a:pt x="352" y="216"/>
                        <a:pt x="352" y="216"/>
                        <a:pt x="352" y="216"/>
                      </a:cubicBezTo>
                      <a:cubicBezTo>
                        <a:pt x="355" y="216"/>
                        <a:pt x="355" y="216"/>
                        <a:pt x="355" y="216"/>
                      </a:cubicBezTo>
                      <a:cubicBezTo>
                        <a:pt x="343" y="134"/>
                        <a:pt x="269" y="93"/>
                        <a:pt x="239" y="80"/>
                      </a:cubicBezTo>
                      <a:cubicBezTo>
                        <a:pt x="239" y="103"/>
                        <a:pt x="239" y="103"/>
                        <a:pt x="239" y="103"/>
                      </a:cubicBezTo>
                      <a:cubicBezTo>
                        <a:pt x="159" y="103"/>
                        <a:pt x="159" y="103"/>
                        <a:pt x="159" y="103"/>
                      </a:cubicBezTo>
                      <a:cubicBezTo>
                        <a:pt x="159" y="79"/>
                        <a:pt x="159" y="79"/>
                        <a:pt x="159" y="79"/>
                      </a:cubicBezTo>
                      <a:cubicBezTo>
                        <a:pt x="128" y="92"/>
                        <a:pt x="52" y="132"/>
                        <a:pt x="41" y="216"/>
                      </a:cubicBezTo>
                      <a:cubicBezTo>
                        <a:pt x="43" y="216"/>
                        <a:pt x="43" y="216"/>
                        <a:pt x="43" y="216"/>
                      </a:cubicBezTo>
                      <a:cubicBezTo>
                        <a:pt x="43" y="248"/>
                        <a:pt x="43" y="248"/>
                        <a:pt x="43" y="248"/>
                      </a:cubicBezTo>
                      <a:cubicBezTo>
                        <a:pt x="12" y="248"/>
                        <a:pt x="12" y="248"/>
                        <a:pt x="12" y="248"/>
                      </a:cubicBezTo>
                      <a:cubicBezTo>
                        <a:pt x="12" y="216"/>
                        <a:pt x="12" y="216"/>
                        <a:pt x="12" y="216"/>
                      </a:cubicBezTo>
                      <a:cubicBezTo>
                        <a:pt x="18" y="216"/>
                        <a:pt x="18" y="216"/>
                        <a:pt x="18" y="216"/>
                      </a:cubicBezTo>
                      <a:cubicBezTo>
                        <a:pt x="31" y="111"/>
                        <a:pt x="132" y="65"/>
                        <a:pt x="159" y="55"/>
                      </a:cubicBezTo>
                      <a:cubicBezTo>
                        <a:pt x="159" y="39"/>
                        <a:pt x="159" y="39"/>
                        <a:pt x="159" y="39"/>
                      </a:cubicBezTo>
                      <a:cubicBezTo>
                        <a:pt x="55" y="39"/>
                        <a:pt x="55" y="39"/>
                        <a:pt x="55" y="39"/>
                      </a:cubicBezTo>
                      <a:cubicBezTo>
                        <a:pt x="55" y="55"/>
                        <a:pt x="55" y="55"/>
                        <a:pt x="55" y="55"/>
                      </a:cubicBezTo>
                      <a:cubicBezTo>
                        <a:pt x="0" y="55"/>
                        <a:pt x="0" y="55"/>
                        <a:pt x="0" y="55"/>
                      </a:cubicBezTo>
                      <a:cubicBezTo>
                        <a:pt x="0" y="0"/>
                        <a:pt x="0" y="0"/>
                        <a:pt x="0" y="0"/>
                      </a:cubicBezTo>
                      <a:cubicBezTo>
                        <a:pt x="55" y="0"/>
                        <a:pt x="55" y="0"/>
                        <a:pt x="55" y="0"/>
                      </a:cubicBezTo>
                      <a:cubicBezTo>
                        <a:pt x="55" y="16"/>
                        <a:pt x="55" y="16"/>
                        <a:pt x="55" y="16"/>
                      </a:cubicBezTo>
                      <a:cubicBezTo>
                        <a:pt x="363" y="16"/>
                        <a:pt x="363" y="16"/>
                        <a:pt x="363" y="16"/>
                      </a:cubicBezTo>
                      <a:cubicBezTo>
                        <a:pt x="363" y="0"/>
                        <a:pt x="363" y="0"/>
                        <a:pt x="363" y="0"/>
                      </a:cubicBezTo>
                      <a:cubicBezTo>
                        <a:pt x="418" y="0"/>
                        <a:pt x="418" y="0"/>
                        <a:pt x="418" y="0"/>
                      </a:cubicBezTo>
                      <a:cubicBezTo>
                        <a:pt x="418" y="55"/>
                        <a:pt x="418" y="55"/>
                        <a:pt x="418" y="55"/>
                      </a:cubicBezTo>
                      <a:cubicBezTo>
                        <a:pt x="363" y="55"/>
                        <a:pt x="363" y="55"/>
                        <a:pt x="363" y="55"/>
                      </a:cubicBezTo>
                      <a:cubicBezTo>
                        <a:pt x="363" y="39"/>
                        <a:pt x="363" y="39"/>
                        <a:pt x="363" y="39"/>
                      </a:cubicBezTo>
                      <a:cubicBezTo>
                        <a:pt x="239" y="39"/>
                        <a:pt x="239" y="39"/>
                        <a:pt x="239" y="39"/>
                      </a:cubicBezTo>
                      <a:cubicBezTo>
                        <a:pt x="239" y="56"/>
                        <a:pt x="239" y="56"/>
                        <a:pt x="239" y="56"/>
                      </a:cubicBezTo>
                      <a:cubicBezTo>
                        <a:pt x="271" y="69"/>
                        <a:pt x="365" y="114"/>
                        <a:pt x="377" y="216"/>
                      </a:cubicBezTo>
                      <a:cubicBezTo>
                        <a:pt x="383" y="216"/>
                        <a:pt x="383" y="216"/>
                        <a:pt x="383" y="216"/>
                      </a:cubicBezTo>
                      <a:lnTo>
                        <a:pt x="383" y="248"/>
                      </a:lnTo>
                      <a:close/>
                      <a:moveTo>
                        <a:pt x="360" y="240"/>
                      </a:moveTo>
                      <a:cubicBezTo>
                        <a:pt x="375" y="240"/>
                        <a:pt x="375" y="240"/>
                        <a:pt x="375" y="240"/>
                      </a:cubicBezTo>
                      <a:cubicBezTo>
                        <a:pt x="375" y="224"/>
                        <a:pt x="375" y="224"/>
                        <a:pt x="375" y="224"/>
                      </a:cubicBezTo>
                      <a:cubicBezTo>
                        <a:pt x="370" y="224"/>
                        <a:pt x="370" y="224"/>
                        <a:pt x="370" y="224"/>
                      </a:cubicBezTo>
                      <a:cubicBezTo>
                        <a:pt x="369" y="221"/>
                        <a:pt x="369" y="221"/>
                        <a:pt x="369" y="221"/>
                      </a:cubicBezTo>
                      <a:cubicBezTo>
                        <a:pt x="359" y="117"/>
                        <a:pt x="262" y="73"/>
                        <a:pt x="233" y="62"/>
                      </a:cubicBezTo>
                      <a:cubicBezTo>
                        <a:pt x="230" y="61"/>
                        <a:pt x="230" y="61"/>
                        <a:pt x="230" y="61"/>
                      </a:cubicBezTo>
                      <a:cubicBezTo>
                        <a:pt x="230" y="31"/>
                        <a:pt x="230" y="31"/>
                        <a:pt x="230" y="31"/>
                      </a:cubicBezTo>
                      <a:cubicBezTo>
                        <a:pt x="371" y="31"/>
                        <a:pt x="371" y="31"/>
                        <a:pt x="371" y="31"/>
                      </a:cubicBezTo>
                      <a:cubicBezTo>
                        <a:pt x="371" y="47"/>
                        <a:pt x="371" y="47"/>
                        <a:pt x="371" y="47"/>
                      </a:cubicBezTo>
                      <a:cubicBezTo>
                        <a:pt x="410" y="47"/>
                        <a:pt x="410" y="47"/>
                        <a:pt x="410" y="47"/>
                      </a:cubicBezTo>
                      <a:cubicBezTo>
                        <a:pt x="410" y="8"/>
                        <a:pt x="410" y="8"/>
                        <a:pt x="410" y="8"/>
                      </a:cubicBezTo>
                      <a:cubicBezTo>
                        <a:pt x="371" y="8"/>
                        <a:pt x="371" y="8"/>
                        <a:pt x="371" y="8"/>
                      </a:cubicBezTo>
                      <a:cubicBezTo>
                        <a:pt x="371" y="25"/>
                        <a:pt x="371" y="25"/>
                        <a:pt x="371" y="25"/>
                      </a:cubicBezTo>
                      <a:cubicBezTo>
                        <a:pt x="47" y="25"/>
                        <a:pt x="47" y="25"/>
                        <a:pt x="47" y="25"/>
                      </a:cubicBezTo>
                      <a:cubicBezTo>
                        <a:pt x="47" y="8"/>
                        <a:pt x="47" y="8"/>
                        <a:pt x="47" y="8"/>
                      </a:cubicBezTo>
                      <a:cubicBezTo>
                        <a:pt x="8" y="8"/>
                        <a:pt x="8" y="8"/>
                        <a:pt x="8" y="8"/>
                      </a:cubicBezTo>
                      <a:cubicBezTo>
                        <a:pt x="8" y="47"/>
                        <a:pt x="8" y="47"/>
                        <a:pt x="8" y="47"/>
                      </a:cubicBezTo>
                      <a:cubicBezTo>
                        <a:pt x="47" y="47"/>
                        <a:pt x="47" y="47"/>
                        <a:pt x="47" y="47"/>
                      </a:cubicBezTo>
                      <a:cubicBezTo>
                        <a:pt x="47" y="31"/>
                        <a:pt x="47" y="31"/>
                        <a:pt x="47" y="31"/>
                      </a:cubicBezTo>
                      <a:cubicBezTo>
                        <a:pt x="167" y="31"/>
                        <a:pt x="167" y="31"/>
                        <a:pt x="167" y="31"/>
                      </a:cubicBezTo>
                      <a:cubicBezTo>
                        <a:pt x="167" y="61"/>
                        <a:pt x="167" y="61"/>
                        <a:pt x="167" y="61"/>
                      </a:cubicBezTo>
                      <a:cubicBezTo>
                        <a:pt x="164" y="62"/>
                        <a:pt x="164" y="62"/>
                        <a:pt x="164" y="62"/>
                      </a:cubicBezTo>
                      <a:cubicBezTo>
                        <a:pt x="143" y="69"/>
                        <a:pt x="36" y="113"/>
                        <a:pt x="26" y="221"/>
                      </a:cubicBezTo>
                      <a:cubicBezTo>
                        <a:pt x="25" y="224"/>
                        <a:pt x="25" y="224"/>
                        <a:pt x="25" y="224"/>
                      </a:cubicBezTo>
                      <a:cubicBezTo>
                        <a:pt x="20" y="224"/>
                        <a:pt x="20" y="224"/>
                        <a:pt x="20" y="224"/>
                      </a:cubicBezTo>
                      <a:cubicBezTo>
                        <a:pt x="20" y="240"/>
                        <a:pt x="20" y="240"/>
                        <a:pt x="20" y="240"/>
                      </a:cubicBezTo>
                      <a:cubicBezTo>
                        <a:pt x="35" y="240"/>
                        <a:pt x="35" y="240"/>
                        <a:pt x="35" y="240"/>
                      </a:cubicBezTo>
                      <a:cubicBezTo>
                        <a:pt x="35" y="224"/>
                        <a:pt x="35" y="224"/>
                        <a:pt x="35" y="224"/>
                      </a:cubicBezTo>
                      <a:cubicBezTo>
                        <a:pt x="32" y="224"/>
                        <a:pt x="32" y="224"/>
                        <a:pt x="32" y="224"/>
                      </a:cubicBezTo>
                      <a:cubicBezTo>
                        <a:pt x="32" y="220"/>
                        <a:pt x="32" y="220"/>
                        <a:pt x="32" y="220"/>
                      </a:cubicBezTo>
                      <a:cubicBezTo>
                        <a:pt x="43" y="123"/>
                        <a:pt x="134" y="80"/>
                        <a:pt x="161" y="69"/>
                      </a:cubicBezTo>
                      <a:cubicBezTo>
                        <a:pt x="167" y="67"/>
                        <a:pt x="167" y="67"/>
                        <a:pt x="167" y="67"/>
                      </a:cubicBezTo>
                      <a:cubicBezTo>
                        <a:pt x="167" y="95"/>
                        <a:pt x="167" y="95"/>
                        <a:pt x="167" y="95"/>
                      </a:cubicBezTo>
                      <a:cubicBezTo>
                        <a:pt x="230" y="95"/>
                        <a:pt x="230" y="95"/>
                        <a:pt x="230" y="95"/>
                      </a:cubicBezTo>
                      <a:cubicBezTo>
                        <a:pt x="230" y="68"/>
                        <a:pt x="230" y="68"/>
                        <a:pt x="230" y="68"/>
                      </a:cubicBezTo>
                      <a:cubicBezTo>
                        <a:pt x="236" y="70"/>
                        <a:pt x="236" y="70"/>
                        <a:pt x="236" y="70"/>
                      </a:cubicBezTo>
                      <a:cubicBezTo>
                        <a:pt x="263" y="81"/>
                        <a:pt x="353" y="124"/>
                        <a:pt x="363" y="220"/>
                      </a:cubicBezTo>
                      <a:cubicBezTo>
                        <a:pt x="364" y="224"/>
                        <a:pt x="364" y="224"/>
                        <a:pt x="364" y="224"/>
                      </a:cubicBezTo>
                      <a:cubicBezTo>
                        <a:pt x="360" y="224"/>
                        <a:pt x="360" y="224"/>
                        <a:pt x="360" y="224"/>
                      </a:cubicBezTo>
                      <a:lnTo>
                        <a:pt x="360" y="240"/>
                      </a:lnTo>
                      <a:close/>
                      <a:moveTo>
                        <a:pt x="224" y="89"/>
                      </a:moveTo>
                      <a:cubicBezTo>
                        <a:pt x="173" y="89"/>
                        <a:pt x="173" y="89"/>
                        <a:pt x="173" y="89"/>
                      </a:cubicBezTo>
                      <a:cubicBezTo>
                        <a:pt x="173" y="37"/>
                        <a:pt x="173" y="37"/>
                        <a:pt x="173" y="37"/>
                      </a:cubicBezTo>
                      <a:cubicBezTo>
                        <a:pt x="224" y="37"/>
                        <a:pt x="224" y="37"/>
                        <a:pt x="224" y="37"/>
                      </a:cubicBezTo>
                      <a:lnTo>
                        <a:pt x="224" y="89"/>
                      </a:lnTo>
                      <a:close/>
                      <a:moveTo>
                        <a:pt x="181" y="81"/>
                      </a:moveTo>
                      <a:cubicBezTo>
                        <a:pt x="216" y="81"/>
                        <a:pt x="216" y="81"/>
                        <a:pt x="216" y="81"/>
                      </a:cubicBezTo>
                      <a:cubicBezTo>
                        <a:pt x="216" y="45"/>
                        <a:pt x="216" y="45"/>
                        <a:pt x="216" y="45"/>
                      </a:cubicBezTo>
                      <a:cubicBezTo>
                        <a:pt x="181" y="45"/>
                        <a:pt x="181" y="45"/>
                        <a:pt x="181" y="45"/>
                      </a:cubicBezTo>
                      <a:lnTo>
                        <a:pt x="181"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grpSp>
        </p:grpSp>
        <p:grpSp>
          <p:nvGrpSpPr>
            <p:cNvPr id="8" name="Group 7">
              <a:extLst>
                <a:ext uri="{FF2B5EF4-FFF2-40B4-BE49-F238E27FC236}">
                  <a16:creationId xmlns:a16="http://schemas.microsoft.com/office/drawing/2014/main" id="{34FD504F-5DC4-0D95-9FD3-95FE1C149D8E}"/>
                </a:ext>
              </a:extLst>
            </p:cNvPr>
            <p:cNvGrpSpPr/>
            <p:nvPr/>
          </p:nvGrpSpPr>
          <p:grpSpPr>
            <a:xfrm>
              <a:off x="4625309" y="2278361"/>
              <a:ext cx="998152" cy="998152"/>
              <a:chOff x="10376631" y="2430848"/>
              <a:chExt cx="998152" cy="998152"/>
            </a:xfrm>
          </p:grpSpPr>
          <p:sp>
            <p:nvSpPr>
              <p:cNvPr id="24" name="Oval 23">
                <a:extLst>
                  <a:ext uri="{FF2B5EF4-FFF2-40B4-BE49-F238E27FC236}">
                    <a16:creationId xmlns:a16="http://schemas.microsoft.com/office/drawing/2014/main" id="{C305E605-1C01-7C33-8EEB-2FAAA4188022}"/>
                  </a:ext>
                </a:extLst>
              </p:cNvPr>
              <p:cNvSpPr/>
              <p:nvPr/>
            </p:nvSpPr>
            <p:spPr>
              <a:xfrm>
                <a:off x="10376631" y="2430848"/>
                <a:ext cx="998152" cy="998152"/>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25" name="Group 24">
                <a:extLst>
                  <a:ext uri="{FF2B5EF4-FFF2-40B4-BE49-F238E27FC236}">
                    <a16:creationId xmlns:a16="http://schemas.microsoft.com/office/drawing/2014/main" id="{0289AC9E-60F9-670C-9544-27231D2D1F82}"/>
                  </a:ext>
                </a:extLst>
              </p:cNvPr>
              <p:cNvGrpSpPr/>
              <p:nvPr/>
            </p:nvGrpSpPr>
            <p:grpSpPr>
              <a:xfrm>
                <a:off x="10568696" y="2689475"/>
                <a:ext cx="614023" cy="480898"/>
                <a:chOff x="5332270" y="3496992"/>
                <a:chExt cx="633101" cy="495839"/>
              </a:xfrm>
              <a:solidFill>
                <a:schemeClr val="bg1"/>
              </a:solidFill>
            </p:grpSpPr>
            <p:sp>
              <p:nvSpPr>
                <p:cNvPr id="26" name="Freeform 97">
                  <a:extLst>
                    <a:ext uri="{FF2B5EF4-FFF2-40B4-BE49-F238E27FC236}">
                      <a16:creationId xmlns:a16="http://schemas.microsoft.com/office/drawing/2014/main" id="{73E1A710-D641-7D8A-9D33-E6E9E6E42505}"/>
                    </a:ext>
                  </a:extLst>
                </p:cNvPr>
                <p:cNvSpPr>
                  <a:spLocks noEditPoints="1"/>
                </p:cNvSpPr>
                <p:nvPr/>
              </p:nvSpPr>
              <p:spPr bwMode="auto">
                <a:xfrm>
                  <a:off x="5555128" y="3802361"/>
                  <a:ext cx="188157" cy="190470"/>
                </a:xfrm>
                <a:custGeom>
                  <a:avLst/>
                  <a:gdLst>
                    <a:gd name="T0" fmla="*/ 64 w 128"/>
                    <a:gd name="T1" fmla="*/ 0 h 129"/>
                    <a:gd name="T2" fmla="*/ 0 w 128"/>
                    <a:gd name="T3" fmla="*/ 64 h 129"/>
                    <a:gd name="T4" fmla="*/ 64 w 128"/>
                    <a:gd name="T5" fmla="*/ 129 h 129"/>
                    <a:gd name="T6" fmla="*/ 128 w 128"/>
                    <a:gd name="T7" fmla="*/ 64 h 129"/>
                    <a:gd name="T8" fmla="*/ 64 w 128"/>
                    <a:gd name="T9" fmla="*/ 0 h 129"/>
                    <a:gd name="T10" fmla="*/ 64 w 128"/>
                    <a:gd name="T11" fmla="*/ 100 h 129"/>
                    <a:gd name="T12" fmla="*/ 29 w 128"/>
                    <a:gd name="T13" fmla="*/ 64 h 129"/>
                    <a:gd name="T14" fmla="*/ 64 w 128"/>
                    <a:gd name="T15" fmla="*/ 29 h 129"/>
                    <a:gd name="T16" fmla="*/ 99 w 128"/>
                    <a:gd name="T17" fmla="*/ 64 h 129"/>
                    <a:gd name="T18" fmla="*/ 64 w 128"/>
                    <a:gd name="T19" fmla="*/ 100 h 129"/>
                    <a:gd name="T20" fmla="*/ 64 w 128"/>
                    <a:gd name="T21" fmla="*/ 100 h 129"/>
                    <a:gd name="T22" fmla="*/ 64 w 128"/>
                    <a:gd name="T23" fmla="*/ 10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9">
                      <a:moveTo>
                        <a:pt x="64" y="0"/>
                      </a:moveTo>
                      <a:cubicBezTo>
                        <a:pt x="29" y="0"/>
                        <a:pt x="0" y="29"/>
                        <a:pt x="0" y="64"/>
                      </a:cubicBezTo>
                      <a:cubicBezTo>
                        <a:pt x="0" y="100"/>
                        <a:pt x="29" y="129"/>
                        <a:pt x="64" y="129"/>
                      </a:cubicBezTo>
                      <a:cubicBezTo>
                        <a:pt x="99" y="129"/>
                        <a:pt x="128" y="100"/>
                        <a:pt x="128" y="64"/>
                      </a:cubicBezTo>
                      <a:cubicBezTo>
                        <a:pt x="128" y="29"/>
                        <a:pt x="99" y="0"/>
                        <a:pt x="64" y="0"/>
                      </a:cubicBezTo>
                      <a:close/>
                      <a:moveTo>
                        <a:pt x="64" y="100"/>
                      </a:moveTo>
                      <a:cubicBezTo>
                        <a:pt x="44" y="100"/>
                        <a:pt x="29" y="84"/>
                        <a:pt x="29" y="64"/>
                      </a:cubicBezTo>
                      <a:cubicBezTo>
                        <a:pt x="29" y="45"/>
                        <a:pt x="44" y="29"/>
                        <a:pt x="64" y="29"/>
                      </a:cubicBezTo>
                      <a:cubicBezTo>
                        <a:pt x="83" y="29"/>
                        <a:pt x="99" y="45"/>
                        <a:pt x="99" y="64"/>
                      </a:cubicBezTo>
                      <a:cubicBezTo>
                        <a:pt x="99" y="84"/>
                        <a:pt x="83" y="100"/>
                        <a:pt x="64" y="100"/>
                      </a:cubicBezTo>
                      <a:close/>
                      <a:moveTo>
                        <a:pt x="64" y="100"/>
                      </a:moveTo>
                      <a:cubicBezTo>
                        <a:pt x="64" y="100"/>
                        <a:pt x="64" y="100"/>
                        <a:pt x="64" y="10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27" name="Freeform 98">
                  <a:extLst>
                    <a:ext uri="{FF2B5EF4-FFF2-40B4-BE49-F238E27FC236}">
                      <a16:creationId xmlns:a16="http://schemas.microsoft.com/office/drawing/2014/main" id="{77DAB73F-E64E-D517-B5EC-5F453FF1B79A}"/>
                    </a:ext>
                  </a:extLst>
                </p:cNvPr>
                <p:cNvSpPr>
                  <a:spLocks noEditPoints="1"/>
                </p:cNvSpPr>
                <p:nvPr/>
              </p:nvSpPr>
              <p:spPr bwMode="auto">
                <a:xfrm>
                  <a:off x="5474930" y="3699029"/>
                  <a:ext cx="347781" cy="107959"/>
                </a:xfrm>
                <a:custGeom>
                  <a:avLst/>
                  <a:gdLst>
                    <a:gd name="T0" fmla="*/ 119 w 237"/>
                    <a:gd name="T1" fmla="*/ 0 h 73"/>
                    <a:gd name="T2" fmla="*/ 6 w 237"/>
                    <a:gd name="T3" fmla="*/ 47 h 73"/>
                    <a:gd name="T4" fmla="*/ 6 w 237"/>
                    <a:gd name="T5" fmla="*/ 68 h 73"/>
                    <a:gd name="T6" fmla="*/ 16 w 237"/>
                    <a:gd name="T7" fmla="*/ 72 h 73"/>
                    <a:gd name="T8" fmla="*/ 26 w 237"/>
                    <a:gd name="T9" fmla="*/ 68 h 73"/>
                    <a:gd name="T10" fmla="*/ 119 w 237"/>
                    <a:gd name="T11" fmla="*/ 29 h 73"/>
                    <a:gd name="T12" fmla="*/ 211 w 237"/>
                    <a:gd name="T13" fmla="*/ 68 h 73"/>
                    <a:gd name="T14" fmla="*/ 232 w 237"/>
                    <a:gd name="T15" fmla="*/ 68 h 73"/>
                    <a:gd name="T16" fmla="*/ 232 w 237"/>
                    <a:gd name="T17" fmla="*/ 47 h 73"/>
                    <a:gd name="T18" fmla="*/ 119 w 237"/>
                    <a:gd name="T19" fmla="*/ 0 h 73"/>
                    <a:gd name="T20" fmla="*/ 119 w 237"/>
                    <a:gd name="T21" fmla="*/ 0 h 73"/>
                    <a:gd name="T22" fmla="*/ 119 w 237"/>
                    <a:gd name="T23"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7" h="73">
                      <a:moveTo>
                        <a:pt x="119" y="0"/>
                      </a:moveTo>
                      <a:cubicBezTo>
                        <a:pt x="76" y="0"/>
                        <a:pt x="36" y="17"/>
                        <a:pt x="6" y="47"/>
                      </a:cubicBezTo>
                      <a:cubicBezTo>
                        <a:pt x="0" y="53"/>
                        <a:pt x="0" y="62"/>
                        <a:pt x="6" y="68"/>
                      </a:cubicBezTo>
                      <a:cubicBezTo>
                        <a:pt x="9" y="70"/>
                        <a:pt x="12" y="72"/>
                        <a:pt x="16" y="72"/>
                      </a:cubicBezTo>
                      <a:cubicBezTo>
                        <a:pt x="20" y="72"/>
                        <a:pt x="24" y="70"/>
                        <a:pt x="26" y="68"/>
                      </a:cubicBezTo>
                      <a:cubicBezTo>
                        <a:pt x="51" y="43"/>
                        <a:pt x="84" y="29"/>
                        <a:pt x="119" y="29"/>
                      </a:cubicBezTo>
                      <a:cubicBezTo>
                        <a:pt x="154" y="29"/>
                        <a:pt x="187" y="43"/>
                        <a:pt x="211" y="68"/>
                      </a:cubicBezTo>
                      <a:cubicBezTo>
                        <a:pt x="217" y="73"/>
                        <a:pt x="226" y="73"/>
                        <a:pt x="232" y="68"/>
                      </a:cubicBezTo>
                      <a:cubicBezTo>
                        <a:pt x="237" y="62"/>
                        <a:pt x="237" y="53"/>
                        <a:pt x="232" y="47"/>
                      </a:cubicBezTo>
                      <a:cubicBezTo>
                        <a:pt x="202" y="17"/>
                        <a:pt x="162" y="0"/>
                        <a:pt x="119" y="0"/>
                      </a:cubicBezTo>
                      <a:close/>
                      <a:moveTo>
                        <a:pt x="119" y="0"/>
                      </a:moveTo>
                      <a:cubicBezTo>
                        <a:pt x="119" y="0"/>
                        <a:pt x="119" y="0"/>
                        <a:pt x="1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28" name="Freeform 99">
                  <a:extLst>
                    <a:ext uri="{FF2B5EF4-FFF2-40B4-BE49-F238E27FC236}">
                      <a16:creationId xmlns:a16="http://schemas.microsoft.com/office/drawing/2014/main" id="{8DB26CD9-63AF-B987-5973-6849369CFC73}"/>
                    </a:ext>
                  </a:extLst>
                </p:cNvPr>
                <p:cNvSpPr>
                  <a:spLocks noEditPoints="1"/>
                </p:cNvSpPr>
                <p:nvPr/>
              </p:nvSpPr>
              <p:spPr bwMode="auto">
                <a:xfrm>
                  <a:off x="5399359" y="3560225"/>
                  <a:ext cx="498152" cy="171192"/>
                </a:xfrm>
                <a:custGeom>
                  <a:avLst/>
                  <a:gdLst>
                    <a:gd name="T0" fmla="*/ 6 w 339"/>
                    <a:gd name="T1" fmla="*/ 90 h 116"/>
                    <a:gd name="T2" fmla="*/ 6 w 339"/>
                    <a:gd name="T3" fmla="*/ 111 h 116"/>
                    <a:gd name="T4" fmla="*/ 27 w 339"/>
                    <a:gd name="T5" fmla="*/ 111 h 116"/>
                    <a:gd name="T6" fmla="*/ 313 w 339"/>
                    <a:gd name="T7" fmla="*/ 111 h 116"/>
                    <a:gd name="T8" fmla="*/ 323 w 339"/>
                    <a:gd name="T9" fmla="*/ 115 h 116"/>
                    <a:gd name="T10" fmla="*/ 334 w 339"/>
                    <a:gd name="T11" fmla="*/ 111 h 116"/>
                    <a:gd name="T12" fmla="*/ 334 w 339"/>
                    <a:gd name="T13" fmla="*/ 90 h 116"/>
                    <a:gd name="T14" fmla="*/ 6 w 339"/>
                    <a:gd name="T15" fmla="*/ 90 h 116"/>
                    <a:gd name="T16" fmla="*/ 6 w 339"/>
                    <a:gd name="T17" fmla="*/ 90 h 116"/>
                    <a:gd name="T18" fmla="*/ 6 w 339"/>
                    <a:gd name="T19" fmla="*/ 9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 h="116">
                      <a:moveTo>
                        <a:pt x="6" y="90"/>
                      </a:moveTo>
                      <a:cubicBezTo>
                        <a:pt x="0" y="96"/>
                        <a:pt x="0" y="105"/>
                        <a:pt x="6" y="111"/>
                      </a:cubicBezTo>
                      <a:cubicBezTo>
                        <a:pt x="12" y="116"/>
                        <a:pt x="21" y="116"/>
                        <a:pt x="27" y="111"/>
                      </a:cubicBezTo>
                      <a:cubicBezTo>
                        <a:pt x="106" y="32"/>
                        <a:pt x="234" y="32"/>
                        <a:pt x="313" y="111"/>
                      </a:cubicBezTo>
                      <a:cubicBezTo>
                        <a:pt x="316" y="114"/>
                        <a:pt x="320" y="115"/>
                        <a:pt x="323" y="115"/>
                      </a:cubicBezTo>
                      <a:cubicBezTo>
                        <a:pt x="327" y="115"/>
                        <a:pt x="331" y="114"/>
                        <a:pt x="334" y="111"/>
                      </a:cubicBezTo>
                      <a:cubicBezTo>
                        <a:pt x="339" y="105"/>
                        <a:pt x="339" y="96"/>
                        <a:pt x="334" y="90"/>
                      </a:cubicBezTo>
                      <a:cubicBezTo>
                        <a:pt x="243" y="0"/>
                        <a:pt x="96" y="0"/>
                        <a:pt x="6" y="90"/>
                      </a:cubicBezTo>
                      <a:close/>
                      <a:moveTo>
                        <a:pt x="6" y="90"/>
                      </a:moveTo>
                      <a:cubicBezTo>
                        <a:pt x="6" y="90"/>
                        <a:pt x="6" y="90"/>
                        <a:pt x="6" y="9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sp>
              <p:nvSpPr>
                <p:cNvPr id="29" name="Freeform 100">
                  <a:extLst>
                    <a:ext uri="{FF2B5EF4-FFF2-40B4-BE49-F238E27FC236}">
                      <a16:creationId xmlns:a16="http://schemas.microsoft.com/office/drawing/2014/main" id="{3DBC69C6-40DF-875B-6D01-C4CDDF1E8DF8}"/>
                    </a:ext>
                  </a:extLst>
                </p:cNvPr>
                <p:cNvSpPr>
                  <a:spLocks noEditPoints="1"/>
                </p:cNvSpPr>
                <p:nvPr/>
              </p:nvSpPr>
              <p:spPr bwMode="auto">
                <a:xfrm>
                  <a:off x="5332270" y="3496992"/>
                  <a:ext cx="633101" cy="166565"/>
                </a:xfrm>
                <a:custGeom>
                  <a:avLst/>
                  <a:gdLst>
                    <a:gd name="T0" fmla="*/ 426 w 431"/>
                    <a:gd name="T1" fmla="*/ 87 h 113"/>
                    <a:gd name="T2" fmla="*/ 216 w 431"/>
                    <a:gd name="T3" fmla="*/ 0 h 113"/>
                    <a:gd name="T4" fmla="*/ 6 w 431"/>
                    <a:gd name="T5" fmla="*/ 87 h 113"/>
                    <a:gd name="T6" fmla="*/ 6 w 431"/>
                    <a:gd name="T7" fmla="*/ 108 h 113"/>
                    <a:gd name="T8" fmla="*/ 26 w 431"/>
                    <a:gd name="T9" fmla="*/ 108 h 113"/>
                    <a:gd name="T10" fmla="*/ 216 w 431"/>
                    <a:gd name="T11" fmla="*/ 29 h 113"/>
                    <a:gd name="T12" fmla="*/ 405 w 431"/>
                    <a:gd name="T13" fmla="*/ 108 h 113"/>
                    <a:gd name="T14" fmla="*/ 415 w 431"/>
                    <a:gd name="T15" fmla="*/ 112 h 113"/>
                    <a:gd name="T16" fmla="*/ 426 w 431"/>
                    <a:gd name="T17" fmla="*/ 108 h 113"/>
                    <a:gd name="T18" fmla="*/ 426 w 431"/>
                    <a:gd name="T19" fmla="*/ 87 h 113"/>
                    <a:gd name="T20" fmla="*/ 426 w 431"/>
                    <a:gd name="T21" fmla="*/ 87 h 113"/>
                    <a:gd name="T22" fmla="*/ 426 w 431"/>
                    <a:gd name="T23" fmla="*/ 87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1" h="113">
                      <a:moveTo>
                        <a:pt x="426" y="87"/>
                      </a:moveTo>
                      <a:cubicBezTo>
                        <a:pt x="370" y="31"/>
                        <a:pt x="295" y="0"/>
                        <a:pt x="216" y="0"/>
                      </a:cubicBezTo>
                      <a:cubicBezTo>
                        <a:pt x="137" y="0"/>
                        <a:pt x="62" y="31"/>
                        <a:pt x="6" y="87"/>
                      </a:cubicBezTo>
                      <a:cubicBezTo>
                        <a:pt x="0" y="93"/>
                        <a:pt x="0" y="102"/>
                        <a:pt x="6" y="108"/>
                      </a:cubicBezTo>
                      <a:cubicBezTo>
                        <a:pt x="12" y="113"/>
                        <a:pt x="21" y="113"/>
                        <a:pt x="26" y="108"/>
                      </a:cubicBezTo>
                      <a:cubicBezTo>
                        <a:pt x="77" y="57"/>
                        <a:pt x="144" y="29"/>
                        <a:pt x="216" y="29"/>
                      </a:cubicBezTo>
                      <a:cubicBezTo>
                        <a:pt x="287" y="29"/>
                        <a:pt x="355" y="57"/>
                        <a:pt x="405" y="108"/>
                      </a:cubicBezTo>
                      <a:cubicBezTo>
                        <a:pt x="408" y="111"/>
                        <a:pt x="412" y="112"/>
                        <a:pt x="415" y="112"/>
                      </a:cubicBezTo>
                      <a:cubicBezTo>
                        <a:pt x="419" y="112"/>
                        <a:pt x="423" y="111"/>
                        <a:pt x="426" y="108"/>
                      </a:cubicBezTo>
                      <a:cubicBezTo>
                        <a:pt x="431" y="102"/>
                        <a:pt x="431" y="93"/>
                        <a:pt x="426" y="87"/>
                      </a:cubicBezTo>
                      <a:close/>
                      <a:moveTo>
                        <a:pt x="426" y="87"/>
                      </a:moveTo>
                      <a:cubicBezTo>
                        <a:pt x="426" y="87"/>
                        <a:pt x="426" y="87"/>
                        <a:pt x="426" y="8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3200"/>
                </a:p>
              </p:txBody>
            </p:sp>
          </p:grpSp>
        </p:grpSp>
        <p:grpSp>
          <p:nvGrpSpPr>
            <p:cNvPr id="9" name="Group 8">
              <a:extLst>
                <a:ext uri="{FF2B5EF4-FFF2-40B4-BE49-F238E27FC236}">
                  <a16:creationId xmlns:a16="http://schemas.microsoft.com/office/drawing/2014/main" id="{135C8C4C-85CE-57B8-32BF-6C2C3FCFE86A}"/>
                </a:ext>
              </a:extLst>
            </p:cNvPr>
            <p:cNvGrpSpPr/>
            <p:nvPr/>
          </p:nvGrpSpPr>
          <p:grpSpPr>
            <a:xfrm>
              <a:off x="6416294" y="1072398"/>
              <a:ext cx="998152" cy="998152"/>
              <a:chOff x="13013433" y="2430848"/>
              <a:chExt cx="998152" cy="998152"/>
            </a:xfrm>
          </p:grpSpPr>
          <p:sp>
            <p:nvSpPr>
              <p:cNvPr id="22" name="Oval 21">
                <a:extLst>
                  <a:ext uri="{FF2B5EF4-FFF2-40B4-BE49-F238E27FC236}">
                    <a16:creationId xmlns:a16="http://schemas.microsoft.com/office/drawing/2014/main" id="{313E605E-B82D-65F7-6251-8D81ED1D7B7A}"/>
                  </a:ext>
                </a:extLst>
              </p:cNvPr>
              <p:cNvSpPr/>
              <p:nvPr/>
            </p:nvSpPr>
            <p:spPr>
              <a:xfrm>
                <a:off x="13013433" y="2430848"/>
                <a:ext cx="998152" cy="998152"/>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3" name="Freeform 96">
                <a:extLst>
                  <a:ext uri="{FF2B5EF4-FFF2-40B4-BE49-F238E27FC236}">
                    <a16:creationId xmlns:a16="http://schemas.microsoft.com/office/drawing/2014/main" id="{B8B7DF75-37EA-050E-CBDC-0D2835C6B89C}"/>
                  </a:ext>
                </a:extLst>
              </p:cNvPr>
              <p:cNvSpPr>
                <a:spLocks noEditPoints="1"/>
              </p:cNvSpPr>
              <p:nvPr/>
            </p:nvSpPr>
            <p:spPr bwMode="auto">
              <a:xfrm>
                <a:off x="13224986" y="2679752"/>
                <a:ext cx="498847" cy="500343"/>
              </a:xfrm>
              <a:custGeom>
                <a:avLst/>
                <a:gdLst>
                  <a:gd name="T0" fmla="*/ 345 w 350"/>
                  <a:gd name="T1" fmla="*/ 2 h 350"/>
                  <a:gd name="T2" fmla="*/ 339 w 350"/>
                  <a:gd name="T3" fmla="*/ 0 h 350"/>
                  <a:gd name="T4" fmla="*/ 333 w 350"/>
                  <a:gd name="T5" fmla="*/ 2 h 350"/>
                  <a:gd name="T6" fmla="*/ 5 w 350"/>
                  <a:gd name="T7" fmla="*/ 220 h 350"/>
                  <a:gd name="T8" fmla="*/ 0 w 350"/>
                  <a:gd name="T9" fmla="*/ 231 h 350"/>
                  <a:gd name="T10" fmla="*/ 7 w 350"/>
                  <a:gd name="T11" fmla="*/ 240 h 350"/>
                  <a:gd name="T12" fmla="*/ 93 w 350"/>
                  <a:gd name="T13" fmla="*/ 274 h 350"/>
                  <a:gd name="T14" fmla="*/ 133 w 350"/>
                  <a:gd name="T15" fmla="*/ 344 h 350"/>
                  <a:gd name="T16" fmla="*/ 142 w 350"/>
                  <a:gd name="T17" fmla="*/ 350 h 350"/>
                  <a:gd name="T18" fmla="*/ 142 w 350"/>
                  <a:gd name="T19" fmla="*/ 350 h 350"/>
                  <a:gd name="T20" fmla="*/ 152 w 350"/>
                  <a:gd name="T21" fmla="*/ 344 h 350"/>
                  <a:gd name="T22" fmla="*/ 174 w 350"/>
                  <a:gd name="T23" fmla="*/ 307 h 350"/>
                  <a:gd name="T24" fmla="*/ 280 w 350"/>
                  <a:gd name="T25" fmla="*/ 349 h 350"/>
                  <a:gd name="T26" fmla="*/ 284 w 350"/>
                  <a:gd name="T27" fmla="*/ 350 h 350"/>
                  <a:gd name="T28" fmla="*/ 290 w 350"/>
                  <a:gd name="T29" fmla="*/ 348 h 350"/>
                  <a:gd name="T30" fmla="*/ 295 w 350"/>
                  <a:gd name="T31" fmla="*/ 340 h 350"/>
                  <a:gd name="T32" fmla="*/ 350 w 350"/>
                  <a:gd name="T33" fmla="*/ 13 h 350"/>
                  <a:gd name="T34" fmla="*/ 345 w 350"/>
                  <a:gd name="T35" fmla="*/ 2 h 350"/>
                  <a:gd name="T36" fmla="*/ 34 w 350"/>
                  <a:gd name="T37" fmla="*/ 227 h 350"/>
                  <a:gd name="T38" fmla="*/ 288 w 350"/>
                  <a:gd name="T39" fmla="*/ 58 h 350"/>
                  <a:gd name="T40" fmla="*/ 104 w 350"/>
                  <a:gd name="T41" fmla="*/ 255 h 350"/>
                  <a:gd name="T42" fmla="*/ 101 w 350"/>
                  <a:gd name="T43" fmla="*/ 254 h 350"/>
                  <a:gd name="T44" fmla="*/ 34 w 350"/>
                  <a:gd name="T45" fmla="*/ 227 h 350"/>
                  <a:gd name="T46" fmla="*/ 112 w 350"/>
                  <a:gd name="T47" fmla="*/ 263 h 350"/>
                  <a:gd name="T48" fmla="*/ 111 w 350"/>
                  <a:gd name="T49" fmla="*/ 263 h 350"/>
                  <a:gd name="T50" fmla="*/ 318 w 350"/>
                  <a:gd name="T51" fmla="*/ 41 h 350"/>
                  <a:gd name="T52" fmla="*/ 142 w 350"/>
                  <a:gd name="T53" fmla="*/ 316 h 350"/>
                  <a:gd name="T54" fmla="*/ 112 w 350"/>
                  <a:gd name="T55" fmla="*/ 263 h 350"/>
                  <a:gd name="T56" fmla="*/ 276 w 350"/>
                  <a:gd name="T57" fmla="*/ 324 h 350"/>
                  <a:gd name="T58" fmla="*/ 182 w 350"/>
                  <a:gd name="T59" fmla="*/ 286 h 350"/>
                  <a:gd name="T60" fmla="*/ 176 w 350"/>
                  <a:gd name="T61" fmla="*/ 285 h 350"/>
                  <a:gd name="T62" fmla="*/ 319 w 350"/>
                  <a:gd name="T63" fmla="*/ 62 h 350"/>
                  <a:gd name="T64" fmla="*/ 276 w 350"/>
                  <a:gd name="T65" fmla="*/ 324 h 350"/>
                  <a:gd name="T66" fmla="*/ 276 w 350"/>
                  <a:gd name="T67" fmla="*/ 324 h 350"/>
                  <a:gd name="T68" fmla="*/ 276 w 350"/>
                  <a:gd name="T69" fmla="*/ 324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0" h="350">
                    <a:moveTo>
                      <a:pt x="345" y="2"/>
                    </a:moveTo>
                    <a:cubicBezTo>
                      <a:pt x="343" y="1"/>
                      <a:pt x="341" y="0"/>
                      <a:pt x="339" y="0"/>
                    </a:cubicBezTo>
                    <a:cubicBezTo>
                      <a:pt x="337" y="0"/>
                      <a:pt x="335" y="1"/>
                      <a:pt x="333" y="2"/>
                    </a:cubicBezTo>
                    <a:cubicBezTo>
                      <a:pt x="5" y="220"/>
                      <a:pt x="5" y="220"/>
                      <a:pt x="5" y="220"/>
                    </a:cubicBezTo>
                    <a:cubicBezTo>
                      <a:pt x="2" y="223"/>
                      <a:pt x="0" y="227"/>
                      <a:pt x="0" y="231"/>
                    </a:cubicBezTo>
                    <a:cubicBezTo>
                      <a:pt x="1" y="235"/>
                      <a:pt x="3" y="238"/>
                      <a:pt x="7" y="240"/>
                    </a:cubicBezTo>
                    <a:cubicBezTo>
                      <a:pt x="93" y="274"/>
                      <a:pt x="93" y="274"/>
                      <a:pt x="93" y="274"/>
                    </a:cubicBezTo>
                    <a:cubicBezTo>
                      <a:pt x="133" y="344"/>
                      <a:pt x="133" y="344"/>
                      <a:pt x="133" y="344"/>
                    </a:cubicBezTo>
                    <a:cubicBezTo>
                      <a:pt x="135" y="348"/>
                      <a:pt x="138" y="350"/>
                      <a:pt x="142" y="350"/>
                    </a:cubicBezTo>
                    <a:cubicBezTo>
                      <a:pt x="142" y="350"/>
                      <a:pt x="142" y="350"/>
                      <a:pt x="142" y="350"/>
                    </a:cubicBezTo>
                    <a:cubicBezTo>
                      <a:pt x="146" y="350"/>
                      <a:pt x="150" y="348"/>
                      <a:pt x="152" y="344"/>
                    </a:cubicBezTo>
                    <a:cubicBezTo>
                      <a:pt x="174" y="307"/>
                      <a:pt x="174" y="307"/>
                      <a:pt x="174" y="307"/>
                    </a:cubicBezTo>
                    <a:cubicBezTo>
                      <a:pt x="280" y="349"/>
                      <a:pt x="280" y="349"/>
                      <a:pt x="280" y="349"/>
                    </a:cubicBezTo>
                    <a:cubicBezTo>
                      <a:pt x="281" y="349"/>
                      <a:pt x="283" y="350"/>
                      <a:pt x="284" y="350"/>
                    </a:cubicBezTo>
                    <a:cubicBezTo>
                      <a:pt x="286" y="350"/>
                      <a:pt x="288" y="349"/>
                      <a:pt x="290" y="348"/>
                    </a:cubicBezTo>
                    <a:cubicBezTo>
                      <a:pt x="292" y="347"/>
                      <a:pt x="294" y="344"/>
                      <a:pt x="295" y="340"/>
                    </a:cubicBezTo>
                    <a:cubicBezTo>
                      <a:pt x="350" y="13"/>
                      <a:pt x="350" y="13"/>
                      <a:pt x="350" y="13"/>
                    </a:cubicBezTo>
                    <a:cubicBezTo>
                      <a:pt x="350" y="9"/>
                      <a:pt x="348" y="4"/>
                      <a:pt x="345" y="2"/>
                    </a:cubicBezTo>
                    <a:close/>
                    <a:moveTo>
                      <a:pt x="34" y="227"/>
                    </a:moveTo>
                    <a:cubicBezTo>
                      <a:pt x="288" y="58"/>
                      <a:pt x="288" y="58"/>
                      <a:pt x="288" y="58"/>
                    </a:cubicBezTo>
                    <a:cubicBezTo>
                      <a:pt x="104" y="255"/>
                      <a:pt x="104" y="255"/>
                      <a:pt x="104" y="255"/>
                    </a:cubicBezTo>
                    <a:cubicBezTo>
                      <a:pt x="103" y="255"/>
                      <a:pt x="102" y="254"/>
                      <a:pt x="101" y="254"/>
                    </a:cubicBezTo>
                    <a:lnTo>
                      <a:pt x="34" y="227"/>
                    </a:lnTo>
                    <a:close/>
                    <a:moveTo>
                      <a:pt x="112" y="263"/>
                    </a:moveTo>
                    <a:cubicBezTo>
                      <a:pt x="111" y="263"/>
                      <a:pt x="111" y="263"/>
                      <a:pt x="111" y="263"/>
                    </a:cubicBezTo>
                    <a:cubicBezTo>
                      <a:pt x="318" y="41"/>
                      <a:pt x="318" y="41"/>
                      <a:pt x="318" y="41"/>
                    </a:cubicBezTo>
                    <a:cubicBezTo>
                      <a:pt x="142" y="316"/>
                      <a:pt x="142" y="316"/>
                      <a:pt x="142" y="316"/>
                    </a:cubicBezTo>
                    <a:lnTo>
                      <a:pt x="112" y="263"/>
                    </a:lnTo>
                    <a:close/>
                    <a:moveTo>
                      <a:pt x="276" y="324"/>
                    </a:moveTo>
                    <a:cubicBezTo>
                      <a:pt x="182" y="286"/>
                      <a:pt x="182" y="286"/>
                      <a:pt x="182" y="286"/>
                    </a:cubicBezTo>
                    <a:cubicBezTo>
                      <a:pt x="180" y="285"/>
                      <a:pt x="178" y="285"/>
                      <a:pt x="176" y="285"/>
                    </a:cubicBezTo>
                    <a:cubicBezTo>
                      <a:pt x="319" y="62"/>
                      <a:pt x="319" y="62"/>
                      <a:pt x="319" y="62"/>
                    </a:cubicBezTo>
                    <a:lnTo>
                      <a:pt x="276" y="324"/>
                    </a:lnTo>
                    <a:close/>
                    <a:moveTo>
                      <a:pt x="276" y="324"/>
                    </a:moveTo>
                    <a:cubicBezTo>
                      <a:pt x="276" y="324"/>
                      <a:pt x="276" y="324"/>
                      <a:pt x="276" y="324"/>
                    </a:cubicBezTo>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3200"/>
              </a:p>
            </p:txBody>
          </p:sp>
        </p:grpSp>
        <p:sp>
          <p:nvSpPr>
            <p:cNvPr id="10" name="TextBox 9">
              <a:extLst>
                <a:ext uri="{FF2B5EF4-FFF2-40B4-BE49-F238E27FC236}">
                  <a16:creationId xmlns:a16="http://schemas.microsoft.com/office/drawing/2014/main" id="{A76F87ED-1DA0-8D00-7CF1-DD724C61CC0C}"/>
                </a:ext>
              </a:extLst>
            </p:cNvPr>
            <p:cNvSpPr txBox="1"/>
            <p:nvPr/>
          </p:nvSpPr>
          <p:spPr>
            <a:xfrm>
              <a:off x="2269419" y="5361087"/>
              <a:ext cx="1397417" cy="307777"/>
            </a:xfrm>
            <a:prstGeom prst="rect">
              <a:avLst/>
            </a:prstGeom>
            <a:noFill/>
          </p:spPr>
          <p:txBody>
            <a:bodyPr wrap="square" rtlCol="0">
              <a:spAutoFit/>
            </a:bodyPr>
            <a:lstStyle/>
            <a:p>
              <a:r>
                <a:rPr lang="en-US" sz="3400" dirty="0">
                  <a:solidFill>
                    <a:schemeClr val="accent1"/>
                  </a:solidFill>
                  <a:latin typeface="Raleway SemiBold" panose="020B0703030101060003" pitchFamily="34" charset="0"/>
                  <a:cs typeface="Poppins SemiBold" panose="00000700000000000000" pitchFamily="2" charset="0"/>
                </a:rPr>
                <a:t>Solution #1</a:t>
              </a:r>
            </a:p>
          </p:txBody>
        </p:sp>
        <p:sp>
          <p:nvSpPr>
            <p:cNvPr id="11" name="TextBox 10">
              <a:extLst>
                <a:ext uri="{FF2B5EF4-FFF2-40B4-BE49-F238E27FC236}">
                  <a16:creationId xmlns:a16="http://schemas.microsoft.com/office/drawing/2014/main" id="{F5817E22-84FC-9328-C3E6-8D88E00A1520}"/>
                </a:ext>
              </a:extLst>
            </p:cNvPr>
            <p:cNvSpPr txBox="1"/>
            <p:nvPr/>
          </p:nvSpPr>
          <p:spPr>
            <a:xfrm>
              <a:off x="2269419" y="5619803"/>
              <a:ext cx="3535780" cy="638028"/>
            </a:xfrm>
            <a:prstGeom prst="rect">
              <a:avLst/>
            </a:prstGeom>
            <a:noFill/>
          </p:spPr>
          <p:txBody>
            <a:bodyPr wrap="square" rtlCol="0">
              <a:spAutoFit/>
            </a:bodyPr>
            <a:lstStyle/>
            <a:p>
              <a:pP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a:t>
              </a:r>
            </a:p>
          </p:txBody>
        </p:sp>
        <p:sp>
          <p:nvSpPr>
            <p:cNvPr id="12" name="TextBox 11">
              <a:extLst>
                <a:ext uri="{FF2B5EF4-FFF2-40B4-BE49-F238E27FC236}">
                  <a16:creationId xmlns:a16="http://schemas.microsoft.com/office/drawing/2014/main" id="{907266F3-9011-EEF0-4CE0-5EC9F6267C0B}"/>
                </a:ext>
              </a:extLst>
            </p:cNvPr>
            <p:cNvSpPr txBox="1"/>
            <p:nvPr/>
          </p:nvSpPr>
          <p:spPr>
            <a:xfrm>
              <a:off x="4137756" y="4144429"/>
              <a:ext cx="1397417" cy="307777"/>
            </a:xfrm>
            <a:prstGeom prst="rect">
              <a:avLst/>
            </a:prstGeom>
            <a:noFill/>
          </p:spPr>
          <p:txBody>
            <a:bodyPr wrap="square" rtlCol="0">
              <a:spAutoFit/>
            </a:bodyPr>
            <a:lstStyle/>
            <a:p>
              <a:r>
                <a:rPr lang="en-US" sz="3400" dirty="0">
                  <a:solidFill>
                    <a:schemeClr val="accent2"/>
                  </a:solidFill>
                  <a:latin typeface="Raleway SemiBold" panose="020B0703030101060003" pitchFamily="34" charset="0"/>
                  <a:cs typeface="Poppins SemiBold" panose="00000700000000000000" pitchFamily="2" charset="0"/>
                </a:rPr>
                <a:t>Solution #1</a:t>
              </a:r>
            </a:p>
          </p:txBody>
        </p:sp>
        <p:sp>
          <p:nvSpPr>
            <p:cNvPr id="13" name="TextBox 12">
              <a:extLst>
                <a:ext uri="{FF2B5EF4-FFF2-40B4-BE49-F238E27FC236}">
                  <a16:creationId xmlns:a16="http://schemas.microsoft.com/office/drawing/2014/main" id="{EA2CABBD-33F3-862D-73A9-7BD8C8AA1DE1}"/>
                </a:ext>
              </a:extLst>
            </p:cNvPr>
            <p:cNvSpPr txBox="1"/>
            <p:nvPr/>
          </p:nvSpPr>
          <p:spPr>
            <a:xfrm>
              <a:off x="4137756" y="4403145"/>
              <a:ext cx="3535780" cy="638028"/>
            </a:xfrm>
            <a:prstGeom prst="rect">
              <a:avLst/>
            </a:prstGeom>
            <a:noFill/>
          </p:spPr>
          <p:txBody>
            <a:bodyPr wrap="square" rtlCol="0">
              <a:spAutoFit/>
            </a:bodyPr>
            <a:lstStyle/>
            <a:p>
              <a:pP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a:t>
              </a:r>
            </a:p>
          </p:txBody>
        </p:sp>
        <p:sp>
          <p:nvSpPr>
            <p:cNvPr id="14" name="TextBox 13">
              <a:extLst>
                <a:ext uri="{FF2B5EF4-FFF2-40B4-BE49-F238E27FC236}">
                  <a16:creationId xmlns:a16="http://schemas.microsoft.com/office/drawing/2014/main" id="{32782727-EDBC-6155-A4B2-144438EA646C}"/>
                </a:ext>
              </a:extLst>
            </p:cNvPr>
            <p:cNvSpPr txBox="1"/>
            <p:nvPr/>
          </p:nvSpPr>
          <p:spPr>
            <a:xfrm>
              <a:off x="6096000" y="2828335"/>
              <a:ext cx="1397417" cy="307777"/>
            </a:xfrm>
            <a:prstGeom prst="rect">
              <a:avLst/>
            </a:prstGeom>
            <a:noFill/>
          </p:spPr>
          <p:txBody>
            <a:bodyPr wrap="square" rtlCol="0">
              <a:spAutoFit/>
            </a:bodyPr>
            <a:lstStyle/>
            <a:p>
              <a:r>
                <a:rPr lang="en-US" sz="3400" dirty="0">
                  <a:solidFill>
                    <a:schemeClr val="accent3"/>
                  </a:solidFill>
                  <a:latin typeface="Raleway SemiBold" panose="020B0703030101060003" pitchFamily="34" charset="0"/>
                  <a:cs typeface="Poppins SemiBold" panose="00000700000000000000" pitchFamily="2" charset="0"/>
                </a:rPr>
                <a:t>Solution #1</a:t>
              </a:r>
            </a:p>
          </p:txBody>
        </p:sp>
        <p:sp>
          <p:nvSpPr>
            <p:cNvPr id="15" name="TextBox 14">
              <a:extLst>
                <a:ext uri="{FF2B5EF4-FFF2-40B4-BE49-F238E27FC236}">
                  <a16:creationId xmlns:a16="http://schemas.microsoft.com/office/drawing/2014/main" id="{2A6DA7B2-EFB3-5950-2FA3-B9C5A8A94D30}"/>
                </a:ext>
              </a:extLst>
            </p:cNvPr>
            <p:cNvSpPr txBox="1"/>
            <p:nvPr/>
          </p:nvSpPr>
          <p:spPr>
            <a:xfrm>
              <a:off x="6096000" y="3087051"/>
              <a:ext cx="3535780" cy="638028"/>
            </a:xfrm>
            <a:prstGeom prst="rect">
              <a:avLst/>
            </a:prstGeom>
            <a:noFill/>
          </p:spPr>
          <p:txBody>
            <a:bodyPr wrap="square" rtlCol="0">
              <a:spAutoFit/>
            </a:bodyPr>
            <a:lstStyle/>
            <a:p>
              <a:pP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a:t>
              </a:r>
            </a:p>
          </p:txBody>
        </p:sp>
        <p:sp>
          <p:nvSpPr>
            <p:cNvPr id="16" name="TextBox 15">
              <a:extLst>
                <a:ext uri="{FF2B5EF4-FFF2-40B4-BE49-F238E27FC236}">
                  <a16:creationId xmlns:a16="http://schemas.microsoft.com/office/drawing/2014/main" id="{96572716-F543-A6D3-CE3B-755D89F537E3}"/>
                </a:ext>
              </a:extLst>
            </p:cNvPr>
            <p:cNvSpPr txBox="1"/>
            <p:nvPr/>
          </p:nvSpPr>
          <p:spPr>
            <a:xfrm>
              <a:off x="7785513" y="1636865"/>
              <a:ext cx="1397417" cy="307777"/>
            </a:xfrm>
            <a:prstGeom prst="rect">
              <a:avLst/>
            </a:prstGeom>
            <a:noFill/>
          </p:spPr>
          <p:txBody>
            <a:bodyPr wrap="square" rtlCol="0">
              <a:spAutoFit/>
            </a:bodyPr>
            <a:lstStyle/>
            <a:p>
              <a:r>
                <a:rPr lang="en-US" sz="3400" dirty="0">
                  <a:solidFill>
                    <a:schemeClr val="accent4"/>
                  </a:solidFill>
                  <a:latin typeface="Raleway SemiBold" panose="020B0703030101060003" pitchFamily="34" charset="0"/>
                  <a:cs typeface="Poppins SemiBold" panose="00000700000000000000" pitchFamily="2" charset="0"/>
                </a:rPr>
                <a:t>Solution #1</a:t>
              </a:r>
            </a:p>
          </p:txBody>
        </p:sp>
        <p:sp>
          <p:nvSpPr>
            <p:cNvPr id="17" name="TextBox 16">
              <a:extLst>
                <a:ext uri="{FF2B5EF4-FFF2-40B4-BE49-F238E27FC236}">
                  <a16:creationId xmlns:a16="http://schemas.microsoft.com/office/drawing/2014/main" id="{0F9BA322-9639-AF48-0DC8-43AF0DEE8C5E}"/>
                </a:ext>
              </a:extLst>
            </p:cNvPr>
            <p:cNvSpPr txBox="1"/>
            <p:nvPr/>
          </p:nvSpPr>
          <p:spPr>
            <a:xfrm>
              <a:off x="7785513" y="1895581"/>
              <a:ext cx="3535780" cy="638028"/>
            </a:xfrm>
            <a:prstGeom prst="rect">
              <a:avLst/>
            </a:prstGeom>
            <a:noFill/>
          </p:spPr>
          <p:txBody>
            <a:bodyPr wrap="square" rtlCol="0">
              <a:spAutoFit/>
            </a:bodyPr>
            <a:lstStyle/>
            <a:p>
              <a:pP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a:t>
              </a:r>
            </a:p>
          </p:txBody>
        </p:sp>
        <p:sp>
          <p:nvSpPr>
            <p:cNvPr id="18" name="TextBox 17">
              <a:extLst>
                <a:ext uri="{FF2B5EF4-FFF2-40B4-BE49-F238E27FC236}">
                  <a16:creationId xmlns:a16="http://schemas.microsoft.com/office/drawing/2014/main" id="{E91FCE55-51D3-9B02-9AE4-8EBD9F5F45F3}"/>
                </a:ext>
              </a:extLst>
            </p:cNvPr>
            <p:cNvSpPr txBox="1"/>
            <p:nvPr/>
          </p:nvSpPr>
          <p:spPr>
            <a:xfrm>
              <a:off x="2922397" y="3087051"/>
              <a:ext cx="693324" cy="307777"/>
            </a:xfrm>
            <a:prstGeom prst="rect">
              <a:avLst/>
            </a:prstGeom>
            <a:noFill/>
          </p:spPr>
          <p:txBody>
            <a:bodyPr wrap="square" rtlCol="0">
              <a:spAutoFit/>
            </a:bodyPr>
            <a:lstStyle/>
            <a:p>
              <a:pPr algn="ctr"/>
              <a:r>
                <a:rPr lang="en-US" sz="3400" dirty="0">
                  <a:solidFill>
                    <a:schemeClr val="accent2"/>
                  </a:solidFill>
                  <a:latin typeface="Raleway SemiBold" panose="020B0703030101060003" pitchFamily="34" charset="0"/>
                  <a:cs typeface="Poppins SemiBold" panose="00000700000000000000" pitchFamily="2" charset="0"/>
                </a:rPr>
                <a:t>2017</a:t>
              </a:r>
            </a:p>
          </p:txBody>
        </p:sp>
        <p:sp>
          <p:nvSpPr>
            <p:cNvPr id="19" name="TextBox 18">
              <a:extLst>
                <a:ext uri="{FF2B5EF4-FFF2-40B4-BE49-F238E27FC236}">
                  <a16:creationId xmlns:a16="http://schemas.microsoft.com/office/drawing/2014/main" id="{2585E60A-8471-F8BD-CECE-B4E46B46015A}"/>
                </a:ext>
              </a:extLst>
            </p:cNvPr>
            <p:cNvSpPr txBox="1"/>
            <p:nvPr/>
          </p:nvSpPr>
          <p:spPr>
            <a:xfrm>
              <a:off x="955603" y="4403145"/>
              <a:ext cx="693324" cy="307777"/>
            </a:xfrm>
            <a:prstGeom prst="rect">
              <a:avLst/>
            </a:prstGeom>
            <a:noFill/>
          </p:spPr>
          <p:txBody>
            <a:bodyPr wrap="square" rtlCol="0">
              <a:spAutoFit/>
            </a:bodyPr>
            <a:lstStyle/>
            <a:p>
              <a:pPr algn="ctr"/>
              <a:r>
                <a:rPr lang="en-US" sz="3400" dirty="0">
                  <a:solidFill>
                    <a:schemeClr val="accent1"/>
                  </a:solidFill>
                  <a:latin typeface="Raleway SemiBold" panose="020B0703030101060003" pitchFamily="34" charset="0"/>
                  <a:cs typeface="Poppins SemiBold" panose="00000700000000000000" pitchFamily="2" charset="0"/>
                </a:rPr>
                <a:t>2016</a:t>
              </a:r>
            </a:p>
          </p:txBody>
        </p:sp>
        <p:sp>
          <p:nvSpPr>
            <p:cNvPr id="20" name="TextBox 19">
              <a:extLst>
                <a:ext uri="{FF2B5EF4-FFF2-40B4-BE49-F238E27FC236}">
                  <a16:creationId xmlns:a16="http://schemas.microsoft.com/office/drawing/2014/main" id="{464013D5-B6C1-4E7D-465F-C9CBF8E2A9AE}"/>
                </a:ext>
              </a:extLst>
            </p:cNvPr>
            <p:cNvSpPr txBox="1"/>
            <p:nvPr/>
          </p:nvSpPr>
          <p:spPr>
            <a:xfrm>
              <a:off x="4777349" y="1839094"/>
              <a:ext cx="693324" cy="307777"/>
            </a:xfrm>
            <a:prstGeom prst="rect">
              <a:avLst/>
            </a:prstGeom>
            <a:noFill/>
          </p:spPr>
          <p:txBody>
            <a:bodyPr wrap="square" rtlCol="0">
              <a:spAutoFit/>
            </a:bodyPr>
            <a:lstStyle/>
            <a:p>
              <a:pPr algn="ctr"/>
              <a:r>
                <a:rPr lang="en-US" sz="3400" dirty="0">
                  <a:solidFill>
                    <a:schemeClr val="accent3"/>
                  </a:solidFill>
                  <a:latin typeface="Raleway SemiBold" panose="020B0703030101060003" pitchFamily="34" charset="0"/>
                  <a:cs typeface="Poppins SemiBold" panose="00000700000000000000" pitchFamily="2" charset="0"/>
                </a:rPr>
                <a:t>2018</a:t>
              </a:r>
            </a:p>
          </p:txBody>
        </p:sp>
        <p:sp>
          <p:nvSpPr>
            <p:cNvPr id="21" name="TextBox 20">
              <a:extLst>
                <a:ext uri="{FF2B5EF4-FFF2-40B4-BE49-F238E27FC236}">
                  <a16:creationId xmlns:a16="http://schemas.microsoft.com/office/drawing/2014/main" id="{AF02C7B3-F078-3F2E-6C9E-2B29D849A45F}"/>
                </a:ext>
              </a:extLst>
            </p:cNvPr>
            <p:cNvSpPr txBox="1"/>
            <p:nvPr/>
          </p:nvSpPr>
          <p:spPr>
            <a:xfrm>
              <a:off x="6568708" y="646521"/>
              <a:ext cx="693324" cy="307777"/>
            </a:xfrm>
            <a:prstGeom prst="rect">
              <a:avLst/>
            </a:prstGeom>
            <a:noFill/>
          </p:spPr>
          <p:txBody>
            <a:bodyPr wrap="square" rtlCol="0">
              <a:spAutoFit/>
            </a:bodyPr>
            <a:lstStyle/>
            <a:p>
              <a:pPr algn="ctr"/>
              <a:r>
                <a:rPr lang="en-US" sz="3400" dirty="0">
                  <a:solidFill>
                    <a:schemeClr val="accent4"/>
                  </a:solidFill>
                  <a:latin typeface="Raleway SemiBold" panose="020B0703030101060003" pitchFamily="34" charset="0"/>
                  <a:cs typeface="Poppins SemiBold" panose="00000700000000000000" pitchFamily="2" charset="0"/>
                </a:rPr>
                <a:t>2019</a:t>
              </a:r>
            </a:p>
          </p:txBody>
        </p:sp>
      </p:grpSp>
    </p:spTree>
    <p:extLst>
      <p:ext uri="{BB962C8B-B14F-4D97-AF65-F5344CB8AC3E}">
        <p14:creationId xmlns:p14="http://schemas.microsoft.com/office/powerpoint/2010/main" val="2060642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96D5EA-6D02-6A42-9613-5A9EDA540C0F}"/>
              </a:ext>
            </a:extLst>
          </p:cNvPr>
          <p:cNvSpPr/>
          <p:nvPr/>
        </p:nvSpPr>
        <p:spPr>
          <a:xfrm>
            <a:off x="0" y="-19051"/>
            <a:ext cx="24561800" cy="137350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3" name="Rectangle 2">
            <a:extLst>
              <a:ext uri="{FF2B5EF4-FFF2-40B4-BE49-F238E27FC236}">
                <a16:creationId xmlns:a16="http://schemas.microsoft.com/office/drawing/2014/main" id="{FFCFD893-778D-EB41-5715-2C51305D3BC8}"/>
              </a:ext>
            </a:extLst>
          </p:cNvPr>
          <p:cNvSpPr/>
          <p:nvPr/>
        </p:nvSpPr>
        <p:spPr>
          <a:xfrm>
            <a:off x="0" y="-19051"/>
            <a:ext cx="12192000" cy="13735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4" name="Group 3">
            <a:extLst>
              <a:ext uri="{FF2B5EF4-FFF2-40B4-BE49-F238E27FC236}">
                <a16:creationId xmlns:a16="http://schemas.microsoft.com/office/drawing/2014/main" id="{9271413C-635E-789B-2A69-A5BF728DF119}"/>
              </a:ext>
            </a:extLst>
          </p:cNvPr>
          <p:cNvGrpSpPr/>
          <p:nvPr/>
        </p:nvGrpSpPr>
        <p:grpSpPr>
          <a:xfrm rot="5400000">
            <a:off x="10225118" y="6704985"/>
            <a:ext cx="3933760" cy="286982"/>
            <a:chOff x="4107180" y="5334000"/>
            <a:chExt cx="6366512" cy="430921"/>
          </a:xfrm>
        </p:grpSpPr>
        <p:sp>
          <p:nvSpPr>
            <p:cNvPr id="5" name="Rectangle 4">
              <a:extLst>
                <a:ext uri="{FF2B5EF4-FFF2-40B4-BE49-F238E27FC236}">
                  <a16:creationId xmlns:a16="http://schemas.microsoft.com/office/drawing/2014/main" id="{A8603A10-E681-A0AA-26D8-7522D851BD15}"/>
                </a:ext>
              </a:extLst>
            </p:cNvPr>
            <p:cNvSpPr/>
            <p:nvPr/>
          </p:nvSpPr>
          <p:spPr>
            <a:xfrm>
              <a:off x="4107180" y="5334000"/>
              <a:ext cx="1592580" cy="4309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6" name="Rectangle 5">
              <a:extLst>
                <a:ext uri="{FF2B5EF4-FFF2-40B4-BE49-F238E27FC236}">
                  <a16:creationId xmlns:a16="http://schemas.microsoft.com/office/drawing/2014/main" id="{35000AE4-62B2-07FC-4F57-3B5280CED678}"/>
                </a:ext>
              </a:extLst>
            </p:cNvPr>
            <p:cNvSpPr/>
            <p:nvPr/>
          </p:nvSpPr>
          <p:spPr>
            <a:xfrm>
              <a:off x="5695952" y="5334000"/>
              <a:ext cx="1592580" cy="430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7" name="Rectangle 6">
              <a:extLst>
                <a:ext uri="{FF2B5EF4-FFF2-40B4-BE49-F238E27FC236}">
                  <a16:creationId xmlns:a16="http://schemas.microsoft.com/office/drawing/2014/main" id="{6223BF5B-A063-6525-64C9-9834388B9C0D}"/>
                </a:ext>
              </a:extLst>
            </p:cNvPr>
            <p:cNvSpPr/>
            <p:nvPr/>
          </p:nvSpPr>
          <p:spPr>
            <a:xfrm>
              <a:off x="7288532" y="5334000"/>
              <a:ext cx="1592580" cy="4309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8" name="Rectangle 7">
              <a:extLst>
                <a:ext uri="{FF2B5EF4-FFF2-40B4-BE49-F238E27FC236}">
                  <a16:creationId xmlns:a16="http://schemas.microsoft.com/office/drawing/2014/main" id="{A3854714-17BC-96E6-E6E3-7D12494C8AEF}"/>
                </a:ext>
              </a:extLst>
            </p:cNvPr>
            <p:cNvSpPr/>
            <p:nvPr/>
          </p:nvSpPr>
          <p:spPr>
            <a:xfrm>
              <a:off x="8881112" y="5334000"/>
              <a:ext cx="1592580" cy="4309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grpSp>
        <p:nvGrpSpPr>
          <p:cNvPr id="9" name="Group 8">
            <a:extLst>
              <a:ext uri="{FF2B5EF4-FFF2-40B4-BE49-F238E27FC236}">
                <a16:creationId xmlns:a16="http://schemas.microsoft.com/office/drawing/2014/main" id="{DE5C7203-C096-0290-995D-034E1D9A2AAD}"/>
              </a:ext>
            </a:extLst>
          </p:cNvPr>
          <p:cNvGrpSpPr/>
          <p:nvPr/>
        </p:nvGrpSpPr>
        <p:grpSpPr>
          <a:xfrm>
            <a:off x="3940694" y="7368735"/>
            <a:ext cx="4119896" cy="3341416"/>
            <a:chOff x="1970347" y="3684367"/>
            <a:chExt cx="2059948" cy="1670708"/>
          </a:xfrm>
        </p:grpSpPr>
        <p:sp>
          <p:nvSpPr>
            <p:cNvPr id="10" name="TextBox 9">
              <a:extLst>
                <a:ext uri="{FF2B5EF4-FFF2-40B4-BE49-F238E27FC236}">
                  <a16:creationId xmlns:a16="http://schemas.microsoft.com/office/drawing/2014/main" id="{8A93A025-CA49-856D-8E5D-29FF2FBEFB4B}"/>
                </a:ext>
              </a:extLst>
            </p:cNvPr>
            <p:cNvSpPr txBox="1"/>
            <p:nvPr/>
          </p:nvSpPr>
          <p:spPr>
            <a:xfrm>
              <a:off x="2432650" y="3939253"/>
              <a:ext cx="1135341" cy="230833"/>
            </a:xfrm>
            <a:prstGeom prst="rect">
              <a:avLst/>
            </a:prstGeom>
            <a:noFill/>
          </p:spPr>
          <p:txBody>
            <a:bodyPr wrap="square" rtlCol="0" anchor="ctr">
              <a:spAutoFit/>
            </a:bodyPr>
            <a:lstStyle/>
            <a:p>
              <a:pPr algn="ctr"/>
              <a:r>
                <a:rPr lang="en-US" sz="2400" dirty="0">
                  <a:solidFill>
                    <a:schemeClr val="bg1">
                      <a:lumMod val="50000"/>
                    </a:schemeClr>
                  </a:solidFill>
                  <a:latin typeface="Raleway" panose="020B0503030101060003" pitchFamily="34" charset="0"/>
                  <a:ea typeface="Montserrat Light" charset="0"/>
                  <a:cs typeface="Montserrat Light" charset="0"/>
                </a:rPr>
                <a:t>/ Post Title</a:t>
              </a:r>
            </a:p>
          </p:txBody>
        </p:sp>
        <p:sp>
          <p:nvSpPr>
            <p:cNvPr id="11" name="TextBox 10">
              <a:extLst>
                <a:ext uri="{FF2B5EF4-FFF2-40B4-BE49-F238E27FC236}">
                  <a16:creationId xmlns:a16="http://schemas.microsoft.com/office/drawing/2014/main" id="{6F9836AB-BDA4-D8C0-25E5-73525E5E0F63}"/>
                </a:ext>
              </a:extLst>
            </p:cNvPr>
            <p:cNvSpPr txBox="1"/>
            <p:nvPr/>
          </p:nvSpPr>
          <p:spPr>
            <a:xfrm>
              <a:off x="1984636" y="3684367"/>
              <a:ext cx="2031370" cy="264175"/>
            </a:xfrm>
            <a:prstGeom prst="rect">
              <a:avLst/>
            </a:prstGeom>
            <a:noFill/>
          </p:spPr>
          <p:txBody>
            <a:bodyPr wrap="square" rtlCol="0">
              <a:spAutoFit/>
            </a:bodyPr>
            <a:lstStyle/>
            <a:p>
              <a:pPr algn="ctr">
                <a:lnSpc>
                  <a:spcPts val="3400"/>
                </a:lnSpc>
              </a:pPr>
              <a:r>
                <a:rPr lang="en-US" sz="3400" dirty="0">
                  <a:latin typeface="Raleway" panose="020B0503030101060003" pitchFamily="34" charset="0"/>
                  <a:ea typeface="Montserrat SemiBold" charset="0"/>
                  <a:cs typeface="Montserrat SemiBold" charset="0"/>
                </a:rPr>
                <a:t>CHANVRS JOE</a:t>
              </a:r>
            </a:p>
          </p:txBody>
        </p:sp>
        <p:sp>
          <p:nvSpPr>
            <p:cNvPr id="12" name="TextBox 11">
              <a:extLst>
                <a:ext uri="{FF2B5EF4-FFF2-40B4-BE49-F238E27FC236}">
                  <a16:creationId xmlns:a16="http://schemas.microsoft.com/office/drawing/2014/main" id="{0FD85A07-F661-C423-2D31-421425DB8880}"/>
                </a:ext>
              </a:extLst>
            </p:cNvPr>
            <p:cNvSpPr txBox="1"/>
            <p:nvPr/>
          </p:nvSpPr>
          <p:spPr>
            <a:xfrm>
              <a:off x="1970347" y="4271674"/>
              <a:ext cx="2059948" cy="638028"/>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a:t>
              </a:r>
            </a:p>
          </p:txBody>
        </p:sp>
        <p:grpSp>
          <p:nvGrpSpPr>
            <p:cNvPr id="13" name="Group 12">
              <a:extLst>
                <a:ext uri="{FF2B5EF4-FFF2-40B4-BE49-F238E27FC236}">
                  <a16:creationId xmlns:a16="http://schemas.microsoft.com/office/drawing/2014/main" id="{19157104-5CE5-52C4-277C-36DFD3A4FFC0}"/>
                </a:ext>
              </a:extLst>
            </p:cNvPr>
            <p:cNvGrpSpPr/>
            <p:nvPr/>
          </p:nvGrpSpPr>
          <p:grpSpPr>
            <a:xfrm>
              <a:off x="2559293" y="5109199"/>
              <a:ext cx="882056" cy="245876"/>
              <a:chOff x="3737318" y="5352459"/>
              <a:chExt cx="574436" cy="160126"/>
            </a:xfrm>
          </p:grpSpPr>
          <p:grpSp>
            <p:nvGrpSpPr>
              <p:cNvPr id="14" name="Group 13">
                <a:extLst>
                  <a:ext uri="{FF2B5EF4-FFF2-40B4-BE49-F238E27FC236}">
                    <a16:creationId xmlns:a16="http://schemas.microsoft.com/office/drawing/2014/main" id="{89858860-CB04-BB1A-17E5-514CE15C132D}"/>
                  </a:ext>
                </a:extLst>
              </p:cNvPr>
              <p:cNvGrpSpPr/>
              <p:nvPr/>
            </p:nvGrpSpPr>
            <p:grpSpPr>
              <a:xfrm>
                <a:off x="3737318" y="5352459"/>
                <a:ext cx="160124" cy="160126"/>
                <a:chOff x="7136966" y="5134202"/>
                <a:chExt cx="588412" cy="588417"/>
              </a:xfrm>
            </p:grpSpPr>
            <p:sp>
              <p:nvSpPr>
                <p:cNvPr id="21" name="Oval 20">
                  <a:extLst>
                    <a:ext uri="{FF2B5EF4-FFF2-40B4-BE49-F238E27FC236}">
                      <a16:creationId xmlns:a16="http://schemas.microsoft.com/office/drawing/2014/main" id="{5B8877FA-28DB-FF98-B6C6-C00E1995586D}"/>
                    </a:ext>
                  </a:extLst>
                </p:cNvPr>
                <p:cNvSpPr/>
                <p:nvPr/>
              </p:nvSpPr>
              <p:spPr>
                <a:xfrm>
                  <a:off x="7136966" y="5134202"/>
                  <a:ext cx="588412" cy="588417"/>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22" name="AutoShape 1">
                  <a:extLst>
                    <a:ext uri="{FF2B5EF4-FFF2-40B4-BE49-F238E27FC236}">
                      <a16:creationId xmlns:a16="http://schemas.microsoft.com/office/drawing/2014/main" id="{5575BC94-7D28-F816-0436-8F0E78DF14B0}"/>
                    </a:ext>
                  </a:extLst>
                </p:cNvPr>
                <p:cNvSpPr>
                  <a:spLocks/>
                </p:cNvSpPr>
                <p:nvPr/>
              </p:nvSpPr>
              <p:spPr bwMode="auto">
                <a:xfrm>
                  <a:off x="7279092" y="5304814"/>
                  <a:ext cx="304161" cy="247193"/>
                </a:xfrm>
                <a:custGeom>
                  <a:avLst/>
                  <a:gdLst/>
                  <a:ahLst/>
                  <a:cxnLst/>
                  <a:rect l="0" t="0" r="r" b="b"/>
                  <a:pathLst>
                    <a:path w="21600" h="21600">
                      <a:moveTo>
                        <a:pt x="21600" y="2556"/>
                      </a:moveTo>
                      <a:cubicBezTo>
                        <a:pt x="20805" y="2990"/>
                        <a:pt x="19951" y="3284"/>
                        <a:pt x="19055" y="3415"/>
                      </a:cubicBezTo>
                      <a:cubicBezTo>
                        <a:pt x="19970" y="2740"/>
                        <a:pt x="20673" y="1672"/>
                        <a:pt x="21003" y="399"/>
                      </a:cubicBezTo>
                      <a:cubicBezTo>
                        <a:pt x="20147" y="1023"/>
                        <a:pt x="19199" y="1477"/>
                        <a:pt x="18189" y="1721"/>
                      </a:cubicBezTo>
                      <a:cubicBezTo>
                        <a:pt x="17381" y="662"/>
                        <a:pt x="16229" y="0"/>
                        <a:pt x="14954" y="0"/>
                      </a:cubicBezTo>
                      <a:cubicBezTo>
                        <a:pt x="12507" y="0"/>
                        <a:pt x="10523" y="2441"/>
                        <a:pt x="10523" y="5453"/>
                      </a:cubicBezTo>
                      <a:cubicBezTo>
                        <a:pt x="10523" y="5880"/>
                        <a:pt x="10562" y="6296"/>
                        <a:pt x="10638" y="6695"/>
                      </a:cubicBezTo>
                      <a:cubicBezTo>
                        <a:pt x="6955" y="6468"/>
                        <a:pt x="3690" y="4297"/>
                        <a:pt x="1504" y="998"/>
                      </a:cubicBezTo>
                      <a:cubicBezTo>
                        <a:pt x="1122" y="1803"/>
                        <a:pt x="904" y="2739"/>
                        <a:pt x="904" y="3739"/>
                      </a:cubicBezTo>
                      <a:cubicBezTo>
                        <a:pt x="904" y="5631"/>
                        <a:pt x="1686" y="7300"/>
                        <a:pt x="2876" y="8278"/>
                      </a:cubicBezTo>
                      <a:cubicBezTo>
                        <a:pt x="2149" y="8250"/>
                        <a:pt x="1466" y="8004"/>
                        <a:pt x="868" y="7596"/>
                      </a:cubicBezTo>
                      <a:cubicBezTo>
                        <a:pt x="867" y="7619"/>
                        <a:pt x="867" y="7642"/>
                        <a:pt x="867" y="7665"/>
                      </a:cubicBezTo>
                      <a:cubicBezTo>
                        <a:pt x="867" y="10307"/>
                        <a:pt x="2395" y="12510"/>
                        <a:pt x="4423" y="13011"/>
                      </a:cubicBezTo>
                      <a:cubicBezTo>
                        <a:pt x="4051" y="13136"/>
                        <a:pt x="3659" y="13203"/>
                        <a:pt x="3255" y="13203"/>
                      </a:cubicBezTo>
                      <a:cubicBezTo>
                        <a:pt x="2969" y="13203"/>
                        <a:pt x="2692" y="13169"/>
                        <a:pt x="2421" y="13105"/>
                      </a:cubicBezTo>
                      <a:cubicBezTo>
                        <a:pt x="2985" y="15271"/>
                        <a:pt x="4622" y="16848"/>
                        <a:pt x="6561" y="16892"/>
                      </a:cubicBezTo>
                      <a:cubicBezTo>
                        <a:pt x="5044" y="18355"/>
                        <a:pt x="3134" y="19226"/>
                        <a:pt x="1057" y="19226"/>
                      </a:cubicBezTo>
                      <a:cubicBezTo>
                        <a:pt x="699" y="19226"/>
                        <a:pt x="347" y="19201"/>
                        <a:pt x="0" y="19149"/>
                      </a:cubicBezTo>
                      <a:cubicBezTo>
                        <a:pt x="1961" y="20698"/>
                        <a:pt x="4291" y="21600"/>
                        <a:pt x="6793" y="21600"/>
                      </a:cubicBezTo>
                      <a:cubicBezTo>
                        <a:pt x="14944" y="21600"/>
                        <a:pt x="19401" y="13291"/>
                        <a:pt x="19401" y="6085"/>
                      </a:cubicBezTo>
                      <a:cubicBezTo>
                        <a:pt x="19401" y="5848"/>
                        <a:pt x="19397" y="5613"/>
                        <a:pt x="19389" y="5380"/>
                      </a:cubicBezTo>
                      <a:cubicBezTo>
                        <a:pt x="20255" y="4610"/>
                        <a:pt x="21006" y="3650"/>
                        <a:pt x="21600" y="2556"/>
                      </a:cubicBezTo>
                      <a:cubicBezTo>
                        <a:pt x="21600" y="2556"/>
                        <a:pt x="21600" y="2556"/>
                        <a:pt x="21600" y="2556"/>
                      </a:cubicBezTo>
                      <a:close/>
                      <a:moveTo>
                        <a:pt x="21600" y="2556"/>
                      </a:moveTo>
                    </a:path>
                  </a:pathLst>
                </a:custGeom>
                <a:solidFill>
                  <a:schemeClr val="bg1"/>
                </a:solidFill>
                <a:ln>
                  <a:noFill/>
                </a:ln>
              </p:spPr>
              <p:txBody>
                <a:bodyPr lIns="0" tIns="0" rIns="0" bIns="0"/>
                <a:lstStyle/>
                <a:p>
                  <a:endParaRPr lang="en-US" sz="7200"/>
                </a:p>
              </p:txBody>
            </p:sp>
          </p:grpSp>
          <p:grpSp>
            <p:nvGrpSpPr>
              <p:cNvPr id="15" name="Group 14">
                <a:extLst>
                  <a:ext uri="{FF2B5EF4-FFF2-40B4-BE49-F238E27FC236}">
                    <a16:creationId xmlns:a16="http://schemas.microsoft.com/office/drawing/2014/main" id="{26288C30-65BC-061A-0C31-905864BC16C7}"/>
                  </a:ext>
                </a:extLst>
              </p:cNvPr>
              <p:cNvGrpSpPr/>
              <p:nvPr/>
            </p:nvGrpSpPr>
            <p:grpSpPr>
              <a:xfrm>
                <a:off x="3944474" y="5352459"/>
                <a:ext cx="160124" cy="160126"/>
                <a:chOff x="7991862" y="5134202"/>
                <a:chExt cx="588412" cy="588417"/>
              </a:xfrm>
            </p:grpSpPr>
            <p:sp>
              <p:nvSpPr>
                <p:cNvPr id="19" name="Oval 18">
                  <a:extLst>
                    <a:ext uri="{FF2B5EF4-FFF2-40B4-BE49-F238E27FC236}">
                      <a16:creationId xmlns:a16="http://schemas.microsoft.com/office/drawing/2014/main" id="{0648309B-5721-8F71-645A-B2EC1BAEFDC5}"/>
                    </a:ext>
                  </a:extLst>
                </p:cNvPr>
                <p:cNvSpPr/>
                <p:nvPr/>
              </p:nvSpPr>
              <p:spPr>
                <a:xfrm>
                  <a:off x="7991862" y="5134202"/>
                  <a:ext cx="588412" cy="588417"/>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20" name="AutoShape 21">
                  <a:extLst>
                    <a:ext uri="{FF2B5EF4-FFF2-40B4-BE49-F238E27FC236}">
                      <a16:creationId xmlns:a16="http://schemas.microsoft.com/office/drawing/2014/main" id="{B26495B3-7273-0441-8BE3-C7B64E5C3096}"/>
                    </a:ext>
                  </a:extLst>
                </p:cNvPr>
                <p:cNvSpPr>
                  <a:spLocks/>
                </p:cNvSpPr>
                <p:nvPr/>
              </p:nvSpPr>
              <p:spPr bwMode="auto">
                <a:xfrm>
                  <a:off x="8174240" y="5316581"/>
                  <a:ext cx="223656" cy="223658"/>
                </a:xfrm>
                <a:custGeom>
                  <a:avLst/>
                  <a:gdLst/>
                  <a:ahLst/>
                  <a:cxnLst/>
                  <a:rect l="0" t="0" r="r" b="b"/>
                  <a:pathLst>
                    <a:path w="21600" h="21600">
                      <a:moveTo>
                        <a:pt x="18362" y="2163"/>
                      </a:moveTo>
                      <a:lnTo>
                        <a:pt x="18362" y="5400"/>
                      </a:lnTo>
                      <a:lnTo>
                        <a:pt x="16200" y="5400"/>
                      </a:lnTo>
                      <a:cubicBezTo>
                        <a:pt x="15551" y="5400"/>
                        <a:pt x="15119" y="5832"/>
                        <a:pt x="15119" y="6482"/>
                      </a:cubicBezTo>
                      <a:lnTo>
                        <a:pt x="15119" y="8638"/>
                      </a:lnTo>
                      <a:lnTo>
                        <a:pt x="18362" y="8638"/>
                      </a:lnTo>
                      <a:lnTo>
                        <a:pt x="18362" y="11881"/>
                      </a:lnTo>
                      <a:lnTo>
                        <a:pt x="15119" y="11881"/>
                      </a:lnTo>
                      <a:lnTo>
                        <a:pt x="15119" y="19438"/>
                      </a:lnTo>
                      <a:lnTo>
                        <a:pt x="11881" y="19438"/>
                      </a:lnTo>
                      <a:lnTo>
                        <a:pt x="11881" y="11881"/>
                      </a:lnTo>
                      <a:lnTo>
                        <a:pt x="9719" y="11881"/>
                      </a:lnTo>
                      <a:lnTo>
                        <a:pt x="9719" y="8638"/>
                      </a:lnTo>
                      <a:lnTo>
                        <a:pt x="11881" y="8638"/>
                      </a:lnTo>
                      <a:lnTo>
                        <a:pt x="11881" y="5938"/>
                      </a:lnTo>
                      <a:cubicBezTo>
                        <a:pt x="11881" y="3888"/>
                        <a:pt x="13606" y="2163"/>
                        <a:pt x="15662" y="2163"/>
                      </a:cubicBezTo>
                      <a:cubicBezTo>
                        <a:pt x="15662" y="2163"/>
                        <a:pt x="18362" y="2163"/>
                        <a:pt x="18362" y="2163"/>
                      </a:cubicBezTo>
                      <a:close/>
                      <a:moveTo>
                        <a:pt x="19438" y="0"/>
                      </a:moveTo>
                      <a:lnTo>
                        <a:pt x="2163" y="0"/>
                      </a:lnTo>
                      <a:cubicBezTo>
                        <a:pt x="971" y="0"/>
                        <a:pt x="0" y="971"/>
                        <a:pt x="0" y="2163"/>
                      </a:cubicBezTo>
                      <a:lnTo>
                        <a:pt x="0" y="19438"/>
                      </a:lnTo>
                      <a:cubicBezTo>
                        <a:pt x="0" y="20630"/>
                        <a:pt x="971" y="21600"/>
                        <a:pt x="2163" y="21600"/>
                      </a:cubicBezTo>
                      <a:lnTo>
                        <a:pt x="19438" y="21600"/>
                      </a:lnTo>
                      <a:cubicBezTo>
                        <a:pt x="20630" y="21600"/>
                        <a:pt x="21600" y="20630"/>
                        <a:pt x="21600" y="19438"/>
                      </a:cubicBezTo>
                      <a:lnTo>
                        <a:pt x="21600" y="2163"/>
                      </a:lnTo>
                      <a:cubicBezTo>
                        <a:pt x="21600" y="971"/>
                        <a:pt x="20630" y="0"/>
                        <a:pt x="19438" y="0"/>
                      </a:cubicBezTo>
                      <a:cubicBezTo>
                        <a:pt x="19438" y="0"/>
                        <a:pt x="19438" y="0"/>
                        <a:pt x="19438" y="0"/>
                      </a:cubicBezTo>
                      <a:close/>
                      <a:moveTo>
                        <a:pt x="19438" y="0"/>
                      </a:moveTo>
                    </a:path>
                  </a:pathLst>
                </a:custGeom>
                <a:solidFill>
                  <a:schemeClr val="bg1"/>
                </a:solidFill>
                <a:ln>
                  <a:noFill/>
                </a:ln>
              </p:spPr>
              <p:txBody>
                <a:bodyPr lIns="0" tIns="0" rIns="0" bIns="0"/>
                <a:lstStyle/>
                <a:p>
                  <a:endParaRPr lang="en-US" sz="7200"/>
                </a:p>
              </p:txBody>
            </p:sp>
          </p:grpSp>
          <p:grpSp>
            <p:nvGrpSpPr>
              <p:cNvPr id="16" name="Group 15">
                <a:extLst>
                  <a:ext uri="{FF2B5EF4-FFF2-40B4-BE49-F238E27FC236}">
                    <a16:creationId xmlns:a16="http://schemas.microsoft.com/office/drawing/2014/main" id="{913CFC6C-3C35-00B8-379E-E82F7CBBE385}"/>
                  </a:ext>
                </a:extLst>
              </p:cNvPr>
              <p:cNvGrpSpPr/>
              <p:nvPr/>
            </p:nvGrpSpPr>
            <p:grpSpPr>
              <a:xfrm>
                <a:off x="4151630" y="5352459"/>
                <a:ext cx="160124" cy="160126"/>
                <a:chOff x="8846763" y="5134202"/>
                <a:chExt cx="588412" cy="588417"/>
              </a:xfrm>
            </p:grpSpPr>
            <p:sp>
              <p:nvSpPr>
                <p:cNvPr id="17" name="Oval 16">
                  <a:extLst>
                    <a:ext uri="{FF2B5EF4-FFF2-40B4-BE49-F238E27FC236}">
                      <a16:creationId xmlns:a16="http://schemas.microsoft.com/office/drawing/2014/main" id="{B728C934-19B0-DB39-124B-BE7C1D1F9DCC}"/>
                    </a:ext>
                  </a:extLst>
                </p:cNvPr>
                <p:cNvSpPr/>
                <p:nvPr/>
              </p:nvSpPr>
              <p:spPr>
                <a:xfrm>
                  <a:off x="8846763" y="5134202"/>
                  <a:ext cx="588412" cy="588417"/>
                </a:xfrm>
                <a:prstGeom prst="ellipse">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18" name="AutoShape 18">
                  <a:extLst>
                    <a:ext uri="{FF2B5EF4-FFF2-40B4-BE49-F238E27FC236}">
                      <a16:creationId xmlns:a16="http://schemas.microsoft.com/office/drawing/2014/main" id="{69BC5C61-DDC3-6332-B179-50E80A30CF99}"/>
                    </a:ext>
                  </a:extLst>
                </p:cNvPr>
                <p:cNvSpPr>
                  <a:spLocks/>
                </p:cNvSpPr>
                <p:nvPr/>
              </p:nvSpPr>
              <p:spPr bwMode="auto">
                <a:xfrm>
                  <a:off x="8974458" y="5322042"/>
                  <a:ext cx="333023" cy="212741"/>
                </a:xfrm>
                <a:custGeom>
                  <a:avLst/>
                  <a:gdLst/>
                  <a:ahLst/>
                  <a:cxnLst/>
                  <a:rect l="0" t="0" r="r" b="b"/>
                  <a:pathLst>
                    <a:path w="21574" h="21486">
                      <a:moveTo>
                        <a:pt x="21169" y="9121"/>
                      </a:moveTo>
                      <a:lnTo>
                        <a:pt x="19513" y="9121"/>
                      </a:lnTo>
                      <a:lnTo>
                        <a:pt x="19513" y="6544"/>
                      </a:lnTo>
                      <a:cubicBezTo>
                        <a:pt x="19513" y="6195"/>
                        <a:pt x="19331" y="5914"/>
                        <a:pt x="19108" y="5914"/>
                      </a:cubicBezTo>
                      <a:lnTo>
                        <a:pt x="17714" y="5914"/>
                      </a:lnTo>
                      <a:cubicBezTo>
                        <a:pt x="17491" y="5914"/>
                        <a:pt x="17309" y="6195"/>
                        <a:pt x="17309" y="6544"/>
                      </a:cubicBezTo>
                      <a:lnTo>
                        <a:pt x="17309" y="9121"/>
                      </a:lnTo>
                      <a:lnTo>
                        <a:pt x="15653" y="9121"/>
                      </a:lnTo>
                      <a:cubicBezTo>
                        <a:pt x="15428" y="9121"/>
                        <a:pt x="15247" y="9404"/>
                        <a:pt x="15247" y="9753"/>
                      </a:cubicBezTo>
                      <a:lnTo>
                        <a:pt x="15247" y="11921"/>
                      </a:lnTo>
                      <a:cubicBezTo>
                        <a:pt x="15247" y="12270"/>
                        <a:pt x="15428" y="12553"/>
                        <a:pt x="15653" y="12553"/>
                      </a:cubicBezTo>
                      <a:lnTo>
                        <a:pt x="17309" y="12553"/>
                      </a:lnTo>
                      <a:lnTo>
                        <a:pt x="17309" y="15130"/>
                      </a:lnTo>
                      <a:cubicBezTo>
                        <a:pt x="17309" y="15479"/>
                        <a:pt x="17491" y="15762"/>
                        <a:pt x="17714" y="15762"/>
                      </a:cubicBezTo>
                      <a:lnTo>
                        <a:pt x="19108" y="15762"/>
                      </a:lnTo>
                      <a:cubicBezTo>
                        <a:pt x="19331" y="15762"/>
                        <a:pt x="19513" y="15479"/>
                        <a:pt x="19513" y="15130"/>
                      </a:cubicBezTo>
                      <a:lnTo>
                        <a:pt x="19513" y="12553"/>
                      </a:lnTo>
                      <a:lnTo>
                        <a:pt x="21169" y="12553"/>
                      </a:lnTo>
                      <a:cubicBezTo>
                        <a:pt x="21393" y="12553"/>
                        <a:pt x="21574" y="12270"/>
                        <a:pt x="21574" y="11921"/>
                      </a:cubicBezTo>
                      <a:lnTo>
                        <a:pt x="21574" y="9753"/>
                      </a:lnTo>
                      <a:cubicBezTo>
                        <a:pt x="21574" y="9404"/>
                        <a:pt x="21393" y="9121"/>
                        <a:pt x="21169" y="9121"/>
                      </a:cubicBezTo>
                      <a:close/>
                      <a:moveTo>
                        <a:pt x="7107" y="9603"/>
                      </a:moveTo>
                      <a:lnTo>
                        <a:pt x="7107" y="12241"/>
                      </a:lnTo>
                      <a:cubicBezTo>
                        <a:pt x="7107" y="12637"/>
                        <a:pt x="7314" y="12960"/>
                        <a:pt x="7569" y="12960"/>
                      </a:cubicBezTo>
                      <a:lnTo>
                        <a:pt x="10940" y="12960"/>
                      </a:lnTo>
                      <a:cubicBezTo>
                        <a:pt x="10349" y="15563"/>
                        <a:pt x="8746" y="17430"/>
                        <a:pt x="6870" y="17408"/>
                      </a:cubicBezTo>
                      <a:cubicBezTo>
                        <a:pt x="4594" y="17382"/>
                        <a:pt x="2712" y="14548"/>
                        <a:pt x="2623" y="11008"/>
                      </a:cubicBezTo>
                      <a:cubicBezTo>
                        <a:pt x="2529" y="7212"/>
                        <a:pt x="4485" y="4078"/>
                        <a:pt x="6902" y="4078"/>
                      </a:cubicBezTo>
                      <a:cubicBezTo>
                        <a:pt x="8007" y="4078"/>
                        <a:pt x="9016" y="4733"/>
                        <a:pt x="9776" y="5808"/>
                      </a:cubicBezTo>
                      <a:cubicBezTo>
                        <a:pt x="9957" y="6063"/>
                        <a:pt x="10231" y="6064"/>
                        <a:pt x="10409" y="5804"/>
                      </a:cubicBezTo>
                      <a:lnTo>
                        <a:pt x="11647" y="3991"/>
                      </a:lnTo>
                      <a:cubicBezTo>
                        <a:pt x="11840" y="3707"/>
                        <a:pt x="11840" y="3228"/>
                        <a:pt x="11648" y="2944"/>
                      </a:cubicBezTo>
                      <a:cubicBezTo>
                        <a:pt x="10442" y="1165"/>
                        <a:pt x="8824" y="57"/>
                        <a:pt x="7040" y="2"/>
                      </a:cubicBezTo>
                      <a:cubicBezTo>
                        <a:pt x="3235" y="-114"/>
                        <a:pt x="27" y="4743"/>
                        <a:pt x="0" y="10667"/>
                      </a:cubicBezTo>
                      <a:cubicBezTo>
                        <a:pt x="-26" y="16636"/>
                        <a:pt x="3074" y="21486"/>
                        <a:pt x="6902" y="21486"/>
                      </a:cubicBezTo>
                      <a:cubicBezTo>
                        <a:pt x="10584" y="21486"/>
                        <a:pt x="13591" y="16999"/>
                        <a:pt x="13793" y="11347"/>
                      </a:cubicBezTo>
                      <a:cubicBezTo>
                        <a:pt x="13798" y="11277"/>
                        <a:pt x="13802" y="8882"/>
                        <a:pt x="13802" y="8882"/>
                      </a:cubicBezTo>
                      <a:lnTo>
                        <a:pt x="7569" y="8882"/>
                      </a:lnTo>
                      <a:cubicBezTo>
                        <a:pt x="7314" y="8882"/>
                        <a:pt x="7107" y="9205"/>
                        <a:pt x="7107" y="9603"/>
                      </a:cubicBezTo>
                      <a:close/>
                      <a:moveTo>
                        <a:pt x="7107" y="9603"/>
                      </a:moveTo>
                    </a:path>
                  </a:pathLst>
                </a:custGeom>
                <a:solidFill>
                  <a:schemeClr val="bg1"/>
                </a:solidFill>
                <a:ln>
                  <a:noFill/>
                </a:ln>
              </p:spPr>
              <p:txBody>
                <a:bodyPr lIns="0" tIns="0" rIns="0" bIns="0"/>
                <a:lstStyle/>
                <a:p>
                  <a:endParaRPr lang="en-US" sz="7200"/>
                </a:p>
              </p:txBody>
            </p:sp>
          </p:grpSp>
        </p:grpSp>
      </p:grpSp>
      <p:grpSp>
        <p:nvGrpSpPr>
          <p:cNvPr id="23" name="Group 22">
            <a:extLst>
              <a:ext uri="{FF2B5EF4-FFF2-40B4-BE49-F238E27FC236}">
                <a16:creationId xmlns:a16="http://schemas.microsoft.com/office/drawing/2014/main" id="{DDBE1C70-4E03-A0AE-7FA6-BAC2A4D0C7A1}"/>
              </a:ext>
            </a:extLst>
          </p:cNvPr>
          <p:cNvGrpSpPr/>
          <p:nvPr/>
        </p:nvGrpSpPr>
        <p:grpSpPr>
          <a:xfrm>
            <a:off x="16228052" y="7368735"/>
            <a:ext cx="4119896" cy="3341416"/>
            <a:chOff x="1970347" y="3684367"/>
            <a:chExt cx="2059948" cy="1670708"/>
          </a:xfrm>
        </p:grpSpPr>
        <p:sp>
          <p:nvSpPr>
            <p:cNvPr id="24" name="TextBox 23">
              <a:extLst>
                <a:ext uri="{FF2B5EF4-FFF2-40B4-BE49-F238E27FC236}">
                  <a16:creationId xmlns:a16="http://schemas.microsoft.com/office/drawing/2014/main" id="{609783F9-7FA9-CCE6-2E9D-8387A7D2B751}"/>
                </a:ext>
              </a:extLst>
            </p:cNvPr>
            <p:cNvSpPr txBox="1"/>
            <p:nvPr/>
          </p:nvSpPr>
          <p:spPr>
            <a:xfrm>
              <a:off x="2432650" y="3939253"/>
              <a:ext cx="1135341" cy="230833"/>
            </a:xfrm>
            <a:prstGeom prst="rect">
              <a:avLst/>
            </a:prstGeom>
            <a:noFill/>
          </p:spPr>
          <p:txBody>
            <a:bodyPr wrap="square" rtlCol="0" anchor="ctr">
              <a:spAutoFit/>
            </a:bodyPr>
            <a:lstStyle/>
            <a:p>
              <a:pPr algn="ctr"/>
              <a:r>
                <a:rPr lang="en-US" sz="2400" dirty="0">
                  <a:solidFill>
                    <a:schemeClr val="bg1"/>
                  </a:solidFill>
                  <a:latin typeface="Raleway" panose="020B0503030101060003" pitchFamily="34" charset="0"/>
                  <a:ea typeface="Montserrat Light" charset="0"/>
                  <a:cs typeface="Montserrat Light" charset="0"/>
                </a:rPr>
                <a:t>/ Post Title</a:t>
              </a:r>
            </a:p>
          </p:txBody>
        </p:sp>
        <p:sp>
          <p:nvSpPr>
            <p:cNvPr id="25" name="TextBox 24">
              <a:extLst>
                <a:ext uri="{FF2B5EF4-FFF2-40B4-BE49-F238E27FC236}">
                  <a16:creationId xmlns:a16="http://schemas.microsoft.com/office/drawing/2014/main" id="{D941810D-CA75-586D-AA36-D0BD3B1A30ED}"/>
                </a:ext>
              </a:extLst>
            </p:cNvPr>
            <p:cNvSpPr txBox="1"/>
            <p:nvPr/>
          </p:nvSpPr>
          <p:spPr>
            <a:xfrm>
              <a:off x="1984636" y="3684367"/>
              <a:ext cx="2031370" cy="264175"/>
            </a:xfrm>
            <a:prstGeom prst="rect">
              <a:avLst/>
            </a:prstGeom>
            <a:noFill/>
          </p:spPr>
          <p:txBody>
            <a:bodyPr wrap="square" rtlCol="0">
              <a:spAutoFit/>
            </a:bodyPr>
            <a:lstStyle/>
            <a:p>
              <a:pPr algn="ctr">
                <a:lnSpc>
                  <a:spcPts val="3400"/>
                </a:lnSpc>
              </a:pPr>
              <a:r>
                <a:rPr lang="en-US" sz="3400" dirty="0">
                  <a:solidFill>
                    <a:schemeClr val="bg1"/>
                  </a:solidFill>
                  <a:latin typeface="Raleway" panose="020B0503030101060003" pitchFamily="34" charset="0"/>
                  <a:ea typeface="Montserrat SemiBold" charset="0"/>
                  <a:cs typeface="Montserrat SemiBold" charset="0"/>
                </a:rPr>
                <a:t>CHANVRS JOE</a:t>
              </a:r>
            </a:p>
          </p:txBody>
        </p:sp>
        <p:sp>
          <p:nvSpPr>
            <p:cNvPr id="26" name="TextBox 25">
              <a:extLst>
                <a:ext uri="{FF2B5EF4-FFF2-40B4-BE49-F238E27FC236}">
                  <a16:creationId xmlns:a16="http://schemas.microsoft.com/office/drawing/2014/main" id="{A23E84A9-749B-7723-890B-CD827A21BEAE}"/>
                </a:ext>
              </a:extLst>
            </p:cNvPr>
            <p:cNvSpPr txBox="1"/>
            <p:nvPr/>
          </p:nvSpPr>
          <p:spPr>
            <a:xfrm>
              <a:off x="1970347" y="4271674"/>
              <a:ext cx="2059948" cy="638028"/>
            </a:xfrm>
            <a:prstGeom prst="rect">
              <a:avLst/>
            </a:prstGeom>
            <a:noFill/>
          </p:spPr>
          <p:txBody>
            <a:bodyPr wrap="square" rtlCol="0">
              <a:spAutoFit/>
            </a:bodyPr>
            <a:lstStyle/>
            <a:p>
              <a:pPr algn="ctr">
                <a:lnSpc>
                  <a:spcPts val="3200"/>
                </a:lnSpc>
              </a:pPr>
              <a:r>
                <a:rPr lang="en-US" sz="1800" dirty="0">
                  <a:solidFill>
                    <a:schemeClr val="bg1"/>
                  </a:solidFill>
                  <a:latin typeface="Raleway" panose="020B0503030101060003" pitchFamily="34" charset="0"/>
                  <a:cs typeface="Poppins Light" panose="00000400000000000000" pitchFamily="2" charset="0"/>
                </a:rPr>
                <a:t>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consectetur</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adipiscing</a:t>
              </a:r>
              <a:r>
                <a:rPr lang="en-US" sz="1800" dirty="0">
                  <a:solidFill>
                    <a:schemeClr val="bg1"/>
                  </a:solidFill>
                  <a:latin typeface="Raleway" panose="020B0503030101060003" pitchFamily="34" charset="0"/>
                  <a:cs typeface="Poppins Light" panose="00000400000000000000" pitchFamily="2" charset="0"/>
                </a:rPr>
                <a:t> </a:t>
              </a:r>
              <a:r>
                <a:rPr lang="en-US" sz="1800" dirty="0" err="1">
                  <a:solidFill>
                    <a:schemeClr val="bg1"/>
                  </a:solidFill>
                  <a:latin typeface="Raleway" panose="020B0503030101060003" pitchFamily="34" charset="0"/>
                  <a:cs typeface="Poppins Light" panose="00000400000000000000" pitchFamily="2" charset="0"/>
                </a:rPr>
                <a:t>elit</a:t>
              </a:r>
              <a:r>
                <a:rPr lang="en-US" sz="1800" dirty="0">
                  <a:solidFill>
                    <a:schemeClr val="bg1"/>
                  </a:solidFill>
                  <a:latin typeface="Raleway" panose="020B0503030101060003" pitchFamily="34" charset="0"/>
                  <a:cs typeface="Poppins Light" panose="00000400000000000000" pitchFamily="2" charset="0"/>
                </a:rPr>
                <a:t> Lorem ipsum dolor sit </a:t>
              </a:r>
              <a:r>
                <a:rPr lang="en-US" sz="1800" dirty="0" err="1">
                  <a:solidFill>
                    <a:schemeClr val="bg1"/>
                  </a:solidFill>
                  <a:latin typeface="Raleway" panose="020B0503030101060003" pitchFamily="34" charset="0"/>
                  <a:cs typeface="Poppins Light" panose="00000400000000000000" pitchFamily="2" charset="0"/>
                </a:rPr>
                <a:t>amet</a:t>
              </a:r>
              <a:r>
                <a:rPr lang="en-US" sz="1800" dirty="0">
                  <a:solidFill>
                    <a:schemeClr val="bg1"/>
                  </a:solidFill>
                  <a:latin typeface="Raleway" panose="020B0503030101060003" pitchFamily="34" charset="0"/>
                  <a:cs typeface="Poppins Light" panose="00000400000000000000" pitchFamily="2" charset="0"/>
                </a:rPr>
                <a:t> L</a:t>
              </a:r>
            </a:p>
          </p:txBody>
        </p:sp>
        <p:grpSp>
          <p:nvGrpSpPr>
            <p:cNvPr id="27" name="Group 26">
              <a:extLst>
                <a:ext uri="{FF2B5EF4-FFF2-40B4-BE49-F238E27FC236}">
                  <a16:creationId xmlns:a16="http://schemas.microsoft.com/office/drawing/2014/main" id="{4207B85A-1CD7-2984-D439-F995D2AA0EC1}"/>
                </a:ext>
              </a:extLst>
            </p:cNvPr>
            <p:cNvGrpSpPr/>
            <p:nvPr/>
          </p:nvGrpSpPr>
          <p:grpSpPr>
            <a:xfrm>
              <a:off x="2559293" y="5109199"/>
              <a:ext cx="882056" cy="245876"/>
              <a:chOff x="3737318" y="5352459"/>
              <a:chExt cx="574436" cy="160126"/>
            </a:xfrm>
          </p:grpSpPr>
          <p:grpSp>
            <p:nvGrpSpPr>
              <p:cNvPr id="28" name="Group 27">
                <a:extLst>
                  <a:ext uri="{FF2B5EF4-FFF2-40B4-BE49-F238E27FC236}">
                    <a16:creationId xmlns:a16="http://schemas.microsoft.com/office/drawing/2014/main" id="{7F54EA41-2950-95E1-1773-B535D10773D1}"/>
                  </a:ext>
                </a:extLst>
              </p:cNvPr>
              <p:cNvGrpSpPr/>
              <p:nvPr/>
            </p:nvGrpSpPr>
            <p:grpSpPr>
              <a:xfrm>
                <a:off x="3737318" y="5352459"/>
                <a:ext cx="160124" cy="160126"/>
                <a:chOff x="7136966" y="5134202"/>
                <a:chExt cx="588412" cy="588417"/>
              </a:xfrm>
            </p:grpSpPr>
            <p:sp>
              <p:nvSpPr>
                <p:cNvPr id="35" name="Oval 34">
                  <a:extLst>
                    <a:ext uri="{FF2B5EF4-FFF2-40B4-BE49-F238E27FC236}">
                      <a16:creationId xmlns:a16="http://schemas.microsoft.com/office/drawing/2014/main" id="{04DCEFE5-3613-E8BC-F265-28584EA5129C}"/>
                    </a:ext>
                  </a:extLst>
                </p:cNvPr>
                <p:cNvSpPr/>
                <p:nvPr/>
              </p:nvSpPr>
              <p:spPr>
                <a:xfrm>
                  <a:off x="7136966" y="5134202"/>
                  <a:ext cx="588412" cy="588417"/>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36" name="AutoShape 1">
                  <a:extLst>
                    <a:ext uri="{FF2B5EF4-FFF2-40B4-BE49-F238E27FC236}">
                      <a16:creationId xmlns:a16="http://schemas.microsoft.com/office/drawing/2014/main" id="{40C3E59B-D16D-F8F2-DB91-A85045CBAEAF}"/>
                    </a:ext>
                  </a:extLst>
                </p:cNvPr>
                <p:cNvSpPr>
                  <a:spLocks/>
                </p:cNvSpPr>
                <p:nvPr/>
              </p:nvSpPr>
              <p:spPr bwMode="auto">
                <a:xfrm>
                  <a:off x="7279092" y="5304814"/>
                  <a:ext cx="304161" cy="247193"/>
                </a:xfrm>
                <a:custGeom>
                  <a:avLst/>
                  <a:gdLst/>
                  <a:ahLst/>
                  <a:cxnLst/>
                  <a:rect l="0" t="0" r="r" b="b"/>
                  <a:pathLst>
                    <a:path w="21600" h="21600">
                      <a:moveTo>
                        <a:pt x="21600" y="2556"/>
                      </a:moveTo>
                      <a:cubicBezTo>
                        <a:pt x="20805" y="2990"/>
                        <a:pt x="19951" y="3284"/>
                        <a:pt x="19055" y="3415"/>
                      </a:cubicBezTo>
                      <a:cubicBezTo>
                        <a:pt x="19970" y="2740"/>
                        <a:pt x="20673" y="1672"/>
                        <a:pt x="21003" y="399"/>
                      </a:cubicBezTo>
                      <a:cubicBezTo>
                        <a:pt x="20147" y="1023"/>
                        <a:pt x="19199" y="1477"/>
                        <a:pt x="18189" y="1721"/>
                      </a:cubicBezTo>
                      <a:cubicBezTo>
                        <a:pt x="17381" y="662"/>
                        <a:pt x="16229" y="0"/>
                        <a:pt x="14954" y="0"/>
                      </a:cubicBezTo>
                      <a:cubicBezTo>
                        <a:pt x="12507" y="0"/>
                        <a:pt x="10523" y="2441"/>
                        <a:pt x="10523" y="5453"/>
                      </a:cubicBezTo>
                      <a:cubicBezTo>
                        <a:pt x="10523" y="5880"/>
                        <a:pt x="10562" y="6296"/>
                        <a:pt x="10638" y="6695"/>
                      </a:cubicBezTo>
                      <a:cubicBezTo>
                        <a:pt x="6955" y="6468"/>
                        <a:pt x="3690" y="4297"/>
                        <a:pt x="1504" y="998"/>
                      </a:cubicBezTo>
                      <a:cubicBezTo>
                        <a:pt x="1122" y="1803"/>
                        <a:pt x="904" y="2739"/>
                        <a:pt x="904" y="3739"/>
                      </a:cubicBezTo>
                      <a:cubicBezTo>
                        <a:pt x="904" y="5631"/>
                        <a:pt x="1686" y="7300"/>
                        <a:pt x="2876" y="8278"/>
                      </a:cubicBezTo>
                      <a:cubicBezTo>
                        <a:pt x="2149" y="8250"/>
                        <a:pt x="1466" y="8004"/>
                        <a:pt x="868" y="7596"/>
                      </a:cubicBezTo>
                      <a:cubicBezTo>
                        <a:pt x="867" y="7619"/>
                        <a:pt x="867" y="7642"/>
                        <a:pt x="867" y="7665"/>
                      </a:cubicBezTo>
                      <a:cubicBezTo>
                        <a:pt x="867" y="10307"/>
                        <a:pt x="2395" y="12510"/>
                        <a:pt x="4423" y="13011"/>
                      </a:cubicBezTo>
                      <a:cubicBezTo>
                        <a:pt x="4051" y="13136"/>
                        <a:pt x="3659" y="13203"/>
                        <a:pt x="3255" y="13203"/>
                      </a:cubicBezTo>
                      <a:cubicBezTo>
                        <a:pt x="2969" y="13203"/>
                        <a:pt x="2692" y="13169"/>
                        <a:pt x="2421" y="13105"/>
                      </a:cubicBezTo>
                      <a:cubicBezTo>
                        <a:pt x="2985" y="15271"/>
                        <a:pt x="4622" y="16848"/>
                        <a:pt x="6561" y="16892"/>
                      </a:cubicBezTo>
                      <a:cubicBezTo>
                        <a:pt x="5044" y="18355"/>
                        <a:pt x="3134" y="19226"/>
                        <a:pt x="1057" y="19226"/>
                      </a:cubicBezTo>
                      <a:cubicBezTo>
                        <a:pt x="699" y="19226"/>
                        <a:pt x="347" y="19201"/>
                        <a:pt x="0" y="19149"/>
                      </a:cubicBezTo>
                      <a:cubicBezTo>
                        <a:pt x="1961" y="20698"/>
                        <a:pt x="4291" y="21600"/>
                        <a:pt x="6793" y="21600"/>
                      </a:cubicBezTo>
                      <a:cubicBezTo>
                        <a:pt x="14944" y="21600"/>
                        <a:pt x="19401" y="13291"/>
                        <a:pt x="19401" y="6085"/>
                      </a:cubicBezTo>
                      <a:cubicBezTo>
                        <a:pt x="19401" y="5848"/>
                        <a:pt x="19397" y="5613"/>
                        <a:pt x="19389" y="5380"/>
                      </a:cubicBezTo>
                      <a:cubicBezTo>
                        <a:pt x="20255" y="4610"/>
                        <a:pt x="21006" y="3650"/>
                        <a:pt x="21600" y="2556"/>
                      </a:cubicBezTo>
                      <a:cubicBezTo>
                        <a:pt x="21600" y="2556"/>
                        <a:pt x="21600" y="2556"/>
                        <a:pt x="21600" y="2556"/>
                      </a:cubicBezTo>
                      <a:close/>
                      <a:moveTo>
                        <a:pt x="21600" y="2556"/>
                      </a:moveTo>
                    </a:path>
                  </a:pathLst>
                </a:custGeom>
                <a:solidFill>
                  <a:schemeClr val="bg1"/>
                </a:solidFill>
                <a:ln>
                  <a:noFill/>
                </a:ln>
              </p:spPr>
              <p:txBody>
                <a:bodyPr lIns="0" tIns="0" rIns="0" bIns="0"/>
                <a:lstStyle/>
                <a:p>
                  <a:endParaRPr lang="en-US" sz="7200"/>
                </a:p>
              </p:txBody>
            </p:sp>
          </p:grpSp>
          <p:grpSp>
            <p:nvGrpSpPr>
              <p:cNvPr id="29" name="Group 28">
                <a:extLst>
                  <a:ext uri="{FF2B5EF4-FFF2-40B4-BE49-F238E27FC236}">
                    <a16:creationId xmlns:a16="http://schemas.microsoft.com/office/drawing/2014/main" id="{06CD143B-0C0F-8D4C-BBB4-9B0080BC8C21}"/>
                  </a:ext>
                </a:extLst>
              </p:cNvPr>
              <p:cNvGrpSpPr/>
              <p:nvPr/>
            </p:nvGrpSpPr>
            <p:grpSpPr>
              <a:xfrm>
                <a:off x="3944474" y="5352459"/>
                <a:ext cx="160124" cy="160126"/>
                <a:chOff x="7991862" y="5134202"/>
                <a:chExt cx="588412" cy="588417"/>
              </a:xfrm>
            </p:grpSpPr>
            <p:sp>
              <p:nvSpPr>
                <p:cNvPr id="33" name="Oval 32">
                  <a:extLst>
                    <a:ext uri="{FF2B5EF4-FFF2-40B4-BE49-F238E27FC236}">
                      <a16:creationId xmlns:a16="http://schemas.microsoft.com/office/drawing/2014/main" id="{88771EF7-BB00-A13A-6E9B-11EF15DDBCFF}"/>
                    </a:ext>
                  </a:extLst>
                </p:cNvPr>
                <p:cNvSpPr/>
                <p:nvPr/>
              </p:nvSpPr>
              <p:spPr>
                <a:xfrm>
                  <a:off x="7991862" y="5134202"/>
                  <a:ext cx="588412" cy="588417"/>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34" name="AutoShape 21">
                  <a:extLst>
                    <a:ext uri="{FF2B5EF4-FFF2-40B4-BE49-F238E27FC236}">
                      <a16:creationId xmlns:a16="http://schemas.microsoft.com/office/drawing/2014/main" id="{A1AC89E2-CF0D-CBAE-A293-4B8591F0175B}"/>
                    </a:ext>
                  </a:extLst>
                </p:cNvPr>
                <p:cNvSpPr>
                  <a:spLocks/>
                </p:cNvSpPr>
                <p:nvPr/>
              </p:nvSpPr>
              <p:spPr bwMode="auto">
                <a:xfrm>
                  <a:off x="8174240" y="5316581"/>
                  <a:ext cx="223656" cy="223658"/>
                </a:xfrm>
                <a:custGeom>
                  <a:avLst/>
                  <a:gdLst/>
                  <a:ahLst/>
                  <a:cxnLst/>
                  <a:rect l="0" t="0" r="r" b="b"/>
                  <a:pathLst>
                    <a:path w="21600" h="21600">
                      <a:moveTo>
                        <a:pt x="18362" y="2163"/>
                      </a:moveTo>
                      <a:lnTo>
                        <a:pt x="18362" y="5400"/>
                      </a:lnTo>
                      <a:lnTo>
                        <a:pt x="16200" y="5400"/>
                      </a:lnTo>
                      <a:cubicBezTo>
                        <a:pt x="15551" y="5400"/>
                        <a:pt x="15119" y="5832"/>
                        <a:pt x="15119" y="6482"/>
                      </a:cubicBezTo>
                      <a:lnTo>
                        <a:pt x="15119" y="8638"/>
                      </a:lnTo>
                      <a:lnTo>
                        <a:pt x="18362" y="8638"/>
                      </a:lnTo>
                      <a:lnTo>
                        <a:pt x="18362" y="11881"/>
                      </a:lnTo>
                      <a:lnTo>
                        <a:pt x="15119" y="11881"/>
                      </a:lnTo>
                      <a:lnTo>
                        <a:pt x="15119" y="19438"/>
                      </a:lnTo>
                      <a:lnTo>
                        <a:pt x="11881" y="19438"/>
                      </a:lnTo>
                      <a:lnTo>
                        <a:pt x="11881" y="11881"/>
                      </a:lnTo>
                      <a:lnTo>
                        <a:pt x="9719" y="11881"/>
                      </a:lnTo>
                      <a:lnTo>
                        <a:pt x="9719" y="8638"/>
                      </a:lnTo>
                      <a:lnTo>
                        <a:pt x="11881" y="8638"/>
                      </a:lnTo>
                      <a:lnTo>
                        <a:pt x="11881" y="5938"/>
                      </a:lnTo>
                      <a:cubicBezTo>
                        <a:pt x="11881" y="3888"/>
                        <a:pt x="13606" y="2163"/>
                        <a:pt x="15662" y="2163"/>
                      </a:cubicBezTo>
                      <a:cubicBezTo>
                        <a:pt x="15662" y="2163"/>
                        <a:pt x="18362" y="2163"/>
                        <a:pt x="18362" y="2163"/>
                      </a:cubicBezTo>
                      <a:close/>
                      <a:moveTo>
                        <a:pt x="19438" y="0"/>
                      </a:moveTo>
                      <a:lnTo>
                        <a:pt x="2163" y="0"/>
                      </a:lnTo>
                      <a:cubicBezTo>
                        <a:pt x="971" y="0"/>
                        <a:pt x="0" y="971"/>
                        <a:pt x="0" y="2163"/>
                      </a:cubicBezTo>
                      <a:lnTo>
                        <a:pt x="0" y="19438"/>
                      </a:lnTo>
                      <a:cubicBezTo>
                        <a:pt x="0" y="20630"/>
                        <a:pt x="971" y="21600"/>
                        <a:pt x="2163" y="21600"/>
                      </a:cubicBezTo>
                      <a:lnTo>
                        <a:pt x="19438" y="21600"/>
                      </a:lnTo>
                      <a:cubicBezTo>
                        <a:pt x="20630" y="21600"/>
                        <a:pt x="21600" y="20630"/>
                        <a:pt x="21600" y="19438"/>
                      </a:cubicBezTo>
                      <a:lnTo>
                        <a:pt x="21600" y="2163"/>
                      </a:lnTo>
                      <a:cubicBezTo>
                        <a:pt x="21600" y="971"/>
                        <a:pt x="20630" y="0"/>
                        <a:pt x="19438" y="0"/>
                      </a:cubicBezTo>
                      <a:cubicBezTo>
                        <a:pt x="19438" y="0"/>
                        <a:pt x="19438" y="0"/>
                        <a:pt x="19438" y="0"/>
                      </a:cubicBezTo>
                      <a:close/>
                      <a:moveTo>
                        <a:pt x="19438" y="0"/>
                      </a:moveTo>
                    </a:path>
                  </a:pathLst>
                </a:custGeom>
                <a:solidFill>
                  <a:schemeClr val="bg1"/>
                </a:solidFill>
                <a:ln>
                  <a:noFill/>
                </a:ln>
              </p:spPr>
              <p:txBody>
                <a:bodyPr lIns="0" tIns="0" rIns="0" bIns="0"/>
                <a:lstStyle/>
                <a:p>
                  <a:endParaRPr lang="en-US" sz="7200"/>
                </a:p>
              </p:txBody>
            </p:sp>
          </p:grpSp>
          <p:grpSp>
            <p:nvGrpSpPr>
              <p:cNvPr id="30" name="Group 29">
                <a:extLst>
                  <a:ext uri="{FF2B5EF4-FFF2-40B4-BE49-F238E27FC236}">
                    <a16:creationId xmlns:a16="http://schemas.microsoft.com/office/drawing/2014/main" id="{E4605FBD-93B4-BF97-7158-9C87286B6823}"/>
                  </a:ext>
                </a:extLst>
              </p:cNvPr>
              <p:cNvGrpSpPr/>
              <p:nvPr/>
            </p:nvGrpSpPr>
            <p:grpSpPr>
              <a:xfrm>
                <a:off x="4151630" y="5352459"/>
                <a:ext cx="160124" cy="160126"/>
                <a:chOff x="8846763" y="5134202"/>
                <a:chExt cx="588412" cy="588417"/>
              </a:xfrm>
            </p:grpSpPr>
            <p:sp>
              <p:nvSpPr>
                <p:cNvPr id="31" name="Oval 30">
                  <a:extLst>
                    <a:ext uri="{FF2B5EF4-FFF2-40B4-BE49-F238E27FC236}">
                      <a16:creationId xmlns:a16="http://schemas.microsoft.com/office/drawing/2014/main" id="{F4808F5E-3B8F-71FD-1AF5-636112C5A97B}"/>
                    </a:ext>
                  </a:extLst>
                </p:cNvPr>
                <p:cNvSpPr/>
                <p:nvPr/>
              </p:nvSpPr>
              <p:spPr>
                <a:xfrm>
                  <a:off x="8846763" y="5134202"/>
                  <a:ext cx="588412" cy="588417"/>
                </a:xfrm>
                <a:prstGeom prst="ellipse">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32" name="AutoShape 18">
                  <a:extLst>
                    <a:ext uri="{FF2B5EF4-FFF2-40B4-BE49-F238E27FC236}">
                      <a16:creationId xmlns:a16="http://schemas.microsoft.com/office/drawing/2014/main" id="{D251F056-2A6B-D188-806D-BB879B8AA905}"/>
                    </a:ext>
                  </a:extLst>
                </p:cNvPr>
                <p:cNvSpPr>
                  <a:spLocks/>
                </p:cNvSpPr>
                <p:nvPr/>
              </p:nvSpPr>
              <p:spPr bwMode="auto">
                <a:xfrm>
                  <a:off x="8974458" y="5322042"/>
                  <a:ext cx="333023" cy="212741"/>
                </a:xfrm>
                <a:custGeom>
                  <a:avLst/>
                  <a:gdLst/>
                  <a:ahLst/>
                  <a:cxnLst/>
                  <a:rect l="0" t="0" r="r" b="b"/>
                  <a:pathLst>
                    <a:path w="21574" h="21486">
                      <a:moveTo>
                        <a:pt x="21169" y="9121"/>
                      </a:moveTo>
                      <a:lnTo>
                        <a:pt x="19513" y="9121"/>
                      </a:lnTo>
                      <a:lnTo>
                        <a:pt x="19513" y="6544"/>
                      </a:lnTo>
                      <a:cubicBezTo>
                        <a:pt x="19513" y="6195"/>
                        <a:pt x="19331" y="5914"/>
                        <a:pt x="19108" y="5914"/>
                      </a:cubicBezTo>
                      <a:lnTo>
                        <a:pt x="17714" y="5914"/>
                      </a:lnTo>
                      <a:cubicBezTo>
                        <a:pt x="17491" y="5914"/>
                        <a:pt x="17309" y="6195"/>
                        <a:pt x="17309" y="6544"/>
                      </a:cubicBezTo>
                      <a:lnTo>
                        <a:pt x="17309" y="9121"/>
                      </a:lnTo>
                      <a:lnTo>
                        <a:pt x="15653" y="9121"/>
                      </a:lnTo>
                      <a:cubicBezTo>
                        <a:pt x="15428" y="9121"/>
                        <a:pt x="15247" y="9404"/>
                        <a:pt x="15247" y="9753"/>
                      </a:cubicBezTo>
                      <a:lnTo>
                        <a:pt x="15247" y="11921"/>
                      </a:lnTo>
                      <a:cubicBezTo>
                        <a:pt x="15247" y="12270"/>
                        <a:pt x="15428" y="12553"/>
                        <a:pt x="15653" y="12553"/>
                      </a:cubicBezTo>
                      <a:lnTo>
                        <a:pt x="17309" y="12553"/>
                      </a:lnTo>
                      <a:lnTo>
                        <a:pt x="17309" y="15130"/>
                      </a:lnTo>
                      <a:cubicBezTo>
                        <a:pt x="17309" y="15479"/>
                        <a:pt x="17491" y="15762"/>
                        <a:pt x="17714" y="15762"/>
                      </a:cubicBezTo>
                      <a:lnTo>
                        <a:pt x="19108" y="15762"/>
                      </a:lnTo>
                      <a:cubicBezTo>
                        <a:pt x="19331" y="15762"/>
                        <a:pt x="19513" y="15479"/>
                        <a:pt x="19513" y="15130"/>
                      </a:cubicBezTo>
                      <a:lnTo>
                        <a:pt x="19513" y="12553"/>
                      </a:lnTo>
                      <a:lnTo>
                        <a:pt x="21169" y="12553"/>
                      </a:lnTo>
                      <a:cubicBezTo>
                        <a:pt x="21393" y="12553"/>
                        <a:pt x="21574" y="12270"/>
                        <a:pt x="21574" y="11921"/>
                      </a:cubicBezTo>
                      <a:lnTo>
                        <a:pt x="21574" y="9753"/>
                      </a:lnTo>
                      <a:cubicBezTo>
                        <a:pt x="21574" y="9404"/>
                        <a:pt x="21393" y="9121"/>
                        <a:pt x="21169" y="9121"/>
                      </a:cubicBezTo>
                      <a:close/>
                      <a:moveTo>
                        <a:pt x="7107" y="9603"/>
                      </a:moveTo>
                      <a:lnTo>
                        <a:pt x="7107" y="12241"/>
                      </a:lnTo>
                      <a:cubicBezTo>
                        <a:pt x="7107" y="12637"/>
                        <a:pt x="7314" y="12960"/>
                        <a:pt x="7569" y="12960"/>
                      </a:cubicBezTo>
                      <a:lnTo>
                        <a:pt x="10940" y="12960"/>
                      </a:lnTo>
                      <a:cubicBezTo>
                        <a:pt x="10349" y="15563"/>
                        <a:pt x="8746" y="17430"/>
                        <a:pt x="6870" y="17408"/>
                      </a:cubicBezTo>
                      <a:cubicBezTo>
                        <a:pt x="4594" y="17382"/>
                        <a:pt x="2712" y="14548"/>
                        <a:pt x="2623" y="11008"/>
                      </a:cubicBezTo>
                      <a:cubicBezTo>
                        <a:pt x="2529" y="7212"/>
                        <a:pt x="4485" y="4078"/>
                        <a:pt x="6902" y="4078"/>
                      </a:cubicBezTo>
                      <a:cubicBezTo>
                        <a:pt x="8007" y="4078"/>
                        <a:pt x="9016" y="4733"/>
                        <a:pt x="9776" y="5808"/>
                      </a:cubicBezTo>
                      <a:cubicBezTo>
                        <a:pt x="9957" y="6063"/>
                        <a:pt x="10231" y="6064"/>
                        <a:pt x="10409" y="5804"/>
                      </a:cubicBezTo>
                      <a:lnTo>
                        <a:pt x="11647" y="3991"/>
                      </a:lnTo>
                      <a:cubicBezTo>
                        <a:pt x="11840" y="3707"/>
                        <a:pt x="11840" y="3228"/>
                        <a:pt x="11648" y="2944"/>
                      </a:cubicBezTo>
                      <a:cubicBezTo>
                        <a:pt x="10442" y="1165"/>
                        <a:pt x="8824" y="57"/>
                        <a:pt x="7040" y="2"/>
                      </a:cubicBezTo>
                      <a:cubicBezTo>
                        <a:pt x="3235" y="-114"/>
                        <a:pt x="27" y="4743"/>
                        <a:pt x="0" y="10667"/>
                      </a:cubicBezTo>
                      <a:cubicBezTo>
                        <a:pt x="-26" y="16636"/>
                        <a:pt x="3074" y="21486"/>
                        <a:pt x="6902" y="21486"/>
                      </a:cubicBezTo>
                      <a:cubicBezTo>
                        <a:pt x="10584" y="21486"/>
                        <a:pt x="13591" y="16999"/>
                        <a:pt x="13793" y="11347"/>
                      </a:cubicBezTo>
                      <a:cubicBezTo>
                        <a:pt x="13798" y="11277"/>
                        <a:pt x="13802" y="8882"/>
                        <a:pt x="13802" y="8882"/>
                      </a:cubicBezTo>
                      <a:lnTo>
                        <a:pt x="7569" y="8882"/>
                      </a:lnTo>
                      <a:cubicBezTo>
                        <a:pt x="7314" y="8882"/>
                        <a:pt x="7107" y="9205"/>
                        <a:pt x="7107" y="9603"/>
                      </a:cubicBezTo>
                      <a:close/>
                      <a:moveTo>
                        <a:pt x="7107" y="9603"/>
                      </a:moveTo>
                    </a:path>
                  </a:pathLst>
                </a:custGeom>
                <a:solidFill>
                  <a:schemeClr val="bg1"/>
                </a:solidFill>
                <a:ln>
                  <a:noFill/>
                </a:ln>
              </p:spPr>
              <p:txBody>
                <a:bodyPr lIns="0" tIns="0" rIns="0" bIns="0"/>
                <a:lstStyle/>
                <a:p>
                  <a:endParaRPr lang="en-US" sz="7200"/>
                </a:p>
              </p:txBody>
            </p:sp>
          </p:grpSp>
        </p:grpSp>
      </p:grpSp>
      <p:pic>
        <p:nvPicPr>
          <p:cNvPr id="37" name="Picture Placeholder 3" descr="A grayscale shot of a person&#10;&#10;AI-generated content may be incorrect.">
            <a:extLst>
              <a:ext uri="{FF2B5EF4-FFF2-40B4-BE49-F238E27FC236}">
                <a16:creationId xmlns:a16="http://schemas.microsoft.com/office/drawing/2014/main" id="{7BA882D2-7344-AAA5-3292-D007CD0B84D6}"/>
              </a:ext>
            </a:extLst>
          </p:cNvPr>
          <p:cNvPicPr>
            <a:picLocks noChangeAspect="1"/>
          </p:cNvPicPr>
          <p:nvPr/>
        </p:nvPicPr>
        <p:blipFill>
          <a:blip r:embed="rId2"/>
          <a:srcRect t="21" b="21"/>
          <a:stretch>
            <a:fillRect/>
          </a:stretch>
        </p:blipFill>
        <p:spPr>
          <a:xfrm>
            <a:off x="4178846" y="3013104"/>
            <a:ext cx="3834308" cy="3834300"/>
          </a:xfrm>
          <a:prstGeom prst="rect">
            <a:avLst/>
          </a:prstGeom>
        </p:spPr>
      </p:pic>
      <p:pic>
        <p:nvPicPr>
          <p:cNvPr id="38" name="Picture Placeholder 6" descr="A grayscale shot of a person&#10;&#10;AI-generated content may be incorrect.">
            <a:extLst>
              <a:ext uri="{FF2B5EF4-FFF2-40B4-BE49-F238E27FC236}">
                <a16:creationId xmlns:a16="http://schemas.microsoft.com/office/drawing/2014/main" id="{B16866E6-5443-1CEC-5A2C-C8FCA98B2B49}"/>
              </a:ext>
            </a:extLst>
          </p:cNvPr>
          <p:cNvPicPr>
            <a:picLocks noChangeAspect="1"/>
          </p:cNvPicPr>
          <p:nvPr/>
        </p:nvPicPr>
        <p:blipFill>
          <a:blip r:embed="rId2"/>
          <a:srcRect t="21" b="21"/>
          <a:stretch>
            <a:fillRect/>
          </a:stretch>
        </p:blipFill>
        <p:spPr>
          <a:xfrm>
            <a:off x="16370846" y="3013104"/>
            <a:ext cx="3834308" cy="3834300"/>
          </a:xfrm>
          <a:prstGeom prst="rect">
            <a:avLst/>
          </a:prstGeom>
        </p:spPr>
      </p:pic>
    </p:spTree>
    <p:extLst>
      <p:ext uri="{BB962C8B-B14F-4D97-AF65-F5344CB8AC3E}">
        <p14:creationId xmlns:p14="http://schemas.microsoft.com/office/powerpoint/2010/main" val="2117241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8C6D81-E80A-4CE8-5718-1574A9A4BFAF}"/>
              </a:ext>
            </a:extLst>
          </p:cNvPr>
          <p:cNvSpPr txBox="1"/>
          <p:nvPr/>
        </p:nvSpPr>
        <p:spPr>
          <a:xfrm>
            <a:off x="1447295" y="11142576"/>
            <a:ext cx="10034390" cy="865686"/>
          </a:xfrm>
          <a:prstGeom prst="rect">
            <a:avLst/>
          </a:prstGeom>
          <a:noFill/>
        </p:spPr>
        <p:txBody>
          <a:bodyPr wrap="square" rtlCol="0">
            <a:spAutoFit/>
          </a:bodyPr>
          <a:lstStyle/>
          <a:p>
            <a:pP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a:t>
            </a:r>
          </a:p>
        </p:txBody>
      </p:sp>
      <p:sp>
        <p:nvSpPr>
          <p:cNvPr id="3" name="TextBox 2">
            <a:extLst>
              <a:ext uri="{FF2B5EF4-FFF2-40B4-BE49-F238E27FC236}">
                <a16:creationId xmlns:a16="http://schemas.microsoft.com/office/drawing/2014/main" id="{ED465B2F-6820-7AF8-2D1B-92E56EA4F568}"/>
              </a:ext>
            </a:extLst>
          </p:cNvPr>
          <p:cNvSpPr txBox="1"/>
          <p:nvPr/>
        </p:nvSpPr>
        <p:spPr>
          <a:xfrm>
            <a:off x="1447295" y="3683845"/>
            <a:ext cx="10209318" cy="5790111"/>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a:t>
            </a:r>
          </a:p>
          <a:p>
            <a:pPr algn="ct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a:t>
            </a:r>
          </a:p>
          <a:p>
            <a:pPr algn="ctr">
              <a:lnSpc>
                <a:spcPts val="3200"/>
              </a:lnSpc>
            </a:pPr>
            <a:endParaRPr lang="en-US" dirty="0">
              <a:latin typeface="Raleway" panose="020B0503030101060003" pitchFamily="34" charset="0"/>
              <a:cs typeface="Poppins Light" panose="00000400000000000000" pitchFamily="2" charset="0"/>
            </a:endParaRPr>
          </a:p>
          <a:p>
            <a:pPr algn="ct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a:t>
            </a:r>
          </a:p>
          <a:p>
            <a:pPr algn="ct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a:t>
            </a:r>
          </a:p>
          <a:p>
            <a:pPr algn="ctr">
              <a:lnSpc>
                <a:spcPts val="3200"/>
              </a:lnSpc>
            </a:pPr>
            <a:endParaRPr lang="en-US" sz="1800" dirty="0">
              <a:latin typeface="Raleway" panose="020B0503030101060003" pitchFamily="34" charset="0"/>
              <a:cs typeface="Poppins Light" panose="00000400000000000000" pitchFamily="2" charset="0"/>
            </a:endParaRPr>
          </a:p>
          <a:p>
            <a:pPr algn="ctr">
              <a:lnSpc>
                <a:spcPts val="3200"/>
              </a:lnSpc>
            </a:pPr>
            <a:endParaRPr lang="en-US" dirty="0">
              <a:latin typeface="Raleway" panose="020B0503030101060003" pitchFamily="34" charset="0"/>
              <a:cs typeface="Poppins Light" panose="00000400000000000000" pitchFamily="2" charset="0"/>
            </a:endParaRPr>
          </a:p>
          <a:p>
            <a:pPr algn="ct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a:t>
            </a:r>
          </a:p>
          <a:p>
            <a:pPr algn="ctr">
              <a:lnSpc>
                <a:spcPts val="3200"/>
              </a:lnSpc>
            </a:pPr>
            <a:endParaRPr lang="en-US" sz="1800" dirty="0">
              <a:latin typeface="Raleway" panose="020B0503030101060003" pitchFamily="34" charset="0"/>
              <a:cs typeface="Poppins Light" panose="00000400000000000000" pitchFamily="2" charset="0"/>
            </a:endParaRPr>
          </a:p>
          <a:p>
            <a:pPr algn="ctr">
              <a:lnSpc>
                <a:spcPts val="3200"/>
              </a:lnSpc>
            </a:pPr>
            <a:endParaRPr lang="en-US" dirty="0">
              <a:latin typeface="Raleway" panose="020B0503030101060003" pitchFamily="34" charset="0"/>
              <a:cs typeface="Poppins Light" panose="00000400000000000000" pitchFamily="2" charset="0"/>
            </a:endParaRPr>
          </a:p>
          <a:p>
            <a:pPr algn="ct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a:t>
            </a:r>
          </a:p>
          <a:p>
            <a:pPr algn="ctr">
              <a:lnSpc>
                <a:spcPts val="3200"/>
              </a:lnSpc>
            </a:pPr>
            <a:endParaRPr lang="en-US" sz="1800" dirty="0">
              <a:latin typeface="Raleway" panose="020B0503030101060003" pitchFamily="34" charset="0"/>
              <a:cs typeface="Poppins Light" panose="00000400000000000000" pitchFamily="2" charset="0"/>
            </a:endParaRPr>
          </a:p>
          <a:p>
            <a:pPr algn="ct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a:t>
            </a:r>
          </a:p>
          <a:p>
            <a:pPr algn="ctr">
              <a:lnSpc>
                <a:spcPts val="3200"/>
              </a:lnSpc>
            </a:pPr>
            <a:endParaRPr lang="en-US" dirty="0">
              <a:latin typeface="Raleway" panose="020B0503030101060003" pitchFamily="34" charset="0"/>
              <a:cs typeface="Poppins Light" panose="00000400000000000000" pitchFamily="2" charset="0"/>
            </a:endParaRPr>
          </a:p>
        </p:txBody>
      </p:sp>
      <p:sp>
        <p:nvSpPr>
          <p:cNvPr id="4" name="Rectangle: Rounded Corners 3">
            <a:extLst>
              <a:ext uri="{FF2B5EF4-FFF2-40B4-BE49-F238E27FC236}">
                <a16:creationId xmlns:a16="http://schemas.microsoft.com/office/drawing/2014/main" id="{942944DC-2B8C-0DCB-1D15-47BB13841CF3}"/>
              </a:ext>
            </a:extLst>
          </p:cNvPr>
          <p:cNvSpPr/>
          <p:nvPr/>
        </p:nvSpPr>
        <p:spPr>
          <a:xfrm>
            <a:off x="1640100" y="9496387"/>
            <a:ext cx="5365756" cy="1271262"/>
          </a:xfrm>
          <a:prstGeom prst="roundRect">
            <a:avLst>
              <a:gd name="adj" fmla="val 5000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solidFill>
                <a:schemeClr val="tx1"/>
              </a:solidFill>
            </a:endParaRPr>
          </a:p>
        </p:txBody>
      </p:sp>
      <p:sp>
        <p:nvSpPr>
          <p:cNvPr id="5" name="TextBox 4">
            <a:extLst>
              <a:ext uri="{FF2B5EF4-FFF2-40B4-BE49-F238E27FC236}">
                <a16:creationId xmlns:a16="http://schemas.microsoft.com/office/drawing/2014/main" id="{B182D898-E594-0C53-1FB4-B011840591A7}"/>
              </a:ext>
            </a:extLst>
          </p:cNvPr>
          <p:cNvSpPr txBox="1"/>
          <p:nvPr/>
        </p:nvSpPr>
        <p:spPr>
          <a:xfrm>
            <a:off x="2036978" y="9821575"/>
            <a:ext cx="4572000" cy="615553"/>
          </a:xfrm>
          <a:prstGeom prst="rect">
            <a:avLst/>
          </a:prstGeom>
          <a:noFill/>
        </p:spPr>
        <p:txBody>
          <a:bodyPr wrap="square" rtlCol="0">
            <a:spAutoFit/>
          </a:bodyPr>
          <a:lstStyle/>
          <a:p>
            <a:pPr algn="ctr"/>
            <a:r>
              <a:rPr lang="en-US" sz="3400" dirty="0">
                <a:solidFill>
                  <a:schemeClr val="bg1"/>
                </a:solidFill>
                <a:latin typeface="Raleway" panose="020B0503030101060003" pitchFamily="34" charset="0"/>
                <a:cs typeface="Poppins SemiBold" panose="00000700000000000000" pitchFamily="2" charset="0"/>
              </a:rPr>
              <a:t>Example Here</a:t>
            </a:r>
          </a:p>
        </p:txBody>
      </p:sp>
      <p:sp>
        <p:nvSpPr>
          <p:cNvPr id="6" name="TextBox 5">
            <a:extLst>
              <a:ext uri="{FF2B5EF4-FFF2-40B4-BE49-F238E27FC236}">
                <a16:creationId xmlns:a16="http://schemas.microsoft.com/office/drawing/2014/main" id="{BE78B360-8DE4-69FB-59A9-6E7DEF68F3DE}"/>
              </a:ext>
            </a:extLst>
          </p:cNvPr>
          <p:cNvSpPr txBox="1"/>
          <p:nvPr/>
        </p:nvSpPr>
        <p:spPr>
          <a:xfrm>
            <a:off x="1443850" y="1398019"/>
            <a:ext cx="5966600" cy="1754326"/>
          </a:xfrm>
          <a:prstGeom prst="rect">
            <a:avLst/>
          </a:prstGeom>
          <a:noFill/>
        </p:spPr>
        <p:txBody>
          <a:bodyPr wrap="square" rtlCol="0" anchor="ctr">
            <a:spAutoFit/>
          </a:bodyPr>
          <a:lstStyle/>
          <a:p>
            <a:r>
              <a:rPr lang="en-US" sz="5400" spc="400" dirty="0">
                <a:latin typeface="Raleway Black" panose="020B0A03030101060003" pitchFamily="34" charset="0"/>
                <a:ea typeface="Montserrat Black" charset="0"/>
                <a:cs typeface="Montserrat Black" charset="0"/>
              </a:rPr>
              <a:t>Our</a:t>
            </a:r>
          </a:p>
          <a:p>
            <a:r>
              <a:rPr lang="en-US" sz="5400" spc="400" dirty="0">
                <a:latin typeface="Raleway Black" panose="020B0A03030101060003" pitchFamily="34" charset="0"/>
                <a:ea typeface="Montserrat Black" charset="0"/>
                <a:cs typeface="Montserrat Black" charset="0"/>
              </a:rPr>
              <a:t>Services</a:t>
            </a:r>
          </a:p>
        </p:txBody>
      </p:sp>
      <p:sp>
        <p:nvSpPr>
          <p:cNvPr id="7" name="Rectangle 6">
            <a:extLst>
              <a:ext uri="{FF2B5EF4-FFF2-40B4-BE49-F238E27FC236}">
                <a16:creationId xmlns:a16="http://schemas.microsoft.com/office/drawing/2014/main" id="{E4F9650D-1DA0-2A7F-B98A-EAD6955C1CB2}"/>
              </a:ext>
            </a:extLst>
          </p:cNvPr>
          <p:cNvSpPr/>
          <p:nvPr/>
        </p:nvSpPr>
        <p:spPr>
          <a:xfrm flipH="1">
            <a:off x="0" y="1413366"/>
            <a:ext cx="508000" cy="1569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solidFill>
                <a:schemeClr val="tx1"/>
              </a:solidFill>
            </a:endParaRPr>
          </a:p>
        </p:txBody>
      </p:sp>
      <p:pic>
        <p:nvPicPr>
          <p:cNvPr id="8" name="Picture Placeholder 3" descr="A grey square with white x&#10;&#10;AI-generated content may be incorrect.">
            <a:extLst>
              <a:ext uri="{FF2B5EF4-FFF2-40B4-BE49-F238E27FC236}">
                <a16:creationId xmlns:a16="http://schemas.microsoft.com/office/drawing/2014/main" id="{8A8950AA-0C43-2E82-1BDA-A643EEED4A0C}"/>
              </a:ext>
            </a:extLst>
          </p:cNvPr>
          <p:cNvPicPr>
            <a:picLocks noChangeAspect="1"/>
          </p:cNvPicPr>
          <p:nvPr/>
        </p:nvPicPr>
        <p:blipFill>
          <a:blip r:embed="rId2"/>
          <a:srcRect t="9075" b="9075"/>
          <a:stretch>
            <a:fillRect/>
          </a:stretch>
        </p:blipFill>
        <p:spPr>
          <a:xfrm>
            <a:off x="12131680" y="2139286"/>
            <a:ext cx="11528420" cy="9437428"/>
          </a:xfrm>
          <a:prstGeom prst="rect">
            <a:avLst/>
          </a:prstGeom>
        </p:spPr>
      </p:pic>
    </p:spTree>
    <p:extLst>
      <p:ext uri="{BB962C8B-B14F-4D97-AF65-F5344CB8AC3E}">
        <p14:creationId xmlns:p14="http://schemas.microsoft.com/office/powerpoint/2010/main" val="39726175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3" descr="A grey square with white x&#10;&#10;AI-generated content may be incorrect.">
            <a:extLst>
              <a:ext uri="{FF2B5EF4-FFF2-40B4-BE49-F238E27FC236}">
                <a16:creationId xmlns:a16="http://schemas.microsoft.com/office/drawing/2014/main" id="{68F300EE-321A-B142-7DFF-D8B6A3F72132}"/>
              </a:ext>
            </a:extLst>
          </p:cNvPr>
          <p:cNvPicPr>
            <a:picLocks noChangeAspect="1"/>
          </p:cNvPicPr>
          <p:nvPr/>
        </p:nvPicPr>
        <p:blipFill>
          <a:blip r:embed="rId2"/>
          <a:srcRect l="5556" r="5556"/>
          <a:stretch>
            <a:fillRect/>
          </a:stretch>
        </p:blipFill>
        <p:spPr>
          <a:xfrm>
            <a:off x="12192000" y="0"/>
            <a:ext cx="12192000" cy="13716000"/>
          </a:xfrm>
          <a:prstGeom prst="rect">
            <a:avLst/>
          </a:prstGeom>
        </p:spPr>
      </p:pic>
      <p:grpSp>
        <p:nvGrpSpPr>
          <p:cNvPr id="3" name="Group 2">
            <a:extLst>
              <a:ext uri="{FF2B5EF4-FFF2-40B4-BE49-F238E27FC236}">
                <a16:creationId xmlns:a16="http://schemas.microsoft.com/office/drawing/2014/main" id="{7DAE8B69-1128-3AA0-7548-A9D6BAD4CC0C}"/>
              </a:ext>
            </a:extLst>
          </p:cNvPr>
          <p:cNvGrpSpPr/>
          <p:nvPr/>
        </p:nvGrpSpPr>
        <p:grpSpPr>
          <a:xfrm>
            <a:off x="6822438" y="8341926"/>
            <a:ext cx="16122228" cy="5374076"/>
            <a:chOff x="721924" y="4170963"/>
            <a:chExt cx="8061114" cy="2687038"/>
          </a:xfrm>
        </p:grpSpPr>
        <p:sp>
          <p:nvSpPr>
            <p:cNvPr id="4" name="Rectangle 3">
              <a:extLst>
                <a:ext uri="{FF2B5EF4-FFF2-40B4-BE49-F238E27FC236}">
                  <a16:creationId xmlns:a16="http://schemas.microsoft.com/office/drawing/2014/main" id="{C7CAFDBE-8BFF-5744-2C08-29447133D157}"/>
                </a:ext>
              </a:extLst>
            </p:cNvPr>
            <p:cNvSpPr/>
            <p:nvPr/>
          </p:nvSpPr>
          <p:spPr>
            <a:xfrm>
              <a:off x="721924" y="4170963"/>
              <a:ext cx="2687038" cy="268703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5" name="Rectangle 4">
              <a:extLst>
                <a:ext uri="{FF2B5EF4-FFF2-40B4-BE49-F238E27FC236}">
                  <a16:creationId xmlns:a16="http://schemas.microsoft.com/office/drawing/2014/main" id="{7710FCA7-C161-F7AF-7A64-530DAA246D8C}"/>
                </a:ext>
              </a:extLst>
            </p:cNvPr>
            <p:cNvSpPr/>
            <p:nvPr/>
          </p:nvSpPr>
          <p:spPr>
            <a:xfrm>
              <a:off x="3408962" y="4170963"/>
              <a:ext cx="2687038" cy="2687038"/>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6" name="Rectangle 5">
              <a:extLst>
                <a:ext uri="{FF2B5EF4-FFF2-40B4-BE49-F238E27FC236}">
                  <a16:creationId xmlns:a16="http://schemas.microsoft.com/office/drawing/2014/main" id="{923E1577-4A95-1B6B-3D2B-AC1FE9CD35E3}"/>
                </a:ext>
              </a:extLst>
            </p:cNvPr>
            <p:cNvSpPr/>
            <p:nvPr/>
          </p:nvSpPr>
          <p:spPr>
            <a:xfrm>
              <a:off x="6096000" y="4170963"/>
              <a:ext cx="2687038" cy="2687038"/>
            </a:xfrm>
            <a:prstGeom prst="rect">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sp>
        <p:nvSpPr>
          <p:cNvPr id="7" name="TextBox 6">
            <a:extLst>
              <a:ext uri="{FF2B5EF4-FFF2-40B4-BE49-F238E27FC236}">
                <a16:creationId xmlns:a16="http://schemas.microsoft.com/office/drawing/2014/main" id="{CCC090BB-31B2-92F6-0837-45DE45407FDB}"/>
              </a:ext>
            </a:extLst>
          </p:cNvPr>
          <p:cNvSpPr txBox="1"/>
          <p:nvPr/>
        </p:nvSpPr>
        <p:spPr>
          <a:xfrm>
            <a:off x="1445612" y="1398019"/>
            <a:ext cx="5966600" cy="1754326"/>
          </a:xfrm>
          <a:prstGeom prst="rect">
            <a:avLst/>
          </a:prstGeom>
          <a:noFill/>
        </p:spPr>
        <p:txBody>
          <a:bodyPr wrap="square" rtlCol="0" anchor="ctr">
            <a:spAutoFit/>
          </a:bodyPr>
          <a:lstStyle/>
          <a:p>
            <a:r>
              <a:rPr lang="en-US" sz="5400" spc="400" dirty="0">
                <a:latin typeface="Raleway Black" panose="020B0A03030101060003" pitchFamily="34" charset="0"/>
                <a:ea typeface="Montserrat Black" charset="0"/>
                <a:cs typeface="Montserrat Black" charset="0"/>
              </a:rPr>
              <a:t>Our</a:t>
            </a:r>
          </a:p>
          <a:p>
            <a:r>
              <a:rPr lang="en-US" sz="5400" spc="400" dirty="0">
                <a:latin typeface="Raleway Black" panose="020B0A03030101060003" pitchFamily="34" charset="0"/>
                <a:ea typeface="Montserrat Black" charset="0"/>
                <a:cs typeface="Montserrat Black" charset="0"/>
              </a:rPr>
              <a:t>Services</a:t>
            </a:r>
          </a:p>
        </p:txBody>
      </p:sp>
      <p:sp>
        <p:nvSpPr>
          <p:cNvPr id="8" name="Rectangle 7">
            <a:extLst>
              <a:ext uri="{FF2B5EF4-FFF2-40B4-BE49-F238E27FC236}">
                <a16:creationId xmlns:a16="http://schemas.microsoft.com/office/drawing/2014/main" id="{54120262-245B-FCC8-6B59-FBA2753ED0F0}"/>
              </a:ext>
            </a:extLst>
          </p:cNvPr>
          <p:cNvSpPr/>
          <p:nvPr/>
        </p:nvSpPr>
        <p:spPr>
          <a:xfrm flipH="1">
            <a:off x="1762" y="1413366"/>
            <a:ext cx="508000" cy="1569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9" name="Group 8">
            <a:extLst>
              <a:ext uri="{FF2B5EF4-FFF2-40B4-BE49-F238E27FC236}">
                <a16:creationId xmlns:a16="http://schemas.microsoft.com/office/drawing/2014/main" id="{FEC8A718-0CA5-0F20-D016-F6B363BEB6EE}"/>
              </a:ext>
            </a:extLst>
          </p:cNvPr>
          <p:cNvGrpSpPr/>
          <p:nvPr/>
        </p:nvGrpSpPr>
        <p:grpSpPr>
          <a:xfrm>
            <a:off x="7234480" y="9930837"/>
            <a:ext cx="4448392" cy="2167824"/>
            <a:chOff x="781200" y="3262780"/>
            <a:chExt cx="2224196" cy="1083912"/>
          </a:xfrm>
        </p:grpSpPr>
        <p:sp>
          <p:nvSpPr>
            <p:cNvPr id="10" name="TextBox 9">
              <a:extLst>
                <a:ext uri="{FF2B5EF4-FFF2-40B4-BE49-F238E27FC236}">
                  <a16:creationId xmlns:a16="http://schemas.microsoft.com/office/drawing/2014/main" id="{057DF156-41FA-DD69-8E9A-23C281A45F6B}"/>
                </a:ext>
              </a:extLst>
            </p:cNvPr>
            <p:cNvSpPr txBox="1"/>
            <p:nvPr/>
          </p:nvSpPr>
          <p:spPr>
            <a:xfrm>
              <a:off x="907636" y="3262780"/>
              <a:ext cx="1971324" cy="307777"/>
            </a:xfrm>
            <a:prstGeom prst="rect">
              <a:avLst/>
            </a:prstGeom>
            <a:noFill/>
          </p:spPr>
          <p:txBody>
            <a:bodyPr wrap="square" rtlCol="0">
              <a:spAutoFit/>
            </a:bodyPr>
            <a:lstStyle/>
            <a:p>
              <a:pPr algn="ctr"/>
              <a:r>
                <a:rPr lang="en-US" sz="3400" dirty="0">
                  <a:solidFill>
                    <a:schemeClr val="bg1"/>
                  </a:solidFill>
                  <a:latin typeface="Raleway SemiBold" panose="020B0703030101060003" pitchFamily="34" charset="0"/>
                  <a:cs typeface="Poppins SemiBold" panose="00000700000000000000" pitchFamily="2" charset="0"/>
                </a:rPr>
                <a:t>Your Title</a:t>
              </a:r>
            </a:p>
          </p:txBody>
        </p:sp>
        <p:sp>
          <p:nvSpPr>
            <p:cNvPr id="11" name="TextBox 10">
              <a:extLst>
                <a:ext uri="{FF2B5EF4-FFF2-40B4-BE49-F238E27FC236}">
                  <a16:creationId xmlns:a16="http://schemas.microsoft.com/office/drawing/2014/main" id="{B9234E23-36BC-0495-529E-39EC8C17662A}"/>
                </a:ext>
              </a:extLst>
            </p:cNvPr>
            <p:cNvSpPr txBox="1"/>
            <p:nvPr/>
          </p:nvSpPr>
          <p:spPr>
            <a:xfrm>
              <a:off x="781200" y="3708664"/>
              <a:ext cx="2224196" cy="638028"/>
            </a:xfrm>
            <a:prstGeom prst="rect">
              <a:avLst/>
            </a:prstGeom>
            <a:noFill/>
          </p:spPr>
          <p:txBody>
            <a:bodyPr wrap="square" rtlCol="0" anchor="ctr">
              <a:spAutoFit/>
            </a:bodyPr>
            <a:lstStyle/>
            <a:p>
              <a:pPr algn="ctr">
                <a:lnSpc>
                  <a:spcPts val="3200"/>
                </a:lnSpc>
              </a:pPr>
              <a:r>
                <a:rPr lang="en-US" sz="1800" dirty="0">
                  <a:solidFill>
                    <a:schemeClr val="bg1"/>
                  </a:solidFill>
                  <a:latin typeface="Raleway" panose="020B0503030101060003" pitchFamily="34" charset="0"/>
                </a:rPr>
                <a:t>Lorem ipsum dolor sit </a:t>
              </a:r>
              <a:r>
                <a:rPr lang="en-US" sz="1800" dirty="0" err="1">
                  <a:solidFill>
                    <a:schemeClr val="bg1"/>
                  </a:solidFill>
                  <a:latin typeface="Raleway" panose="020B0503030101060003" pitchFamily="34" charset="0"/>
                </a:rPr>
                <a:t>amet</a:t>
              </a:r>
              <a:r>
                <a:rPr lang="en-US" sz="1800" dirty="0">
                  <a:solidFill>
                    <a:schemeClr val="bg1"/>
                  </a:solidFill>
                  <a:latin typeface="Raleway" panose="020B0503030101060003" pitchFamily="34" charset="0"/>
                </a:rPr>
                <a:t>, </a:t>
              </a:r>
              <a:r>
                <a:rPr lang="en-US" sz="1800" dirty="0" err="1">
                  <a:solidFill>
                    <a:schemeClr val="bg1"/>
                  </a:solidFill>
                  <a:latin typeface="Raleway" panose="020B0503030101060003" pitchFamily="34" charset="0"/>
                </a:rPr>
                <a:t>consectetur</a:t>
              </a:r>
              <a:r>
                <a:rPr lang="en-US" sz="1800" dirty="0">
                  <a:solidFill>
                    <a:schemeClr val="bg1"/>
                  </a:solidFill>
                  <a:latin typeface="Raleway" panose="020B0503030101060003" pitchFamily="34" charset="0"/>
                </a:rPr>
                <a:t> </a:t>
              </a:r>
              <a:r>
                <a:rPr lang="en-US" sz="1800" dirty="0" err="1">
                  <a:solidFill>
                    <a:schemeClr val="bg1"/>
                  </a:solidFill>
                  <a:latin typeface="Raleway" panose="020B0503030101060003" pitchFamily="34" charset="0"/>
                </a:rPr>
                <a:t>adipiscing</a:t>
              </a:r>
              <a:r>
                <a:rPr lang="en-US" sz="1800" dirty="0">
                  <a:solidFill>
                    <a:schemeClr val="bg1"/>
                  </a:solidFill>
                  <a:latin typeface="Raleway" panose="020B0503030101060003" pitchFamily="34" charset="0"/>
                </a:rPr>
                <a:t> </a:t>
              </a:r>
              <a:r>
                <a:rPr lang="en-US" sz="1800" dirty="0" err="1">
                  <a:solidFill>
                    <a:schemeClr val="bg1"/>
                  </a:solidFill>
                  <a:latin typeface="Raleway" panose="020B0503030101060003" pitchFamily="34" charset="0"/>
                </a:rPr>
                <a:t>elit</a:t>
              </a:r>
              <a:r>
                <a:rPr lang="en-US" sz="1800" dirty="0">
                  <a:solidFill>
                    <a:schemeClr val="bg1"/>
                  </a:solidFill>
                  <a:latin typeface="Raleway" panose="020B0503030101060003" pitchFamily="34" charset="0"/>
                </a:rPr>
                <a:t> Lorem ipsum dolor sit </a:t>
              </a:r>
            </a:p>
          </p:txBody>
        </p:sp>
      </p:grpSp>
      <p:sp>
        <p:nvSpPr>
          <p:cNvPr id="12" name="TextBox 11">
            <a:extLst>
              <a:ext uri="{FF2B5EF4-FFF2-40B4-BE49-F238E27FC236}">
                <a16:creationId xmlns:a16="http://schemas.microsoft.com/office/drawing/2014/main" id="{1FF64B27-80EB-5059-A30D-9B7E8E82DD5C}"/>
              </a:ext>
            </a:extLst>
          </p:cNvPr>
          <p:cNvSpPr txBox="1"/>
          <p:nvPr/>
        </p:nvSpPr>
        <p:spPr>
          <a:xfrm>
            <a:off x="1381623" y="5442644"/>
            <a:ext cx="9322006" cy="2507161"/>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a:t>
            </a:r>
          </a:p>
          <a:p>
            <a:pPr algn="ctr">
              <a:lnSpc>
                <a:spcPts val="3200"/>
              </a:lnSpc>
            </a:pPr>
            <a:r>
              <a:rPr lang="en-US" sz="1800" dirty="0">
                <a:latin typeface="Raleway" panose="020B0503030101060003" pitchFamily="34" charset="0"/>
                <a:cs typeface="Poppins Light" panose="00000400000000000000" pitchFamily="2" charset="0"/>
              </a:rPr>
              <a:t>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consectetur</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adipiscing</a:t>
            </a:r>
            <a:r>
              <a:rPr lang="en-US" sz="1800" dirty="0">
                <a:latin typeface="Raleway" panose="020B0503030101060003" pitchFamily="34" charset="0"/>
                <a:cs typeface="Poppins Light" panose="00000400000000000000" pitchFamily="2" charset="0"/>
              </a:rPr>
              <a:t> </a:t>
            </a:r>
            <a:r>
              <a:rPr lang="en-US" sz="1800" dirty="0" err="1">
                <a:latin typeface="Raleway" panose="020B0503030101060003" pitchFamily="34" charset="0"/>
                <a:cs typeface="Poppins Light" panose="00000400000000000000" pitchFamily="2" charset="0"/>
              </a:rPr>
              <a:t>elit</a:t>
            </a:r>
            <a:r>
              <a:rPr lang="en-US" sz="1800" dirty="0">
                <a:latin typeface="Raleway" panose="020B0503030101060003" pitchFamily="34" charset="0"/>
                <a:cs typeface="Poppins Light" panose="00000400000000000000" pitchFamily="2" charset="0"/>
              </a:rPr>
              <a:t> Lorem ipsum dolor sit </a:t>
            </a:r>
            <a:r>
              <a:rPr lang="en-US" sz="1800" dirty="0" err="1">
                <a:latin typeface="Raleway" panose="020B0503030101060003" pitchFamily="34" charset="0"/>
                <a:cs typeface="Poppins Light" panose="00000400000000000000" pitchFamily="2" charset="0"/>
              </a:rPr>
              <a:t>amet</a:t>
            </a:r>
            <a:r>
              <a:rPr lang="en-US" sz="1800" dirty="0">
                <a:latin typeface="Raleway" panose="020B0503030101060003" pitchFamily="34" charset="0"/>
                <a:cs typeface="Poppins Light" panose="00000400000000000000" pitchFamily="2" charset="0"/>
              </a:rPr>
              <a:t> L</a:t>
            </a:r>
          </a:p>
          <a:p>
            <a:pPr algn="ctr">
              <a:lnSpc>
                <a:spcPts val="3200"/>
              </a:lnSpc>
            </a:pPr>
            <a:endParaRPr lang="en-US" sz="1800" dirty="0">
              <a:latin typeface="Raleway" panose="020B0503030101060003" pitchFamily="34" charset="0"/>
              <a:cs typeface="Poppins Light" panose="00000400000000000000" pitchFamily="2" charset="0"/>
            </a:endParaRPr>
          </a:p>
          <a:p>
            <a:pPr algn="ctr">
              <a:lnSpc>
                <a:spcPts val="3200"/>
              </a:lnSpc>
            </a:pPr>
            <a:endParaRPr lang="en-US" sz="1800" dirty="0">
              <a:latin typeface="Raleway" panose="020B0503030101060003" pitchFamily="34" charset="0"/>
              <a:cs typeface="Poppins Light" panose="00000400000000000000" pitchFamily="2" charset="0"/>
            </a:endParaRPr>
          </a:p>
        </p:txBody>
      </p:sp>
      <p:sp>
        <p:nvSpPr>
          <p:cNvPr id="13" name="TextBox 12">
            <a:extLst>
              <a:ext uri="{FF2B5EF4-FFF2-40B4-BE49-F238E27FC236}">
                <a16:creationId xmlns:a16="http://schemas.microsoft.com/office/drawing/2014/main" id="{13212A09-A2A3-8DA5-2FF5-60657502F2E1}"/>
              </a:ext>
            </a:extLst>
          </p:cNvPr>
          <p:cNvSpPr txBox="1"/>
          <p:nvPr/>
        </p:nvSpPr>
        <p:spPr>
          <a:xfrm>
            <a:off x="1381622" y="3579546"/>
            <a:ext cx="7606320" cy="1748299"/>
          </a:xfrm>
          <a:prstGeom prst="rect">
            <a:avLst/>
          </a:prstGeom>
          <a:noFill/>
        </p:spPr>
        <p:txBody>
          <a:bodyPr wrap="square" rtlCol="0" anchor="ctr">
            <a:spAutoFit/>
          </a:bodyPr>
          <a:lstStyle/>
          <a:p>
            <a:pPr>
              <a:lnSpc>
                <a:spcPts val="4400"/>
              </a:lnSpc>
            </a:pPr>
            <a:r>
              <a:rPr lang="en-US" sz="3400" dirty="0">
                <a:latin typeface="Raleway Light" panose="020B0403030101060003" pitchFamily="34" charset="0"/>
              </a:rPr>
              <a:t>Explore how Stradonn</a:t>
            </a:r>
          </a:p>
          <a:p>
            <a:pPr>
              <a:lnSpc>
                <a:spcPts val="4400"/>
              </a:lnSpc>
            </a:pPr>
            <a:r>
              <a:rPr lang="en-US" sz="3400" dirty="0">
                <a:latin typeface="Raleway Light" panose="020B0403030101060003" pitchFamily="34" charset="0"/>
              </a:rPr>
              <a:t>can create business results for your organization or team</a:t>
            </a:r>
          </a:p>
        </p:txBody>
      </p:sp>
      <p:grpSp>
        <p:nvGrpSpPr>
          <p:cNvPr id="14" name="Group 13">
            <a:extLst>
              <a:ext uri="{FF2B5EF4-FFF2-40B4-BE49-F238E27FC236}">
                <a16:creationId xmlns:a16="http://schemas.microsoft.com/office/drawing/2014/main" id="{DBF99EAD-FEF4-53CE-670C-97B938424D73}"/>
              </a:ext>
            </a:extLst>
          </p:cNvPr>
          <p:cNvGrpSpPr/>
          <p:nvPr/>
        </p:nvGrpSpPr>
        <p:grpSpPr>
          <a:xfrm>
            <a:off x="12659356" y="9930837"/>
            <a:ext cx="4448392" cy="2167824"/>
            <a:chOff x="781200" y="3262780"/>
            <a:chExt cx="2224196" cy="1083912"/>
          </a:xfrm>
        </p:grpSpPr>
        <p:sp>
          <p:nvSpPr>
            <p:cNvPr id="15" name="TextBox 14">
              <a:extLst>
                <a:ext uri="{FF2B5EF4-FFF2-40B4-BE49-F238E27FC236}">
                  <a16:creationId xmlns:a16="http://schemas.microsoft.com/office/drawing/2014/main" id="{9E7505A4-460F-8D63-AA01-4DA4E2A041AF}"/>
                </a:ext>
              </a:extLst>
            </p:cNvPr>
            <p:cNvSpPr txBox="1"/>
            <p:nvPr/>
          </p:nvSpPr>
          <p:spPr>
            <a:xfrm>
              <a:off x="907636" y="3262780"/>
              <a:ext cx="1971324" cy="307777"/>
            </a:xfrm>
            <a:prstGeom prst="rect">
              <a:avLst/>
            </a:prstGeom>
            <a:noFill/>
          </p:spPr>
          <p:txBody>
            <a:bodyPr wrap="square" rtlCol="0">
              <a:spAutoFit/>
            </a:bodyPr>
            <a:lstStyle/>
            <a:p>
              <a:pPr algn="ctr"/>
              <a:r>
                <a:rPr lang="en-US" sz="3400" dirty="0">
                  <a:solidFill>
                    <a:schemeClr val="bg1"/>
                  </a:solidFill>
                  <a:latin typeface="Raleway SemiBold" panose="020B0703030101060003" pitchFamily="34" charset="0"/>
                  <a:cs typeface="Poppins SemiBold" panose="00000700000000000000" pitchFamily="2" charset="0"/>
                </a:rPr>
                <a:t>Your Title</a:t>
              </a:r>
            </a:p>
          </p:txBody>
        </p:sp>
        <p:sp>
          <p:nvSpPr>
            <p:cNvPr id="16" name="TextBox 15">
              <a:extLst>
                <a:ext uri="{FF2B5EF4-FFF2-40B4-BE49-F238E27FC236}">
                  <a16:creationId xmlns:a16="http://schemas.microsoft.com/office/drawing/2014/main" id="{F2D5E823-9301-3EE2-D7B5-B895C33A40A5}"/>
                </a:ext>
              </a:extLst>
            </p:cNvPr>
            <p:cNvSpPr txBox="1"/>
            <p:nvPr/>
          </p:nvSpPr>
          <p:spPr>
            <a:xfrm>
              <a:off x="781200" y="3708664"/>
              <a:ext cx="2224196" cy="638028"/>
            </a:xfrm>
            <a:prstGeom prst="rect">
              <a:avLst/>
            </a:prstGeom>
            <a:noFill/>
          </p:spPr>
          <p:txBody>
            <a:bodyPr wrap="square" rtlCol="0" anchor="ctr">
              <a:spAutoFit/>
            </a:bodyPr>
            <a:lstStyle/>
            <a:p>
              <a:pPr algn="ctr">
                <a:lnSpc>
                  <a:spcPts val="3200"/>
                </a:lnSpc>
              </a:pPr>
              <a:r>
                <a:rPr lang="en-US" sz="1800" dirty="0">
                  <a:solidFill>
                    <a:schemeClr val="bg1"/>
                  </a:solidFill>
                  <a:latin typeface="Raleway" panose="020B0503030101060003" pitchFamily="34" charset="0"/>
                </a:rPr>
                <a:t>Lorem ipsum dolor sit </a:t>
              </a:r>
              <a:r>
                <a:rPr lang="en-US" sz="1800" dirty="0" err="1">
                  <a:solidFill>
                    <a:schemeClr val="bg1"/>
                  </a:solidFill>
                  <a:latin typeface="Raleway" panose="020B0503030101060003" pitchFamily="34" charset="0"/>
                </a:rPr>
                <a:t>amet</a:t>
              </a:r>
              <a:r>
                <a:rPr lang="en-US" sz="1800" dirty="0">
                  <a:solidFill>
                    <a:schemeClr val="bg1"/>
                  </a:solidFill>
                  <a:latin typeface="Raleway" panose="020B0503030101060003" pitchFamily="34" charset="0"/>
                </a:rPr>
                <a:t>, </a:t>
              </a:r>
              <a:r>
                <a:rPr lang="en-US" sz="1800" dirty="0" err="1">
                  <a:solidFill>
                    <a:schemeClr val="bg1"/>
                  </a:solidFill>
                  <a:latin typeface="Raleway" panose="020B0503030101060003" pitchFamily="34" charset="0"/>
                </a:rPr>
                <a:t>consectetur</a:t>
              </a:r>
              <a:r>
                <a:rPr lang="en-US" sz="1800" dirty="0">
                  <a:solidFill>
                    <a:schemeClr val="bg1"/>
                  </a:solidFill>
                  <a:latin typeface="Raleway" panose="020B0503030101060003" pitchFamily="34" charset="0"/>
                </a:rPr>
                <a:t> </a:t>
              </a:r>
              <a:r>
                <a:rPr lang="en-US" sz="1800" dirty="0" err="1">
                  <a:solidFill>
                    <a:schemeClr val="bg1"/>
                  </a:solidFill>
                  <a:latin typeface="Raleway" panose="020B0503030101060003" pitchFamily="34" charset="0"/>
                </a:rPr>
                <a:t>adipiscing</a:t>
              </a:r>
              <a:r>
                <a:rPr lang="en-US" sz="1800" dirty="0">
                  <a:solidFill>
                    <a:schemeClr val="bg1"/>
                  </a:solidFill>
                  <a:latin typeface="Raleway" panose="020B0503030101060003" pitchFamily="34" charset="0"/>
                </a:rPr>
                <a:t> </a:t>
              </a:r>
              <a:r>
                <a:rPr lang="en-US" sz="1800" dirty="0" err="1">
                  <a:solidFill>
                    <a:schemeClr val="bg1"/>
                  </a:solidFill>
                  <a:latin typeface="Raleway" panose="020B0503030101060003" pitchFamily="34" charset="0"/>
                </a:rPr>
                <a:t>elit</a:t>
              </a:r>
              <a:r>
                <a:rPr lang="en-US" sz="1800" dirty="0">
                  <a:solidFill>
                    <a:schemeClr val="bg1"/>
                  </a:solidFill>
                  <a:latin typeface="Raleway" panose="020B0503030101060003" pitchFamily="34" charset="0"/>
                </a:rPr>
                <a:t> Lorem ipsum dolor sit </a:t>
              </a:r>
            </a:p>
          </p:txBody>
        </p:sp>
      </p:grpSp>
      <p:grpSp>
        <p:nvGrpSpPr>
          <p:cNvPr id="17" name="Group 16">
            <a:extLst>
              <a:ext uri="{FF2B5EF4-FFF2-40B4-BE49-F238E27FC236}">
                <a16:creationId xmlns:a16="http://schemas.microsoft.com/office/drawing/2014/main" id="{7FD67E7B-E149-9C2E-6CF6-9B91C16BD3A5}"/>
              </a:ext>
            </a:extLst>
          </p:cNvPr>
          <p:cNvGrpSpPr/>
          <p:nvPr/>
        </p:nvGrpSpPr>
        <p:grpSpPr>
          <a:xfrm>
            <a:off x="18021852" y="9930837"/>
            <a:ext cx="4448392" cy="2167824"/>
            <a:chOff x="781200" y="3262780"/>
            <a:chExt cx="2224196" cy="1083912"/>
          </a:xfrm>
        </p:grpSpPr>
        <p:sp>
          <p:nvSpPr>
            <p:cNvPr id="18" name="TextBox 17">
              <a:extLst>
                <a:ext uri="{FF2B5EF4-FFF2-40B4-BE49-F238E27FC236}">
                  <a16:creationId xmlns:a16="http://schemas.microsoft.com/office/drawing/2014/main" id="{E7A57C8A-C0C9-1335-AA33-977D2EF4F234}"/>
                </a:ext>
              </a:extLst>
            </p:cNvPr>
            <p:cNvSpPr txBox="1"/>
            <p:nvPr/>
          </p:nvSpPr>
          <p:spPr>
            <a:xfrm>
              <a:off x="907636" y="3262780"/>
              <a:ext cx="1971324" cy="307777"/>
            </a:xfrm>
            <a:prstGeom prst="rect">
              <a:avLst/>
            </a:prstGeom>
            <a:noFill/>
          </p:spPr>
          <p:txBody>
            <a:bodyPr wrap="square" rtlCol="0">
              <a:spAutoFit/>
            </a:bodyPr>
            <a:lstStyle/>
            <a:p>
              <a:pPr algn="ctr"/>
              <a:r>
                <a:rPr lang="en-US" sz="3400" dirty="0">
                  <a:solidFill>
                    <a:schemeClr val="bg1"/>
                  </a:solidFill>
                  <a:latin typeface="Raleway SemiBold" panose="020B0703030101060003" pitchFamily="34" charset="0"/>
                  <a:cs typeface="Poppins SemiBold" panose="00000700000000000000" pitchFamily="2" charset="0"/>
                </a:rPr>
                <a:t>Your Title</a:t>
              </a:r>
            </a:p>
          </p:txBody>
        </p:sp>
        <p:sp>
          <p:nvSpPr>
            <p:cNvPr id="19" name="TextBox 18">
              <a:extLst>
                <a:ext uri="{FF2B5EF4-FFF2-40B4-BE49-F238E27FC236}">
                  <a16:creationId xmlns:a16="http://schemas.microsoft.com/office/drawing/2014/main" id="{6EC55BDD-4E10-278A-5FB2-29689EF8A5E9}"/>
                </a:ext>
              </a:extLst>
            </p:cNvPr>
            <p:cNvSpPr txBox="1"/>
            <p:nvPr/>
          </p:nvSpPr>
          <p:spPr>
            <a:xfrm>
              <a:off x="781200" y="3708664"/>
              <a:ext cx="2224196" cy="638028"/>
            </a:xfrm>
            <a:prstGeom prst="rect">
              <a:avLst/>
            </a:prstGeom>
            <a:noFill/>
          </p:spPr>
          <p:txBody>
            <a:bodyPr wrap="square" rtlCol="0" anchor="ctr">
              <a:spAutoFit/>
            </a:bodyPr>
            <a:lstStyle/>
            <a:p>
              <a:pPr algn="ctr">
                <a:lnSpc>
                  <a:spcPts val="3200"/>
                </a:lnSpc>
              </a:pPr>
              <a:r>
                <a:rPr lang="en-US" sz="1800" dirty="0">
                  <a:solidFill>
                    <a:schemeClr val="bg1"/>
                  </a:solidFill>
                  <a:latin typeface="Raleway" panose="020B0503030101060003" pitchFamily="34" charset="0"/>
                </a:rPr>
                <a:t>Lorem ipsum dolor sit </a:t>
              </a:r>
              <a:r>
                <a:rPr lang="en-US" sz="1800" dirty="0" err="1">
                  <a:solidFill>
                    <a:schemeClr val="bg1"/>
                  </a:solidFill>
                  <a:latin typeface="Raleway" panose="020B0503030101060003" pitchFamily="34" charset="0"/>
                </a:rPr>
                <a:t>amet</a:t>
              </a:r>
              <a:r>
                <a:rPr lang="en-US" sz="1800" dirty="0">
                  <a:solidFill>
                    <a:schemeClr val="bg1"/>
                  </a:solidFill>
                  <a:latin typeface="Raleway" panose="020B0503030101060003" pitchFamily="34" charset="0"/>
                </a:rPr>
                <a:t>, </a:t>
              </a:r>
              <a:r>
                <a:rPr lang="en-US" sz="1800" dirty="0" err="1">
                  <a:solidFill>
                    <a:schemeClr val="bg1"/>
                  </a:solidFill>
                  <a:latin typeface="Raleway" panose="020B0503030101060003" pitchFamily="34" charset="0"/>
                </a:rPr>
                <a:t>consectetur</a:t>
              </a:r>
              <a:r>
                <a:rPr lang="en-US" sz="1800" dirty="0">
                  <a:solidFill>
                    <a:schemeClr val="bg1"/>
                  </a:solidFill>
                  <a:latin typeface="Raleway" panose="020B0503030101060003" pitchFamily="34" charset="0"/>
                </a:rPr>
                <a:t> </a:t>
              </a:r>
              <a:r>
                <a:rPr lang="en-US" sz="1800" dirty="0" err="1">
                  <a:solidFill>
                    <a:schemeClr val="bg1"/>
                  </a:solidFill>
                  <a:latin typeface="Raleway" panose="020B0503030101060003" pitchFamily="34" charset="0"/>
                </a:rPr>
                <a:t>adipiscing</a:t>
              </a:r>
              <a:r>
                <a:rPr lang="en-US" sz="1800" dirty="0">
                  <a:solidFill>
                    <a:schemeClr val="bg1"/>
                  </a:solidFill>
                  <a:latin typeface="Raleway" panose="020B0503030101060003" pitchFamily="34" charset="0"/>
                </a:rPr>
                <a:t> </a:t>
              </a:r>
              <a:r>
                <a:rPr lang="en-US" sz="1800" dirty="0" err="1">
                  <a:solidFill>
                    <a:schemeClr val="bg1"/>
                  </a:solidFill>
                  <a:latin typeface="Raleway" panose="020B0503030101060003" pitchFamily="34" charset="0"/>
                </a:rPr>
                <a:t>elit</a:t>
              </a:r>
              <a:r>
                <a:rPr lang="en-US" sz="1800" dirty="0">
                  <a:solidFill>
                    <a:schemeClr val="bg1"/>
                  </a:solidFill>
                  <a:latin typeface="Raleway" panose="020B0503030101060003" pitchFamily="34" charset="0"/>
                </a:rPr>
                <a:t> Lorem ipsum dolor sit </a:t>
              </a:r>
            </a:p>
          </p:txBody>
        </p:sp>
      </p:grpSp>
    </p:spTree>
    <p:extLst>
      <p:ext uri="{BB962C8B-B14F-4D97-AF65-F5344CB8AC3E}">
        <p14:creationId xmlns:p14="http://schemas.microsoft.com/office/powerpoint/2010/main" val="10463281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a:extLst>
              <a:ext uri="{FF2B5EF4-FFF2-40B4-BE49-F238E27FC236}">
                <a16:creationId xmlns:a16="http://schemas.microsoft.com/office/drawing/2014/main" id="{51BAD0DD-C37B-3F34-C87F-5B5D5446E4DF}"/>
              </a:ext>
            </a:extLst>
          </p:cNvPr>
          <p:cNvGrpSpPr/>
          <p:nvPr/>
        </p:nvGrpSpPr>
        <p:grpSpPr>
          <a:xfrm>
            <a:off x="3073844" y="4514324"/>
            <a:ext cx="18236312" cy="3916372"/>
            <a:chOff x="1536922" y="2766700"/>
            <a:chExt cx="9118156" cy="1958186"/>
          </a:xfrm>
        </p:grpSpPr>
        <p:grpSp>
          <p:nvGrpSpPr>
            <p:cNvPr id="89" name="Group 88">
              <a:extLst>
                <a:ext uri="{FF2B5EF4-FFF2-40B4-BE49-F238E27FC236}">
                  <a16:creationId xmlns:a16="http://schemas.microsoft.com/office/drawing/2014/main" id="{750F6AB7-8967-0C68-708E-D121A2B32F69}"/>
                </a:ext>
              </a:extLst>
            </p:cNvPr>
            <p:cNvGrpSpPr/>
            <p:nvPr/>
          </p:nvGrpSpPr>
          <p:grpSpPr>
            <a:xfrm>
              <a:off x="1536922" y="2766700"/>
              <a:ext cx="9118156" cy="1958186"/>
              <a:chOff x="1536922" y="2804397"/>
              <a:chExt cx="9118156" cy="1958186"/>
            </a:xfrm>
          </p:grpSpPr>
          <p:grpSp>
            <p:nvGrpSpPr>
              <p:cNvPr id="100" name="Group 99">
                <a:extLst>
                  <a:ext uri="{FF2B5EF4-FFF2-40B4-BE49-F238E27FC236}">
                    <a16:creationId xmlns:a16="http://schemas.microsoft.com/office/drawing/2014/main" id="{41E5A759-DD02-02D8-1E03-C1896B5DC28E}"/>
                  </a:ext>
                </a:extLst>
              </p:cNvPr>
              <p:cNvGrpSpPr/>
              <p:nvPr/>
            </p:nvGrpSpPr>
            <p:grpSpPr>
              <a:xfrm>
                <a:off x="1536922" y="2804397"/>
                <a:ext cx="2006378" cy="1958186"/>
                <a:chOff x="858742" y="3204376"/>
                <a:chExt cx="1824926" cy="1781092"/>
              </a:xfrm>
            </p:grpSpPr>
            <p:sp>
              <p:nvSpPr>
                <p:cNvPr id="115" name="Oval 114">
                  <a:extLst>
                    <a:ext uri="{FF2B5EF4-FFF2-40B4-BE49-F238E27FC236}">
                      <a16:creationId xmlns:a16="http://schemas.microsoft.com/office/drawing/2014/main" id="{89CBE047-3EEE-2ED2-ABE7-AB3A84AECC66}"/>
                    </a:ext>
                  </a:extLst>
                </p:cNvPr>
                <p:cNvSpPr/>
                <p:nvPr/>
              </p:nvSpPr>
              <p:spPr>
                <a:xfrm>
                  <a:off x="1049575" y="3395209"/>
                  <a:ext cx="1399428" cy="1399426"/>
                </a:xfrm>
                <a:prstGeom prst="ellipse">
                  <a:avLst/>
                </a:prstGeom>
                <a:solidFill>
                  <a:srgbClr val="0487AE"/>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116" name="Oval 115">
                  <a:extLst>
                    <a:ext uri="{FF2B5EF4-FFF2-40B4-BE49-F238E27FC236}">
                      <a16:creationId xmlns:a16="http://schemas.microsoft.com/office/drawing/2014/main" id="{DD738A5E-1F69-C923-47F2-9E31BA6AACAB}"/>
                    </a:ext>
                  </a:extLst>
                </p:cNvPr>
                <p:cNvSpPr/>
                <p:nvPr/>
              </p:nvSpPr>
              <p:spPr>
                <a:xfrm>
                  <a:off x="858742" y="3204376"/>
                  <a:ext cx="1781094" cy="1781092"/>
                </a:xfrm>
                <a:prstGeom prst="ellipse">
                  <a:avLst/>
                </a:prstGeom>
                <a:noFill/>
                <a:ln w="9525" cap="flat" cmpd="sng" algn="ctr">
                  <a:solidFill>
                    <a:srgbClr val="0487AE">
                      <a:lumMod val="40000"/>
                      <a:lumOff val="60000"/>
                    </a:srgbClr>
                  </a:solid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117" name="Oval 116">
                  <a:extLst>
                    <a:ext uri="{FF2B5EF4-FFF2-40B4-BE49-F238E27FC236}">
                      <a16:creationId xmlns:a16="http://schemas.microsoft.com/office/drawing/2014/main" id="{D8153574-AA47-8227-D4BA-57A514CE10BF}"/>
                    </a:ext>
                  </a:extLst>
                </p:cNvPr>
                <p:cNvSpPr/>
                <p:nvPr/>
              </p:nvSpPr>
              <p:spPr>
                <a:xfrm>
                  <a:off x="2598896" y="4095274"/>
                  <a:ext cx="84772" cy="84772"/>
                </a:xfrm>
                <a:prstGeom prst="ellipse">
                  <a:avLst/>
                </a:prstGeom>
                <a:solidFill>
                  <a:srgbClr val="0487AE">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118" name="Oval 117">
                  <a:extLst>
                    <a:ext uri="{FF2B5EF4-FFF2-40B4-BE49-F238E27FC236}">
                      <a16:creationId xmlns:a16="http://schemas.microsoft.com/office/drawing/2014/main" id="{EB56EBDE-E240-8A29-11EF-A641354DAFCA}"/>
                    </a:ext>
                  </a:extLst>
                </p:cNvPr>
                <p:cNvSpPr/>
                <p:nvPr/>
              </p:nvSpPr>
              <p:spPr>
                <a:xfrm>
                  <a:off x="1137285" y="3367109"/>
                  <a:ext cx="84772" cy="84772"/>
                </a:xfrm>
                <a:prstGeom prst="ellipse">
                  <a:avLst/>
                </a:prstGeom>
                <a:solidFill>
                  <a:srgbClr val="0487AE">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119" name="Oval 118">
                  <a:extLst>
                    <a:ext uri="{FF2B5EF4-FFF2-40B4-BE49-F238E27FC236}">
                      <a16:creationId xmlns:a16="http://schemas.microsoft.com/office/drawing/2014/main" id="{8F827DE7-C6F4-B31A-A6EE-B82DFB46DE27}"/>
                    </a:ext>
                  </a:extLst>
                </p:cNvPr>
                <p:cNvSpPr/>
                <p:nvPr/>
              </p:nvSpPr>
              <p:spPr>
                <a:xfrm>
                  <a:off x="1030128" y="4631554"/>
                  <a:ext cx="84772" cy="84772"/>
                </a:xfrm>
                <a:prstGeom prst="ellipse">
                  <a:avLst/>
                </a:prstGeom>
                <a:solidFill>
                  <a:srgbClr val="0487AE">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grpSp>
          <p:grpSp>
            <p:nvGrpSpPr>
              <p:cNvPr id="101" name="Group 100">
                <a:extLst>
                  <a:ext uri="{FF2B5EF4-FFF2-40B4-BE49-F238E27FC236}">
                    <a16:creationId xmlns:a16="http://schemas.microsoft.com/office/drawing/2014/main" id="{E99A6FAC-E5F2-6FD2-1122-CCC2957A72C9}"/>
                  </a:ext>
                </a:extLst>
              </p:cNvPr>
              <p:cNvGrpSpPr/>
              <p:nvPr/>
            </p:nvGrpSpPr>
            <p:grpSpPr>
              <a:xfrm>
                <a:off x="5092811" y="2804397"/>
                <a:ext cx="2006378" cy="1958186"/>
                <a:chOff x="858742" y="3204376"/>
                <a:chExt cx="1824926" cy="1781092"/>
              </a:xfrm>
            </p:grpSpPr>
            <p:sp>
              <p:nvSpPr>
                <p:cNvPr id="110" name="Oval 109">
                  <a:extLst>
                    <a:ext uri="{FF2B5EF4-FFF2-40B4-BE49-F238E27FC236}">
                      <a16:creationId xmlns:a16="http://schemas.microsoft.com/office/drawing/2014/main" id="{D86C701B-28E3-6A25-BCEF-DFE2807E2F47}"/>
                    </a:ext>
                  </a:extLst>
                </p:cNvPr>
                <p:cNvSpPr/>
                <p:nvPr/>
              </p:nvSpPr>
              <p:spPr>
                <a:xfrm>
                  <a:off x="1049575" y="3395209"/>
                  <a:ext cx="1399428" cy="1399426"/>
                </a:xfrm>
                <a:prstGeom prst="ellipse">
                  <a:avLst/>
                </a:prstGeom>
                <a:solidFill>
                  <a:srgbClr val="15A4BE"/>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111" name="Oval 110">
                  <a:extLst>
                    <a:ext uri="{FF2B5EF4-FFF2-40B4-BE49-F238E27FC236}">
                      <a16:creationId xmlns:a16="http://schemas.microsoft.com/office/drawing/2014/main" id="{85AB866C-645C-2369-F884-B83252003EE4}"/>
                    </a:ext>
                  </a:extLst>
                </p:cNvPr>
                <p:cNvSpPr/>
                <p:nvPr/>
              </p:nvSpPr>
              <p:spPr>
                <a:xfrm>
                  <a:off x="858742" y="3204376"/>
                  <a:ext cx="1781094" cy="1781092"/>
                </a:xfrm>
                <a:prstGeom prst="ellipse">
                  <a:avLst/>
                </a:prstGeom>
                <a:noFill/>
                <a:ln w="9525" cap="flat" cmpd="sng" algn="ctr">
                  <a:solidFill>
                    <a:srgbClr val="15A4BE">
                      <a:lumMod val="40000"/>
                      <a:lumOff val="60000"/>
                    </a:srgbClr>
                  </a:solid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112" name="Oval 111">
                  <a:extLst>
                    <a:ext uri="{FF2B5EF4-FFF2-40B4-BE49-F238E27FC236}">
                      <a16:creationId xmlns:a16="http://schemas.microsoft.com/office/drawing/2014/main" id="{3310FD53-DD4F-C25F-4FE4-2F8DBA393EFF}"/>
                    </a:ext>
                  </a:extLst>
                </p:cNvPr>
                <p:cNvSpPr/>
                <p:nvPr/>
              </p:nvSpPr>
              <p:spPr>
                <a:xfrm>
                  <a:off x="2598896" y="4095274"/>
                  <a:ext cx="84772" cy="84772"/>
                </a:xfrm>
                <a:prstGeom prst="ellipse">
                  <a:avLst/>
                </a:prstGeom>
                <a:solidFill>
                  <a:srgbClr val="15A4BE">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113" name="Oval 112">
                  <a:extLst>
                    <a:ext uri="{FF2B5EF4-FFF2-40B4-BE49-F238E27FC236}">
                      <a16:creationId xmlns:a16="http://schemas.microsoft.com/office/drawing/2014/main" id="{F154BBAE-6A83-4BC2-FD34-75E76DDC35C5}"/>
                    </a:ext>
                  </a:extLst>
                </p:cNvPr>
                <p:cNvSpPr/>
                <p:nvPr/>
              </p:nvSpPr>
              <p:spPr>
                <a:xfrm>
                  <a:off x="1137285" y="3367109"/>
                  <a:ext cx="84772" cy="84772"/>
                </a:xfrm>
                <a:prstGeom prst="ellipse">
                  <a:avLst/>
                </a:prstGeom>
                <a:solidFill>
                  <a:srgbClr val="15A4BE">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114" name="Oval 113">
                  <a:extLst>
                    <a:ext uri="{FF2B5EF4-FFF2-40B4-BE49-F238E27FC236}">
                      <a16:creationId xmlns:a16="http://schemas.microsoft.com/office/drawing/2014/main" id="{CAC21E95-02CE-B264-759D-B186C31B9EF9}"/>
                    </a:ext>
                  </a:extLst>
                </p:cNvPr>
                <p:cNvSpPr/>
                <p:nvPr/>
              </p:nvSpPr>
              <p:spPr>
                <a:xfrm>
                  <a:off x="1030128" y="4631554"/>
                  <a:ext cx="84772" cy="84772"/>
                </a:xfrm>
                <a:prstGeom prst="ellipse">
                  <a:avLst/>
                </a:prstGeom>
                <a:solidFill>
                  <a:srgbClr val="15A4BE">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grpSp>
          <p:grpSp>
            <p:nvGrpSpPr>
              <p:cNvPr id="102" name="Group 101">
                <a:extLst>
                  <a:ext uri="{FF2B5EF4-FFF2-40B4-BE49-F238E27FC236}">
                    <a16:creationId xmlns:a16="http://schemas.microsoft.com/office/drawing/2014/main" id="{AB3266F7-1427-0451-4BD4-658263891444}"/>
                  </a:ext>
                </a:extLst>
              </p:cNvPr>
              <p:cNvGrpSpPr/>
              <p:nvPr/>
            </p:nvGrpSpPr>
            <p:grpSpPr>
              <a:xfrm>
                <a:off x="8648700" y="2804397"/>
                <a:ext cx="2006378" cy="1958186"/>
                <a:chOff x="858742" y="3204376"/>
                <a:chExt cx="1824926" cy="1781092"/>
              </a:xfrm>
            </p:grpSpPr>
            <p:sp>
              <p:nvSpPr>
                <p:cNvPr id="105" name="Oval 104">
                  <a:extLst>
                    <a:ext uri="{FF2B5EF4-FFF2-40B4-BE49-F238E27FC236}">
                      <a16:creationId xmlns:a16="http://schemas.microsoft.com/office/drawing/2014/main" id="{65D12E05-BAEC-0251-6693-0E70CF78CD3C}"/>
                    </a:ext>
                  </a:extLst>
                </p:cNvPr>
                <p:cNvSpPr/>
                <p:nvPr/>
              </p:nvSpPr>
              <p:spPr>
                <a:xfrm>
                  <a:off x="1049575" y="3395209"/>
                  <a:ext cx="1399428" cy="1399426"/>
                </a:xfrm>
                <a:prstGeom prst="ellipse">
                  <a:avLst/>
                </a:prstGeom>
                <a:solidFill>
                  <a:srgbClr val="53C3CB"/>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106" name="Oval 105">
                  <a:extLst>
                    <a:ext uri="{FF2B5EF4-FFF2-40B4-BE49-F238E27FC236}">
                      <a16:creationId xmlns:a16="http://schemas.microsoft.com/office/drawing/2014/main" id="{79C5D2BB-565D-FB72-0AA4-3FA20E783607}"/>
                    </a:ext>
                  </a:extLst>
                </p:cNvPr>
                <p:cNvSpPr/>
                <p:nvPr/>
              </p:nvSpPr>
              <p:spPr>
                <a:xfrm>
                  <a:off x="858742" y="3204376"/>
                  <a:ext cx="1781094" cy="1781092"/>
                </a:xfrm>
                <a:prstGeom prst="ellipse">
                  <a:avLst/>
                </a:prstGeom>
                <a:noFill/>
                <a:ln w="9525" cap="flat" cmpd="sng" algn="ctr">
                  <a:solidFill>
                    <a:srgbClr val="53C3CB">
                      <a:lumMod val="40000"/>
                      <a:lumOff val="60000"/>
                    </a:srgbClr>
                  </a:solid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107" name="Oval 106">
                  <a:extLst>
                    <a:ext uri="{FF2B5EF4-FFF2-40B4-BE49-F238E27FC236}">
                      <a16:creationId xmlns:a16="http://schemas.microsoft.com/office/drawing/2014/main" id="{F0A30107-3FEB-EB0A-C603-11945C3CDC86}"/>
                    </a:ext>
                  </a:extLst>
                </p:cNvPr>
                <p:cNvSpPr/>
                <p:nvPr/>
              </p:nvSpPr>
              <p:spPr>
                <a:xfrm>
                  <a:off x="2598896" y="4095274"/>
                  <a:ext cx="84772" cy="84772"/>
                </a:xfrm>
                <a:prstGeom prst="ellipse">
                  <a:avLst/>
                </a:prstGeom>
                <a:solidFill>
                  <a:srgbClr val="53C3CB">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108" name="Oval 107">
                  <a:extLst>
                    <a:ext uri="{FF2B5EF4-FFF2-40B4-BE49-F238E27FC236}">
                      <a16:creationId xmlns:a16="http://schemas.microsoft.com/office/drawing/2014/main" id="{210DB0DE-EC74-8F5F-67F3-31710B0B6039}"/>
                    </a:ext>
                  </a:extLst>
                </p:cNvPr>
                <p:cNvSpPr/>
                <p:nvPr/>
              </p:nvSpPr>
              <p:spPr>
                <a:xfrm>
                  <a:off x="1137285" y="3367109"/>
                  <a:ext cx="84772" cy="84772"/>
                </a:xfrm>
                <a:prstGeom prst="ellipse">
                  <a:avLst/>
                </a:prstGeom>
                <a:solidFill>
                  <a:srgbClr val="53C3CB">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109" name="Oval 108">
                  <a:extLst>
                    <a:ext uri="{FF2B5EF4-FFF2-40B4-BE49-F238E27FC236}">
                      <a16:creationId xmlns:a16="http://schemas.microsoft.com/office/drawing/2014/main" id="{97BCFA20-D310-00A9-5705-E0B22DC27091}"/>
                    </a:ext>
                  </a:extLst>
                </p:cNvPr>
                <p:cNvSpPr/>
                <p:nvPr/>
              </p:nvSpPr>
              <p:spPr>
                <a:xfrm>
                  <a:off x="1030128" y="4631554"/>
                  <a:ext cx="84772" cy="84772"/>
                </a:xfrm>
                <a:prstGeom prst="ellipse">
                  <a:avLst/>
                </a:prstGeom>
                <a:solidFill>
                  <a:srgbClr val="53C3CB">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grpSp>
          <p:sp>
            <p:nvSpPr>
              <p:cNvPr id="103" name="Arrow: Chevron 102">
                <a:extLst>
                  <a:ext uri="{FF2B5EF4-FFF2-40B4-BE49-F238E27FC236}">
                    <a16:creationId xmlns:a16="http://schemas.microsoft.com/office/drawing/2014/main" id="{46976940-AC91-6FAD-6E8B-68C506FC8B5A}"/>
                  </a:ext>
                </a:extLst>
              </p:cNvPr>
              <p:cNvSpPr/>
              <p:nvPr/>
            </p:nvSpPr>
            <p:spPr>
              <a:xfrm>
                <a:off x="4084320" y="3655217"/>
                <a:ext cx="350520" cy="350520"/>
              </a:xfrm>
              <a:prstGeom prst="chevron">
                <a:avLst/>
              </a:prstGeom>
              <a:solidFill>
                <a:srgbClr val="0487AE">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a typeface="+mn-ea"/>
                  <a:cs typeface="+mn-cs"/>
                </a:endParaRPr>
              </a:p>
            </p:txBody>
          </p:sp>
          <p:sp>
            <p:nvSpPr>
              <p:cNvPr id="104" name="Arrow: Chevron 103">
                <a:extLst>
                  <a:ext uri="{FF2B5EF4-FFF2-40B4-BE49-F238E27FC236}">
                    <a16:creationId xmlns:a16="http://schemas.microsoft.com/office/drawing/2014/main" id="{7B38D236-B74F-2D87-C60E-AD8123C2ADD6}"/>
                  </a:ext>
                </a:extLst>
              </p:cNvPr>
              <p:cNvSpPr/>
              <p:nvPr/>
            </p:nvSpPr>
            <p:spPr>
              <a:xfrm>
                <a:off x="7708970" y="3655217"/>
                <a:ext cx="350520" cy="350520"/>
              </a:xfrm>
              <a:prstGeom prst="chevron">
                <a:avLst/>
              </a:prstGeom>
              <a:solidFill>
                <a:srgbClr val="15A4BE">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a typeface="+mn-ea"/>
                  <a:cs typeface="+mn-cs"/>
                </a:endParaRPr>
              </a:p>
            </p:txBody>
          </p:sp>
        </p:grpSp>
        <p:grpSp>
          <p:nvGrpSpPr>
            <p:cNvPr id="90" name="Group 89">
              <a:extLst>
                <a:ext uri="{FF2B5EF4-FFF2-40B4-BE49-F238E27FC236}">
                  <a16:creationId xmlns:a16="http://schemas.microsoft.com/office/drawing/2014/main" id="{D027517D-D9DB-7071-EC68-7765DEF6551B}"/>
                </a:ext>
              </a:extLst>
            </p:cNvPr>
            <p:cNvGrpSpPr/>
            <p:nvPr/>
          </p:nvGrpSpPr>
          <p:grpSpPr>
            <a:xfrm>
              <a:off x="5766711" y="3439264"/>
              <a:ext cx="615623" cy="494365"/>
              <a:chOff x="2232242" y="1717985"/>
              <a:chExt cx="744903" cy="598181"/>
            </a:xfrm>
            <a:solidFill>
              <a:srgbClr val="000000"/>
            </a:solidFill>
          </p:grpSpPr>
          <p:sp>
            <p:nvSpPr>
              <p:cNvPr id="98" name="Freeform 5">
                <a:extLst>
                  <a:ext uri="{FF2B5EF4-FFF2-40B4-BE49-F238E27FC236}">
                    <a16:creationId xmlns:a16="http://schemas.microsoft.com/office/drawing/2014/main" id="{FB76692B-EF20-845F-7576-B6CE521AF4DB}"/>
                  </a:ext>
                </a:extLst>
              </p:cNvPr>
              <p:cNvSpPr>
                <a:spLocks noEditPoints="1"/>
              </p:cNvSpPr>
              <p:nvPr/>
            </p:nvSpPr>
            <p:spPr bwMode="auto">
              <a:xfrm>
                <a:off x="2237885" y="1890103"/>
                <a:ext cx="739260" cy="426063"/>
              </a:xfrm>
              <a:custGeom>
                <a:avLst/>
                <a:gdLst>
                  <a:gd name="T0" fmla="*/ 136 w 139"/>
                  <a:gd name="T1" fmla="*/ 1 h 80"/>
                  <a:gd name="T2" fmla="*/ 132 w 139"/>
                  <a:gd name="T3" fmla="*/ 2 h 80"/>
                  <a:gd name="T4" fmla="*/ 76 w 139"/>
                  <a:gd name="T5" fmla="*/ 51 h 80"/>
                  <a:gd name="T6" fmla="*/ 53 w 139"/>
                  <a:gd name="T7" fmla="*/ 51 h 80"/>
                  <a:gd name="T8" fmla="*/ 34 w 139"/>
                  <a:gd name="T9" fmla="*/ 33 h 80"/>
                  <a:gd name="T10" fmla="*/ 29 w 139"/>
                  <a:gd name="T11" fmla="*/ 33 h 80"/>
                  <a:gd name="T12" fmla="*/ 2 w 139"/>
                  <a:gd name="T13" fmla="*/ 57 h 80"/>
                  <a:gd name="T14" fmla="*/ 0 w 139"/>
                  <a:gd name="T15" fmla="*/ 62 h 80"/>
                  <a:gd name="T16" fmla="*/ 0 w 139"/>
                  <a:gd name="T17" fmla="*/ 76 h 80"/>
                  <a:gd name="T18" fmla="*/ 4 w 139"/>
                  <a:gd name="T19" fmla="*/ 80 h 80"/>
                  <a:gd name="T20" fmla="*/ 135 w 139"/>
                  <a:gd name="T21" fmla="*/ 80 h 80"/>
                  <a:gd name="T22" fmla="*/ 139 w 139"/>
                  <a:gd name="T23" fmla="*/ 76 h 80"/>
                  <a:gd name="T24" fmla="*/ 139 w 139"/>
                  <a:gd name="T25" fmla="*/ 5 h 80"/>
                  <a:gd name="T26" fmla="*/ 136 w 139"/>
                  <a:gd name="T27" fmla="*/ 1 h 80"/>
                  <a:gd name="T28" fmla="*/ 136 w 139"/>
                  <a:gd name="T29" fmla="*/ 1 h 80"/>
                  <a:gd name="T30" fmla="*/ 136 w 139"/>
                  <a:gd name="T31" fmla="*/ 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80">
                    <a:moveTo>
                      <a:pt x="136" y="1"/>
                    </a:moveTo>
                    <a:cubicBezTo>
                      <a:pt x="135" y="0"/>
                      <a:pt x="133" y="1"/>
                      <a:pt x="132" y="2"/>
                    </a:cubicBezTo>
                    <a:cubicBezTo>
                      <a:pt x="76" y="51"/>
                      <a:pt x="76" y="51"/>
                      <a:pt x="76" y="51"/>
                    </a:cubicBezTo>
                    <a:cubicBezTo>
                      <a:pt x="69" y="57"/>
                      <a:pt x="60" y="57"/>
                      <a:pt x="53" y="51"/>
                    </a:cubicBezTo>
                    <a:cubicBezTo>
                      <a:pt x="34" y="33"/>
                      <a:pt x="34" y="33"/>
                      <a:pt x="34" y="33"/>
                    </a:cubicBezTo>
                    <a:cubicBezTo>
                      <a:pt x="33" y="32"/>
                      <a:pt x="31" y="32"/>
                      <a:pt x="29" y="33"/>
                    </a:cubicBezTo>
                    <a:cubicBezTo>
                      <a:pt x="2" y="57"/>
                      <a:pt x="2" y="57"/>
                      <a:pt x="2" y="57"/>
                    </a:cubicBezTo>
                    <a:cubicBezTo>
                      <a:pt x="1" y="58"/>
                      <a:pt x="0" y="60"/>
                      <a:pt x="0" y="62"/>
                    </a:cubicBezTo>
                    <a:cubicBezTo>
                      <a:pt x="0" y="76"/>
                      <a:pt x="0" y="76"/>
                      <a:pt x="0" y="76"/>
                    </a:cubicBezTo>
                    <a:cubicBezTo>
                      <a:pt x="0" y="78"/>
                      <a:pt x="2" y="80"/>
                      <a:pt x="4" y="80"/>
                    </a:cubicBezTo>
                    <a:cubicBezTo>
                      <a:pt x="135" y="80"/>
                      <a:pt x="135" y="80"/>
                      <a:pt x="135" y="80"/>
                    </a:cubicBezTo>
                    <a:cubicBezTo>
                      <a:pt x="137" y="80"/>
                      <a:pt x="139" y="78"/>
                      <a:pt x="139" y="76"/>
                    </a:cubicBezTo>
                    <a:cubicBezTo>
                      <a:pt x="139" y="5"/>
                      <a:pt x="139" y="5"/>
                      <a:pt x="139" y="5"/>
                    </a:cubicBezTo>
                    <a:cubicBezTo>
                      <a:pt x="139" y="3"/>
                      <a:pt x="138" y="2"/>
                      <a:pt x="136" y="1"/>
                    </a:cubicBezTo>
                    <a:close/>
                    <a:moveTo>
                      <a:pt x="136" y="1"/>
                    </a:moveTo>
                    <a:cubicBezTo>
                      <a:pt x="136" y="1"/>
                      <a:pt x="136" y="1"/>
                      <a:pt x="136"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ndParaRPr>
              </a:p>
            </p:txBody>
          </p:sp>
          <p:sp>
            <p:nvSpPr>
              <p:cNvPr id="99" name="Freeform 6">
                <a:extLst>
                  <a:ext uri="{FF2B5EF4-FFF2-40B4-BE49-F238E27FC236}">
                    <a16:creationId xmlns:a16="http://schemas.microsoft.com/office/drawing/2014/main" id="{0ECF3BF0-5DD1-FB1E-21A4-495C26C20EB9}"/>
                  </a:ext>
                </a:extLst>
              </p:cNvPr>
              <p:cNvSpPr>
                <a:spLocks noEditPoints="1"/>
              </p:cNvSpPr>
              <p:nvPr/>
            </p:nvSpPr>
            <p:spPr bwMode="auto">
              <a:xfrm>
                <a:off x="2232242" y="1717985"/>
                <a:ext cx="713866" cy="389381"/>
              </a:xfrm>
              <a:custGeom>
                <a:avLst/>
                <a:gdLst>
                  <a:gd name="T0" fmla="*/ 8 w 134"/>
                  <a:gd name="T1" fmla="*/ 59 h 73"/>
                  <a:gd name="T2" fmla="*/ 25 w 134"/>
                  <a:gd name="T3" fmla="*/ 45 h 73"/>
                  <a:gd name="T4" fmla="*/ 35 w 134"/>
                  <a:gd name="T5" fmla="*/ 49 h 73"/>
                  <a:gd name="T6" fmla="*/ 44 w 134"/>
                  <a:gd name="T7" fmla="*/ 45 h 73"/>
                  <a:gd name="T8" fmla="*/ 51 w 134"/>
                  <a:gd name="T9" fmla="*/ 52 h 73"/>
                  <a:gd name="T10" fmla="*/ 50 w 134"/>
                  <a:gd name="T11" fmla="*/ 57 h 73"/>
                  <a:gd name="T12" fmla="*/ 66 w 134"/>
                  <a:gd name="T13" fmla="*/ 73 h 73"/>
                  <a:gd name="T14" fmla="*/ 82 w 134"/>
                  <a:gd name="T15" fmla="*/ 57 h 73"/>
                  <a:gd name="T16" fmla="*/ 81 w 134"/>
                  <a:gd name="T17" fmla="*/ 52 h 73"/>
                  <a:gd name="T18" fmla="*/ 109 w 134"/>
                  <a:gd name="T19" fmla="*/ 29 h 73"/>
                  <a:gd name="T20" fmla="*/ 119 w 134"/>
                  <a:gd name="T21" fmla="*/ 32 h 73"/>
                  <a:gd name="T22" fmla="*/ 134 w 134"/>
                  <a:gd name="T23" fmla="*/ 16 h 73"/>
                  <a:gd name="T24" fmla="*/ 119 w 134"/>
                  <a:gd name="T25" fmla="*/ 0 h 73"/>
                  <a:gd name="T26" fmla="*/ 103 w 134"/>
                  <a:gd name="T27" fmla="*/ 16 h 73"/>
                  <a:gd name="T28" fmla="*/ 104 w 134"/>
                  <a:gd name="T29" fmla="*/ 23 h 73"/>
                  <a:gd name="T30" fmla="*/ 77 w 134"/>
                  <a:gd name="T31" fmla="*/ 45 h 73"/>
                  <a:gd name="T32" fmla="*/ 66 w 134"/>
                  <a:gd name="T33" fmla="*/ 41 h 73"/>
                  <a:gd name="T34" fmla="*/ 56 w 134"/>
                  <a:gd name="T35" fmla="*/ 45 h 73"/>
                  <a:gd name="T36" fmla="*/ 49 w 134"/>
                  <a:gd name="T37" fmla="*/ 38 h 73"/>
                  <a:gd name="T38" fmla="*/ 50 w 134"/>
                  <a:gd name="T39" fmla="*/ 33 h 73"/>
                  <a:gd name="T40" fmla="*/ 35 w 134"/>
                  <a:gd name="T41" fmla="*/ 17 h 73"/>
                  <a:gd name="T42" fmla="*/ 19 w 134"/>
                  <a:gd name="T43" fmla="*/ 33 h 73"/>
                  <a:gd name="T44" fmla="*/ 20 w 134"/>
                  <a:gd name="T45" fmla="*/ 38 h 73"/>
                  <a:gd name="T46" fmla="*/ 2 w 134"/>
                  <a:gd name="T47" fmla="*/ 52 h 73"/>
                  <a:gd name="T48" fmla="*/ 2 w 134"/>
                  <a:gd name="T49" fmla="*/ 58 h 73"/>
                  <a:gd name="T50" fmla="*/ 8 w 134"/>
                  <a:gd name="T51" fmla="*/ 59 h 73"/>
                  <a:gd name="T52" fmla="*/ 119 w 134"/>
                  <a:gd name="T53" fmla="*/ 9 h 73"/>
                  <a:gd name="T54" fmla="*/ 126 w 134"/>
                  <a:gd name="T55" fmla="*/ 16 h 73"/>
                  <a:gd name="T56" fmla="*/ 119 w 134"/>
                  <a:gd name="T57" fmla="*/ 23 h 73"/>
                  <a:gd name="T58" fmla="*/ 111 w 134"/>
                  <a:gd name="T59" fmla="*/ 16 h 73"/>
                  <a:gd name="T60" fmla="*/ 119 w 134"/>
                  <a:gd name="T61" fmla="*/ 9 h 73"/>
                  <a:gd name="T62" fmla="*/ 66 w 134"/>
                  <a:gd name="T63" fmla="*/ 50 h 73"/>
                  <a:gd name="T64" fmla="*/ 73 w 134"/>
                  <a:gd name="T65" fmla="*/ 57 h 73"/>
                  <a:gd name="T66" fmla="*/ 66 w 134"/>
                  <a:gd name="T67" fmla="*/ 64 h 73"/>
                  <a:gd name="T68" fmla="*/ 59 w 134"/>
                  <a:gd name="T69" fmla="*/ 57 h 73"/>
                  <a:gd name="T70" fmla="*/ 66 w 134"/>
                  <a:gd name="T71" fmla="*/ 50 h 73"/>
                  <a:gd name="T72" fmla="*/ 35 w 134"/>
                  <a:gd name="T73" fmla="*/ 26 h 73"/>
                  <a:gd name="T74" fmla="*/ 42 w 134"/>
                  <a:gd name="T75" fmla="*/ 33 h 73"/>
                  <a:gd name="T76" fmla="*/ 35 w 134"/>
                  <a:gd name="T77" fmla="*/ 40 h 73"/>
                  <a:gd name="T78" fmla="*/ 27 w 134"/>
                  <a:gd name="T79" fmla="*/ 33 h 73"/>
                  <a:gd name="T80" fmla="*/ 35 w 134"/>
                  <a:gd name="T81" fmla="*/ 26 h 73"/>
                  <a:gd name="T82" fmla="*/ 35 w 134"/>
                  <a:gd name="T83" fmla="*/ 26 h 73"/>
                  <a:gd name="T84" fmla="*/ 35 w 134"/>
                  <a:gd name="T85" fmla="*/ 2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4" h="73">
                    <a:moveTo>
                      <a:pt x="8" y="59"/>
                    </a:moveTo>
                    <a:cubicBezTo>
                      <a:pt x="25" y="45"/>
                      <a:pt x="25" y="45"/>
                      <a:pt x="25" y="45"/>
                    </a:cubicBezTo>
                    <a:cubicBezTo>
                      <a:pt x="28" y="47"/>
                      <a:pt x="31" y="49"/>
                      <a:pt x="35" y="49"/>
                    </a:cubicBezTo>
                    <a:cubicBezTo>
                      <a:pt x="38" y="49"/>
                      <a:pt x="41" y="47"/>
                      <a:pt x="44" y="45"/>
                    </a:cubicBezTo>
                    <a:cubicBezTo>
                      <a:pt x="51" y="52"/>
                      <a:pt x="51" y="52"/>
                      <a:pt x="51" y="52"/>
                    </a:cubicBezTo>
                    <a:cubicBezTo>
                      <a:pt x="51" y="54"/>
                      <a:pt x="50" y="55"/>
                      <a:pt x="50" y="57"/>
                    </a:cubicBezTo>
                    <a:cubicBezTo>
                      <a:pt x="50" y="66"/>
                      <a:pt x="58" y="73"/>
                      <a:pt x="66" y="73"/>
                    </a:cubicBezTo>
                    <a:cubicBezTo>
                      <a:pt x="75" y="73"/>
                      <a:pt x="82" y="66"/>
                      <a:pt x="82" y="57"/>
                    </a:cubicBezTo>
                    <a:cubicBezTo>
                      <a:pt x="82" y="55"/>
                      <a:pt x="82" y="54"/>
                      <a:pt x="81" y="52"/>
                    </a:cubicBezTo>
                    <a:cubicBezTo>
                      <a:pt x="109" y="29"/>
                      <a:pt x="109" y="29"/>
                      <a:pt x="109" y="29"/>
                    </a:cubicBezTo>
                    <a:cubicBezTo>
                      <a:pt x="112" y="31"/>
                      <a:pt x="115" y="32"/>
                      <a:pt x="119" y="32"/>
                    </a:cubicBezTo>
                    <a:cubicBezTo>
                      <a:pt x="127" y="32"/>
                      <a:pt x="134" y="25"/>
                      <a:pt x="134" y="16"/>
                    </a:cubicBezTo>
                    <a:cubicBezTo>
                      <a:pt x="134" y="7"/>
                      <a:pt x="127" y="0"/>
                      <a:pt x="119" y="0"/>
                    </a:cubicBezTo>
                    <a:cubicBezTo>
                      <a:pt x="110" y="0"/>
                      <a:pt x="103" y="7"/>
                      <a:pt x="103" y="16"/>
                    </a:cubicBezTo>
                    <a:cubicBezTo>
                      <a:pt x="103" y="18"/>
                      <a:pt x="103" y="21"/>
                      <a:pt x="104" y="23"/>
                    </a:cubicBezTo>
                    <a:cubicBezTo>
                      <a:pt x="77" y="45"/>
                      <a:pt x="77" y="45"/>
                      <a:pt x="77" y="45"/>
                    </a:cubicBezTo>
                    <a:cubicBezTo>
                      <a:pt x="74" y="42"/>
                      <a:pt x="70" y="41"/>
                      <a:pt x="66" y="41"/>
                    </a:cubicBezTo>
                    <a:cubicBezTo>
                      <a:pt x="62" y="41"/>
                      <a:pt x="59" y="42"/>
                      <a:pt x="56" y="45"/>
                    </a:cubicBezTo>
                    <a:cubicBezTo>
                      <a:pt x="49" y="38"/>
                      <a:pt x="49" y="38"/>
                      <a:pt x="49" y="38"/>
                    </a:cubicBezTo>
                    <a:cubicBezTo>
                      <a:pt x="50" y="36"/>
                      <a:pt x="50" y="35"/>
                      <a:pt x="50" y="33"/>
                    </a:cubicBezTo>
                    <a:cubicBezTo>
                      <a:pt x="50" y="24"/>
                      <a:pt x="43" y="17"/>
                      <a:pt x="35" y="17"/>
                    </a:cubicBezTo>
                    <a:cubicBezTo>
                      <a:pt x="26" y="17"/>
                      <a:pt x="19" y="24"/>
                      <a:pt x="19" y="33"/>
                    </a:cubicBezTo>
                    <a:cubicBezTo>
                      <a:pt x="19" y="35"/>
                      <a:pt x="19" y="36"/>
                      <a:pt x="20" y="38"/>
                    </a:cubicBezTo>
                    <a:cubicBezTo>
                      <a:pt x="2" y="52"/>
                      <a:pt x="2" y="52"/>
                      <a:pt x="2" y="52"/>
                    </a:cubicBezTo>
                    <a:cubicBezTo>
                      <a:pt x="0" y="54"/>
                      <a:pt x="0" y="57"/>
                      <a:pt x="2" y="58"/>
                    </a:cubicBezTo>
                    <a:cubicBezTo>
                      <a:pt x="3" y="60"/>
                      <a:pt x="6" y="61"/>
                      <a:pt x="8" y="59"/>
                    </a:cubicBezTo>
                    <a:close/>
                    <a:moveTo>
                      <a:pt x="119" y="9"/>
                    </a:moveTo>
                    <a:cubicBezTo>
                      <a:pt x="122" y="9"/>
                      <a:pt x="126" y="12"/>
                      <a:pt x="126" y="16"/>
                    </a:cubicBezTo>
                    <a:cubicBezTo>
                      <a:pt x="126" y="20"/>
                      <a:pt x="122" y="23"/>
                      <a:pt x="119" y="23"/>
                    </a:cubicBezTo>
                    <a:cubicBezTo>
                      <a:pt x="115" y="23"/>
                      <a:pt x="111" y="20"/>
                      <a:pt x="111" y="16"/>
                    </a:cubicBezTo>
                    <a:cubicBezTo>
                      <a:pt x="111" y="12"/>
                      <a:pt x="115" y="9"/>
                      <a:pt x="119" y="9"/>
                    </a:cubicBezTo>
                    <a:close/>
                    <a:moveTo>
                      <a:pt x="66" y="50"/>
                    </a:moveTo>
                    <a:cubicBezTo>
                      <a:pt x="70" y="50"/>
                      <a:pt x="73" y="53"/>
                      <a:pt x="73" y="57"/>
                    </a:cubicBezTo>
                    <a:cubicBezTo>
                      <a:pt x="73" y="61"/>
                      <a:pt x="70" y="64"/>
                      <a:pt x="66" y="64"/>
                    </a:cubicBezTo>
                    <a:cubicBezTo>
                      <a:pt x="62" y="64"/>
                      <a:pt x="59" y="61"/>
                      <a:pt x="59" y="57"/>
                    </a:cubicBezTo>
                    <a:cubicBezTo>
                      <a:pt x="59" y="53"/>
                      <a:pt x="62" y="50"/>
                      <a:pt x="66" y="50"/>
                    </a:cubicBezTo>
                    <a:close/>
                    <a:moveTo>
                      <a:pt x="35" y="26"/>
                    </a:moveTo>
                    <a:cubicBezTo>
                      <a:pt x="39" y="26"/>
                      <a:pt x="42" y="29"/>
                      <a:pt x="42" y="33"/>
                    </a:cubicBezTo>
                    <a:cubicBezTo>
                      <a:pt x="42" y="37"/>
                      <a:pt x="39" y="40"/>
                      <a:pt x="35" y="40"/>
                    </a:cubicBezTo>
                    <a:cubicBezTo>
                      <a:pt x="31" y="40"/>
                      <a:pt x="27" y="37"/>
                      <a:pt x="27" y="33"/>
                    </a:cubicBezTo>
                    <a:cubicBezTo>
                      <a:pt x="27" y="29"/>
                      <a:pt x="31" y="26"/>
                      <a:pt x="35" y="26"/>
                    </a:cubicBezTo>
                    <a:close/>
                    <a:moveTo>
                      <a:pt x="35" y="26"/>
                    </a:moveTo>
                    <a:cubicBezTo>
                      <a:pt x="35" y="26"/>
                      <a:pt x="35" y="26"/>
                      <a:pt x="35"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ndParaRPr>
              </a:p>
            </p:txBody>
          </p:sp>
        </p:grpSp>
        <p:grpSp>
          <p:nvGrpSpPr>
            <p:cNvPr id="91" name="Group 90">
              <a:extLst>
                <a:ext uri="{FF2B5EF4-FFF2-40B4-BE49-F238E27FC236}">
                  <a16:creationId xmlns:a16="http://schemas.microsoft.com/office/drawing/2014/main" id="{A4B6DA1D-77CE-AE99-84DC-D8802C17C48D}"/>
                </a:ext>
              </a:extLst>
            </p:cNvPr>
            <p:cNvGrpSpPr/>
            <p:nvPr/>
          </p:nvGrpSpPr>
          <p:grpSpPr>
            <a:xfrm>
              <a:off x="9324646" y="3488271"/>
              <a:ext cx="606295" cy="438398"/>
              <a:chOff x="3428601" y="1754666"/>
              <a:chExt cx="733616" cy="530462"/>
            </a:xfrm>
            <a:solidFill>
              <a:srgbClr val="000000"/>
            </a:solidFill>
          </p:grpSpPr>
          <p:sp>
            <p:nvSpPr>
              <p:cNvPr id="96" name="Freeform 7">
                <a:extLst>
                  <a:ext uri="{FF2B5EF4-FFF2-40B4-BE49-F238E27FC236}">
                    <a16:creationId xmlns:a16="http://schemas.microsoft.com/office/drawing/2014/main" id="{EDAAEEA8-FDB5-40F8-D451-93CD0F9ACD6C}"/>
                  </a:ext>
                </a:extLst>
              </p:cNvPr>
              <p:cNvSpPr>
                <a:spLocks/>
              </p:cNvSpPr>
              <p:nvPr/>
            </p:nvSpPr>
            <p:spPr bwMode="auto">
              <a:xfrm>
                <a:off x="3679724" y="1957822"/>
                <a:ext cx="228551" cy="327306"/>
              </a:xfrm>
              <a:custGeom>
                <a:avLst/>
                <a:gdLst>
                  <a:gd name="T0" fmla="*/ 56 w 81"/>
                  <a:gd name="T1" fmla="*/ 0 h 116"/>
                  <a:gd name="T2" fmla="*/ 24 w 81"/>
                  <a:gd name="T3" fmla="*/ 0 h 116"/>
                  <a:gd name="T4" fmla="*/ 24 w 81"/>
                  <a:gd name="T5" fmla="*/ 67 h 116"/>
                  <a:gd name="T6" fmla="*/ 0 w 81"/>
                  <a:gd name="T7" fmla="*/ 67 h 116"/>
                  <a:gd name="T8" fmla="*/ 41 w 81"/>
                  <a:gd name="T9" fmla="*/ 116 h 116"/>
                  <a:gd name="T10" fmla="*/ 81 w 81"/>
                  <a:gd name="T11" fmla="*/ 67 h 116"/>
                  <a:gd name="T12" fmla="*/ 56 w 81"/>
                  <a:gd name="T13" fmla="*/ 67 h 116"/>
                  <a:gd name="T14" fmla="*/ 56 w 81"/>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116">
                    <a:moveTo>
                      <a:pt x="56" y="0"/>
                    </a:moveTo>
                    <a:lnTo>
                      <a:pt x="24" y="0"/>
                    </a:lnTo>
                    <a:lnTo>
                      <a:pt x="24" y="67"/>
                    </a:lnTo>
                    <a:lnTo>
                      <a:pt x="0" y="67"/>
                    </a:lnTo>
                    <a:lnTo>
                      <a:pt x="41" y="116"/>
                    </a:lnTo>
                    <a:lnTo>
                      <a:pt x="81" y="67"/>
                    </a:lnTo>
                    <a:lnTo>
                      <a:pt x="56" y="67"/>
                    </a:lnTo>
                    <a:lnTo>
                      <a:pt x="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ndParaRPr>
              </a:p>
            </p:txBody>
          </p:sp>
          <p:sp>
            <p:nvSpPr>
              <p:cNvPr id="97" name="Freeform 8">
                <a:extLst>
                  <a:ext uri="{FF2B5EF4-FFF2-40B4-BE49-F238E27FC236}">
                    <a16:creationId xmlns:a16="http://schemas.microsoft.com/office/drawing/2014/main" id="{9BEA5EF9-DA6A-CEBB-256B-1B8C7C92A7D1}"/>
                  </a:ext>
                </a:extLst>
              </p:cNvPr>
              <p:cNvSpPr>
                <a:spLocks/>
              </p:cNvSpPr>
              <p:nvPr/>
            </p:nvSpPr>
            <p:spPr bwMode="auto">
              <a:xfrm>
                <a:off x="3428601" y="1754666"/>
                <a:ext cx="733616" cy="459922"/>
              </a:xfrm>
              <a:custGeom>
                <a:avLst/>
                <a:gdLst>
                  <a:gd name="T0" fmla="*/ 119 w 138"/>
                  <a:gd name="T1" fmla="*/ 35 h 86"/>
                  <a:gd name="T2" fmla="*/ 93 w 138"/>
                  <a:gd name="T3" fmla="*/ 17 h 86"/>
                  <a:gd name="T4" fmla="*/ 85 w 138"/>
                  <a:gd name="T5" fmla="*/ 18 h 86"/>
                  <a:gd name="T6" fmla="*/ 52 w 138"/>
                  <a:gd name="T7" fmla="*/ 0 h 86"/>
                  <a:gd name="T8" fmla="*/ 13 w 138"/>
                  <a:gd name="T9" fmla="*/ 38 h 86"/>
                  <a:gd name="T10" fmla="*/ 0 w 138"/>
                  <a:gd name="T11" fmla="*/ 60 h 86"/>
                  <a:gd name="T12" fmla="*/ 26 w 138"/>
                  <a:gd name="T13" fmla="*/ 86 h 86"/>
                  <a:gd name="T14" fmla="*/ 45 w 138"/>
                  <a:gd name="T15" fmla="*/ 86 h 86"/>
                  <a:gd name="T16" fmla="*/ 38 w 138"/>
                  <a:gd name="T17" fmla="*/ 77 h 86"/>
                  <a:gd name="T18" fmla="*/ 26 w 138"/>
                  <a:gd name="T19" fmla="*/ 77 h 86"/>
                  <a:gd name="T20" fmla="*/ 8 w 138"/>
                  <a:gd name="T21" fmla="*/ 60 h 86"/>
                  <a:gd name="T22" fmla="*/ 22 w 138"/>
                  <a:gd name="T23" fmla="*/ 43 h 86"/>
                  <a:gd name="T24" fmla="*/ 21 w 138"/>
                  <a:gd name="T25" fmla="*/ 38 h 86"/>
                  <a:gd name="T26" fmla="*/ 52 w 138"/>
                  <a:gd name="T27" fmla="*/ 8 h 86"/>
                  <a:gd name="T28" fmla="*/ 80 w 138"/>
                  <a:gd name="T29" fmla="*/ 30 h 86"/>
                  <a:gd name="T30" fmla="*/ 93 w 138"/>
                  <a:gd name="T31" fmla="*/ 25 h 86"/>
                  <a:gd name="T32" fmla="*/ 112 w 138"/>
                  <a:gd name="T33" fmla="*/ 43 h 86"/>
                  <a:gd name="T34" fmla="*/ 112 w 138"/>
                  <a:gd name="T35" fmla="*/ 43 h 86"/>
                  <a:gd name="T36" fmla="*/ 129 w 138"/>
                  <a:gd name="T37" fmla="*/ 60 h 86"/>
                  <a:gd name="T38" fmla="*/ 112 w 138"/>
                  <a:gd name="T39" fmla="*/ 77 h 86"/>
                  <a:gd name="T40" fmla="*/ 100 w 138"/>
                  <a:gd name="T41" fmla="*/ 77 h 86"/>
                  <a:gd name="T42" fmla="*/ 93 w 138"/>
                  <a:gd name="T43" fmla="*/ 86 h 86"/>
                  <a:gd name="T44" fmla="*/ 112 w 138"/>
                  <a:gd name="T45" fmla="*/ 86 h 86"/>
                  <a:gd name="T46" fmla="*/ 138 w 138"/>
                  <a:gd name="T47" fmla="*/ 60 h 86"/>
                  <a:gd name="T48" fmla="*/ 119 w 138"/>
                  <a:gd name="T49" fmla="*/ 3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8" h="86">
                    <a:moveTo>
                      <a:pt x="119" y="35"/>
                    </a:moveTo>
                    <a:cubicBezTo>
                      <a:pt x="115" y="24"/>
                      <a:pt x="105" y="17"/>
                      <a:pt x="93" y="17"/>
                    </a:cubicBezTo>
                    <a:cubicBezTo>
                      <a:pt x="90" y="17"/>
                      <a:pt x="87" y="17"/>
                      <a:pt x="85" y="18"/>
                    </a:cubicBezTo>
                    <a:cubicBezTo>
                      <a:pt x="78" y="7"/>
                      <a:pt x="66" y="0"/>
                      <a:pt x="52" y="0"/>
                    </a:cubicBezTo>
                    <a:cubicBezTo>
                      <a:pt x="30" y="0"/>
                      <a:pt x="13" y="16"/>
                      <a:pt x="13" y="38"/>
                    </a:cubicBezTo>
                    <a:cubicBezTo>
                      <a:pt x="5" y="42"/>
                      <a:pt x="0" y="50"/>
                      <a:pt x="0" y="60"/>
                    </a:cubicBezTo>
                    <a:cubicBezTo>
                      <a:pt x="0" y="74"/>
                      <a:pt x="11" y="86"/>
                      <a:pt x="26" y="86"/>
                    </a:cubicBezTo>
                    <a:cubicBezTo>
                      <a:pt x="45" y="86"/>
                      <a:pt x="45" y="86"/>
                      <a:pt x="45" y="86"/>
                    </a:cubicBezTo>
                    <a:cubicBezTo>
                      <a:pt x="38" y="77"/>
                      <a:pt x="38" y="77"/>
                      <a:pt x="38" y="77"/>
                    </a:cubicBezTo>
                    <a:cubicBezTo>
                      <a:pt x="26" y="77"/>
                      <a:pt x="26" y="77"/>
                      <a:pt x="26" y="77"/>
                    </a:cubicBezTo>
                    <a:cubicBezTo>
                      <a:pt x="16" y="77"/>
                      <a:pt x="8" y="69"/>
                      <a:pt x="8" y="60"/>
                    </a:cubicBezTo>
                    <a:cubicBezTo>
                      <a:pt x="8" y="52"/>
                      <a:pt x="14" y="45"/>
                      <a:pt x="22" y="43"/>
                    </a:cubicBezTo>
                    <a:cubicBezTo>
                      <a:pt x="22" y="42"/>
                      <a:pt x="21" y="40"/>
                      <a:pt x="21" y="38"/>
                    </a:cubicBezTo>
                    <a:cubicBezTo>
                      <a:pt x="21" y="22"/>
                      <a:pt x="35" y="8"/>
                      <a:pt x="52" y="8"/>
                    </a:cubicBezTo>
                    <a:cubicBezTo>
                      <a:pt x="65" y="8"/>
                      <a:pt x="77" y="17"/>
                      <a:pt x="80" y="30"/>
                    </a:cubicBezTo>
                    <a:cubicBezTo>
                      <a:pt x="84" y="27"/>
                      <a:pt x="88" y="25"/>
                      <a:pt x="93" y="25"/>
                    </a:cubicBezTo>
                    <a:cubicBezTo>
                      <a:pt x="103" y="25"/>
                      <a:pt x="111" y="33"/>
                      <a:pt x="112" y="43"/>
                    </a:cubicBezTo>
                    <a:cubicBezTo>
                      <a:pt x="112" y="43"/>
                      <a:pt x="112" y="43"/>
                      <a:pt x="112" y="43"/>
                    </a:cubicBezTo>
                    <a:cubicBezTo>
                      <a:pt x="121" y="43"/>
                      <a:pt x="129" y="50"/>
                      <a:pt x="129" y="60"/>
                    </a:cubicBezTo>
                    <a:cubicBezTo>
                      <a:pt x="129" y="69"/>
                      <a:pt x="121" y="77"/>
                      <a:pt x="112" y="77"/>
                    </a:cubicBezTo>
                    <a:cubicBezTo>
                      <a:pt x="100" y="77"/>
                      <a:pt x="100" y="77"/>
                      <a:pt x="100" y="77"/>
                    </a:cubicBezTo>
                    <a:cubicBezTo>
                      <a:pt x="93" y="86"/>
                      <a:pt x="93" y="86"/>
                      <a:pt x="93" y="86"/>
                    </a:cubicBezTo>
                    <a:cubicBezTo>
                      <a:pt x="112" y="86"/>
                      <a:pt x="112" y="86"/>
                      <a:pt x="112" y="86"/>
                    </a:cubicBezTo>
                    <a:cubicBezTo>
                      <a:pt x="126" y="86"/>
                      <a:pt x="138" y="74"/>
                      <a:pt x="138" y="60"/>
                    </a:cubicBezTo>
                    <a:cubicBezTo>
                      <a:pt x="138" y="48"/>
                      <a:pt x="130" y="38"/>
                      <a:pt x="11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ndParaRPr>
              </a:p>
            </p:txBody>
          </p:sp>
        </p:grpSp>
        <p:grpSp>
          <p:nvGrpSpPr>
            <p:cNvPr id="92" name="Group 91">
              <a:extLst>
                <a:ext uri="{FF2B5EF4-FFF2-40B4-BE49-F238E27FC236}">
                  <a16:creationId xmlns:a16="http://schemas.microsoft.com/office/drawing/2014/main" id="{B9DCCABE-DF45-D236-6526-855DD240785F}"/>
                </a:ext>
              </a:extLst>
            </p:cNvPr>
            <p:cNvGrpSpPr/>
            <p:nvPr/>
          </p:nvGrpSpPr>
          <p:grpSpPr>
            <a:xfrm>
              <a:off x="2207630" y="3506645"/>
              <a:ext cx="616769" cy="507646"/>
              <a:chOff x="2195562" y="784036"/>
              <a:chExt cx="733616" cy="603822"/>
            </a:xfrm>
            <a:solidFill>
              <a:srgbClr val="FFFFFF"/>
            </a:solidFill>
          </p:grpSpPr>
          <p:sp>
            <p:nvSpPr>
              <p:cNvPr id="93" name="Freeform 13">
                <a:extLst>
                  <a:ext uri="{FF2B5EF4-FFF2-40B4-BE49-F238E27FC236}">
                    <a16:creationId xmlns:a16="http://schemas.microsoft.com/office/drawing/2014/main" id="{5C0629D4-CAE9-4984-5208-68AE58F94074}"/>
                  </a:ext>
                </a:extLst>
              </p:cNvPr>
              <p:cNvSpPr>
                <a:spLocks noEditPoints="1"/>
              </p:cNvSpPr>
              <p:nvPr/>
            </p:nvSpPr>
            <p:spPr bwMode="auto">
              <a:xfrm>
                <a:off x="2525688" y="1102876"/>
                <a:ext cx="67718" cy="87471"/>
              </a:xfrm>
              <a:custGeom>
                <a:avLst/>
                <a:gdLst>
                  <a:gd name="T0" fmla="*/ 13 w 13"/>
                  <a:gd name="T1" fmla="*/ 9 h 16"/>
                  <a:gd name="T2" fmla="*/ 13 w 13"/>
                  <a:gd name="T3" fmla="*/ 6 h 16"/>
                  <a:gd name="T4" fmla="*/ 7 w 13"/>
                  <a:gd name="T5" fmla="*/ 0 h 16"/>
                  <a:gd name="T6" fmla="*/ 0 w 13"/>
                  <a:gd name="T7" fmla="*/ 6 h 16"/>
                  <a:gd name="T8" fmla="*/ 0 w 13"/>
                  <a:gd name="T9" fmla="*/ 9 h 16"/>
                  <a:gd name="T10" fmla="*/ 7 w 13"/>
                  <a:gd name="T11" fmla="*/ 16 h 16"/>
                  <a:gd name="T12" fmla="*/ 13 w 13"/>
                  <a:gd name="T13" fmla="*/ 9 h 16"/>
                  <a:gd name="T14" fmla="*/ 13 w 13"/>
                  <a:gd name="T15" fmla="*/ 9 h 16"/>
                  <a:gd name="T16" fmla="*/ 13 w 13"/>
                  <a:gd name="T17"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3" y="9"/>
                    </a:moveTo>
                    <a:cubicBezTo>
                      <a:pt x="13" y="6"/>
                      <a:pt x="13" y="6"/>
                      <a:pt x="13" y="6"/>
                    </a:cubicBezTo>
                    <a:cubicBezTo>
                      <a:pt x="13" y="3"/>
                      <a:pt x="10" y="0"/>
                      <a:pt x="7" y="0"/>
                    </a:cubicBezTo>
                    <a:cubicBezTo>
                      <a:pt x="3" y="0"/>
                      <a:pt x="0" y="3"/>
                      <a:pt x="0" y="6"/>
                    </a:cubicBezTo>
                    <a:cubicBezTo>
                      <a:pt x="0" y="9"/>
                      <a:pt x="0" y="9"/>
                      <a:pt x="0" y="9"/>
                    </a:cubicBezTo>
                    <a:cubicBezTo>
                      <a:pt x="0" y="13"/>
                      <a:pt x="3" y="16"/>
                      <a:pt x="7" y="16"/>
                    </a:cubicBezTo>
                    <a:cubicBezTo>
                      <a:pt x="10" y="16"/>
                      <a:pt x="13" y="13"/>
                      <a:pt x="13" y="9"/>
                    </a:cubicBezTo>
                    <a:close/>
                    <a:moveTo>
                      <a:pt x="13" y="9"/>
                    </a:moveTo>
                    <a:cubicBezTo>
                      <a:pt x="13" y="9"/>
                      <a:pt x="13" y="9"/>
                      <a:pt x="13"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ndParaRPr>
              </a:p>
            </p:txBody>
          </p:sp>
          <p:sp>
            <p:nvSpPr>
              <p:cNvPr id="94" name="Freeform 14">
                <a:extLst>
                  <a:ext uri="{FF2B5EF4-FFF2-40B4-BE49-F238E27FC236}">
                    <a16:creationId xmlns:a16="http://schemas.microsoft.com/office/drawing/2014/main" id="{EB6F0835-8923-5DC5-E0A9-29218CC6F58D}"/>
                  </a:ext>
                </a:extLst>
              </p:cNvPr>
              <p:cNvSpPr>
                <a:spLocks noEditPoints="1"/>
              </p:cNvSpPr>
              <p:nvPr/>
            </p:nvSpPr>
            <p:spPr bwMode="auto">
              <a:xfrm>
                <a:off x="2206848" y="1162130"/>
                <a:ext cx="705400" cy="225728"/>
              </a:xfrm>
              <a:custGeom>
                <a:avLst/>
                <a:gdLst>
                  <a:gd name="T0" fmla="*/ 78 w 133"/>
                  <a:gd name="T1" fmla="*/ 2 h 42"/>
                  <a:gd name="T2" fmla="*/ 67 w 133"/>
                  <a:gd name="T3" fmla="*/ 11 h 42"/>
                  <a:gd name="T4" fmla="*/ 55 w 133"/>
                  <a:gd name="T5" fmla="*/ 2 h 42"/>
                  <a:gd name="T6" fmla="*/ 9 w 133"/>
                  <a:gd name="T7" fmla="*/ 2 h 42"/>
                  <a:gd name="T8" fmla="*/ 0 w 133"/>
                  <a:gd name="T9" fmla="*/ 0 h 42"/>
                  <a:gd name="T10" fmla="*/ 0 w 133"/>
                  <a:gd name="T11" fmla="*/ 31 h 42"/>
                  <a:gd name="T12" fmla="*/ 11 w 133"/>
                  <a:gd name="T13" fmla="*/ 42 h 42"/>
                  <a:gd name="T14" fmla="*/ 122 w 133"/>
                  <a:gd name="T15" fmla="*/ 42 h 42"/>
                  <a:gd name="T16" fmla="*/ 133 w 133"/>
                  <a:gd name="T17" fmla="*/ 31 h 42"/>
                  <a:gd name="T18" fmla="*/ 133 w 133"/>
                  <a:gd name="T19" fmla="*/ 0 h 42"/>
                  <a:gd name="T20" fmla="*/ 125 w 133"/>
                  <a:gd name="T21" fmla="*/ 2 h 42"/>
                  <a:gd name="T22" fmla="*/ 78 w 133"/>
                  <a:gd name="T23" fmla="*/ 2 h 42"/>
                  <a:gd name="T24" fmla="*/ 78 w 133"/>
                  <a:gd name="T25" fmla="*/ 2 h 42"/>
                  <a:gd name="T26" fmla="*/ 78 w 133"/>
                  <a:gd name="T27"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42">
                    <a:moveTo>
                      <a:pt x="78" y="2"/>
                    </a:moveTo>
                    <a:cubicBezTo>
                      <a:pt x="76" y="7"/>
                      <a:pt x="72" y="11"/>
                      <a:pt x="67" y="11"/>
                    </a:cubicBezTo>
                    <a:cubicBezTo>
                      <a:pt x="61" y="11"/>
                      <a:pt x="57" y="7"/>
                      <a:pt x="55" y="2"/>
                    </a:cubicBezTo>
                    <a:cubicBezTo>
                      <a:pt x="9" y="2"/>
                      <a:pt x="9" y="2"/>
                      <a:pt x="9" y="2"/>
                    </a:cubicBezTo>
                    <a:cubicBezTo>
                      <a:pt x="6" y="2"/>
                      <a:pt x="3" y="1"/>
                      <a:pt x="0" y="0"/>
                    </a:cubicBezTo>
                    <a:cubicBezTo>
                      <a:pt x="0" y="31"/>
                      <a:pt x="0" y="31"/>
                      <a:pt x="0" y="31"/>
                    </a:cubicBezTo>
                    <a:cubicBezTo>
                      <a:pt x="0" y="37"/>
                      <a:pt x="5" y="42"/>
                      <a:pt x="11" y="42"/>
                    </a:cubicBezTo>
                    <a:cubicBezTo>
                      <a:pt x="122" y="42"/>
                      <a:pt x="122" y="42"/>
                      <a:pt x="122" y="42"/>
                    </a:cubicBezTo>
                    <a:cubicBezTo>
                      <a:pt x="128" y="42"/>
                      <a:pt x="133" y="37"/>
                      <a:pt x="133" y="31"/>
                    </a:cubicBezTo>
                    <a:cubicBezTo>
                      <a:pt x="133" y="0"/>
                      <a:pt x="133" y="0"/>
                      <a:pt x="133" y="0"/>
                    </a:cubicBezTo>
                    <a:cubicBezTo>
                      <a:pt x="130" y="1"/>
                      <a:pt x="127" y="2"/>
                      <a:pt x="125" y="2"/>
                    </a:cubicBezTo>
                    <a:lnTo>
                      <a:pt x="78" y="2"/>
                    </a:lnTo>
                    <a:close/>
                    <a:moveTo>
                      <a:pt x="78" y="2"/>
                    </a:moveTo>
                    <a:cubicBezTo>
                      <a:pt x="78" y="2"/>
                      <a:pt x="78" y="2"/>
                      <a:pt x="78"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ndParaRPr>
              </a:p>
            </p:txBody>
          </p:sp>
          <p:sp>
            <p:nvSpPr>
              <p:cNvPr id="95" name="Freeform 15">
                <a:extLst>
                  <a:ext uri="{FF2B5EF4-FFF2-40B4-BE49-F238E27FC236}">
                    <a16:creationId xmlns:a16="http://schemas.microsoft.com/office/drawing/2014/main" id="{F11C6596-661C-7182-AC8C-C837C6C2CFF7}"/>
                  </a:ext>
                </a:extLst>
              </p:cNvPr>
              <p:cNvSpPr>
                <a:spLocks noEditPoints="1"/>
              </p:cNvSpPr>
              <p:nvPr/>
            </p:nvSpPr>
            <p:spPr bwMode="auto">
              <a:xfrm>
                <a:off x="2195562" y="784036"/>
                <a:ext cx="733616" cy="347058"/>
              </a:xfrm>
              <a:custGeom>
                <a:avLst/>
                <a:gdLst>
                  <a:gd name="T0" fmla="*/ 126 w 138"/>
                  <a:gd name="T1" fmla="*/ 18 h 65"/>
                  <a:gd name="T2" fmla="*/ 100 w 138"/>
                  <a:gd name="T3" fmla="*/ 18 h 65"/>
                  <a:gd name="T4" fmla="*/ 79 w 138"/>
                  <a:gd name="T5" fmla="*/ 0 h 65"/>
                  <a:gd name="T6" fmla="*/ 58 w 138"/>
                  <a:gd name="T7" fmla="*/ 0 h 65"/>
                  <a:gd name="T8" fmla="*/ 37 w 138"/>
                  <a:gd name="T9" fmla="*/ 18 h 65"/>
                  <a:gd name="T10" fmla="*/ 11 w 138"/>
                  <a:gd name="T11" fmla="*/ 18 h 65"/>
                  <a:gd name="T12" fmla="*/ 0 w 138"/>
                  <a:gd name="T13" fmla="*/ 29 h 65"/>
                  <a:gd name="T14" fmla="*/ 0 w 138"/>
                  <a:gd name="T15" fmla="*/ 54 h 65"/>
                  <a:gd name="T16" fmla="*/ 11 w 138"/>
                  <a:gd name="T17" fmla="*/ 65 h 65"/>
                  <a:gd name="T18" fmla="*/ 57 w 138"/>
                  <a:gd name="T19" fmla="*/ 65 h 65"/>
                  <a:gd name="T20" fmla="*/ 60 w 138"/>
                  <a:gd name="T21" fmla="*/ 57 h 65"/>
                  <a:gd name="T22" fmla="*/ 60 w 138"/>
                  <a:gd name="T23" fmla="*/ 57 h 65"/>
                  <a:gd name="T24" fmla="*/ 62 w 138"/>
                  <a:gd name="T25" fmla="*/ 55 h 65"/>
                  <a:gd name="T26" fmla="*/ 63 w 138"/>
                  <a:gd name="T27" fmla="*/ 55 h 65"/>
                  <a:gd name="T28" fmla="*/ 64 w 138"/>
                  <a:gd name="T29" fmla="*/ 54 h 65"/>
                  <a:gd name="T30" fmla="*/ 65 w 138"/>
                  <a:gd name="T31" fmla="*/ 54 h 65"/>
                  <a:gd name="T32" fmla="*/ 66 w 138"/>
                  <a:gd name="T33" fmla="*/ 54 h 65"/>
                  <a:gd name="T34" fmla="*/ 69 w 138"/>
                  <a:gd name="T35" fmla="*/ 54 h 65"/>
                  <a:gd name="T36" fmla="*/ 71 w 138"/>
                  <a:gd name="T37" fmla="*/ 54 h 65"/>
                  <a:gd name="T38" fmla="*/ 72 w 138"/>
                  <a:gd name="T39" fmla="*/ 54 h 65"/>
                  <a:gd name="T40" fmla="*/ 73 w 138"/>
                  <a:gd name="T41" fmla="*/ 54 h 65"/>
                  <a:gd name="T42" fmla="*/ 74 w 138"/>
                  <a:gd name="T43" fmla="*/ 55 h 65"/>
                  <a:gd name="T44" fmla="*/ 75 w 138"/>
                  <a:gd name="T45" fmla="*/ 55 h 65"/>
                  <a:gd name="T46" fmla="*/ 77 w 138"/>
                  <a:gd name="T47" fmla="*/ 57 h 65"/>
                  <a:gd name="T48" fmla="*/ 77 w 138"/>
                  <a:gd name="T49" fmla="*/ 57 h 65"/>
                  <a:gd name="T50" fmla="*/ 80 w 138"/>
                  <a:gd name="T51" fmla="*/ 65 h 65"/>
                  <a:gd name="T52" fmla="*/ 127 w 138"/>
                  <a:gd name="T53" fmla="*/ 65 h 65"/>
                  <a:gd name="T54" fmla="*/ 138 w 138"/>
                  <a:gd name="T55" fmla="*/ 54 h 65"/>
                  <a:gd name="T56" fmla="*/ 138 w 138"/>
                  <a:gd name="T57" fmla="*/ 29 h 65"/>
                  <a:gd name="T58" fmla="*/ 126 w 138"/>
                  <a:gd name="T59" fmla="*/ 18 h 65"/>
                  <a:gd name="T60" fmla="*/ 48 w 138"/>
                  <a:gd name="T61" fmla="*/ 18 h 65"/>
                  <a:gd name="T62" fmla="*/ 58 w 138"/>
                  <a:gd name="T63" fmla="*/ 10 h 65"/>
                  <a:gd name="T64" fmla="*/ 79 w 138"/>
                  <a:gd name="T65" fmla="*/ 10 h 65"/>
                  <a:gd name="T66" fmla="*/ 89 w 138"/>
                  <a:gd name="T67" fmla="*/ 18 h 65"/>
                  <a:gd name="T68" fmla="*/ 48 w 138"/>
                  <a:gd name="T69" fmla="*/ 18 h 65"/>
                  <a:gd name="T70" fmla="*/ 48 w 138"/>
                  <a:gd name="T71" fmla="*/ 18 h 65"/>
                  <a:gd name="T72" fmla="*/ 48 w 138"/>
                  <a:gd name="T73" fmla="*/ 1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8" h="65">
                    <a:moveTo>
                      <a:pt x="126" y="18"/>
                    </a:moveTo>
                    <a:cubicBezTo>
                      <a:pt x="100" y="18"/>
                      <a:pt x="100" y="18"/>
                      <a:pt x="100" y="18"/>
                    </a:cubicBezTo>
                    <a:cubicBezTo>
                      <a:pt x="98" y="8"/>
                      <a:pt x="89" y="0"/>
                      <a:pt x="79" y="0"/>
                    </a:cubicBezTo>
                    <a:cubicBezTo>
                      <a:pt x="58" y="0"/>
                      <a:pt x="58" y="0"/>
                      <a:pt x="58" y="0"/>
                    </a:cubicBezTo>
                    <a:cubicBezTo>
                      <a:pt x="48" y="0"/>
                      <a:pt x="39" y="8"/>
                      <a:pt x="37" y="18"/>
                    </a:cubicBezTo>
                    <a:cubicBezTo>
                      <a:pt x="11" y="18"/>
                      <a:pt x="11" y="18"/>
                      <a:pt x="11" y="18"/>
                    </a:cubicBezTo>
                    <a:cubicBezTo>
                      <a:pt x="5" y="18"/>
                      <a:pt x="0" y="23"/>
                      <a:pt x="0" y="29"/>
                    </a:cubicBezTo>
                    <a:cubicBezTo>
                      <a:pt x="0" y="54"/>
                      <a:pt x="0" y="54"/>
                      <a:pt x="0" y="54"/>
                    </a:cubicBezTo>
                    <a:cubicBezTo>
                      <a:pt x="0" y="60"/>
                      <a:pt x="4" y="65"/>
                      <a:pt x="11" y="65"/>
                    </a:cubicBezTo>
                    <a:cubicBezTo>
                      <a:pt x="57" y="65"/>
                      <a:pt x="57" y="65"/>
                      <a:pt x="57" y="65"/>
                    </a:cubicBezTo>
                    <a:cubicBezTo>
                      <a:pt x="57" y="62"/>
                      <a:pt x="58" y="59"/>
                      <a:pt x="60" y="57"/>
                    </a:cubicBezTo>
                    <a:cubicBezTo>
                      <a:pt x="60" y="57"/>
                      <a:pt x="60" y="57"/>
                      <a:pt x="60" y="57"/>
                    </a:cubicBezTo>
                    <a:cubicBezTo>
                      <a:pt x="61" y="56"/>
                      <a:pt x="61" y="56"/>
                      <a:pt x="62" y="55"/>
                    </a:cubicBezTo>
                    <a:cubicBezTo>
                      <a:pt x="62" y="55"/>
                      <a:pt x="62" y="55"/>
                      <a:pt x="63" y="55"/>
                    </a:cubicBezTo>
                    <a:cubicBezTo>
                      <a:pt x="63" y="55"/>
                      <a:pt x="63" y="55"/>
                      <a:pt x="64" y="54"/>
                    </a:cubicBezTo>
                    <a:cubicBezTo>
                      <a:pt x="64" y="54"/>
                      <a:pt x="65" y="54"/>
                      <a:pt x="65" y="54"/>
                    </a:cubicBezTo>
                    <a:cubicBezTo>
                      <a:pt x="65" y="54"/>
                      <a:pt x="66" y="54"/>
                      <a:pt x="66" y="54"/>
                    </a:cubicBezTo>
                    <a:cubicBezTo>
                      <a:pt x="67" y="54"/>
                      <a:pt x="68" y="54"/>
                      <a:pt x="69" y="54"/>
                    </a:cubicBezTo>
                    <a:cubicBezTo>
                      <a:pt x="69" y="54"/>
                      <a:pt x="70" y="54"/>
                      <a:pt x="71" y="54"/>
                    </a:cubicBezTo>
                    <a:cubicBezTo>
                      <a:pt x="71" y="54"/>
                      <a:pt x="72" y="54"/>
                      <a:pt x="72" y="54"/>
                    </a:cubicBezTo>
                    <a:cubicBezTo>
                      <a:pt x="72" y="54"/>
                      <a:pt x="73" y="54"/>
                      <a:pt x="73" y="54"/>
                    </a:cubicBezTo>
                    <a:cubicBezTo>
                      <a:pt x="74" y="55"/>
                      <a:pt x="74" y="55"/>
                      <a:pt x="74" y="55"/>
                    </a:cubicBezTo>
                    <a:cubicBezTo>
                      <a:pt x="75" y="55"/>
                      <a:pt x="75" y="55"/>
                      <a:pt x="75" y="55"/>
                    </a:cubicBezTo>
                    <a:cubicBezTo>
                      <a:pt x="76" y="56"/>
                      <a:pt x="76" y="56"/>
                      <a:pt x="77" y="57"/>
                    </a:cubicBezTo>
                    <a:cubicBezTo>
                      <a:pt x="77" y="57"/>
                      <a:pt x="77" y="57"/>
                      <a:pt x="77" y="57"/>
                    </a:cubicBezTo>
                    <a:cubicBezTo>
                      <a:pt x="79" y="59"/>
                      <a:pt x="80" y="62"/>
                      <a:pt x="80" y="65"/>
                    </a:cubicBezTo>
                    <a:cubicBezTo>
                      <a:pt x="127" y="65"/>
                      <a:pt x="127" y="65"/>
                      <a:pt x="127" y="65"/>
                    </a:cubicBezTo>
                    <a:cubicBezTo>
                      <a:pt x="133" y="65"/>
                      <a:pt x="138" y="60"/>
                      <a:pt x="138" y="54"/>
                    </a:cubicBezTo>
                    <a:cubicBezTo>
                      <a:pt x="138" y="29"/>
                      <a:pt x="138" y="29"/>
                      <a:pt x="138" y="29"/>
                    </a:cubicBezTo>
                    <a:cubicBezTo>
                      <a:pt x="138" y="23"/>
                      <a:pt x="132" y="18"/>
                      <a:pt x="126" y="18"/>
                    </a:cubicBezTo>
                    <a:close/>
                    <a:moveTo>
                      <a:pt x="48" y="18"/>
                    </a:moveTo>
                    <a:cubicBezTo>
                      <a:pt x="49" y="13"/>
                      <a:pt x="53" y="10"/>
                      <a:pt x="58" y="10"/>
                    </a:cubicBezTo>
                    <a:cubicBezTo>
                      <a:pt x="79" y="10"/>
                      <a:pt x="79" y="10"/>
                      <a:pt x="79" y="10"/>
                    </a:cubicBezTo>
                    <a:cubicBezTo>
                      <a:pt x="84" y="10"/>
                      <a:pt x="88" y="13"/>
                      <a:pt x="89" y="18"/>
                    </a:cubicBezTo>
                    <a:lnTo>
                      <a:pt x="48" y="18"/>
                    </a:lnTo>
                    <a:close/>
                    <a:moveTo>
                      <a:pt x="48" y="18"/>
                    </a:moveTo>
                    <a:cubicBezTo>
                      <a:pt x="48" y="18"/>
                      <a:pt x="48" y="18"/>
                      <a:pt x="48" y="1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ndParaRPr>
              </a:p>
            </p:txBody>
          </p:sp>
        </p:grpSp>
      </p:grpSp>
      <p:grpSp>
        <p:nvGrpSpPr>
          <p:cNvPr id="120" name="Group 119">
            <a:extLst>
              <a:ext uri="{FF2B5EF4-FFF2-40B4-BE49-F238E27FC236}">
                <a16:creationId xmlns:a16="http://schemas.microsoft.com/office/drawing/2014/main" id="{6B36110F-F125-C45A-E2F8-A0C8C13E7BCF}"/>
              </a:ext>
            </a:extLst>
          </p:cNvPr>
          <p:cNvGrpSpPr/>
          <p:nvPr/>
        </p:nvGrpSpPr>
        <p:grpSpPr>
          <a:xfrm>
            <a:off x="1863500" y="9291382"/>
            <a:ext cx="6299996" cy="1967388"/>
            <a:chOff x="910176" y="4886791"/>
            <a:chExt cx="3149998" cy="983694"/>
          </a:xfrm>
        </p:grpSpPr>
        <p:sp>
          <p:nvSpPr>
            <p:cNvPr id="121" name="TextBox 120">
              <a:extLst>
                <a:ext uri="{FF2B5EF4-FFF2-40B4-BE49-F238E27FC236}">
                  <a16:creationId xmlns:a16="http://schemas.microsoft.com/office/drawing/2014/main" id="{7324420F-8B7E-9E6B-B4A3-92EEAAC45025}"/>
                </a:ext>
              </a:extLst>
            </p:cNvPr>
            <p:cNvSpPr txBox="1"/>
            <p:nvPr/>
          </p:nvSpPr>
          <p:spPr>
            <a:xfrm>
              <a:off x="910176" y="5232457"/>
              <a:ext cx="3149998" cy="638028"/>
            </a:xfrm>
            <a:prstGeom prst="rect">
              <a:avLst/>
            </a:prstGeom>
            <a:noFill/>
          </p:spPr>
          <p:txBody>
            <a:bodyPr wrap="square" rtlCol="0">
              <a:spAutoFit/>
            </a:bodyPr>
            <a:lstStyle/>
            <a:p>
              <a:pPr algn="ctr" defTabSz="1828800">
                <a:lnSpc>
                  <a:spcPts val="3200"/>
                </a:lnSpc>
              </a:pPr>
              <a:r>
                <a:rPr lang="en-US" dirty="0">
                  <a:solidFill>
                    <a:srgbClr val="000000"/>
                  </a:solidFill>
                  <a:latin typeface="Raleway" panose="020B0503030101060003" pitchFamily="34" charset="0"/>
                  <a:cs typeface="Poppins Light" panose="00000400000000000000" pitchFamily="2" charset="0"/>
                </a:rPr>
                <a:t>looked </a:t>
              </a:r>
              <a:r>
                <a:rPr lang="en-US" dirty="0" err="1">
                  <a:solidFill>
                    <a:srgbClr val="000000"/>
                  </a:solidFill>
                  <a:latin typeface="Raleway" panose="020B0503030101060003" pitchFamily="34" charset="0"/>
                  <a:cs typeface="Poppins Light" panose="00000400000000000000" pitchFamily="2" charset="0"/>
                </a:rPr>
                <a:t>onef</a:t>
              </a:r>
              <a:r>
                <a:rPr lang="en-US" dirty="0">
                  <a:solidFill>
                    <a:srgbClr val="000000"/>
                  </a:solidFill>
                  <a:latin typeface="Raleway" panose="020B0503030101060003" pitchFamily="34" charset="0"/>
                  <a:cs typeface="Poppins Light" panose="00000400000000000000" pitchFamily="2" charset="0"/>
                </a:rPr>
                <a:t> the more design obscure</a:t>
              </a:r>
            </a:p>
            <a:p>
              <a:pPr algn="ctr" defTabSz="1828800">
                <a:lnSpc>
                  <a:spcPts val="3200"/>
                </a:lnSpc>
              </a:pPr>
              <a:r>
                <a:rPr lang="en-US" dirty="0">
                  <a:solidFill>
                    <a:srgbClr val="000000"/>
                  </a:solidFill>
                  <a:latin typeface="Raleway" panose="020B0503030101060003" pitchFamily="34" charset="0"/>
                  <a:cs typeface="Poppins Light" panose="00000400000000000000" pitchFamily="2" charset="0"/>
                </a:rPr>
                <a:t>words, </a:t>
              </a:r>
              <a:r>
                <a:rPr lang="en-US" dirty="0" err="1">
                  <a:solidFill>
                    <a:srgbClr val="000000"/>
                  </a:solidFill>
                  <a:latin typeface="Raleway" panose="020B0503030101060003" pitchFamily="34" charset="0"/>
                  <a:cs typeface="Poppins Light" panose="00000400000000000000" pitchFamily="2" charset="0"/>
                </a:rPr>
                <a:t>consectetur</a:t>
              </a:r>
              <a:r>
                <a:rPr lang="en-US" dirty="0">
                  <a:solidFill>
                    <a:srgbClr val="000000"/>
                  </a:solidFill>
                  <a:latin typeface="Raleway" panose="020B0503030101060003" pitchFamily="34" charset="0"/>
                  <a:cs typeface="Poppins Light" panose="00000400000000000000" pitchFamily="2" charset="0"/>
                </a:rPr>
                <a:t> the through discovered </a:t>
              </a:r>
            </a:p>
            <a:p>
              <a:pPr algn="ctr" defTabSz="1828800">
                <a:lnSpc>
                  <a:spcPts val="3200"/>
                </a:lnSpc>
              </a:pPr>
              <a:r>
                <a:rPr lang="en-US" dirty="0" err="1">
                  <a:solidFill>
                    <a:srgbClr val="000000"/>
                  </a:solidFill>
                  <a:latin typeface="Raleway" panose="020B0503030101060003" pitchFamily="34" charset="0"/>
                  <a:cs typeface="Poppins Light" panose="00000400000000000000" pitchFamily="2" charset="0"/>
                </a:rPr>
                <a:t>btable</a:t>
              </a:r>
              <a:r>
                <a:rPr lang="en-US" dirty="0">
                  <a:solidFill>
                    <a:srgbClr val="000000"/>
                  </a:solidFill>
                  <a:latin typeface="Raleway" panose="020B0503030101060003" pitchFamily="34" charset="0"/>
                  <a:cs typeface="Poppins Light" panose="00000400000000000000" pitchFamily="2" charset="0"/>
                </a:rPr>
                <a:t> source </a:t>
              </a:r>
              <a:r>
                <a:rPr lang="en-US" dirty="0" err="1">
                  <a:solidFill>
                    <a:srgbClr val="000000"/>
                  </a:solidFill>
                  <a:latin typeface="Raleway" panose="020B0503030101060003" pitchFamily="34" charset="0"/>
                  <a:cs typeface="Poppins Light" panose="00000400000000000000" pitchFamily="2" charset="0"/>
                </a:rPr>
                <a:t>Powerpoint</a:t>
              </a:r>
              <a:r>
                <a:rPr lang="en-US" dirty="0">
                  <a:solidFill>
                    <a:srgbClr val="000000"/>
                  </a:solidFill>
                  <a:latin typeface="Raleway" panose="020B0503030101060003" pitchFamily="34" charset="0"/>
                  <a:cs typeface="Poppins Light" panose="00000400000000000000" pitchFamily="2" charset="0"/>
                </a:rPr>
                <a:t>.</a:t>
              </a:r>
            </a:p>
          </p:txBody>
        </p:sp>
        <p:sp>
          <p:nvSpPr>
            <p:cNvPr id="122" name="TextBox 121">
              <a:extLst>
                <a:ext uri="{FF2B5EF4-FFF2-40B4-BE49-F238E27FC236}">
                  <a16:creationId xmlns:a16="http://schemas.microsoft.com/office/drawing/2014/main" id="{C8937DB1-FBC5-B70E-09B1-9D5863D849D5}"/>
                </a:ext>
              </a:extLst>
            </p:cNvPr>
            <p:cNvSpPr txBox="1"/>
            <p:nvPr/>
          </p:nvSpPr>
          <p:spPr>
            <a:xfrm>
              <a:off x="931750" y="4886791"/>
              <a:ext cx="3106850" cy="261610"/>
            </a:xfrm>
            <a:prstGeom prst="rect">
              <a:avLst/>
            </a:prstGeom>
            <a:noFill/>
          </p:spPr>
          <p:txBody>
            <a:bodyPr wrap="square" rtlCol="0">
              <a:spAutoFit/>
            </a:bodyPr>
            <a:lstStyle/>
            <a:p>
              <a:pPr algn="ctr" defTabSz="1828800"/>
              <a:r>
                <a:rPr lang="en-US" sz="2800" dirty="0">
                  <a:solidFill>
                    <a:srgbClr val="000000"/>
                  </a:solidFill>
                  <a:latin typeface="Raleway" panose="020B0503030101060003" pitchFamily="34" charset="0"/>
                  <a:cs typeface="Poppins Light" panose="00000400000000000000" pitchFamily="2" charset="0"/>
                </a:rPr>
                <a:t>This Slides is 100% Editable </a:t>
              </a:r>
            </a:p>
          </p:txBody>
        </p:sp>
      </p:grpSp>
      <p:grpSp>
        <p:nvGrpSpPr>
          <p:cNvPr id="123" name="Group 122">
            <a:extLst>
              <a:ext uri="{FF2B5EF4-FFF2-40B4-BE49-F238E27FC236}">
                <a16:creationId xmlns:a16="http://schemas.microsoft.com/office/drawing/2014/main" id="{09B16EAC-9B83-03B5-18C3-4D79BCAAD570}"/>
              </a:ext>
            </a:extLst>
          </p:cNvPr>
          <p:cNvGrpSpPr/>
          <p:nvPr/>
        </p:nvGrpSpPr>
        <p:grpSpPr>
          <a:xfrm>
            <a:off x="9042002" y="9291382"/>
            <a:ext cx="6299996" cy="1967388"/>
            <a:chOff x="910176" y="4886791"/>
            <a:chExt cx="3149998" cy="983694"/>
          </a:xfrm>
        </p:grpSpPr>
        <p:sp>
          <p:nvSpPr>
            <p:cNvPr id="124" name="TextBox 123">
              <a:extLst>
                <a:ext uri="{FF2B5EF4-FFF2-40B4-BE49-F238E27FC236}">
                  <a16:creationId xmlns:a16="http://schemas.microsoft.com/office/drawing/2014/main" id="{5261EB3B-4D47-F5AF-B5C2-56D0255D9828}"/>
                </a:ext>
              </a:extLst>
            </p:cNvPr>
            <p:cNvSpPr txBox="1"/>
            <p:nvPr/>
          </p:nvSpPr>
          <p:spPr>
            <a:xfrm>
              <a:off x="910176" y="5232457"/>
              <a:ext cx="3149998" cy="638028"/>
            </a:xfrm>
            <a:prstGeom prst="rect">
              <a:avLst/>
            </a:prstGeom>
            <a:noFill/>
          </p:spPr>
          <p:txBody>
            <a:bodyPr wrap="square" rtlCol="0">
              <a:spAutoFit/>
            </a:bodyPr>
            <a:lstStyle/>
            <a:p>
              <a:pPr algn="ctr" defTabSz="1828800">
                <a:lnSpc>
                  <a:spcPts val="3200"/>
                </a:lnSpc>
              </a:pPr>
              <a:r>
                <a:rPr lang="en-US" dirty="0">
                  <a:solidFill>
                    <a:srgbClr val="000000"/>
                  </a:solidFill>
                  <a:latin typeface="Raleway" panose="020B0503030101060003" pitchFamily="34" charset="0"/>
                  <a:cs typeface="Poppins Light" panose="00000400000000000000" pitchFamily="2" charset="0"/>
                </a:rPr>
                <a:t>looked </a:t>
              </a:r>
              <a:r>
                <a:rPr lang="en-US" dirty="0" err="1">
                  <a:solidFill>
                    <a:srgbClr val="000000"/>
                  </a:solidFill>
                  <a:latin typeface="Raleway" panose="020B0503030101060003" pitchFamily="34" charset="0"/>
                  <a:cs typeface="Poppins Light" panose="00000400000000000000" pitchFamily="2" charset="0"/>
                </a:rPr>
                <a:t>onef</a:t>
              </a:r>
              <a:r>
                <a:rPr lang="en-US" dirty="0">
                  <a:solidFill>
                    <a:srgbClr val="000000"/>
                  </a:solidFill>
                  <a:latin typeface="Raleway" panose="020B0503030101060003" pitchFamily="34" charset="0"/>
                  <a:cs typeface="Poppins Light" panose="00000400000000000000" pitchFamily="2" charset="0"/>
                </a:rPr>
                <a:t> the more design obscure</a:t>
              </a:r>
            </a:p>
            <a:p>
              <a:pPr algn="ctr" defTabSz="1828800">
                <a:lnSpc>
                  <a:spcPts val="3200"/>
                </a:lnSpc>
              </a:pPr>
              <a:r>
                <a:rPr lang="en-US" dirty="0">
                  <a:solidFill>
                    <a:srgbClr val="000000"/>
                  </a:solidFill>
                  <a:latin typeface="Raleway" panose="020B0503030101060003" pitchFamily="34" charset="0"/>
                  <a:cs typeface="Poppins Light" panose="00000400000000000000" pitchFamily="2" charset="0"/>
                </a:rPr>
                <a:t>words, </a:t>
              </a:r>
              <a:r>
                <a:rPr lang="en-US" dirty="0" err="1">
                  <a:solidFill>
                    <a:srgbClr val="000000"/>
                  </a:solidFill>
                  <a:latin typeface="Raleway" panose="020B0503030101060003" pitchFamily="34" charset="0"/>
                  <a:cs typeface="Poppins Light" panose="00000400000000000000" pitchFamily="2" charset="0"/>
                </a:rPr>
                <a:t>consectetur</a:t>
              </a:r>
              <a:r>
                <a:rPr lang="en-US" dirty="0">
                  <a:solidFill>
                    <a:srgbClr val="000000"/>
                  </a:solidFill>
                  <a:latin typeface="Raleway" panose="020B0503030101060003" pitchFamily="34" charset="0"/>
                  <a:cs typeface="Poppins Light" panose="00000400000000000000" pitchFamily="2" charset="0"/>
                </a:rPr>
                <a:t> the through discovered </a:t>
              </a:r>
            </a:p>
            <a:p>
              <a:pPr algn="ctr" defTabSz="1828800">
                <a:lnSpc>
                  <a:spcPts val="3200"/>
                </a:lnSpc>
              </a:pPr>
              <a:r>
                <a:rPr lang="en-US" dirty="0" err="1">
                  <a:solidFill>
                    <a:srgbClr val="000000"/>
                  </a:solidFill>
                  <a:latin typeface="Raleway" panose="020B0503030101060003" pitchFamily="34" charset="0"/>
                  <a:cs typeface="Poppins Light" panose="00000400000000000000" pitchFamily="2" charset="0"/>
                </a:rPr>
                <a:t>btable</a:t>
              </a:r>
              <a:r>
                <a:rPr lang="en-US" dirty="0">
                  <a:solidFill>
                    <a:srgbClr val="000000"/>
                  </a:solidFill>
                  <a:latin typeface="Raleway" panose="020B0503030101060003" pitchFamily="34" charset="0"/>
                  <a:cs typeface="Poppins Light" panose="00000400000000000000" pitchFamily="2" charset="0"/>
                </a:rPr>
                <a:t> source </a:t>
              </a:r>
              <a:r>
                <a:rPr lang="en-US" dirty="0" err="1">
                  <a:solidFill>
                    <a:srgbClr val="000000"/>
                  </a:solidFill>
                  <a:latin typeface="Raleway" panose="020B0503030101060003" pitchFamily="34" charset="0"/>
                  <a:cs typeface="Poppins Light" panose="00000400000000000000" pitchFamily="2" charset="0"/>
                </a:rPr>
                <a:t>Powerpoint</a:t>
              </a:r>
              <a:r>
                <a:rPr lang="en-US" dirty="0">
                  <a:solidFill>
                    <a:srgbClr val="000000"/>
                  </a:solidFill>
                  <a:latin typeface="Raleway" panose="020B0503030101060003" pitchFamily="34" charset="0"/>
                  <a:cs typeface="Poppins Light" panose="00000400000000000000" pitchFamily="2" charset="0"/>
                </a:rPr>
                <a:t>.</a:t>
              </a:r>
            </a:p>
          </p:txBody>
        </p:sp>
        <p:sp>
          <p:nvSpPr>
            <p:cNvPr id="125" name="TextBox 124">
              <a:extLst>
                <a:ext uri="{FF2B5EF4-FFF2-40B4-BE49-F238E27FC236}">
                  <a16:creationId xmlns:a16="http://schemas.microsoft.com/office/drawing/2014/main" id="{48D31E38-64E0-0C99-1FC8-894C18D8966E}"/>
                </a:ext>
              </a:extLst>
            </p:cNvPr>
            <p:cNvSpPr txBox="1"/>
            <p:nvPr/>
          </p:nvSpPr>
          <p:spPr>
            <a:xfrm>
              <a:off x="931750" y="4886791"/>
              <a:ext cx="3106850" cy="261610"/>
            </a:xfrm>
            <a:prstGeom prst="rect">
              <a:avLst/>
            </a:prstGeom>
            <a:noFill/>
          </p:spPr>
          <p:txBody>
            <a:bodyPr wrap="square" rtlCol="0">
              <a:spAutoFit/>
            </a:bodyPr>
            <a:lstStyle/>
            <a:p>
              <a:pPr algn="ctr" defTabSz="1828800"/>
              <a:r>
                <a:rPr lang="en-US" sz="2800" dirty="0">
                  <a:solidFill>
                    <a:srgbClr val="000000"/>
                  </a:solidFill>
                  <a:latin typeface="Raleway" panose="020B0503030101060003" pitchFamily="34" charset="0"/>
                  <a:cs typeface="Poppins Light" panose="00000400000000000000" pitchFamily="2" charset="0"/>
                </a:rPr>
                <a:t>This Slides is 100% Editable </a:t>
              </a:r>
            </a:p>
          </p:txBody>
        </p:sp>
      </p:grpSp>
      <p:grpSp>
        <p:nvGrpSpPr>
          <p:cNvPr id="126" name="Group 125">
            <a:extLst>
              <a:ext uri="{FF2B5EF4-FFF2-40B4-BE49-F238E27FC236}">
                <a16:creationId xmlns:a16="http://schemas.microsoft.com/office/drawing/2014/main" id="{9192020F-33A9-D063-873E-644C7952B8BF}"/>
              </a:ext>
            </a:extLst>
          </p:cNvPr>
          <p:cNvGrpSpPr/>
          <p:nvPr/>
        </p:nvGrpSpPr>
        <p:grpSpPr>
          <a:xfrm>
            <a:off x="16220504" y="9291382"/>
            <a:ext cx="6299996" cy="1967388"/>
            <a:chOff x="910176" y="4886791"/>
            <a:chExt cx="3149998" cy="983694"/>
          </a:xfrm>
        </p:grpSpPr>
        <p:sp>
          <p:nvSpPr>
            <p:cNvPr id="127" name="TextBox 126">
              <a:extLst>
                <a:ext uri="{FF2B5EF4-FFF2-40B4-BE49-F238E27FC236}">
                  <a16:creationId xmlns:a16="http://schemas.microsoft.com/office/drawing/2014/main" id="{2EC2CAEE-C37B-E763-493C-CBE541EFCF6D}"/>
                </a:ext>
              </a:extLst>
            </p:cNvPr>
            <p:cNvSpPr txBox="1"/>
            <p:nvPr/>
          </p:nvSpPr>
          <p:spPr>
            <a:xfrm>
              <a:off x="910176" y="5232457"/>
              <a:ext cx="3149998" cy="638028"/>
            </a:xfrm>
            <a:prstGeom prst="rect">
              <a:avLst/>
            </a:prstGeom>
            <a:noFill/>
          </p:spPr>
          <p:txBody>
            <a:bodyPr wrap="square" rtlCol="0">
              <a:spAutoFit/>
            </a:bodyPr>
            <a:lstStyle/>
            <a:p>
              <a:pPr algn="ctr" defTabSz="1828800">
                <a:lnSpc>
                  <a:spcPts val="3200"/>
                </a:lnSpc>
              </a:pPr>
              <a:r>
                <a:rPr lang="en-US" dirty="0">
                  <a:solidFill>
                    <a:srgbClr val="000000"/>
                  </a:solidFill>
                  <a:latin typeface="Raleway" panose="020B0503030101060003" pitchFamily="34" charset="0"/>
                  <a:cs typeface="Poppins Light" panose="00000400000000000000" pitchFamily="2" charset="0"/>
                </a:rPr>
                <a:t>looked </a:t>
              </a:r>
              <a:r>
                <a:rPr lang="en-US" dirty="0" err="1">
                  <a:solidFill>
                    <a:srgbClr val="000000"/>
                  </a:solidFill>
                  <a:latin typeface="Raleway" panose="020B0503030101060003" pitchFamily="34" charset="0"/>
                  <a:cs typeface="Poppins Light" panose="00000400000000000000" pitchFamily="2" charset="0"/>
                </a:rPr>
                <a:t>onef</a:t>
              </a:r>
              <a:r>
                <a:rPr lang="en-US" dirty="0">
                  <a:solidFill>
                    <a:srgbClr val="000000"/>
                  </a:solidFill>
                  <a:latin typeface="Raleway" panose="020B0503030101060003" pitchFamily="34" charset="0"/>
                  <a:cs typeface="Poppins Light" panose="00000400000000000000" pitchFamily="2" charset="0"/>
                </a:rPr>
                <a:t> the more design obscure</a:t>
              </a:r>
            </a:p>
            <a:p>
              <a:pPr algn="ctr" defTabSz="1828800">
                <a:lnSpc>
                  <a:spcPts val="3200"/>
                </a:lnSpc>
              </a:pPr>
              <a:r>
                <a:rPr lang="en-US" dirty="0">
                  <a:solidFill>
                    <a:srgbClr val="000000"/>
                  </a:solidFill>
                  <a:latin typeface="Raleway" panose="020B0503030101060003" pitchFamily="34" charset="0"/>
                  <a:cs typeface="Poppins Light" panose="00000400000000000000" pitchFamily="2" charset="0"/>
                </a:rPr>
                <a:t>words, </a:t>
              </a:r>
              <a:r>
                <a:rPr lang="en-US" dirty="0" err="1">
                  <a:solidFill>
                    <a:srgbClr val="000000"/>
                  </a:solidFill>
                  <a:latin typeface="Raleway" panose="020B0503030101060003" pitchFamily="34" charset="0"/>
                  <a:cs typeface="Poppins Light" panose="00000400000000000000" pitchFamily="2" charset="0"/>
                </a:rPr>
                <a:t>consectetur</a:t>
              </a:r>
              <a:r>
                <a:rPr lang="en-US" dirty="0">
                  <a:solidFill>
                    <a:srgbClr val="000000"/>
                  </a:solidFill>
                  <a:latin typeface="Raleway" panose="020B0503030101060003" pitchFamily="34" charset="0"/>
                  <a:cs typeface="Poppins Light" panose="00000400000000000000" pitchFamily="2" charset="0"/>
                </a:rPr>
                <a:t> the through discovered </a:t>
              </a:r>
            </a:p>
            <a:p>
              <a:pPr algn="ctr" defTabSz="1828800">
                <a:lnSpc>
                  <a:spcPts val="3200"/>
                </a:lnSpc>
              </a:pPr>
              <a:r>
                <a:rPr lang="en-US" dirty="0" err="1">
                  <a:solidFill>
                    <a:srgbClr val="000000"/>
                  </a:solidFill>
                  <a:latin typeface="Raleway" panose="020B0503030101060003" pitchFamily="34" charset="0"/>
                  <a:cs typeface="Poppins Light" panose="00000400000000000000" pitchFamily="2" charset="0"/>
                </a:rPr>
                <a:t>btable</a:t>
              </a:r>
              <a:r>
                <a:rPr lang="en-US" dirty="0">
                  <a:solidFill>
                    <a:srgbClr val="000000"/>
                  </a:solidFill>
                  <a:latin typeface="Raleway" panose="020B0503030101060003" pitchFamily="34" charset="0"/>
                  <a:cs typeface="Poppins Light" panose="00000400000000000000" pitchFamily="2" charset="0"/>
                </a:rPr>
                <a:t> source </a:t>
              </a:r>
              <a:r>
                <a:rPr lang="en-US" dirty="0" err="1">
                  <a:solidFill>
                    <a:srgbClr val="000000"/>
                  </a:solidFill>
                  <a:latin typeface="Raleway" panose="020B0503030101060003" pitchFamily="34" charset="0"/>
                  <a:cs typeface="Poppins Light" panose="00000400000000000000" pitchFamily="2" charset="0"/>
                </a:rPr>
                <a:t>Powerpoint</a:t>
              </a:r>
              <a:r>
                <a:rPr lang="en-US" dirty="0">
                  <a:solidFill>
                    <a:srgbClr val="000000"/>
                  </a:solidFill>
                  <a:latin typeface="Raleway" panose="020B0503030101060003" pitchFamily="34" charset="0"/>
                  <a:cs typeface="Poppins Light" panose="00000400000000000000" pitchFamily="2" charset="0"/>
                </a:rPr>
                <a:t>.</a:t>
              </a:r>
            </a:p>
          </p:txBody>
        </p:sp>
        <p:sp>
          <p:nvSpPr>
            <p:cNvPr id="128" name="TextBox 127">
              <a:extLst>
                <a:ext uri="{FF2B5EF4-FFF2-40B4-BE49-F238E27FC236}">
                  <a16:creationId xmlns:a16="http://schemas.microsoft.com/office/drawing/2014/main" id="{C75AA342-27EF-F343-057C-34A985030CBC}"/>
                </a:ext>
              </a:extLst>
            </p:cNvPr>
            <p:cNvSpPr txBox="1"/>
            <p:nvPr/>
          </p:nvSpPr>
          <p:spPr>
            <a:xfrm>
              <a:off x="931750" y="4886791"/>
              <a:ext cx="3106850" cy="261610"/>
            </a:xfrm>
            <a:prstGeom prst="rect">
              <a:avLst/>
            </a:prstGeom>
            <a:noFill/>
          </p:spPr>
          <p:txBody>
            <a:bodyPr wrap="square" rtlCol="0">
              <a:spAutoFit/>
            </a:bodyPr>
            <a:lstStyle/>
            <a:p>
              <a:pPr algn="ctr" defTabSz="1828800"/>
              <a:r>
                <a:rPr lang="en-US" sz="2800" dirty="0">
                  <a:solidFill>
                    <a:srgbClr val="000000"/>
                  </a:solidFill>
                  <a:latin typeface="Raleway" panose="020B0503030101060003" pitchFamily="34" charset="0"/>
                  <a:cs typeface="Poppins Light" panose="00000400000000000000" pitchFamily="2" charset="0"/>
                </a:rPr>
                <a:t>This Slides is 100% Editable </a:t>
              </a:r>
            </a:p>
          </p:txBody>
        </p:sp>
      </p:grpSp>
      <p:sp>
        <p:nvSpPr>
          <p:cNvPr id="129" name="Title 62">
            <a:extLst>
              <a:ext uri="{FF2B5EF4-FFF2-40B4-BE49-F238E27FC236}">
                <a16:creationId xmlns:a16="http://schemas.microsoft.com/office/drawing/2014/main" id="{EE4FB850-2F82-10B1-76F7-8B681FA35BCA}"/>
              </a:ext>
            </a:extLst>
          </p:cNvPr>
          <p:cNvSpPr txBox="1">
            <a:spLocks/>
          </p:cNvSpPr>
          <p:nvPr/>
        </p:nvSpPr>
        <p:spPr>
          <a:xfrm>
            <a:off x="1270000" y="1055811"/>
            <a:ext cx="21844000" cy="1005498"/>
          </a:xfrm>
          <a:prstGeom prst="rect">
            <a:avLst/>
          </a:prstGeom>
        </p:spPr>
        <p:txBody>
          <a:bodyPr vert="horz" lIns="91440" tIns="45720" rIns="91440" bIns="45720" rtlCol="0" anchor="ctr">
            <a:noAutofit/>
          </a:bodyPr>
          <a:lstStyle>
            <a:lvl1pPr algn="ctr" defTabSz="1828800" rtl="0" eaLnBrk="1" latinLnBrk="0" hangingPunct="1">
              <a:lnSpc>
                <a:spcPct val="90000"/>
              </a:lnSpc>
              <a:spcBef>
                <a:spcPct val="0"/>
              </a:spcBef>
              <a:buNone/>
              <a:defRPr sz="5400" kern="1200">
                <a:solidFill>
                  <a:schemeClr val="tx1"/>
                </a:solidFill>
                <a:latin typeface="Raleway Black" panose="020B0A03030101060003" pitchFamily="34" charset="0"/>
                <a:ea typeface="+mj-ea"/>
                <a:cs typeface="+mj-cs"/>
              </a:defRPr>
            </a:lvl1pPr>
          </a:lstStyle>
          <a:p>
            <a:pPr marL="0" marR="0" lvl="0" indent="0" algn="ctr" defTabSz="18288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400" normalizeH="0" baseline="0" noProof="0">
                <a:ln>
                  <a:noFill/>
                </a:ln>
                <a:solidFill>
                  <a:srgbClr val="000000"/>
                </a:solidFill>
                <a:effectLst/>
                <a:uLnTx/>
                <a:uFillTx/>
                <a:latin typeface="Raleway Black" panose="020B0A03030101060003" pitchFamily="34" charset="0"/>
                <a:ea typeface="Montserrat Black" charset="0"/>
                <a:cs typeface="Montserrat Black" charset="0"/>
              </a:rPr>
              <a:t>Products Details</a:t>
            </a:r>
            <a:endParaRPr kumimoji="0" lang="en-US" sz="5400" b="0" i="0" u="none" strike="noStrike" kern="1200" cap="none" spc="0" normalizeH="0" baseline="0" noProof="0" dirty="0">
              <a:ln>
                <a:noFill/>
              </a:ln>
              <a:solidFill>
                <a:srgbClr val="000000"/>
              </a:solidFill>
              <a:effectLst/>
              <a:uLnTx/>
              <a:uFillTx/>
              <a:latin typeface="Raleway Black" panose="020B0A03030101060003" pitchFamily="34" charset="0"/>
              <a:ea typeface="+mj-ea"/>
              <a:cs typeface="+mj-cs"/>
            </a:endParaRPr>
          </a:p>
        </p:txBody>
      </p:sp>
      <p:sp>
        <p:nvSpPr>
          <p:cNvPr id="130" name="Content Placeholder 63">
            <a:extLst>
              <a:ext uri="{FF2B5EF4-FFF2-40B4-BE49-F238E27FC236}">
                <a16:creationId xmlns:a16="http://schemas.microsoft.com/office/drawing/2014/main" id="{8D22D8F3-D625-851D-4A11-B628942DE4A1}"/>
              </a:ext>
            </a:extLst>
          </p:cNvPr>
          <p:cNvSpPr txBox="1">
            <a:spLocks/>
          </p:cNvSpPr>
          <p:nvPr/>
        </p:nvSpPr>
        <p:spPr>
          <a:xfrm>
            <a:off x="1270000" y="2145132"/>
            <a:ext cx="21844000" cy="717368"/>
          </a:xfrm>
          <a:prstGeom prst="rect">
            <a:avLst/>
          </a:prstGeom>
        </p:spPr>
        <p:txBody>
          <a:bodyPr vert="horz" lIns="91440" tIns="45720" rIns="91440" bIns="45720" rtlCol="0">
            <a:noAutofit/>
          </a:bodyPr>
          <a:lstStyle>
            <a:lvl1pPr marL="0" indent="0" algn="ctr" defTabSz="1828800" rtl="0" eaLnBrk="1" latinLnBrk="0" hangingPunct="1">
              <a:lnSpc>
                <a:spcPct val="90000"/>
              </a:lnSpc>
              <a:spcBef>
                <a:spcPts val="2000"/>
              </a:spcBef>
              <a:buFontTx/>
              <a:buNone/>
              <a:defRPr sz="3400" kern="1200">
                <a:solidFill>
                  <a:schemeClr val="tx1"/>
                </a:solidFill>
                <a:latin typeface="Raleway" panose="020B0503030101060003" pitchFamily="34" charset="0"/>
                <a:ea typeface="+mn-ea"/>
                <a:cs typeface="+mn-cs"/>
              </a:defRPr>
            </a:lvl1pPr>
            <a:lvl2pPr marL="1371600" indent="-457200" algn="ctr"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2pPr>
            <a:lvl3pPr marL="2286000" indent="-457200" algn="ctr" defTabSz="1828800" rtl="0" eaLnBrk="1" latinLnBrk="0" hangingPunct="1">
              <a:lnSpc>
                <a:spcPct val="90000"/>
              </a:lnSpc>
              <a:spcBef>
                <a:spcPts val="1000"/>
              </a:spcBef>
              <a:buFont typeface="Arial" panose="020B0604020202020204" pitchFamily="34" charset="0"/>
              <a:buChar char="•"/>
              <a:defRPr sz="3000" kern="1200">
                <a:solidFill>
                  <a:schemeClr val="tx1"/>
                </a:solidFill>
                <a:latin typeface="+mn-lt"/>
                <a:ea typeface="+mn-ea"/>
                <a:cs typeface="+mn-cs"/>
              </a:defRPr>
            </a:lvl3pPr>
            <a:lvl4pPr marL="3200400" indent="-457200" algn="ctr"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4pPr>
            <a:lvl5pPr marL="4114800" indent="-457200" algn="ctr" defTabSz="18288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ts val="4400"/>
              </a:lnSpc>
            </a:pPr>
            <a:r>
              <a:rPr lang="en-US">
                <a:latin typeface="Raleway Light" panose="020B0403030101060003" pitchFamily="34" charset="0"/>
              </a:rPr>
              <a:t>Explore how Dale Carnegie can create business results.</a:t>
            </a:r>
            <a:endParaRPr lang="en-US" dirty="0">
              <a:latin typeface="Raleway Light" panose="020B0403030101060003" pitchFamily="34" charset="0"/>
            </a:endParaRPr>
          </a:p>
        </p:txBody>
      </p:sp>
    </p:spTree>
    <p:extLst>
      <p:ext uri="{BB962C8B-B14F-4D97-AF65-F5344CB8AC3E}">
        <p14:creationId xmlns:p14="http://schemas.microsoft.com/office/powerpoint/2010/main" val="9596800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52B99410-9709-819C-BD55-A886974555C2}"/>
              </a:ext>
            </a:extLst>
          </p:cNvPr>
          <p:cNvSpPr txBox="1"/>
          <p:nvPr/>
        </p:nvSpPr>
        <p:spPr>
          <a:xfrm>
            <a:off x="9032276" y="9524951"/>
            <a:ext cx="6319444" cy="615553"/>
          </a:xfrm>
          <a:prstGeom prst="rect">
            <a:avLst/>
          </a:prstGeom>
          <a:noFill/>
        </p:spPr>
        <p:txBody>
          <a:bodyPr wrap="square" rtlCol="0">
            <a:spAutoFit/>
          </a:bodyPr>
          <a:lstStyle/>
          <a:p>
            <a:pPr algn="ctr" defTabSz="1828800"/>
            <a:r>
              <a:rPr lang="en-US" sz="3400" dirty="0">
                <a:solidFill>
                  <a:srgbClr val="000000"/>
                </a:solidFill>
                <a:latin typeface="Raleway SemiBold" panose="020B0703030101060003" pitchFamily="34" charset="0"/>
                <a:cs typeface="Poppins SemiBold" panose="00000700000000000000" pitchFamily="2" charset="0"/>
              </a:rPr>
              <a:t>Financial Report Company</a:t>
            </a:r>
          </a:p>
        </p:txBody>
      </p:sp>
      <p:grpSp>
        <p:nvGrpSpPr>
          <p:cNvPr id="23" name="Group 22">
            <a:extLst>
              <a:ext uri="{FF2B5EF4-FFF2-40B4-BE49-F238E27FC236}">
                <a16:creationId xmlns:a16="http://schemas.microsoft.com/office/drawing/2014/main" id="{6E473393-6758-6F54-4F62-5882F9175A36}"/>
              </a:ext>
            </a:extLst>
          </p:cNvPr>
          <p:cNvGrpSpPr/>
          <p:nvPr/>
        </p:nvGrpSpPr>
        <p:grpSpPr>
          <a:xfrm>
            <a:off x="3693121" y="3599442"/>
            <a:ext cx="16997754" cy="5422684"/>
            <a:chOff x="1846560" y="2546355"/>
            <a:chExt cx="8498877" cy="2711342"/>
          </a:xfrm>
        </p:grpSpPr>
        <p:sp>
          <p:nvSpPr>
            <p:cNvPr id="24" name="Rectangle 23">
              <a:extLst>
                <a:ext uri="{FF2B5EF4-FFF2-40B4-BE49-F238E27FC236}">
                  <a16:creationId xmlns:a16="http://schemas.microsoft.com/office/drawing/2014/main" id="{FDCFE5CC-B599-72B1-66E5-E0EA82D77391}"/>
                </a:ext>
              </a:extLst>
            </p:cNvPr>
            <p:cNvSpPr/>
            <p:nvPr/>
          </p:nvSpPr>
          <p:spPr>
            <a:xfrm>
              <a:off x="1846560" y="2546355"/>
              <a:ext cx="2669577" cy="1015995"/>
            </a:xfrm>
            <a:prstGeom prst="rect">
              <a:avLst/>
            </a:prstGeom>
            <a:solidFill>
              <a:srgbClr val="176591"/>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25" name="Oval 24">
              <a:extLst>
                <a:ext uri="{FF2B5EF4-FFF2-40B4-BE49-F238E27FC236}">
                  <a16:creationId xmlns:a16="http://schemas.microsoft.com/office/drawing/2014/main" id="{A0D0EC77-D4DE-B676-97D7-6E635F074927}"/>
                </a:ext>
              </a:extLst>
            </p:cNvPr>
            <p:cNvSpPr/>
            <p:nvPr/>
          </p:nvSpPr>
          <p:spPr>
            <a:xfrm>
              <a:off x="2260701" y="3416403"/>
              <a:ext cx="1841294" cy="1841294"/>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26" name="Rectangle 25">
              <a:extLst>
                <a:ext uri="{FF2B5EF4-FFF2-40B4-BE49-F238E27FC236}">
                  <a16:creationId xmlns:a16="http://schemas.microsoft.com/office/drawing/2014/main" id="{171C7747-5F2B-AF61-3B63-0B126905C9A7}"/>
                </a:ext>
              </a:extLst>
            </p:cNvPr>
            <p:cNvSpPr/>
            <p:nvPr/>
          </p:nvSpPr>
          <p:spPr>
            <a:xfrm>
              <a:off x="4761210" y="2546355"/>
              <a:ext cx="2669577" cy="1015995"/>
            </a:xfrm>
            <a:prstGeom prst="rect">
              <a:avLst/>
            </a:prstGeom>
            <a:solidFill>
              <a:srgbClr val="0487AE"/>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27" name="Rectangle 26">
              <a:extLst>
                <a:ext uri="{FF2B5EF4-FFF2-40B4-BE49-F238E27FC236}">
                  <a16:creationId xmlns:a16="http://schemas.microsoft.com/office/drawing/2014/main" id="{866BAD82-2A77-72DA-35E8-CFFD9A792C97}"/>
                </a:ext>
              </a:extLst>
            </p:cNvPr>
            <p:cNvSpPr/>
            <p:nvPr/>
          </p:nvSpPr>
          <p:spPr>
            <a:xfrm>
              <a:off x="7675860" y="2546355"/>
              <a:ext cx="2669577" cy="1015995"/>
            </a:xfrm>
            <a:prstGeom prst="rect">
              <a:avLst/>
            </a:prstGeom>
            <a:solidFill>
              <a:srgbClr val="15A4BE"/>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28" name="Oval 27">
              <a:extLst>
                <a:ext uri="{FF2B5EF4-FFF2-40B4-BE49-F238E27FC236}">
                  <a16:creationId xmlns:a16="http://schemas.microsoft.com/office/drawing/2014/main" id="{40D8D943-9654-DEE0-6D41-AE4DC358E887}"/>
                </a:ext>
              </a:extLst>
            </p:cNvPr>
            <p:cNvSpPr/>
            <p:nvPr/>
          </p:nvSpPr>
          <p:spPr>
            <a:xfrm>
              <a:off x="5175351" y="3416403"/>
              <a:ext cx="1841294" cy="1841294"/>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29" name="Oval 28">
              <a:extLst>
                <a:ext uri="{FF2B5EF4-FFF2-40B4-BE49-F238E27FC236}">
                  <a16:creationId xmlns:a16="http://schemas.microsoft.com/office/drawing/2014/main" id="{430D5768-19FD-8969-A1FF-D8E81D4F2C5D}"/>
                </a:ext>
              </a:extLst>
            </p:cNvPr>
            <p:cNvSpPr/>
            <p:nvPr/>
          </p:nvSpPr>
          <p:spPr>
            <a:xfrm>
              <a:off x="5321298" y="3562350"/>
              <a:ext cx="1549400" cy="1549400"/>
            </a:xfrm>
            <a:prstGeom prst="ellipse">
              <a:avLst/>
            </a:prstGeom>
            <a:solidFill>
              <a:srgbClr val="FFFFFF">
                <a:lumMod val="85000"/>
                <a:alpha val="25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30" name="Freeform 8">
              <a:extLst>
                <a:ext uri="{FF2B5EF4-FFF2-40B4-BE49-F238E27FC236}">
                  <a16:creationId xmlns:a16="http://schemas.microsoft.com/office/drawing/2014/main" id="{88E36551-93AA-48C8-0DA5-95A7A548F35A}"/>
                </a:ext>
              </a:extLst>
            </p:cNvPr>
            <p:cNvSpPr>
              <a:spLocks noEditPoints="1"/>
            </p:cNvSpPr>
            <p:nvPr/>
          </p:nvSpPr>
          <p:spPr bwMode="auto">
            <a:xfrm>
              <a:off x="5823118" y="4062987"/>
              <a:ext cx="545760" cy="548127"/>
            </a:xfrm>
            <a:custGeom>
              <a:avLst/>
              <a:gdLst>
                <a:gd name="T0" fmla="*/ 265 w 271"/>
                <a:gd name="T1" fmla="*/ 18 h 270"/>
                <a:gd name="T2" fmla="*/ 253 w 271"/>
                <a:gd name="T3" fmla="*/ 6 h 270"/>
                <a:gd name="T4" fmla="*/ 234 w 271"/>
                <a:gd name="T5" fmla="*/ 6 h 270"/>
                <a:gd name="T6" fmla="*/ 220 w 271"/>
                <a:gd name="T7" fmla="*/ 20 h 270"/>
                <a:gd name="T8" fmla="*/ 0 w 271"/>
                <a:gd name="T9" fmla="*/ 20 h 270"/>
                <a:gd name="T10" fmla="*/ 0 w 271"/>
                <a:gd name="T11" fmla="*/ 270 h 270"/>
                <a:gd name="T12" fmla="*/ 251 w 271"/>
                <a:gd name="T13" fmla="*/ 270 h 270"/>
                <a:gd name="T14" fmla="*/ 251 w 271"/>
                <a:gd name="T15" fmla="*/ 51 h 270"/>
                <a:gd name="T16" fmla="*/ 253 w 271"/>
                <a:gd name="T17" fmla="*/ 50 h 270"/>
                <a:gd name="T18" fmla="*/ 265 w 271"/>
                <a:gd name="T19" fmla="*/ 37 h 270"/>
                <a:gd name="T20" fmla="*/ 265 w 271"/>
                <a:gd name="T21" fmla="*/ 18 h 270"/>
                <a:gd name="T22" fmla="*/ 90 w 271"/>
                <a:gd name="T23" fmla="*/ 166 h 270"/>
                <a:gd name="T24" fmla="*/ 105 w 271"/>
                <a:gd name="T25" fmla="*/ 181 h 270"/>
                <a:gd name="T26" fmla="*/ 85 w 271"/>
                <a:gd name="T27" fmla="*/ 186 h 270"/>
                <a:gd name="T28" fmla="*/ 90 w 271"/>
                <a:gd name="T29" fmla="*/ 166 h 270"/>
                <a:gd name="T30" fmla="*/ 234 w 271"/>
                <a:gd name="T31" fmla="*/ 56 h 270"/>
                <a:gd name="T32" fmla="*/ 215 w 271"/>
                <a:gd name="T33" fmla="*/ 37 h 270"/>
                <a:gd name="T34" fmla="*/ 221 w 271"/>
                <a:gd name="T35" fmla="*/ 31 h 270"/>
                <a:gd name="T36" fmla="*/ 240 w 271"/>
                <a:gd name="T37" fmla="*/ 50 h 270"/>
                <a:gd name="T38" fmla="*/ 234 w 271"/>
                <a:gd name="T39" fmla="*/ 56 h 270"/>
                <a:gd name="T40" fmla="*/ 227 w 271"/>
                <a:gd name="T41" fmla="*/ 63 h 270"/>
                <a:gd name="T42" fmla="*/ 113 w 271"/>
                <a:gd name="T43" fmla="*/ 177 h 270"/>
                <a:gd name="T44" fmla="*/ 94 w 271"/>
                <a:gd name="T45" fmla="*/ 158 h 270"/>
                <a:gd name="T46" fmla="*/ 208 w 271"/>
                <a:gd name="T47" fmla="*/ 44 h 270"/>
                <a:gd name="T48" fmla="*/ 227 w 271"/>
                <a:gd name="T49" fmla="*/ 63 h 270"/>
                <a:gd name="T50" fmla="*/ 242 w 271"/>
                <a:gd name="T51" fmla="*/ 60 h 270"/>
                <a:gd name="T52" fmla="*/ 242 w 271"/>
                <a:gd name="T53" fmla="*/ 261 h 270"/>
                <a:gd name="T54" fmla="*/ 9 w 271"/>
                <a:gd name="T55" fmla="*/ 261 h 270"/>
                <a:gd name="T56" fmla="*/ 9 w 271"/>
                <a:gd name="T57" fmla="*/ 29 h 270"/>
                <a:gd name="T58" fmla="*/ 211 w 271"/>
                <a:gd name="T59" fmla="*/ 29 h 270"/>
                <a:gd name="T60" fmla="*/ 85 w 271"/>
                <a:gd name="T61" fmla="*/ 155 h 270"/>
                <a:gd name="T62" fmla="*/ 84 w 271"/>
                <a:gd name="T63" fmla="*/ 155 h 270"/>
                <a:gd name="T64" fmla="*/ 74 w 271"/>
                <a:gd name="T65" fmla="*/ 190 h 270"/>
                <a:gd name="T66" fmla="*/ 69 w 271"/>
                <a:gd name="T67" fmla="*/ 196 h 270"/>
                <a:gd name="T68" fmla="*/ 69 w 271"/>
                <a:gd name="T69" fmla="*/ 202 h 270"/>
                <a:gd name="T70" fmla="*/ 72 w 271"/>
                <a:gd name="T71" fmla="*/ 203 h 270"/>
                <a:gd name="T72" fmla="*/ 75 w 271"/>
                <a:gd name="T73" fmla="*/ 202 h 270"/>
                <a:gd name="T74" fmla="*/ 81 w 271"/>
                <a:gd name="T75" fmla="*/ 197 h 270"/>
                <a:gd name="T76" fmla="*/ 116 w 271"/>
                <a:gd name="T77" fmla="*/ 187 h 270"/>
                <a:gd name="T78" fmla="*/ 236 w 271"/>
                <a:gd name="T79" fmla="*/ 67 h 270"/>
                <a:gd name="T80" fmla="*/ 242 w 271"/>
                <a:gd name="T81" fmla="*/ 60 h 270"/>
                <a:gd name="T82" fmla="*/ 259 w 271"/>
                <a:gd name="T83" fmla="*/ 31 h 270"/>
                <a:gd name="T84" fmla="*/ 246 w 271"/>
                <a:gd name="T85" fmla="*/ 44 h 270"/>
                <a:gd name="T86" fmla="*/ 227 w 271"/>
                <a:gd name="T87" fmla="*/ 25 h 270"/>
                <a:gd name="T88" fmla="*/ 240 w 271"/>
                <a:gd name="T89" fmla="*/ 12 h 270"/>
                <a:gd name="T90" fmla="*/ 246 w 271"/>
                <a:gd name="T91" fmla="*/ 12 h 270"/>
                <a:gd name="T92" fmla="*/ 259 w 271"/>
                <a:gd name="T93" fmla="*/ 25 h 270"/>
                <a:gd name="T94" fmla="*/ 259 w 271"/>
                <a:gd name="T95" fmla="*/ 31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1" h="270">
                  <a:moveTo>
                    <a:pt x="265" y="18"/>
                  </a:moveTo>
                  <a:cubicBezTo>
                    <a:pt x="253" y="6"/>
                    <a:pt x="253" y="6"/>
                    <a:pt x="253" y="6"/>
                  </a:cubicBezTo>
                  <a:cubicBezTo>
                    <a:pt x="247" y="0"/>
                    <a:pt x="239" y="0"/>
                    <a:pt x="234" y="6"/>
                  </a:cubicBezTo>
                  <a:cubicBezTo>
                    <a:pt x="220" y="20"/>
                    <a:pt x="220" y="20"/>
                    <a:pt x="220" y="20"/>
                  </a:cubicBezTo>
                  <a:cubicBezTo>
                    <a:pt x="0" y="20"/>
                    <a:pt x="0" y="20"/>
                    <a:pt x="0" y="20"/>
                  </a:cubicBezTo>
                  <a:cubicBezTo>
                    <a:pt x="0" y="270"/>
                    <a:pt x="0" y="270"/>
                    <a:pt x="0" y="270"/>
                  </a:cubicBezTo>
                  <a:cubicBezTo>
                    <a:pt x="251" y="270"/>
                    <a:pt x="251" y="270"/>
                    <a:pt x="251" y="270"/>
                  </a:cubicBezTo>
                  <a:cubicBezTo>
                    <a:pt x="251" y="51"/>
                    <a:pt x="251" y="51"/>
                    <a:pt x="251" y="51"/>
                  </a:cubicBezTo>
                  <a:cubicBezTo>
                    <a:pt x="253" y="50"/>
                    <a:pt x="253" y="50"/>
                    <a:pt x="253" y="50"/>
                  </a:cubicBezTo>
                  <a:cubicBezTo>
                    <a:pt x="265" y="37"/>
                    <a:pt x="265" y="37"/>
                    <a:pt x="265" y="37"/>
                  </a:cubicBezTo>
                  <a:cubicBezTo>
                    <a:pt x="271" y="32"/>
                    <a:pt x="271" y="24"/>
                    <a:pt x="265" y="18"/>
                  </a:cubicBezTo>
                  <a:moveTo>
                    <a:pt x="90" y="166"/>
                  </a:moveTo>
                  <a:cubicBezTo>
                    <a:pt x="105" y="181"/>
                    <a:pt x="105" y="181"/>
                    <a:pt x="105" y="181"/>
                  </a:cubicBezTo>
                  <a:cubicBezTo>
                    <a:pt x="85" y="186"/>
                    <a:pt x="85" y="186"/>
                    <a:pt x="85" y="186"/>
                  </a:cubicBezTo>
                  <a:lnTo>
                    <a:pt x="90" y="166"/>
                  </a:lnTo>
                  <a:close/>
                  <a:moveTo>
                    <a:pt x="234" y="56"/>
                  </a:moveTo>
                  <a:cubicBezTo>
                    <a:pt x="215" y="37"/>
                    <a:pt x="215" y="37"/>
                    <a:pt x="215" y="37"/>
                  </a:cubicBezTo>
                  <a:cubicBezTo>
                    <a:pt x="221" y="31"/>
                    <a:pt x="221" y="31"/>
                    <a:pt x="221" y="31"/>
                  </a:cubicBezTo>
                  <a:cubicBezTo>
                    <a:pt x="240" y="50"/>
                    <a:pt x="240" y="50"/>
                    <a:pt x="240" y="50"/>
                  </a:cubicBezTo>
                  <a:lnTo>
                    <a:pt x="234" y="56"/>
                  </a:lnTo>
                  <a:close/>
                  <a:moveTo>
                    <a:pt x="227" y="63"/>
                  </a:moveTo>
                  <a:cubicBezTo>
                    <a:pt x="113" y="177"/>
                    <a:pt x="113" y="177"/>
                    <a:pt x="113" y="177"/>
                  </a:cubicBezTo>
                  <a:cubicBezTo>
                    <a:pt x="94" y="158"/>
                    <a:pt x="94" y="158"/>
                    <a:pt x="94" y="158"/>
                  </a:cubicBezTo>
                  <a:cubicBezTo>
                    <a:pt x="208" y="44"/>
                    <a:pt x="208" y="44"/>
                    <a:pt x="208" y="44"/>
                  </a:cubicBezTo>
                  <a:lnTo>
                    <a:pt x="227" y="63"/>
                  </a:lnTo>
                  <a:close/>
                  <a:moveTo>
                    <a:pt x="242" y="60"/>
                  </a:moveTo>
                  <a:cubicBezTo>
                    <a:pt x="242" y="261"/>
                    <a:pt x="242" y="261"/>
                    <a:pt x="242" y="261"/>
                  </a:cubicBezTo>
                  <a:cubicBezTo>
                    <a:pt x="9" y="261"/>
                    <a:pt x="9" y="261"/>
                    <a:pt x="9" y="261"/>
                  </a:cubicBezTo>
                  <a:cubicBezTo>
                    <a:pt x="9" y="29"/>
                    <a:pt x="9" y="29"/>
                    <a:pt x="9" y="29"/>
                  </a:cubicBezTo>
                  <a:cubicBezTo>
                    <a:pt x="211" y="29"/>
                    <a:pt x="211" y="29"/>
                    <a:pt x="211" y="29"/>
                  </a:cubicBezTo>
                  <a:cubicBezTo>
                    <a:pt x="85" y="155"/>
                    <a:pt x="85" y="155"/>
                    <a:pt x="85" y="155"/>
                  </a:cubicBezTo>
                  <a:cubicBezTo>
                    <a:pt x="84" y="155"/>
                    <a:pt x="84" y="155"/>
                    <a:pt x="84" y="155"/>
                  </a:cubicBezTo>
                  <a:cubicBezTo>
                    <a:pt x="74" y="190"/>
                    <a:pt x="74" y="190"/>
                    <a:pt x="74" y="190"/>
                  </a:cubicBezTo>
                  <a:cubicBezTo>
                    <a:pt x="69" y="196"/>
                    <a:pt x="69" y="196"/>
                    <a:pt x="69" y="196"/>
                  </a:cubicBezTo>
                  <a:cubicBezTo>
                    <a:pt x="67" y="197"/>
                    <a:pt x="67" y="200"/>
                    <a:pt x="69" y="202"/>
                  </a:cubicBezTo>
                  <a:cubicBezTo>
                    <a:pt x="70" y="203"/>
                    <a:pt x="71" y="203"/>
                    <a:pt x="72" y="203"/>
                  </a:cubicBezTo>
                  <a:cubicBezTo>
                    <a:pt x="73" y="203"/>
                    <a:pt x="74" y="203"/>
                    <a:pt x="75" y="202"/>
                  </a:cubicBezTo>
                  <a:cubicBezTo>
                    <a:pt x="81" y="197"/>
                    <a:pt x="81" y="197"/>
                    <a:pt x="81" y="197"/>
                  </a:cubicBezTo>
                  <a:cubicBezTo>
                    <a:pt x="116" y="187"/>
                    <a:pt x="116" y="187"/>
                    <a:pt x="116" y="187"/>
                  </a:cubicBezTo>
                  <a:cubicBezTo>
                    <a:pt x="236" y="67"/>
                    <a:pt x="236" y="67"/>
                    <a:pt x="236" y="67"/>
                  </a:cubicBezTo>
                  <a:lnTo>
                    <a:pt x="242" y="60"/>
                  </a:lnTo>
                  <a:close/>
                  <a:moveTo>
                    <a:pt x="259" y="31"/>
                  </a:moveTo>
                  <a:cubicBezTo>
                    <a:pt x="246" y="44"/>
                    <a:pt x="246" y="44"/>
                    <a:pt x="246" y="44"/>
                  </a:cubicBezTo>
                  <a:cubicBezTo>
                    <a:pt x="227" y="25"/>
                    <a:pt x="227" y="25"/>
                    <a:pt x="227" y="25"/>
                  </a:cubicBezTo>
                  <a:cubicBezTo>
                    <a:pt x="240" y="12"/>
                    <a:pt x="240" y="12"/>
                    <a:pt x="240" y="12"/>
                  </a:cubicBezTo>
                  <a:cubicBezTo>
                    <a:pt x="242" y="10"/>
                    <a:pt x="245" y="10"/>
                    <a:pt x="246" y="12"/>
                  </a:cubicBezTo>
                  <a:cubicBezTo>
                    <a:pt x="259" y="25"/>
                    <a:pt x="259" y="25"/>
                    <a:pt x="259" y="25"/>
                  </a:cubicBezTo>
                  <a:cubicBezTo>
                    <a:pt x="261" y="26"/>
                    <a:pt x="261" y="29"/>
                    <a:pt x="259" y="31"/>
                  </a:cubicBezTo>
                </a:path>
              </a:pathLst>
            </a:custGeom>
            <a:solidFill>
              <a:srgbClr val="000000"/>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000000"/>
                </a:solidFill>
                <a:effectLst/>
                <a:uLnTx/>
                <a:uFillTx/>
                <a:latin typeface="Montserrat"/>
              </a:endParaRPr>
            </a:p>
          </p:txBody>
        </p:sp>
        <p:sp>
          <p:nvSpPr>
            <p:cNvPr id="31" name="Oval 30">
              <a:extLst>
                <a:ext uri="{FF2B5EF4-FFF2-40B4-BE49-F238E27FC236}">
                  <a16:creationId xmlns:a16="http://schemas.microsoft.com/office/drawing/2014/main" id="{43FF55A0-6C98-964F-A354-8E4AFF3F7768}"/>
                </a:ext>
              </a:extLst>
            </p:cNvPr>
            <p:cNvSpPr/>
            <p:nvPr/>
          </p:nvSpPr>
          <p:spPr>
            <a:xfrm>
              <a:off x="8090001" y="3416403"/>
              <a:ext cx="1841294" cy="1841294"/>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32" name="Oval 31">
              <a:extLst>
                <a:ext uri="{FF2B5EF4-FFF2-40B4-BE49-F238E27FC236}">
                  <a16:creationId xmlns:a16="http://schemas.microsoft.com/office/drawing/2014/main" id="{F6773F7E-42E1-9A5A-E1B0-FCABAD2D20A8}"/>
                </a:ext>
              </a:extLst>
            </p:cNvPr>
            <p:cNvSpPr/>
            <p:nvPr/>
          </p:nvSpPr>
          <p:spPr>
            <a:xfrm>
              <a:off x="8235948" y="3562350"/>
              <a:ext cx="1549400" cy="1549400"/>
            </a:xfrm>
            <a:prstGeom prst="ellipse">
              <a:avLst/>
            </a:prstGeom>
            <a:solidFill>
              <a:srgbClr val="FFFFFF">
                <a:lumMod val="85000"/>
                <a:alpha val="25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33" name="Freeform 7">
              <a:extLst>
                <a:ext uri="{FF2B5EF4-FFF2-40B4-BE49-F238E27FC236}">
                  <a16:creationId xmlns:a16="http://schemas.microsoft.com/office/drawing/2014/main" id="{3DA5C40C-3E2A-1531-AFEB-1D120A0F3EC6}"/>
                </a:ext>
              </a:extLst>
            </p:cNvPr>
            <p:cNvSpPr>
              <a:spLocks noEditPoints="1"/>
            </p:cNvSpPr>
            <p:nvPr/>
          </p:nvSpPr>
          <p:spPr bwMode="auto">
            <a:xfrm>
              <a:off x="8728297" y="4052924"/>
              <a:ext cx="564702" cy="568252"/>
            </a:xfrm>
            <a:custGeom>
              <a:avLst/>
              <a:gdLst>
                <a:gd name="T0" fmla="*/ 230 w 280"/>
                <a:gd name="T1" fmla="*/ 103 h 280"/>
                <a:gd name="T2" fmla="*/ 255 w 280"/>
                <a:gd name="T3" fmla="*/ 63 h 280"/>
                <a:gd name="T4" fmla="*/ 207 w 280"/>
                <a:gd name="T5" fmla="*/ 29 h 280"/>
                <a:gd name="T6" fmla="*/ 171 w 280"/>
                <a:gd name="T7" fmla="*/ 41 h 280"/>
                <a:gd name="T8" fmla="*/ 124 w 280"/>
                <a:gd name="T9" fmla="*/ 0 h 280"/>
                <a:gd name="T10" fmla="*/ 103 w 280"/>
                <a:gd name="T11" fmla="*/ 50 h 280"/>
                <a:gd name="T12" fmla="*/ 53 w 280"/>
                <a:gd name="T13" fmla="*/ 29 h 280"/>
                <a:gd name="T14" fmla="*/ 29 w 280"/>
                <a:gd name="T15" fmla="*/ 73 h 280"/>
                <a:gd name="T16" fmla="*/ 41 w 280"/>
                <a:gd name="T17" fmla="*/ 109 h 280"/>
                <a:gd name="T18" fmla="*/ 0 w 280"/>
                <a:gd name="T19" fmla="*/ 157 h 280"/>
                <a:gd name="T20" fmla="*/ 50 w 280"/>
                <a:gd name="T21" fmla="*/ 177 h 280"/>
                <a:gd name="T22" fmla="*/ 25 w 280"/>
                <a:gd name="T23" fmla="*/ 217 h 280"/>
                <a:gd name="T24" fmla="*/ 73 w 280"/>
                <a:gd name="T25" fmla="*/ 251 h 280"/>
                <a:gd name="T26" fmla="*/ 109 w 280"/>
                <a:gd name="T27" fmla="*/ 239 h 280"/>
                <a:gd name="T28" fmla="*/ 157 w 280"/>
                <a:gd name="T29" fmla="*/ 280 h 280"/>
                <a:gd name="T30" fmla="*/ 178 w 280"/>
                <a:gd name="T31" fmla="*/ 230 h 280"/>
                <a:gd name="T32" fmla="*/ 227 w 280"/>
                <a:gd name="T33" fmla="*/ 251 h 280"/>
                <a:gd name="T34" fmla="*/ 251 w 280"/>
                <a:gd name="T35" fmla="*/ 207 h 280"/>
                <a:gd name="T36" fmla="*/ 240 w 280"/>
                <a:gd name="T37" fmla="*/ 171 h 280"/>
                <a:gd name="T38" fmla="*/ 280 w 280"/>
                <a:gd name="T39" fmla="*/ 123 h 280"/>
                <a:gd name="T40" fmla="*/ 266 w 280"/>
                <a:gd name="T41" fmla="*/ 161 h 280"/>
                <a:gd name="T42" fmla="*/ 225 w 280"/>
                <a:gd name="T43" fmla="*/ 196 h 280"/>
                <a:gd name="T44" fmla="*/ 220 w 280"/>
                <a:gd name="T45" fmla="*/ 244 h 280"/>
                <a:gd name="T46" fmla="*/ 174 w 280"/>
                <a:gd name="T47" fmla="*/ 221 h 280"/>
                <a:gd name="T48" fmla="*/ 157 w 280"/>
                <a:gd name="T49" fmla="*/ 270 h 280"/>
                <a:gd name="T50" fmla="*/ 119 w 280"/>
                <a:gd name="T51" fmla="*/ 239 h 280"/>
                <a:gd name="T52" fmla="*/ 85 w 280"/>
                <a:gd name="T53" fmla="*/ 225 h 280"/>
                <a:gd name="T54" fmla="*/ 37 w 280"/>
                <a:gd name="T55" fmla="*/ 220 h 280"/>
                <a:gd name="T56" fmla="*/ 60 w 280"/>
                <a:gd name="T57" fmla="*/ 173 h 280"/>
                <a:gd name="T58" fmla="*/ 11 w 280"/>
                <a:gd name="T59" fmla="*/ 157 h 280"/>
                <a:gd name="T60" fmla="*/ 41 w 280"/>
                <a:gd name="T61" fmla="*/ 119 h 280"/>
                <a:gd name="T62" fmla="*/ 37 w 280"/>
                <a:gd name="T63" fmla="*/ 66 h 280"/>
                <a:gd name="T64" fmla="*/ 66 w 280"/>
                <a:gd name="T65" fmla="*/ 37 h 280"/>
                <a:gd name="T66" fmla="*/ 119 w 280"/>
                <a:gd name="T67" fmla="*/ 41 h 280"/>
                <a:gd name="T68" fmla="*/ 157 w 280"/>
                <a:gd name="T69" fmla="*/ 10 h 280"/>
                <a:gd name="T70" fmla="*/ 174 w 280"/>
                <a:gd name="T71" fmla="*/ 60 h 280"/>
                <a:gd name="T72" fmla="*/ 220 w 280"/>
                <a:gd name="T73" fmla="*/ 37 h 280"/>
                <a:gd name="T74" fmla="*/ 225 w 280"/>
                <a:gd name="T75" fmla="*/ 84 h 280"/>
                <a:gd name="T76" fmla="*/ 266 w 280"/>
                <a:gd name="T77" fmla="*/ 119 h 280"/>
                <a:gd name="T78" fmla="*/ 140 w 280"/>
                <a:gd name="T79" fmla="*/ 93 h 280"/>
                <a:gd name="T80" fmla="*/ 187 w 280"/>
                <a:gd name="T81" fmla="*/ 140 h 280"/>
                <a:gd name="T82" fmla="*/ 104 w 280"/>
                <a:gd name="T83" fmla="*/ 140 h 280"/>
                <a:gd name="T84" fmla="*/ 140 w 280"/>
                <a:gd name="T85" fmla="*/ 17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0" h="280">
                  <a:moveTo>
                    <a:pt x="266" y="109"/>
                  </a:moveTo>
                  <a:cubicBezTo>
                    <a:pt x="240" y="109"/>
                    <a:pt x="240" y="109"/>
                    <a:pt x="240" y="109"/>
                  </a:cubicBezTo>
                  <a:cubicBezTo>
                    <a:pt x="235" y="109"/>
                    <a:pt x="232" y="107"/>
                    <a:pt x="230" y="103"/>
                  </a:cubicBezTo>
                  <a:cubicBezTo>
                    <a:pt x="229" y="99"/>
                    <a:pt x="230" y="95"/>
                    <a:pt x="232" y="92"/>
                  </a:cubicBezTo>
                  <a:cubicBezTo>
                    <a:pt x="251" y="73"/>
                    <a:pt x="251" y="73"/>
                    <a:pt x="251" y="73"/>
                  </a:cubicBezTo>
                  <a:cubicBezTo>
                    <a:pt x="254" y="71"/>
                    <a:pt x="255" y="67"/>
                    <a:pt x="255" y="63"/>
                  </a:cubicBezTo>
                  <a:cubicBezTo>
                    <a:pt x="255" y="59"/>
                    <a:pt x="254" y="56"/>
                    <a:pt x="251" y="53"/>
                  </a:cubicBezTo>
                  <a:cubicBezTo>
                    <a:pt x="227" y="29"/>
                    <a:pt x="227" y="29"/>
                    <a:pt x="227" y="29"/>
                  </a:cubicBezTo>
                  <a:cubicBezTo>
                    <a:pt x="222" y="24"/>
                    <a:pt x="212" y="24"/>
                    <a:pt x="207" y="29"/>
                  </a:cubicBezTo>
                  <a:cubicBezTo>
                    <a:pt x="188" y="48"/>
                    <a:pt x="188" y="48"/>
                    <a:pt x="188" y="48"/>
                  </a:cubicBezTo>
                  <a:cubicBezTo>
                    <a:pt x="186" y="51"/>
                    <a:pt x="181" y="52"/>
                    <a:pt x="178" y="50"/>
                  </a:cubicBezTo>
                  <a:cubicBezTo>
                    <a:pt x="174" y="48"/>
                    <a:pt x="171" y="45"/>
                    <a:pt x="171" y="41"/>
                  </a:cubicBezTo>
                  <a:cubicBezTo>
                    <a:pt x="171" y="14"/>
                    <a:pt x="171" y="14"/>
                    <a:pt x="171" y="14"/>
                  </a:cubicBezTo>
                  <a:cubicBezTo>
                    <a:pt x="171" y="7"/>
                    <a:pt x="165" y="0"/>
                    <a:pt x="157" y="0"/>
                  </a:cubicBezTo>
                  <a:cubicBezTo>
                    <a:pt x="124" y="0"/>
                    <a:pt x="124" y="0"/>
                    <a:pt x="124" y="0"/>
                  </a:cubicBezTo>
                  <a:cubicBezTo>
                    <a:pt x="116" y="0"/>
                    <a:pt x="109" y="7"/>
                    <a:pt x="109" y="14"/>
                  </a:cubicBezTo>
                  <a:cubicBezTo>
                    <a:pt x="109" y="41"/>
                    <a:pt x="109" y="41"/>
                    <a:pt x="109" y="41"/>
                  </a:cubicBezTo>
                  <a:cubicBezTo>
                    <a:pt x="109" y="45"/>
                    <a:pt x="107" y="48"/>
                    <a:pt x="103" y="50"/>
                  </a:cubicBezTo>
                  <a:cubicBezTo>
                    <a:pt x="99" y="52"/>
                    <a:pt x="95" y="51"/>
                    <a:pt x="92" y="48"/>
                  </a:cubicBezTo>
                  <a:cubicBezTo>
                    <a:pt x="73" y="29"/>
                    <a:pt x="73" y="29"/>
                    <a:pt x="73" y="29"/>
                  </a:cubicBezTo>
                  <a:cubicBezTo>
                    <a:pt x="68" y="24"/>
                    <a:pt x="58" y="24"/>
                    <a:pt x="53" y="29"/>
                  </a:cubicBezTo>
                  <a:cubicBezTo>
                    <a:pt x="29" y="53"/>
                    <a:pt x="29" y="53"/>
                    <a:pt x="29" y="53"/>
                  </a:cubicBezTo>
                  <a:cubicBezTo>
                    <a:pt x="27" y="56"/>
                    <a:pt x="25" y="59"/>
                    <a:pt x="25" y="63"/>
                  </a:cubicBezTo>
                  <a:cubicBezTo>
                    <a:pt x="25" y="67"/>
                    <a:pt x="27" y="71"/>
                    <a:pt x="29" y="73"/>
                  </a:cubicBezTo>
                  <a:cubicBezTo>
                    <a:pt x="48" y="92"/>
                    <a:pt x="48" y="92"/>
                    <a:pt x="48" y="92"/>
                  </a:cubicBezTo>
                  <a:cubicBezTo>
                    <a:pt x="51" y="95"/>
                    <a:pt x="52" y="99"/>
                    <a:pt x="50" y="103"/>
                  </a:cubicBezTo>
                  <a:cubicBezTo>
                    <a:pt x="49" y="107"/>
                    <a:pt x="45" y="109"/>
                    <a:pt x="41" y="109"/>
                  </a:cubicBezTo>
                  <a:cubicBezTo>
                    <a:pt x="15" y="109"/>
                    <a:pt x="15" y="109"/>
                    <a:pt x="15" y="109"/>
                  </a:cubicBezTo>
                  <a:cubicBezTo>
                    <a:pt x="7" y="109"/>
                    <a:pt x="0" y="115"/>
                    <a:pt x="0" y="123"/>
                  </a:cubicBezTo>
                  <a:cubicBezTo>
                    <a:pt x="0" y="157"/>
                    <a:pt x="0" y="157"/>
                    <a:pt x="0" y="157"/>
                  </a:cubicBezTo>
                  <a:cubicBezTo>
                    <a:pt x="0" y="165"/>
                    <a:pt x="7" y="171"/>
                    <a:pt x="15" y="171"/>
                  </a:cubicBezTo>
                  <a:cubicBezTo>
                    <a:pt x="41" y="171"/>
                    <a:pt x="41" y="171"/>
                    <a:pt x="41" y="171"/>
                  </a:cubicBezTo>
                  <a:cubicBezTo>
                    <a:pt x="45" y="171"/>
                    <a:pt x="48" y="174"/>
                    <a:pt x="50" y="177"/>
                  </a:cubicBezTo>
                  <a:cubicBezTo>
                    <a:pt x="52" y="181"/>
                    <a:pt x="51" y="185"/>
                    <a:pt x="48" y="188"/>
                  </a:cubicBezTo>
                  <a:cubicBezTo>
                    <a:pt x="29" y="207"/>
                    <a:pt x="29" y="207"/>
                    <a:pt x="29" y="207"/>
                  </a:cubicBezTo>
                  <a:cubicBezTo>
                    <a:pt x="27" y="210"/>
                    <a:pt x="25" y="213"/>
                    <a:pt x="25" y="217"/>
                  </a:cubicBezTo>
                  <a:cubicBezTo>
                    <a:pt x="25" y="221"/>
                    <a:pt x="27" y="225"/>
                    <a:pt x="29" y="227"/>
                  </a:cubicBezTo>
                  <a:cubicBezTo>
                    <a:pt x="53" y="251"/>
                    <a:pt x="53" y="251"/>
                    <a:pt x="53" y="251"/>
                  </a:cubicBezTo>
                  <a:cubicBezTo>
                    <a:pt x="58" y="256"/>
                    <a:pt x="68" y="256"/>
                    <a:pt x="73" y="251"/>
                  </a:cubicBezTo>
                  <a:cubicBezTo>
                    <a:pt x="92" y="232"/>
                    <a:pt x="92" y="232"/>
                    <a:pt x="92" y="232"/>
                  </a:cubicBezTo>
                  <a:cubicBezTo>
                    <a:pt x="95" y="229"/>
                    <a:pt x="99" y="229"/>
                    <a:pt x="103" y="230"/>
                  </a:cubicBezTo>
                  <a:cubicBezTo>
                    <a:pt x="107" y="232"/>
                    <a:pt x="109" y="235"/>
                    <a:pt x="109" y="239"/>
                  </a:cubicBezTo>
                  <a:cubicBezTo>
                    <a:pt x="109" y="266"/>
                    <a:pt x="109" y="266"/>
                    <a:pt x="109" y="266"/>
                  </a:cubicBezTo>
                  <a:cubicBezTo>
                    <a:pt x="109" y="274"/>
                    <a:pt x="116" y="280"/>
                    <a:pt x="124" y="280"/>
                  </a:cubicBezTo>
                  <a:cubicBezTo>
                    <a:pt x="157" y="280"/>
                    <a:pt x="157" y="280"/>
                    <a:pt x="157" y="280"/>
                  </a:cubicBezTo>
                  <a:cubicBezTo>
                    <a:pt x="165" y="280"/>
                    <a:pt x="171" y="274"/>
                    <a:pt x="171" y="266"/>
                  </a:cubicBezTo>
                  <a:cubicBezTo>
                    <a:pt x="171" y="239"/>
                    <a:pt x="171" y="239"/>
                    <a:pt x="171" y="239"/>
                  </a:cubicBezTo>
                  <a:cubicBezTo>
                    <a:pt x="171" y="235"/>
                    <a:pt x="174" y="232"/>
                    <a:pt x="178" y="230"/>
                  </a:cubicBezTo>
                  <a:cubicBezTo>
                    <a:pt x="181" y="229"/>
                    <a:pt x="186" y="229"/>
                    <a:pt x="188" y="232"/>
                  </a:cubicBezTo>
                  <a:cubicBezTo>
                    <a:pt x="207" y="251"/>
                    <a:pt x="207" y="251"/>
                    <a:pt x="207" y="251"/>
                  </a:cubicBezTo>
                  <a:cubicBezTo>
                    <a:pt x="212" y="256"/>
                    <a:pt x="222" y="256"/>
                    <a:pt x="227" y="251"/>
                  </a:cubicBezTo>
                  <a:cubicBezTo>
                    <a:pt x="251" y="227"/>
                    <a:pt x="251" y="227"/>
                    <a:pt x="251" y="227"/>
                  </a:cubicBezTo>
                  <a:cubicBezTo>
                    <a:pt x="254" y="225"/>
                    <a:pt x="255" y="221"/>
                    <a:pt x="255" y="217"/>
                  </a:cubicBezTo>
                  <a:cubicBezTo>
                    <a:pt x="255" y="213"/>
                    <a:pt x="254" y="210"/>
                    <a:pt x="251" y="207"/>
                  </a:cubicBezTo>
                  <a:cubicBezTo>
                    <a:pt x="232" y="188"/>
                    <a:pt x="232" y="188"/>
                    <a:pt x="232" y="188"/>
                  </a:cubicBezTo>
                  <a:cubicBezTo>
                    <a:pt x="230" y="185"/>
                    <a:pt x="229" y="181"/>
                    <a:pt x="230" y="177"/>
                  </a:cubicBezTo>
                  <a:cubicBezTo>
                    <a:pt x="232" y="174"/>
                    <a:pt x="235" y="171"/>
                    <a:pt x="240" y="171"/>
                  </a:cubicBezTo>
                  <a:cubicBezTo>
                    <a:pt x="266" y="171"/>
                    <a:pt x="266" y="171"/>
                    <a:pt x="266" y="171"/>
                  </a:cubicBezTo>
                  <a:cubicBezTo>
                    <a:pt x="274" y="171"/>
                    <a:pt x="280" y="165"/>
                    <a:pt x="280" y="157"/>
                  </a:cubicBezTo>
                  <a:cubicBezTo>
                    <a:pt x="280" y="123"/>
                    <a:pt x="280" y="123"/>
                    <a:pt x="280" y="123"/>
                  </a:cubicBezTo>
                  <a:cubicBezTo>
                    <a:pt x="280" y="115"/>
                    <a:pt x="274" y="109"/>
                    <a:pt x="266" y="109"/>
                  </a:cubicBezTo>
                  <a:moveTo>
                    <a:pt x="270" y="157"/>
                  </a:moveTo>
                  <a:cubicBezTo>
                    <a:pt x="270" y="159"/>
                    <a:pt x="268" y="161"/>
                    <a:pt x="266" y="161"/>
                  </a:cubicBezTo>
                  <a:cubicBezTo>
                    <a:pt x="240" y="161"/>
                    <a:pt x="240" y="161"/>
                    <a:pt x="240" y="161"/>
                  </a:cubicBezTo>
                  <a:cubicBezTo>
                    <a:pt x="231" y="161"/>
                    <a:pt x="224" y="166"/>
                    <a:pt x="221" y="173"/>
                  </a:cubicBezTo>
                  <a:cubicBezTo>
                    <a:pt x="217" y="181"/>
                    <a:pt x="219" y="190"/>
                    <a:pt x="225" y="196"/>
                  </a:cubicBezTo>
                  <a:cubicBezTo>
                    <a:pt x="244" y="214"/>
                    <a:pt x="244" y="214"/>
                    <a:pt x="244" y="214"/>
                  </a:cubicBezTo>
                  <a:cubicBezTo>
                    <a:pt x="245" y="216"/>
                    <a:pt x="245" y="218"/>
                    <a:pt x="244" y="220"/>
                  </a:cubicBezTo>
                  <a:cubicBezTo>
                    <a:pt x="220" y="244"/>
                    <a:pt x="220" y="244"/>
                    <a:pt x="220" y="244"/>
                  </a:cubicBezTo>
                  <a:cubicBezTo>
                    <a:pt x="218" y="245"/>
                    <a:pt x="216" y="245"/>
                    <a:pt x="214" y="244"/>
                  </a:cubicBezTo>
                  <a:cubicBezTo>
                    <a:pt x="196" y="225"/>
                    <a:pt x="196" y="225"/>
                    <a:pt x="196" y="225"/>
                  </a:cubicBezTo>
                  <a:cubicBezTo>
                    <a:pt x="190" y="219"/>
                    <a:pt x="181" y="217"/>
                    <a:pt x="174" y="221"/>
                  </a:cubicBezTo>
                  <a:cubicBezTo>
                    <a:pt x="166" y="224"/>
                    <a:pt x="161" y="231"/>
                    <a:pt x="161" y="239"/>
                  </a:cubicBezTo>
                  <a:cubicBezTo>
                    <a:pt x="161" y="266"/>
                    <a:pt x="161" y="266"/>
                    <a:pt x="161" y="266"/>
                  </a:cubicBezTo>
                  <a:cubicBezTo>
                    <a:pt x="161" y="268"/>
                    <a:pt x="159" y="270"/>
                    <a:pt x="157" y="270"/>
                  </a:cubicBezTo>
                  <a:cubicBezTo>
                    <a:pt x="124" y="270"/>
                    <a:pt x="124" y="270"/>
                    <a:pt x="124" y="270"/>
                  </a:cubicBezTo>
                  <a:cubicBezTo>
                    <a:pt x="121" y="270"/>
                    <a:pt x="119" y="268"/>
                    <a:pt x="119" y="266"/>
                  </a:cubicBezTo>
                  <a:cubicBezTo>
                    <a:pt x="119" y="239"/>
                    <a:pt x="119" y="239"/>
                    <a:pt x="119" y="239"/>
                  </a:cubicBezTo>
                  <a:cubicBezTo>
                    <a:pt x="119" y="231"/>
                    <a:pt x="115" y="224"/>
                    <a:pt x="107" y="221"/>
                  </a:cubicBezTo>
                  <a:cubicBezTo>
                    <a:pt x="104" y="220"/>
                    <a:pt x="102" y="219"/>
                    <a:pt x="99" y="219"/>
                  </a:cubicBezTo>
                  <a:cubicBezTo>
                    <a:pt x="94" y="219"/>
                    <a:pt x="89" y="221"/>
                    <a:pt x="85" y="225"/>
                  </a:cubicBezTo>
                  <a:cubicBezTo>
                    <a:pt x="66" y="244"/>
                    <a:pt x="66" y="244"/>
                    <a:pt x="66" y="244"/>
                  </a:cubicBezTo>
                  <a:cubicBezTo>
                    <a:pt x="64" y="245"/>
                    <a:pt x="62" y="245"/>
                    <a:pt x="60" y="244"/>
                  </a:cubicBezTo>
                  <a:cubicBezTo>
                    <a:pt x="37" y="220"/>
                    <a:pt x="37" y="220"/>
                    <a:pt x="37" y="220"/>
                  </a:cubicBezTo>
                  <a:cubicBezTo>
                    <a:pt x="35" y="218"/>
                    <a:pt x="35" y="216"/>
                    <a:pt x="37" y="214"/>
                  </a:cubicBezTo>
                  <a:cubicBezTo>
                    <a:pt x="55" y="196"/>
                    <a:pt x="55" y="196"/>
                    <a:pt x="55" y="196"/>
                  </a:cubicBezTo>
                  <a:cubicBezTo>
                    <a:pt x="61" y="190"/>
                    <a:pt x="63" y="181"/>
                    <a:pt x="60" y="173"/>
                  </a:cubicBezTo>
                  <a:cubicBezTo>
                    <a:pt x="56" y="166"/>
                    <a:pt x="49" y="161"/>
                    <a:pt x="41" y="161"/>
                  </a:cubicBezTo>
                  <a:cubicBezTo>
                    <a:pt x="15" y="161"/>
                    <a:pt x="15" y="161"/>
                    <a:pt x="15" y="161"/>
                  </a:cubicBezTo>
                  <a:cubicBezTo>
                    <a:pt x="12" y="161"/>
                    <a:pt x="11" y="159"/>
                    <a:pt x="11" y="157"/>
                  </a:cubicBezTo>
                  <a:cubicBezTo>
                    <a:pt x="11" y="123"/>
                    <a:pt x="11" y="123"/>
                    <a:pt x="11" y="123"/>
                  </a:cubicBezTo>
                  <a:cubicBezTo>
                    <a:pt x="11" y="121"/>
                    <a:pt x="12" y="119"/>
                    <a:pt x="15" y="119"/>
                  </a:cubicBezTo>
                  <a:cubicBezTo>
                    <a:pt x="41" y="119"/>
                    <a:pt x="41" y="119"/>
                    <a:pt x="41" y="119"/>
                  </a:cubicBezTo>
                  <a:cubicBezTo>
                    <a:pt x="49" y="119"/>
                    <a:pt x="56" y="115"/>
                    <a:pt x="60" y="107"/>
                  </a:cubicBezTo>
                  <a:cubicBezTo>
                    <a:pt x="63" y="99"/>
                    <a:pt x="61" y="90"/>
                    <a:pt x="55" y="84"/>
                  </a:cubicBezTo>
                  <a:cubicBezTo>
                    <a:pt x="37" y="66"/>
                    <a:pt x="37" y="66"/>
                    <a:pt x="37" y="66"/>
                  </a:cubicBezTo>
                  <a:cubicBezTo>
                    <a:pt x="35" y="64"/>
                    <a:pt x="35" y="62"/>
                    <a:pt x="37" y="60"/>
                  </a:cubicBezTo>
                  <a:cubicBezTo>
                    <a:pt x="60" y="37"/>
                    <a:pt x="60" y="37"/>
                    <a:pt x="60" y="37"/>
                  </a:cubicBezTo>
                  <a:cubicBezTo>
                    <a:pt x="62" y="35"/>
                    <a:pt x="64" y="35"/>
                    <a:pt x="66" y="37"/>
                  </a:cubicBezTo>
                  <a:cubicBezTo>
                    <a:pt x="85" y="55"/>
                    <a:pt x="85" y="55"/>
                    <a:pt x="85" y="55"/>
                  </a:cubicBezTo>
                  <a:cubicBezTo>
                    <a:pt x="91" y="61"/>
                    <a:pt x="99" y="63"/>
                    <a:pt x="107" y="60"/>
                  </a:cubicBezTo>
                  <a:cubicBezTo>
                    <a:pt x="115" y="56"/>
                    <a:pt x="119" y="49"/>
                    <a:pt x="119" y="41"/>
                  </a:cubicBezTo>
                  <a:cubicBezTo>
                    <a:pt x="119" y="14"/>
                    <a:pt x="119" y="14"/>
                    <a:pt x="119" y="14"/>
                  </a:cubicBezTo>
                  <a:cubicBezTo>
                    <a:pt x="119" y="12"/>
                    <a:pt x="121" y="10"/>
                    <a:pt x="124" y="10"/>
                  </a:cubicBezTo>
                  <a:cubicBezTo>
                    <a:pt x="157" y="10"/>
                    <a:pt x="157" y="10"/>
                    <a:pt x="157" y="10"/>
                  </a:cubicBezTo>
                  <a:cubicBezTo>
                    <a:pt x="159" y="10"/>
                    <a:pt x="161" y="12"/>
                    <a:pt x="161" y="14"/>
                  </a:cubicBezTo>
                  <a:cubicBezTo>
                    <a:pt x="161" y="41"/>
                    <a:pt x="161" y="41"/>
                    <a:pt x="161" y="41"/>
                  </a:cubicBezTo>
                  <a:cubicBezTo>
                    <a:pt x="161" y="49"/>
                    <a:pt x="166" y="56"/>
                    <a:pt x="174" y="60"/>
                  </a:cubicBezTo>
                  <a:cubicBezTo>
                    <a:pt x="181" y="63"/>
                    <a:pt x="190" y="61"/>
                    <a:pt x="196" y="55"/>
                  </a:cubicBezTo>
                  <a:cubicBezTo>
                    <a:pt x="214" y="37"/>
                    <a:pt x="214" y="37"/>
                    <a:pt x="214" y="37"/>
                  </a:cubicBezTo>
                  <a:cubicBezTo>
                    <a:pt x="216" y="35"/>
                    <a:pt x="219" y="35"/>
                    <a:pt x="220" y="37"/>
                  </a:cubicBezTo>
                  <a:cubicBezTo>
                    <a:pt x="244" y="60"/>
                    <a:pt x="244" y="60"/>
                    <a:pt x="244" y="60"/>
                  </a:cubicBezTo>
                  <a:cubicBezTo>
                    <a:pt x="245" y="62"/>
                    <a:pt x="245" y="64"/>
                    <a:pt x="244" y="66"/>
                  </a:cubicBezTo>
                  <a:cubicBezTo>
                    <a:pt x="225" y="84"/>
                    <a:pt x="225" y="84"/>
                    <a:pt x="225" y="84"/>
                  </a:cubicBezTo>
                  <a:cubicBezTo>
                    <a:pt x="219" y="90"/>
                    <a:pt x="217" y="99"/>
                    <a:pt x="221" y="107"/>
                  </a:cubicBezTo>
                  <a:cubicBezTo>
                    <a:pt x="224" y="115"/>
                    <a:pt x="231" y="119"/>
                    <a:pt x="240" y="119"/>
                  </a:cubicBezTo>
                  <a:cubicBezTo>
                    <a:pt x="266" y="119"/>
                    <a:pt x="266" y="119"/>
                    <a:pt x="266" y="119"/>
                  </a:cubicBezTo>
                  <a:cubicBezTo>
                    <a:pt x="268" y="119"/>
                    <a:pt x="270" y="121"/>
                    <a:pt x="270" y="123"/>
                  </a:cubicBezTo>
                  <a:lnTo>
                    <a:pt x="270" y="157"/>
                  </a:lnTo>
                  <a:close/>
                  <a:moveTo>
                    <a:pt x="140" y="93"/>
                  </a:moveTo>
                  <a:cubicBezTo>
                    <a:pt x="114" y="93"/>
                    <a:pt x="94" y="114"/>
                    <a:pt x="94" y="140"/>
                  </a:cubicBezTo>
                  <a:cubicBezTo>
                    <a:pt x="94" y="166"/>
                    <a:pt x="114" y="187"/>
                    <a:pt x="140" y="187"/>
                  </a:cubicBezTo>
                  <a:cubicBezTo>
                    <a:pt x="166" y="187"/>
                    <a:pt x="187" y="166"/>
                    <a:pt x="187" y="140"/>
                  </a:cubicBezTo>
                  <a:cubicBezTo>
                    <a:pt x="187" y="114"/>
                    <a:pt x="166" y="93"/>
                    <a:pt x="140" y="93"/>
                  </a:cubicBezTo>
                  <a:moveTo>
                    <a:pt x="140" y="176"/>
                  </a:moveTo>
                  <a:cubicBezTo>
                    <a:pt x="120" y="176"/>
                    <a:pt x="104" y="160"/>
                    <a:pt x="104" y="140"/>
                  </a:cubicBezTo>
                  <a:cubicBezTo>
                    <a:pt x="104" y="120"/>
                    <a:pt x="120" y="104"/>
                    <a:pt x="140" y="104"/>
                  </a:cubicBezTo>
                  <a:cubicBezTo>
                    <a:pt x="160" y="104"/>
                    <a:pt x="177" y="120"/>
                    <a:pt x="177" y="140"/>
                  </a:cubicBezTo>
                  <a:cubicBezTo>
                    <a:pt x="177" y="160"/>
                    <a:pt x="160" y="176"/>
                    <a:pt x="140" y="176"/>
                  </a:cubicBezTo>
                </a:path>
              </a:pathLst>
            </a:custGeom>
            <a:solidFill>
              <a:srgbClr val="000000"/>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000000"/>
                </a:solidFill>
                <a:effectLst/>
                <a:uLnTx/>
                <a:uFillTx/>
                <a:latin typeface="Montserrat"/>
              </a:endParaRPr>
            </a:p>
          </p:txBody>
        </p:sp>
        <p:sp>
          <p:nvSpPr>
            <p:cNvPr id="34" name="Oval 33">
              <a:extLst>
                <a:ext uri="{FF2B5EF4-FFF2-40B4-BE49-F238E27FC236}">
                  <a16:creationId xmlns:a16="http://schemas.microsoft.com/office/drawing/2014/main" id="{04674EDE-06A7-2AD9-21AA-4E4F1C423F15}"/>
                </a:ext>
              </a:extLst>
            </p:cNvPr>
            <p:cNvSpPr/>
            <p:nvPr/>
          </p:nvSpPr>
          <p:spPr>
            <a:xfrm>
              <a:off x="2406648" y="3562350"/>
              <a:ext cx="1549400" cy="1549400"/>
            </a:xfrm>
            <a:prstGeom prst="ellipse">
              <a:avLst/>
            </a:prstGeom>
            <a:solidFill>
              <a:srgbClr val="FFFFFF">
                <a:lumMod val="85000"/>
                <a:alpha val="25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35" name="Freeform 6">
              <a:extLst>
                <a:ext uri="{FF2B5EF4-FFF2-40B4-BE49-F238E27FC236}">
                  <a16:creationId xmlns:a16="http://schemas.microsoft.com/office/drawing/2014/main" id="{D2356557-92D7-E2EB-645C-F33035DB9F62}"/>
                </a:ext>
              </a:extLst>
            </p:cNvPr>
            <p:cNvSpPr>
              <a:spLocks noEditPoints="1"/>
            </p:cNvSpPr>
            <p:nvPr/>
          </p:nvSpPr>
          <p:spPr bwMode="auto">
            <a:xfrm>
              <a:off x="2910244" y="4064763"/>
              <a:ext cx="542208" cy="544575"/>
            </a:xfrm>
            <a:custGeom>
              <a:avLst/>
              <a:gdLst>
                <a:gd name="T0" fmla="*/ 269 w 269"/>
                <a:gd name="T1" fmla="*/ 134 h 268"/>
                <a:gd name="T2" fmla="*/ 232 w 269"/>
                <a:gd name="T3" fmla="*/ 42 h 268"/>
                <a:gd name="T4" fmla="*/ 137 w 269"/>
                <a:gd name="T5" fmla="*/ 0 h 268"/>
                <a:gd name="T6" fmla="*/ 133 w 269"/>
                <a:gd name="T7" fmla="*/ 0 h 268"/>
                <a:gd name="T8" fmla="*/ 37 w 269"/>
                <a:gd name="T9" fmla="*/ 42 h 268"/>
                <a:gd name="T10" fmla="*/ 37 w 269"/>
                <a:gd name="T11" fmla="*/ 42 h 268"/>
                <a:gd name="T12" fmla="*/ 34 w 269"/>
                <a:gd name="T13" fmla="*/ 223 h 268"/>
                <a:gd name="T14" fmla="*/ 34 w 269"/>
                <a:gd name="T15" fmla="*/ 224 h 268"/>
                <a:gd name="T16" fmla="*/ 133 w 269"/>
                <a:gd name="T17" fmla="*/ 268 h 268"/>
                <a:gd name="T18" fmla="*/ 137 w 269"/>
                <a:gd name="T19" fmla="*/ 268 h 268"/>
                <a:gd name="T20" fmla="*/ 139 w 269"/>
                <a:gd name="T21" fmla="*/ 268 h 268"/>
                <a:gd name="T22" fmla="*/ 235 w 269"/>
                <a:gd name="T23" fmla="*/ 223 h 268"/>
                <a:gd name="T24" fmla="*/ 10 w 269"/>
                <a:gd name="T25" fmla="*/ 139 h 268"/>
                <a:gd name="T26" fmla="*/ 76 w 269"/>
                <a:gd name="T27" fmla="*/ 195 h 268"/>
                <a:gd name="T28" fmla="*/ 10 w 269"/>
                <a:gd name="T29" fmla="*/ 139 h 268"/>
                <a:gd name="T30" fmla="*/ 78 w 269"/>
                <a:gd name="T31" fmla="*/ 69 h 268"/>
                <a:gd name="T32" fmla="*/ 10 w 269"/>
                <a:gd name="T33" fmla="*/ 129 h 268"/>
                <a:gd name="T34" fmla="*/ 260 w 269"/>
                <a:gd name="T35" fmla="*/ 129 h 268"/>
                <a:gd name="T36" fmla="*/ 191 w 269"/>
                <a:gd name="T37" fmla="*/ 69 h 268"/>
                <a:gd name="T38" fmla="*/ 260 w 269"/>
                <a:gd name="T39" fmla="*/ 129 h 268"/>
                <a:gd name="T40" fmla="*/ 91 w 269"/>
                <a:gd name="T41" fmla="*/ 63 h 268"/>
                <a:gd name="T42" fmla="*/ 130 w 269"/>
                <a:gd name="T43" fmla="*/ 69 h 268"/>
                <a:gd name="T44" fmla="*/ 130 w 269"/>
                <a:gd name="T45" fmla="*/ 129 h 268"/>
                <a:gd name="T46" fmla="*/ 87 w 269"/>
                <a:gd name="T47" fmla="*/ 72 h 268"/>
                <a:gd name="T48" fmla="*/ 139 w 269"/>
                <a:gd name="T49" fmla="*/ 78 h 268"/>
                <a:gd name="T50" fmla="*/ 195 w 269"/>
                <a:gd name="T51" fmla="*/ 129 h 268"/>
                <a:gd name="T52" fmla="*/ 139 w 269"/>
                <a:gd name="T53" fmla="*/ 78 h 268"/>
                <a:gd name="T54" fmla="*/ 139 w 269"/>
                <a:gd name="T55" fmla="*/ 12 h 268"/>
                <a:gd name="T56" fmla="*/ 139 w 269"/>
                <a:gd name="T57" fmla="*/ 69 h 268"/>
                <a:gd name="T58" fmla="*/ 151 w 269"/>
                <a:gd name="T59" fmla="*/ 10 h 268"/>
                <a:gd name="T60" fmla="*/ 187 w 269"/>
                <a:gd name="T61" fmla="*/ 60 h 268"/>
                <a:gd name="T62" fmla="*/ 48 w 269"/>
                <a:gd name="T63" fmla="*/ 44 h 268"/>
                <a:gd name="T64" fmla="*/ 82 w 269"/>
                <a:gd name="T65" fmla="*/ 60 h 268"/>
                <a:gd name="T66" fmla="*/ 130 w 269"/>
                <a:gd name="T67" fmla="*/ 139 h 268"/>
                <a:gd name="T68" fmla="*/ 85 w 269"/>
                <a:gd name="T69" fmla="*/ 192 h 268"/>
                <a:gd name="T70" fmla="*/ 130 w 269"/>
                <a:gd name="T71" fmla="*/ 194 h 268"/>
                <a:gd name="T72" fmla="*/ 89 w 269"/>
                <a:gd name="T73" fmla="*/ 201 h 268"/>
                <a:gd name="T74" fmla="*/ 139 w 269"/>
                <a:gd name="T75" fmla="*/ 256 h 268"/>
                <a:gd name="T76" fmla="*/ 180 w 269"/>
                <a:gd name="T77" fmla="*/ 201 h 268"/>
                <a:gd name="T78" fmla="*/ 139 w 269"/>
                <a:gd name="T79" fmla="*/ 185 h 268"/>
                <a:gd name="T80" fmla="*/ 195 w 269"/>
                <a:gd name="T81" fmla="*/ 139 h 268"/>
                <a:gd name="T82" fmla="*/ 139 w 269"/>
                <a:gd name="T83" fmla="*/ 185 h 268"/>
                <a:gd name="T84" fmla="*/ 260 w 269"/>
                <a:gd name="T85" fmla="*/ 139 h 268"/>
                <a:gd name="T86" fmla="*/ 193 w 269"/>
                <a:gd name="T87" fmla="*/ 195 h 268"/>
                <a:gd name="T88" fmla="*/ 45 w 269"/>
                <a:gd name="T89" fmla="*/ 221 h 268"/>
                <a:gd name="T90" fmla="*/ 118 w 269"/>
                <a:gd name="T91" fmla="*/ 258 h 268"/>
                <a:gd name="T92" fmla="*/ 151 w 269"/>
                <a:gd name="T93" fmla="*/ 258 h 268"/>
                <a:gd name="T94" fmla="*/ 224 w 269"/>
                <a:gd name="T95" fmla="*/ 22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9" h="268">
                  <a:moveTo>
                    <a:pt x="235" y="223"/>
                  </a:moveTo>
                  <a:cubicBezTo>
                    <a:pt x="256" y="199"/>
                    <a:pt x="269" y="168"/>
                    <a:pt x="269" y="134"/>
                  </a:cubicBezTo>
                  <a:cubicBezTo>
                    <a:pt x="269" y="99"/>
                    <a:pt x="255" y="66"/>
                    <a:pt x="233" y="42"/>
                  </a:cubicBezTo>
                  <a:cubicBezTo>
                    <a:pt x="232" y="42"/>
                    <a:pt x="232" y="42"/>
                    <a:pt x="232" y="42"/>
                  </a:cubicBezTo>
                  <a:cubicBezTo>
                    <a:pt x="209" y="17"/>
                    <a:pt x="176" y="1"/>
                    <a:pt x="139" y="0"/>
                  </a:cubicBezTo>
                  <a:cubicBezTo>
                    <a:pt x="137" y="0"/>
                    <a:pt x="137" y="0"/>
                    <a:pt x="137" y="0"/>
                  </a:cubicBezTo>
                  <a:cubicBezTo>
                    <a:pt x="136" y="0"/>
                    <a:pt x="135" y="0"/>
                    <a:pt x="135" y="0"/>
                  </a:cubicBezTo>
                  <a:cubicBezTo>
                    <a:pt x="134" y="0"/>
                    <a:pt x="133" y="0"/>
                    <a:pt x="133" y="0"/>
                  </a:cubicBezTo>
                  <a:cubicBezTo>
                    <a:pt x="130" y="0"/>
                    <a:pt x="130" y="0"/>
                    <a:pt x="130" y="0"/>
                  </a:cubicBezTo>
                  <a:cubicBezTo>
                    <a:pt x="93" y="1"/>
                    <a:pt x="60" y="17"/>
                    <a:pt x="37" y="42"/>
                  </a:cubicBezTo>
                  <a:cubicBezTo>
                    <a:pt x="37" y="42"/>
                    <a:pt x="37" y="42"/>
                    <a:pt x="37" y="42"/>
                  </a:cubicBezTo>
                  <a:cubicBezTo>
                    <a:pt x="37" y="42"/>
                    <a:pt x="37" y="42"/>
                    <a:pt x="37" y="42"/>
                  </a:cubicBezTo>
                  <a:cubicBezTo>
                    <a:pt x="14" y="66"/>
                    <a:pt x="0" y="99"/>
                    <a:pt x="0" y="134"/>
                  </a:cubicBezTo>
                  <a:cubicBezTo>
                    <a:pt x="0" y="168"/>
                    <a:pt x="13" y="199"/>
                    <a:pt x="34" y="223"/>
                  </a:cubicBezTo>
                  <a:cubicBezTo>
                    <a:pt x="34" y="223"/>
                    <a:pt x="34" y="223"/>
                    <a:pt x="34" y="223"/>
                  </a:cubicBezTo>
                  <a:cubicBezTo>
                    <a:pt x="34" y="223"/>
                    <a:pt x="34" y="223"/>
                    <a:pt x="34" y="224"/>
                  </a:cubicBezTo>
                  <a:cubicBezTo>
                    <a:pt x="58" y="250"/>
                    <a:pt x="92" y="267"/>
                    <a:pt x="130" y="268"/>
                  </a:cubicBezTo>
                  <a:cubicBezTo>
                    <a:pt x="133" y="268"/>
                    <a:pt x="133" y="268"/>
                    <a:pt x="133" y="268"/>
                  </a:cubicBezTo>
                  <a:cubicBezTo>
                    <a:pt x="133" y="268"/>
                    <a:pt x="134" y="268"/>
                    <a:pt x="135" y="268"/>
                  </a:cubicBezTo>
                  <a:cubicBezTo>
                    <a:pt x="135" y="268"/>
                    <a:pt x="136" y="268"/>
                    <a:pt x="137" y="268"/>
                  </a:cubicBezTo>
                  <a:cubicBezTo>
                    <a:pt x="139" y="268"/>
                    <a:pt x="139" y="268"/>
                    <a:pt x="139" y="268"/>
                  </a:cubicBezTo>
                  <a:cubicBezTo>
                    <a:pt x="139" y="268"/>
                    <a:pt x="139" y="268"/>
                    <a:pt x="139" y="268"/>
                  </a:cubicBezTo>
                  <a:cubicBezTo>
                    <a:pt x="177" y="267"/>
                    <a:pt x="211" y="250"/>
                    <a:pt x="235" y="223"/>
                  </a:cubicBezTo>
                  <a:cubicBezTo>
                    <a:pt x="235" y="223"/>
                    <a:pt x="235" y="223"/>
                    <a:pt x="235" y="223"/>
                  </a:cubicBezTo>
                  <a:cubicBezTo>
                    <a:pt x="235" y="223"/>
                    <a:pt x="235" y="223"/>
                    <a:pt x="235" y="223"/>
                  </a:cubicBezTo>
                  <a:moveTo>
                    <a:pt x="10" y="139"/>
                  </a:moveTo>
                  <a:cubicBezTo>
                    <a:pt x="65" y="139"/>
                    <a:pt x="65" y="139"/>
                    <a:pt x="65" y="139"/>
                  </a:cubicBezTo>
                  <a:cubicBezTo>
                    <a:pt x="66" y="158"/>
                    <a:pt x="70" y="177"/>
                    <a:pt x="76" y="195"/>
                  </a:cubicBezTo>
                  <a:cubicBezTo>
                    <a:pt x="63" y="200"/>
                    <a:pt x="51" y="206"/>
                    <a:pt x="39" y="214"/>
                  </a:cubicBezTo>
                  <a:cubicBezTo>
                    <a:pt x="21" y="194"/>
                    <a:pt x="11" y="167"/>
                    <a:pt x="10" y="139"/>
                  </a:cubicBezTo>
                  <a:moveTo>
                    <a:pt x="41" y="51"/>
                  </a:moveTo>
                  <a:cubicBezTo>
                    <a:pt x="53" y="58"/>
                    <a:pt x="65" y="64"/>
                    <a:pt x="78" y="69"/>
                  </a:cubicBezTo>
                  <a:cubicBezTo>
                    <a:pt x="70" y="88"/>
                    <a:pt x="66" y="108"/>
                    <a:pt x="65" y="129"/>
                  </a:cubicBezTo>
                  <a:cubicBezTo>
                    <a:pt x="10" y="129"/>
                    <a:pt x="10" y="129"/>
                    <a:pt x="10" y="129"/>
                  </a:cubicBezTo>
                  <a:cubicBezTo>
                    <a:pt x="11" y="99"/>
                    <a:pt x="22" y="72"/>
                    <a:pt x="41" y="51"/>
                  </a:cubicBezTo>
                  <a:moveTo>
                    <a:pt x="260" y="129"/>
                  </a:moveTo>
                  <a:cubicBezTo>
                    <a:pt x="204" y="129"/>
                    <a:pt x="204" y="129"/>
                    <a:pt x="204" y="129"/>
                  </a:cubicBezTo>
                  <a:cubicBezTo>
                    <a:pt x="203" y="108"/>
                    <a:pt x="199" y="88"/>
                    <a:pt x="191" y="69"/>
                  </a:cubicBezTo>
                  <a:cubicBezTo>
                    <a:pt x="204" y="64"/>
                    <a:pt x="216" y="58"/>
                    <a:pt x="228" y="51"/>
                  </a:cubicBezTo>
                  <a:cubicBezTo>
                    <a:pt x="247" y="72"/>
                    <a:pt x="259" y="99"/>
                    <a:pt x="260" y="129"/>
                  </a:cubicBezTo>
                  <a:moveTo>
                    <a:pt x="130" y="69"/>
                  </a:moveTo>
                  <a:cubicBezTo>
                    <a:pt x="117" y="69"/>
                    <a:pt x="103" y="67"/>
                    <a:pt x="91" y="63"/>
                  </a:cubicBezTo>
                  <a:cubicBezTo>
                    <a:pt x="100" y="44"/>
                    <a:pt x="113" y="26"/>
                    <a:pt x="130" y="12"/>
                  </a:cubicBezTo>
                  <a:lnTo>
                    <a:pt x="130" y="69"/>
                  </a:lnTo>
                  <a:close/>
                  <a:moveTo>
                    <a:pt x="130" y="78"/>
                  </a:moveTo>
                  <a:cubicBezTo>
                    <a:pt x="130" y="129"/>
                    <a:pt x="130" y="129"/>
                    <a:pt x="130" y="129"/>
                  </a:cubicBezTo>
                  <a:cubicBezTo>
                    <a:pt x="74" y="129"/>
                    <a:pt x="74" y="129"/>
                    <a:pt x="74" y="129"/>
                  </a:cubicBezTo>
                  <a:cubicBezTo>
                    <a:pt x="75" y="109"/>
                    <a:pt x="79" y="90"/>
                    <a:pt x="87" y="72"/>
                  </a:cubicBezTo>
                  <a:cubicBezTo>
                    <a:pt x="101" y="76"/>
                    <a:pt x="115" y="78"/>
                    <a:pt x="130" y="78"/>
                  </a:cubicBezTo>
                  <a:moveTo>
                    <a:pt x="139" y="78"/>
                  </a:moveTo>
                  <a:cubicBezTo>
                    <a:pt x="154" y="78"/>
                    <a:pt x="168" y="76"/>
                    <a:pt x="182" y="72"/>
                  </a:cubicBezTo>
                  <a:cubicBezTo>
                    <a:pt x="190" y="90"/>
                    <a:pt x="194" y="109"/>
                    <a:pt x="195" y="129"/>
                  </a:cubicBezTo>
                  <a:cubicBezTo>
                    <a:pt x="139" y="129"/>
                    <a:pt x="139" y="129"/>
                    <a:pt x="139" y="129"/>
                  </a:cubicBezTo>
                  <a:lnTo>
                    <a:pt x="139" y="78"/>
                  </a:lnTo>
                  <a:close/>
                  <a:moveTo>
                    <a:pt x="139" y="69"/>
                  </a:moveTo>
                  <a:cubicBezTo>
                    <a:pt x="139" y="12"/>
                    <a:pt x="139" y="12"/>
                    <a:pt x="139" y="12"/>
                  </a:cubicBezTo>
                  <a:cubicBezTo>
                    <a:pt x="156" y="26"/>
                    <a:pt x="169" y="44"/>
                    <a:pt x="178" y="63"/>
                  </a:cubicBezTo>
                  <a:cubicBezTo>
                    <a:pt x="166" y="67"/>
                    <a:pt x="153" y="69"/>
                    <a:pt x="139" y="69"/>
                  </a:cubicBezTo>
                  <a:moveTo>
                    <a:pt x="187" y="60"/>
                  </a:moveTo>
                  <a:cubicBezTo>
                    <a:pt x="179" y="42"/>
                    <a:pt x="166" y="25"/>
                    <a:pt x="151" y="10"/>
                  </a:cubicBezTo>
                  <a:cubicBezTo>
                    <a:pt x="178" y="14"/>
                    <a:pt x="202" y="26"/>
                    <a:pt x="221" y="44"/>
                  </a:cubicBezTo>
                  <a:cubicBezTo>
                    <a:pt x="211" y="51"/>
                    <a:pt x="199" y="56"/>
                    <a:pt x="187" y="60"/>
                  </a:cubicBezTo>
                  <a:moveTo>
                    <a:pt x="82" y="60"/>
                  </a:moveTo>
                  <a:cubicBezTo>
                    <a:pt x="70" y="56"/>
                    <a:pt x="59" y="51"/>
                    <a:pt x="48" y="44"/>
                  </a:cubicBezTo>
                  <a:cubicBezTo>
                    <a:pt x="67" y="26"/>
                    <a:pt x="91" y="14"/>
                    <a:pt x="118" y="10"/>
                  </a:cubicBezTo>
                  <a:cubicBezTo>
                    <a:pt x="103" y="25"/>
                    <a:pt x="91" y="42"/>
                    <a:pt x="82" y="60"/>
                  </a:cubicBezTo>
                  <a:moveTo>
                    <a:pt x="74" y="139"/>
                  </a:moveTo>
                  <a:cubicBezTo>
                    <a:pt x="130" y="139"/>
                    <a:pt x="130" y="139"/>
                    <a:pt x="130" y="139"/>
                  </a:cubicBezTo>
                  <a:cubicBezTo>
                    <a:pt x="130" y="185"/>
                    <a:pt x="130" y="185"/>
                    <a:pt x="130" y="185"/>
                  </a:cubicBezTo>
                  <a:cubicBezTo>
                    <a:pt x="115" y="186"/>
                    <a:pt x="100" y="188"/>
                    <a:pt x="85" y="192"/>
                  </a:cubicBezTo>
                  <a:cubicBezTo>
                    <a:pt x="79" y="175"/>
                    <a:pt x="75" y="157"/>
                    <a:pt x="74" y="139"/>
                  </a:cubicBezTo>
                  <a:moveTo>
                    <a:pt x="130" y="194"/>
                  </a:moveTo>
                  <a:cubicBezTo>
                    <a:pt x="130" y="256"/>
                    <a:pt x="130" y="256"/>
                    <a:pt x="130" y="256"/>
                  </a:cubicBezTo>
                  <a:cubicBezTo>
                    <a:pt x="112" y="241"/>
                    <a:pt x="98" y="222"/>
                    <a:pt x="89" y="201"/>
                  </a:cubicBezTo>
                  <a:cubicBezTo>
                    <a:pt x="102" y="197"/>
                    <a:pt x="116" y="195"/>
                    <a:pt x="130" y="194"/>
                  </a:cubicBezTo>
                  <a:moveTo>
                    <a:pt x="139" y="256"/>
                  </a:moveTo>
                  <a:cubicBezTo>
                    <a:pt x="139" y="194"/>
                    <a:pt x="139" y="194"/>
                    <a:pt x="139" y="194"/>
                  </a:cubicBezTo>
                  <a:cubicBezTo>
                    <a:pt x="153" y="195"/>
                    <a:pt x="167" y="197"/>
                    <a:pt x="180" y="201"/>
                  </a:cubicBezTo>
                  <a:cubicBezTo>
                    <a:pt x="171" y="222"/>
                    <a:pt x="157" y="241"/>
                    <a:pt x="139" y="256"/>
                  </a:cubicBezTo>
                  <a:moveTo>
                    <a:pt x="139" y="185"/>
                  </a:moveTo>
                  <a:cubicBezTo>
                    <a:pt x="139" y="139"/>
                    <a:pt x="139" y="139"/>
                    <a:pt x="139" y="139"/>
                  </a:cubicBezTo>
                  <a:cubicBezTo>
                    <a:pt x="195" y="139"/>
                    <a:pt x="195" y="139"/>
                    <a:pt x="195" y="139"/>
                  </a:cubicBezTo>
                  <a:cubicBezTo>
                    <a:pt x="194" y="157"/>
                    <a:pt x="191" y="175"/>
                    <a:pt x="184" y="192"/>
                  </a:cubicBezTo>
                  <a:cubicBezTo>
                    <a:pt x="170" y="188"/>
                    <a:pt x="155" y="186"/>
                    <a:pt x="139" y="185"/>
                  </a:cubicBezTo>
                  <a:moveTo>
                    <a:pt x="204" y="139"/>
                  </a:moveTo>
                  <a:cubicBezTo>
                    <a:pt x="260" y="139"/>
                    <a:pt x="260" y="139"/>
                    <a:pt x="260" y="139"/>
                  </a:cubicBezTo>
                  <a:cubicBezTo>
                    <a:pt x="259" y="167"/>
                    <a:pt x="248" y="194"/>
                    <a:pt x="230" y="214"/>
                  </a:cubicBezTo>
                  <a:cubicBezTo>
                    <a:pt x="219" y="206"/>
                    <a:pt x="206" y="200"/>
                    <a:pt x="193" y="195"/>
                  </a:cubicBezTo>
                  <a:cubicBezTo>
                    <a:pt x="200" y="177"/>
                    <a:pt x="203" y="158"/>
                    <a:pt x="204" y="139"/>
                  </a:cubicBezTo>
                  <a:moveTo>
                    <a:pt x="45" y="221"/>
                  </a:moveTo>
                  <a:cubicBezTo>
                    <a:pt x="56" y="214"/>
                    <a:pt x="68" y="208"/>
                    <a:pt x="80" y="204"/>
                  </a:cubicBezTo>
                  <a:cubicBezTo>
                    <a:pt x="89" y="224"/>
                    <a:pt x="102" y="243"/>
                    <a:pt x="118" y="258"/>
                  </a:cubicBezTo>
                  <a:cubicBezTo>
                    <a:pt x="90" y="254"/>
                    <a:pt x="64" y="241"/>
                    <a:pt x="45" y="221"/>
                  </a:cubicBezTo>
                  <a:moveTo>
                    <a:pt x="151" y="258"/>
                  </a:moveTo>
                  <a:cubicBezTo>
                    <a:pt x="167" y="243"/>
                    <a:pt x="180" y="224"/>
                    <a:pt x="189" y="204"/>
                  </a:cubicBezTo>
                  <a:cubicBezTo>
                    <a:pt x="201" y="208"/>
                    <a:pt x="213" y="214"/>
                    <a:pt x="224" y="221"/>
                  </a:cubicBezTo>
                  <a:cubicBezTo>
                    <a:pt x="205" y="241"/>
                    <a:pt x="179" y="254"/>
                    <a:pt x="151" y="258"/>
                  </a:cubicBezTo>
                </a:path>
              </a:pathLst>
            </a:custGeom>
            <a:solidFill>
              <a:srgbClr val="000000"/>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000000"/>
                </a:solidFill>
                <a:effectLst/>
                <a:uLnTx/>
                <a:uFillTx/>
                <a:latin typeface="Montserrat"/>
              </a:endParaRPr>
            </a:p>
          </p:txBody>
        </p:sp>
        <p:sp>
          <p:nvSpPr>
            <p:cNvPr id="36" name="TextBox 35">
              <a:extLst>
                <a:ext uri="{FF2B5EF4-FFF2-40B4-BE49-F238E27FC236}">
                  <a16:creationId xmlns:a16="http://schemas.microsoft.com/office/drawing/2014/main" id="{51D01756-60C1-2F9D-8D09-9BEF2CDE8E14}"/>
                </a:ext>
              </a:extLst>
            </p:cNvPr>
            <p:cNvSpPr txBox="1"/>
            <p:nvPr/>
          </p:nvSpPr>
          <p:spPr>
            <a:xfrm>
              <a:off x="2038348" y="2801449"/>
              <a:ext cx="2286000" cy="307777"/>
            </a:xfrm>
            <a:prstGeom prst="rect">
              <a:avLst/>
            </a:prstGeom>
            <a:noFill/>
          </p:spPr>
          <p:txBody>
            <a:bodyPr wrap="square" rtlCol="0">
              <a:spAutoFit/>
            </a:bodyP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3400" b="0" i="0" u="none" strike="noStrike" kern="0" cap="none" spc="0" normalizeH="0" baseline="0" noProof="0" dirty="0">
                  <a:ln>
                    <a:noFill/>
                  </a:ln>
                  <a:solidFill>
                    <a:srgbClr val="FFFFFF"/>
                  </a:solidFill>
                  <a:effectLst/>
                  <a:uLnTx/>
                  <a:uFillTx/>
                  <a:latin typeface="Raleway SemiBold" panose="020B0703030101060003" pitchFamily="34" charset="0"/>
                  <a:cs typeface="Poppins SemiBold" panose="00000700000000000000" pitchFamily="2" charset="0"/>
                </a:rPr>
                <a:t>One Step 01</a:t>
              </a:r>
            </a:p>
          </p:txBody>
        </p:sp>
        <p:sp>
          <p:nvSpPr>
            <p:cNvPr id="37" name="TextBox 36">
              <a:extLst>
                <a:ext uri="{FF2B5EF4-FFF2-40B4-BE49-F238E27FC236}">
                  <a16:creationId xmlns:a16="http://schemas.microsoft.com/office/drawing/2014/main" id="{14757B6C-DD80-9328-E5A9-61345CD0C331}"/>
                </a:ext>
              </a:extLst>
            </p:cNvPr>
            <p:cNvSpPr txBox="1"/>
            <p:nvPr/>
          </p:nvSpPr>
          <p:spPr>
            <a:xfrm>
              <a:off x="4952998" y="2801449"/>
              <a:ext cx="2286000" cy="307777"/>
            </a:xfrm>
            <a:prstGeom prst="rect">
              <a:avLst/>
            </a:prstGeom>
            <a:noFill/>
          </p:spPr>
          <p:txBody>
            <a:bodyPr wrap="square" rtlCol="0">
              <a:spAutoFit/>
            </a:bodyP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3400" b="0" i="0" u="none" strike="noStrike" kern="0" cap="none" spc="0" normalizeH="0" baseline="0" noProof="0" dirty="0">
                  <a:ln>
                    <a:noFill/>
                  </a:ln>
                  <a:solidFill>
                    <a:srgbClr val="FFFFFF"/>
                  </a:solidFill>
                  <a:effectLst/>
                  <a:uLnTx/>
                  <a:uFillTx/>
                  <a:latin typeface="Raleway SemiBold" panose="020B0703030101060003" pitchFamily="34" charset="0"/>
                  <a:cs typeface="Poppins SemiBold" panose="00000700000000000000" pitchFamily="2" charset="0"/>
                </a:rPr>
                <a:t>Two Step 02</a:t>
              </a:r>
            </a:p>
          </p:txBody>
        </p:sp>
        <p:sp>
          <p:nvSpPr>
            <p:cNvPr id="38" name="TextBox 37">
              <a:extLst>
                <a:ext uri="{FF2B5EF4-FFF2-40B4-BE49-F238E27FC236}">
                  <a16:creationId xmlns:a16="http://schemas.microsoft.com/office/drawing/2014/main" id="{EB00443E-B117-2165-F34B-8AC034C7CA6F}"/>
                </a:ext>
              </a:extLst>
            </p:cNvPr>
            <p:cNvSpPr txBox="1"/>
            <p:nvPr/>
          </p:nvSpPr>
          <p:spPr>
            <a:xfrm>
              <a:off x="7867652" y="2801449"/>
              <a:ext cx="2286000" cy="307777"/>
            </a:xfrm>
            <a:prstGeom prst="rect">
              <a:avLst/>
            </a:prstGeom>
            <a:noFill/>
          </p:spPr>
          <p:txBody>
            <a:bodyPr wrap="square" rtlCol="0">
              <a:spAutoFit/>
            </a:bodyP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3400" b="0" i="0" u="none" strike="noStrike" kern="0" cap="none" spc="0" normalizeH="0" baseline="0" noProof="0" dirty="0">
                  <a:ln>
                    <a:noFill/>
                  </a:ln>
                  <a:solidFill>
                    <a:srgbClr val="FFFFFF"/>
                  </a:solidFill>
                  <a:effectLst/>
                  <a:uLnTx/>
                  <a:uFillTx/>
                  <a:latin typeface="Raleway SemiBold" panose="020B0703030101060003" pitchFamily="34" charset="0"/>
                  <a:cs typeface="Poppins SemiBold" panose="00000700000000000000" pitchFamily="2" charset="0"/>
                </a:rPr>
                <a:t>Three Step 03</a:t>
              </a:r>
            </a:p>
          </p:txBody>
        </p:sp>
      </p:grpSp>
      <p:sp>
        <p:nvSpPr>
          <p:cNvPr id="39" name="TextBox 38">
            <a:extLst>
              <a:ext uri="{FF2B5EF4-FFF2-40B4-BE49-F238E27FC236}">
                <a16:creationId xmlns:a16="http://schemas.microsoft.com/office/drawing/2014/main" id="{7A1B136E-FBAB-49ED-C1AC-E1B567CDAFA3}"/>
              </a:ext>
            </a:extLst>
          </p:cNvPr>
          <p:cNvSpPr txBox="1"/>
          <p:nvPr/>
        </p:nvSpPr>
        <p:spPr>
          <a:xfrm>
            <a:off x="3846121" y="10232836"/>
            <a:ext cx="16691750" cy="1558183"/>
          </a:xfrm>
          <a:prstGeom prst="rect">
            <a:avLst/>
          </a:prstGeom>
          <a:noFill/>
        </p:spPr>
        <p:txBody>
          <a:bodyPr wrap="square" rtlCol="0">
            <a:spAutoFit/>
          </a:bodyPr>
          <a:lstStyle/>
          <a:p>
            <a:pPr algn="ctr" defTabSz="1828800">
              <a:lnSpc>
                <a:spcPts val="4000"/>
              </a:lnSpc>
            </a:pP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Lorem ipsum dolor sit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consectetur</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adipiscing</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elit</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Lorem ipsum dolor sit </a:t>
            </a:r>
            <a:r>
              <a:rPr lang="en-US" dirty="0" err="1">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amet</a:t>
            </a: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 </a:t>
            </a:r>
          </a:p>
        </p:txBody>
      </p:sp>
      <p:sp>
        <p:nvSpPr>
          <p:cNvPr id="40" name="Title 5">
            <a:extLst>
              <a:ext uri="{FF2B5EF4-FFF2-40B4-BE49-F238E27FC236}">
                <a16:creationId xmlns:a16="http://schemas.microsoft.com/office/drawing/2014/main" id="{ADFAAFF3-8BAA-10F0-0A48-8FCA8F5E915C}"/>
              </a:ext>
            </a:extLst>
          </p:cNvPr>
          <p:cNvSpPr txBox="1">
            <a:spLocks/>
          </p:cNvSpPr>
          <p:nvPr/>
        </p:nvSpPr>
        <p:spPr>
          <a:xfrm>
            <a:off x="1270000" y="1055811"/>
            <a:ext cx="21844000" cy="1005498"/>
          </a:xfrm>
          <a:prstGeom prst="rect">
            <a:avLst/>
          </a:prstGeom>
        </p:spPr>
        <p:txBody>
          <a:bodyPr vert="horz" lIns="91440" tIns="45720" rIns="91440" bIns="45720" rtlCol="0" anchor="ctr">
            <a:noAutofit/>
          </a:bodyPr>
          <a:lstStyle>
            <a:lvl1pPr algn="ctr" defTabSz="1828800" rtl="0" eaLnBrk="1" latinLnBrk="0" hangingPunct="1">
              <a:lnSpc>
                <a:spcPct val="90000"/>
              </a:lnSpc>
              <a:spcBef>
                <a:spcPct val="0"/>
              </a:spcBef>
              <a:buNone/>
              <a:defRPr sz="5400" kern="1200">
                <a:solidFill>
                  <a:schemeClr val="tx1"/>
                </a:solidFill>
                <a:latin typeface="Raleway Black" panose="020B0A03030101060003" pitchFamily="34" charset="0"/>
                <a:ea typeface="+mj-ea"/>
                <a:cs typeface="+mj-cs"/>
              </a:defRPr>
            </a:lvl1pPr>
          </a:lstStyle>
          <a:p>
            <a:r>
              <a:rPr lang="en-US" spc="400">
                <a:ea typeface="Montserrat Black" charset="0"/>
                <a:cs typeface="Montserrat Black" charset="0"/>
              </a:rPr>
              <a:t>Financial Report</a:t>
            </a:r>
            <a:endParaRPr lang="en-US" spc="400" dirty="0">
              <a:ea typeface="Montserrat Black" charset="0"/>
              <a:cs typeface="Montserrat Black" charset="0"/>
            </a:endParaRPr>
          </a:p>
        </p:txBody>
      </p:sp>
      <p:sp>
        <p:nvSpPr>
          <p:cNvPr id="41" name="Content Placeholder 6">
            <a:extLst>
              <a:ext uri="{FF2B5EF4-FFF2-40B4-BE49-F238E27FC236}">
                <a16:creationId xmlns:a16="http://schemas.microsoft.com/office/drawing/2014/main" id="{DB701617-B209-64D4-20E6-9ED9611060F5}"/>
              </a:ext>
            </a:extLst>
          </p:cNvPr>
          <p:cNvSpPr txBox="1">
            <a:spLocks/>
          </p:cNvSpPr>
          <p:nvPr/>
        </p:nvSpPr>
        <p:spPr>
          <a:xfrm>
            <a:off x="1270000" y="2145132"/>
            <a:ext cx="21844000" cy="621812"/>
          </a:xfrm>
          <a:prstGeom prst="rect">
            <a:avLst/>
          </a:prstGeom>
        </p:spPr>
        <p:txBody>
          <a:bodyPr vert="horz" lIns="91440" tIns="45720" rIns="91440" bIns="45720" rtlCol="0">
            <a:noAutofit/>
          </a:bodyPr>
          <a:lstStyle>
            <a:lvl1pPr marL="0" indent="0" algn="ctr" defTabSz="1828800" rtl="0" eaLnBrk="1" latinLnBrk="0" hangingPunct="1">
              <a:lnSpc>
                <a:spcPct val="90000"/>
              </a:lnSpc>
              <a:spcBef>
                <a:spcPts val="2000"/>
              </a:spcBef>
              <a:buFontTx/>
              <a:buNone/>
              <a:defRPr sz="3400" kern="1200">
                <a:solidFill>
                  <a:schemeClr val="tx1"/>
                </a:solidFill>
                <a:latin typeface="Raleway" panose="020B0503030101060003" pitchFamily="34" charset="0"/>
                <a:ea typeface="+mn-ea"/>
                <a:cs typeface="+mn-cs"/>
              </a:defRPr>
            </a:lvl1pPr>
            <a:lvl2pPr marL="1371600" indent="-457200" algn="ctr"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2pPr>
            <a:lvl3pPr marL="2286000" indent="-457200" algn="ctr" defTabSz="1828800" rtl="0" eaLnBrk="1" latinLnBrk="0" hangingPunct="1">
              <a:lnSpc>
                <a:spcPct val="90000"/>
              </a:lnSpc>
              <a:spcBef>
                <a:spcPts val="1000"/>
              </a:spcBef>
              <a:buFont typeface="Arial" panose="020B0604020202020204" pitchFamily="34" charset="0"/>
              <a:buChar char="•"/>
              <a:defRPr sz="3000" kern="1200">
                <a:solidFill>
                  <a:schemeClr val="tx1"/>
                </a:solidFill>
                <a:latin typeface="+mn-lt"/>
                <a:ea typeface="+mn-ea"/>
                <a:cs typeface="+mn-cs"/>
              </a:defRPr>
            </a:lvl3pPr>
            <a:lvl4pPr marL="3200400" indent="-457200" algn="ctr"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4pPr>
            <a:lvl5pPr marL="4114800" indent="-457200" algn="ctr" defTabSz="18288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ctr" defTabSz="1828800" rtl="0" eaLnBrk="1" fontAlgn="auto" latinLnBrk="0" hangingPunct="1">
              <a:lnSpc>
                <a:spcPct val="90000"/>
              </a:lnSpc>
              <a:spcBef>
                <a:spcPts val="200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Raleway Light" panose="020B0403030101060003" pitchFamily="34" charset="0"/>
                <a:ea typeface="+mn-ea"/>
                <a:cs typeface="+mn-cs"/>
              </a:rPr>
              <a:t>Explore how Stradonn can create business results.</a:t>
            </a:r>
            <a:endParaRPr kumimoji="0" lang="en-US" sz="3400" b="0" i="0" u="none" strike="noStrike" kern="1200" cap="none" spc="0" normalizeH="0" baseline="0" noProof="0" dirty="0">
              <a:ln>
                <a:noFill/>
              </a:ln>
              <a:solidFill>
                <a:srgbClr val="000000"/>
              </a:solidFill>
              <a:effectLst/>
              <a:uLnTx/>
              <a:uFillTx/>
              <a:latin typeface="Raleway" panose="020B0503030101060003" pitchFamily="34" charset="0"/>
              <a:ea typeface="+mn-ea"/>
              <a:cs typeface="+mn-cs"/>
            </a:endParaRPr>
          </a:p>
        </p:txBody>
      </p:sp>
    </p:spTree>
    <p:extLst>
      <p:ext uri="{BB962C8B-B14F-4D97-AF65-F5344CB8AC3E}">
        <p14:creationId xmlns:p14="http://schemas.microsoft.com/office/powerpoint/2010/main" val="25364987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197C4901-4A35-A27D-0446-0475486C7E4A}"/>
              </a:ext>
            </a:extLst>
          </p:cNvPr>
          <p:cNvGrpSpPr/>
          <p:nvPr/>
        </p:nvGrpSpPr>
        <p:grpSpPr>
          <a:xfrm>
            <a:off x="3657601" y="4289547"/>
            <a:ext cx="17201318" cy="8152576"/>
            <a:chOff x="1828800" y="2178790"/>
            <a:chExt cx="8600659" cy="4076288"/>
          </a:xfrm>
        </p:grpSpPr>
        <p:graphicFrame>
          <p:nvGraphicFramePr>
            <p:cNvPr id="24" name="Chart 23">
              <a:extLst>
                <a:ext uri="{FF2B5EF4-FFF2-40B4-BE49-F238E27FC236}">
                  <a16:creationId xmlns:a16="http://schemas.microsoft.com/office/drawing/2014/main" id="{9D8DDE01-8246-B365-B8BB-3F866DB9D463}"/>
                </a:ext>
              </a:extLst>
            </p:cNvPr>
            <p:cNvGraphicFramePr/>
            <p:nvPr>
              <p:extLst>
                <p:ext uri="{D42A27DB-BD31-4B8C-83A1-F6EECF244321}">
                  <p14:modId xmlns:p14="http://schemas.microsoft.com/office/powerpoint/2010/main" val="3212318796"/>
                </p:ext>
              </p:extLst>
            </p:nvPr>
          </p:nvGraphicFramePr>
          <p:xfrm>
            <a:off x="3792069" y="2197840"/>
            <a:ext cx="4607863" cy="4057238"/>
          </p:xfrm>
          <a:graphic>
            <a:graphicData uri="http://schemas.openxmlformats.org/drawingml/2006/chart">
              <c:chart xmlns:c="http://schemas.openxmlformats.org/drawingml/2006/chart" xmlns:r="http://schemas.openxmlformats.org/officeDocument/2006/relationships" r:id="rId2"/>
            </a:graphicData>
          </a:graphic>
        </p:graphicFrame>
        <p:grpSp>
          <p:nvGrpSpPr>
            <p:cNvPr id="25" name="Group 24">
              <a:extLst>
                <a:ext uri="{FF2B5EF4-FFF2-40B4-BE49-F238E27FC236}">
                  <a16:creationId xmlns:a16="http://schemas.microsoft.com/office/drawing/2014/main" id="{D857F73D-ACDD-34D7-ACE9-52A0FFF3B30E}"/>
                </a:ext>
              </a:extLst>
            </p:cNvPr>
            <p:cNvGrpSpPr/>
            <p:nvPr/>
          </p:nvGrpSpPr>
          <p:grpSpPr>
            <a:xfrm>
              <a:off x="1828800" y="2197840"/>
              <a:ext cx="1879252" cy="1792858"/>
              <a:chOff x="1828800" y="2249466"/>
              <a:chExt cx="1879252" cy="1792858"/>
            </a:xfrm>
          </p:grpSpPr>
          <p:sp>
            <p:nvSpPr>
              <p:cNvPr id="39" name="TextBox 38">
                <a:extLst>
                  <a:ext uri="{FF2B5EF4-FFF2-40B4-BE49-F238E27FC236}">
                    <a16:creationId xmlns:a16="http://schemas.microsoft.com/office/drawing/2014/main" id="{3894D8B5-9E32-79C2-02A2-E25E56D397EB}"/>
                  </a:ext>
                </a:extLst>
              </p:cNvPr>
              <p:cNvSpPr txBox="1"/>
              <p:nvPr/>
            </p:nvSpPr>
            <p:spPr>
              <a:xfrm>
                <a:off x="2012600" y="3119602"/>
                <a:ext cx="1695452" cy="276999"/>
              </a:xfrm>
              <a:prstGeom prst="rect">
                <a:avLst/>
              </a:prstGeom>
              <a:noFill/>
            </p:spPr>
            <p:txBody>
              <a:bodyPr wrap="square" rtlCol="0">
                <a:spAutoFit/>
              </a:bodyPr>
              <a:lstStyle/>
              <a:p>
                <a:pPr marL="0" marR="0" lvl="0" indent="0" algn="r" defTabSz="18288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53C3CB"/>
                    </a:solidFill>
                    <a:effectLst/>
                    <a:uLnTx/>
                    <a:uFillTx/>
                    <a:latin typeface="Raleway SemiBold" panose="020B0703030101060003" pitchFamily="34" charset="0"/>
                    <a:cs typeface="Poppins SemiBold" panose="00000700000000000000" pitchFamily="2" charset="0"/>
                  </a:rPr>
                  <a:t>Service Step 01</a:t>
                </a:r>
              </a:p>
            </p:txBody>
          </p:sp>
          <p:sp>
            <p:nvSpPr>
              <p:cNvPr id="40" name="TextBox 39">
                <a:extLst>
                  <a:ext uri="{FF2B5EF4-FFF2-40B4-BE49-F238E27FC236}">
                    <a16:creationId xmlns:a16="http://schemas.microsoft.com/office/drawing/2014/main" id="{43D0CACC-A5ED-8145-463E-C843987759A2}"/>
                  </a:ext>
                </a:extLst>
              </p:cNvPr>
              <p:cNvSpPr txBox="1"/>
              <p:nvPr/>
            </p:nvSpPr>
            <p:spPr>
              <a:xfrm>
                <a:off x="1828800" y="3404296"/>
                <a:ext cx="1879252" cy="638028"/>
              </a:xfrm>
              <a:prstGeom prst="rect">
                <a:avLst/>
              </a:prstGeom>
              <a:noFill/>
            </p:spPr>
            <p:txBody>
              <a:bodyPr wrap="square" rtlCol="0">
                <a:spAutoFit/>
              </a:bodyPr>
              <a:lstStyle/>
              <a:p>
                <a:pPr marL="0" marR="0" lvl="0" indent="0" algn="r"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Contrary to popular belief, Lorem Ipsum is to be not simply</a:t>
                </a:r>
              </a:p>
              <a:p>
                <a:pPr marL="0" marR="0" lvl="0" indent="0" algn="r"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text. It Sydney</a:t>
                </a:r>
              </a:p>
            </p:txBody>
          </p:sp>
          <p:sp>
            <p:nvSpPr>
              <p:cNvPr id="41" name="TextBox 40">
                <a:extLst>
                  <a:ext uri="{FF2B5EF4-FFF2-40B4-BE49-F238E27FC236}">
                    <a16:creationId xmlns:a16="http://schemas.microsoft.com/office/drawing/2014/main" id="{FB1366AD-572F-C5B1-E57E-F05CAB403003}"/>
                  </a:ext>
                </a:extLst>
              </p:cNvPr>
              <p:cNvSpPr txBox="1"/>
              <p:nvPr/>
            </p:nvSpPr>
            <p:spPr>
              <a:xfrm>
                <a:off x="1980680" y="2249466"/>
                <a:ext cx="1724559" cy="769442"/>
              </a:xfrm>
              <a:prstGeom prst="rect">
                <a:avLst/>
              </a:prstGeom>
              <a:noFill/>
            </p:spPr>
            <p:txBody>
              <a:bodyPr wrap="square" rtlCol="0">
                <a:spAutoFit/>
              </a:bodyPr>
              <a:lstStyle/>
              <a:p>
                <a:pPr marL="0" marR="0" lvl="0" indent="0" algn="r" defTabSz="1828800" eaLnBrk="1" fontAlgn="auto" latinLnBrk="0" hangingPunct="1">
                  <a:lnSpc>
                    <a:spcPct val="100000"/>
                  </a:lnSpc>
                  <a:spcBef>
                    <a:spcPts val="0"/>
                  </a:spcBef>
                  <a:spcAft>
                    <a:spcPts val="0"/>
                  </a:spcAft>
                  <a:buClrTx/>
                  <a:buSzTx/>
                  <a:buFontTx/>
                  <a:buNone/>
                  <a:tabLst/>
                  <a:defRPr/>
                </a:pPr>
                <a:r>
                  <a:rPr kumimoji="0" lang="en-US" sz="9400" b="0" i="0" u="none" strike="noStrike" kern="0" cap="none" spc="0" normalizeH="0" baseline="0" noProof="0" dirty="0">
                    <a:ln>
                      <a:noFill/>
                    </a:ln>
                    <a:solidFill>
                      <a:srgbClr val="53C3CB"/>
                    </a:solidFill>
                    <a:effectLst/>
                    <a:uLnTx/>
                    <a:uFillTx/>
                    <a:latin typeface="Raleway SemiBold" panose="020B0703030101060003" pitchFamily="34" charset="0"/>
                    <a:ea typeface="PT Sans" panose="020B0503020203020204" pitchFamily="34" charset="0"/>
                    <a:cs typeface="Poppins SemiBold" panose="00000700000000000000" pitchFamily="2" charset="0"/>
                  </a:rPr>
                  <a:t>25%</a:t>
                </a:r>
              </a:p>
            </p:txBody>
          </p:sp>
        </p:grpSp>
        <p:sp>
          <p:nvSpPr>
            <p:cNvPr id="26" name="TextBox 25">
              <a:extLst>
                <a:ext uri="{FF2B5EF4-FFF2-40B4-BE49-F238E27FC236}">
                  <a16:creationId xmlns:a16="http://schemas.microsoft.com/office/drawing/2014/main" id="{A565572A-6FA0-8DC7-4DE4-8C54A6A286CC}"/>
                </a:ext>
              </a:extLst>
            </p:cNvPr>
            <p:cNvSpPr txBox="1"/>
            <p:nvPr/>
          </p:nvSpPr>
          <p:spPr>
            <a:xfrm>
              <a:off x="5233720" y="3949460"/>
              <a:ext cx="1724559" cy="507832"/>
            </a:xfrm>
            <a:prstGeom prst="rect">
              <a:avLst/>
            </a:prstGeom>
            <a:noFill/>
          </p:spPr>
          <p:txBody>
            <a:bodyPr wrap="square" rtlCol="0">
              <a:spAutoFit/>
            </a:bodyP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a:ln>
                    <a:noFill/>
                  </a:ln>
                  <a:solidFill>
                    <a:srgbClr val="000000">
                      <a:lumMod val="85000"/>
                      <a:lumOff val="15000"/>
                    </a:srgbClr>
                  </a:solidFill>
                  <a:effectLst/>
                  <a:uLnTx/>
                  <a:uFillTx/>
                  <a:latin typeface="Poppins SemiBold" panose="00000700000000000000" pitchFamily="2" charset="0"/>
                  <a:ea typeface="PT Sans" panose="020B0503020203020204" pitchFamily="34" charset="0"/>
                  <a:cs typeface="Poppins SemiBold" panose="00000700000000000000" pitchFamily="2" charset="0"/>
                </a:rPr>
                <a:t>Report</a:t>
              </a:r>
            </a:p>
          </p:txBody>
        </p:sp>
        <p:cxnSp>
          <p:nvCxnSpPr>
            <p:cNvPr id="27" name="Connector: Elbow 26">
              <a:extLst>
                <a:ext uri="{FF2B5EF4-FFF2-40B4-BE49-F238E27FC236}">
                  <a16:creationId xmlns:a16="http://schemas.microsoft.com/office/drawing/2014/main" id="{7D1D2B26-F64C-15BD-4F04-BD40DED96F93}"/>
                </a:ext>
              </a:extLst>
            </p:cNvPr>
            <p:cNvCxnSpPr>
              <a:cxnSpLocks/>
            </p:cNvCxnSpPr>
            <p:nvPr/>
          </p:nvCxnSpPr>
          <p:spPr>
            <a:xfrm rot="16200000" flipH="1">
              <a:off x="3455169" y="1566581"/>
              <a:ext cx="695052" cy="1919470"/>
            </a:xfrm>
            <a:prstGeom prst="bentConnector3">
              <a:avLst>
                <a:gd name="adj1" fmla="val -32890"/>
              </a:avLst>
            </a:prstGeom>
            <a:noFill/>
            <a:ln w="25400" cap="flat" cmpd="sng" algn="ctr">
              <a:solidFill>
                <a:srgbClr val="FFFFFF">
                  <a:lumMod val="85000"/>
                </a:srgbClr>
              </a:solidFill>
              <a:prstDash val="solid"/>
              <a:miter lim="800000"/>
              <a:tailEnd type="triangle"/>
            </a:ln>
            <a:effectLst/>
          </p:spPr>
        </p:cxnSp>
        <p:cxnSp>
          <p:nvCxnSpPr>
            <p:cNvPr id="28" name="Connector: Elbow 27">
              <a:extLst>
                <a:ext uri="{FF2B5EF4-FFF2-40B4-BE49-F238E27FC236}">
                  <a16:creationId xmlns:a16="http://schemas.microsoft.com/office/drawing/2014/main" id="{B5D62E32-2827-C9D9-EA5A-8BD67DE0EE3B}"/>
                </a:ext>
              </a:extLst>
            </p:cNvPr>
            <p:cNvCxnSpPr>
              <a:cxnSpLocks/>
            </p:cNvCxnSpPr>
            <p:nvPr/>
          </p:nvCxnSpPr>
          <p:spPr>
            <a:xfrm rot="16200000" flipH="1" flipV="1">
              <a:off x="8040372" y="1567986"/>
              <a:ext cx="695052" cy="1916660"/>
            </a:xfrm>
            <a:prstGeom prst="bentConnector3">
              <a:avLst>
                <a:gd name="adj1" fmla="val -32890"/>
              </a:avLst>
            </a:prstGeom>
            <a:noFill/>
            <a:ln w="25400" cap="flat" cmpd="sng" algn="ctr">
              <a:solidFill>
                <a:srgbClr val="FFFFFF">
                  <a:lumMod val="85000"/>
                </a:srgbClr>
              </a:solidFill>
              <a:prstDash val="solid"/>
              <a:miter lim="800000"/>
              <a:tailEnd type="triangle"/>
            </a:ln>
            <a:effectLst/>
          </p:spPr>
        </p:cxnSp>
        <p:grpSp>
          <p:nvGrpSpPr>
            <p:cNvPr id="29" name="Group 28">
              <a:extLst>
                <a:ext uri="{FF2B5EF4-FFF2-40B4-BE49-F238E27FC236}">
                  <a16:creationId xmlns:a16="http://schemas.microsoft.com/office/drawing/2014/main" id="{ED675D0F-C5FA-CEC5-50EE-12AF96EF2B5C}"/>
                </a:ext>
              </a:extLst>
            </p:cNvPr>
            <p:cNvGrpSpPr/>
            <p:nvPr/>
          </p:nvGrpSpPr>
          <p:grpSpPr>
            <a:xfrm>
              <a:off x="1828800" y="4321526"/>
              <a:ext cx="1879252" cy="1792858"/>
              <a:chOff x="1828800" y="2249466"/>
              <a:chExt cx="1879252" cy="1792858"/>
            </a:xfrm>
          </p:grpSpPr>
          <p:sp>
            <p:nvSpPr>
              <p:cNvPr id="36" name="TextBox 35">
                <a:extLst>
                  <a:ext uri="{FF2B5EF4-FFF2-40B4-BE49-F238E27FC236}">
                    <a16:creationId xmlns:a16="http://schemas.microsoft.com/office/drawing/2014/main" id="{0FBD5865-1B3B-6547-3291-CA52CD695054}"/>
                  </a:ext>
                </a:extLst>
              </p:cNvPr>
              <p:cNvSpPr txBox="1"/>
              <p:nvPr/>
            </p:nvSpPr>
            <p:spPr>
              <a:xfrm>
                <a:off x="2012600" y="3119602"/>
                <a:ext cx="1695452" cy="276999"/>
              </a:xfrm>
              <a:prstGeom prst="rect">
                <a:avLst/>
              </a:prstGeom>
              <a:noFill/>
            </p:spPr>
            <p:txBody>
              <a:bodyPr wrap="square" rtlCol="0">
                <a:spAutoFit/>
              </a:bodyPr>
              <a:lstStyle/>
              <a:p>
                <a:pPr marL="0" marR="0" lvl="0" indent="0" algn="r" defTabSz="18288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15A4BE"/>
                    </a:solidFill>
                    <a:effectLst/>
                    <a:uLnTx/>
                    <a:uFillTx/>
                    <a:latin typeface="Raleway SemiBold" panose="020B0703030101060003" pitchFamily="34" charset="0"/>
                    <a:cs typeface="Poppins SemiBold" panose="00000700000000000000" pitchFamily="2" charset="0"/>
                  </a:rPr>
                  <a:t>Service Step 02</a:t>
                </a:r>
              </a:p>
            </p:txBody>
          </p:sp>
          <p:sp>
            <p:nvSpPr>
              <p:cNvPr id="37" name="TextBox 36">
                <a:extLst>
                  <a:ext uri="{FF2B5EF4-FFF2-40B4-BE49-F238E27FC236}">
                    <a16:creationId xmlns:a16="http://schemas.microsoft.com/office/drawing/2014/main" id="{BE3C283A-7DD6-3A12-4248-00F1B68B5494}"/>
                  </a:ext>
                </a:extLst>
              </p:cNvPr>
              <p:cNvSpPr txBox="1"/>
              <p:nvPr/>
            </p:nvSpPr>
            <p:spPr>
              <a:xfrm>
                <a:off x="1828800" y="3404296"/>
                <a:ext cx="1879252" cy="638028"/>
              </a:xfrm>
              <a:prstGeom prst="rect">
                <a:avLst/>
              </a:prstGeom>
              <a:noFill/>
            </p:spPr>
            <p:txBody>
              <a:bodyPr wrap="square" rtlCol="0">
                <a:spAutoFit/>
              </a:bodyPr>
              <a:lstStyle/>
              <a:p>
                <a:pPr marL="0" marR="0" lvl="0" indent="0" algn="r"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Contrary to popular belief, Lorem Ipsum is to be not simply</a:t>
                </a:r>
              </a:p>
              <a:p>
                <a:pPr marL="0" marR="0" lvl="0" indent="0" algn="r"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text. It Sydney</a:t>
                </a:r>
              </a:p>
            </p:txBody>
          </p:sp>
          <p:sp>
            <p:nvSpPr>
              <p:cNvPr id="38" name="TextBox 37">
                <a:extLst>
                  <a:ext uri="{FF2B5EF4-FFF2-40B4-BE49-F238E27FC236}">
                    <a16:creationId xmlns:a16="http://schemas.microsoft.com/office/drawing/2014/main" id="{3A1FA0B5-CC2C-68CC-518A-497117282815}"/>
                  </a:ext>
                </a:extLst>
              </p:cNvPr>
              <p:cNvSpPr txBox="1"/>
              <p:nvPr/>
            </p:nvSpPr>
            <p:spPr>
              <a:xfrm>
                <a:off x="1980680" y="2249466"/>
                <a:ext cx="1724559" cy="769442"/>
              </a:xfrm>
              <a:prstGeom prst="rect">
                <a:avLst/>
              </a:prstGeom>
              <a:noFill/>
            </p:spPr>
            <p:txBody>
              <a:bodyPr wrap="square" rtlCol="0">
                <a:spAutoFit/>
              </a:bodyPr>
              <a:lstStyle/>
              <a:p>
                <a:pPr marL="0" marR="0" lvl="0" indent="0" algn="r" defTabSz="1828800" eaLnBrk="1" fontAlgn="auto" latinLnBrk="0" hangingPunct="1">
                  <a:lnSpc>
                    <a:spcPct val="100000"/>
                  </a:lnSpc>
                  <a:spcBef>
                    <a:spcPts val="0"/>
                  </a:spcBef>
                  <a:spcAft>
                    <a:spcPts val="0"/>
                  </a:spcAft>
                  <a:buClrTx/>
                  <a:buSzTx/>
                  <a:buFontTx/>
                  <a:buNone/>
                  <a:tabLst/>
                  <a:defRPr/>
                </a:pPr>
                <a:r>
                  <a:rPr kumimoji="0" lang="en-US" sz="9400" b="0" i="0" u="none" strike="noStrike" kern="0" cap="none" spc="0" normalizeH="0" baseline="0" noProof="0" dirty="0">
                    <a:ln>
                      <a:noFill/>
                    </a:ln>
                    <a:solidFill>
                      <a:srgbClr val="15A4BE"/>
                    </a:solidFill>
                    <a:effectLst/>
                    <a:uLnTx/>
                    <a:uFillTx/>
                    <a:latin typeface="Raleway SemiBold" panose="020B0703030101060003" pitchFamily="34" charset="0"/>
                    <a:ea typeface="PT Sans" panose="020B0503020203020204" pitchFamily="34" charset="0"/>
                    <a:cs typeface="Poppins SemiBold" panose="00000700000000000000" pitchFamily="2" charset="0"/>
                  </a:rPr>
                  <a:t>50%</a:t>
                </a:r>
              </a:p>
            </p:txBody>
          </p:sp>
        </p:grpSp>
        <p:sp>
          <p:nvSpPr>
            <p:cNvPr id="30" name="TextBox 29">
              <a:extLst>
                <a:ext uri="{FF2B5EF4-FFF2-40B4-BE49-F238E27FC236}">
                  <a16:creationId xmlns:a16="http://schemas.microsoft.com/office/drawing/2014/main" id="{DE0392CB-6EE3-4559-B923-0437457AA8D6}"/>
                </a:ext>
              </a:extLst>
            </p:cNvPr>
            <p:cNvSpPr txBox="1"/>
            <p:nvPr/>
          </p:nvSpPr>
          <p:spPr>
            <a:xfrm>
              <a:off x="8550207" y="3067976"/>
              <a:ext cx="1695452" cy="276999"/>
            </a:xfrm>
            <a:prstGeom prst="rect">
              <a:avLst/>
            </a:prstGeom>
            <a:noFill/>
          </p:spPr>
          <p:txBody>
            <a:bodyPr wrap="square" rtlCol="0">
              <a:spAutoFit/>
            </a:bodyPr>
            <a:lstStyle/>
            <a:p>
              <a:pPr marL="0" marR="0" lvl="0" indent="0" defTabSz="18288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176591"/>
                  </a:solidFill>
                  <a:effectLst/>
                  <a:uLnTx/>
                  <a:uFillTx/>
                  <a:latin typeface="Raleway SemiBold" panose="020B0703030101060003" pitchFamily="34" charset="0"/>
                  <a:cs typeface="Poppins SemiBold" panose="00000700000000000000" pitchFamily="2" charset="0"/>
                </a:rPr>
                <a:t>Service Step 03</a:t>
              </a:r>
            </a:p>
          </p:txBody>
        </p:sp>
        <p:sp>
          <p:nvSpPr>
            <p:cNvPr id="31" name="TextBox 30">
              <a:extLst>
                <a:ext uri="{FF2B5EF4-FFF2-40B4-BE49-F238E27FC236}">
                  <a16:creationId xmlns:a16="http://schemas.microsoft.com/office/drawing/2014/main" id="{9692F80D-6023-A74E-72D5-DEB28EDC3099}"/>
                </a:ext>
              </a:extLst>
            </p:cNvPr>
            <p:cNvSpPr txBox="1"/>
            <p:nvPr/>
          </p:nvSpPr>
          <p:spPr>
            <a:xfrm>
              <a:off x="8550207" y="3352670"/>
              <a:ext cx="1879252" cy="638028"/>
            </a:xfrm>
            <a:prstGeom prst="rect">
              <a:avLst/>
            </a:prstGeom>
            <a:noFill/>
          </p:spPr>
          <p:txBody>
            <a:bodyPr wrap="square" rtlCol="0">
              <a:spAutoFit/>
            </a:bodyPr>
            <a:lstStyle/>
            <a:p>
              <a:pPr marL="0" marR="0" lvl="0" indent="0"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Contrary to popular belief, Lorem Ipsum is to be not simply</a:t>
              </a:r>
            </a:p>
            <a:p>
              <a:pPr marL="0" marR="0" lvl="0" indent="0"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text. It Sydney</a:t>
              </a:r>
            </a:p>
          </p:txBody>
        </p:sp>
        <p:sp>
          <p:nvSpPr>
            <p:cNvPr id="32" name="TextBox 31">
              <a:extLst>
                <a:ext uri="{FF2B5EF4-FFF2-40B4-BE49-F238E27FC236}">
                  <a16:creationId xmlns:a16="http://schemas.microsoft.com/office/drawing/2014/main" id="{DFEEBB75-911D-BA7E-01F5-A804AD927875}"/>
                </a:ext>
              </a:extLst>
            </p:cNvPr>
            <p:cNvSpPr txBox="1"/>
            <p:nvPr/>
          </p:nvSpPr>
          <p:spPr>
            <a:xfrm>
              <a:off x="8550207" y="2197840"/>
              <a:ext cx="1724559" cy="769442"/>
            </a:xfrm>
            <a:prstGeom prst="rect">
              <a:avLst/>
            </a:prstGeom>
            <a:noFill/>
          </p:spPr>
          <p:txBody>
            <a:bodyPr wrap="square" rtlCol="0">
              <a:spAutoFit/>
            </a:bodyPr>
            <a:lstStyle/>
            <a:p>
              <a:pPr marL="0" marR="0" lvl="0" indent="0" defTabSz="1828800" eaLnBrk="1" fontAlgn="auto" latinLnBrk="0" hangingPunct="1">
                <a:lnSpc>
                  <a:spcPct val="100000"/>
                </a:lnSpc>
                <a:spcBef>
                  <a:spcPts val="0"/>
                </a:spcBef>
                <a:spcAft>
                  <a:spcPts val="0"/>
                </a:spcAft>
                <a:buClrTx/>
                <a:buSzTx/>
                <a:buFontTx/>
                <a:buNone/>
                <a:tabLst/>
                <a:defRPr/>
              </a:pPr>
              <a:r>
                <a:rPr kumimoji="0" lang="en-US" sz="9400" b="0" i="0" u="none" strike="noStrike" kern="0" cap="none" spc="0" normalizeH="0" baseline="0" noProof="0" dirty="0">
                  <a:ln>
                    <a:noFill/>
                  </a:ln>
                  <a:solidFill>
                    <a:srgbClr val="176591"/>
                  </a:solidFill>
                  <a:effectLst/>
                  <a:uLnTx/>
                  <a:uFillTx/>
                  <a:latin typeface="Raleway SemiBold" panose="020B0703030101060003" pitchFamily="34" charset="0"/>
                  <a:ea typeface="PT Sans" panose="020B0503020203020204" pitchFamily="34" charset="0"/>
                  <a:cs typeface="Poppins SemiBold" panose="00000700000000000000" pitchFamily="2" charset="0"/>
                </a:rPr>
                <a:t>75%</a:t>
              </a:r>
            </a:p>
          </p:txBody>
        </p:sp>
        <p:sp>
          <p:nvSpPr>
            <p:cNvPr id="33" name="TextBox 32">
              <a:extLst>
                <a:ext uri="{FF2B5EF4-FFF2-40B4-BE49-F238E27FC236}">
                  <a16:creationId xmlns:a16="http://schemas.microsoft.com/office/drawing/2014/main" id="{251B74F8-FF75-C9B5-059A-42BE6E7C37FA}"/>
                </a:ext>
              </a:extLst>
            </p:cNvPr>
            <p:cNvSpPr txBox="1"/>
            <p:nvPr/>
          </p:nvSpPr>
          <p:spPr>
            <a:xfrm>
              <a:off x="8550207" y="5191662"/>
              <a:ext cx="1695452" cy="276999"/>
            </a:xfrm>
            <a:prstGeom prst="rect">
              <a:avLst/>
            </a:prstGeom>
            <a:noFill/>
          </p:spPr>
          <p:txBody>
            <a:bodyPr wrap="square" rtlCol="0">
              <a:spAutoFit/>
            </a:bodyPr>
            <a:lstStyle/>
            <a:p>
              <a:pPr marL="0" marR="0" lvl="0" indent="0" defTabSz="18288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0487AE"/>
                  </a:solidFill>
                  <a:effectLst/>
                  <a:uLnTx/>
                  <a:uFillTx/>
                  <a:latin typeface="Raleway SemiBold" panose="020B0703030101060003" pitchFamily="34" charset="0"/>
                  <a:cs typeface="Poppins SemiBold" panose="00000700000000000000" pitchFamily="2" charset="0"/>
                </a:rPr>
                <a:t>Service Step 04</a:t>
              </a:r>
            </a:p>
          </p:txBody>
        </p:sp>
        <p:sp>
          <p:nvSpPr>
            <p:cNvPr id="34" name="TextBox 33">
              <a:extLst>
                <a:ext uri="{FF2B5EF4-FFF2-40B4-BE49-F238E27FC236}">
                  <a16:creationId xmlns:a16="http://schemas.microsoft.com/office/drawing/2014/main" id="{A168FA2B-1382-AE72-B285-636C22F6015F}"/>
                </a:ext>
              </a:extLst>
            </p:cNvPr>
            <p:cNvSpPr txBox="1"/>
            <p:nvPr/>
          </p:nvSpPr>
          <p:spPr>
            <a:xfrm>
              <a:off x="8550207" y="5476356"/>
              <a:ext cx="1879252" cy="638028"/>
            </a:xfrm>
            <a:prstGeom prst="rect">
              <a:avLst/>
            </a:prstGeom>
            <a:noFill/>
          </p:spPr>
          <p:txBody>
            <a:bodyPr wrap="square" rtlCol="0">
              <a:spAutoFit/>
            </a:bodyPr>
            <a:lstStyle/>
            <a:p>
              <a:pPr marL="0" marR="0" lvl="0" indent="0"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Contrary to popular belief, Lorem Ipsum is to be not simply</a:t>
              </a:r>
            </a:p>
            <a:p>
              <a:pPr marL="0" marR="0" lvl="0" indent="0"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text. It Sydney</a:t>
              </a:r>
            </a:p>
          </p:txBody>
        </p:sp>
        <p:sp>
          <p:nvSpPr>
            <p:cNvPr id="35" name="TextBox 34">
              <a:extLst>
                <a:ext uri="{FF2B5EF4-FFF2-40B4-BE49-F238E27FC236}">
                  <a16:creationId xmlns:a16="http://schemas.microsoft.com/office/drawing/2014/main" id="{ECCD24D3-4F07-27FA-D14E-E5969C654958}"/>
                </a:ext>
              </a:extLst>
            </p:cNvPr>
            <p:cNvSpPr txBox="1"/>
            <p:nvPr/>
          </p:nvSpPr>
          <p:spPr>
            <a:xfrm>
              <a:off x="8550207" y="4321526"/>
              <a:ext cx="1724559" cy="769442"/>
            </a:xfrm>
            <a:prstGeom prst="rect">
              <a:avLst/>
            </a:prstGeom>
            <a:noFill/>
          </p:spPr>
          <p:txBody>
            <a:bodyPr wrap="square" rtlCol="0">
              <a:spAutoFit/>
            </a:bodyPr>
            <a:lstStyle/>
            <a:p>
              <a:pPr marL="0" marR="0" lvl="0" indent="0" defTabSz="1828800" eaLnBrk="1" fontAlgn="auto" latinLnBrk="0" hangingPunct="1">
                <a:lnSpc>
                  <a:spcPct val="100000"/>
                </a:lnSpc>
                <a:spcBef>
                  <a:spcPts val="0"/>
                </a:spcBef>
                <a:spcAft>
                  <a:spcPts val="0"/>
                </a:spcAft>
                <a:buClrTx/>
                <a:buSzTx/>
                <a:buFontTx/>
                <a:buNone/>
                <a:tabLst/>
                <a:defRPr/>
              </a:pPr>
              <a:r>
                <a:rPr kumimoji="0" lang="en-US" sz="9400" b="0" i="0" u="none" strike="noStrike" kern="0" cap="none" spc="0" normalizeH="0" baseline="0" noProof="0" dirty="0">
                  <a:ln>
                    <a:noFill/>
                  </a:ln>
                  <a:solidFill>
                    <a:srgbClr val="0487AE"/>
                  </a:solidFill>
                  <a:effectLst/>
                  <a:uLnTx/>
                  <a:uFillTx/>
                  <a:latin typeface="Raleway SemiBold" panose="020B0703030101060003" pitchFamily="34" charset="0"/>
                  <a:ea typeface="PT Sans" panose="020B0503020203020204" pitchFamily="34" charset="0"/>
                  <a:cs typeface="Poppins SemiBold" panose="00000700000000000000" pitchFamily="2" charset="0"/>
                </a:rPr>
                <a:t>99%</a:t>
              </a:r>
            </a:p>
          </p:txBody>
        </p:sp>
      </p:grpSp>
      <p:sp>
        <p:nvSpPr>
          <p:cNvPr id="42" name="Title 25">
            <a:extLst>
              <a:ext uri="{FF2B5EF4-FFF2-40B4-BE49-F238E27FC236}">
                <a16:creationId xmlns:a16="http://schemas.microsoft.com/office/drawing/2014/main" id="{E70247A2-B4B3-D11D-2574-93A9C5502CE2}"/>
              </a:ext>
            </a:extLst>
          </p:cNvPr>
          <p:cNvSpPr txBox="1">
            <a:spLocks/>
          </p:cNvSpPr>
          <p:nvPr/>
        </p:nvSpPr>
        <p:spPr>
          <a:xfrm>
            <a:off x="1270000" y="1055811"/>
            <a:ext cx="21844000" cy="1005498"/>
          </a:xfrm>
          <a:prstGeom prst="rect">
            <a:avLst/>
          </a:prstGeom>
        </p:spPr>
        <p:txBody>
          <a:bodyPr vert="horz" lIns="91440" tIns="45720" rIns="91440" bIns="45720" rtlCol="0" anchor="ctr">
            <a:noAutofit/>
          </a:bodyPr>
          <a:lstStyle>
            <a:lvl1pPr algn="ctr" defTabSz="1828800" rtl="0" eaLnBrk="1" latinLnBrk="0" hangingPunct="1">
              <a:lnSpc>
                <a:spcPct val="90000"/>
              </a:lnSpc>
              <a:spcBef>
                <a:spcPct val="0"/>
              </a:spcBef>
              <a:buNone/>
              <a:defRPr sz="5400" kern="1200">
                <a:solidFill>
                  <a:schemeClr val="tx1"/>
                </a:solidFill>
                <a:latin typeface="Raleway Black" panose="020B0A03030101060003" pitchFamily="34" charset="0"/>
                <a:ea typeface="+mj-ea"/>
                <a:cs typeface="+mj-cs"/>
              </a:defRPr>
            </a:lvl1pPr>
          </a:lstStyle>
          <a:p>
            <a:pPr marL="0" marR="0" lvl="0" indent="0" algn="ctr" defTabSz="18288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400" normalizeH="0" baseline="0" noProof="0">
                <a:ln>
                  <a:noFill/>
                </a:ln>
                <a:solidFill>
                  <a:srgbClr val="000000"/>
                </a:solidFill>
                <a:effectLst/>
                <a:uLnTx/>
                <a:uFillTx/>
                <a:latin typeface="Raleway Black" panose="020B0A03030101060003" pitchFamily="34" charset="0"/>
                <a:ea typeface="Montserrat Black" charset="0"/>
                <a:cs typeface="Montserrat Black" charset="0"/>
              </a:rPr>
              <a:t>Financial Report</a:t>
            </a:r>
            <a:endParaRPr kumimoji="0" lang="en-US" sz="5400" b="0" i="0" u="none" strike="noStrike" kern="1200" cap="none" spc="0" normalizeH="0" baseline="0" noProof="0" dirty="0">
              <a:ln>
                <a:noFill/>
              </a:ln>
              <a:solidFill>
                <a:srgbClr val="000000"/>
              </a:solidFill>
              <a:effectLst/>
              <a:uLnTx/>
              <a:uFillTx/>
              <a:latin typeface="Raleway Black" panose="020B0A03030101060003" pitchFamily="34" charset="0"/>
              <a:ea typeface="+mj-ea"/>
              <a:cs typeface="+mj-cs"/>
            </a:endParaRPr>
          </a:p>
        </p:txBody>
      </p:sp>
      <p:sp>
        <p:nvSpPr>
          <p:cNvPr id="43" name="Content Placeholder 26">
            <a:extLst>
              <a:ext uri="{FF2B5EF4-FFF2-40B4-BE49-F238E27FC236}">
                <a16:creationId xmlns:a16="http://schemas.microsoft.com/office/drawing/2014/main" id="{F6E9C533-2EA4-E43B-EEC1-5050D0E07A41}"/>
              </a:ext>
            </a:extLst>
          </p:cNvPr>
          <p:cNvSpPr txBox="1">
            <a:spLocks/>
          </p:cNvSpPr>
          <p:nvPr/>
        </p:nvSpPr>
        <p:spPr>
          <a:xfrm>
            <a:off x="880534" y="2145132"/>
            <a:ext cx="22622932" cy="621812"/>
          </a:xfrm>
          <a:prstGeom prst="rect">
            <a:avLst/>
          </a:prstGeom>
        </p:spPr>
        <p:txBody>
          <a:bodyPr vert="horz" lIns="91440" tIns="45720" rIns="91440" bIns="45720" rtlCol="0">
            <a:noAutofit/>
          </a:bodyPr>
          <a:lstStyle>
            <a:lvl1pPr marL="0" indent="0" algn="ctr" defTabSz="1828800" rtl="0" eaLnBrk="1" latinLnBrk="0" hangingPunct="1">
              <a:lnSpc>
                <a:spcPct val="90000"/>
              </a:lnSpc>
              <a:spcBef>
                <a:spcPts val="2000"/>
              </a:spcBef>
              <a:buFontTx/>
              <a:buNone/>
              <a:defRPr sz="3400" kern="1200">
                <a:solidFill>
                  <a:schemeClr val="tx1"/>
                </a:solidFill>
                <a:latin typeface="Raleway" panose="020B0503030101060003" pitchFamily="34" charset="0"/>
                <a:ea typeface="+mn-ea"/>
                <a:cs typeface="+mn-cs"/>
              </a:defRPr>
            </a:lvl1pPr>
            <a:lvl2pPr marL="1371600" indent="-457200" algn="ctr"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2pPr>
            <a:lvl3pPr marL="2286000" indent="-457200" algn="ctr" defTabSz="1828800" rtl="0" eaLnBrk="1" latinLnBrk="0" hangingPunct="1">
              <a:lnSpc>
                <a:spcPct val="90000"/>
              </a:lnSpc>
              <a:spcBef>
                <a:spcPts val="1000"/>
              </a:spcBef>
              <a:buFont typeface="Arial" panose="020B0604020202020204" pitchFamily="34" charset="0"/>
              <a:buChar char="•"/>
              <a:defRPr sz="3000" kern="1200">
                <a:solidFill>
                  <a:schemeClr val="tx1"/>
                </a:solidFill>
                <a:latin typeface="+mn-lt"/>
                <a:ea typeface="+mn-ea"/>
                <a:cs typeface="+mn-cs"/>
              </a:defRPr>
            </a:lvl3pPr>
            <a:lvl4pPr marL="3200400" indent="-457200" algn="ctr"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4pPr>
            <a:lvl5pPr marL="4114800" indent="-457200" algn="ctr" defTabSz="18288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ts val="4400"/>
              </a:lnSpc>
            </a:pPr>
            <a:r>
              <a:rPr lang="en-US" dirty="0">
                <a:latin typeface="Raleway Light" panose="020B0403030101060003" pitchFamily="34" charset="0"/>
              </a:rPr>
              <a:t>Explore how Stradonn can create business results for your organization or team.</a:t>
            </a:r>
          </a:p>
        </p:txBody>
      </p:sp>
    </p:spTree>
    <p:extLst>
      <p:ext uri="{BB962C8B-B14F-4D97-AF65-F5344CB8AC3E}">
        <p14:creationId xmlns:p14="http://schemas.microsoft.com/office/powerpoint/2010/main" val="8065649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7">
            <a:extLst>
              <a:ext uri="{FF2B5EF4-FFF2-40B4-BE49-F238E27FC236}">
                <a16:creationId xmlns:a16="http://schemas.microsoft.com/office/drawing/2014/main" id="{2C52F268-ABFE-518C-FBBA-CFF95A7EA527}"/>
              </a:ext>
            </a:extLst>
          </p:cNvPr>
          <p:cNvSpPr txBox="1">
            <a:spLocks/>
          </p:cNvSpPr>
          <p:nvPr/>
        </p:nvSpPr>
        <p:spPr>
          <a:xfrm>
            <a:off x="1270000" y="1055811"/>
            <a:ext cx="21844000" cy="1005498"/>
          </a:xfrm>
          <a:prstGeom prst="rect">
            <a:avLst/>
          </a:prstGeom>
        </p:spPr>
        <p:txBody>
          <a:bodyPr vert="horz" lIns="91440" tIns="45720" rIns="91440" bIns="45720" rtlCol="0" anchor="ctr">
            <a:noAutofit/>
          </a:bodyPr>
          <a:lstStyle>
            <a:lvl1pPr algn="ctr" defTabSz="1828800" rtl="0" eaLnBrk="1" latinLnBrk="0" hangingPunct="1">
              <a:lnSpc>
                <a:spcPct val="90000"/>
              </a:lnSpc>
              <a:spcBef>
                <a:spcPct val="0"/>
              </a:spcBef>
              <a:buNone/>
              <a:defRPr sz="5400" kern="1200">
                <a:solidFill>
                  <a:schemeClr val="tx1"/>
                </a:solidFill>
                <a:latin typeface="Raleway Black" panose="020B0A03030101060003" pitchFamily="34" charset="0"/>
                <a:ea typeface="+mj-ea"/>
                <a:cs typeface="+mj-cs"/>
              </a:defRPr>
            </a:lvl1pPr>
          </a:lstStyle>
          <a:p>
            <a:pPr marL="0" marR="0" lvl="0" indent="0" algn="ctr" defTabSz="18288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400" normalizeH="0" baseline="0" noProof="0">
                <a:ln>
                  <a:noFill/>
                </a:ln>
                <a:solidFill>
                  <a:srgbClr val="000000"/>
                </a:solidFill>
                <a:effectLst/>
                <a:uLnTx/>
                <a:uFillTx/>
                <a:latin typeface="Raleway Black" panose="020B0A03030101060003" pitchFamily="34" charset="0"/>
                <a:ea typeface="Montserrat Black" charset="0"/>
                <a:cs typeface="Montserrat Black" charset="0"/>
              </a:rPr>
              <a:t>Sales And Revenues Statements</a:t>
            </a:r>
            <a:endParaRPr kumimoji="0" lang="en-US" sz="5400" b="0" i="0" u="none" strike="noStrike" kern="1200" cap="none" spc="0" normalizeH="0" baseline="0" noProof="0" dirty="0">
              <a:ln>
                <a:noFill/>
              </a:ln>
              <a:solidFill>
                <a:srgbClr val="000000"/>
              </a:solidFill>
              <a:effectLst/>
              <a:uLnTx/>
              <a:uFillTx/>
              <a:latin typeface="Raleway Black" panose="020B0A03030101060003" pitchFamily="34" charset="0"/>
              <a:ea typeface="+mj-ea"/>
              <a:cs typeface="+mj-cs"/>
            </a:endParaRPr>
          </a:p>
        </p:txBody>
      </p:sp>
      <p:sp>
        <p:nvSpPr>
          <p:cNvPr id="63" name="Content Placeholder 8">
            <a:extLst>
              <a:ext uri="{FF2B5EF4-FFF2-40B4-BE49-F238E27FC236}">
                <a16:creationId xmlns:a16="http://schemas.microsoft.com/office/drawing/2014/main" id="{FA14F2E4-675A-5ABB-2659-EB6481F0B5B8}"/>
              </a:ext>
            </a:extLst>
          </p:cNvPr>
          <p:cNvSpPr txBox="1">
            <a:spLocks/>
          </p:cNvSpPr>
          <p:nvPr/>
        </p:nvSpPr>
        <p:spPr>
          <a:xfrm>
            <a:off x="1270000" y="2145132"/>
            <a:ext cx="21844000" cy="621812"/>
          </a:xfrm>
          <a:prstGeom prst="rect">
            <a:avLst/>
          </a:prstGeom>
        </p:spPr>
        <p:txBody>
          <a:bodyPr vert="horz" lIns="91440" tIns="45720" rIns="91440" bIns="45720" rtlCol="0">
            <a:noAutofit/>
          </a:bodyPr>
          <a:lstStyle>
            <a:lvl1pPr marL="0" indent="0" algn="ctr" defTabSz="1828800" rtl="0" eaLnBrk="1" latinLnBrk="0" hangingPunct="1">
              <a:lnSpc>
                <a:spcPct val="90000"/>
              </a:lnSpc>
              <a:spcBef>
                <a:spcPts val="2000"/>
              </a:spcBef>
              <a:buFontTx/>
              <a:buNone/>
              <a:defRPr sz="3400" kern="1200">
                <a:solidFill>
                  <a:schemeClr val="tx1"/>
                </a:solidFill>
                <a:latin typeface="Raleway" panose="020B0503030101060003" pitchFamily="34" charset="0"/>
                <a:ea typeface="+mn-ea"/>
                <a:cs typeface="+mn-cs"/>
              </a:defRPr>
            </a:lvl1pPr>
            <a:lvl2pPr marL="1371600" indent="-457200" algn="ctr"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2pPr>
            <a:lvl3pPr marL="2286000" indent="-457200" algn="ctr" defTabSz="1828800" rtl="0" eaLnBrk="1" latinLnBrk="0" hangingPunct="1">
              <a:lnSpc>
                <a:spcPct val="90000"/>
              </a:lnSpc>
              <a:spcBef>
                <a:spcPts val="1000"/>
              </a:spcBef>
              <a:buFont typeface="Arial" panose="020B0604020202020204" pitchFamily="34" charset="0"/>
              <a:buChar char="•"/>
              <a:defRPr sz="3000" kern="1200">
                <a:solidFill>
                  <a:schemeClr val="tx1"/>
                </a:solidFill>
                <a:latin typeface="+mn-lt"/>
                <a:ea typeface="+mn-ea"/>
                <a:cs typeface="+mn-cs"/>
              </a:defRPr>
            </a:lvl3pPr>
            <a:lvl4pPr marL="3200400" indent="-457200" algn="ctr"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4pPr>
            <a:lvl5pPr marL="4114800" indent="-457200" algn="ctr" defTabSz="18288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ts val="4400"/>
              </a:lnSpc>
            </a:pPr>
            <a:r>
              <a:rPr lang="en-US" dirty="0">
                <a:latin typeface="Raleway Light" panose="020B0403030101060003" pitchFamily="34" charset="0"/>
              </a:rPr>
              <a:t>Explore how Stradonn can create business results for your organization or team.</a:t>
            </a:r>
          </a:p>
        </p:txBody>
      </p:sp>
      <p:grpSp>
        <p:nvGrpSpPr>
          <p:cNvPr id="64" name="Group 63">
            <a:extLst>
              <a:ext uri="{FF2B5EF4-FFF2-40B4-BE49-F238E27FC236}">
                <a16:creationId xmlns:a16="http://schemas.microsoft.com/office/drawing/2014/main" id="{4CE34DAF-7A1B-5F42-850B-39438F07078B}"/>
              </a:ext>
            </a:extLst>
          </p:cNvPr>
          <p:cNvGrpSpPr/>
          <p:nvPr/>
        </p:nvGrpSpPr>
        <p:grpSpPr>
          <a:xfrm>
            <a:off x="2147911" y="4548146"/>
            <a:ext cx="8324370" cy="7650182"/>
            <a:chOff x="899027" y="2537138"/>
            <a:chExt cx="3875937" cy="3562026"/>
          </a:xfrm>
        </p:grpSpPr>
        <p:sp>
          <p:nvSpPr>
            <p:cNvPr id="65" name="Rectangle 64">
              <a:extLst>
                <a:ext uri="{FF2B5EF4-FFF2-40B4-BE49-F238E27FC236}">
                  <a16:creationId xmlns:a16="http://schemas.microsoft.com/office/drawing/2014/main" id="{7E15EB60-64B7-7D1D-B4E2-B208E2C36429}"/>
                </a:ext>
              </a:extLst>
            </p:cNvPr>
            <p:cNvSpPr/>
            <p:nvPr/>
          </p:nvSpPr>
          <p:spPr>
            <a:xfrm rot="2700000">
              <a:off x="1000347" y="3015693"/>
              <a:ext cx="2149627" cy="2149627"/>
            </a:xfrm>
            <a:prstGeom prst="rect">
              <a:avLst/>
            </a:prstGeom>
            <a:solidFill>
              <a:srgbClr val="176591"/>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66" name="Rectangle 65">
              <a:extLst>
                <a:ext uri="{FF2B5EF4-FFF2-40B4-BE49-F238E27FC236}">
                  <a16:creationId xmlns:a16="http://schemas.microsoft.com/office/drawing/2014/main" id="{0FA9BDE7-A846-3D15-74CD-C75FC2D352EB}"/>
                </a:ext>
              </a:extLst>
            </p:cNvPr>
            <p:cNvSpPr/>
            <p:nvPr/>
          </p:nvSpPr>
          <p:spPr>
            <a:xfrm rot="2700000">
              <a:off x="2951750" y="2537138"/>
              <a:ext cx="1286852" cy="1286852"/>
            </a:xfrm>
            <a:prstGeom prst="rect">
              <a:avLst/>
            </a:prstGeom>
            <a:solidFill>
              <a:srgbClr val="0487AE"/>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67" name="Rectangle 66">
              <a:extLst>
                <a:ext uri="{FF2B5EF4-FFF2-40B4-BE49-F238E27FC236}">
                  <a16:creationId xmlns:a16="http://schemas.microsoft.com/office/drawing/2014/main" id="{87A5F1FE-B6E4-2DEE-AD8B-AE2F04629436}"/>
                </a:ext>
              </a:extLst>
            </p:cNvPr>
            <p:cNvSpPr/>
            <p:nvPr/>
          </p:nvSpPr>
          <p:spPr>
            <a:xfrm rot="2700000">
              <a:off x="3107907" y="4089505"/>
              <a:ext cx="1667057" cy="1667057"/>
            </a:xfrm>
            <a:prstGeom prst="rect">
              <a:avLst/>
            </a:prstGeom>
            <a:solidFill>
              <a:srgbClr val="15A4BE"/>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68" name="Rectangle 67">
              <a:extLst>
                <a:ext uri="{FF2B5EF4-FFF2-40B4-BE49-F238E27FC236}">
                  <a16:creationId xmlns:a16="http://schemas.microsoft.com/office/drawing/2014/main" id="{4E1014CD-E4B1-68EF-A081-1E01304D747D}"/>
                </a:ext>
              </a:extLst>
            </p:cNvPr>
            <p:cNvSpPr/>
            <p:nvPr/>
          </p:nvSpPr>
          <p:spPr>
            <a:xfrm rot="2700000">
              <a:off x="2276521" y="5124393"/>
              <a:ext cx="972256" cy="972256"/>
            </a:xfrm>
            <a:prstGeom prst="rect">
              <a:avLst/>
            </a:prstGeom>
            <a:solidFill>
              <a:srgbClr val="176591">
                <a:lumMod val="60000"/>
                <a:lumOff val="4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69" name="Rectangle 68">
              <a:extLst>
                <a:ext uri="{FF2B5EF4-FFF2-40B4-BE49-F238E27FC236}">
                  <a16:creationId xmlns:a16="http://schemas.microsoft.com/office/drawing/2014/main" id="{257DFC6D-A650-09E0-1E9C-398B60664BC0}"/>
                </a:ext>
              </a:extLst>
            </p:cNvPr>
            <p:cNvSpPr/>
            <p:nvPr/>
          </p:nvSpPr>
          <p:spPr>
            <a:xfrm rot="2700000">
              <a:off x="899027" y="5126908"/>
              <a:ext cx="972256" cy="972256"/>
            </a:xfrm>
            <a:prstGeom prst="rect">
              <a:avLst/>
            </a:prstGeom>
            <a:solidFill>
              <a:srgbClr val="0487AE">
                <a:lumMod val="20000"/>
                <a:lumOff val="8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70" name="Freeform 72">
              <a:extLst>
                <a:ext uri="{FF2B5EF4-FFF2-40B4-BE49-F238E27FC236}">
                  <a16:creationId xmlns:a16="http://schemas.microsoft.com/office/drawing/2014/main" id="{1C81EB59-089B-5E41-B951-C481174213D4}"/>
                </a:ext>
              </a:extLst>
            </p:cNvPr>
            <p:cNvSpPr>
              <a:spLocks noEditPoints="1"/>
            </p:cNvSpPr>
            <p:nvPr/>
          </p:nvSpPr>
          <p:spPr bwMode="auto">
            <a:xfrm>
              <a:off x="2600648" y="5438514"/>
              <a:ext cx="324002" cy="344014"/>
            </a:xfrm>
            <a:custGeom>
              <a:avLst/>
              <a:gdLst>
                <a:gd name="T0" fmla="*/ 34 w 48"/>
                <a:gd name="T1" fmla="*/ 31 h 51"/>
                <a:gd name="T2" fmla="*/ 41 w 48"/>
                <a:gd name="T3" fmla="*/ 17 h 51"/>
                <a:gd name="T4" fmla="*/ 24 w 48"/>
                <a:gd name="T5" fmla="*/ 0 h 51"/>
                <a:gd name="T6" fmla="*/ 6 w 48"/>
                <a:gd name="T7" fmla="*/ 17 h 51"/>
                <a:gd name="T8" fmla="*/ 13 w 48"/>
                <a:gd name="T9" fmla="*/ 31 h 51"/>
                <a:gd name="T10" fmla="*/ 0 w 48"/>
                <a:gd name="T11" fmla="*/ 51 h 51"/>
                <a:gd name="T12" fmla="*/ 3 w 48"/>
                <a:gd name="T13" fmla="*/ 51 h 51"/>
                <a:gd name="T14" fmla="*/ 16 w 48"/>
                <a:gd name="T15" fmla="*/ 33 h 51"/>
                <a:gd name="T16" fmla="*/ 24 w 48"/>
                <a:gd name="T17" fmla="*/ 35 h 51"/>
                <a:gd name="T18" fmla="*/ 31 w 48"/>
                <a:gd name="T19" fmla="*/ 33 h 51"/>
                <a:gd name="T20" fmla="*/ 44 w 48"/>
                <a:gd name="T21" fmla="*/ 51 h 51"/>
                <a:gd name="T22" fmla="*/ 48 w 48"/>
                <a:gd name="T23" fmla="*/ 51 h 51"/>
                <a:gd name="T24" fmla="*/ 34 w 48"/>
                <a:gd name="T25" fmla="*/ 31 h 51"/>
                <a:gd name="T26" fmla="*/ 24 w 48"/>
                <a:gd name="T27" fmla="*/ 32 h 51"/>
                <a:gd name="T28" fmla="*/ 9 w 48"/>
                <a:gd name="T29" fmla="*/ 17 h 51"/>
                <a:gd name="T30" fmla="*/ 24 w 48"/>
                <a:gd name="T31" fmla="*/ 3 h 51"/>
                <a:gd name="T32" fmla="*/ 38 w 48"/>
                <a:gd name="T33" fmla="*/ 17 h 51"/>
                <a:gd name="T34" fmla="*/ 24 w 48"/>
                <a:gd name="T35" fmla="*/ 32 h 51"/>
                <a:gd name="T36" fmla="*/ 24 w 48"/>
                <a:gd name="T37" fmla="*/ 32 h 51"/>
                <a:gd name="T38" fmla="*/ 24 w 48"/>
                <a:gd name="T3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51">
                  <a:moveTo>
                    <a:pt x="34" y="31"/>
                  </a:moveTo>
                  <a:cubicBezTo>
                    <a:pt x="39" y="28"/>
                    <a:pt x="41" y="23"/>
                    <a:pt x="41" y="17"/>
                  </a:cubicBezTo>
                  <a:cubicBezTo>
                    <a:pt x="41" y="8"/>
                    <a:pt x="33" y="0"/>
                    <a:pt x="24" y="0"/>
                  </a:cubicBezTo>
                  <a:cubicBezTo>
                    <a:pt x="14" y="0"/>
                    <a:pt x="6" y="8"/>
                    <a:pt x="6" y="17"/>
                  </a:cubicBezTo>
                  <a:cubicBezTo>
                    <a:pt x="6" y="23"/>
                    <a:pt x="9" y="28"/>
                    <a:pt x="13" y="31"/>
                  </a:cubicBezTo>
                  <a:cubicBezTo>
                    <a:pt x="5" y="35"/>
                    <a:pt x="0" y="42"/>
                    <a:pt x="0" y="51"/>
                  </a:cubicBezTo>
                  <a:cubicBezTo>
                    <a:pt x="3" y="51"/>
                    <a:pt x="3" y="51"/>
                    <a:pt x="3" y="51"/>
                  </a:cubicBezTo>
                  <a:cubicBezTo>
                    <a:pt x="4" y="43"/>
                    <a:pt x="9" y="36"/>
                    <a:pt x="16" y="33"/>
                  </a:cubicBezTo>
                  <a:cubicBezTo>
                    <a:pt x="18" y="34"/>
                    <a:pt x="21" y="35"/>
                    <a:pt x="24" y="35"/>
                  </a:cubicBezTo>
                  <a:cubicBezTo>
                    <a:pt x="26" y="35"/>
                    <a:pt x="29" y="34"/>
                    <a:pt x="31" y="33"/>
                  </a:cubicBezTo>
                  <a:cubicBezTo>
                    <a:pt x="38" y="36"/>
                    <a:pt x="44" y="43"/>
                    <a:pt x="44" y="51"/>
                  </a:cubicBezTo>
                  <a:cubicBezTo>
                    <a:pt x="48" y="51"/>
                    <a:pt x="48" y="51"/>
                    <a:pt x="48" y="51"/>
                  </a:cubicBezTo>
                  <a:cubicBezTo>
                    <a:pt x="47" y="42"/>
                    <a:pt x="42" y="35"/>
                    <a:pt x="34" y="31"/>
                  </a:cubicBezTo>
                  <a:close/>
                  <a:moveTo>
                    <a:pt x="24" y="32"/>
                  </a:moveTo>
                  <a:cubicBezTo>
                    <a:pt x="16" y="32"/>
                    <a:pt x="9" y="25"/>
                    <a:pt x="9" y="17"/>
                  </a:cubicBezTo>
                  <a:cubicBezTo>
                    <a:pt x="9" y="10"/>
                    <a:pt x="16" y="3"/>
                    <a:pt x="24" y="3"/>
                  </a:cubicBezTo>
                  <a:cubicBezTo>
                    <a:pt x="32" y="3"/>
                    <a:pt x="38" y="10"/>
                    <a:pt x="38" y="17"/>
                  </a:cubicBezTo>
                  <a:cubicBezTo>
                    <a:pt x="38" y="25"/>
                    <a:pt x="32" y="32"/>
                    <a:pt x="24" y="32"/>
                  </a:cubicBezTo>
                  <a:close/>
                  <a:moveTo>
                    <a:pt x="24" y="32"/>
                  </a:moveTo>
                  <a:cubicBezTo>
                    <a:pt x="24" y="32"/>
                    <a:pt x="24" y="32"/>
                    <a:pt x="24" y="32"/>
                  </a:cubicBezTo>
                </a:path>
              </a:pathLst>
            </a:custGeom>
            <a:solidFill>
              <a:srgbClr val="FFFFFF"/>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71" name="Freeform 68">
              <a:extLst>
                <a:ext uri="{FF2B5EF4-FFF2-40B4-BE49-F238E27FC236}">
                  <a16:creationId xmlns:a16="http://schemas.microsoft.com/office/drawing/2014/main" id="{64CCCC85-2200-5624-5C8D-FF60DC100DBC}"/>
                </a:ext>
              </a:extLst>
            </p:cNvPr>
            <p:cNvSpPr>
              <a:spLocks noEditPoints="1"/>
            </p:cNvSpPr>
            <p:nvPr/>
          </p:nvSpPr>
          <p:spPr bwMode="auto">
            <a:xfrm>
              <a:off x="1223154" y="5451512"/>
              <a:ext cx="324002" cy="323049"/>
            </a:xfrm>
            <a:custGeom>
              <a:avLst/>
              <a:gdLst>
                <a:gd name="T0" fmla="*/ 30 w 48"/>
                <a:gd name="T1" fmla="*/ 20 h 48"/>
                <a:gd name="T2" fmla="*/ 34 w 48"/>
                <a:gd name="T3" fmla="*/ 16 h 48"/>
                <a:gd name="T4" fmla="*/ 37 w 48"/>
                <a:gd name="T5" fmla="*/ 17 h 48"/>
                <a:gd name="T6" fmla="*/ 40 w 48"/>
                <a:gd name="T7" fmla="*/ 16 h 48"/>
                <a:gd name="T8" fmla="*/ 46 w 48"/>
                <a:gd name="T9" fmla="*/ 9 h 48"/>
                <a:gd name="T10" fmla="*/ 48 w 48"/>
                <a:gd name="T11" fmla="*/ 6 h 48"/>
                <a:gd name="T12" fmla="*/ 46 w 48"/>
                <a:gd name="T13" fmla="*/ 2 h 48"/>
                <a:gd name="T14" fmla="*/ 45 w 48"/>
                <a:gd name="T15" fmla="*/ 1 h 48"/>
                <a:gd name="T16" fmla="*/ 42 w 48"/>
                <a:gd name="T17" fmla="*/ 0 h 48"/>
                <a:gd name="T18" fmla="*/ 39 w 48"/>
                <a:gd name="T19" fmla="*/ 1 h 48"/>
                <a:gd name="T20" fmla="*/ 32 w 48"/>
                <a:gd name="T21" fmla="*/ 8 h 48"/>
                <a:gd name="T22" fmla="*/ 31 w 48"/>
                <a:gd name="T23" fmla="*/ 11 h 48"/>
                <a:gd name="T24" fmla="*/ 32 w 48"/>
                <a:gd name="T25" fmla="*/ 13 h 48"/>
                <a:gd name="T26" fmla="*/ 27 w 48"/>
                <a:gd name="T27" fmla="*/ 18 h 48"/>
                <a:gd name="T28" fmla="*/ 27 w 48"/>
                <a:gd name="T29" fmla="*/ 21 h 48"/>
                <a:gd name="T30" fmla="*/ 44 w 48"/>
                <a:gd name="T31" fmla="*/ 38 h 48"/>
                <a:gd name="T32" fmla="*/ 37 w 48"/>
                <a:gd name="T33" fmla="*/ 44 h 48"/>
                <a:gd name="T34" fmla="*/ 35 w 48"/>
                <a:gd name="T35" fmla="*/ 42 h 48"/>
                <a:gd name="T36" fmla="*/ 37 w 48"/>
                <a:gd name="T37" fmla="*/ 40 h 48"/>
                <a:gd name="T38" fmla="*/ 38 w 48"/>
                <a:gd name="T39" fmla="*/ 37 h 48"/>
                <a:gd name="T40" fmla="*/ 37 w 48"/>
                <a:gd name="T41" fmla="*/ 34 h 48"/>
                <a:gd name="T42" fmla="*/ 14 w 48"/>
                <a:gd name="T43" fmla="*/ 11 h 48"/>
                <a:gd name="T44" fmla="*/ 11 w 48"/>
                <a:gd name="T45" fmla="*/ 9 h 48"/>
                <a:gd name="T46" fmla="*/ 7 w 48"/>
                <a:gd name="T47" fmla="*/ 11 h 48"/>
                <a:gd name="T48" fmla="*/ 2 w 48"/>
                <a:gd name="T49" fmla="*/ 17 h 48"/>
                <a:gd name="T50" fmla="*/ 0 w 48"/>
                <a:gd name="T51" fmla="*/ 20 h 48"/>
                <a:gd name="T52" fmla="*/ 2 w 48"/>
                <a:gd name="T53" fmla="*/ 23 h 48"/>
                <a:gd name="T54" fmla="*/ 24 w 48"/>
                <a:gd name="T55" fmla="*/ 46 h 48"/>
                <a:gd name="T56" fmla="*/ 28 w 48"/>
                <a:gd name="T57" fmla="*/ 48 h 48"/>
                <a:gd name="T58" fmla="*/ 31 w 48"/>
                <a:gd name="T59" fmla="*/ 46 h 48"/>
                <a:gd name="T60" fmla="*/ 33 w 48"/>
                <a:gd name="T61" fmla="*/ 44 h 48"/>
                <a:gd name="T62" fmla="*/ 36 w 48"/>
                <a:gd name="T63" fmla="*/ 48 h 48"/>
                <a:gd name="T64" fmla="*/ 37 w 48"/>
                <a:gd name="T65" fmla="*/ 48 h 48"/>
                <a:gd name="T66" fmla="*/ 38 w 48"/>
                <a:gd name="T67" fmla="*/ 48 h 48"/>
                <a:gd name="T68" fmla="*/ 47 w 48"/>
                <a:gd name="T69" fmla="*/ 39 h 48"/>
                <a:gd name="T70" fmla="*/ 47 w 48"/>
                <a:gd name="T71" fmla="*/ 38 h 48"/>
                <a:gd name="T72" fmla="*/ 47 w 48"/>
                <a:gd name="T73" fmla="*/ 37 h 48"/>
                <a:gd name="T74" fmla="*/ 30 w 48"/>
                <a:gd name="T75" fmla="*/ 20 h 48"/>
                <a:gd name="T76" fmla="*/ 35 w 48"/>
                <a:gd name="T77" fmla="*/ 10 h 48"/>
                <a:gd name="T78" fmla="*/ 41 w 48"/>
                <a:gd name="T79" fmla="*/ 4 h 48"/>
                <a:gd name="T80" fmla="*/ 42 w 48"/>
                <a:gd name="T81" fmla="*/ 3 h 48"/>
                <a:gd name="T82" fmla="*/ 43 w 48"/>
                <a:gd name="T83" fmla="*/ 4 h 48"/>
                <a:gd name="T84" fmla="*/ 44 w 48"/>
                <a:gd name="T85" fmla="*/ 5 h 48"/>
                <a:gd name="T86" fmla="*/ 44 w 48"/>
                <a:gd name="T87" fmla="*/ 7 h 48"/>
                <a:gd name="T88" fmla="*/ 38 w 48"/>
                <a:gd name="T89" fmla="*/ 13 h 48"/>
                <a:gd name="T90" fmla="*/ 37 w 48"/>
                <a:gd name="T91" fmla="*/ 14 h 48"/>
                <a:gd name="T92" fmla="*/ 36 w 48"/>
                <a:gd name="T93" fmla="*/ 13 h 48"/>
                <a:gd name="T94" fmla="*/ 35 w 48"/>
                <a:gd name="T95" fmla="*/ 12 h 48"/>
                <a:gd name="T96" fmla="*/ 35 w 48"/>
                <a:gd name="T97" fmla="*/ 10 h 48"/>
                <a:gd name="T98" fmla="*/ 29 w 48"/>
                <a:gd name="T99" fmla="*/ 44 h 48"/>
                <a:gd name="T100" fmla="*/ 28 w 48"/>
                <a:gd name="T101" fmla="*/ 45 h 48"/>
                <a:gd name="T102" fmla="*/ 27 w 48"/>
                <a:gd name="T103" fmla="*/ 44 h 48"/>
                <a:gd name="T104" fmla="*/ 4 w 48"/>
                <a:gd name="T105" fmla="*/ 21 h 48"/>
                <a:gd name="T106" fmla="*/ 4 w 48"/>
                <a:gd name="T107" fmla="*/ 19 h 48"/>
                <a:gd name="T108" fmla="*/ 10 w 48"/>
                <a:gd name="T109" fmla="*/ 13 h 48"/>
                <a:gd name="T110" fmla="*/ 11 w 48"/>
                <a:gd name="T111" fmla="*/ 13 h 48"/>
                <a:gd name="T112" fmla="*/ 12 w 48"/>
                <a:gd name="T113" fmla="*/ 13 h 48"/>
                <a:gd name="T114" fmla="*/ 35 w 48"/>
                <a:gd name="T115" fmla="*/ 36 h 48"/>
                <a:gd name="T116" fmla="*/ 35 w 48"/>
                <a:gd name="T117" fmla="*/ 38 h 48"/>
                <a:gd name="T118" fmla="*/ 29 w 48"/>
                <a:gd name="T119" fmla="*/ 44 h 48"/>
                <a:gd name="T120" fmla="*/ 29 w 48"/>
                <a:gd name="T121" fmla="*/ 44 h 48"/>
                <a:gd name="T122" fmla="*/ 29 w 48"/>
                <a:gd name="T123"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 h="48">
                  <a:moveTo>
                    <a:pt x="30" y="20"/>
                  </a:moveTo>
                  <a:cubicBezTo>
                    <a:pt x="34" y="16"/>
                    <a:pt x="34" y="16"/>
                    <a:pt x="34" y="16"/>
                  </a:cubicBezTo>
                  <a:cubicBezTo>
                    <a:pt x="34" y="17"/>
                    <a:pt x="36" y="17"/>
                    <a:pt x="37" y="17"/>
                  </a:cubicBezTo>
                  <a:cubicBezTo>
                    <a:pt x="38" y="17"/>
                    <a:pt x="39" y="16"/>
                    <a:pt x="40" y="16"/>
                  </a:cubicBezTo>
                  <a:cubicBezTo>
                    <a:pt x="46" y="9"/>
                    <a:pt x="46" y="9"/>
                    <a:pt x="46" y="9"/>
                  </a:cubicBezTo>
                  <a:cubicBezTo>
                    <a:pt x="47" y="8"/>
                    <a:pt x="48" y="7"/>
                    <a:pt x="48" y="6"/>
                  </a:cubicBezTo>
                  <a:cubicBezTo>
                    <a:pt x="48" y="4"/>
                    <a:pt x="47" y="3"/>
                    <a:pt x="46" y="2"/>
                  </a:cubicBezTo>
                  <a:cubicBezTo>
                    <a:pt x="45" y="1"/>
                    <a:pt x="45" y="1"/>
                    <a:pt x="45" y="1"/>
                  </a:cubicBezTo>
                  <a:cubicBezTo>
                    <a:pt x="45" y="1"/>
                    <a:pt x="43" y="0"/>
                    <a:pt x="42" y="0"/>
                  </a:cubicBezTo>
                  <a:cubicBezTo>
                    <a:pt x="41" y="0"/>
                    <a:pt x="40" y="1"/>
                    <a:pt x="39" y="1"/>
                  </a:cubicBezTo>
                  <a:cubicBezTo>
                    <a:pt x="32" y="8"/>
                    <a:pt x="32" y="8"/>
                    <a:pt x="32" y="8"/>
                  </a:cubicBezTo>
                  <a:cubicBezTo>
                    <a:pt x="31" y="9"/>
                    <a:pt x="31" y="10"/>
                    <a:pt x="31" y="11"/>
                  </a:cubicBezTo>
                  <a:cubicBezTo>
                    <a:pt x="31" y="12"/>
                    <a:pt x="31" y="13"/>
                    <a:pt x="32" y="13"/>
                  </a:cubicBezTo>
                  <a:cubicBezTo>
                    <a:pt x="27" y="18"/>
                    <a:pt x="27" y="18"/>
                    <a:pt x="27" y="18"/>
                  </a:cubicBezTo>
                  <a:cubicBezTo>
                    <a:pt x="26" y="19"/>
                    <a:pt x="26" y="20"/>
                    <a:pt x="27" y="21"/>
                  </a:cubicBezTo>
                  <a:cubicBezTo>
                    <a:pt x="44" y="38"/>
                    <a:pt x="44" y="38"/>
                    <a:pt x="44" y="38"/>
                  </a:cubicBezTo>
                  <a:cubicBezTo>
                    <a:pt x="37" y="44"/>
                    <a:pt x="37" y="44"/>
                    <a:pt x="37" y="44"/>
                  </a:cubicBezTo>
                  <a:cubicBezTo>
                    <a:pt x="35" y="42"/>
                    <a:pt x="35" y="42"/>
                    <a:pt x="35" y="42"/>
                  </a:cubicBezTo>
                  <a:cubicBezTo>
                    <a:pt x="37" y="40"/>
                    <a:pt x="37" y="40"/>
                    <a:pt x="37" y="40"/>
                  </a:cubicBezTo>
                  <a:cubicBezTo>
                    <a:pt x="38" y="40"/>
                    <a:pt x="38" y="38"/>
                    <a:pt x="38" y="37"/>
                  </a:cubicBezTo>
                  <a:cubicBezTo>
                    <a:pt x="38" y="36"/>
                    <a:pt x="38" y="35"/>
                    <a:pt x="37" y="34"/>
                  </a:cubicBezTo>
                  <a:cubicBezTo>
                    <a:pt x="14" y="11"/>
                    <a:pt x="14" y="11"/>
                    <a:pt x="14" y="11"/>
                  </a:cubicBezTo>
                  <a:cubicBezTo>
                    <a:pt x="13" y="10"/>
                    <a:pt x="12" y="9"/>
                    <a:pt x="11" y="9"/>
                  </a:cubicBezTo>
                  <a:cubicBezTo>
                    <a:pt x="10" y="9"/>
                    <a:pt x="8" y="10"/>
                    <a:pt x="7" y="11"/>
                  </a:cubicBezTo>
                  <a:cubicBezTo>
                    <a:pt x="2" y="17"/>
                    <a:pt x="2" y="17"/>
                    <a:pt x="2" y="17"/>
                  </a:cubicBezTo>
                  <a:cubicBezTo>
                    <a:pt x="1" y="18"/>
                    <a:pt x="0" y="19"/>
                    <a:pt x="0" y="20"/>
                  </a:cubicBezTo>
                  <a:cubicBezTo>
                    <a:pt x="0" y="21"/>
                    <a:pt x="1" y="23"/>
                    <a:pt x="2" y="23"/>
                  </a:cubicBezTo>
                  <a:cubicBezTo>
                    <a:pt x="24" y="46"/>
                    <a:pt x="24" y="46"/>
                    <a:pt x="24" y="46"/>
                  </a:cubicBezTo>
                  <a:cubicBezTo>
                    <a:pt x="25" y="47"/>
                    <a:pt x="27" y="48"/>
                    <a:pt x="28" y="48"/>
                  </a:cubicBezTo>
                  <a:cubicBezTo>
                    <a:pt x="29" y="48"/>
                    <a:pt x="30" y="47"/>
                    <a:pt x="31" y="46"/>
                  </a:cubicBezTo>
                  <a:cubicBezTo>
                    <a:pt x="33" y="44"/>
                    <a:pt x="33" y="44"/>
                    <a:pt x="33" y="44"/>
                  </a:cubicBezTo>
                  <a:cubicBezTo>
                    <a:pt x="36" y="48"/>
                    <a:pt x="36" y="48"/>
                    <a:pt x="36" y="48"/>
                  </a:cubicBezTo>
                  <a:cubicBezTo>
                    <a:pt x="36" y="48"/>
                    <a:pt x="37" y="48"/>
                    <a:pt x="37" y="48"/>
                  </a:cubicBezTo>
                  <a:cubicBezTo>
                    <a:pt x="37" y="48"/>
                    <a:pt x="38" y="48"/>
                    <a:pt x="38" y="48"/>
                  </a:cubicBezTo>
                  <a:cubicBezTo>
                    <a:pt x="47" y="39"/>
                    <a:pt x="47" y="39"/>
                    <a:pt x="47" y="39"/>
                  </a:cubicBezTo>
                  <a:cubicBezTo>
                    <a:pt x="47" y="38"/>
                    <a:pt x="47" y="38"/>
                    <a:pt x="47" y="38"/>
                  </a:cubicBezTo>
                  <a:cubicBezTo>
                    <a:pt x="47" y="37"/>
                    <a:pt x="47" y="37"/>
                    <a:pt x="47" y="37"/>
                  </a:cubicBezTo>
                  <a:lnTo>
                    <a:pt x="30" y="20"/>
                  </a:lnTo>
                  <a:close/>
                  <a:moveTo>
                    <a:pt x="35" y="10"/>
                  </a:moveTo>
                  <a:cubicBezTo>
                    <a:pt x="41" y="4"/>
                    <a:pt x="41" y="4"/>
                    <a:pt x="41" y="4"/>
                  </a:cubicBezTo>
                  <a:cubicBezTo>
                    <a:pt x="41" y="3"/>
                    <a:pt x="42" y="3"/>
                    <a:pt x="42" y="3"/>
                  </a:cubicBezTo>
                  <a:cubicBezTo>
                    <a:pt x="43" y="3"/>
                    <a:pt x="43" y="3"/>
                    <a:pt x="43" y="4"/>
                  </a:cubicBezTo>
                  <a:cubicBezTo>
                    <a:pt x="44" y="5"/>
                    <a:pt x="44" y="5"/>
                    <a:pt x="44" y="5"/>
                  </a:cubicBezTo>
                  <a:cubicBezTo>
                    <a:pt x="45" y="5"/>
                    <a:pt x="45" y="6"/>
                    <a:pt x="44" y="7"/>
                  </a:cubicBezTo>
                  <a:cubicBezTo>
                    <a:pt x="38" y="13"/>
                    <a:pt x="38" y="13"/>
                    <a:pt x="38" y="13"/>
                  </a:cubicBezTo>
                  <a:cubicBezTo>
                    <a:pt x="37" y="14"/>
                    <a:pt x="37" y="14"/>
                    <a:pt x="37" y="14"/>
                  </a:cubicBezTo>
                  <a:cubicBezTo>
                    <a:pt x="36" y="14"/>
                    <a:pt x="36" y="14"/>
                    <a:pt x="36" y="13"/>
                  </a:cubicBezTo>
                  <a:cubicBezTo>
                    <a:pt x="35" y="12"/>
                    <a:pt x="35" y="12"/>
                    <a:pt x="35" y="12"/>
                  </a:cubicBezTo>
                  <a:cubicBezTo>
                    <a:pt x="34" y="12"/>
                    <a:pt x="34" y="11"/>
                    <a:pt x="35" y="10"/>
                  </a:cubicBezTo>
                  <a:close/>
                  <a:moveTo>
                    <a:pt x="29" y="44"/>
                  </a:moveTo>
                  <a:cubicBezTo>
                    <a:pt x="29" y="44"/>
                    <a:pt x="28" y="45"/>
                    <a:pt x="28" y="45"/>
                  </a:cubicBezTo>
                  <a:cubicBezTo>
                    <a:pt x="27" y="45"/>
                    <a:pt x="27" y="44"/>
                    <a:pt x="27" y="44"/>
                  </a:cubicBezTo>
                  <a:cubicBezTo>
                    <a:pt x="4" y="21"/>
                    <a:pt x="4" y="21"/>
                    <a:pt x="4" y="21"/>
                  </a:cubicBezTo>
                  <a:cubicBezTo>
                    <a:pt x="3" y="21"/>
                    <a:pt x="3" y="20"/>
                    <a:pt x="4" y="19"/>
                  </a:cubicBezTo>
                  <a:cubicBezTo>
                    <a:pt x="10" y="13"/>
                    <a:pt x="10" y="13"/>
                    <a:pt x="10" y="13"/>
                  </a:cubicBezTo>
                  <a:cubicBezTo>
                    <a:pt x="10" y="13"/>
                    <a:pt x="10" y="13"/>
                    <a:pt x="11" y="13"/>
                  </a:cubicBezTo>
                  <a:cubicBezTo>
                    <a:pt x="11" y="13"/>
                    <a:pt x="12" y="13"/>
                    <a:pt x="12" y="13"/>
                  </a:cubicBezTo>
                  <a:cubicBezTo>
                    <a:pt x="35" y="36"/>
                    <a:pt x="35" y="36"/>
                    <a:pt x="35" y="36"/>
                  </a:cubicBezTo>
                  <a:cubicBezTo>
                    <a:pt x="35" y="37"/>
                    <a:pt x="35" y="38"/>
                    <a:pt x="35" y="38"/>
                  </a:cubicBezTo>
                  <a:lnTo>
                    <a:pt x="29" y="44"/>
                  </a:lnTo>
                  <a:close/>
                  <a:moveTo>
                    <a:pt x="29" y="44"/>
                  </a:moveTo>
                  <a:cubicBezTo>
                    <a:pt x="29" y="44"/>
                    <a:pt x="29" y="44"/>
                    <a:pt x="29" y="44"/>
                  </a:cubicBezTo>
                </a:path>
              </a:pathLst>
            </a:custGeom>
            <a:solidFill>
              <a:srgbClr val="000000">
                <a:lumMod val="65000"/>
                <a:lumOff val="35000"/>
              </a:srgbClr>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72" name="Freeform 12">
              <a:extLst>
                <a:ext uri="{FF2B5EF4-FFF2-40B4-BE49-F238E27FC236}">
                  <a16:creationId xmlns:a16="http://schemas.microsoft.com/office/drawing/2014/main" id="{C86E8D88-127E-BCEF-6218-AE42D4C21B5E}"/>
                </a:ext>
              </a:extLst>
            </p:cNvPr>
            <p:cNvSpPr>
              <a:spLocks noEditPoints="1"/>
            </p:cNvSpPr>
            <p:nvPr/>
          </p:nvSpPr>
          <p:spPr bwMode="auto">
            <a:xfrm>
              <a:off x="1892670" y="3420952"/>
              <a:ext cx="364979" cy="276355"/>
            </a:xfrm>
            <a:custGeom>
              <a:avLst/>
              <a:gdLst>
                <a:gd name="T0" fmla="*/ 50 w 54"/>
                <a:gd name="T1" fmla="*/ 0 h 41"/>
                <a:gd name="T2" fmla="*/ 3 w 54"/>
                <a:gd name="T3" fmla="*/ 0 h 41"/>
                <a:gd name="T4" fmla="*/ 0 w 54"/>
                <a:gd name="T5" fmla="*/ 4 h 41"/>
                <a:gd name="T6" fmla="*/ 0 w 54"/>
                <a:gd name="T7" fmla="*/ 38 h 41"/>
                <a:gd name="T8" fmla="*/ 3 w 54"/>
                <a:gd name="T9" fmla="*/ 41 h 41"/>
                <a:gd name="T10" fmla="*/ 50 w 54"/>
                <a:gd name="T11" fmla="*/ 41 h 41"/>
                <a:gd name="T12" fmla="*/ 54 w 54"/>
                <a:gd name="T13" fmla="*/ 38 h 41"/>
                <a:gd name="T14" fmla="*/ 54 w 54"/>
                <a:gd name="T15" fmla="*/ 4 h 41"/>
                <a:gd name="T16" fmla="*/ 50 w 54"/>
                <a:gd name="T17" fmla="*/ 0 h 41"/>
                <a:gd name="T18" fmla="*/ 3 w 54"/>
                <a:gd name="T19" fmla="*/ 13 h 41"/>
                <a:gd name="T20" fmla="*/ 16 w 54"/>
                <a:gd name="T21" fmla="*/ 22 h 41"/>
                <a:gd name="T22" fmla="*/ 3 w 54"/>
                <a:gd name="T23" fmla="*/ 35 h 41"/>
                <a:gd name="T24" fmla="*/ 3 w 54"/>
                <a:gd name="T25" fmla="*/ 13 h 41"/>
                <a:gd name="T26" fmla="*/ 6 w 54"/>
                <a:gd name="T27" fmla="*/ 38 h 41"/>
                <a:gd name="T28" fmla="*/ 19 w 54"/>
                <a:gd name="T29" fmla="*/ 24 h 41"/>
                <a:gd name="T30" fmla="*/ 27 w 54"/>
                <a:gd name="T31" fmla="*/ 29 h 41"/>
                <a:gd name="T32" fmla="*/ 35 w 54"/>
                <a:gd name="T33" fmla="*/ 24 h 41"/>
                <a:gd name="T34" fmla="*/ 48 w 54"/>
                <a:gd name="T35" fmla="*/ 38 h 41"/>
                <a:gd name="T36" fmla="*/ 6 w 54"/>
                <a:gd name="T37" fmla="*/ 38 h 41"/>
                <a:gd name="T38" fmla="*/ 50 w 54"/>
                <a:gd name="T39" fmla="*/ 35 h 41"/>
                <a:gd name="T40" fmla="*/ 37 w 54"/>
                <a:gd name="T41" fmla="*/ 22 h 41"/>
                <a:gd name="T42" fmla="*/ 50 w 54"/>
                <a:gd name="T43" fmla="*/ 13 h 41"/>
                <a:gd name="T44" fmla="*/ 50 w 54"/>
                <a:gd name="T45" fmla="*/ 35 h 41"/>
                <a:gd name="T46" fmla="*/ 50 w 54"/>
                <a:gd name="T47" fmla="*/ 9 h 41"/>
                <a:gd name="T48" fmla="*/ 50 w 54"/>
                <a:gd name="T49" fmla="*/ 9 h 41"/>
                <a:gd name="T50" fmla="*/ 27 w 54"/>
                <a:gd name="T51" fmla="*/ 25 h 41"/>
                <a:gd name="T52" fmla="*/ 3 w 54"/>
                <a:gd name="T53" fmla="*/ 9 h 41"/>
                <a:gd name="T54" fmla="*/ 3 w 54"/>
                <a:gd name="T55" fmla="*/ 4 h 41"/>
                <a:gd name="T56" fmla="*/ 50 w 54"/>
                <a:gd name="T57" fmla="*/ 4 h 41"/>
                <a:gd name="T58" fmla="*/ 50 w 54"/>
                <a:gd name="T59" fmla="*/ 9 h 41"/>
                <a:gd name="T60" fmla="*/ 50 w 54"/>
                <a:gd name="T61" fmla="*/ 9 h 41"/>
                <a:gd name="T62" fmla="*/ 50 w 54"/>
                <a:gd name="T63" fmla="*/ 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 h="41">
                  <a:moveTo>
                    <a:pt x="50" y="0"/>
                  </a:moveTo>
                  <a:cubicBezTo>
                    <a:pt x="3" y="0"/>
                    <a:pt x="3" y="0"/>
                    <a:pt x="3" y="0"/>
                  </a:cubicBezTo>
                  <a:cubicBezTo>
                    <a:pt x="1" y="0"/>
                    <a:pt x="0" y="2"/>
                    <a:pt x="0" y="4"/>
                  </a:cubicBezTo>
                  <a:cubicBezTo>
                    <a:pt x="0" y="38"/>
                    <a:pt x="0" y="38"/>
                    <a:pt x="0" y="38"/>
                  </a:cubicBezTo>
                  <a:cubicBezTo>
                    <a:pt x="0" y="39"/>
                    <a:pt x="1" y="41"/>
                    <a:pt x="3" y="41"/>
                  </a:cubicBezTo>
                  <a:cubicBezTo>
                    <a:pt x="50" y="41"/>
                    <a:pt x="50" y="41"/>
                    <a:pt x="50" y="41"/>
                  </a:cubicBezTo>
                  <a:cubicBezTo>
                    <a:pt x="52" y="41"/>
                    <a:pt x="54" y="39"/>
                    <a:pt x="54" y="38"/>
                  </a:cubicBezTo>
                  <a:cubicBezTo>
                    <a:pt x="54" y="4"/>
                    <a:pt x="54" y="4"/>
                    <a:pt x="54" y="4"/>
                  </a:cubicBezTo>
                  <a:cubicBezTo>
                    <a:pt x="54" y="2"/>
                    <a:pt x="52" y="0"/>
                    <a:pt x="50" y="0"/>
                  </a:cubicBezTo>
                  <a:close/>
                  <a:moveTo>
                    <a:pt x="3" y="13"/>
                  </a:moveTo>
                  <a:cubicBezTo>
                    <a:pt x="16" y="22"/>
                    <a:pt x="16" y="22"/>
                    <a:pt x="16" y="22"/>
                  </a:cubicBezTo>
                  <a:cubicBezTo>
                    <a:pt x="3" y="35"/>
                    <a:pt x="3" y="35"/>
                    <a:pt x="3" y="35"/>
                  </a:cubicBezTo>
                  <a:lnTo>
                    <a:pt x="3" y="13"/>
                  </a:lnTo>
                  <a:close/>
                  <a:moveTo>
                    <a:pt x="6" y="38"/>
                  </a:moveTo>
                  <a:cubicBezTo>
                    <a:pt x="19" y="24"/>
                    <a:pt x="19" y="24"/>
                    <a:pt x="19" y="24"/>
                  </a:cubicBezTo>
                  <a:cubicBezTo>
                    <a:pt x="27" y="29"/>
                    <a:pt x="27" y="29"/>
                    <a:pt x="27" y="29"/>
                  </a:cubicBezTo>
                  <a:cubicBezTo>
                    <a:pt x="35" y="24"/>
                    <a:pt x="35" y="24"/>
                    <a:pt x="35" y="24"/>
                  </a:cubicBezTo>
                  <a:cubicBezTo>
                    <a:pt x="48" y="38"/>
                    <a:pt x="48" y="38"/>
                    <a:pt x="48" y="38"/>
                  </a:cubicBezTo>
                  <a:lnTo>
                    <a:pt x="6" y="38"/>
                  </a:lnTo>
                  <a:close/>
                  <a:moveTo>
                    <a:pt x="50" y="35"/>
                  </a:moveTo>
                  <a:cubicBezTo>
                    <a:pt x="37" y="22"/>
                    <a:pt x="37" y="22"/>
                    <a:pt x="37" y="22"/>
                  </a:cubicBezTo>
                  <a:cubicBezTo>
                    <a:pt x="50" y="13"/>
                    <a:pt x="50" y="13"/>
                    <a:pt x="50" y="13"/>
                  </a:cubicBezTo>
                  <a:lnTo>
                    <a:pt x="50" y="35"/>
                  </a:lnTo>
                  <a:close/>
                  <a:moveTo>
                    <a:pt x="50" y="9"/>
                  </a:moveTo>
                  <a:cubicBezTo>
                    <a:pt x="50" y="9"/>
                    <a:pt x="50" y="9"/>
                    <a:pt x="50" y="9"/>
                  </a:cubicBezTo>
                  <a:cubicBezTo>
                    <a:pt x="27" y="25"/>
                    <a:pt x="27" y="25"/>
                    <a:pt x="27" y="25"/>
                  </a:cubicBezTo>
                  <a:cubicBezTo>
                    <a:pt x="3" y="9"/>
                    <a:pt x="3" y="9"/>
                    <a:pt x="3" y="9"/>
                  </a:cubicBezTo>
                  <a:cubicBezTo>
                    <a:pt x="3" y="4"/>
                    <a:pt x="3" y="4"/>
                    <a:pt x="3" y="4"/>
                  </a:cubicBezTo>
                  <a:cubicBezTo>
                    <a:pt x="50" y="4"/>
                    <a:pt x="50" y="4"/>
                    <a:pt x="50" y="4"/>
                  </a:cubicBezTo>
                  <a:lnTo>
                    <a:pt x="50" y="9"/>
                  </a:lnTo>
                  <a:close/>
                  <a:moveTo>
                    <a:pt x="50" y="9"/>
                  </a:moveTo>
                  <a:cubicBezTo>
                    <a:pt x="50" y="9"/>
                    <a:pt x="50" y="9"/>
                    <a:pt x="50" y="9"/>
                  </a:cubicBezTo>
                </a:path>
              </a:pathLst>
            </a:custGeom>
            <a:solidFill>
              <a:srgbClr val="FFFFFF"/>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73" name="TextBox 72">
              <a:extLst>
                <a:ext uri="{FF2B5EF4-FFF2-40B4-BE49-F238E27FC236}">
                  <a16:creationId xmlns:a16="http://schemas.microsoft.com/office/drawing/2014/main" id="{189C2E03-D330-DC6F-7E2F-2577D4079DE6}"/>
                </a:ext>
              </a:extLst>
            </p:cNvPr>
            <p:cNvSpPr txBox="1"/>
            <p:nvPr/>
          </p:nvSpPr>
          <p:spPr>
            <a:xfrm>
              <a:off x="1460025" y="3882897"/>
              <a:ext cx="1230271" cy="601881"/>
            </a:xfrm>
            <a:prstGeom prst="rect">
              <a:avLst/>
            </a:prstGeom>
            <a:noFill/>
          </p:spPr>
          <p:txBody>
            <a:bodyPr wrap="square" rtlCol="0">
              <a:spAutoFit/>
            </a:bodyP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2600" b="0" i="0" u="none" strike="noStrike" kern="0" cap="none" spc="0" normalizeH="0" baseline="0" noProof="0" dirty="0">
                  <a:ln>
                    <a:noFill/>
                  </a:ln>
                  <a:solidFill>
                    <a:srgbClr val="FFFFFF"/>
                  </a:solidFill>
                  <a:effectLst/>
                  <a:uLnTx/>
                  <a:uFillTx/>
                  <a:latin typeface="Raleway SemiBold" panose="020B0703030101060003" pitchFamily="34" charset="0"/>
                  <a:cs typeface="Poppins SemiBold" panose="00000700000000000000" pitchFamily="2" charset="0"/>
                </a:rPr>
                <a:t>Some Infographic </a:t>
              </a:r>
            </a:p>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2600" b="0" i="0" u="none" strike="noStrike" kern="0" cap="none" spc="0" normalizeH="0" baseline="0" noProof="0" dirty="0">
                  <a:ln>
                    <a:noFill/>
                  </a:ln>
                  <a:solidFill>
                    <a:srgbClr val="FFFFFF"/>
                  </a:solidFill>
                  <a:effectLst/>
                  <a:uLnTx/>
                  <a:uFillTx/>
                  <a:latin typeface="Raleway SemiBold" panose="020B0703030101060003" pitchFamily="34" charset="0"/>
                  <a:cs typeface="Poppins SemiBold" panose="00000700000000000000" pitchFamily="2" charset="0"/>
                </a:rPr>
                <a:t>Text</a:t>
              </a:r>
            </a:p>
          </p:txBody>
        </p:sp>
        <p:grpSp>
          <p:nvGrpSpPr>
            <p:cNvPr id="74" name="Group 73">
              <a:extLst>
                <a:ext uri="{FF2B5EF4-FFF2-40B4-BE49-F238E27FC236}">
                  <a16:creationId xmlns:a16="http://schemas.microsoft.com/office/drawing/2014/main" id="{CE476B19-440A-548E-B556-4EF7E5FFCE80}"/>
                </a:ext>
              </a:extLst>
            </p:cNvPr>
            <p:cNvGrpSpPr/>
            <p:nvPr/>
          </p:nvGrpSpPr>
          <p:grpSpPr>
            <a:xfrm>
              <a:off x="3418687" y="2700270"/>
              <a:ext cx="350685" cy="357356"/>
              <a:chOff x="18770600" y="2700338"/>
              <a:chExt cx="584200" cy="595313"/>
            </a:xfrm>
            <a:solidFill>
              <a:srgbClr val="FFFFFF"/>
            </a:solidFill>
          </p:grpSpPr>
          <p:sp>
            <p:nvSpPr>
              <p:cNvPr id="81" name="Freeform 40">
                <a:extLst>
                  <a:ext uri="{FF2B5EF4-FFF2-40B4-BE49-F238E27FC236}">
                    <a16:creationId xmlns:a16="http://schemas.microsoft.com/office/drawing/2014/main" id="{55361EFD-CBCF-338C-D0C3-985EECE98C30}"/>
                  </a:ext>
                </a:extLst>
              </p:cNvPr>
              <p:cNvSpPr>
                <a:spLocks noEditPoints="1"/>
              </p:cNvSpPr>
              <p:nvPr/>
            </p:nvSpPr>
            <p:spPr bwMode="auto">
              <a:xfrm>
                <a:off x="18837275" y="2890838"/>
                <a:ext cx="450850" cy="404813"/>
              </a:xfrm>
              <a:custGeom>
                <a:avLst/>
                <a:gdLst>
                  <a:gd name="T0" fmla="*/ 32 w 40"/>
                  <a:gd name="T1" fmla="*/ 36 h 36"/>
                  <a:gd name="T2" fmla="*/ 8 w 40"/>
                  <a:gd name="T3" fmla="*/ 36 h 36"/>
                  <a:gd name="T4" fmla="*/ 0 w 40"/>
                  <a:gd name="T5" fmla="*/ 28 h 36"/>
                  <a:gd name="T6" fmla="*/ 0 w 40"/>
                  <a:gd name="T7" fmla="*/ 2 h 36"/>
                  <a:gd name="T8" fmla="*/ 1 w 40"/>
                  <a:gd name="T9" fmla="*/ 0 h 36"/>
                  <a:gd name="T10" fmla="*/ 3 w 40"/>
                  <a:gd name="T11" fmla="*/ 2 h 36"/>
                  <a:gd name="T12" fmla="*/ 3 w 40"/>
                  <a:gd name="T13" fmla="*/ 28 h 36"/>
                  <a:gd name="T14" fmla="*/ 8 w 40"/>
                  <a:gd name="T15" fmla="*/ 32 h 36"/>
                  <a:gd name="T16" fmla="*/ 32 w 40"/>
                  <a:gd name="T17" fmla="*/ 32 h 36"/>
                  <a:gd name="T18" fmla="*/ 37 w 40"/>
                  <a:gd name="T19" fmla="*/ 28 h 36"/>
                  <a:gd name="T20" fmla="*/ 37 w 40"/>
                  <a:gd name="T21" fmla="*/ 2 h 36"/>
                  <a:gd name="T22" fmla="*/ 38 w 40"/>
                  <a:gd name="T23" fmla="*/ 0 h 36"/>
                  <a:gd name="T24" fmla="*/ 40 w 40"/>
                  <a:gd name="T25" fmla="*/ 2 h 36"/>
                  <a:gd name="T26" fmla="*/ 40 w 40"/>
                  <a:gd name="T27" fmla="*/ 28 h 36"/>
                  <a:gd name="T28" fmla="*/ 32 w 40"/>
                  <a:gd name="T29" fmla="*/ 36 h 36"/>
                  <a:gd name="T30" fmla="*/ 32 w 40"/>
                  <a:gd name="T31" fmla="*/ 36 h 36"/>
                  <a:gd name="T32" fmla="*/ 32 w 40"/>
                  <a:gd name="T3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36">
                    <a:moveTo>
                      <a:pt x="32" y="36"/>
                    </a:moveTo>
                    <a:cubicBezTo>
                      <a:pt x="8" y="36"/>
                      <a:pt x="8" y="36"/>
                      <a:pt x="8" y="36"/>
                    </a:cubicBezTo>
                    <a:cubicBezTo>
                      <a:pt x="2" y="36"/>
                      <a:pt x="0" y="35"/>
                      <a:pt x="0" y="28"/>
                    </a:cubicBezTo>
                    <a:cubicBezTo>
                      <a:pt x="0" y="2"/>
                      <a:pt x="0" y="2"/>
                      <a:pt x="0" y="2"/>
                    </a:cubicBezTo>
                    <a:cubicBezTo>
                      <a:pt x="0" y="1"/>
                      <a:pt x="1" y="0"/>
                      <a:pt x="1" y="0"/>
                    </a:cubicBezTo>
                    <a:cubicBezTo>
                      <a:pt x="2" y="0"/>
                      <a:pt x="3" y="1"/>
                      <a:pt x="3" y="2"/>
                    </a:cubicBezTo>
                    <a:cubicBezTo>
                      <a:pt x="3" y="28"/>
                      <a:pt x="3" y="28"/>
                      <a:pt x="3" y="28"/>
                    </a:cubicBezTo>
                    <a:cubicBezTo>
                      <a:pt x="3" y="32"/>
                      <a:pt x="3" y="32"/>
                      <a:pt x="8" y="32"/>
                    </a:cubicBezTo>
                    <a:cubicBezTo>
                      <a:pt x="32" y="32"/>
                      <a:pt x="32" y="32"/>
                      <a:pt x="32" y="32"/>
                    </a:cubicBezTo>
                    <a:cubicBezTo>
                      <a:pt x="36" y="32"/>
                      <a:pt x="37" y="32"/>
                      <a:pt x="37" y="28"/>
                    </a:cubicBezTo>
                    <a:cubicBezTo>
                      <a:pt x="37" y="2"/>
                      <a:pt x="37" y="2"/>
                      <a:pt x="37" y="2"/>
                    </a:cubicBezTo>
                    <a:cubicBezTo>
                      <a:pt x="37" y="1"/>
                      <a:pt x="37" y="0"/>
                      <a:pt x="38" y="0"/>
                    </a:cubicBezTo>
                    <a:cubicBezTo>
                      <a:pt x="39" y="0"/>
                      <a:pt x="40" y="1"/>
                      <a:pt x="40" y="2"/>
                    </a:cubicBezTo>
                    <a:cubicBezTo>
                      <a:pt x="40" y="28"/>
                      <a:pt x="40" y="28"/>
                      <a:pt x="40" y="28"/>
                    </a:cubicBezTo>
                    <a:cubicBezTo>
                      <a:pt x="40" y="34"/>
                      <a:pt x="38" y="36"/>
                      <a:pt x="32" y="36"/>
                    </a:cubicBezTo>
                    <a:close/>
                    <a:moveTo>
                      <a:pt x="32" y="36"/>
                    </a:moveTo>
                    <a:cubicBezTo>
                      <a:pt x="32" y="36"/>
                      <a:pt x="32" y="36"/>
                      <a:pt x="32" y="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82" name="Freeform 41">
                <a:extLst>
                  <a:ext uri="{FF2B5EF4-FFF2-40B4-BE49-F238E27FC236}">
                    <a16:creationId xmlns:a16="http://schemas.microsoft.com/office/drawing/2014/main" id="{7FF94724-029B-A8B4-40DE-9B958B75C16B}"/>
                  </a:ext>
                </a:extLst>
              </p:cNvPr>
              <p:cNvSpPr>
                <a:spLocks noEditPoints="1"/>
              </p:cNvSpPr>
              <p:nvPr/>
            </p:nvSpPr>
            <p:spPr bwMode="auto">
              <a:xfrm>
                <a:off x="18916650" y="2700338"/>
                <a:ext cx="292100" cy="112713"/>
              </a:xfrm>
              <a:custGeom>
                <a:avLst/>
                <a:gdLst>
                  <a:gd name="T0" fmla="*/ 24 w 26"/>
                  <a:gd name="T1" fmla="*/ 10 h 10"/>
                  <a:gd name="T2" fmla="*/ 22 w 26"/>
                  <a:gd name="T3" fmla="*/ 9 h 10"/>
                  <a:gd name="T4" fmla="*/ 22 w 26"/>
                  <a:gd name="T5" fmla="*/ 8 h 10"/>
                  <a:gd name="T6" fmla="*/ 17 w 26"/>
                  <a:gd name="T7" fmla="*/ 3 h 10"/>
                  <a:gd name="T8" fmla="*/ 8 w 26"/>
                  <a:gd name="T9" fmla="*/ 3 h 10"/>
                  <a:gd name="T10" fmla="*/ 3 w 26"/>
                  <a:gd name="T11" fmla="*/ 8 h 10"/>
                  <a:gd name="T12" fmla="*/ 3 w 26"/>
                  <a:gd name="T13" fmla="*/ 9 h 10"/>
                  <a:gd name="T14" fmla="*/ 2 w 26"/>
                  <a:gd name="T15" fmla="*/ 10 h 10"/>
                  <a:gd name="T16" fmla="*/ 0 w 26"/>
                  <a:gd name="T17" fmla="*/ 9 h 10"/>
                  <a:gd name="T18" fmla="*/ 0 w 26"/>
                  <a:gd name="T19" fmla="*/ 8 h 10"/>
                  <a:gd name="T20" fmla="*/ 8 w 26"/>
                  <a:gd name="T21" fmla="*/ 0 h 10"/>
                  <a:gd name="T22" fmla="*/ 17 w 26"/>
                  <a:gd name="T23" fmla="*/ 0 h 10"/>
                  <a:gd name="T24" fmla="*/ 26 w 26"/>
                  <a:gd name="T25" fmla="*/ 8 h 10"/>
                  <a:gd name="T26" fmla="*/ 26 w 26"/>
                  <a:gd name="T27" fmla="*/ 9 h 10"/>
                  <a:gd name="T28" fmla="*/ 24 w 26"/>
                  <a:gd name="T29" fmla="*/ 10 h 10"/>
                  <a:gd name="T30" fmla="*/ 24 w 26"/>
                  <a:gd name="T31" fmla="*/ 10 h 10"/>
                  <a:gd name="T32" fmla="*/ 24 w 26"/>
                  <a:gd name="T3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10">
                    <a:moveTo>
                      <a:pt x="24" y="10"/>
                    </a:moveTo>
                    <a:cubicBezTo>
                      <a:pt x="23" y="10"/>
                      <a:pt x="22" y="9"/>
                      <a:pt x="22" y="9"/>
                    </a:cubicBezTo>
                    <a:cubicBezTo>
                      <a:pt x="22" y="8"/>
                      <a:pt x="22" y="8"/>
                      <a:pt x="22" y="8"/>
                    </a:cubicBezTo>
                    <a:cubicBezTo>
                      <a:pt x="22" y="3"/>
                      <a:pt x="22" y="3"/>
                      <a:pt x="17" y="3"/>
                    </a:cubicBezTo>
                    <a:cubicBezTo>
                      <a:pt x="8" y="3"/>
                      <a:pt x="8" y="3"/>
                      <a:pt x="8" y="3"/>
                    </a:cubicBezTo>
                    <a:cubicBezTo>
                      <a:pt x="3" y="3"/>
                      <a:pt x="3" y="4"/>
                      <a:pt x="3" y="8"/>
                    </a:cubicBezTo>
                    <a:cubicBezTo>
                      <a:pt x="3" y="9"/>
                      <a:pt x="3" y="9"/>
                      <a:pt x="3" y="9"/>
                    </a:cubicBezTo>
                    <a:cubicBezTo>
                      <a:pt x="3" y="9"/>
                      <a:pt x="2" y="10"/>
                      <a:pt x="2" y="10"/>
                    </a:cubicBezTo>
                    <a:cubicBezTo>
                      <a:pt x="1" y="10"/>
                      <a:pt x="0" y="9"/>
                      <a:pt x="0" y="9"/>
                    </a:cubicBezTo>
                    <a:cubicBezTo>
                      <a:pt x="0" y="8"/>
                      <a:pt x="0" y="8"/>
                      <a:pt x="0" y="8"/>
                    </a:cubicBezTo>
                    <a:cubicBezTo>
                      <a:pt x="0" y="2"/>
                      <a:pt x="2" y="0"/>
                      <a:pt x="8" y="0"/>
                    </a:cubicBezTo>
                    <a:cubicBezTo>
                      <a:pt x="17" y="0"/>
                      <a:pt x="17" y="0"/>
                      <a:pt x="17" y="0"/>
                    </a:cubicBezTo>
                    <a:cubicBezTo>
                      <a:pt x="24" y="0"/>
                      <a:pt x="26" y="2"/>
                      <a:pt x="26" y="8"/>
                    </a:cubicBezTo>
                    <a:cubicBezTo>
                      <a:pt x="26" y="9"/>
                      <a:pt x="26" y="9"/>
                      <a:pt x="26" y="9"/>
                    </a:cubicBezTo>
                    <a:cubicBezTo>
                      <a:pt x="26" y="9"/>
                      <a:pt x="25" y="10"/>
                      <a:pt x="24" y="10"/>
                    </a:cubicBezTo>
                    <a:close/>
                    <a:moveTo>
                      <a:pt x="24" y="10"/>
                    </a:moveTo>
                    <a:cubicBezTo>
                      <a:pt x="24" y="10"/>
                      <a:pt x="24" y="10"/>
                      <a:pt x="2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83" name="Freeform 42">
                <a:extLst>
                  <a:ext uri="{FF2B5EF4-FFF2-40B4-BE49-F238E27FC236}">
                    <a16:creationId xmlns:a16="http://schemas.microsoft.com/office/drawing/2014/main" id="{9782E596-0994-2B48-2ED6-5D46CB08A2B8}"/>
                  </a:ext>
                </a:extLst>
              </p:cNvPr>
              <p:cNvSpPr>
                <a:spLocks noEditPoints="1"/>
              </p:cNvSpPr>
              <p:nvPr/>
            </p:nvSpPr>
            <p:spPr bwMode="auto">
              <a:xfrm>
                <a:off x="18938875" y="3160713"/>
                <a:ext cx="22225" cy="44450"/>
              </a:xfrm>
              <a:custGeom>
                <a:avLst/>
                <a:gdLst>
                  <a:gd name="T0" fmla="*/ 1 w 2"/>
                  <a:gd name="T1" fmla="*/ 4 h 4"/>
                  <a:gd name="T2" fmla="*/ 0 w 2"/>
                  <a:gd name="T3" fmla="*/ 3 h 4"/>
                  <a:gd name="T4" fmla="*/ 0 w 2"/>
                  <a:gd name="T5" fmla="*/ 1 h 4"/>
                  <a:gd name="T6" fmla="*/ 1 w 2"/>
                  <a:gd name="T7" fmla="*/ 0 h 4"/>
                  <a:gd name="T8" fmla="*/ 2 w 2"/>
                  <a:gd name="T9" fmla="*/ 1 h 4"/>
                  <a:gd name="T10" fmla="*/ 2 w 2"/>
                  <a:gd name="T11" fmla="*/ 3 h 4"/>
                  <a:gd name="T12" fmla="*/ 1 w 2"/>
                  <a:gd name="T13" fmla="*/ 4 h 4"/>
                  <a:gd name="T14" fmla="*/ 1 w 2"/>
                  <a:gd name="T15" fmla="*/ 4 h 4"/>
                  <a:gd name="T16" fmla="*/ 1 w 2"/>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4"/>
                    </a:moveTo>
                    <a:cubicBezTo>
                      <a:pt x="1" y="4"/>
                      <a:pt x="0" y="3"/>
                      <a:pt x="0" y="3"/>
                    </a:cubicBezTo>
                    <a:cubicBezTo>
                      <a:pt x="0" y="1"/>
                      <a:pt x="0" y="1"/>
                      <a:pt x="0" y="1"/>
                    </a:cubicBezTo>
                    <a:cubicBezTo>
                      <a:pt x="0" y="1"/>
                      <a:pt x="1" y="0"/>
                      <a:pt x="1" y="0"/>
                    </a:cubicBezTo>
                    <a:cubicBezTo>
                      <a:pt x="2" y="0"/>
                      <a:pt x="2" y="1"/>
                      <a:pt x="2" y="1"/>
                    </a:cubicBezTo>
                    <a:cubicBezTo>
                      <a:pt x="2" y="3"/>
                      <a:pt x="2" y="3"/>
                      <a:pt x="2" y="3"/>
                    </a:cubicBezTo>
                    <a:cubicBezTo>
                      <a:pt x="2" y="3"/>
                      <a:pt x="2" y="4"/>
                      <a:pt x="1" y="4"/>
                    </a:cubicBezTo>
                    <a:close/>
                    <a:moveTo>
                      <a:pt x="1" y="4"/>
                    </a:moveTo>
                    <a:cubicBezTo>
                      <a:pt x="1" y="4"/>
                      <a:pt x="1" y="4"/>
                      <a:pt x="1"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84" name="Freeform 43">
                <a:extLst>
                  <a:ext uri="{FF2B5EF4-FFF2-40B4-BE49-F238E27FC236}">
                    <a16:creationId xmlns:a16="http://schemas.microsoft.com/office/drawing/2014/main" id="{66CFAEEA-E7FF-235C-BBBA-0056E0120AC6}"/>
                  </a:ext>
                </a:extLst>
              </p:cNvPr>
              <p:cNvSpPr>
                <a:spLocks noEditPoints="1"/>
              </p:cNvSpPr>
              <p:nvPr/>
            </p:nvSpPr>
            <p:spPr bwMode="auto">
              <a:xfrm>
                <a:off x="18938875" y="2970213"/>
                <a:ext cx="22225" cy="168275"/>
              </a:xfrm>
              <a:custGeom>
                <a:avLst/>
                <a:gdLst>
                  <a:gd name="T0" fmla="*/ 1 w 2"/>
                  <a:gd name="T1" fmla="*/ 15 h 15"/>
                  <a:gd name="T2" fmla="*/ 0 w 2"/>
                  <a:gd name="T3" fmla="*/ 14 h 15"/>
                  <a:gd name="T4" fmla="*/ 0 w 2"/>
                  <a:gd name="T5" fmla="*/ 1 h 15"/>
                  <a:gd name="T6" fmla="*/ 1 w 2"/>
                  <a:gd name="T7" fmla="*/ 0 h 15"/>
                  <a:gd name="T8" fmla="*/ 2 w 2"/>
                  <a:gd name="T9" fmla="*/ 1 h 15"/>
                  <a:gd name="T10" fmla="*/ 2 w 2"/>
                  <a:gd name="T11" fmla="*/ 14 h 15"/>
                  <a:gd name="T12" fmla="*/ 1 w 2"/>
                  <a:gd name="T13" fmla="*/ 15 h 15"/>
                  <a:gd name="T14" fmla="*/ 1 w 2"/>
                  <a:gd name="T15" fmla="*/ 15 h 15"/>
                  <a:gd name="T16" fmla="*/ 1 w 2"/>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5">
                    <a:moveTo>
                      <a:pt x="1" y="15"/>
                    </a:moveTo>
                    <a:cubicBezTo>
                      <a:pt x="1" y="15"/>
                      <a:pt x="0" y="15"/>
                      <a:pt x="0" y="14"/>
                    </a:cubicBezTo>
                    <a:cubicBezTo>
                      <a:pt x="0" y="1"/>
                      <a:pt x="0" y="1"/>
                      <a:pt x="0" y="1"/>
                    </a:cubicBezTo>
                    <a:cubicBezTo>
                      <a:pt x="0" y="0"/>
                      <a:pt x="1" y="0"/>
                      <a:pt x="1" y="0"/>
                    </a:cubicBezTo>
                    <a:cubicBezTo>
                      <a:pt x="2" y="0"/>
                      <a:pt x="2" y="0"/>
                      <a:pt x="2" y="1"/>
                    </a:cubicBezTo>
                    <a:cubicBezTo>
                      <a:pt x="2" y="14"/>
                      <a:pt x="2" y="14"/>
                      <a:pt x="2" y="14"/>
                    </a:cubicBezTo>
                    <a:cubicBezTo>
                      <a:pt x="2" y="15"/>
                      <a:pt x="2" y="15"/>
                      <a:pt x="1" y="15"/>
                    </a:cubicBezTo>
                    <a:close/>
                    <a:moveTo>
                      <a:pt x="1" y="15"/>
                    </a:moveTo>
                    <a:cubicBezTo>
                      <a:pt x="1" y="15"/>
                      <a:pt x="1" y="15"/>
                      <a:pt x="1" y="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85" name="Freeform 44">
                <a:extLst>
                  <a:ext uri="{FF2B5EF4-FFF2-40B4-BE49-F238E27FC236}">
                    <a16:creationId xmlns:a16="http://schemas.microsoft.com/office/drawing/2014/main" id="{A0B00B37-304A-C0AB-B7B4-C4476003B6C9}"/>
                  </a:ext>
                </a:extLst>
              </p:cNvPr>
              <p:cNvSpPr>
                <a:spLocks noEditPoints="1"/>
              </p:cNvSpPr>
              <p:nvPr/>
            </p:nvSpPr>
            <p:spPr bwMode="auto">
              <a:xfrm>
                <a:off x="19051588" y="2970213"/>
                <a:ext cx="22225" cy="234950"/>
              </a:xfrm>
              <a:custGeom>
                <a:avLst/>
                <a:gdLst>
                  <a:gd name="T0" fmla="*/ 1 w 2"/>
                  <a:gd name="T1" fmla="*/ 21 h 21"/>
                  <a:gd name="T2" fmla="*/ 0 w 2"/>
                  <a:gd name="T3" fmla="*/ 20 h 21"/>
                  <a:gd name="T4" fmla="*/ 0 w 2"/>
                  <a:gd name="T5" fmla="*/ 1 h 21"/>
                  <a:gd name="T6" fmla="*/ 1 w 2"/>
                  <a:gd name="T7" fmla="*/ 0 h 21"/>
                  <a:gd name="T8" fmla="*/ 2 w 2"/>
                  <a:gd name="T9" fmla="*/ 1 h 21"/>
                  <a:gd name="T10" fmla="*/ 2 w 2"/>
                  <a:gd name="T11" fmla="*/ 20 h 21"/>
                  <a:gd name="T12" fmla="*/ 1 w 2"/>
                  <a:gd name="T13" fmla="*/ 21 h 21"/>
                  <a:gd name="T14" fmla="*/ 1 w 2"/>
                  <a:gd name="T15" fmla="*/ 21 h 21"/>
                  <a:gd name="T16" fmla="*/ 1 w 2"/>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1">
                    <a:moveTo>
                      <a:pt x="1" y="21"/>
                    </a:moveTo>
                    <a:cubicBezTo>
                      <a:pt x="0" y="21"/>
                      <a:pt x="0" y="20"/>
                      <a:pt x="0" y="20"/>
                    </a:cubicBezTo>
                    <a:cubicBezTo>
                      <a:pt x="0" y="1"/>
                      <a:pt x="0" y="1"/>
                      <a:pt x="0" y="1"/>
                    </a:cubicBezTo>
                    <a:cubicBezTo>
                      <a:pt x="0" y="0"/>
                      <a:pt x="0" y="0"/>
                      <a:pt x="1" y="0"/>
                    </a:cubicBezTo>
                    <a:cubicBezTo>
                      <a:pt x="1" y="0"/>
                      <a:pt x="2" y="0"/>
                      <a:pt x="2" y="1"/>
                    </a:cubicBezTo>
                    <a:cubicBezTo>
                      <a:pt x="2" y="20"/>
                      <a:pt x="2" y="20"/>
                      <a:pt x="2" y="20"/>
                    </a:cubicBezTo>
                    <a:cubicBezTo>
                      <a:pt x="2" y="20"/>
                      <a:pt x="1" y="21"/>
                      <a:pt x="1" y="21"/>
                    </a:cubicBezTo>
                    <a:close/>
                    <a:moveTo>
                      <a:pt x="1" y="21"/>
                    </a:moveTo>
                    <a:cubicBezTo>
                      <a:pt x="1" y="21"/>
                      <a:pt x="1" y="21"/>
                      <a:pt x="1"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86" name="Freeform 45">
                <a:extLst>
                  <a:ext uri="{FF2B5EF4-FFF2-40B4-BE49-F238E27FC236}">
                    <a16:creationId xmlns:a16="http://schemas.microsoft.com/office/drawing/2014/main" id="{9366F28F-07D0-F7DA-5EDA-163AA1D404B2}"/>
                  </a:ext>
                </a:extLst>
              </p:cNvPr>
              <p:cNvSpPr>
                <a:spLocks noEditPoints="1"/>
              </p:cNvSpPr>
              <p:nvPr/>
            </p:nvSpPr>
            <p:spPr bwMode="auto">
              <a:xfrm>
                <a:off x="19164300" y="2970213"/>
                <a:ext cx="11113" cy="234950"/>
              </a:xfrm>
              <a:custGeom>
                <a:avLst/>
                <a:gdLst>
                  <a:gd name="T0" fmla="*/ 0 w 1"/>
                  <a:gd name="T1" fmla="*/ 21 h 21"/>
                  <a:gd name="T2" fmla="*/ 0 w 1"/>
                  <a:gd name="T3" fmla="*/ 20 h 21"/>
                  <a:gd name="T4" fmla="*/ 0 w 1"/>
                  <a:gd name="T5" fmla="*/ 1 h 21"/>
                  <a:gd name="T6" fmla="*/ 0 w 1"/>
                  <a:gd name="T7" fmla="*/ 0 h 21"/>
                  <a:gd name="T8" fmla="*/ 1 w 1"/>
                  <a:gd name="T9" fmla="*/ 1 h 21"/>
                  <a:gd name="T10" fmla="*/ 1 w 1"/>
                  <a:gd name="T11" fmla="*/ 20 h 21"/>
                  <a:gd name="T12" fmla="*/ 0 w 1"/>
                  <a:gd name="T13" fmla="*/ 21 h 21"/>
                  <a:gd name="T14" fmla="*/ 0 w 1"/>
                  <a:gd name="T15" fmla="*/ 21 h 21"/>
                  <a:gd name="T16" fmla="*/ 0 w 1"/>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1">
                    <a:moveTo>
                      <a:pt x="0" y="21"/>
                    </a:moveTo>
                    <a:cubicBezTo>
                      <a:pt x="0" y="21"/>
                      <a:pt x="0" y="20"/>
                      <a:pt x="0" y="20"/>
                    </a:cubicBezTo>
                    <a:cubicBezTo>
                      <a:pt x="0" y="1"/>
                      <a:pt x="0" y="1"/>
                      <a:pt x="0" y="1"/>
                    </a:cubicBezTo>
                    <a:cubicBezTo>
                      <a:pt x="0" y="0"/>
                      <a:pt x="0" y="0"/>
                      <a:pt x="0" y="0"/>
                    </a:cubicBezTo>
                    <a:cubicBezTo>
                      <a:pt x="1" y="0"/>
                      <a:pt x="1" y="0"/>
                      <a:pt x="1" y="1"/>
                    </a:cubicBezTo>
                    <a:cubicBezTo>
                      <a:pt x="1" y="20"/>
                      <a:pt x="1" y="20"/>
                      <a:pt x="1" y="20"/>
                    </a:cubicBezTo>
                    <a:cubicBezTo>
                      <a:pt x="1" y="20"/>
                      <a:pt x="1" y="21"/>
                      <a:pt x="0" y="21"/>
                    </a:cubicBezTo>
                    <a:close/>
                    <a:moveTo>
                      <a:pt x="0" y="21"/>
                    </a:moveTo>
                    <a:cubicBezTo>
                      <a:pt x="0" y="21"/>
                      <a:pt x="0" y="21"/>
                      <a:pt x="0"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87" name="Freeform 46">
                <a:extLst>
                  <a:ext uri="{FF2B5EF4-FFF2-40B4-BE49-F238E27FC236}">
                    <a16:creationId xmlns:a16="http://schemas.microsoft.com/office/drawing/2014/main" id="{D9401207-F33B-6F52-2C46-AEAD69E8BC1D}"/>
                  </a:ext>
                </a:extLst>
              </p:cNvPr>
              <p:cNvSpPr>
                <a:spLocks noEditPoints="1"/>
              </p:cNvSpPr>
              <p:nvPr/>
            </p:nvSpPr>
            <p:spPr bwMode="auto">
              <a:xfrm>
                <a:off x="18770600" y="2778125"/>
                <a:ext cx="584200" cy="157163"/>
              </a:xfrm>
              <a:custGeom>
                <a:avLst/>
                <a:gdLst>
                  <a:gd name="T0" fmla="*/ 52 w 52"/>
                  <a:gd name="T1" fmla="*/ 7 h 14"/>
                  <a:gd name="T2" fmla="*/ 46 w 52"/>
                  <a:gd name="T3" fmla="*/ 14 h 14"/>
                  <a:gd name="T4" fmla="*/ 7 w 52"/>
                  <a:gd name="T5" fmla="*/ 14 h 14"/>
                  <a:gd name="T6" fmla="*/ 0 w 52"/>
                  <a:gd name="T7" fmla="*/ 7 h 14"/>
                  <a:gd name="T8" fmla="*/ 0 w 52"/>
                  <a:gd name="T9" fmla="*/ 7 h 14"/>
                  <a:gd name="T10" fmla="*/ 7 w 52"/>
                  <a:gd name="T11" fmla="*/ 0 h 14"/>
                  <a:gd name="T12" fmla="*/ 46 w 52"/>
                  <a:gd name="T13" fmla="*/ 0 h 14"/>
                  <a:gd name="T14" fmla="*/ 52 w 52"/>
                  <a:gd name="T15" fmla="*/ 7 h 14"/>
                  <a:gd name="T16" fmla="*/ 49 w 52"/>
                  <a:gd name="T17" fmla="*/ 7 h 14"/>
                  <a:gd name="T18" fmla="*/ 46 w 52"/>
                  <a:gd name="T19" fmla="*/ 3 h 14"/>
                  <a:gd name="T20" fmla="*/ 7 w 52"/>
                  <a:gd name="T21" fmla="*/ 3 h 14"/>
                  <a:gd name="T22" fmla="*/ 3 w 52"/>
                  <a:gd name="T23" fmla="*/ 7 h 14"/>
                  <a:gd name="T24" fmla="*/ 3 w 52"/>
                  <a:gd name="T25" fmla="*/ 7 h 14"/>
                  <a:gd name="T26" fmla="*/ 7 w 52"/>
                  <a:gd name="T27" fmla="*/ 10 h 14"/>
                  <a:gd name="T28" fmla="*/ 46 w 52"/>
                  <a:gd name="T29" fmla="*/ 10 h 14"/>
                  <a:gd name="T30" fmla="*/ 49 w 52"/>
                  <a:gd name="T31" fmla="*/ 7 h 14"/>
                  <a:gd name="T32" fmla="*/ 49 w 52"/>
                  <a:gd name="T33" fmla="*/ 7 h 14"/>
                  <a:gd name="T34" fmla="*/ 49 w 52"/>
                  <a:gd name="T35"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4">
                    <a:moveTo>
                      <a:pt x="52" y="7"/>
                    </a:moveTo>
                    <a:cubicBezTo>
                      <a:pt x="52" y="11"/>
                      <a:pt x="49" y="14"/>
                      <a:pt x="46" y="14"/>
                    </a:cubicBezTo>
                    <a:cubicBezTo>
                      <a:pt x="7" y="14"/>
                      <a:pt x="7" y="14"/>
                      <a:pt x="7" y="14"/>
                    </a:cubicBezTo>
                    <a:cubicBezTo>
                      <a:pt x="3" y="14"/>
                      <a:pt x="0" y="11"/>
                      <a:pt x="0" y="7"/>
                    </a:cubicBezTo>
                    <a:cubicBezTo>
                      <a:pt x="0" y="7"/>
                      <a:pt x="0" y="7"/>
                      <a:pt x="0" y="7"/>
                    </a:cubicBezTo>
                    <a:cubicBezTo>
                      <a:pt x="0" y="3"/>
                      <a:pt x="3" y="0"/>
                      <a:pt x="7" y="0"/>
                    </a:cubicBezTo>
                    <a:cubicBezTo>
                      <a:pt x="46" y="0"/>
                      <a:pt x="46" y="0"/>
                      <a:pt x="46" y="0"/>
                    </a:cubicBezTo>
                    <a:cubicBezTo>
                      <a:pt x="49" y="0"/>
                      <a:pt x="52" y="3"/>
                      <a:pt x="52" y="7"/>
                    </a:cubicBezTo>
                    <a:close/>
                    <a:moveTo>
                      <a:pt x="49" y="7"/>
                    </a:moveTo>
                    <a:cubicBezTo>
                      <a:pt x="49" y="5"/>
                      <a:pt x="48" y="3"/>
                      <a:pt x="46" y="3"/>
                    </a:cubicBezTo>
                    <a:cubicBezTo>
                      <a:pt x="7" y="3"/>
                      <a:pt x="7" y="3"/>
                      <a:pt x="7" y="3"/>
                    </a:cubicBezTo>
                    <a:cubicBezTo>
                      <a:pt x="5" y="3"/>
                      <a:pt x="3" y="5"/>
                      <a:pt x="3" y="7"/>
                    </a:cubicBezTo>
                    <a:cubicBezTo>
                      <a:pt x="3" y="7"/>
                      <a:pt x="3" y="7"/>
                      <a:pt x="3" y="7"/>
                    </a:cubicBezTo>
                    <a:cubicBezTo>
                      <a:pt x="3" y="9"/>
                      <a:pt x="5" y="10"/>
                      <a:pt x="7" y="10"/>
                    </a:cubicBezTo>
                    <a:cubicBezTo>
                      <a:pt x="46" y="10"/>
                      <a:pt x="46" y="10"/>
                      <a:pt x="46" y="10"/>
                    </a:cubicBezTo>
                    <a:cubicBezTo>
                      <a:pt x="48" y="10"/>
                      <a:pt x="49" y="9"/>
                      <a:pt x="49" y="7"/>
                    </a:cubicBezTo>
                    <a:close/>
                    <a:moveTo>
                      <a:pt x="49" y="7"/>
                    </a:moveTo>
                    <a:cubicBezTo>
                      <a:pt x="49" y="7"/>
                      <a:pt x="49" y="7"/>
                      <a:pt x="49"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grpSp>
        <p:sp>
          <p:nvSpPr>
            <p:cNvPr id="75" name="TextBox 74">
              <a:extLst>
                <a:ext uri="{FF2B5EF4-FFF2-40B4-BE49-F238E27FC236}">
                  <a16:creationId xmlns:a16="http://schemas.microsoft.com/office/drawing/2014/main" id="{15E12496-99E6-2E5E-8CEC-D7EEAFCB5D3F}"/>
                </a:ext>
              </a:extLst>
            </p:cNvPr>
            <p:cNvSpPr txBox="1"/>
            <p:nvPr/>
          </p:nvSpPr>
          <p:spPr>
            <a:xfrm>
              <a:off x="3262052" y="3168415"/>
              <a:ext cx="666248" cy="415584"/>
            </a:xfrm>
            <a:prstGeom prst="rect">
              <a:avLst/>
            </a:prstGeom>
            <a:noFill/>
          </p:spPr>
          <p:txBody>
            <a:bodyPr wrap="square" rtlCol="0">
              <a:spAutoFit/>
            </a:bodyP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2600" b="0" i="0" u="none" strike="noStrike" kern="0" cap="none" spc="0" normalizeH="0" baseline="0" noProof="0" dirty="0">
                  <a:ln>
                    <a:noFill/>
                  </a:ln>
                  <a:solidFill>
                    <a:srgbClr val="FFFFFF"/>
                  </a:solidFill>
                  <a:effectLst/>
                  <a:uLnTx/>
                  <a:uFillTx/>
                  <a:latin typeface="Raleway SemiBold" panose="020B0703030101060003" pitchFamily="34" charset="0"/>
                  <a:cs typeface="Poppins SemiBold" panose="00000700000000000000" pitchFamily="2" charset="0"/>
                </a:rPr>
                <a:t>Some</a:t>
              </a:r>
            </a:p>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2600" b="0" i="0" u="none" strike="noStrike" kern="0" cap="none" spc="0" normalizeH="0" baseline="0" noProof="0" dirty="0">
                  <a:ln>
                    <a:noFill/>
                  </a:ln>
                  <a:solidFill>
                    <a:srgbClr val="FFFFFF"/>
                  </a:solidFill>
                  <a:effectLst/>
                  <a:uLnTx/>
                  <a:uFillTx/>
                  <a:latin typeface="Raleway SemiBold" panose="020B0703030101060003" pitchFamily="34" charset="0"/>
                  <a:cs typeface="Poppins SemiBold" panose="00000700000000000000" pitchFamily="2" charset="0"/>
                </a:rPr>
                <a:t>Text</a:t>
              </a:r>
            </a:p>
          </p:txBody>
        </p:sp>
        <p:grpSp>
          <p:nvGrpSpPr>
            <p:cNvPr id="76" name="Group 75">
              <a:extLst>
                <a:ext uri="{FF2B5EF4-FFF2-40B4-BE49-F238E27FC236}">
                  <a16:creationId xmlns:a16="http://schemas.microsoft.com/office/drawing/2014/main" id="{AAE0D1F2-8082-35B1-DCEE-5A62AAD31421}"/>
                </a:ext>
              </a:extLst>
            </p:cNvPr>
            <p:cNvGrpSpPr/>
            <p:nvPr/>
          </p:nvGrpSpPr>
          <p:grpSpPr>
            <a:xfrm>
              <a:off x="3765616" y="4268197"/>
              <a:ext cx="351638" cy="350685"/>
              <a:chOff x="15787688" y="3744913"/>
              <a:chExt cx="585788" cy="584200"/>
            </a:xfrm>
            <a:solidFill>
              <a:srgbClr val="FFFFFF"/>
            </a:solidFill>
          </p:grpSpPr>
          <p:sp>
            <p:nvSpPr>
              <p:cNvPr id="78" name="Freeform 22">
                <a:extLst>
                  <a:ext uri="{FF2B5EF4-FFF2-40B4-BE49-F238E27FC236}">
                    <a16:creationId xmlns:a16="http://schemas.microsoft.com/office/drawing/2014/main" id="{87A62C96-6F0E-1E7C-D3DA-6F07B6104191}"/>
                  </a:ext>
                </a:extLst>
              </p:cNvPr>
              <p:cNvSpPr>
                <a:spLocks noEditPoints="1"/>
              </p:cNvSpPr>
              <p:nvPr/>
            </p:nvSpPr>
            <p:spPr bwMode="auto">
              <a:xfrm>
                <a:off x="15944850" y="3813175"/>
                <a:ext cx="33338" cy="22225"/>
              </a:xfrm>
              <a:custGeom>
                <a:avLst/>
                <a:gdLst>
                  <a:gd name="T0" fmla="*/ 1 w 3"/>
                  <a:gd name="T1" fmla="*/ 2 h 2"/>
                  <a:gd name="T2" fmla="*/ 0 w 3"/>
                  <a:gd name="T3" fmla="*/ 2 h 2"/>
                  <a:gd name="T4" fmla="*/ 1 w 3"/>
                  <a:gd name="T5" fmla="*/ 1 h 2"/>
                  <a:gd name="T6" fmla="*/ 2 w 3"/>
                  <a:gd name="T7" fmla="*/ 0 h 2"/>
                  <a:gd name="T8" fmla="*/ 3 w 3"/>
                  <a:gd name="T9" fmla="*/ 1 h 2"/>
                  <a:gd name="T10" fmla="*/ 2 w 3"/>
                  <a:gd name="T11" fmla="*/ 2 h 2"/>
                  <a:gd name="T12" fmla="*/ 1 w 3"/>
                  <a:gd name="T13" fmla="*/ 2 h 2"/>
                  <a:gd name="T14" fmla="*/ 1 w 3"/>
                  <a:gd name="T15" fmla="*/ 2 h 2"/>
                  <a:gd name="T16" fmla="*/ 1 w 3"/>
                  <a:gd name="T17" fmla="*/ 2 h 2"/>
                  <a:gd name="T18" fmla="*/ 1 w 3"/>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2"/>
                    </a:moveTo>
                    <a:cubicBezTo>
                      <a:pt x="1" y="2"/>
                      <a:pt x="1" y="2"/>
                      <a:pt x="0" y="2"/>
                    </a:cubicBezTo>
                    <a:cubicBezTo>
                      <a:pt x="0" y="1"/>
                      <a:pt x="1" y="1"/>
                      <a:pt x="1" y="1"/>
                    </a:cubicBezTo>
                    <a:cubicBezTo>
                      <a:pt x="1" y="0"/>
                      <a:pt x="2" y="0"/>
                      <a:pt x="2" y="0"/>
                    </a:cubicBezTo>
                    <a:cubicBezTo>
                      <a:pt x="2" y="0"/>
                      <a:pt x="3" y="0"/>
                      <a:pt x="3" y="1"/>
                    </a:cubicBezTo>
                    <a:cubicBezTo>
                      <a:pt x="3" y="1"/>
                      <a:pt x="3" y="2"/>
                      <a:pt x="2" y="2"/>
                    </a:cubicBezTo>
                    <a:cubicBezTo>
                      <a:pt x="2" y="2"/>
                      <a:pt x="2" y="2"/>
                      <a:pt x="1" y="2"/>
                    </a:cubicBezTo>
                    <a:cubicBezTo>
                      <a:pt x="1" y="2"/>
                      <a:pt x="1" y="2"/>
                      <a:pt x="1" y="2"/>
                    </a:cubicBezTo>
                    <a:close/>
                    <a:moveTo>
                      <a:pt x="1" y="2"/>
                    </a:moveTo>
                    <a:cubicBezTo>
                      <a:pt x="1" y="2"/>
                      <a:pt x="1"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79" name="Freeform 23">
                <a:extLst>
                  <a:ext uri="{FF2B5EF4-FFF2-40B4-BE49-F238E27FC236}">
                    <a16:creationId xmlns:a16="http://schemas.microsoft.com/office/drawing/2014/main" id="{AD358930-FD65-A1D4-79C4-488BF43F0E2A}"/>
                  </a:ext>
                </a:extLst>
              </p:cNvPr>
              <p:cNvSpPr>
                <a:spLocks noEditPoints="1"/>
              </p:cNvSpPr>
              <p:nvPr/>
            </p:nvSpPr>
            <p:spPr bwMode="auto">
              <a:xfrm>
                <a:off x="15867063" y="3835400"/>
                <a:ext cx="77788" cy="123825"/>
              </a:xfrm>
              <a:custGeom>
                <a:avLst/>
                <a:gdLst>
                  <a:gd name="T0" fmla="*/ 0 w 7"/>
                  <a:gd name="T1" fmla="*/ 11 h 11"/>
                  <a:gd name="T2" fmla="*/ 0 w 7"/>
                  <a:gd name="T3" fmla="*/ 10 h 11"/>
                  <a:gd name="T4" fmla="*/ 5 w 7"/>
                  <a:gd name="T5" fmla="*/ 0 h 11"/>
                  <a:gd name="T6" fmla="*/ 6 w 7"/>
                  <a:gd name="T7" fmla="*/ 0 h 11"/>
                  <a:gd name="T8" fmla="*/ 6 w 7"/>
                  <a:gd name="T9" fmla="*/ 1 h 11"/>
                  <a:gd name="T10" fmla="*/ 1 w 7"/>
                  <a:gd name="T11" fmla="*/ 10 h 11"/>
                  <a:gd name="T12" fmla="*/ 0 w 7"/>
                  <a:gd name="T13" fmla="*/ 11 h 11"/>
                  <a:gd name="T14" fmla="*/ 0 w 7"/>
                  <a:gd name="T15" fmla="*/ 11 h 11"/>
                  <a:gd name="T16" fmla="*/ 0 w 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1">
                    <a:moveTo>
                      <a:pt x="0" y="11"/>
                    </a:moveTo>
                    <a:cubicBezTo>
                      <a:pt x="0" y="11"/>
                      <a:pt x="0" y="11"/>
                      <a:pt x="0" y="10"/>
                    </a:cubicBezTo>
                    <a:cubicBezTo>
                      <a:pt x="0" y="6"/>
                      <a:pt x="2" y="2"/>
                      <a:pt x="5" y="0"/>
                    </a:cubicBezTo>
                    <a:cubicBezTo>
                      <a:pt x="6" y="0"/>
                      <a:pt x="6" y="0"/>
                      <a:pt x="6" y="0"/>
                    </a:cubicBezTo>
                    <a:cubicBezTo>
                      <a:pt x="7" y="0"/>
                      <a:pt x="6" y="1"/>
                      <a:pt x="6" y="1"/>
                    </a:cubicBezTo>
                    <a:cubicBezTo>
                      <a:pt x="3" y="3"/>
                      <a:pt x="1" y="6"/>
                      <a:pt x="1" y="10"/>
                    </a:cubicBezTo>
                    <a:cubicBezTo>
                      <a:pt x="1" y="11"/>
                      <a:pt x="1" y="11"/>
                      <a:pt x="0" y="11"/>
                    </a:cubicBezTo>
                    <a:close/>
                    <a:moveTo>
                      <a:pt x="0" y="11"/>
                    </a:moveTo>
                    <a:cubicBezTo>
                      <a:pt x="0" y="11"/>
                      <a:pt x="0" y="11"/>
                      <a:pt x="0"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80" name="Freeform 24">
                <a:extLst>
                  <a:ext uri="{FF2B5EF4-FFF2-40B4-BE49-F238E27FC236}">
                    <a16:creationId xmlns:a16="http://schemas.microsoft.com/office/drawing/2014/main" id="{7A69B30C-70D9-71B2-E30E-CA2F76D716FC}"/>
                  </a:ext>
                </a:extLst>
              </p:cNvPr>
              <p:cNvSpPr>
                <a:spLocks noEditPoints="1"/>
              </p:cNvSpPr>
              <p:nvPr/>
            </p:nvSpPr>
            <p:spPr bwMode="auto">
              <a:xfrm>
                <a:off x="15787688" y="3744913"/>
                <a:ext cx="585788" cy="584200"/>
              </a:xfrm>
              <a:custGeom>
                <a:avLst/>
                <a:gdLst>
                  <a:gd name="T0" fmla="*/ 44 w 52"/>
                  <a:gd name="T1" fmla="*/ 52 h 52"/>
                  <a:gd name="T2" fmla="*/ 42 w 52"/>
                  <a:gd name="T3" fmla="*/ 51 h 52"/>
                  <a:gd name="T4" fmla="*/ 41 w 52"/>
                  <a:gd name="T5" fmla="*/ 48 h 52"/>
                  <a:gd name="T6" fmla="*/ 39 w 52"/>
                  <a:gd name="T7" fmla="*/ 48 h 52"/>
                  <a:gd name="T8" fmla="*/ 38 w 52"/>
                  <a:gd name="T9" fmla="*/ 47 h 52"/>
                  <a:gd name="T10" fmla="*/ 35 w 52"/>
                  <a:gd name="T11" fmla="*/ 44 h 52"/>
                  <a:gd name="T12" fmla="*/ 35 w 52"/>
                  <a:gd name="T13" fmla="*/ 42 h 52"/>
                  <a:gd name="T14" fmla="*/ 35 w 52"/>
                  <a:gd name="T15" fmla="*/ 41 h 52"/>
                  <a:gd name="T16" fmla="*/ 35 w 52"/>
                  <a:gd name="T17" fmla="*/ 41 h 52"/>
                  <a:gd name="T18" fmla="*/ 35 w 52"/>
                  <a:gd name="T19" fmla="*/ 41 h 52"/>
                  <a:gd name="T20" fmla="*/ 33 w 52"/>
                  <a:gd name="T21" fmla="*/ 41 h 52"/>
                  <a:gd name="T22" fmla="*/ 26 w 52"/>
                  <a:gd name="T23" fmla="*/ 35 h 52"/>
                  <a:gd name="T24" fmla="*/ 19 w 52"/>
                  <a:gd name="T25" fmla="*/ 36 h 52"/>
                  <a:gd name="T26" fmla="*/ 0 w 52"/>
                  <a:gd name="T27" fmla="*/ 18 h 52"/>
                  <a:gd name="T28" fmla="*/ 19 w 52"/>
                  <a:gd name="T29" fmla="*/ 0 h 52"/>
                  <a:gd name="T30" fmla="*/ 37 w 52"/>
                  <a:gd name="T31" fmla="*/ 18 h 52"/>
                  <a:gd name="T32" fmla="*/ 35 w 52"/>
                  <a:gd name="T33" fmla="*/ 25 h 52"/>
                  <a:gd name="T34" fmla="*/ 51 w 52"/>
                  <a:gd name="T35" fmla="*/ 41 h 52"/>
                  <a:gd name="T36" fmla="*/ 51 w 52"/>
                  <a:gd name="T37" fmla="*/ 42 h 52"/>
                  <a:gd name="T38" fmla="*/ 52 w 52"/>
                  <a:gd name="T39" fmla="*/ 48 h 52"/>
                  <a:gd name="T40" fmla="*/ 51 w 52"/>
                  <a:gd name="T41" fmla="*/ 50 h 52"/>
                  <a:gd name="T42" fmla="*/ 44 w 52"/>
                  <a:gd name="T43" fmla="*/ 52 h 52"/>
                  <a:gd name="T44" fmla="*/ 44 w 52"/>
                  <a:gd name="T45" fmla="*/ 52 h 52"/>
                  <a:gd name="T46" fmla="*/ 40 w 52"/>
                  <a:gd name="T47" fmla="*/ 44 h 52"/>
                  <a:gd name="T48" fmla="*/ 43 w 52"/>
                  <a:gd name="T49" fmla="*/ 44 h 52"/>
                  <a:gd name="T50" fmla="*/ 44 w 52"/>
                  <a:gd name="T51" fmla="*/ 46 h 52"/>
                  <a:gd name="T52" fmla="*/ 45 w 52"/>
                  <a:gd name="T53" fmla="*/ 48 h 52"/>
                  <a:gd name="T54" fmla="*/ 49 w 52"/>
                  <a:gd name="T55" fmla="*/ 47 h 52"/>
                  <a:gd name="T56" fmla="*/ 48 w 52"/>
                  <a:gd name="T57" fmla="*/ 42 h 52"/>
                  <a:gd name="T58" fmla="*/ 32 w 52"/>
                  <a:gd name="T59" fmla="*/ 27 h 52"/>
                  <a:gd name="T60" fmla="*/ 32 w 52"/>
                  <a:gd name="T61" fmla="*/ 25 h 52"/>
                  <a:gd name="T62" fmla="*/ 34 w 52"/>
                  <a:gd name="T63" fmla="*/ 18 h 52"/>
                  <a:gd name="T64" fmla="*/ 19 w 52"/>
                  <a:gd name="T65" fmla="*/ 3 h 52"/>
                  <a:gd name="T66" fmla="*/ 4 w 52"/>
                  <a:gd name="T67" fmla="*/ 18 h 52"/>
                  <a:gd name="T68" fmla="*/ 19 w 52"/>
                  <a:gd name="T69" fmla="*/ 33 h 52"/>
                  <a:gd name="T70" fmla="*/ 26 w 52"/>
                  <a:gd name="T71" fmla="*/ 31 h 52"/>
                  <a:gd name="T72" fmla="*/ 28 w 52"/>
                  <a:gd name="T73" fmla="*/ 32 h 52"/>
                  <a:gd name="T74" fmla="*/ 34 w 52"/>
                  <a:gd name="T75" fmla="*/ 38 h 52"/>
                  <a:gd name="T76" fmla="*/ 34 w 52"/>
                  <a:gd name="T77" fmla="*/ 38 h 52"/>
                  <a:gd name="T78" fmla="*/ 36 w 52"/>
                  <a:gd name="T79" fmla="*/ 38 h 52"/>
                  <a:gd name="T80" fmla="*/ 38 w 52"/>
                  <a:gd name="T81" fmla="*/ 39 h 52"/>
                  <a:gd name="T82" fmla="*/ 39 w 52"/>
                  <a:gd name="T83" fmla="*/ 41 h 52"/>
                  <a:gd name="T84" fmla="*/ 38 w 52"/>
                  <a:gd name="T85" fmla="*/ 42 h 52"/>
                  <a:gd name="T86" fmla="*/ 40 w 52"/>
                  <a:gd name="T87" fmla="*/ 44 h 52"/>
                  <a:gd name="T88" fmla="*/ 40 w 52"/>
                  <a:gd name="T89" fmla="*/ 44 h 52"/>
                  <a:gd name="T90" fmla="*/ 40 w 52"/>
                  <a:gd name="T91" fmla="*/ 4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52">
                    <a:moveTo>
                      <a:pt x="44" y="52"/>
                    </a:moveTo>
                    <a:cubicBezTo>
                      <a:pt x="43" y="52"/>
                      <a:pt x="43" y="51"/>
                      <a:pt x="42" y="51"/>
                    </a:cubicBezTo>
                    <a:cubicBezTo>
                      <a:pt x="41" y="48"/>
                      <a:pt x="41" y="48"/>
                      <a:pt x="41" y="48"/>
                    </a:cubicBezTo>
                    <a:cubicBezTo>
                      <a:pt x="39" y="48"/>
                      <a:pt x="39" y="48"/>
                      <a:pt x="39" y="48"/>
                    </a:cubicBezTo>
                    <a:cubicBezTo>
                      <a:pt x="39" y="47"/>
                      <a:pt x="39" y="47"/>
                      <a:pt x="38" y="47"/>
                    </a:cubicBezTo>
                    <a:cubicBezTo>
                      <a:pt x="35" y="44"/>
                      <a:pt x="35" y="44"/>
                      <a:pt x="35" y="44"/>
                    </a:cubicBezTo>
                    <a:cubicBezTo>
                      <a:pt x="35" y="44"/>
                      <a:pt x="35" y="43"/>
                      <a:pt x="35" y="42"/>
                    </a:cubicBezTo>
                    <a:cubicBezTo>
                      <a:pt x="35" y="41"/>
                      <a:pt x="35" y="41"/>
                      <a:pt x="35" y="41"/>
                    </a:cubicBezTo>
                    <a:cubicBezTo>
                      <a:pt x="35" y="41"/>
                      <a:pt x="35" y="41"/>
                      <a:pt x="35" y="41"/>
                    </a:cubicBezTo>
                    <a:cubicBezTo>
                      <a:pt x="35" y="41"/>
                      <a:pt x="35" y="41"/>
                      <a:pt x="35" y="41"/>
                    </a:cubicBezTo>
                    <a:cubicBezTo>
                      <a:pt x="34" y="42"/>
                      <a:pt x="33" y="42"/>
                      <a:pt x="33" y="41"/>
                    </a:cubicBezTo>
                    <a:cubicBezTo>
                      <a:pt x="26" y="35"/>
                      <a:pt x="26" y="35"/>
                      <a:pt x="26" y="35"/>
                    </a:cubicBezTo>
                    <a:cubicBezTo>
                      <a:pt x="24" y="36"/>
                      <a:pt x="21" y="36"/>
                      <a:pt x="19" y="36"/>
                    </a:cubicBezTo>
                    <a:cubicBezTo>
                      <a:pt x="9" y="36"/>
                      <a:pt x="0" y="28"/>
                      <a:pt x="0" y="18"/>
                    </a:cubicBezTo>
                    <a:cubicBezTo>
                      <a:pt x="0" y="8"/>
                      <a:pt x="9" y="0"/>
                      <a:pt x="19" y="0"/>
                    </a:cubicBezTo>
                    <a:cubicBezTo>
                      <a:pt x="29" y="0"/>
                      <a:pt x="37" y="8"/>
                      <a:pt x="37" y="18"/>
                    </a:cubicBezTo>
                    <a:cubicBezTo>
                      <a:pt x="37" y="21"/>
                      <a:pt x="36" y="23"/>
                      <a:pt x="35" y="25"/>
                    </a:cubicBezTo>
                    <a:cubicBezTo>
                      <a:pt x="51" y="41"/>
                      <a:pt x="51" y="41"/>
                      <a:pt x="51" y="41"/>
                    </a:cubicBezTo>
                    <a:cubicBezTo>
                      <a:pt x="51" y="41"/>
                      <a:pt x="51" y="41"/>
                      <a:pt x="51" y="42"/>
                    </a:cubicBezTo>
                    <a:cubicBezTo>
                      <a:pt x="52" y="48"/>
                      <a:pt x="52" y="48"/>
                      <a:pt x="52" y="48"/>
                    </a:cubicBezTo>
                    <a:cubicBezTo>
                      <a:pt x="52" y="49"/>
                      <a:pt x="52" y="50"/>
                      <a:pt x="51" y="50"/>
                    </a:cubicBezTo>
                    <a:cubicBezTo>
                      <a:pt x="44" y="52"/>
                      <a:pt x="44" y="52"/>
                      <a:pt x="44" y="52"/>
                    </a:cubicBezTo>
                    <a:cubicBezTo>
                      <a:pt x="44" y="52"/>
                      <a:pt x="44" y="52"/>
                      <a:pt x="44" y="52"/>
                    </a:cubicBezTo>
                    <a:close/>
                    <a:moveTo>
                      <a:pt x="40" y="44"/>
                    </a:moveTo>
                    <a:cubicBezTo>
                      <a:pt x="43" y="44"/>
                      <a:pt x="43" y="44"/>
                      <a:pt x="43" y="44"/>
                    </a:cubicBezTo>
                    <a:cubicBezTo>
                      <a:pt x="43" y="45"/>
                      <a:pt x="44" y="45"/>
                      <a:pt x="44" y="46"/>
                    </a:cubicBezTo>
                    <a:cubicBezTo>
                      <a:pt x="45" y="48"/>
                      <a:pt x="45" y="48"/>
                      <a:pt x="45" y="48"/>
                    </a:cubicBezTo>
                    <a:cubicBezTo>
                      <a:pt x="49" y="47"/>
                      <a:pt x="49" y="47"/>
                      <a:pt x="49" y="47"/>
                    </a:cubicBezTo>
                    <a:cubicBezTo>
                      <a:pt x="48" y="42"/>
                      <a:pt x="48" y="42"/>
                      <a:pt x="48" y="42"/>
                    </a:cubicBezTo>
                    <a:cubicBezTo>
                      <a:pt x="32" y="27"/>
                      <a:pt x="32" y="27"/>
                      <a:pt x="32" y="27"/>
                    </a:cubicBezTo>
                    <a:cubicBezTo>
                      <a:pt x="32" y="26"/>
                      <a:pt x="32" y="25"/>
                      <a:pt x="32" y="25"/>
                    </a:cubicBezTo>
                    <a:cubicBezTo>
                      <a:pt x="33" y="23"/>
                      <a:pt x="34" y="20"/>
                      <a:pt x="34" y="18"/>
                    </a:cubicBezTo>
                    <a:cubicBezTo>
                      <a:pt x="34" y="10"/>
                      <a:pt x="27" y="3"/>
                      <a:pt x="19" y="3"/>
                    </a:cubicBezTo>
                    <a:cubicBezTo>
                      <a:pt x="10" y="3"/>
                      <a:pt x="4" y="10"/>
                      <a:pt x="4" y="18"/>
                    </a:cubicBezTo>
                    <a:cubicBezTo>
                      <a:pt x="4" y="26"/>
                      <a:pt x="10" y="33"/>
                      <a:pt x="19" y="33"/>
                    </a:cubicBezTo>
                    <a:cubicBezTo>
                      <a:pt x="21" y="33"/>
                      <a:pt x="23" y="33"/>
                      <a:pt x="26" y="31"/>
                    </a:cubicBezTo>
                    <a:cubicBezTo>
                      <a:pt x="26" y="31"/>
                      <a:pt x="27" y="31"/>
                      <a:pt x="28" y="32"/>
                    </a:cubicBezTo>
                    <a:cubicBezTo>
                      <a:pt x="34" y="38"/>
                      <a:pt x="34" y="38"/>
                      <a:pt x="34" y="38"/>
                    </a:cubicBezTo>
                    <a:cubicBezTo>
                      <a:pt x="34" y="38"/>
                      <a:pt x="34" y="38"/>
                      <a:pt x="34" y="38"/>
                    </a:cubicBezTo>
                    <a:cubicBezTo>
                      <a:pt x="35" y="37"/>
                      <a:pt x="36" y="37"/>
                      <a:pt x="36" y="38"/>
                    </a:cubicBezTo>
                    <a:cubicBezTo>
                      <a:pt x="38" y="39"/>
                      <a:pt x="38" y="39"/>
                      <a:pt x="38" y="39"/>
                    </a:cubicBezTo>
                    <a:cubicBezTo>
                      <a:pt x="39" y="40"/>
                      <a:pt x="39" y="41"/>
                      <a:pt x="39" y="41"/>
                    </a:cubicBezTo>
                    <a:cubicBezTo>
                      <a:pt x="38" y="42"/>
                      <a:pt x="38" y="42"/>
                      <a:pt x="38" y="42"/>
                    </a:cubicBezTo>
                    <a:lnTo>
                      <a:pt x="40" y="44"/>
                    </a:lnTo>
                    <a:close/>
                    <a:moveTo>
                      <a:pt x="40" y="44"/>
                    </a:moveTo>
                    <a:cubicBezTo>
                      <a:pt x="40" y="44"/>
                      <a:pt x="40" y="44"/>
                      <a:pt x="40" y="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grpSp>
        <p:sp>
          <p:nvSpPr>
            <p:cNvPr id="77" name="TextBox 76">
              <a:extLst>
                <a:ext uri="{FF2B5EF4-FFF2-40B4-BE49-F238E27FC236}">
                  <a16:creationId xmlns:a16="http://schemas.microsoft.com/office/drawing/2014/main" id="{AEFA21A0-8C2A-A660-0B84-D1F82D36CA40}"/>
                </a:ext>
              </a:extLst>
            </p:cNvPr>
            <p:cNvSpPr txBox="1"/>
            <p:nvPr/>
          </p:nvSpPr>
          <p:spPr>
            <a:xfrm>
              <a:off x="3326300" y="4700706"/>
              <a:ext cx="1230271" cy="601881"/>
            </a:xfrm>
            <a:prstGeom prst="rect">
              <a:avLst/>
            </a:prstGeom>
            <a:noFill/>
          </p:spPr>
          <p:txBody>
            <a:bodyPr wrap="square" rtlCol="0">
              <a:spAutoFit/>
            </a:bodyP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2600" b="0" i="0" u="none" strike="noStrike" kern="0" cap="none" spc="0" normalizeH="0" baseline="0" noProof="0" dirty="0">
                  <a:ln>
                    <a:noFill/>
                  </a:ln>
                  <a:solidFill>
                    <a:srgbClr val="FFFFFF"/>
                  </a:solidFill>
                  <a:effectLst/>
                  <a:uLnTx/>
                  <a:uFillTx/>
                  <a:latin typeface="Raleway SemiBold" panose="020B0703030101060003" pitchFamily="34" charset="0"/>
                  <a:cs typeface="Poppins SemiBold" panose="00000700000000000000" pitchFamily="2" charset="0"/>
                </a:rPr>
                <a:t>Some Infographic </a:t>
              </a:r>
            </a:p>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2600" b="0" i="0" u="none" strike="noStrike" kern="0" cap="none" spc="0" normalizeH="0" baseline="0" noProof="0" dirty="0">
                  <a:ln>
                    <a:noFill/>
                  </a:ln>
                  <a:solidFill>
                    <a:srgbClr val="FFFFFF"/>
                  </a:solidFill>
                  <a:effectLst/>
                  <a:uLnTx/>
                  <a:uFillTx/>
                  <a:latin typeface="Raleway SemiBold" panose="020B0703030101060003" pitchFamily="34" charset="0"/>
                  <a:cs typeface="Poppins SemiBold" panose="00000700000000000000" pitchFamily="2" charset="0"/>
                </a:rPr>
                <a:t>Text</a:t>
              </a:r>
            </a:p>
          </p:txBody>
        </p:sp>
      </p:grpSp>
      <p:sp>
        <p:nvSpPr>
          <p:cNvPr id="88" name="TextBox 87">
            <a:extLst>
              <a:ext uri="{FF2B5EF4-FFF2-40B4-BE49-F238E27FC236}">
                <a16:creationId xmlns:a16="http://schemas.microsoft.com/office/drawing/2014/main" id="{49065FAC-BD0E-FB09-FDB9-B2F53D4BD133}"/>
              </a:ext>
            </a:extLst>
          </p:cNvPr>
          <p:cNvSpPr txBox="1"/>
          <p:nvPr/>
        </p:nvSpPr>
        <p:spPr>
          <a:xfrm>
            <a:off x="12025833" y="4042693"/>
            <a:ext cx="10587678" cy="1184042"/>
          </a:xfrm>
          <a:prstGeom prst="rect">
            <a:avLst/>
          </a:prstGeom>
          <a:noFill/>
        </p:spPr>
        <p:txBody>
          <a:bodyPr wrap="square" rtlCol="0" anchor="ctr">
            <a:spAutoFit/>
          </a:bodyPr>
          <a:lstStyle/>
          <a:p>
            <a:pPr defTabSz="1828800">
              <a:lnSpc>
                <a:spcPts val="4400"/>
              </a:lnSpc>
            </a:pPr>
            <a:r>
              <a:rPr lang="en-US" sz="3400" dirty="0">
                <a:solidFill>
                  <a:srgbClr val="000000"/>
                </a:solidFill>
                <a:latin typeface="Raleway Light" panose="020B0403030101060003" pitchFamily="34" charset="0"/>
              </a:rPr>
              <a:t>Explore how Stradonn can create business results For your organization or team</a:t>
            </a:r>
          </a:p>
        </p:txBody>
      </p:sp>
      <p:sp>
        <p:nvSpPr>
          <p:cNvPr id="89" name="TextBox 88">
            <a:extLst>
              <a:ext uri="{FF2B5EF4-FFF2-40B4-BE49-F238E27FC236}">
                <a16:creationId xmlns:a16="http://schemas.microsoft.com/office/drawing/2014/main" id="{6F52E77A-8375-EEBE-9320-33A55B7D0CFF}"/>
              </a:ext>
            </a:extLst>
          </p:cNvPr>
          <p:cNvSpPr txBox="1"/>
          <p:nvPr/>
        </p:nvSpPr>
        <p:spPr>
          <a:xfrm>
            <a:off x="12091505" y="5823134"/>
            <a:ext cx="10522006" cy="4969374"/>
          </a:xfrm>
          <a:prstGeom prst="rect">
            <a:avLst/>
          </a:prstGeom>
          <a:noFill/>
        </p:spPr>
        <p:txBody>
          <a:bodyPr wrap="square" rtlCol="0">
            <a:spAutoFit/>
          </a:bodyPr>
          <a:lstStyle/>
          <a:p>
            <a:pPr marL="457200" indent="-457200" defTabSz="1828800">
              <a:lnSpc>
                <a:spcPts val="3200"/>
              </a:lnSpc>
              <a:buFont typeface="+mj-lt"/>
              <a:buAutoNum type="arabicPeriod"/>
            </a:pPr>
            <a:r>
              <a:rPr lang="en-US" dirty="0">
                <a:solidFill>
                  <a:srgbClr val="000000"/>
                </a:solidFill>
                <a:latin typeface="Raleway" panose="020B0503030101060003" pitchFamily="34" charset="0"/>
                <a:cs typeface="Poppins Light" panose="00000400000000000000" pitchFamily="2" charset="0"/>
              </a:rPr>
              <a:t>Contrary to popular belief, Lorem Ipsum is not simply random text. It has roots in  piece</a:t>
            </a:r>
          </a:p>
          <a:p>
            <a:pPr marL="457200" indent="-457200" defTabSz="1828800">
              <a:lnSpc>
                <a:spcPts val="3200"/>
              </a:lnSpc>
              <a:buFont typeface="+mj-lt"/>
              <a:buAutoNum type="arabicPeriod"/>
            </a:pPr>
            <a:r>
              <a:rPr lang="en-US" dirty="0">
                <a:solidFill>
                  <a:srgbClr val="000000"/>
                </a:solidFill>
                <a:latin typeface="Raleway" panose="020B0503030101060003" pitchFamily="34" charset="0"/>
                <a:cs typeface="Poppins Light" panose="00000400000000000000" pitchFamily="2" charset="0"/>
              </a:rPr>
              <a:t>of classical literature from 45 BC, making it over 2000 years old. Richard McClintock</a:t>
            </a:r>
          </a:p>
          <a:p>
            <a:pPr marL="457200" indent="-457200" defTabSz="1828800">
              <a:lnSpc>
                <a:spcPts val="3200"/>
              </a:lnSpc>
              <a:buFont typeface="+mj-lt"/>
              <a:buAutoNum type="arabicPeriod"/>
            </a:pPr>
            <a:endParaRPr lang="en-US" dirty="0">
              <a:solidFill>
                <a:srgbClr val="000000"/>
              </a:solidFill>
              <a:latin typeface="Raleway" panose="020B0503030101060003" pitchFamily="34" charset="0"/>
              <a:cs typeface="Poppins Light" panose="00000400000000000000" pitchFamily="2" charset="0"/>
            </a:endParaRPr>
          </a:p>
          <a:p>
            <a:pPr marL="457200" indent="-457200" defTabSz="1828800">
              <a:lnSpc>
                <a:spcPts val="3200"/>
              </a:lnSpc>
              <a:buFont typeface="+mj-lt"/>
              <a:buAutoNum type="arabicPeriod"/>
            </a:pPr>
            <a:r>
              <a:rPr lang="en-US" dirty="0">
                <a:solidFill>
                  <a:srgbClr val="000000"/>
                </a:solidFill>
                <a:latin typeface="Raleway" panose="020B0503030101060003" pitchFamily="34" charset="0"/>
                <a:cs typeface="Poppins Light" panose="00000400000000000000" pitchFamily="2" charset="0"/>
              </a:rPr>
              <a:t>a Latin professor at Hampden Sydney College in Virginia,</a:t>
            </a:r>
          </a:p>
          <a:p>
            <a:pPr marL="457200" indent="-457200" defTabSz="1828800">
              <a:lnSpc>
                <a:spcPts val="3200"/>
              </a:lnSpc>
              <a:buFont typeface="+mj-lt"/>
              <a:buAutoNum type="arabicPeriod"/>
            </a:pPr>
            <a:endParaRPr lang="en-US" dirty="0">
              <a:solidFill>
                <a:srgbClr val="000000"/>
              </a:solidFill>
              <a:latin typeface="Raleway" panose="020B0503030101060003" pitchFamily="34" charset="0"/>
              <a:cs typeface="Poppins Light" panose="00000400000000000000" pitchFamily="2" charset="0"/>
            </a:endParaRPr>
          </a:p>
          <a:p>
            <a:pPr marL="457200" indent="-457200" defTabSz="1828800">
              <a:lnSpc>
                <a:spcPts val="3200"/>
              </a:lnSpc>
              <a:buFont typeface="+mj-lt"/>
              <a:buAutoNum type="arabicPeriod"/>
            </a:pPr>
            <a:r>
              <a:rPr lang="en-US" dirty="0">
                <a:solidFill>
                  <a:srgbClr val="000000"/>
                </a:solidFill>
                <a:latin typeface="Raleway" panose="020B0503030101060003" pitchFamily="34" charset="0"/>
                <a:cs typeface="Poppins Light" panose="00000400000000000000" pitchFamily="2" charset="0"/>
              </a:rPr>
              <a:t>looked up one of the more obscure Latin words, consectetur, from a Lorem Ipsum passage, going through the cites of the word in classical literature, discovered the undoubtable source. Lorem Ipsum</a:t>
            </a:r>
          </a:p>
          <a:p>
            <a:pPr marL="457200" indent="-457200" defTabSz="1828800">
              <a:lnSpc>
                <a:spcPts val="3200"/>
              </a:lnSpc>
              <a:buFont typeface="+mj-lt"/>
              <a:buAutoNum type="arabicPeriod"/>
            </a:pPr>
            <a:endParaRPr lang="en-US" dirty="0">
              <a:solidFill>
                <a:srgbClr val="000000"/>
              </a:solidFill>
              <a:latin typeface="Raleway" panose="020B0503030101060003" pitchFamily="34" charset="0"/>
              <a:cs typeface="Poppins Light" panose="00000400000000000000" pitchFamily="2" charset="0"/>
            </a:endParaRPr>
          </a:p>
          <a:p>
            <a:pPr marL="457200" indent="-457200" defTabSz="1828800">
              <a:lnSpc>
                <a:spcPts val="3200"/>
              </a:lnSpc>
              <a:buFont typeface="+mj-lt"/>
              <a:buAutoNum type="arabicPeriod"/>
            </a:pPr>
            <a:r>
              <a:rPr lang="en-US" dirty="0">
                <a:solidFill>
                  <a:srgbClr val="000000"/>
                </a:solidFill>
                <a:latin typeface="Raleway" panose="020B0503030101060003" pitchFamily="34" charset="0"/>
                <a:cs typeface="Poppins Light" panose="00000400000000000000" pitchFamily="2" charset="0"/>
              </a:rPr>
              <a:t>comes from sections 1.10.32 and 1.10.33 of "de Finibus Bonorum et Malorum" (The Extremes of Good and Evil) by Cicero, written in 45 BC. This book is a treatise on the theory popular during the Renaissance.</a:t>
            </a:r>
          </a:p>
        </p:txBody>
      </p:sp>
      <p:sp>
        <p:nvSpPr>
          <p:cNvPr id="90" name="Rectangle: Rounded Corners 89">
            <a:extLst>
              <a:ext uri="{FF2B5EF4-FFF2-40B4-BE49-F238E27FC236}">
                <a16:creationId xmlns:a16="http://schemas.microsoft.com/office/drawing/2014/main" id="{3DC2DBEE-98DC-79E6-FA71-C182F76049AC}"/>
              </a:ext>
            </a:extLst>
          </p:cNvPr>
          <p:cNvSpPr/>
          <p:nvPr/>
        </p:nvSpPr>
        <p:spPr>
          <a:xfrm>
            <a:off x="12284310" y="11267369"/>
            <a:ext cx="5365756" cy="1271262"/>
          </a:xfrm>
          <a:prstGeom prst="roundRect">
            <a:avLst>
              <a:gd name="adj" fmla="val 50000"/>
            </a:avLst>
          </a:prstGeom>
          <a:solidFill>
            <a:srgbClr val="15A4BE"/>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sp>
        <p:nvSpPr>
          <p:cNvPr id="91" name="TextBox 90">
            <a:extLst>
              <a:ext uri="{FF2B5EF4-FFF2-40B4-BE49-F238E27FC236}">
                <a16:creationId xmlns:a16="http://schemas.microsoft.com/office/drawing/2014/main" id="{0A5D2B97-CFB1-18B9-CDCF-97FE56F029E5}"/>
              </a:ext>
            </a:extLst>
          </p:cNvPr>
          <p:cNvSpPr txBox="1"/>
          <p:nvPr/>
        </p:nvSpPr>
        <p:spPr>
          <a:xfrm>
            <a:off x="12681188" y="11541757"/>
            <a:ext cx="4572000" cy="615553"/>
          </a:xfrm>
          <a:prstGeom prst="rect">
            <a:avLst/>
          </a:prstGeom>
          <a:noFill/>
        </p:spPr>
        <p:txBody>
          <a:bodyPr wrap="square" rtlCol="0">
            <a:spAutoFit/>
          </a:bodyPr>
          <a:lstStyle/>
          <a:p>
            <a:pPr algn="ctr" defTabSz="1828800"/>
            <a:r>
              <a:rPr lang="en-US" sz="3400" dirty="0">
                <a:solidFill>
                  <a:srgbClr val="FFFFFF"/>
                </a:solidFill>
                <a:latin typeface="Raleway" panose="020B0503030101060003" pitchFamily="34" charset="0"/>
                <a:cs typeface="Poppins SemiBold" panose="00000700000000000000" pitchFamily="2" charset="0"/>
              </a:rPr>
              <a:t>Example Here</a:t>
            </a:r>
          </a:p>
        </p:txBody>
      </p:sp>
    </p:spTree>
    <p:extLst>
      <p:ext uri="{BB962C8B-B14F-4D97-AF65-F5344CB8AC3E}">
        <p14:creationId xmlns:p14="http://schemas.microsoft.com/office/powerpoint/2010/main" val="7808269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CF0B82A7-C20C-AF3F-07E4-60EA7DCC697B}"/>
              </a:ext>
            </a:extLst>
          </p:cNvPr>
          <p:cNvGrpSpPr/>
          <p:nvPr/>
        </p:nvGrpSpPr>
        <p:grpSpPr>
          <a:xfrm>
            <a:off x="1195649" y="4064006"/>
            <a:ext cx="8682966" cy="8114476"/>
            <a:chOff x="551295" y="2249468"/>
            <a:chExt cx="4341483" cy="4057238"/>
          </a:xfrm>
        </p:grpSpPr>
        <p:graphicFrame>
          <p:nvGraphicFramePr>
            <p:cNvPr id="45" name="Chart 44">
              <a:extLst>
                <a:ext uri="{FF2B5EF4-FFF2-40B4-BE49-F238E27FC236}">
                  <a16:creationId xmlns:a16="http://schemas.microsoft.com/office/drawing/2014/main" id="{A1B70309-3F4C-107B-E533-BAE77BF7FA7A}"/>
                </a:ext>
              </a:extLst>
            </p:cNvPr>
            <p:cNvGraphicFramePr/>
            <p:nvPr>
              <p:extLst>
                <p:ext uri="{D42A27DB-BD31-4B8C-83A1-F6EECF244321}">
                  <p14:modId xmlns:p14="http://schemas.microsoft.com/office/powerpoint/2010/main" val="170583093"/>
                </p:ext>
              </p:extLst>
            </p:nvPr>
          </p:nvGraphicFramePr>
          <p:xfrm>
            <a:off x="551295" y="2249468"/>
            <a:ext cx="4341483" cy="4057238"/>
          </p:xfrm>
          <a:graphic>
            <a:graphicData uri="http://schemas.openxmlformats.org/drawingml/2006/chart">
              <c:chart xmlns:c="http://schemas.openxmlformats.org/drawingml/2006/chart" xmlns:r="http://schemas.openxmlformats.org/officeDocument/2006/relationships" r:id="rId2"/>
            </a:graphicData>
          </a:graphic>
        </p:graphicFrame>
        <p:sp>
          <p:nvSpPr>
            <p:cNvPr id="46" name="Freeform 12">
              <a:extLst>
                <a:ext uri="{FF2B5EF4-FFF2-40B4-BE49-F238E27FC236}">
                  <a16:creationId xmlns:a16="http://schemas.microsoft.com/office/drawing/2014/main" id="{E39C24E1-22EE-A00E-2024-C051B7123F6D}"/>
                </a:ext>
              </a:extLst>
            </p:cNvPr>
            <p:cNvSpPr>
              <a:spLocks noEditPoints="1"/>
            </p:cNvSpPr>
            <p:nvPr/>
          </p:nvSpPr>
          <p:spPr bwMode="auto">
            <a:xfrm>
              <a:off x="1804017" y="3320941"/>
              <a:ext cx="364979" cy="276355"/>
            </a:xfrm>
            <a:custGeom>
              <a:avLst/>
              <a:gdLst>
                <a:gd name="T0" fmla="*/ 50 w 54"/>
                <a:gd name="T1" fmla="*/ 0 h 41"/>
                <a:gd name="T2" fmla="*/ 3 w 54"/>
                <a:gd name="T3" fmla="*/ 0 h 41"/>
                <a:gd name="T4" fmla="*/ 0 w 54"/>
                <a:gd name="T5" fmla="*/ 4 h 41"/>
                <a:gd name="T6" fmla="*/ 0 w 54"/>
                <a:gd name="T7" fmla="*/ 38 h 41"/>
                <a:gd name="T8" fmla="*/ 3 w 54"/>
                <a:gd name="T9" fmla="*/ 41 h 41"/>
                <a:gd name="T10" fmla="*/ 50 w 54"/>
                <a:gd name="T11" fmla="*/ 41 h 41"/>
                <a:gd name="T12" fmla="*/ 54 w 54"/>
                <a:gd name="T13" fmla="*/ 38 h 41"/>
                <a:gd name="T14" fmla="*/ 54 w 54"/>
                <a:gd name="T15" fmla="*/ 4 h 41"/>
                <a:gd name="T16" fmla="*/ 50 w 54"/>
                <a:gd name="T17" fmla="*/ 0 h 41"/>
                <a:gd name="T18" fmla="*/ 3 w 54"/>
                <a:gd name="T19" fmla="*/ 13 h 41"/>
                <a:gd name="T20" fmla="*/ 16 w 54"/>
                <a:gd name="T21" fmla="*/ 22 h 41"/>
                <a:gd name="T22" fmla="*/ 3 w 54"/>
                <a:gd name="T23" fmla="*/ 35 h 41"/>
                <a:gd name="T24" fmla="*/ 3 w 54"/>
                <a:gd name="T25" fmla="*/ 13 h 41"/>
                <a:gd name="T26" fmla="*/ 6 w 54"/>
                <a:gd name="T27" fmla="*/ 38 h 41"/>
                <a:gd name="T28" fmla="*/ 19 w 54"/>
                <a:gd name="T29" fmla="*/ 24 h 41"/>
                <a:gd name="T30" fmla="*/ 27 w 54"/>
                <a:gd name="T31" fmla="*/ 29 h 41"/>
                <a:gd name="T32" fmla="*/ 35 w 54"/>
                <a:gd name="T33" fmla="*/ 24 h 41"/>
                <a:gd name="T34" fmla="*/ 48 w 54"/>
                <a:gd name="T35" fmla="*/ 38 h 41"/>
                <a:gd name="T36" fmla="*/ 6 w 54"/>
                <a:gd name="T37" fmla="*/ 38 h 41"/>
                <a:gd name="T38" fmla="*/ 50 w 54"/>
                <a:gd name="T39" fmla="*/ 35 h 41"/>
                <a:gd name="T40" fmla="*/ 37 w 54"/>
                <a:gd name="T41" fmla="*/ 22 h 41"/>
                <a:gd name="T42" fmla="*/ 50 w 54"/>
                <a:gd name="T43" fmla="*/ 13 h 41"/>
                <a:gd name="T44" fmla="*/ 50 w 54"/>
                <a:gd name="T45" fmla="*/ 35 h 41"/>
                <a:gd name="T46" fmla="*/ 50 w 54"/>
                <a:gd name="T47" fmla="*/ 9 h 41"/>
                <a:gd name="T48" fmla="*/ 50 w 54"/>
                <a:gd name="T49" fmla="*/ 9 h 41"/>
                <a:gd name="T50" fmla="*/ 27 w 54"/>
                <a:gd name="T51" fmla="*/ 25 h 41"/>
                <a:gd name="T52" fmla="*/ 3 w 54"/>
                <a:gd name="T53" fmla="*/ 9 h 41"/>
                <a:gd name="T54" fmla="*/ 3 w 54"/>
                <a:gd name="T55" fmla="*/ 4 h 41"/>
                <a:gd name="T56" fmla="*/ 50 w 54"/>
                <a:gd name="T57" fmla="*/ 4 h 41"/>
                <a:gd name="T58" fmla="*/ 50 w 54"/>
                <a:gd name="T59" fmla="*/ 9 h 41"/>
                <a:gd name="T60" fmla="*/ 50 w 54"/>
                <a:gd name="T61" fmla="*/ 9 h 41"/>
                <a:gd name="T62" fmla="*/ 50 w 54"/>
                <a:gd name="T63" fmla="*/ 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 h="41">
                  <a:moveTo>
                    <a:pt x="50" y="0"/>
                  </a:moveTo>
                  <a:cubicBezTo>
                    <a:pt x="3" y="0"/>
                    <a:pt x="3" y="0"/>
                    <a:pt x="3" y="0"/>
                  </a:cubicBezTo>
                  <a:cubicBezTo>
                    <a:pt x="1" y="0"/>
                    <a:pt x="0" y="2"/>
                    <a:pt x="0" y="4"/>
                  </a:cubicBezTo>
                  <a:cubicBezTo>
                    <a:pt x="0" y="38"/>
                    <a:pt x="0" y="38"/>
                    <a:pt x="0" y="38"/>
                  </a:cubicBezTo>
                  <a:cubicBezTo>
                    <a:pt x="0" y="39"/>
                    <a:pt x="1" y="41"/>
                    <a:pt x="3" y="41"/>
                  </a:cubicBezTo>
                  <a:cubicBezTo>
                    <a:pt x="50" y="41"/>
                    <a:pt x="50" y="41"/>
                    <a:pt x="50" y="41"/>
                  </a:cubicBezTo>
                  <a:cubicBezTo>
                    <a:pt x="52" y="41"/>
                    <a:pt x="54" y="39"/>
                    <a:pt x="54" y="38"/>
                  </a:cubicBezTo>
                  <a:cubicBezTo>
                    <a:pt x="54" y="4"/>
                    <a:pt x="54" y="4"/>
                    <a:pt x="54" y="4"/>
                  </a:cubicBezTo>
                  <a:cubicBezTo>
                    <a:pt x="54" y="2"/>
                    <a:pt x="52" y="0"/>
                    <a:pt x="50" y="0"/>
                  </a:cubicBezTo>
                  <a:close/>
                  <a:moveTo>
                    <a:pt x="3" y="13"/>
                  </a:moveTo>
                  <a:cubicBezTo>
                    <a:pt x="16" y="22"/>
                    <a:pt x="16" y="22"/>
                    <a:pt x="16" y="22"/>
                  </a:cubicBezTo>
                  <a:cubicBezTo>
                    <a:pt x="3" y="35"/>
                    <a:pt x="3" y="35"/>
                    <a:pt x="3" y="35"/>
                  </a:cubicBezTo>
                  <a:lnTo>
                    <a:pt x="3" y="13"/>
                  </a:lnTo>
                  <a:close/>
                  <a:moveTo>
                    <a:pt x="6" y="38"/>
                  </a:moveTo>
                  <a:cubicBezTo>
                    <a:pt x="19" y="24"/>
                    <a:pt x="19" y="24"/>
                    <a:pt x="19" y="24"/>
                  </a:cubicBezTo>
                  <a:cubicBezTo>
                    <a:pt x="27" y="29"/>
                    <a:pt x="27" y="29"/>
                    <a:pt x="27" y="29"/>
                  </a:cubicBezTo>
                  <a:cubicBezTo>
                    <a:pt x="35" y="24"/>
                    <a:pt x="35" y="24"/>
                    <a:pt x="35" y="24"/>
                  </a:cubicBezTo>
                  <a:cubicBezTo>
                    <a:pt x="48" y="38"/>
                    <a:pt x="48" y="38"/>
                    <a:pt x="48" y="38"/>
                  </a:cubicBezTo>
                  <a:lnTo>
                    <a:pt x="6" y="38"/>
                  </a:lnTo>
                  <a:close/>
                  <a:moveTo>
                    <a:pt x="50" y="35"/>
                  </a:moveTo>
                  <a:cubicBezTo>
                    <a:pt x="37" y="22"/>
                    <a:pt x="37" y="22"/>
                    <a:pt x="37" y="22"/>
                  </a:cubicBezTo>
                  <a:cubicBezTo>
                    <a:pt x="50" y="13"/>
                    <a:pt x="50" y="13"/>
                    <a:pt x="50" y="13"/>
                  </a:cubicBezTo>
                  <a:lnTo>
                    <a:pt x="50" y="35"/>
                  </a:lnTo>
                  <a:close/>
                  <a:moveTo>
                    <a:pt x="50" y="9"/>
                  </a:moveTo>
                  <a:cubicBezTo>
                    <a:pt x="50" y="9"/>
                    <a:pt x="50" y="9"/>
                    <a:pt x="50" y="9"/>
                  </a:cubicBezTo>
                  <a:cubicBezTo>
                    <a:pt x="27" y="25"/>
                    <a:pt x="27" y="25"/>
                    <a:pt x="27" y="25"/>
                  </a:cubicBezTo>
                  <a:cubicBezTo>
                    <a:pt x="3" y="9"/>
                    <a:pt x="3" y="9"/>
                    <a:pt x="3" y="9"/>
                  </a:cubicBezTo>
                  <a:cubicBezTo>
                    <a:pt x="3" y="4"/>
                    <a:pt x="3" y="4"/>
                    <a:pt x="3" y="4"/>
                  </a:cubicBezTo>
                  <a:cubicBezTo>
                    <a:pt x="50" y="4"/>
                    <a:pt x="50" y="4"/>
                    <a:pt x="50" y="4"/>
                  </a:cubicBezTo>
                  <a:lnTo>
                    <a:pt x="50" y="9"/>
                  </a:lnTo>
                  <a:close/>
                  <a:moveTo>
                    <a:pt x="50" y="9"/>
                  </a:moveTo>
                  <a:cubicBezTo>
                    <a:pt x="50" y="9"/>
                    <a:pt x="50" y="9"/>
                    <a:pt x="50" y="9"/>
                  </a:cubicBezTo>
                </a:path>
              </a:pathLst>
            </a:custGeom>
            <a:solidFill>
              <a:srgbClr val="FFFFFF"/>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grpSp>
          <p:nvGrpSpPr>
            <p:cNvPr id="47" name="Group 46">
              <a:extLst>
                <a:ext uri="{FF2B5EF4-FFF2-40B4-BE49-F238E27FC236}">
                  <a16:creationId xmlns:a16="http://schemas.microsoft.com/office/drawing/2014/main" id="{7D027A06-5117-8A12-77DF-F56DB417BB0B}"/>
                </a:ext>
              </a:extLst>
            </p:cNvPr>
            <p:cNvGrpSpPr/>
            <p:nvPr/>
          </p:nvGrpSpPr>
          <p:grpSpPr>
            <a:xfrm>
              <a:off x="3288418" y="4925049"/>
              <a:ext cx="351638" cy="350685"/>
              <a:chOff x="15787688" y="3744913"/>
              <a:chExt cx="585788" cy="584200"/>
            </a:xfrm>
            <a:solidFill>
              <a:srgbClr val="FFFFFF"/>
            </a:solidFill>
          </p:grpSpPr>
          <p:sp>
            <p:nvSpPr>
              <p:cNvPr id="58" name="Freeform 22">
                <a:extLst>
                  <a:ext uri="{FF2B5EF4-FFF2-40B4-BE49-F238E27FC236}">
                    <a16:creationId xmlns:a16="http://schemas.microsoft.com/office/drawing/2014/main" id="{8113F716-D56A-8F67-0473-58A59FD05924}"/>
                  </a:ext>
                </a:extLst>
              </p:cNvPr>
              <p:cNvSpPr>
                <a:spLocks noEditPoints="1"/>
              </p:cNvSpPr>
              <p:nvPr/>
            </p:nvSpPr>
            <p:spPr bwMode="auto">
              <a:xfrm>
                <a:off x="15944850" y="3813175"/>
                <a:ext cx="33338" cy="22225"/>
              </a:xfrm>
              <a:custGeom>
                <a:avLst/>
                <a:gdLst>
                  <a:gd name="T0" fmla="*/ 1 w 3"/>
                  <a:gd name="T1" fmla="*/ 2 h 2"/>
                  <a:gd name="T2" fmla="*/ 0 w 3"/>
                  <a:gd name="T3" fmla="*/ 2 h 2"/>
                  <a:gd name="T4" fmla="*/ 1 w 3"/>
                  <a:gd name="T5" fmla="*/ 1 h 2"/>
                  <a:gd name="T6" fmla="*/ 2 w 3"/>
                  <a:gd name="T7" fmla="*/ 0 h 2"/>
                  <a:gd name="T8" fmla="*/ 3 w 3"/>
                  <a:gd name="T9" fmla="*/ 1 h 2"/>
                  <a:gd name="T10" fmla="*/ 2 w 3"/>
                  <a:gd name="T11" fmla="*/ 2 h 2"/>
                  <a:gd name="T12" fmla="*/ 1 w 3"/>
                  <a:gd name="T13" fmla="*/ 2 h 2"/>
                  <a:gd name="T14" fmla="*/ 1 w 3"/>
                  <a:gd name="T15" fmla="*/ 2 h 2"/>
                  <a:gd name="T16" fmla="*/ 1 w 3"/>
                  <a:gd name="T17" fmla="*/ 2 h 2"/>
                  <a:gd name="T18" fmla="*/ 1 w 3"/>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2"/>
                    </a:moveTo>
                    <a:cubicBezTo>
                      <a:pt x="1" y="2"/>
                      <a:pt x="1" y="2"/>
                      <a:pt x="0" y="2"/>
                    </a:cubicBezTo>
                    <a:cubicBezTo>
                      <a:pt x="0" y="1"/>
                      <a:pt x="1" y="1"/>
                      <a:pt x="1" y="1"/>
                    </a:cubicBezTo>
                    <a:cubicBezTo>
                      <a:pt x="1" y="0"/>
                      <a:pt x="2" y="0"/>
                      <a:pt x="2" y="0"/>
                    </a:cubicBezTo>
                    <a:cubicBezTo>
                      <a:pt x="2" y="0"/>
                      <a:pt x="3" y="0"/>
                      <a:pt x="3" y="1"/>
                    </a:cubicBezTo>
                    <a:cubicBezTo>
                      <a:pt x="3" y="1"/>
                      <a:pt x="3" y="2"/>
                      <a:pt x="2" y="2"/>
                    </a:cubicBezTo>
                    <a:cubicBezTo>
                      <a:pt x="2" y="2"/>
                      <a:pt x="2" y="2"/>
                      <a:pt x="1" y="2"/>
                    </a:cubicBezTo>
                    <a:cubicBezTo>
                      <a:pt x="1" y="2"/>
                      <a:pt x="1" y="2"/>
                      <a:pt x="1" y="2"/>
                    </a:cubicBezTo>
                    <a:close/>
                    <a:moveTo>
                      <a:pt x="1" y="2"/>
                    </a:moveTo>
                    <a:cubicBezTo>
                      <a:pt x="1" y="2"/>
                      <a:pt x="1"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59" name="Freeform 23">
                <a:extLst>
                  <a:ext uri="{FF2B5EF4-FFF2-40B4-BE49-F238E27FC236}">
                    <a16:creationId xmlns:a16="http://schemas.microsoft.com/office/drawing/2014/main" id="{87259A91-672E-CA44-44D8-E23634EEDF55}"/>
                  </a:ext>
                </a:extLst>
              </p:cNvPr>
              <p:cNvSpPr>
                <a:spLocks noEditPoints="1"/>
              </p:cNvSpPr>
              <p:nvPr/>
            </p:nvSpPr>
            <p:spPr bwMode="auto">
              <a:xfrm>
                <a:off x="15867063" y="3835400"/>
                <a:ext cx="77788" cy="123825"/>
              </a:xfrm>
              <a:custGeom>
                <a:avLst/>
                <a:gdLst>
                  <a:gd name="T0" fmla="*/ 0 w 7"/>
                  <a:gd name="T1" fmla="*/ 11 h 11"/>
                  <a:gd name="T2" fmla="*/ 0 w 7"/>
                  <a:gd name="T3" fmla="*/ 10 h 11"/>
                  <a:gd name="T4" fmla="*/ 5 w 7"/>
                  <a:gd name="T5" fmla="*/ 0 h 11"/>
                  <a:gd name="T6" fmla="*/ 6 w 7"/>
                  <a:gd name="T7" fmla="*/ 0 h 11"/>
                  <a:gd name="T8" fmla="*/ 6 w 7"/>
                  <a:gd name="T9" fmla="*/ 1 h 11"/>
                  <a:gd name="T10" fmla="*/ 1 w 7"/>
                  <a:gd name="T11" fmla="*/ 10 h 11"/>
                  <a:gd name="T12" fmla="*/ 0 w 7"/>
                  <a:gd name="T13" fmla="*/ 11 h 11"/>
                  <a:gd name="T14" fmla="*/ 0 w 7"/>
                  <a:gd name="T15" fmla="*/ 11 h 11"/>
                  <a:gd name="T16" fmla="*/ 0 w 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1">
                    <a:moveTo>
                      <a:pt x="0" y="11"/>
                    </a:moveTo>
                    <a:cubicBezTo>
                      <a:pt x="0" y="11"/>
                      <a:pt x="0" y="11"/>
                      <a:pt x="0" y="10"/>
                    </a:cubicBezTo>
                    <a:cubicBezTo>
                      <a:pt x="0" y="6"/>
                      <a:pt x="2" y="2"/>
                      <a:pt x="5" y="0"/>
                    </a:cubicBezTo>
                    <a:cubicBezTo>
                      <a:pt x="6" y="0"/>
                      <a:pt x="6" y="0"/>
                      <a:pt x="6" y="0"/>
                    </a:cubicBezTo>
                    <a:cubicBezTo>
                      <a:pt x="7" y="0"/>
                      <a:pt x="6" y="1"/>
                      <a:pt x="6" y="1"/>
                    </a:cubicBezTo>
                    <a:cubicBezTo>
                      <a:pt x="3" y="3"/>
                      <a:pt x="1" y="6"/>
                      <a:pt x="1" y="10"/>
                    </a:cubicBezTo>
                    <a:cubicBezTo>
                      <a:pt x="1" y="11"/>
                      <a:pt x="1" y="11"/>
                      <a:pt x="0" y="11"/>
                    </a:cubicBezTo>
                    <a:close/>
                    <a:moveTo>
                      <a:pt x="0" y="11"/>
                    </a:moveTo>
                    <a:cubicBezTo>
                      <a:pt x="0" y="11"/>
                      <a:pt x="0" y="11"/>
                      <a:pt x="0"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60" name="Freeform 24">
                <a:extLst>
                  <a:ext uri="{FF2B5EF4-FFF2-40B4-BE49-F238E27FC236}">
                    <a16:creationId xmlns:a16="http://schemas.microsoft.com/office/drawing/2014/main" id="{9467AF49-F442-7738-09CA-707BFC8ABDAF}"/>
                  </a:ext>
                </a:extLst>
              </p:cNvPr>
              <p:cNvSpPr>
                <a:spLocks noEditPoints="1"/>
              </p:cNvSpPr>
              <p:nvPr/>
            </p:nvSpPr>
            <p:spPr bwMode="auto">
              <a:xfrm>
                <a:off x="15787688" y="3744913"/>
                <a:ext cx="585788" cy="584200"/>
              </a:xfrm>
              <a:custGeom>
                <a:avLst/>
                <a:gdLst>
                  <a:gd name="T0" fmla="*/ 44 w 52"/>
                  <a:gd name="T1" fmla="*/ 52 h 52"/>
                  <a:gd name="T2" fmla="*/ 42 w 52"/>
                  <a:gd name="T3" fmla="*/ 51 h 52"/>
                  <a:gd name="T4" fmla="*/ 41 w 52"/>
                  <a:gd name="T5" fmla="*/ 48 h 52"/>
                  <a:gd name="T6" fmla="*/ 39 w 52"/>
                  <a:gd name="T7" fmla="*/ 48 h 52"/>
                  <a:gd name="T8" fmla="*/ 38 w 52"/>
                  <a:gd name="T9" fmla="*/ 47 h 52"/>
                  <a:gd name="T10" fmla="*/ 35 w 52"/>
                  <a:gd name="T11" fmla="*/ 44 h 52"/>
                  <a:gd name="T12" fmla="*/ 35 w 52"/>
                  <a:gd name="T13" fmla="*/ 42 h 52"/>
                  <a:gd name="T14" fmla="*/ 35 w 52"/>
                  <a:gd name="T15" fmla="*/ 41 h 52"/>
                  <a:gd name="T16" fmla="*/ 35 w 52"/>
                  <a:gd name="T17" fmla="*/ 41 h 52"/>
                  <a:gd name="T18" fmla="*/ 35 w 52"/>
                  <a:gd name="T19" fmla="*/ 41 h 52"/>
                  <a:gd name="T20" fmla="*/ 33 w 52"/>
                  <a:gd name="T21" fmla="*/ 41 h 52"/>
                  <a:gd name="T22" fmla="*/ 26 w 52"/>
                  <a:gd name="T23" fmla="*/ 35 h 52"/>
                  <a:gd name="T24" fmla="*/ 19 w 52"/>
                  <a:gd name="T25" fmla="*/ 36 h 52"/>
                  <a:gd name="T26" fmla="*/ 0 w 52"/>
                  <a:gd name="T27" fmla="*/ 18 h 52"/>
                  <a:gd name="T28" fmla="*/ 19 w 52"/>
                  <a:gd name="T29" fmla="*/ 0 h 52"/>
                  <a:gd name="T30" fmla="*/ 37 w 52"/>
                  <a:gd name="T31" fmla="*/ 18 h 52"/>
                  <a:gd name="T32" fmla="*/ 35 w 52"/>
                  <a:gd name="T33" fmla="*/ 25 h 52"/>
                  <a:gd name="T34" fmla="*/ 51 w 52"/>
                  <a:gd name="T35" fmla="*/ 41 h 52"/>
                  <a:gd name="T36" fmla="*/ 51 w 52"/>
                  <a:gd name="T37" fmla="*/ 42 h 52"/>
                  <a:gd name="T38" fmla="*/ 52 w 52"/>
                  <a:gd name="T39" fmla="*/ 48 h 52"/>
                  <a:gd name="T40" fmla="*/ 51 w 52"/>
                  <a:gd name="T41" fmla="*/ 50 h 52"/>
                  <a:gd name="T42" fmla="*/ 44 w 52"/>
                  <a:gd name="T43" fmla="*/ 52 h 52"/>
                  <a:gd name="T44" fmla="*/ 44 w 52"/>
                  <a:gd name="T45" fmla="*/ 52 h 52"/>
                  <a:gd name="T46" fmla="*/ 40 w 52"/>
                  <a:gd name="T47" fmla="*/ 44 h 52"/>
                  <a:gd name="T48" fmla="*/ 43 w 52"/>
                  <a:gd name="T49" fmla="*/ 44 h 52"/>
                  <a:gd name="T50" fmla="*/ 44 w 52"/>
                  <a:gd name="T51" fmla="*/ 46 h 52"/>
                  <a:gd name="T52" fmla="*/ 45 w 52"/>
                  <a:gd name="T53" fmla="*/ 48 h 52"/>
                  <a:gd name="T54" fmla="*/ 49 w 52"/>
                  <a:gd name="T55" fmla="*/ 47 h 52"/>
                  <a:gd name="T56" fmla="*/ 48 w 52"/>
                  <a:gd name="T57" fmla="*/ 42 h 52"/>
                  <a:gd name="T58" fmla="*/ 32 w 52"/>
                  <a:gd name="T59" fmla="*/ 27 h 52"/>
                  <a:gd name="T60" fmla="*/ 32 w 52"/>
                  <a:gd name="T61" fmla="*/ 25 h 52"/>
                  <a:gd name="T62" fmla="*/ 34 w 52"/>
                  <a:gd name="T63" fmla="*/ 18 h 52"/>
                  <a:gd name="T64" fmla="*/ 19 w 52"/>
                  <a:gd name="T65" fmla="*/ 3 h 52"/>
                  <a:gd name="T66" fmla="*/ 4 w 52"/>
                  <a:gd name="T67" fmla="*/ 18 h 52"/>
                  <a:gd name="T68" fmla="*/ 19 w 52"/>
                  <a:gd name="T69" fmla="*/ 33 h 52"/>
                  <a:gd name="T70" fmla="*/ 26 w 52"/>
                  <a:gd name="T71" fmla="*/ 31 h 52"/>
                  <a:gd name="T72" fmla="*/ 28 w 52"/>
                  <a:gd name="T73" fmla="*/ 32 h 52"/>
                  <a:gd name="T74" fmla="*/ 34 w 52"/>
                  <a:gd name="T75" fmla="*/ 38 h 52"/>
                  <a:gd name="T76" fmla="*/ 34 w 52"/>
                  <a:gd name="T77" fmla="*/ 38 h 52"/>
                  <a:gd name="T78" fmla="*/ 36 w 52"/>
                  <a:gd name="T79" fmla="*/ 38 h 52"/>
                  <a:gd name="T80" fmla="*/ 38 w 52"/>
                  <a:gd name="T81" fmla="*/ 39 h 52"/>
                  <a:gd name="T82" fmla="*/ 39 w 52"/>
                  <a:gd name="T83" fmla="*/ 41 h 52"/>
                  <a:gd name="T84" fmla="*/ 38 w 52"/>
                  <a:gd name="T85" fmla="*/ 42 h 52"/>
                  <a:gd name="T86" fmla="*/ 40 w 52"/>
                  <a:gd name="T87" fmla="*/ 44 h 52"/>
                  <a:gd name="T88" fmla="*/ 40 w 52"/>
                  <a:gd name="T89" fmla="*/ 44 h 52"/>
                  <a:gd name="T90" fmla="*/ 40 w 52"/>
                  <a:gd name="T91" fmla="*/ 4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52">
                    <a:moveTo>
                      <a:pt x="44" y="52"/>
                    </a:moveTo>
                    <a:cubicBezTo>
                      <a:pt x="43" y="52"/>
                      <a:pt x="43" y="51"/>
                      <a:pt x="42" y="51"/>
                    </a:cubicBezTo>
                    <a:cubicBezTo>
                      <a:pt x="41" y="48"/>
                      <a:pt x="41" y="48"/>
                      <a:pt x="41" y="48"/>
                    </a:cubicBezTo>
                    <a:cubicBezTo>
                      <a:pt x="39" y="48"/>
                      <a:pt x="39" y="48"/>
                      <a:pt x="39" y="48"/>
                    </a:cubicBezTo>
                    <a:cubicBezTo>
                      <a:pt x="39" y="47"/>
                      <a:pt x="39" y="47"/>
                      <a:pt x="38" y="47"/>
                    </a:cubicBezTo>
                    <a:cubicBezTo>
                      <a:pt x="35" y="44"/>
                      <a:pt x="35" y="44"/>
                      <a:pt x="35" y="44"/>
                    </a:cubicBezTo>
                    <a:cubicBezTo>
                      <a:pt x="35" y="44"/>
                      <a:pt x="35" y="43"/>
                      <a:pt x="35" y="42"/>
                    </a:cubicBezTo>
                    <a:cubicBezTo>
                      <a:pt x="35" y="41"/>
                      <a:pt x="35" y="41"/>
                      <a:pt x="35" y="41"/>
                    </a:cubicBezTo>
                    <a:cubicBezTo>
                      <a:pt x="35" y="41"/>
                      <a:pt x="35" y="41"/>
                      <a:pt x="35" y="41"/>
                    </a:cubicBezTo>
                    <a:cubicBezTo>
                      <a:pt x="35" y="41"/>
                      <a:pt x="35" y="41"/>
                      <a:pt x="35" y="41"/>
                    </a:cubicBezTo>
                    <a:cubicBezTo>
                      <a:pt x="34" y="42"/>
                      <a:pt x="33" y="42"/>
                      <a:pt x="33" y="41"/>
                    </a:cubicBezTo>
                    <a:cubicBezTo>
                      <a:pt x="26" y="35"/>
                      <a:pt x="26" y="35"/>
                      <a:pt x="26" y="35"/>
                    </a:cubicBezTo>
                    <a:cubicBezTo>
                      <a:pt x="24" y="36"/>
                      <a:pt x="21" y="36"/>
                      <a:pt x="19" y="36"/>
                    </a:cubicBezTo>
                    <a:cubicBezTo>
                      <a:pt x="9" y="36"/>
                      <a:pt x="0" y="28"/>
                      <a:pt x="0" y="18"/>
                    </a:cubicBezTo>
                    <a:cubicBezTo>
                      <a:pt x="0" y="8"/>
                      <a:pt x="9" y="0"/>
                      <a:pt x="19" y="0"/>
                    </a:cubicBezTo>
                    <a:cubicBezTo>
                      <a:pt x="29" y="0"/>
                      <a:pt x="37" y="8"/>
                      <a:pt x="37" y="18"/>
                    </a:cubicBezTo>
                    <a:cubicBezTo>
                      <a:pt x="37" y="21"/>
                      <a:pt x="36" y="23"/>
                      <a:pt x="35" y="25"/>
                    </a:cubicBezTo>
                    <a:cubicBezTo>
                      <a:pt x="51" y="41"/>
                      <a:pt x="51" y="41"/>
                      <a:pt x="51" y="41"/>
                    </a:cubicBezTo>
                    <a:cubicBezTo>
                      <a:pt x="51" y="41"/>
                      <a:pt x="51" y="41"/>
                      <a:pt x="51" y="42"/>
                    </a:cubicBezTo>
                    <a:cubicBezTo>
                      <a:pt x="52" y="48"/>
                      <a:pt x="52" y="48"/>
                      <a:pt x="52" y="48"/>
                    </a:cubicBezTo>
                    <a:cubicBezTo>
                      <a:pt x="52" y="49"/>
                      <a:pt x="52" y="50"/>
                      <a:pt x="51" y="50"/>
                    </a:cubicBezTo>
                    <a:cubicBezTo>
                      <a:pt x="44" y="52"/>
                      <a:pt x="44" y="52"/>
                      <a:pt x="44" y="52"/>
                    </a:cubicBezTo>
                    <a:cubicBezTo>
                      <a:pt x="44" y="52"/>
                      <a:pt x="44" y="52"/>
                      <a:pt x="44" y="52"/>
                    </a:cubicBezTo>
                    <a:close/>
                    <a:moveTo>
                      <a:pt x="40" y="44"/>
                    </a:moveTo>
                    <a:cubicBezTo>
                      <a:pt x="43" y="44"/>
                      <a:pt x="43" y="44"/>
                      <a:pt x="43" y="44"/>
                    </a:cubicBezTo>
                    <a:cubicBezTo>
                      <a:pt x="43" y="45"/>
                      <a:pt x="44" y="45"/>
                      <a:pt x="44" y="46"/>
                    </a:cubicBezTo>
                    <a:cubicBezTo>
                      <a:pt x="45" y="48"/>
                      <a:pt x="45" y="48"/>
                      <a:pt x="45" y="48"/>
                    </a:cubicBezTo>
                    <a:cubicBezTo>
                      <a:pt x="49" y="47"/>
                      <a:pt x="49" y="47"/>
                      <a:pt x="49" y="47"/>
                    </a:cubicBezTo>
                    <a:cubicBezTo>
                      <a:pt x="48" y="42"/>
                      <a:pt x="48" y="42"/>
                      <a:pt x="48" y="42"/>
                    </a:cubicBezTo>
                    <a:cubicBezTo>
                      <a:pt x="32" y="27"/>
                      <a:pt x="32" y="27"/>
                      <a:pt x="32" y="27"/>
                    </a:cubicBezTo>
                    <a:cubicBezTo>
                      <a:pt x="32" y="26"/>
                      <a:pt x="32" y="25"/>
                      <a:pt x="32" y="25"/>
                    </a:cubicBezTo>
                    <a:cubicBezTo>
                      <a:pt x="33" y="23"/>
                      <a:pt x="34" y="20"/>
                      <a:pt x="34" y="18"/>
                    </a:cubicBezTo>
                    <a:cubicBezTo>
                      <a:pt x="34" y="10"/>
                      <a:pt x="27" y="3"/>
                      <a:pt x="19" y="3"/>
                    </a:cubicBezTo>
                    <a:cubicBezTo>
                      <a:pt x="10" y="3"/>
                      <a:pt x="4" y="10"/>
                      <a:pt x="4" y="18"/>
                    </a:cubicBezTo>
                    <a:cubicBezTo>
                      <a:pt x="4" y="26"/>
                      <a:pt x="10" y="33"/>
                      <a:pt x="19" y="33"/>
                    </a:cubicBezTo>
                    <a:cubicBezTo>
                      <a:pt x="21" y="33"/>
                      <a:pt x="23" y="33"/>
                      <a:pt x="26" y="31"/>
                    </a:cubicBezTo>
                    <a:cubicBezTo>
                      <a:pt x="26" y="31"/>
                      <a:pt x="27" y="31"/>
                      <a:pt x="28" y="32"/>
                    </a:cubicBezTo>
                    <a:cubicBezTo>
                      <a:pt x="34" y="38"/>
                      <a:pt x="34" y="38"/>
                      <a:pt x="34" y="38"/>
                    </a:cubicBezTo>
                    <a:cubicBezTo>
                      <a:pt x="34" y="38"/>
                      <a:pt x="34" y="38"/>
                      <a:pt x="34" y="38"/>
                    </a:cubicBezTo>
                    <a:cubicBezTo>
                      <a:pt x="35" y="37"/>
                      <a:pt x="36" y="37"/>
                      <a:pt x="36" y="38"/>
                    </a:cubicBezTo>
                    <a:cubicBezTo>
                      <a:pt x="38" y="39"/>
                      <a:pt x="38" y="39"/>
                      <a:pt x="38" y="39"/>
                    </a:cubicBezTo>
                    <a:cubicBezTo>
                      <a:pt x="39" y="40"/>
                      <a:pt x="39" y="41"/>
                      <a:pt x="39" y="41"/>
                    </a:cubicBezTo>
                    <a:cubicBezTo>
                      <a:pt x="38" y="42"/>
                      <a:pt x="38" y="42"/>
                      <a:pt x="38" y="42"/>
                    </a:cubicBezTo>
                    <a:lnTo>
                      <a:pt x="40" y="44"/>
                    </a:lnTo>
                    <a:close/>
                    <a:moveTo>
                      <a:pt x="40" y="44"/>
                    </a:moveTo>
                    <a:cubicBezTo>
                      <a:pt x="40" y="44"/>
                      <a:pt x="40" y="44"/>
                      <a:pt x="40" y="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grpSp>
        <p:grpSp>
          <p:nvGrpSpPr>
            <p:cNvPr id="48" name="Group 47">
              <a:extLst>
                <a:ext uri="{FF2B5EF4-FFF2-40B4-BE49-F238E27FC236}">
                  <a16:creationId xmlns:a16="http://schemas.microsoft.com/office/drawing/2014/main" id="{6C770FC5-3D65-C9A7-2E06-D9B20C526631}"/>
                </a:ext>
              </a:extLst>
            </p:cNvPr>
            <p:cNvGrpSpPr/>
            <p:nvPr/>
          </p:nvGrpSpPr>
          <p:grpSpPr>
            <a:xfrm>
              <a:off x="3288895" y="3280440"/>
              <a:ext cx="350685" cy="357356"/>
              <a:chOff x="18770600" y="2700338"/>
              <a:chExt cx="584200" cy="595313"/>
            </a:xfrm>
            <a:solidFill>
              <a:srgbClr val="FFFFFF"/>
            </a:solidFill>
          </p:grpSpPr>
          <p:sp>
            <p:nvSpPr>
              <p:cNvPr id="51" name="Freeform 40">
                <a:extLst>
                  <a:ext uri="{FF2B5EF4-FFF2-40B4-BE49-F238E27FC236}">
                    <a16:creationId xmlns:a16="http://schemas.microsoft.com/office/drawing/2014/main" id="{99AC624A-B332-02BB-8C40-281DAE968F99}"/>
                  </a:ext>
                </a:extLst>
              </p:cNvPr>
              <p:cNvSpPr>
                <a:spLocks noEditPoints="1"/>
              </p:cNvSpPr>
              <p:nvPr/>
            </p:nvSpPr>
            <p:spPr bwMode="auto">
              <a:xfrm>
                <a:off x="18837275" y="2890838"/>
                <a:ext cx="450850" cy="404813"/>
              </a:xfrm>
              <a:custGeom>
                <a:avLst/>
                <a:gdLst>
                  <a:gd name="T0" fmla="*/ 32 w 40"/>
                  <a:gd name="T1" fmla="*/ 36 h 36"/>
                  <a:gd name="T2" fmla="*/ 8 w 40"/>
                  <a:gd name="T3" fmla="*/ 36 h 36"/>
                  <a:gd name="T4" fmla="*/ 0 w 40"/>
                  <a:gd name="T5" fmla="*/ 28 h 36"/>
                  <a:gd name="T6" fmla="*/ 0 w 40"/>
                  <a:gd name="T7" fmla="*/ 2 h 36"/>
                  <a:gd name="T8" fmla="*/ 1 w 40"/>
                  <a:gd name="T9" fmla="*/ 0 h 36"/>
                  <a:gd name="T10" fmla="*/ 3 w 40"/>
                  <a:gd name="T11" fmla="*/ 2 h 36"/>
                  <a:gd name="T12" fmla="*/ 3 w 40"/>
                  <a:gd name="T13" fmla="*/ 28 h 36"/>
                  <a:gd name="T14" fmla="*/ 8 w 40"/>
                  <a:gd name="T15" fmla="*/ 32 h 36"/>
                  <a:gd name="T16" fmla="*/ 32 w 40"/>
                  <a:gd name="T17" fmla="*/ 32 h 36"/>
                  <a:gd name="T18" fmla="*/ 37 w 40"/>
                  <a:gd name="T19" fmla="*/ 28 h 36"/>
                  <a:gd name="T20" fmla="*/ 37 w 40"/>
                  <a:gd name="T21" fmla="*/ 2 h 36"/>
                  <a:gd name="T22" fmla="*/ 38 w 40"/>
                  <a:gd name="T23" fmla="*/ 0 h 36"/>
                  <a:gd name="T24" fmla="*/ 40 w 40"/>
                  <a:gd name="T25" fmla="*/ 2 h 36"/>
                  <a:gd name="T26" fmla="*/ 40 w 40"/>
                  <a:gd name="T27" fmla="*/ 28 h 36"/>
                  <a:gd name="T28" fmla="*/ 32 w 40"/>
                  <a:gd name="T29" fmla="*/ 36 h 36"/>
                  <a:gd name="T30" fmla="*/ 32 w 40"/>
                  <a:gd name="T31" fmla="*/ 36 h 36"/>
                  <a:gd name="T32" fmla="*/ 32 w 40"/>
                  <a:gd name="T3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36">
                    <a:moveTo>
                      <a:pt x="32" y="36"/>
                    </a:moveTo>
                    <a:cubicBezTo>
                      <a:pt x="8" y="36"/>
                      <a:pt x="8" y="36"/>
                      <a:pt x="8" y="36"/>
                    </a:cubicBezTo>
                    <a:cubicBezTo>
                      <a:pt x="2" y="36"/>
                      <a:pt x="0" y="35"/>
                      <a:pt x="0" y="28"/>
                    </a:cubicBezTo>
                    <a:cubicBezTo>
                      <a:pt x="0" y="2"/>
                      <a:pt x="0" y="2"/>
                      <a:pt x="0" y="2"/>
                    </a:cubicBezTo>
                    <a:cubicBezTo>
                      <a:pt x="0" y="1"/>
                      <a:pt x="1" y="0"/>
                      <a:pt x="1" y="0"/>
                    </a:cubicBezTo>
                    <a:cubicBezTo>
                      <a:pt x="2" y="0"/>
                      <a:pt x="3" y="1"/>
                      <a:pt x="3" y="2"/>
                    </a:cubicBezTo>
                    <a:cubicBezTo>
                      <a:pt x="3" y="28"/>
                      <a:pt x="3" y="28"/>
                      <a:pt x="3" y="28"/>
                    </a:cubicBezTo>
                    <a:cubicBezTo>
                      <a:pt x="3" y="32"/>
                      <a:pt x="3" y="32"/>
                      <a:pt x="8" y="32"/>
                    </a:cubicBezTo>
                    <a:cubicBezTo>
                      <a:pt x="32" y="32"/>
                      <a:pt x="32" y="32"/>
                      <a:pt x="32" y="32"/>
                    </a:cubicBezTo>
                    <a:cubicBezTo>
                      <a:pt x="36" y="32"/>
                      <a:pt x="37" y="32"/>
                      <a:pt x="37" y="28"/>
                    </a:cubicBezTo>
                    <a:cubicBezTo>
                      <a:pt x="37" y="2"/>
                      <a:pt x="37" y="2"/>
                      <a:pt x="37" y="2"/>
                    </a:cubicBezTo>
                    <a:cubicBezTo>
                      <a:pt x="37" y="1"/>
                      <a:pt x="37" y="0"/>
                      <a:pt x="38" y="0"/>
                    </a:cubicBezTo>
                    <a:cubicBezTo>
                      <a:pt x="39" y="0"/>
                      <a:pt x="40" y="1"/>
                      <a:pt x="40" y="2"/>
                    </a:cubicBezTo>
                    <a:cubicBezTo>
                      <a:pt x="40" y="28"/>
                      <a:pt x="40" y="28"/>
                      <a:pt x="40" y="28"/>
                    </a:cubicBezTo>
                    <a:cubicBezTo>
                      <a:pt x="40" y="34"/>
                      <a:pt x="38" y="36"/>
                      <a:pt x="32" y="36"/>
                    </a:cubicBezTo>
                    <a:close/>
                    <a:moveTo>
                      <a:pt x="32" y="36"/>
                    </a:moveTo>
                    <a:cubicBezTo>
                      <a:pt x="32" y="36"/>
                      <a:pt x="32" y="36"/>
                      <a:pt x="32" y="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52" name="Freeform 41">
                <a:extLst>
                  <a:ext uri="{FF2B5EF4-FFF2-40B4-BE49-F238E27FC236}">
                    <a16:creationId xmlns:a16="http://schemas.microsoft.com/office/drawing/2014/main" id="{97B01135-81A9-0A0B-79F1-3EC887B445DB}"/>
                  </a:ext>
                </a:extLst>
              </p:cNvPr>
              <p:cNvSpPr>
                <a:spLocks noEditPoints="1"/>
              </p:cNvSpPr>
              <p:nvPr/>
            </p:nvSpPr>
            <p:spPr bwMode="auto">
              <a:xfrm>
                <a:off x="18916650" y="2700338"/>
                <a:ext cx="292100" cy="112713"/>
              </a:xfrm>
              <a:custGeom>
                <a:avLst/>
                <a:gdLst>
                  <a:gd name="T0" fmla="*/ 24 w 26"/>
                  <a:gd name="T1" fmla="*/ 10 h 10"/>
                  <a:gd name="T2" fmla="*/ 22 w 26"/>
                  <a:gd name="T3" fmla="*/ 9 h 10"/>
                  <a:gd name="T4" fmla="*/ 22 w 26"/>
                  <a:gd name="T5" fmla="*/ 8 h 10"/>
                  <a:gd name="T6" fmla="*/ 17 w 26"/>
                  <a:gd name="T7" fmla="*/ 3 h 10"/>
                  <a:gd name="T8" fmla="*/ 8 w 26"/>
                  <a:gd name="T9" fmla="*/ 3 h 10"/>
                  <a:gd name="T10" fmla="*/ 3 w 26"/>
                  <a:gd name="T11" fmla="*/ 8 h 10"/>
                  <a:gd name="T12" fmla="*/ 3 w 26"/>
                  <a:gd name="T13" fmla="*/ 9 h 10"/>
                  <a:gd name="T14" fmla="*/ 2 w 26"/>
                  <a:gd name="T15" fmla="*/ 10 h 10"/>
                  <a:gd name="T16" fmla="*/ 0 w 26"/>
                  <a:gd name="T17" fmla="*/ 9 h 10"/>
                  <a:gd name="T18" fmla="*/ 0 w 26"/>
                  <a:gd name="T19" fmla="*/ 8 h 10"/>
                  <a:gd name="T20" fmla="*/ 8 w 26"/>
                  <a:gd name="T21" fmla="*/ 0 h 10"/>
                  <a:gd name="T22" fmla="*/ 17 w 26"/>
                  <a:gd name="T23" fmla="*/ 0 h 10"/>
                  <a:gd name="T24" fmla="*/ 26 w 26"/>
                  <a:gd name="T25" fmla="*/ 8 h 10"/>
                  <a:gd name="T26" fmla="*/ 26 w 26"/>
                  <a:gd name="T27" fmla="*/ 9 h 10"/>
                  <a:gd name="T28" fmla="*/ 24 w 26"/>
                  <a:gd name="T29" fmla="*/ 10 h 10"/>
                  <a:gd name="T30" fmla="*/ 24 w 26"/>
                  <a:gd name="T31" fmla="*/ 10 h 10"/>
                  <a:gd name="T32" fmla="*/ 24 w 26"/>
                  <a:gd name="T3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10">
                    <a:moveTo>
                      <a:pt x="24" y="10"/>
                    </a:moveTo>
                    <a:cubicBezTo>
                      <a:pt x="23" y="10"/>
                      <a:pt x="22" y="9"/>
                      <a:pt x="22" y="9"/>
                    </a:cubicBezTo>
                    <a:cubicBezTo>
                      <a:pt x="22" y="8"/>
                      <a:pt x="22" y="8"/>
                      <a:pt x="22" y="8"/>
                    </a:cubicBezTo>
                    <a:cubicBezTo>
                      <a:pt x="22" y="3"/>
                      <a:pt x="22" y="3"/>
                      <a:pt x="17" y="3"/>
                    </a:cubicBezTo>
                    <a:cubicBezTo>
                      <a:pt x="8" y="3"/>
                      <a:pt x="8" y="3"/>
                      <a:pt x="8" y="3"/>
                    </a:cubicBezTo>
                    <a:cubicBezTo>
                      <a:pt x="3" y="3"/>
                      <a:pt x="3" y="4"/>
                      <a:pt x="3" y="8"/>
                    </a:cubicBezTo>
                    <a:cubicBezTo>
                      <a:pt x="3" y="9"/>
                      <a:pt x="3" y="9"/>
                      <a:pt x="3" y="9"/>
                    </a:cubicBezTo>
                    <a:cubicBezTo>
                      <a:pt x="3" y="9"/>
                      <a:pt x="2" y="10"/>
                      <a:pt x="2" y="10"/>
                    </a:cubicBezTo>
                    <a:cubicBezTo>
                      <a:pt x="1" y="10"/>
                      <a:pt x="0" y="9"/>
                      <a:pt x="0" y="9"/>
                    </a:cubicBezTo>
                    <a:cubicBezTo>
                      <a:pt x="0" y="8"/>
                      <a:pt x="0" y="8"/>
                      <a:pt x="0" y="8"/>
                    </a:cubicBezTo>
                    <a:cubicBezTo>
                      <a:pt x="0" y="2"/>
                      <a:pt x="2" y="0"/>
                      <a:pt x="8" y="0"/>
                    </a:cubicBezTo>
                    <a:cubicBezTo>
                      <a:pt x="17" y="0"/>
                      <a:pt x="17" y="0"/>
                      <a:pt x="17" y="0"/>
                    </a:cubicBezTo>
                    <a:cubicBezTo>
                      <a:pt x="24" y="0"/>
                      <a:pt x="26" y="2"/>
                      <a:pt x="26" y="8"/>
                    </a:cubicBezTo>
                    <a:cubicBezTo>
                      <a:pt x="26" y="9"/>
                      <a:pt x="26" y="9"/>
                      <a:pt x="26" y="9"/>
                    </a:cubicBezTo>
                    <a:cubicBezTo>
                      <a:pt x="26" y="9"/>
                      <a:pt x="25" y="10"/>
                      <a:pt x="24" y="10"/>
                    </a:cubicBezTo>
                    <a:close/>
                    <a:moveTo>
                      <a:pt x="24" y="10"/>
                    </a:moveTo>
                    <a:cubicBezTo>
                      <a:pt x="24" y="10"/>
                      <a:pt x="24" y="10"/>
                      <a:pt x="2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53" name="Freeform 42">
                <a:extLst>
                  <a:ext uri="{FF2B5EF4-FFF2-40B4-BE49-F238E27FC236}">
                    <a16:creationId xmlns:a16="http://schemas.microsoft.com/office/drawing/2014/main" id="{B362DA3B-7ACF-82E8-FAD1-25719AAA6271}"/>
                  </a:ext>
                </a:extLst>
              </p:cNvPr>
              <p:cNvSpPr>
                <a:spLocks noEditPoints="1"/>
              </p:cNvSpPr>
              <p:nvPr/>
            </p:nvSpPr>
            <p:spPr bwMode="auto">
              <a:xfrm>
                <a:off x="18938875" y="3160713"/>
                <a:ext cx="22225" cy="44450"/>
              </a:xfrm>
              <a:custGeom>
                <a:avLst/>
                <a:gdLst>
                  <a:gd name="T0" fmla="*/ 1 w 2"/>
                  <a:gd name="T1" fmla="*/ 4 h 4"/>
                  <a:gd name="T2" fmla="*/ 0 w 2"/>
                  <a:gd name="T3" fmla="*/ 3 h 4"/>
                  <a:gd name="T4" fmla="*/ 0 w 2"/>
                  <a:gd name="T5" fmla="*/ 1 h 4"/>
                  <a:gd name="T6" fmla="*/ 1 w 2"/>
                  <a:gd name="T7" fmla="*/ 0 h 4"/>
                  <a:gd name="T8" fmla="*/ 2 w 2"/>
                  <a:gd name="T9" fmla="*/ 1 h 4"/>
                  <a:gd name="T10" fmla="*/ 2 w 2"/>
                  <a:gd name="T11" fmla="*/ 3 h 4"/>
                  <a:gd name="T12" fmla="*/ 1 w 2"/>
                  <a:gd name="T13" fmla="*/ 4 h 4"/>
                  <a:gd name="T14" fmla="*/ 1 w 2"/>
                  <a:gd name="T15" fmla="*/ 4 h 4"/>
                  <a:gd name="T16" fmla="*/ 1 w 2"/>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4"/>
                    </a:moveTo>
                    <a:cubicBezTo>
                      <a:pt x="1" y="4"/>
                      <a:pt x="0" y="3"/>
                      <a:pt x="0" y="3"/>
                    </a:cubicBezTo>
                    <a:cubicBezTo>
                      <a:pt x="0" y="1"/>
                      <a:pt x="0" y="1"/>
                      <a:pt x="0" y="1"/>
                    </a:cubicBezTo>
                    <a:cubicBezTo>
                      <a:pt x="0" y="1"/>
                      <a:pt x="1" y="0"/>
                      <a:pt x="1" y="0"/>
                    </a:cubicBezTo>
                    <a:cubicBezTo>
                      <a:pt x="2" y="0"/>
                      <a:pt x="2" y="1"/>
                      <a:pt x="2" y="1"/>
                    </a:cubicBezTo>
                    <a:cubicBezTo>
                      <a:pt x="2" y="3"/>
                      <a:pt x="2" y="3"/>
                      <a:pt x="2" y="3"/>
                    </a:cubicBezTo>
                    <a:cubicBezTo>
                      <a:pt x="2" y="3"/>
                      <a:pt x="2" y="4"/>
                      <a:pt x="1" y="4"/>
                    </a:cubicBezTo>
                    <a:close/>
                    <a:moveTo>
                      <a:pt x="1" y="4"/>
                    </a:moveTo>
                    <a:cubicBezTo>
                      <a:pt x="1" y="4"/>
                      <a:pt x="1" y="4"/>
                      <a:pt x="1"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54" name="Freeform 43">
                <a:extLst>
                  <a:ext uri="{FF2B5EF4-FFF2-40B4-BE49-F238E27FC236}">
                    <a16:creationId xmlns:a16="http://schemas.microsoft.com/office/drawing/2014/main" id="{61EB7EC8-024B-CC49-83D8-BB88BCCFA2AB}"/>
                  </a:ext>
                </a:extLst>
              </p:cNvPr>
              <p:cNvSpPr>
                <a:spLocks noEditPoints="1"/>
              </p:cNvSpPr>
              <p:nvPr/>
            </p:nvSpPr>
            <p:spPr bwMode="auto">
              <a:xfrm>
                <a:off x="18938875" y="2970213"/>
                <a:ext cx="22225" cy="168275"/>
              </a:xfrm>
              <a:custGeom>
                <a:avLst/>
                <a:gdLst>
                  <a:gd name="T0" fmla="*/ 1 w 2"/>
                  <a:gd name="T1" fmla="*/ 15 h 15"/>
                  <a:gd name="T2" fmla="*/ 0 w 2"/>
                  <a:gd name="T3" fmla="*/ 14 h 15"/>
                  <a:gd name="T4" fmla="*/ 0 w 2"/>
                  <a:gd name="T5" fmla="*/ 1 h 15"/>
                  <a:gd name="T6" fmla="*/ 1 w 2"/>
                  <a:gd name="T7" fmla="*/ 0 h 15"/>
                  <a:gd name="T8" fmla="*/ 2 w 2"/>
                  <a:gd name="T9" fmla="*/ 1 h 15"/>
                  <a:gd name="T10" fmla="*/ 2 w 2"/>
                  <a:gd name="T11" fmla="*/ 14 h 15"/>
                  <a:gd name="T12" fmla="*/ 1 w 2"/>
                  <a:gd name="T13" fmla="*/ 15 h 15"/>
                  <a:gd name="T14" fmla="*/ 1 w 2"/>
                  <a:gd name="T15" fmla="*/ 15 h 15"/>
                  <a:gd name="T16" fmla="*/ 1 w 2"/>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5">
                    <a:moveTo>
                      <a:pt x="1" y="15"/>
                    </a:moveTo>
                    <a:cubicBezTo>
                      <a:pt x="1" y="15"/>
                      <a:pt x="0" y="15"/>
                      <a:pt x="0" y="14"/>
                    </a:cubicBezTo>
                    <a:cubicBezTo>
                      <a:pt x="0" y="1"/>
                      <a:pt x="0" y="1"/>
                      <a:pt x="0" y="1"/>
                    </a:cubicBezTo>
                    <a:cubicBezTo>
                      <a:pt x="0" y="0"/>
                      <a:pt x="1" y="0"/>
                      <a:pt x="1" y="0"/>
                    </a:cubicBezTo>
                    <a:cubicBezTo>
                      <a:pt x="2" y="0"/>
                      <a:pt x="2" y="0"/>
                      <a:pt x="2" y="1"/>
                    </a:cubicBezTo>
                    <a:cubicBezTo>
                      <a:pt x="2" y="14"/>
                      <a:pt x="2" y="14"/>
                      <a:pt x="2" y="14"/>
                    </a:cubicBezTo>
                    <a:cubicBezTo>
                      <a:pt x="2" y="15"/>
                      <a:pt x="2" y="15"/>
                      <a:pt x="1" y="15"/>
                    </a:cubicBezTo>
                    <a:close/>
                    <a:moveTo>
                      <a:pt x="1" y="15"/>
                    </a:moveTo>
                    <a:cubicBezTo>
                      <a:pt x="1" y="15"/>
                      <a:pt x="1" y="15"/>
                      <a:pt x="1" y="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55" name="Freeform 44">
                <a:extLst>
                  <a:ext uri="{FF2B5EF4-FFF2-40B4-BE49-F238E27FC236}">
                    <a16:creationId xmlns:a16="http://schemas.microsoft.com/office/drawing/2014/main" id="{4F9A4579-822F-861B-57D5-E1AF999DF404}"/>
                  </a:ext>
                </a:extLst>
              </p:cNvPr>
              <p:cNvSpPr>
                <a:spLocks noEditPoints="1"/>
              </p:cNvSpPr>
              <p:nvPr/>
            </p:nvSpPr>
            <p:spPr bwMode="auto">
              <a:xfrm>
                <a:off x="19051588" y="2970213"/>
                <a:ext cx="22225" cy="234950"/>
              </a:xfrm>
              <a:custGeom>
                <a:avLst/>
                <a:gdLst>
                  <a:gd name="T0" fmla="*/ 1 w 2"/>
                  <a:gd name="T1" fmla="*/ 21 h 21"/>
                  <a:gd name="T2" fmla="*/ 0 w 2"/>
                  <a:gd name="T3" fmla="*/ 20 h 21"/>
                  <a:gd name="T4" fmla="*/ 0 w 2"/>
                  <a:gd name="T5" fmla="*/ 1 h 21"/>
                  <a:gd name="T6" fmla="*/ 1 w 2"/>
                  <a:gd name="T7" fmla="*/ 0 h 21"/>
                  <a:gd name="T8" fmla="*/ 2 w 2"/>
                  <a:gd name="T9" fmla="*/ 1 h 21"/>
                  <a:gd name="T10" fmla="*/ 2 w 2"/>
                  <a:gd name="T11" fmla="*/ 20 h 21"/>
                  <a:gd name="T12" fmla="*/ 1 w 2"/>
                  <a:gd name="T13" fmla="*/ 21 h 21"/>
                  <a:gd name="T14" fmla="*/ 1 w 2"/>
                  <a:gd name="T15" fmla="*/ 21 h 21"/>
                  <a:gd name="T16" fmla="*/ 1 w 2"/>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1">
                    <a:moveTo>
                      <a:pt x="1" y="21"/>
                    </a:moveTo>
                    <a:cubicBezTo>
                      <a:pt x="0" y="21"/>
                      <a:pt x="0" y="20"/>
                      <a:pt x="0" y="20"/>
                    </a:cubicBezTo>
                    <a:cubicBezTo>
                      <a:pt x="0" y="1"/>
                      <a:pt x="0" y="1"/>
                      <a:pt x="0" y="1"/>
                    </a:cubicBezTo>
                    <a:cubicBezTo>
                      <a:pt x="0" y="0"/>
                      <a:pt x="0" y="0"/>
                      <a:pt x="1" y="0"/>
                    </a:cubicBezTo>
                    <a:cubicBezTo>
                      <a:pt x="1" y="0"/>
                      <a:pt x="2" y="0"/>
                      <a:pt x="2" y="1"/>
                    </a:cubicBezTo>
                    <a:cubicBezTo>
                      <a:pt x="2" y="20"/>
                      <a:pt x="2" y="20"/>
                      <a:pt x="2" y="20"/>
                    </a:cubicBezTo>
                    <a:cubicBezTo>
                      <a:pt x="2" y="20"/>
                      <a:pt x="1" y="21"/>
                      <a:pt x="1" y="21"/>
                    </a:cubicBezTo>
                    <a:close/>
                    <a:moveTo>
                      <a:pt x="1" y="21"/>
                    </a:moveTo>
                    <a:cubicBezTo>
                      <a:pt x="1" y="21"/>
                      <a:pt x="1" y="21"/>
                      <a:pt x="1"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56" name="Freeform 45">
                <a:extLst>
                  <a:ext uri="{FF2B5EF4-FFF2-40B4-BE49-F238E27FC236}">
                    <a16:creationId xmlns:a16="http://schemas.microsoft.com/office/drawing/2014/main" id="{DD5DA049-BBA2-9D4F-C3CE-05DCA46EB7AA}"/>
                  </a:ext>
                </a:extLst>
              </p:cNvPr>
              <p:cNvSpPr>
                <a:spLocks noEditPoints="1"/>
              </p:cNvSpPr>
              <p:nvPr/>
            </p:nvSpPr>
            <p:spPr bwMode="auto">
              <a:xfrm>
                <a:off x="19164300" y="2970213"/>
                <a:ext cx="11113" cy="234950"/>
              </a:xfrm>
              <a:custGeom>
                <a:avLst/>
                <a:gdLst>
                  <a:gd name="T0" fmla="*/ 0 w 1"/>
                  <a:gd name="T1" fmla="*/ 21 h 21"/>
                  <a:gd name="T2" fmla="*/ 0 w 1"/>
                  <a:gd name="T3" fmla="*/ 20 h 21"/>
                  <a:gd name="T4" fmla="*/ 0 w 1"/>
                  <a:gd name="T5" fmla="*/ 1 h 21"/>
                  <a:gd name="T6" fmla="*/ 0 w 1"/>
                  <a:gd name="T7" fmla="*/ 0 h 21"/>
                  <a:gd name="T8" fmla="*/ 1 w 1"/>
                  <a:gd name="T9" fmla="*/ 1 h 21"/>
                  <a:gd name="T10" fmla="*/ 1 w 1"/>
                  <a:gd name="T11" fmla="*/ 20 h 21"/>
                  <a:gd name="T12" fmla="*/ 0 w 1"/>
                  <a:gd name="T13" fmla="*/ 21 h 21"/>
                  <a:gd name="T14" fmla="*/ 0 w 1"/>
                  <a:gd name="T15" fmla="*/ 21 h 21"/>
                  <a:gd name="T16" fmla="*/ 0 w 1"/>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1">
                    <a:moveTo>
                      <a:pt x="0" y="21"/>
                    </a:moveTo>
                    <a:cubicBezTo>
                      <a:pt x="0" y="21"/>
                      <a:pt x="0" y="20"/>
                      <a:pt x="0" y="20"/>
                    </a:cubicBezTo>
                    <a:cubicBezTo>
                      <a:pt x="0" y="1"/>
                      <a:pt x="0" y="1"/>
                      <a:pt x="0" y="1"/>
                    </a:cubicBezTo>
                    <a:cubicBezTo>
                      <a:pt x="0" y="0"/>
                      <a:pt x="0" y="0"/>
                      <a:pt x="0" y="0"/>
                    </a:cubicBezTo>
                    <a:cubicBezTo>
                      <a:pt x="1" y="0"/>
                      <a:pt x="1" y="0"/>
                      <a:pt x="1" y="1"/>
                    </a:cubicBezTo>
                    <a:cubicBezTo>
                      <a:pt x="1" y="20"/>
                      <a:pt x="1" y="20"/>
                      <a:pt x="1" y="20"/>
                    </a:cubicBezTo>
                    <a:cubicBezTo>
                      <a:pt x="1" y="20"/>
                      <a:pt x="1" y="21"/>
                      <a:pt x="0" y="21"/>
                    </a:cubicBezTo>
                    <a:close/>
                    <a:moveTo>
                      <a:pt x="0" y="21"/>
                    </a:moveTo>
                    <a:cubicBezTo>
                      <a:pt x="0" y="21"/>
                      <a:pt x="0" y="21"/>
                      <a:pt x="0"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57" name="Freeform 46">
                <a:extLst>
                  <a:ext uri="{FF2B5EF4-FFF2-40B4-BE49-F238E27FC236}">
                    <a16:creationId xmlns:a16="http://schemas.microsoft.com/office/drawing/2014/main" id="{344CEA07-43A3-6269-C62A-67DFA2014AC0}"/>
                  </a:ext>
                </a:extLst>
              </p:cNvPr>
              <p:cNvSpPr>
                <a:spLocks noEditPoints="1"/>
              </p:cNvSpPr>
              <p:nvPr/>
            </p:nvSpPr>
            <p:spPr bwMode="auto">
              <a:xfrm>
                <a:off x="18770600" y="2778125"/>
                <a:ext cx="584200" cy="157163"/>
              </a:xfrm>
              <a:custGeom>
                <a:avLst/>
                <a:gdLst>
                  <a:gd name="T0" fmla="*/ 52 w 52"/>
                  <a:gd name="T1" fmla="*/ 7 h 14"/>
                  <a:gd name="T2" fmla="*/ 46 w 52"/>
                  <a:gd name="T3" fmla="*/ 14 h 14"/>
                  <a:gd name="T4" fmla="*/ 7 w 52"/>
                  <a:gd name="T5" fmla="*/ 14 h 14"/>
                  <a:gd name="T6" fmla="*/ 0 w 52"/>
                  <a:gd name="T7" fmla="*/ 7 h 14"/>
                  <a:gd name="T8" fmla="*/ 0 w 52"/>
                  <a:gd name="T9" fmla="*/ 7 h 14"/>
                  <a:gd name="T10" fmla="*/ 7 w 52"/>
                  <a:gd name="T11" fmla="*/ 0 h 14"/>
                  <a:gd name="T12" fmla="*/ 46 w 52"/>
                  <a:gd name="T13" fmla="*/ 0 h 14"/>
                  <a:gd name="T14" fmla="*/ 52 w 52"/>
                  <a:gd name="T15" fmla="*/ 7 h 14"/>
                  <a:gd name="T16" fmla="*/ 49 w 52"/>
                  <a:gd name="T17" fmla="*/ 7 h 14"/>
                  <a:gd name="T18" fmla="*/ 46 w 52"/>
                  <a:gd name="T19" fmla="*/ 3 h 14"/>
                  <a:gd name="T20" fmla="*/ 7 w 52"/>
                  <a:gd name="T21" fmla="*/ 3 h 14"/>
                  <a:gd name="T22" fmla="*/ 3 w 52"/>
                  <a:gd name="T23" fmla="*/ 7 h 14"/>
                  <a:gd name="T24" fmla="*/ 3 w 52"/>
                  <a:gd name="T25" fmla="*/ 7 h 14"/>
                  <a:gd name="T26" fmla="*/ 7 w 52"/>
                  <a:gd name="T27" fmla="*/ 10 h 14"/>
                  <a:gd name="T28" fmla="*/ 46 w 52"/>
                  <a:gd name="T29" fmla="*/ 10 h 14"/>
                  <a:gd name="T30" fmla="*/ 49 w 52"/>
                  <a:gd name="T31" fmla="*/ 7 h 14"/>
                  <a:gd name="T32" fmla="*/ 49 w 52"/>
                  <a:gd name="T33" fmla="*/ 7 h 14"/>
                  <a:gd name="T34" fmla="*/ 49 w 52"/>
                  <a:gd name="T35"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4">
                    <a:moveTo>
                      <a:pt x="52" y="7"/>
                    </a:moveTo>
                    <a:cubicBezTo>
                      <a:pt x="52" y="11"/>
                      <a:pt x="49" y="14"/>
                      <a:pt x="46" y="14"/>
                    </a:cubicBezTo>
                    <a:cubicBezTo>
                      <a:pt x="7" y="14"/>
                      <a:pt x="7" y="14"/>
                      <a:pt x="7" y="14"/>
                    </a:cubicBezTo>
                    <a:cubicBezTo>
                      <a:pt x="3" y="14"/>
                      <a:pt x="0" y="11"/>
                      <a:pt x="0" y="7"/>
                    </a:cubicBezTo>
                    <a:cubicBezTo>
                      <a:pt x="0" y="7"/>
                      <a:pt x="0" y="7"/>
                      <a:pt x="0" y="7"/>
                    </a:cubicBezTo>
                    <a:cubicBezTo>
                      <a:pt x="0" y="3"/>
                      <a:pt x="3" y="0"/>
                      <a:pt x="7" y="0"/>
                    </a:cubicBezTo>
                    <a:cubicBezTo>
                      <a:pt x="46" y="0"/>
                      <a:pt x="46" y="0"/>
                      <a:pt x="46" y="0"/>
                    </a:cubicBezTo>
                    <a:cubicBezTo>
                      <a:pt x="49" y="0"/>
                      <a:pt x="52" y="3"/>
                      <a:pt x="52" y="7"/>
                    </a:cubicBezTo>
                    <a:close/>
                    <a:moveTo>
                      <a:pt x="49" y="7"/>
                    </a:moveTo>
                    <a:cubicBezTo>
                      <a:pt x="49" y="5"/>
                      <a:pt x="48" y="3"/>
                      <a:pt x="46" y="3"/>
                    </a:cubicBezTo>
                    <a:cubicBezTo>
                      <a:pt x="7" y="3"/>
                      <a:pt x="7" y="3"/>
                      <a:pt x="7" y="3"/>
                    </a:cubicBezTo>
                    <a:cubicBezTo>
                      <a:pt x="5" y="3"/>
                      <a:pt x="3" y="5"/>
                      <a:pt x="3" y="7"/>
                    </a:cubicBezTo>
                    <a:cubicBezTo>
                      <a:pt x="3" y="7"/>
                      <a:pt x="3" y="7"/>
                      <a:pt x="3" y="7"/>
                    </a:cubicBezTo>
                    <a:cubicBezTo>
                      <a:pt x="3" y="9"/>
                      <a:pt x="5" y="10"/>
                      <a:pt x="7" y="10"/>
                    </a:cubicBezTo>
                    <a:cubicBezTo>
                      <a:pt x="46" y="10"/>
                      <a:pt x="46" y="10"/>
                      <a:pt x="46" y="10"/>
                    </a:cubicBezTo>
                    <a:cubicBezTo>
                      <a:pt x="48" y="10"/>
                      <a:pt x="49" y="9"/>
                      <a:pt x="49" y="7"/>
                    </a:cubicBezTo>
                    <a:close/>
                    <a:moveTo>
                      <a:pt x="49" y="7"/>
                    </a:moveTo>
                    <a:cubicBezTo>
                      <a:pt x="49" y="7"/>
                      <a:pt x="49" y="7"/>
                      <a:pt x="49"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grpSp>
        <p:sp>
          <p:nvSpPr>
            <p:cNvPr id="49" name="Freeform 72">
              <a:extLst>
                <a:ext uri="{FF2B5EF4-FFF2-40B4-BE49-F238E27FC236}">
                  <a16:creationId xmlns:a16="http://schemas.microsoft.com/office/drawing/2014/main" id="{349F1C56-66F6-D4F2-DAD7-FE1BF06D5F16}"/>
                </a:ext>
              </a:extLst>
            </p:cNvPr>
            <p:cNvSpPr>
              <a:spLocks noEditPoints="1"/>
            </p:cNvSpPr>
            <p:nvPr/>
          </p:nvSpPr>
          <p:spPr bwMode="auto">
            <a:xfrm>
              <a:off x="1824505" y="4928384"/>
              <a:ext cx="324002" cy="344014"/>
            </a:xfrm>
            <a:custGeom>
              <a:avLst/>
              <a:gdLst>
                <a:gd name="T0" fmla="*/ 34 w 48"/>
                <a:gd name="T1" fmla="*/ 31 h 51"/>
                <a:gd name="T2" fmla="*/ 41 w 48"/>
                <a:gd name="T3" fmla="*/ 17 h 51"/>
                <a:gd name="T4" fmla="*/ 24 w 48"/>
                <a:gd name="T5" fmla="*/ 0 h 51"/>
                <a:gd name="T6" fmla="*/ 6 w 48"/>
                <a:gd name="T7" fmla="*/ 17 h 51"/>
                <a:gd name="T8" fmla="*/ 13 w 48"/>
                <a:gd name="T9" fmla="*/ 31 h 51"/>
                <a:gd name="T10" fmla="*/ 0 w 48"/>
                <a:gd name="T11" fmla="*/ 51 h 51"/>
                <a:gd name="T12" fmla="*/ 3 w 48"/>
                <a:gd name="T13" fmla="*/ 51 h 51"/>
                <a:gd name="T14" fmla="*/ 16 w 48"/>
                <a:gd name="T15" fmla="*/ 33 h 51"/>
                <a:gd name="T16" fmla="*/ 24 w 48"/>
                <a:gd name="T17" fmla="*/ 35 h 51"/>
                <a:gd name="T18" fmla="*/ 31 w 48"/>
                <a:gd name="T19" fmla="*/ 33 h 51"/>
                <a:gd name="T20" fmla="*/ 44 w 48"/>
                <a:gd name="T21" fmla="*/ 51 h 51"/>
                <a:gd name="T22" fmla="*/ 48 w 48"/>
                <a:gd name="T23" fmla="*/ 51 h 51"/>
                <a:gd name="T24" fmla="*/ 34 w 48"/>
                <a:gd name="T25" fmla="*/ 31 h 51"/>
                <a:gd name="T26" fmla="*/ 24 w 48"/>
                <a:gd name="T27" fmla="*/ 32 h 51"/>
                <a:gd name="T28" fmla="*/ 9 w 48"/>
                <a:gd name="T29" fmla="*/ 17 h 51"/>
                <a:gd name="T30" fmla="*/ 24 w 48"/>
                <a:gd name="T31" fmla="*/ 3 h 51"/>
                <a:gd name="T32" fmla="*/ 38 w 48"/>
                <a:gd name="T33" fmla="*/ 17 h 51"/>
                <a:gd name="T34" fmla="*/ 24 w 48"/>
                <a:gd name="T35" fmla="*/ 32 h 51"/>
                <a:gd name="T36" fmla="*/ 24 w 48"/>
                <a:gd name="T37" fmla="*/ 32 h 51"/>
                <a:gd name="T38" fmla="*/ 24 w 48"/>
                <a:gd name="T3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51">
                  <a:moveTo>
                    <a:pt x="34" y="31"/>
                  </a:moveTo>
                  <a:cubicBezTo>
                    <a:pt x="39" y="28"/>
                    <a:pt x="41" y="23"/>
                    <a:pt x="41" y="17"/>
                  </a:cubicBezTo>
                  <a:cubicBezTo>
                    <a:pt x="41" y="8"/>
                    <a:pt x="33" y="0"/>
                    <a:pt x="24" y="0"/>
                  </a:cubicBezTo>
                  <a:cubicBezTo>
                    <a:pt x="14" y="0"/>
                    <a:pt x="6" y="8"/>
                    <a:pt x="6" y="17"/>
                  </a:cubicBezTo>
                  <a:cubicBezTo>
                    <a:pt x="6" y="23"/>
                    <a:pt x="9" y="28"/>
                    <a:pt x="13" y="31"/>
                  </a:cubicBezTo>
                  <a:cubicBezTo>
                    <a:pt x="5" y="35"/>
                    <a:pt x="0" y="42"/>
                    <a:pt x="0" y="51"/>
                  </a:cubicBezTo>
                  <a:cubicBezTo>
                    <a:pt x="3" y="51"/>
                    <a:pt x="3" y="51"/>
                    <a:pt x="3" y="51"/>
                  </a:cubicBezTo>
                  <a:cubicBezTo>
                    <a:pt x="4" y="43"/>
                    <a:pt x="9" y="36"/>
                    <a:pt x="16" y="33"/>
                  </a:cubicBezTo>
                  <a:cubicBezTo>
                    <a:pt x="18" y="34"/>
                    <a:pt x="21" y="35"/>
                    <a:pt x="24" y="35"/>
                  </a:cubicBezTo>
                  <a:cubicBezTo>
                    <a:pt x="26" y="35"/>
                    <a:pt x="29" y="34"/>
                    <a:pt x="31" y="33"/>
                  </a:cubicBezTo>
                  <a:cubicBezTo>
                    <a:pt x="38" y="36"/>
                    <a:pt x="44" y="43"/>
                    <a:pt x="44" y="51"/>
                  </a:cubicBezTo>
                  <a:cubicBezTo>
                    <a:pt x="48" y="51"/>
                    <a:pt x="48" y="51"/>
                    <a:pt x="48" y="51"/>
                  </a:cubicBezTo>
                  <a:cubicBezTo>
                    <a:pt x="47" y="42"/>
                    <a:pt x="42" y="35"/>
                    <a:pt x="34" y="31"/>
                  </a:cubicBezTo>
                  <a:close/>
                  <a:moveTo>
                    <a:pt x="24" y="32"/>
                  </a:moveTo>
                  <a:cubicBezTo>
                    <a:pt x="16" y="32"/>
                    <a:pt x="9" y="25"/>
                    <a:pt x="9" y="17"/>
                  </a:cubicBezTo>
                  <a:cubicBezTo>
                    <a:pt x="9" y="10"/>
                    <a:pt x="16" y="3"/>
                    <a:pt x="24" y="3"/>
                  </a:cubicBezTo>
                  <a:cubicBezTo>
                    <a:pt x="32" y="3"/>
                    <a:pt x="38" y="10"/>
                    <a:pt x="38" y="17"/>
                  </a:cubicBezTo>
                  <a:cubicBezTo>
                    <a:pt x="38" y="25"/>
                    <a:pt x="32" y="32"/>
                    <a:pt x="24" y="32"/>
                  </a:cubicBezTo>
                  <a:close/>
                  <a:moveTo>
                    <a:pt x="24" y="32"/>
                  </a:moveTo>
                  <a:cubicBezTo>
                    <a:pt x="24" y="32"/>
                    <a:pt x="24" y="32"/>
                    <a:pt x="24" y="32"/>
                  </a:cubicBezTo>
                </a:path>
              </a:pathLst>
            </a:custGeom>
            <a:solidFill>
              <a:srgbClr val="FFFFFF"/>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50" name="Oval 49">
              <a:extLst>
                <a:ext uri="{FF2B5EF4-FFF2-40B4-BE49-F238E27FC236}">
                  <a16:creationId xmlns:a16="http://schemas.microsoft.com/office/drawing/2014/main" id="{5D792AD1-8A55-DC86-E68F-4D8C6DA39868}"/>
                </a:ext>
              </a:extLst>
            </p:cNvPr>
            <p:cNvSpPr/>
            <p:nvPr/>
          </p:nvSpPr>
          <p:spPr>
            <a:xfrm>
              <a:off x="2275277" y="3831328"/>
              <a:ext cx="893518" cy="893518"/>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a typeface="+mn-ea"/>
                <a:cs typeface="+mn-cs"/>
              </a:endParaRPr>
            </a:p>
          </p:txBody>
        </p:sp>
      </p:grpSp>
      <p:sp>
        <p:nvSpPr>
          <p:cNvPr id="61" name="Title 9">
            <a:extLst>
              <a:ext uri="{FF2B5EF4-FFF2-40B4-BE49-F238E27FC236}">
                <a16:creationId xmlns:a16="http://schemas.microsoft.com/office/drawing/2014/main" id="{54658A02-76B2-41BD-D42D-098DD7E05C0F}"/>
              </a:ext>
            </a:extLst>
          </p:cNvPr>
          <p:cNvSpPr txBox="1">
            <a:spLocks/>
          </p:cNvSpPr>
          <p:nvPr/>
        </p:nvSpPr>
        <p:spPr>
          <a:xfrm>
            <a:off x="1270000" y="1055811"/>
            <a:ext cx="21844000" cy="1005498"/>
          </a:xfrm>
          <a:prstGeom prst="rect">
            <a:avLst/>
          </a:prstGeom>
        </p:spPr>
        <p:txBody>
          <a:bodyPr vert="horz" lIns="91440" tIns="45720" rIns="91440" bIns="45720" rtlCol="0" anchor="ctr">
            <a:noAutofit/>
          </a:bodyPr>
          <a:lstStyle>
            <a:lvl1pPr algn="ctr" defTabSz="1828800" rtl="0" eaLnBrk="1" latinLnBrk="0" hangingPunct="1">
              <a:lnSpc>
                <a:spcPct val="90000"/>
              </a:lnSpc>
              <a:spcBef>
                <a:spcPct val="0"/>
              </a:spcBef>
              <a:buNone/>
              <a:defRPr sz="5400" kern="1200">
                <a:solidFill>
                  <a:schemeClr val="tx1"/>
                </a:solidFill>
                <a:latin typeface="Raleway Black" panose="020B0A03030101060003" pitchFamily="34" charset="0"/>
                <a:ea typeface="+mj-ea"/>
                <a:cs typeface="+mj-cs"/>
              </a:defRPr>
            </a:lvl1pPr>
          </a:lstStyle>
          <a:p>
            <a:pPr marL="0" marR="0" lvl="0" indent="0" algn="ctr" defTabSz="18288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0" normalizeH="0" baseline="0" noProof="0">
                <a:ln>
                  <a:noFill/>
                </a:ln>
                <a:solidFill>
                  <a:srgbClr val="000000"/>
                </a:solidFill>
                <a:effectLst/>
                <a:uLnTx/>
                <a:uFillTx/>
                <a:latin typeface="Raleway Black" panose="020B0A03030101060003" pitchFamily="34" charset="0"/>
                <a:ea typeface="+mj-ea"/>
                <a:cs typeface="+mj-cs"/>
              </a:rPr>
              <a:t>Audit Report And Financial Report</a:t>
            </a:r>
            <a:endParaRPr kumimoji="0" lang="en-US" sz="5400" b="0" i="0" u="none" strike="noStrike" kern="1200" cap="none" spc="0" normalizeH="0" baseline="0" noProof="0" dirty="0">
              <a:ln>
                <a:noFill/>
              </a:ln>
              <a:solidFill>
                <a:srgbClr val="000000"/>
              </a:solidFill>
              <a:effectLst/>
              <a:uLnTx/>
              <a:uFillTx/>
              <a:latin typeface="Raleway Black" panose="020B0A03030101060003" pitchFamily="34" charset="0"/>
              <a:ea typeface="+mj-ea"/>
              <a:cs typeface="+mj-cs"/>
            </a:endParaRPr>
          </a:p>
        </p:txBody>
      </p:sp>
      <p:sp>
        <p:nvSpPr>
          <p:cNvPr id="62" name="Content Placeholder 10">
            <a:extLst>
              <a:ext uri="{FF2B5EF4-FFF2-40B4-BE49-F238E27FC236}">
                <a16:creationId xmlns:a16="http://schemas.microsoft.com/office/drawing/2014/main" id="{4D2016CF-DA33-2A5E-01A0-ABC346FFF93F}"/>
              </a:ext>
            </a:extLst>
          </p:cNvPr>
          <p:cNvSpPr txBox="1">
            <a:spLocks/>
          </p:cNvSpPr>
          <p:nvPr/>
        </p:nvSpPr>
        <p:spPr>
          <a:xfrm>
            <a:off x="1270000" y="2145132"/>
            <a:ext cx="21844000" cy="621812"/>
          </a:xfrm>
          <a:prstGeom prst="rect">
            <a:avLst/>
          </a:prstGeom>
        </p:spPr>
        <p:txBody>
          <a:bodyPr vert="horz" lIns="91440" tIns="45720" rIns="91440" bIns="45720" rtlCol="0">
            <a:noAutofit/>
          </a:bodyPr>
          <a:lstStyle>
            <a:lvl1pPr marL="0" indent="0" algn="ctr" defTabSz="1828800" rtl="0" eaLnBrk="1" latinLnBrk="0" hangingPunct="1">
              <a:lnSpc>
                <a:spcPct val="90000"/>
              </a:lnSpc>
              <a:spcBef>
                <a:spcPts val="2000"/>
              </a:spcBef>
              <a:buFontTx/>
              <a:buNone/>
              <a:defRPr sz="3400" kern="1200">
                <a:solidFill>
                  <a:schemeClr val="tx1"/>
                </a:solidFill>
                <a:latin typeface="Raleway" panose="020B0503030101060003" pitchFamily="34" charset="0"/>
                <a:ea typeface="+mn-ea"/>
                <a:cs typeface="+mn-cs"/>
              </a:defRPr>
            </a:lvl1pPr>
            <a:lvl2pPr marL="1371600" indent="-457200" algn="ctr"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2pPr>
            <a:lvl3pPr marL="2286000" indent="-457200" algn="ctr" defTabSz="1828800" rtl="0" eaLnBrk="1" latinLnBrk="0" hangingPunct="1">
              <a:lnSpc>
                <a:spcPct val="90000"/>
              </a:lnSpc>
              <a:spcBef>
                <a:spcPts val="1000"/>
              </a:spcBef>
              <a:buFont typeface="Arial" panose="020B0604020202020204" pitchFamily="34" charset="0"/>
              <a:buChar char="•"/>
              <a:defRPr sz="3000" kern="1200">
                <a:solidFill>
                  <a:schemeClr val="tx1"/>
                </a:solidFill>
                <a:latin typeface="+mn-lt"/>
                <a:ea typeface="+mn-ea"/>
                <a:cs typeface="+mn-cs"/>
              </a:defRPr>
            </a:lvl3pPr>
            <a:lvl4pPr marL="3200400" indent="-457200" algn="ctr"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4pPr>
            <a:lvl5pPr marL="4114800" indent="-457200" algn="ctr" defTabSz="18288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dirty="0">
                <a:latin typeface="Raleway Light" panose="020B0403030101060003" pitchFamily="34" charset="0"/>
              </a:rPr>
              <a:t>Explore how Stradonn can create business results for your organization or team.</a:t>
            </a:r>
          </a:p>
        </p:txBody>
      </p:sp>
      <p:grpSp>
        <p:nvGrpSpPr>
          <p:cNvPr id="63" name="Group 62">
            <a:extLst>
              <a:ext uri="{FF2B5EF4-FFF2-40B4-BE49-F238E27FC236}">
                <a16:creationId xmlns:a16="http://schemas.microsoft.com/office/drawing/2014/main" id="{540F437E-2BDF-B668-507D-88ED4549488F}"/>
              </a:ext>
            </a:extLst>
          </p:cNvPr>
          <p:cNvGrpSpPr/>
          <p:nvPr/>
        </p:nvGrpSpPr>
        <p:grpSpPr>
          <a:xfrm>
            <a:off x="10765243" y="4256516"/>
            <a:ext cx="11561318" cy="7532476"/>
            <a:chOff x="5382621" y="2156833"/>
            <a:chExt cx="5780659" cy="3766238"/>
          </a:xfrm>
        </p:grpSpPr>
        <p:grpSp>
          <p:nvGrpSpPr>
            <p:cNvPr id="64" name="Group 63">
              <a:extLst>
                <a:ext uri="{FF2B5EF4-FFF2-40B4-BE49-F238E27FC236}">
                  <a16:creationId xmlns:a16="http://schemas.microsoft.com/office/drawing/2014/main" id="{6FEF9864-B1DE-7ECC-93B9-987E6F00F1A6}"/>
                </a:ext>
              </a:extLst>
            </p:cNvPr>
            <p:cNvGrpSpPr/>
            <p:nvPr/>
          </p:nvGrpSpPr>
          <p:grpSpPr>
            <a:xfrm>
              <a:off x="6316989" y="4305093"/>
              <a:ext cx="551177" cy="398544"/>
              <a:chOff x="3428601" y="1754666"/>
              <a:chExt cx="733616" cy="530462"/>
            </a:xfrm>
            <a:solidFill>
              <a:srgbClr val="000000"/>
            </a:solidFill>
          </p:grpSpPr>
          <p:sp>
            <p:nvSpPr>
              <p:cNvPr id="84" name="Freeform 7">
                <a:extLst>
                  <a:ext uri="{FF2B5EF4-FFF2-40B4-BE49-F238E27FC236}">
                    <a16:creationId xmlns:a16="http://schemas.microsoft.com/office/drawing/2014/main" id="{4F5EA2A8-2281-64D6-B05B-24972F669FD2}"/>
                  </a:ext>
                </a:extLst>
              </p:cNvPr>
              <p:cNvSpPr>
                <a:spLocks/>
              </p:cNvSpPr>
              <p:nvPr/>
            </p:nvSpPr>
            <p:spPr bwMode="auto">
              <a:xfrm>
                <a:off x="3679724" y="1957822"/>
                <a:ext cx="228551" cy="327306"/>
              </a:xfrm>
              <a:custGeom>
                <a:avLst/>
                <a:gdLst>
                  <a:gd name="T0" fmla="*/ 56 w 81"/>
                  <a:gd name="T1" fmla="*/ 0 h 116"/>
                  <a:gd name="T2" fmla="*/ 24 w 81"/>
                  <a:gd name="T3" fmla="*/ 0 h 116"/>
                  <a:gd name="T4" fmla="*/ 24 w 81"/>
                  <a:gd name="T5" fmla="*/ 67 h 116"/>
                  <a:gd name="T6" fmla="*/ 0 w 81"/>
                  <a:gd name="T7" fmla="*/ 67 h 116"/>
                  <a:gd name="T8" fmla="*/ 41 w 81"/>
                  <a:gd name="T9" fmla="*/ 116 h 116"/>
                  <a:gd name="T10" fmla="*/ 81 w 81"/>
                  <a:gd name="T11" fmla="*/ 67 h 116"/>
                  <a:gd name="T12" fmla="*/ 56 w 81"/>
                  <a:gd name="T13" fmla="*/ 67 h 116"/>
                  <a:gd name="T14" fmla="*/ 56 w 81"/>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116">
                    <a:moveTo>
                      <a:pt x="56" y="0"/>
                    </a:moveTo>
                    <a:lnTo>
                      <a:pt x="24" y="0"/>
                    </a:lnTo>
                    <a:lnTo>
                      <a:pt x="24" y="67"/>
                    </a:lnTo>
                    <a:lnTo>
                      <a:pt x="0" y="67"/>
                    </a:lnTo>
                    <a:lnTo>
                      <a:pt x="41" y="116"/>
                    </a:lnTo>
                    <a:lnTo>
                      <a:pt x="81" y="67"/>
                    </a:lnTo>
                    <a:lnTo>
                      <a:pt x="56" y="67"/>
                    </a:lnTo>
                    <a:lnTo>
                      <a:pt x="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ndParaRPr>
              </a:p>
            </p:txBody>
          </p:sp>
          <p:sp>
            <p:nvSpPr>
              <p:cNvPr id="85" name="Freeform 8">
                <a:extLst>
                  <a:ext uri="{FF2B5EF4-FFF2-40B4-BE49-F238E27FC236}">
                    <a16:creationId xmlns:a16="http://schemas.microsoft.com/office/drawing/2014/main" id="{F73C7113-B101-7C61-F87E-AC42E4716A43}"/>
                  </a:ext>
                </a:extLst>
              </p:cNvPr>
              <p:cNvSpPr>
                <a:spLocks/>
              </p:cNvSpPr>
              <p:nvPr/>
            </p:nvSpPr>
            <p:spPr bwMode="auto">
              <a:xfrm>
                <a:off x="3428601" y="1754666"/>
                <a:ext cx="733616" cy="459922"/>
              </a:xfrm>
              <a:custGeom>
                <a:avLst/>
                <a:gdLst>
                  <a:gd name="T0" fmla="*/ 119 w 138"/>
                  <a:gd name="T1" fmla="*/ 35 h 86"/>
                  <a:gd name="T2" fmla="*/ 93 w 138"/>
                  <a:gd name="T3" fmla="*/ 17 h 86"/>
                  <a:gd name="T4" fmla="*/ 85 w 138"/>
                  <a:gd name="T5" fmla="*/ 18 h 86"/>
                  <a:gd name="T6" fmla="*/ 52 w 138"/>
                  <a:gd name="T7" fmla="*/ 0 h 86"/>
                  <a:gd name="T8" fmla="*/ 13 w 138"/>
                  <a:gd name="T9" fmla="*/ 38 h 86"/>
                  <a:gd name="T10" fmla="*/ 0 w 138"/>
                  <a:gd name="T11" fmla="*/ 60 h 86"/>
                  <a:gd name="T12" fmla="*/ 26 w 138"/>
                  <a:gd name="T13" fmla="*/ 86 h 86"/>
                  <a:gd name="T14" fmla="*/ 45 w 138"/>
                  <a:gd name="T15" fmla="*/ 86 h 86"/>
                  <a:gd name="T16" fmla="*/ 38 w 138"/>
                  <a:gd name="T17" fmla="*/ 77 h 86"/>
                  <a:gd name="T18" fmla="*/ 26 w 138"/>
                  <a:gd name="T19" fmla="*/ 77 h 86"/>
                  <a:gd name="T20" fmla="*/ 8 w 138"/>
                  <a:gd name="T21" fmla="*/ 60 h 86"/>
                  <a:gd name="T22" fmla="*/ 22 w 138"/>
                  <a:gd name="T23" fmla="*/ 43 h 86"/>
                  <a:gd name="T24" fmla="*/ 21 w 138"/>
                  <a:gd name="T25" fmla="*/ 38 h 86"/>
                  <a:gd name="T26" fmla="*/ 52 w 138"/>
                  <a:gd name="T27" fmla="*/ 8 h 86"/>
                  <a:gd name="T28" fmla="*/ 80 w 138"/>
                  <a:gd name="T29" fmla="*/ 30 h 86"/>
                  <a:gd name="T30" fmla="*/ 93 w 138"/>
                  <a:gd name="T31" fmla="*/ 25 h 86"/>
                  <a:gd name="T32" fmla="*/ 112 w 138"/>
                  <a:gd name="T33" fmla="*/ 43 h 86"/>
                  <a:gd name="T34" fmla="*/ 112 w 138"/>
                  <a:gd name="T35" fmla="*/ 43 h 86"/>
                  <a:gd name="T36" fmla="*/ 129 w 138"/>
                  <a:gd name="T37" fmla="*/ 60 h 86"/>
                  <a:gd name="T38" fmla="*/ 112 w 138"/>
                  <a:gd name="T39" fmla="*/ 77 h 86"/>
                  <a:gd name="T40" fmla="*/ 100 w 138"/>
                  <a:gd name="T41" fmla="*/ 77 h 86"/>
                  <a:gd name="T42" fmla="*/ 93 w 138"/>
                  <a:gd name="T43" fmla="*/ 86 h 86"/>
                  <a:gd name="T44" fmla="*/ 112 w 138"/>
                  <a:gd name="T45" fmla="*/ 86 h 86"/>
                  <a:gd name="T46" fmla="*/ 138 w 138"/>
                  <a:gd name="T47" fmla="*/ 60 h 86"/>
                  <a:gd name="T48" fmla="*/ 119 w 138"/>
                  <a:gd name="T49" fmla="*/ 3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8" h="86">
                    <a:moveTo>
                      <a:pt x="119" y="35"/>
                    </a:moveTo>
                    <a:cubicBezTo>
                      <a:pt x="115" y="24"/>
                      <a:pt x="105" y="17"/>
                      <a:pt x="93" y="17"/>
                    </a:cubicBezTo>
                    <a:cubicBezTo>
                      <a:pt x="90" y="17"/>
                      <a:pt x="87" y="17"/>
                      <a:pt x="85" y="18"/>
                    </a:cubicBezTo>
                    <a:cubicBezTo>
                      <a:pt x="78" y="7"/>
                      <a:pt x="66" y="0"/>
                      <a:pt x="52" y="0"/>
                    </a:cubicBezTo>
                    <a:cubicBezTo>
                      <a:pt x="30" y="0"/>
                      <a:pt x="13" y="16"/>
                      <a:pt x="13" y="38"/>
                    </a:cubicBezTo>
                    <a:cubicBezTo>
                      <a:pt x="5" y="42"/>
                      <a:pt x="0" y="50"/>
                      <a:pt x="0" y="60"/>
                    </a:cubicBezTo>
                    <a:cubicBezTo>
                      <a:pt x="0" y="74"/>
                      <a:pt x="11" y="86"/>
                      <a:pt x="26" y="86"/>
                    </a:cubicBezTo>
                    <a:cubicBezTo>
                      <a:pt x="45" y="86"/>
                      <a:pt x="45" y="86"/>
                      <a:pt x="45" y="86"/>
                    </a:cubicBezTo>
                    <a:cubicBezTo>
                      <a:pt x="38" y="77"/>
                      <a:pt x="38" y="77"/>
                      <a:pt x="38" y="77"/>
                    </a:cubicBezTo>
                    <a:cubicBezTo>
                      <a:pt x="26" y="77"/>
                      <a:pt x="26" y="77"/>
                      <a:pt x="26" y="77"/>
                    </a:cubicBezTo>
                    <a:cubicBezTo>
                      <a:pt x="16" y="77"/>
                      <a:pt x="8" y="69"/>
                      <a:pt x="8" y="60"/>
                    </a:cubicBezTo>
                    <a:cubicBezTo>
                      <a:pt x="8" y="52"/>
                      <a:pt x="14" y="45"/>
                      <a:pt x="22" y="43"/>
                    </a:cubicBezTo>
                    <a:cubicBezTo>
                      <a:pt x="22" y="42"/>
                      <a:pt x="21" y="40"/>
                      <a:pt x="21" y="38"/>
                    </a:cubicBezTo>
                    <a:cubicBezTo>
                      <a:pt x="21" y="22"/>
                      <a:pt x="35" y="8"/>
                      <a:pt x="52" y="8"/>
                    </a:cubicBezTo>
                    <a:cubicBezTo>
                      <a:pt x="65" y="8"/>
                      <a:pt x="77" y="17"/>
                      <a:pt x="80" y="30"/>
                    </a:cubicBezTo>
                    <a:cubicBezTo>
                      <a:pt x="84" y="27"/>
                      <a:pt x="88" y="25"/>
                      <a:pt x="93" y="25"/>
                    </a:cubicBezTo>
                    <a:cubicBezTo>
                      <a:pt x="103" y="25"/>
                      <a:pt x="111" y="33"/>
                      <a:pt x="112" y="43"/>
                    </a:cubicBezTo>
                    <a:cubicBezTo>
                      <a:pt x="112" y="43"/>
                      <a:pt x="112" y="43"/>
                      <a:pt x="112" y="43"/>
                    </a:cubicBezTo>
                    <a:cubicBezTo>
                      <a:pt x="121" y="43"/>
                      <a:pt x="129" y="50"/>
                      <a:pt x="129" y="60"/>
                    </a:cubicBezTo>
                    <a:cubicBezTo>
                      <a:pt x="129" y="69"/>
                      <a:pt x="121" y="77"/>
                      <a:pt x="112" y="77"/>
                    </a:cubicBezTo>
                    <a:cubicBezTo>
                      <a:pt x="100" y="77"/>
                      <a:pt x="100" y="77"/>
                      <a:pt x="100" y="77"/>
                    </a:cubicBezTo>
                    <a:cubicBezTo>
                      <a:pt x="93" y="86"/>
                      <a:pt x="93" y="86"/>
                      <a:pt x="93" y="86"/>
                    </a:cubicBezTo>
                    <a:cubicBezTo>
                      <a:pt x="112" y="86"/>
                      <a:pt x="112" y="86"/>
                      <a:pt x="112" y="86"/>
                    </a:cubicBezTo>
                    <a:cubicBezTo>
                      <a:pt x="126" y="86"/>
                      <a:pt x="138" y="74"/>
                      <a:pt x="138" y="60"/>
                    </a:cubicBezTo>
                    <a:cubicBezTo>
                      <a:pt x="138" y="48"/>
                      <a:pt x="130" y="38"/>
                      <a:pt x="11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ndParaRPr>
              </a:p>
            </p:txBody>
          </p:sp>
        </p:grpSp>
        <p:sp>
          <p:nvSpPr>
            <p:cNvPr id="65" name="Freeform 9">
              <a:extLst>
                <a:ext uri="{FF2B5EF4-FFF2-40B4-BE49-F238E27FC236}">
                  <a16:creationId xmlns:a16="http://schemas.microsoft.com/office/drawing/2014/main" id="{FC2879D1-5C6B-91F0-4F14-918A60349357}"/>
                </a:ext>
              </a:extLst>
            </p:cNvPr>
            <p:cNvSpPr>
              <a:spLocks noEditPoints="1"/>
            </p:cNvSpPr>
            <p:nvPr/>
          </p:nvSpPr>
          <p:spPr bwMode="auto">
            <a:xfrm>
              <a:off x="6316989" y="2156833"/>
              <a:ext cx="551177" cy="479100"/>
            </a:xfrm>
            <a:custGeom>
              <a:avLst/>
              <a:gdLst>
                <a:gd name="T0" fmla="*/ 135 w 138"/>
                <a:gd name="T1" fmla="*/ 42 h 119"/>
                <a:gd name="T2" fmla="*/ 128 w 138"/>
                <a:gd name="T3" fmla="*/ 39 h 119"/>
                <a:gd name="T4" fmla="*/ 128 w 138"/>
                <a:gd name="T5" fmla="*/ 10 h 119"/>
                <a:gd name="T6" fmla="*/ 126 w 138"/>
                <a:gd name="T7" fmla="*/ 3 h 119"/>
                <a:gd name="T8" fmla="*/ 119 w 138"/>
                <a:gd name="T9" fmla="*/ 0 h 119"/>
                <a:gd name="T10" fmla="*/ 50 w 138"/>
                <a:gd name="T11" fmla="*/ 30 h 119"/>
                <a:gd name="T12" fmla="*/ 13 w 138"/>
                <a:gd name="T13" fmla="*/ 30 h 119"/>
                <a:gd name="T14" fmla="*/ 4 w 138"/>
                <a:gd name="T15" fmla="*/ 33 h 119"/>
                <a:gd name="T16" fmla="*/ 0 w 138"/>
                <a:gd name="T17" fmla="*/ 42 h 119"/>
                <a:gd name="T18" fmla="*/ 0 w 138"/>
                <a:gd name="T19" fmla="*/ 57 h 119"/>
                <a:gd name="T20" fmla="*/ 4 w 138"/>
                <a:gd name="T21" fmla="*/ 65 h 119"/>
                <a:gd name="T22" fmla="*/ 13 w 138"/>
                <a:gd name="T23" fmla="*/ 69 h 119"/>
                <a:gd name="T24" fmla="*/ 22 w 138"/>
                <a:gd name="T25" fmla="*/ 69 h 119"/>
                <a:gd name="T26" fmla="*/ 20 w 138"/>
                <a:gd name="T27" fmla="*/ 77 h 119"/>
                <a:gd name="T28" fmla="*/ 20 w 138"/>
                <a:gd name="T29" fmla="*/ 85 h 119"/>
                <a:gd name="T30" fmla="*/ 21 w 138"/>
                <a:gd name="T31" fmla="*/ 93 h 119"/>
                <a:gd name="T32" fmla="*/ 23 w 138"/>
                <a:gd name="T33" fmla="*/ 100 h 119"/>
                <a:gd name="T34" fmla="*/ 26 w 138"/>
                <a:gd name="T35" fmla="*/ 107 h 119"/>
                <a:gd name="T36" fmla="*/ 28 w 138"/>
                <a:gd name="T37" fmla="*/ 114 h 119"/>
                <a:gd name="T38" fmla="*/ 38 w 138"/>
                <a:gd name="T39" fmla="*/ 118 h 119"/>
                <a:gd name="T40" fmla="*/ 51 w 138"/>
                <a:gd name="T41" fmla="*/ 117 h 119"/>
                <a:gd name="T42" fmla="*/ 60 w 138"/>
                <a:gd name="T43" fmla="*/ 111 h 119"/>
                <a:gd name="T44" fmla="*/ 55 w 138"/>
                <a:gd name="T45" fmla="*/ 107 h 119"/>
                <a:gd name="T46" fmla="*/ 51 w 138"/>
                <a:gd name="T47" fmla="*/ 103 h 119"/>
                <a:gd name="T48" fmla="*/ 49 w 138"/>
                <a:gd name="T49" fmla="*/ 99 h 119"/>
                <a:gd name="T50" fmla="*/ 48 w 138"/>
                <a:gd name="T51" fmla="*/ 94 h 119"/>
                <a:gd name="T52" fmla="*/ 50 w 138"/>
                <a:gd name="T53" fmla="*/ 89 h 119"/>
                <a:gd name="T54" fmla="*/ 47 w 138"/>
                <a:gd name="T55" fmla="*/ 82 h 119"/>
                <a:gd name="T56" fmla="*/ 49 w 138"/>
                <a:gd name="T57" fmla="*/ 74 h 119"/>
                <a:gd name="T58" fmla="*/ 56 w 138"/>
                <a:gd name="T59" fmla="*/ 69 h 119"/>
                <a:gd name="T60" fmla="*/ 119 w 138"/>
                <a:gd name="T61" fmla="*/ 98 h 119"/>
                <a:gd name="T62" fmla="*/ 126 w 138"/>
                <a:gd name="T63" fmla="*/ 96 h 119"/>
                <a:gd name="T64" fmla="*/ 128 w 138"/>
                <a:gd name="T65" fmla="*/ 89 h 119"/>
                <a:gd name="T66" fmla="*/ 128 w 138"/>
                <a:gd name="T67" fmla="*/ 59 h 119"/>
                <a:gd name="T68" fmla="*/ 135 w 138"/>
                <a:gd name="T69" fmla="*/ 56 h 119"/>
                <a:gd name="T70" fmla="*/ 138 w 138"/>
                <a:gd name="T71" fmla="*/ 49 h 119"/>
                <a:gd name="T72" fmla="*/ 135 w 138"/>
                <a:gd name="T73" fmla="*/ 42 h 119"/>
                <a:gd name="T74" fmla="*/ 119 w 138"/>
                <a:gd name="T75" fmla="*/ 86 h 119"/>
                <a:gd name="T76" fmla="*/ 60 w 138"/>
                <a:gd name="T77" fmla="*/ 60 h 119"/>
                <a:gd name="T78" fmla="*/ 60 w 138"/>
                <a:gd name="T79" fmla="*/ 39 h 119"/>
                <a:gd name="T80" fmla="*/ 119 w 138"/>
                <a:gd name="T81" fmla="*/ 12 h 119"/>
                <a:gd name="T82" fmla="*/ 119 w 138"/>
                <a:gd name="T83" fmla="*/ 86 h 119"/>
                <a:gd name="T84" fmla="*/ 119 w 138"/>
                <a:gd name="T85" fmla="*/ 86 h 119"/>
                <a:gd name="T86" fmla="*/ 119 w 138"/>
                <a:gd name="T87" fmla="*/ 8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8" h="119">
                  <a:moveTo>
                    <a:pt x="135" y="42"/>
                  </a:moveTo>
                  <a:cubicBezTo>
                    <a:pt x="134" y="40"/>
                    <a:pt x="131" y="39"/>
                    <a:pt x="128" y="39"/>
                  </a:cubicBezTo>
                  <a:cubicBezTo>
                    <a:pt x="128" y="10"/>
                    <a:pt x="128" y="10"/>
                    <a:pt x="128" y="10"/>
                  </a:cubicBezTo>
                  <a:cubicBezTo>
                    <a:pt x="128" y="7"/>
                    <a:pt x="128" y="5"/>
                    <a:pt x="126" y="3"/>
                  </a:cubicBezTo>
                  <a:cubicBezTo>
                    <a:pt x="124" y="1"/>
                    <a:pt x="121" y="0"/>
                    <a:pt x="119" y="0"/>
                  </a:cubicBezTo>
                  <a:cubicBezTo>
                    <a:pt x="95" y="20"/>
                    <a:pt x="72" y="30"/>
                    <a:pt x="50" y="30"/>
                  </a:cubicBezTo>
                  <a:cubicBezTo>
                    <a:pt x="13" y="30"/>
                    <a:pt x="13" y="30"/>
                    <a:pt x="13" y="30"/>
                  </a:cubicBezTo>
                  <a:cubicBezTo>
                    <a:pt x="9" y="30"/>
                    <a:pt x="7" y="31"/>
                    <a:pt x="4" y="33"/>
                  </a:cubicBezTo>
                  <a:cubicBezTo>
                    <a:pt x="2" y="36"/>
                    <a:pt x="0" y="38"/>
                    <a:pt x="0" y="42"/>
                  </a:cubicBezTo>
                  <a:cubicBezTo>
                    <a:pt x="0" y="57"/>
                    <a:pt x="0" y="57"/>
                    <a:pt x="0" y="57"/>
                  </a:cubicBezTo>
                  <a:cubicBezTo>
                    <a:pt x="0" y="60"/>
                    <a:pt x="2" y="63"/>
                    <a:pt x="4" y="65"/>
                  </a:cubicBezTo>
                  <a:cubicBezTo>
                    <a:pt x="7" y="68"/>
                    <a:pt x="9" y="69"/>
                    <a:pt x="13" y="69"/>
                  </a:cubicBezTo>
                  <a:cubicBezTo>
                    <a:pt x="22" y="69"/>
                    <a:pt x="22" y="69"/>
                    <a:pt x="22" y="69"/>
                  </a:cubicBezTo>
                  <a:cubicBezTo>
                    <a:pt x="21" y="72"/>
                    <a:pt x="21" y="75"/>
                    <a:pt x="20" y="77"/>
                  </a:cubicBezTo>
                  <a:cubicBezTo>
                    <a:pt x="20" y="80"/>
                    <a:pt x="20" y="83"/>
                    <a:pt x="20" y="85"/>
                  </a:cubicBezTo>
                  <a:cubicBezTo>
                    <a:pt x="20" y="87"/>
                    <a:pt x="21" y="90"/>
                    <a:pt x="21" y="93"/>
                  </a:cubicBezTo>
                  <a:cubicBezTo>
                    <a:pt x="22" y="96"/>
                    <a:pt x="23" y="98"/>
                    <a:pt x="23" y="100"/>
                  </a:cubicBezTo>
                  <a:cubicBezTo>
                    <a:pt x="24" y="101"/>
                    <a:pt x="24" y="104"/>
                    <a:pt x="26" y="107"/>
                  </a:cubicBezTo>
                  <a:cubicBezTo>
                    <a:pt x="27" y="110"/>
                    <a:pt x="28" y="112"/>
                    <a:pt x="28" y="114"/>
                  </a:cubicBezTo>
                  <a:cubicBezTo>
                    <a:pt x="30" y="116"/>
                    <a:pt x="34" y="117"/>
                    <a:pt x="38" y="118"/>
                  </a:cubicBezTo>
                  <a:cubicBezTo>
                    <a:pt x="42" y="119"/>
                    <a:pt x="47" y="118"/>
                    <a:pt x="51" y="117"/>
                  </a:cubicBezTo>
                  <a:cubicBezTo>
                    <a:pt x="55" y="116"/>
                    <a:pt x="58" y="114"/>
                    <a:pt x="60" y="111"/>
                  </a:cubicBezTo>
                  <a:cubicBezTo>
                    <a:pt x="58" y="109"/>
                    <a:pt x="56" y="108"/>
                    <a:pt x="55" y="107"/>
                  </a:cubicBezTo>
                  <a:cubicBezTo>
                    <a:pt x="54" y="106"/>
                    <a:pt x="52" y="104"/>
                    <a:pt x="51" y="103"/>
                  </a:cubicBezTo>
                  <a:cubicBezTo>
                    <a:pt x="50" y="101"/>
                    <a:pt x="49" y="100"/>
                    <a:pt x="49" y="99"/>
                  </a:cubicBezTo>
                  <a:cubicBezTo>
                    <a:pt x="48" y="97"/>
                    <a:pt x="48" y="96"/>
                    <a:pt x="48" y="94"/>
                  </a:cubicBezTo>
                  <a:cubicBezTo>
                    <a:pt x="48" y="93"/>
                    <a:pt x="49" y="91"/>
                    <a:pt x="50" y="89"/>
                  </a:cubicBezTo>
                  <a:cubicBezTo>
                    <a:pt x="48" y="87"/>
                    <a:pt x="47" y="85"/>
                    <a:pt x="47" y="82"/>
                  </a:cubicBezTo>
                  <a:cubicBezTo>
                    <a:pt x="47" y="79"/>
                    <a:pt x="47" y="77"/>
                    <a:pt x="49" y="74"/>
                  </a:cubicBezTo>
                  <a:cubicBezTo>
                    <a:pt x="51" y="72"/>
                    <a:pt x="53" y="70"/>
                    <a:pt x="56" y="69"/>
                  </a:cubicBezTo>
                  <a:cubicBezTo>
                    <a:pt x="76" y="71"/>
                    <a:pt x="97" y="81"/>
                    <a:pt x="119" y="98"/>
                  </a:cubicBezTo>
                  <a:cubicBezTo>
                    <a:pt x="121" y="98"/>
                    <a:pt x="124" y="98"/>
                    <a:pt x="126" y="96"/>
                  </a:cubicBezTo>
                  <a:cubicBezTo>
                    <a:pt x="128" y="94"/>
                    <a:pt x="128" y="91"/>
                    <a:pt x="128" y="89"/>
                  </a:cubicBezTo>
                  <a:cubicBezTo>
                    <a:pt x="128" y="59"/>
                    <a:pt x="128" y="59"/>
                    <a:pt x="128" y="59"/>
                  </a:cubicBezTo>
                  <a:cubicBezTo>
                    <a:pt x="131" y="59"/>
                    <a:pt x="134" y="58"/>
                    <a:pt x="135" y="56"/>
                  </a:cubicBezTo>
                  <a:cubicBezTo>
                    <a:pt x="137" y="54"/>
                    <a:pt x="138" y="52"/>
                    <a:pt x="138" y="49"/>
                  </a:cubicBezTo>
                  <a:cubicBezTo>
                    <a:pt x="138" y="47"/>
                    <a:pt x="137" y="44"/>
                    <a:pt x="135" y="42"/>
                  </a:cubicBezTo>
                  <a:close/>
                  <a:moveTo>
                    <a:pt x="119" y="86"/>
                  </a:moveTo>
                  <a:cubicBezTo>
                    <a:pt x="99" y="71"/>
                    <a:pt x="79" y="62"/>
                    <a:pt x="60" y="60"/>
                  </a:cubicBezTo>
                  <a:cubicBezTo>
                    <a:pt x="60" y="39"/>
                    <a:pt x="60" y="39"/>
                    <a:pt x="60" y="39"/>
                  </a:cubicBezTo>
                  <a:cubicBezTo>
                    <a:pt x="79" y="37"/>
                    <a:pt x="98" y="28"/>
                    <a:pt x="119" y="12"/>
                  </a:cubicBezTo>
                  <a:lnTo>
                    <a:pt x="119" y="86"/>
                  </a:lnTo>
                  <a:close/>
                  <a:moveTo>
                    <a:pt x="119" y="86"/>
                  </a:moveTo>
                  <a:cubicBezTo>
                    <a:pt x="119" y="86"/>
                    <a:pt x="119" y="86"/>
                    <a:pt x="119" y="86"/>
                  </a:cubicBezTo>
                </a:path>
              </a:pathLst>
            </a:custGeom>
            <a:solidFill>
              <a:srgbClr val="000000"/>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ndParaRPr>
            </a:p>
          </p:txBody>
        </p:sp>
        <p:grpSp>
          <p:nvGrpSpPr>
            <p:cNvPr id="66" name="Group 65">
              <a:extLst>
                <a:ext uri="{FF2B5EF4-FFF2-40B4-BE49-F238E27FC236}">
                  <a16:creationId xmlns:a16="http://schemas.microsoft.com/office/drawing/2014/main" id="{0001A596-1F7B-1444-C669-0C42A3D82B7F}"/>
                </a:ext>
              </a:extLst>
            </p:cNvPr>
            <p:cNvGrpSpPr/>
            <p:nvPr/>
          </p:nvGrpSpPr>
          <p:grpSpPr>
            <a:xfrm>
              <a:off x="9404931" y="2204121"/>
              <a:ext cx="559657" cy="449423"/>
              <a:chOff x="2232242" y="1717985"/>
              <a:chExt cx="744903" cy="598181"/>
            </a:xfrm>
            <a:solidFill>
              <a:srgbClr val="000000"/>
            </a:solidFill>
          </p:grpSpPr>
          <p:sp>
            <p:nvSpPr>
              <p:cNvPr id="82" name="Freeform 5">
                <a:extLst>
                  <a:ext uri="{FF2B5EF4-FFF2-40B4-BE49-F238E27FC236}">
                    <a16:creationId xmlns:a16="http://schemas.microsoft.com/office/drawing/2014/main" id="{3CA6543D-E189-A66E-524F-4D0AE860DABD}"/>
                  </a:ext>
                </a:extLst>
              </p:cNvPr>
              <p:cNvSpPr>
                <a:spLocks noEditPoints="1"/>
              </p:cNvSpPr>
              <p:nvPr/>
            </p:nvSpPr>
            <p:spPr bwMode="auto">
              <a:xfrm>
                <a:off x="2237885" y="1890103"/>
                <a:ext cx="739260" cy="426063"/>
              </a:xfrm>
              <a:custGeom>
                <a:avLst/>
                <a:gdLst>
                  <a:gd name="T0" fmla="*/ 136 w 139"/>
                  <a:gd name="T1" fmla="*/ 1 h 80"/>
                  <a:gd name="T2" fmla="*/ 132 w 139"/>
                  <a:gd name="T3" fmla="*/ 2 h 80"/>
                  <a:gd name="T4" fmla="*/ 76 w 139"/>
                  <a:gd name="T5" fmla="*/ 51 h 80"/>
                  <a:gd name="T6" fmla="*/ 53 w 139"/>
                  <a:gd name="T7" fmla="*/ 51 h 80"/>
                  <a:gd name="T8" fmla="*/ 34 w 139"/>
                  <a:gd name="T9" fmla="*/ 33 h 80"/>
                  <a:gd name="T10" fmla="*/ 29 w 139"/>
                  <a:gd name="T11" fmla="*/ 33 h 80"/>
                  <a:gd name="T12" fmla="*/ 2 w 139"/>
                  <a:gd name="T13" fmla="*/ 57 h 80"/>
                  <a:gd name="T14" fmla="*/ 0 w 139"/>
                  <a:gd name="T15" fmla="*/ 62 h 80"/>
                  <a:gd name="T16" fmla="*/ 0 w 139"/>
                  <a:gd name="T17" fmla="*/ 76 h 80"/>
                  <a:gd name="T18" fmla="*/ 4 w 139"/>
                  <a:gd name="T19" fmla="*/ 80 h 80"/>
                  <a:gd name="T20" fmla="*/ 135 w 139"/>
                  <a:gd name="T21" fmla="*/ 80 h 80"/>
                  <a:gd name="T22" fmla="*/ 139 w 139"/>
                  <a:gd name="T23" fmla="*/ 76 h 80"/>
                  <a:gd name="T24" fmla="*/ 139 w 139"/>
                  <a:gd name="T25" fmla="*/ 5 h 80"/>
                  <a:gd name="T26" fmla="*/ 136 w 139"/>
                  <a:gd name="T27" fmla="*/ 1 h 80"/>
                  <a:gd name="T28" fmla="*/ 136 w 139"/>
                  <a:gd name="T29" fmla="*/ 1 h 80"/>
                  <a:gd name="T30" fmla="*/ 136 w 139"/>
                  <a:gd name="T31" fmla="*/ 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80">
                    <a:moveTo>
                      <a:pt x="136" y="1"/>
                    </a:moveTo>
                    <a:cubicBezTo>
                      <a:pt x="135" y="0"/>
                      <a:pt x="133" y="1"/>
                      <a:pt x="132" y="2"/>
                    </a:cubicBezTo>
                    <a:cubicBezTo>
                      <a:pt x="76" y="51"/>
                      <a:pt x="76" y="51"/>
                      <a:pt x="76" y="51"/>
                    </a:cubicBezTo>
                    <a:cubicBezTo>
                      <a:pt x="69" y="57"/>
                      <a:pt x="60" y="57"/>
                      <a:pt x="53" y="51"/>
                    </a:cubicBezTo>
                    <a:cubicBezTo>
                      <a:pt x="34" y="33"/>
                      <a:pt x="34" y="33"/>
                      <a:pt x="34" y="33"/>
                    </a:cubicBezTo>
                    <a:cubicBezTo>
                      <a:pt x="33" y="32"/>
                      <a:pt x="31" y="32"/>
                      <a:pt x="29" y="33"/>
                    </a:cubicBezTo>
                    <a:cubicBezTo>
                      <a:pt x="2" y="57"/>
                      <a:pt x="2" y="57"/>
                      <a:pt x="2" y="57"/>
                    </a:cubicBezTo>
                    <a:cubicBezTo>
                      <a:pt x="1" y="58"/>
                      <a:pt x="0" y="60"/>
                      <a:pt x="0" y="62"/>
                    </a:cubicBezTo>
                    <a:cubicBezTo>
                      <a:pt x="0" y="76"/>
                      <a:pt x="0" y="76"/>
                      <a:pt x="0" y="76"/>
                    </a:cubicBezTo>
                    <a:cubicBezTo>
                      <a:pt x="0" y="78"/>
                      <a:pt x="2" y="80"/>
                      <a:pt x="4" y="80"/>
                    </a:cubicBezTo>
                    <a:cubicBezTo>
                      <a:pt x="135" y="80"/>
                      <a:pt x="135" y="80"/>
                      <a:pt x="135" y="80"/>
                    </a:cubicBezTo>
                    <a:cubicBezTo>
                      <a:pt x="137" y="80"/>
                      <a:pt x="139" y="78"/>
                      <a:pt x="139" y="76"/>
                    </a:cubicBezTo>
                    <a:cubicBezTo>
                      <a:pt x="139" y="5"/>
                      <a:pt x="139" y="5"/>
                      <a:pt x="139" y="5"/>
                    </a:cubicBezTo>
                    <a:cubicBezTo>
                      <a:pt x="139" y="3"/>
                      <a:pt x="138" y="2"/>
                      <a:pt x="136" y="1"/>
                    </a:cubicBezTo>
                    <a:close/>
                    <a:moveTo>
                      <a:pt x="136" y="1"/>
                    </a:moveTo>
                    <a:cubicBezTo>
                      <a:pt x="136" y="1"/>
                      <a:pt x="136" y="1"/>
                      <a:pt x="136"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ndParaRPr>
              </a:p>
            </p:txBody>
          </p:sp>
          <p:sp>
            <p:nvSpPr>
              <p:cNvPr id="83" name="Freeform 6">
                <a:extLst>
                  <a:ext uri="{FF2B5EF4-FFF2-40B4-BE49-F238E27FC236}">
                    <a16:creationId xmlns:a16="http://schemas.microsoft.com/office/drawing/2014/main" id="{10E061D8-399A-8A04-B1A6-B2252123BE28}"/>
                  </a:ext>
                </a:extLst>
              </p:cNvPr>
              <p:cNvSpPr>
                <a:spLocks noEditPoints="1"/>
              </p:cNvSpPr>
              <p:nvPr/>
            </p:nvSpPr>
            <p:spPr bwMode="auto">
              <a:xfrm>
                <a:off x="2232242" y="1717985"/>
                <a:ext cx="713866" cy="389381"/>
              </a:xfrm>
              <a:custGeom>
                <a:avLst/>
                <a:gdLst>
                  <a:gd name="T0" fmla="*/ 8 w 134"/>
                  <a:gd name="T1" fmla="*/ 59 h 73"/>
                  <a:gd name="T2" fmla="*/ 25 w 134"/>
                  <a:gd name="T3" fmla="*/ 45 h 73"/>
                  <a:gd name="T4" fmla="*/ 35 w 134"/>
                  <a:gd name="T5" fmla="*/ 49 h 73"/>
                  <a:gd name="T6" fmla="*/ 44 w 134"/>
                  <a:gd name="T7" fmla="*/ 45 h 73"/>
                  <a:gd name="T8" fmla="*/ 51 w 134"/>
                  <a:gd name="T9" fmla="*/ 52 h 73"/>
                  <a:gd name="T10" fmla="*/ 50 w 134"/>
                  <a:gd name="T11" fmla="*/ 57 h 73"/>
                  <a:gd name="T12" fmla="*/ 66 w 134"/>
                  <a:gd name="T13" fmla="*/ 73 h 73"/>
                  <a:gd name="T14" fmla="*/ 82 w 134"/>
                  <a:gd name="T15" fmla="*/ 57 h 73"/>
                  <a:gd name="T16" fmla="*/ 81 w 134"/>
                  <a:gd name="T17" fmla="*/ 52 h 73"/>
                  <a:gd name="T18" fmla="*/ 109 w 134"/>
                  <a:gd name="T19" fmla="*/ 29 h 73"/>
                  <a:gd name="T20" fmla="*/ 119 w 134"/>
                  <a:gd name="T21" fmla="*/ 32 h 73"/>
                  <a:gd name="T22" fmla="*/ 134 w 134"/>
                  <a:gd name="T23" fmla="*/ 16 h 73"/>
                  <a:gd name="T24" fmla="*/ 119 w 134"/>
                  <a:gd name="T25" fmla="*/ 0 h 73"/>
                  <a:gd name="T26" fmla="*/ 103 w 134"/>
                  <a:gd name="T27" fmla="*/ 16 h 73"/>
                  <a:gd name="T28" fmla="*/ 104 w 134"/>
                  <a:gd name="T29" fmla="*/ 23 h 73"/>
                  <a:gd name="T30" fmla="*/ 77 w 134"/>
                  <a:gd name="T31" fmla="*/ 45 h 73"/>
                  <a:gd name="T32" fmla="*/ 66 w 134"/>
                  <a:gd name="T33" fmla="*/ 41 h 73"/>
                  <a:gd name="T34" fmla="*/ 56 w 134"/>
                  <a:gd name="T35" fmla="*/ 45 h 73"/>
                  <a:gd name="T36" fmla="*/ 49 w 134"/>
                  <a:gd name="T37" fmla="*/ 38 h 73"/>
                  <a:gd name="T38" fmla="*/ 50 w 134"/>
                  <a:gd name="T39" fmla="*/ 33 h 73"/>
                  <a:gd name="T40" fmla="*/ 35 w 134"/>
                  <a:gd name="T41" fmla="*/ 17 h 73"/>
                  <a:gd name="T42" fmla="*/ 19 w 134"/>
                  <a:gd name="T43" fmla="*/ 33 h 73"/>
                  <a:gd name="T44" fmla="*/ 20 w 134"/>
                  <a:gd name="T45" fmla="*/ 38 h 73"/>
                  <a:gd name="T46" fmla="*/ 2 w 134"/>
                  <a:gd name="T47" fmla="*/ 52 h 73"/>
                  <a:gd name="T48" fmla="*/ 2 w 134"/>
                  <a:gd name="T49" fmla="*/ 58 h 73"/>
                  <a:gd name="T50" fmla="*/ 8 w 134"/>
                  <a:gd name="T51" fmla="*/ 59 h 73"/>
                  <a:gd name="T52" fmla="*/ 119 w 134"/>
                  <a:gd name="T53" fmla="*/ 9 h 73"/>
                  <a:gd name="T54" fmla="*/ 126 w 134"/>
                  <a:gd name="T55" fmla="*/ 16 h 73"/>
                  <a:gd name="T56" fmla="*/ 119 w 134"/>
                  <a:gd name="T57" fmla="*/ 23 h 73"/>
                  <a:gd name="T58" fmla="*/ 111 w 134"/>
                  <a:gd name="T59" fmla="*/ 16 h 73"/>
                  <a:gd name="T60" fmla="*/ 119 w 134"/>
                  <a:gd name="T61" fmla="*/ 9 h 73"/>
                  <a:gd name="T62" fmla="*/ 66 w 134"/>
                  <a:gd name="T63" fmla="*/ 50 h 73"/>
                  <a:gd name="T64" fmla="*/ 73 w 134"/>
                  <a:gd name="T65" fmla="*/ 57 h 73"/>
                  <a:gd name="T66" fmla="*/ 66 w 134"/>
                  <a:gd name="T67" fmla="*/ 64 h 73"/>
                  <a:gd name="T68" fmla="*/ 59 w 134"/>
                  <a:gd name="T69" fmla="*/ 57 h 73"/>
                  <a:gd name="T70" fmla="*/ 66 w 134"/>
                  <a:gd name="T71" fmla="*/ 50 h 73"/>
                  <a:gd name="T72" fmla="*/ 35 w 134"/>
                  <a:gd name="T73" fmla="*/ 26 h 73"/>
                  <a:gd name="T74" fmla="*/ 42 w 134"/>
                  <a:gd name="T75" fmla="*/ 33 h 73"/>
                  <a:gd name="T76" fmla="*/ 35 w 134"/>
                  <a:gd name="T77" fmla="*/ 40 h 73"/>
                  <a:gd name="T78" fmla="*/ 27 w 134"/>
                  <a:gd name="T79" fmla="*/ 33 h 73"/>
                  <a:gd name="T80" fmla="*/ 35 w 134"/>
                  <a:gd name="T81" fmla="*/ 26 h 73"/>
                  <a:gd name="T82" fmla="*/ 35 w 134"/>
                  <a:gd name="T83" fmla="*/ 26 h 73"/>
                  <a:gd name="T84" fmla="*/ 35 w 134"/>
                  <a:gd name="T85" fmla="*/ 2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4" h="73">
                    <a:moveTo>
                      <a:pt x="8" y="59"/>
                    </a:moveTo>
                    <a:cubicBezTo>
                      <a:pt x="25" y="45"/>
                      <a:pt x="25" y="45"/>
                      <a:pt x="25" y="45"/>
                    </a:cubicBezTo>
                    <a:cubicBezTo>
                      <a:pt x="28" y="47"/>
                      <a:pt x="31" y="49"/>
                      <a:pt x="35" y="49"/>
                    </a:cubicBezTo>
                    <a:cubicBezTo>
                      <a:pt x="38" y="49"/>
                      <a:pt x="41" y="47"/>
                      <a:pt x="44" y="45"/>
                    </a:cubicBezTo>
                    <a:cubicBezTo>
                      <a:pt x="51" y="52"/>
                      <a:pt x="51" y="52"/>
                      <a:pt x="51" y="52"/>
                    </a:cubicBezTo>
                    <a:cubicBezTo>
                      <a:pt x="51" y="54"/>
                      <a:pt x="50" y="55"/>
                      <a:pt x="50" y="57"/>
                    </a:cubicBezTo>
                    <a:cubicBezTo>
                      <a:pt x="50" y="66"/>
                      <a:pt x="58" y="73"/>
                      <a:pt x="66" y="73"/>
                    </a:cubicBezTo>
                    <a:cubicBezTo>
                      <a:pt x="75" y="73"/>
                      <a:pt x="82" y="66"/>
                      <a:pt x="82" y="57"/>
                    </a:cubicBezTo>
                    <a:cubicBezTo>
                      <a:pt x="82" y="55"/>
                      <a:pt x="82" y="54"/>
                      <a:pt x="81" y="52"/>
                    </a:cubicBezTo>
                    <a:cubicBezTo>
                      <a:pt x="109" y="29"/>
                      <a:pt x="109" y="29"/>
                      <a:pt x="109" y="29"/>
                    </a:cubicBezTo>
                    <a:cubicBezTo>
                      <a:pt x="112" y="31"/>
                      <a:pt x="115" y="32"/>
                      <a:pt x="119" y="32"/>
                    </a:cubicBezTo>
                    <a:cubicBezTo>
                      <a:pt x="127" y="32"/>
                      <a:pt x="134" y="25"/>
                      <a:pt x="134" y="16"/>
                    </a:cubicBezTo>
                    <a:cubicBezTo>
                      <a:pt x="134" y="7"/>
                      <a:pt x="127" y="0"/>
                      <a:pt x="119" y="0"/>
                    </a:cubicBezTo>
                    <a:cubicBezTo>
                      <a:pt x="110" y="0"/>
                      <a:pt x="103" y="7"/>
                      <a:pt x="103" y="16"/>
                    </a:cubicBezTo>
                    <a:cubicBezTo>
                      <a:pt x="103" y="18"/>
                      <a:pt x="103" y="21"/>
                      <a:pt x="104" y="23"/>
                    </a:cubicBezTo>
                    <a:cubicBezTo>
                      <a:pt x="77" y="45"/>
                      <a:pt x="77" y="45"/>
                      <a:pt x="77" y="45"/>
                    </a:cubicBezTo>
                    <a:cubicBezTo>
                      <a:pt x="74" y="42"/>
                      <a:pt x="70" y="41"/>
                      <a:pt x="66" y="41"/>
                    </a:cubicBezTo>
                    <a:cubicBezTo>
                      <a:pt x="62" y="41"/>
                      <a:pt x="59" y="42"/>
                      <a:pt x="56" y="45"/>
                    </a:cubicBezTo>
                    <a:cubicBezTo>
                      <a:pt x="49" y="38"/>
                      <a:pt x="49" y="38"/>
                      <a:pt x="49" y="38"/>
                    </a:cubicBezTo>
                    <a:cubicBezTo>
                      <a:pt x="50" y="36"/>
                      <a:pt x="50" y="35"/>
                      <a:pt x="50" y="33"/>
                    </a:cubicBezTo>
                    <a:cubicBezTo>
                      <a:pt x="50" y="24"/>
                      <a:pt x="43" y="17"/>
                      <a:pt x="35" y="17"/>
                    </a:cubicBezTo>
                    <a:cubicBezTo>
                      <a:pt x="26" y="17"/>
                      <a:pt x="19" y="24"/>
                      <a:pt x="19" y="33"/>
                    </a:cubicBezTo>
                    <a:cubicBezTo>
                      <a:pt x="19" y="35"/>
                      <a:pt x="19" y="36"/>
                      <a:pt x="20" y="38"/>
                    </a:cubicBezTo>
                    <a:cubicBezTo>
                      <a:pt x="2" y="52"/>
                      <a:pt x="2" y="52"/>
                      <a:pt x="2" y="52"/>
                    </a:cubicBezTo>
                    <a:cubicBezTo>
                      <a:pt x="0" y="54"/>
                      <a:pt x="0" y="57"/>
                      <a:pt x="2" y="58"/>
                    </a:cubicBezTo>
                    <a:cubicBezTo>
                      <a:pt x="3" y="60"/>
                      <a:pt x="6" y="61"/>
                      <a:pt x="8" y="59"/>
                    </a:cubicBezTo>
                    <a:close/>
                    <a:moveTo>
                      <a:pt x="119" y="9"/>
                    </a:moveTo>
                    <a:cubicBezTo>
                      <a:pt x="122" y="9"/>
                      <a:pt x="126" y="12"/>
                      <a:pt x="126" y="16"/>
                    </a:cubicBezTo>
                    <a:cubicBezTo>
                      <a:pt x="126" y="20"/>
                      <a:pt x="122" y="23"/>
                      <a:pt x="119" y="23"/>
                    </a:cubicBezTo>
                    <a:cubicBezTo>
                      <a:pt x="115" y="23"/>
                      <a:pt x="111" y="20"/>
                      <a:pt x="111" y="16"/>
                    </a:cubicBezTo>
                    <a:cubicBezTo>
                      <a:pt x="111" y="12"/>
                      <a:pt x="115" y="9"/>
                      <a:pt x="119" y="9"/>
                    </a:cubicBezTo>
                    <a:close/>
                    <a:moveTo>
                      <a:pt x="66" y="50"/>
                    </a:moveTo>
                    <a:cubicBezTo>
                      <a:pt x="70" y="50"/>
                      <a:pt x="73" y="53"/>
                      <a:pt x="73" y="57"/>
                    </a:cubicBezTo>
                    <a:cubicBezTo>
                      <a:pt x="73" y="61"/>
                      <a:pt x="70" y="64"/>
                      <a:pt x="66" y="64"/>
                    </a:cubicBezTo>
                    <a:cubicBezTo>
                      <a:pt x="62" y="64"/>
                      <a:pt x="59" y="61"/>
                      <a:pt x="59" y="57"/>
                    </a:cubicBezTo>
                    <a:cubicBezTo>
                      <a:pt x="59" y="53"/>
                      <a:pt x="62" y="50"/>
                      <a:pt x="66" y="50"/>
                    </a:cubicBezTo>
                    <a:close/>
                    <a:moveTo>
                      <a:pt x="35" y="26"/>
                    </a:moveTo>
                    <a:cubicBezTo>
                      <a:pt x="39" y="26"/>
                      <a:pt x="42" y="29"/>
                      <a:pt x="42" y="33"/>
                    </a:cubicBezTo>
                    <a:cubicBezTo>
                      <a:pt x="42" y="37"/>
                      <a:pt x="39" y="40"/>
                      <a:pt x="35" y="40"/>
                    </a:cubicBezTo>
                    <a:cubicBezTo>
                      <a:pt x="31" y="40"/>
                      <a:pt x="27" y="37"/>
                      <a:pt x="27" y="33"/>
                    </a:cubicBezTo>
                    <a:cubicBezTo>
                      <a:pt x="27" y="29"/>
                      <a:pt x="31" y="26"/>
                      <a:pt x="35" y="26"/>
                    </a:cubicBezTo>
                    <a:close/>
                    <a:moveTo>
                      <a:pt x="35" y="26"/>
                    </a:moveTo>
                    <a:cubicBezTo>
                      <a:pt x="35" y="26"/>
                      <a:pt x="35" y="26"/>
                      <a:pt x="35"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ndParaRPr>
              </a:p>
            </p:txBody>
          </p:sp>
        </p:grpSp>
        <p:grpSp>
          <p:nvGrpSpPr>
            <p:cNvPr id="67" name="Group 66">
              <a:extLst>
                <a:ext uri="{FF2B5EF4-FFF2-40B4-BE49-F238E27FC236}">
                  <a16:creationId xmlns:a16="http://schemas.microsoft.com/office/drawing/2014/main" id="{E5452855-4B7A-F736-6DD7-1170C356274B}"/>
                </a:ext>
              </a:extLst>
            </p:cNvPr>
            <p:cNvGrpSpPr/>
            <p:nvPr/>
          </p:nvGrpSpPr>
          <p:grpSpPr>
            <a:xfrm>
              <a:off x="5382621" y="2899328"/>
              <a:ext cx="2367240" cy="922633"/>
              <a:chOff x="943227" y="4884184"/>
              <a:chExt cx="2367240" cy="922633"/>
            </a:xfrm>
          </p:grpSpPr>
          <p:sp>
            <p:nvSpPr>
              <p:cNvPr id="80" name="TextBox 79">
                <a:extLst>
                  <a:ext uri="{FF2B5EF4-FFF2-40B4-BE49-F238E27FC236}">
                    <a16:creationId xmlns:a16="http://schemas.microsoft.com/office/drawing/2014/main" id="{6193628C-0296-4905-E2B1-DA6479B41EE9}"/>
                  </a:ext>
                </a:extLst>
              </p:cNvPr>
              <p:cNvSpPr txBox="1"/>
              <p:nvPr/>
            </p:nvSpPr>
            <p:spPr>
              <a:xfrm>
                <a:off x="1044912" y="4884184"/>
                <a:ext cx="2163870" cy="261610"/>
              </a:xfrm>
              <a:prstGeom prst="rect">
                <a:avLst/>
              </a:prstGeom>
              <a:noFill/>
            </p:spPr>
            <p:txBody>
              <a:bodyPr wrap="square" rtlCol="0">
                <a:spAutoFit/>
              </a:bodyP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00000"/>
                    </a:solidFill>
                    <a:effectLst/>
                    <a:uLnTx/>
                    <a:uFillTx/>
                    <a:latin typeface="Raleway SemiBold" panose="020B0703030101060003" pitchFamily="34" charset="0"/>
                    <a:cs typeface="Poppins SemiBold" panose="00000700000000000000" pitchFamily="2" charset="0"/>
                  </a:rPr>
                  <a:t>Easily Customization</a:t>
                </a:r>
              </a:p>
            </p:txBody>
          </p:sp>
          <p:sp>
            <p:nvSpPr>
              <p:cNvPr id="81" name="TextBox 80">
                <a:extLst>
                  <a:ext uri="{FF2B5EF4-FFF2-40B4-BE49-F238E27FC236}">
                    <a16:creationId xmlns:a16="http://schemas.microsoft.com/office/drawing/2014/main" id="{92A0F00E-B472-3DD0-8BC1-55025961FF7C}"/>
                  </a:ext>
                </a:extLst>
              </p:cNvPr>
              <p:cNvSpPr txBox="1"/>
              <p:nvPr/>
            </p:nvSpPr>
            <p:spPr>
              <a:xfrm>
                <a:off x="943227" y="5168789"/>
                <a:ext cx="2367240" cy="638028"/>
              </a:xfrm>
              <a:prstGeom prst="rect">
                <a:avLst/>
              </a:prstGeom>
              <a:noFill/>
            </p:spPr>
            <p:txBody>
              <a:bodyPr wrap="square" rtlCol="0">
                <a:spAutoFit/>
              </a:bodyPr>
              <a:lstStyle/>
              <a:p>
                <a:pPr marL="0" marR="0" lvl="0" indent="0" algn="ctr"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looked up </a:t>
                </a:r>
                <a:r>
                  <a:rPr kumimoji="0" lang="en-US" sz="1800" b="0" i="0" u="none" strike="noStrike" kern="0" cap="none" spc="0" normalizeH="0" baseline="0" noProof="0" dirty="0" err="1">
                    <a:ln>
                      <a:noFill/>
                    </a:ln>
                    <a:solidFill>
                      <a:srgbClr val="000000"/>
                    </a:solidFill>
                    <a:effectLst/>
                    <a:uLnTx/>
                    <a:uFillTx/>
                    <a:latin typeface="Raleway" panose="020B0503030101060003" pitchFamily="34" charset="0"/>
                    <a:cs typeface="Poppins Light" panose="00000400000000000000" pitchFamily="2" charset="0"/>
                  </a:rPr>
                  <a:t>onef</a:t>
                </a: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 the more obscure</a:t>
                </a:r>
              </a:p>
              <a:p>
                <a:pPr marL="0" marR="0" lvl="0" indent="0" algn="ctr"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words, </a:t>
                </a:r>
                <a:r>
                  <a:rPr kumimoji="0" lang="en-US" sz="1800" b="0" i="0" u="none" strike="noStrike" kern="0" cap="none" spc="0" normalizeH="0" baseline="0" noProof="0" dirty="0" err="1">
                    <a:ln>
                      <a:noFill/>
                    </a:ln>
                    <a:solidFill>
                      <a:srgbClr val="000000"/>
                    </a:solidFill>
                    <a:effectLst/>
                    <a:uLnTx/>
                    <a:uFillTx/>
                    <a:latin typeface="Raleway" panose="020B0503030101060003" pitchFamily="34" charset="0"/>
                    <a:cs typeface="Poppins Light" panose="00000400000000000000" pitchFamily="2" charset="0"/>
                  </a:rPr>
                  <a:t>consectetur</a:t>
                </a: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 from a Lorem Ipsum passage, and going.</a:t>
                </a:r>
              </a:p>
            </p:txBody>
          </p:sp>
        </p:grpSp>
        <p:grpSp>
          <p:nvGrpSpPr>
            <p:cNvPr id="68" name="Group 67">
              <a:extLst>
                <a:ext uri="{FF2B5EF4-FFF2-40B4-BE49-F238E27FC236}">
                  <a16:creationId xmlns:a16="http://schemas.microsoft.com/office/drawing/2014/main" id="{DE172B58-D2BE-7A41-81A4-DCCDB5BDD4FA}"/>
                </a:ext>
              </a:extLst>
            </p:cNvPr>
            <p:cNvGrpSpPr/>
            <p:nvPr/>
          </p:nvGrpSpPr>
          <p:grpSpPr>
            <a:xfrm>
              <a:off x="8210478" y="2899328"/>
              <a:ext cx="2952802" cy="922633"/>
              <a:chOff x="650446" y="4884184"/>
              <a:chExt cx="2952802" cy="922633"/>
            </a:xfrm>
          </p:grpSpPr>
          <p:sp>
            <p:nvSpPr>
              <p:cNvPr id="78" name="TextBox 77">
                <a:extLst>
                  <a:ext uri="{FF2B5EF4-FFF2-40B4-BE49-F238E27FC236}">
                    <a16:creationId xmlns:a16="http://schemas.microsoft.com/office/drawing/2014/main" id="{C498CF09-93AA-5D2D-4334-46948A5D1835}"/>
                  </a:ext>
                </a:extLst>
              </p:cNvPr>
              <p:cNvSpPr txBox="1"/>
              <p:nvPr/>
            </p:nvSpPr>
            <p:spPr>
              <a:xfrm>
                <a:off x="650446" y="4884184"/>
                <a:ext cx="2952802" cy="261610"/>
              </a:xfrm>
              <a:prstGeom prst="rect">
                <a:avLst/>
              </a:prstGeom>
              <a:noFill/>
            </p:spPr>
            <p:txBody>
              <a:bodyPr wrap="square" rtlCol="0">
                <a:spAutoFit/>
              </a:bodyP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00000"/>
                    </a:solidFill>
                    <a:effectLst/>
                    <a:uLnTx/>
                    <a:uFillTx/>
                    <a:latin typeface="Raleway SemiBold" panose="020B0703030101060003" pitchFamily="34" charset="0"/>
                    <a:cs typeface="Poppins SemiBold" panose="00000700000000000000" pitchFamily="2" charset="0"/>
                  </a:rPr>
                  <a:t>Standard Of Excellence</a:t>
                </a:r>
              </a:p>
            </p:txBody>
          </p:sp>
          <p:sp>
            <p:nvSpPr>
              <p:cNvPr id="79" name="TextBox 78">
                <a:extLst>
                  <a:ext uri="{FF2B5EF4-FFF2-40B4-BE49-F238E27FC236}">
                    <a16:creationId xmlns:a16="http://schemas.microsoft.com/office/drawing/2014/main" id="{9B5B3FC7-C1D0-51F7-8261-BB57D58754BA}"/>
                  </a:ext>
                </a:extLst>
              </p:cNvPr>
              <p:cNvSpPr txBox="1"/>
              <p:nvPr/>
            </p:nvSpPr>
            <p:spPr>
              <a:xfrm>
                <a:off x="943227" y="5168789"/>
                <a:ext cx="2367240" cy="638028"/>
              </a:xfrm>
              <a:prstGeom prst="rect">
                <a:avLst/>
              </a:prstGeom>
              <a:noFill/>
            </p:spPr>
            <p:txBody>
              <a:bodyPr wrap="square" rtlCol="0">
                <a:spAutoFit/>
              </a:bodyPr>
              <a:lstStyle/>
              <a:p>
                <a:pPr marL="0" marR="0" lvl="0" indent="0" algn="ctr"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looked up </a:t>
                </a:r>
                <a:r>
                  <a:rPr kumimoji="0" lang="en-US" sz="1800" b="0" i="0" u="none" strike="noStrike" kern="0" cap="none" spc="0" normalizeH="0" baseline="0" noProof="0" dirty="0" err="1">
                    <a:ln>
                      <a:noFill/>
                    </a:ln>
                    <a:solidFill>
                      <a:srgbClr val="000000"/>
                    </a:solidFill>
                    <a:effectLst/>
                    <a:uLnTx/>
                    <a:uFillTx/>
                    <a:latin typeface="Raleway" panose="020B0503030101060003" pitchFamily="34" charset="0"/>
                    <a:cs typeface="Poppins Light" panose="00000400000000000000" pitchFamily="2" charset="0"/>
                  </a:rPr>
                  <a:t>onef</a:t>
                </a: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 the more obscure</a:t>
                </a:r>
              </a:p>
              <a:p>
                <a:pPr marL="0" marR="0" lvl="0" indent="0" algn="ctr"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words, </a:t>
                </a:r>
                <a:r>
                  <a:rPr kumimoji="0" lang="en-US" sz="1800" b="0" i="0" u="none" strike="noStrike" kern="0" cap="none" spc="0" normalizeH="0" baseline="0" noProof="0" dirty="0" err="1">
                    <a:ln>
                      <a:noFill/>
                    </a:ln>
                    <a:solidFill>
                      <a:srgbClr val="000000"/>
                    </a:solidFill>
                    <a:effectLst/>
                    <a:uLnTx/>
                    <a:uFillTx/>
                    <a:latin typeface="Raleway" panose="020B0503030101060003" pitchFamily="34" charset="0"/>
                    <a:cs typeface="Poppins Light" panose="00000400000000000000" pitchFamily="2" charset="0"/>
                  </a:rPr>
                  <a:t>consectetur</a:t>
                </a: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 from a Lorem Ipsum passage, and going.</a:t>
                </a:r>
              </a:p>
            </p:txBody>
          </p:sp>
        </p:grpSp>
        <p:grpSp>
          <p:nvGrpSpPr>
            <p:cNvPr id="69" name="Group 68">
              <a:extLst>
                <a:ext uri="{FF2B5EF4-FFF2-40B4-BE49-F238E27FC236}">
                  <a16:creationId xmlns:a16="http://schemas.microsoft.com/office/drawing/2014/main" id="{9B78145B-7EC0-CA76-1BB6-7FACD5F9BCAA}"/>
                </a:ext>
              </a:extLst>
            </p:cNvPr>
            <p:cNvGrpSpPr/>
            <p:nvPr/>
          </p:nvGrpSpPr>
          <p:grpSpPr>
            <a:xfrm>
              <a:off x="9404931" y="4305231"/>
              <a:ext cx="559657" cy="449423"/>
              <a:chOff x="2232242" y="1717985"/>
              <a:chExt cx="744903" cy="598181"/>
            </a:xfrm>
            <a:solidFill>
              <a:srgbClr val="000000"/>
            </a:solidFill>
          </p:grpSpPr>
          <p:sp>
            <p:nvSpPr>
              <p:cNvPr id="76" name="Freeform 5">
                <a:extLst>
                  <a:ext uri="{FF2B5EF4-FFF2-40B4-BE49-F238E27FC236}">
                    <a16:creationId xmlns:a16="http://schemas.microsoft.com/office/drawing/2014/main" id="{69FAAE38-751C-2A03-5026-32804AE2367A}"/>
                  </a:ext>
                </a:extLst>
              </p:cNvPr>
              <p:cNvSpPr>
                <a:spLocks noEditPoints="1"/>
              </p:cNvSpPr>
              <p:nvPr/>
            </p:nvSpPr>
            <p:spPr bwMode="auto">
              <a:xfrm>
                <a:off x="2237885" y="1890103"/>
                <a:ext cx="739260" cy="426063"/>
              </a:xfrm>
              <a:custGeom>
                <a:avLst/>
                <a:gdLst>
                  <a:gd name="T0" fmla="*/ 136 w 139"/>
                  <a:gd name="T1" fmla="*/ 1 h 80"/>
                  <a:gd name="T2" fmla="*/ 132 w 139"/>
                  <a:gd name="T3" fmla="*/ 2 h 80"/>
                  <a:gd name="T4" fmla="*/ 76 w 139"/>
                  <a:gd name="T5" fmla="*/ 51 h 80"/>
                  <a:gd name="T6" fmla="*/ 53 w 139"/>
                  <a:gd name="T7" fmla="*/ 51 h 80"/>
                  <a:gd name="T8" fmla="*/ 34 w 139"/>
                  <a:gd name="T9" fmla="*/ 33 h 80"/>
                  <a:gd name="T10" fmla="*/ 29 w 139"/>
                  <a:gd name="T11" fmla="*/ 33 h 80"/>
                  <a:gd name="T12" fmla="*/ 2 w 139"/>
                  <a:gd name="T13" fmla="*/ 57 h 80"/>
                  <a:gd name="T14" fmla="*/ 0 w 139"/>
                  <a:gd name="T15" fmla="*/ 62 h 80"/>
                  <a:gd name="T16" fmla="*/ 0 w 139"/>
                  <a:gd name="T17" fmla="*/ 76 h 80"/>
                  <a:gd name="T18" fmla="*/ 4 w 139"/>
                  <a:gd name="T19" fmla="*/ 80 h 80"/>
                  <a:gd name="T20" fmla="*/ 135 w 139"/>
                  <a:gd name="T21" fmla="*/ 80 h 80"/>
                  <a:gd name="T22" fmla="*/ 139 w 139"/>
                  <a:gd name="T23" fmla="*/ 76 h 80"/>
                  <a:gd name="T24" fmla="*/ 139 w 139"/>
                  <a:gd name="T25" fmla="*/ 5 h 80"/>
                  <a:gd name="T26" fmla="*/ 136 w 139"/>
                  <a:gd name="T27" fmla="*/ 1 h 80"/>
                  <a:gd name="T28" fmla="*/ 136 w 139"/>
                  <a:gd name="T29" fmla="*/ 1 h 80"/>
                  <a:gd name="T30" fmla="*/ 136 w 139"/>
                  <a:gd name="T31" fmla="*/ 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80">
                    <a:moveTo>
                      <a:pt x="136" y="1"/>
                    </a:moveTo>
                    <a:cubicBezTo>
                      <a:pt x="135" y="0"/>
                      <a:pt x="133" y="1"/>
                      <a:pt x="132" y="2"/>
                    </a:cubicBezTo>
                    <a:cubicBezTo>
                      <a:pt x="76" y="51"/>
                      <a:pt x="76" y="51"/>
                      <a:pt x="76" y="51"/>
                    </a:cubicBezTo>
                    <a:cubicBezTo>
                      <a:pt x="69" y="57"/>
                      <a:pt x="60" y="57"/>
                      <a:pt x="53" y="51"/>
                    </a:cubicBezTo>
                    <a:cubicBezTo>
                      <a:pt x="34" y="33"/>
                      <a:pt x="34" y="33"/>
                      <a:pt x="34" y="33"/>
                    </a:cubicBezTo>
                    <a:cubicBezTo>
                      <a:pt x="33" y="32"/>
                      <a:pt x="31" y="32"/>
                      <a:pt x="29" y="33"/>
                    </a:cubicBezTo>
                    <a:cubicBezTo>
                      <a:pt x="2" y="57"/>
                      <a:pt x="2" y="57"/>
                      <a:pt x="2" y="57"/>
                    </a:cubicBezTo>
                    <a:cubicBezTo>
                      <a:pt x="1" y="58"/>
                      <a:pt x="0" y="60"/>
                      <a:pt x="0" y="62"/>
                    </a:cubicBezTo>
                    <a:cubicBezTo>
                      <a:pt x="0" y="76"/>
                      <a:pt x="0" y="76"/>
                      <a:pt x="0" y="76"/>
                    </a:cubicBezTo>
                    <a:cubicBezTo>
                      <a:pt x="0" y="78"/>
                      <a:pt x="2" y="80"/>
                      <a:pt x="4" y="80"/>
                    </a:cubicBezTo>
                    <a:cubicBezTo>
                      <a:pt x="135" y="80"/>
                      <a:pt x="135" y="80"/>
                      <a:pt x="135" y="80"/>
                    </a:cubicBezTo>
                    <a:cubicBezTo>
                      <a:pt x="137" y="80"/>
                      <a:pt x="139" y="78"/>
                      <a:pt x="139" y="76"/>
                    </a:cubicBezTo>
                    <a:cubicBezTo>
                      <a:pt x="139" y="5"/>
                      <a:pt x="139" y="5"/>
                      <a:pt x="139" y="5"/>
                    </a:cubicBezTo>
                    <a:cubicBezTo>
                      <a:pt x="139" y="3"/>
                      <a:pt x="138" y="2"/>
                      <a:pt x="136" y="1"/>
                    </a:cubicBezTo>
                    <a:close/>
                    <a:moveTo>
                      <a:pt x="136" y="1"/>
                    </a:moveTo>
                    <a:cubicBezTo>
                      <a:pt x="136" y="1"/>
                      <a:pt x="136" y="1"/>
                      <a:pt x="136"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ndParaRPr>
              </a:p>
            </p:txBody>
          </p:sp>
          <p:sp>
            <p:nvSpPr>
              <p:cNvPr id="77" name="Freeform 6">
                <a:extLst>
                  <a:ext uri="{FF2B5EF4-FFF2-40B4-BE49-F238E27FC236}">
                    <a16:creationId xmlns:a16="http://schemas.microsoft.com/office/drawing/2014/main" id="{62E01283-6649-DE0C-86A8-4A5F5BDCBFF7}"/>
                  </a:ext>
                </a:extLst>
              </p:cNvPr>
              <p:cNvSpPr>
                <a:spLocks noEditPoints="1"/>
              </p:cNvSpPr>
              <p:nvPr/>
            </p:nvSpPr>
            <p:spPr bwMode="auto">
              <a:xfrm>
                <a:off x="2232242" y="1717985"/>
                <a:ext cx="713866" cy="389381"/>
              </a:xfrm>
              <a:custGeom>
                <a:avLst/>
                <a:gdLst>
                  <a:gd name="T0" fmla="*/ 8 w 134"/>
                  <a:gd name="T1" fmla="*/ 59 h 73"/>
                  <a:gd name="T2" fmla="*/ 25 w 134"/>
                  <a:gd name="T3" fmla="*/ 45 h 73"/>
                  <a:gd name="T4" fmla="*/ 35 w 134"/>
                  <a:gd name="T5" fmla="*/ 49 h 73"/>
                  <a:gd name="T6" fmla="*/ 44 w 134"/>
                  <a:gd name="T7" fmla="*/ 45 h 73"/>
                  <a:gd name="T8" fmla="*/ 51 w 134"/>
                  <a:gd name="T9" fmla="*/ 52 h 73"/>
                  <a:gd name="T10" fmla="*/ 50 w 134"/>
                  <a:gd name="T11" fmla="*/ 57 h 73"/>
                  <a:gd name="T12" fmla="*/ 66 w 134"/>
                  <a:gd name="T13" fmla="*/ 73 h 73"/>
                  <a:gd name="T14" fmla="*/ 82 w 134"/>
                  <a:gd name="T15" fmla="*/ 57 h 73"/>
                  <a:gd name="T16" fmla="*/ 81 w 134"/>
                  <a:gd name="T17" fmla="*/ 52 h 73"/>
                  <a:gd name="T18" fmla="*/ 109 w 134"/>
                  <a:gd name="T19" fmla="*/ 29 h 73"/>
                  <a:gd name="T20" fmla="*/ 119 w 134"/>
                  <a:gd name="T21" fmla="*/ 32 h 73"/>
                  <a:gd name="T22" fmla="*/ 134 w 134"/>
                  <a:gd name="T23" fmla="*/ 16 h 73"/>
                  <a:gd name="T24" fmla="*/ 119 w 134"/>
                  <a:gd name="T25" fmla="*/ 0 h 73"/>
                  <a:gd name="T26" fmla="*/ 103 w 134"/>
                  <a:gd name="T27" fmla="*/ 16 h 73"/>
                  <a:gd name="T28" fmla="*/ 104 w 134"/>
                  <a:gd name="T29" fmla="*/ 23 h 73"/>
                  <a:gd name="T30" fmla="*/ 77 w 134"/>
                  <a:gd name="T31" fmla="*/ 45 h 73"/>
                  <a:gd name="T32" fmla="*/ 66 w 134"/>
                  <a:gd name="T33" fmla="*/ 41 h 73"/>
                  <a:gd name="T34" fmla="*/ 56 w 134"/>
                  <a:gd name="T35" fmla="*/ 45 h 73"/>
                  <a:gd name="T36" fmla="*/ 49 w 134"/>
                  <a:gd name="T37" fmla="*/ 38 h 73"/>
                  <a:gd name="T38" fmla="*/ 50 w 134"/>
                  <a:gd name="T39" fmla="*/ 33 h 73"/>
                  <a:gd name="T40" fmla="*/ 35 w 134"/>
                  <a:gd name="T41" fmla="*/ 17 h 73"/>
                  <a:gd name="T42" fmla="*/ 19 w 134"/>
                  <a:gd name="T43" fmla="*/ 33 h 73"/>
                  <a:gd name="T44" fmla="*/ 20 w 134"/>
                  <a:gd name="T45" fmla="*/ 38 h 73"/>
                  <a:gd name="T46" fmla="*/ 2 w 134"/>
                  <a:gd name="T47" fmla="*/ 52 h 73"/>
                  <a:gd name="T48" fmla="*/ 2 w 134"/>
                  <a:gd name="T49" fmla="*/ 58 h 73"/>
                  <a:gd name="T50" fmla="*/ 8 w 134"/>
                  <a:gd name="T51" fmla="*/ 59 h 73"/>
                  <a:gd name="T52" fmla="*/ 119 w 134"/>
                  <a:gd name="T53" fmla="*/ 9 h 73"/>
                  <a:gd name="T54" fmla="*/ 126 w 134"/>
                  <a:gd name="T55" fmla="*/ 16 h 73"/>
                  <a:gd name="T56" fmla="*/ 119 w 134"/>
                  <a:gd name="T57" fmla="*/ 23 h 73"/>
                  <a:gd name="T58" fmla="*/ 111 w 134"/>
                  <a:gd name="T59" fmla="*/ 16 h 73"/>
                  <a:gd name="T60" fmla="*/ 119 w 134"/>
                  <a:gd name="T61" fmla="*/ 9 h 73"/>
                  <a:gd name="T62" fmla="*/ 66 w 134"/>
                  <a:gd name="T63" fmla="*/ 50 h 73"/>
                  <a:gd name="T64" fmla="*/ 73 w 134"/>
                  <a:gd name="T65" fmla="*/ 57 h 73"/>
                  <a:gd name="T66" fmla="*/ 66 w 134"/>
                  <a:gd name="T67" fmla="*/ 64 h 73"/>
                  <a:gd name="T68" fmla="*/ 59 w 134"/>
                  <a:gd name="T69" fmla="*/ 57 h 73"/>
                  <a:gd name="T70" fmla="*/ 66 w 134"/>
                  <a:gd name="T71" fmla="*/ 50 h 73"/>
                  <a:gd name="T72" fmla="*/ 35 w 134"/>
                  <a:gd name="T73" fmla="*/ 26 h 73"/>
                  <a:gd name="T74" fmla="*/ 42 w 134"/>
                  <a:gd name="T75" fmla="*/ 33 h 73"/>
                  <a:gd name="T76" fmla="*/ 35 w 134"/>
                  <a:gd name="T77" fmla="*/ 40 h 73"/>
                  <a:gd name="T78" fmla="*/ 27 w 134"/>
                  <a:gd name="T79" fmla="*/ 33 h 73"/>
                  <a:gd name="T80" fmla="*/ 35 w 134"/>
                  <a:gd name="T81" fmla="*/ 26 h 73"/>
                  <a:gd name="T82" fmla="*/ 35 w 134"/>
                  <a:gd name="T83" fmla="*/ 26 h 73"/>
                  <a:gd name="T84" fmla="*/ 35 w 134"/>
                  <a:gd name="T85" fmla="*/ 2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4" h="73">
                    <a:moveTo>
                      <a:pt x="8" y="59"/>
                    </a:moveTo>
                    <a:cubicBezTo>
                      <a:pt x="25" y="45"/>
                      <a:pt x="25" y="45"/>
                      <a:pt x="25" y="45"/>
                    </a:cubicBezTo>
                    <a:cubicBezTo>
                      <a:pt x="28" y="47"/>
                      <a:pt x="31" y="49"/>
                      <a:pt x="35" y="49"/>
                    </a:cubicBezTo>
                    <a:cubicBezTo>
                      <a:pt x="38" y="49"/>
                      <a:pt x="41" y="47"/>
                      <a:pt x="44" y="45"/>
                    </a:cubicBezTo>
                    <a:cubicBezTo>
                      <a:pt x="51" y="52"/>
                      <a:pt x="51" y="52"/>
                      <a:pt x="51" y="52"/>
                    </a:cubicBezTo>
                    <a:cubicBezTo>
                      <a:pt x="51" y="54"/>
                      <a:pt x="50" y="55"/>
                      <a:pt x="50" y="57"/>
                    </a:cubicBezTo>
                    <a:cubicBezTo>
                      <a:pt x="50" y="66"/>
                      <a:pt x="58" y="73"/>
                      <a:pt x="66" y="73"/>
                    </a:cubicBezTo>
                    <a:cubicBezTo>
                      <a:pt x="75" y="73"/>
                      <a:pt x="82" y="66"/>
                      <a:pt x="82" y="57"/>
                    </a:cubicBezTo>
                    <a:cubicBezTo>
                      <a:pt x="82" y="55"/>
                      <a:pt x="82" y="54"/>
                      <a:pt x="81" y="52"/>
                    </a:cubicBezTo>
                    <a:cubicBezTo>
                      <a:pt x="109" y="29"/>
                      <a:pt x="109" y="29"/>
                      <a:pt x="109" y="29"/>
                    </a:cubicBezTo>
                    <a:cubicBezTo>
                      <a:pt x="112" y="31"/>
                      <a:pt x="115" y="32"/>
                      <a:pt x="119" y="32"/>
                    </a:cubicBezTo>
                    <a:cubicBezTo>
                      <a:pt x="127" y="32"/>
                      <a:pt x="134" y="25"/>
                      <a:pt x="134" y="16"/>
                    </a:cubicBezTo>
                    <a:cubicBezTo>
                      <a:pt x="134" y="7"/>
                      <a:pt x="127" y="0"/>
                      <a:pt x="119" y="0"/>
                    </a:cubicBezTo>
                    <a:cubicBezTo>
                      <a:pt x="110" y="0"/>
                      <a:pt x="103" y="7"/>
                      <a:pt x="103" y="16"/>
                    </a:cubicBezTo>
                    <a:cubicBezTo>
                      <a:pt x="103" y="18"/>
                      <a:pt x="103" y="21"/>
                      <a:pt x="104" y="23"/>
                    </a:cubicBezTo>
                    <a:cubicBezTo>
                      <a:pt x="77" y="45"/>
                      <a:pt x="77" y="45"/>
                      <a:pt x="77" y="45"/>
                    </a:cubicBezTo>
                    <a:cubicBezTo>
                      <a:pt x="74" y="42"/>
                      <a:pt x="70" y="41"/>
                      <a:pt x="66" y="41"/>
                    </a:cubicBezTo>
                    <a:cubicBezTo>
                      <a:pt x="62" y="41"/>
                      <a:pt x="59" y="42"/>
                      <a:pt x="56" y="45"/>
                    </a:cubicBezTo>
                    <a:cubicBezTo>
                      <a:pt x="49" y="38"/>
                      <a:pt x="49" y="38"/>
                      <a:pt x="49" y="38"/>
                    </a:cubicBezTo>
                    <a:cubicBezTo>
                      <a:pt x="50" y="36"/>
                      <a:pt x="50" y="35"/>
                      <a:pt x="50" y="33"/>
                    </a:cubicBezTo>
                    <a:cubicBezTo>
                      <a:pt x="50" y="24"/>
                      <a:pt x="43" y="17"/>
                      <a:pt x="35" y="17"/>
                    </a:cubicBezTo>
                    <a:cubicBezTo>
                      <a:pt x="26" y="17"/>
                      <a:pt x="19" y="24"/>
                      <a:pt x="19" y="33"/>
                    </a:cubicBezTo>
                    <a:cubicBezTo>
                      <a:pt x="19" y="35"/>
                      <a:pt x="19" y="36"/>
                      <a:pt x="20" y="38"/>
                    </a:cubicBezTo>
                    <a:cubicBezTo>
                      <a:pt x="2" y="52"/>
                      <a:pt x="2" y="52"/>
                      <a:pt x="2" y="52"/>
                    </a:cubicBezTo>
                    <a:cubicBezTo>
                      <a:pt x="0" y="54"/>
                      <a:pt x="0" y="57"/>
                      <a:pt x="2" y="58"/>
                    </a:cubicBezTo>
                    <a:cubicBezTo>
                      <a:pt x="3" y="60"/>
                      <a:pt x="6" y="61"/>
                      <a:pt x="8" y="59"/>
                    </a:cubicBezTo>
                    <a:close/>
                    <a:moveTo>
                      <a:pt x="119" y="9"/>
                    </a:moveTo>
                    <a:cubicBezTo>
                      <a:pt x="122" y="9"/>
                      <a:pt x="126" y="12"/>
                      <a:pt x="126" y="16"/>
                    </a:cubicBezTo>
                    <a:cubicBezTo>
                      <a:pt x="126" y="20"/>
                      <a:pt x="122" y="23"/>
                      <a:pt x="119" y="23"/>
                    </a:cubicBezTo>
                    <a:cubicBezTo>
                      <a:pt x="115" y="23"/>
                      <a:pt x="111" y="20"/>
                      <a:pt x="111" y="16"/>
                    </a:cubicBezTo>
                    <a:cubicBezTo>
                      <a:pt x="111" y="12"/>
                      <a:pt x="115" y="9"/>
                      <a:pt x="119" y="9"/>
                    </a:cubicBezTo>
                    <a:close/>
                    <a:moveTo>
                      <a:pt x="66" y="50"/>
                    </a:moveTo>
                    <a:cubicBezTo>
                      <a:pt x="70" y="50"/>
                      <a:pt x="73" y="53"/>
                      <a:pt x="73" y="57"/>
                    </a:cubicBezTo>
                    <a:cubicBezTo>
                      <a:pt x="73" y="61"/>
                      <a:pt x="70" y="64"/>
                      <a:pt x="66" y="64"/>
                    </a:cubicBezTo>
                    <a:cubicBezTo>
                      <a:pt x="62" y="64"/>
                      <a:pt x="59" y="61"/>
                      <a:pt x="59" y="57"/>
                    </a:cubicBezTo>
                    <a:cubicBezTo>
                      <a:pt x="59" y="53"/>
                      <a:pt x="62" y="50"/>
                      <a:pt x="66" y="50"/>
                    </a:cubicBezTo>
                    <a:close/>
                    <a:moveTo>
                      <a:pt x="35" y="26"/>
                    </a:moveTo>
                    <a:cubicBezTo>
                      <a:pt x="39" y="26"/>
                      <a:pt x="42" y="29"/>
                      <a:pt x="42" y="33"/>
                    </a:cubicBezTo>
                    <a:cubicBezTo>
                      <a:pt x="42" y="37"/>
                      <a:pt x="39" y="40"/>
                      <a:pt x="35" y="40"/>
                    </a:cubicBezTo>
                    <a:cubicBezTo>
                      <a:pt x="31" y="40"/>
                      <a:pt x="27" y="37"/>
                      <a:pt x="27" y="33"/>
                    </a:cubicBezTo>
                    <a:cubicBezTo>
                      <a:pt x="27" y="29"/>
                      <a:pt x="31" y="26"/>
                      <a:pt x="35" y="26"/>
                    </a:cubicBezTo>
                    <a:close/>
                    <a:moveTo>
                      <a:pt x="35" y="26"/>
                    </a:moveTo>
                    <a:cubicBezTo>
                      <a:pt x="35" y="26"/>
                      <a:pt x="35" y="26"/>
                      <a:pt x="35"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FFFFFF"/>
                  </a:solidFill>
                  <a:effectLst/>
                  <a:uLnTx/>
                  <a:uFillTx/>
                  <a:latin typeface="Montserrat"/>
                </a:endParaRPr>
              </a:p>
            </p:txBody>
          </p:sp>
        </p:grpSp>
        <p:grpSp>
          <p:nvGrpSpPr>
            <p:cNvPr id="70" name="Group 69">
              <a:extLst>
                <a:ext uri="{FF2B5EF4-FFF2-40B4-BE49-F238E27FC236}">
                  <a16:creationId xmlns:a16="http://schemas.microsoft.com/office/drawing/2014/main" id="{E5187650-91C9-FA8C-44F3-2FE46E3FA8E1}"/>
                </a:ext>
              </a:extLst>
            </p:cNvPr>
            <p:cNvGrpSpPr/>
            <p:nvPr/>
          </p:nvGrpSpPr>
          <p:grpSpPr>
            <a:xfrm>
              <a:off x="5382621" y="5000438"/>
              <a:ext cx="2367240" cy="922633"/>
              <a:chOff x="943227" y="4884184"/>
              <a:chExt cx="2367240" cy="922633"/>
            </a:xfrm>
          </p:grpSpPr>
          <p:sp>
            <p:nvSpPr>
              <p:cNvPr id="74" name="TextBox 73">
                <a:extLst>
                  <a:ext uri="{FF2B5EF4-FFF2-40B4-BE49-F238E27FC236}">
                    <a16:creationId xmlns:a16="http://schemas.microsoft.com/office/drawing/2014/main" id="{D8FDDB30-B543-4DCA-E2BA-E7F525CD7EDD}"/>
                  </a:ext>
                </a:extLst>
              </p:cNvPr>
              <p:cNvSpPr txBox="1"/>
              <p:nvPr/>
            </p:nvSpPr>
            <p:spPr>
              <a:xfrm>
                <a:off x="1044912" y="4884184"/>
                <a:ext cx="2163870" cy="261610"/>
              </a:xfrm>
              <a:prstGeom prst="rect">
                <a:avLst/>
              </a:prstGeom>
              <a:noFill/>
            </p:spPr>
            <p:txBody>
              <a:bodyPr wrap="square" rtlCol="0">
                <a:spAutoFit/>
              </a:bodyP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00000"/>
                    </a:solidFill>
                    <a:effectLst/>
                    <a:uLnTx/>
                    <a:uFillTx/>
                    <a:latin typeface="Raleway SemiBold" panose="020B0703030101060003" pitchFamily="34" charset="0"/>
                    <a:cs typeface="Poppins SemiBold" panose="00000700000000000000" pitchFamily="2" charset="0"/>
                  </a:rPr>
                  <a:t>Cost Effective</a:t>
                </a:r>
              </a:p>
            </p:txBody>
          </p:sp>
          <p:sp>
            <p:nvSpPr>
              <p:cNvPr id="75" name="TextBox 74">
                <a:extLst>
                  <a:ext uri="{FF2B5EF4-FFF2-40B4-BE49-F238E27FC236}">
                    <a16:creationId xmlns:a16="http://schemas.microsoft.com/office/drawing/2014/main" id="{C2DBF59C-58CD-2922-15CD-3332CAF0EFE0}"/>
                  </a:ext>
                </a:extLst>
              </p:cNvPr>
              <p:cNvSpPr txBox="1"/>
              <p:nvPr/>
            </p:nvSpPr>
            <p:spPr>
              <a:xfrm>
                <a:off x="943227" y="5168789"/>
                <a:ext cx="2367240" cy="638028"/>
              </a:xfrm>
              <a:prstGeom prst="rect">
                <a:avLst/>
              </a:prstGeom>
              <a:noFill/>
            </p:spPr>
            <p:txBody>
              <a:bodyPr wrap="square" rtlCol="0">
                <a:spAutoFit/>
              </a:bodyPr>
              <a:lstStyle/>
              <a:p>
                <a:pPr marL="0" marR="0" lvl="0" indent="0" algn="ctr"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looked up </a:t>
                </a:r>
                <a:r>
                  <a:rPr kumimoji="0" lang="en-US" sz="1800" b="0" i="0" u="none" strike="noStrike" kern="0" cap="none" spc="0" normalizeH="0" baseline="0" noProof="0" dirty="0" err="1">
                    <a:ln>
                      <a:noFill/>
                    </a:ln>
                    <a:solidFill>
                      <a:srgbClr val="000000"/>
                    </a:solidFill>
                    <a:effectLst/>
                    <a:uLnTx/>
                    <a:uFillTx/>
                    <a:latin typeface="Raleway" panose="020B0503030101060003" pitchFamily="34" charset="0"/>
                    <a:cs typeface="Poppins Light" panose="00000400000000000000" pitchFamily="2" charset="0"/>
                  </a:rPr>
                  <a:t>onef</a:t>
                </a: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 the more obscure</a:t>
                </a:r>
              </a:p>
              <a:p>
                <a:pPr marL="0" marR="0" lvl="0" indent="0" algn="ctr"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words, </a:t>
                </a:r>
                <a:r>
                  <a:rPr kumimoji="0" lang="en-US" sz="1800" b="0" i="0" u="none" strike="noStrike" kern="0" cap="none" spc="0" normalizeH="0" baseline="0" noProof="0" dirty="0" err="1">
                    <a:ln>
                      <a:noFill/>
                    </a:ln>
                    <a:solidFill>
                      <a:srgbClr val="000000"/>
                    </a:solidFill>
                    <a:effectLst/>
                    <a:uLnTx/>
                    <a:uFillTx/>
                    <a:latin typeface="Raleway" panose="020B0503030101060003" pitchFamily="34" charset="0"/>
                    <a:cs typeface="Poppins Light" panose="00000400000000000000" pitchFamily="2" charset="0"/>
                  </a:rPr>
                  <a:t>consectetur</a:t>
                </a: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 from a Lorem Ipsum passage, and going.</a:t>
                </a:r>
              </a:p>
            </p:txBody>
          </p:sp>
        </p:grpSp>
        <p:grpSp>
          <p:nvGrpSpPr>
            <p:cNvPr id="71" name="Group 70">
              <a:extLst>
                <a:ext uri="{FF2B5EF4-FFF2-40B4-BE49-F238E27FC236}">
                  <a16:creationId xmlns:a16="http://schemas.microsoft.com/office/drawing/2014/main" id="{CC80930B-810A-FC1A-320D-660405084202}"/>
                </a:ext>
              </a:extLst>
            </p:cNvPr>
            <p:cNvGrpSpPr/>
            <p:nvPr/>
          </p:nvGrpSpPr>
          <p:grpSpPr>
            <a:xfrm>
              <a:off x="8210478" y="5000438"/>
              <a:ext cx="2952802" cy="922633"/>
              <a:chOff x="650446" y="4884184"/>
              <a:chExt cx="2952802" cy="922633"/>
            </a:xfrm>
          </p:grpSpPr>
          <p:sp>
            <p:nvSpPr>
              <p:cNvPr id="72" name="TextBox 71">
                <a:extLst>
                  <a:ext uri="{FF2B5EF4-FFF2-40B4-BE49-F238E27FC236}">
                    <a16:creationId xmlns:a16="http://schemas.microsoft.com/office/drawing/2014/main" id="{6631105E-BF9F-F4B4-0A98-5BE8099C906E}"/>
                  </a:ext>
                </a:extLst>
              </p:cNvPr>
              <p:cNvSpPr txBox="1"/>
              <p:nvPr/>
            </p:nvSpPr>
            <p:spPr>
              <a:xfrm>
                <a:off x="650446" y="4884184"/>
                <a:ext cx="2952802" cy="261610"/>
              </a:xfrm>
              <a:prstGeom prst="rect">
                <a:avLst/>
              </a:prstGeom>
              <a:noFill/>
            </p:spPr>
            <p:txBody>
              <a:bodyPr wrap="square" rtlCol="0">
                <a:spAutoFit/>
              </a:bodyP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00000"/>
                    </a:solidFill>
                    <a:effectLst/>
                    <a:uLnTx/>
                    <a:uFillTx/>
                    <a:latin typeface="Raleway SemiBold" panose="020B0703030101060003" pitchFamily="34" charset="0"/>
                    <a:cs typeface="Poppins SemiBold" panose="00000700000000000000" pitchFamily="2" charset="0"/>
                  </a:rPr>
                  <a:t>Standard Of Excellence</a:t>
                </a:r>
              </a:p>
            </p:txBody>
          </p:sp>
          <p:sp>
            <p:nvSpPr>
              <p:cNvPr id="73" name="TextBox 72">
                <a:extLst>
                  <a:ext uri="{FF2B5EF4-FFF2-40B4-BE49-F238E27FC236}">
                    <a16:creationId xmlns:a16="http://schemas.microsoft.com/office/drawing/2014/main" id="{14BB7689-C56C-69A7-2F10-CC88006DB7A6}"/>
                  </a:ext>
                </a:extLst>
              </p:cNvPr>
              <p:cNvSpPr txBox="1"/>
              <p:nvPr/>
            </p:nvSpPr>
            <p:spPr>
              <a:xfrm>
                <a:off x="943227" y="5168789"/>
                <a:ext cx="2367240" cy="638028"/>
              </a:xfrm>
              <a:prstGeom prst="rect">
                <a:avLst/>
              </a:prstGeom>
              <a:noFill/>
            </p:spPr>
            <p:txBody>
              <a:bodyPr wrap="square" rtlCol="0">
                <a:spAutoFit/>
              </a:bodyPr>
              <a:lstStyle/>
              <a:p>
                <a:pPr marL="0" marR="0" lvl="0" indent="0" algn="ctr"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looked up </a:t>
                </a:r>
                <a:r>
                  <a:rPr kumimoji="0" lang="en-US" sz="1800" b="0" i="0" u="none" strike="noStrike" kern="0" cap="none" spc="0" normalizeH="0" baseline="0" noProof="0" dirty="0" err="1">
                    <a:ln>
                      <a:noFill/>
                    </a:ln>
                    <a:solidFill>
                      <a:srgbClr val="000000"/>
                    </a:solidFill>
                    <a:effectLst/>
                    <a:uLnTx/>
                    <a:uFillTx/>
                    <a:latin typeface="Raleway" panose="020B0503030101060003" pitchFamily="34" charset="0"/>
                    <a:cs typeface="Poppins Light" panose="00000400000000000000" pitchFamily="2" charset="0"/>
                  </a:rPr>
                  <a:t>onef</a:t>
                </a: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 the more obscure</a:t>
                </a:r>
              </a:p>
              <a:p>
                <a:pPr marL="0" marR="0" lvl="0" indent="0" algn="ctr" defTabSz="1828800" eaLnBrk="1" fontAlgn="auto" latinLnBrk="0" hangingPunct="1">
                  <a:lnSpc>
                    <a:spcPts val="32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words, </a:t>
                </a:r>
                <a:r>
                  <a:rPr kumimoji="0" lang="en-US" sz="1800" b="0" i="0" u="none" strike="noStrike" kern="0" cap="none" spc="0" normalizeH="0" baseline="0" noProof="0" dirty="0" err="1">
                    <a:ln>
                      <a:noFill/>
                    </a:ln>
                    <a:solidFill>
                      <a:srgbClr val="000000"/>
                    </a:solidFill>
                    <a:effectLst/>
                    <a:uLnTx/>
                    <a:uFillTx/>
                    <a:latin typeface="Raleway" panose="020B0503030101060003" pitchFamily="34" charset="0"/>
                    <a:cs typeface="Poppins Light" panose="00000400000000000000" pitchFamily="2" charset="0"/>
                  </a:rPr>
                  <a:t>consectetur</a:t>
                </a:r>
                <a:r>
                  <a:rPr kumimoji="0" lang="en-US" sz="1800" b="0" i="0" u="none" strike="noStrike" kern="0" cap="none" spc="0" normalizeH="0" baseline="0" noProof="0" dirty="0">
                    <a:ln>
                      <a:noFill/>
                    </a:ln>
                    <a:solidFill>
                      <a:srgbClr val="000000"/>
                    </a:solidFill>
                    <a:effectLst/>
                    <a:uLnTx/>
                    <a:uFillTx/>
                    <a:latin typeface="Raleway" panose="020B0503030101060003" pitchFamily="34" charset="0"/>
                    <a:cs typeface="Poppins Light" panose="00000400000000000000" pitchFamily="2" charset="0"/>
                  </a:rPr>
                  <a:t>, from a Lorem Ipsum passage, and going.</a:t>
                </a:r>
              </a:p>
            </p:txBody>
          </p:sp>
        </p:grpSp>
      </p:grpSp>
    </p:spTree>
    <p:extLst>
      <p:ext uri="{BB962C8B-B14F-4D97-AF65-F5344CB8AC3E}">
        <p14:creationId xmlns:p14="http://schemas.microsoft.com/office/powerpoint/2010/main" val="9900635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9">
            <a:extLst>
              <a:ext uri="{FF2B5EF4-FFF2-40B4-BE49-F238E27FC236}">
                <a16:creationId xmlns:a16="http://schemas.microsoft.com/office/drawing/2014/main" id="{52DAD01B-1B79-C458-59B9-5E6270D2844D}"/>
              </a:ext>
            </a:extLst>
          </p:cNvPr>
          <p:cNvSpPr txBox="1">
            <a:spLocks/>
          </p:cNvSpPr>
          <p:nvPr/>
        </p:nvSpPr>
        <p:spPr>
          <a:xfrm>
            <a:off x="1270000" y="1055811"/>
            <a:ext cx="21844000" cy="1005498"/>
          </a:xfrm>
          <a:prstGeom prst="rect">
            <a:avLst/>
          </a:prstGeom>
        </p:spPr>
        <p:txBody>
          <a:bodyPr vert="horz" lIns="91440" tIns="45720" rIns="91440" bIns="45720" rtlCol="0" anchor="ctr">
            <a:noAutofit/>
          </a:bodyPr>
          <a:lstStyle>
            <a:lvl1pPr algn="ctr" defTabSz="1828800" rtl="0" eaLnBrk="1" latinLnBrk="0" hangingPunct="1">
              <a:lnSpc>
                <a:spcPct val="90000"/>
              </a:lnSpc>
              <a:spcBef>
                <a:spcPct val="0"/>
              </a:spcBef>
              <a:buNone/>
              <a:defRPr sz="5400" kern="1200">
                <a:solidFill>
                  <a:schemeClr val="tx1"/>
                </a:solidFill>
                <a:latin typeface="Raleway Black" panose="020B0A03030101060003" pitchFamily="34" charset="0"/>
                <a:ea typeface="+mj-ea"/>
                <a:cs typeface="+mj-cs"/>
              </a:defRPr>
            </a:lvl1pPr>
          </a:lstStyle>
          <a:p>
            <a:pPr marL="0" marR="0" lvl="0" indent="0" algn="ctr" defTabSz="18288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0" normalizeH="0" baseline="0" noProof="0">
                <a:ln>
                  <a:noFill/>
                </a:ln>
                <a:solidFill>
                  <a:srgbClr val="000000"/>
                </a:solidFill>
                <a:effectLst/>
                <a:uLnTx/>
                <a:uFillTx/>
                <a:latin typeface="Raleway Black" panose="020B0A03030101060003" pitchFamily="34" charset="0"/>
                <a:ea typeface="+mj-ea"/>
                <a:cs typeface="+mj-cs"/>
              </a:rPr>
              <a:t>Audit Report And Financial Report</a:t>
            </a:r>
            <a:endParaRPr kumimoji="0" lang="en-US" sz="5400" b="0" i="0" u="none" strike="noStrike" kern="1200" cap="none" spc="0" normalizeH="0" baseline="0" noProof="0" dirty="0">
              <a:ln>
                <a:noFill/>
              </a:ln>
              <a:solidFill>
                <a:srgbClr val="000000"/>
              </a:solidFill>
              <a:effectLst/>
              <a:uLnTx/>
              <a:uFillTx/>
              <a:latin typeface="Raleway Black" panose="020B0A03030101060003" pitchFamily="34" charset="0"/>
              <a:ea typeface="+mj-ea"/>
              <a:cs typeface="+mj-cs"/>
            </a:endParaRPr>
          </a:p>
        </p:txBody>
      </p:sp>
      <p:sp>
        <p:nvSpPr>
          <p:cNvPr id="3" name="Content Placeholder 10">
            <a:extLst>
              <a:ext uri="{FF2B5EF4-FFF2-40B4-BE49-F238E27FC236}">
                <a16:creationId xmlns:a16="http://schemas.microsoft.com/office/drawing/2014/main" id="{C7B1E96D-5076-9C9E-67E3-8165EA961541}"/>
              </a:ext>
            </a:extLst>
          </p:cNvPr>
          <p:cNvSpPr txBox="1">
            <a:spLocks/>
          </p:cNvSpPr>
          <p:nvPr/>
        </p:nvSpPr>
        <p:spPr>
          <a:xfrm>
            <a:off x="1270000" y="2145132"/>
            <a:ext cx="21844000" cy="621812"/>
          </a:xfrm>
          <a:prstGeom prst="rect">
            <a:avLst/>
          </a:prstGeom>
        </p:spPr>
        <p:txBody>
          <a:bodyPr vert="horz" lIns="91440" tIns="45720" rIns="91440" bIns="45720" rtlCol="0">
            <a:noAutofit/>
          </a:bodyPr>
          <a:lstStyle>
            <a:lvl1pPr marL="0" indent="0" algn="ctr" defTabSz="1828800" rtl="0" eaLnBrk="1" latinLnBrk="0" hangingPunct="1">
              <a:lnSpc>
                <a:spcPct val="90000"/>
              </a:lnSpc>
              <a:spcBef>
                <a:spcPts val="2000"/>
              </a:spcBef>
              <a:buFontTx/>
              <a:buNone/>
              <a:defRPr sz="3400" kern="1200">
                <a:solidFill>
                  <a:schemeClr val="tx1"/>
                </a:solidFill>
                <a:latin typeface="Raleway" panose="020B0503030101060003" pitchFamily="34" charset="0"/>
                <a:ea typeface="+mn-ea"/>
                <a:cs typeface="+mn-cs"/>
              </a:defRPr>
            </a:lvl1pPr>
            <a:lvl2pPr marL="1371600" indent="-457200" algn="ctr"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2pPr>
            <a:lvl3pPr marL="2286000" indent="-457200" algn="ctr" defTabSz="1828800" rtl="0" eaLnBrk="1" latinLnBrk="0" hangingPunct="1">
              <a:lnSpc>
                <a:spcPct val="90000"/>
              </a:lnSpc>
              <a:spcBef>
                <a:spcPts val="1000"/>
              </a:spcBef>
              <a:buFont typeface="Arial" panose="020B0604020202020204" pitchFamily="34" charset="0"/>
              <a:buChar char="•"/>
              <a:defRPr sz="3000" kern="1200">
                <a:solidFill>
                  <a:schemeClr val="tx1"/>
                </a:solidFill>
                <a:latin typeface="+mn-lt"/>
                <a:ea typeface="+mn-ea"/>
                <a:cs typeface="+mn-cs"/>
              </a:defRPr>
            </a:lvl3pPr>
            <a:lvl4pPr marL="3200400" indent="-457200" algn="ctr"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4pPr>
            <a:lvl5pPr marL="4114800" indent="-457200" algn="ctr" defTabSz="18288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dirty="0">
                <a:latin typeface="Raleway Light" panose="020B0403030101060003" pitchFamily="34" charset="0"/>
              </a:rPr>
              <a:t>Explore how Stradonn can create business results for your organization or team.</a:t>
            </a:r>
          </a:p>
        </p:txBody>
      </p:sp>
      <p:grpSp>
        <p:nvGrpSpPr>
          <p:cNvPr id="4" name="Group 3">
            <a:extLst>
              <a:ext uri="{FF2B5EF4-FFF2-40B4-BE49-F238E27FC236}">
                <a16:creationId xmlns:a16="http://schemas.microsoft.com/office/drawing/2014/main" id="{8B7D864D-716B-FDE5-022E-2FBFDAF3D53B}"/>
              </a:ext>
            </a:extLst>
          </p:cNvPr>
          <p:cNvGrpSpPr/>
          <p:nvPr/>
        </p:nvGrpSpPr>
        <p:grpSpPr>
          <a:xfrm>
            <a:off x="1102593" y="4063956"/>
            <a:ext cx="22178814" cy="7753350"/>
            <a:chOff x="551296" y="1995054"/>
            <a:chExt cx="11089407" cy="3876675"/>
          </a:xfrm>
        </p:grpSpPr>
        <p:sp>
          <p:nvSpPr>
            <p:cNvPr id="5" name="Rectangle 5">
              <a:extLst>
                <a:ext uri="{FF2B5EF4-FFF2-40B4-BE49-F238E27FC236}">
                  <a16:creationId xmlns:a16="http://schemas.microsoft.com/office/drawing/2014/main" id="{9B8DAFFC-46E6-F091-919F-F9C9BB6DFBB2}"/>
                </a:ext>
              </a:extLst>
            </p:cNvPr>
            <p:cNvSpPr>
              <a:spLocks noChangeArrowheads="1"/>
            </p:cNvSpPr>
            <p:nvPr/>
          </p:nvSpPr>
          <p:spPr bwMode="auto">
            <a:xfrm>
              <a:off x="719138" y="1995054"/>
              <a:ext cx="10741025" cy="3876675"/>
            </a:xfrm>
            <a:prstGeom prst="rect">
              <a:avLst/>
            </a:prstGeom>
            <a:solidFill>
              <a:srgbClr val="C0C0C0">
                <a:lumMod val="60000"/>
                <a:lumOff val="40000"/>
                <a:alpha val="6000"/>
              </a:srgbClr>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6" name="Rectangle 5">
              <a:extLst>
                <a:ext uri="{FF2B5EF4-FFF2-40B4-BE49-F238E27FC236}">
                  <a16:creationId xmlns:a16="http://schemas.microsoft.com/office/drawing/2014/main" id="{6973AB1C-F0EF-95EC-E6E0-1C758E2425FC}"/>
                </a:ext>
              </a:extLst>
            </p:cNvPr>
            <p:cNvSpPr>
              <a:spLocks noChangeArrowheads="1"/>
            </p:cNvSpPr>
            <p:nvPr/>
          </p:nvSpPr>
          <p:spPr bwMode="auto">
            <a:xfrm>
              <a:off x="551297" y="5443104"/>
              <a:ext cx="11076708" cy="428625"/>
            </a:xfrm>
            <a:prstGeom prst="rect">
              <a:avLst/>
            </a:prstGeom>
            <a:solidFill>
              <a:srgbClr val="FFFFFF">
                <a:lumMod val="75000"/>
                <a:alpha val="20000"/>
              </a:srgbClr>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7" name="Rectangle 7">
              <a:extLst>
                <a:ext uri="{FF2B5EF4-FFF2-40B4-BE49-F238E27FC236}">
                  <a16:creationId xmlns:a16="http://schemas.microsoft.com/office/drawing/2014/main" id="{809CA899-D912-F805-D807-39C6515CF3B5}"/>
                </a:ext>
              </a:extLst>
            </p:cNvPr>
            <p:cNvSpPr>
              <a:spLocks noChangeArrowheads="1"/>
            </p:cNvSpPr>
            <p:nvPr/>
          </p:nvSpPr>
          <p:spPr bwMode="auto">
            <a:xfrm>
              <a:off x="551297" y="4579504"/>
              <a:ext cx="11076708" cy="428625"/>
            </a:xfrm>
            <a:prstGeom prst="rect">
              <a:avLst/>
            </a:prstGeom>
            <a:solidFill>
              <a:srgbClr val="FFFFFF">
                <a:lumMod val="75000"/>
                <a:alpha val="20000"/>
              </a:srgbClr>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8" name="Rectangle 8">
              <a:extLst>
                <a:ext uri="{FF2B5EF4-FFF2-40B4-BE49-F238E27FC236}">
                  <a16:creationId xmlns:a16="http://schemas.microsoft.com/office/drawing/2014/main" id="{23AEBF4E-F7D9-0153-EDC7-C186B0B6B895}"/>
                </a:ext>
              </a:extLst>
            </p:cNvPr>
            <p:cNvSpPr>
              <a:spLocks noChangeArrowheads="1"/>
            </p:cNvSpPr>
            <p:nvPr/>
          </p:nvSpPr>
          <p:spPr bwMode="auto">
            <a:xfrm>
              <a:off x="551297" y="3715904"/>
              <a:ext cx="11076708" cy="434975"/>
            </a:xfrm>
            <a:prstGeom prst="rect">
              <a:avLst/>
            </a:prstGeom>
            <a:solidFill>
              <a:srgbClr val="FFFFFF">
                <a:lumMod val="75000"/>
                <a:alpha val="20000"/>
              </a:srgbClr>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9" name="Rectangle 9">
              <a:extLst>
                <a:ext uri="{FF2B5EF4-FFF2-40B4-BE49-F238E27FC236}">
                  <a16:creationId xmlns:a16="http://schemas.microsoft.com/office/drawing/2014/main" id="{6A9EDEA1-2BFB-4372-3308-F3D810AE5AAB}"/>
                </a:ext>
              </a:extLst>
            </p:cNvPr>
            <p:cNvSpPr>
              <a:spLocks noChangeArrowheads="1"/>
            </p:cNvSpPr>
            <p:nvPr/>
          </p:nvSpPr>
          <p:spPr bwMode="auto">
            <a:xfrm>
              <a:off x="551297" y="2852304"/>
              <a:ext cx="11076708" cy="434975"/>
            </a:xfrm>
            <a:prstGeom prst="rect">
              <a:avLst/>
            </a:prstGeom>
            <a:solidFill>
              <a:srgbClr val="FFFFFF">
                <a:lumMod val="75000"/>
                <a:alpha val="20000"/>
              </a:srgbClr>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10" name="Rectangle 10">
              <a:extLst>
                <a:ext uri="{FF2B5EF4-FFF2-40B4-BE49-F238E27FC236}">
                  <a16:creationId xmlns:a16="http://schemas.microsoft.com/office/drawing/2014/main" id="{77EB4BC5-1C62-014C-5084-E2E240BB6076}"/>
                </a:ext>
              </a:extLst>
            </p:cNvPr>
            <p:cNvSpPr>
              <a:spLocks noChangeArrowheads="1"/>
            </p:cNvSpPr>
            <p:nvPr/>
          </p:nvSpPr>
          <p:spPr bwMode="auto">
            <a:xfrm>
              <a:off x="551296" y="1995054"/>
              <a:ext cx="11076710" cy="428625"/>
            </a:xfrm>
            <a:prstGeom prst="rect">
              <a:avLst/>
            </a:prstGeom>
            <a:solidFill>
              <a:srgbClr val="0487AE"/>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11" name="Line 11">
              <a:extLst>
                <a:ext uri="{FF2B5EF4-FFF2-40B4-BE49-F238E27FC236}">
                  <a16:creationId xmlns:a16="http://schemas.microsoft.com/office/drawing/2014/main" id="{36582B03-968B-0936-CADC-E10EAF23DFBC}"/>
                </a:ext>
              </a:extLst>
            </p:cNvPr>
            <p:cNvSpPr>
              <a:spLocks noChangeShapeType="1"/>
            </p:cNvSpPr>
            <p:nvPr/>
          </p:nvSpPr>
          <p:spPr bwMode="auto">
            <a:xfrm flipV="1">
              <a:off x="3082926" y="1995054"/>
              <a:ext cx="0" cy="3876675"/>
            </a:xfrm>
            <a:prstGeom prst="line">
              <a:avLst/>
            </a:prstGeom>
            <a:noFill/>
            <a:ln w="25400" cap="flat">
              <a:solidFill>
                <a:srgbClr val="0487AE"/>
              </a:solidFill>
              <a:prstDash val="solid"/>
              <a:miter lim="800000"/>
              <a:headEnd/>
              <a:tailEnd/>
            </a:ln>
            <a:extLst>
              <a:ext uri="{909E8E84-426E-40DD-AFC4-6F175D3DCCD1}">
                <a14:hiddenFill xmlns:a14="http://schemas.microsoft.com/office/drawing/2010/main">
                  <a:noFill/>
                </a14:hiddenFill>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12" name="Line 12">
              <a:extLst>
                <a:ext uri="{FF2B5EF4-FFF2-40B4-BE49-F238E27FC236}">
                  <a16:creationId xmlns:a16="http://schemas.microsoft.com/office/drawing/2014/main" id="{71A4159E-62FB-115A-80AC-24885F599231}"/>
                </a:ext>
              </a:extLst>
            </p:cNvPr>
            <p:cNvSpPr>
              <a:spLocks noChangeShapeType="1"/>
            </p:cNvSpPr>
            <p:nvPr/>
          </p:nvSpPr>
          <p:spPr bwMode="auto">
            <a:xfrm flipV="1">
              <a:off x="5875338" y="1995054"/>
              <a:ext cx="0" cy="3876675"/>
            </a:xfrm>
            <a:prstGeom prst="line">
              <a:avLst/>
            </a:prstGeom>
            <a:noFill/>
            <a:ln w="25400" cap="flat">
              <a:solidFill>
                <a:srgbClr val="0487AE"/>
              </a:solidFill>
              <a:prstDash val="solid"/>
              <a:miter lim="800000"/>
              <a:headEnd/>
              <a:tailEnd/>
            </a:ln>
            <a:extLst>
              <a:ext uri="{909E8E84-426E-40DD-AFC4-6F175D3DCCD1}">
                <a14:hiddenFill xmlns:a14="http://schemas.microsoft.com/office/drawing/2010/main">
                  <a:noFill/>
                </a14:hiddenFill>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13" name="Line 13">
              <a:extLst>
                <a:ext uri="{FF2B5EF4-FFF2-40B4-BE49-F238E27FC236}">
                  <a16:creationId xmlns:a16="http://schemas.microsoft.com/office/drawing/2014/main" id="{06C756AF-9714-791D-4686-E9F4A17A86F9}"/>
                </a:ext>
              </a:extLst>
            </p:cNvPr>
            <p:cNvSpPr>
              <a:spLocks noChangeShapeType="1"/>
            </p:cNvSpPr>
            <p:nvPr/>
          </p:nvSpPr>
          <p:spPr bwMode="auto">
            <a:xfrm flipV="1">
              <a:off x="8667751" y="1995054"/>
              <a:ext cx="0" cy="3876675"/>
            </a:xfrm>
            <a:prstGeom prst="line">
              <a:avLst/>
            </a:prstGeom>
            <a:noFill/>
            <a:ln w="25400" cap="flat">
              <a:solidFill>
                <a:srgbClr val="0487AE"/>
              </a:solidFill>
              <a:prstDash val="solid"/>
              <a:miter lim="800000"/>
              <a:headEnd/>
              <a:tailEnd/>
            </a:ln>
            <a:extLst>
              <a:ext uri="{909E8E84-426E-40DD-AFC4-6F175D3DCCD1}">
                <a14:hiddenFill xmlns:a14="http://schemas.microsoft.com/office/drawing/2010/main">
                  <a:noFill/>
                </a14:hiddenFill>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14" name="Line 14">
              <a:extLst>
                <a:ext uri="{FF2B5EF4-FFF2-40B4-BE49-F238E27FC236}">
                  <a16:creationId xmlns:a16="http://schemas.microsoft.com/office/drawing/2014/main" id="{20BEBE88-0E27-243D-1388-579FAD27786B}"/>
                </a:ext>
              </a:extLst>
            </p:cNvPr>
            <p:cNvSpPr>
              <a:spLocks noChangeShapeType="1"/>
            </p:cNvSpPr>
            <p:nvPr/>
          </p:nvSpPr>
          <p:spPr bwMode="auto">
            <a:xfrm flipH="1">
              <a:off x="551297" y="5871729"/>
              <a:ext cx="11089406" cy="0"/>
            </a:xfrm>
            <a:prstGeom prst="line">
              <a:avLst/>
            </a:prstGeom>
            <a:noFill/>
            <a:ln w="25400" cap="flat">
              <a:solidFill>
                <a:srgbClr val="0487AE"/>
              </a:solidFill>
              <a:prstDash val="solid"/>
              <a:miter lim="800000"/>
              <a:headEnd/>
              <a:tailEnd/>
            </a:ln>
            <a:extLst>
              <a:ext uri="{909E8E84-426E-40DD-AFC4-6F175D3DCCD1}">
                <a14:hiddenFill xmlns:a14="http://schemas.microsoft.com/office/drawing/2010/main">
                  <a:noFill/>
                </a14:hiddenFill>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15" name="TextBox 14">
              <a:extLst>
                <a:ext uri="{FF2B5EF4-FFF2-40B4-BE49-F238E27FC236}">
                  <a16:creationId xmlns:a16="http://schemas.microsoft.com/office/drawing/2014/main" id="{833471FC-68B6-1831-5F5E-196B6375D045}"/>
                </a:ext>
              </a:extLst>
            </p:cNvPr>
            <p:cNvSpPr txBox="1"/>
            <p:nvPr/>
          </p:nvSpPr>
          <p:spPr>
            <a:xfrm>
              <a:off x="820118" y="2086256"/>
              <a:ext cx="1164239" cy="184666"/>
            </a:xfrm>
            <a:prstGeom prst="rect">
              <a:avLst/>
            </a:prstGeom>
            <a:noFill/>
          </p:spPr>
          <p:txBody>
            <a:bodyPr wrap="square" rtlCol="0">
              <a:spAutoFit/>
            </a:bodyPr>
            <a:lstStyle/>
            <a:p>
              <a:pPr marL="0" marR="0" lvl="0" indent="0" defTabSz="1828800" eaLnBrk="1" fontAlgn="auto" latinLnBrk="0" hangingPunct="1">
                <a:lnSpc>
                  <a:spcPct val="100000"/>
                </a:lnSpc>
                <a:spcBef>
                  <a:spcPts val="0"/>
                </a:spcBef>
                <a:spcAft>
                  <a:spcPts val="0"/>
                </a:spcAft>
                <a:buClrTx/>
                <a:buSzTx/>
                <a:buFontTx/>
                <a:buNone/>
                <a:tabLst/>
                <a:defRPr/>
              </a:pPr>
              <a:r>
                <a:rPr kumimoji="0" lang="en-US" sz="1800" b="1" i="0" u="none" strike="noStrike" kern="0" cap="none" spc="400" normalizeH="0" baseline="0" noProof="0" dirty="0">
                  <a:ln>
                    <a:noFill/>
                  </a:ln>
                  <a:solidFill>
                    <a:srgbClr val="FFFFFF"/>
                  </a:solidFill>
                  <a:effectLst/>
                  <a:uLnTx/>
                  <a:uFillTx/>
                  <a:latin typeface="Raleway" panose="020B0503030101060003" pitchFamily="34" charset="0"/>
                  <a:ea typeface="Montserrat Light" charset="0"/>
                  <a:cs typeface="Montserrat Light" charset="0"/>
                </a:rPr>
                <a:t>CATEGORY</a:t>
              </a:r>
            </a:p>
          </p:txBody>
        </p:sp>
        <p:sp>
          <p:nvSpPr>
            <p:cNvPr id="16" name="TextBox 15">
              <a:extLst>
                <a:ext uri="{FF2B5EF4-FFF2-40B4-BE49-F238E27FC236}">
                  <a16:creationId xmlns:a16="http://schemas.microsoft.com/office/drawing/2014/main" id="{A11E0B6A-BC78-7F12-55D5-EB0EAAE9514B}"/>
                </a:ext>
              </a:extLst>
            </p:cNvPr>
            <p:cNvSpPr txBox="1"/>
            <p:nvPr/>
          </p:nvSpPr>
          <p:spPr>
            <a:xfrm>
              <a:off x="821923" y="2299526"/>
              <a:ext cx="1881509" cy="3016884"/>
            </a:xfrm>
            <a:prstGeom prst="rect">
              <a:avLst/>
            </a:prstGeom>
            <a:noFill/>
          </p:spPr>
          <p:txBody>
            <a:bodyPr wrap="square" rtlCol="0">
              <a:spAutoFit/>
            </a:bodyPr>
            <a:lstStyle/>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Lorem ipsum dolor</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Sit amet consectetuer</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Non tellus natoque</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Sed hac enim lorem</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Lorem ipsum dolor</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Sit amet consectetuer</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Non tellus </a:t>
              </a:r>
              <a:r>
                <a:rPr kumimoji="0" lang="en-US" sz="1800" b="0" i="0" u="none" strike="noStrike" kern="0" cap="none" spc="200" normalizeH="0" baseline="0" noProof="0" dirty="0" err="1">
                  <a:ln>
                    <a:noFill/>
                  </a:ln>
                  <a:solidFill>
                    <a:srgbClr val="000000"/>
                  </a:solidFill>
                  <a:effectLst/>
                  <a:uLnTx/>
                  <a:uFillTx/>
                  <a:latin typeface="Raleway" panose="020B0503030101060003" pitchFamily="34" charset="0"/>
                  <a:ea typeface="Montserrat Light" charset="0"/>
                  <a:cs typeface="Montserrat Light" charset="0"/>
                </a:rPr>
                <a:t>natoque</a:t>
              </a:r>
              <a:endPar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endParaRPr>
            </a:p>
          </p:txBody>
        </p:sp>
        <p:sp>
          <p:nvSpPr>
            <p:cNvPr id="17" name="TextBox 16">
              <a:extLst>
                <a:ext uri="{FF2B5EF4-FFF2-40B4-BE49-F238E27FC236}">
                  <a16:creationId xmlns:a16="http://schemas.microsoft.com/office/drawing/2014/main" id="{BD191BDC-E559-DDC4-64D2-DCC22261E2A5}"/>
                </a:ext>
              </a:extLst>
            </p:cNvPr>
            <p:cNvSpPr txBox="1"/>
            <p:nvPr/>
          </p:nvSpPr>
          <p:spPr>
            <a:xfrm>
              <a:off x="820119" y="5526611"/>
              <a:ext cx="1022968" cy="184666"/>
            </a:xfrm>
            <a:prstGeom prst="rect">
              <a:avLst/>
            </a:prstGeom>
            <a:noFill/>
          </p:spPr>
          <p:txBody>
            <a:bodyPr wrap="square" rtlCol="0">
              <a:spAutoFit/>
            </a:bodyPr>
            <a:lstStyle/>
            <a:p>
              <a:pPr marL="0" marR="0" lvl="0" indent="0" defTabSz="1828800" eaLnBrk="1" fontAlgn="auto" latinLnBrk="0" hangingPunct="1">
                <a:lnSpc>
                  <a:spcPct val="100000"/>
                </a:lnSpc>
                <a:spcBef>
                  <a:spcPts val="0"/>
                </a:spcBef>
                <a:spcAft>
                  <a:spcPts val="0"/>
                </a:spcAft>
                <a:buClrTx/>
                <a:buSzTx/>
                <a:buFontTx/>
                <a:buNone/>
                <a:tabLst/>
                <a:defRPr/>
              </a:pPr>
              <a:r>
                <a:rPr kumimoji="0" lang="en-US" sz="1800" b="1" i="0" u="none" strike="noStrike" kern="0" cap="none" spc="400" normalizeH="0" baseline="0" noProof="0" dirty="0">
                  <a:ln>
                    <a:noFill/>
                  </a:ln>
                  <a:solidFill>
                    <a:srgbClr val="0487AE"/>
                  </a:solidFill>
                  <a:effectLst/>
                  <a:uLnTx/>
                  <a:uFillTx/>
                  <a:latin typeface="Raleway" panose="020B0503030101060003" pitchFamily="34" charset="0"/>
                  <a:ea typeface="Montserrat Light" charset="0"/>
                  <a:cs typeface="Montserrat Light" charset="0"/>
                </a:rPr>
                <a:t>TOTAL:</a:t>
              </a:r>
            </a:p>
          </p:txBody>
        </p:sp>
        <p:sp>
          <p:nvSpPr>
            <p:cNvPr id="18" name="TextBox 17">
              <a:extLst>
                <a:ext uri="{FF2B5EF4-FFF2-40B4-BE49-F238E27FC236}">
                  <a16:creationId xmlns:a16="http://schemas.microsoft.com/office/drawing/2014/main" id="{AA729845-90CC-29AC-416F-AB4BA5AA3A2A}"/>
                </a:ext>
              </a:extLst>
            </p:cNvPr>
            <p:cNvSpPr txBox="1"/>
            <p:nvPr/>
          </p:nvSpPr>
          <p:spPr>
            <a:xfrm>
              <a:off x="3335428" y="2086256"/>
              <a:ext cx="1300069" cy="184666"/>
            </a:xfrm>
            <a:prstGeom prst="rect">
              <a:avLst/>
            </a:prstGeom>
            <a:noFill/>
          </p:spPr>
          <p:txBody>
            <a:bodyPr wrap="square" rtlCol="0">
              <a:spAutoFit/>
            </a:bodyPr>
            <a:lstStyle/>
            <a:p>
              <a:pPr marL="0" marR="0" lvl="0" indent="0" defTabSz="1828800" eaLnBrk="1" fontAlgn="auto" latinLnBrk="0" hangingPunct="1">
                <a:lnSpc>
                  <a:spcPct val="100000"/>
                </a:lnSpc>
                <a:spcBef>
                  <a:spcPts val="0"/>
                </a:spcBef>
                <a:spcAft>
                  <a:spcPts val="0"/>
                </a:spcAft>
                <a:buClrTx/>
                <a:buSzTx/>
                <a:buFontTx/>
                <a:buNone/>
                <a:tabLst/>
                <a:defRPr/>
              </a:pPr>
              <a:r>
                <a:rPr kumimoji="0" lang="en-US" sz="1800" b="1" i="0" u="none" strike="noStrike" kern="0" cap="none" spc="400" normalizeH="0" baseline="0" noProof="0" dirty="0">
                  <a:ln>
                    <a:noFill/>
                  </a:ln>
                  <a:solidFill>
                    <a:srgbClr val="FFFFFF"/>
                  </a:solidFill>
                  <a:effectLst/>
                  <a:uLnTx/>
                  <a:uFillTx/>
                  <a:latin typeface="Raleway" panose="020B0503030101060003" pitchFamily="34" charset="0"/>
                  <a:ea typeface="Montserrat Light" charset="0"/>
                  <a:cs typeface="Montserrat Light" charset="0"/>
                </a:rPr>
                <a:t>NUMBERS.01</a:t>
              </a:r>
            </a:p>
          </p:txBody>
        </p:sp>
        <p:sp>
          <p:nvSpPr>
            <p:cNvPr id="19" name="TextBox 18">
              <a:extLst>
                <a:ext uri="{FF2B5EF4-FFF2-40B4-BE49-F238E27FC236}">
                  <a16:creationId xmlns:a16="http://schemas.microsoft.com/office/drawing/2014/main" id="{33ABFF49-F416-BE6F-8D44-374CE65AF271}"/>
                </a:ext>
              </a:extLst>
            </p:cNvPr>
            <p:cNvSpPr txBox="1"/>
            <p:nvPr/>
          </p:nvSpPr>
          <p:spPr>
            <a:xfrm>
              <a:off x="3337233" y="2299526"/>
              <a:ext cx="1989509" cy="3016884"/>
            </a:xfrm>
            <a:prstGeom prst="rect">
              <a:avLst/>
            </a:prstGeom>
            <a:noFill/>
          </p:spPr>
          <p:txBody>
            <a:bodyPr wrap="square" rtlCol="0">
              <a:spAutoFit/>
            </a:bodyPr>
            <a:lstStyle/>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$904,090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$15,093,000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$904,090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$15,093,000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$904,090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$15,093,000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$904,090</a:t>
              </a:r>
            </a:p>
          </p:txBody>
        </p:sp>
        <p:sp>
          <p:nvSpPr>
            <p:cNvPr id="20" name="TextBox 19">
              <a:extLst>
                <a:ext uri="{FF2B5EF4-FFF2-40B4-BE49-F238E27FC236}">
                  <a16:creationId xmlns:a16="http://schemas.microsoft.com/office/drawing/2014/main" id="{D60E3541-61CD-3EDB-A35C-7C5DC77F316B}"/>
                </a:ext>
              </a:extLst>
            </p:cNvPr>
            <p:cNvSpPr txBox="1"/>
            <p:nvPr/>
          </p:nvSpPr>
          <p:spPr>
            <a:xfrm>
              <a:off x="3337233" y="5526611"/>
              <a:ext cx="1022968" cy="184666"/>
            </a:xfrm>
            <a:prstGeom prst="rect">
              <a:avLst/>
            </a:prstGeom>
            <a:noFill/>
          </p:spPr>
          <p:txBody>
            <a:bodyPr wrap="square" rtlCol="0">
              <a:spAutoFit/>
            </a:bodyPr>
            <a:lstStyle/>
            <a:p>
              <a:pPr marL="0" marR="0" lvl="0" indent="0" defTabSz="1828800" eaLnBrk="1" fontAlgn="auto" latinLnBrk="0" hangingPunct="1">
                <a:lnSpc>
                  <a:spcPct val="100000"/>
                </a:lnSpc>
                <a:spcBef>
                  <a:spcPts val="0"/>
                </a:spcBef>
                <a:spcAft>
                  <a:spcPts val="0"/>
                </a:spcAft>
                <a:buClrTx/>
                <a:buSzTx/>
                <a:buFontTx/>
                <a:buNone/>
                <a:tabLst/>
                <a:defRPr/>
              </a:pPr>
              <a:r>
                <a:rPr kumimoji="0" lang="en-US" sz="1800" b="1" i="0" u="none" strike="noStrike" kern="0" cap="none" spc="4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$904,090</a:t>
              </a:r>
            </a:p>
          </p:txBody>
        </p:sp>
        <p:sp>
          <p:nvSpPr>
            <p:cNvPr id="21" name="TextBox 20">
              <a:extLst>
                <a:ext uri="{FF2B5EF4-FFF2-40B4-BE49-F238E27FC236}">
                  <a16:creationId xmlns:a16="http://schemas.microsoft.com/office/drawing/2014/main" id="{BFAD4CDA-F1B6-7F0B-DC1A-31CCBF791AD8}"/>
                </a:ext>
              </a:extLst>
            </p:cNvPr>
            <p:cNvSpPr txBox="1"/>
            <p:nvPr/>
          </p:nvSpPr>
          <p:spPr>
            <a:xfrm>
              <a:off x="6126166" y="2086256"/>
              <a:ext cx="1443025" cy="184666"/>
            </a:xfrm>
            <a:prstGeom prst="rect">
              <a:avLst/>
            </a:prstGeom>
            <a:noFill/>
          </p:spPr>
          <p:txBody>
            <a:bodyPr wrap="square" rtlCol="0">
              <a:spAutoFit/>
            </a:bodyPr>
            <a:lstStyle/>
            <a:p>
              <a:pPr marL="0" marR="0" lvl="0" indent="0" defTabSz="1828800" eaLnBrk="1" fontAlgn="auto" latinLnBrk="0" hangingPunct="1">
                <a:lnSpc>
                  <a:spcPct val="100000"/>
                </a:lnSpc>
                <a:spcBef>
                  <a:spcPts val="0"/>
                </a:spcBef>
                <a:spcAft>
                  <a:spcPts val="0"/>
                </a:spcAft>
                <a:buClrTx/>
                <a:buSzTx/>
                <a:buFontTx/>
                <a:buNone/>
                <a:tabLst/>
                <a:defRPr/>
              </a:pPr>
              <a:r>
                <a:rPr kumimoji="0" lang="en-US" sz="1800" b="1" i="0" u="none" strike="noStrike" kern="0" cap="none" spc="400" normalizeH="0" baseline="0" noProof="0" dirty="0">
                  <a:ln>
                    <a:noFill/>
                  </a:ln>
                  <a:solidFill>
                    <a:srgbClr val="FFFFFF"/>
                  </a:solidFill>
                  <a:effectLst/>
                  <a:uLnTx/>
                  <a:uFillTx/>
                  <a:latin typeface="Raleway" panose="020B0503030101060003" pitchFamily="34" charset="0"/>
                  <a:ea typeface="Montserrat Light" charset="0"/>
                  <a:cs typeface="Montserrat Light" charset="0"/>
                </a:rPr>
                <a:t>NUMBERS.02</a:t>
              </a:r>
            </a:p>
          </p:txBody>
        </p:sp>
        <p:sp>
          <p:nvSpPr>
            <p:cNvPr id="22" name="TextBox 21">
              <a:extLst>
                <a:ext uri="{FF2B5EF4-FFF2-40B4-BE49-F238E27FC236}">
                  <a16:creationId xmlns:a16="http://schemas.microsoft.com/office/drawing/2014/main" id="{E636AF72-1D5C-1FE4-A4FD-C93F92C0C0F8}"/>
                </a:ext>
              </a:extLst>
            </p:cNvPr>
            <p:cNvSpPr txBox="1"/>
            <p:nvPr/>
          </p:nvSpPr>
          <p:spPr>
            <a:xfrm>
              <a:off x="6127971" y="2299526"/>
              <a:ext cx="1989509" cy="3016884"/>
            </a:xfrm>
            <a:prstGeom prst="rect">
              <a:avLst/>
            </a:prstGeom>
            <a:noFill/>
          </p:spPr>
          <p:txBody>
            <a:bodyPr wrap="square" rtlCol="0">
              <a:spAutoFit/>
            </a:bodyPr>
            <a:lstStyle/>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$904,090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$15,093,000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$904,090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$15,093,000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$904,090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$15,093,000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$904,090</a:t>
              </a:r>
            </a:p>
          </p:txBody>
        </p:sp>
        <p:sp>
          <p:nvSpPr>
            <p:cNvPr id="23" name="TextBox 22">
              <a:extLst>
                <a:ext uri="{FF2B5EF4-FFF2-40B4-BE49-F238E27FC236}">
                  <a16:creationId xmlns:a16="http://schemas.microsoft.com/office/drawing/2014/main" id="{C7ECC55E-644C-7094-12F5-8546CE368550}"/>
                </a:ext>
              </a:extLst>
            </p:cNvPr>
            <p:cNvSpPr txBox="1"/>
            <p:nvPr/>
          </p:nvSpPr>
          <p:spPr>
            <a:xfrm>
              <a:off x="6127970" y="5526611"/>
              <a:ext cx="1352325" cy="184666"/>
            </a:xfrm>
            <a:prstGeom prst="rect">
              <a:avLst/>
            </a:prstGeom>
            <a:noFill/>
          </p:spPr>
          <p:txBody>
            <a:bodyPr wrap="square" rtlCol="0">
              <a:spAutoFit/>
            </a:bodyPr>
            <a:lstStyle/>
            <a:p>
              <a:pPr marL="0" marR="0" lvl="0" indent="0" defTabSz="1828800" eaLnBrk="1" fontAlgn="auto" latinLnBrk="0" hangingPunct="1">
                <a:lnSpc>
                  <a:spcPct val="100000"/>
                </a:lnSpc>
                <a:spcBef>
                  <a:spcPts val="0"/>
                </a:spcBef>
                <a:spcAft>
                  <a:spcPts val="0"/>
                </a:spcAft>
                <a:buClrTx/>
                <a:buSzTx/>
                <a:buFontTx/>
                <a:buNone/>
                <a:tabLst/>
                <a:defRPr/>
              </a:pPr>
              <a:r>
                <a:rPr kumimoji="0" lang="en-US" sz="1800" b="1" i="0" u="none" strike="noStrike" kern="0" cap="none" spc="4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$15,093,000</a:t>
              </a:r>
            </a:p>
          </p:txBody>
        </p:sp>
        <p:sp>
          <p:nvSpPr>
            <p:cNvPr id="24" name="TextBox 23">
              <a:extLst>
                <a:ext uri="{FF2B5EF4-FFF2-40B4-BE49-F238E27FC236}">
                  <a16:creationId xmlns:a16="http://schemas.microsoft.com/office/drawing/2014/main" id="{5A508CF4-5B34-31E4-AA51-613171BF5CEE}"/>
                </a:ext>
              </a:extLst>
            </p:cNvPr>
            <p:cNvSpPr txBox="1"/>
            <p:nvPr/>
          </p:nvSpPr>
          <p:spPr>
            <a:xfrm>
              <a:off x="8950917" y="2086256"/>
              <a:ext cx="1221781" cy="184666"/>
            </a:xfrm>
            <a:prstGeom prst="rect">
              <a:avLst/>
            </a:prstGeom>
            <a:noFill/>
          </p:spPr>
          <p:txBody>
            <a:bodyPr wrap="square" rtlCol="0">
              <a:spAutoFit/>
            </a:bodyPr>
            <a:lstStyle/>
            <a:p>
              <a:pPr marL="0" marR="0" lvl="0" indent="0" defTabSz="1828800" eaLnBrk="1" fontAlgn="auto" latinLnBrk="0" hangingPunct="1">
                <a:lnSpc>
                  <a:spcPct val="100000"/>
                </a:lnSpc>
                <a:spcBef>
                  <a:spcPts val="0"/>
                </a:spcBef>
                <a:spcAft>
                  <a:spcPts val="0"/>
                </a:spcAft>
                <a:buClrTx/>
                <a:buSzTx/>
                <a:buFontTx/>
                <a:buNone/>
                <a:tabLst/>
                <a:defRPr/>
              </a:pPr>
              <a:r>
                <a:rPr kumimoji="0" lang="en-US" sz="1800" b="1" i="0" u="none" strike="noStrike" kern="0" cap="none" spc="400" normalizeH="0" baseline="0" noProof="0" dirty="0">
                  <a:ln>
                    <a:noFill/>
                  </a:ln>
                  <a:solidFill>
                    <a:srgbClr val="FFFFFF"/>
                  </a:solidFill>
                  <a:effectLst/>
                  <a:uLnTx/>
                  <a:uFillTx/>
                  <a:latin typeface="Raleway" panose="020B0503030101060003" pitchFamily="34" charset="0"/>
                  <a:ea typeface="Montserrat Light" charset="0"/>
                  <a:cs typeface="Montserrat Light" charset="0"/>
                </a:rPr>
                <a:t>NUMBERS.01</a:t>
              </a:r>
            </a:p>
          </p:txBody>
        </p:sp>
        <p:sp>
          <p:nvSpPr>
            <p:cNvPr id="25" name="TextBox 24">
              <a:extLst>
                <a:ext uri="{FF2B5EF4-FFF2-40B4-BE49-F238E27FC236}">
                  <a16:creationId xmlns:a16="http://schemas.microsoft.com/office/drawing/2014/main" id="{8633A6BD-39A4-6119-E111-A98160DD8174}"/>
                </a:ext>
              </a:extLst>
            </p:cNvPr>
            <p:cNvSpPr txBox="1"/>
            <p:nvPr/>
          </p:nvSpPr>
          <p:spPr>
            <a:xfrm>
              <a:off x="8952722" y="2299526"/>
              <a:ext cx="1989509" cy="3016884"/>
            </a:xfrm>
            <a:prstGeom prst="rect">
              <a:avLst/>
            </a:prstGeom>
            <a:noFill/>
          </p:spPr>
          <p:txBody>
            <a:bodyPr wrap="square" rtlCol="0">
              <a:spAutoFit/>
            </a:bodyPr>
            <a:lstStyle/>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$904,090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$15,093,000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$904,090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$15,093,000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$904,090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$15,093,000</a:t>
              </a:r>
            </a:p>
            <a:p>
              <a:pPr marL="0" marR="0" lvl="0" indent="0" defTabSz="1828800" eaLnBrk="1" fontAlgn="auto" latinLnBrk="0" hangingPunct="1">
                <a:lnSpc>
                  <a:spcPts val="6800"/>
                </a:lnSpc>
                <a:spcBef>
                  <a:spcPts val="0"/>
                </a:spcBef>
                <a:spcAft>
                  <a:spcPts val="0"/>
                </a:spcAft>
                <a:buClrTx/>
                <a:buSzTx/>
                <a:buFontTx/>
                <a:buNone/>
                <a:tabLst/>
                <a:defRPr/>
              </a:pPr>
              <a:r>
                <a:rPr kumimoji="0" lang="en-US" sz="1800" b="0" i="0" u="none" strike="noStrike" kern="0" cap="none" spc="2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$904,090</a:t>
              </a:r>
            </a:p>
          </p:txBody>
        </p:sp>
        <p:sp>
          <p:nvSpPr>
            <p:cNvPr id="26" name="TextBox 25">
              <a:extLst>
                <a:ext uri="{FF2B5EF4-FFF2-40B4-BE49-F238E27FC236}">
                  <a16:creationId xmlns:a16="http://schemas.microsoft.com/office/drawing/2014/main" id="{5F9D3A3C-76CD-736C-3941-4EEF1994796D}"/>
                </a:ext>
              </a:extLst>
            </p:cNvPr>
            <p:cNvSpPr txBox="1"/>
            <p:nvPr/>
          </p:nvSpPr>
          <p:spPr>
            <a:xfrm>
              <a:off x="8952722" y="5526611"/>
              <a:ext cx="1022968" cy="184666"/>
            </a:xfrm>
            <a:prstGeom prst="rect">
              <a:avLst/>
            </a:prstGeom>
            <a:noFill/>
          </p:spPr>
          <p:txBody>
            <a:bodyPr wrap="square" rtlCol="0">
              <a:spAutoFit/>
            </a:bodyPr>
            <a:lstStyle/>
            <a:p>
              <a:pPr marL="0" marR="0" lvl="0" indent="0" defTabSz="1828800" eaLnBrk="1" fontAlgn="auto" latinLnBrk="0" hangingPunct="1">
                <a:lnSpc>
                  <a:spcPct val="100000"/>
                </a:lnSpc>
                <a:spcBef>
                  <a:spcPts val="0"/>
                </a:spcBef>
                <a:spcAft>
                  <a:spcPts val="0"/>
                </a:spcAft>
                <a:buClrTx/>
                <a:buSzTx/>
                <a:buFontTx/>
                <a:buNone/>
                <a:tabLst/>
                <a:defRPr/>
              </a:pPr>
              <a:r>
                <a:rPr kumimoji="0" lang="en-US" sz="1800" b="1" i="0" u="none" strike="noStrike" kern="0" cap="none" spc="400" normalizeH="0" baseline="0" noProof="0" dirty="0">
                  <a:ln>
                    <a:noFill/>
                  </a:ln>
                  <a:solidFill>
                    <a:srgbClr val="000000"/>
                  </a:solidFill>
                  <a:effectLst/>
                  <a:uLnTx/>
                  <a:uFillTx/>
                  <a:latin typeface="Raleway" panose="020B0503030101060003" pitchFamily="34" charset="0"/>
                  <a:ea typeface="Montserrat Light" charset="0"/>
                  <a:cs typeface="Montserrat Light" charset="0"/>
                </a:rPr>
                <a:t>$904,090</a:t>
              </a:r>
            </a:p>
          </p:txBody>
        </p:sp>
      </p:grpSp>
    </p:spTree>
    <p:extLst>
      <p:ext uri="{BB962C8B-B14F-4D97-AF65-F5344CB8AC3E}">
        <p14:creationId xmlns:p14="http://schemas.microsoft.com/office/powerpoint/2010/main" val="20634023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9">
            <a:extLst>
              <a:ext uri="{FF2B5EF4-FFF2-40B4-BE49-F238E27FC236}">
                <a16:creationId xmlns:a16="http://schemas.microsoft.com/office/drawing/2014/main" id="{5DA3CAFD-D3AA-EDEF-4B48-28DDF428C027}"/>
              </a:ext>
            </a:extLst>
          </p:cNvPr>
          <p:cNvSpPr txBox="1">
            <a:spLocks/>
          </p:cNvSpPr>
          <p:nvPr/>
        </p:nvSpPr>
        <p:spPr>
          <a:xfrm>
            <a:off x="1270000" y="1055811"/>
            <a:ext cx="21844000" cy="1005498"/>
          </a:xfrm>
          <a:prstGeom prst="rect">
            <a:avLst/>
          </a:prstGeom>
        </p:spPr>
        <p:txBody>
          <a:bodyPr vert="horz" lIns="91440" tIns="45720" rIns="91440" bIns="45720" rtlCol="0" anchor="ctr">
            <a:noAutofit/>
          </a:bodyPr>
          <a:lstStyle>
            <a:lvl1pPr algn="ctr" defTabSz="1828800" rtl="0" eaLnBrk="1" latinLnBrk="0" hangingPunct="1">
              <a:lnSpc>
                <a:spcPct val="90000"/>
              </a:lnSpc>
              <a:spcBef>
                <a:spcPct val="0"/>
              </a:spcBef>
              <a:buNone/>
              <a:defRPr sz="5400" kern="1200">
                <a:solidFill>
                  <a:schemeClr val="tx1"/>
                </a:solidFill>
                <a:latin typeface="Raleway Black" panose="020B0A03030101060003" pitchFamily="34" charset="0"/>
                <a:ea typeface="+mj-ea"/>
                <a:cs typeface="+mj-cs"/>
              </a:defRPr>
            </a:lvl1pPr>
          </a:lstStyle>
          <a:p>
            <a:pPr marL="0" marR="0" lvl="0" indent="0" algn="ctr" defTabSz="18288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0" normalizeH="0" baseline="0" noProof="0">
                <a:ln>
                  <a:noFill/>
                </a:ln>
                <a:solidFill>
                  <a:srgbClr val="000000"/>
                </a:solidFill>
                <a:effectLst/>
                <a:uLnTx/>
                <a:uFillTx/>
                <a:latin typeface="Raleway Black" panose="020B0A03030101060003" pitchFamily="34" charset="0"/>
                <a:ea typeface="+mj-ea"/>
                <a:cs typeface="+mj-cs"/>
              </a:rPr>
              <a:t>Audit Report And Financial Report</a:t>
            </a:r>
            <a:endParaRPr kumimoji="0" lang="en-US" sz="5400" b="0" i="0" u="none" strike="noStrike" kern="1200" cap="none" spc="0" normalizeH="0" baseline="0" noProof="0" dirty="0">
              <a:ln>
                <a:noFill/>
              </a:ln>
              <a:solidFill>
                <a:srgbClr val="000000"/>
              </a:solidFill>
              <a:effectLst/>
              <a:uLnTx/>
              <a:uFillTx/>
              <a:latin typeface="Raleway Black" panose="020B0A03030101060003" pitchFamily="34" charset="0"/>
              <a:ea typeface="+mj-ea"/>
              <a:cs typeface="+mj-cs"/>
            </a:endParaRPr>
          </a:p>
        </p:txBody>
      </p:sp>
      <p:sp>
        <p:nvSpPr>
          <p:cNvPr id="3" name="Content Placeholder 10">
            <a:extLst>
              <a:ext uri="{FF2B5EF4-FFF2-40B4-BE49-F238E27FC236}">
                <a16:creationId xmlns:a16="http://schemas.microsoft.com/office/drawing/2014/main" id="{B4D6EF9C-2575-F34D-749F-DD4F550A2C9C}"/>
              </a:ext>
            </a:extLst>
          </p:cNvPr>
          <p:cNvSpPr txBox="1">
            <a:spLocks/>
          </p:cNvSpPr>
          <p:nvPr/>
        </p:nvSpPr>
        <p:spPr>
          <a:xfrm>
            <a:off x="1270000" y="2145132"/>
            <a:ext cx="21844000" cy="621812"/>
          </a:xfrm>
          <a:prstGeom prst="rect">
            <a:avLst/>
          </a:prstGeom>
        </p:spPr>
        <p:txBody>
          <a:bodyPr vert="horz" lIns="91440" tIns="45720" rIns="91440" bIns="45720" rtlCol="0">
            <a:noAutofit/>
          </a:bodyPr>
          <a:lstStyle>
            <a:lvl1pPr marL="0" indent="0" algn="ctr" defTabSz="1828800" rtl="0" eaLnBrk="1" latinLnBrk="0" hangingPunct="1">
              <a:lnSpc>
                <a:spcPct val="90000"/>
              </a:lnSpc>
              <a:spcBef>
                <a:spcPts val="2000"/>
              </a:spcBef>
              <a:buFontTx/>
              <a:buNone/>
              <a:defRPr sz="3400" kern="1200">
                <a:solidFill>
                  <a:schemeClr val="tx1"/>
                </a:solidFill>
                <a:latin typeface="Raleway" panose="020B0503030101060003" pitchFamily="34" charset="0"/>
                <a:ea typeface="+mn-ea"/>
                <a:cs typeface="+mn-cs"/>
              </a:defRPr>
            </a:lvl1pPr>
            <a:lvl2pPr marL="1371600" indent="-457200" algn="ctr"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2pPr>
            <a:lvl3pPr marL="2286000" indent="-457200" algn="ctr" defTabSz="1828800" rtl="0" eaLnBrk="1" latinLnBrk="0" hangingPunct="1">
              <a:lnSpc>
                <a:spcPct val="90000"/>
              </a:lnSpc>
              <a:spcBef>
                <a:spcPts val="1000"/>
              </a:spcBef>
              <a:buFont typeface="Arial" panose="020B0604020202020204" pitchFamily="34" charset="0"/>
              <a:buChar char="•"/>
              <a:defRPr sz="3000" kern="1200">
                <a:solidFill>
                  <a:schemeClr val="tx1"/>
                </a:solidFill>
                <a:latin typeface="+mn-lt"/>
                <a:ea typeface="+mn-ea"/>
                <a:cs typeface="+mn-cs"/>
              </a:defRPr>
            </a:lvl3pPr>
            <a:lvl4pPr marL="3200400" indent="-457200" algn="ctr"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4pPr>
            <a:lvl5pPr marL="4114800" indent="-457200" algn="ctr" defTabSz="18288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dirty="0">
                <a:latin typeface="Raleway Light" panose="020B0403030101060003" pitchFamily="34" charset="0"/>
              </a:rPr>
              <a:t>Explore how Stradonn can create business results for your organization or team.</a:t>
            </a:r>
          </a:p>
        </p:txBody>
      </p:sp>
      <p:grpSp>
        <p:nvGrpSpPr>
          <p:cNvPr id="4" name="Group 3">
            <a:extLst>
              <a:ext uri="{FF2B5EF4-FFF2-40B4-BE49-F238E27FC236}">
                <a16:creationId xmlns:a16="http://schemas.microsoft.com/office/drawing/2014/main" id="{4440C77D-1031-C1C4-AC8C-E3DCE146CBA0}"/>
              </a:ext>
            </a:extLst>
          </p:cNvPr>
          <p:cNvGrpSpPr/>
          <p:nvPr/>
        </p:nvGrpSpPr>
        <p:grpSpPr>
          <a:xfrm>
            <a:off x="7339584" y="3826578"/>
            <a:ext cx="9704832" cy="8566912"/>
            <a:chOff x="3614002" y="2023248"/>
            <a:chExt cx="4852416" cy="4283456"/>
          </a:xfrm>
        </p:grpSpPr>
        <p:graphicFrame>
          <p:nvGraphicFramePr>
            <p:cNvPr id="5" name="Diagram 4">
              <a:extLst>
                <a:ext uri="{FF2B5EF4-FFF2-40B4-BE49-F238E27FC236}">
                  <a16:creationId xmlns:a16="http://schemas.microsoft.com/office/drawing/2014/main" id="{B686D642-3A1F-BCAF-218E-A23ED09E548C}"/>
                </a:ext>
              </a:extLst>
            </p:cNvPr>
            <p:cNvGraphicFramePr/>
            <p:nvPr>
              <p:extLst>
                <p:ext uri="{D42A27DB-BD31-4B8C-83A1-F6EECF244321}">
                  <p14:modId xmlns:p14="http://schemas.microsoft.com/office/powerpoint/2010/main" val="72927741"/>
                </p:ext>
              </p:extLst>
            </p:nvPr>
          </p:nvGraphicFramePr>
          <p:xfrm>
            <a:off x="3614002" y="2023248"/>
            <a:ext cx="4852416" cy="4283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5">
              <a:extLst>
                <a:ext uri="{FF2B5EF4-FFF2-40B4-BE49-F238E27FC236}">
                  <a16:creationId xmlns:a16="http://schemas.microsoft.com/office/drawing/2014/main" id="{CFDCC2FE-BF7D-81D7-51B3-22658C6489E0}"/>
                </a:ext>
              </a:extLst>
            </p:cNvPr>
            <p:cNvGrpSpPr/>
            <p:nvPr/>
          </p:nvGrpSpPr>
          <p:grpSpPr>
            <a:xfrm>
              <a:off x="4382889" y="4383845"/>
              <a:ext cx="1412510" cy="1219659"/>
              <a:chOff x="1368906" y="3420952"/>
              <a:chExt cx="1412510" cy="1219659"/>
            </a:xfrm>
          </p:grpSpPr>
          <p:sp>
            <p:nvSpPr>
              <p:cNvPr id="23" name="Freeform 12">
                <a:extLst>
                  <a:ext uri="{FF2B5EF4-FFF2-40B4-BE49-F238E27FC236}">
                    <a16:creationId xmlns:a16="http://schemas.microsoft.com/office/drawing/2014/main" id="{EB1B3C9D-D79D-F8A0-3FC8-6622D2A34993}"/>
                  </a:ext>
                </a:extLst>
              </p:cNvPr>
              <p:cNvSpPr>
                <a:spLocks noEditPoints="1"/>
              </p:cNvSpPr>
              <p:nvPr/>
            </p:nvSpPr>
            <p:spPr bwMode="auto">
              <a:xfrm>
                <a:off x="1892670" y="3420952"/>
                <a:ext cx="364979" cy="276355"/>
              </a:xfrm>
              <a:custGeom>
                <a:avLst/>
                <a:gdLst>
                  <a:gd name="T0" fmla="*/ 50 w 54"/>
                  <a:gd name="T1" fmla="*/ 0 h 41"/>
                  <a:gd name="T2" fmla="*/ 3 w 54"/>
                  <a:gd name="T3" fmla="*/ 0 h 41"/>
                  <a:gd name="T4" fmla="*/ 0 w 54"/>
                  <a:gd name="T5" fmla="*/ 4 h 41"/>
                  <a:gd name="T6" fmla="*/ 0 w 54"/>
                  <a:gd name="T7" fmla="*/ 38 h 41"/>
                  <a:gd name="T8" fmla="*/ 3 w 54"/>
                  <a:gd name="T9" fmla="*/ 41 h 41"/>
                  <a:gd name="T10" fmla="*/ 50 w 54"/>
                  <a:gd name="T11" fmla="*/ 41 h 41"/>
                  <a:gd name="T12" fmla="*/ 54 w 54"/>
                  <a:gd name="T13" fmla="*/ 38 h 41"/>
                  <a:gd name="T14" fmla="*/ 54 w 54"/>
                  <a:gd name="T15" fmla="*/ 4 h 41"/>
                  <a:gd name="T16" fmla="*/ 50 w 54"/>
                  <a:gd name="T17" fmla="*/ 0 h 41"/>
                  <a:gd name="T18" fmla="*/ 3 w 54"/>
                  <a:gd name="T19" fmla="*/ 13 h 41"/>
                  <a:gd name="T20" fmla="*/ 16 w 54"/>
                  <a:gd name="T21" fmla="*/ 22 h 41"/>
                  <a:gd name="T22" fmla="*/ 3 w 54"/>
                  <a:gd name="T23" fmla="*/ 35 h 41"/>
                  <a:gd name="T24" fmla="*/ 3 w 54"/>
                  <a:gd name="T25" fmla="*/ 13 h 41"/>
                  <a:gd name="T26" fmla="*/ 6 w 54"/>
                  <a:gd name="T27" fmla="*/ 38 h 41"/>
                  <a:gd name="T28" fmla="*/ 19 w 54"/>
                  <a:gd name="T29" fmla="*/ 24 h 41"/>
                  <a:gd name="T30" fmla="*/ 27 w 54"/>
                  <a:gd name="T31" fmla="*/ 29 h 41"/>
                  <a:gd name="T32" fmla="*/ 35 w 54"/>
                  <a:gd name="T33" fmla="*/ 24 h 41"/>
                  <a:gd name="T34" fmla="*/ 48 w 54"/>
                  <a:gd name="T35" fmla="*/ 38 h 41"/>
                  <a:gd name="T36" fmla="*/ 6 w 54"/>
                  <a:gd name="T37" fmla="*/ 38 h 41"/>
                  <a:gd name="T38" fmla="*/ 50 w 54"/>
                  <a:gd name="T39" fmla="*/ 35 h 41"/>
                  <a:gd name="T40" fmla="*/ 37 w 54"/>
                  <a:gd name="T41" fmla="*/ 22 h 41"/>
                  <a:gd name="T42" fmla="*/ 50 w 54"/>
                  <a:gd name="T43" fmla="*/ 13 h 41"/>
                  <a:gd name="T44" fmla="*/ 50 w 54"/>
                  <a:gd name="T45" fmla="*/ 35 h 41"/>
                  <a:gd name="T46" fmla="*/ 50 w 54"/>
                  <a:gd name="T47" fmla="*/ 9 h 41"/>
                  <a:gd name="T48" fmla="*/ 50 w 54"/>
                  <a:gd name="T49" fmla="*/ 9 h 41"/>
                  <a:gd name="T50" fmla="*/ 27 w 54"/>
                  <a:gd name="T51" fmla="*/ 25 h 41"/>
                  <a:gd name="T52" fmla="*/ 3 w 54"/>
                  <a:gd name="T53" fmla="*/ 9 h 41"/>
                  <a:gd name="T54" fmla="*/ 3 w 54"/>
                  <a:gd name="T55" fmla="*/ 4 h 41"/>
                  <a:gd name="T56" fmla="*/ 50 w 54"/>
                  <a:gd name="T57" fmla="*/ 4 h 41"/>
                  <a:gd name="T58" fmla="*/ 50 w 54"/>
                  <a:gd name="T59" fmla="*/ 9 h 41"/>
                  <a:gd name="T60" fmla="*/ 50 w 54"/>
                  <a:gd name="T61" fmla="*/ 9 h 41"/>
                  <a:gd name="T62" fmla="*/ 50 w 54"/>
                  <a:gd name="T63" fmla="*/ 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 h="41">
                    <a:moveTo>
                      <a:pt x="50" y="0"/>
                    </a:moveTo>
                    <a:cubicBezTo>
                      <a:pt x="3" y="0"/>
                      <a:pt x="3" y="0"/>
                      <a:pt x="3" y="0"/>
                    </a:cubicBezTo>
                    <a:cubicBezTo>
                      <a:pt x="1" y="0"/>
                      <a:pt x="0" y="2"/>
                      <a:pt x="0" y="4"/>
                    </a:cubicBezTo>
                    <a:cubicBezTo>
                      <a:pt x="0" y="38"/>
                      <a:pt x="0" y="38"/>
                      <a:pt x="0" y="38"/>
                    </a:cubicBezTo>
                    <a:cubicBezTo>
                      <a:pt x="0" y="39"/>
                      <a:pt x="1" y="41"/>
                      <a:pt x="3" y="41"/>
                    </a:cubicBezTo>
                    <a:cubicBezTo>
                      <a:pt x="50" y="41"/>
                      <a:pt x="50" y="41"/>
                      <a:pt x="50" y="41"/>
                    </a:cubicBezTo>
                    <a:cubicBezTo>
                      <a:pt x="52" y="41"/>
                      <a:pt x="54" y="39"/>
                      <a:pt x="54" y="38"/>
                    </a:cubicBezTo>
                    <a:cubicBezTo>
                      <a:pt x="54" y="4"/>
                      <a:pt x="54" y="4"/>
                      <a:pt x="54" y="4"/>
                    </a:cubicBezTo>
                    <a:cubicBezTo>
                      <a:pt x="54" y="2"/>
                      <a:pt x="52" y="0"/>
                      <a:pt x="50" y="0"/>
                    </a:cubicBezTo>
                    <a:close/>
                    <a:moveTo>
                      <a:pt x="3" y="13"/>
                    </a:moveTo>
                    <a:cubicBezTo>
                      <a:pt x="16" y="22"/>
                      <a:pt x="16" y="22"/>
                      <a:pt x="16" y="22"/>
                    </a:cubicBezTo>
                    <a:cubicBezTo>
                      <a:pt x="3" y="35"/>
                      <a:pt x="3" y="35"/>
                      <a:pt x="3" y="35"/>
                    </a:cubicBezTo>
                    <a:lnTo>
                      <a:pt x="3" y="13"/>
                    </a:lnTo>
                    <a:close/>
                    <a:moveTo>
                      <a:pt x="6" y="38"/>
                    </a:moveTo>
                    <a:cubicBezTo>
                      <a:pt x="19" y="24"/>
                      <a:pt x="19" y="24"/>
                      <a:pt x="19" y="24"/>
                    </a:cubicBezTo>
                    <a:cubicBezTo>
                      <a:pt x="27" y="29"/>
                      <a:pt x="27" y="29"/>
                      <a:pt x="27" y="29"/>
                    </a:cubicBezTo>
                    <a:cubicBezTo>
                      <a:pt x="35" y="24"/>
                      <a:pt x="35" y="24"/>
                      <a:pt x="35" y="24"/>
                    </a:cubicBezTo>
                    <a:cubicBezTo>
                      <a:pt x="48" y="38"/>
                      <a:pt x="48" y="38"/>
                      <a:pt x="48" y="38"/>
                    </a:cubicBezTo>
                    <a:lnTo>
                      <a:pt x="6" y="38"/>
                    </a:lnTo>
                    <a:close/>
                    <a:moveTo>
                      <a:pt x="50" y="35"/>
                    </a:moveTo>
                    <a:cubicBezTo>
                      <a:pt x="37" y="22"/>
                      <a:pt x="37" y="22"/>
                      <a:pt x="37" y="22"/>
                    </a:cubicBezTo>
                    <a:cubicBezTo>
                      <a:pt x="50" y="13"/>
                      <a:pt x="50" y="13"/>
                      <a:pt x="50" y="13"/>
                    </a:cubicBezTo>
                    <a:lnTo>
                      <a:pt x="50" y="35"/>
                    </a:lnTo>
                    <a:close/>
                    <a:moveTo>
                      <a:pt x="50" y="9"/>
                    </a:moveTo>
                    <a:cubicBezTo>
                      <a:pt x="50" y="9"/>
                      <a:pt x="50" y="9"/>
                      <a:pt x="50" y="9"/>
                    </a:cubicBezTo>
                    <a:cubicBezTo>
                      <a:pt x="27" y="25"/>
                      <a:pt x="27" y="25"/>
                      <a:pt x="27" y="25"/>
                    </a:cubicBezTo>
                    <a:cubicBezTo>
                      <a:pt x="3" y="9"/>
                      <a:pt x="3" y="9"/>
                      <a:pt x="3" y="9"/>
                    </a:cubicBezTo>
                    <a:cubicBezTo>
                      <a:pt x="3" y="4"/>
                      <a:pt x="3" y="4"/>
                      <a:pt x="3" y="4"/>
                    </a:cubicBezTo>
                    <a:cubicBezTo>
                      <a:pt x="50" y="4"/>
                      <a:pt x="50" y="4"/>
                      <a:pt x="50" y="4"/>
                    </a:cubicBezTo>
                    <a:lnTo>
                      <a:pt x="50" y="9"/>
                    </a:lnTo>
                    <a:close/>
                    <a:moveTo>
                      <a:pt x="50" y="9"/>
                    </a:moveTo>
                    <a:cubicBezTo>
                      <a:pt x="50" y="9"/>
                      <a:pt x="50" y="9"/>
                      <a:pt x="50" y="9"/>
                    </a:cubicBezTo>
                  </a:path>
                </a:pathLst>
              </a:custGeom>
              <a:solidFill>
                <a:srgbClr val="FFFFFF"/>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24" name="TextBox 23">
                <a:extLst>
                  <a:ext uri="{FF2B5EF4-FFF2-40B4-BE49-F238E27FC236}">
                    <a16:creationId xmlns:a16="http://schemas.microsoft.com/office/drawing/2014/main" id="{A7D4C79F-AF51-B1BA-6A02-177A259C9C47}"/>
                  </a:ext>
                </a:extLst>
              </p:cNvPr>
              <p:cNvSpPr txBox="1"/>
              <p:nvPr/>
            </p:nvSpPr>
            <p:spPr>
              <a:xfrm>
                <a:off x="1368906" y="3901947"/>
                <a:ext cx="1412510" cy="738664"/>
              </a:xfrm>
              <a:prstGeom prst="rect">
                <a:avLst/>
              </a:prstGeom>
              <a:noFill/>
            </p:spPr>
            <p:txBody>
              <a:bodyPr wrap="square" rtlCol="0">
                <a:spAutoFit/>
              </a:bodyP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Raleway" panose="020B0503030101060003" pitchFamily="34" charset="0"/>
                    <a:cs typeface="Poppins SemiBold" panose="00000700000000000000" pitchFamily="2" charset="0"/>
                  </a:rPr>
                  <a:t>Some Infographic </a:t>
                </a:r>
              </a:p>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Raleway" panose="020B0503030101060003" pitchFamily="34" charset="0"/>
                    <a:cs typeface="Poppins SemiBold" panose="00000700000000000000" pitchFamily="2" charset="0"/>
                  </a:rPr>
                  <a:t>Text</a:t>
                </a:r>
              </a:p>
            </p:txBody>
          </p:sp>
        </p:grpSp>
        <p:grpSp>
          <p:nvGrpSpPr>
            <p:cNvPr id="7" name="Group 6">
              <a:extLst>
                <a:ext uri="{FF2B5EF4-FFF2-40B4-BE49-F238E27FC236}">
                  <a16:creationId xmlns:a16="http://schemas.microsoft.com/office/drawing/2014/main" id="{A799AD5C-AE75-2845-5ED2-531C2ABA13D8}"/>
                </a:ext>
              </a:extLst>
            </p:cNvPr>
            <p:cNvGrpSpPr/>
            <p:nvPr/>
          </p:nvGrpSpPr>
          <p:grpSpPr>
            <a:xfrm>
              <a:off x="5276496" y="2577332"/>
              <a:ext cx="1576514" cy="764194"/>
              <a:chOff x="2806919" y="2700270"/>
              <a:chExt cx="1576514" cy="764194"/>
            </a:xfrm>
          </p:grpSpPr>
          <p:grpSp>
            <p:nvGrpSpPr>
              <p:cNvPr id="14" name="Group 13">
                <a:extLst>
                  <a:ext uri="{FF2B5EF4-FFF2-40B4-BE49-F238E27FC236}">
                    <a16:creationId xmlns:a16="http://schemas.microsoft.com/office/drawing/2014/main" id="{9969A6A3-036D-C629-2F15-C887F9B1606B}"/>
                  </a:ext>
                </a:extLst>
              </p:cNvPr>
              <p:cNvGrpSpPr/>
              <p:nvPr/>
            </p:nvGrpSpPr>
            <p:grpSpPr>
              <a:xfrm>
                <a:off x="3418687" y="2700270"/>
                <a:ext cx="350685" cy="357356"/>
                <a:chOff x="18770600" y="2700338"/>
                <a:chExt cx="584200" cy="595313"/>
              </a:xfrm>
              <a:solidFill>
                <a:srgbClr val="FFFFFF"/>
              </a:solidFill>
            </p:grpSpPr>
            <p:sp>
              <p:nvSpPr>
                <p:cNvPr id="16" name="Freeform 40">
                  <a:extLst>
                    <a:ext uri="{FF2B5EF4-FFF2-40B4-BE49-F238E27FC236}">
                      <a16:creationId xmlns:a16="http://schemas.microsoft.com/office/drawing/2014/main" id="{33854A6E-727F-B079-3223-5A47AAEEA3D5}"/>
                    </a:ext>
                  </a:extLst>
                </p:cNvPr>
                <p:cNvSpPr>
                  <a:spLocks noEditPoints="1"/>
                </p:cNvSpPr>
                <p:nvPr/>
              </p:nvSpPr>
              <p:spPr bwMode="auto">
                <a:xfrm>
                  <a:off x="18837275" y="2890838"/>
                  <a:ext cx="450850" cy="404813"/>
                </a:xfrm>
                <a:custGeom>
                  <a:avLst/>
                  <a:gdLst>
                    <a:gd name="T0" fmla="*/ 32 w 40"/>
                    <a:gd name="T1" fmla="*/ 36 h 36"/>
                    <a:gd name="T2" fmla="*/ 8 w 40"/>
                    <a:gd name="T3" fmla="*/ 36 h 36"/>
                    <a:gd name="T4" fmla="*/ 0 w 40"/>
                    <a:gd name="T5" fmla="*/ 28 h 36"/>
                    <a:gd name="T6" fmla="*/ 0 w 40"/>
                    <a:gd name="T7" fmla="*/ 2 h 36"/>
                    <a:gd name="T8" fmla="*/ 1 w 40"/>
                    <a:gd name="T9" fmla="*/ 0 h 36"/>
                    <a:gd name="T10" fmla="*/ 3 w 40"/>
                    <a:gd name="T11" fmla="*/ 2 h 36"/>
                    <a:gd name="T12" fmla="*/ 3 w 40"/>
                    <a:gd name="T13" fmla="*/ 28 h 36"/>
                    <a:gd name="T14" fmla="*/ 8 w 40"/>
                    <a:gd name="T15" fmla="*/ 32 h 36"/>
                    <a:gd name="T16" fmla="*/ 32 w 40"/>
                    <a:gd name="T17" fmla="*/ 32 h 36"/>
                    <a:gd name="T18" fmla="*/ 37 w 40"/>
                    <a:gd name="T19" fmla="*/ 28 h 36"/>
                    <a:gd name="T20" fmla="*/ 37 w 40"/>
                    <a:gd name="T21" fmla="*/ 2 h 36"/>
                    <a:gd name="T22" fmla="*/ 38 w 40"/>
                    <a:gd name="T23" fmla="*/ 0 h 36"/>
                    <a:gd name="T24" fmla="*/ 40 w 40"/>
                    <a:gd name="T25" fmla="*/ 2 h 36"/>
                    <a:gd name="T26" fmla="*/ 40 w 40"/>
                    <a:gd name="T27" fmla="*/ 28 h 36"/>
                    <a:gd name="T28" fmla="*/ 32 w 40"/>
                    <a:gd name="T29" fmla="*/ 36 h 36"/>
                    <a:gd name="T30" fmla="*/ 32 w 40"/>
                    <a:gd name="T31" fmla="*/ 36 h 36"/>
                    <a:gd name="T32" fmla="*/ 32 w 40"/>
                    <a:gd name="T3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36">
                      <a:moveTo>
                        <a:pt x="32" y="36"/>
                      </a:moveTo>
                      <a:cubicBezTo>
                        <a:pt x="8" y="36"/>
                        <a:pt x="8" y="36"/>
                        <a:pt x="8" y="36"/>
                      </a:cubicBezTo>
                      <a:cubicBezTo>
                        <a:pt x="2" y="36"/>
                        <a:pt x="0" y="35"/>
                        <a:pt x="0" y="28"/>
                      </a:cubicBezTo>
                      <a:cubicBezTo>
                        <a:pt x="0" y="2"/>
                        <a:pt x="0" y="2"/>
                        <a:pt x="0" y="2"/>
                      </a:cubicBezTo>
                      <a:cubicBezTo>
                        <a:pt x="0" y="1"/>
                        <a:pt x="1" y="0"/>
                        <a:pt x="1" y="0"/>
                      </a:cubicBezTo>
                      <a:cubicBezTo>
                        <a:pt x="2" y="0"/>
                        <a:pt x="3" y="1"/>
                        <a:pt x="3" y="2"/>
                      </a:cubicBezTo>
                      <a:cubicBezTo>
                        <a:pt x="3" y="28"/>
                        <a:pt x="3" y="28"/>
                        <a:pt x="3" y="28"/>
                      </a:cubicBezTo>
                      <a:cubicBezTo>
                        <a:pt x="3" y="32"/>
                        <a:pt x="3" y="32"/>
                        <a:pt x="8" y="32"/>
                      </a:cubicBezTo>
                      <a:cubicBezTo>
                        <a:pt x="32" y="32"/>
                        <a:pt x="32" y="32"/>
                        <a:pt x="32" y="32"/>
                      </a:cubicBezTo>
                      <a:cubicBezTo>
                        <a:pt x="36" y="32"/>
                        <a:pt x="37" y="32"/>
                        <a:pt x="37" y="28"/>
                      </a:cubicBezTo>
                      <a:cubicBezTo>
                        <a:pt x="37" y="2"/>
                        <a:pt x="37" y="2"/>
                        <a:pt x="37" y="2"/>
                      </a:cubicBezTo>
                      <a:cubicBezTo>
                        <a:pt x="37" y="1"/>
                        <a:pt x="37" y="0"/>
                        <a:pt x="38" y="0"/>
                      </a:cubicBezTo>
                      <a:cubicBezTo>
                        <a:pt x="39" y="0"/>
                        <a:pt x="40" y="1"/>
                        <a:pt x="40" y="2"/>
                      </a:cubicBezTo>
                      <a:cubicBezTo>
                        <a:pt x="40" y="28"/>
                        <a:pt x="40" y="28"/>
                        <a:pt x="40" y="28"/>
                      </a:cubicBezTo>
                      <a:cubicBezTo>
                        <a:pt x="40" y="34"/>
                        <a:pt x="38" y="36"/>
                        <a:pt x="32" y="36"/>
                      </a:cubicBezTo>
                      <a:close/>
                      <a:moveTo>
                        <a:pt x="32" y="36"/>
                      </a:moveTo>
                      <a:cubicBezTo>
                        <a:pt x="32" y="36"/>
                        <a:pt x="32" y="36"/>
                        <a:pt x="32" y="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17" name="Freeform 41">
                  <a:extLst>
                    <a:ext uri="{FF2B5EF4-FFF2-40B4-BE49-F238E27FC236}">
                      <a16:creationId xmlns:a16="http://schemas.microsoft.com/office/drawing/2014/main" id="{FE0D5876-5B45-A135-D4B6-A943C487EED3}"/>
                    </a:ext>
                  </a:extLst>
                </p:cNvPr>
                <p:cNvSpPr>
                  <a:spLocks noEditPoints="1"/>
                </p:cNvSpPr>
                <p:nvPr/>
              </p:nvSpPr>
              <p:spPr bwMode="auto">
                <a:xfrm>
                  <a:off x="18916650" y="2700338"/>
                  <a:ext cx="292100" cy="112713"/>
                </a:xfrm>
                <a:custGeom>
                  <a:avLst/>
                  <a:gdLst>
                    <a:gd name="T0" fmla="*/ 24 w 26"/>
                    <a:gd name="T1" fmla="*/ 10 h 10"/>
                    <a:gd name="T2" fmla="*/ 22 w 26"/>
                    <a:gd name="T3" fmla="*/ 9 h 10"/>
                    <a:gd name="T4" fmla="*/ 22 w 26"/>
                    <a:gd name="T5" fmla="*/ 8 h 10"/>
                    <a:gd name="T6" fmla="*/ 17 w 26"/>
                    <a:gd name="T7" fmla="*/ 3 h 10"/>
                    <a:gd name="T8" fmla="*/ 8 w 26"/>
                    <a:gd name="T9" fmla="*/ 3 h 10"/>
                    <a:gd name="T10" fmla="*/ 3 w 26"/>
                    <a:gd name="T11" fmla="*/ 8 h 10"/>
                    <a:gd name="T12" fmla="*/ 3 w 26"/>
                    <a:gd name="T13" fmla="*/ 9 h 10"/>
                    <a:gd name="T14" fmla="*/ 2 w 26"/>
                    <a:gd name="T15" fmla="*/ 10 h 10"/>
                    <a:gd name="T16" fmla="*/ 0 w 26"/>
                    <a:gd name="T17" fmla="*/ 9 h 10"/>
                    <a:gd name="T18" fmla="*/ 0 w 26"/>
                    <a:gd name="T19" fmla="*/ 8 h 10"/>
                    <a:gd name="T20" fmla="*/ 8 w 26"/>
                    <a:gd name="T21" fmla="*/ 0 h 10"/>
                    <a:gd name="T22" fmla="*/ 17 w 26"/>
                    <a:gd name="T23" fmla="*/ 0 h 10"/>
                    <a:gd name="T24" fmla="*/ 26 w 26"/>
                    <a:gd name="T25" fmla="*/ 8 h 10"/>
                    <a:gd name="T26" fmla="*/ 26 w 26"/>
                    <a:gd name="T27" fmla="*/ 9 h 10"/>
                    <a:gd name="T28" fmla="*/ 24 w 26"/>
                    <a:gd name="T29" fmla="*/ 10 h 10"/>
                    <a:gd name="T30" fmla="*/ 24 w 26"/>
                    <a:gd name="T31" fmla="*/ 10 h 10"/>
                    <a:gd name="T32" fmla="*/ 24 w 26"/>
                    <a:gd name="T3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10">
                      <a:moveTo>
                        <a:pt x="24" y="10"/>
                      </a:moveTo>
                      <a:cubicBezTo>
                        <a:pt x="23" y="10"/>
                        <a:pt x="22" y="9"/>
                        <a:pt x="22" y="9"/>
                      </a:cubicBezTo>
                      <a:cubicBezTo>
                        <a:pt x="22" y="8"/>
                        <a:pt x="22" y="8"/>
                        <a:pt x="22" y="8"/>
                      </a:cubicBezTo>
                      <a:cubicBezTo>
                        <a:pt x="22" y="3"/>
                        <a:pt x="22" y="3"/>
                        <a:pt x="17" y="3"/>
                      </a:cubicBezTo>
                      <a:cubicBezTo>
                        <a:pt x="8" y="3"/>
                        <a:pt x="8" y="3"/>
                        <a:pt x="8" y="3"/>
                      </a:cubicBezTo>
                      <a:cubicBezTo>
                        <a:pt x="3" y="3"/>
                        <a:pt x="3" y="4"/>
                        <a:pt x="3" y="8"/>
                      </a:cubicBezTo>
                      <a:cubicBezTo>
                        <a:pt x="3" y="9"/>
                        <a:pt x="3" y="9"/>
                        <a:pt x="3" y="9"/>
                      </a:cubicBezTo>
                      <a:cubicBezTo>
                        <a:pt x="3" y="9"/>
                        <a:pt x="2" y="10"/>
                        <a:pt x="2" y="10"/>
                      </a:cubicBezTo>
                      <a:cubicBezTo>
                        <a:pt x="1" y="10"/>
                        <a:pt x="0" y="9"/>
                        <a:pt x="0" y="9"/>
                      </a:cubicBezTo>
                      <a:cubicBezTo>
                        <a:pt x="0" y="8"/>
                        <a:pt x="0" y="8"/>
                        <a:pt x="0" y="8"/>
                      </a:cubicBezTo>
                      <a:cubicBezTo>
                        <a:pt x="0" y="2"/>
                        <a:pt x="2" y="0"/>
                        <a:pt x="8" y="0"/>
                      </a:cubicBezTo>
                      <a:cubicBezTo>
                        <a:pt x="17" y="0"/>
                        <a:pt x="17" y="0"/>
                        <a:pt x="17" y="0"/>
                      </a:cubicBezTo>
                      <a:cubicBezTo>
                        <a:pt x="24" y="0"/>
                        <a:pt x="26" y="2"/>
                        <a:pt x="26" y="8"/>
                      </a:cubicBezTo>
                      <a:cubicBezTo>
                        <a:pt x="26" y="9"/>
                        <a:pt x="26" y="9"/>
                        <a:pt x="26" y="9"/>
                      </a:cubicBezTo>
                      <a:cubicBezTo>
                        <a:pt x="26" y="9"/>
                        <a:pt x="25" y="10"/>
                        <a:pt x="24" y="10"/>
                      </a:cubicBezTo>
                      <a:close/>
                      <a:moveTo>
                        <a:pt x="24" y="10"/>
                      </a:moveTo>
                      <a:cubicBezTo>
                        <a:pt x="24" y="10"/>
                        <a:pt x="24" y="10"/>
                        <a:pt x="2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18" name="Freeform 42">
                  <a:extLst>
                    <a:ext uri="{FF2B5EF4-FFF2-40B4-BE49-F238E27FC236}">
                      <a16:creationId xmlns:a16="http://schemas.microsoft.com/office/drawing/2014/main" id="{CA09573A-E9E9-692C-DCE7-9421848367D0}"/>
                    </a:ext>
                  </a:extLst>
                </p:cNvPr>
                <p:cNvSpPr>
                  <a:spLocks noEditPoints="1"/>
                </p:cNvSpPr>
                <p:nvPr/>
              </p:nvSpPr>
              <p:spPr bwMode="auto">
                <a:xfrm>
                  <a:off x="18938875" y="3160713"/>
                  <a:ext cx="22225" cy="44450"/>
                </a:xfrm>
                <a:custGeom>
                  <a:avLst/>
                  <a:gdLst>
                    <a:gd name="T0" fmla="*/ 1 w 2"/>
                    <a:gd name="T1" fmla="*/ 4 h 4"/>
                    <a:gd name="T2" fmla="*/ 0 w 2"/>
                    <a:gd name="T3" fmla="*/ 3 h 4"/>
                    <a:gd name="T4" fmla="*/ 0 w 2"/>
                    <a:gd name="T5" fmla="*/ 1 h 4"/>
                    <a:gd name="T6" fmla="*/ 1 w 2"/>
                    <a:gd name="T7" fmla="*/ 0 h 4"/>
                    <a:gd name="T8" fmla="*/ 2 w 2"/>
                    <a:gd name="T9" fmla="*/ 1 h 4"/>
                    <a:gd name="T10" fmla="*/ 2 w 2"/>
                    <a:gd name="T11" fmla="*/ 3 h 4"/>
                    <a:gd name="T12" fmla="*/ 1 w 2"/>
                    <a:gd name="T13" fmla="*/ 4 h 4"/>
                    <a:gd name="T14" fmla="*/ 1 w 2"/>
                    <a:gd name="T15" fmla="*/ 4 h 4"/>
                    <a:gd name="T16" fmla="*/ 1 w 2"/>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4"/>
                      </a:moveTo>
                      <a:cubicBezTo>
                        <a:pt x="1" y="4"/>
                        <a:pt x="0" y="3"/>
                        <a:pt x="0" y="3"/>
                      </a:cubicBezTo>
                      <a:cubicBezTo>
                        <a:pt x="0" y="1"/>
                        <a:pt x="0" y="1"/>
                        <a:pt x="0" y="1"/>
                      </a:cubicBezTo>
                      <a:cubicBezTo>
                        <a:pt x="0" y="1"/>
                        <a:pt x="1" y="0"/>
                        <a:pt x="1" y="0"/>
                      </a:cubicBezTo>
                      <a:cubicBezTo>
                        <a:pt x="2" y="0"/>
                        <a:pt x="2" y="1"/>
                        <a:pt x="2" y="1"/>
                      </a:cubicBezTo>
                      <a:cubicBezTo>
                        <a:pt x="2" y="3"/>
                        <a:pt x="2" y="3"/>
                        <a:pt x="2" y="3"/>
                      </a:cubicBezTo>
                      <a:cubicBezTo>
                        <a:pt x="2" y="3"/>
                        <a:pt x="2" y="4"/>
                        <a:pt x="1" y="4"/>
                      </a:cubicBezTo>
                      <a:close/>
                      <a:moveTo>
                        <a:pt x="1" y="4"/>
                      </a:moveTo>
                      <a:cubicBezTo>
                        <a:pt x="1" y="4"/>
                        <a:pt x="1" y="4"/>
                        <a:pt x="1"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19" name="Freeform 43">
                  <a:extLst>
                    <a:ext uri="{FF2B5EF4-FFF2-40B4-BE49-F238E27FC236}">
                      <a16:creationId xmlns:a16="http://schemas.microsoft.com/office/drawing/2014/main" id="{B034B5D4-4329-3156-17A7-FEC4A1F88632}"/>
                    </a:ext>
                  </a:extLst>
                </p:cNvPr>
                <p:cNvSpPr>
                  <a:spLocks noEditPoints="1"/>
                </p:cNvSpPr>
                <p:nvPr/>
              </p:nvSpPr>
              <p:spPr bwMode="auto">
                <a:xfrm>
                  <a:off x="18938875" y="2970213"/>
                  <a:ext cx="22225" cy="168275"/>
                </a:xfrm>
                <a:custGeom>
                  <a:avLst/>
                  <a:gdLst>
                    <a:gd name="T0" fmla="*/ 1 w 2"/>
                    <a:gd name="T1" fmla="*/ 15 h 15"/>
                    <a:gd name="T2" fmla="*/ 0 w 2"/>
                    <a:gd name="T3" fmla="*/ 14 h 15"/>
                    <a:gd name="T4" fmla="*/ 0 w 2"/>
                    <a:gd name="T5" fmla="*/ 1 h 15"/>
                    <a:gd name="T6" fmla="*/ 1 w 2"/>
                    <a:gd name="T7" fmla="*/ 0 h 15"/>
                    <a:gd name="T8" fmla="*/ 2 w 2"/>
                    <a:gd name="T9" fmla="*/ 1 h 15"/>
                    <a:gd name="T10" fmla="*/ 2 w 2"/>
                    <a:gd name="T11" fmla="*/ 14 h 15"/>
                    <a:gd name="T12" fmla="*/ 1 w 2"/>
                    <a:gd name="T13" fmla="*/ 15 h 15"/>
                    <a:gd name="T14" fmla="*/ 1 w 2"/>
                    <a:gd name="T15" fmla="*/ 15 h 15"/>
                    <a:gd name="T16" fmla="*/ 1 w 2"/>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5">
                      <a:moveTo>
                        <a:pt x="1" y="15"/>
                      </a:moveTo>
                      <a:cubicBezTo>
                        <a:pt x="1" y="15"/>
                        <a:pt x="0" y="15"/>
                        <a:pt x="0" y="14"/>
                      </a:cubicBezTo>
                      <a:cubicBezTo>
                        <a:pt x="0" y="1"/>
                        <a:pt x="0" y="1"/>
                        <a:pt x="0" y="1"/>
                      </a:cubicBezTo>
                      <a:cubicBezTo>
                        <a:pt x="0" y="0"/>
                        <a:pt x="1" y="0"/>
                        <a:pt x="1" y="0"/>
                      </a:cubicBezTo>
                      <a:cubicBezTo>
                        <a:pt x="2" y="0"/>
                        <a:pt x="2" y="0"/>
                        <a:pt x="2" y="1"/>
                      </a:cubicBezTo>
                      <a:cubicBezTo>
                        <a:pt x="2" y="14"/>
                        <a:pt x="2" y="14"/>
                        <a:pt x="2" y="14"/>
                      </a:cubicBezTo>
                      <a:cubicBezTo>
                        <a:pt x="2" y="15"/>
                        <a:pt x="2" y="15"/>
                        <a:pt x="1" y="15"/>
                      </a:cubicBezTo>
                      <a:close/>
                      <a:moveTo>
                        <a:pt x="1" y="15"/>
                      </a:moveTo>
                      <a:cubicBezTo>
                        <a:pt x="1" y="15"/>
                        <a:pt x="1" y="15"/>
                        <a:pt x="1" y="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20" name="Freeform 44">
                  <a:extLst>
                    <a:ext uri="{FF2B5EF4-FFF2-40B4-BE49-F238E27FC236}">
                      <a16:creationId xmlns:a16="http://schemas.microsoft.com/office/drawing/2014/main" id="{44E762B9-FD71-D25B-4F9E-DEFEE21179D9}"/>
                    </a:ext>
                  </a:extLst>
                </p:cNvPr>
                <p:cNvSpPr>
                  <a:spLocks noEditPoints="1"/>
                </p:cNvSpPr>
                <p:nvPr/>
              </p:nvSpPr>
              <p:spPr bwMode="auto">
                <a:xfrm>
                  <a:off x="19051588" y="2970213"/>
                  <a:ext cx="22225" cy="234950"/>
                </a:xfrm>
                <a:custGeom>
                  <a:avLst/>
                  <a:gdLst>
                    <a:gd name="T0" fmla="*/ 1 w 2"/>
                    <a:gd name="T1" fmla="*/ 21 h 21"/>
                    <a:gd name="T2" fmla="*/ 0 w 2"/>
                    <a:gd name="T3" fmla="*/ 20 h 21"/>
                    <a:gd name="T4" fmla="*/ 0 w 2"/>
                    <a:gd name="T5" fmla="*/ 1 h 21"/>
                    <a:gd name="T6" fmla="*/ 1 w 2"/>
                    <a:gd name="T7" fmla="*/ 0 h 21"/>
                    <a:gd name="T8" fmla="*/ 2 w 2"/>
                    <a:gd name="T9" fmla="*/ 1 h 21"/>
                    <a:gd name="T10" fmla="*/ 2 w 2"/>
                    <a:gd name="T11" fmla="*/ 20 h 21"/>
                    <a:gd name="T12" fmla="*/ 1 w 2"/>
                    <a:gd name="T13" fmla="*/ 21 h 21"/>
                    <a:gd name="T14" fmla="*/ 1 w 2"/>
                    <a:gd name="T15" fmla="*/ 21 h 21"/>
                    <a:gd name="T16" fmla="*/ 1 w 2"/>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1">
                      <a:moveTo>
                        <a:pt x="1" y="21"/>
                      </a:moveTo>
                      <a:cubicBezTo>
                        <a:pt x="0" y="21"/>
                        <a:pt x="0" y="20"/>
                        <a:pt x="0" y="20"/>
                      </a:cubicBezTo>
                      <a:cubicBezTo>
                        <a:pt x="0" y="1"/>
                        <a:pt x="0" y="1"/>
                        <a:pt x="0" y="1"/>
                      </a:cubicBezTo>
                      <a:cubicBezTo>
                        <a:pt x="0" y="0"/>
                        <a:pt x="0" y="0"/>
                        <a:pt x="1" y="0"/>
                      </a:cubicBezTo>
                      <a:cubicBezTo>
                        <a:pt x="1" y="0"/>
                        <a:pt x="2" y="0"/>
                        <a:pt x="2" y="1"/>
                      </a:cubicBezTo>
                      <a:cubicBezTo>
                        <a:pt x="2" y="20"/>
                        <a:pt x="2" y="20"/>
                        <a:pt x="2" y="20"/>
                      </a:cubicBezTo>
                      <a:cubicBezTo>
                        <a:pt x="2" y="20"/>
                        <a:pt x="1" y="21"/>
                        <a:pt x="1" y="21"/>
                      </a:cubicBezTo>
                      <a:close/>
                      <a:moveTo>
                        <a:pt x="1" y="21"/>
                      </a:moveTo>
                      <a:cubicBezTo>
                        <a:pt x="1" y="21"/>
                        <a:pt x="1" y="21"/>
                        <a:pt x="1"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21" name="Freeform 45">
                  <a:extLst>
                    <a:ext uri="{FF2B5EF4-FFF2-40B4-BE49-F238E27FC236}">
                      <a16:creationId xmlns:a16="http://schemas.microsoft.com/office/drawing/2014/main" id="{82CD747F-67F5-679B-E0EA-559390910602}"/>
                    </a:ext>
                  </a:extLst>
                </p:cNvPr>
                <p:cNvSpPr>
                  <a:spLocks noEditPoints="1"/>
                </p:cNvSpPr>
                <p:nvPr/>
              </p:nvSpPr>
              <p:spPr bwMode="auto">
                <a:xfrm>
                  <a:off x="19164300" y="2970213"/>
                  <a:ext cx="11113" cy="234950"/>
                </a:xfrm>
                <a:custGeom>
                  <a:avLst/>
                  <a:gdLst>
                    <a:gd name="T0" fmla="*/ 0 w 1"/>
                    <a:gd name="T1" fmla="*/ 21 h 21"/>
                    <a:gd name="T2" fmla="*/ 0 w 1"/>
                    <a:gd name="T3" fmla="*/ 20 h 21"/>
                    <a:gd name="T4" fmla="*/ 0 w 1"/>
                    <a:gd name="T5" fmla="*/ 1 h 21"/>
                    <a:gd name="T6" fmla="*/ 0 w 1"/>
                    <a:gd name="T7" fmla="*/ 0 h 21"/>
                    <a:gd name="T8" fmla="*/ 1 w 1"/>
                    <a:gd name="T9" fmla="*/ 1 h 21"/>
                    <a:gd name="T10" fmla="*/ 1 w 1"/>
                    <a:gd name="T11" fmla="*/ 20 h 21"/>
                    <a:gd name="T12" fmla="*/ 0 w 1"/>
                    <a:gd name="T13" fmla="*/ 21 h 21"/>
                    <a:gd name="T14" fmla="*/ 0 w 1"/>
                    <a:gd name="T15" fmla="*/ 21 h 21"/>
                    <a:gd name="T16" fmla="*/ 0 w 1"/>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1">
                      <a:moveTo>
                        <a:pt x="0" y="21"/>
                      </a:moveTo>
                      <a:cubicBezTo>
                        <a:pt x="0" y="21"/>
                        <a:pt x="0" y="20"/>
                        <a:pt x="0" y="20"/>
                      </a:cubicBezTo>
                      <a:cubicBezTo>
                        <a:pt x="0" y="1"/>
                        <a:pt x="0" y="1"/>
                        <a:pt x="0" y="1"/>
                      </a:cubicBezTo>
                      <a:cubicBezTo>
                        <a:pt x="0" y="0"/>
                        <a:pt x="0" y="0"/>
                        <a:pt x="0" y="0"/>
                      </a:cubicBezTo>
                      <a:cubicBezTo>
                        <a:pt x="1" y="0"/>
                        <a:pt x="1" y="0"/>
                        <a:pt x="1" y="1"/>
                      </a:cubicBezTo>
                      <a:cubicBezTo>
                        <a:pt x="1" y="20"/>
                        <a:pt x="1" y="20"/>
                        <a:pt x="1" y="20"/>
                      </a:cubicBezTo>
                      <a:cubicBezTo>
                        <a:pt x="1" y="20"/>
                        <a:pt x="1" y="21"/>
                        <a:pt x="0" y="21"/>
                      </a:cubicBezTo>
                      <a:close/>
                      <a:moveTo>
                        <a:pt x="0" y="21"/>
                      </a:moveTo>
                      <a:cubicBezTo>
                        <a:pt x="0" y="21"/>
                        <a:pt x="0" y="21"/>
                        <a:pt x="0"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22" name="Freeform 46">
                  <a:extLst>
                    <a:ext uri="{FF2B5EF4-FFF2-40B4-BE49-F238E27FC236}">
                      <a16:creationId xmlns:a16="http://schemas.microsoft.com/office/drawing/2014/main" id="{FED854E1-E5C2-8FB3-D212-8268E8089CDF}"/>
                    </a:ext>
                  </a:extLst>
                </p:cNvPr>
                <p:cNvSpPr>
                  <a:spLocks noEditPoints="1"/>
                </p:cNvSpPr>
                <p:nvPr/>
              </p:nvSpPr>
              <p:spPr bwMode="auto">
                <a:xfrm>
                  <a:off x="18770600" y="2778125"/>
                  <a:ext cx="584200" cy="157163"/>
                </a:xfrm>
                <a:custGeom>
                  <a:avLst/>
                  <a:gdLst>
                    <a:gd name="T0" fmla="*/ 52 w 52"/>
                    <a:gd name="T1" fmla="*/ 7 h 14"/>
                    <a:gd name="T2" fmla="*/ 46 w 52"/>
                    <a:gd name="T3" fmla="*/ 14 h 14"/>
                    <a:gd name="T4" fmla="*/ 7 w 52"/>
                    <a:gd name="T5" fmla="*/ 14 h 14"/>
                    <a:gd name="T6" fmla="*/ 0 w 52"/>
                    <a:gd name="T7" fmla="*/ 7 h 14"/>
                    <a:gd name="T8" fmla="*/ 0 w 52"/>
                    <a:gd name="T9" fmla="*/ 7 h 14"/>
                    <a:gd name="T10" fmla="*/ 7 w 52"/>
                    <a:gd name="T11" fmla="*/ 0 h 14"/>
                    <a:gd name="T12" fmla="*/ 46 w 52"/>
                    <a:gd name="T13" fmla="*/ 0 h 14"/>
                    <a:gd name="T14" fmla="*/ 52 w 52"/>
                    <a:gd name="T15" fmla="*/ 7 h 14"/>
                    <a:gd name="T16" fmla="*/ 49 w 52"/>
                    <a:gd name="T17" fmla="*/ 7 h 14"/>
                    <a:gd name="T18" fmla="*/ 46 w 52"/>
                    <a:gd name="T19" fmla="*/ 3 h 14"/>
                    <a:gd name="T20" fmla="*/ 7 w 52"/>
                    <a:gd name="T21" fmla="*/ 3 h 14"/>
                    <a:gd name="T22" fmla="*/ 3 w 52"/>
                    <a:gd name="T23" fmla="*/ 7 h 14"/>
                    <a:gd name="T24" fmla="*/ 3 w 52"/>
                    <a:gd name="T25" fmla="*/ 7 h 14"/>
                    <a:gd name="T26" fmla="*/ 7 w 52"/>
                    <a:gd name="T27" fmla="*/ 10 h 14"/>
                    <a:gd name="T28" fmla="*/ 46 w 52"/>
                    <a:gd name="T29" fmla="*/ 10 h 14"/>
                    <a:gd name="T30" fmla="*/ 49 w 52"/>
                    <a:gd name="T31" fmla="*/ 7 h 14"/>
                    <a:gd name="T32" fmla="*/ 49 w 52"/>
                    <a:gd name="T33" fmla="*/ 7 h 14"/>
                    <a:gd name="T34" fmla="*/ 49 w 52"/>
                    <a:gd name="T35"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4">
                      <a:moveTo>
                        <a:pt x="52" y="7"/>
                      </a:moveTo>
                      <a:cubicBezTo>
                        <a:pt x="52" y="11"/>
                        <a:pt x="49" y="14"/>
                        <a:pt x="46" y="14"/>
                      </a:cubicBezTo>
                      <a:cubicBezTo>
                        <a:pt x="7" y="14"/>
                        <a:pt x="7" y="14"/>
                        <a:pt x="7" y="14"/>
                      </a:cubicBezTo>
                      <a:cubicBezTo>
                        <a:pt x="3" y="14"/>
                        <a:pt x="0" y="11"/>
                        <a:pt x="0" y="7"/>
                      </a:cubicBezTo>
                      <a:cubicBezTo>
                        <a:pt x="0" y="7"/>
                        <a:pt x="0" y="7"/>
                        <a:pt x="0" y="7"/>
                      </a:cubicBezTo>
                      <a:cubicBezTo>
                        <a:pt x="0" y="3"/>
                        <a:pt x="3" y="0"/>
                        <a:pt x="7" y="0"/>
                      </a:cubicBezTo>
                      <a:cubicBezTo>
                        <a:pt x="46" y="0"/>
                        <a:pt x="46" y="0"/>
                        <a:pt x="46" y="0"/>
                      </a:cubicBezTo>
                      <a:cubicBezTo>
                        <a:pt x="49" y="0"/>
                        <a:pt x="52" y="3"/>
                        <a:pt x="52" y="7"/>
                      </a:cubicBezTo>
                      <a:close/>
                      <a:moveTo>
                        <a:pt x="49" y="7"/>
                      </a:moveTo>
                      <a:cubicBezTo>
                        <a:pt x="49" y="5"/>
                        <a:pt x="48" y="3"/>
                        <a:pt x="46" y="3"/>
                      </a:cubicBezTo>
                      <a:cubicBezTo>
                        <a:pt x="7" y="3"/>
                        <a:pt x="7" y="3"/>
                        <a:pt x="7" y="3"/>
                      </a:cubicBezTo>
                      <a:cubicBezTo>
                        <a:pt x="5" y="3"/>
                        <a:pt x="3" y="5"/>
                        <a:pt x="3" y="7"/>
                      </a:cubicBezTo>
                      <a:cubicBezTo>
                        <a:pt x="3" y="7"/>
                        <a:pt x="3" y="7"/>
                        <a:pt x="3" y="7"/>
                      </a:cubicBezTo>
                      <a:cubicBezTo>
                        <a:pt x="3" y="9"/>
                        <a:pt x="5" y="10"/>
                        <a:pt x="7" y="10"/>
                      </a:cubicBezTo>
                      <a:cubicBezTo>
                        <a:pt x="46" y="10"/>
                        <a:pt x="46" y="10"/>
                        <a:pt x="46" y="10"/>
                      </a:cubicBezTo>
                      <a:cubicBezTo>
                        <a:pt x="48" y="10"/>
                        <a:pt x="49" y="9"/>
                        <a:pt x="49" y="7"/>
                      </a:cubicBezTo>
                      <a:close/>
                      <a:moveTo>
                        <a:pt x="49" y="7"/>
                      </a:moveTo>
                      <a:cubicBezTo>
                        <a:pt x="49" y="7"/>
                        <a:pt x="49" y="7"/>
                        <a:pt x="49"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grpSp>
          <p:sp>
            <p:nvSpPr>
              <p:cNvPr id="15" name="TextBox 14">
                <a:extLst>
                  <a:ext uri="{FF2B5EF4-FFF2-40B4-BE49-F238E27FC236}">
                    <a16:creationId xmlns:a16="http://schemas.microsoft.com/office/drawing/2014/main" id="{9B2962C0-1B77-257F-F3C0-3E2ACCF43B37}"/>
                  </a:ext>
                </a:extLst>
              </p:cNvPr>
              <p:cNvSpPr txBox="1"/>
              <p:nvPr/>
            </p:nvSpPr>
            <p:spPr>
              <a:xfrm>
                <a:off x="2806919" y="3187465"/>
                <a:ext cx="1576514" cy="276999"/>
              </a:xfrm>
              <a:prstGeom prst="rect">
                <a:avLst/>
              </a:prstGeom>
              <a:noFill/>
            </p:spPr>
            <p:txBody>
              <a:bodyPr wrap="square" rtlCol="0">
                <a:spAutoFit/>
              </a:bodyP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Raleway" panose="020B0503030101060003" pitchFamily="34" charset="0"/>
                    <a:cs typeface="Poppins SemiBold" panose="00000700000000000000" pitchFamily="2" charset="0"/>
                  </a:rPr>
                  <a:t>Some Text</a:t>
                </a:r>
              </a:p>
            </p:txBody>
          </p:sp>
        </p:grpSp>
        <p:grpSp>
          <p:nvGrpSpPr>
            <p:cNvPr id="8" name="Group 7">
              <a:extLst>
                <a:ext uri="{FF2B5EF4-FFF2-40B4-BE49-F238E27FC236}">
                  <a16:creationId xmlns:a16="http://schemas.microsoft.com/office/drawing/2014/main" id="{3DF6D451-8352-EE0A-560D-834B3DA0C85B}"/>
                </a:ext>
              </a:extLst>
            </p:cNvPr>
            <p:cNvGrpSpPr/>
            <p:nvPr/>
          </p:nvGrpSpPr>
          <p:grpSpPr>
            <a:xfrm>
              <a:off x="6379094" y="4324295"/>
              <a:ext cx="1412510" cy="1190223"/>
              <a:chOff x="3235181" y="4268197"/>
              <a:chExt cx="1412510" cy="1190223"/>
            </a:xfrm>
          </p:grpSpPr>
          <p:grpSp>
            <p:nvGrpSpPr>
              <p:cNvPr id="9" name="Group 8">
                <a:extLst>
                  <a:ext uri="{FF2B5EF4-FFF2-40B4-BE49-F238E27FC236}">
                    <a16:creationId xmlns:a16="http://schemas.microsoft.com/office/drawing/2014/main" id="{B91FDC27-0587-72CC-59C9-7943E8A1D4D7}"/>
                  </a:ext>
                </a:extLst>
              </p:cNvPr>
              <p:cNvGrpSpPr/>
              <p:nvPr/>
            </p:nvGrpSpPr>
            <p:grpSpPr>
              <a:xfrm>
                <a:off x="3765616" y="4268197"/>
                <a:ext cx="351638" cy="350685"/>
                <a:chOff x="15787688" y="3744913"/>
                <a:chExt cx="585788" cy="584200"/>
              </a:xfrm>
              <a:solidFill>
                <a:srgbClr val="FFFFFF"/>
              </a:solidFill>
            </p:grpSpPr>
            <p:sp>
              <p:nvSpPr>
                <p:cNvPr id="11" name="Freeform 22">
                  <a:extLst>
                    <a:ext uri="{FF2B5EF4-FFF2-40B4-BE49-F238E27FC236}">
                      <a16:creationId xmlns:a16="http://schemas.microsoft.com/office/drawing/2014/main" id="{7C6426FA-1650-FA38-C077-9253256DEDBE}"/>
                    </a:ext>
                  </a:extLst>
                </p:cNvPr>
                <p:cNvSpPr>
                  <a:spLocks noEditPoints="1"/>
                </p:cNvSpPr>
                <p:nvPr/>
              </p:nvSpPr>
              <p:spPr bwMode="auto">
                <a:xfrm>
                  <a:off x="15944850" y="3813175"/>
                  <a:ext cx="33338" cy="22225"/>
                </a:xfrm>
                <a:custGeom>
                  <a:avLst/>
                  <a:gdLst>
                    <a:gd name="T0" fmla="*/ 1 w 3"/>
                    <a:gd name="T1" fmla="*/ 2 h 2"/>
                    <a:gd name="T2" fmla="*/ 0 w 3"/>
                    <a:gd name="T3" fmla="*/ 2 h 2"/>
                    <a:gd name="T4" fmla="*/ 1 w 3"/>
                    <a:gd name="T5" fmla="*/ 1 h 2"/>
                    <a:gd name="T6" fmla="*/ 2 w 3"/>
                    <a:gd name="T7" fmla="*/ 0 h 2"/>
                    <a:gd name="T8" fmla="*/ 3 w 3"/>
                    <a:gd name="T9" fmla="*/ 1 h 2"/>
                    <a:gd name="T10" fmla="*/ 2 w 3"/>
                    <a:gd name="T11" fmla="*/ 2 h 2"/>
                    <a:gd name="T12" fmla="*/ 1 w 3"/>
                    <a:gd name="T13" fmla="*/ 2 h 2"/>
                    <a:gd name="T14" fmla="*/ 1 w 3"/>
                    <a:gd name="T15" fmla="*/ 2 h 2"/>
                    <a:gd name="T16" fmla="*/ 1 w 3"/>
                    <a:gd name="T17" fmla="*/ 2 h 2"/>
                    <a:gd name="T18" fmla="*/ 1 w 3"/>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2"/>
                      </a:moveTo>
                      <a:cubicBezTo>
                        <a:pt x="1" y="2"/>
                        <a:pt x="1" y="2"/>
                        <a:pt x="0" y="2"/>
                      </a:cubicBezTo>
                      <a:cubicBezTo>
                        <a:pt x="0" y="1"/>
                        <a:pt x="1" y="1"/>
                        <a:pt x="1" y="1"/>
                      </a:cubicBezTo>
                      <a:cubicBezTo>
                        <a:pt x="1" y="0"/>
                        <a:pt x="2" y="0"/>
                        <a:pt x="2" y="0"/>
                      </a:cubicBezTo>
                      <a:cubicBezTo>
                        <a:pt x="2" y="0"/>
                        <a:pt x="3" y="0"/>
                        <a:pt x="3" y="1"/>
                      </a:cubicBezTo>
                      <a:cubicBezTo>
                        <a:pt x="3" y="1"/>
                        <a:pt x="3" y="2"/>
                        <a:pt x="2" y="2"/>
                      </a:cubicBezTo>
                      <a:cubicBezTo>
                        <a:pt x="2" y="2"/>
                        <a:pt x="2" y="2"/>
                        <a:pt x="1" y="2"/>
                      </a:cubicBezTo>
                      <a:cubicBezTo>
                        <a:pt x="1" y="2"/>
                        <a:pt x="1" y="2"/>
                        <a:pt x="1" y="2"/>
                      </a:cubicBezTo>
                      <a:close/>
                      <a:moveTo>
                        <a:pt x="1" y="2"/>
                      </a:moveTo>
                      <a:cubicBezTo>
                        <a:pt x="1" y="2"/>
                        <a:pt x="1"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12" name="Freeform 23">
                  <a:extLst>
                    <a:ext uri="{FF2B5EF4-FFF2-40B4-BE49-F238E27FC236}">
                      <a16:creationId xmlns:a16="http://schemas.microsoft.com/office/drawing/2014/main" id="{FA28A24A-0E1C-62D6-1C88-BCAF261FE4DF}"/>
                    </a:ext>
                  </a:extLst>
                </p:cNvPr>
                <p:cNvSpPr>
                  <a:spLocks noEditPoints="1"/>
                </p:cNvSpPr>
                <p:nvPr/>
              </p:nvSpPr>
              <p:spPr bwMode="auto">
                <a:xfrm>
                  <a:off x="15867063" y="3835400"/>
                  <a:ext cx="77788" cy="123825"/>
                </a:xfrm>
                <a:custGeom>
                  <a:avLst/>
                  <a:gdLst>
                    <a:gd name="T0" fmla="*/ 0 w 7"/>
                    <a:gd name="T1" fmla="*/ 11 h 11"/>
                    <a:gd name="T2" fmla="*/ 0 w 7"/>
                    <a:gd name="T3" fmla="*/ 10 h 11"/>
                    <a:gd name="T4" fmla="*/ 5 w 7"/>
                    <a:gd name="T5" fmla="*/ 0 h 11"/>
                    <a:gd name="T6" fmla="*/ 6 w 7"/>
                    <a:gd name="T7" fmla="*/ 0 h 11"/>
                    <a:gd name="T8" fmla="*/ 6 w 7"/>
                    <a:gd name="T9" fmla="*/ 1 h 11"/>
                    <a:gd name="T10" fmla="*/ 1 w 7"/>
                    <a:gd name="T11" fmla="*/ 10 h 11"/>
                    <a:gd name="T12" fmla="*/ 0 w 7"/>
                    <a:gd name="T13" fmla="*/ 11 h 11"/>
                    <a:gd name="T14" fmla="*/ 0 w 7"/>
                    <a:gd name="T15" fmla="*/ 11 h 11"/>
                    <a:gd name="T16" fmla="*/ 0 w 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1">
                      <a:moveTo>
                        <a:pt x="0" y="11"/>
                      </a:moveTo>
                      <a:cubicBezTo>
                        <a:pt x="0" y="11"/>
                        <a:pt x="0" y="11"/>
                        <a:pt x="0" y="10"/>
                      </a:cubicBezTo>
                      <a:cubicBezTo>
                        <a:pt x="0" y="6"/>
                        <a:pt x="2" y="2"/>
                        <a:pt x="5" y="0"/>
                      </a:cubicBezTo>
                      <a:cubicBezTo>
                        <a:pt x="6" y="0"/>
                        <a:pt x="6" y="0"/>
                        <a:pt x="6" y="0"/>
                      </a:cubicBezTo>
                      <a:cubicBezTo>
                        <a:pt x="7" y="0"/>
                        <a:pt x="6" y="1"/>
                        <a:pt x="6" y="1"/>
                      </a:cubicBezTo>
                      <a:cubicBezTo>
                        <a:pt x="3" y="3"/>
                        <a:pt x="1" y="6"/>
                        <a:pt x="1" y="10"/>
                      </a:cubicBezTo>
                      <a:cubicBezTo>
                        <a:pt x="1" y="11"/>
                        <a:pt x="1" y="11"/>
                        <a:pt x="0" y="11"/>
                      </a:cubicBezTo>
                      <a:close/>
                      <a:moveTo>
                        <a:pt x="0" y="11"/>
                      </a:moveTo>
                      <a:cubicBezTo>
                        <a:pt x="0" y="11"/>
                        <a:pt x="0" y="11"/>
                        <a:pt x="0"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13" name="Freeform 24">
                  <a:extLst>
                    <a:ext uri="{FF2B5EF4-FFF2-40B4-BE49-F238E27FC236}">
                      <a16:creationId xmlns:a16="http://schemas.microsoft.com/office/drawing/2014/main" id="{8116E576-BF8D-EB8A-32C0-998A7D3B721C}"/>
                    </a:ext>
                  </a:extLst>
                </p:cNvPr>
                <p:cNvSpPr>
                  <a:spLocks noEditPoints="1"/>
                </p:cNvSpPr>
                <p:nvPr/>
              </p:nvSpPr>
              <p:spPr bwMode="auto">
                <a:xfrm>
                  <a:off x="15787688" y="3744913"/>
                  <a:ext cx="585788" cy="584200"/>
                </a:xfrm>
                <a:custGeom>
                  <a:avLst/>
                  <a:gdLst>
                    <a:gd name="T0" fmla="*/ 44 w 52"/>
                    <a:gd name="T1" fmla="*/ 52 h 52"/>
                    <a:gd name="T2" fmla="*/ 42 w 52"/>
                    <a:gd name="T3" fmla="*/ 51 h 52"/>
                    <a:gd name="T4" fmla="*/ 41 w 52"/>
                    <a:gd name="T5" fmla="*/ 48 h 52"/>
                    <a:gd name="T6" fmla="*/ 39 w 52"/>
                    <a:gd name="T7" fmla="*/ 48 h 52"/>
                    <a:gd name="T8" fmla="*/ 38 w 52"/>
                    <a:gd name="T9" fmla="*/ 47 h 52"/>
                    <a:gd name="T10" fmla="*/ 35 w 52"/>
                    <a:gd name="T11" fmla="*/ 44 h 52"/>
                    <a:gd name="T12" fmla="*/ 35 w 52"/>
                    <a:gd name="T13" fmla="*/ 42 h 52"/>
                    <a:gd name="T14" fmla="*/ 35 w 52"/>
                    <a:gd name="T15" fmla="*/ 41 h 52"/>
                    <a:gd name="T16" fmla="*/ 35 w 52"/>
                    <a:gd name="T17" fmla="*/ 41 h 52"/>
                    <a:gd name="T18" fmla="*/ 35 w 52"/>
                    <a:gd name="T19" fmla="*/ 41 h 52"/>
                    <a:gd name="T20" fmla="*/ 33 w 52"/>
                    <a:gd name="T21" fmla="*/ 41 h 52"/>
                    <a:gd name="T22" fmla="*/ 26 w 52"/>
                    <a:gd name="T23" fmla="*/ 35 h 52"/>
                    <a:gd name="T24" fmla="*/ 19 w 52"/>
                    <a:gd name="T25" fmla="*/ 36 h 52"/>
                    <a:gd name="T26" fmla="*/ 0 w 52"/>
                    <a:gd name="T27" fmla="*/ 18 h 52"/>
                    <a:gd name="T28" fmla="*/ 19 w 52"/>
                    <a:gd name="T29" fmla="*/ 0 h 52"/>
                    <a:gd name="T30" fmla="*/ 37 w 52"/>
                    <a:gd name="T31" fmla="*/ 18 h 52"/>
                    <a:gd name="T32" fmla="*/ 35 w 52"/>
                    <a:gd name="T33" fmla="*/ 25 h 52"/>
                    <a:gd name="T34" fmla="*/ 51 w 52"/>
                    <a:gd name="T35" fmla="*/ 41 h 52"/>
                    <a:gd name="T36" fmla="*/ 51 w 52"/>
                    <a:gd name="T37" fmla="*/ 42 h 52"/>
                    <a:gd name="T38" fmla="*/ 52 w 52"/>
                    <a:gd name="T39" fmla="*/ 48 h 52"/>
                    <a:gd name="T40" fmla="*/ 51 w 52"/>
                    <a:gd name="T41" fmla="*/ 50 h 52"/>
                    <a:gd name="T42" fmla="*/ 44 w 52"/>
                    <a:gd name="T43" fmla="*/ 52 h 52"/>
                    <a:gd name="T44" fmla="*/ 44 w 52"/>
                    <a:gd name="T45" fmla="*/ 52 h 52"/>
                    <a:gd name="T46" fmla="*/ 40 w 52"/>
                    <a:gd name="T47" fmla="*/ 44 h 52"/>
                    <a:gd name="T48" fmla="*/ 43 w 52"/>
                    <a:gd name="T49" fmla="*/ 44 h 52"/>
                    <a:gd name="T50" fmla="*/ 44 w 52"/>
                    <a:gd name="T51" fmla="*/ 46 h 52"/>
                    <a:gd name="T52" fmla="*/ 45 w 52"/>
                    <a:gd name="T53" fmla="*/ 48 h 52"/>
                    <a:gd name="T54" fmla="*/ 49 w 52"/>
                    <a:gd name="T55" fmla="*/ 47 h 52"/>
                    <a:gd name="T56" fmla="*/ 48 w 52"/>
                    <a:gd name="T57" fmla="*/ 42 h 52"/>
                    <a:gd name="T58" fmla="*/ 32 w 52"/>
                    <a:gd name="T59" fmla="*/ 27 h 52"/>
                    <a:gd name="T60" fmla="*/ 32 w 52"/>
                    <a:gd name="T61" fmla="*/ 25 h 52"/>
                    <a:gd name="T62" fmla="*/ 34 w 52"/>
                    <a:gd name="T63" fmla="*/ 18 h 52"/>
                    <a:gd name="T64" fmla="*/ 19 w 52"/>
                    <a:gd name="T65" fmla="*/ 3 h 52"/>
                    <a:gd name="T66" fmla="*/ 4 w 52"/>
                    <a:gd name="T67" fmla="*/ 18 h 52"/>
                    <a:gd name="T68" fmla="*/ 19 w 52"/>
                    <a:gd name="T69" fmla="*/ 33 h 52"/>
                    <a:gd name="T70" fmla="*/ 26 w 52"/>
                    <a:gd name="T71" fmla="*/ 31 h 52"/>
                    <a:gd name="T72" fmla="*/ 28 w 52"/>
                    <a:gd name="T73" fmla="*/ 32 h 52"/>
                    <a:gd name="T74" fmla="*/ 34 w 52"/>
                    <a:gd name="T75" fmla="*/ 38 h 52"/>
                    <a:gd name="T76" fmla="*/ 34 w 52"/>
                    <a:gd name="T77" fmla="*/ 38 h 52"/>
                    <a:gd name="T78" fmla="*/ 36 w 52"/>
                    <a:gd name="T79" fmla="*/ 38 h 52"/>
                    <a:gd name="T80" fmla="*/ 38 w 52"/>
                    <a:gd name="T81" fmla="*/ 39 h 52"/>
                    <a:gd name="T82" fmla="*/ 39 w 52"/>
                    <a:gd name="T83" fmla="*/ 41 h 52"/>
                    <a:gd name="T84" fmla="*/ 38 w 52"/>
                    <a:gd name="T85" fmla="*/ 42 h 52"/>
                    <a:gd name="T86" fmla="*/ 40 w 52"/>
                    <a:gd name="T87" fmla="*/ 44 h 52"/>
                    <a:gd name="T88" fmla="*/ 40 w 52"/>
                    <a:gd name="T89" fmla="*/ 44 h 52"/>
                    <a:gd name="T90" fmla="*/ 40 w 52"/>
                    <a:gd name="T91" fmla="*/ 4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52">
                      <a:moveTo>
                        <a:pt x="44" y="52"/>
                      </a:moveTo>
                      <a:cubicBezTo>
                        <a:pt x="43" y="52"/>
                        <a:pt x="43" y="51"/>
                        <a:pt x="42" y="51"/>
                      </a:cubicBezTo>
                      <a:cubicBezTo>
                        <a:pt x="41" y="48"/>
                        <a:pt x="41" y="48"/>
                        <a:pt x="41" y="48"/>
                      </a:cubicBezTo>
                      <a:cubicBezTo>
                        <a:pt x="39" y="48"/>
                        <a:pt x="39" y="48"/>
                        <a:pt x="39" y="48"/>
                      </a:cubicBezTo>
                      <a:cubicBezTo>
                        <a:pt x="39" y="47"/>
                        <a:pt x="39" y="47"/>
                        <a:pt x="38" y="47"/>
                      </a:cubicBezTo>
                      <a:cubicBezTo>
                        <a:pt x="35" y="44"/>
                        <a:pt x="35" y="44"/>
                        <a:pt x="35" y="44"/>
                      </a:cubicBezTo>
                      <a:cubicBezTo>
                        <a:pt x="35" y="44"/>
                        <a:pt x="35" y="43"/>
                        <a:pt x="35" y="42"/>
                      </a:cubicBezTo>
                      <a:cubicBezTo>
                        <a:pt x="35" y="41"/>
                        <a:pt x="35" y="41"/>
                        <a:pt x="35" y="41"/>
                      </a:cubicBezTo>
                      <a:cubicBezTo>
                        <a:pt x="35" y="41"/>
                        <a:pt x="35" y="41"/>
                        <a:pt x="35" y="41"/>
                      </a:cubicBezTo>
                      <a:cubicBezTo>
                        <a:pt x="35" y="41"/>
                        <a:pt x="35" y="41"/>
                        <a:pt x="35" y="41"/>
                      </a:cubicBezTo>
                      <a:cubicBezTo>
                        <a:pt x="34" y="42"/>
                        <a:pt x="33" y="42"/>
                        <a:pt x="33" y="41"/>
                      </a:cubicBezTo>
                      <a:cubicBezTo>
                        <a:pt x="26" y="35"/>
                        <a:pt x="26" y="35"/>
                        <a:pt x="26" y="35"/>
                      </a:cubicBezTo>
                      <a:cubicBezTo>
                        <a:pt x="24" y="36"/>
                        <a:pt x="21" y="36"/>
                        <a:pt x="19" y="36"/>
                      </a:cubicBezTo>
                      <a:cubicBezTo>
                        <a:pt x="9" y="36"/>
                        <a:pt x="0" y="28"/>
                        <a:pt x="0" y="18"/>
                      </a:cubicBezTo>
                      <a:cubicBezTo>
                        <a:pt x="0" y="8"/>
                        <a:pt x="9" y="0"/>
                        <a:pt x="19" y="0"/>
                      </a:cubicBezTo>
                      <a:cubicBezTo>
                        <a:pt x="29" y="0"/>
                        <a:pt x="37" y="8"/>
                        <a:pt x="37" y="18"/>
                      </a:cubicBezTo>
                      <a:cubicBezTo>
                        <a:pt x="37" y="21"/>
                        <a:pt x="36" y="23"/>
                        <a:pt x="35" y="25"/>
                      </a:cubicBezTo>
                      <a:cubicBezTo>
                        <a:pt x="51" y="41"/>
                        <a:pt x="51" y="41"/>
                        <a:pt x="51" y="41"/>
                      </a:cubicBezTo>
                      <a:cubicBezTo>
                        <a:pt x="51" y="41"/>
                        <a:pt x="51" y="41"/>
                        <a:pt x="51" y="42"/>
                      </a:cubicBezTo>
                      <a:cubicBezTo>
                        <a:pt x="52" y="48"/>
                        <a:pt x="52" y="48"/>
                        <a:pt x="52" y="48"/>
                      </a:cubicBezTo>
                      <a:cubicBezTo>
                        <a:pt x="52" y="49"/>
                        <a:pt x="52" y="50"/>
                        <a:pt x="51" y="50"/>
                      </a:cubicBezTo>
                      <a:cubicBezTo>
                        <a:pt x="44" y="52"/>
                        <a:pt x="44" y="52"/>
                        <a:pt x="44" y="52"/>
                      </a:cubicBezTo>
                      <a:cubicBezTo>
                        <a:pt x="44" y="52"/>
                        <a:pt x="44" y="52"/>
                        <a:pt x="44" y="52"/>
                      </a:cubicBezTo>
                      <a:close/>
                      <a:moveTo>
                        <a:pt x="40" y="44"/>
                      </a:moveTo>
                      <a:cubicBezTo>
                        <a:pt x="43" y="44"/>
                        <a:pt x="43" y="44"/>
                        <a:pt x="43" y="44"/>
                      </a:cubicBezTo>
                      <a:cubicBezTo>
                        <a:pt x="43" y="45"/>
                        <a:pt x="44" y="45"/>
                        <a:pt x="44" y="46"/>
                      </a:cubicBezTo>
                      <a:cubicBezTo>
                        <a:pt x="45" y="48"/>
                        <a:pt x="45" y="48"/>
                        <a:pt x="45" y="48"/>
                      </a:cubicBezTo>
                      <a:cubicBezTo>
                        <a:pt x="49" y="47"/>
                        <a:pt x="49" y="47"/>
                        <a:pt x="49" y="47"/>
                      </a:cubicBezTo>
                      <a:cubicBezTo>
                        <a:pt x="48" y="42"/>
                        <a:pt x="48" y="42"/>
                        <a:pt x="48" y="42"/>
                      </a:cubicBezTo>
                      <a:cubicBezTo>
                        <a:pt x="32" y="27"/>
                        <a:pt x="32" y="27"/>
                        <a:pt x="32" y="27"/>
                      </a:cubicBezTo>
                      <a:cubicBezTo>
                        <a:pt x="32" y="26"/>
                        <a:pt x="32" y="25"/>
                        <a:pt x="32" y="25"/>
                      </a:cubicBezTo>
                      <a:cubicBezTo>
                        <a:pt x="33" y="23"/>
                        <a:pt x="34" y="20"/>
                        <a:pt x="34" y="18"/>
                      </a:cubicBezTo>
                      <a:cubicBezTo>
                        <a:pt x="34" y="10"/>
                        <a:pt x="27" y="3"/>
                        <a:pt x="19" y="3"/>
                      </a:cubicBezTo>
                      <a:cubicBezTo>
                        <a:pt x="10" y="3"/>
                        <a:pt x="4" y="10"/>
                        <a:pt x="4" y="18"/>
                      </a:cubicBezTo>
                      <a:cubicBezTo>
                        <a:pt x="4" y="26"/>
                        <a:pt x="10" y="33"/>
                        <a:pt x="19" y="33"/>
                      </a:cubicBezTo>
                      <a:cubicBezTo>
                        <a:pt x="21" y="33"/>
                        <a:pt x="23" y="33"/>
                        <a:pt x="26" y="31"/>
                      </a:cubicBezTo>
                      <a:cubicBezTo>
                        <a:pt x="26" y="31"/>
                        <a:pt x="27" y="31"/>
                        <a:pt x="28" y="32"/>
                      </a:cubicBezTo>
                      <a:cubicBezTo>
                        <a:pt x="34" y="38"/>
                        <a:pt x="34" y="38"/>
                        <a:pt x="34" y="38"/>
                      </a:cubicBezTo>
                      <a:cubicBezTo>
                        <a:pt x="34" y="38"/>
                        <a:pt x="34" y="38"/>
                        <a:pt x="34" y="38"/>
                      </a:cubicBezTo>
                      <a:cubicBezTo>
                        <a:pt x="35" y="37"/>
                        <a:pt x="36" y="37"/>
                        <a:pt x="36" y="38"/>
                      </a:cubicBezTo>
                      <a:cubicBezTo>
                        <a:pt x="38" y="39"/>
                        <a:pt x="38" y="39"/>
                        <a:pt x="38" y="39"/>
                      </a:cubicBezTo>
                      <a:cubicBezTo>
                        <a:pt x="39" y="40"/>
                        <a:pt x="39" y="41"/>
                        <a:pt x="39" y="41"/>
                      </a:cubicBezTo>
                      <a:cubicBezTo>
                        <a:pt x="38" y="42"/>
                        <a:pt x="38" y="42"/>
                        <a:pt x="38" y="42"/>
                      </a:cubicBezTo>
                      <a:lnTo>
                        <a:pt x="40" y="44"/>
                      </a:lnTo>
                      <a:close/>
                      <a:moveTo>
                        <a:pt x="40" y="44"/>
                      </a:moveTo>
                      <a:cubicBezTo>
                        <a:pt x="40" y="44"/>
                        <a:pt x="40" y="44"/>
                        <a:pt x="40" y="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grpSp>
          <p:sp>
            <p:nvSpPr>
              <p:cNvPr id="10" name="TextBox 9">
                <a:extLst>
                  <a:ext uri="{FF2B5EF4-FFF2-40B4-BE49-F238E27FC236}">
                    <a16:creationId xmlns:a16="http://schemas.microsoft.com/office/drawing/2014/main" id="{7E402F3A-D9C2-BAE2-0DBB-99BCB8F07D18}"/>
                  </a:ext>
                </a:extLst>
              </p:cNvPr>
              <p:cNvSpPr txBox="1"/>
              <p:nvPr/>
            </p:nvSpPr>
            <p:spPr>
              <a:xfrm>
                <a:off x="3235181" y="4719756"/>
                <a:ext cx="1412510" cy="738664"/>
              </a:xfrm>
              <a:prstGeom prst="rect">
                <a:avLst/>
              </a:prstGeom>
              <a:noFill/>
            </p:spPr>
            <p:txBody>
              <a:bodyPr wrap="square" rtlCol="0">
                <a:spAutoFit/>
              </a:bodyP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Raleway" panose="020B0503030101060003" pitchFamily="34" charset="0"/>
                    <a:cs typeface="Poppins SemiBold" panose="00000700000000000000" pitchFamily="2" charset="0"/>
                  </a:rPr>
                  <a:t>Some Infographic </a:t>
                </a:r>
              </a:p>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Raleway" panose="020B0503030101060003" pitchFamily="34" charset="0"/>
                    <a:cs typeface="Poppins SemiBold" panose="00000700000000000000" pitchFamily="2" charset="0"/>
                  </a:rPr>
                  <a:t>Text</a:t>
                </a:r>
              </a:p>
            </p:txBody>
          </p:sp>
        </p:grpSp>
      </p:grpSp>
      <p:grpSp>
        <p:nvGrpSpPr>
          <p:cNvPr id="25" name="Group 24">
            <a:extLst>
              <a:ext uri="{FF2B5EF4-FFF2-40B4-BE49-F238E27FC236}">
                <a16:creationId xmlns:a16="http://schemas.microsoft.com/office/drawing/2014/main" id="{16CD18F9-0D88-C527-3EC0-FA6ED4B6AB9C}"/>
              </a:ext>
            </a:extLst>
          </p:cNvPr>
          <p:cNvGrpSpPr/>
          <p:nvPr/>
        </p:nvGrpSpPr>
        <p:grpSpPr>
          <a:xfrm>
            <a:off x="15460384" y="4544667"/>
            <a:ext cx="5812116" cy="1963236"/>
            <a:chOff x="6254119" y="3031039"/>
            <a:chExt cx="2906058" cy="981618"/>
          </a:xfrm>
        </p:grpSpPr>
        <p:sp>
          <p:nvSpPr>
            <p:cNvPr id="26" name="TextBox 25">
              <a:extLst>
                <a:ext uri="{FF2B5EF4-FFF2-40B4-BE49-F238E27FC236}">
                  <a16:creationId xmlns:a16="http://schemas.microsoft.com/office/drawing/2014/main" id="{0DA21F05-4CC2-1E6C-FDDC-D40AED0B58E9}"/>
                </a:ext>
              </a:extLst>
            </p:cNvPr>
            <p:cNvSpPr txBox="1"/>
            <p:nvPr/>
          </p:nvSpPr>
          <p:spPr>
            <a:xfrm>
              <a:off x="6254119" y="3031039"/>
              <a:ext cx="1878628" cy="307777"/>
            </a:xfrm>
            <a:prstGeom prst="rect">
              <a:avLst/>
            </a:prstGeom>
            <a:noFill/>
          </p:spPr>
          <p:txBody>
            <a:bodyPr wrap="square" rtlCol="0">
              <a:spAutoFit/>
            </a:bodyPr>
            <a:lstStyle/>
            <a:p>
              <a:pPr defTabSz="1828800"/>
              <a:r>
                <a:rPr lang="en-US" sz="3400" dirty="0">
                  <a:solidFill>
                    <a:srgbClr val="176591"/>
                  </a:solidFill>
                  <a:latin typeface="Raleway SemiBold" panose="020B0703030101060003" pitchFamily="34" charset="0"/>
                  <a:cs typeface="Poppins SemiBold" panose="00000700000000000000" pitchFamily="2" charset="0"/>
                </a:rPr>
                <a:t>Audit Report #1</a:t>
              </a:r>
            </a:p>
          </p:txBody>
        </p:sp>
        <p:sp>
          <p:nvSpPr>
            <p:cNvPr id="27" name="TextBox 26">
              <a:extLst>
                <a:ext uri="{FF2B5EF4-FFF2-40B4-BE49-F238E27FC236}">
                  <a16:creationId xmlns:a16="http://schemas.microsoft.com/office/drawing/2014/main" id="{84F5CCF1-36FC-A7DB-D3F4-2ACD7D2F5943}"/>
                </a:ext>
              </a:extLst>
            </p:cNvPr>
            <p:cNvSpPr txBox="1"/>
            <p:nvPr/>
          </p:nvSpPr>
          <p:spPr>
            <a:xfrm>
              <a:off x="6254121" y="3374629"/>
              <a:ext cx="2906056" cy="638028"/>
            </a:xfrm>
            <a:prstGeom prst="rect">
              <a:avLst/>
            </a:prstGeom>
            <a:noFill/>
          </p:spPr>
          <p:txBody>
            <a:bodyPr wrap="square" rtlCol="0">
              <a:spAutoFit/>
            </a:bodyPr>
            <a:lstStyle/>
            <a:p>
              <a:pPr defTabSz="1828800">
                <a:lnSpc>
                  <a:spcPts val="3200"/>
                </a:lnSpc>
              </a:pP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Have them for one. Living grass to for can't gathered waters had Creepiest don't who is subdue which two set had seasons</a:t>
              </a:r>
              <a:endParaRPr lang="en-US" dirty="0">
                <a:solidFill>
                  <a:srgbClr val="000000"/>
                </a:solidFill>
                <a:latin typeface="Raleway" panose="020B0503030101060003" pitchFamily="34" charset="0"/>
                <a:cs typeface="Poppins Light" panose="00000400000000000000" pitchFamily="2" charset="0"/>
              </a:endParaRPr>
            </a:p>
          </p:txBody>
        </p:sp>
      </p:grpSp>
      <p:grpSp>
        <p:nvGrpSpPr>
          <p:cNvPr id="28" name="Group 27">
            <a:extLst>
              <a:ext uri="{FF2B5EF4-FFF2-40B4-BE49-F238E27FC236}">
                <a16:creationId xmlns:a16="http://schemas.microsoft.com/office/drawing/2014/main" id="{5258609A-DAAE-8F5C-7396-C2169F658896}"/>
              </a:ext>
            </a:extLst>
          </p:cNvPr>
          <p:cNvGrpSpPr/>
          <p:nvPr/>
        </p:nvGrpSpPr>
        <p:grpSpPr>
          <a:xfrm>
            <a:off x="17339012" y="9088869"/>
            <a:ext cx="5812116" cy="1963236"/>
            <a:chOff x="6254119" y="3031039"/>
            <a:chExt cx="2906058" cy="981618"/>
          </a:xfrm>
        </p:grpSpPr>
        <p:sp>
          <p:nvSpPr>
            <p:cNvPr id="29" name="TextBox 28">
              <a:extLst>
                <a:ext uri="{FF2B5EF4-FFF2-40B4-BE49-F238E27FC236}">
                  <a16:creationId xmlns:a16="http://schemas.microsoft.com/office/drawing/2014/main" id="{A44D0BC3-2BDF-791F-E644-509C415A4FB0}"/>
                </a:ext>
              </a:extLst>
            </p:cNvPr>
            <p:cNvSpPr txBox="1"/>
            <p:nvPr/>
          </p:nvSpPr>
          <p:spPr>
            <a:xfrm>
              <a:off x="6254119" y="3031039"/>
              <a:ext cx="1878628" cy="307777"/>
            </a:xfrm>
            <a:prstGeom prst="rect">
              <a:avLst/>
            </a:prstGeom>
            <a:noFill/>
          </p:spPr>
          <p:txBody>
            <a:bodyPr wrap="square" rtlCol="0">
              <a:spAutoFit/>
            </a:bodyPr>
            <a:lstStyle/>
            <a:p>
              <a:pPr defTabSz="1828800"/>
              <a:r>
                <a:rPr lang="en-US" sz="3400" dirty="0">
                  <a:solidFill>
                    <a:srgbClr val="176591"/>
                  </a:solidFill>
                  <a:latin typeface="Raleway SemiBold" panose="020B0703030101060003" pitchFamily="34" charset="0"/>
                  <a:cs typeface="Poppins SemiBold" panose="00000700000000000000" pitchFamily="2" charset="0"/>
                </a:rPr>
                <a:t>Audit Report #1</a:t>
              </a:r>
            </a:p>
          </p:txBody>
        </p:sp>
        <p:sp>
          <p:nvSpPr>
            <p:cNvPr id="30" name="TextBox 29">
              <a:extLst>
                <a:ext uri="{FF2B5EF4-FFF2-40B4-BE49-F238E27FC236}">
                  <a16:creationId xmlns:a16="http://schemas.microsoft.com/office/drawing/2014/main" id="{936A66B0-0D18-CF77-618F-E32E2ACAD504}"/>
                </a:ext>
              </a:extLst>
            </p:cNvPr>
            <p:cNvSpPr txBox="1"/>
            <p:nvPr/>
          </p:nvSpPr>
          <p:spPr>
            <a:xfrm>
              <a:off x="6254121" y="3374629"/>
              <a:ext cx="2906056" cy="638028"/>
            </a:xfrm>
            <a:prstGeom prst="rect">
              <a:avLst/>
            </a:prstGeom>
            <a:noFill/>
          </p:spPr>
          <p:txBody>
            <a:bodyPr wrap="square" rtlCol="0">
              <a:spAutoFit/>
            </a:bodyPr>
            <a:lstStyle/>
            <a:p>
              <a:pPr defTabSz="1828800">
                <a:lnSpc>
                  <a:spcPts val="3200"/>
                </a:lnSpc>
              </a:pP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Have them for one. Living grass to for can't gathered waters had Creepiest don't who is subdue which two set had seasons</a:t>
              </a:r>
              <a:endParaRPr lang="en-US" dirty="0">
                <a:solidFill>
                  <a:srgbClr val="000000"/>
                </a:solidFill>
                <a:latin typeface="Raleway" panose="020B0503030101060003" pitchFamily="34" charset="0"/>
                <a:cs typeface="Poppins Light" panose="00000400000000000000" pitchFamily="2" charset="0"/>
              </a:endParaRPr>
            </a:p>
          </p:txBody>
        </p:sp>
      </p:grpSp>
      <p:grpSp>
        <p:nvGrpSpPr>
          <p:cNvPr id="31" name="Group 30">
            <a:extLst>
              <a:ext uri="{FF2B5EF4-FFF2-40B4-BE49-F238E27FC236}">
                <a16:creationId xmlns:a16="http://schemas.microsoft.com/office/drawing/2014/main" id="{BFAA4FE4-2641-0AC5-729D-40B138CE2E47}"/>
              </a:ext>
            </a:extLst>
          </p:cNvPr>
          <p:cNvGrpSpPr/>
          <p:nvPr/>
        </p:nvGrpSpPr>
        <p:grpSpPr>
          <a:xfrm>
            <a:off x="1232876" y="9088869"/>
            <a:ext cx="5812112" cy="1963236"/>
            <a:chOff x="616438" y="4544434"/>
            <a:chExt cx="2906056" cy="981618"/>
          </a:xfrm>
        </p:grpSpPr>
        <p:sp>
          <p:nvSpPr>
            <p:cNvPr id="32" name="TextBox 31">
              <a:extLst>
                <a:ext uri="{FF2B5EF4-FFF2-40B4-BE49-F238E27FC236}">
                  <a16:creationId xmlns:a16="http://schemas.microsoft.com/office/drawing/2014/main" id="{452940FD-3C3D-7FC7-2E61-06182C8E84CA}"/>
                </a:ext>
              </a:extLst>
            </p:cNvPr>
            <p:cNvSpPr txBox="1"/>
            <p:nvPr/>
          </p:nvSpPr>
          <p:spPr>
            <a:xfrm>
              <a:off x="1643866" y="4544434"/>
              <a:ext cx="1878628" cy="307777"/>
            </a:xfrm>
            <a:prstGeom prst="rect">
              <a:avLst/>
            </a:prstGeom>
            <a:noFill/>
          </p:spPr>
          <p:txBody>
            <a:bodyPr wrap="square" rtlCol="0">
              <a:spAutoFit/>
            </a:bodyPr>
            <a:lstStyle/>
            <a:p>
              <a:pPr algn="r" defTabSz="1828800"/>
              <a:r>
                <a:rPr lang="en-US" sz="3400" dirty="0">
                  <a:solidFill>
                    <a:srgbClr val="176591"/>
                  </a:solidFill>
                  <a:latin typeface="Raleway SemiBold" panose="020B0703030101060003" pitchFamily="34" charset="0"/>
                  <a:cs typeface="Poppins SemiBold" panose="00000700000000000000" pitchFamily="2" charset="0"/>
                </a:rPr>
                <a:t>Audit Report #1</a:t>
              </a:r>
            </a:p>
          </p:txBody>
        </p:sp>
        <p:sp>
          <p:nvSpPr>
            <p:cNvPr id="33" name="TextBox 32">
              <a:extLst>
                <a:ext uri="{FF2B5EF4-FFF2-40B4-BE49-F238E27FC236}">
                  <a16:creationId xmlns:a16="http://schemas.microsoft.com/office/drawing/2014/main" id="{9676D78F-72DB-9384-C95E-439DC97F6E8C}"/>
                </a:ext>
              </a:extLst>
            </p:cNvPr>
            <p:cNvSpPr txBox="1"/>
            <p:nvPr/>
          </p:nvSpPr>
          <p:spPr>
            <a:xfrm>
              <a:off x="616438" y="4888024"/>
              <a:ext cx="2906056" cy="638028"/>
            </a:xfrm>
            <a:prstGeom prst="rect">
              <a:avLst/>
            </a:prstGeom>
            <a:noFill/>
          </p:spPr>
          <p:txBody>
            <a:bodyPr wrap="square" rtlCol="0">
              <a:spAutoFit/>
            </a:bodyPr>
            <a:lstStyle/>
            <a:p>
              <a:pPr algn="r" defTabSz="1828800">
                <a:lnSpc>
                  <a:spcPts val="3200"/>
                </a:lnSpc>
              </a:pP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Have them for one. Living grass to for can't gathered waters had Creepiest don't who is subdue which two set had seasons</a:t>
              </a:r>
              <a:endParaRPr lang="en-US" dirty="0">
                <a:solidFill>
                  <a:srgbClr val="000000"/>
                </a:solidFill>
                <a:latin typeface="Raleway" panose="020B0503030101060003" pitchFamily="34" charset="0"/>
                <a:cs typeface="Poppins Light" panose="00000400000000000000" pitchFamily="2" charset="0"/>
              </a:endParaRPr>
            </a:p>
          </p:txBody>
        </p:sp>
      </p:grpSp>
      <p:grpSp>
        <p:nvGrpSpPr>
          <p:cNvPr id="34" name="Group 33">
            <a:extLst>
              <a:ext uri="{FF2B5EF4-FFF2-40B4-BE49-F238E27FC236}">
                <a16:creationId xmlns:a16="http://schemas.microsoft.com/office/drawing/2014/main" id="{E0FC4198-3267-4C71-8A5F-69B1AE49EC0F}"/>
              </a:ext>
            </a:extLst>
          </p:cNvPr>
          <p:cNvGrpSpPr/>
          <p:nvPr/>
        </p:nvGrpSpPr>
        <p:grpSpPr>
          <a:xfrm>
            <a:off x="3116914" y="4544667"/>
            <a:ext cx="5812112" cy="1963236"/>
            <a:chOff x="616438" y="4544434"/>
            <a:chExt cx="2906056" cy="981618"/>
          </a:xfrm>
        </p:grpSpPr>
        <p:sp>
          <p:nvSpPr>
            <p:cNvPr id="35" name="TextBox 34">
              <a:extLst>
                <a:ext uri="{FF2B5EF4-FFF2-40B4-BE49-F238E27FC236}">
                  <a16:creationId xmlns:a16="http://schemas.microsoft.com/office/drawing/2014/main" id="{301CE69F-050D-374A-89B9-2A626CEE5A08}"/>
                </a:ext>
              </a:extLst>
            </p:cNvPr>
            <p:cNvSpPr txBox="1"/>
            <p:nvPr/>
          </p:nvSpPr>
          <p:spPr>
            <a:xfrm>
              <a:off x="1643866" y="4544434"/>
              <a:ext cx="1878628" cy="307777"/>
            </a:xfrm>
            <a:prstGeom prst="rect">
              <a:avLst/>
            </a:prstGeom>
            <a:noFill/>
          </p:spPr>
          <p:txBody>
            <a:bodyPr wrap="square" rtlCol="0">
              <a:spAutoFit/>
            </a:bodyPr>
            <a:lstStyle/>
            <a:p>
              <a:pPr algn="r" defTabSz="1828800"/>
              <a:r>
                <a:rPr lang="en-US" sz="3400" dirty="0">
                  <a:solidFill>
                    <a:srgbClr val="176591"/>
                  </a:solidFill>
                  <a:latin typeface="Raleway SemiBold" panose="020B0703030101060003" pitchFamily="34" charset="0"/>
                  <a:cs typeface="Poppins SemiBold" panose="00000700000000000000" pitchFamily="2" charset="0"/>
                </a:rPr>
                <a:t>Audit Report #1</a:t>
              </a:r>
            </a:p>
          </p:txBody>
        </p:sp>
        <p:sp>
          <p:nvSpPr>
            <p:cNvPr id="36" name="TextBox 35">
              <a:extLst>
                <a:ext uri="{FF2B5EF4-FFF2-40B4-BE49-F238E27FC236}">
                  <a16:creationId xmlns:a16="http://schemas.microsoft.com/office/drawing/2014/main" id="{CE70B634-FBAD-3F0D-0F01-34A9B67AA1A7}"/>
                </a:ext>
              </a:extLst>
            </p:cNvPr>
            <p:cNvSpPr txBox="1"/>
            <p:nvPr/>
          </p:nvSpPr>
          <p:spPr>
            <a:xfrm>
              <a:off x="616438" y="4888024"/>
              <a:ext cx="2906056" cy="638028"/>
            </a:xfrm>
            <a:prstGeom prst="rect">
              <a:avLst/>
            </a:prstGeom>
            <a:noFill/>
          </p:spPr>
          <p:txBody>
            <a:bodyPr wrap="square" rtlCol="0">
              <a:spAutoFit/>
            </a:bodyPr>
            <a:lstStyle/>
            <a:p>
              <a:pPr algn="r" defTabSz="1828800">
                <a:lnSpc>
                  <a:spcPts val="3200"/>
                </a:lnSpc>
              </a:pP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Have them for one. Living grass to for can't gathered waters had Creepiest don't who is subdue which two set had seasons</a:t>
              </a:r>
              <a:endParaRPr lang="en-US" dirty="0">
                <a:solidFill>
                  <a:srgbClr val="000000"/>
                </a:solidFill>
                <a:latin typeface="Raleway" panose="020B0503030101060003" pitchFamily="34" charset="0"/>
                <a:cs typeface="Poppins Light" panose="00000400000000000000" pitchFamily="2" charset="0"/>
              </a:endParaRPr>
            </a:p>
          </p:txBody>
        </p:sp>
      </p:grpSp>
    </p:spTree>
    <p:extLst>
      <p:ext uri="{BB962C8B-B14F-4D97-AF65-F5344CB8AC3E}">
        <p14:creationId xmlns:p14="http://schemas.microsoft.com/office/powerpoint/2010/main" val="39327834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8">
            <a:extLst>
              <a:ext uri="{FF2B5EF4-FFF2-40B4-BE49-F238E27FC236}">
                <a16:creationId xmlns:a16="http://schemas.microsoft.com/office/drawing/2014/main" id="{560E6682-F90E-FBEB-8EFE-2AAEA41497EA}"/>
              </a:ext>
            </a:extLst>
          </p:cNvPr>
          <p:cNvSpPr txBox="1">
            <a:spLocks/>
          </p:cNvSpPr>
          <p:nvPr/>
        </p:nvSpPr>
        <p:spPr>
          <a:xfrm>
            <a:off x="1270000" y="1055811"/>
            <a:ext cx="21844000" cy="1005498"/>
          </a:xfrm>
          <a:prstGeom prst="rect">
            <a:avLst/>
          </a:prstGeom>
        </p:spPr>
        <p:txBody>
          <a:bodyPr vert="horz" lIns="91440" tIns="45720" rIns="91440" bIns="45720" rtlCol="0" anchor="ctr">
            <a:noAutofit/>
          </a:bodyPr>
          <a:lstStyle>
            <a:lvl1pPr algn="ctr" defTabSz="1828800" rtl="0" eaLnBrk="1" latinLnBrk="0" hangingPunct="1">
              <a:lnSpc>
                <a:spcPct val="90000"/>
              </a:lnSpc>
              <a:spcBef>
                <a:spcPct val="0"/>
              </a:spcBef>
              <a:buNone/>
              <a:defRPr sz="5400" kern="1200">
                <a:solidFill>
                  <a:schemeClr val="tx1"/>
                </a:solidFill>
                <a:latin typeface="Raleway Black" panose="020B0A03030101060003" pitchFamily="34" charset="0"/>
                <a:ea typeface="+mj-ea"/>
                <a:cs typeface="+mj-cs"/>
              </a:defRPr>
            </a:lvl1pPr>
          </a:lstStyle>
          <a:p>
            <a:pPr marL="0" marR="0" lvl="0" indent="0" algn="ctr" defTabSz="18288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0" normalizeH="0" baseline="0" noProof="0">
                <a:ln>
                  <a:noFill/>
                </a:ln>
                <a:solidFill>
                  <a:srgbClr val="000000"/>
                </a:solidFill>
                <a:effectLst/>
                <a:uLnTx/>
                <a:uFillTx/>
                <a:latin typeface="Raleway Black" panose="020B0A03030101060003" pitchFamily="34" charset="0"/>
                <a:ea typeface="+mj-ea"/>
                <a:cs typeface="+mj-cs"/>
              </a:rPr>
              <a:t>Total Operating Expenses</a:t>
            </a:r>
            <a:endParaRPr kumimoji="0" lang="en-US" sz="5400" b="0" i="0" u="none" strike="noStrike" kern="1200" cap="none" spc="0" normalizeH="0" baseline="0" noProof="0" dirty="0">
              <a:ln>
                <a:noFill/>
              </a:ln>
              <a:solidFill>
                <a:srgbClr val="000000"/>
              </a:solidFill>
              <a:effectLst/>
              <a:uLnTx/>
              <a:uFillTx/>
              <a:latin typeface="Raleway Black" panose="020B0A03030101060003" pitchFamily="34" charset="0"/>
              <a:ea typeface="+mj-ea"/>
              <a:cs typeface="+mj-cs"/>
            </a:endParaRPr>
          </a:p>
        </p:txBody>
      </p:sp>
      <p:sp>
        <p:nvSpPr>
          <p:cNvPr id="3" name="Content Placeholder 9">
            <a:extLst>
              <a:ext uri="{FF2B5EF4-FFF2-40B4-BE49-F238E27FC236}">
                <a16:creationId xmlns:a16="http://schemas.microsoft.com/office/drawing/2014/main" id="{075A86E2-7922-86DF-0156-545DA32B3D21}"/>
              </a:ext>
            </a:extLst>
          </p:cNvPr>
          <p:cNvSpPr txBox="1">
            <a:spLocks/>
          </p:cNvSpPr>
          <p:nvPr/>
        </p:nvSpPr>
        <p:spPr>
          <a:xfrm>
            <a:off x="1270000" y="2145132"/>
            <a:ext cx="21844000" cy="621812"/>
          </a:xfrm>
          <a:prstGeom prst="rect">
            <a:avLst/>
          </a:prstGeom>
        </p:spPr>
        <p:txBody>
          <a:bodyPr vert="horz" lIns="91440" tIns="45720" rIns="91440" bIns="45720" rtlCol="0">
            <a:noAutofit/>
          </a:bodyPr>
          <a:lstStyle>
            <a:lvl1pPr marL="0" indent="0" algn="ctr" defTabSz="1828800" rtl="0" eaLnBrk="1" latinLnBrk="0" hangingPunct="1">
              <a:lnSpc>
                <a:spcPct val="90000"/>
              </a:lnSpc>
              <a:spcBef>
                <a:spcPts val="2000"/>
              </a:spcBef>
              <a:buFontTx/>
              <a:buNone/>
              <a:defRPr sz="3400" kern="1200">
                <a:solidFill>
                  <a:schemeClr val="tx1"/>
                </a:solidFill>
                <a:latin typeface="Raleway" panose="020B0503030101060003" pitchFamily="34" charset="0"/>
                <a:ea typeface="+mn-ea"/>
                <a:cs typeface="+mn-cs"/>
              </a:defRPr>
            </a:lvl1pPr>
            <a:lvl2pPr marL="1371600" indent="-457200" algn="ctr"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2pPr>
            <a:lvl3pPr marL="2286000" indent="-457200" algn="ctr" defTabSz="1828800" rtl="0" eaLnBrk="1" latinLnBrk="0" hangingPunct="1">
              <a:lnSpc>
                <a:spcPct val="90000"/>
              </a:lnSpc>
              <a:spcBef>
                <a:spcPts val="1000"/>
              </a:spcBef>
              <a:buFont typeface="Arial" panose="020B0604020202020204" pitchFamily="34" charset="0"/>
              <a:buChar char="•"/>
              <a:defRPr sz="3000" kern="1200">
                <a:solidFill>
                  <a:schemeClr val="tx1"/>
                </a:solidFill>
                <a:latin typeface="+mn-lt"/>
                <a:ea typeface="+mn-ea"/>
                <a:cs typeface="+mn-cs"/>
              </a:defRPr>
            </a:lvl3pPr>
            <a:lvl4pPr marL="3200400" indent="-457200" algn="ctr"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4pPr>
            <a:lvl5pPr marL="4114800" indent="-457200" algn="ctr" defTabSz="18288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dirty="0">
                <a:latin typeface="Raleway Light" panose="020B0403030101060003" pitchFamily="34" charset="0"/>
              </a:rPr>
              <a:t>Explore how Stradonn can create business results for your organization or team.</a:t>
            </a:r>
          </a:p>
        </p:txBody>
      </p:sp>
      <p:grpSp>
        <p:nvGrpSpPr>
          <p:cNvPr id="4" name="Group 3">
            <a:extLst>
              <a:ext uri="{FF2B5EF4-FFF2-40B4-BE49-F238E27FC236}">
                <a16:creationId xmlns:a16="http://schemas.microsoft.com/office/drawing/2014/main" id="{FD5EAA72-380A-9342-9C97-FD028325F8C8}"/>
              </a:ext>
            </a:extLst>
          </p:cNvPr>
          <p:cNvGrpSpPr/>
          <p:nvPr/>
        </p:nvGrpSpPr>
        <p:grpSpPr>
          <a:xfrm>
            <a:off x="2891750" y="3737572"/>
            <a:ext cx="7178172" cy="2023720"/>
            <a:chOff x="1053349" y="1876425"/>
            <a:chExt cx="4483031" cy="1263886"/>
          </a:xfrm>
        </p:grpSpPr>
        <p:sp>
          <p:nvSpPr>
            <p:cNvPr id="5" name="Freeform 5">
              <a:extLst>
                <a:ext uri="{FF2B5EF4-FFF2-40B4-BE49-F238E27FC236}">
                  <a16:creationId xmlns:a16="http://schemas.microsoft.com/office/drawing/2014/main" id="{2FEE5213-D365-6DA9-C66D-A567EECF75FA}"/>
                </a:ext>
              </a:extLst>
            </p:cNvPr>
            <p:cNvSpPr>
              <a:spLocks/>
            </p:cNvSpPr>
            <p:nvPr/>
          </p:nvSpPr>
          <p:spPr bwMode="auto">
            <a:xfrm>
              <a:off x="1053349" y="1876425"/>
              <a:ext cx="4483031" cy="1047837"/>
            </a:xfrm>
            <a:custGeom>
              <a:avLst/>
              <a:gdLst>
                <a:gd name="T0" fmla="*/ 111 w 830"/>
                <a:gd name="T1" fmla="*/ 0 h 194"/>
                <a:gd name="T2" fmla="*/ 0 w 830"/>
                <a:gd name="T3" fmla="*/ 194 h 194"/>
                <a:gd name="T4" fmla="*/ 719 w 830"/>
                <a:gd name="T5" fmla="*/ 194 h 194"/>
                <a:gd name="T6" fmla="*/ 830 w 830"/>
                <a:gd name="T7" fmla="*/ 0 h 194"/>
                <a:gd name="T8" fmla="*/ 111 w 830"/>
                <a:gd name="T9" fmla="*/ 0 h 194"/>
              </a:gdLst>
              <a:ahLst/>
              <a:cxnLst>
                <a:cxn ang="0">
                  <a:pos x="T0" y="T1"/>
                </a:cxn>
                <a:cxn ang="0">
                  <a:pos x="T2" y="T3"/>
                </a:cxn>
                <a:cxn ang="0">
                  <a:pos x="T4" y="T5"/>
                </a:cxn>
                <a:cxn ang="0">
                  <a:pos x="T6" y="T7"/>
                </a:cxn>
                <a:cxn ang="0">
                  <a:pos x="T8" y="T9"/>
                </a:cxn>
              </a:cxnLst>
              <a:rect l="0" t="0" r="r" b="b"/>
              <a:pathLst>
                <a:path w="830" h="194">
                  <a:moveTo>
                    <a:pt x="111" y="0"/>
                  </a:moveTo>
                  <a:lnTo>
                    <a:pt x="0" y="194"/>
                  </a:lnTo>
                  <a:lnTo>
                    <a:pt x="719" y="194"/>
                  </a:lnTo>
                  <a:lnTo>
                    <a:pt x="830" y="0"/>
                  </a:lnTo>
                  <a:lnTo>
                    <a:pt x="111" y="0"/>
                  </a:lnTo>
                  <a:close/>
                </a:path>
              </a:pathLst>
            </a:custGeom>
            <a:solidFill>
              <a:srgbClr val="176591"/>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6" name="Freeform 6">
              <a:extLst>
                <a:ext uri="{FF2B5EF4-FFF2-40B4-BE49-F238E27FC236}">
                  <a16:creationId xmlns:a16="http://schemas.microsoft.com/office/drawing/2014/main" id="{72214DC0-AD6C-0064-6EB9-63ADB0352251}"/>
                </a:ext>
              </a:extLst>
            </p:cNvPr>
            <p:cNvSpPr>
              <a:spLocks/>
            </p:cNvSpPr>
            <p:nvPr/>
          </p:nvSpPr>
          <p:spPr bwMode="auto">
            <a:xfrm>
              <a:off x="1847333" y="2124881"/>
              <a:ext cx="3300161" cy="1015430"/>
            </a:xfrm>
            <a:custGeom>
              <a:avLst/>
              <a:gdLst>
                <a:gd name="T0" fmla="*/ 106 w 611"/>
                <a:gd name="T1" fmla="*/ 0 h 188"/>
                <a:gd name="T2" fmla="*/ 0 w 611"/>
                <a:gd name="T3" fmla="*/ 188 h 188"/>
                <a:gd name="T4" fmla="*/ 504 w 611"/>
                <a:gd name="T5" fmla="*/ 188 h 188"/>
                <a:gd name="T6" fmla="*/ 611 w 611"/>
                <a:gd name="T7" fmla="*/ 0 h 188"/>
                <a:gd name="T8" fmla="*/ 106 w 611"/>
                <a:gd name="T9" fmla="*/ 0 h 188"/>
              </a:gdLst>
              <a:ahLst/>
              <a:cxnLst>
                <a:cxn ang="0">
                  <a:pos x="T0" y="T1"/>
                </a:cxn>
                <a:cxn ang="0">
                  <a:pos x="T2" y="T3"/>
                </a:cxn>
                <a:cxn ang="0">
                  <a:pos x="T4" y="T5"/>
                </a:cxn>
                <a:cxn ang="0">
                  <a:pos x="T6" y="T7"/>
                </a:cxn>
                <a:cxn ang="0">
                  <a:pos x="T8" y="T9"/>
                </a:cxn>
              </a:cxnLst>
              <a:rect l="0" t="0" r="r" b="b"/>
              <a:pathLst>
                <a:path w="611" h="188">
                  <a:moveTo>
                    <a:pt x="106" y="0"/>
                  </a:moveTo>
                  <a:lnTo>
                    <a:pt x="0" y="188"/>
                  </a:lnTo>
                  <a:lnTo>
                    <a:pt x="504" y="188"/>
                  </a:lnTo>
                  <a:lnTo>
                    <a:pt x="611" y="0"/>
                  </a:lnTo>
                  <a:lnTo>
                    <a:pt x="106" y="0"/>
                  </a:lnTo>
                  <a:close/>
                </a:path>
              </a:pathLst>
            </a:custGeom>
            <a:solidFill>
              <a:srgbClr val="3A3D3D"/>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grpSp>
      <p:grpSp>
        <p:nvGrpSpPr>
          <p:cNvPr id="7" name="Group 6">
            <a:extLst>
              <a:ext uri="{FF2B5EF4-FFF2-40B4-BE49-F238E27FC236}">
                <a16:creationId xmlns:a16="http://schemas.microsoft.com/office/drawing/2014/main" id="{BEC63FC3-2B15-F34E-10F4-22A4D44EDFD0}"/>
              </a:ext>
            </a:extLst>
          </p:cNvPr>
          <p:cNvGrpSpPr/>
          <p:nvPr/>
        </p:nvGrpSpPr>
        <p:grpSpPr>
          <a:xfrm>
            <a:off x="2891750" y="8092198"/>
            <a:ext cx="7178172" cy="2023720"/>
            <a:chOff x="1053349" y="1876425"/>
            <a:chExt cx="4483031" cy="1263886"/>
          </a:xfrm>
        </p:grpSpPr>
        <p:sp>
          <p:nvSpPr>
            <p:cNvPr id="8" name="Freeform 5">
              <a:extLst>
                <a:ext uri="{FF2B5EF4-FFF2-40B4-BE49-F238E27FC236}">
                  <a16:creationId xmlns:a16="http://schemas.microsoft.com/office/drawing/2014/main" id="{C2C95F7E-A891-92C2-75CF-884B60C5A8A9}"/>
                </a:ext>
              </a:extLst>
            </p:cNvPr>
            <p:cNvSpPr>
              <a:spLocks/>
            </p:cNvSpPr>
            <p:nvPr/>
          </p:nvSpPr>
          <p:spPr bwMode="auto">
            <a:xfrm>
              <a:off x="1053349" y="1876425"/>
              <a:ext cx="4483031" cy="1047837"/>
            </a:xfrm>
            <a:custGeom>
              <a:avLst/>
              <a:gdLst>
                <a:gd name="T0" fmla="*/ 111 w 830"/>
                <a:gd name="T1" fmla="*/ 0 h 194"/>
                <a:gd name="T2" fmla="*/ 0 w 830"/>
                <a:gd name="T3" fmla="*/ 194 h 194"/>
                <a:gd name="T4" fmla="*/ 719 w 830"/>
                <a:gd name="T5" fmla="*/ 194 h 194"/>
                <a:gd name="T6" fmla="*/ 830 w 830"/>
                <a:gd name="T7" fmla="*/ 0 h 194"/>
                <a:gd name="T8" fmla="*/ 111 w 830"/>
                <a:gd name="T9" fmla="*/ 0 h 194"/>
              </a:gdLst>
              <a:ahLst/>
              <a:cxnLst>
                <a:cxn ang="0">
                  <a:pos x="T0" y="T1"/>
                </a:cxn>
                <a:cxn ang="0">
                  <a:pos x="T2" y="T3"/>
                </a:cxn>
                <a:cxn ang="0">
                  <a:pos x="T4" y="T5"/>
                </a:cxn>
                <a:cxn ang="0">
                  <a:pos x="T6" y="T7"/>
                </a:cxn>
                <a:cxn ang="0">
                  <a:pos x="T8" y="T9"/>
                </a:cxn>
              </a:cxnLst>
              <a:rect l="0" t="0" r="r" b="b"/>
              <a:pathLst>
                <a:path w="830" h="194">
                  <a:moveTo>
                    <a:pt x="111" y="0"/>
                  </a:moveTo>
                  <a:lnTo>
                    <a:pt x="0" y="194"/>
                  </a:lnTo>
                  <a:lnTo>
                    <a:pt x="719" y="194"/>
                  </a:lnTo>
                  <a:lnTo>
                    <a:pt x="830" y="0"/>
                  </a:lnTo>
                  <a:lnTo>
                    <a:pt x="111" y="0"/>
                  </a:lnTo>
                  <a:close/>
                </a:path>
              </a:pathLst>
            </a:custGeom>
            <a:solidFill>
              <a:srgbClr val="0487AE"/>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9" name="Freeform 6">
              <a:extLst>
                <a:ext uri="{FF2B5EF4-FFF2-40B4-BE49-F238E27FC236}">
                  <a16:creationId xmlns:a16="http://schemas.microsoft.com/office/drawing/2014/main" id="{612CDE39-4175-36AB-6FDC-0FCF72B44E6D}"/>
                </a:ext>
              </a:extLst>
            </p:cNvPr>
            <p:cNvSpPr>
              <a:spLocks/>
            </p:cNvSpPr>
            <p:nvPr/>
          </p:nvSpPr>
          <p:spPr bwMode="auto">
            <a:xfrm>
              <a:off x="1847333" y="2124881"/>
              <a:ext cx="3300161" cy="1015430"/>
            </a:xfrm>
            <a:custGeom>
              <a:avLst/>
              <a:gdLst>
                <a:gd name="T0" fmla="*/ 106 w 611"/>
                <a:gd name="T1" fmla="*/ 0 h 188"/>
                <a:gd name="T2" fmla="*/ 0 w 611"/>
                <a:gd name="T3" fmla="*/ 188 h 188"/>
                <a:gd name="T4" fmla="*/ 504 w 611"/>
                <a:gd name="T5" fmla="*/ 188 h 188"/>
                <a:gd name="T6" fmla="*/ 611 w 611"/>
                <a:gd name="T7" fmla="*/ 0 h 188"/>
                <a:gd name="T8" fmla="*/ 106 w 611"/>
                <a:gd name="T9" fmla="*/ 0 h 188"/>
              </a:gdLst>
              <a:ahLst/>
              <a:cxnLst>
                <a:cxn ang="0">
                  <a:pos x="T0" y="T1"/>
                </a:cxn>
                <a:cxn ang="0">
                  <a:pos x="T2" y="T3"/>
                </a:cxn>
                <a:cxn ang="0">
                  <a:pos x="T4" y="T5"/>
                </a:cxn>
                <a:cxn ang="0">
                  <a:pos x="T6" y="T7"/>
                </a:cxn>
                <a:cxn ang="0">
                  <a:pos x="T8" y="T9"/>
                </a:cxn>
              </a:cxnLst>
              <a:rect l="0" t="0" r="r" b="b"/>
              <a:pathLst>
                <a:path w="611" h="188">
                  <a:moveTo>
                    <a:pt x="106" y="0"/>
                  </a:moveTo>
                  <a:lnTo>
                    <a:pt x="0" y="188"/>
                  </a:lnTo>
                  <a:lnTo>
                    <a:pt x="504" y="188"/>
                  </a:lnTo>
                  <a:lnTo>
                    <a:pt x="611" y="0"/>
                  </a:lnTo>
                  <a:lnTo>
                    <a:pt x="106" y="0"/>
                  </a:lnTo>
                  <a:close/>
                </a:path>
              </a:pathLst>
            </a:custGeom>
            <a:solidFill>
              <a:srgbClr val="3A3D3D"/>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grpSp>
      <p:grpSp>
        <p:nvGrpSpPr>
          <p:cNvPr id="10" name="Group 9">
            <a:extLst>
              <a:ext uri="{FF2B5EF4-FFF2-40B4-BE49-F238E27FC236}">
                <a16:creationId xmlns:a16="http://schemas.microsoft.com/office/drawing/2014/main" id="{1CEB4C1D-BEC6-639B-F7A2-530268CE09F7}"/>
              </a:ext>
            </a:extLst>
          </p:cNvPr>
          <p:cNvGrpSpPr/>
          <p:nvPr/>
        </p:nvGrpSpPr>
        <p:grpSpPr>
          <a:xfrm>
            <a:off x="3670325" y="4282329"/>
            <a:ext cx="4893950" cy="937362"/>
            <a:chOff x="1403849" y="1999632"/>
            <a:chExt cx="2446975" cy="468681"/>
          </a:xfrm>
        </p:grpSpPr>
        <p:sp>
          <p:nvSpPr>
            <p:cNvPr id="11" name="TextBox 10">
              <a:extLst>
                <a:ext uri="{FF2B5EF4-FFF2-40B4-BE49-F238E27FC236}">
                  <a16:creationId xmlns:a16="http://schemas.microsoft.com/office/drawing/2014/main" id="{2E559728-FC6E-3AAE-1A22-CA55A3CAFB40}"/>
                </a:ext>
              </a:extLst>
            </p:cNvPr>
            <p:cNvSpPr txBox="1"/>
            <p:nvPr/>
          </p:nvSpPr>
          <p:spPr>
            <a:xfrm>
              <a:off x="2091706" y="2158420"/>
              <a:ext cx="1759118" cy="309893"/>
            </a:xfrm>
            <a:prstGeom prst="rect">
              <a:avLst/>
            </a:prstGeom>
            <a:noFill/>
          </p:spPr>
          <p:txBody>
            <a:bodyPr wrap="square" rtlCol="0" anchor="ctr">
              <a:spAutoFit/>
            </a:bodyPr>
            <a:lstStyle/>
            <a:p>
              <a:pPr algn="ctr" defTabSz="1828800">
                <a:lnSpc>
                  <a:spcPts val="4400"/>
                </a:lnSpc>
              </a:pPr>
              <a:r>
                <a:rPr lang="en-US" sz="3400" dirty="0">
                  <a:solidFill>
                    <a:srgbClr val="FFFFFF"/>
                  </a:solidFill>
                  <a:latin typeface="Raleway Light" panose="020B0403030101060003" pitchFamily="34" charset="0"/>
                </a:rPr>
                <a:t>Total Operating</a:t>
              </a:r>
            </a:p>
          </p:txBody>
        </p:sp>
        <p:sp>
          <p:nvSpPr>
            <p:cNvPr id="12" name="TextBox 11">
              <a:extLst>
                <a:ext uri="{FF2B5EF4-FFF2-40B4-BE49-F238E27FC236}">
                  <a16:creationId xmlns:a16="http://schemas.microsoft.com/office/drawing/2014/main" id="{DBAE5F13-87DF-7DB2-5526-3623792048BD}"/>
                </a:ext>
              </a:extLst>
            </p:cNvPr>
            <p:cNvSpPr txBox="1"/>
            <p:nvPr/>
          </p:nvSpPr>
          <p:spPr>
            <a:xfrm>
              <a:off x="1403849" y="1999632"/>
              <a:ext cx="492744" cy="309893"/>
            </a:xfrm>
            <a:prstGeom prst="rect">
              <a:avLst/>
            </a:prstGeom>
            <a:noFill/>
          </p:spPr>
          <p:txBody>
            <a:bodyPr wrap="square" rtlCol="0" anchor="ctr">
              <a:spAutoFit/>
            </a:bodyPr>
            <a:lstStyle/>
            <a:p>
              <a:pPr algn="ctr" defTabSz="1828800">
                <a:lnSpc>
                  <a:spcPts val="4400"/>
                </a:lnSpc>
              </a:pPr>
              <a:r>
                <a:rPr lang="en-US" sz="3400" dirty="0">
                  <a:solidFill>
                    <a:srgbClr val="FFFFFF"/>
                  </a:solidFill>
                  <a:latin typeface="Raleway SemiBold" panose="020B0703030101060003" pitchFamily="34" charset="0"/>
                </a:rPr>
                <a:t>1</a:t>
              </a:r>
            </a:p>
          </p:txBody>
        </p:sp>
      </p:grpSp>
      <p:grpSp>
        <p:nvGrpSpPr>
          <p:cNvPr id="13" name="Group 12">
            <a:extLst>
              <a:ext uri="{FF2B5EF4-FFF2-40B4-BE49-F238E27FC236}">
                <a16:creationId xmlns:a16="http://schemas.microsoft.com/office/drawing/2014/main" id="{EA7E43CD-0183-D2C5-7BD7-B30EC08C946C}"/>
              </a:ext>
            </a:extLst>
          </p:cNvPr>
          <p:cNvGrpSpPr/>
          <p:nvPr/>
        </p:nvGrpSpPr>
        <p:grpSpPr>
          <a:xfrm>
            <a:off x="3670325" y="8638319"/>
            <a:ext cx="4893950" cy="937362"/>
            <a:chOff x="1403849" y="1999632"/>
            <a:chExt cx="2446975" cy="468681"/>
          </a:xfrm>
        </p:grpSpPr>
        <p:sp>
          <p:nvSpPr>
            <p:cNvPr id="14" name="TextBox 13">
              <a:extLst>
                <a:ext uri="{FF2B5EF4-FFF2-40B4-BE49-F238E27FC236}">
                  <a16:creationId xmlns:a16="http://schemas.microsoft.com/office/drawing/2014/main" id="{CF00455D-49A6-9675-ECF8-D30CED76C379}"/>
                </a:ext>
              </a:extLst>
            </p:cNvPr>
            <p:cNvSpPr txBox="1"/>
            <p:nvPr/>
          </p:nvSpPr>
          <p:spPr>
            <a:xfrm>
              <a:off x="2091706" y="2158420"/>
              <a:ext cx="1759118" cy="309893"/>
            </a:xfrm>
            <a:prstGeom prst="rect">
              <a:avLst/>
            </a:prstGeom>
            <a:noFill/>
          </p:spPr>
          <p:txBody>
            <a:bodyPr wrap="square" rtlCol="0" anchor="ctr">
              <a:spAutoFit/>
            </a:bodyPr>
            <a:lstStyle/>
            <a:p>
              <a:pPr algn="ctr" defTabSz="1828800">
                <a:lnSpc>
                  <a:spcPts val="4400"/>
                </a:lnSpc>
              </a:pPr>
              <a:r>
                <a:rPr lang="en-US" sz="3400" dirty="0">
                  <a:solidFill>
                    <a:srgbClr val="FFFFFF"/>
                  </a:solidFill>
                  <a:latin typeface="Raleway Light" panose="020B0403030101060003" pitchFamily="34" charset="0"/>
                </a:rPr>
                <a:t>Total Operating</a:t>
              </a:r>
            </a:p>
          </p:txBody>
        </p:sp>
        <p:sp>
          <p:nvSpPr>
            <p:cNvPr id="15" name="TextBox 14">
              <a:extLst>
                <a:ext uri="{FF2B5EF4-FFF2-40B4-BE49-F238E27FC236}">
                  <a16:creationId xmlns:a16="http://schemas.microsoft.com/office/drawing/2014/main" id="{149FE57E-8C77-1263-2B12-62295DB6A4D9}"/>
                </a:ext>
              </a:extLst>
            </p:cNvPr>
            <p:cNvSpPr txBox="1"/>
            <p:nvPr/>
          </p:nvSpPr>
          <p:spPr>
            <a:xfrm>
              <a:off x="1403849" y="1999632"/>
              <a:ext cx="492744" cy="309893"/>
            </a:xfrm>
            <a:prstGeom prst="rect">
              <a:avLst/>
            </a:prstGeom>
            <a:noFill/>
          </p:spPr>
          <p:txBody>
            <a:bodyPr wrap="square" rtlCol="0" anchor="ctr">
              <a:spAutoFit/>
            </a:bodyPr>
            <a:lstStyle/>
            <a:p>
              <a:pPr algn="ctr" defTabSz="1828800">
                <a:lnSpc>
                  <a:spcPts val="4400"/>
                </a:lnSpc>
              </a:pPr>
              <a:r>
                <a:rPr lang="en-US" sz="3400" dirty="0">
                  <a:solidFill>
                    <a:srgbClr val="FFFFFF"/>
                  </a:solidFill>
                  <a:latin typeface="Raleway SemiBold" panose="020B0703030101060003" pitchFamily="34" charset="0"/>
                </a:rPr>
                <a:t>2</a:t>
              </a:r>
            </a:p>
          </p:txBody>
        </p:sp>
      </p:grpSp>
      <p:sp>
        <p:nvSpPr>
          <p:cNvPr id="16" name="TextBox 15">
            <a:extLst>
              <a:ext uri="{FF2B5EF4-FFF2-40B4-BE49-F238E27FC236}">
                <a16:creationId xmlns:a16="http://schemas.microsoft.com/office/drawing/2014/main" id="{B3152185-1849-8A33-11A1-A9A494297D8B}"/>
              </a:ext>
            </a:extLst>
          </p:cNvPr>
          <p:cNvSpPr txBox="1"/>
          <p:nvPr/>
        </p:nvSpPr>
        <p:spPr>
          <a:xfrm>
            <a:off x="5046038" y="6040307"/>
            <a:ext cx="5812112" cy="1276055"/>
          </a:xfrm>
          <a:prstGeom prst="rect">
            <a:avLst/>
          </a:prstGeom>
          <a:noFill/>
        </p:spPr>
        <p:txBody>
          <a:bodyPr wrap="square" rtlCol="0">
            <a:spAutoFit/>
          </a:bodyPr>
          <a:lstStyle/>
          <a:p>
            <a:pPr defTabSz="1828800">
              <a:lnSpc>
                <a:spcPts val="3200"/>
              </a:lnSpc>
            </a:pP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Have them for one. Living grass to for can't gathered waters had Creepiest don't who is subdue which two set had seasons</a:t>
            </a:r>
            <a:endParaRPr lang="en-US" dirty="0">
              <a:solidFill>
                <a:srgbClr val="000000"/>
              </a:solidFill>
              <a:latin typeface="Raleway" panose="020B0503030101060003" pitchFamily="34" charset="0"/>
              <a:cs typeface="Poppins Light" panose="00000400000000000000" pitchFamily="2" charset="0"/>
            </a:endParaRPr>
          </a:p>
        </p:txBody>
      </p:sp>
      <p:sp>
        <p:nvSpPr>
          <p:cNvPr id="17" name="TextBox 16">
            <a:extLst>
              <a:ext uri="{FF2B5EF4-FFF2-40B4-BE49-F238E27FC236}">
                <a16:creationId xmlns:a16="http://schemas.microsoft.com/office/drawing/2014/main" id="{62C8DC7F-9646-FA50-1BFE-1A4CDC38BFE0}"/>
              </a:ext>
            </a:extLst>
          </p:cNvPr>
          <p:cNvSpPr txBox="1"/>
          <p:nvPr/>
        </p:nvSpPr>
        <p:spPr>
          <a:xfrm>
            <a:off x="5046038" y="10535561"/>
            <a:ext cx="5812112" cy="1276055"/>
          </a:xfrm>
          <a:prstGeom prst="rect">
            <a:avLst/>
          </a:prstGeom>
          <a:noFill/>
        </p:spPr>
        <p:txBody>
          <a:bodyPr wrap="square" rtlCol="0">
            <a:spAutoFit/>
          </a:bodyPr>
          <a:lstStyle/>
          <a:p>
            <a:pPr defTabSz="1828800">
              <a:lnSpc>
                <a:spcPts val="3200"/>
              </a:lnSpc>
            </a:pP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Have them for one. Living grass to for can't gathered waters had Creepiest don't who is subdue which two set had seasons</a:t>
            </a:r>
            <a:endParaRPr lang="en-US" dirty="0">
              <a:solidFill>
                <a:srgbClr val="000000"/>
              </a:solidFill>
              <a:latin typeface="Raleway" panose="020B0503030101060003" pitchFamily="34" charset="0"/>
              <a:cs typeface="Poppins Light" panose="00000400000000000000" pitchFamily="2" charset="0"/>
            </a:endParaRPr>
          </a:p>
        </p:txBody>
      </p:sp>
      <p:grpSp>
        <p:nvGrpSpPr>
          <p:cNvPr id="18" name="Group 17">
            <a:extLst>
              <a:ext uri="{FF2B5EF4-FFF2-40B4-BE49-F238E27FC236}">
                <a16:creationId xmlns:a16="http://schemas.microsoft.com/office/drawing/2014/main" id="{FB82D132-3260-A580-FE55-512AFAEAE63C}"/>
              </a:ext>
            </a:extLst>
          </p:cNvPr>
          <p:cNvGrpSpPr/>
          <p:nvPr/>
        </p:nvGrpSpPr>
        <p:grpSpPr>
          <a:xfrm>
            <a:off x="12992450" y="3737572"/>
            <a:ext cx="7178172" cy="2023720"/>
            <a:chOff x="1053349" y="1876425"/>
            <a:chExt cx="4483031" cy="1263886"/>
          </a:xfrm>
        </p:grpSpPr>
        <p:sp>
          <p:nvSpPr>
            <p:cNvPr id="19" name="Freeform 5">
              <a:extLst>
                <a:ext uri="{FF2B5EF4-FFF2-40B4-BE49-F238E27FC236}">
                  <a16:creationId xmlns:a16="http://schemas.microsoft.com/office/drawing/2014/main" id="{F3E9AACB-F614-9F69-30F9-630EFF685DD7}"/>
                </a:ext>
              </a:extLst>
            </p:cNvPr>
            <p:cNvSpPr>
              <a:spLocks/>
            </p:cNvSpPr>
            <p:nvPr/>
          </p:nvSpPr>
          <p:spPr bwMode="auto">
            <a:xfrm>
              <a:off x="1053349" y="1876425"/>
              <a:ext cx="4483031" cy="1047837"/>
            </a:xfrm>
            <a:custGeom>
              <a:avLst/>
              <a:gdLst>
                <a:gd name="T0" fmla="*/ 111 w 830"/>
                <a:gd name="T1" fmla="*/ 0 h 194"/>
                <a:gd name="T2" fmla="*/ 0 w 830"/>
                <a:gd name="T3" fmla="*/ 194 h 194"/>
                <a:gd name="T4" fmla="*/ 719 w 830"/>
                <a:gd name="T5" fmla="*/ 194 h 194"/>
                <a:gd name="T6" fmla="*/ 830 w 830"/>
                <a:gd name="T7" fmla="*/ 0 h 194"/>
                <a:gd name="T8" fmla="*/ 111 w 830"/>
                <a:gd name="T9" fmla="*/ 0 h 194"/>
              </a:gdLst>
              <a:ahLst/>
              <a:cxnLst>
                <a:cxn ang="0">
                  <a:pos x="T0" y="T1"/>
                </a:cxn>
                <a:cxn ang="0">
                  <a:pos x="T2" y="T3"/>
                </a:cxn>
                <a:cxn ang="0">
                  <a:pos x="T4" y="T5"/>
                </a:cxn>
                <a:cxn ang="0">
                  <a:pos x="T6" y="T7"/>
                </a:cxn>
                <a:cxn ang="0">
                  <a:pos x="T8" y="T9"/>
                </a:cxn>
              </a:cxnLst>
              <a:rect l="0" t="0" r="r" b="b"/>
              <a:pathLst>
                <a:path w="830" h="194">
                  <a:moveTo>
                    <a:pt x="111" y="0"/>
                  </a:moveTo>
                  <a:lnTo>
                    <a:pt x="0" y="194"/>
                  </a:lnTo>
                  <a:lnTo>
                    <a:pt x="719" y="194"/>
                  </a:lnTo>
                  <a:lnTo>
                    <a:pt x="830" y="0"/>
                  </a:lnTo>
                  <a:lnTo>
                    <a:pt x="111" y="0"/>
                  </a:lnTo>
                  <a:close/>
                </a:path>
              </a:pathLst>
            </a:custGeom>
            <a:solidFill>
              <a:srgbClr val="15A4BE"/>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20" name="Freeform 6">
              <a:extLst>
                <a:ext uri="{FF2B5EF4-FFF2-40B4-BE49-F238E27FC236}">
                  <a16:creationId xmlns:a16="http://schemas.microsoft.com/office/drawing/2014/main" id="{B671D02F-189C-A929-7137-DE61EB8305BF}"/>
                </a:ext>
              </a:extLst>
            </p:cNvPr>
            <p:cNvSpPr>
              <a:spLocks/>
            </p:cNvSpPr>
            <p:nvPr/>
          </p:nvSpPr>
          <p:spPr bwMode="auto">
            <a:xfrm>
              <a:off x="1847333" y="2124881"/>
              <a:ext cx="3300161" cy="1015430"/>
            </a:xfrm>
            <a:custGeom>
              <a:avLst/>
              <a:gdLst>
                <a:gd name="T0" fmla="*/ 106 w 611"/>
                <a:gd name="T1" fmla="*/ 0 h 188"/>
                <a:gd name="T2" fmla="*/ 0 w 611"/>
                <a:gd name="T3" fmla="*/ 188 h 188"/>
                <a:gd name="T4" fmla="*/ 504 w 611"/>
                <a:gd name="T5" fmla="*/ 188 h 188"/>
                <a:gd name="T6" fmla="*/ 611 w 611"/>
                <a:gd name="T7" fmla="*/ 0 h 188"/>
                <a:gd name="T8" fmla="*/ 106 w 611"/>
                <a:gd name="T9" fmla="*/ 0 h 188"/>
              </a:gdLst>
              <a:ahLst/>
              <a:cxnLst>
                <a:cxn ang="0">
                  <a:pos x="T0" y="T1"/>
                </a:cxn>
                <a:cxn ang="0">
                  <a:pos x="T2" y="T3"/>
                </a:cxn>
                <a:cxn ang="0">
                  <a:pos x="T4" y="T5"/>
                </a:cxn>
                <a:cxn ang="0">
                  <a:pos x="T6" y="T7"/>
                </a:cxn>
                <a:cxn ang="0">
                  <a:pos x="T8" y="T9"/>
                </a:cxn>
              </a:cxnLst>
              <a:rect l="0" t="0" r="r" b="b"/>
              <a:pathLst>
                <a:path w="611" h="188">
                  <a:moveTo>
                    <a:pt x="106" y="0"/>
                  </a:moveTo>
                  <a:lnTo>
                    <a:pt x="0" y="188"/>
                  </a:lnTo>
                  <a:lnTo>
                    <a:pt x="504" y="188"/>
                  </a:lnTo>
                  <a:lnTo>
                    <a:pt x="611" y="0"/>
                  </a:lnTo>
                  <a:lnTo>
                    <a:pt x="106" y="0"/>
                  </a:lnTo>
                  <a:close/>
                </a:path>
              </a:pathLst>
            </a:custGeom>
            <a:solidFill>
              <a:srgbClr val="3A3D3D"/>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grpSp>
      <p:grpSp>
        <p:nvGrpSpPr>
          <p:cNvPr id="21" name="Group 20">
            <a:extLst>
              <a:ext uri="{FF2B5EF4-FFF2-40B4-BE49-F238E27FC236}">
                <a16:creationId xmlns:a16="http://schemas.microsoft.com/office/drawing/2014/main" id="{1B6D2A1F-1FFD-0DC8-B325-1A7A24B21D5E}"/>
              </a:ext>
            </a:extLst>
          </p:cNvPr>
          <p:cNvGrpSpPr/>
          <p:nvPr/>
        </p:nvGrpSpPr>
        <p:grpSpPr>
          <a:xfrm>
            <a:off x="12992450" y="8092198"/>
            <a:ext cx="7178172" cy="2023720"/>
            <a:chOff x="1053349" y="1876425"/>
            <a:chExt cx="4483031" cy="1263886"/>
          </a:xfrm>
        </p:grpSpPr>
        <p:sp>
          <p:nvSpPr>
            <p:cNvPr id="22" name="Freeform 5">
              <a:extLst>
                <a:ext uri="{FF2B5EF4-FFF2-40B4-BE49-F238E27FC236}">
                  <a16:creationId xmlns:a16="http://schemas.microsoft.com/office/drawing/2014/main" id="{1B7925E8-67D5-0FDF-3380-B12CC788093B}"/>
                </a:ext>
              </a:extLst>
            </p:cNvPr>
            <p:cNvSpPr>
              <a:spLocks/>
            </p:cNvSpPr>
            <p:nvPr/>
          </p:nvSpPr>
          <p:spPr bwMode="auto">
            <a:xfrm>
              <a:off x="1053349" y="1876425"/>
              <a:ext cx="4483031" cy="1047837"/>
            </a:xfrm>
            <a:custGeom>
              <a:avLst/>
              <a:gdLst>
                <a:gd name="T0" fmla="*/ 111 w 830"/>
                <a:gd name="T1" fmla="*/ 0 h 194"/>
                <a:gd name="T2" fmla="*/ 0 w 830"/>
                <a:gd name="T3" fmla="*/ 194 h 194"/>
                <a:gd name="T4" fmla="*/ 719 w 830"/>
                <a:gd name="T5" fmla="*/ 194 h 194"/>
                <a:gd name="T6" fmla="*/ 830 w 830"/>
                <a:gd name="T7" fmla="*/ 0 h 194"/>
                <a:gd name="T8" fmla="*/ 111 w 830"/>
                <a:gd name="T9" fmla="*/ 0 h 194"/>
              </a:gdLst>
              <a:ahLst/>
              <a:cxnLst>
                <a:cxn ang="0">
                  <a:pos x="T0" y="T1"/>
                </a:cxn>
                <a:cxn ang="0">
                  <a:pos x="T2" y="T3"/>
                </a:cxn>
                <a:cxn ang="0">
                  <a:pos x="T4" y="T5"/>
                </a:cxn>
                <a:cxn ang="0">
                  <a:pos x="T6" y="T7"/>
                </a:cxn>
                <a:cxn ang="0">
                  <a:pos x="T8" y="T9"/>
                </a:cxn>
              </a:cxnLst>
              <a:rect l="0" t="0" r="r" b="b"/>
              <a:pathLst>
                <a:path w="830" h="194">
                  <a:moveTo>
                    <a:pt x="111" y="0"/>
                  </a:moveTo>
                  <a:lnTo>
                    <a:pt x="0" y="194"/>
                  </a:lnTo>
                  <a:lnTo>
                    <a:pt x="719" y="194"/>
                  </a:lnTo>
                  <a:lnTo>
                    <a:pt x="830" y="0"/>
                  </a:lnTo>
                  <a:lnTo>
                    <a:pt x="111" y="0"/>
                  </a:lnTo>
                  <a:close/>
                </a:path>
              </a:pathLst>
            </a:custGeom>
            <a:solidFill>
              <a:srgbClr val="53C3CB"/>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sp>
          <p:nvSpPr>
            <p:cNvPr id="23" name="Freeform 6">
              <a:extLst>
                <a:ext uri="{FF2B5EF4-FFF2-40B4-BE49-F238E27FC236}">
                  <a16:creationId xmlns:a16="http://schemas.microsoft.com/office/drawing/2014/main" id="{0B2363A1-9B03-9A3A-0FCC-D04563DA4474}"/>
                </a:ext>
              </a:extLst>
            </p:cNvPr>
            <p:cNvSpPr>
              <a:spLocks/>
            </p:cNvSpPr>
            <p:nvPr/>
          </p:nvSpPr>
          <p:spPr bwMode="auto">
            <a:xfrm>
              <a:off x="1847333" y="2124881"/>
              <a:ext cx="3300161" cy="1015430"/>
            </a:xfrm>
            <a:custGeom>
              <a:avLst/>
              <a:gdLst>
                <a:gd name="T0" fmla="*/ 106 w 611"/>
                <a:gd name="T1" fmla="*/ 0 h 188"/>
                <a:gd name="T2" fmla="*/ 0 w 611"/>
                <a:gd name="T3" fmla="*/ 188 h 188"/>
                <a:gd name="T4" fmla="*/ 504 w 611"/>
                <a:gd name="T5" fmla="*/ 188 h 188"/>
                <a:gd name="T6" fmla="*/ 611 w 611"/>
                <a:gd name="T7" fmla="*/ 0 h 188"/>
                <a:gd name="T8" fmla="*/ 106 w 611"/>
                <a:gd name="T9" fmla="*/ 0 h 188"/>
              </a:gdLst>
              <a:ahLst/>
              <a:cxnLst>
                <a:cxn ang="0">
                  <a:pos x="T0" y="T1"/>
                </a:cxn>
                <a:cxn ang="0">
                  <a:pos x="T2" y="T3"/>
                </a:cxn>
                <a:cxn ang="0">
                  <a:pos x="T4" y="T5"/>
                </a:cxn>
                <a:cxn ang="0">
                  <a:pos x="T6" y="T7"/>
                </a:cxn>
                <a:cxn ang="0">
                  <a:pos x="T8" y="T9"/>
                </a:cxn>
              </a:cxnLst>
              <a:rect l="0" t="0" r="r" b="b"/>
              <a:pathLst>
                <a:path w="611" h="188">
                  <a:moveTo>
                    <a:pt x="106" y="0"/>
                  </a:moveTo>
                  <a:lnTo>
                    <a:pt x="0" y="188"/>
                  </a:lnTo>
                  <a:lnTo>
                    <a:pt x="504" y="188"/>
                  </a:lnTo>
                  <a:lnTo>
                    <a:pt x="611" y="0"/>
                  </a:lnTo>
                  <a:lnTo>
                    <a:pt x="106" y="0"/>
                  </a:lnTo>
                  <a:close/>
                </a:path>
              </a:pathLst>
            </a:custGeom>
            <a:solidFill>
              <a:srgbClr val="3A3D3D"/>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a:ln>
                  <a:noFill/>
                </a:ln>
                <a:solidFill>
                  <a:srgbClr val="000000"/>
                </a:solidFill>
                <a:effectLst/>
                <a:uLnTx/>
                <a:uFillTx/>
                <a:latin typeface="Montserrat"/>
              </a:endParaRPr>
            </a:p>
          </p:txBody>
        </p:sp>
      </p:grpSp>
      <p:grpSp>
        <p:nvGrpSpPr>
          <p:cNvPr id="24" name="Group 23">
            <a:extLst>
              <a:ext uri="{FF2B5EF4-FFF2-40B4-BE49-F238E27FC236}">
                <a16:creationId xmlns:a16="http://schemas.microsoft.com/office/drawing/2014/main" id="{BEC242BD-27A9-4D92-68F3-42BC098EA821}"/>
              </a:ext>
            </a:extLst>
          </p:cNvPr>
          <p:cNvGrpSpPr/>
          <p:nvPr/>
        </p:nvGrpSpPr>
        <p:grpSpPr>
          <a:xfrm>
            <a:off x="13771025" y="4282329"/>
            <a:ext cx="4893950" cy="937362"/>
            <a:chOff x="1403849" y="1999632"/>
            <a:chExt cx="2446975" cy="468681"/>
          </a:xfrm>
        </p:grpSpPr>
        <p:sp>
          <p:nvSpPr>
            <p:cNvPr id="25" name="TextBox 24">
              <a:extLst>
                <a:ext uri="{FF2B5EF4-FFF2-40B4-BE49-F238E27FC236}">
                  <a16:creationId xmlns:a16="http://schemas.microsoft.com/office/drawing/2014/main" id="{41D9D98E-F59E-A623-FA20-04FBE9B72E84}"/>
                </a:ext>
              </a:extLst>
            </p:cNvPr>
            <p:cNvSpPr txBox="1"/>
            <p:nvPr/>
          </p:nvSpPr>
          <p:spPr>
            <a:xfrm>
              <a:off x="2091706" y="2158420"/>
              <a:ext cx="1759118" cy="309893"/>
            </a:xfrm>
            <a:prstGeom prst="rect">
              <a:avLst/>
            </a:prstGeom>
            <a:noFill/>
          </p:spPr>
          <p:txBody>
            <a:bodyPr wrap="square" rtlCol="0" anchor="ctr">
              <a:spAutoFit/>
            </a:bodyPr>
            <a:lstStyle/>
            <a:p>
              <a:pPr algn="ctr" defTabSz="1828800">
                <a:lnSpc>
                  <a:spcPts val="4400"/>
                </a:lnSpc>
              </a:pPr>
              <a:r>
                <a:rPr lang="en-US" sz="3400" dirty="0">
                  <a:solidFill>
                    <a:srgbClr val="FFFFFF"/>
                  </a:solidFill>
                  <a:latin typeface="Raleway Light" panose="020B0403030101060003" pitchFamily="34" charset="0"/>
                </a:rPr>
                <a:t>Total Operating</a:t>
              </a:r>
            </a:p>
          </p:txBody>
        </p:sp>
        <p:sp>
          <p:nvSpPr>
            <p:cNvPr id="26" name="TextBox 25">
              <a:extLst>
                <a:ext uri="{FF2B5EF4-FFF2-40B4-BE49-F238E27FC236}">
                  <a16:creationId xmlns:a16="http://schemas.microsoft.com/office/drawing/2014/main" id="{D5BC6D90-8BF3-A076-D510-B0375BE36931}"/>
                </a:ext>
              </a:extLst>
            </p:cNvPr>
            <p:cNvSpPr txBox="1"/>
            <p:nvPr/>
          </p:nvSpPr>
          <p:spPr>
            <a:xfrm>
              <a:off x="1403849" y="1999632"/>
              <a:ext cx="492744" cy="309893"/>
            </a:xfrm>
            <a:prstGeom prst="rect">
              <a:avLst/>
            </a:prstGeom>
            <a:noFill/>
          </p:spPr>
          <p:txBody>
            <a:bodyPr wrap="square" rtlCol="0" anchor="ctr">
              <a:spAutoFit/>
            </a:bodyPr>
            <a:lstStyle/>
            <a:p>
              <a:pPr algn="ctr" defTabSz="1828800">
                <a:lnSpc>
                  <a:spcPts val="4400"/>
                </a:lnSpc>
              </a:pPr>
              <a:r>
                <a:rPr lang="en-US" sz="3400" dirty="0">
                  <a:solidFill>
                    <a:srgbClr val="FFFFFF"/>
                  </a:solidFill>
                  <a:latin typeface="Raleway SemiBold" panose="020B0703030101060003" pitchFamily="34" charset="0"/>
                </a:rPr>
                <a:t>3</a:t>
              </a:r>
            </a:p>
          </p:txBody>
        </p:sp>
      </p:grpSp>
      <p:grpSp>
        <p:nvGrpSpPr>
          <p:cNvPr id="27" name="Group 26">
            <a:extLst>
              <a:ext uri="{FF2B5EF4-FFF2-40B4-BE49-F238E27FC236}">
                <a16:creationId xmlns:a16="http://schemas.microsoft.com/office/drawing/2014/main" id="{80993ADE-3084-E43D-6026-C81C92A85F21}"/>
              </a:ext>
            </a:extLst>
          </p:cNvPr>
          <p:cNvGrpSpPr/>
          <p:nvPr/>
        </p:nvGrpSpPr>
        <p:grpSpPr>
          <a:xfrm>
            <a:off x="13771025" y="8638319"/>
            <a:ext cx="4893950" cy="937362"/>
            <a:chOff x="1403849" y="1999632"/>
            <a:chExt cx="2446975" cy="468681"/>
          </a:xfrm>
        </p:grpSpPr>
        <p:sp>
          <p:nvSpPr>
            <p:cNvPr id="28" name="TextBox 27">
              <a:extLst>
                <a:ext uri="{FF2B5EF4-FFF2-40B4-BE49-F238E27FC236}">
                  <a16:creationId xmlns:a16="http://schemas.microsoft.com/office/drawing/2014/main" id="{26DB5E19-CF0C-76F3-CD4B-808FABF8D947}"/>
                </a:ext>
              </a:extLst>
            </p:cNvPr>
            <p:cNvSpPr txBox="1"/>
            <p:nvPr/>
          </p:nvSpPr>
          <p:spPr>
            <a:xfrm>
              <a:off x="2091706" y="2158420"/>
              <a:ext cx="1759118" cy="309893"/>
            </a:xfrm>
            <a:prstGeom prst="rect">
              <a:avLst/>
            </a:prstGeom>
            <a:noFill/>
          </p:spPr>
          <p:txBody>
            <a:bodyPr wrap="square" rtlCol="0" anchor="ctr">
              <a:spAutoFit/>
            </a:bodyPr>
            <a:lstStyle/>
            <a:p>
              <a:pPr algn="ctr" defTabSz="1828800">
                <a:lnSpc>
                  <a:spcPts val="4400"/>
                </a:lnSpc>
              </a:pPr>
              <a:r>
                <a:rPr lang="en-US" sz="3400" dirty="0">
                  <a:solidFill>
                    <a:srgbClr val="FFFFFF"/>
                  </a:solidFill>
                  <a:latin typeface="Raleway Light" panose="020B0403030101060003" pitchFamily="34" charset="0"/>
                </a:rPr>
                <a:t>Total Operating</a:t>
              </a:r>
            </a:p>
          </p:txBody>
        </p:sp>
        <p:sp>
          <p:nvSpPr>
            <p:cNvPr id="29" name="TextBox 28">
              <a:extLst>
                <a:ext uri="{FF2B5EF4-FFF2-40B4-BE49-F238E27FC236}">
                  <a16:creationId xmlns:a16="http://schemas.microsoft.com/office/drawing/2014/main" id="{D55E825D-B0D2-1C86-B073-147CE040BE81}"/>
                </a:ext>
              </a:extLst>
            </p:cNvPr>
            <p:cNvSpPr txBox="1"/>
            <p:nvPr/>
          </p:nvSpPr>
          <p:spPr>
            <a:xfrm>
              <a:off x="1403849" y="1999632"/>
              <a:ext cx="492744" cy="309893"/>
            </a:xfrm>
            <a:prstGeom prst="rect">
              <a:avLst/>
            </a:prstGeom>
            <a:noFill/>
          </p:spPr>
          <p:txBody>
            <a:bodyPr wrap="square" rtlCol="0" anchor="ctr">
              <a:spAutoFit/>
            </a:bodyPr>
            <a:lstStyle/>
            <a:p>
              <a:pPr algn="ctr" defTabSz="1828800">
                <a:lnSpc>
                  <a:spcPts val="4400"/>
                </a:lnSpc>
              </a:pPr>
              <a:r>
                <a:rPr lang="en-US" sz="3400" dirty="0">
                  <a:solidFill>
                    <a:srgbClr val="FFFFFF"/>
                  </a:solidFill>
                  <a:latin typeface="Raleway SemiBold" panose="020B0703030101060003" pitchFamily="34" charset="0"/>
                </a:rPr>
                <a:t>4</a:t>
              </a:r>
            </a:p>
          </p:txBody>
        </p:sp>
      </p:grpSp>
      <p:sp>
        <p:nvSpPr>
          <p:cNvPr id="30" name="TextBox 29">
            <a:extLst>
              <a:ext uri="{FF2B5EF4-FFF2-40B4-BE49-F238E27FC236}">
                <a16:creationId xmlns:a16="http://schemas.microsoft.com/office/drawing/2014/main" id="{4A63F186-78B6-8560-830C-A534D6A9E513}"/>
              </a:ext>
            </a:extLst>
          </p:cNvPr>
          <p:cNvSpPr txBox="1"/>
          <p:nvPr/>
        </p:nvSpPr>
        <p:spPr>
          <a:xfrm>
            <a:off x="15146738" y="6040307"/>
            <a:ext cx="5812112" cy="1276055"/>
          </a:xfrm>
          <a:prstGeom prst="rect">
            <a:avLst/>
          </a:prstGeom>
          <a:noFill/>
        </p:spPr>
        <p:txBody>
          <a:bodyPr wrap="square" rtlCol="0">
            <a:spAutoFit/>
          </a:bodyPr>
          <a:lstStyle/>
          <a:p>
            <a:pPr defTabSz="1828800">
              <a:lnSpc>
                <a:spcPts val="3200"/>
              </a:lnSpc>
            </a:pP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Have them for one. Living grass to for can't gathered waters had Creepiest don't who is subdue which two set had seasons</a:t>
            </a:r>
            <a:endParaRPr lang="en-US" dirty="0">
              <a:solidFill>
                <a:srgbClr val="000000"/>
              </a:solidFill>
              <a:latin typeface="Raleway" panose="020B0503030101060003" pitchFamily="34" charset="0"/>
              <a:cs typeface="Poppins Light" panose="00000400000000000000" pitchFamily="2" charset="0"/>
            </a:endParaRPr>
          </a:p>
        </p:txBody>
      </p:sp>
      <p:sp>
        <p:nvSpPr>
          <p:cNvPr id="31" name="TextBox 30">
            <a:extLst>
              <a:ext uri="{FF2B5EF4-FFF2-40B4-BE49-F238E27FC236}">
                <a16:creationId xmlns:a16="http://schemas.microsoft.com/office/drawing/2014/main" id="{190B095C-5213-BA74-B6E6-E2E7E202687C}"/>
              </a:ext>
            </a:extLst>
          </p:cNvPr>
          <p:cNvSpPr txBox="1"/>
          <p:nvPr/>
        </p:nvSpPr>
        <p:spPr>
          <a:xfrm>
            <a:off x="15146738" y="10535561"/>
            <a:ext cx="5812112" cy="1276055"/>
          </a:xfrm>
          <a:prstGeom prst="rect">
            <a:avLst/>
          </a:prstGeom>
          <a:noFill/>
        </p:spPr>
        <p:txBody>
          <a:bodyPr wrap="square" rtlCol="0">
            <a:spAutoFit/>
          </a:bodyPr>
          <a:lstStyle/>
          <a:p>
            <a:pPr defTabSz="1828800">
              <a:lnSpc>
                <a:spcPts val="3200"/>
              </a:lnSpc>
            </a:pPr>
            <a:r>
              <a:rPr lang="en-US" dirty="0">
                <a:solidFill>
                  <a:srgbClr val="000000">
                    <a:lumMod val="75000"/>
                    <a:lumOff val="25000"/>
                  </a:srgbClr>
                </a:solidFill>
                <a:latin typeface="Raleway" panose="020B0503030101060003" pitchFamily="34" charset="0"/>
                <a:ea typeface="Open Sans Extrabold" panose="020B0906030804020204" pitchFamily="34" charset="0"/>
                <a:cs typeface="Open Sans Extrabold" panose="020B0906030804020204" pitchFamily="34" charset="0"/>
              </a:rPr>
              <a:t>Have them for one. Living grass to for can't gathered waters had Creepiest don't who is subdue which two set had seasons</a:t>
            </a:r>
            <a:endParaRPr lang="en-US" dirty="0">
              <a:solidFill>
                <a:srgbClr val="000000"/>
              </a:solidFill>
              <a:latin typeface="Raleway" panose="020B0503030101060003" pitchFamily="34" charset="0"/>
              <a:cs typeface="Poppins Light" panose="00000400000000000000" pitchFamily="2" charset="0"/>
            </a:endParaRPr>
          </a:p>
        </p:txBody>
      </p:sp>
    </p:spTree>
    <p:extLst>
      <p:ext uri="{BB962C8B-B14F-4D97-AF65-F5344CB8AC3E}">
        <p14:creationId xmlns:p14="http://schemas.microsoft.com/office/powerpoint/2010/main" val="22931229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2F8D7C-F94D-7F2B-7D34-91EBEA9E2E4F}"/>
              </a:ext>
            </a:extLst>
          </p:cNvPr>
          <p:cNvSpPr/>
          <p:nvPr/>
        </p:nvSpPr>
        <p:spPr>
          <a:xfrm>
            <a:off x="0" y="0"/>
            <a:ext cx="24384000" cy="13716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3" name="Group 2">
            <a:extLst>
              <a:ext uri="{FF2B5EF4-FFF2-40B4-BE49-F238E27FC236}">
                <a16:creationId xmlns:a16="http://schemas.microsoft.com/office/drawing/2014/main" id="{52133DF1-1730-9BE2-B3ED-E9C12E33F91F}"/>
              </a:ext>
            </a:extLst>
          </p:cNvPr>
          <p:cNvGrpSpPr/>
          <p:nvPr/>
        </p:nvGrpSpPr>
        <p:grpSpPr>
          <a:xfrm>
            <a:off x="4192588" y="2806399"/>
            <a:ext cx="15998824" cy="8246294"/>
            <a:chOff x="2182813" y="1403199"/>
            <a:chExt cx="7999412" cy="4123147"/>
          </a:xfrm>
        </p:grpSpPr>
        <p:grpSp>
          <p:nvGrpSpPr>
            <p:cNvPr id="4" name="Group 3">
              <a:extLst>
                <a:ext uri="{FF2B5EF4-FFF2-40B4-BE49-F238E27FC236}">
                  <a16:creationId xmlns:a16="http://schemas.microsoft.com/office/drawing/2014/main" id="{0071FCEA-2DC2-A6D3-1FFB-FD4C00AFEAEE}"/>
                </a:ext>
              </a:extLst>
            </p:cNvPr>
            <p:cNvGrpSpPr/>
            <p:nvPr/>
          </p:nvGrpSpPr>
          <p:grpSpPr>
            <a:xfrm>
              <a:off x="2182813" y="1403199"/>
              <a:ext cx="7999412" cy="4123147"/>
              <a:chOff x="2182813" y="1403199"/>
              <a:chExt cx="7999412" cy="4123147"/>
            </a:xfrm>
            <a:solidFill>
              <a:schemeClr val="accent4"/>
            </a:solidFill>
          </p:grpSpPr>
          <p:grpSp>
            <p:nvGrpSpPr>
              <p:cNvPr id="7" name="Group 6">
                <a:extLst>
                  <a:ext uri="{FF2B5EF4-FFF2-40B4-BE49-F238E27FC236}">
                    <a16:creationId xmlns:a16="http://schemas.microsoft.com/office/drawing/2014/main" id="{C25779B3-5E0B-AF92-92C7-B109DA4E2D57}"/>
                  </a:ext>
                </a:extLst>
              </p:cNvPr>
              <p:cNvGrpSpPr/>
              <p:nvPr/>
            </p:nvGrpSpPr>
            <p:grpSpPr>
              <a:xfrm>
                <a:off x="2182813" y="1887673"/>
                <a:ext cx="7826374" cy="3082654"/>
                <a:chOff x="2828925" y="2139950"/>
                <a:chExt cx="6537326" cy="2574925"/>
              </a:xfrm>
              <a:grpFill/>
            </p:grpSpPr>
            <p:sp>
              <p:nvSpPr>
                <p:cNvPr id="10" name="Freeform 10">
                  <a:extLst>
                    <a:ext uri="{FF2B5EF4-FFF2-40B4-BE49-F238E27FC236}">
                      <a16:creationId xmlns:a16="http://schemas.microsoft.com/office/drawing/2014/main" id="{C79C8011-CA24-A030-C828-8FDD3C11EF13}"/>
                    </a:ext>
                  </a:extLst>
                </p:cNvPr>
                <p:cNvSpPr>
                  <a:spLocks/>
                </p:cNvSpPr>
                <p:nvPr/>
              </p:nvSpPr>
              <p:spPr bwMode="auto">
                <a:xfrm>
                  <a:off x="3767138" y="2139950"/>
                  <a:ext cx="5599113" cy="2066925"/>
                </a:xfrm>
                <a:custGeom>
                  <a:avLst/>
                  <a:gdLst>
                    <a:gd name="T0" fmla="*/ 1879 w 1879"/>
                    <a:gd name="T1" fmla="*/ 692 h 692"/>
                    <a:gd name="T2" fmla="*/ 1879 w 1879"/>
                    <a:gd name="T3" fmla="*/ 156 h 692"/>
                    <a:gd name="T4" fmla="*/ 1723 w 1879"/>
                    <a:gd name="T5" fmla="*/ 0 h 692"/>
                    <a:gd name="T6" fmla="*/ 0 w 1879"/>
                    <a:gd name="T7" fmla="*/ 0 h 692"/>
                    <a:gd name="T8" fmla="*/ 0 w 1879"/>
                    <a:gd name="T9" fmla="*/ 16 h 692"/>
                    <a:gd name="T10" fmla="*/ 1723 w 1879"/>
                    <a:gd name="T11" fmla="*/ 16 h 692"/>
                    <a:gd name="T12" fmla="*/ 1822 w 1879"/>
                    <a:gd name="T13" fmla="*/ 57 h 692"/>
                    <a:gd name="T14" fmla="*/ 1863 w 1879"/>
                    <a:gd name="T15" fmla="*/ 156 h 692"/>
                    <a:gd name="T16" fmla="*/ 1863 w 1879"/>
                    <a:gd name="T17" fmla="*/ 692 h 692"/>
                    <a:gd name="T18" fmla="*/ 1879 w 1879"/>
                    <a:gd name="T19"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9" h="692">
                      <a:moveTo>
                        <a:pt x="1879" y="692"/>
                      </a:moveTo>
                      <a:cubicBezTo>
                        <a:pt x="1879" y="156"/>
                        <a:pt x="1879" y="156"/>
                        <a:pt x="1879" y="156"/>
                      </a:cubicBezTo>
                      <a:cubicBezTo>
                        <a:pt x="1879" y="70"/>
                        <a:pt x="1809" y="0"/>
                        <a:pt x="1723" y="0"/>
                      </a:cubicBezTo>
                      <a:cubicBezTo>
                        <a:pt x="0" y="0"/>
                        <a:pt x="0" y="0"/>
                        <a:pt x="0" y="0"/>
                      </a:cubicBezTo>
                      <a:cubicBezTo>
                        <a:pt x="0" y="16"/>
                        <a:pt x="0" y="16"/>
                        <a:pt x="0" y="16"/>
                      </a:cubicBezTo>
                      <a:cubicBezTo>
                        <a:pt x="1723" y="16"/>
                        <a:pt x="1723" y="16"/>
                        <a:pt x="1723" y="16"/>
                      </a:cubicBezTo>
                      <a:cubicBezTo>
                        <a:pt x="1762" y="16"/>
                        <a:pt x="1797" y="32"/>
                        <a:pt x="1822" y="57"/>
                      </a:cubicBezTo>
                      <a:cubicBezTo>
                        <a:pt x="1847" y="82"/>
                        <a:pt x="1863" y="117"/>
                        <a:pt x="1863" y="156"/>
                      </a:cubicBezTo>
                      <a:cubicBezTo>
                        <a:pt x="1863" y="692"/>
                        <a:pt x="1863" y="692"/>
                        <a:pt x="1863" y="692"/>
                      </a:cubicBezTo>
                      <a:lnTo>
                        <a:pt x="1879" y="6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1" name="Freeform 11">
                  <a:extLst>
                    <a:ext uri="{FF2B5EF4-FFF2-40B4-BE49-F238E27FC236}">
                      <a16:creationId xmlns:a16="http://schemas.microsoft.com/office/drawing/2014/main" id="{59DB767A-40BF-6704-2641-AADA18610ED2}"/>
                    </a:ext>
                  </a:extLst>
                </p:cNvPr>
                <p:cNvSpPr>
                  <a:spLocks/>
                </p:cNvSpPr>
                <p:nvPr/>
              </p:nvSpPr>
              <p:spPr bwMode="auto">
                <a:xfrm>
                  <a:off x="2828925" y="2647950"/>
                  <a:ext cx="5595938" cy="2066925"/>
                </a:xfrm>
                <a:custGeom>
                  <a:avLst/>
                  <a:gdLst>
                    <a:gd name="T0" fmla="*/ 0 w 1878"/>
                    <a:gd name="T1" fmla="*/ 0 h 692"/>
                    <a:gd name="T2" fmla="*/ 0 w 1878"/>
                    <a:gd name="T3" fmla="*/ 537 h 692"/>
                    <a:gd name="T4" fmla="*/ 155 w 1878"/>
                    <a:gd name="T5" fmla="*/ 692 h 692"/>
                    <a:gd name="T6" fmla="*/ 1878 w 1878"/>
                    <a:gd name="T7" fmla="*/ 692 h 692"/>
                    <a:gd name="T8" fmla="*/ 1878 w 1878"/>
                    <a:gd name="T9" fmla="*/ 676 h 692"/>
                    <a:gd name="T10" fmla="*/ 155 w 1878"/>
                    <a:gd name="T11" fmla="*/ 676 h 692"/>
                    <a:gd name="T12" fmla="*/ 57 w 1878"/>
                    <a:gd name="T13" fmla="*/ 635 h 692"/>
                    <a:gd name="T14" fmla="*/ 16 w 1878"/>
                    <a:gd name="T15" fmla="*/ 537 h 692"/>
                    <a:gd name="T16" fmla="*/ 16 w 1878"/>
                    <a:gd name="T17" fmla="*/ 0 h 692"/>
                    <a:gd name="T18" fmla="*/ 0 w 1878"/>
                    <a:gd name="T19"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8" h="692">
                      <a:moveTo>
                        <a:pt x="0" y="0"/>
                      </a:moveTo>
                      <a:cubicBezTo>
                        <a:pt x="0" y="537"/>
                        <a:pt x="0" y="537"/>
                        <a:pt x="0" y="537"/>
                      </a:cubicBezTo>
                      <a:cubicBezTo>
                        <a:pt x="0" y="622"/>
                        <a:pt x="70" y="692"/>
                        <a:pt x="155" y="692"/>
                      </a:cubicBezTo>
                      <a:cubicBezTo>
                        <a:pt x="1878" y="692"/>
                        <a:pt x="1878" y="692"/>
                        <a:pt x="1878" y="692"/>
                      </a:cubicBezTo>
                      <a:cubicBezTo>
                        <a:pt x="1878" y="676"/>
                        <a:pt x="1878" y="676"/>
                        <a:pt x="1878" y="676"/>
                      </a:cubicBezTo>
                      <a:cubicBezTo>
                        <a:pt x="155" y="676"/>
                        <a:pt x="155" y="676"/>
                        <a:pt x="155" y="676"/>
                      </a:cubicBezTo>
                      <a:cubicBezTo>
                        <a:pt x="117" y="676"/>
                        <a:pt x="82" y="660"/>
                        <a:pt x="57" y="635"/>
                      </a:cubicBezTo>
                      <a:cubicBezTo>
                        <a:pt x="32" y="610"/>
                        <a:pt x="16" y="575"/>
                        <a:pt x="16" y="537"/>
                      </a:cubicBezTo>
                      <a:cubicBezTo>
                        <a:pt x="16" y="0"/>
                        <a:pt x="16" y="0"/>
                        <a:pt x="1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sp>
            <p:nvSpPr>
              <p:cNvPr id="8" name="Freeform 13">
                <a:extLst>
                  <a:ext uri="{FF2B5EF4-FFF2-40B4-BE49-F238E27FC236}">
                    <a16:creationId xmlns:a16="http://schemas.microsoft.com/office/drawing/2014/main" id="{C6C5119A-B0E9-7E94-3C70-72B6EFF0F359}"/>
                  </a:ext>
                </a:extLst>
              </p:cNvPr>
              <p:cNvSpPr>
                <a:spLocks noEditPoints="1"/>
              </p:cNvSpPr>
              <p:nvPr/>
            </p:nvSpPr>
            <p:spPr bwMode="auto">
              <a:xfrm>
                <a:off x="9313119" y="4737788"/>
                <a:ext cx="869106" cy="788558"/>
              </a:xfrm>
              <a:custGeom>
                <a:avLst/>
                <a:gdLst>
                  <a:gd name="T0" fmla="*/ 35 w 116"/>
                  <a:gd name="T1" fmla="*/ 5 h 99"/>
                  <a:gd name="T2" fmla="*/ 32 w 116"/>
                  <a:gd name="T3" fmla="*/ 2 h 99"/>
                  <a:gd name="T4" fmla="*/ 32 w 116"/>
                  <a:gd name="T5" fmla="*/ 2 h 99"/>
                  <a:gd name="T6" fmla="*/ 32 w 116"/>
                  <a:gd name="T7" fmla="*/ 2 h 99"/>
                  <a:gd name="T8" fmla="*/ 29 w 116"/>
                  <a:gd name="T9" fmla="*/ 1 h 99"/>
                  <a:gd name="T10" fmla="*/ 29 w 116"/>
                  <a:gd name="T11" fmla="*/ 1 h 99"/>
                  <a:gd name="T12" fmla="*/ 22 w 116"/>
                  <a:gd name="T13" fmla="*/ 0 h 99"/>
                  <a:gd name="T14" fmla="*/ 1 w 116"/>
                  <a:gd name="T15" fmla="*/ 21 h 99"/>
                  <a:gd name="T16" fmla="*/ 22 w 116"/>
                  <a:gd name="T17" fmla="*/ 43 h 99"/>
                  <a:gd name="T18" fmla="*/ 32 w 116"/>
                  <a:gd name="T19" fmla="*/ 40 h 99"/>
                  <a:gd name="T20" fmla="*/ 4 w 116"/>
                  <a:gd name="T21" fmla="*/ 86 h 99"/>
                  <a:gd name="T22" fmla="*/ 3 w 116"/>
                  <a:gd name="T23" fmla="*/ 96 h 99"/>
                  <a:gd name="T24" fmla="*/ 8 w 116"/>
                  <a:gd name="T25" fmla="*/ 99 h 99"/>
                  <a:gd name="T26" fmla="*/ 12 w 116"/>
                  <a:gd name="T27" fmla="*/ 97 h 99"/>
                  <a:gd name="T28" fmla="*/ 46 w 116"/>
                  <a:gd name="T29" fmla="*/ 40 h 99"/>
                  <a:gd name="T30" fmla="*/ 37 w 116"/>
                  <a:gd name="T31" fmla="*/ 6 h 99"/>
                  <a:gd name="T32" fmla="*/ 35 w 116"/>
                  <a:gd name="T33" fmla="*/ 5 h 99"/>
                  <a:gd name="T34" fmla="*/ 105 w 116"/>
                  <a:gd name="T35" fmla="*/ 6 h 99"/>
                  <a:gd name="T36" fmla="*/ 104 w 116"/>
                  <a:gd name="T37" fmla="*/ 5 h 99"/>
                  <a:gd name="T38" fmla="*/ 100 w 116"/>
                  <a:gd name="T39" fmla="*/ 2 h 99"/>
                  <a:gd name="T40" fmla="*/ 100 w 116"/>
                  <a:gd name="T41" fmla="*/ 2 h 99"/>
                  <a:gd name="T42" fmla="*/ 100 w 116"/>
                  <a:gd name="T43" fmla="*/ 2 h 99"/>
                  <a:gd name="T44" fmla="*/ 98 w 116"/>
                  <a:gd name="T45" fmla="*/ 1 h 99"/>
                  <a:gd name="T46" fmla="*/ 98 w 116"/>
                  <a:gd name="T47" fmla="*/ 1 h 99"/>
                  <a:gd name="T48" fmla="*/ 91 w 116"/>
                  <a:gd name="T49" fmla="*/ 0 h 99"/>
                  <a:gd name="T50" fmla="*/ 70 w 116"/>
                  <a:gd name="T51" fmla="*/ 21 h 99"/>
                  <a:gd name="T52" fmla="*/ 91 w 116"/>
                  <a:gd name="T53" fmla="*/ 43 h 99"/>
                  <a:gd name="T54" fmla="*/ 101 w 116"/>
                  <a:gd name="T55" fmla="*/ 40 h 99"/>
                  <a:gd name="T56" fmla="*/ 72 w 116"/>
                  <a:gd name="T57" fmla="*/ 86 h 99"/>
                  <a:gd name="T58" fmla="*/ 71 w 116"/>
                  <a:gd name="T59" fmla="*/ 96 h 99"/>
                  <a:gd name="T60" fmla="*/ 77 w 116"/>
                  <a:gd name="T61" fmla="*/ 99 h 99"/>
                  <a:gd name="T62" fmla="*/ 81 w 116"/>
                  <a:gd name="T63" fmla="*/ 97 h 99"/>
                  <a:gd name="T64" fmla="*/ 115 w 116"/>
                  <a:gd name="T65" fmla="*/ 40 h 99"/>
                  <a:gd name="T66" fmla="*/ 105 w 116"/>
                  <a:gd name="T67" fmla="*/ 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6" h="99">
                    <a:moveTo>
                      <a:pt x="35" y="5"/>
                    </a:moveTo>
                    <a:cubicBezTo>
                      <a:pt x="32" y="2"/>
                      <a:pt x="32" y="2"/>
                      <a:pt x="32" y="2"/>
                    </a:cubicBezTo>
                    <a:cubicBezTo>
                      <a:pt x="32" y="2"/>
                      <a:pt x="32" y="2"/>
                      <a:pt x="32" y="2"/>
                    </a:cubicBezTo>
                    <a:cubicBezTo>
                      <a:pt x="32" y="2"/>
                      <a:pt x="32" y="2"/>
                      <a:pt x="32" y="2"/>
                    </a:cubicBezTo>
                    <a:cubicBezTo>
                      <a:pt x="29" y="1"/>
                      <a:pt x="29" y="1"/>
                      <a:pt x="29" y="1"/>
                    </a:cubicBezTo>
                    <a:cubicBezTo>
                      <a:pt x="29" y="1"/>
                      <a:pt x="29" y="1"/>
                      <a:pt x="29" y="1"/>
                    </a:cubicBezTo>
                    <a:cubicBezTo>
                      <a:pt x="27" y="0"/>
                      <a:pt x="25" y="0"/>
                      <a:pt x="22" y="0"/>
                    </a:cubicBezTo>
                    <a:cubicBezTo>
                      <a:pt x="11" y="0"/>
                      <a:pt x="1" y="9"/>
                      <a:pt x="1" y="21"/>
                    </a:cubicBezTo>
                    <a:cubicBezTo>
                      <a:pt x="1" y="33"/>
                      <a:pt x="11" y="43"/>
                      <a:pt x="22" y="43"/>
                    </a:cubicBezTo>
                    <a:cubicBezTo>
                      <a:pt x="26" y="43"/>
                      <a:pt x="29" y="42"/>
                      <a:pt x="32" y="40"/>
                    </a:cubicBezTo>
                    <a:cubicBezTo>
                      <a:pt x="31" y="52"/>
                      <a:pt x="25" y="69"/>
                      <a:pt x="4" y="86"/>
                    </a:cubicBezTo>
                    <a:cubicBezTo>
                      <a:pt x="1" y="88"/>
                      <a:pt x="0" y="93"/>
                      <a:pt x="3" y="96"/>
                    </a:cubicBezTo>
                    <a:cubicBezTo>
                      <a:pt x="4" y="98"/>
                      <a:pt x="6" y="99"/>
                      <a:pt x="8" y="99"/>
                    </a:cubicBezTo>
                    <a:cubicBezTo>
                      <a:pt x="10" y="99"/>
                      <a:pt x="11" y="98"/>
                      <a:pt x="12" y="97"/>
                    </a:cubicBezTo>
                    <a:cubicBezTo>
                      <a:pt x="39" y="76"/>
                      <a:pt x="45" y="54"/>
                      <a:pt x="46" y="40"/>
                    </a:cubicBezTo>
                    <a:cubicBezTo>
                      <a:pt x="47" y="21"/>
                      <a:pt x="42" y="11"/>
                      <a:pt x="37" y="6"/>
                    </a:cubicBezTo>
                    <a:lnTo>
                      <a:pt x="35" y="5"/>
                    </a:lnTo>
                    <a:close/>
                    <a:moveTo>
                      <a:pt x="105" y="6"/>
                    </a:moveTo>
                    <a:cubicBezTo>
                      <a:pt x="104" y="5"/>
                      <a:pt x="104" y="5"/>
                      <a:pt x="104" y="5"/>
                    </a:cubicBezTo>
                    <a:cubicBezTo>
                      <a:pt x="100" y="2"/>
                      <a:pt x="100" y="2"/>
                      <a:pt x="100" y="2"/>
                    </a:cubicBezTo>
                    <a:cubicBezTo>
                      <a:pt x="100" y="2"/>
                      <a:pt x="100" y="2"/>
                      <a:pt x="100" y="2"/>
                    </a:cubicBezTo>
                    <a:cubicBezTo>
                      <a:pt x="100" y="2"/>
                      <a:pt x="100" y="2"/>
                      <a:pt x="100" y="2"/>
                    </a:cubicBezTo>
                    <a:cubicBezTo>
                      <a:pt x="98" y="1"/>
                      <a:pt x="98" y="1"/>
                      <a:pt x="98" y="1"/>
                    </a:cubicBezTo>
                    <a:cubicBezTo>
                      <a:pt x="98" y="1"/>
                      <a:pt x="98" y="1"/>
                      <a:pt x="98" y="1"/>
                    </a:cubicBezTo>
                    <a:cubicBezTo>
                      <a:pt x="96" y="0"/>
                      <a:pt x="93" y="0"/>
                      <a:pt x="91" y="0"/>
                    </a:cubicBezTo>
                    <a:cubicBezTo>
                      <a:pt x="79" y="0"/>
                      <a:pt x="70" y="9"/>
                      <a:pt x="70" y="21"/>
                    </a:cubicBezTo>
                    <a:cubicBezTo>
                      <a:pt x="70" y="33"/>
                      <a:pt x="79" y="43"/>
                      <a:pt x="91" y="43"/>
                    </a:cubicBezTo>
                    <a:cubicBezTo>
                      <a:pt x="94" y="43"/>
                      <a:pt x="98" y="42"/>
                      <a:pt x="101" y="40"/>
                    </a:cubicBezTo>
                    <a:cubicBezTo>
                      <a:pt x="100" y="52"/>
                      <a:pt x="94" y="69"/>
                      <a:pt x="72" y="86"/>
                    </a:cubicBezTo>
                    <a:cubicBezTo>
                      <a:pt x="69" y="88"/>
                      <a:pt x="69" y="93"/>
                      <a:pt x="71" y="96"/>
                    </a:cubicBezTo>
                    <a:cubicBezTo>
                      <a:pt x="73" y="98"/>
                      <a:pt x="75" y="99"/>
                      <a:pt x="77" y="99"/>
                    </a:cubicBezTo>
                    <a:cubicBezTo>
                      <a:pt x="78" y="99"/>
                      <a:pt x="80" y="98"/>
                      <a:pt x="81" y="97"/>
                    </a:cubicBezTo>
                    <a:cubicBezTo>
                      <a:pt x="107" y="76"/>
                      <a:pt x="114" y="54"/>
                      <a:pt x="115" y="40"/>
                    </a:cubicBezTo>
                    <a:cubicBezTo>
                      <a:pt x="116" y="21"/>
                      <a:pt x="110" y="11"/>
                      <a:pt x="105" y="6"/>
                    </a:cubicBezTo>
                    <a:close/>
                  </a:path>
                </a:pathLst>
              </a:custGeom>
              <a:grpFill/>
              <a:ln>
                <a:noFill/>
              </a:ln>
            </p:spPr>
            <p:txBody>
              <a:bodyPr vert="horz" wrap="square" lIns="182880" tIns="91440" rIns="182880" bIns="91440" numCol="1" anchor="t" anchorCtr="0" compatLnSpc="1">
                <a:prstTxWarp prst="textNoShape">
                  <a:avLst/>
                </a:prstTxWarp>
              </a:bodyPr>
              <a:lstStyle/>
              <a:p>
                <a:endParaRPr lang="en-US" sz="7200"/>
              </a:p>
            </p:txBody>
          </p:sp>
          <p:sp>
            <p:nvSpPr>
              <p:cNvPr id="9" name="Freeform 13">
                <a:extLst>
                  <a:ext uri="{FF2B5EF4-FFF2-40B4-BE49-F238E27FC236}">
                    <a16:creationId xmlns:a16="http://schemas.microsoft.com/office/drawing/2014/main" id="{3BD4290E-9C84-D321-3900-4589631E7153}"/>
                  </a:ext>
                </a:extLst>
              </p:cNvPr>
              <p:cNvSpPr>
                <a:spLocks noEditPoints="1"/>
              </p:cNvSpPr>
              <p:nvPr/>
            </p:nvSpPr>
            <p:spPr bwMode="auto">
              <a:xfrm rot="10800000">
                <a:off x="2182813" y="1403199"/>
                <a:ext cx="869106" cy="788558"/>
              </a:xfrm>
              <a:custGeom>
                <a:avLst/>
                <a:gdLst>
                  <a:gd name="T0" fmla="*/ 35 w 116"/>
                  <a:gd name="T1" fmla="*/ 5 h 99"/>
                  <a:gd name="T2" fmla="*/ 32 w 116"/>
                  <a:gd name="T3" fmla="*/ 2 h 99"/>
                  <a:gd name="T4" fmla="*/ 32 w 116"/>
                  <a:gd name="T5" fmla="*/ 2 h 99"/>
                  <a:gd name="T6" fmla="*/ 32 w 116"/>
                  <a:gd name="T7" fmla="*/ 2 h 99"/>
                  <a:gd name="T8" fmla="*/ 29 w 116"/>
                  <a:gd name="T9" fmla="*/ 1 h 99"/>
                  <a:gd name="T10" fmla="*/ 29 w 116"/>
                  <a:gd name="T11" fmla="*/ 1 h 99"/>
                  <a:gd name="T12" fmla="*/ 22 w 116"/>
                  <a:gd name="T13" fmla="*/ 0 h 99"/>
                  <a:gd name="T14" fmla="*/ 1 w 116"/>
                  <a:gd name="T15" fmla="*/ 21 h 99"/>
                  <a:gd name="T16" fmla="*/ 22 w 116"/>
                  <a:gd name="T17" fmla="*/ 43 h 99"/>
                  <a:gd name="T18" fmla="*/ 32 w 116"/>
                  <a:gd name="T19" fmla="*/ 40 h 99"/>
                  <a:gd name="T20" fmla="*/ 4 w 116"/>
                  <a:gd name="T21" fmla="*/ 86 h 99"/>
                  <a:gd name="T22" fmla="*/ 3 w 116"/>
                  <a:gd name="T23" fmla="*/ 96 h 99"/>
                  <a:gd name="T24" fmla="*/ 8 w 116"/>
                  <a:gd name="T25" fmla="*/ 99 h 99"/>
                  <a:gd name="T26" fmla="*/ 12 w 116"/>
                  <a:gd name="T27" fmla="*/ 97 h 99"/>
                  <a:gd name="T28" fmla="*/ 46 w 116"/>
                  <a:gd name="T29" fmla="*/ 40 h 99"/>
                  <a:gd name="T30" fmla="*/ 37 w 116"/>
                  <a:gd name="T31" fmla="*/ 6 h 99"/>
                  <a:gd name="T32" fmla="*/ 35 w 116"/>
                  <a:gd name="T33" fmla="*/ 5 h 99"/>
                  <a:gd name="T34" fmla="*/ 105 w 116"/>
                  <a:gd name="T35" fmla="*/ 6 h 99"/>
                  <a:gd name="T36" fmla="*/ 104 w 116"/>
                  <a:gd name="T37" fmla="*/ 5 h 99"/>
                  <a:gd name="T38" fmla="*/ 100 w 116"/>
                  <a:gd name="T39" fmla="*/ 2 h 99"/>
                  <a:gd name="T40" fmla="*/ 100 w 116"/>
                  <a:gd name="T41" fmla="*/ 2 h 99"/>
                  <a:gd name="T42" fmla="*/ 100 w 116"/>
                  <a:gd name="T43" fmla="*/ 2 h 99"/>
                  <a:gd name="T44" fmla="*/ 98 w 116"/>
                  <a:gd name="T45" fmla="*/ 1 h 99"/>
                  <a:gd name="T46" fmla="*/ 98 w 116"/>
                  <a:gd name="T47" fmla="*/ 1 h 99"/>
                  <a:gd name="T48" fmla="*/ 91 w 116"/>
                  <a:gd name="T49" fmla="*/ 0 h 99"/>
                  <a:gd name="T50" fmla="*/ 70 w 116"/>
                  <a:gd name="T51" fmla="*/ 21 h 99"/>
                  <a:gd name="T52" fmla="*/ 91 w 116"/>
                  <a:gd name="T53" fmla="*/ 43 h 99"/>
                  <a:gd name="T54" fmla="*/ 101 w 116"/>
                  <a:gd name="T55" fmla="*/ 40 h 99"/>
                  <a:gd name="T56" fmla="*/ 72 w 116"/>
                  <a:gd name="T57" fmla="*/ 86 h 99"/>
                  <a:gd name="T58" fmla="*/ 71 w 116"/>
                  <a:gd name="T59" fmla="*/ 96 h 99"/>
                  <a:gd name="T60" fmla="*/ 77 w 116"/>
                  <a:gd name="T61" fmla="*/ 99 h 99"/>
                  <a:gd name="T62" fmla="*/ 81 w 116"/>
                  <a:gd name="T63" fmla="*/ 97 h 99"/>
                  <a:gd name="T64" fmla="*/ 115 w 116"/>
                  <a:gd name="T65" fmla="*/ 40 h 99"/>
                  <a:gd name="T66" fmla="*/ 105 w 116"/>
                  <a:gd name="T67" fmla="*/ 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6" h="99">
                    <a:moveTo>
                      <a:pt x="35" y="5"/>
                    </a:moveTo>
                    <a:cubicBezTo>
                      <a:pt x="32" y="2"/>
                      <a:pt x="32" y="2"/>
                      <a:pt x="32" y="2"/>
                    </a:cubicBezTo>
                    <a:cubicBezTo>
                      <a:pt x="32" y="2"/>
                      <a:pt x="32" y="2"/>
                      <a:pt x="32" y="2"/>
                    </a:cubicBezTo>
                    <a:cubicBezTo>
                      <a:pt x="32" y="2"/>
                      <a:pt x="32" y="2"/>
                      <a:pt x="32" y="2"/>
                    </a:cubicBezTo>
                    <a:cubicBezTo>
                      <a:pt x="29" y="1"/>
                      <a:pt x="29" y="1"/>
                      <a:pt x="29" y="1"/>
                    </a:cubicBezTo>
                    <a:cubicBezTo>
                      <a:pt x="29" y="1"/>
                      <a:pt x="29" y="1"/>
                      <a:pt x="29" y="1"/>
                    </a:cubicBezTo>
                    <a:cubicBezTo>
                      <a:pt x="27" y="0"/>
                      <a:pt x="25" y="0"/>
                      <a:pt x="22" y="0"/>
                    </a:cubicBezTo>
                    <a:cubicBezTo>
                      <a:pt x="11" y="0"/>
                      <a:pt x="1" y="9"/>
                      <a:pt x="1" y="21"/>
                    </a:cubicBezTo>
                    <a:cubicBezTo>
                      <a:pt x="1" y="33"/>
                      <a:pt x="11" y="43"/>
                      <a:pt x="22" y="43"/>
                    </a:cubicBezTo>
                    <a:cubicBezTo>
                      <a:pt x="26" y="43"/>
                      <a:pt x="29" y="42"/>
                      <a:pt x="32" y="40"/>
                    </a:cubicBezTo>
                    <a:cubicBezTo>
                      <a:pt x="31" y="52"/>
                      <a:pt x="25" y="69"/>
                      <a:pt x="4" y="86"/>
                    </a:cubicBezTo>
                    <a:cubicBezTo>
                      <a:pt x="1" y="88"/>
                      <a:pt x="0" y="93"/>
                      <a:pt x="3" y="96"/>
                    </a:cubicBezTo>
                    <a:cubicBezTo>
                      <a:pt x="4" y="98"/>
                      <a:pt x="6" y="99"/>
                      <a:pt x="8" y="99"/>
                    </a:cubicBezTo>
                    <a:cubicBezTo>
                      <a:pt x="10" y="99"/>
                      <a:pt x="11" y="98"/>
                      <a:pt x="12" y="97"/>
                    </a:cubicBezTo>
                    <a:cubicBezTo>
                      <a:pt x="39" y="76"/>
                      <a:pt x="45" y="54"/>
                      <a:pt x="46" y="40"/>
                    </a:cubicBezTo>
                    <a:cubicBezTo>
                      <a:pt x="47" y="21"/>
                      <a:pt x="42" y="11"/>
                      <a:pt x="37" y="6"/>
                    </a:cubicBezTo>
                    <a:lnTo>
                      <a:pt x="35" y="5"/>
                    </a:lnTo>
                    <a:close/>
                    <a:moveTo>
                      <a:pt x="105" y="6"/>
                    </a:moveTo>
                    <a:cubicBezTo>
                      <a:pt x="104" y="5"/>
                      <a:pt x="104" y="5"/>
                      <a:pt x="104" y="5"/>
                    </a:cubicBezTo>
                    <a:cubicBezTo>
                      <a:pt x="100" y="2"/>
                      <a:pt x="100" y="2"/>
                      <a:pt x="100" y="2"/>
                    </a:cubicBezTo>
                    <a:cubicBezTo>
                      <a:pt x="100" y="2"/>
                      <a:pt x="100" y="2"/>
                      <a:pt x="100" y="2"/>
                    </a:cubicBezTo>
                    <a:cubicBezTo>
                      <a:pt x="100" y="2"/>
                      <a:pt x="100" y="2"/>
                      <a:pt x="100" y="2"/>
                    </a:cubicBezTo>
                    <a:cubicBezTo>
                      <a:pt x="98" y="1"/>
                      <a:pt x="98" y="1"/>
                      <a:pt x="98" y="1"/>
                    </a:cubicBezTo>
                    <a:cubicBezTo>
                      <a:pt x="98" y="1"/>
                      <a:pt x="98" y="1"/>
                      <a:pt x="98" y="1"/>
                    </a:cubicBezTo>
                    <a:cubicBezTo>
                      <a:pt x="96" y="0"/>
                      <a:pt x="93" y="0"/>
                      <a:pt x="91" y="0"/>
                    </a:cubicBezTo>
                    <a:cubicBezTo>
                      <a:pt x="79" y="0"/>
                      <a:pt x="70" y="9"/>
                      <a:pt x="70" y="21"/>
                    </a:cubicBezTo>
                    <a:cubicBezTo>
                      <a:pt x="70" y="33"/>
                      <a:pt x="79" y="43"/>
                      <a:pt x="91" y="43"/>
                    </a:cubicBezTo>
                    <a:cubicBezTo>
                      <a:pt x="94" y="43"/>
                      <a:pt x="98" y="42"/>
                      <a:pt x="101" y="40"/>
                    </a:cubicBezTo>
                    <a:cubicBezTo>
                      <a:pt x="100" y="52"/>
                      <a:pt x="94" y="69"/>
                      <a:pt x="72" y="86"/>
                    </a:cubicBezTo>
                    <a:cubicBezTo>
                      <a:pt x="69" y="88"/>
                      <a:pt x="69" y="93"/>
                      <a:pt x="71" y="96"/>
                    </a:cubicBezTo>
                    <a:cubicBezTo>
                      <a:pt x="73" y="98"/>
                      <a:pt x="75" y="99"/>
                      <a:pt x="77" y="99"/>
                    </a:cubicBezTo>
                    <a:cubicBezTo>
                      <a:pt x="78" y="99"/>
                      <a:pt x="80" y="98"/>
                      <a:pt x="81" y="97"/>
                    </a:cubicBezTo>
                    <a:cubicBezTo>
                      <a:pt x="107" y="76"/>
                      <a:pt x="114" y="54"/>
                      <a:pt x="115" y="40"/>
                    </a:cubicBezTo>
                    <a:cubicBezTo>
                      <a:pt x="116" y="21"/>
                      <a:pt x="110" y="11"/>
                      <a:pt x="105" y="6"/>
                    </a:cubicBezTo>
                    <a:close/>
                  </a:path>
                </a:pathLst>
              </a:custGeom>
              <a:grpFill/>
              <a:ln>
                <a:noFill/>
              </a:ln>
            </p:spPr>
            <p:txBody>
              <a:bodyPr vert="horz" wrap="square" lIns="182880" tIns="91440" rIns="182880" bIns="91440" numCol="1" anchor="t" anchorCtr="0" compatLnSpc="1">
                <a:prstTxWarp prst="textNoShape">
                  <a:avLst/>
                </a:prstTxWarp>
              </a:bodyPr>
              <a:lstStyle/>
              <a:p>
                <a:endParaRPr lang="en-US" sz="7200"/>
              </a:p>
            </p:txBody>
          </p:sp>
        </p:grpSp>
        <p:sp>
          <p:nvSpPr>
            <p:cNvPr id="5" name="TextBox 4">
              <a:extLst>
                <a:ext uri="{FF2B5EF4-FFF2-40B4-BE49-F238E27FC236}">
                  <a16:creationId xmlns:a16="http://schemas.microsoft.com/office/drawing/2014/main" id="{C3F954B6-900E-F744-7454-14DCA8F3A3E9}"/>
                </a:ext>
              </a:extLst>
            </p:cNvPr>
            <p:cNvSpPr txBox="1"/>
            <p:nvPr/>
          </p:nvSpPr>
          <p:spPr>
            <a:xfrm>
              <a:off x="2929536" y="2926158"/>
              <a:ext cx="6311596" cy="1458765"/>
            </a:xfrm>
            <a:prstGeom prst="rect">
              <a:avLst/>
            </a:prstGeom>
            <a:noFill/>
          </p:spPr>
          <p:txBody>
            <a:bodyPr wrap="square" rtlCol="0">
              <a:spAutoFit/>
            </a:bodyPr>
            <a:lstStyle/>
            <a:p>
              <a:pPr algn="ctr">
                <a:lnSpc>
                  <a:spcPts val="3200"/>
                </a:lnSpc>
              </a:pPr>
              <a:r>
                <a:rPr lang="en-US" sz="1800" dirty="0">
                  <a:solidFill>
                    <a:schemeClr val="bg1"/>
                  </a:solidFill>
                  <a:latin typeface="Raleway" panose="020B0503030101060003" pitchFamily="34" charset="0"/>
                  <a:cs typeface="Poppins Light" panose="00000400000000000000" pitchFamily="2" charset="0"/>
                </a:rPr>
                <a:t>Contrary to popular belief, Lorem Ipsum is not simply random text presentation template piece. of classical</a:t>
              </a:r>
            </a:p>
            <a:p>
              <a:pPr algn="ctr">
                <a:lnSpc>
                  <a:spcPts val="3200"/>
                </a:lnSpc>
              </a:pPr>
              <a:r>
                <a:rPr lang="en-US" sz="1800" dirty="0">
                  <a:solidFill>
                    <a:schemeClr val="bg1"/>
                  </a:solidFill>
                  <a:latin typeface="Raleway" panose="020B0503030101060003" pitchFamily="34" charset="0"/>
                  <a:cs typeface="Poppins Light" panose="00000400000000000000" pitchFamily="2" charset="0"/>
                </a:rPr>
                <a:t>Latin literature from 45 BC, making it over 2000 years old. Richard McClintock a Latin professor at Hampden Sydney to be College in Virginia, of classical Latin literature from 45 BC, making it over 2000 years old. Richard a Latin professor at Hampden Sydney to be College in </a:t>
              </a:r>
            </a:p>
            <a:p>
              <a:pPr algn="ctr">
                <a:lnSpc>
                  <a:spcPts val="3200"/>
                </a:lnSpc>
              </a:pPr>
              <a:endParaRPr lang="en-US" sz="1800" dirty="0">
                <a:solidFill>
                  <a:schemeClr val="bg1"/>
                </a:solidFill>
                <a:latin typeface="Raleway" panose="020B0503030101060003" pitchFamily="34" charset="0"/>
                <a:cs typeface="Poppins Light" panose="00000400000000000000" pitchFamily="2" charset="0"/>
              </a:endParaRPr>
            </a:p>
            <a:p>
              <a:pPr algn="ctr">
                <a:lnSpc>
                  <a:spcPts val="3200"/>
                </a:lnSpc>
              </a:pPr>
              <a:r>
                <a:rPr lang="en-US" sz="1800" dirty="0">
                  <a:solidFill>
                    <a:schemeClr val="bg1"/>
                  </a:solidFill>
                  <a:latin typeface="Raleway" panose="020B0503030101060003" pitchFamily="34" charset="0"/>
                  <a:cs typeface="Poppins Light" panose="00000400000000000000" pitchFamily="2" charset="0"/>
                </a:rPr>
                <a:t>looked up one of the more obscure Latin words, consectetur, from a Lorem Ipsum passage, and going through</a:t>
              </a:r>
            </a:p>
            <a:p>
              <a:pPr algn="ctr">
                <a:lnSpc>
                  <a:spcPts val="3200"/>
                </a:lnSpc>
              </a:pPr>
              <a:r>
                <a:rPr lang="en-US" sz="1800" dirty="0">
                  <a:solidFill>
                    <a:schemeClr val="bg1"/>
                  </a:solidFill>
                  <a:latin typeface="Raleway" panose="020B0503030101060003" pitchFamily="34" charset="0"/>
                  <a:cs typeface="Poppins Light" panose="00000400000000000000" pitchFamily="2" charset="0"/>
                </a:rPr>
                <a:t>the cites of the word the classical literature, </a:t>
              </a:r>
            </a:p>
          </p:txBody>
        </p:sp>
        <p:sp>
          <p:nvSpPr>
            <p:cNvPr id="6" name="TextBox 5">
              <a:extLst>
                <a:ext uri="{FF2B5EF4-FFF2-40B4-BE49-F238E27FC236}">
                  <a16:creationId xmlns:a16="http://schemas.microsoft.com/office/drawing/2014/main" id="{133F90BE-46AC-A673-D63B-DFC7703BAB40}"/>
                </a:ext>
              </a:extLst>
            </p:cNvPr>
            <p:cNvSpPr txBox="1"/>
            <p:nvPr/>
          </p:nvSpPr>
          <p:spPr>
            <a:xfrm>
              <a:off x="2724987" y="2450058"/>
              <a:ext cx="6720694" cy="309893"/>
            </a:xfrm>
            <a:prstGeom prst="rect">
              <a:avLst/>
            </a:prstGeom>
            <a:noFill/>
          </p:spPr>
          <p:txBody>
            <a:bodyPr wrap="square" rtlCol="0" anchor="ctr">
              <a:spAutoFit/>
            </a:bodyPr>
            <a:lstStyle/>
            <a:p>
              <a:pPr algn="ctr">
                <a:lnSpc>
                  <a:spcPts val="4400"/>
                </a:lnSpc>
              </a:pPr>
              <a:r>
                <a:rPr lang="en-US" sz="3400" dirty="0">
                  <a:solidFill>
                    <a:schemeClr val="bg1"/>
                  </a:solidFill>
                  <a:latin typeface="Raleway Light" panose="020B0403030101060003" pitchFamily="34" charset="0"/>
                </a:rPr>
                <a:t>Explore how Dale results organization.</a:t>
              </a:r>
            </a:p>
          </p:txBody>
        </p:sp>
      </p:grpSp>
    </p:spTree>
    <p:extLst>
      <p:ext uri="{BB962C8B-B14F-4D97-AF65-F5344CB8AC3E}">
        <p14:creationId xmlns:p14="http://schemas.microsoft.com/office/powerpoint/2010/main" val="518994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4BE309C-BBA1-61A4-25AD-0E26EB447625}"/>
              </a:ext>
            </a:extLst>
          </p:cNvPr>
          <p:cNvGrpSpPr/>
          <p:nvPr/>
        </p:nvGrpSpPr>
        <p:grpSpPr>
          <a:xfrm>
            <a:off x="1252382" y="2336800"/>
            <a:ext cx="9026780" cy="9032876"/>
            <a:chOff x="865188" y="1074738"/>
            <a:chExt cx="4700588" cy="4703762"/>
          </a:xfrm>
        </p:grpSpPr>
        <p:sp>
          <p:nvSpPr>
            <p:cNvPr id="3" name="Freeform 5">
              <a:extLst>
                <a:ext uri="{FF2B5EF4-FFF2-40B4-BE49-F238E27FC236}">
                  <a16:creationId xmlns:a16="http://schemas.microsoft.com/office/drawing/2014/main" id="{80077BE6-250A-11DA-13C2-2DAAC557260D}"/>
                </a:ext>
              </a:extLst>
            </p:cNvPr>
            <p:cNvSpPr>
              <a:spLocks/>
            </p:cNvSpPr>
            <p:nvPr/>
          </p:nvSpPr>
          <p:spPr bwMode="auto">
            <a:xfrm>
              <a:off x="865188" y="1074738"/>
              <a:ext cx="2286000" cy="2287588"/>
            </a:xfrm>
            <a:custGeom>
              <a:avLst/>
              <a:gdLst>
                <a:gd name="T0" fmla="*/ 457 w 457"/>
                <a:gd name="T1" fmla="*/ 0 h 457"/>
                <a:gd name="T2" fmla="*/ 0 w 457"/>
                <a:gd name="T3" fmla="*/ 457 h 457"/>
                <a:gd name="T4" fmla="*/ 457 w 457"/>
                <a:gd name="T5" fmla="*/ 457 h 457"/>
                <a:gd name="T6" fmla="*/ 457 w 457"/>
                <a:gd name="T7" fmla="*/ 0 h 457"/>
              </a:gdLst>
              <a:ahLst/>
              <a:cxnLst>
                <a:cxn ang="0">
                  <a:pos x="T0" y="T1"/>
                </a:cxn>
                <a:cxn ang="0">
                  <a:pos x="T2" y="T3"/>
                </a:cxn>
                <a:cxn ang="0">
                  <a:pos x="T4" y="T5"/>
                </a:cxn>
                <a:cxn ang="0">
                  <a:pos x="T6" y="T7"/>
                </a:cxn>
              </a:cxnLst>
              <a:rect l="0" t="0" r="r" b="b"/>
              <a:pathLst>
                <a:path w="457" h="457">
                  <a:moveTo>
                    <a:pt x="457" y="0"/>
                  </a:moveTo>
                  <a:cubicBezTo>
                    <a:pt x="208" y="6"/>
                    <a:pt x="6" y="207"/>
                    <a:pt x="0" y="457"/>
                  </a:cubicBezTo>
                  <a:cubicBezTo>
                    <a:pt x="457" y="457"/>
                    <a:pt x="457" y="457"/>
                    <a:pt x="457" y="457"/>
                  </a:cubicBezTo>
                  <a:lnTo>
                    <a:pt x="457" y="0"/>
                  </a:lnTo>
                  <a:close/>
                </a:path>
              </a:pathLst>
            </a:custGeom>
            <a:solidFill>
              <a:schemeClr val="accent4"/>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4" name="Freeform 6">
              <a:extLst>
                <a:ext uri="{FF2B5EF4-FFF2-40B4-BE49-F238E27FC236}">
                  <a16:creationId xmlns:a16="http://schemas.microsoft.com/office/drawing/2014/main" id="{4C6FCFBB-EE9C-C2DA-385D-12F7DF2562DE}"/>
                </a:ext>
              </a:extLst>
            </p:cNvPr>
            <p:cNvSpPr>
              <a:spLocks/>
            </p:cNvSpPr>
            <p:nvPr/>
          </p:nvSpPr>
          <p:spPr bwMode="auto">
            <a:xfrm>
              <a:off x="3281363" y="1074738"/>
              <a:ext cx="2284413" cy="2287588"/>
            </a:xfrm>
            <a:custGeom>
              <a:avLst/>
              <a:gdLst>
                <a:gd name="T0" fmla="*/ 457 w 457"/>
                <a:gd name="T1" fmla="*/ 457 h 457"/>
                <a:gd name="T2" fmla="*/ 0 w 457"/>
                <a:gd name="T3" fmla="*/ 0 h 457"/>
                <a:gd name="T4" fmla="*/ 0 w 457"/>
                <a:gd name="T5" fmla="*/ 457 h 457"/>
                <a:gd name="T6" fmla="*/ 457 w 457"/>
                <a:gd name="T7" fmla="*/ 457 h 457"/>
              </a:gdLst>
              <a:ahLst/>
              <a:cxnLst>
                <a:cxn ang="0">
                  <a:pos x="T0" y="T1"/>
                </a:cxn>
                <a:cxn ang="0">
                  <a:pos x="T2" y="T3"/>
                </a:cxn>
                <a:cxn ang="0">
                  <a:pos x="T4" y="T5"/>
                </a:cxn>
                <a:cxn ang="0">
                  <a:pos x="T6" y="T7"/>
                </a:cxn>
              </a:cxnLst>
              <a:rect l="0" t="0" r="r" b="b"/>
              <a:pathLst>
                <a:path w="457" h="457">
                  <a:moveTo>
                    <a:pt x="457" y="457"/>
                  </a:moveTo>
                  <a:cubicBezTo>
                    <a:pt x="451" y="207"/>
                    <a:pt x="249" y="6"/>
                    <a:pt x="0" y="0"/>
                  </a:cubicBezTo>
                  <a:cubicBezTo>
                    <a:pt x="0" y="457"/>
                    <a:pt x="0" y="457"/>
                    <a:pt x="0" y="457"/>
                  </a:cubicBezTo>
                  <a:lnTo>
                    <a:pt x="457" y="457"/>
                  </a:lnTo>
                  <a:close/>
                </a:path>
              </a:pathLst>
            </a:custGeom>
            <a:solidFill>
              <a:schemeClr val="accent3"/>
            </a:solidFill>
            <a:ln>
              <a:noFill/>
            </a:ln>
          </p:spPr>
          <p:txBody>
            <a:bodyPr vert="horz" wrap="square" lIns="182880" tIns="91440" rIns="182880" bIns="91440" numCol="1" anchor="t" anchorCtr="0" compatLnSpc="1">
              <a:prstTxWarp prst="textNoShape">
                <a:avLst/>
              </a:prstTxWarp>
            </a:bodyPr>
            <a:lstStyle/>
            <a:p>
              <a:endParaRPr lang="en-US" sz="7200" dirty="0"/>
            </a:p>
          </p:txBody>
        </p:sp>
        <p:sp>
          <p:nvSpPr>
            <p:cNvPr id="5" name="Freeform 7">
              <a:extLst>
                <a:ext uri="{FF2B5EF4-FFF2-40B4-BE49-F238E27FC236}">
                  <a16:creationId xmlns:a16="http://schemas.microsoft.com/office/drawing/2014/main" id="{B1456599-0C9A-42CC-AC3A-8409B1561727}"/>
                </a:ext>
              </a:extLst>
            </p:cNvPr>
            <p:cNvSpPr>
              <a:spLocks/>
            </p:cNvSpPr>
            <p:nvPr/>
          </p:nvSpPr>
          <p:spPr bwMode="auto">
            <a:xfrm>
              <a:off x="865188" y="3486150"/>
              <a:ext cx="2286000" cy="2292350"/>
            </a:xfrm>
            <a:custGeom>
              <a:avLst/>
              <a:gdLst>
                <a:gd name="T0" fmla="*/ 0 w 457"/>
                <a:gd name="T1" fmla="*/ 0 h 458"/>
                <a:gd name="T2" fmla="*/ 457 w 457"/>
                <a:gd name="T3" fmla="*/ 458 h 458"/>
                <a:gd name="T4" fmla="*/ 457 w 457"/>
                <a:gd name="T5" fmla="*/ 0 h 458"/>
                <a:gd name="T6" fmla="*/ 0 w 457"/>
                <a:gd name="T7" fmla="*/ 0 h 458"/>
              </a:gdLst>
              <a:ahLst/>
              <a:cxnLst>
                <a:cxn ang="0">
                  <a:pos x="T0" y="T1"/>
                </a:cxn>
                <a:cxn ang="0">
                  <a:pos x="T2" y="T3"/>
                </a:cxn>
                <a:cxn ang="0">
                  <a:pos x="T4" y="T5"/>
                </a:cxn>
                <a:cxn ang="0">
                  <a:pos x="T6" y="T7"/>
                </a:cxn>
              </a:cxnLst>
              <a:rect l="0" t="0" r="r" b="b"/>
              <a:pathLst>
                <a:path w="457" h="458">
                  <a:moveTo>
                    <a:pt x="0" y="0"/>
                  </a:moveTo>
                  <a:cubicBezTo>
                    <a:pt x="6" y="250"/>
                    <a:pt x="208" y="451"/>
                    <a:pt x="457" y="458"/>
                  </a:cubicBezTo>
                  <a:cubicBezTo>
                    <a:pt x="457" y="0"/>
                    <a:pt x="457" y="0"/>
                    <a:pt x="457" y="0"/>
                  </a:cubicBezTo>
                  <a:lnTo>
                    <a:pt x="0" y="0"/>
                  </a:lnTo>
                  <a:close/>
                </a:path>
              </a:pathLst>
            </a:custGeom>
            <a:solidFill>
              <a:schemeClr val="accent1"/>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6" name="Freeform 8">
              <a:extLst>
                <a:ext uri="{FF2B5EF4-FFF2-40B4-BE49-F238E27FC236}">
                  <a16:creationId xmlns:a16="http://schemas.microsoft.com/office/drawing/2014/main" id="{7E4A3863-BF02-F5C8-FB75-EFAE65098FB8}"/>
                </a:ext>
              </a:extLst>
            </p:cNvPr>
            <p:cNvSpPr>
              <a:spLocks/>
            </p:cNvSpPr>
            <p:nvPr/>
          </p:nvSpPr>
          <p:spPr bwMode="auto">
            <a:xfrm>
              <a:off x="3281363" y="3486150"/>
              <a:ext cx="2284413" cy="2292350"/>
            </a:xfrm>
            <a:custGeom>
              <a:avLst/>
              <a:gdLst>
                <a:gd name="T0" fmla="*/ 0 w 457"/>
                <a:gd name="T1" fmla="*/ 458 h 458"/>
                <a:gd name="T2" fmla="*/ 457 w 457"/>
                <a:gd name="T3" fmla="*/ 0 h 458"/>
                <a:gd name="T4" fmla="*/ 0 w 457"/>
                <a:gd name="T5" fmla="*/ 0 h 458"/>
                <a:gd name="T6" fmla="*/ 0 w 457"/>
                <a:gd name="T7" fmla="*/ 458 h 458"/>
              </a:gdLst>
              <a:ahLst/>
              <a:cxnLst>
                <a:cxn ang="0">
                  <a:pos x="T0" y="T1"/>
                </a:cxn>
                <a:cxn ang="0">
                  <a:pos x="T2" y="T3"/>
                </a:cxn>
                <a:cxn ang="0">
                  <a:pos x="T4" y="T5"/>
                </a:cxn>
                <a:cxn ang="0">
                  <a:pos x="T6" y="T7"/>
                </a:cxn>
              </a:cxnLst>
              <a:rect l="0" t="0" r="r" b="b"/>
              <a:pathLst>
                <a:path w="457" h="458">
                  <a:moveTo>
                    <a:pt x="0" y="458"/>
                  </a:moveTo>
                  <a:cubicBezTo>
                    <a:pt x="249" y="451"/>
                    <a:pt x="451" y="250"/>
                    <a:pt x="457" y="0"/>
                  </a:cubicBezTo>
                  <a:cubicBezTo>
                    <a:pt x="0" y="0"/>
                    <a:pt x="0" y="0"/>
                    <a:pt x="0" y="0"/>
                  </a:cubicBezTo>
                  <a:lnTo>
                    <a:pt x="0" y="458"/>
                  </a:lnTo>
                  <a:close/>
                </a:path>
              </a:pathLst>
            </a:custGeom>
            <a:solidFill>
              <a:schemeClr val="accent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7" name="Freeform 27">
              <a:extLst>
                <a:ext uri="{FF2B5EF4-FFF2-40B4-BE49-F238E27FC236}">
                  <a16:creationId xmlns:a16="http://schemas.microsoft.com/office/drawing/2014/main" id="{630490E0-6902-CDB7-AD62-294A37C6FB90}"/>
                </a:ext>
              </a:extLst>
            </p:cNvPr>
            <p:cNvSpPr>
              <a:spLocks noEditPoints="1"/>
            </p:cNvSpPr>
            <p:nvPr/>
          </p:nvSpPr>
          <p:spPr bwMode="auto">
            <a:xfrm>
              <a:off x="1756514" y="2108225"/>
              <a:ext cx="759307" cy="562596"/>
            </a:xfrm>
            <a:custGeom>
              <a:avLst/>
              <a:gdLst>
                <a:gd name="T0" fmla="*/ 77 w 85"/>
                <a:gd name="T1" fmla="*/ 0 h 63"/>
                <a:gd name="T2" fmla="*/ 8 w 85"/>
                <a:gd name="T3" fmla="*/ 0 h 63"/>
                <a:gd name="T4" fmla="*/ 0 w 85"/>
                <a:gd name="T5" fmla="*/ 7 h 63"/>
                <a:gd name="T6" fmla="*/ 0 w 85"/>
                <a:gd name="T7" fmla="*/ 42 h 63"/>
                <a:gd name="T8" fmla="*/ 8 w 85"/>
                <a:gd name="T9" fmla="*/ 50 h 63"/>
                <a:gd name="T10" fmla="*/ 77 w 85"/>
                <a:gd name="T11" fmla="*/ 50 h 63"/>
                <a:gd name="T12" fmla="*/ 85 w 85"/>
                <a:gd name="T13" fmla="*/ 42 h 63"/>
                <a:gd name="T14" fmla="*/ 85 w 85"/>
                <a:gd name="T15" fmla="*/ 7 h 63"/>
                <a:gd name="T16" fmla="*/ 77 w 85"/>
                <a:gd name="T17" fmla="*/ 0 h 63"/>
                <a:gd name="T18" fmla="*/ 80 w 85"/>
                <a:gd name="T19" fmla="*/ 42 h 63"/>
                <a:gd name="T20" fmla="*/ 77 w 85"/>
                <a:gd name="T21" fmla="*/ 45 h 63"/>
                <a:gd name="T22" fmla="*/ 8 w 85"/>
                <a:gd name="T23" fmla="*/ 45 h 63"/>
                <a:gd name="T24" fmla="*/ 5 w 85"/>
                <a:gd name="T25" fmla="*/ 42 h 63"/>
                <a:gd name="T26" fmla="*/ 5 w 85"/>
                <a:gd name="T27" fmla="*/ 7 h 63"/>
                <a:gd name="T28" fmla="*/ 8 w 85"/>
                <a:gd name="T29" fmla="*/ 5 h 63"/>
                <a:gd name="T30" fmla="*/ 77 w 85"/>
                <a:gd name="T31" fmla="*/ 5 h 63"/>
                <a:gd name="T32" fmla="*/ 80 w 85"/>
                <a:gd name="T33" fmla="*/ 7 h 63"/>
                <a:gd name="T34" fmla="*/ 80 w 85"/>
                <a:gd name="T35" fmla="*/ 42 h 63"/>
                <a:gd name="T36" fmla="*/ 81 w 85"/>
                <a:gd name="T37" fmla="*/ 55 h 63"/>
                <a:gd name="T38" fmla="*/ 53 w 85"/>
                <a:gd name="T39" fmla="*/ 55 h 63"/>
                <a:gd name="T40" fmla="*/ 51 w 85"/>
                <a:gd name="T41" fmla="*/ 58 h 63"/>
                <a:gd name="T42" fmla="*/ 35 w 85"/>
                <a:gd name="T43" fmla="*/ 58 h 63"/>
                <a:gd name="T44" fmla="*/ 32 w 85"/>
                <a:gd name="T45" fmla="*/ 55 h 63"/>
                <a:gd name="T46" fmla="*/ 4 w 85"/>
                <a:gd name="T47" fmla="*/ 55 h 63"/>
                <a:gd name="T48" fmla="*/ 0 w 85"/>
                <a:gd name="T49" fmla="*/ 59 h 63"/>
                <a:gd name="T50" fmla="*/ 4 w 85"/>
                <a:gd name="T51" fmla="*/ 63 h 63"/>
                <a:gd name="T52" fmla="*/ 81 w 85"/>
                <a:gd name="T53" fmla="*/ 63 h 63"/>
                <a:gd name="T54" fmla="*/ 85 w 85"/>
                <a:gd name="T55" fmla="*/ 59 h 63"/>
                <a:gd name="T56" fmla="*/ 81 w 85"/>
                <a:gd name="T57" fmla="*/ 55 h 63"/>
                <a:gd name="T58" fmla="*/ 81 w 85"/>
                <a:gd name="T59" fmla="*/ 55 h 63"/>
                <a:gd name="T60" fmla="*/ 81 w 85"/>
                <a:gd name="T61"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63">
                  <a:moveTo>
                    <a:pt x="77" y="0"/>
                  </a:moveTo>
                  <a:cubicBezTo>
                    <a:pt x="8" y="0"/>
                    <a:pt x="8" y="0"/>
                    <a:pt x="8" y="0"/>
                  </a:cubicBezTo>
                  <a:cubicBezTo>
                    <a:pt x="4" y="0"/>
                    <a:pt x="0" y="3"/>
                    <a:pt x="0" y="7"/>
                  </a:cubicBezTo>
                  <a:cubicBezTo>
                    <a:pt x="0" y="42"/>
                    <a:pt x="0" y="42"/>
                    <a:pt x="0" y="42"/>
                  </a:cubicBezTo>
                  <a:cubicBezTo>
                    <a:pt x="0" y="47"/>
                    <a:pt x="4" y="50"/>
                    <a:pt x="8" y="50"/>
                  </a:cubicBezTo>
                  <a:cubicBezTo>
                    <a:pt x="77" y="50"/>
                    <a:pt x="77" y="50"/>
                    <a:pt x="77" y="50"/>
                  </a:cubicBezTo>
                  <a:cubicBezTo>
                    <a:pt x="82" y="50"/>
                    <a:pt x="85" y="47"/>
                    <a:pt x="85" y="42"/>
                  </a:cubicBezTo>
                  <a:cubicBezTo>
                    <a:pt x="85" y="7"/>
                    <a:pt x="85" y="7"/>
                    <a:pt x="85" y="7"/>
                  </a:cubicBezTo>
                  <a:cubicBezTo>
                    <a:pt x="85" y="3"/>
                    <a:pt x="82" y="0"/>
                    <a:pt x="77" y="0"/>
                  </a:cubicBezTo>
                  <a:close/>
                  <a:moveTo>
                    <a:pt x="80" y="42"/>
                  </a:moveTo>
                  <a:cubicBezTo>
                    <a:pt x="80" y="44"/>
                    <a:pt x="79" y="45"/>
                    <a:pt x="77" y="45"/>
                  </a:cubicBezTo>
                  <a:cubicBezTo>
                    <a:pt x="8" y="45"/>
                    <a:pt x="8" y="45"/>
                    <a:pt x="8" y="45"/>
                  </a:cubicBezTo>
                  <a:cubicBezTo>
                    <a:pt x="7" y="45"/>
                    <a:pt x="5" y="44"/>
                    <a:pt x="5" y="42"/>
                  </a:cubicBezTo>
                  <a:cubicBezTo>
                    <a:pt x="5" y="7"/>
                    <a:pt x="5" y="7"/>
                    <a:pt x="5" y="7"/>
                  </a:cubicBezTo>
                  <a:cubicBezTo>
                    <a:pt x="5" y="6"/>
                    <a:pt x="7" y="5"/>
                    <a:pt x="8" y="5"/>
                  </a:cubicBezTo>
                  <a:cubicBezTo>
                    <a:pt x="77" y="5"/>
                    <a:pt x="77" y="5"/>
                    <a:pt x="77" y="5"/>
                  </a:cubicBezTo>
                  <a:cubicBezTo>
                    <a:pt x="79" y="5"/>
                    <a:pt x="80" y="6"/>
                    <a:pt x="80" y="7"/>
                  </a:cubicBezTo>
                  <a:lnTo>
                    <a:pt x="80" y="42"/>
                  </a:lnTo>
                  <a:close/>
                  <a:moveTo>
                    <a:pt x="81" y="55"/>
                  </a:moveTo>
                  <a:cubicBezTo>
                    <a:pt x="53" y="55"/>
                    <a:pt x="53" y="55"/>
                    <a:pt x="53" y="55"/>
                  </a:cubicBezTo>
                  <a:cubicBezTo>
                    <a:pt x="53" y="57"/>
                    <a:pt x="52" y="58"/>
                    <a:pt x="51" y="58"/>
                  </a:cubicBezTo>
                  <a:cubicBezTo>
                    <a:pt x="35" y="58"/>
                    <a:pt x="35" y="58"/>
                    <a:pt x="35" y="58"/>
                  </a:cubicBezTo>
                  <a:cubicBezTo>
                    <a:pt x="33" y="58"/>
                    <a:pt x="32" y="57"/>
                    <a:pt x="32" y="55"/>
                  </a:cubicBezTo>
                  <a:cubicBezTo>
                    <a:pt x="4" y="55"/>
                    <a:pt x="4" y="55"/>
                    <a:pt x="4" y="55"/>
                  </a:cubicBezTo>
                  <a:cubicBezTo>
                    <a:pt x="2" y="55"/>
                    <a:pt x="0" y="57"/>
                    <a:pt x="0" y="59"/>
                  </a:cubicBezTo>
                  <a:cubicBezTo>
                    <a:pt x="0" y="62"/>
                    <a:pt x="2" y="63"/>
                    <a:pt x="4" y="63"/>
                  </a:cubicBezTo>
                  <a:cubicBezTo>
                    <a:pt x="81" y="63"/>
                    <a:pt x="81" y="63"/>
                    <a:pt x="81" y="63"/>
                  </a:cubicBezTo>
                  <a:cubicBezTo>
                    <a:pt x="83" y="63"/>
                    <a:pt x="85" y="62"/>
                    <a:pt x="85" y="59"/>
                  </a:cubicBezTo>
                  <a:cubicBezTo>
                    <a:pt x="85" y="57"/>
                    <a:pt x="83" y="55"/>
                    <a:pt x="81" y="55"/>
                  </a:cubicBezTo>
                  <a:close/>
                  <a:moveTo>
                    <a:pt x="81" y="55"/>
                  </a:moveTo>
                  <a:cubicBezTo>
                    <a:pt x="81" y="55"/>
                    <a:pt x="81" y="55"/>
                    <a:pt x="81" y="55"/>
                  </a:cubicBezTo>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solidFill>
                  <a:schemeClr val="accent1"/>
                </a:solidFill>
              </a:endParaRPr>
            </a:p>
          </p:txBody>
        </p:sp>
        <p:grpSp>
          <p:nvGrpSpPr>
            <p:cNvPr id="8" name="Group 7">
              <a:extLst>
                <a:ext uri="{FF2B5EF4-FFF2-40B4-BE49-F238E27FC236}">
                  <a16:creationId xmlns:a16="http://schemas.microsoft.com/office/drawing/2014/main" id="{81E0F39D-B268-5D3C-5428-10E6FC062543}"/>
                </a:ext>
              </a:extLst>
            </p:cNvPr>
            <p:cNvGrpSpPr/>
            <p:nvPr/>
          </p:nvGrpSpPr>
          <p:grpSpPr>
            <a:xfrm>
              <a:off x="4023534" y="4030501"/>
              <a:ext cx="546858" cy="751438"/>
              <a:chOff x="1920876" y="4264026"/>
              <a:chExt cx="220663" cy="303213"/>
            </a:xfrm>
            <a:solidFill>
              <a:schemeClr val="bg1"/>
            </a:solidFill>
          </p:grpSpPr>
          <p:sp>
            <p:nvSpPr>
              <p:cNvPr id="13" name="Freeform 52">
                <a:extLst>
                  <a:ext uri="{FF2B5EF4-FFF2-40B4-BE49-F238E27FC236}">
                    <a16:creationId xmlns:a16="http://schemas.microsoft.com/office/drawing/2014/main" id="{042E9F47-D2CE-DF8A-7FDA-4CBB04E0DB9A}"/>
                  </a:ext>
                </a:extLst>
              </p:cNvPr>
              <p:cNvSpPr>
                <a:spLocks noEditPoints="1"/>
              </p:cNvSpPr>
              <p:nvPr/>
            </p:nvSpPr>
            <p:spPr bwMode="auto">
              <a:xfrm>
                <a:off x="2011363" y="4549776"/>
                <a:ext cx="42863" cy="17463"/>
              </a:xfrm>
              <a:custGeom>
                <a:avLst/>
                <a:gdLst>
                  <a:gd name="T0" fmla="*/ 9 w 12"/>
                  <a:gd name="T1" fmla="*/ 0 h 5"/>
                  <a:gd name="T2" fmla="*/ 2 w 12"/>
                  <a:gd name="T3" fmla="*/ 0 h 5"/>
                  <a:gd name="T4" fmla="*/ 0 w 12"/>
                  <a:gd name="T5" fmla="*/ 3 h 5"/>
                  <a:gd name="T6" fmla="*/ 2 w 12"/>
                  <a:gd name="T7" fmla="*/ 5 h 5"/>
                  <a:gd name="T8" fmla="*/ 9 w 12"/>
                  <a:gd name="T9" fmla="*/ 5 h 5"/>
                  <a:gd name="T10" fmla="*/ 12 w 12"/>
                  <a:gd name="T11" fmla="*/ 3 h 5"/>
                  <a:gd name="T12" fmla="*/ 9 w 12"/>
                  <a:gd name="T13" fmla="*/ 0 h 5"/>
                  <a:gd name="T14" fmla="*/ 9 w 12"/>
                  <a:gd name="T15" fmla="*/ 0 h 5"/>
                  <a:gd name="T16" fmla="*/ 9 w 12"/>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5">
                    <a:moveTo>
                      <a:pt x="9" y="0"/>
                    </a:moveTo>
                    <a:cubicBezTo>
                      <a:pt x="2" y="0"/>
                      <a:pt x="2" y="0"/>
                      <a:pt x="2" y="0"/>
                    </a:cubicBezTo>
                    <a:cubicBezTo>
                      <a:pt x="1" y="0"/>
                      <a:pt x="0" y="1"/>
                      <a:pt x="0" y="3"/>
                    </a:cubicBezTo>
                    <a:cubicBezTo>
                      <a:pt x="0" y="4"/>
                      <a:pt x="1" y="5"/>
                      <a:pt x="2" y="5"/>
                    </a:cubicBezTo>
                    <a:cubicBezTo>
                      <a:pt x="9" y="5"/>
                      <a:pt x="9" y="5"/>
                      <a:pt x="9" y="5"/>
                    </a:cubicBezTo>
                    <a:cubicBezTo>
                      <a:pt x="10" y="5"/>
                      <a:pt x="12" y="4"/>
                      <a:pt x="12" y="3"/>
                    </a:cubicBezTo>
                    <a:cubicBezTo>
                      <a:pt x="12" y="1"/>
                      <a:pt x="10" y="0"/>
                      <a:pt x="9" y="0"/>
                    </a:cubicBezTo>
                    <a:close/>
                    <a:moveTo>
                      <a:pt x="9" y="0"/>
                    </a:move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solidFill>
                    <a:schemeClr val="accent1"/>
                  </a:solidFill>
                </a:endParaRPr>
              </a:p>
            </p:txBody>
          </p:sp>
          <p:sp>
            <p:nvSpPr>
              <p:cNvPr id="14" name="Freeform 53">
                <a:extLst>
                  <a:ext uri="{FF2B5EF4-FFF2-40B4-BE49-F238E27FC236}">
                    <a16:creationId xmlns:a16="http://schemas.microsoft.com/office/drawing/2014/main" id="{47973250-7138-5E2E-CC96-B3EA42311083}"/>
                  </a:ext>
                </a:extLst>
              </p:cNvPr>
              <p:cNvSpPr>
                <a:spLocks noEditPoints="1"/>
              </p:cNvSpPr>
              <p:nvPr/>
            </p:nvSpPr>
            <p:spPr bwMode="auto">
              <a:xfrm>
                <a:off x="1992313" y="4519613"/>
                <a:ext cx="76200" cy="22225"/>
              </a:xfrm>
              <a:custGeom>
                <a:avLst/>
                <a:gdLst>
                  <a:gd name="T0" fmla="*/ 19 w 21"/>
                  <a:gd name="T1" fmla="*/ 0 h 6"/>
                  <a:gd name="T2" fmla="*/ 2 w 21"/>
                  <a:gd name="T3" fmla="*/ 0 h 6"/>
                  <a:gd name="T4" fmla="*/ 0 w 21"/>
                  <a:gd name="T5" fmla="*/ 3 h 6"/>
                  <a:gd name="T6" fmla="*/ 2 w 21"/>
                  <a:gd name="T7" fmla="*/ 6 h 6"/>
                  <a:gd name="T8" fmla="*/ 19 w 21"/>
                  <a:gd name="T9" fmla="*/ 6 h 6"/>
                  <a:gd name="T10" fmla="*/ 21 w 21"/>
                  <a:gd name="T11" fmla="*/ 3 h 6"/>
                  <a:gd name="T12" fmla="*/ 19 w 21"/>
                  <a:gd name="T13" fmla="*/ 0 h 6"/>
                  <a:gd name="T14" fmla="*/ 19 w 21"/>
                  <a:gd name="T15" fmla="*/ 0 h 6"/>
                  <a:gd name="T16" fmla="*/ 19 w 21"/>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6">
                    <a:moveTo>
                      <a:pt x="19" y="0"/>
                    </a:moveTo>
                    <a:cubicBezTo>
                      <a:pt x="2" y="0"/>
                      <a:pt x="2" y="0"/>
                      <a:pt x="2" y="0"/>
                    </a:cubicBezTo>
                    <a:cubicBezTo>
                      <a:pt x="1" y="0"/>
                      <a:pt x="0" y="2"/>
                      <a:pt x="0" y="3"/>
                    </a:cubicBezTo>
                    <a:cubicBezTo>
                      <a:pt x="0" y="5"/>
                      <a:pt x="1" y="6"/>
                      <a:pt x="2" y="6"/>
                    </a:cubicBezTo>
                    <a:cubicBezTo>
                      <a:pt x="19" y="6"/>
                      <a:pt x="19" y="6"/>
                      <a:pt x="19" y="6"/>
                    </a:cubicBezTo>
                    <a:cubicBezTo>
                      <a:pt x="20" y="6"/>
                      <a:pt x="21" y="5"/>
                      <a:pt x="21" y="3"/>
                    </a:cubicBezTo>
                    <a:cubicBezTo>
                      <a:pt x="21" y="2"/>
                      <a:pt x="20" y="0"/>
                      <a:pt x="19" y="0"/>
                    </a:cubicBezTo>
                    <a:close/>
                    <a:moveTo>
                      <a:pt x="19" y="0"/>
                    </a:moveTo>
                    <a:cubicBezTo>
                      <a:pt x="19"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dirty="0">
                  <a:solidFill>
                    <a:schemeClr val="accent1"/>
                  </a:solidFill>
                </a:endParaRPr>
              </a:p>
            </p:txBody>
          </p:sp>
          <p:sp>
            <p:nvSpPr>
              <p:cNvPr id="15" name="Freeform 54">
                <a:extLst>
                  <a:ext uri="{FF2B5EF4-FFF2-40B4-BE49-F238E27FC236}">
                    <a16:creationId xmlns:a16="http://schemas.microsoft.com/office/drawing/2014/main" id="{943D736A-6D4E-19AF-FD1E-AF0D7707FCCC}"/>
                  </a:ext>
                </a:extLst>
              </p:cNvPr>
              <p:cNvSpPr>
                <a:spLocks noEditPoints="1"/>
              </p:cNvSpPr>
              <p:nvPr/>
            </p:nvSpPr>
            <p:spPr bwMode="auto">
              <a:xfrm>
                <a:off x="1920876" y="4264026"/>
                <a:ext cx="220663" cy="246063"/>
              </a:xfrm>
              <a:custGeom>
                <a:avLst/>
                <a:gdLst>
                  <a:gd name="T0" fmla="*/ 57 w 61"/>
                  <a:gd name="T1" fmla="*/ 14 h 68"/>
                  <a:gd name="T2" fmla="*/ 46 w 61"/>
                  <a:gd name="T3" fmla="*/ 4 h 68"/>
                  <a:gd name="T4" fmla="*/ 30 w 61"/>
                  <a:gd name="T5" fmla="*/ 0 h 68"/>
                  <a:gd name="T6" fmla="*/ 9 w 61"/>
                  <a:gd name="T7" fmla="*/ 8 h 68"/>
                  <a:gd name="T8" fmla="*/ 0 w 61"/>
                  <a:gd name="T9" fmla="*/ 29 h 68"/>
                  <a:gd name="T10" fmla="*/ 3 w 61"/>
                  <a:gd name="T11" fmla="*/ 40 h 68"/>
                  <a:gd name="T12" fmla="*/ 10 w 61"/>
                  <a:gd name="T13" fmla="*/ 54 h 68"/>
                  <a:gd name="T14" fmla="*/ 13 w 61"/>
                  <a:gd name="T15" fmla="*/ 60 h 68"/>
                  <a:gd name="T16" fmla="*/ 17 w 61"/>
                  <a:gd name="T17" fmla="*/ 67 h 68"/>
                  <a:gd name="T18" fmla="*/ 19 w 61"/>
                  <a:gd name="T19" fmla="*/ 68 h 68"/>
                  <a:gd name="T20" fmla="*/ 43 w 61"/>
                  <a:gd name="T21" fmla="*/ 68 h 68"/>
                  <a:gd name="T22" fmla="*/ 46 w 61"/>
                  <a:gd name="T23" fmla="*/ 67 h 68"/>
                  <a:gd name="T24" fmla="*/ 48 w 61"/>
                  <a:gd name="T25" fmla="*/ 61 h 68"/>
                  <a:gd name="T26" fmla="*/ 50 w 61"/>
                  <a:gd name="T27" fmla="*/ 56 h 68"/>
                  <a:gd name="T28" fmla="*/ 58 w 61"/>
                  <a:gd name="T29" fmla="*/ 41 h 68"/>
                  <a:gd name="T30" fmla="*/ 61 w 61"/>
                  <a:gd name="T31" fmla="*/ 29 h 68"/>
                  <a:gd name="T32" fmla="*/ 57 w 61"/>
                  <a:gd name="T33" fmla="*/ 14 h 68"/>
                  <a:gd name="T34" fmla="*/ 53 w 61"/>
                  <a:gd name="T35" fmla="*/ 39 h 68"/>
                  <a:gd name="T36" fmla="*/ 46 w 61"/>
                  <a:gd name="T37" fmla="*/ 53 h 68"/>
                  <a:gd name="T38" fmla="*/ 43 w 61"/>
                  <a:gd name="T39" fmla="*/ 60 h 68"/>
                  <a:gd name="T40" fmla="*/ 42 w 61"/>
                  <a:gd name="T41" fmla="*/ 63 h 68"/>
                  <a:gd name="T42" fmla="*/ 20 w 61"/>
                  <a:gd name="T43" fmla="*/ 63 h 68"/>
                  <a:gd name="T44" fmla="*/ 18 w 61"/>
                  <a:gd name="T45" fmla="*/ 58 h 68"/>
                  <a:gd name="T46" fmla="*/ 15 w 61"/>
                  <a:gd name="T47" fmla="*/ 52 h 68"/>
                  <a:gd name="T48" fmla="*/ 8 w 61"/>
                  <a:gd name="T49" fmla="*/ 39 h 68"/>
                  <a:gd name="T50" fmla="*/ 6 w 61"/>
                  <a:gd name="T51" fmla="*/ 29 h 68"/>
                  <a:gd name="T52" fmla="*/ 30 w 61"/>
                  <a:gd name="T53" fmla="*/ 5 h 68"/>
                  <a:gd name="T54" fmla="*/ 43 w 61"/>
                  <a:gd name="T55" fmla="*/ 8 h 68"/>
                  <a:gd name="T56" fmla="*/ 52 w 61"/>
                  <a:gd name="T57" fmla="*/ 17 h 68"/>
                  <a:gd name="T58" fmla="*/ 55 w 61"/>
                  <a:gd name="T59" fmla="*/ 29 h 68"/>
                  <a:gd name="T60" fmla="*/ 53 w 61"/>
                  <a:gd name="T61" fmla="*/ 39 h 68"/>
                  <a:gd name="T62" fmla="*/ 53 w 61"/>
                  <a:gd name="T63" fmla="*/ 39 h 68"/>
                  <a:gd name="T64" fmla="*/ 53 w 61"/>
                  <a:gd name="T65" fmla="*/ 3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 h="68">
                    <a:moveTo>
                      <a:pt x="57" y="14"/>
                    </a:moveTo>
                    <a:cubicBezTo>
                      <a:pt x="54" y="10"/>
                      <a:pt x="50" y="6"/>
                      <a:pt x="46" y="4"/>
                    </a:cubicBezTo>
                    <a:cubicBezTo>
                      <a:pt x="41" y="1"/>
                      <a:pt x="36" y="0"/>
                      <a:pt x="30" y="0"/>
                    </a:cubicBezTo>
                    <a:cubicBezTo>
                      <a:pt x="22" y="0"/>
                      <a:pt x="15" y="3"/>
                      <a:pt x="9" y="8"/>
                    </a:cubicBezTo>
                    <a:cubicBezTo>
                      <a:pt x="4" y="14"/>
                      <a:pt x="0" y="21"/>
                      <a:pt x="0" y="29"/>
                    </a:cubicBezTo>
                    <a:cubicBezTo>
                      <a:pt x="0" y="33"/>
                      <a:pt x="1" y="37"/>
                      <a:pt x="3" y="40"/>
                    </a:cubicBezTo>
                    <a:cubicBezTo>
                      <a:pt x="4" y="44"/>
                      <a:pt x="7" y="49"/>
                      <a:pt x="10" y="54"/>
                    </a:cubicBezTo>
                    <a:cubicBezTo>
                      <a:pt x="11" y="56"/>
                      <a:pt x="12" y="58"/>
                      <a:pt x="13" y="60"/>
                    </a:cubicBezTo>
                    <a:cubicBezTo>
                      <a:pt x="14" y="64"/>
                      <a:pt x="16" y="66"/>
                      <a:pt x="17" y="67"/>
                    </a:cubicBezTo>
                    <a:cubicBezTo>
                      <a:pt x="17" y="68"/>
                      <a:pt x="18" y="68"/>
                      <a:pt x="19" y="68"/>
                    </a:cubicBezTo>
                    <a:cubicBezTo>
                      <a:pt x="43" y="68"/>
                      <a:pt x="43" y="68"/>
                      <a:pt x="43" y="68"/>
                    </a:cubicBezTo>
                    <a:cubicBezTo>
                      <a:pt x="44" y="68"/>
                      <a:pt x="45" y="68"/>
                      <a:pt x="46" y="67"/>
                    </a:cubicBezTo>
                    <a:cubicBezTo>
                      <a:pt x="46" y="66"/>
                      <a:pt x="47" y="64"/>
                      <a:pt x="48" y="61"/>
                    </a:cubicBezTo>
                    <a:cubicBezTo>
                      <a:pt x="49" y="59"/>
                      <a:pt x="50" y="57"/>
                      <a:pt x="50" y="56"/>
                    </a:cubicBezTo>
                    <a:cubicBezTo>
                      <a:pt x="54" y="50"/>
                      <a:pt x="56" y="45"/>
                      <a:pt x="58" y="41"/>
                    </a:cubicBezTo>
                    <a:cubicBezTo>
                      <a:pt x="60" y="37"/>
                      <a:pt x="61" y="33"/>
                      <a:pt x="61" y="29"/>
                    </a:cubicBezTo>
                    <a:cubicBezTo>
                      <a:pt x="61" y="24"/>
                      <a:pt x="59" y="19"/>
                      <a:pt x="57" y="14"/>
                    </a:cubicBezTo>
                    <a:close/>
                    <a:moveTo>
                      <a:pt x="53" y="39"/>
                    </a:moveTo>
                    <a:cubicBezTo>
                      <a:pt x="51" y="43"/>
                      <a:pt x="49" y="48"/>
                      <a:pt x="46" y="53"/>
                    </a:cubicBezTo>
                    <a:cubicBezTo>
                      <a:pt x="45" y="55"/>
                      <a:pt x="44" y="57"/>
                      <a:pt x="43" y="60"/>
                    </a:cubicBezTo>
                    <a:cubicBezTo>
                      <a:pt x="42" y="61"/>
                      <a:pt x="42" y="62"/>
                      <a:pt x="42" y="63"/>
                    </a:cubicBezTo>
                    <a:cubicBezTo>
                      <a:pt x="20" y="63"/>
                      <a:pt x="20" y="63"/>
                      <a:pt x="20" y="63"/>
                    </a:cubicBezTo>
                    <a:cubicBezTo>
                      <a:pt x="20" y="62"/>
                      <a:pt x="19" y="60"/>
                      <a:pt x="18" y="58"/>
                    </a:cubicBezTo>
                    <a:cubicBezTo>
                      <a:pt x="17" y="55"/>
                      <a:pt x="16" y="53"/>
                      <a:pt x="15" y="52"/>
                    </a:cubicBezTo>
                    <a:cubicBezTo>
                      <a:pt x="12" y="46"/>
                      <a:pt x="10" y="42"/>
                      <a:pt x="8" y="39"/>
                    </a:cubicBezTo>
                    <a:cubicBezTo>
                      <a:pt x="7" y="35"/>
                      <a:pt x="6" y="32"/>
                      <a:pt x="6" y="29"/>
                    </a:cubicBezTo>
                    <a:cubicBezTo>
                      <a:pt x="6" y="16"/>
                      <a:pt x="17" y="5"/>
                      <a:pt x="30" y="5"/>
                    </a:cubicBezTo>
                    <a:cubicBezTo>
                      <a:pt x="35" y="5"/>
                      <a:pt x="39" y="6"/>
                      <a:pt x="43" y="8"/>
                    </a:cubicBezTo>
                    <a:cubicBezTo>
                      <a:pt x="47" y="10"/>
                      <a:pt x="50" y="13"/>
                      <a:pt x="52" y="17"/>
                    </a:cubicBezTo>
                    <a:cubicBezTo>
                      <a:pt x="54" y="21"/>
                      <a:pt x="55" y="25"/>
                      <a:pt x="55" y="29"/>
                    </a:cubicBezTo>
                    <a:cubicBezTo>
                      <a:pt x="55" y="32"/>
                      <a:pt x="54" y="36"/>
                      <a:pt x="53" y="39"/>
                    </a:cubicBezTo>
                    <a:close/>
                    <a:moveTo>
                      <a:pt x="53" y="39"/>
                    </a:moveTo>
                    <a:cubicBezTo>
                      <a:pt x="53" y="39"/>
                      <a:pt x="53" y="39"/>
                      <a:pt x="53" y="3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solidFill>
                    <a:schemeClr val="accent1"/>
                  </a:solidFill>
                </a:endParaRPr>
              </a:p>
            </p:txBody>
          </p:sp>
        </p:grpSp>
        <p:sp>
          <p:nvSpPr>
            <p:cNvPr id="9" name="Freeform 115">
              <a:extLst>
                <a:ext uri="{FF2B5EF4-FFF2-40B4-BE49-F238E27FC236}">
                  <a16:creationId xmlns:a16="http://schemas.microsoft.com/office/drawing/2014/main" id="{4AA2F6A9-0982-15B3-A304-C38B1470D8A1}"/>
                </a:ext>
              </a:extLst>
            </p:cNvPr>
            <p:cNvSpPr>
              <a:spLocks noEditPoints="1"/>
            </p:cNvSpPr>
            <p:nvPr/>
          </p:nvSpPr>
          <p:spPr bwMode="auto">
            <a:xfrm>
              <a:off x="3980068" y="2080685"/>
              <a:ext cx="690279" cy="590136"/>
            </a:xfrm>
            <a:custGeom>
              <a:avLst/>
              <a:gdLst>
                <a:gd name="T0" fmla="*/ 43 w 85"/>
                <a:gd name="T1" fmla="*/ 23 h 73"/>
                <a:gd name="T2" fmla="*/ 24 w 85"/>
                <a:gd name="T3" fmla="*/ 41 h 73"/>
                <a:gd name="T4" fmla="*/ 43 w 85"/>
                <a:gd name="T5" fmla="*/ 60 h 73"/>
                <a:gd name="T6" fmla="*/ 62 w 85"/>
                <a:gd name="T7" fmla="*/ 41 h 73"/>
                <a:gd name="T8" fmla="*/ 43 w 85"/>
                <a:gd name="T9" fmla="*/ 23 h 73"/>
                <a:gd name="T10" fmla="*/ 43 w 85"/>
                <a:gd name="T11" fmla="*/ 57 h 73"/>
                <a:gd name="T12" fmla="*/ 27 w 85"/>
                <a:gd name="T13" fmla="*/ 41 h 73"/>
                <a:gd name="T14" fmla="*/ 43 w 85"/>
                <a:gd name="T15" fmla="*/ 25 h 73"/>
                <a:gd name="T16" fmla="*/ 59 w 85"/>
                <a:gd name="T17" fmla="*/ 41 h 73"/>
                <a:gd name="T18" fmla="*/ 43 w 85"/>
                <a:gd name="T19" fmla="*/ 57 h 73"/>
                <a:gd name="T20" fmla="*/ 45 w 85"/>
                <a:gd name="T21" fmla="*/ 29 h 73"/>
                <a:gd name="T22" fmla="*/ 32 w 85"/>
                <a:gd name="T23" fmla="*/ 36 h 73"/>
                <a:gd name="T24" fmla="*/ 33 w 85"/>
                <a:gd name="T25" fmla="*/ 37 h 73"/>
                <a:gd name="T26" fmla="*/ 34 w 85"/>
                <a:gd name="T27" fmla="*/ 38 h 73"/>
                <a:gd name="T28" fmla="*/ 35 w 85"/>
                <a:gd name="T29" fmla="*/ 37 h 73"/>
                <a:gd name="T30" fmla="*/ 45 w 85"/>
                <a:gd name="T31" fmla="*/ 31 h 73"/>
                <a:gd name="T32" fmla="*/ 46 w 85"/>
                <a:gd name="T33" fmla="*/ 30 h 73"/>
                <a:gd name="T34" fmla="*/ 45 w 85"/>
                <a:gd name="T35" fmla="*/ 29 h 73"/>
                <a:gd name="T36" fmla="*/ 32 w 85"/>
                <a:gd name="T37" fmla="*/ 39 h 73"/>
                <a:gd name="T38" fmla="*/ 31 w 85"/>
                <a:gd name="T39" fmla="*/ 40 h 73"/>
                <a:gd name="T40" fmla="*/ 30 w 85"/>
                <a:gd name="T41" fmla="*/ 42 h 73"/>
                <a:gd name="T42" fmla="*/ 32 w 85"/>
                <a:gd name="T43" fmla="*/ 44 h 73"/>
                <a:gd name="T44" fmla="*/ 33 w 85"/>
                <a:gd name="T45" fmla="*/ 42 h 73"/>
                <a:gd name="T46" fmla="*/ 33 w 85"/>
                <a:gd name="T47" fmla="*/ 40 h 73"/>
                <a:gd name="T48" fmla="*/ 32 w 85"/>
                <a:gd name="T49" fmla="*/ 39 h 73"/>
                <a:gd name="T50" fmla="*/ 77 w 85"/>
                <a:gd name="T51" fmla="*/ 14 h 73"/>
                <a:gd name="T52" fmla="*/ 70 w 85"/>
                <a:gd name="T53" fmla="*/ 14 h 73"/>
                <a:gd name="T54" fmla="*/ 65 w 85"/>
                <a:gd name="T55" fmla="*/ 5 h 73"/>
                <a:gd name="T56" fmla="*/ 65 w 85"/>
                <a:gd name="T57" fmla="*/ 5 h 73"/>
                <a:gd name="T58" fmla="*/ 54 w 85"/>
                <a:gd name="T59" fmla="*/ 0 h 73"/>
                <a:gd name="T60" fmla="*/ 32 w 85"/>
                <a:gd name="T61" fmla="*/ 0 h 73"/>
                <a:gd name="T62" fmla="*/ 30 w 85"/>
                <a:gd name="T63" fmla="*/ 0 h 73"/>
                <a:gd name="T64" fmla="*/ 21 w 85"/>
                <a:gd name="T65" fmla="*/ 5 h 73"/>
                <a:gd name="T66" fmla="*/ 21 w 85"/>
                <a:gd name="T67" fmla="*/ 5 h 73"/>
                <a:gd name="T68" fmla="*/ 16 w 85"/>
                <a:gd name="T69" fmla="*/ 14 h 73"/>
                <a:gd name="T70" fmla="*/ 10 w 85"/>
                <a:gd name="T71" fmla="*/ 14 h 73"/>
                <a:gd name="T72" fmla="*/ 0 w 85"/>
                <a:gd name="T73" fmla="*/ 24 h 73"/>
                <a:gd name="T74" fmla="*/ 0 w 85"/>
                <a:gd name="T75" fmla="*/ 64 h 73"/>
                <a:gd name="T76" fmla="*/ 10 w 85"/>
                <a:gd name="T77" fmla="*/ 73 h 73"/>
                <a:gd name="T78" fmla="*/ 77 w 85"/>
                <a:gd name="T79" fmla="*/ 73 h 73"/>
                <a:gd name="T80" fmla="*/ 85 w 85"/>
                <a:gd name="T81" fmla="*/ 64 h 73"/>
                <a:gd name="T82" fmla="*/ 85 w 85"/>
                <a:gd name="T83" fmla="*/ 24 h 73"/>
                <a:gd name="T84" fmla="*/ 77 w 85"/>
                <a:gd name="T85" fmla="*/ 14 h 73"/>
                <a:gd name="T86" fmla="*/ 80 w 85"/>
                <a:gd name="T87" fmla="*/ 64 h 73"/>
                <a:gd name="T88" fmla="*/ 77 w 85"/>
                <a:gd name="T89" fmla="*/ 68 h 73"/>
                <a:gd name="T90" fmla="*/ 10 w 85"/>
                <a:gd name="T91" fmla="*/ 68 h 73"/>
                <a:gd name="T92" fmla="*/ 6 w 85"/>
                <a:gd name="T93" fmla="*/ 64 h 73"/>
                <a:gd name="T94" fmla="*/ 6 w 85"/>
                <a:gd name="T95" fmla="*/ 24 h 73"/>
                <a:gd name="T96" fmla="*/ 10 w 85"/>
                <a:gd name="T97" fmla="*/ 20 h 73"/>
                <a:gd name="T98" fmla="*/ 18 w 85"/>
                <a:gd name="T99" fmla="*/ 20 h 73"/>
                <a:gd name="T100" fmla="*/ 20 w 85"/>
                <a:gd name="T101" fmla="*/ 18 h 73"/>
                <a:gd name="T102" fmla="*/ 25 w 85"/>
                <a:gd name="T103" fmla="*/ 8 h 73"/>
                <a:gd name="T104" fmla="*/ 30 w 85"/>
                <a:gd name="T105" fmla="*/ 5 h 73"/>
                <a:gd name="T106" fmla="*/ 54 w 85"/>
                <a:gd name="T107" fmla="*/ 5 h 73"/>
                <a:gd name="T108" fmla="*/ 60 w 85"/>
                <a:gd name="T109" fmla="*/ 8 h 73"/>
                <a:gd name="T110" fmla="*/ 66 w 85"/>
                <a:gd name="T111" fmla="*/ 18 h 73"/>
                <a:gd name="T112" fmla="*/ 69 w 85"/>
                <a:gd name="T113" fmla="*/ 20 h 73"/>
                <a:gd name="T114" fmla="*/ 77 w 85"/>
                <a:gd name="T115" fmla="*/ 20 h 73"/>
                <a:gd name="T116" fmla="*/ 80 w 85"/>
                <a:gd name="T117" fmla="*/ 24 h 73"/>
                <a:gd name="T118" fmla="*/ 80 w 85"/>
                <a:gd name="T119" fmla="*/ 6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5" h="73">
                  <a:moveTo>
                    <a:pt x="43" y="23"/>
                  </a:moveTo>
                  <a:cubicBezTo>
                    <a:pt x="33" y="23"/>
                    <a:pt x="24" y="31"/>
                    <a:pt x="24" y="41"/>
                  </a:cubicBezTo>
                  <a:cubicBezTo>
                    <a:pt x="24" y="52"/>
                    <a:pt x="33" y="60"/>
                    <a:pt x="43" y="60"/>
                  </a:cubicBezTo>
                  <a:cubicBezTo>
                    <a:pt x="53" y="60"/>
                    <a:pt x="62" y="52"/>
                    <a:pt x="62" y="41"/>
                  </a:cubicBezTo>
                  <a:cubicBezTo>
                    <a:pt x="62" y="31"/>
                    <a:pt x="53" y="23"/>
                    <a:pt x="43" y="23"/>
                  </a:cubicBezTo>
                  <a:close/>
                  <a:moveTo>
                    <a:pt x="43" y="57"/>
                  </a:moveTo>
                  <a:cubicBezTo>
                    <a:pt x="34" y="57"/>
                    <a:pt x="27" y="50"/>
                    <a:pt x="27" y="41"/>
                  </a:cubicBezTo>
                  <a:cubicBezTo>
                    <a:pt x="27" y="32"/>
                    <a:pt x="34" y="25"/>
                    <a:pt x="43" y="25"/>
                  </a:cubicBezTo>
                  <a:cubicBezTo>
                    <a:pt x="52" y="25"/>
                    <a:pt x="59" y="32"/>
                    <a:pt x="59" y="41"/>
                  </a:cubicBezTo>
                  <a:cubicBezTo>
                    <a:pt x="59" y="50"/>
                    <a:pt x="52" y="57"/>
                    <a:pt x="43" y="57"/>
                  </a:cubicBezTo>
                  <a:close/>
                  <a:moveTo>
                    <a:pt x="45" y="29"/>
                  </a:moveTo>
                  <a:cubicBezTo>
                    <a:pt x="40" y="29"/>
                    <a:pt x="35" y="31"/>
                    <a:pt x="32" y="36"/>
                  </a:cubicBezTo>
                  <a:cubicBezTo>
                    <a:pt x="32" y="36"/>
                    <a:pt x="32" y="37"/>
                    <a:pt x="33" y="37"/>
                  </a:cubicBezTo>
                  <a:cubicBezTo>
                    <a:pt x="33" y="37"/>
                    <a:pt x="33" y="38"/>
                    <a:pt x="34" y="38"/>
                  </a:cubicBezTo>
                  <a:cubicBezTo>
                    <a:pt x="34" y="38"/>
                    <a:pt x="34" y="37"/>
                    <a:pt x="35" y="37"/>
                  </a:cubicBezTo>
                  <a:cubicBezTo>
                    <a:pt x="37" y="33"/>
                    <a:pt x="41" y="31"/>
                    <a:pt x="45" y="31"/>
                  </a:cubicBezTo>
                  <a:cubicBezTo>
                    <a:pt x="45" y="31"/>
                    <a:pt x="46" y="31"/>
                    <a:pt x="46" y="30"/>
                  </a:cubicBezTo>
                  <a:cubicBezTo>
                    <a:pt x="46" y="29"/>
                    <a:pt x="45" y="29"/>
                    <a:pt x="45" y="29"/>
                  </a:cubicBezTo>
                  <a:close/>
                  <a:moveTo>
                    <a:pt x="32" y="39"/>
                  </a:moveTo>
                  <a:cubicBezTo>
                    <a:pt x="32" y="38"/>
                    <a:pt x="31" y="39"/>
                    <a:pt x="31" y="40"/>
                  </a:cubicBezTo>
                  <a:cubicBezTo>
                    <a:pt x="31" y="41"/>
                    <a:pt x="30" y="41"/>
                    <a:pt x="30" y="42"/>
                  </a:cubicBezTo>
                  <a:cubicBezTo>
                    <a:pt x="30" y="43"/>
                    <a:pt x="31" y="44"/>
                    <a:pt x="32" y="44"/>
                  </a:cubicBezTo>
                  <a:cubicBezTo>
                    <a:pt x="32" y="44"/>
                    <a:pt x="33" y="43"/>
                    <a:pt x="33" y="42"/>
                  </a:cubicBezTo>
                  <a:cubicBezTo>
                    <a:pt x="33" y="41"/>
                    <a:pt x="33" y="41"/>
                    <a:pt x="33" y="40"/>
                  </a:cubicBezTo>
                  <a:cubicBezTo>
                    <a:pt x="34" y="39"/>
                    <a:pt x="33" y="39"/>
                    <a:pt x="32" y="39"/>
                  </a:cubicBezTo>
                  <a:close/>
                  <a:moveTo>
                    <a:pt x="77" y="14"/>
                  </a:moveTo>
                  <a:cubicBezTo>
                    <a:pt x="70" y="14"/>
                    <a:pt x="70" y="14"/>
                    <a:pt x="70" y="14"/>
                  </a:cubicBezTo>
                  <a:cubicBezTo>
                    <a:pt x="65" y="5"/>
                    <a:pt x="65" y="5"/>
                    <a:pt x="65" y="5"/>
                  </a:cubicBezTo>
                  <a:cubicBezTo>
                    <a:pt x="65" y="5"/>
                    <a:pt x="65" y="5"/>
                    <a:pt x="65" y="5"/>
                  </a:cubicBezTo>
                  <a:cubicBezTo>
                    <a:pt x="62" y="2"/>
                    <a:pt x="59" y="0"/>
                    <a:pt x="54" y="0"/>
                  </a:cubicBezTo>
                  <a:cubicBezTo>
                    <a:pt x="32" y="0"/>
                    <a:pt x="32" y="0"/>
                    <a:pt x="32" y="0"/>
                  </a:cubicBezTo>
                  <a:cubicBezTo>
                    <a:pt x="30" y="0"/>
                    <a:pt x="30" y="0"/>
                    <a:pt x="30" y="0"/>
                  </a:cubicBezTo>
                  <a:cubicBezTo>
                    <a:pt x="27" y="0"/>
                    <a:pt x="24" y="1"/>
                    <a:pt x="21" y="5"/>
                  </a:cubicBezTo>
                  <a:cubicBezTo>
                    <a:pt x="21" y="5"/>
                    <a:pt x="21" y="5"/>
                    <a:pt x="21" y="5"/>
                  </a:cubicBezTo>
                  <a:cubicBezTo>
                    <a:pt x="16" y="14"/>
                    <a:pt x="16" y="14"/>
                    <a:pt x="16" y="14"/>
                  </a:cubicBezTo>
                  <a:cubicBezTo>
                    <a:pt x="10" y="14"/>
                    <a:pt x="10" y="14"/>
                    <a:pt x="10" y="14"/>
                  </a:cubicBezTo>
                  <a:cubicBezTo>
                    <a:pt x="4" y="14"/>
                    <a:pt x="0" y="19"/>
                    <a:pt x="0" y="24"/>
                  </a:cubicBezTo>
                  <a:cubicBezTo>
                    <a:pt x="0" y="64"/>
                    <a:pt x="0" y="64"/>
                    <a:pt x="0" y="64"/>
                  </a:cubicBezTo>
                  <a:cubicBezTo>
                    <a:pt x="0" y="69"/>
                    <a:pt x="5" y="73"/>
                    <a:pt x="10" y="73"/>
                  </a:cubicBezTo>
                  <a:cubicBezTo>
                    <a:pt x="77" y="73"/>
                    <a:pt x="77" y="73"/>
                    <a:pt x="77" y="73"/>
                  </a:cubicBezTo>
                  <a:cubicBezTo>
                    <a:pt x="81" y="73"/>
                    <a:pt x="85" y="69"/>
                    <a:pt x="85" y="64"/>
                  </a:cubicBezTo>
                  <a:cubicBezTo>
                    <a:pt x="85" y="24"/>
                    <a:pt x="85" y="24"/>
                    <a:pt x="85" y="24"/>
                  </a:cubicBezTo>
                  <a:cubicBezTo>
                    <a:pt x="85" y="18"/>
                    <a:pt x="81" y="14"/>
                    <a:pt x="77" y="14"/>
                  </a:cubicBezTo>
                  <a:close/>
                  <a:moveTo>
                    <a:pt x="80" y="64"/>
                  </a:moveTo>
                  <a:cubicBezTo>
                    <a:pt x="80" y="66"/>
                    <a:pt x="79" y="68"/>
                    <a:pt x="77" y="68"/>
                  </a:cubicBezTo>
                  <a:cubicBezTo>
                    <a:pt x="10" y="68"/>
                    <a:pt x="10" y="68"/>
                    <a:pt x="10" y="68"/>
                  </a:cubicBezTo>
                  <a:cubicBezTo>
                    <a:pt x="7" y="68"/>
                    <a:pt x="6" y="66"/>
                    <a:pt x="6" y="64"/>
                  </a:cubicBezTo>
                  <a:cubicBezTo>
                    <a:pt x="6" y="24"/>
                    <a:pt x="6" y="24"/>
                    <a:pt x="6" y="24"/>
                  </a:cubicBezTo>
                  <a:cubicBezTo>
                    <a:pt x="6" y="21"/>
                    <a:pt x="8" y="20"/>
                    <a:pt x="10" y="20"/>
                  </a:cubicBezTo>
                  <a:cubicBezTo>
                    <a:pt x="18" y="20"/>
                    <a:pt x="18" y="20"/>
                    <a:pt x="18" y="20"/>
                  </a:cubicBezTo>
                  <a:cubicBezTo>
                    <a:pt x="19" y="20"/>
                    <a:pt x="20" y="19"/>
                    <a:pt x="20" y="18"/>
                  </a:cubicBezTo>
                  <a:cubicBezTo>
                    <a:pt x="25" y="8"/>
                    <a:pt x="25" y="8"/>
                    <a:pt x="25" y="8"/>
                  </a:cubicBezTo>
                  <a:cubicBezTo>
                    <a:pt x="27" y="5"/>
                    <a:pt x="28" y="5"/>
                    <a:pt x="30" y="5"/>
                  </a:cubicBezTo>
                  <a:cubicBezTo>
                    <a:pt x="54" y="5"/>
                    <a:pt x="54" y="5"/>
                    <a:pt x="54" y="5"/>
                  </a:cubicBezTo>
                  <a:cubicBezTo>
                    <a:pt x="57" y="5"/>
                    <a:pt x="59" y="6"/>
                    <a:pt x="60" y="8"/>
                  </a:cubicBezTo>
                  <a:cubicBezTo>
                    <a:pt x="66" y="18"/>
                    <a:pt x="66" y="18"/>
                    <a:pt x="66" y="18"/>
                  </a:cubicBezTo>
                  <a:cubicBezTo>
                    <a:pt x="67" y="19"/>
                    <a:pt x="68" y="20"/>
                    <a:pt x="69" y="20"/>
                  </a:cubicBezTo>
                  <a:cubicBezTo>
                    <a:pt x="77" y="20"/>
                    <a:pt x="77" y="20"/>
                    <a:pt x="77" y="20"/>
                  </a:cubicBezTo>
                  <a:cubicBezTo>
                    <a:pt x="79" y="20"/>
                    <a:pt x="80" y="22"/>
                    <a:pt x="80" y="24"/>
                  </a:cubicBezTo>
                  <a:lnTo>
                    <a:pt x="80" y="64"/>
                  </a:lnTo>
                  <a:close/>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solidFill>
                  <a:schemeClr val="accent1"/>
                </a:solidFill>
              </a:endParaRPr>
            </a:p>
          </p:txBody>
        </p:sp>
        <p:sp>
          <p:nvSpPr>
            <p:cNvPr id="10" name="Freeform 920">
              <a:extLst>
                <a:ext uri="{FF2B5EF4-FFF2-40B4-BE49-F238E27FC236}">
                  <a16:creationId xmlns:a16="http://schemas.microsoft.com/office/drawing/2014/main" id="{6F19A26D-0B3A-8E48-D1E1-8B1D4FA26ED5}"/>
                </a:ext>
              </a:extLst>
            </p:cNvPr>
            <p:cNvSpPr>
              <a:spLocks noEditPoints="1"/>
            </p:cNvSpPr>
            <p:nvPr/>
          </p:nvSpPr>
          <p:spPr bwMode="auto">
            <a:xfrm>
              <a:off x="1866410" y="4104389"/>
              <a:ext cx="649411" cy="651372"/>
            </a:xfrm>
            <a:custGeom>
              <a:avLst/>
              <a:gdLst>
                <a:gd name="T0" fmla="*/ 285 w 440"/>
                <a:gd name="T1" fmla="*/ 442 h 442"/>
                <a:gd name="T2" fmla="*/ 108 w 440"/>
                <a:gd name="T3" fmla="*/ 406 h 442"/>
                <a:gd name="T4" fmla="*/ 100 w 440"/>
                <a:gd name="T5" fmla="*/ 390 h 442"/>
                <a:gd name="T6" fmla="*/ 100 w 440"/>
                <a:gd name="T7" fmla="*/ 202 h 442"/>
                <a:gd name="T8" fmla="*/ 107 w 440"/>
                <a:gd name="T9" fmla="*/ 187 h 442"/>
                <a:gd name="T10" fmla="*/ 178 w 440"/>
                <a:gd name="T11" fmla="*/ 140 h 442"/>
                <a:gd name="T12" fmla="*/ 259 w 440"/>
                <a:gd name="T13" fmla="*/ 61 h 442"/>
                <a:gd name="T14" fmla="*/ 319 w 440"/>
                <a:gd name="T15" fmla="*/ 0 h 442"/>
                <a:gd name="T16" fmla="*/ 361 w 440"/>
                <a:gd name="T17" fmla="*/ 29 h 442"/>
                <a:gd name="T18" fmla="*/ 332 w 440"/>
                <a:gd name="T19" fmla="*/ 159 h 442"/>
                <a:gd name="T20" fmla="*/ 389 w 440"/>
                <a:gd name="T21" fmla="*/ 174 h 442"/>
                <a:gd name="T22" fmla="*/ 437 w 440"/>
                <a:gd name="T23" fmla="*/ 224 h 442"/>
                <a:gd name="T24" fmla="*/ 402 w 440"/>
                <a:gd name="T25" fmla="*/ 292 h 442"/>
                <a:gd name="T26" fmla="*/ 328 w 440"/>
                <a:gd name="T27" fmla="*/ 435 h 442"/>
                <a:gd name="T28" fmla="*/ 285 w 440"/>
                <a:gd name="T29" fmla="*/ 442 h 442"/>
                <a:gd name="T30" fmla="*/ 139 w 440"/>
                <a:gd name="T31" fmla="*/ 379 h 442"/>
                <a:gd name="T32" fmla="*/ 309 w 440"/>
                <a:gd name="T33" fmla="*/ 402 h 442"/>
                <a:gd name="T34" fmla="*/ 368 w 440"/>
                <a:gd name="T35" fmla="*/ 273 h 442"/>
                <a:gd name="T36" fmla="*/ 376 w 440"/>
                <a:gd name="T37" fmla="*/ 263 h 442"/>
                <a:gd name="T38" fmla="*/ 398 w 440"/>
                <a:gd name="T39" fmla="*/ 230 h 442"/>
                <a:gd name="T40" fmla="*/ 378 w 440"/>
                <a:gd name="T41" fmla="*/ 210 h 442"/>
                <a:gd name="T42" fmla="*/ 293 w 440"/>
                <a:gd name="T43" fmla="*/ 189 h 442"/>
                <a:gd name="T44" fmla="*/ 279 w 440"/>
                <a:gd name="T45" fmla="*/ 176 h 442"/>
                <a:gd name="T46" fmla="*/ 283 w 440"/>
                <a:gd name="T47" fmla="*/ 158 h 442"/>
                <a:gd name="T48" fmla="*/ 326 w 440"/>
                <a:gd name="T49" fmla="*/ 44 h 442"/>
                <a:gd name="T50" fmla="*/ 319 w 440"/>
                <a:gd name="T51" fmla="*/ 38 h 442"/>
                <a:gd name="T52" fmla="*/ 295 w 440"/>
                <a:gd name="T53" fmla="*/ 74 h 442"/>
                <a:gd name="T54" fmla="*/ 196 w 440"/>
                <a:gd name="T55" fmla="*/ 174 h 442"/>
                <a:gd name="T56" fmla="*/ 139 w 440"/>
                <a:gd name="T57" fmla="*/ 212 h 442"/>
                <a:gd name="T58" fmla="*/ 139 w 440"/>
                <a:gd name="T59" fmla="*/ 379 h 442"/>
                <a:gd name="T60" fmla="*/ 63 w 440"/>
                <a:gd name="T61" fmla="*/ 392 h 442"/>
                <a:gd name="T62" fmla="*/ 63 w 440"/>
                <a:gd name="T63" fmla="*/ 200 h 442"/>
                <a:gd name="T64" fmla="*/ 31 w 440"/>
                <a:gd name="T65" fmla="*/ 169 h 442"/>
                <a:gd name="T66" fmla="*/ 0 w 440"/>
                <a:gd name="T67" fmla="*/ 200 h 442"/>
                <a:gd name="T68" fmla="*/ 0 w 440"/>
                <a:gd name="T69" fmla="*/ 392 h 442"/>
                <a:gd name="T70" fmla="*/ 31 w 440"/>
                <a:gd name="T71" fmla="*/ 423 h 442"/>
                <a:gd name="T72" fmla="*/ 63 w 440"/>
                <a:gd name="T73" fmla="*/ 39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40" h="442">
                  <a:moveTo>
                    <a:pt x="285" y="442"/>
                  </a:moveTo>
                  <a:cubicBezTo>
                    <a:pt x="225" y="442"/>
                    <a:pt x="131" y="422"/>
                    <a:pt x="108" y="406"/>
                  </a:cubicBezTo>
                  <a:cubicBezTo>
                    <a:pt x="103" y="402"/>
                    <a:pt x="100" y="396"/>
                    <a:pt x="100" y="390"/>
                  </a:cubicBezTo>
                  <a:cubicBezTo>
                    <a:pt x="100" y="202"/>
                    <a:pt x="100" y="202"/>
                    <a:pt x="100" y="202"/>
                  </a:cubicBezTo>
                  <a:cubicBezTo>
                    <a:pt x="100" y="196"/>
                    <a:pt x="103" y="191"/>
                    <a:pt x="107" y="187"/>
                  </a:cubicBezTo>
                  <a:cubicBezTo>
                    <a:pt x="109" y="186"/>
                    <a:pt x="142" y="159"/>
                    <a:pt x="178" y="140"/>
                  </a:cubicBezTo>
                  <a:cubicBezTo>
                    <a:pt x="221" y="116"/>
                    <a:pt x="252" y="82"/>
                    <a:pt x="259" y="61"/>
                  </a:cubicBezTo>
                  <a:cubicBezTo>
                    <a:pt x="268" y="35"/>
                    <a:pt x="280" y="0"/>
                    <a:pt x="319" y="0"/>
                  </a:cubicBezTo>
                  <a:cubicBezTo>
                    <a:pt x="338" y="0"/>
                    <a:pt x="353" y="10"/>
                    <a:pt x="361" y="29"/>
                  </a:cubicBezTo>
                  <a:cubicBezTo>
                    <a:pt x="378" y="66"/>
                    <a:pt x="360" y="118"/>
                    <a:pt x="332" y="159"/>
                  </a:cubicBezTo>
                  <a:cubicBezTo>
                    <a:pt x="351" y="163"/>
                    <a:pt x="375" y="169"/>
                    <a:pt x="389" y="174"/>
                  </a:cubicBezTo>
                  <a:cubicBezTo>
                    <a:pt x="415" y="182"/>
                    <a:pt x="433" y="201"/>
                    <a:pt x="437" y="224"/>
                  </a:cubicBezTo>
                  <a:cubicBezTo>
                    <a:pt x="440" y="249"/>
                    <a:pt x="428" y="273"/>
                    <a:pt x="402" y="292"/>
                  </a:cubicBezTo>
                  <a:cubicBezTo>
                    <a:pt x="384" y="342"/>
                    <a:pt x="352" y="422"/>
                    <a:pt x="328" y="435"/>
                  </a:cubicBezTo>
                  <a:cubicBezTo>
                    <a:pt x="319" y="440"/>
                    <a:pt x="304" y="442"/>
                    <a:pt x="285" y="442"/>
                  </a:cubicBezTo>
                  <a:close/>
                  <a:moveTo>
                    <a:pt x="139" y="379"/>
                  </a:moveTo>
                  <a:cubicBezTo>
                    <a:pt x="175" y="394"/>
                    <a:pt x="288" y="410"/>
                    <a:pt x="309" y="402"/>
                  </a:cubicBezTo>
                  <a:cubicBezTo>
                    <a:pt x="320" y="391"/>
                    <a:pt x="348" y="327"/>
                    <a:pt x="368" y="273"/>
                  </a:cubicBezTo>
                  <a:cubicBezTo>
                    <a:pt x="370" y="269"/>
                    <a:pt x="372" y="266"/>
                    <a:pt x="376" y="263"/>
                  </a:cubicBezTo>
                  <a:cubicBezTo>
                    <a:pt x="392" y="253"/>
                    <a:pt x="400" y="240"/>
                    <a:pt x="398" y="230"/>
                  </a:cubicBezTo>
                  <a:cubicBezTo>
                    <a:pt x="397" y="221"/>
                    <a:pt x="389" y="214"/>
                    <a:pt x="378" y="210"/>
                  </a:cubicBezTo>
                  <a:cubicBezTo>
                    <a:pt x="353" y="203"/>
                    <a:pt x="294" y="190"/>
                    <a:pt x="293" y="189"/>
                  </a:cubicBezTo>
                  <a:cubicBezTo>
                    <a:pt x="286" y="188"/>
                    <a:pt x="281" y="183"/>
                    <a:pt x="279" y="176"/>
                  </a:cubicBezTo>
                  <a:cubicBezTo>
                    <a:pt x="277" y="170"/>
                    <a:pt x="278" y="163"/>
                    <a:pt x="283" y="158"/>
                  </a:cubicBezTo>
                  <a:cubicBezTo>
                    <a:pt x="327" y="111"/>
                    <a:pt x="334" y="63"/>
                    <a:pt x="326" y="44"/>
                  </a:cubicBezTo>
                  <a:cubicBezTo>
                    <a:pt x="323" y="38"/>
                    <a:pt x="321" y="38"/>
                    <a:pt x="319" y="38"/>
                  </a:cubicBezTo>
                  <a:cubicBezTo>
                    <a:pt x="310" y="38"/>
                    <a:pt x="305" y="45"/>
                    <a:pt x="295" y="74"/>
                  </a:cubicBezTo>
                  <a:cubicBezTo>
                    <a:pt x="284" y="107"/>
                    <a:pt x="244" y="148"/>
                    <a:pt x="196" y="174"/>
                  </a:cubicBezTo>
                  <a:cubicBezTo>
                    <a:pt x="173" y="186"/>
                    <a:pt x="150" y="203"/>
                    <a:pt x="139" y="212"/>
                  </a:cubicBezTo>
                  <a:lnTo>
                    <a:pt x="139" y="379"/>
                  </a:lnTo>
                  <a:close/>
                  <a:moveTo>
                    <a:pt x="63" y="392"/>
                  </a:moveTo>
                  <a:cubicBezTo>
                    <a:pt x="63" y="200"/>
                    <a:pt x="63" y="200"/>
                    <a:pt x="63" y="200"/>
                  </a:cubicBezTo>
                  <a:cubicBezTo>
                    <a:pt x="63" y="183"/>
                    <a:pt x="49" y="169"/>
                    <a:pt x="31" y="169"/>
                  </a:cubicBezTo>
                  <a:cubicBezTo>
                    <a:pt x="14" y="169"/>
                    <a:pt x="0" y="183"/>
                    <a:pt x="0" y="200"/>
                  </a:cubicBezTo>
                  <a:cubicBezTo>
                    <a:pt x="0" y="392"/>
                    <a:pt x="0" y="392"/>
                    <a:pt x="0" y="392"/>
                  </a:cubicBezTo>
                  <a:cubicBezTo>
                    <a:pt x="0" y="409"/>
                    <a:pt x="14" y="423"/>
                    <a:pt x="31" y="423"/>
                  </a:cubicBezTo>
                  <a:cubicBezTo>
                    <a:pt x="49" y="423"/>
                    <a:pt x="63" y="409"/>
                    <a:pt x="63" y="392"/>
                  </a:cubicBezTo>
                  <a:close/>
                </a:path>
              </a:pathLst>
            </a:custGeom>
            <a:solidFill>
              <a:schemeClr val="bg1"/>
            </a:solidFill>
            <a:ln>
              <a:noFill/>
            </a:ln>
          </p:spPr>
          <p:txBody>
            <a:bodyPr vert="horz" wrap="square" lIns="137526" tIns="68764" rIns="137526" bIns="68764" numCol="1" anchor="t" anchorCtr="0" compatLnSpc="1">
              <a:prstTxWarp prst="textNoShape">
                <a:avLst/>
              </a:prstTxWarp>
            </a:bodyPr>
            <a:lstStyle/>
            <a:p>
              <a:endParaRPr lang="en-US" sz="2706">
                <a:solidFill>
                  <a:schemeClr val="accent1"/>
                </a:solidFill>
              </a:endParaRPr>
            </a:p>
          </p:txBody>
        </p:sp>
        <p:sp>
          <p:nvSpPr>
            <p:cNvPr id="11" name="Oval 10">
              <a:extLst>
                <a:ext uri="{FF2B5EF4-FFF2-40B4-BE49-F238E27FC236}">
                  <a16:creationId xmlns:a16="http://schemas.microsoft.com/office/drawing/2014/main" id="{05D1AD1D-4699-0C23-1E73-8A5E55D5E48A}"/>
                </a:ext>
              </a:extLst>
            </p:cNvPr>
            <p:cNvSpPr/>
            <p:nvPr/>
          </p:nvSpPr>
          <p:spPr>
            <a:xfrm>
              <a:off x="2461260" y="2674620"/>
              <a:ext cx="1493520" cy="14935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2" name="Freeform 907">
              <a:extLst>
                <a:ext uri="{FF2B5EF4-FFF2-40B4-BE49-F238E27FC236}">
                  <a16:creationId xmlns:a16="http://schemas.microsoft.com/office/drawing/2014/main" id="{BDDB6F44-5E27-FA1F-4323-3B29880153E6}"/>
                </a:ext>
              </a:extLst>
            </p:cNvPr>
            <p:cNvSpPr>
              <a:spLocks noEditPoints="1"/>
            </p:cNvSpPr>
            <p:nvPr/>
          </p:nvSpPr>
          <p:spPr bwMode="auto">
            <a:xfrm>
              <a:off x="2867598" y="3089181"/>
              <a:ext cx="747706" cy="664398"/>
            </a:xfrm>
            <a:custGeom>
              <a:avLst/>
              <a:gdLst>
                <a:gd name="T0" fmla="*/ 362 w 442"/>
                <a:gd name="T1" fmla="*/ 206 h 356"/>
                <a:gd name="T2" fmla="*/ 356 w 442"/>
                <a:gd name="T3" fmla="*/ 192 h 356"/>
                <a:gd name="T4" fmla="*/ 176 w 442"/>
                <a:gd name="T5" fmla="*/ 15 h 356"/>
                <a:gd name="T6" fmla="*/ 164 w 442"/>
                <a:gd name="T7" fmla="*/ 10 h 356"/>
                <a:gd name="T8" fmla="*/ 20 w 442"/>
                <a:gd name="T9" fmla="*/ 1 h 356"/>
                <a:gd name="T10" fmla="*/ 6 w 442"/>
                <a:gd name="T11" fmla="*/ 6 h 356"/>
                <a:gd name="T12" fmla="*/ 0 w 442"/>
                <a:gd name="T13" fmla="*/ 21 h 356"/>
                <a:gd name="T14" fmla="*/ 9 w 442"/>
                <a:gd name="T15" fmla="*/ 162 h 356"/>
                <a:gd name="T16" fmla="*/ 15 w 442"/>
                <a:gd name="T17" fmla="*/ 174 h 356"/>
                <a:gd name="T18" fmla="*/ 195 w 442"/>
                <a:gd name="T19" fmla="*/ 351 h 356"/>
                <a:gd name="T20" fmla="*/ 208 w 442"/>
                <a:gd name="T21" fmla="*/ 356 h 356"/>
                <a:gd name="T22" fmla="*/ 222 w 442"/>
                <a:gd name="T23" fmla="*/ 351 h 356"/>
                <a:gd name="T24" fmla="*/ 356 w 442"/>
                <a:gd name="T25" fmla="*/ 219 h 356"/>
                <a:gd name="T26" fmla="*/ 362 w 442"/>
                <a:gd name="T27" fmla="*/ 206 h 356"/>
                <a:gd name="T28" fmla="*/ 208 w 442"/>
                <a:gd name="T29" fmla="*/ 310 h 356"/>
                <a:gd name="T30" fmla="*/ 47 w 442"/>
                <a:gd name="T31" fmla="*/ 152 h 356"/>
                <a:gd name="T32" fmla="*/ 40 w 442"/>
                <a:gd name="T33" fmla="*/ 41 h 356"/>
                <a:gd name="T34" fmla="*/ 154 w 442"/>
                <a:gd name="T35" fmla="*/ 48 h 356"/>
                <a:gd name="T36" fmla="*/ 315 w 442"/>
                <a:gd name="T37" fmla="*/ 206 h 356"/>
                <a:gd name="T38" fmla="*/ 208 w 442"/>
                <a:gd name="T39" fmla="*/ 310 h 356"/>
                <a:gd name="T40" fmla="*/ 125 w 442"/>
                <a:gd name="T41" fmla="*/ 83 h 356"/>
                <a:gd name="T42" fmla="*/ 133 w 442"/>
                <a:gd name="T43" fmla="*/ 104 h 356"/>
                <a:gd name="T44" fmla="*/ 125 w 442"/>
                <a:gd name="T45" fmla="*/ 124 h 356"/>
                <a:gd name="T46" fmla="*/ 104 w 442"/>
                <a:gd name="T47" fmla="*/ 133 h 356"/>
                <a:gd name="T48" fmla="*/ 84 w 442"/>
                <a:gd name="T49" fmla="*/ 124 h 356"/>
                <a:gd name="T50" fmla="*/ 75 w 442"/>
                <a:gd name="T51" fmla="*/ 104 h 356"/>
                <a:gd name="T52" fmla="*/ 84 w 442"/>
                <a:gd name="T53" fmla="*/ 83 h 356"/>
                <a:gd name="T54" fmla="*/ 104 w 442"/>
                <a:gd name="T55" fmla="*/ 75 h 356"/>
                <a:gd name="T56" fmla="*/ 125 w 442"/>
                <a:gd name="T57" fmla="*/ 83 h 356"/>
                <a:gd name="T58" fmla="*/ 442 w 442"/>
                <a:gd name="T59" fmla="*/ 206 h 356"/>
                <a:gd name="T60" fmla="*/ 437 w 442"/>
                <a:gd name="T61" fmla="*/ 217 h 356"/>
                <a:gd name="T62" fmla="*/ 303 w 442"/>
                <a:gd name="T63" fmla="*/ 349 h 356"/>
                <a:gd name="T64" fmla="*/ 291 w 442"/>
                <a:gd name="T65" fmla="*/ 354 h 356"/>
                <a:gd name="T66" fmla="*/ 279 w 442"/>
                <a:gd name="T67" fmla="*/ 349 h 356"/>
                <a:gd name="T68" fmla="*/ 279 w 442"/>
                <a:gd name="T69" fmla="*/ 325 h 356"/>
                <a:gd name="T70" fmla="*/ 401 w 442"/>
                <a:gd name="T71" fmla="*/ 206 h 356"/>
                <a:gd name="T72" fmla="*/ 234 w 442"/>
                <a:gd name="T73" fmla="*/ 41 h 356"/>
                <a:gd name="T74" fmla="*/ 233 w 442"/>
                <a:gd name="T75" fmla="*/ 17 h 356"/>
                <a:gd name="T76" fmla="*/ 257 w 442"/>
                <a:gd name="T77" fmla="*/ 17 h 356"/>
                <a:gd name="T78" fmla="*/ 437 w 442"/>
                <a:gd name="T79" fmla="*/ 194 h 356"/>
                <a:gd name="T80" fmla="*/ 442 w 442"/>
                <a:gd name="T81" fmla="*/ 20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2" h="356">
                  <a:moveTo>
                    <a:pt x="362" y="206"/>
                  </a:moveTo>
                  <a:cubicBezTo>
                    <a:pt x="362" y="200"/>
                    <a:pt x="360" y="195"/>
                    <a:pt x="356" y="192"/>
                  </a:cubicBezTo>
                  <a:cubicBezTo>
                    <a:pt x="176" y="15"/>
                    <a:pt x="176" y="15"/>
                    <a:pt x="176" y="15"/>
                  </a:cubicBezTo>
                  <a:cubicBezTo>
                    <a:pt x="173" y="12"/>
                    <a:pt x="168" y="10"/>
                    <a:pt x="164" y="10"/>
                  </a:cubicBezTo>
                  <a:cubicBezTo>
                    <a:pt x="20" y="1"/>
                    <a:pt x="20" y="1"/>
                    <a:pt x="20" y="1"/>
                  </a:cubicBezTo>
                  <a:cubicBezTo>
                    <a:pt x="15" y="0"/>
                    <a:pt x="9" y="2"/>
                    <a:pt x="6" y="6"/>
                  </a:cubicBezTo>
                  <a:cubicBezTo>
                    <a:pt x="2" y="10"/>
                    <a:pt x="0" y="16"/>
                    <a:pt x="0" y="21"/>
                  </a:cubicBezTo>
                  <a:cubicBezTo>
                    <a:pt x="9" y="162"/>
                    <a:pt x="9" y="162"/>
                    <a:pt x="9" y="162"/>
                  </a:cubicBezTo>
                  <a:cubicBezTo>
                    <a:pt x="9" y="167"/>
                    <a:pt x="12" y="171"/>
                    <a:pt x="15" y="174"/>
                  </a:cubicBezTo>
                  <a:cubicBezTo>
                    <a:pt x="195" y="351"/>
                    <a:pt x="195" y="351"/>
                    <a:pt x="195" y="351"/>
                  </a:cubicBezTo>
                  <a:cubicBezTo>
                    <a:pt x="198" y="355"/>
                    <a:pt x="203" y="356"/>
                    <a:pt x="208" y="356"/>
                  </a:cubicBezTo>
                  <a:cubicBezTo>
                    <a:pt x="213" y="356"/>
                    <a:pt x="218" y="355"/>
                    <a:pt x="222" y="351"/>
                  </a:cubicBezTo>
                  <a:cubicBezTo>
                    <a:pt x="356" y="219"/>
                    <a:pt x="356" y="219"/>
                    <a:pt x="356" y="219"/>
                  </a:cubicBezTo>
                  <a:cubicBezTo>
                    <a:pt x="360" y="216"/>
                    <a:pt x="362" y="211"/>
                    <a:pt x="362" y="206"/>
                  </a:cubicBezTo>
                  <a:close/>
                  <a:moveTo>
                    <a:pt x="208" y="310"/>
                  </a:moveTo>
                  <a:cubicBezTo>
                    <a:pt x="47" y="152"/>
                    <a:pt x="47" y="152"/>
                    <a:pt x="47" y="152"/>
                  </a:cubicBezTo>
                  <a:cubicBezTo>
                    <a:pt x="40" y="41"/>
                    <a:pt x="40" y="41"/>
                    <a:pt x="40" y="41"/>
                  </a:cubicBezTo>
                  <a:cubicBezTo>
                    <a:pt x="154" y="48"/>
                    <a:pt x="154" y="48"/>
                    <a:pt x="154" y="48"/>
                  </a:cubicBezTo>
                  <a:cubicBezTo>
                    <a:pt x="315" y="206"/>
                    <a:pt x="315" y="206"/>
                    <a:pt x="315" y="206"/>
                  </a:cubicBezTo>
                  <a:lnTo>
                    <a:pt x="208" y="310"/>
                  </a:lnTo>
                  <a:close/>
                  <a:moveTo>
                    <a:pt x="125" y="83"/>
                  </a:moveTo>
                  <a:cubicBezTo>
                    <a:pt x="130" y="89"/>
                    <a:pt x="133" y="96"/>
                    <a:pt x="133" y="104"/>
                  </a:cubicBezTo>
                  <a:cubicBezTo>
                    <a:pt x="133" y="111"/>
                    <a:pt x="130" y="119"/>
                    <a:pt x="125" y="124"/>
                  </a:cubicBezTo>
                  <a:cubicBezTo>
                    <a:pt x="119" y="130"/>
                    <a:pt x="112" y="133"/>
                    <a:pt x="104" y="133"/>
                  </a:cubicBezTo>
                  <a:cubicBezTo>
                    <a:pt x="97" y="133"/>
                    <a:pt x="89" y="130"/>
                    <a:pt x="84" y="124"/>
                  </a:cubicBezTo>
                  <a:cubicBezTo>
                    <a:pt x="78" y="119"/>
                    <a:pt x="75" y="111"/>
                    <a:pt x="75" y="104"/>
                  </a:cubicBezTo>
                  <a:cubicBezTo>
                    <a:pt x="75" y="96"/>
                    <a:pt x="78" y="89"/>
                    <a:pt x="84" y="83"/>
                  </a:cubicBezTo>
                  <a:cubicBezTo>
                    <a:pt x="89" y="78"/>
                    <a:pt x="97" y="75"/>
                    <a:pt x="104" y="75"/>
                  </a:cubicBezTo>
                  <a:cubicBezTo>
                    <a:pt x="112" y="75"/>
                    <a:pt x="119" y="78"/>
                    <a:pt x="125" y="83"/>
                  </a:cubicBezTo>
                  <a:close/>
                  <a:moveTo>
                    <a:pt x="442" y="206"/>
                  </a:moveTo>
                  <a:cubicBezTo>
                    <a:pt x="442" y="210"/>
                    <a:pt x="440" y="214"/>
                    <a:pt x="437" y="217"/>
                  </a:cubicBezTo>
                  <a:cubicBezTo>
                    <a:pt x="303" y="349"/>
                    <a:pt x="303" y="349"/>
                    <a:pt x="303" y="349"/>
                  </a:cubicBezTo>
                  <a:cubicBezTo>
                    <a:pt x="300" y="352"/>
                    <a:pt x="295" y="354"/>
                    <a:pt x="291" y="354"/>
                  </a:cubicBezTo>
                  <a:cubicBezTo>
                    <a:pt x="287" y="354"/>
                    <a:pt x="282" y="352"/>
                    <a:pt x="279" y="349"/>
                  </a:cubicBezTo>
                  <a:cubicBezTo>
                    <a:pt x="272" y="342"/>
                    <a:pt x="273" y="332"/>
                    <a:pt x="279" y="325"/>
                  </a:cubicBezTo>
                  <a:cubicBezTo>
                    <a:pt x="401" y="206"/>
                    <a:pt x="401" y="206"/>
                    <a:pt x="401" y="206"/>
                  </a:cubicBezTo>
                  <a:cubicBezTo>
                    <a:pt x="234" y="41"/>
                    <a:pt x="234" y="41"/>
                    <a:pt x="234" y="41"/>
                  </a:cubicBezTo>
                  <a:cubicBezTo>
                    <a:pt x="227" y="35"/>
                    <a:pt x="227" y="24"/>
                    <a:pt x="233" y="17"/>
                  </a:cubicBezTo>
                  <a:cubicBezTo>
                    <a:pt x="240" y="11"/>
                    <a:pt x="251" y="11"/>
                    <a:pt x="257" y="17"/>
                  </a:cubicBezTo>
                  <a:cubicBezTo>
                    <a:pt x="437" y="194"/>
                    <a:pt x="437" y="194"/>
                    <a:pt x="437" y="194"/>
                  </a:cubicBezTo>
                  <a:cubicBezTo>
                    <a:pt x="440" y="197"/>
                    <a:pt x="442" y="201"/>
                    <a:pt x="442" y="206"/>
                  </a:cubicBezTo>
                  <a:close/>
                </a:path>
              </a:pathLst>
            </a:custGeom>
            <a:solidFill>
              <a:schemeClr val="accent5"/>
            </a:solidFill>
            <a:ln>
              <a:noFill/>
            </a:ln>
          </p:spPr>
          <p:txBody>
            <a:bodyPr vert="horz" wrap="square" lIns="137526" tIns="68764" rIns="137526" bIns="68764" numCol="1" anchor="t" anchorCtr="0" compatLnSpc="1">
              <a:prstTxWarp prst="textNoShape">
                <a:avLst/>
              </a:prstTxWarp>
            </a:bodyPr>
            <a:lstStyle/>
            <a:p>
              <a:endParaRPr lang="en-US" sz="2706"/>
            </a:p>
          </p:txBody>
        </p:sp>
      </p:grpSp>
      <p:grpSp>
        <p:nvGrpSpPr>
          <p:cNvPr id="16" name="Group 15">
            <a:extLst>
              <a:ext uri="{FF2B5EF4-FFF2-40B4-BE49-F238E27FC236}">
                <a16:creationId xmlns:a16="http://schemas.microsoft.com/office/drawing/2014/main" id="{CAF15190-8C3E-8CC7-D5FB-EA55AB6B1F45}"/>
              </a:ext>
            </a:extLst>
          </p:cNvPr>
          <p:cNvGrpSpPr/>
          <p:nvPr/>
        </p:nvGrpSpPr>
        <p:grpSpPr>
          <a:xfrm>
            <a:off x="11054261" y="3029054"/>
            <a:ext cx="5315802" cy="3154316"/>
            <a:chOff x="5781250" y="1233148"/>
            <a:chExt cx="2657901" cy="1577158"/>
          </a:xfrm>
        </p:grpSpPr>
        <p:sp>
          <p:nvSpPr>
            <p:cNvPr id="17" name="TextBox 16">
              <a:extLst>
                <a:ext uri="{FF2B5EF4-FFF2-40B4-BE49-F238E27FC236}">
                  <a16:creationId xmlns:a16="http://schemas.microsoft.com/office/drawing/2014/main" id="{AE17EE62-DFF8-6DCE-CCCD-AF739FD7D375}"/>
                </a:ext>
              </a:extLst>
            </p:cNvPr>
            <p:cNvSpPr txBox="1"/>
            <p:nvPr/>
          </p:nvSpPr>
          <p:spPr>
            <a:xfrm>
              <a:off x="5781251" y="1233148"/>
              <a:ext cx="2209474" cy="307777"/>
            </a:xfrm>
            <a:prstGeom prst="rect">
              <a:avLst/>
            </a:prstGeom>
            <a:noFill/>
          </p:spPr>
          <p:txBody>
            <a:bodyPr wrap="square" rtlCol="0">
              <a:spAutoFit/>
            </a:bodyPr>
            <a:lstStyle/>
            <a:p>
              <a:r>
                <a:rPr lang="en-US" sz="3400" dirty="0">
                  <a:latin typeface="Raleway SemiBold" panose="020B0703030101060003" pitchFamily="34" charset="0"/>
                  <a:cs typeface="Poppins SemiBold" panose="00000700000000000000" pitchFamily="2" charset="0"/>
                </a:rPr>
                <a:t>Your Tittle Here</a:t>
              </a:r>
            </a:p>
          </p:txBody>
        </p:sp>
        <p:sp>
          <p:nvSpPr>
            <p:cNvPr id="18" name="TextBox 17">
              <a:extLst>
                <a:ext uri="{FF2B5EF4-FFF2-40B4-BE49-F238E27FC236}">
                  <a16:creationId xmlns:a16="http://schemas.microsoft.com/office/drawing/2014/main" id="{BA0DF5F3-5091-240B-6EA8-E3E0DCC38683}"/>
                </a:ext>
              </a:extLst>
            </p:cNvPr>
            <p:cNvSpPr txBox="1"/>
            <p:nvPr/>
          </p:nvSpPr>
          <p:spPr>
            <a:xfrm>
              <a:off x="5781250" y="1967094"/>
              <a:ext cx="2657901" cy="843212"/>
            </a:xfrm>
            <a:prstGeom prst="rect">
              <a:avLst/>
            </a:prstGeom>
            <a:noFill/>
          </p:spPr>
          <p:txBody>
            <a:bodyPr wrap="square" rtlCol="0">
              <a:spAutoFit/>
            </a:bodyPr>
            <a:lstStyle/>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Have them for one. Living grass for this</a:t>
              </a:r>
            </a:p>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gathered waters had Creepiest don't who is to</a:t>
              </a:r>
            </a:p>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for can't gathered waters had this  subdue two</a:t>
              </a:r>
            </a:p>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design to be great seasons.</a:t>
              </a:r>
              <a:endParaRPr lang="en-US" sz="1800" dirty="0">
                <a:latin typeface="Raleway" panose="020B0503030101060003" pitchFamily="34" charset="0"/>
                <a:cs typeface="Poppins Light" panose="00000400000000000000" pitchFamily="2" charset="0"/>
              </a:endParaRPr>
            </a:p>
          </p:txBody>
        </p:sp>
        <p:sp>
          <p:nvSpPr>
            <p:cNvPr id="19" name="TextBox 18">
              <a:extLst>
                <a:ext uri="{FF2B5EF4-FFF2-40B4-BE49-F238E27FC236}">
                  <a16:creationId xmlns:a16="http://schemas.microsoft.com/office/drawing/2014/main" id="{C5DDC6EE-D9D2-0196-DFF1-8551A60AEF52}"/>
                </a:ext>
              </a:extLst>
            </p:cNvPr>
            <p:cNvSpPr txBox="1"/>
            <p:nvPr/>
          </p:nvSpPr>
          <p:spPr>
            <a:xfrm>
              <a:off x="5781251" y="1706713"/>
              <a:ext cx="2283547" cy="246222"/>
            </a:xfrm>
            <a:prstGeom prst="rect">
              <a:avLst/>
            </a:prstGeom>
            <a:noFill/>
          </p:spPr>
          <p:txBody>
            <a:bodyPr wrap="square" rtlCol="0">
              <a:spAutoFit/>
            </a:bodyPr>
            <a:lstStyle/>
            <a:p>
              <a:r>
                <a:rPr lang="en-US" sz="2600" dirty="0">
                  <a:latin typeface="Raleway" panose="020B0503030101060003" pitchFamily="34" charset="0"/>
                  <a:cs typeface="Poppins Light" panose="00000400000000000000" pitchFamily="2" charset="0"/>
                </a:rPr>
                <a:t>This Slides is 100% Editable </a:t>
              </a:r>
            </a:p>
          </p:txBody>
        </p:sp>
      </p:grpSp>
      <p:grpSp>
        <p:nvGrpSpPr>
          <p:cNvPr id="20" name="Group 19">
            <a:extLst>
              <a:ext uri="{FF2B5EF4-FFF2-40B4-BE49-F238E27FC236}">
                <a16:creationId xmlns:a16="http://schemas.microsoft.com/office/drawing/2014/main" id="{0C9F3936-564E-3822-47B1-99EBBB3B6661}"/>
              </a:ext>
            </a:extLst>
          </p:cNvPr>
          <p:cNvGrpSpPr/>
          <p:nvPr/>
        </p:nvGrpSpPr>
        <p:grpSpPr>
          <a:xfrm>
            <a:off x="11054262" y="7481116"/>
            <a:ext cx="5315800" cy="3154316"/>
            <a:chOff x="5781251" y="1233148"/>
            <a:chExt cx="2657900" cy="1577158"/>
          </a:xfrm>
        </p:grpSpPr>
        <p:sp>
          <p:nvSpPr>
            <p:cNvPr id="21" name="TextBox 20">
              <a:extLst>
                <a:ext uri="{FF2B5EF4-FFF2-40B4-BE49-F238E27FC236}">
                  <a16:creationId xmlns:a16="http://schemas.microsoft.com/office/drawing/2014/main" id="{363E4BE1-0A50-56B7-561C-D8FD5408AF54}"/>
                </a:ext>
              </a:extLst>
            </p:cNvPr>
            <p:cNvSpPr txBox="1"/>
            <p:nvPr/>
          </p:nvSpPr>
          <p:spPr>
            <a:xfrm>
              <a:off x="5781251" y="1233148"/>
              <a:ext cx="2209474" cy="307777"/>
            </a:xfrm>
            <a:prstGeom prst="rect">
              <a:avLst/>
            </a:prstGeom>
            <a:noFill/>
          </p:spPr>
          <p:txBody>
            <a:bodyPr wrap="square" rtlCol="0">
              <a:spAutoFit/>
            </a:bodyPr>
            <a:lstStyle/>
            <a:p>
              <a:r>
                <a:rPr lang="en-US" sz="3400" dirty="0">
                  <a:latin typeface="Raleway SemiBold" panose="020B0703030101060003" pitchFamily="34" charset="0"/>
                  <a:cs typeface="Poppins SemiBold" panose="00000700000000000000" pitchFamily="2" charset="0"/>
                </a:rPr>
                <a:t>Your Tittle Here</a:t>
              </a:r>
            </a:p>
          </p:txBody>
        </p:sp>
        <p:sp>
          <p:nvSpPr>
            <p:cNvPr id="22" name="TextBox 21">
              <a:extLst>
                <a:ext uri="{FF2B5EF4-FFF2-40B4-BE49-F238E27FC236}">
                  <a16:creationId xmlns:a16="http://schemas.microsoft.com/office/drawing/2014/main" id="{19725A5E-D7AD-37D2-6E12-20AD78048F3D}"/>
                </a:ext>
              </a:extLst>
            </p:cNvPr>
            <p:cNvSpPr txBox="1"/>
            <p:nvPr/>
          </p:nvSpPr>
          <p:spPr>
            <a:xfrm>
              <a:off x="5781251" y="1967094"/>
              <a:ext cx="2657900" cy="843212"/>
            </a:xfrm>
            <a:prstGeom prst="rect">
              <a:avLst/>
            </a:prstGeom>
            <a:noFill/>
          </p:spPr>
          <p:txBody>
            <a:bodyPr wrap="square" rtlCol="0">
              <a:spAutoFit/>
            </a:bodyPr>
            <a:lstStyle/>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Have them for one. Living grass for this</a:t>
              </a:r>
            </a:p>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gathered waters had Creepiest don't who is to</a:t>
              </a:r>
            </a:p>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for can't gathered waters had this  subdue two</a:t>
              </a:r>
            </a:p>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design to be great seasons.</a:t>
              </a:r>
              <a:endParaRPr lang="en-US" sz="1800" dirty="0">
                <a:latin typeface="Raleway" panose="020B0503030101060003" pitchFamily="34" charset="0"/>
                <a:cs typeface="Poppins Light" panose="00000400000000000000" pitchFamily="2" charset="0"/>
              </a:endParaRPr>
            </a:p>
          </p:txBody>
        </p:sp>
        <p:sp>
          <p:nvSpPr>
            <p:cNvPr id="23" name="TextBox 22">
              <a:extLst>
                <a:ext uri="{FF2B5EF4-FFF2-40B4-BE49-F238E27FC236}">
                  <a16:creationId xmlns:a16="http://schemas.microsoft.com/office/drawing/2014/main" id="{4AD444E8-5303-8653-18D5-B1D964234FF6}"/>
                </a:ext>
              </a:extLst>
            </p:cNvPr>
            <p:cNvSpPr txBox="1"/>
            <p:nvPr/>
          </p:nvSpPr>
          <p:spPr>
            <a:xfrm>
              <a:off x="5781251" y="1706713"/>
              <a:ext cx="2283547" cy="246222"/>
            </a:xfrm>
            <a:prstGeom prst="rect">
              <a:avLst/>
            </a:prstGeom>
            <a:noFill/>
          </p:spPr>
          <p:txBody>
            <a:bodyPr wrap="square" rtlCol="0">
              <a:spAutoFit/>
            </a:bodyPr>
            <a:lstStyle/>
            <a:p>
              <a:r>
                <a:rPr lang="en-US" sz="2600" dirty="0">
                  <a:latin typeface="Raleway" panose="020B0503030101060003" pitchFamily="34" charset="0"/>
                  <a:cs typeface="Poppins Light" panose="00000400000000000000" pitchFamily="2" charset="0"/>
                </a:rPr>
                <a:t>This Slides is 100% Editable </a:t>
              </a:r>
            </a:p>
          </p:txBody>
        </p:sp>
      </p:grpSp>
      <p:grpSp>
        <p:nvGrpSpPr>
          <p:cNvPr id="24" name="Group 23">
            <a:extLst>
              <a:ext uri="{FF2B5EF4-FFF2-40B4-BE49-F238E27FC236}">
                <a16:creationId xmlns:a16="http://schemas.microsoft.com/office/drawing/2014/main" id="{9089AA22-AADF-D0DF-9E22-749ECCEE70BD}"/>
              </a:ext>
            </a:extLst>
          </p:cNvPr>
          <p:cNvGrpSpPr/>
          <p:nvPr/>
        </p:nvGrpSpPr>
        <p:grpSpPr>
          <a:xfrm>
            <a:off x="17198523" y="3029054"/>
            <a:ext cx="5315802" cy="3154316"/>
            <a:chOff x="5781250" y="1233148"/>
            <a:chExt cx="2657901" cy="1577158"/>
          </a:xfrm>
        </p:grpSpPr>
        <p:sp>
          <p:nvSpPr>
            <p:cNvPr id="25" name="TextBox 24">
              <a:extLst>
                <a:ext uri="{FF2B5EF4-FFF2-40B4-BE49-F238E27FC236}">
                  <a16:creationId xmlns:a16="http://schemas.microsoft.com/office/drawing/2014/main" id="{765F5DCC-4A9C-1D80-507A-58FA01552823}"/>
                </a:ext>
              </a:extLst>
            </p:cNvPr>
            <p:cNvSpPr txBox="1"/>
            <p:nvPr/>
          </p:nvSpPr>
          <p:spPr>
            <a:xfrm>
              <a:off x="5781251" y="1233148"/>
              <a:ext cx="2209474" cy="307777"/>
            </a:xfrm>
            <a:prstGeom prst="rect">
              <a:avLst/>
            </a:prstGeom>
            <a:noFill/>
          </p:spPr>
          <p:txBody>
            <a:bodyPr wrap="square" rtlCol="0">
              <a:spAutoFit/>
            </a:bodyPr>
            <a:lstStyle/>
            <a:p>
              <a:r>
                <a:rPr lang="en-US" sz="3400" dirty="0">
                  <a:latin typeface="Raleway SemiBold" panose="020B0703030101060003" pitchFamily="34" charset="0"/>
                  <a:cs typeface="Poppins SemiBold" panose="00000700000000000000" pitchFamily="2" charset="0"/>
                </a:rPr>
                <a:t>Your Tittle Here</a:t>
              </a:r>
            </a:p>
          </p:txBody>
        </p:sp>
        <p:sp>
          <p:nvSpPr>
            <p:cNvPr id="26" name="TextBox 25">
              <a:extLst>
                <a:ext uri="{FF2B5EF4-FFF2-40B4-BE49-F238E27FC236}">
                  <a16:creationId xmlns:a16="http://schemas.microsoft.com/office/drawing/2014/main" id="{6D72F78F-D53C-4615-BE8D-4435E516FA26}"/>
                </a:ext>
              </a:extLst>
            </p:cNvPr>
            <p:cNvSpPr txBox="1"/>
            <p:nvPr/>
          </p:nvSpPr>
          <p:spPr>
            <a:xfrm>
              <a:off x="5781250" y="1967094"/>
              <a:ext cx="2657901" cy="843212"/>
            </a:xfrm>
            <a:prstGeom prst="rect">
              <a:avLst/>
            </a:prstGeom>
            <a:noFill/>
          </p:spPr>
          <p:txBody>
            <a:bodyPr wrap="square" rtlCol="0">
              <a:spAutoFit/>
            </a:bodyPr>
            <a:lstStyle/>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Have them for one. Living grass for this</a:t>
              </a:r>
            </a:p>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gathered waters had Creepiest don't who is to</a:t>
              </a:r>
            </a:p>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for can't gathered waters had this  subdue two</a:t>
              </a:r>
            </a:p>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design to be great seasons.</a:t>
              </a:r>
              <a:endParaRPr lang="en-US" sz="1800" dirty="0">
                <a:latin typeface="Raleway" panose="020B0503030101060003" pitchFamily="34" charset="0"/>
                <a:cs typeface="Poppins Light" panose="00000400000000000000" pitchFamily="2" charset="0"/>
              </a:endParaRPr>
            </a:p>
          </p:txBody>
        </p:sp>
        <p:sp>
          <p:nvSpPr>
            <p:cNvPr id="27" name="TextBox 26">
              <a:extLst>
                <a:ext uri="{FF2B5EF4-FFF2-40B4-BE49-F238E27FC236}">
                  <a16:creationId xmlns:a16="http://schemas.microsoft.com/office/drawing/2014/main" id="{110D39E8-7132-6ECF-7CA7-0C77F9414104}"/>
                </a:ext>
              </a:extLst>
            </p:cNvPr>
            <p:cNvSpPr txBox="1"/>
            <p:nvPr/>
          </p:nvSpPr>
          <p:spPr>
            <a:xfrm>
              <a:off x="5781251" y="1706713"/>
              <a:ext cx="2283547" cy="246222"/>
            </a:xfrm>
            <a:prstGeom prst="rect">
              <a:avLst/>
            </a:prstGeom>
            <a:noFill/>
          </p:spPr>
          <p:txBody>
            <a:bodyPr wrap="square" rtlCol="0">
              <a:spAutoFit/>
            </a:bodyPr>
            <a:lstStyle/>
            <a:p>
              <a:r>
                <a:rPr lang="en-US" sz="2600" dirty="0">
                  <a:latin typeface="Raleway" panose="020B0503030101060003" pitchFamily="34" charset="0"/>
                  <a:cs typeface="Poppins Light" panose="00000400000000000000" pitchFamily="2" charset="0"/>
                </a:rPr>
                <a:t>This Slides is 100% Editable </a:t>
              </a:r>
            </a:p>
          </p:txBody>
        </p:sp>
      </p:grpSp>
      <p:grpSp>
        <p:nvGrpSpPr>
          <p:cNvPr id="28" name="Group 27">
            <a:extLst>
              <a:ext uri="{FF2B5EF4-FFF2-40B4-BE49-F238E27FC236}">
                <a16:creationId xmlns:a16="http://schemas.microsoft.com/office/drawing/2014/main" id="{24DA0452-A759-BA99-E5BD-2F988D2F68EB}"/>
              </a:ext>
            </a:extLst>
          </p:cNvPr>
          <p:cNvGrpSpPr/>
          <p:nvPr/>
        </p:nvGrpSpPr>
        <p:grpSpPr>
          <a:xfrm>
            <a:off x="17198524" y="7481116"/>
            <a:ext cx="5315800" cy="3154316"/>
            <a:chOff x="5781251" y="1233148"/>
            <a:chExt cx="2657900" cy="1577158"/>
          </a:xfrm>
        </p:grpSpPr>
        <p:sp>
          <p:nvSpPr>
            <p:cNvPr id="29" name="TextBox 28">
              <a:extLst>
                <a:ext uri="{FF2B5EF4-FFF2-40B4-BE49-F238E27FC236}">
                  <a16:creationId xmlns:a16="http://schemas.microsoft.com/office/drawing/2014/main" id="{84E8732D-4628-F6F0-BBF9-0C171ED8B02A}"/>
                </a:ext>
              </a:extLst>
            </p:cNvPr>
            <p:cNvSpPr txBox="1"/>
            <p:nvPr/>
          </p:nvSpPr>
          <p:spPr>
            <a:xfrm>
              <a:off x="5781251" y="1233148"/>
              <a:ext cx="2209474" cy="307777"/>
            </a:xfrm>
            <a:prstGeom prst="rect">
              <a:avLst/>
            </a:prstGeom>
            <a:noFill/>
          </p:spPr>
          <p:txBody>
            <a:bodyPr wrap="square" rtlCol="0">
              <a:spAutoFit/>
            </a:bodyPr>
            <a:lstStyle/>
            <a:p>
              <a:r>
                <a:rPr lang="en-US" sz="3400" dirty="0">
                  <a:latin typeface="Raleway SemiBold" panose="020B0703030101060003" pitchFamily="34" charset="0"/>
                  <a:cs typeface="Poppins SemiBold" panose="00000700000000000000" pitchFamily="2" charset="0"/>
                </a:rPr>
                <a:t>Your Tittle Here</a:t>
              </a:r>
            </a:p>
          </p:txBody>
        </p:sp>
        <p:sp>
          <p:nvSpPr>
            <p:cNvPr id="30" name="TextBox 29">
              <a:extLst>
                <a:ext uri="{FF2B5EF4-FFF2-40B4-BE49-F238E27FC236}">
                  <a16:creationId xmlns:a16="http://schemas.microsoft.com/office/drawing/2014/main" id="{6C15AA51-AE62-D63E-7926-61CFE9C019D5}"/>
                </a:ext>
              </a:extLst>
            </p:cNvPr>
            <p:cNvSpPr txBox="1"/>
            <p:nvPr/>
          </p:nvSpPr>
          <p:spPr>
            <a:xfrm>
              <a:off x="5781251" y="1967094"/>
              <a:ext cx="2657900" cy="843212"/>
            </a:xfrm>
            <a:prstGeom prst="rect">
              <a:avLst/>
            </a:prstGeom>
            <a:noFill/>
          </p:spPr>
          <p:txBody>
            <a:bodyPr wrap="square" rtlCol="0">
              <a:spAutoFit/>
            </a:bodyPr>
            <a:lstStyle/>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Have them for one. Living grass for this</a:t>
              </a:r>
            </a:p>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gathered waters had Creepiest don't who is to</a:t>
              </a:r>
            </a:p>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for can't gathered waters had this  subdue two</a:t>
              </a:r>
            </a:p>
            <a:p>
              <a:pPr>
                <a:lnSpc>
                  <a:spcPts val="3200"/>
                </a:lnSpc>
              </a:pPr>
              <a:r>
                <a:rPr lang="en-US" sz="1800" dirty="0">
                  <a:latin typeface="Raleway" panose="020B0503030101060003" pitchFamily="34" charset="0"/>
                  <a:ea typeface="Open Sans Extrabold" panose="020B0906030804020204" pitchFamily="34" charset="0"/>
                  <a:cs typeface="Open Sans Extrabold" panose="020B0906030804020204" pitchFamily="34" charset="0"/>
                </a:rPr>
                <a:t>design to be great seasons.</a:t>
              </a:r>
              <a:endParaRPr lang="en-US" sz="1800" dirty="0">
                <a:latin typeface="Raleway" panose="020B0503030101060003" pitchFamily="34" charset="0"/>
                <a:cs typeface="Poppins Light" panose="00000400000000000000" pitchFamily="2" charset="0"/>
              </a:endParaRPr>
            </a:p>
          </p:txBody>
        </p:sp>
        <p:sp>
          <p:nvSpPr>
            <p:cNvPr id="31" name="TextBox 30">
              <a:extLst>
                <a:ext uri="{FF2B5EF4-FFF2-40B4-BE49-F238E27FC236}">
                  <a16:creationId xmlns:a16="http://schemas.microsoft.com/office/drawing/2014/main" id="{47B8B9A6-0CE7-9C4B-F4EB-081E6A96C486}"/>
                </a:ext>
              </a:extLst>
            </p:cNvPr>
            <p:cNvSpPr txBox="1"/>
            <p:nvPr/>
          </p:nvSpPr>
          <p:spPr>
            <a:xfrm>
              <a:off x="5781251" y="1706713"/>
              <a:ext cx="2283547" cy="246222"/>
            </a:xfrm>
            <a:prstGeom prst="rect">
              <a:avLst/>
            </a:prstGeom>
            <a:noFill/>
          </p:spPr>
          <p:txBody>
            <a:bodyPr wrap="square" rtlCol="0">
              <a:spAutoFit/>
            </a:bodyPr>
            <a:lstStyle/>
            <a:p>
              <a:r>
                <a:rPr lang="en-US" sz="2600" dirty="0">
                  <a:latin typeface="Raleway" panose="020B0503030101060003" pitchFamily="34" charset="0"/>
                  <a:cs typeface="Poppins Light" panose="00000400000000000000" pitchFamily="2" charset="0"/>
                </a:rPr>
                <a:t>This Slides is 100% Editable </a:t>
              </a:r>
            </a:p>
          </p:txBody>
        </p:sp>
      </p:grpSp>
      <p:grpSp>
        <p:nvGrpSpPr>
          <p:cNvPr id="32" name="Group 31">
            <a:extLst>
              <a:ext uri="{FF2B5EF4-FFF2-40B4-BE49-F238E27FC236}">
                <a16:creationId xmlns:a16="http://schemas.microsoft.com/office/drawing/2014/main" id="{86B11827-5C54-D346-6D83-88AFB696AF49}"/>
              </a:ext>
            </a:extLst>
          </p:cNvPr>
          <p:cNvGrpSpPr/>
          <p:nvPr/>
        </p:nvGrpSpPr>
        <p:grpSpPr>
          <a:xfrm>
            <a:off x="14477047" y="3304237"/>
            <a:ext cx="4421506" cy="7293542"/>
            <a:chOff x="7238523" y="1591793"/>
            <a:chExt cx="2210753" cy="3646771"/>
          </a:xfrm>
        </p:grpSpPr>
        <p:cxnSp>
          <p:nvCxnSpPr>
            <p:cNvPr id="33" name="Straight Connector 32">
              <a:extLst>
                <a:ext uri="{FF2B5EF4-FFF2-40B4-BE49-F238E27FC236}">
                  <a16:creationId xmlns:a16="http://schemas.microsoft.com/office/drawing/2014/main" id="{FB55F74C-FF21-80A0-92BB-CB1D8B862906}"/>
                </a:ext>
              </a:extLst>
            </p:cNvPr>
            <p:cNvCxnSpPr>
              <a:cxnSpLocks/>
            </p:cNvCxnSpPr>
            <p:nvPr/>
          </p:nvCxnSpPr>
          <p:spPr>
            <a:xfrm>
              <a:off x="8343899" y="1591793"/>
              <a:ext cx="0" cy="3646771"/>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C7B7ACD-52F9-A3C9-EF42-BFFFDFE37D05}"/>
                </a:ext>
              </a:extLst>
            </p:cNvPr>
            <p:cNvCxnSpPr/>
            <p:nvPr/>
          </p:nvCxnSpPr>
          <p:spPr>
            <a:xfrm>
              <a:off x="7238523" y="3415178"/>
              <a:ext cx="2210753"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113370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71BB2D-FC32-1954-0223-B827678917E3}"/>
              </a:ext>
            </a:extLst>
          </p:cNvPr>
          <p:cNvSpPr/>
          <p:nvPr/>
        </p:nvSpPr>
        <p:spPr>
          <a:xfrm>
            <a:off x="0" y="0"/>
            <a:ext cx="24384000" cy="13716000"/>
          </a:xfrm>
          <a:prstGeom prst="rect">
            <a:avLst/>
          </a:prstGeom>
          <a:solidFill>
            <a:schemeClr val="accent5">
              <a:lumMod val="75000"/>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3" name="TextBox 2">
            <a:extLst>
              <a:ext uri="{FF2B5EF4-FFF2-40B4-BE49-F238E27FC236}">
                <a16:creationId xmlns:a16="http://schemas.microsoft.com/office/drawing/2014/main" id="{251EC43D-86C6-346A-C5BA-6D31E420E349}"/>
              </a:ext>
            </a:extLst>
          </p:cNvPr>
          <p:cNvSpPr txBox="1"/>
          <p:nvPr/>
        </p:nvSpPr>
        <p:spPr>
          <a:xfrm>
            <a:off x="1494649" y="3336823"/>
            <a:ext cx="8357614" cy="2246769"/>
          </a:xfrm>
          <a:prstGeom prst="rect">
            <a:avLst/>
          </a:prstGeom>
          <a:noFill/>
        </p:spPr>
        <p:txBody>
          <a:bodyPr wrap="square" rtlCol="0" anchor="ctr">
            <a:spAutoFit/>
          </a:bodyPr>
          <a:lstStyle/>
          <a:p>
            <a:pPr>
              <a:lnSpc>
                <a:spcPts val="8400"/>
              </a:lnSpc>
            </a:pPr>
            <a:r>
              <a:rPr lang="en-US" sz="9400" dirty="0">
                <a:solidFill>
                  <a:schemeClr val="bg1"/>
                </a:solidFill>
                <a:latin typeface="Raleway Black" panose="020B0A03030101060003" pitchFamily="34" charset="0"/>
                <a:ea typeface="Montserrat Black" charset="0"/>
                <a:cs typeface="Montserrat Black" charset="0"/>
              </a:rPr>
              <a:t>Our History</a:t>
            </a:r>
          </a:p>
          <a:p>
            <a:pPr>
              <a:lnSpc>
                <a:spcPts val="8400"/>
              </a:lnSpc>
            </a:pPr>
            <a:r>
              <a:rPr lang="en-US" sz="7800" dirty="0">
                <a:solidFill>
                  <a:schemeClr val="bg1"/>
                </a:solidFill>
                <a:latin typeface="Raleway Black" panose="020B0A03030101060003" pitchFamily="34" charset="0"/>
                <a:ea typeface="Montserrat Black" charset="0"/>
                <a:cs typeface="Montserrat Black" charset="0"/>
              </a:rPr>
              <a:t>Timelines</a:t>
            </a:r>
          </a:p>
        </p:txBody>
      </p:sp>
      <p:sp>
        <p:nvSpPr>
          <p:cNvPr id="4" name="TextBox 3">
            <a:extLst>
              <a:ext uri="{FF2B5EF4-FFF2-40B4-BE49-F238E27FC236}">
                <a16:creationId xmlns:a16="http://schemas.microsoft.com/office/drawing/2014/main" id="{4AE36025-7C09-DCBA-D16E-2288127157D2}"/>
              </a:ext>
            </a:extLst>
          </p:cNvPr>
          <p:cNvSpPr txBox="1"/>
          <p:nvPr/>
        </p:nvSpPr>
        <p:spPr>
          <a:xfrm>
            <a:off x="1494648" y="5891602"/>
            <a:ext cx="9435464" cy="3327899"/>
          </a:xfrm>
          <a:prstGeom prst="rect">
            <a:avLst/>
          </a:prstGeom>
          <a:noFill/>
        </p:spPr>
        <p:txBody>
          <a:bodyPr wrap="square" rtlCol="0">
            <a:spAutoFit/>
          </a:bodyPr>
          <a:lstStyle/>
          <a:p>
            <a:pPr>
              <a:lnSpc>
                <a:spcPts val="3200"/>
              </a:lnSpc>
            </a:pPr>
            <a:r>
              <a:rPr lang="en-US" sz="1800" dirty="0">
                <a:solidFill>
                  <a:schemeClr val="bg1"/>
                </a:solidFill>
                <a:latin typeface="Raleway" panose="020B0503030101060003" pitchFamily="34" charset="0"/>
                <a:cs typeface="Poppins Light" panose="00000400000000000000" pitchFamily="2" charset="0"/>
              </a:rPr>
              <a:t>Contrary to popular belief, Lorem Ipsum is not simply random text presentation template piece. of classical Latin literature from 45 BC, making it over 2000 years old. Richard McClintock a Latin professor at Hampden Sydney to be College in Virginia, of classical Latin literature from 45 BC, making it over 2000 years old. Richard a Latin professor at Hampden Sydney to be College in </a:t>
            </a:r>
          </a:p>
          <a:p>
            <a:pPr>
              <a:lnSpc>
                <a:spcPts val="3200"/>
              </a:lnSpc>
            </a:pPr>
            <a:endParaRPr lang="en-US" sz="1800" dirty="0">
              <a:solidFill>
                <a:schemeClr val="bg1"/>
              </a:solidFill>
              <a:latin typeface="Raleway" panose="020B0503030101060003" pitchFamily="34" charset="0"/>
              <a:cs typeface="Poppins Light" panose="00000400000000000000" pitchFamily="2" charset="0"/>
            </a:endParaRPr>
          </a:p>
          <a:p>
            <a:pPr>
              <a:lnSpc>
                <a:spcPts val="3200"/>
              </a:lnSpc>
            </a:pPr>
            <a:r>
              <a:rPr lang="en-US" sz="1800" dirty="0">
                <a:solidFill>
                  <a:schemeClr val="bg1"/>
                </a:solidFill>
                <a:latin typeface="Raleway" panose="020B0503030101060003" pitchFamily="34" charset="0"/>
                <a:cs typeface="Poppins Light" panose="00000400000000000000" pitchFamily="2" charset="0"/>
              </a:rPr>
              <a:t>looked up one of the more obscure Latin words, consectetur, from a Lorem Ipsum going through the cites of the word the classical literature, </a:t>
            </a:r>
          </a:p>
        </p:txBody>
      </p:sp>
      <p:grpSp>
        <p:nvGrpSpPr>
          <p:cNvPr id="5" name="Group 4">
            <a:extLst>
              <a:ext uri="{FF2B5EF4-FFF2-40B4-BE49-F238E27FC236}">
                <a16:creationId xmlns:a16="http://schemas.microsoft.com/office/drawing/2014/main" id="{6F681B6F-04F9-7EF0-29F3-47D38F318125}"/>
              </a:ext>
            </a:extLst>
          </p:cNvPr>
          <p:cNvGrpSpPr/>
          <p:nvPr/>
        </p:nvGrpSpPr>
        <p:grpSpPr>
          <a:xfrm>
            <a:off x="12331020" y="9172929"/>
            <a:ext cx="9726620" cy="1722120"/>
            <a:chOff x="6203038" y="4466814"/>
            <a:chExt cx="4863310" cy="861060"/>
          </a:xfrm>
        </p:grpSpPr>
        <p:grpSp>
          <p:nvGrpSpPr>
            <p:cNvPr id="6" name="Group 5">
              <a:extLst>
                <a:ext uri="{FF2B5EF4-FFF2-40B4-BE49-F238E27FC236}">
                  <a16:creationId xmlns:a16="http://schemas.microsoft.com/office/drawing/2014/main" id="{B8CD84AA-E046-CDAF-2874-53CF5FD0AB12}"/>
                </a:ext>
              </a:extLst>
            </p:cNvPr>
            <p:cNvGrpSpPr/>
            <p:nvPr/>
          </p:nvGrpSpPr>
          <p:grpSpPr>
            <a:xfrm>
              <a:off x="8021244" y="4576322"/>
              <a:ext cx="3045104" cy="642722"/>
              <a:chOff x="6472276" y="2163880"/>
              <a:chExt cx="3045104" cy="642722"/>
            </a:xfrm>
          </p:grpSpPr>
          <p:sp>
            <p:nvSpPr>
              <p:cNvPr id="17" name="TextBox 16">
                <a:extLst>
                  <a:ext uri="{FF2B5EF4-FFF2-40B4-BE49-F238E27FC236}">
                    <a16:creationId xmlns:a16="http://schemas.microsoft.com/office/drawing/2014/main" id="{BB1566C4-4349-96DE-88EF-2CFA4EA7AFB7}"/>
                  </a:ext>
                </a:extLst>
              </p:cNvPr>
              <p:cNvSpPr txBox="1"/>
              <p:nvPr/>
            </p:nvSpPr>
            <p:spPr>
              <a:xfrm>
                <a:off x="6472276" y="2373759"/>
                <a:ext cx="3045104" cy="432843"/>
              </a:xfrm>
              <a:prstGeom prst="rect">
                <a:avLst/>
              </a:prstGeom>
              <a:noFill/>
            </p:spPr>
            <p:txBody>
              <a:bodyPr wrap="square" rtlCol="0">
                <a:spAutoFit/>
              </a:bodyPr>
              <a:lstStyle/>
              <a:p>
                <a:pPr>
                  <a:lnSpc>
                    <a:spcPts val="3200"/>
                  </a:lnSpc>
                </a:pPr>
                <a:r>
                  <a:rPr lang="en-US" sz="1800" dirty="0">
                    <a:solidFill>
                      <a:schemeClr val="bg1"/>
                    </a:solidFill>
                    <a:latin typeface="Raleway" panose="020B0503030101060003" pitchFamily="34" charset="0"/>
                    <a:cs typeface="Poppins Light" panose="00000400000000000000" pitchFamily="2" charset="0"/>
                  </a:rPr>
                  <a:t>looked up </a:t>
                </a:r>
                <a:r>
                  <a:rPr lang="en-US" sz="1800" dirty="0" err="1">
                    <a:solidFill>
                      <a:schemeClr val="bg1"/>
                    </a:solidFill>
                    <a:latin typeface="Raleway" panose="020B0503030101060003" pitchFamily="34" charset="0"/>
                    <a:cs typeface="Poppins Light" panose="00000400000000000000" pitchFamily="2" charset="0"/>
                  </a:rPr>
                  <a:t>onef</a:t>
                </a:r>
                <a:r>
                  <a:rPr lang="en-US" sz="1800" dirty="0">
                    <a:solidFill>
                      <a:schemeClr val="bg1"/>
                    </a:solidFill>
                    <a:latin typeface="Raleway" panose="020B0503030101060003" pitchFamily="34" charset="0"/>
                    <a:cs typeface="Poppins Light" panose="00000400000000000000" pitchFamily="2" charset="0"/>
                  </a:rPr>
                  <a:t> the more obscure words, connecter</a:t>
                </a:r>
              </a:p>
              <a:p>
                <a:pPr>
                  <a:lnSpc>
                    <a:spcPts val="3200"/>
                  </a:lnSpc>
                </a:pPr>
                <a:r>
                  <a:rPr lang="en-US" sz="1800" dirty="0">
                    <a:solidFill>
                      <a:schemeClr val="bg1"/>
                    </a:solidFill>
                    <a:latin typeface="Raleway" panose="020B0503030101060003" pitchFamily="34" charset="0"/>
                    <a:cs typeface="Poppins Light" panose="00000400000000000000" pitchFamily="2" charset="0"/>
                  </a:rPr>
                  <a:t>through discovered  bitable source Design.</a:t>
                </a:r>
              </a:p>
            </p:txBody>
          </p:sp>
          <p:sp>
            <p:nvSpPr>
              <p:cNvPr id="18" name="TextBox 17">
                <a:extLst>
                  <a:ext uri="{FF2B5EF4-FFF2-40B4-BE49-F238E27FC236}">
                    <a16:creationId xmlns:a16="http://schemas.microsoft.com/office/drawing/2014/main" id="{62B3B99B-49D2-47B6-5B9A-322C521DA81B}"/>
                  </a:ext>
                </a:extLst>
              </p:cNvPr>
              <p:cNvSpPr txBox="1"/>
              <p:nvPr/>
            </p:nvSpPr>
            <p:spPr>
              <a:xfrm>
                <a:off x="6472276" y="2163880"/>
                <a:ext cx="2107844" cy="236860"/>
              </a:xfrm>
              <a:prstGeom prst="rect">
                <a:avLst/>
              </a:prstGeom>
              <a:noFill/>
            </p:spPr>
            <p:txBody>
              <a:bodyPr wrap="square" rtlCol="0">
                <a:spAutoFit/>
              </a:bodyPr>
              <a:lstStyle/>
              <a:p>
                <a:pPr>
                  <a:lnSpc>
                    <a:spcPts val="3200"/>
                  </a:lnSpc>
                </a:pPr>
                <a:r>
                  <a:rPr lang="en-US" sz="2400" dirty="0">
                    <a:solidFill>
                      <a:schemeClr val="bg1"/>
                    </a:solidFill>
                    <a:latin typeface="Raleway" panose="020B0503030101060003" pitchFamily="34" charset="0"/>
                    <a:cs typeface="Poppins Light" panose="00000400000000000000" pitchFamily="2" charset="0"/>
                  </a:rPr>
                  <a:t>This Slides is 100% Editable </a:t>
                </a:r>
              </a:p>
            </p:txBody>
          </p:sp>
        </p:grpSp>
        <p:sp>
          <p:nvSpPr>
            <p:cNvPr id="7" name="Oval 6">
              <a:extLst>
                <a:ext uri="{FF2B5EF4-FFF2-40B4-BE49-F238E27FC236}">
                  <a16:creationId xmlns:a16="http://schemas.microsoft.com/office/drawing/2014/main" id="{EE0E6597-4E61-54DC-2411-02322560C741}"/>
                </a:ext>
              </a:extLst>
            </p:cNvPr>
            <p:cNvSpPr/>
            <p:nvPr/>
          </p:nvSpPr>
          <p:spPr>
            <a:xfrm>
              <a:off x="6203038" y="4466814"/>
              <a:ext cx="861060" cy="861060"/>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8" name="TextBox 7">
              <a:extLst>
                <a:ext uri="{FF2B5EF4-FFF2-40B4-BE49-F238E27FC236}">
                  <a16:creationId xmlns:a16="http://schemas.microsoft.com/office/drawing/2014/main" id="{70B3ADBF-F22C-0820-0C2C-FEE7FB0EF161}"/>
                </a:ext>
              </a:extLst>
            </p:cNvPr>
            <p:cNvSpPr txBox="1"/>
            <p:nvPr/>
          </p:nvSpPr>
          <p:spPr>
            <a:xfrm>
              <a:off x="7169080" y="4720372"/>
              <a:ext cx="747182" cy="307777"/>
            </a:xfrm>
            <a:prstGeom prst="rect">
              <a:avLst/>
            </a:prstGeom>
            <a:noFill/>
          </p:spPr>
          <p:txBody>
            <a:bodyPr wrap="square" rtlCol="0">
              <a:spAutoFit/>
            </a:bodyPr>
            <a:lstStyle/>
            <a:p>
              <a:r>
                <a:rPr lang="en-US" sz="3400" dirty="0">
                  <a:solidFill>
                    <a:schemeClr val="bg1"/>
                  </a:solidFill>
                  <a:latin typeface="Raleway SemiBold" panose="020B0703030101060003" pitchFamily="34" charset="0"/>
                  <a:cs typeface="Poppins Light" panose="00000400000000000000" pitchFamily="2" charset="0"/>
                </a:rPr>
                <a:t>2012</a:t>
              </a:r>
            </a:p>
          </p:txBody>
        </p:sp>
        <p:grpSp>
          <p:nvGrpSpPr>
            <p:cNvPr id="9" name="Group 8">
              <a:extLst>
                <a:ext uri="{FF2B5EF4-FFF2-40B4-BE49-F238E27FC236}">
                  <a16:creationId xmlns:a16="http://schemas.microsoft.com/office/drawing/2014/main" id="{BFE157EE-C398-E290-C80F-E5F474BABC6D}"/>
                </a:ext>
              </a:extLst>
            </p:cNvPr>
            <p:cNvGrpSpPr/>
            <p:nvPr/>
          </p:nvGrpSpPr>
          <p:grpSpPr>
            <a:xfrm>
              <a:off x="6390261" y="4686809"/>
              <a:ext cx="430007" cy="430008"/>
              <a:chOff x="5938838" y="3273426"/>
              <a:chExt cx="306388" cy="306388"/>
            </a:xfrm>
            <a:solidFill>
              <a:schemeClr val="bg1"/>
            </a:solidFill>
          </p:grpSpPr>
          <p:sp>
            <p:nvSpPr>
              <p:cNvPr id="10" name="Freeform 9">
                <a:extLst>
                  <a:ext uri="{FF2B5EF4-FFF2-40B4-BE49-F238E27FC236}">
                    <a16:creationId xmlns:a16="http://schemas.microsoft.com/office/drawing/2014/main" id="{C0D18A60-87A1-B458-7796-F40809C5B4A4}"/>
                  </a:ext>
                </a:extLst>
              </p:cNvPr>
              <p:cNvSpPr>
                <a:spLocks noEditPoints="1"/>
              </p:cNvSpPr>
              <p:nvPr/>
            </p:nvSpPr>
            <p:spPr bwMode="auto">
              <a:xfrm>
                <a:off x="6040438" y="3381376"/>
                <a:ext cx="50800" cy="93663"/>
              </a:xfrm>
              <a:custGeom>
                <a:avLst/>
                <a:gdLst>
                  <a:gd name="T0" fmla="*/ 12 w 14"/>
                  <a:gd name="T1" fmla="*/ 26 h 26"/>
                  <a:gd name="T2" fmla="*/ 12 w 14"/>
                  <a:gd name="T3" fmla="*/ 26 h 26"/>
                  <a:gd name="T4" fmla="*/ 0 w 14"/>
                  <a:gd name="T5" fmla="*/ 9 h 26"/>
                  <a:gd name="T6" fmla="*/ 0 w 14"/>
                  <a:gd name="T7" fmla="*/ 1 h 26"/>
                  <a:gd name="T8" fmla="*/ 1 w 14"/>
                  <a:gd name="T9" fmla="*/ 0 h 26"/>
                  <a:gd name="T10" fmla="*/ 2 w 14"/>
                  <a:gd name="T11" fmla="*/ 1 h 26"/>
                  <a:gd name="T12" fmla="*/ 2 w 14"/>
                  <a:gd name="T13" fmla="*/ 9 h 26"/>
                  <a:gd name="T14" fmla="*/ 13 w 14"/>
                  <a:gd name="T15" fmla="*/ 24 h 26"/>
                  <a:gd name="T16" fmla="*/ 14 w 14"/>
                  <a:gd name="T17" fmla="*/ 25 h 26"/>
                  <a:gd name="T18" fmla="*/ 12 w 14"/>
                  <a:gd name="T19" fmla="*/ 26 h 26"/>
                  <a:gd name="T20" fmla="*/ 12 w 14"/>
                  <a:gd name="T21" fmla="*/ 26 h 26"/>
                  <a:gd name="T22" fmla="*/ 12 w 14"/>
                  <a:gd name="T2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26">
                    <a:moveTo>
                      <a:pt x="12" y="26"/>
                    </a:moveTo>
                    <a:cubicBezTo>
                      <a:pt x="12" y="26"/>
                      <a:pt x="12" y="26"/>
                      <a:pt x="12" y="26"/>
                    </a:cubicBezTo>
                    <a:cubicBezTo>
                      <a:pt x="4" y="25"/>
                      <a:pt x="0" y="19"/>
                      <a:pt x="0" y="9"/>
                    </a:cubicBezTo>
                    <a:cubicBezTo>
                      <a:pt x="0" y="1"/>
                      <a:pt x="0" y="1"/>
                      <a:pt x="0" y="1"/>
                    </a:cubicBezTo>
                    <a:cubicBezTo>
                      <a:pt x="0" y="0"/>
                      <a:pt x="0" y="0"/>
                      <a:pt x="1" y="0"/>
                    </a:cubicBezTo>
                    <a:cubicBezTo>
                      <a:pt x="2" y="0"/>
                      <a:pt x="2" y="0"/>
                      <a:pt x="2" y="1"/>
                    </a:cubicBezTo>
                    <a:cubicBezTo>
                      <a:pt x="2" y="9"/>
                      <a:pt x="2" y="9"/>
                      <a:pt x="2" y="9"/>
                    </a:cubicBezTo>
                    <a:cubicBezTo>
                      <a:pt x="2" y="18"/>
                      <a:pt x="5" y="22"/>
                      <a:pt x="13" y="24"/>
                    </a:cubicBezTo>
                    <a:cubicBezTo>
                      <a:pt x="13" y="24"/>
                      <a:pt x="14" y="24"/>
                      <a:pt x="14" y="25"/>
                    </a:cubicBezTo>
                    <a:cubicBezTo>
                      <a:pt x="14" y="26"/>
                      <a:pt x="13" y="26"/>
                      <a:pt x="12" y="26"/>
                    </a:cubicBezTo>
                    <a:close/>
                    <a:moveTo>
                      <a:pt x="12" y="26"/>
                    </a:moveTo>
                    <a:cubicBezTo>
                      <a:pt x="12" y="26"/>
                      <a:pt x="12" y="26"/>
                      <a:pt x="12"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1" name="Freeform 10">
                <a:extLst>
                  <a:ext uri="{FF2B5EF4-FFF2-40B4-BE49-F238E27FC236}">
                    <a16:creationId xmlns:a16="http://schemas.microsoft.com/office/drawing/2014/main" id="{C9DB8AC7-8B84-1DB6-2455-2FBC576730A9}"/>
                  </a:ext>
                </a:extLst>
              </p:cNvPr>
              <p:cNvSpPr>
                <a:spLocks noEditPoints="1"/>
              </p:cNvSpPr>
              <p:nvPr/>
            </p:nvSpPr>
            <p:spPr bwMode="auto">
              <a:xfrm>
                <a:off x="6094413" y="3475038"/>
                <a:ext cx="14288" cy="11113"/>
              </a:xfrm>
              <a:custGeom>
                <a:avLst/>
                <a:gdLst>
                  <a:gd name="T0" fmla="*/ 2 w 4"/>
                  <a:gd name="T1" fmla="*/ 3 h 3"/>
                  <a:gd name="T2" fmla="*/ 1 w 4"/>
                  <a:gd name="T3" fmla="*/ 3 h 3"/>
                  <a:gd name="T4" fmla="*/ 0 w 4"/>
                  <a:gd name="T5" fmla="*/ 1 h 3"/>
                  <a:gd name="T6" fmla="*/ 1 w 4"/>
                  <a:gd name="T7" fmla="*/ 0 h 3"/>
                  <a:gd name="T8" fmla="*/ 2 w 4"/>
                  <a:gd name="T9" fmla="*/ 0 h 3"/>
                  <a:gd name="T10" fmla="*/ 4 w 4"/>
                  <a:gd name="T11" fmla="*/ 1 h 3"/>
                  <a:gd name="T12" fmla="*/ 2 w 4"/>
                  <a:gd name="T13" fmla="*/ 3 h 3"/>
                  <a:gd name="T14" fmla="*/ 2 w 4"/>
                  <a:gd name="T15" fmla="*/ 3 h 3"/>
                  <a:gd name="T16" fmla="*/ 2 w 4"/>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2" y="3"/>
                    </a:moveTo>
                    <a:cubicBezTo>
                      <a:pt x="1" y="3"/>
                      <a:pt x="1" y="3"/>
                      <a:pt x="1" y="3"/>
                    </a:cubicBezTo>
                    <a:cubicBezTo>
                      <a:pt x="0" y="3"/>
                      <a:pt x="0" y="2"/>
                      <a:pt x="0" y="1"/>
                    </a:cubicBezTo>
                    <a:cubicBezTo>
                      <a:pt x="0" y="1"/>
                      <a:pt x="0" y="0"/>
                      <a:pt x="1" y="0"/>
                    </a:cubicBezTo>
                    <a:cubicBezTo>
                      <a:pt x="2" y="0"/>
                      <a:pt x="2" y="0"/>
                      <a:pt x="2" y="0"/>
                    </a:cubicBezTo>
                    <a:cubicBezTo>
                      <a:pt x="3" y="0"/>
                      <a:pt x="4" y="1"/>
                      <a:pt x="4" y="1"/>
                    </a:cubicBezTo>
                    <a:cubicBezTo>
                      <a:pt x="4" y="2"/>
                      <a:pt x="3" y="3"/>
                      <a:pt x="2" y="3"/>
                    </a:cubicBezTo>
                    <a:close/>
                    <a:moveTo>
                      <a:pt x="2" y="3"/>
                    </a:moveTo>
                    <a:cubicBezTo>
                      <a:pt x="2" y="3"/>
                      <a:pt x="2" y="3"/>
                      <a:pt x="2"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2" name="Freeform 11">
                <a:extLst>
                  <a:ext uri="{FF2B5EF4-FFF2-40B4-BE49-F238E27FC236}">
                    <a16:creationId xmlns:a16="http://schemas.microsoft.com/office/drawing/2014/main" id="{C7C93637-62EA-577C-570F-8A3506460948}"/>
                  </a:ext>
                </a:extLst>
              </p:cNvPr>
              <p:cNvSpPr>
                <a:spLocks noEditPoints="1"/>
              </p:cNvSpPr>
              <p:nvPr/>
            </p:nvSpPr>
            <p:spPr bwMode="auto">
              <a:xfrm>
                <a:off x="6000751" y="3273426"/>
                <a:ext cx="198438" cy="249238"/>
              </a:xfrm>
              <a:custGeom>
                <a:avLst/>
                <a:gdLst>
                  <a:gd name="T0" fmla="*/ 28 w 55"/>
                  <a:gd name="T1" fmla="*/ 69 h 69"/>
                  <a:gd name="T2" fmla="*/ 27 w 55"/>
                  <a:gd name="T3" fmla="*/ 69 h 69"/>
                  <a:gd name="T4" fmla="*/ 0 w 55"/>
                  <a:gd name="T5" fmla="*/ 41 h 69"/>
                  <a:gd name="T6" fmla="*/ 0 w 55"/>
                  <a:gd name="T7" fmla="*/ 3 h 69"/>
                  <a:gd name="T8" fmla="*/ 3 w 55"/>
                  <a:gd name="T9" fmla="*/ 0 h 69"/>
                  <a:gd name="T10" fmla="*/ 52 w 55"/>
                  <a:gd name="T11" fmla="*/ 0 h 69"/>
                  <a:gd name="T12" fmla="*/ 55 w 55"/>
                  <a:gd name="T13" fmla="*/ 3 h 69"/>
                  <a:gd name="T14" fmla="*/ 55 w 55"/>
                  <a:gd name="T15" fmla="*/ 41 h 69"/>
                  <a:gd name="T16" fmla="*/ 28 w 55"/>
                  <a:gd name="T17" fmla="*/ 69 h 69"/>
                  <a:gd name="T18" fmla="*/ 5 w 55"/>
                  <a:gd name="T19" fmla="*/ 6 h 69"/>
                  <a:gd name="T20" fmla="*/ 5 w 55"/>
                  <a:gd name="T21" fmla="*/ 41 h 69"/>
                  <a:gd name="T22" fmla="*/ 27 w 55"/>
                  <a:gd name="T23" fmla="*/ 64 h 69"/>
                  <a:gd name="T24" fmla="*/ 28 w 55"/>
                  <a:gd name="T25" fmla="*/ 64 h 69"/>
                  <a:gd name="T26" fmla="*/ 49 w 55"/>
                  <a:gd name="T27" fmla="*/ 41 h 69"/>
                  <a:gd name="T28" fmla="*/ 49 w 55"/>
                  <a:gd name="T29" fmla="*/ 6 h 69"/>
                  <a:gd name="T30" fmla="*/ 5 w 55"/>
                  <a:gd name="T31" fmla="*/ 6 h 69"/>
                  <a:gd name="T32" fmla="*/ 5 w 55"/>
                  <a:gd name="T33" fmla="*/ 6 h 69"/>
                  <a:gd name="T34" fmla="*/ 5 w 55"/>
                  <a:gd name="T35"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69">
                    <a:moveTo>
                      <a:pt x="28" y="69"/>
                    </a:moveTo>
                    <a:cubicBezTo>
                      <a:pt x="27" y="69"/>
                      <a:pt x="27" y="69"/>
                      <a:pt x="27" y="69"/>
                    </a:cubicBezTo>
                    <a:cubicBezTo>
                      <a:pt x="12" y="69"/>
                      <a:pt x="0" y="56"/>
                      <a:pt x="0" y="41"/>
                    </a:cubicBezTo>
                    <a:cubicBezTo>
                      <a:pt x="0" y="3"/>
                      <a:pt x="0" y="3"/>
                      <a:pt x="0" y="3"/>
                    </a:cubicBezTo>
                    <a:cubicBezTo>
                      <a:pt x="0" y="1"/>
                      <a:pt x="1" y="0"/>
                      <a:pt x="3" y="0"/>
                    </a:cubicBezTo>
                    <a:cubicBezTo>
                      <a:pt x="52" y="0"/>
                      <a:pt x="52" y="0"/>
                      <a:pt x="52" y="0"/>
                    </a:cubicBezTo>
                    <a:cubicBezTo>
                      <a:pt x="53" y="0"/>
                      <a:pt x="55" y="1"/>
                      <a:pt x="55" y="3"/>
                    </a:cubicBezTo>
                    <a:cubicBezTo>
                      <a:pt x="55" y="41"/>
                      <a:pt x="55" y="41"/>
                      <a:pt x="55" y="41"/>
                    </a:cubicBezTo>
                    <a:cubicBezTo>
                      <a:pt x="55" y="56"/>
                      <a:pt x="42" y="69"/>
                      <a:pt x="28" y="69"/>
                    </a:cubicBezTo>
                    <a:close/>
                    <a:moveTo>
                      <a:pt x="5" y="6"/>
                    </a:moveTo>
                    <a:cubicBezTo>
                      <a:pt x="5" y="41"/>
                      <a:pt x="5" y="41"/>
                      <a:pt x="5" y="41"/>
                    </a:cubicBezTo>
                    <a:cubicBezTo>
                      <a:pt x="5" y="53"/>
                      <a:pt x="15" y="64"/>
                      <a:pt x="27" y="64"/>
                    </a:cubicBezTo>
                    <a:cubicBezTo>
                      <a:pt x="28" y="64"/>
                      <a:pt x="28" y="64"/>
                      <a:pt x="28" y="64"/>
                    </a:cubicBezTo>
                    <a:cubicBezTo>
                      <a:pt x="39" y="64"/>
                      <a:pt x="49" y="53"/>
                      <a:pt x="49" y="41"/>
                    </a:cubicBezTo>
                    <a:cubicBezTo>
                      <a:pt x="49" y="6"/>
                      <a:pt x="49" y="6"/>
                      <a:pt x="49" y="6"/>
                    </a:cubicBezTo>
                    <a:lnTo>
                      <a:pt x="5" y="6"/>
                    </a:lnTo>
                    <a:close/>
                    <a:moveTo>
                      <a:pt x="5" y="6"/>
                    </a:moveTo>
                    <a:cubicBezTo>
                      <a:pt x="5" y="6"/>
                      <a:pt x="5" y="6"/>
                      <a:pt x="5"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3" name="Freeform 12">
                <a:extLst>
                  <a:ext uri="{FF2B5EF4-FFF2-40B4-BE49-F238E27FC236}">
                    <a16:creationId xmlns:a16="http://schemas.microsoft.com/office/drawing/2014/main" id="{65098FDF-566E-CED7-DBD1-C261B3E7FC73}"/>
                  </a:ext>
                </a:extLst>
              </p:cNvPr>
              <p:cNvSpPr>
                <a:spLocks noEditPoints="1"/>
              </p:cNvSpPr>
              <p:nvPr/>
            </p:nvSpPr>
            <p:spPr bwMode="auto">
              <a:xfrm>
                <a:off x="6018213" y="3559176"/>
                <a:ext cx="155575" cy="20638"/>
              </a:xfrm>
              <a:custGeom>
                <a:avLst/>
                <a:gdLst>
                  <a:gd name="T0" fmla="*/ 40 w 43"/>
                  <a:gd name="T1" fmla="*/ 6 h 6"/>
                  <a:gd name="T2" fmla="*/ 3 w 43"/>
                  <a:gd name="T3" fmla="*/ 6 h 6"/>
                  <a:gd name="T4" fmla="*/ 0 w 43"/>
                  <a:gd name="T5" fmla="*/ 3 h 6"/>
                  <a:gd name="T6" fmla="*/ 3 w 43"/>
                  <a:gd name="T7" fmla="*/ 0 h 6"/>
                  <a:gd name="T8" fmla="*/ 40 w 43"/>
                  <a:gd name="T9" fmla="*/ 0 h 6"/>
                  <a:gd name="T10" fmla="*/ 43 w 43"/>
                  <a:gd name="T11" fmla="*/ 3 h 6"/>
                  <a:gd name="T12" fmla="*/ 40 w 43"/>
                  <a:gd name="T13" fmla="*/ 6 h 6"/>
                  <a:gd name="T14" fmla="*/ 40 w 43"/>
                  <a:gd name="T15" fmla="*/ 6 h 6"/>
                  <a:gd name="T16" fmla="*/ 40 w 43"/>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6">
                    <a:moveTo>
                      <a:pt x="40" y="6"/>
                    </a:moveTo>
                    <a:cubicBezTo>
                      <a:pt x="3" y="6"/>
                      <a:pt x="3" y="6"/>
                      <a:pt x="3" y="6"/>
                    </a:cubicBezTo>
                    <a:cubicBezTo>
                      <a:pt x="1" y="6"/>
                      <a:pt x="0" y="4"/>
                      <a:pt x="0" y="3"/>
                    </a:cubicBezTo>
                    <a:cubicBezTo>
                      <a:pt x="0" y="2"/>
                      <a:pt x="1" y="0"/>
                      <a:pt x="3" y="0"/>
                    </a:cubicBezTo>
                    <a:cubicBezTo>
                      <a:pt x="40" y="0"/>
                      <a:pt x="40" y="0"/>
                      <a:pt x="40" y="0"/>
                    </a:cubicBezTo>
                    <a:cubicBezTo>
                      <a:pt x="42" y="0"/>
                      <a:pt x="43" y="2"/>
                      <a:pt x="43" y="3"/>
                    </a:cubicBezTo>
                    <a:cubicBezTo>
                      <a:pt x="43" y="4"/>
                      <a:pt x="42" y="6"/>
                      <a:pt x="40" y="6"/>
                    </a:cubicBezTo>
                    <a:close/>
                    <a:moveTo>
                      <a:pt x="40" y="6"/>
                    </a:moveTo>
                    <a:cubicBezTo>
                      <a:pt x="40" y="6"/>
                      <a:pt x="40" y="6"/>
                      <a:pt x="40"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4" name="Freeform 13">
                <a:extLst>
                  <a:ext uri="{FF2B5EF4-FFF2-40B4-BE49-F238E27FC236}">
                    <a16:creationId xmlns:a16="http://schemas.microsoft.com/office/drawing/2014/main" id="{D2A91829-C18B-5901-CB6E-3395AE417F6B}"/>
                  </a:ext>
                </a:extLst>
              </p:cNvPr>
              <p:cNvSpPr>
                <a:spLocks noEditPoints="1"/>
              </p:cNvSpPr>
              <p:nvPr/>
            </p:nvSpPr>
            <p:spPr bwMode="auto">
              <a:xfrm>
                <a:off x="6086476" y="3505201"/>
                <a:ext cx="19050" cy="71438"/>
              </a:xfrm>
              <a:custGeom>
                <a:avLst/>
                <a:gdLst>
                  <a:gd name="T0" fmla="*/ 2 w 5"/>
                  <a:gd name="T1" fmla="*/ 20 h 20"/>
                  <a:gd name="T2" fmla="*/ 0 w 5"/>
                  <a:gd name="T3" fmla="*/ 18 h 20"/>
                  <a:gd name="T4" fmla="*/ 0 w 5"/>
                  <a:gd name="T5" fmla="*/ 2 h 20"/>
                  <a:gd name="T6" fmla="*/ 2 w 5"/>
                  <a:gd name="T7" fmla="*/ 0 h 20"/>
                  <a:gd name="T8" fmla="*/ 5 w 5"/>
                  <a:gd name="T9" fmla="*/ 2 h 20"/>
                  <a:gd name="T10" fmla="*/ 5 w 5"/>
                  <a:gd name="T11" fmla="*/ 18 h 20"/>
                  <a:gd name="T12" fmla="*/ 2 w 5"/>
                  <a:gd name="T13" fmla="*/ 20 h 20"/>
                  <a:gd name="T14" fmla="*/ 2 w 5"/>
                  <a:gd name="T15" fmla="*/ 20 h 20"/>
                  <a:gd name="T16" fmla="*/ 2 w 5"/>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0">
                    <a:moveTo>
                      <a:pt x="2" y="20"/>
                    </a:moveTo>
                    <a:cubicBezTo>
                      <a:pt x="1" y="20"/>
                      <a:pt x="0" y="19"/>
                      <a:pt x="0" y="18"/>
                    </a:cubicBezTo>
                    <a:cubicBezTo>
                      <a:pt x="0" y="2"/>
                      <a:pt x="0" y="2"/>
                      <a:pt x="0" y="2"/>
                    </a:cubicBezTo>
                    <a:cubicBezTo>
                      <a:pt x="0" y="1"/>
                      <a:pt x="1" y="0"/>
                      <a:pt x="2" y="0"/>
                    </a:cubicBezTo>
                    <a:cubicBezTo>
                      <a:pt x="4" y="0"/>
                      <a:pt x="5" y="1"/>
                      <a:pt x="5" y="2"/>
                    </a:cubicBezTo>
                    <a:cubicBezTo>
                      <a:pt x="5" y="18"/>
                      <a:pt x="5" y="18"/>
                      <a:pt x="5" y="18"/>
                    </a:cubicBezTo>
                    <a:cubicBezTo>
                      <a:pt x="5" y="19"/>
                      <a:pt x="4" y="20"/>
                      <a:pt x="2" y="20"/>
                    </a:cubicBezTo>
                    <a:close/>
                    <a:moveTo>
                      <a:pt x="2" y="20"/>
                    </a:moveTo>
                    <a:cubicBezTo>
                      <a:pt x="2" y="20"/>
                      <a:pt x="2" y="20"/>
                      <a:pt x="2"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5" name="Freeform 14">
                <a:extLst>
                  <a:ext uri="{FF2B5EF4-FFF2-40B4-BE49-F238E27FC236}">
                    <a16:creationId xmlns:a16="http://schemas.microsoft.com/office/drawing/2014/main" id="{1E8E9A67-63C8-E96A-F6CB-2608E6B1F739}"/>
                  </a:ext>
                </a:extLst>
              </p:cNvPr>
              <p:cNvSpPr>
                <a:spLocks noEditPoints="1"/>
              </p:cNvSpPr>
              <p:nvPr/>
            </p:nvSpPr>
            <p:spPr bwMode="auto">
              <a:xfrm>
                <a:off x="6176963" y="3303588"/>
                <a:ext cx="68263" cy="136525"/>
              </a:xfrm>
              <a:custGeom>
                <a:avLst/>
                <a:gdLst>
                  <a:gd name="T0" fmla="*/ 3 w 19"/>
                  <a:gd name="T1" fmla="*/ 38 h 38"/>
                  <a:gd name="T2" fmla="*/ 0 w 19"/>
                  <a:gd name="T3" fmla="*/ 35 h 38"/>
                  <a:gd name="T4" fmla="*/ 3 w 19"/>
                  <a:gd name="T5" fmla="*/ 33 h 38"/>
                  <a:gd name="T6" fmla="*/ 14 w 19"/>
                  <a:gd name="T7" fmla="*/ 10 h 38"/>
                  <a:gd name="T8" fmla="*/ 13 w 19"/>
                  <a:gd name="T9" fmla="*/ 7 h 38"/>
                  <a:gd name="T10" fmla="*/ 6 w 19"/>
                  <a:gd name="T11" fmla="*/ 6 h 38"/>
                  <a:gd name="T12" fmla="*/ 3 w 19"/>
                  <a:gd name="T13" fmla="*/ 6 h 38"/>
                  <a:gd name="T14" fmla="*/ 0 w 19"/>
                  <a:gd name="T15" fmla="*/ 3 h 38"/>
                  <a:gd name="T16" fmla="*/ 3 w 19"/>
                  <a:gd name="T17" fmla="*/ 1 h 38"/>
                  <a:gd name="T18" fmla="*/ 6 w 19"/>
                  <a:gd name="T19" fmla="*/ 1 h 38"/>
                  <a:gd name="T20" fmla="*/ 17 w 19"/>
                  <a:gd name="T21" fmla="*/ 3 h 38"/>
                  <a:gd name="T22" fmla="*/ 19 w 19"/>
                  <a:gd name="T23" fmla="*/ 10 h 38"/>
                  <a:gd name="T24" fmla="*/ 3 w 19"/>
                  <a:gd name="T25" fmla="*/ 38 h 38"/>
                  <a:gd name="T26" fmla="*/ 3 w 19"/>
                  <a:gd name="T27" fmla="*/ 38 h 38"/>
                  <a:gd name="T28" fmla="*/ 3 w 19"/>
                  <a:gd name="T2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38">
                    <a:moveTo>
                      <a:pt x="3" y="38"/>
                    </a:moveTo>
                    <a:cubicBezTo>
                      <a:pt x="1" y="38"/>
                      <a:pt x="0" y="37"/>
                      <a:pt x="0" y="35"/>
                    </a:cubicBezTo>
                    <a:cubicBezTo>
                      <a:pt x="0" y="34"/>
                      <a:pt x="1" y="33"/>
                      <a:pt x="3" y="33"/>
                    </a:cubicBezTo>
                    <a:cubicBezTo>
                      <a:pt x="8" y="33"/>
                      <a:pt x="14" y="19"/>
                      <a:pt x="14" y="10"/>
                    </a:cubicBezTo>
                    <a:cubicBezTo>
                      <a:pt x="14" y="9"/>
                      <a:pt x="14" y="7"/>
                      <a:pt x="13" y="7"/>
                    </a:cubicBezTo>
                    <a:cubicBezTo>
                      <a:pt x="12" y="6"/>
                      <a:pt x="9" y="6"/>
                      <a:pt x="6" y="6"/>
                    </a:cubicBezTo>
                    <a:cubicBezTo>
                      <a:pt x="5" y="6"/>
                      <a:pt x="4" y="6"/>
                      <a:pt x="3" y="6"/>
                    </a:cubicBezTo>
                    <a:cubicBezTo>
                      <a:pt x="1" y="6"/>
                      <a:pt x="0" y="5"/>
                      <a:pt x="0" y="3"/>
                    </a:cubicBezTo>
                    <a:cubicBezTo>
                      <a:pt x="0" y="2"/>
                      <a:pt x="1" y="1"/>
                      <a:pt x="3" y="1"/>
                    </a:cubicBezTo>
                    <a:cubicBezTo>
                      <a:pt x="4" y="1"/>
                      <a:pt x="5" y="1"/>
                      <a:pt x="6" y="1"/>
                    </a:cubicBezTo>
                    <a:cubicBezTo>
                      <a:pt x="10" y="0"/>
                      <a:pt x="14" y="0"/>
                      <a:pt x="17" y="3"/>
                    </a:cubicBezTo>
                    <a:cubicBezTo>
                      <a:pt x="18" y="5"/>
                      <a:pt x="19" y="7"/>
                      <a:pt x="19" y="10"/>
                    </a:cubicBezTo>
                    <a:cubicBezTo>
                      <a:pt x="19" y="20"/>
                      <a:pt x="13" y="38"/>
                      <a:pt x="3" y="38"/>
                    </a:cubicBezTo>
                    <a:close/>
                    <a:moveTo>
                      <a:pt x="3" y="38"/>
                    </a:moveTo>
                    <a:cubicBezTo>
                      <a:pt x="3" y="38"/>
                      <a:pt x="3" y="38"/>
                      <a:pt x="3"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6" name="Freeform 15">
                <a:extLst>
                  <a:ext uri="{FF2B5EF4-FFF2-40B4-BE49-F238E27FC236}">
                    <a16:creationId xmlns:a16="http://schemas.microsoft.com/office/drawing/2014/main" id="{2F815AED-CB21-C646-F240-38A177600832}"/>
                  </a:ext>
                </a:extLst>
              </p:cNvPr>
              <p:cNvSpPr>
                <a:spLocks noEditPoints="1"/>
              </p:cNvSpPr>
              <p:nvPr/>
            </p:nvSpPr>
            <p:spPr bwMode="auto">
              <a:xfrm>
                <a:off x="5938838" y="3303588"/>
                <a:ext cx="68263" cy="136525"/>
              </a:xfrm>
              <a:custGeom>
                <a:avLst/>
                <a:gdLst>
                  <a:gd name="T0" fmla="*/ 16 w 19"/>
                  <a:gd name="T1" fmla="*/ 38 h 38"/>
                  <a:gd name="T2" fmla="*/ 0 w 19"/>
                  <a:gd name="T3" fmla="*/ 10 h 38"/>
                  <a:gd name="T4" fmla="*/ 3 w 19"/>
                  <a:gd name="T5" fmla="*/ 3 h 38"/>
                  <a:gd name="T6" fmla="*/ 14 w 19"/>
                  <a:gd name="T7" fmla="*/ 1 h 38"/>
                  <a:gd name="T8" fmla="*/ 16 w 19"/>
                  <a:gd name="T9" fmla="*/ 1 h 38"/>
                  <a:gd name="T10" fmla="*/ 19 w 19"/>
                  <a:gd name="T11" fmla="*/ 3 h 38"/>
                  <a:gd name="T12" fmla="*/ 16 w 19"/>
                  <a:gd name="T13" fmla="*/ 6 h 38"/>
                  <a:gd name="T14" fmla="*/ 13 w 19"/>
                  <a:gd name="T15" fmla="*/ 6 h 38"/>
                  <a:gd name="T16" fmla="*/ 6 w 19"/>
                  <a:gd name="T17" fmla="*/ 7 h 38"/>
                  <a:gd name="T18" fmla="*/ 5 w 19"/>
                  <a:gd name="T19" fmla="*/ 10 h 38"/>
                  <a:gd name="T20" fmla="*/ 16 w 19"/>
                  <a:gd name="T21" fmla="*/ 33 h 38"/>
                  <a:gd name="T22" fmla="*/ 19 w 19"/>
                  <a:gd name="T23" fmla="*/ 35 h 38"/>
                  <a:gd name="T24" fmla="*/ 16 w 19"/>
                  <a:gd name="T25" fmla="*/ 38 h 38"/>
                  <a:gd name="T26" fmla="*/ 16 w 19"/>
                  <a:gd name="T27" fmla="*/ 38 h 38"/>
                  <a:gd name="T28" fmla="*/ 16 w 19"/>
                  <a:gd name="T2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38">
                    <a:moveTo>
                      <a:pt x="16" y="38"/>
                    </a:moveTo>
                    <a:cubicBezTo>
                      <a:pt x="7" y="38"/>
                      <a:pt x="0" y="20"/>
                      <a:pt x="0" y="10"/>
                    </a:cubicBezTo>
                    <a:cubicBezTo>
                      <a:pt x="0" y="7"/>
                      <a:pt x="1" y="5"/>
                      <a:pt x="3" y="3"/>
                    </a:cubicBezTo>
                    <a:cubicBezTo>
                      <a:pt x="5" y="0"/>
                      <a:pt x="9" y="0"/>
                      <a:pt x="14" y="1"/>
                    </a:cubicBezTo>
                    <a:cubicBezTo>
                      <a:pt x="14" y="1"/>
                      <a:pt x="15" y="1"/>
                      <a:pt x="16" y="1"/>
                    </a:cubicBezTo>
                    <a:cubicBezTo>
                      <a:pt x="18" y="1"/>
                      <a:pt x="19" y="2"/>
                      <a:pt x="19" y="3"/>
                    </a:cubicBezTo>
                    <a:cubicBezTo>
                      <a:pt x="19" y="5"/>
                      <a:pt x="18" y="6"/>
                      <a:pt x="16" y="6"/>
                    </a:cubicBezTo>
                    <a:cubicBezTo>
                      <a:pt x="15" y="6"/>
                      <a:pt x="14" y="6"/>
                      <a:pt x="13" y="6"/>
                    </a:cubicBezTo>
                    <a:cubicBezTo>
                      <a:pt x="10" y="6"/>
                      <a:pt x="7" y="6"/>
                      <a:pt x="6" y="7"/>
                    </a:cubicBezTo>
                    <a:cubicBezTo>
                      <a:pt x="6" y="7"/>
                      <a:pt x="5" y="9"/>
                      <a:pt x="5" y="10"/>
                    </a:cubicBezTo>
                    <a:cubicBezTo>
                      <a:pt x="5" y="19"/>
                      <a:pt x="11" y="33"/>
                      <a:pt x="16" y="33"/>
                    </a:cubicBezTo>
                    <a:cubicBezTo>
                      <a:pt x="18" y="33"/>
                      <a:pt x="19" y="34"/>
                      <a:pt x="19" y="35"/>
                    </a:cubicBezTo>
                    <a:cubicBezTo>
                      <a:pt x="19" y="37"/>
                      <a:pt x="18" y="38"/>
                      <a:pt x="16" y="38"/>
                    </a:cubicBezTo>
                    <a:close/>
                    <a:moveTo>
                      <a:pt x="16" y="38"/>
                    </a:moveTo>
                    <a:cubicBezTo>
                      <a:pt x="16" y="38"/>
                      <a:pt x="16" y="38"/>
                      <a:pt x="16"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grpSp>
        <p:nvGrpSpPr>
          <p:cNvPr id="19" name="Group 18">
            <a:extLst>
              <a:ext uri="{FF2B5EF4-FFF2-40B4-BE49-F238E27FC236}">
                <a16:creationId xmlns:a16="http://schemas.microsoft.com/office/drawing/2014/main" id="{947817FD-C2C3-34CB-DE29-4D1EE8C510C3}"/>
              </a:ext>
            </a:extLst>
          </p:cNvPr>
          <p:cNvGrpSpPr/>
          <p:nvPr/>
        </p:nvGrpSpPr>
        <p:grpSpPr>
          <a:xfrm>
            <a:off x="12331020" y="6231793"/>
            <a:ext cx="9726620" cy="1722120"/>
            <a:chOff x="6203038" y="4466814"/>
            <a:chExt cx="4863310" cy="861060"/>
          </a:xfrm>
        </p:grpSpPr>
        <p:grpSp>
          <p:nvGrpSpPr>
            <p:cNvPr id="20" name="Group 19">
              <a:extLst>
                <a:ext uri="{FF2B5EF4-FFF2-40B4-BE49-F238E27FC236}">
                  <a16:creationId xmlns:a16="http://schemas.microsoft.com/office/drawing/2014/main" id="{9E4955CF-17C9-229C-E97C-03067C352926}"/>
                </a:ext>
              </a:extLst>
            </p:cNvPr>
            <p:cNvGrpSpPr/>
            <p:nvPr/>
          </p:nvGrpSpPr>
          <p:grpSpPr>
            <a:xfrm>
              <a:off x="8021244" y="4576322"/>
              <a:ext cx="3045104" cy="642722"/>
              <a:chOff x="6472276" y="2163880"/>
              <a:chExt cx="3045104" cy="642722"/>
            </a:xfrm>
          </p:grpSpPr>
          <p:sp>
            <p:nvSpPr>
              <p:cNvPr id="31" name="TextBox 30">
                <a:extLst>
                  <a:ext uri="{FF2B5EF4-FFF2-40B4-BE49-F238E27FC236}">
                    <a16:creationId xmlns:a16="http://schemas.microsoft.com/office/drawing/2014/main" id="{0AE0D647-C576-E8B2-E608-B234AA347660}"/>
                  </a:ext>
                </a:extLst>
              </p:cNvPr>
              <p:cNvSpPr txBox="1"/>
              <p:nvPr/>
            </p:nvSpPr>
            <p:spPr>
              <a:xfrm>
                <a:off x="6472276" y="2373759"/>
                <a:ext cx="3045104" cy="432843"/>
              </a:xfrm>
              <a:prstGeom prst="rect">
                <a:avLst/>
              </a:prstGeom>
              <a:noFill/>
            </p:spPr>
            <p:txBody>
              <a:bodyPr wrap="square" rtlCol="0">
                <a:spAutoFit/>
              </a:bodyPr>
              <a:lstStyle/>
              <a:p>
                <a:pPr>
                  <a:lnSpc>
                    <a:spcPts val="3200"/>
                  </a:lnSpc>
                </a:pPr>
                <a:r>
                  <a:rPr lang="en-US" sz="1800" dirty="0">
                    <a:solidFill>
                      <a:schemeClr val="bg1"/>
                    </a:solidFill>
                    <a:latin typeface="Raleway" panose="020B0503030101060003" pitchFamily="34" charset="0"/>
                    <a:cs typeface="Poppins Light" panose="00000400000000000000" pitchFamily="2" charset="0"/>
                  </a:rPr>
                  <a:t>looked up </a:t>
                </a:r>
                <a:r>
                  <a:rPr lang="en-US" sz="1800" dirty="0" err="1">
                    <a:solidFill>
                      <a:schemeClr val="bg1"/>
                    </a:solidFill>
                    <a:latin typeface="Raleway" panose="020B0503030101060003" pitchFamily="34" charset="0"/>
                    <a:cs typeface="Poppins Light" panose="00000400000000000000" pitchFamily="2" charset="0"/>
                  </a:rPr>
                  <a:t>onef</a:t>
                </a:r>
                <a:r>
                  <a:rPr lang="en-US" sz="1800" dirty="0">
                    <a:solidFill>
                      <a:schemeClr val="bg1"/>
                    </a:solidFill>
                    <a:latin typeface="Raleway" panose="020B0503030101060003" pitchFamily="34" charset="0"/>
                    <a:cs typeface="Poppins Light" panose="00000400000000000000" pitchFamily="2" charset="0"/>
                  </a:rPr>
                  <a:t> the more obscure words, connecter</a:t>
                </a:r>
              </a:p>
              <a:p>
                <a:pPr>
                  <a:lnSpc>
                    <a:spcPts val="3200"/>
                  </a:lnSpc>
                </a:pPr>
                <a:r>
                  <a:rPr lang="en-US" sz="1800" dirty="0">
                    <a:solidFill>
                      <a:schemeClr val="bg1"/>
                    </a:solidFill>
                    <a:latin typeface="Raleway" panose="020B0503030101060003" pitchFamily="34" charset="0"/>
                    <a:cs typeface="Poppins Light" panose="00000400000000000000" pitchFamily="2" charset="0"/>
                  </a:rPr>
                  <a:t>through discovered  bitable source Design.</a:t>
                </a:r>
              </a:p>
            </p:txBody>
          </p:sp>
          <p:sp>
            <p:nvSpPr>
              <p:cNvPr id="32" name="TextBox 31">
                <a:extLst>
                  <a:ext uri="{FF2B5EF4-FFF2-40B4-BE49-F238E27FC236}">
                    <a16:creationId xmlns:a16="http://schemas.microsoft.com/office/drawing/2014/main" id="{358FE925-90DD-39B9-3F1A-457BDBA8C9FE}"/>
                  </a:ext>
                </a:extLst>
              </p:cNvPr>
              <p:cNvSpPr txBox="1"/>
              <p:nvPr/>
            </p:nvSpPr>
            <p:spPr>
              <a:xfrm>
                <a:off x="6472276" y="2163880"/>
                <a:ext cx="2107844" cy="236860"/>
              </a:xfrm>
              <a:prstGeom prst="rect">
                <a:avLst/>
              </a:prstGeom>
              <a:noFill/>
            </p:spPr>
            <p:txBody>
              <a:bodyPr wrap="square" rtlCol="0">
                <a:spAutoFit/>
              </a:bodyPr>
              <a:lstStyle/>
              <a:p>
                <a:pPr>
                  <a:lnSpc>
                    <a:spcPts val="3200"/>
                  </a:lnSpc>
                </a:pPr>
                <a:r>
                  <a:rPr lang="en-US" sz="2400" dirty="0">
                    <a:solidFill>
                      <a:schemeClr val="bg1"/>
                    </a:solidFill>
                    <a:latin typeface="Raleway" panose="020B0503030101060003" pitchFamily="34" charset="0"/>
                    <a:cs typeface="Poppins Light" panose="00000400000000000000" pitchFamily="2" charset="0"/>
                  </a:rPr>
                  <a:t>This Slides is 100% Editable </a:t>
                </a:r>
              </a:p>
            </p:txBody>
          </p:sp>
        </p:grpSp>
        <p:sp>
          <p:nvSpPr>
            <p:cNvPr id="21" name="Oval 20">
              <a:extLst>
                <a:ext uri="{FF2B5EF4-FFF2-40B4-BE49-F238E27FC236}">
                  <a16:creationId xmlns:a16="http://schemas.microsoft.com/office/drawing/2014/main" id="{36E5E0D0-ED16-89CF-2FD4-093AFC369E98}"/>
                </a:ext>
              </a:extLst>
            </p:cNvPr>
            <p:cNvSpPr/>
            <p:nvPr/>
          </p:nvSpPr>
          <p:spPr>
            <a:xfrm>
              <a:off x="6203038" y="4466814"/>
              <a:ext cx="861060" cy="861060"/>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2" name="TextBox 21">
              <a:extLst>
                <a:ext uri="{FF2B5EF4-FFF2-40B4-BE49-F238E27FC236}">
                  <a16:creationId xmlns:a16="http://schemas.microsoft.com/office/drawing/2014/main" id="{308D4C10-7EA4-23E0-7B95-6C64AD2AF9ED}"/>
                </a:ext>
              </a:extLst>
            </p:cNvPr>
            <p:cNvSpPr txBox="1"/>
            <p:nvPr/>
          </p:nvSpPr>
          <p:spPr>
            <a:xfrm>
              <a:off x="7169080" y="4720372"/>
              <a:ext cx="747182" cy="307777"/>
            </a:xfrm>
            <a:prstGeom prst="rect">
              <a:avLst/>
            </a:prstGeom>
            <a:noFill/>
          </p:spPr>
          <p:txBody>
            <a:bodyPr wrap="square" rtlCol="0">
              <a:spAutoFit/>
            </a:bodyPr>
            <a:lstStyle/>
            <a:p>
              <a:r>
                <a:rPr lang="en-US" sz="3400" dirty="0">
                  <a:solidFill>
                    <a:schemeClr val="bg1"/>
                  </a:solidFill>
                  <a:latin typeface="Raleway SemiBold" panose="020B0703030101060003" pitchFamily="34" charset="0"/>
                  <a:cs typeface="Poppins Light" panose="00000400000000000000" pitchFamily="2" charset="0"/>
                </a:rPr>
                <a:t>2011</a:t>
              </a:r>
            </a:p>
          </p:txBody>
        </p:sp>
        <p:grpSp>
          <p:nvGrpSpPr>
            <p:cNvPr id="23" name="Group 22">
              <a:extLst>
                <a:ext uri="{FF2B5EF4-FFF2-40B4-BE49-F238E27FC236}">
                  <a16:creationId xmlns:a16="http://schemas.microsoft.com/office/drawing/2014/main" id="{485860EC-8BA9-EE12-099F-BBF2C7ACFF2B}"/>
                </a:ext>
              </a:extLst>
            </p:cNvPr>
            <p:cNvGrpSpPr/>
            <p:nvPr/>
          </p:nvGrpSpPr>
          <p:grpSpPr>
            <a:xfrm>
              <a:off x="6390261" y="4686809"/>
              <a:ext cx="430007" cy="430008"/>
              <a:chOff x="5938838" y="3273426"/>
              <a:chExt cx="306388" cy="306388"/>
            </a:xfrm>
            <a:solidFill>
              <a:schemeClr val="bg1"/>
            </a:solidFill>
          </p:grpSpPr>
          <p:sp>
            <p:nvSpPr>
              <p:cNvPr id="24" name="Freeform 9">
                <a:extLst>
                  <a:ext uri="{FF2B5EF4-FFF2-40B4-BE49-F238E27FC236}">
                    <a16:creationId xmlns:a16="http://schemas.microsoft.com/office/drawing/2014/main" id="{B1B08ABA-1CF3-D389-2B12-C85CC908FC84}"/>
                  </a:ext>
                </a:extLst>
              </p:cNvPr>
              <p:cNvSpPr>
                <a:spLocks noEditPoints="1"/>
              </p:cNvSpPr>
              <p:nvPr/>
            </p:nvSpPr>
            <p:spPr bwMode="auto">
              <a:xfrm>
                <a:off x="6040438" y="3381376"/>
                <a:ext cx="50800" cy="93663"/>
              </a:xfrm>
              <a:custGeom>
                <a:avLst/>
                <a:gdLst>
                  <a:gd name="T0" fmla="*/ 12 w 14"/>
                  <a:gd name="T1" fmla="*/ 26 h 26"/>
                  <a:gd name="T2" fmla="*/ 12 w 14"/>
                  <a:gd name="T3" fmla="*/ 26 h 26"/>
                  <a:gd name="T4" fmla="*/ 0 w 14"/>
                  <a:gd name="T5" fmla="*/ 9 h 26"/>
                  <a:gd name="T6" fmla="*/ 0 w 14"/>
                  <a:gd name="T7" fmla="*/ 1 h 26"/>
                  <a:gd name="T8" fmla="*/ 1 w 14"/>
                  <a:gd name="T9" fmla="*/ 0 h 26"/>
                  <a:gd name="T10" fmla="*/ 2 w 14"/>
                  <a:gd name="T11" fmla="*/ 1 h 26"/>
                  <a:gd name="T12" fmla="*/ 2 w 14"/>
                  <a:gd name="T13" fmla="*/ 9 h 26"/>
                  <a:gd name="T14" fmla="*/ 13 w 14"/>
                  <a:gd name="T15" fmla="*/ 24 h 26"/>
                  <a:gd name="T16" fmla="*/ 14 w 14"/>
                  <a:gd name="T17" fmla="*/ 25 h 26"/>
                  <a:gd name="T18" fmla="*/ 12 w 14"/>
                  <a:gd name="T19" fmla="*/ 26 h 26"/>
                  <a:gd name="T20" fmla="*/ 12 w 14"/>
                  <a:gd name="T21" fmla="*/ 26 h 26"/>
                  <a:gd name="T22" fmla="*/ 12 w 14"/>
                  <a:gd name="T2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26">
                    <a:moveTo>
                      <a:pt x="12" y="26"/>
                    </a:moveTo>
                    <a:cubicBezTo>
                      <a:pt x="12" y="26"/>
                      <a:pt x="12" y="26"/>
                      <a:pt x="12" y="26"/>
                    </a:cubicBezTo>
                    <a:cubicBezTo>
                      <a:pt x="4" y="25"/>
                      <a:pt x="0" y="19"/>
                      <a:pt x="0" y="9"/>
                    </a:cubicBezTo>
                    <a:cubicBezTo>
                      <a:pt x="0" y="1"/>
                      <a:pt x="0" y="1"/>
                      <a:pt x="0" y="1"/>
                    </a:cubicBezTo>
                    <a:cubicBezTo>
                      <a:pt x="0" y="0"/>
                      <a:pt x="0" y="0"/>
                      <a:pt x="1" y="0"/>
                    </a:cubicBezTo>
                    <a:cubicBezTo>
                      <a:pt x="2" y="0"/>
                      <a:pt x="2" y="0"/>
                      <a:pt x="2" y="1"/>
                    </a:cubicBezTo>
                    <a:cubicBezTo>
                      <a:pt x="2" y="9"/>
                      <a:pt x="2" y="9"/>
                      <a:pt x="2" y="9"/>
                    </a:cubicBezTo>
                    <a:cubicBezTo>
                      <a:pt x="2" y="18"/>
                      <a:pt x="5" y="22"/>
                      <a:pt x="13" y="24"/>
                    </a:cubicBezTo>
                    <a:cubicBezTo>
                      <a:pt x="13" y="24"/>
                      <a:pt x="14" y="24"/>
                      <a:pt x="14" y="25"/>
                    </a:cubicBezTo>
                    <a:cubicBezTo>
                      <a:pt x="14" y="26"/>
                      <a:pt x="13" y="26"/>
                      <a:pt x="12" y="26"/>
                    </a:cubicBezTo>
                    <a:close/>
                    <a:moveTo>
                      <a:pt x="12" y="26"/>
                    </a:moveTo>
                    <a:cubicBezTo>
                      <a:pt x="12" y="26"/>
                      <a:pt x="12" y="26"/>
                      <a:pt x="12"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5" name="Freeform 10">
                <a:extLst>
                  <a:ext uri="{FF2B5EF4-FFF2-40B4-BE49-F238E27FC236}">
                    <a16:creationId xmlns:a16="http://schemas.microsoft.com/office/drawing/2014/main" id="{681CFAF9-9178-C7F3-C2A5-5756AB8DADA4}"/>
                  </a:ext>
                </a:extLst>
              </p:cNvPr>
              <p:cNvSpPr>
                <a:spLocks noEditPoints="1"/>
              </p:cNvSpPr>
              <p:nvPr/>
            </p:nvSpPr>
            <p:spPr bwMode="auto">
              <a:xfrm>
                <a:off x="6094413" y="3475038"/>
                <a:ext cx="14288" cy="11113"/>
              </a:xfrm>
              <a:custGeom>
                <a:avLst/>
                <a:gdLst>
                  <a:gd name="T0" fmla="*/ 2 w 4"/>
                  <a:gd name="T1" fmla="*/ 3 h 3"/>
                  <a:gd name="T2" fmla="*/ 1 w 4"/>
                  <a:gd name="T3" fmla="*/ 3 h 3"/>
                  <a:gd name="T4" fmla="*/ 0 w 4"/>
                  <a:gd name="T5" fmla="*/ 1 h 3"/>
                  <a:gd name="T6" fmla="*/ 1 w 4"/>
                  <a:gd name="T7" fmla="*/ 0 h 3"/>
                  <a:gd name="T8" fmla="*/ 2 w 4"/>
                  <a:gd name="T9" fmla="*/ 0 h 3"/>
                  <a:gd name="T10" fmla="*/ 4 w 4"/>
                  <a:gd name="T11" fmla="*/ 1 h 3"/>
                  <a:gd name="T12" fmla="*/ 2 w 4"/>
                  <a:gd name="T13" fmla="*/ 3 h 3"/>
                  <a:gd name="T14" fmla="*/ 2 w 4"/>
                  <a:gd name="T15" fmla="*/ 3 h 3"/>
                  <a:gd name="T16" fmla="*/ 2 w 4"/>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2" y="3"/>
                    </a:moveTo>
                    <a:cubicBezTo>
                      <a:pt x="1" y="3"/>
                      <a:pt x="1" y="3"/>
                      <a:pt x="1" y="3"/>
                    </a:cubicBezTo>
                    <a:cubicBezTo>
                      <a:pt x="0" y="3"/>
                      <a:pt x="0" y="2"/>
                      <a:pt x="0" y="1"/>
                    </a:cubicBezTo>
                    <a:cubicBezTo>
                      <a:pt x="0" y="1"/>
                      <a:pt x="0" y="0"/>
                      <a:pt x="1" y="0"/>
                    </a:cubicBezTo>
                    <a:cubicBezTo>
                      <a:pt x="2" y="0"/>
                      <a:pt x="2" y="0"/>
                      <a:pt x="2" y="0"/>
                    </a:cubicBezTo>
                    <a:cubicBezTo>
                      <a:pt x="3" y="0"/>
                      <a:pt x="4" y="1"/>
                      <a:pt x="4" y="1"/>
                    </a:cubicBezTo>
                    <a:cubicBezTo>
                      <a:pt x="4" y="2"/>
                      <a:pt x="3" y="3"/>
                      <a:pt x="2" y="3"/>
                    </a:cubicBezTo>
                    <a:close/>
                    <a:moveTo>
                      <a:pt x="2" y="3"/>
                    </a:moveTo>
                    <a:cubicBezTo>
                      <a:pt x="2" y="3"/>
                      <a:pt x="2" y="3"/>
                      <a:pt x="2"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6" name="Freeform 11">
                <a:extLst>
                  <a:ext uri="{FF2B5EF4-FFF2-40B4-BE49-F238E27FC236}">
                    <a16:creationId xmlns:a16="http://schemas.microsoft.com/office/drawing/2014/main" id="{09A58627-8D8B-6C19-5D64-E27955671E6D}"/>
                  </a:ext>
                </a:extLst>
              </p:cNvPr>
              <p:cNvSpPr>
                <a:spLocks noEditPoints="1"/>
              </p:cNvSpPr>
              <p:nvPr/>
            </p:nvSpPr>
            <p:spPr bwMode="auto">
              <a:xfrm>
                <a:off x="6000751" y="3273426"/>
                <a:ext cx="198438" cy="249238"/>
              </a:xfrm>
              <a:custGeom>
                <a:avLst/>
                <a:gdLst>
                  <a:gd name="T0" fmla="*/ 28 w 55"/>
                  <a:gd name="T1" fmla="*/ 69 h 69"/>
                  <a:gd name="T2" fmla="*/ 27 w 55"/>
                  <a:gd name="T3" fmla="*/ 69 h 69"/>
                  <a:gd name="T4" fmla="*/ 0 w 55"/>
                  <a:gd name="T5" fmla="*/ 41 h 69"/>
                  <a:gd name="T6" fmla="*/ 0 w 55"/>
                  <a:gd name="T7" fmla="*/ 3 h 69"/>
                  <a:gd name="T8" fmla="*/ 3 w 55"/>
                  <a:gd name="T9" fmla="*/ 0 h 69"/>
                  <a:gd name="T10" fmla="*/ 52 w 55"/>
                  <a:gd name="T11" fmla="*/ 0 h 69"/>
                  <a:gd name="T12" fmla="*/ 55 w 55"/>
                  <a:gd name="T13" fmla="*/ 3 h 69"/>
                  <a:gd name="T14" fmla="*/ 55 w 55"/>
                  <a:gd name="T15" fmla="*/ 41 h 69"/>
                  <a:gd name="T16" fmla="*/ 28 w 55"/>
                  <a:gd name="T17" fmla="*/ 69 h 69"/>
                  <a:gd name="T18" fmla="*/ 5 w 55"/>
                  <a:gd name="T19" fmla="*/ 6 h 69"/>
                  <a:gd name="T20" fmla="*/ 5 w 55"/>
                  <a:gd name="T21" fmla="*/ 41 h 69"/>
                  <a:gd name="T22" fmla="*/ 27 w 55"/>
                  <a:gd name="T23" fmla="*/ 64 h 69"/>
                  <a:gd name="T24" fmla="*/ 28 w 55"/>
                  <a:gd name="T25" fmla="*/ 64 h 69"/>
                  <a:gd name="T26" fmla="*/ 49 w 55"/>
                  <a:gd name="T27" fmla="*/ 41 h 69"/>
                  <a:gd name="T28" fmla="*/ 49 w 55"/>
                  <a:gd name="T29" fmla="*/ 6 h 69"/>
                  <a:gd name="T30" fmla="*/ 5 w 55"/>
                  <a:gd name="T31" fmla="*/ 6 h 69"/>
                  <a:gd name="T32" fmla="*/ 5 w 55"/>
                  <a:gd name="T33" fmla="*/ 6 h 69"/>
                  <a:gd name="T34" fmla="*/ 5 w 55"/>
                  <a:gd name="T35"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69">
                    <a:moveTo>
                      <a:pt x="28" y="69"/>
                    </a:moveTo>
                    <a:cubicBezTo>
                      <a:pt x="27" y="69"/>
                      <a:pt x="27" y="69"/>
                      <a:pt x="27" y="69"/>
                    </a:cubicBezTo>
                    <a:cubicBezTo>
                      <a:pt x="12" y="69"/>
                      <a:pt x="0" y="56"/>
                      <a:pt x="0" y="41"/>
                    </a:cubicBezTo>
                    <a:cubicBezTo>
                      <a:pt x="0" y="3"/>
                      <a:pt x="0" y="3"/>
                      <a:pt x="0" y="3"/>
                    </a:cubicBezTo>
                    <a:cubicBezTo>
                      <a:pt x="0" y="1"/>
                      <a:pt x="1" y="0"/>
                      <a:pt x="3" y="0"/>
                    </a:cubicBezTo>
                    <a:cubicBezTo>
                      <a:pt x="52" y="0"/>
                      <a:pt x="52" y="0"/>
                      <a:pt x="52" y="0"/>
                    </a:cubicBezTo>
                    <a:cubicBezTo>
                      <a:pt x="53" y="0"/>
                      <a:pt x="55" y="1"/>
                      <a:pt x="55" y="3"/>
                    </a:cubicBezTo>
                    <a:cubicBezTo>
                      <a:pt x="55" y="41"/>
                      <a:pt x="55" y="41"/>
                      <a:pt x="55" y="41"/>
                    </a:cubicBezTo>
                    <a:cubicBezTo>
                      <a:pt x="55" y="56"/>
                      <a:pt x="42" y="69"/>
                      <a:pt x="28" y="69"/>
                    </a:cubicBezTo>
                    <a:close/>
                    <a:moveTo>
                      <a:pt x="5" y="6"/>
                    </a:moveTo>
                    <a:cubicBezTo>
                      <a:pt x="5" y="41"/>
                      <a:pt x="5" y="41"/>
                      <a:pt x="5" y="41"/>
                    </a:cubicBezTo>
                    <a:cubicBezTo>
                      <a:pt x="5" y="53"/>
                      <a:pt x="15" y="64"/>
                      <a:pt x="27" y="64"/>
                    </a:cubicBezTo>
                    <a:cubicBezTo>
                      <a:pt x="28" y="64"/>
                      <a:pt x="28" y="64"/>
                      <a:pt x="28" y="64"/>
                    </a:cubicBezTo>
                    <a:cubicBezTo>
                      <a:pt x="39" y="64"/>
                      <a:pt x="49" y="53"/>
                      <a:pt x="49" y="41"/>
                    </a:cubicBezTo>
                    <a:cubicBezTo>
                      <a:pt x="49" y="6"/>
                      <a:pt x="49" y="6"/>
                      <a:pt x="49" y="6"/>
                    </a:cubicBezTo>
                    <a:lnTo>
                      <a:pt x="5" y="6"/>
                    </a:lnTo>
                    <a:close/>
                    <a:moveTo>
                      <a:pt x="5" y="6"/>
                    </a:moveTo>
                    <a:cubicBezTo>
                      <a:pt x="5" y="6"/>
                      <a:pt x="5" y="6"/>
                      <a:pt x="5"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7" name="Freeform 12">
                <a:extLst>
                  <a:ext uri="{FF2B5EF4-FFF2-40B4-BE49-F238E27FC236}">
                    <a16:creationId xmlns:a16="http://schemas.microsoft.com/office/drawing/2014/main" id="{C56BF622-330A-91E8-D1F8-A8F9809B571F}"/>
                  </a:ext>
                </a:extLst>
              </p:cNvPr>
              <p:cNvSpPr>
                <a:spLocks noEditPoints="1"/>
              </p:cNvSpPr>
              <p:nvPr/>
            </p:nvSpPr>
            <p:spPr bwMode="auto">
              <a:xfrm>
                <a:off x="6018213" y="3559176"/>
                <a:ext cx="155575" cy="20638"/>
              </a:xfrm>
              <a:custGeom>
                <a:avLst/>
                <a:gdLst>
                  <a:gd name="T0" fmla="*/ 40 w 43"/>
                  <a:gd name="T1" fmla="*/ 6 h 6"/>
                  <a:gd name="T2" fmla="*/ 3 w 43"/>
                  <a:gd name="T3" fmla="*/ 6 h 6"/>
                  <a:gd name="T4" fmla="*/ 0 w 43"/>
                  <a:gd name="T5" fmla="*/ 3 h 6"/>
                  <a:gd name="T6" fmla="*/ 3 w 43"/>
                  <a:gd name="T7" fmla="*/ 0 h 6"/>
                  <a:gd name="T8" fmla="*/ 40 w 43"/>
                  <a:gd name="T9" fmla="*/ 0 h 6"/>
                  <a:gd name="T10" fmla="*/ 43 w 43"/>
                  <a:gd name="T11" fmla="*/ 3 h 6"/>
                  <a:gd name="T12" fmla="*/ 40 w 43"/>
                  <a:gd name="T13" fmla="*/ 6 h 6"/>
                  <a:gd name="T14" fmla="*/ 40 w 43"/>
                  <a:gd name="T15" fmla="*/ 6 h 6"/>
                  <a:gd name="T16" fmla="*/ 40 w 43"/>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6">
                    <a:moveTo>
                      <a:pt x="40" y="6"/>
                    </a:moveTo>
                    <a:cubicBezTo>
                      <a:pt x="3" y="6"/>
                      <a:pt x="3" y="6"/>
                      <a:pt x="3" y="6"/>
                    </a:cubicBezTo>
                    <a:cubicBezTo>
                      <a:pt x="1" y="6"/>
                      <a:pt x="0" y="4"/>
                      <a:pt x="0" y="3"/>
                    </a:cubicBezTo>
                    <a:cubicBezTo>
                      <a:pt x="0" y="2"/>
                      <a:pt x="1" y="0"/>
                      <a:pt x="3" y="0"/>
                    </a:cubicBezTo>
                    <a:cubicBezTo>
                      <a:pt x="40" y="0"/>
                      <a:pt x="40" y="0"/>
                      <a:pt x="40" y="0"/>
                    </a:cubicBezTo>
                    <a:cubicBezTo>
                      <a:pt x="42" y="0"/>
                      <a:pt x="43" y="2"/>
                      <a:pt x="43" y="3"/>
                    </a:cubicBezTo>
                    <a:cubicBezTo>
                      <a:pt x="43" y="4"/>
                      <a:pt x="42" y="6"/>
                      <a:pt x="40" y="6"/>
                    </a:cubicBezTo>
                    <a:close/>
                    <a:moveTo>
                      <a:pt x="40" y="6"/>
                    </a:moveTo>
                    <a:cubicBezTo>
                      <a:pt x="40" y="6"/>
                      <a:pt x="40" y="6"/>
                      <a:pt x="40"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8" name="Freeform 13">
                <a:extLst>
                  <a:ext uri="{FF2B5EF4-FFF2-40B4-BE49-F238E27FC236}">
                    <a16:creationId xmlns:a16="http://schemas.microsoft.com/office/drawing/2014/main" id="{F2889135-7FFA-A2E0-44E9-D6332E068755}"/>
                  </a:ext>
                </a:extLst>
              </p:cNvPr>
              <p:cNvSpPr>
                <a:spLocks noEditPoints="1"/>
              </p:cNvSpPr>
              <p:nvPr/>
            </p:nvSpPr>
            <p:spPr bwMode="auto">
              <a:xfrm>
                <a:off x="6086476" y="3505201"/>
                <a:ext cx="19050" cy="71438"/>
              </a:xfrm>
              <a:custGeom>
                <a:avLst/>
                <a:gdLst>
                  <a:gd name="T0" fmla="*/ 2 w 5"/>
                  <a:gd name="T1" fmla="*/ 20 h 20"/>
                  <a:gd name="T2" fmla="*/ 0 w 5"/>
                  <a:gd name="T3" fmla="*/ 18 h 20"/>
                  <a:gd name="T4" fmla="*/ 0 w 5"/>
                  <a:gd name="T5" fmla="*/ 2 h 20"/>
                  <a:gd name="T6" fmla="*/ 2 w 5"/>
                  <a:gd name="T7" fmla="*/ 0 h 20"/>
                  <a:gd name="T8" fmla="*/ 5 w 5"/>
                  <a:gd name="T9" fmla="*/ 2 h 20"/>
                  <a:gd name="T10" fmla="*/ 5 w 5"/>
                  <a:gd name="T11" fmla="*/ 18 h 20"/>
                  <a:gd name="T12" fmla="*/ 2 w 5"/>
                  <a:gd name="T13" fmla="*/ 20 h 20"/>
                  <a:gd name="T14" fmla="*/ 2 w 5"/>
                  <a:gd name="T15" fmla="*/ 20 h 20"/>
                  <a:gd name="T16" fmla="*/ 2 w 5"/>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0">
                    <a:moveTo>
                      <a:pt x="2" y="20"/>
                    </a:moveTo>
                    <a:cubicBezTo>
                      <a:pt x="1" y="20"/>
                      <a:pt x="0" y="19"/>
                      <a:pt x="0" y="18"/>
                    </a:cubicBezTo>
                    <a:cubicBezTo>
                      <a:pt x="0" y="2"/>
                      <a:pt x="0" y="2"/>
                      <a:pt x="0" y="2"/>
                    </a:cubicBezTo>
                    <a:cubicBezTo>
                      <a:pt x="0" y="1"/>
                      <a:pt x="1" y="0"/>
                      <a:pt x="2" y="0"/>
                    </a:cubicBezTo>
                    <a:cubicBezTo>
                      <a:pt x="4" y="0"/>
                      <a:pt x="5" y="1"/>
                      <a:pt x="5" y="2"/>
                    </a:cubicBezTo>
                    <a:cubicBezTo>
                      <a:pt x="5" y="18"/>
                      <a:pt x="5" y="18"/>
                      <a:pt x="5" y="18"/>
                    </a:cubicBezTo>
                    <a:cubicBezTo>
                      <a:pt x="5" y="19"/>
                      <a:pt x="4" y="20"/>
                      <a:pt x="2" y="20"/>
                    </a:cubicBezTo>
                    <a:close/>
                    <a:moveTo>
                      <a:pt x="2" y="20"/>
                    </a:moveTo>
                    <a:cubicBezTo>
                      <a:pt x="2" y="20"/>
                      <a:pt x="2" y="20"/>
                      <a:pt x="2"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9" name="Freeform 14">
                <a:extLst>
                  <a:ext uri="{FF2B5EF4-FFF2-40B4-BE49-F238E27FC236}">
                    <a16:creationId xmlns:a16="http://schemas.microsoft.com/office/drawing/2014/main" id="{5614F18D-109E-CFDB-CC96-FEF6B8CDAD41}"/>
                  </a:ext>
                </a:extLst>
              </p:cNvPr>
              <p:cNvSpPr>
                <a:spLocks noEditPoints="1"/>
              </p:cNvSpPr>
              <p:nvPr/>
            </p:nvSpPr>
            <p:spPr bwMode="auto">
              <a:xfrm>
                <a:off x="6176963" y="3303588"/>
                <a:ext cx="68263" cy="136525"/>
              </a:xfrm>
              <a:custGeom>
                <a:avLst/>
                <a:gdLst>
                  <a:gd name="T0" fmla="*/ 3 w 19"/>
                  <a:gd name="T1" fmla="*/ 38 h 38"/>
                  <a:gd name="T2" fmla="*/ 0 w 19"/>
                  <a:gd name="T3" fmla="*/ 35 h 38"/>
                  <a:gd name="T4" fmla="*/ 3 w 19"/>
                  <a:gd name="T5" fmla="*/ 33 h 38"/>
                  <a:gd name="T6" fmla="*/ 14 w 19"/>
                  <a:gd name="T7" fmla="*/ 10 h 38"/>
                  <a:gd name="T8" fmla="*/ 13 w 19"/>
                  <a:gd name="T9" fmla="*/ 7 h 38"/>
                  <a:gd name="T10" fmla="*/ 6 w 19"/>
                  <a:gd name="T11" fmla="*/ 6 h 38"/>
                  <a:gd name="T12" fmla="*/ 3 w 19"/>
                  <a:gd name="T13" fmla="*/ 6 h 38"/>
                  <a:gd name="T14" fmla="*/ 0 w 19"/>
                  <a:gd name="T15" fmla="*/ 3 h 38"/>
                  <a:gd name="T16" fmla="*/ 3 w 19"/>
                  <a:gd name="T17" fmla="*/ 1 h 38"/>
                  <a:gd name="T18" fmla="*/ 6 w 19"/>
                  <a:gd name="T19" fmla="*/ 1 h 38"/>
                  <a:gd name="T20" fmla="*/ 17 w 19"/>
                  <a:gd name="T21" fmla="*/ 3 h 38"/>
                  <a:gd name="T22" fmla="*/ 19 w 19"/>
                  <a:gd name="T23" fmla="*/ 10 h 38"/>
                  <a:gd name="T24" fmla="*/ 3 w 19"/>
                  <a:gd name="T25" fmla="*/ 38 h 38"/>
                  <a:gd name="T26" fmla="*/ 3 w 19"/>
                  <a:gd name="T27" fmla="*/ 38 h 38"/>
                  <a:gd name="T28" fmla="*/ 3 w 19"/>
                  <a:gd name="T2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38">
                    <a:moveTo>
                      <a:pt x="3" y="38"/>
                    </a:moveTo>
                    <a:cubicBezTo>
                      <a:pt x="1" y="38"/>
                      <a:pt x="0" y="37"/>
                      <a:pt x="0" y="35"/>
                    </a:cubicBezTo>
                    <a:cubicBezTo>
                      <a:pt x="0" y="34"/>
                      <a:pt x="1" y="33"/>
                      <a:pt x="3" y="33"/>
                    </a:cubicBezTo>
                    <a:cubicBezTo>
                      <a:pt x="8" y="33"/>
                      <a:pt x="14" y="19"/>
                      <a:pt x="14" y="10"/>
                    </a:cubicBezTo>
                    <a:cubicBezTo>
                      <a:pt x="14" y="9"/>
                      <a:pt x="14" y="7"/>
                      <a:pt x="13" y="7"/>
                    </a:cubicBezTo>
                    <a:cubicBezTo>
                      <a:pt x="12" y="6"/>
                      <a:pt x="9" y="6"/>
                      <a:pt x="6" y="6"/>
                    </a:cubicBezTo>
                    <a:cubicBezTo>
                      <a:pt x="5" y="6"/>
                      <a:pt x="4" y="6"/>
                      <a:pt x="3" y="6"/>
                    </a:cubicBezTo>
                    <a:cubicBezTo>
                      <a:pt x="1" y="6"/>
                      <a:pt x="0" y="5"/>
                      <a:pt x="0" y="3"/>
                    </a:cubicBezTo>
                    <a:cubicBezTo>
                      <a:pt x="0" y="2"/>
                      <a:pt x="1" y="1"/>
                      <a:pt x="3" y="1"/>
                    </a:cubicBezTo>
                    <a:cubicBezTo>
                      <a:pt x="4" y="1"/>
                      <a:pt x="5" y="1"/>
                      <a:pt x="6" y="1"/>
                    </a:cubicBezTo>
                    <a:cubicBezTo>
                      <a:pt x="10" y="0"/>
                      <a:pt x="14" y="0"/>
                      <a:pt x="17" y="3"/>
                    </a:cubicBezTo>
                    <a:cubicBezTo>
                      <a:pt x="18" y="5"/>
                      <a:pt x="19" y="7"/>
                      <a:pt x="19" y="10"/>
                    </a:cubicBezTo>
                    <a:cubicBezTo>
                      <a:pt x="19" y="20"/>
                      <a:pt x="13" y="38"/>
                      <a:pt x="3" y="38"/>
                    </a:cubicBezTo>
                    <a:close/>
                    <a:moveTo>
                      <a:pt x="3" y="38"/>
                    </a:moveTo>
                    <a:cubicBezTo>
                      <a:pt x="3" y="38"/>
                      <a:pt x="3" y="38"/>
                      <a:pt x="3"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0" name="Freeform 15">
                <a:extLst>
                  <a:ext uri="{FF2B5EF4-FFF2-40B4-BE49-F238E27FC236}">
                    <a16:creationId xmlns:a16="http://schemas.microsoft.com/office/drawing/2014/main" id="{86B30F27-4686-A323-2AE6-53629B92553A}"/>
                  </a:ext>
                </a:extLst>
              </p:cNvPr>
              <p:cNvSpPr>
                <a:spLocks noEditPoints="1"/>
              </p:cNvSpPr>
              <p:nvPr/>
            </p:nvSpPr>
            <p:spPr bwMode="auto">
              <a:xfrm>
                <a:off x="5938838" y="3303588"/>
                <a:ext cx="68263" cy="136525"/>
              </a:xfrm>
              <a:custGeom>
                <a:avLst/>
                <a:gdLst>
                  <a:gd name="T0" fmla="*/ 16 w 19"/>
                  <a:gd name="T1" fmla="*/ 38 h 38"/>
                  <a:gd name="T2" fmla="*/ 0 w 19"/>
                  <a:gd name="T3" fmla="*/ 10 h 38"/>
                  <a:gd name="T4" fmla="*/ 3 w 19"/>
                  <a:gd name="T5" fmla="*/ 3 h 38"/>
                  <a:gd name="T6" fmla="*/ 14 w 19"/>
                  <a:gd name="T7" fmla="*/ 1 h 38"/>
                  <a:gd name="T8" fmla="*/ 16 w 19"/>
                  <a:gd name="T9" fmla="*/ 1 h 38"/>
                  <a:gd name="T10" fmla="*/ 19 w 19"/>
                  <a:gd name="T11" fmla="*/ 3 h 38"/>
                  <a:gd name="T12" fmla="*/ 16 w 19"/>
                  <a:gd name="T13" fmla="*/ 6 h 38"/>
                  <a:gd name="T14" fmla="*/ 13 w 19"/>
                  <a:gd name="T15" fmla="*/ 6 h 38"/>
                  <a:gd name="T16" fmla="*/ 6 w 19"/>
                  <a:gd name="T17" fmla="*/ 7 h 38"/>
                  <a:gd name="T18" fmla="*/ 5 w 19"/>
                  <a:gd name="T19" fmla="*/ 10 h 38"/>
                  <a:gd name="T20" fmla="*/ 16 w 19"/>
                  <a:gd name="T21" fmla="*/ 33 h 38"/>
                  <a:gd name="T22" fmla="*/ 19 w 19"/>
                  <a:gd name="T23" fmla="*/ 35 h 38"/>
                  <a:gd name="T24" fmla="*/ 16 w 19"/>
                  <a:gd name="T25" fmla="*/ 38 h 38"/>
                  <a:gd name="T26" fmla="*/ 16 w 19"/>
                  <a:gd name="T27" fmla="*/ 38 h 38"/>
                  <a:gd name="T28" fmla="*/ 16 w 19"/>
                  <a:gd name="T2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38">
                    <a:moveTo>
                      <a:pt x="16" y="38"/>
                    </a:moveTo>
                    <a:cubicBezTo>
                      <a:pt x="7" y="38"/>
                      <a:pt x="0" y="20"/>
                      <a:pt x="0" y="10"/>
                    </a:cubicBezTo>
                    <a:cubicBezTo>
                      <a:pt x="0" y="7"/>
                      <a:pt x="1" y="5"/>
                      <a:pt x="3" y="3"/>
                    </a:cubicBezTo>
                    <a:cubicBezTo>
                      <a:pt x="5" y="0"/>
                      <a:pt x="9" y="0"/>
                      <a:pt x="14" y="1"/>
                    </a:cubicBezTo>
                    <a:cubicBezTo>
                      <a:pt x="14" y="1"/>
                      <a:pt x="15" y="1"/>
                      <a:pt x="16" y="1"/>
                    </a:cubicBezTo>
                    <a:cubicBezTo>
                      <a:pt x="18" y="1"/>
                      <a:pt x="19" y="2"/>
                      <a:pt x="19" y="3"/>
                    </a:cubicBezTo>
                    <a:cubicBezTo>
                      <a:pt x="19" y="5"/>
                      <a:pt x="18" y="6"/>
                      <a:pt x="16" y="6"/>
                    </a:cubicBezTo>
                    <a:cubicBezTo>
                      <a:pt x="15" y="6"/>
                      <a:pt x="14" y="6"/>
                      <a:pt x="13" y="6"/>
                    </a:cubicBezTo>
                    <a:cubicBezTo>
                      <a:pt x="10" y="6"/>
                      <a:pt x="7" y="6"/>
                      <a:pt x="6" y="7"/>
                    </a:cubicBezTo>
                    <a:cubicBezTo>
                      <a:pt x="6" y="7"/>
                      <a:pt x="5" y="9"/>
                      <a:pt x="5" y="10"/>
                    </a:cubicBezTo>
                    <a:cubicBezTo>
                      <a:pt x="5" y="19"/>
                      <a:pt x="11" y="33"/>
                      <a:pt x="16" y="33"/>
                    </a:cubicBezTo>
                    <a:cubicBezTo>
                      <a:pt x="18" y="33"/>
                      <a:pt x="19" y="34"/>
                      <a:pt x="19" y="35"/>
                    </a:cubicBezTo>
                    <a:cubicBezTo>
                      <a:pt x="19" y="37"/>
                      <a:pt x="18" y="38"/>
                      <a:pt x="16" y="38"/>
                    </a:cubicBezTo>
                    <a:close/>
                    <a:moveTo>
                      <a:pt x="16" y="38"/>
                    </a:moveTo>
                    <a:cubicBezTo>
                      <a:pt x="16" y="38"/>
                      <a:pt x="16" y="38"/>
                      <a:pt x="16"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grpSp>
        <p:nvGrpSpPr>
          <p:cNvPr id="33" name="Group 32">
            <a:extLst>
              <a:ext uri="{FF2B5EF4-FFF2-40B4-BE49-F238E27FC236}">
                <a16:creationId xmlns:a16="http://schemas.microsoft.com/office/drawing/2014/main" id="{8973D176-0EC8-6C71-95C1-9DF286F22040}"/>
              </a:ext>
            </a:extLst>
          </p:cNvPr>
          <p:cNvGrpSpPr/>
          <p:nvPr/>
        </p:nvGrpSpPr>
        <p:grpSpPr>
          <a:xfrm>
            <a:off x="12331020" y="3290657"/>
            <a:ext cx="9726620" cy="1722120"/>
            <a:chOff x="6203038" y="4466814"/>
            <a:chExt cx="4863310" cy="861060"/>
          </a:xfrm>
        </p:grpSpPr>
        <p:grpSp>
          <p:nvGrpSpPr>
            <p:cNvPr id="34" name="Group 33">
              <a:extLst>
                <a:ext uri="{FF2B5EF4-FFF2-40B4-BE49-F238E27FC236}">
                  <a16:creationId xmlns:a16="http://schemas.microsoft.com/office/drawing/2014/main" id="{9EB6F33D-0C2B-5FF4-888B-F1DCE68D071B}"/>
                </a:ext>
              </a:extLst>
            </p:cNvPr>
            <p:cNvGrpSpPr/>
            <p:nvPr/>
          </p:nvGrpSpPr>
          <p:grpSpPr>
            <a:xfrm>
              <a:off x="8021244" y="4576322"/>
              <a:ext cx="3045104" cy="642722"/>
              <a:chOff x="6472276" y="2163880"/>
              <a:chExt cx="3045104" cy="642722"/>
            </a:xfrm>
          </p:grpSpPr>
          <p:sp>
            <p:nvSpPr>
              <p:cNvPr id="45" name="TextBox 44">
                <a:extLst>
                  <a:ext uri="{FF2B5EF4-FFF2-40B4-BE49-F238E27FC236}">
                    <a16:creationId xmlns:a16="http://schemas.microsoft.com/office/drawing/2014/main" id="{F984119E-CE26-6E2D-E5A3-F2173958E244}"/>
                  </a:ext>
                </a:extLst>
              </p:cNvPr>
              <p:cNvSpPr txBox="1"/>
              <p:nvPr/>
            </p:nvSpPr>
            <p:spPr>
              <a:xfrm>
                <a:off x="6472276" y="2373759"/>
                <a:ext cx="3045104" cy="432843"/>
              </a:xfrm>
              <a:prstGeom prst="rect">
                <a:avLst/>
              </a:prstGeom>
              <a:noFill/>
            </p:spPr>
            <p:txBody>
              <a:bodyPr wrap="square" rtlCol="0">
                <a:spAutoFit/>
              </a:bodyPr>
              <a:lstStyle/>
              <a:p>
                <a:pPr>
                  <a:lnSpc>
                    <a:spcPts val="3200"/>
                  </a:lnSpc>
                </a:pPr>
                <a:r>
                  <a:rPr lang="en-US" sz="1800" dirty="0">
                    <a:solidFill>
                      <a:schemeClr val="bg1"/>
                    </a:solidFill>
                    <a:latin typeface="Raleway" panose="020B0503030101060003" pitchFamily="34" charset="0"/>
                    <a:cs typeface="Poppins Light" panose="00000400000000000000" pitchFamily="2" charset="0"/>
                  </a:rPr>
                  <a:t>looked up </a:t>
                </a:r>
                <a:r>
                  <a:rPr lang="en-US" sz="1800" dirty="0" err="1">
                    <a:solidFill>
                      <a:schemeClr val="bg1"/>
                    </a:solidFill>
                    <a:latin typeface="Raleway" panose="020B0503030101060003" pitchFamily="34" charset="0"/>
                    <a:cs typeface="Poppins Light" panose="00000400000000000000" pitchFamily="2" charset="0"/>
                  </a:rPr>
                  <a:t>onef</a:t>
                </a:r>
                <a:r>
                  <a:rPr lang="en-US" sz="1800" dirty="0">
                    <a:solidFill>
                      <a:schemeClr val="bg1"/>
                    </a:solidFill>
                    <a:latin typeface="Raleway" panose="020B0503030101060003" pitchFamily="34" charset="0"/>
                    <a:cs typeface="Poppins Light" panose="00000400000000000000" pitchFamily="2" charset="0"/>
                  </a:rPr>
                  <a:t> the more obscure words, connecter</a:t>
                </a:r>
              </a:p>
              <a:p>
                <a:pPr>
                  <a:lnSpc>
                    <a:spcPts val="3200"/>
                  </a:lnSpc>
                </a:pPr>
                <a:r>
                  <a:rPr lang="en-US" sz="1800" dirty="0">
                    <a:solidFill>
                      <a:schemeClr val="bg1"/>
                    </a:solidFill>
                    <a:latin typeface="Raleway" panose="020B0503030101060003" pitchFamily="34" charset="0"/>
                    <a:cs typeface="Poppins Light" panose="00000400000000000000" pitchFamily="2" charset="0"/>
                  </a:rPr>
                  <a:t>through discovered  bitable source Design.</a:t>
                </a:r>
              </a:p>
            </p:txBody>
          </p:sp>
          <p:sp>
            <p:nvSpPr>
              <p:cNvPr id="46" name="TextBox 45">
                <a:extLst>
                  <a:ext uri="{FF2B5EF4-FFF2-40B4-BE49-F238E27FC236}">
                    <a16:creationId xmlns:a16="http://schemas.microsoft.com/office/drawing/2014/main" id="{7FA2CB3C-0080-3CC0-3AA3-09B9E6AC1D07}"/>
                  </a:ext>
                </a:extLst>
              </p:cNvPr>
              <p:cNvSpPr txBox="1"/>
              <p:nvPr/>
            </p:nvSpPr>
            <p:spPr>
              <a:xfrm>
                <a:off x="6472276" y="2163880"/>
                <a:ext cx="2107844" cy="236860"/>
              </a:xfrm>
              <a:prstGeom prst="rect">
                <a:avLst/>
              </a:prstGeom>
              <a:noFill/>
            </p:spPr>
            <p:txBody>
              <a:bodyPr wrap="square" rtlCol="0">
                <a:spAutoFit/>
              </a:bodyPr>
              <a:lstStyle/>
              <a:p>
                <a:pPr>
                  <a:lnSpc>
                    <a:spcPts val="3200"/>
                  </a:lnSpc>
                </a:pPr>
                <a:r>
                  <a:rPr lang="en-US" sz="2400" dirty="0">
                    <a:solidFill>
                      <a:schemeClr val="bg1"/>
                    </a:solidFill>
                    <a:latin typeface="Raleway" panose="020B0503030101060003" pitchFamily="34" charset="0"/>
                    <a:cs typeface="Poppins Light" panose="00000400000000000000" pitchFamily="2" charset="0"/>
                  </a:rPr>
                  <a:t>This Slides is 100% Editable </a:t>
                </a:r>
              </a:p>
            </p:txBody>
          </p:sp>
        </p:grpSp>
        <p:sp>
          <p:nvSpPr>
            <p:cNvPr id="35" name="Oval 34">
              <a:extLst>
                <a:ext uri="{FF2B5EF4-FFF2-40B4-BE49-F238E27FC236}">
                  <a16:creationId xmlns:a16="http://schemas.microsoft.com/office/drawing/2014/main" id="{5270DEE8-35EA-C396-788F-D8454933990E}"/>
                </a:ext>
              </a:extLst>
            </p:cNvPr>
            <p:cNvSpPr/>
            <p:nvPr/>
          </p:nvSpPr>
          <p:spPr>
            <a:xfrm>
              <a:off x="6203038" y="4466814"/>
              <a:ext cx="861060" cy="861060"/>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36" name="TextBox 35">
              <a:extLst>
                <a:ext uri="{FF2B5EF4-FFF2-40B4-BE49-F238E27FC236}">
                  <a16:creationId xmlns:a16="http://schemas.microsoft.com/office/drawing/2014/main" id="{283DB15C-7447-A25E-AC44-81DB64FB89E8}"/>
                </a:ext>
              </a:extLst>
            </p:cNvPr>
            <p:cNvSpPr txBox="1"/>
            <p:nvPr/>
          </p:nvSpPr>
          <p:spPr>
            <a:xfrm>
              <a:off x="7169080" y="4720372"/>
              <a:ext cx="747182" cy="307777"/>
            </a:xfrm>
            <a:prstGeom prst="rect">
              <a:avLst/>
            </a:prstGeom>
            <a:noFill/>
          </p:spPr>
          <p:txBody>
            <a:bodyPr wrap="square" rtlCol="0">
              <a:spAutoFit/>
            </a:bodyPr>
            <a:lstStyle/>
            <a:p>
              <a:r>
                <a:rPr lang="en-US" sz="3400" dirty="0">
                  <a:solidFill>
                    <a:schemeClr val="bg1"/>
                  </a:solidFill>
                  <a:latin typeface="Raleway SemiBold" panose="020B0703030101060003" pitchFamily="34" charset="0"/>
                  <a:cs typeface="Poppins Light" panose="00000400000000000000" pitchFamily="2" charset="0"/>
                </a:rPr>
                <a:t>2010</a:t>
              </a:r>
            </a:p>
          </p:txBody>
        </p:sp>
        <p:grpSp>
          <p:nvGrpSpPr>
            <p:cNvPr id="37" name="Group 36">
              <a:extLst>
                <a:ext uri="{FF2B5EF4-FFF2-40B4-BE49-F238E27FC236}">
                  <a16:creationId xmlns:a16="http://schemas.microsoft.com/office/drawing/2014/main" id="{C0CE2154-B63B-0C08-F845-64E069319BED}"/>
                </a:ext>
              </a:extLst>
            </p:cNvPr>
            <p:cNvGrpSpPr/>
            <p:nvPr/>
          </p:nvGrpSpPr>
          <p:grpSpPr>
            <a:xfrm>
              <a:off x="6390261" y="4686809"/>
              <a:ext cx="430007" cy="430008"/>
              <a:chOff x="5938838" y="3273426"/>
              <a:chExt cx="306388" cy="306388"/>
            </a:xfrm>
            <a:solidFill>
              <a:schemeClr val="bg1"/>
            </a:solidFill>
          </p:grpSpPr>
          <p:sp>
            <p:nvSpPr>
              <p:cNvPr id="38" name="Freeform 9">
                <a:extLst>
                  <a:ext uri="{FF2B5EF4-FFF2-40B4-BE49-F238E27FC236}">
                    <a16:creationId xmlns:a16="http://schemas.microsoft.com/office/drawing/2014/main" id="{2AEE0C69-016A-F75B-6FA0-160B1923031A}"/>
                  </a:ext>
                </a:extLst>
              </p:cNvPr>
              <p:cNvSpPr>
                <a:spLocks noEditPoints="1"/>
              </p:cNvSpPr>
              <p:nvPr/>
            </p:nvSpPr>
            <p:spPr bwMode="auto">
              <a:xfrm>
                <a:off x="6040438" y="3381376"/>
                <a:ext cx="50800" cy="93663"/>
              </a:xfrm>
              <a:custGeom>
                <a:avLst/>
                <a:gdLst>
                  <a:gd name="T0" fmla="*/ 12 w 14"/>
                  <a:gd name="T1" fmla="*/ 26 h 26"/>
                  <a:gd name="T2" fmla="*/ 12 w 14"/>
                  <a:gd name="T3" fmla="*/ 26 h 26"/>
                  <a:gd name="T4" fmla="*/ 0 w 14"/>
                  <a:gd name="T5" fmla="*/ 9 h 26"/>
                  <a:gd name="T6" fmla="*/ 0 w 14"/>
                  <a:gd name="T7" fmla="*/ 1 h 26"/>
                  <a:gd name="T8" fmla="*/ 1 w 14"/>
                  <a:gd name="T9" fmla="*/ 0 h 26"/>
                  <a:gd name="T10" fmla="*/ 2 w 14"/>
                  <a:gd name="T11" fmla="*/ 1 h 26"/>
                  <a:gd name="T12" fmla="*/ 2 w 14"/>
                  <a:gd name="T13" fmla="*/ 9 h 26"/>
                  <a:gd name="T14" fmla="*/ 13 w 14"/>
                  <a:gd name="T15" fmla="*/ 24 h 26"/>
                  <a:gd name="T16" fmla="*/ 14 w 14"/>
                  <a:gd name="T17" fmla="*/ 25 h 26"/>
                  <a:gd name="T18" fmla="*/ 12 w 14"/>
                  <a:gd name="T19" fmla="*/ 26 h 26"/>
                  <a:gd name="T20" fmla="*/ 12 w 14"/>
                  <a:gd name="T21" fmla="*/ 26 h 26"/>
                  <a:gd name="T22" fmla="*/ 12 w 14"/>
                  <a:gd name="T2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26">
                    <a:moveTo>
                      <a:pt x="12" y="26"/>
                    </a:moveTo>
                    <a:cubicBezTo>
                      <a:pt x="12" y="26"/>
                      <a:pt x="12" y="26"/>
                      <a:pt x="12" y="26"/>
                    </a:cubicBezTo>
                    <a:cubicBezTo>
                      <a:pt x="4" y="25"/>
                      <a:pt x="0" y="19"/>
                      <a:pt x="0" y="9"/>
                    </a:cubicBezTo>
                    <a:cubicBezTo>
                      <a:pt x="0" y="1"/>
                      <a:pt x="0" y="1"/>
                      <a:pt x="0" y="1"/>
                    </a:cubicBezTo>
                    <a:cubicBezTo>
                      <a:pt x="0" y="0"/>
                      <a:pt x="0" y="0"/>
                      <a:pt x="1" y="0"/>
                    </a:cubicBezTo>
                    <a:cubicBezTo>
                      <a:pt x="2" y="0"/>
                      <a:pt x="2" y="0"/>
                      <a:pt x="2" y="1"/>
                    </a:cubicBezTo>
                    <a:cubicBezTo>
                      <a:pt x="2" y="9"/>
                      <a:pt x="2" y="9"/>
                      <a:pt x="2" y="9"/>
                    </a:cubicBezTo>
                    <a:cubicBezTo>
                      <a:pt x="2" y="18"/>
                      <a:pt x="5" y="22"/>
                      <a:pt x="13" y="24"/>
                    </a:cubicBezTo>
                    <a:cubicBezTo>
                      <a:pt x="13" y="24"/>
                      <a:pt x="14" y="24"/>
                      <a:pt x="14" y="25"/>
                    </a:cubicBezTo>
                    <a:cubicBezTo>
                      <a:pt x="14" y="26"/>
                      <a:pt x="13" y="26"/>
                      <a:pt x="12" y="26"/>
                    </a:cubicBezTo>
                    <a:close/>
                    <a:moveTo>
                      <a:pt x="12" y="26"/>
                    </a:moveTo>
                    <a:cubicBezTo>
                      <a:pt x="12" y="26"/>
                      <a:pt x="12" y="26"/>
                      <a:pt x="12"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9" name="Freeform 10">
                <a:extLst>
                  <a:ext uri="{FF2B5EF4-FFF2-40B4-BE49-F238E27FC236}">
                    <a16:creationId xmlns:a16="http://schemas.microsoft.com/office/drawing/2014/main" id="{58D4B825-2955-6180-A303-D9C262B4F20F}"/>
                  </a:ext>
                </a:extLst>
              </p:cNvPr>
              <p:cNvSpPr>
                <a:spLocks noEditPoints="1"/>
              </p:cNvSpPr>
              <p:nvPr/>
            </p:nvSpPr>
            <p:spPr bwMode="auto">
              <a:xfrm>
                <a:off x="6094413" y="3475038"/>
                <a:ext cx="14288" cy="11113"/>
              </a:xfrm>
              <a:custGeom>
                <a:avLst/>
                <a:gdLst>
                  <a:gd name="T0" fmla="*/ 2 w 4"/>
                  <a:gd name="T1" fmla="*/ 3 h 3"/>
                  <a:gd name="T2" fmla="*/ 1 w 4"/>
                  <a:gd name="T3" fmla="*/ 3 h 3"/>
                  <a:gd name="T4" fmla="*/ 0 w 4"/>
                  <a:gd name="T5" fmla="*/ 1 h 3"/>
                  <a:gd name="T6" fmla="*/ 1 w 4"/>
                  <a:gd name="T7" fmla="*/ 0 h 3"/>
                  <a:gd name="T8" fmla="*/ 2 w 4"/>
                  <a:gd name="T9" fmla="*/ 0 h 3"/>
                  <a:gd name="T10" fmla="*/ 4 w 4"/>
                  <a:gd name="T11" fmla="*/ 1 h 3"/>
                  <a:gd name="T12" fmla="*/ 2 w 4"/>
                  <a:gd name="T13" fmla="*/ 3 h 3"/>
                  <a:gd name="T14" fmla="*/ 2 w 4"/>
                  <a:gd name="T15" fmla="*/ 3 h 3"/>
                  <a:gd name="T16" fmla="*/ 2 w 4"/>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2" y="3"/>
                    </a:moveTo>
                    <a:cubicBezTo>
                      <a:pt x="1" y="3"/>
                      <a:pt x="1" y="3"/>
                      <a:pt x="1" y="3"/>
                    </a:cubicBezTo>
                    <a:cubicBezTo>
                      <a:pt x="0" y="3"/>
                      <a:pt x="0" y="2"/>
                      <a:pt x="0" y="1"/>
                    </a:cubicBezTo>
                    <a:cubicBezTo>
                      <a:pt x="0" y="1"/>
                      <a:pt x="0" y="0"/>
                      <a:pt x="1" y="0"/>
                    </a:cubicBezTo>
                    <a:cubicBezTo>
                      <a:pt x="2" y="0"/>
                      <a:pt x="2" y="0"/>
                      <a:pt x="2" y="0"/>
                    </a:cubicBezTo>
                    <a:cubicBezTo>
                      <a:pt x="3" y="0"/>
                      <a:pt x="4" y="1"/>
                      <a:pt x="4" y="1"/>
                    </a:cubicBezTo>
                    <a:cubicBezTo>
                      <a:pt x="4" y="2"/>
                      <a:pt x="3" y="3"/>
                      <a:pt x="2" y="3"/>
                    </a:cubicBezTo>
                    <a:close/>
                    <a:moveTo>
                      <a:pt x="2" y="3"/>
                    </a:moveTo>
                    <a:cubicBezTo>
                      <a:pt x="2" y="3"/>
                      <a:pt x="2" y="3"/>
                      <a:pt x="2"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40" name="Freeform 11">
                <a:extLst>
                  <a:ext uri="{FF2B5EF4-FFF2-40B4-BE49-F238E27FC236}">
                    <a16:creationId xmlns:a16="http://schemas.microsoft.com/office/drawing/2014/main" id="{C2395EA8-6021-4E79-C39A-94A2539DF1C3}"/>
                  </a:ext>
                </a:extLst>
              </p:cNvPr>
              <p:cNvSpPr>
                <a:spLocks noEditPoints="1"/>
              </p:cNvSpPr>
              <p:nvPr/>
            </p:nvSpPr>
            <p:spPr bwMode="auto">
              <a:xfrm>
                <a:off x="6000751" y="3273426"/>
                <a:ext cx="198438" cy="249238"/>
              </a:xfrm>
              <a:custGeom>
                <a:avLst/>
                <a:gdLst>
                  <a:gd name="T0" fmla="*/ 28 w 55"/>
                  <a:gd name="T1" fmla="*/ 69 h 69"/>
                  <a:gd name="T2" fmla="*/ 27 w 55"/>
                  <a:gd name="T3" fmla="*/ 69 h 69"/>
                  <a:gd name="T4" fmla="*/ 0 w 55"/>
                  <a:gd name="T5" fmla="*/ 41 h 69"/>
                  <a:gd name="T6" fmla="*/ 0 w 55"/>
                  <a:gd name="T7" fmla="*/ 3 h 69"/>
                  <a:gd name="T8" fmla="*/ 3 w 55"/>
                  <a:gd name="T9" fmla="*/ 0 h 69"/>
                  <a:gd name="T10" fmla="*/ 52 w 55"/>
                  <a:gd name="T11" fmla="*/ 0 h 69"/>
                  <a:gd name="T12" fmla="*/ 55 w 55"/>
                  <a:gd name="T13" fmla="*/ 3 h 69"/>
                  <a:gd name="T14" fmla="*/ 55 w 55"/>
                  <a:gd name="T15" fmla="*/ 41 h 69"/>
                  <a:gd name="T16" fmla="*/ 28 w 55"/>
                  <a:gd name="T17" fmla="*/ 69 h 69"/>
                  <a:gd name="T18" fmla="*/ 5 w 55"/>
                  <a:gd name="T19" fmla="*/ 6 h 69"/>
                  <a:gd name="T20" fmla="*/ 5 w 55"/>
                  <a:gd name="T21" fmla="*/ 41 h 69"/>
                  <a:gd name="T22" fmla="*/ 27 w 55"/>
                  <a:gd name="T23" fmla="*/ 64 h 69"/>
                  <a:gd name="T24" fmla="*/ 28 w 55"/>
                  <a:gd name="T25" fmla="*/ 64 h 69"/>
                  <a:gd name="T26" fmla="*/ 49 w 55"/>
                  <a:gd name="T27" fmla="*/ 41 h 69"/>
                  <a:gd name="T28" fmla="*/ 49 w 55"/>
                  <a:gd name="T29" fmla="*/ 6 h 69"/>
                  <a:gd name="T30" fmla="*/ 5 w 55"/>
                  <a:gd name="T31" fmla="*/ 6 h 69"/>
                  <a:gd name="T32" fmla="*/ 5 w 55"/>
                  <a:gd name="T33" fmla="*/ 6 h 69"/>
                  <a:gd name="T34" fmla="*/ 5 w 55"/>
                  <a:gd name="T35"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69">
                    <a:moveTo>
                      <a:pt x="28" y="69"/>
                    </a:moveTo>
                    <a:cubicBezTo>
                      <a:pt x="27" y="69"/>
                      <a:pt x="27" y="69"/>
                      <a:pt x="27" y="69"/>
                    </a:cubicBezTo>
                    <a:cubicBezTo>
                      <a:pt x="12" y="69"/>
                      <a:pt x="0" y="56"/>
                      <a:pt x="0" y="41"/>
                    </a:cubicBezTo>
                    <a:cubicBezTo>
                      <a:pt x="0" y="3"/>
                      <a:pt x="0" y="3"/>
                      <a:pt x="0" y="3"/>
                    </a:cubicBezTo>
                    <a:cubicBezTo>
                      <a:pt x="0" y="1"/>
                      <a:pt x="1" y="0"/>
                      <a:pt x="3" y="0"/>
                    </a:cubicBezTo>
                    <a:cubicBezTo>
                      <a:pt x="52" y="0"/>
                      <a:pt x="52" y="0"/>
                      <a:pt x="52" y="0"/>
                    </a:cubicBezTo>
                    <a:cubicBezTo>
                      <a:pt x="53" y="0"/>
                      <a:pt x="55" y="1"/>
                      <a:pt x="55" y="3"/>
                    </a:cubicBezTo>
                    <a:cubicBezTo>
                      <a:pt x="55" y="41"/>
                      <a:pt x="55" y="41"/>
                      <a:pt x="55" y="41"/>
                    </a:cubicBezTo>
                    <a:cubicBezTo>
                      <a:pt x="55" y="56"/>
                      <a:pt x="42" y="69"/>
                      <a:pt x="28" y="69"/>
                    </a:cubicBezTo>
                    <a:close/>
                    <a:moveTo>
                      <a:pt x="5" y="6"/>
                    </a:moveTo>
                    <a:cubicBezTo>
                      <a:pt x="5" y="41"/>
                      <a:pt x="5" y="41"/>
                      <a:pt x="5" y="41"/>
                    </a:cubicBezTo>
                    <a:cubicBezTo>
                      <a:pt x="5" y="53"/>
                      <a:pt x="15" y="64"/>
                      <a:pt x="27" y="64"/>
                    </a:cubicBezTo>
                    <a:cubicBezTo>
                      <a:pt x="28" y="64"/>
                      <a:pt x="28" y="64"/>
                      <a:pt x="28" y="64"/>
                    </a:cubicBezTo>
                    <a:cubicBezTo>
                      <a:pt x="39" y="64"/>
                      <a:pt x="49" y="53"/>
                      <a:pt x="49" y="41"/>
                    </a:cubicBezTo>
                    <a:cubicBezTo>
                      <a:pt x="49" y="6"/>
                      <a:pt x="49" y="6"/>
                      <a:pt x="49" y="6"/>
                    </a:cubicBezTo>
                    <a:lnTo>
                      <a:pt x="5" y="6"/>
                    </a:lnTo>
                    <a:close/>
                    <a:moveTo>
                      <a:pt x="5" y="6"/>
                    </a:moveTo>
                    <a:cubicBezTo>
                      <a:pt x="5" y="6"/>
                      <a:pt x="5" y="6"/>
                      <a:pt x="5"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41" name="Freeform 12">
                <a:extLst>
                  <a:ext uri="{FF2B5EF4-FFF2-40B4-BE49-F238E27FC236}">
                    <a16:creationId xmlns:a16="http://schemas.microsoft.com/office/drawing/2014/main" id="{10965C68-25F1-6C5D-C392-5D156F5A180A}"/>
                  </a:ext>
                </a:extLst>
              </p:cNvPr>
              <p:cNvSpPr>
                <a:spLocks noEditPoints="1"/>
              </p:cNvSpPr>
              <p:nvPr/>
            </p:nvSpPr>
            <p:spPr bwMode="auto">
              <a:xfrm>
                <a:off x="6018213" y="3559176"/>
                <a:ext cx="155575" cy="20638"/>
              </a:xfrm>
              <a:custGeom>
                <a:avLst/>
                <a:gdLst>
                  <a:gd name="T0" fmla="*/ 40 w 43"/>
                  <a:gd name="T1" fmla="*/ 6 h 6"/>
                  <a:gd name="T2" fmla="*/ 3 w 43"/>
                  <a:gd name="T3" fmla="*/ 6 h 6"/>
                  <a:gd name="T4" fmla="*/ 0 w 43"/>
                  <a:gd name="T5" fmla="*/ 3 h 6"/>
                  <a:gd name="T6" fmla="*/ 3 w 43"/>
                  <a:gd name="T7" fmla="*/ 0 h 6"/>
                  <a:gd name="T8" fmla="*/ 40 w 43"/>
                  <a:gd name="T9" fmla="*/ 0 h 6"/>
                  <a:gd name="T10" fmla="*/ 43 w 43"/>
                  <a:gd name="T11" fmla="*/ 3 h 6"/>
                  <a:gd name="T12" fmla="*/ 40 w 43"/>
                  <a:gd name="T13" fmla="*/ 6 h 6"/>
                  <a:gd name="T14" fmla="*/ 40 w 43"/>
                  <a:gd name="T15" fmla="*/ 6 h 6"/>
                  <a:gd name="T16" fmla="*/ 40 w 43"/>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6">
                    <a:moveTo>
                      <a:pt x="40" y="6"/>
                    </a:moveTo>
                    <a:cubicBezTo>
                      <a:pt x="3" y="6"/>
                      <a:pt x="3" y="6"/>
                      <a:pt x="3" y="6"/>
                    </a:cubicBezTo>
                    <a:cubicBezTo>
                      <a:pt x="1" y="6"/>
                      <a:pt x="0" y="4"/>
                      <a:pt x="0" y="3"/>
                    </a:cubicBezTo>
                    <a:cubicBezTo>
                      <a:pt x="0" y="2"/>
                      <a:pt x="1" y="0"/>
                      <a:pt x="3" y="0"/>
                    </a:cubicBezTo>
                    <a:cubicBezTo>
                      <a:pt x="40" y="0"/>
                      <a:pt x="40" y="0"/>
                      <a:pt x="40" y="0"/>
                    </a:cubicBezTo>
                    <a:cubicBezTo>
                      <a:pt x="42" y="0"/>
                      <a:pt x="43" y="2"/>
                      <a:pt x="43" y="3"/>
                    </a:cubicBezTo>
                    <a:cubicBezTo>
                      <a:pt x="43" y="4"/>
                      <a:pt x="42" y="6"/>
                      <a:pt x="40" y="6"/>
                    </a:cubicBezTo>
                    <a:close/>
                    <a:moveTo>
                      <a:pt x="40" y="6"/>
                    </a:moveTo>
                    <a:cubicBezTo>
                      <a:pt x="40" y="6"/>
                      <a:pt x="40" y="6"/>
                      <a:pt x="40"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42" name="Freeform 13">
                <a:extLst>
                  <a:ext uri="{FF2B5EF4-FFF2-40B4-BE49-F238E27FC236}">
                    <a16:creationId xmlns:a16="http://schemas.microsoft.com/office/drawing/2014/main" id="{E560EDA7-9649-8CD1-83DD-4B5CCD6FBD8D}"/>
                  </a:ext>
                </a:extLst>
              </p:cNvPr>
              <p:cNvSpPr>
                <a:spLocks noEditPoints="1"/>
              </p:cNvSpPr>
              <p:nvPr/>
            </p:nvSpPr>
            <p:spPr bwMode="auto">
              <a:xfrm>
                <a:off x="6086476" y="3505201"/>
                <a:ext cx="19050" cy="71438"/>
              </a:xfrm>
              <a:custGeom>
                <a:avLst/>
                <a:gdLst>
                  <a:gd name="T0" fmla="*/ 2 w 5"/>
                  <a:gd name="T1" fmla="*/ 20 h 20"/>
                  <a:gd name="T2" fmla="*/ 0 w 5"/>
                  <a:gd name="T3" fmla="*/ 18 h 20"/>
                  <a:gd name="T4" fmla="*/ 0 w 5"/>
                  <a:gd name="T5" fmla="*/ 2 h 20"/>
                  <a:gd name="T6" fmla="*/ 2 w 5"/>
                  <a:gd name="T7" fmla="*/ 0 h 20"/>
                  <a:gd name="T8" fmla="*/ 5 w 5"/>
                  <a:gd name="T9" fmla="*/ 2 h 20"/>
                  <a:gd name="T10" fmla="*/ 5 w 5"/>
                  <a:gd name="T11" fmla="*/ 18 h 20"/>
                  <a:gd name="T12" fmla="*/ 2 w 5"/>
                  <a:gd name="T13" fmla="*/ 20 h 20"/>
                  <a:gd name="T14" fmla="*/ 2 w 5"/>
                  <a:gd name="T15" fmla="*/ 20 h 20"/>
                  <a:gd name="T16" fmla="*/ 2 w 5"/>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0">
                    <a:moveTo>
                      <a:pt x="2" y="20"/>
                    </a:moveTo>
                    <a:cubicBezTo>
                      <a:pt x="1" y="20"/>
                      <a:pt x="0" y="19"/>
                      <a:pt x="0" y="18"/>
                    </a:cubicBezTo>
                    <a:cubicBezTo>
                      <a:pt x="0" y="2"/>
                      <a:pt x="0" y="2"/>
                      <a:pt x="0" y="2"/>
                    </a:cubicBezTo>
                    <a:cubicBezTo>
                      <a:pt x="0" y="1"/>
                      <a:pt x="1" y="0"/>
                      <a:pt x="2" y="0"/>
                    </a:cubicBezTo>
                    <a:cubicBezTo>
                      <a:pt x="4" y="0"/>
                      <a:pt x="5" y="1"/>
                      <a:pt x="5" y="2"/>
                    </a:cubicBezTo>
                    <a:cubicBezTo>
                      <a:pt x="5" y="18"/>
                      <a:pt x="5" y="18"/>
                      <a:pt x="5" y="18"/>
                    </a:cubicBezTo>
                    <a:cubicBezTo>
                      <a:pt x="5" y="19"/>
                      <a:pt x="4" y="20"/>
                      <a:pt x="2" y="20"/>
                    </a:cubicBezTo>
                    <a:close/>
                    <a:moveTo>
                      <a:pt x="2" y="20"/>
                    </a:moveTo>
                    <a:cubicBezTo>
                      <a:pt x="2" y="20"/>
                      <a:pt x="2" y="20"/>
                      <a:pt x="2"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43" name="Freeform 14">
                <a:extLst>
                  <a:ext uri="{FF2B5EF4-FFF2-40B4-BE49-F238E27FC236}">
                    <a16:creationId xmlns:a16="http://schemas.microsoft.com/office/drawing/2014/main" id="{55400675-B92D-7429-18BB-A8D8E2A51227}"/>
                  </a:ext>
                </a:extLst>
              </p:cNvPr>
              <p:cNvSpPr>
                <a:spLocks noEditPoints="1"/>
              </p:cNvSpPr>
              <p:nvPr/>
            </p:nvSpPr>
            <p:spPr bwMode="auto">
              <a:xfrm>
                <a:off x="6176963" y="3303588"/>
                <a:ext cx="68263" cy="136525"/>
              </a:xfrm>
              <a:custGeom>
                <a:avLst/>
                <a:gdLst>
                  <a:gd name="T0" fmla="*/ 3 w 19"/>
                  <a:gd name="T1" fmla="*/ 38 h 38"/>
                  <a:gd name="T2" fmla="*/ 0 w 19"/>
                  <a:gd name="T3" fmla="*/ 35 h 38"/>
                  <a:gd name="T4" fmla="*/ 3 w 19"/>
                  <a:gd name="T5" fmla="*/ 33 h 38"/>
                  <a:gd name="T6" fmla="*/ 14 w 19"/>
                  <a:gd name="T7" fmla="*/ 10 h 38"/>
                  <a:gd name="T8" fmla="*/ 13 w 19"/>
                  <a:gd name="T9" fmla="*/ 7 h 38"/>
                  <a:gd name="T10" fmla="*/ 6 w 19"/>
                  <a:gd name="T11" fmla="*/ 6 h 38"/>
                  <a:gd name="T12" fmla="*/ 3 w 19"/>
                  <a:gd name="T13" fmla="*/ 6 h 38"/>
                  <a:gd name="T14" fmla="*/ 0 w 19"/>
                  <a:gd name="T15" fmla="*/ 3 h 38"/>
                  <a:gd name="T16" fmla="*/ 3 w 19"/>
                  <a:gd name="T17" fmla="*/ 1 h 38"/>
                  <a:gd name="T18" fmla="*/ 6 w 19"/>
                  <a:gd name="T19" fmla="*/ 1 h 38"/>
                  <a:gd name="T20" fmla="*/ 17 w 19"/>
                  <a:gd name="T21" fmla="*/ 3 h 38"/>
                  <a:gd name="T22" fmla="*/ 19 w 19"/>
                  <a:gd name="T23" fmla="*/ 10 h 38"/>
                  <a:gd name="T24" fmla="*/ 3 w 19"/>
                  <a:gd name="T25" fmla="*/ 38 h 38"/>
                  <a:gd name="T26" fmla="*/ 3 w 19"/>
                  <a:gd name="T27" fmla="*/ 38 h 38"/>
                  <a:gd name="T28" fmla="*/ 3 w 19"/>
                  <a:gd name="T2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38">
                    <a:moveTo>
                      <a:pt x="3" y="38"/>
                    </a:moveTo>
                    <a:cubicBezTo>
                      <a:pt x="1" y="38"/>
                      <a:pt x="0" y="37"/>
                      <a:pt x="0" y="35"/>
                    </a:cubicBezTo>
                    <a:cubicBezTo>
                      <a:pt x="0" y="34"/>
                      <a:pt x="1" y="33"/>
                      <a:pt x="3" y="33"/>
                    </a:cubicBezTo>
                    <a:cubicBezTo>
                      <a:pt x="8" y="33"/>
                      <a:pt x="14" y="19"/>
                      <a:pt x="14" y="10"/>
                    </a:cubicBezTo>
                    <a:cubicBezTo>
                      <a:pt x="14" y="9"/>
                      <a:pt x="14" y="7"/>
                      <a:pt x="13" y="7"/>
                    </a:cubicBezTo>
                    <a:cubicBezTo>
                      <a:pt x="12" y="6"/>
                      <a:pt x="9" y="6"/>
                      <a:pt x="6" y="6"/>
                    </a:cubicBezTo>
                    <a:cubicBezTo>
                      <a:pt x="5" y="6"/>
                      <a:pt x="4" y="6"/>
                      <a:pt x="3" y="6"/>
                    </a:cubicBezTo>
                    <a:cubicBezTo>
                      <a:pt x="1" y="6"/>
                      <a:pt x="0" y="5"/>
                      <a:pt x="0" y="3"/>
                    </a:cubicBezTo>
                    <a:cubicBezTo>
                      <a:pt x="0" y="2"/>
                      <a:pt x="1" y="1"/>
                      <a:pt x="3" y="1"/>
                    </a:cubicBezTo>
                    <a:cubicBezTo>
                      <a:pt x="4" y="1"/>
                      <a:pt x="5" y="1"/>
                      <a:pt x="6" y="1"/>
                    </a:cubicBezTo>
                    <a:cubicBezTo>
                      <a:pt x="10" y="0"/>
                      <a:pt x="14" y="0"/>
                      <a:pt x="17" y="3"/>
                    </a:cubicBezTo>
                    <a:cubicBezTo>
                      <a:pt x="18" y="5"/>
                      <a:pt x="19" y="7"/>
                      <a:pt x="19" y="10"/>
                    </a:cubicBezTo>
                    <a:cubicBezTo>
                      <a:pt x="19" y="20"/>
                      <a:pt x="13" y="38"/>
                      <a:pt x="3" y="38"/>
                    </a:cubicBezTo>
                    <a:close/>
                    <a:moveTo>
                      <a:pt x="3" y="38"/>
                    </a:moveTo>
                    <a:cubicBezTo>
                      <a:pt x="3" y="38"/>
                      <a:pt x="3" y="38"/>
                      <a:pt x="3"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44" name="Freeform 15">
                <a:extLst>
                  <a:ext uri="{FF2B5EF4-FFF2-40B4-BE49-F238E27FC236}">
                    <a16:creationId xmlns:a16="http://schemas.microsoft.com/office/drawing/2014/main" id="{2B45EF16-DD38-81D5-8AE1-C5D01B4A8018}"/>
                  </a:ext>
                </a:extLst>
              </p:cNvPr>
              <p:cNvSpPr>
                <a:spLocks noEditPoints="1"/>
              </p:cNvSpPr>
              <p:nvPr/>
            </p:nvSpPr>
            <p:spPr bwMode="auto">
              <a:xfrm>
                <a:off x="5938838" y="3303588"/>
                <a:ext cx="68263" cy="136525"/>
              </a:xfrm>
              <a:custGeom>
                <a:avLst/>
                <a:gdLst>
                  <a:gd name="T0" fmla="*/ 16 w 19"/>
                  <a:gd name="T1" fmla="*/ 38 h 38"/>
                  <a:gd name="T2" fmla="*/ 0 w 19"/>
                  <a:gd name="T3" fmla="*/ 10 h 38"/>
                  <a:gd name="T4" fmla="*/ 3 w 19"/>
                  <a:gd name="T5" fmla="*/ 3 h 38"/>
                  <a:gd name="T6" fmla="*/ 14 w 19"/>
                  <a:gd name="T7" fmla="*/ 1 h 38"/>
                  <a:gd name="T8" fmla="*/ 16 w 19"/>
                  <a:gd name="T9" fmla="*/ 1 h 38"/>
                  <a:gd name="T10" fmla="*/ 19 w 19"/>
                  <a:gd name="T11" fmla="*/ 3 h 38"/>
                  <a:gd name="T12" fmla="*/ 16 w 19"/>
                  <a:gd name="T13" fmla="*/ 6 h 38"/>
                  <a:gd name="T14" fmla="*/ 13 w 19"/>
                  <a:gd name="T15" fmla="*/ 6 h 38"/>
                  <a:gd name="T16" fmla="*/ 6 w 19"/>
                  <a:gd name="T17" fmla="*/ 7 h 38"/>
                  <a:gd name="T18" fmla="*/ 5 w 19"/>
                  <a:gd name="T19" fmla="*/ 10 h 38"/>
                  <a:gd name="T20" fmla="*/ 16 w 19"/>
                  <a:gd name="T21" fmla="*/ 33 h 38"/>
                  <a:gd name="T22" fmla="*/ 19 w 19"/>
                  <a:gd name="T23" fmla="*/ 35 h 38"/>
                  <a:gd name="T24" fmla="*/ 16 w 19"/>
                  <a:gd name="T25" fmla="*/ 38 h 38"/>
                  <a:gd name="T26" fmla="*/ 16 w 19"/>
                  <a:gd name="T27" fmla="*/ 38 h 38"/>
                  <a:gd name="T28" fmla="*/ 16 w 19"/>
                  <a:gd name="T2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38">
                    <a:moveTo>
                      <a:pt x="16" y="38"/>
                    </a:moveTo>
                    <a:cubicBezTo>
                      <a:pt x="7" y="38"/>
                      <a:pt x="0" y="20"/>
                      <a:pt x="0" y="10"/>
                    </a:cubicBezTo>
                    <a:cubicBezTo>
                      <a:pt x="0" y="7"/>
                      <a:pt x="1" y="5"/>
                      <a:pt x="3" y="3"/>
                    </a:cubicBezTo>
                    <a:cubicBezTo>
                      <a:pt x="5" y="0"/>
                      <a:pt x="9" y="0"/>
                      <a:pt x="14" y="1"/>
                    </a:cubicBezTo>
                    <a:cubicBezTo>
                      <a:pt x="14" y="1"/>
                      <a:pt x="15" y="1"/>
                      <a:pt x="16" y="1"/>
                    </a:cubicBezTo>
                    <a:cubicBezTo>
                      <a:pt x="18" y="1"/>
                      <a:pt x="19" y="2"/>
                      <a:pt x="19" y="3"/>
                    </a:cubicBezTo>
                    <a:cubicBezTo>
                      <a:pt x="19" y="5"/>
                      <a:pt x="18" y="6"/>
                      <a:pt x="16" y="6"/>
                    </a:cubicBezTo>
                    <a:cubicBezTo>
                      <a:pt x="15" y="6"/>
                      <a:pt x="14" y="6"/>
                      <a:pt x="13" y="6"/>
                    </a:cubicBezTo>
                    <a:cubicBezTo>
                      <a:pt x="10" y="6"/>
                      <a:pt x="7" y="6"/>
                      <a:pt x="6" y="7"/>
                    </a:cubicBezTo>
                    <a:cubicBezTo>
                      <a:pt x="6" y="7"/>
                      <a:pt x="5" y="9"/>
                      <a:pt x="5" y="10"/>
                    </a:cubicBezTo>
                    <a:cubicBezTo>
                      <a:pt x="5" y="19"/>
                      <a:pt x="11" y="33"/>
                      <a:pt x="16" y="33"/>
                    </a:cubicBezTo>
                    <a:cubicBezTo>
                      <a:pt x="18" y="33"/>
                      <a:pt x="19" y="34"/>
                      <a:pt x="19" y="35"/>
                    </a:cubicBezTo>
                    <a:cubicBezTo>
                      <a:pt x="19" y="37"/>
                      <a:pt x="18" y="38"/>
                      <a:pt x="16" y="38"/>
                    </a:cubicBezTo>
                    <a:close/>
                    <a:moveTo>
                      <a:pt x="16" y="38"/>
                    </a:moveTo>
                    <a:cubicBezTo>
                      <a:pt x="16" y="38"/>
                      <a:pt x="16" y="38"/>
                      <a:pt x="16"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spTree>
    <p:extLst>
      <p:ext uri="{BB962C8B-B14F-4D97-AF65-F5344CB8AC3E}">
        <p14:creationId xmlns:p14="http://schemas.microsoft.com/office/powerpoint/2010/main" val="31277604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5D7457-B41B-593B-A09B-27E9F2129F3B}"/>
              </a:ext>
            </a:extLst>
          </p:cNvPr>
          <p:cNvSpPr txBox="1"/>
          <p:nvPr/>
        </p:nvSpPr>
        <p:spPr>
          <a:xfrm>
            <a:off x="1445612" y="1180916"/>
            <a:ext cx="6548404" cy="1477328"/>
          </a:xfrm>
          <a:prstGeom prst="rect">
            <a:avLst/>
          </a:prstGeom>
          <a:noFill/>
        </p:spPr>
        <p:txBody>
          <a:bodyPr wrap="square" rtlCol="0" anchor="ctr">
            <a:spAutoFit/>
          </a:bodyPr>
          <a:lstStyle/>
          <a:p>
            <a:pPr>
              <a:lnSpc>
                <a:spcPts val="5400"/>
              </a:lnSpc>
            </a:pPr>
            <a:r>
              <a:rPr lang="en-US" sz="5400" spc="400" dirty="0">
                <a:latin typeface="Raleway Black" panose="020B0A03030101060003" pitchFamily="34" charset="0"/>
                <a:ea typeface="Montserrat Black" charset="0"/>
                <a:cs typeface="Montserrat Black" charset="0"/>
              </a:rPr>
              <a:t>Marketing and Operations</a:t>
            </a:r>
          </a:p>
        </p:txBody>
      </p:sp>
      <p:sp>
        <p:nvSpPr>
          <p:cNvPr id="3" name="Rectangle 2">
            <a:extLst>
              <a:ext uri="{FF2B5EF4-FFF2-40B4-BE49-F238E27FC236}">
                <a16:creationId xmlns:a16="http://schemas.microsoft.com/office/drawing/2014/main" id="{E7BC6D68-8843-A454-8196-32E7C22AC409}"/>
              </a:ext>
            </a:extLst>
          </p:cNvPr>
          <p:cNvSpPr/>
          <p:nvPr/>
        </p:nvSpPr>
        <p:spPr>
          <a:xfrm flipH="1">
            <a:off x="1762" y="1057766"/>
            <a:ext cx="508000" cy="1569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4" name="Group 3">
            <a:extLst>
              <a:ext uri="{FF2B5EF4-FFF2-40B4-BE49-F238E27FC236}">
                <a16:creationId xmlns:a16="http://schemas.microsoft.com/office/drawing/2014/main" id="{F47243AF-615E-6E59-EEA4-A297A77589EB}"/>
              </a:ext>
            </a:extLst>
          </p:cNvPr>
          <p:cNvGrpSpPr/>
          <p:nvPr/>
        </p:nvGrpSpPr>
        <p:grpSpPr>
          <a:xfrm>
            <a:off x="1812927" y="2510564"/>
            <a:ext cx="20761326" cy="10018116"/>
            <a:chOff x="906463" y="1299732"/>
            <a:chExt cx="10380663" cy="5009058"/>
          </a:xfrm>
        </p:grpSpPr>
        <p:grpSp>
          <p:nvGrpSpPr>
            <p:cNvPr id="5" name="Group 4">
              <a:extLst>
                <a:ext uri="{FF2B5EF4-FFF2-40B4-BE49-F238E27FC236}">
                  <a16:creationId xmlns:a16="http://schemas.microsoft.com/office/drawing/2014/main" id="{8AA0608C-95DA-A895-A5F2-5A7356F52650}"/>
                </a:ext>
              </a:extLst>
            </p:cNvPr>
            <p:cNvGrpSpPr/>
            <p:nvPr/>
          </p:nvGrpSpPr>
          <p:grpSpPr>
            <a:xfrm>
              <a:off x="906463" y="1663700"/>
              <a:ext cx="10380663" cy="3994150"/>
              <a:chOff x="906463" y="1644650"/>
              <a:chExt cx="10380663" cy="3994150"/>
            </a:xfrm>
          </p:grpSpPr>
          <p:grpSp>
            <p:nvGrpSpPr>
              <p:cNvPr id="24" name="Group 23">
                <a:extLst>
                  <a:ext uri="{FF2B5EF4-FFF2-40B4-BE49-F238E27FC236}">
                    <a16:creationId xmlns:a16="http://schemas.microsoft.com/office/drawing/2014/main" id="{CC239ED4-B12E-70E1-54FD-1BCE6CDB040F}"/>
                  </a:ext>
                </a:extLst>
              </p:cNvPr>
              <p:cNvGrpSpPr/>
              <p:nvPr/>
            </p:nvGrpSpPr>
            <p:grpSpPr>
              <a:xfrm>
                <a:off x="906463" y="2816225"/>
                <a:ext cx="10380663" cy="2178050"/>
                <a:chOff x="906463" y="2816225"/>
                <a:chExt cx="10380663" cy="2178050"/>
              </a:xfrm>
              <a:solidFill>
                <a:schemeClr val="bg2">
                  <a:lumMod val="20000"/>
                  <a:lumOff val="80000"/>
                </a:schemeClr>
              </a:solidFill>
            </p:grpSpPr>
            <p:sp>
              <p:nvSpPr>
                <p:cNvPr id="38" name="Freeform 5">
                  <a:extLst>
                    <a:ext uri="{FF2B5EF4-FFF2-40B4-BE49-F238E27FC236}">
                      <a16:creationId xmlns:a16="http://schemas.microsoft.com/office/drawing/2014/main" id="{DB9227BB-F4D4-BEA0-4BF8-B35360803989}"/>
                    </a:ext>
                  </a:extLst>
                </p:cNvPr>
                <p:cNvSpPr>
                  <a:spLocks/>
                </p:cNvSpPr>
                <p:nvPr/>
              </p:nvSpPr>
              <p:spPr bwMode="auto">
                <a:xfrm>
                  <a:off x="906463" y="4030663"/>
                  <a:ext cx="10380663" cy="131763"/>
                </a:xfrm>
                <a:custGeom>
                  <a:avLst/>
                  <a:gdLst>
                    <a:gd name="T0" fmla="*/ 5060 w 5060"/>
                    <a:gd name="T1" fmla="*/ 32 h 64"/>
                    <a:gd name="T2" fmla="*/ 5028 w 5060"/>
                    <a:gd name="T3" fmla="*/ 64 h 64"/>
                    <a:gd name="T4" fmla="*/ 32 w 5060"/>
                    <a:gd name="T5" fmla="*/ 64 h 64"/>
                    <a:gd name="T6" fmla="*/ 0 w 5060"/>
                    <a:gd name="T7" fmla="*/ 32 h 64"/>
                    <a:gd name="T8" fmla="*/ 0 w 5060"/>
                    <a:gd name="T9" fmla="*/ 32 h 64"/>
                    <a:gd name="T10" fmla="*/ 32 w 5060"/>
                    <a:gd name="T11" fmla="*/ 0 h 64"/>
                    <a:gd name="T12" fmla="*/ 5028 w 5060"/>
                    <a:gd name="T13" fmla="*/ 0 h 64"/>
                    <a:gd name="T14" fmla="*/ 5060 w 5060"/>
                    <a:gd name="T15" fmla="*/ 32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60" h="64">
                      <a:moveTo>
                        <a:pt x="5060" y="32"/>
                      </a:moveTo>
                      <a:cubicBezTo>
                        <a:pt x="5060" y="50"/>
                        <a:pt x="5046" y="64"/>
                        <a:pt x="5028" y="64"/>
                      </a:cubicBezTo>
                      <a:cubicBezTo>
                        <a:pt x="32" y="64"/>
                        <a:pt x="32" y="64"/>
                        <a:pt x="32" y="64"/>
                      </a:cubicBezTo>
                      <a:cubicBezTo>
                        <a:pt x="14" y="64"/>
                        <a:pt x="0" y="50"/>
                        <a:pt x="0" y="32"/>
                      </a:cubicBezTo>
                      <a:cubicBezTo>
                        <a:pt x="0" y="32"/>
                        <a:pt x="0" y="32"/>
                        <a:pt x="0" y="32"/>
                      </a:cubicBezTo>
                      <a:cubicBezTo>
                        <a:pt x="0" y="14"/>
                        <a:pt x="14" y="0"/>
                        <a:pt x="32" y="0"/>
                      </a:cubicBezTo>
                      <a:cubicBezTo>
                        <a:pt x="5028" y="0"/>
                        <a:pt x="5028" y="0"/>
                        <a:pt x="5028" y="0"/>
                      </a:cubicBezTo>
                      <a:cubicBezTo>
                        <a:pt x="5046" y="0"/>
                        <a:pt x="5060" y="14"/>
                        <a:pt x="5060" y="32"/>
                      </a:cubicBezTo>
                      <a:close/>
                    </a:path>
                  </a:pathLst>
                </a:custGeom>
                <a:grpFill/>
                <a:ln>
                  <a:noFill/>
                </a:ln>
              </p:spPr>
              <p:txBody>
                <a:bodyPr vert="horz" wrap="square" lIns="182880" tIns="91440" rIns="182880" bIns="91440" numCol="1" anchor="t" anchorCtr="0" compatLnSpc="1">
                  <a:prstTxWarp prst="textNoShape">
                    <a:avLst/>
                  </a:prstTxWarp>
                </a:bodyPr>
                <a:lstStyle/>
                <a:p>
                  <a:endParaRPr lang="en-US" sz="7200"/>
                </a:p>
              </p:txBody>
            </p:sp>
            <p:sp>
              <p:nvSpPr>
                <p:cNvPr id="39" name="Freeform 6">
                  <a:extLst>
                    <a:ext uri="{FF2B5EF4-FFF2-40B4-BE49-F238E27FC236}">
                      <a16:creationId xmlns:a16="http://schemas.microsoft.com/office/drawing/2014/main" id="{19121C61-445A-3394-BA60-B66B1798C285}"/>
                    </a:ext>
                  </a:extLst>
                </p:cNvPr>
                <p:cNvSpPr>
                  <a:spLocks/>
                </p:cNvSpPr>
                <p:nvPr/>
              </p:nvSpPr>
              <p:spPr bwMode="auto">
                <a:xfrm>
                  <a:off x="9694863" y="3687763"/>
                  <a:ext cx="131763" cy="444500"/>
                </a:xfrm>
                <a:custGeom>
                  <a:avLst/>
                  <a:gdLst>
                    <a:gd name="T0" fmla="*/ 32 w 64"/>
                    <a:gd name="T1" fmla="*/ 216 h 216"/>
                    <a:gd name="T2" fmla="*/ 0 w 64"/>
                    <a:gd name="T3" fmla="*/ 184 h 216"/>
                    <a:gd name="T4" fmla="*/ 0 w 64"/>
                    <a:gd name="T5" fmla="*/ 32 h 216"/>
                    <a:gd name="T6" fmla="*/ 32 w 64"/>
                    <a:gd name="T7" fmla="*/ 0 h 216"/>
                    <a:gd name="T8" fmla="*/ 32 w 64"/>
                    <a:gd name="T9" fmla="*/ 0 h 216"/>
                    <a:gd name="T10" fmla="*/ 64 w 64"/>
                    <a:gd name="T11" fmla="*/ 32 h 216"/>
                    <a:gd name="T12" fmla="*/ 64 w 64"/>
                    <a:gd name="T13" fmla="*/ 184 h 216"/>
                    <a:gd name="T14" fmla="*/ 32 w 64"/>
                    <a:gd name="T15" fmla="*/ 216 h 2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16">
                      <a:moveTo>
                        <a:pt x="32" y="216"/>
                      </a:moveTo>
                      <a:cubicBezTo>
                        <a:pt x="15" y="216"/>
                        <a:pt x="0" y="201"/>
                        <a:pt x="0" y="184"/>
                      </a:cubicBezTo>
                      <a:cubicBezTo>
                        <a:pt x="0" y="32"/>
                        <a:pt x="0" y="32"/>
                        <a:pt x="0" y="32"/>
                      </a:cubicBezTo>
                      <a:cubicBezTo>
                        <a:pt x="0" y="14"/>
                        <a:pt x="15" y="0"/>
                        <a:pt x="32" y="0"/>
                      </a:cubicBezTo>
                      <a:cubicBezTo>
                        <a:pt x="32" y="0"/>
                        <a:pt x="32" y="0"/>
                        <a:pt x="32" y="0"/>
                      </a:cubicBezTo>
                      <a:cubicBezTo>
                        <a:pt x="50" y="0"/>
                        <a:pt x="64" y="14"/>
                        <a:pt x="64" y="32"/>
                      </a:cubicBezTo>
                      <a:cubicBezTo>
                        <a:pt x="64" y="184"/>
                        <a:pt x="64" y="184"/>
                        <a:pt x="64" y="184"/>
                      </a:cubicBezTo>
                      <a:cubicBezTo>
                        <a:pt x="64" y="201"/>
                        <a:pt x="50" y="216"/>
                        <a:pt x="32" y="216"/>
                      </a:cubicBezTo>
                      <a:close/>
                    </a:path>
                  </a:pathLst>
                </a:custGeom>
                <a:grpFill/>
                <a:ln>
                  <a:noFill/>
                </a:ln>
              </p:spPr>
              <p:txBody>
                <a:bodyPr vert="horz" wrap="square" lIns="182880" tIns="91440" rIns="182880" bIns="91440" numCol="1" anchor="t" anchorCtr="0" compatLnSpc="1">
                  <a:prstTxWarp prst="textNoShape">
                    <a:avLst/>
                  </a:prstTxWarp>
                </a:bodyPr>
                <a:lstStyle/>
                <a:p>
                  <a:endParaRPr lang="en-US" sz="7200"/>
                </a:p>
              </p:txBody>
            </p:sp>
            <p:sp>
              <p:nvSpPr>
                <p:cNvPr id="40" name="Freeform 7">
                  <a:extLst>
                    <a:ext uri="{FF2B5EF4-FFF2-40B4-BE49-F238E27FC236}">
                      <a16:creationId xmlns:a16="http://schemas.microsoft.com/office/drawing/2014/main" id="{D108CF5F-8CFC-E47D-9019-4B9725DDE808}"/>
                    </a:ext>
                  </a:extLst>
                </p:cNvPr>
                <p:cNvSpPr>
                  <a:spLocks/>
                </p:cNvSpPr>
                <p:nvPr/>
              </p:nvSpPr>
              <p:spPr bwMode="auto">
                <a:xfrm>
                  <a:off x="2320925" y="3563938"/>
                  <a:ext cx="130175" cy="568325"/>
                </a:xfrm>
                <a:custGeom>
                  <a:avLst/>
                  <a:gdLst>
                    <a:gd name="T0" fmla="*/ 32 w 64"/>
                    <a:gd name="T1" fmla="*/ 276 h 276"/>
                    <a:gd name="T2" fmla="*/ 0 w 64"/>
                    <a:gd name="T3" fmla="*/ 244 h 276"/>
                    <a:gd name="T4" fmla="*/ 0 w 64"/>
                    <a:gd name="T5" fmla="*/ 32 h 276"/>
                    <a:gd name="T6" fmla="*/ 32 w 64"/>
                    <a:gd name="T7" fmla="*/ 0 h 276"/>
                    <a:gd name="T8" fmla="*/ 32 w 64"/>
                    <a:gd name="T9" fmla="*/ 0 h 276"/>
                    <a:gd name="T10" fmla="*/ 64 w 64"/>
                    <a:gd name="T11" fmla="*/ 32 h 276"/>
                    <a:gd name="T12" fmla="*/ 64 w 64"/>
                    <a:gd name="T13" fmla="*/ 244 h 276"/>
                    <a:gd name="T14" fmla="*/ 32 w 64"/>
                    <a:gd name="T15" fmla="*/ 276 h 2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76">
                      <a:moveTo>
                        <a:pt x="32" y="276"/>
                      </a:moveTo>
                      <a:cubicBezTo>
                        <a:pt x="14" y="276"/>
                        <a:pt x="0" y="261"/>
                        <a:pt x="0" y="244"/>
                      </a:cubicBezTo>
                      <a:cubicBezTo>
                        <a:pt x="0" y="32"/>
                        <a:pt x="0" y="32"/>
                        <a:pt x="0" y="32"/>
                      </a:cubicBezTo>
                      <a:cubicBezTo>
                        <a:pt x="0" y="14"/>
                        <a:pt x="14" y="0"/>
                        <a:pt x="32" y="0"/>
                      </a:cubicBezTo>
                      <a:cubicBezTo>
                        <a:pt x="32" y="0"/>
                        <a:pt x="32" y="0"/>
                        <a:pt x="32" y="0"/>
                      </a:cubicBezTo>
                      <a:cubicBezTo>
                        <a:pt x="49" y="0"/>
                        <a:pt x="64" y="14"/>
                        <a:pt x="64" y="32"/>
                      </a:cubicBezTo>
                      <a:cubicBezTo>
                        <a:pt x="64" y="244"/>
                        <a:pt x="64" y="244"/>
                        <a:pt x="64" y="244"/>
                      </a:cubicBezTo>
                      <a:cubicBezTo>
                        <a:pt x="64" y="261"/>
                        <a:pt x="49" y="276"/>
                        <a:pt x="32" y="276"/>
                      </a:cubicBezTo>
                      <a:close/>
                    </a:path>
                  </a:pathLst>
                </a:custGeom>
                <a:grpFill/>
                <a:ln>
                  <a:noFill/>
                </a:ln>
              </p:spPr>
              <p:txBody>
                <a:bodyPr vert="horz" wrap="square" lIns="182880" tIns="91440" rIns="182880" bIns="91440" numCol="1" anchor="t" anchorCtr="0" compatLnSpc="1">
                  <a:prstTxWarp prst="textNoShape">
                    <a:avLst/>
                  </a:prstTxWarp>
                </a:bodyPr>
                <a:lstStyle/>
                <a:p>
                  <a:endParaRPr lang="en-US" sz="7200"/>
                </a:p>
              </p:txBody>
            </p:sp>
            <p:sp>
              <p:nvSpPr>
                <p:cNvPr id="41" name="Freeform 8">
                  <a:extLst>
                    <a:ext uri="{FF2B5EF4-FFF2-40B4-BE49-F238E27FC236}">
                      <a16:creationId xmlns:a16="http://schemas.microsoft.com/office/drawing/2014/main" id="{6590B672-FE3E-0C56-6228-B884BE9EF588}"/>
                    </a:ext>
                  </a:extLst>
                </p:cNvPr>
                <p:cNvSpPr>
                  <a:spLocks/>
                </p:cNvSpPr>
                <p:nvPr/>
              </p:nvSpPr>
              <p:spPr bwMode="auto">
                <a:xfrm>
                  <a:off x="4233863" y="2816225"/>
                  <a:ext cx="131763" cy="1316038"/>
                </a:xfrm>
                <a:custGeom>
                  <a:avLst/>
                  <a:gdLst>
                    <a:gd name="T0" fmla="*/ 32 w 64"/>
                    <a:gd name="T1" fmla="*/ 640 h 640"/>
                    <a:gd name="T2" fmla="*/ 0 w 64"/>
                    <a:gd name="T3" fmla="*/ 608 h 640"/>
                    <a:gd name="T4" fmla="*/ 0 w 64"/>
                    <a:gd name="T5" fmla="*/ 32 h 640"/>
                    <a:gd name="T6" fmla="*/ 32 w 64"/>
                    <a:gd name="T7" fmla="*/ 0 h 640"/>
                    <a:gd name="T8" fmla="*/ 32 w 64"/>
                    <a:gd name="T9" fmla="*/ 0 h 640"/>
                    <a:gd name="T10" fmla="*/ 64 w 64"/>
                    <a:gd name="T11" fmla="*/ 32 h 640"/>
                    <a:gd name="T12" fmla="*/ 64 w 64"/>
                    <a:gd name="T13" fmla="*/ 608 h 640"/>
                    <a:gd name="T14" fmla="*/ 32 w 64"/>
                    <a:gd name="T15" fmla="*/ 640 h 6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640">
                      <a:moveTo>
                        <a:pt x="32" y="640"/>
                      </a:moveTo>
                      <a:cubicBezTo>
                        <a:pt x="15" y="640"/>
                        <a:pt x="0" y="625"/>
                        <a:pt x="0" y="608"/>
                      </a:cubicBezTo>
                      <a:cubicBezTo>
                        <a:pt x="0" y="32"/>
                        <a:pt x="0" y="32"/>
                        <a:pt x="0" y="32"/>
                      </a:cubicBezTo>
                      <a:cubicBezTo>
                        <a:pt x="0" y="14"/>
                        <a:pt x="15" y="0"/>
                        <a:pt x="32" y="0"/>
                      </a:cubicBezTo>
                      <a:cubicBezTo>
                        <a:pt x="32" y="0"/>
                        <a:pt x="32" y="0"/>
                        <a:pt x="32" y="0"/>
                      </a:cubicBezTo>
                      <a:cubicBezTo>
                        <a:pt x="50" y="0"/>
                        <a:pt x="64" y="14"/>
                        <a:pt x="64" y="32"/>
                      </a:cubicBezTo>
                      <a:cubicBezTo>
                        <a:pt x="64" y="608"/>
                        <a:pt x="64" y="608"/>
                        <a:pt x="64" y="608"/>
                      </a:cubicBezTo>
                      <a:cubicBezTo>
                        <a:pt x="64" y="625"/>
                        <a:pt x="50" y="640"/>
                        <a:pt x="32" y="640"/>
                      </a:cubicBezTo>
                      <a:close/>
                    </a:path>
                  </a:pathLst>
                </a:custGeom>
                <a:grpFill/>
                <a:ln>
                  <a:noFill/>
                </a:ln>
              </p:spPr>
              <p:txBody>
                <a:bodyPr vert="horz" wrap="square" lIns="182880" tIns="91440" rIns="182880" bIns="91440" numCol="1" anchor="t" anchorCtr="0" compatLnSpc="1">
                  <a:prstTxWarp prst="textNoShape">
                    <a:avLst/>
                  </a:prstTxWarp>
                </a:bodyPr>
                <a:lstStyle/>
                <a:p>
                  <a:endParaRPr lang="en-US" sz="7200"/>
                </a:p>
              </p:txBody>
            </p:sp>
            <p:sp>
              <p:nvSpPr>
                <p:cNvPr id="42" name="Freeform 9">
                  <a:extLst>
                    <a:ext uri="{FF2B5EF4-FFF2-40B4-BE49-F238E27FC236}">
                      <a16:creationId xmlns:a16="http://schemas.microsoft.com/office/drawing/2014/main" id="{C4B583ED-73F3-D4A2-D0DA-DFB5195BE5B3}"/>
                    </a:ext>
                  </a:extLst>
                </p:cNvPr>
                <p:cNvSpPr>
                  <a:spLocks/>
                </p:cNvSpPr>
                <p:nvPr/>
              </p:nvSpPr>
              <p:spPr bwMode="auto">
                <a:xfrm>
                  <a:off x="6469063" y="3211513"/>
                  <a:ext cx="130175" cy="920750"/>
                </a:xfrm>
                <a:custGeom>
                  <a:avLst/>
                  <a:gdLst>
                    <a:gd name="T0" fmla="*/ 32 w 64"/>
                    <a:gd name="T1" fmla="*/ 448 h 448"/>
                    <a:gd name="T2" fmla="*/ 0 w 64"/>
                    <a:gd name="T3" fmla="*/ 416 h 448"/>
                    <a:gd name="T4" fmla="*/ 0 w 64"/>
                    <a:gd name="T5" fmla="*/ 32 h 448"/>
                    <a:gd name="T6" fmla="*/ 32 w 64"/>
                    <a:gd name="T7" fmla="*/ 0 h 448"/>
                    <a:gd name="T8" fmla="*/ 32 w 64"/>
                    <a:gd name="T9" fmla="*/ 0 h 448"/>
                    <a:gd name="T10" fmla="*/ 64 w 64"/>
                    <a:gd name="T11" fmla="*/ 32 h 448"/>
                    <a:gd name="T12" fmla="*/ 64 w 64"/>
                    <a:gd name="T13" fmla="*/ 416 h 448"/>
                    <a:gd name="T14" fmla="*/ 32 w 64"/>
                    <a:gd name="T15" fmla="*/ 448 h 4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448">
                      <a:moveTo>
                        <a:pt x="32" y="448"/>
                      </a:moveTo>
                      <a:cubicBezTo>
                        <a:pt x="14" y="448"/>
                        <a:pt x="0" y="433"/>
                        <a:pt x="0" y="416"/>
                      </a:cubicBezTo>
                      <a:cubicBezTo>
                        <a:pt x="0" y="32"/>
                        <a:pt x="0" y="32"/>
                        <a:pt x="0" y="32"/>
                      </a:cubicBezTo>
                      <a:cubicBezTo>
                        <a:pt x="0" y="14"/>
                        <a:pt x="14" y="0"/>
                        <a:pt x="32" y="0"/>
                      </a:cubicBezTo>
                      <a:cubicBezTo>
                        <a:pt x="32" y="0"/>
                        <a:pt x="32" y="0"/>
                        <a:pt x="32" y="0"/>
                      </a:cubicBezTo>
                      <a:cubicBezTo>
                        <a:pt x="49" y="0"/>
                        <a:pt x="64" y="14"/>
                        <a:pt x="64" y="32"/>
                      </a:cubicBezTo>
                      <a:cubicBezTo>
                        <a:pt x="64" y="416"/>
                        <a:pt x="64" y="416"/>
                        <a:pt x="64" y="416"/>
                      </a:cubicBezTo>
                      <a:cubicBezTo>
                        <a:pt x="64" y="433"/>
                        <a:pt x="49" y="448"/>
                        <a:pt x="32" y="448"/>
                      </a:cubicBezTo>
                      <a:close/>
                    </a:path>
                  </a:pathLst>
                </a:custGeom>
                <a:grpFill/>
                <a:ln>
                  <a:noFill/>
                </a:ln>
              </p:spPr>
              <p:txBody>
                <a:bodyPr vert="horz" wrap="square" lIns="182880" tIns="91440" rIns="182880" bIns="91440" numCol="1" anchor="t" anchorCtr="0" compatLnSpc="1">
                  <a:prstTxWarp prst="textNoShape">
                    <a:avLst/>
                  </a:prstTxWarp>
                </a:bodyPr>
                <a:lstStyle/>
                <a:p>
                  <a:endParaRPr lang="en-US" sz="7200"/>
                </a:p>
              </p:txBody>
            </p:sp>
            <p:sp>
              <p:nvSpPr>
                <p:cNvPr id="43" name="Freeform 10">
                  <a:extLst>
                    <a:ext uri="{FF2B5EF4-FFF2-40B4-BE49-F238E27FC236}">
                      <a16:creationId xmlns:a16="http://schemas.microsoft.com/office/drawing/2014/main" id="{1FAA9B71-8736-41EA-8497-5D2E571B3BD8}"/>
                    </a:ext>
                  </a:extLst>
                </p:cNvPr>
                <p:cNvSpPr>
                  <a:spLocks/>
                </p:cNvSpPr>
                <p:nvPr/>
              </p:nvSpPr>
              <p:spPr bwMode="auto">
                <a:xfrm>
                  <a:off x="4953000" y="4073525"/>
                  <a:ext cx="130175" cy="920750"/>
                </a:xfrm>
                <a:custGeom>
                  <a:avLst/>
                  <a:gdLst>
                    <a:gd name="T0" fmla="*/ 32 w 64"/>
                    <a:gd name="T1" fmla="*/ 448 h 448"/>
                    <a:gd name="T2" fmla="*/ 0 w 64"/>
                    <a:gd name="T3" fmla="*/ 416 h 448"/>
                    <a:gd name="T4" fmla="*/ 0 w 64"/>
                    <a:gd name="T5" fmla="*/ 32 h 448"/>
                    <a:gd name="T6" fmla="*/ 32 w 64"/>
                    <a:gd name="T7" fmla="*/ 0 h 448"/>
                    <a:gd name="T8" fmla="*/ 32 w 64"/>
                    <a:gd name="T9" fmla="*/ 0 h 448"/>
                    <a:gd name="T10" fmla="*/ 64 w 64"/>
                    <a:gd name="T11" fmla="*/ 32 h 448"/>
                    <a:gd name="T12" fmla="*/ 64 w 64"/>
                    <a:gd name="T13" fmla="*/ 416 h 448"/>
                    <a:gd name="T14" fmla="*/ 32 w 64"/>
                    <a:gd name="T15" fmla="*/ 448 h 4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448">
                      <a:moveTo>
                        <a:pt x="32" y="448"/>
                      </a:moveTo>
                      <a:cubicBezTo>
                        <a:pt x="15" y="448"/>
                        <a:pt x="0" y="433"/>
                        <a:pt x="0" y="416"/>
                      </a:cubicBezTo>
                      <a:cubicBezTo>
                        <a:pt x="0" y="32"/>
                        <a:pt x="0" y="32"/>
                        <a:pt x="0" y="32"/>
                      </a:cubicBezTo>
                      <a:cubicBezTo>
                        <a:pt x="0" y="14"/>
                        <a:pt x="15" y="0"/>
                        <a:pt x="32" y="0"/>
                      </a:cubicBezTo>
                      <a:cubicBezTo>
                        <a:pt x="32" y="0"/>
                        <a:pt x="32" y="0"/>
                        <a:pt x="32" y="0"/>
                      </a:cubicBezTo>
                      <a:cubicBezTo>
                        <a:pt x="50" y="0"/>
                        <a:pt x="64" y="14"/>
                        <a:pt x="64" y="32"/>
                      </a:cubicBezTo>
                      <a:cubicBezTo>
                        <a:pt x="64" y="416"/>
                        <a:pt x="64" y="416"/>
                        <a:pt x="64" y="416"/>
                      </a:cubicBezTo>
                      <a:cubicBezTo>
                        <a:pt x="64" y="433"/>
                        <a:pt x="50" y="448"/>
                        <a:pt x="32" y="448"/>
                      </a:cubicBezTo>
                      <a:close/>
                    </a:path>
                  </a:pathLst>
                </a:custGeom>
                <a:grpFill/>
                <a:ln>
                  <a:noFill/>
                </a:ln>
              </p:spPr>
              <p:txBody>
                <a:bodyPr vert="horz" wrap="square" lIns="182880" tIns="91440" rIns="182880" bIns="91440" numCol="1" anchor="t" anchorCtr="0" compatLnSpc="1">
                  <a:prstTxWarp prst="textNoShape">
                    <a:avLst/>
                  </a:prstTxWarp>
                </a:bodyPr>
                <a:lstStyle/>
                <a:p>
                  <a:endParaRPr lang="en-US" sz="7200"/>
                </a:p>
              </p:txBody>
            </p:sp>
            <p:sp>
              <p:nvSpPr>
                <p:cNvPr id="44" name="Freeform 11">
                  <a:extLst>
                    <a:ext uri="{FF2B5EF4-FFF2-40B4-BE49-F238E27FC236}">
                      <a16:creationId xmlns:a16="http://schemas.microsoft.com/office/drawing/2014/main" id="{98E30FAE-DAE6-3705-7068-C92B8741B22E}"/>
                    </a:ext>
                  </a:extLst>
                </p:cNvPr>
                <p:cNvSpPr>
                  <a:spLocks/>
                </p:cNvSpPr>
                <p:nvPr/>
              </p:nvSpPr>
              <p:spPr bwMode="auto">
                <a:xfrm>
                  <a:off x="7448550" y="4073525"/>
                  <a:ext cx="131763" cy="666750"/>
                </a:xfrm>
                <a:custGeom>
                  <a:avLst/>
                  <a:gdLst>
                    <a:gd name="T0" fmla="*/ 32 w 64"/>
                    <a:gd name="T1" fmla="*/ 324 h 324"/>
                    <a:gd name="T2" fmla="*/ 0 w 64"/>
                    <a:gd name="T3" fmla="*/ 292 h 324"/>
                    <a:gd name="T4" fmla="*/ 0 w 64"/>
                    <a:gd name="T5" fmla="*/ 32 h 324"/>
                    <a:gd name="T6" fmla="*/ 32 w 64"/>
                    <a:gd name="T7" fmla="*/ 0 h 324"/>
                    <a:gd name="T8" fmla="*/ 32 w 64"/>
                    <a:gd name="T9" fmla="*/ 0 h 324"/>
                    <a:gd name="T10" fmla="*/ 64 w 64"/>
                    <a:gd name="T11" fmla="*/ 32 h 324"/>
                    <a:gd name="T12" fmla="*/ 64 w 64"/>
                    <a:gd name="T13" fmla="*/ 292 h 324"/>
                    <a:gd name="T14" fmla="*/ 32 w 64"/>
                    <a:gd name="T15" fmla="*/ 324 h 3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324">
                      <a:moveTo>
                        <a:pt x="32" y="324"/>
                      </a:moveTo>
                      <a:cubicBezTo>
                        <a:pt x="15" y="324"/>
                        <a:pt x="0" y="309"/>
                        <a:pt x="0" y="292"/>
                      </a:cubicBezTo>
                      <a:cubicBezTo>
                        <a:pt x="0" y="32"/>
                        <a:pt x="0" y="32"/>
                        <a:pt x="0" y="32"/>
                      </a:cubicBezTo>
                      <a:cubicBezTo>
                        <a:pt x="0" y="14"/>
                        <a:pt x="15" y="0"/>
                        <a:pt x="32" y="0"/>
                      </a:cubicBezTo>
                      <a:cubicBezTo>
                        <a:pt x="32" y="0"/>
                        <a:pt x="32" y="0"/>
                        <a:pt x="32" y="0"/>
                      </a:cubicBezTo>
                      <a:cubicBezTo>
                        <a:pt x="50" y="0"/>
                        <a:pt x="64" y="14"/>
                        <a:pt x="64" y="32"/>
                      </a:cubicBezTo>
                      <a:cubicBezTo>
                        <a:pt x="64" y="292"/>
                        <a:pt x="64" y="292"/>
                        <a:pt x="64" y="292"/>
                      </a:cubicBezTo>
                      <a:cubicBezTo>
                        <a:pt x="64" y="309"/>
                        <a:pt x="50" y="324"/>
                        <a:pt x="32" y="324"/>
                      </a:cubicBezTo>
                      <a:close/>
                    </a:path>
                  </a:pathLst>
                </a:custGeom>
                <a:grpFill/>
                <a:ln>
                  <a:noFill/>
                </a:ln>
              </p:spPr>
              <p:txBody>
                <a:bodyPr vert="horz" wrap="square" lIns="182880" tIns="91440" rIns="182880" bIns="91440" numCol="1" anchor="t" anchorCtr="0" compatLnSpc="1">
                  <a:prstTxWarp prst="textNoShape">
                    <a:avLst/>
                  </a:prstTxWarp>
                </a:bodyPr>
                <a:lstStyle/>
                <a:p>
                  <a:endParaRPr lang="en-US" sz="7200"/>
                </a:p>
              </p:txBody>
            </p:sp>
          </p:grpSp>
          <p:sp>
            <p:nvSpPr>
              <p:cNvPr id="25" name="Oval 12">
                <a:extLst>
                  <a:ext uri="{FF2B5EF4-FFF2-40B4-BE49-F238E27FC236}">
                    <a16:creationId xmlns:a16="http://schemas.microsoft.com/office/drawing/2014/main" id="{EC4A49BF-8D11-2E60-D4D7-F02325759C80}"/>
                  </a:ext>
                </a:extLst>
              </p:cNvPr>
              <p:cNvSpPr>
                <a:spLocks noChangeArrowheads="1"/>
              </p:cNvSpPr>
              <p:nvPr/>
            </p:nvSpPr>
            <p:spPr bwMode="auto">
              <a:xfrm>
                <a:off x="1990725" y="2898775"/>
                <a:ext cx="790575" cy="793750"/>
              </a:xfrm>
              <a:prstGeom prst="ellipse">
                <a:avLst/>
              </a:prstGeom>
              <a:solidFill>
                <a:schemeClr val="accent1"/>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6" name="Oval 13">
                <a:extLst>
                  <a:ext uri="{FF2B5EF4-FFF2-40B4-BE49-F238E27FC236}">
                    <a16:creationId xmlns:a16="http://schemas.microsoft.com/office/drawing/2014/main" id="{7A52DEB6-E8C6-98C1-60A9-3D316F2F23F5}"/>
                  </a:ext>
                </a:extLst>
              </p:cNvPr>
              <p:cNvSpPr>
                <a:spLocks noChangeArrowheads="1"/>
              </p:cNvSpPr>
              <p:nvPr/>
            </p:nvSpPr>
            <p:spPr bwMode="auto">
              <a:xfrm>
                <a:off x="6137275" y="2543175"/>
                <a:ext cx="792163" cy="793750"/>
              </a:xfrm>
              <a:prstGeom prst="ellipse">
                <a:avLst/>
              </a:prstGeom>
              <a:solidFill>
                <a:schemeClr val="accent4"/>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7" name="Oval 14">
                <a:extLst>
                  <a:ext uri="{FF2B5EF4-FFF2-40B4-BE49-F238E27FC236}">
                    <a16:creationId xmlns:a16="http://schemas.microsoft.com/office/drawing/2014/main" id="{39818694-B6E5-A4B2-6C50-C2AA19ED48CB}"/>
                  </a:ext>
                </a:extLst>
              </p:cNvPr>
              <p:cNvSpPr>
                <a:spLocks noChangeArrowheads="1"/>
              </p:cNvSpPr>
              <p:nvPr/>
            </p:nvSpPr>
            <p:spPr bwMode="auto">
              <a:xfrm>
                <a:off x="9364663" y="2997200"/>
                <a:ext cx="792163" cy="793750"/>
              </a:xfrm>
              <a:prstGeom prst="ellipse">
                <a:avLst/>
              </a:prstGeom>
              <a:solidFill>
                <a:schemeClr val="accent6">
                  <a:lumMod val="75000"/>
                </a:schemeClr>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8" name="Oval 15">
                <a:extLst>
                  <a:ext uri="{FF2B5EF4-FFF2-40B4-BE49-F238E27FC236}">
                    <a16:creationId xmlns:a16="http://schemas.microsoft.com/office/drawing/2014/main" id="{5FBFA659-CD8A-0C03-9ECD-C82CE36C7ADA}"/>
                  </a:ext>
                </a:extLst>
              </p:cNvPr>
              <p:cNvSpPr>
                <a:spLocks noChangeArrowheads="1"/>
              </p:cNvSpPr>
              <p:nvPr/>
            </p:nvSpPr>
            <p:spPr bwMode="auto">
              <a:xfrm>
                <a:off x="7118350" y="4602163"/>
                <a:ext cx="793750" cy="795338"/>
              </a:xfrm>
              <a:prstGeom prst="ellipse">
                <a:avLst/>
              </a:prstGeom>
              <a:solidFill>
                <a:schemeClr val="accent5"/>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29" name="Oval 16">
                <a:extLst>
                  <a:ext uri="{FF2B5EF4-FFF2-40B4-BE49-F238E27FC236}">
                    <a16:creationId xmlns:a16="http://schemas.microsoft.com/office/drawing/2014/main" id="{9267AC0D-6C85-0D9B-8E08-4B6386944C09}"/>
                  </a:ext>
                </a:extLst>
              </p:cNvPr>
              <p:cNvSpPr>
                <a:spLocks noChangeArrowheads="1"/>
              </p:cNvSpPr>
              <p:nvPr/>
            </p:nvSpPr>
            <p:spPr bwMode="auto">
              <a:xfrm>
                <a:off x="4622800" y="4845050"/>
                <a:ext cx="793750" cy="793750"/>
              </a:xfrm>
              <a:prstGeom prst="ellipse">
                <a:avLst/>
              </a:prstGeom>
              <a:solidFill>
                <a:schemeClr val="accent3"/>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30" name="Oval 17">
                <a:extLst>
                  <a:ext uri="{FF2B5EF4-FFF2-40B4-BE49-F238E27FC236}">
                    <a16:creationId xmlns:a16="http://schemas.microsoft.com/office/drawing/2014/main" id="{26DF5632-D8E5-253F-E38F-21139DB58666}"/>
                  </a:ext>
                </a:extLst>
              </p:cNvPr>
              <p:cNvSpPr>
                <a:spLocks noChangeArrowheads="1"/>
              </p:cNvSpPr>
              <p:nvPr/>
            </p:nvSpPr>
            <p:spPr bwMode="auto">
              <a:xfrm>
                <a:off x="3665538" y="1644650"/>
                <a:ext cx="1270000" cy="1270000"/>
              </a:xfrm>
              <a:prstGeom prst="ellipse">
                <a:avLst/>
              </a:prstGeom>
              <a:solidFill>
                <a:schemeClr val="accent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31" name="Oval 18">
                <a:extLst>
                  <a:ext uri="{FF2B5EF4-FFF2-40B4-BE49-F238E27FC236}">
                    <a16:creationId xmlns:a16="http://schemas.microsoft.com/office/drawing/2014/main" id="{C5477233-B504-2E9C-B4F1-E6996EBFE680}"/>
                  </a:ext>
                </a:extLst>
              </p:cNvPr>
              <p:cNvSpPr>
                <a:spLocks noChangeArrowheads="1"/>
              </p:cNvSpPr>
              <p:nvPr/>
            </p:nvSpPr>
            <p:spPr bwMode="auto">
              <a:xfrm>
                <a:off x="2281238" y="3992563"/>
                <a:ext cx="209550" cy="211138"/>
              </a:xfrm>
              <a:prstGeom prst="ellipse">
                <a:avLst/>
              </a:prstGeom>
              <a:solidFill>
                <a:schemeClr val="accent1"/>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32" name="Oval 19">
                <a:extLst>
                  <a:ext uri="{FF2B5EF4-FFF2-40B4-BE49-F238E27FC236}">
                    <a16:creationId xmlns:a16="http://schemas.microsoft.com/office/drawing/2014/main" id="{732E5984-6D84-DC7A-F642-1FEE400E1A03}"/>
                  </a:ext>
                </a:extLst>
              </p:cNvPr>
              <p:cNvSpPr>
                <a:spLocks noChangeArrowheads="1"/>
              </p:cNvSpPr>
              <p:nvPr/>
            </p:nvSpPr>
            <p:spPr bwMode="auto">
              <a:xfrm>
                <a:off x="4195763" y="3992563"/>
                <a:ext cx="209550" cy="211138"/>
              </a:xfrm>
              <a:prstGeom prst="ellipse">
                <a:avLst/>
              </a:prstGeom>
              <a:solidFill>
                <a:schemeClr val="accent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33" name="Oval 20">
                <a:extLst>
                  <a:ext uri="{FF2B5EF4-FFF2-40B4-BE49-F238E27FC236}">
                    <a16:creationId xmlns:a16="http://schemas.microsoft.com/office/drawing/2014/main" id="{3D67F280-A03F-CC36-B16C-A220D3A2426C}"/>
                  </a:ext>
                </a:extLst>
              </p:cNvPr>
              <p:cNvSpPr>
                <a:spLocks noChangeArrowheads="1"/>
              </p:cNvSpPr>
              <p:nvPr/>
            </p:nvSpPr>
            <p:spPr bwMode="auto">
              <a:xfrm>
                <a:off x="4913313" y="3992563"/>
                <a:ext cx="211138" cy="211138"/>
              </a:xfrm>
              <a:prstGeom prst="ellipse">
                <a:avLst/>
              </a:prstGeom>
              <a:solidFill>
                <a:schemeClr val="accent3"/>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34" name="Oval 21">
                <a:extLst>
                  <a:ext uri="{FF2B5EF4-FFF2-40B4-BE49-F238E27FC236}">
                    <a16:creationId xmlns:a16="http://schemas.microsoft.com/office/drawing/2014/main" id="{DF2688CB-7A2E-909E-39E5-9A144CA2475A}"/>
                  </a:ext>
                </a:extLst>
              </p:cNvPr>
              <p:cNvSpPr>
                <a:spLocks noChangeArrowheads="1"/>
              </p:cNvSpPr>
              <p:nvPr/>
            </p:nvSpPr>
            <p:spPr bwMode="auto">
              <a:xfrm>
                <a:off x="6429375" y="3992563"/>
                <a:ext cx="209550" cy="211138"/>
              </a:xfrm>
              <a:prstGeom prst="ellipse">
                <a:avLst/>
              </a:prstGeom>
              <a:solidFill>
                <a:schemeClr val="accent4"/>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35" name="Oval 22">
                <a:extLst>
                  <a:ext uri="{FF2B5EF4-FFF2-40B4-BE49-F238E27FC236}">
                    <a16:creationId xmlns:a16="http://schemas.microsoft.com/office/drawing/2014/main" id="{904194B5-FDAA-5465-570C-A4B6F92437BB}"/>
                  </a:ext>
                </a:extLst>
              </p:cNvPr>
              <p:cNvSpPr>
                <a:spLocks noChangeArrowheads="1"/>
              </p:cNvSpPr>
              <p:nvPr/>
            </p:nvSpPr>
            <p:spPr bwMode="auto">
              <a:xfrm>
                <a:off x="7410450" y="3992563"/>
                <a:ext cx="207963" cy="211138"/>
              </a:xfrm>
              <a:prstGeom prst="ellipse">
                <a:avLst/>
              </a:prstGeom>
              <a:solidFill>
                <a:schemeClr val="accent5"/>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36" name="Oval 23">
                <a:extLst>
                  <a:ext uri="{FF2B5EF4-FFF2-40B4-BE49-F238E27FC236}">
                    <a16:creationId xmlns:a16="http://schemas.microsoft.com/office/drawing/2014/main" id="{02B831BB-173E-FA3D-47D8-A490CD2DE15C}"/>
                  </a:ext>
                </a:extLst>
              </p:cNvPr>
              <p:cNvSpPr>
                <a:spLocks noChangeArrowheads="1"/>
              </p:cNvSpPr>
              <p:nvPr/>
            </p:nvSpPr>
            <p:spPr bwMode="auto">
              <a:xfrm>
                <a:off x="8459788" y="3992563"/>
                <a:ext cx="209550" cy="211138"/>
              </a:xfrm>
              <a:prstGeom prst="ellipse">
                <a:avLst/>
              </a:prstGeom>
              <a:solidFill>
                <a:schemeClr val="accent6"/>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37" name="Oval 24">
                <a:extLst>
                  <a:ext uri="{FF2B5EF4-FFF2-40B4-BE49-F238E27FC236}">
                    <a16:creationId xmlns:a16="http://schemas.microsoft.com/office/drawing/2014/main" id="{7F5804A3-07AF-34B3-1E72-D08CAAA2B8E1}"/>
                  </a:ext>
                </a:extLst>
              </p:cNvPr>
              <p:cNvSpPr>
                <a:spLocks noChangeArrowheads="1"/>
              </p:cNvSpPr>
              <p:nvPr/>
            </p:nvSpPr>
            <p:spPr bwMode="auto">
              <a:xfrm>
                <a:off x="9656763" y="3992563"/>
                <a:ext cx="207963" cy="211138"/>
              </a:xfrm>
              <a:prstGeom prst="ellipse">
                <a:avLst/>
              </a:prstGeom>
              <a:solidFill>
                <a:schemeClr val="accent6">
                  <a:lumMod val="75000"/>
                </a:schemeClr>
              </a:solidFill>
              <a:ln>
                <a:noFill/>
              </a:ln>
            </p:spPr>
            <p:txBody>
              <a:bodyPr vert="horz" wrap="square" lIns="182880" tIns="91440" rIns="182880" bIns="91440" numCol="1" anchor="t" anchorCtr="0" compatLnSpc="1">
                <a:prstTxWarp prst="textNoShape">
                  <a:avLst/>
                </a:prstTxWarp>
              </a:bodyPr>
              <a:lstStyle/>
              <a:p>
                <a:endParaRPr lang="en-US" sz="7200"/>
              </a:p>
            </p:txBody>
          </p:sp>
        </p:grpSp>
        <p:sp>
          <p:nvSpPr>
            <p:cNvPr id="6" name="Freeform 27">
              <a:extLst>
                <a:ext uri="{FF2B5EF4-FFF2-40B4-BE49-F238E27FC236}">
                  <a16:creationId xmlns:a16="http://schemas.microsoft.com/office/drawing/2014/main" id="{CCCA651A-CC3C-50F6-7031-62C76E72C75A}"/>
                </a:ext>
              </a:extLst>
            </p:cNvPr>
            <p:cNvSpPr>
              <a:spLocks noEditPoints="1"/>
            </p:cNvSpPr>
            <p:nvPr/>
          </p:nvSpPr>
          <p:spPr bwMode="auto">
            <a:xfrm>
              <a:off x="2176551" y="3146968"/>
              <a:ext cx="411540" cy="304924"/>
            </a:xfrm>
            <a:custGeom>
              <a:avLst/>
              <a:gdLst>
                <a:gd name="T0" fmla="*/ 77 w 85"/>
                <a:gd name="T1" fmla="*/ 0 h 63"/>
                <a:gd name="T2" fmla="*/ 8 w 85"/>
                <a:gd name="T3" fmla="*/ 0 h 63"/>
                <a:gd name="T4" fmla="*/ 0 w 85"/>
                <a:gd name="T5" fmla="*/ 7 h 63"/>
                <a:gd name="T6" fmla="*/ 0 w 85"/>
                <a:gd name="T7" fmla="*/ 42 h 63"/>
                <a:gd name="T8" fmla="*/ 8 w 85"/>
                <a:gd name="T9" fmla="*/ 50 h 63"/>
                <a:gd name="T10" fmla="*/ 77 w 85"/>
                <a:gd name="T11" fmla="*/ 50 h 63"/>
                <a:gd name="T12" fmla="*/ 85 w 85"/>
                <a:gd name="T13" fmla="*/ 42 h 63"/>
                <a:gd name="T14" fmla="*/ 85 w 85"/>
                <a:gd name="T15" fmla="*/ 7 h 63"/>
                <a:gd name="T16" fmla="*/ 77 w 85"/>
                <a:gd name="T17" fmla="*/ 0 h 63"/>
                <a:gd name="T18" fmla="*/ 80 w 85"/>
                <a:gd name="T19" fmla="*/ 42 h 63"/>
                <a:gd name="T20" fmla="*/ 77 w 85"/>
                <a:gd name="T21" fmla="*/ 45 h 63"/>
                <a:gd name="T22" fmla="*/ 8 w 85"/>
                <a:gd name="T23" fmla="*/ 45 h 63"/>
                <a:gd name="T24" fmla="*/ 5 w 85"/>
                <a:gd name="T25" fmla="*/ 42 h 63"/>
                <a:gd name="T26" fmla="*/ 5 w 85"/>
                <a:gd name="T27" fmla="*/ 7 h 63"/>
                <a:gd name="T28" fmla="*/ 8 w 85"/>
                <a:gd name="T29" fmla="*/ 5 h 63"/>
                <a:gd name="T30" fmla="*/ 77 w 85"/>
                <a:gd name="T31" fmla="*/ 5 h 63"/>
                <a:gd name="T32" fmla="*/ 80 w 85"/>
                <a:gd name="T33" fmla="*/ 7 h 63"/>
                <a:gd name="T34" fmla="*/ 80 w 85"/>
                <a:gd name="T35" fmla="*/ 42 h 63"/>
                <a:gd name="T36" fmla="*/ 81 w 85"/>
                <a:gd name="T37" fmla="*/ 55 h 63"/>
                <a:gd name="T38" fmla="*/ 53 w 85"/>
                <a:gd name="T39" fmla="*/ 55 h 63"/>
                <a:gd name="T40" fmla="*/ 51 w 85"/>
                <a:gd name="T41" fmla="*/ 58 h 63"/>
                <a:gd name="T42" fmla="*/ 35 w 85"/>
                <a:gd name="T43" fmla="*/ 58 h 63"/>
                <a:gd name="T44" fmla="*/ 32 w 85"/>
                <a:gd name="T45" fmla="*/ 55 h 63"/>
                <a:gd name="T46" fmla="*/ 4 w 85"/>
                <a:gd name="T47" fmla="*/ 55 h 63"/>
                <a:gd name="T48" fmla="*/ 0 w 85"/>
                <a:gd name="T49" fmla="*/ 59 h 63"/>
                <a:gd name="T50" fmla="*/ 4 w 85"/>
                <a:gd name="T51" fmla="*/ 63 h 63"/>
                <a:gd name="T52" fmla="*/ 81 w 85"/>
                <a:gd name="T53" fmla="*/ 63 h 63"/>
                <a:gd name="T54" fmla="*/ 85 w 85"/>
                <a:gd name="T55" fmla="*/ 59 h 63"/>
                <a:gd name="T56" fmla="*/ 81 w 85"/>
                <a:gd name="T57" fmla="*/ 55 h 63"/>
                <a:gd name="T58" fmla="*/ 81 w 85"/>
                <a:gd name="T59" fmla="*/ 55 h 63"/>
                <a:gd name="T60" fmla="*/ 81 w 85"/>
                <a:gd name="T61"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63">
                  <a:moveTo>
                    <a:pt x="77" y="0"/>
                  </a:moveTo>
                  <a:cubicBezTo>
                    <a:pt x="8" y="0"/>
                    <a:pt x="8" y="0"/>
                    <a:pt x="8" y="0"/>
                  </a:cubicBezTo>
                  <a:cubicBezTo>
                    <a:pt x="4" y="0"/>
                    <a:pt x="0" y="3"/>
                    <a:pt x="0" y="7"/>
                  </a:cubicBezTo>
                  <a:cubicBezTo>
                    <a:pt x="0" y="42"/>
                    <a:pt x="0" y="42"/>
                    <a:pt x="0" y="42"/>
                  </a:cubicBezTo>
                  <a:cubicBezTo>
                    <a:pt x="0" y="47"/>
                    <a:pt x="4" y="50"/>
                    <a:pt x="8" y="50"/>
                  </a:cubicBezTo>
                  <a:cubicBezTo>
                    <a:pt x="77" y="50"/>
                    <a:pt x="77" y="50"/>
                    <a:pt x="77" y="50"/>
                  </a:cubicBezTo>
                  <a:cubicBezTo>
                    <a:pt x="82" y="50"/>
                    <a:pt x="85" y="47"/>
                    <a:pt x="85" y="42"/>
                  </a:cubicBezTo>
                  <a:cubicBezTo>
                    <a:pt x="85" y="7"/>
                    <a:pt x="85" y="7"/>
                    <a:pt x="85" y="7"/>
                  </a:cubicBezTo>
                  <a:cubicBezTo>
                    <a:pt x="85" y="3"/>
                    <a:pt x="82" y="0"/>
                    <a:pt x="77" y="0"/>
                  </a:cubicBezTo>
                  <a:close/>
                  <a:moveTo>
                    <a:pt x="80" y="42"/>
                  </a:moveTo>
                  <a:cubicBezTo>
                    <a:pt x="80" y="44"/>
                    <a:pt x="79" y="45"/>
                    <a:pt x="77" y="45"/>
                  </a:cubicBezTo>
                  <a:cubicBezTo>
                    <a:pt x="8" y="45"/>
                    <a:pt x="8" y="45"/>
                    <a:pt x="8" y="45"/>
                  </a:cubicBezTo>
                  <a:cubicBezTo>
                    <a:pt x="7" y="45"/>
                    <a:pt x="5" y="44"/>
                    <a:pt x="5" y="42"/>
                  </a:cubicBezTo>
                  <a:cubicBezTo>
                    <a:pt x="5" y="7"/>
                    <a:pt x="5" y="7"/>
                    <a:pt x="5" y="7"/>
                  </a:cubicBezTo>
                  <a:cubicBezTo>
                    <a:pt x="5" y="6"/>
                    <a:pt x="7" y="5"/>
                    <a:pt x="8" y="5"/>
                  </a:cubicBezTo>
                  <a:cubicBezTo>
                    <a:pt x="77" y="5"/>
                    <a:pt x="77" y="5"/>
                    <a:pt x="77" y="5"/>
                  </a:cubicBezTo>
                  <a:cubicBezTo>
                    <a:pt x="79" y="5"/>
                    <a:pt x="80" y="6"/>
                    <a:pt x="80" y="7"/>
                  </a:cubicBezTo>
                  <a:lnTo>
                    <a:pt x="80" y="42"/>
                  </a:lnTo>
                  <a:close/>
                  <a:moveTo>
                    <a:pt x="81" y="55"/>
                  </a:moveTo>
                  <a:cubicBezTo>
                    <a:pt x="53" y="55"/>
                    <a:pt x="53" y="55"/>
                    <a:pt x="53" y="55"/>
                  </a:cubicBezTo>
                  <a:cubicBezTo>
                    <a:pt x="53" y="57"/>
                    <a:pt x="52" y="58"/>
                    <a:pt x="51" y="58"/>
                  </a:cubicBezTo>
                  <a:cubicBezTo>
                    <a:pt x="35" y="58"/>
                    <a:pt x="35" y="58"/>
                    <a:pt x="35" y="58"/>
                  </a:cubicBezTo>
                  <a:cubicBezTo>
                    <a:pt x="33" y="58"/>
                    <a:pt x="32" y="57"/>
                    <a:pt x="32" y="55"/>
                  </a:cubicBezTo>
                  <a:cubicBezTo>
                    <a:pt x="4" y="55"/>
                    <a:pt x="4" y="55"/>
                    <a:pt x="4" y="55"/>
                  </a:cubicBezTo>
                  <a:cubicBezTo>
                    <a:pt x="2" y="55"/>
                    <a:pt x="0" y="57"/>
                    <a:pt x="0" y="59"/>
                  </a:cubicBezTo>
                  <a:cubicBezTo>
                    <a:pt x="0" y="62"/>
                    <a:pt x="2" y="63"/>
                    <a:pt x="4" y="63"/>
                  </a:cubicBezTo>
                  <a:cubicBezTo>
                    <a:pt x="81" y="63"/>
                    <a:pt x="81" y="63"/>
                    <a:pt x="81" y="63"/>
                  </a:cubicBezTo>
                  <a:cubicBezTo>
                    <a:pt x="83" y="63"/>
                    <a:pt x="85" y="62"/>
                    <a:pt x="85" y="59"/>
                  </a:cubicBezTo>
                  <a:cubicBezTo>
                    <a:pt x="85" y="57"/>
                    <a:pt x="83" y="55"/>
                    <a:pt x="81" y="55"/>
                  </a:cubicBezTo>
                  <a:close/>
                  <a:moveTo>
                    <a:pt x="81" y="55"/>
                  </a:moveTo>
                  <a:cubicBezTo>
                    <a:pt x="81" y="55"/>
                    <a:pt x="81" y="55"/>
                    <a:pt x="81" y="55"/>
                  </a:cubicBezTo>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solidFill>
                  <a:schemeClr val="accent1"/>
                </a:solidFill>
              </a:endParaRPr>
            </a:p>
          </p:txBody>
        </p:sp>
        <p:grpSp>
          <p:nvGrpSpPr>
            <p:cNvPr id="7" name="Group 6">
              <a:extLst>
                <a:ext uri="{FF2B5EF4-FFF2-40B4-BE49-F238E27FC236}">
                  <a16:creationId xmlns:a16="http://schemas.microsoft.com/office/drawing/2014/main" id="{2CC856DC-7C90-E8F3-25E7-59CDF435C974}"/>
                </a:ext>
              </a:extLst>
            </p:cNvPr>
            <p:cNvGrpSpPr/>
            <p:nvPr/>
          </p:nvGrpSpPr>
          <p:grpSpPr>
            <a:xfrm>
              <a:off x="6382219" y="2754932"/>
              <a:ext cx="296394" cy="407276"/>
              <a:chOff x="1920876" y="4264026"/>
              <a:chExt cx="220663" cy="303213"/>
            </a:xfrm>
            <a:solidFill>
              <a:schemeClr val="tx1"/>
            </a:solidFill>
          </p:grpSpPr>
          <p:sp>
            <p:nvSpPr>
              <p:cNvPr id="21" name="Freeform 52">
                <a:extLst>
                  <a:ext uri="{FF2B5EF4-FFF2-40B4-BE49-F238E27FC236}">
                    <a16:creationId xmlns:a16="http://schemas.microsoft.com/office/drawing/2014/main" id="{53ACAB99-0E03-16AC-19E6-D2F42E673967}"/>
                  </a:ext>
                </a:extLst>
              </p:cNvPr>
              <p:cNvSpPr>
                <a:spLocks noEditPoints="1"/>
              </p:cNvSpPr>
              <p:nvPr/>
            </p:nvSpPr>
            <p:spPr bwMode="auto">
              <a:xfrm>
                <a:off x="2011363" y="4549776"/>
                <a:ext cx="42863" cy="17463"/>
              </a:xfrm>
              <a:custGeom>
                <a:avLst/>
                <a:gdLst>
                  <a:gd name="T0" fmla="*/ 9 w 12"/>
                  <a:gd name="T1" fmla="*/ 0 h 5"/>
                  <a:gd name="T2" fmla="*/ 2 w 12"/>
                  <a:gd name="T3" fmla="*/ 0 h 5"/>
                  <a:gd name="T4" fmla="*/ 0 w 12"/>
                  <a:gd name="T5" fmla="*/ 3 h 5"/>
                  <a:gd name="T6" fmla="*/ 2 w 12"/>
                  <a:gd name="T7" fmla="*/ 5 h 5"/>
                  <a:gd name="T8" fmla="*/ 9 w 12"/>
                  <a:gd name="T9" fmla="*/ 5 h 5"/>
                  <a:gd name="T10" fmla="*/ 12 w 12"/>
                  <a:gd name="T11" fmla="*/ 3 h 5"/>
                  <a:gd name="T12" fmla="*/ 9 w 12"/>
                  <a:gd name="T13" fmla="*/ 0 h 5"/>
                  <a:gd name="T14" fmla="*/ 9 w 12"/>
                  <a:gd name="T15" fmla="*/ 0 h 5"/>
                  <a:gd name="T16" fmla="*/ 9 w 12"/>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5">
                    <a:moveTo>
                      <a:pt x="9" y="0"/>
                    </a:moveTo>
                    <a:cubicBezTo>
                      <a:pt x="2" y="0"/>
                      <a:pt x="2" y="0"/>
                      <a:pt x="2" y="0"/>
                    </a:cubicBezTo>
                    <a:cubicBezTo>
                      <a:pt x="1" y="0"/>
                      <a:pt x="0" y="1"/>
                      <a:pt x="0" y="3"/>
                    </a:cubicBezTo>
                    <a:cubicBezTo>
                      <a:pt x="0" y="4"/>
                      <a:pt x="1" y="5"/>
                      <a:pt x="2" y="5"/>
                    </a:cubicBezTo>
                    <a:cubicBezTo>
                      <a:pt x="9" y="5"/>
                      <a:pt x="9" y="5"/>
                      <a:pt x="9" y="5"/>
                    </a:cubicBezTo>
                    <a:cubicBezTo>
                      <a:pt x="10" y="5"/>
                      <a:pt x="12" y="4"/>
                      <a:pt x="12" y="3"/>
                    </a:cubicBezTo>
                    <a:cubicBezTo>
                      <a:pt x="12" y="1"/>
                      <a:pt x="10" y="0"/>
                      <a:pt x="9" y="0"/>
                    </a:cubicBezTo>
                    <a:close/>
                    <a:moveTo>
                      <a:pt x="9" y="0"/>
                    </a:move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solidFill>
                    <a:schemeClr val="accent1"/>
                  </a:solidFill>
                </a:endParaRPr>
              </a:p>
            </p:txBody>
          </p:sp>
          <p:sp>
            <p:nvSpPr>
              <p:cNvPr id="22" name="Freeform 53">
                <a:extLst>
                  <a:ext uri="{FF2B5EF4-FFF2-40B4-BE49-F238E27FC236}">
                    <a16:creationId xmlns:a16="http://schemas.microsoft.com/office/drawing/2014/main" id="{726884F2-3582-DD87-2967-EEEBC9B1C3B4}"/>
                  </a:ext>
                </a:extLst>
              </p:cNvPr>
              <p:cNvSpPr>
                <a:spLocks noEditPoints="1"/>
              </p:cNvSpPr>
              <p:nvPr/>
            </p:nvSpPr>
            <p:spPr bwMode="auto">
              <a:xfrm>
                <a:off x="1992313" y="4519613"/>
                <a:ext cx="76200" cy="22225"/>
              </a:xfrm>
              <a:custGeom>
                <a:avLst/>
                <a:gdLst>
                  <a:gd name="T0" fmla="*/ 19 w 21"/>
                  <a:gd name="T1" fmla="*/ 0 h 6"/>
                  <a:gd name="T2" fmla="*/ 2 w 21"/>
                  <a:gd name="T3" fmla="*/ 0 h 6"/>
                  <a:gd name="T4" fmla="*/ 0 w 21"/>
                  <a:gd name="T5" fmla="*/ 3 h 6"/>
                  <a:gd name="T6" fmla="*/ 2 w 21"/>
                  <a:gd name="T7" fmla="*/ 6 h 6"/>
                  <a:gd name="T8" fmla="*/ 19 w 21"/>
                  <a:gd name="T9" fmla="*/ 6 h 6"/>
                  <a:gd name="T10" fmla="*/ 21 w 21"/>
                  <a:gd name="T11" fmla="*/ 3 h 6"/>
                  <a:gd name="T12" fmla="*/ 19 w 21"/>
                  <a:gd name="T13" fmla="*/ 0 h 6"/>
                  <a:gd name="T14" fmla="*/ 19 w 21"/>
                  <a:gd name="T15" fmla="*/ 0 h 6"/>
                  <a:gd name="T16" fmla="*/ 19 w 21"/>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6">
                    <a:moveTo>
                      <a:pt x="19" y="0"/>
                    </a:moveTo>
                    <a:cubicBezTo>
                      <a:pt x="2" y="0"/>
                      <a:pt x="2" y="0"/>
                      <a:pt x="2" y="0"/>
                    </a:cubicBezTo>
                    <a:cubicBezTo>
                      <a:pt x="1" y="0"/>
                      <a:pt x="0" y="2"/>
                      <a:pt x="0" y="3"/>
                    </a:cubicBezTo>
                    <a:cubicBezTo>
                      <a:pt x="0" y="5"/>
                      <a:pt x="1" y="6"/>
                      <a:pt x="2" y="6"/>
                    </a:cubicBezTo>
                    <a:cubicBezTo>
                      <a:pt x="19" y="6"/>
                      <a:pt x="19" y="6"/>
                      <a:pt x="19" y="6"/>
                    </a:cubicBezTo>
                    <a:cubicBezTo>
                      <a:pt x="20" y="6"/>
                      <a:pt x="21" y="5"/>
                      <a:pt x="21" y="3"/>
                    </a:cubicBezTo>
                    <a:cubicBezTo>
                      <a:pt x="21" y="2"/>
                      <a:pt x="20" y="0"/>
                      <a:pt x="19" y="0"/>
                    </a:cubicBezTo>
                    <a:close/>
                    <a:moveTo>
                      <a:pt x="19" y="0"/>
                    </a:moveTo>
                    <a:cubicBezTo>
                      <a:pt x="19"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dirty="0">
                  <a:solidFill>
                    <a:schemeClr val="accent1"/>
                  </a:solidFill>
                </a:endParaRPr>
              </a:p>
            </p:txBody>
          </p:sp>
          <p:sp>
            <p:nvSpPr>
              <p:cNvPr id="23" name="Freeform 54">
                <a:extLst>
                  <a:ext uri="{FF2B5EF4-FFF2-40B4-BE49-F238E27FC236}">
                    <a16:creationId xmlns:a16="http://schemas.microsoft.com/office/drawing/2014/main" id="{F8362EB1-2835-9433-192E-CA6B02011D7E}"/>
                  </a:ext>
                </a:extLst>
              </p:cNvPr>
              <p:cNvSpPr>
                <a:spLocks noEditPoints="1"/>
              </p:cNvSpPr>
              <p:nvPr/>
            </p:nvSpPr>
            <p:spPr bwMode="auto">
              <a:xfrm>
                <a:off x="1920876" y="4264026"/>
                <a:ext cx="220663" cy="246063"/>
              </a:xfrm>
              <a:custGeom>
                <a:avLst/>
                <a:gdLst>
                  <a:gd name="T0" fmla="*/ 57 w 61"/>
                  <a:gd name="T1" fmla="*/ 14 h 68"/>
                  <a:gd name="T2" fmla="*/ 46 w 61"/>
                  <a:gd name="T3" fmla="*/ 4 h 68"/>
                  <a:gd name="T4" fmla="*/ 30 w 61"/>
                  <a:gd name="T5" fmla="*/ 0 h 68"/>
                  <a:gd name="T6" fmla="*/ 9 w 61"/>
                  <a:gd name="T7" fmla="*/ 8 h 68"/>
                  <a:gd name="T8" fmla="*/ 0 w 61"/>
                  <a:gd name="T9" fmla="*/ 29 h 68"/>
                  <a:gd name="T10" fmla="*/ 3 w 61"/>
                  <a:gd name="T11" fmla="*/ 40 h 68"/>
                  <a:gd name="T12" fmla="*/ 10 w 61"/>
                  <a:gd name="T13" fmla="*/ 54 h 68"/>
                  <a:gd name="T14" fmla="*/ 13 w 61"/>
                  <a:gd name="T15" fmla="*/ 60 h 68"/>
                  <a:gd name="T16" fmla="*/ 17 w 61"/>
                  <a:gd name="T17" fmla="*/ 67 h 68"/>
                  <a:gd name="T18" fmla="*/ 19 w 61"/>
                  <a:gd name="T19" fmla="*/ 68 h 68"/>
                  <a:gd name="T20" fmla="*/ 43 w 61"/>
                  <a:gd name="T21" fmla="*/ 68 h 68"/>
                  <a:gd name="T22" fmla="*/ 46 w 61"/>
                  <a:gd name="T23" fmla="*/ 67 h 68"/>
                  <a:gd name="T24" fmla="*/ 48 w 61"/>
                  <a:gd name="T25" fmla="*/ 61 h 68"/>
                  <a:gd name="T26" fmla="*/ 50 w 61"/>
                  <a:gd name="T27" fmla="*/ 56 h 68"/>
                  <a:gd name="T28" fmla="*/ 58 w 61"/>
                  <a:gd name="T29" fmla="*/ 41 h 68"/>
                  <a:gd name="T30" fmla="*/ 61 w 61"/>
                  <a:gd name="T31" fmla="*/ 29 h 68"/>
                  <a:gd name="T32" fmla="*/ 57 w 61"/>
                  <a:gd name="T33" fmla="*/ 14 h 68"/>
                  <a:gd name="T34" fmla="*/ 53 w 61"/>
                  <a:gd name="T35" fmla="*/ 39 h 68"/>
                  <a:gd name="T36" fmla="*/ 46 w 61"/>
                  <a:gd name="T37" fmla="*/ 53 h 68"/>
                  <a:gd name="T38" fmla="*/ 43 w 61"/>
                  <a:gd name="T39" fmla="*/ 60 h 68"/>
                  <a:gd name="T40" fmla="*/ 42 w 61"/>
                  <a:gd name="T41" fmla="*/ 63 h 68"/>
                  <a:gd name="T42" fmla="*/ 20 w 61"/>
                  <a:gd name="T43" fmla="*/ 63 h 68"/>
                  <a:gd name="T44" fmla="*/ 18 w 61"/>
                  <a:gd name="T45" fmla="*/ 58 h 68"/>
                  <a:gd name="T46" fmla="*/ 15 w 61"/>
                  <a:gd name="T47" fmla="*/ 52 h 68"/>
                  <a:gd name="T48" fmla="*/ 8 w 61"/>
                  <a:gd name="T49" fmla="*/ 39 h 68"/>
                  <a:gd name="T50" fmla="*/ 6 w 61"/>
                  <a:gd name="T51" fmla="*/ 29 h 68"/>
                  <a:gd name="T52" fmla="*/ 30 w 61"/>
                  <a:gd name="T53" fmla="*/ 5 h 68"/>
                  <a:gd name="T54" fmla="*/ 43 w 61"/>
                  <a:gd name="T55" fmla="*/ 8 h 68"/>
                  <a:gd name="T56" fmla="*/ 52 w 61"/>
                  <a:gd name="T57" fmla="*/ 17 h 68"/>
                  <a:gd name="T58" fmla="*/ 55 w 61"/>
                  <a:gd name="T59" fmla="*/ 29 h 68"/>
                  <a:gd name="T60" fmla="*/ 53 w 61"/>
                  <a:gd name="T61" fmla="*/ 39 h 68"/>
                  <a:gd name="T62" fmla="*/ 53 w 61"/>
                  <a:gd name="T63" fmla="*/ 39 h 68"/>
                  <a:gd name="T64" fmla="*/ 53 w 61"/>
                  <a:gd name="T65" fmla="*/ 3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 h="68">
                    <a:moveTo>
                      <a:pt x="57" y="14"/>
                    </a:moveTo>
                    <a:cubicBezTo>
                      <a:pt x="54" y="10"/>
                      <a:pt x="50" y="6"/>
                      <a:pt x="46" y="4"/>
                    </a:cubicBezTo>
                    <a:cubicBezTo>
                      <a:pt x="41" y="1"/>
                      <a:pt x="36" y="0"/>
                      <a:pt x="30" y="0"/>
                    </a:cubicBezTo>
                    <a:cubicBezTo>
                      <a:pt x="22" y="0"/>
                      <a:pt x="15" y="3"/>
                      <a:pt x="9" y="8"/>
                    </a:cubicBezTo>
                    <a:cubicBezTo>
                      <a:pt x="4" y="14"/>
                      <a:pt x="0" y="21"/>
                      <a:pt x="0" y="29"/>
                    </a:cubicBezTo>
                    <a:cubicBezTo>
                      <a:pt x="0" y="33"/>
                      <a:pt x="1" y="37"/>
                      <a:pt x="3" y="40"/>
                    </a:cubicBezTo>
                    <a:cubicBezTo>
                      <a:pt x="4" y="44"/>
                      <a:pt x="7" y="49"/>
                      <a:pt x="10" y="54"/>
                    </a:cubicBezTo>
                    <a:cubicBezTo>
                      <a:pt x="11" y="56"/>
                      <a:pt x="12" y="58"/>
                      <a:pt x="13" y="60"/>
                    </a:cubicBezTo>
                    <a:cubicBezTo>
                      <a:pt x="14" y="64"/>
                      <a:pt x="16" y="66"/>
                      <a:pt x="17" y="67"/>
                    </a:cubicBezTo>
                    <a:cubicBezTo>
                      <a:pt x="17" y="68"/>
                      <a:pt x="18" y="68"/>
                      <a:pt x="19" y="68"/>
                    </a:cubicBezTo>
                    <a:cubicBezTo>
                      <a:pt x="43" y="68"/>
                      <a:pt x="43" y="68"/>
                      <a:pt x="43" y="68"/>
                    </a:cubicBezTo>
                    <a:cubicBezTo>
                      <a:pt x="44" y="68"/>
                      <a:pt x="45" y="68"/>
                      <a:pt x="46" y="67"/>
                    </a:cubicBezTo>
                    <a:cubicBezTo>
                      <a:pt x="46" y="66"/>
                      <a:pt x="47" y="64"/>
                      <a:pt x="48" y="61"/>
                    </a:cubicBezTo>
                    <a:cubicBezTo>
                      <a:pt x="49" y="59"/>
                      <a:pt x="50" y="57"/>
                      <a:pt x="50" y="56"/>
                    </a:cubicBezTo>
                    <a:cubicBezTo>
                      <a:pt x="54" y="50"/>
                      <a:pt x="56" y="45"/>
                      <a:pt x="58" y="41"/>
                    </a:cubicBezTo>
                    <a:cubicBezTo>
                      <a:pt x="60" y="37"/>
                      <a:pt x="61" y="33"/>
                      <a:pt x="61" y="29"/>
                    </a:cubicBezTo>
                    <a:cubicBezTo>
                      <a:pt x="61" y="24"/>
                      <a:pt x="59" y="19"/>
                      <a:pt x="57" y="14"/>
                    </a:cubicBezTo>
                    <a:close/>
                    <a:moveTo>
                      <a:pt x="53" y="39"/>
                    </a:moveTo>
                    <a:cubicBezTo>
                      <a:pt x="51" y="43"/>
                      <a:pt x="49" y="48"/>
                      <a:pt x="46" y="53"/>
                    </a:cubicBezTo>
                    <a:cubicBezTo>
                      <a:pt x="45" y="55"/>
                      <a:pt x="44" y="57"/>
                      <a:pt x="43" y="60"/>
                    </a:cubicBezTo>
                    <a:cubicBezTo>
                      <a:pt x="42" y="61"/>
                      <a:pt x="42" y="62"/>
                      <a:pt x="42" y="63"/>
                    </a:cubicBezTo>
                    <a:cubicBezTo>
                      <a:pt x="20" y="63"/>
                      <a:pt x="20" y="63"/>
                      <a:pt x="20" y="63"/>
                    </a:cubicBezTo>
                    <a:cubicBezTo>
                      <a:pt x="20" y="62"/>
                      <a:pt x="19" y="60"/>
                      <a:pt x="18" y="58"/>
                    </a:cubicBezTo>
                    <a:cubicBezTo>
                      <a:pt x="17" y="55"/>
                      <a:pt x="16" y="53"/>
                      <a:pt x="15" y="52"/>
                    </a:cubicBezTo>
                    <a:cubicBezTo>
                      <a:pt x="12" y="46"/>
                      <a:pt x="10" y="42"/>
                      <a:pt x="8" y="39"/>
                    </a:cubicBezTo>
                    <a:cubicBezTo>
                      <a:pt x="7" y="35"/>
                      <a:pt x="6" y="32"/>
                      <a:pt x="6" y="29"/>
                    </a:cubicBezTo>
                    <a:cubicBezTo>
                      <a:pt x="6" y="16"/>
                      <a:pt x="17" y="5"/>
                      <a:pt x="30" y="5"/>
                    </a:cubicBezTo>
                    <a:cubicBezTo>
                      <a:pt x="35" y="5"/>
                      <a:pt x="39" y="6"/>
                      <a:pt x="43" y="8"/>
                    </a:cubicBezTo>
                    <a:cubicBezTo>
                      <a:pt x="47" y="10"/>
                      <a:pt x="50" y="13"/>
                      <a:pt x="52" y="17"/>
                    </a:cubicBezTo>
                    <a:cubicBezTo>
                      <a:pt x="54" y="21"/>
                      <a:pt x="55" y="25"/>
                      <a:pt x="55" y="29"/>
                    </a:cubicBezTo>
                    <a:cubicBezTo>
                      <a:pt x="55" y="32"/>
                      <a:pt x="54" y="36"/>
                      <a:pt x="53" y="39"/>
                    </a:cubicBezTo>
                    <a:close/>
                    <a:moveTo>
                      <a:pt x="53" y="39"/>
                    </a:moveTo>
                    <a:cubicBezTo>
                      <a:pt x="53" y="39"/>
                      <a:pt x="53" y="39"/>
                      <a:pt x="53" y="3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solidFill>
                    <a:schemeClr val="accent1"/>
                  </a:solidFill>
                </a:endParaRPr>
              </a:p>
            </p:txBody>
          </p:sp>
        </p:grpSp>
        <p:sp>
          <p:nvSpPr>
            <p:cNvPr id="8" name="Freeform 115">
              <a:extLst>
                <a:ext uri="{FF2B5EF4-FFF2-40B4-BE49-F238E27FC236}">
                  <a16:creationId xmlns:a16="http://schemas.microsoft.com/office/drawing/2014/main" id="{33520419-1FA7-4B06-F238-301142A2B445}"/>
                </a:ext>
              </a:extLst>
            </p:cNvPr>
            <p:cNvSpPr>
              <a:spLocks noEditPoints="1"/>
            </p:cNvSpPr>
            <p:nvPr/>
          </p:nvSpPr>
          <p:spPr bwMode="auto">
            <a:xfrm>
              <a:off x="4820787" y="5082540"/>
              <a:ext cx="394600" cy="337352"/>
            </a:xfrm>
            <a:custGeom>
              <a:avLst/>
              <a:gdLst>
                <a:gd name="T0" fmla="*/ 43 w 85"/>
                <a:gd name="T1" fmla="*/ 23 h 73"/>
                <a:gd name="T2" fmla="*/ 24 w 85"/>
                <a:gd name="T3" fmla="*/ 41 h 73"/>
                <a:gd name="T4" fmla="*/ 43 w 85"/>
                <a:gd name="T5" fmla="*/ 60 h 73"/>
                <a:gd name="T6" fmla="*/ 62 w 85"/>
                <a:gd name="T7" fmla="*/ 41 h 73"/>
                <a:gd name="T8" fmla="*/ 43 w 85"/>
                <a:gd name="T9" fmla="*/ 23 h 73"/>
                <a:gd name="T10" fmla="*/ 43 w 85"/>
                <a:gd name="T11" fmla="*/ 57 h 73"/>
                <a:gd name="T12" fmla="*/ 27 w 85"/>
                <a:gd name="T13" fmla="*/ 41 h 73"/>
                <a:gd name="T14" fmla="*/ 43 w 85"/>
                <a:gd name="T15" fmla="*/ 25 h 73"/>
                <a:gd name="T16" fmla="*/ 59 w 85"/>
                <a:gd name="T17" fmla="*/ 41 h 73"/>
                <a:gd name="T18" fmla="*/ 43 w 85"/>
                <a:gd name="T19" fmla="*/ 57 h 73"/>
                <a:gd name="T20" fmla="*/ 45 w 85"/>
                <a:gd name="T21" fmla="*/ 29 h 73"/>
                <a:gd name="T22" fmla="*/ 32 w 85"/>
                <a:gd name="T23" fmla="*/ 36 h 73"/>
                <a:gd name="T24" fmla="*/ 33 w 85"/>
                <a:gd name="T25" fmla="*/ 37 h 73"/>
                <a:gd name="T26" fmla="*/ 34 w 85"/>
                <a:gd name="T27" fmla="*/ 38 h 73"/>
                <a:gd name="T28" fmla="*/ 35 w 85"/>
                <a:gd name="T29" fmla="*/ 37 h 73"/>
                <a:gd name="T30" fmla="*/ 45 w 85"/>
                <a:gd name="T31" fmla="*/ 31 h 73"/>
                <a:gd name="T32" fmla="*/ 46 w 85"/>
                <a:gd name="T33" fmla="*/ 30 h 73"/>
                <a:gd name="T34" fmla="*/ 45 w 85"/>
                <a:gd name="T35" fmla="*/ 29 h 73"/>
                <a:gd name="T36" fmla="*/ 32 w 85"/>
                <a:gd name="T37" fmla="*/ 39 h 73"/>
                <a:gd name="T38" fmla="*/ 31 w 85"/>
                <a:gd name="T39" fmla="*/ 40 h 73"/>
                <a:gd name="T40" fmla="*/ 30 w 85"/>
                <a:gd name="T41" fmla="*/ 42 h 73"/>
                <a:gd name="T42" fmla="*/ 32 w 85"/>
                <a:gd name="T43" fmla="*/ 44 h 73"/>
                <a:gd name="T44" fmla="*/ 33 w 85"/>
                <a:gd name="T45" fmla="*/ 42 h 73"/>
                <a:gd name="T46" fmla="*/ 33 w 85"/>
                <a:gd name="T47" fmla="*/ 40 h 73"/>
                <a:gd name="T48" fmla="*/ 32 w 85"/>
                <a:gd name="T49" fmla="*/ 39 h 73"/>
                <a:gd name="T50" fmla="*/ 77 w 85"/>
                <a:gd name="T51" fmla="*/ 14 h 73"/>
                <a:gd name="T52" fmla="*/ 70 w 85"/>
                <a:gd name="T53" fmla="*/ 14 h 73"/>
                <a:gd name="T54" fmla="*/ 65 w 85"/>
                <a:gd name="T55" fmla="*/ 5 h 73"/>
                <a:gd name="T56" fmla="*/ 65 w 85"/>
                <a:gd name="T57" fmla="*/ 5 h 73"/>
                <a:gd name="T58" fmla="*/ 54 w 85"/>
                <a:gd name="T59" fmla="*/ 0 h 73"/>
                <a:gd name="T60" fmla="*/ 32 w 85"/>
                <a:gd name="T61" fmla="*/ 0 h 73"/>
                <a:gd name="T62" fmla="*/ 30 w 85"/>
                <a:gd name="T63" fmla="*/ 0 h 73"/>
                <a:gd name="T64" fmla="*/ 21 w 85"/>
                <a:gd name="T65" fmla="*/ 5 h 73"/>
                <a:gd name="T66" fmla="*/ 21 w 85"/>
                <a:gd name="T67" fmla="*/ 5 h 73"/>
                <a:gd name="T68" fmla="*/ 16 w 85"/>
                <a:gd name="T69" fmla="*/ 14 h 73"/>
                <a:gd name="T70" fmla="*/ 10 w 85"/>
                <a:gd name="T71" fmla="*/ 14 h 73"/>
                <a:gd name="T72" fmla="*/ 0 w 85"/>
                <a:gd name="T73" fmla="*/ 24 h 73"/>
                <a:gd name="T74" fmla="*/ 0 w 85"/>
                <a:gd name="T75" fmla="*/ 64 h 73"/>
                <a:gd name="T76" fmla="*/ 10 w 85"/>
                <a:gd name="T77" fmla="*/ 73 h 73"/>
                <a:gd name="T78" fmla="*/ 77 w 85"/>
                <a:gd name="T79" fmla="*/ 73 h 73"/>
                <a:gd name="T80" fmla="*/ 85 w 85"/>
                <a:gd name="T81" fmla="*/ 64 h 73"/>
                <a:gd name="T82" fmla="*/ 85 w 85"/>
                <a:gd name="T83" fmla="*/ 24 h 73"/>
                <a:gd name="T84" fmla="*/ 77 w 85"/>
                <a:gd name="T85" fmla="*/ 14 h 73"/>
                <a:gd name="T86" fmla="*/ 80 w 85"/>
                <a:gd name="T87" fmla="*/ 64 h 73"/>
                <a:gd name="T88" fmla="*/ 77 w 85"/>
                <a:gd name="T89" fmla="*/ 68 h 73"/>
                <a:gd name="T90" fmla="*/ 10 w 85"/>
                <a:gd name="T91" fmla="*/ 68 h 73"/>
                <a:gd name="T92" fmla="*/ 6 w 85"/>
                <a:gd name="T93" fmla="*/ 64 h 73"/>
                <a:gd name="T94" fmla="*/ 6 w 85"/>
                <a:gd name="T95" fmla="*/ 24 h 73"/>
                <a:gd name="T96" fmla="*/ 10 w 85"/>
                <a:gd name="T97" fmla="*/ 20 h 73"/>
                <a:gd name="T98" fmla="*/ 18 w 85"/>
                <a:gd name="T99" fmla="*/ 20 h 73"/>
                <a:gd name="T100" fmla="*/ 20 w 85"/>
                <a:gd name="T101" fmla="*/ 18 h 73"/>
                <a:gd name="T102" fmla="*/ 25 w 85"/>
                <a:gd name="T103" fmla="*/ 8 h 73"/>
                <a:gd name="T104" fmla="*/ 30 w 85"/>
                <a:gd name="T105" fmla="*/ 5 h 73"/>
                <a:gd name="T106" fmla="*/ 54 w 85"/>
                <a:gd name="T107" fmla="*/ 5 h 73"/>
                <a:gd name="T108" fmla="*/ 60 w 85"/>
                <a:gd name="T109" fmla="*/ 8 h 73"/>
                <a:gd name="T110" fmla="*/ 66 w 85"/>
                <a:gd name="T111" fmla="*/ 18 h 73"/>
                <a:gd name="T112" fmla="*/ 69 w 85"/>
                <a:gd name="T113" fmla="*/ 20 h 73"/>
                <a:gd name="T114" fmla="*/ 77 w 85"/>
                <a:gd name="T115" fmla="*/ 20 h 73"/>
                <a:gd name="T116" fmla="*/ 80 w 85"/>
                <a:gd name="T117" fmla="*/ 24 h 73"/>
                <a:gd name="T118" fmla="*/ 80 w 85"/>
                <a:gd name="T119" fmla="*/ 6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5" h="73">
                  <a:moveTo>
                    <a:pt x="43" y="23"/>
                  </a:moveTo>
                  <a:cubicBezTo>
                    <a:pt x="33" y="23"/>
                    <a:pt x="24" y="31"/>
                    <a:pt x="24" y="41"/>
                  </a:cubicBezTo>
                  <a:cubicBezTo>
                    <a:pt x="24" y="52"/>
                    <a:pt x="33" y="60"/>
                    <a:pt x="43" y="60"/>
                  </a:cubicBezTo>
                  <a:cubicBezTo>
                    <a:pt x="53" y="60"/>
                    <a:pt x="62" y="52"/>
                    <a:pt x="62" y="41"/>
                  </a:cubicBezTo>
                  <a:cubicBezTo>
                    <a:pt x="62" y="31"/>
                    <a:pt x="53" y="23"/>
                    <a:pt x="43" y="23"/>
                  </a:cubicBezTo>
                  <a:close/>
                  <a:moveTo>
                    <a:pt x="43" y="57"/>
                  </a:moveTo>
                  <a:cubicBezTo>
                    <a:pt x="34" y="57"/>
                    <a:pt x="27" y="50"/>
                    <a:pt x="27" y="41"/>
                  </a:cubicBezTo>
                  <a:cubicBezTo>
                    <a:pt x="27" y="32"/>
                    <a:pt x="34" y="25"/>
                    <a:pt x="43" y="25"/>
                  </a:cubicBezTo>
                  <a:cubicBezTo>
                    <a:pt x="52" y="25"/>
                    <a:pt x="59" y="32"/>
                    <a:pt x="59" y="41"/>
                  </a:cubicBezTo>
                  <a:cubicBezTo>
                    <a:pt x="59" y="50"/>
                    <a:pt x="52" y="57"/>
                    <a:pt x="43" y="57"/>
                  </a:cubicBezTo>
                  <a:close/>
                  <a:moveTo>
                    <a:pt x="45" y="29"/>
                  </a:moveTo>
                  <a:cubicBezTo>
                    <a:pt x="40" y="29"/>
                    <a:pt x="35" y="31"/>
                    <a:pt x="32" y="36"/>
                  </a:cubicBezTo>
                  <a:cubicBezTo>
                    <a:pt x="32" y="36"/>
                    <a:pt x="32" y="37"/>
                    <a:pt x="33" y="37"/>
                  </a:cubicBezTo>
                  <a:cubicBezTo>
                    <a:pt x="33" y="37"/>
                    <a:pt x="33" y="38"/>
                    <a:pt x="34" y="38"/>
                  </a:cubicBezTo>
                  <a:cubicBezTo>
                    <a:pt x="34" y="38"/>
                    <a:pt x="34" y="37"/>
                    <a:pt x="35" y="37"/>
                  </a:cubicBezTo>
                  <a:cubicBezTo>
                    <a:pt x="37" y="33"/>
                    <a:pt x="41" y="31"/>
                    <a:pt x="45" y="31"/>
                  </a:cubicBezTo>
                  <a:cubicBezTo>
                    <a:pt x="45" y="31"/>
                    <a:pt x="46" y="31"/>
                    <a:pt x="46" y="30"/>
                  </a:cubicBezTo>
                  <a:cubicBezTo>
                    <a:pt x="46" y="29"/>
                    <a:pt x="45" y="29"/>
                    <a:pt x="45" y="29"/>
                  </a:cubicBezTo>
                  <a:close/>
                  <a:moveTo>
                    <a:pt x="32" y="39"/>
                  </a:moveTo>
                  <a:cubicBezTo>
                    <a:pt x="32" y="38"/>
                    <a:pt x="31" y="39"/>
                    <a:pt x="31" y="40"/>
                  </a:cubicBezTo>
                  <a:cubicBezTo>
                    <a:pt x="31" y="41"/>
                    <a:pt x="30" y="41"/>
                    <a:pt x="30" y="42"/>
                  </a:cubicBezTo>
                  <a:cubicBezTo>
                    <a:pt x="30" y="43"/>
                    <a:pt x="31" y="44"/>
                    <a:pt x="32" y="44"/>
                  </a:cubicBezTo>
                  <a:cubicBezTo>
                    <a:pt x="32" y="44"/>
                    <a:pt x="33" y="43"/>
                    <a:pt x="33" y="42"/>
                  </a:cubicBezTo>
                  <a:cubicBezTo>
                    <a:pt x="33" y="41"/>
                    <a:pt x="33" y="41"/>
                    <a:pt x="33" y="40"/>
                  </a:cubicBezTo>
                  <a:cubicBezTo>
                    <a:pt x="34" y="39"/>
                    <a:pt x="33" y="39"/>
                    <a:pt x="32" y="39"/>
                  </a:cubicBezTo>
                  <a:close/>
                  <a:moveTo>
                    <a:pt x="77" y="14"/>
                  </a:moveTo>
                  <a:cubicBezTo>
                    <a:pt x="70" y="14"/>
                    <a:pt x="70" y="14"/>
                    <a:pt x="70" y="14"/>
                  </a:cubicBezTo>
                  <a:cubicBezTo>
                    <a:pt x="65" y="5"/>
                    <a:pt x="65" y="5"/>
                    <a:pt x="65" y="5"/>
                  </a:cubicBezTo>
                  <a:cubicBezTo>
                    <a:pt x="65" y="5"/>
                    <a:pt x="65" y="5"/>
                    <a:pt x="65" y="5"/>
                  </a:cubicBezTo>
                  <a:cubicBezTo>
                    <a:pt x="62" y="2"/>
                    <a:pt x="59" y="0"/>
                    <a:pt x="54" y="0"/>
                  </a:cubicBezTo>
                  <a:cubicBezTo>
                    <a:pt x="32" y="0"/>
                    <a:pt x="32" y="0"/>
                    <a:pt x="32" y="0"/>
                  </a:cubicBezTo>
                  <a:cubicBezTo>
                    <a:pt x="30" y="0"/>
                    <a:pt x="30" y="0"/>
                    <a:pt x="30" y="0"/>
                  </a:cubicBezTo>
                  <a:cubicBezTo>
                    <a:pt x="27" y="0"/>
                    <a:pt x="24" y="1"/>
                    <a:pt x="21" y="5"/>
                  </a:cubicBezTo>
                  <a:cubicBezTo>
                    <a:pt x="21" y="5"/>
                    <a:pt x="21" y="5"/>
                    <a:pt x="21" y="5"/>
                  </a:cubicBezTo>
                  <a:cubicBezTo>
                    <a:pt x="16" y="14"/>
                    <a:pt x="16" y="14"/>
                    <a:pt x="16" y="14"/>
                  </a:cubicBezTo>
                  <a:cubicBezTo>
                    <a:pt x="10" y="14"/>
                    <a:pt x="10" y="14"/>
                    <a:pt x="10" y="14"/>
                  </a:cubicBezTo>
                  <a:cubicBezTo>
                    <a:pt x="4" y="14"/>
                    <a:pt x="0" y="19"/>
                    <a:pt x="0" y="24"/>
                  </a:cubicBezTo>
                  <a:cubicBezTo>
                    <a:pt x="0" y="64"/>
                    <a:pt x="0" y="64"/>
                    <a:pt x="0" y="64"/>
                  </a:cubicBezTo>
                  <a:cubicBezTo>
                    <a:pt x="0" y="69"/>
                    <a:pt x="5" y="73"/>
                    <a:pt x="10" y="73"/>
                  </a:cubicBezTo>
                  <a:cubicBezTo>
                    <a:pt x="77" y="73"/>
                    <a:pt x="77" y="73"/>
                    <a:pt x="77" y="73"/>
                  </a:cubicBezTo>
                  <a:cubicBezTo>
                    <a:pt x="81" y="73"/>
                    <a:pt x="85" y="69"/>
                    <a:pt x="85" y="64"/>
                  </a:cubicBezTo>
                  <a:cubicBezTo>
                    <a:pt x="85" y="24"/>
                    <a:pt x="85" y="24"/>
                    <a:pt x="85" y="24"/>
                  </a:cubicBezTo>
                  <a:cubicBezTo>
                    <a:pt x="85" y="18"/>
                    <a:pt x="81" y="14"/>
                    <a:pt x="77" y="14"/>
                  </a:cubicBezTo>
                  <a:close/>
                  <a:moveTo>
                    <a:pt x="80" y="64"/>
                  </a:moveTo>
                  <a:cubicBezTo>
                    <a:pt x="80" y="66"/>
                    <a:pt x="79" y="68"/>
                    <a:pt x="77" y="68"/>
                  </a:cubicBezTo>
                  <a:cubicBezTo>
                    <a:pt x="10" y="68"/>
                    <a:pt x="10" y="68"/>
                    <a:pt x="10" y="68"/>
                  </a:cubicBezTo>
                  <a:cubicBezTo>
                    <a:pt x="7" y="68"/>
                    <a:pt x="6" y="66"/>
                    <a:pt x="6" y="64"/>
                  </a:cubicBezTo>
                  <a:cubicBezTo>
                    <a:pt x="6" y="24"/>
                    <a:pt x="6" y="24"/>
                    <a:pt x="6" y="24"/>
                  </a:cubicBezTo>
                  <a:cubicBezTo>
                    <a:pt x="6" y="21"/>
                    <a:pt x="8" y="20"/>
                    <a:pt x="10" y="20"/>
                  </a:cubicBezTo>
                  <a:cubicBezTo>
                    <a:pt x="18" y="20"/>
                    <a:pt x="18" y="20"/>
                    <a:pt x="18" y="20"/>
                  </a:cubicBezTo>
                  <a:cubicBezTo>
                    <a:pt x="19" y="20"/>
                    <a:pt x="20" y="19"/>
                    <a:pt x="20" y="18"/>
                  </a:cubicBezTo>
                  <a:cubicBezTo>
                    <a:pt x="25" y="8"/>
                    <a:pt x="25" y="8"/>
                    <a:pt x="25" y="8"/>
                  </a:cubicBezTo>
                  <a:cubicBezTo>
                    <a:pt x="27" y="5"/>
                    <a:pt x="28" y="5"/>
                    <a:pt x="30" y="5"/>
                  </a:cubicBezTo>
                  <a:cubicBezTo>
                    <a:pt x="54" y="5"/>
                    <a:pt x="54" y="5"/>
                    <a:pt x="54" y="5"/>
                  </a:cubicBezTo>
                  <a:cubicBezTo>
                    <a:pt x="57" y="5"/>
                    <a:pt x="59" y="6"/>
                    <a:pt x="60" y="8"/>
                  </a:cubicBezTo>
                  <a:cubicBezTo>
                    <a:pt x="66" y="18"/>
                    <a:pt x="66" y="18"/>
                    <a:pt x="66" y="18"/>
                  </a:cubicBezTo>
                  <a:cubicBezTo>
                    <a:pt x="67" y="19"/>
                    <a:pt x="68" y="20"/>
                    <a:pt x="69" y="20"/>
                  </a:cubicBezTo>
                  <a:cubicBezTo>
                    <a:pt x="77" y="20"/>
                    <a:pt x="77" y="20"/>
                    <a:pt x="77" y="20"/>
                  </a:cubicBezTo>
                  <a:cubicBezTo>
                    <a:pt x="79" y="20"/>
                    <a:pt x="80" y="22"/>
                    <a:pt x="80" y="24"/>
                  </a:cubicBezTo>
                  <a:lnTo>
                    <a:pt x="80" y="64"/>
                  </a:lnTo>
                  <a:close/>
                </a:path>
              </a:pathLst>
            </a:custGeom>
            <a:solidFill>
              <a:schemeClr val="tx1"/>
            </a:solidFill>
            <a:ln>
              <a:noFill/>
            </a:ln>
          </p:spPr>
          <p:txBody>
            <a:bodyPr vert="horz" wrap="square" lIns="182880" tIns="91440" rIns="182880" bIns="91440" numCol="1" anchor="t" anchorCtr="0" compatLnSpc="1">
              <a:prstTxWarp prst="textNoShape">
                <a:avLst/>
              </a:prstTxWarp>
            </a:bodyPr>
            <a:lstStyle/>
            <a:p>
              <a:endParaRPr lang="en-US" sz="7200">
                <a:solidFill>
                  <a:schemeClr val="accent1"/>
                </a:solidFill>
              </a:endParaRPr>
            </a:p>
          </p:txBody>
        </p:sp>
        <p:sp>
          <p:nvSpPr>
            <p:cNvPr id="9" name="Freeform 920">
              <a:extLst>
                <a:ext uri="{FF2B5EF4-FFF2-40B4-BE49-F238E27FC236}">
                  <a16:creationId xmlns:a16="http://schemas.microsoft.com/office/drawing/2014/main" id="{ED521520-C225-093E-B684-6E719AE6B968}"/>
                </a:ext>
              </a:extLst>
            </p:cNvPr>
            <p:cNvSpPr>
              <a:spLocks noEditPoints="1"/>
            </p:cNvSpPr>
            <p:nvPr/>
          </p:nvSpPr>
          <p:spPr bwMode="auto">
            <a:xfrm>
              <a:off x="8362399" y="3382083"/>
              <a:ext cx="400602" cy="401810"/>
            </a:xfrm>
            <a:custGeom>
              <a:avLst/>
              <a:gdLst>
                <a:gd name="T0" fmla="*/ 285 w 440"/>
                <a:gd name="T1" fmla="*/ 442 h 442"/>
                <a:gd name="T2" fmla="*/ 108 w 440"/>
                <a:gd name="T3" fmla="*/ 406 h 442"/>
                <a:gd name="T4" fmla="*/ 100 w 440"/>
                <a:gd name="T5" fmla="*/ 390 h 442"/>
                <a:gd name="T6" fmla="*/ 100 w 440"/>
                <a:gd name="T7" fmla="*/ 202 h 442"/>
                <a:gd name="T8" fmla="*/ 107 w 440"/>
                <a:gd name="T9" fmla="*/ 187 h 442"/>
                <a:gd name="T10" fmla="*/ 178 w 440"/>
                <a:gd name="T11" fmla="*/ 140 h 442"/>
                <a:gd name="T12" fmla="*/ 259 w 440"/>
                <a:gd name="T13" fmla="*/ 61 h 442"/>
                <a:gd name="T14" fmla="*/ 319 w 440"/>
                <a:gd name="T15" fmla="*/ 0 h 442"/>
                <a:gd name="T16" fmla="*/ 361 w 440"/>
                <a:gd name="T17" fmla="*/ 29 h 442"/>
                <a:gd name="T18" fmla="*/ 332 w 440"/>
                <a:gd name="T19" fmla="*/ 159 h 442"/>
                <a:gd name="T20" fmla="*/ 389 w 440"/>
                <a:gd name="T21" fmla="*/ 174 h 442"/>
                <a:gd name="T22" fmla="*/ 437 w 440"/>
                <a:gd name="T23" fmla="*/ 224 h 442"/>
                <a:gd name="T24" fmla="*/ 402 w 440"/>
                <a:gd name="T25" fmla="*/ 292 h 442"/>
                <a:gd name="T26" fmla="*/ 328 w 440"/>
                <a:gd name="T27" fmla="*/ 435 h 442"/>
                <a:gd name="T28" fmla="*/ 285 w 440"/>
                <a:gd name="T29" fmla="*/ 442 h 442"/>
                <a:gd name="T30" fmla="*/ 139 w 440"/>
                <a:gd name="T31" fmla="*/ 379 h 442"/>
                <a:gd name="T32" fmla="*/ 309 w 440"/>
                <a:gd name="T33" fmla="*/ 402 h 442"/>
                <a:gd name="T34" fmla="*/ 368 w 440"/>
                <a:gd name="T35" fmla="*/ 273 h 442"/>
                <a:gd name="T36" fmla="*/ 376 w 440"/>
                <a:gd name="T37" fmla="*/ 263 h 442"/>
                <a:gd name="T38" fmla="*/ 398 w 440"/>
                <a:gd name="T39" fmla="*/ 230 h 442"/>
                <a:gd name="T40" fmla="*/ 378 w 440"/>
                <a:gd name="T41" fmla="*/ 210 h 442"/>
                <a:gd name="T42" fmla="*/ 293 w 440"/>
                <a:gd name="T43" fmla="*/ 189 h 442"/>
                <a:gd name="T44" fmla="*/ 279 w 440"/>
                <a:gd name="T45" fmla="*/ 176 h 442"/>
                <a:gd name="T46" fmla="*/ 283 w 440"/>
                <a:gd name="T47" fmla="*/ 158 h 442"/>
                <a:gd name="T48" fmla="*/ 326 w 440"/>
                <a:gd name="T49" fmla="*/ 44 h 442"/>
                <a:gd name="T50" fmla="*/ 319 w 440"/>
                <a:gd name="T51" fmla="*/ 38 h 442"/>
                <a:gd name="T52" fmla="*/ 295 w 440"/>
                <a:gd name="T53" fmla="*/ 74 h 442"/>
                <a:gd name="T54" fmla="*/ 196 w 440"/>
                <a:gd name="T55" fmla="*/ 174 h 442"/>
                <a:gd name="T56" fmla="*/ 139 w 440"/>
                <a:gd name="T57" fmla="*/ 212 h 442"/>
                <a:gd name="T58" fmla="*/ 139 w 440"/>
                <a:gd name="T59" fmla="*/ 379 h 442"/>
                <a:gd name="T60" fmla="*/ 63 w 440"/>
                <a:gd name="T61" fmla="*/ 392 h 442"/>
                <a:gd name="T62" fmla="*/ 63 w 440"/>
                <a:gd name="T63" fmla="*/ 200 h 442"/>
                <a:gd name="T64" fmla="*/ 31 w 440"/>
                <a:gd name="T65" fmla="*/ 169 h 442"/>
                <a:gd name="T66" fmla="*/ 0 w 440"/>
                <a:gd name="T67" fmla="*/ 200 h 442"/>
                <a:gd name="T68" fmla="*/ 0 w 440"/>
                <a:gd name="T69" fmla="*/ 392 h 442"/>
                <a:gd name="T70" fmla="*/ 31 w 440"/>
                <a:gd name="T71" fmla="*/ 423 h 442"/>
                <a:gd name="T72" fmla="*/ 63 w 440"/>
                <a:gd name="T73" fmla="*/ 39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40" h="442">
                  <a:moveTo>
                    <a:pt x="285" y="442"/>
                  </a:moveTo>
                  <a:cubicBezTo>
                    <a:pt x="225" y="442"/>
                    <a:pt x="131" y="422"/>
                    <a:pt x="108" y="406"/>
                  </a:cubicBezTo>
                  <a:cubicBezTo>
                    <a:pt x="103" y="402"/>
                    <a:pt x="100" y="396"/>
                    <a:pt x="100" y="390"/>
                  </a:cubicBezTo>
                  <a:cubicBezTo>
                    <a:pt x="100" y="202"/>
                    <a:pt x="100" y="202"/>
                    <a:pt x="100" y="202"/>
                  </a:cubicBezTo>
                  <a:cubicBezTo>
                    <a:pt x="100" y="196"/>
                    <a:pt x="103" y="191"/>
                    <a:pt x="107" y="187"/>
                  </a:cubicBezTo>
                  <a:cubicBezTo>
                    <a:pt x="109" y="186"/>
                    <a:pt x="142" y="159"/>
                    <a:pt x="178" y="140"/>
                  </a:cubicBezTo>
                  <a:cubicBezTo>
                    <a:pt x="221" y="116"/>
                    <a:pt x="252" y="82"/>
                    <a:pt x="259" y="61"/>
                  </a:cubicBezTo>
                  <a:cubicBezTo>
                    <a:pt x="268" y="35"/>
                    <a:pt x="280" y="0"/>
                    <a:pt x="319" y="0"/>
                  </a:cubicBezTo>
                  <a:cubicBezTo>
                    <a:pt x="338" y="0"/>
                    <a:pt x="353" y="10"/>
                    <a:pt x="361" y="29"/>
                  </a:cubicBezTo>
                  <a:cubicBezTo>
                    <a:pt x="378" y="66"/>
                    <a:pt x="360" y="118"/>
                    <a:pt x="332" y="159"/>
                  </a:cubicBezTo>
                  <a:cubicBezTo>
                    <a:pt x="351" y="163"/>
                    <a:pt x="375" y="169"/>
                    <a:pt x="389" y="174"/>
                  </a:cubicBezTo>
                  <a:cubicBezTo>
                    <a:pt x="415" y="182"/>
                    <a:pt x="433" y="201"/>
                    <a:pt x="437" y="224"/>
                  </a:cubicBezTo>
                  <a:cubicBezTo>
                    <a:pt x="440" y="249"/>
                    <a:pt x="428" y="273"/>
                    <a:pt x="402" y="292"/>
                  </a:cubicBezTo>
                  <a:cubicBezTo>
                    <a:pt x="384" y="342"/>
                    <a:pt x="352" y="422"/>
                    <a:pt x="328" y="435"/>
                  </a:cubicBezTo>
                  <a:cubicBezTo>
                    <a:pt x="319" y="440"/>
                    <a:pt x="304" y="442"/>
                    <a:pt x="285" y="442"/>
                  </a:cubicBezTo>
                  <a:close/>
                  <a:moveTo>
                    <a:pt x="139" y="379"/>
                  </a:moveTo>
                  <a:cubicBezTo>
                    <a:pt x="175" y="394"/>
                    <a:pt x="288" y="410"/>
                    <a:pt x="309" y="402"/>
                  </a:cubicBezTo>
                  <a:cubicBezTo>
                    <a:pt x="320" y="391"/>
                    <a:pt x="348" y="327"/>
                    <a:pt x="368" y="273"/>
                  </a:cubicBezTo>
                  <a:cubicBezTo>
                    <a:pt x="370" y="269"/>
                    <a:pt x="372" y="266"/>
                    <a:pt x="376" y="263"/>
                  </a:cubicBezTo>
                  <a:cubicBezTo>
                    <a:pt x="392" y="253"/>
                    <a:pt x="400" y="240"/>
                    <a:pt x="398" y="230"/>
                  </a:cubicBezTo>
                  <a:cubicBezTo>
                    <a:pt x="397" y="221"/>
                    <a:pt x="389" y="214"/>
                    <a:pt x="378" y="210"/>
                  </a:cubicBezTo>
                  <a:cubicBezTo>
                    <a:pt x="353" y="203"/>
                    <a:pt x="294" y="190"/>
                    <a:pt x="293" y="189"/>
                  </a:cubicBezTo>
                  <a:cubicBezTo>
                    <a:pt x="286" y="188"/>
                    <a:pt x="281" y="183"/>
                    <a:pt x="279" y="176"/>
                  </a:cubicBezTo>
                  <a:cubicBezTo>
                    <a:pt x="277" y="170"/>
                    <a:pt x="278" y="163"/>
                    <a:pt x="283" y="158"/>
                  </a:cubicBezTo>
                  <a:cubicBezTo>
                    <a:pt x="327" y="111"/>
                    <a:pt x="334" y="63"/>
                    <a:pt x="326" y="44"/>
                  </a:cubicBezTo>
                  <a:cubicBezTo>
                    <a:pt x="323" y="38"/>
                    <a:pt x="321" y="38"/>
                    <a:pt x="319" y="38"/>
                  </a:cubicBezTo>
                  <a:cubicBezTo>
                    <a:pt x="310" y="38"/>
                    <a:pt x="305" y="45"/>
                    <a:pt x="295" y="74"/>
                  </a:cubicBezTo>
                  <a:cubicBezTo>
                    <a:pt x="284" y="107"/>
                    <a:pt x="244" y="148"/>
                    <a:pt x="196" y="174"/>
                  </a:cubicBezTo>
                  <a:cubicBezTo>
                    <a:pt x="173" y="186"/>
                    <a:pt x="150" y="203"/>
                    <a:pt x="139" y="212"/>
                  </a:cubicBezTo>
                  <a:lnTo>
                    <a:pt x="139" y="379"/>
                  </a:lnTo>
                  <a:close/>
                  <a:moveTo>
                    <a:pt x="63" y="392"/>
                  </a:moveTo>
                  <a:cubicBezTo>
                    <a:pt x="63" y="200"/>
                    <a:pt x="63" y="200"/>
                    <a:pt x="63" y="200"/>
                  </a:cubicBezTo>
                  <a:cubicBezTo>
                    <a:pt x="63" y="183"/>
                    <a:pt x="49" y="169"/>
                    <a:pt x="31" y="169"/>
                  </a:cubicBezTo>
                  <a:cubicBezTo>
                    <a:pt x="14" y="169"/>
                    <a:pt x="0" y="183"/>
                    <a:pt x="0" y="200"/>
                  </a:cubicBezTo>
                  <a:cubicBezTo>
                    <a:pt x="0" y="392"/>
                    <a:pt x="0" y="392"/>
                    <a:pt x="0" y="392"/>
                  </a:cubicBezTo>
                  <a:cubicBezTo>
                    <a:pt x="0" y="409"/>
                    <a:pt x="14" y="423"/>
                    <a:pt x="31" y="423"/>
                  </a:cubicBezTo>
                  <a:cubicBezTo>
                    <a:pt x="49" y="423"/>
                    <a:pt x="63" y="409"/>
                    <a:pt x="63" y="392"/>
                  </a:cubicBezTo>
                  <a:close/>
                </a:path>
              </a:pathLst>
            </a:custGeom>
            <a:solidFill>
              <a:schemeClr val="tx1"/>
            </a:solidFill>
            <a:ln>
              <a:noFill/>
            </a:ln>
          </p:spPr>
          <p:txBody>
            <a:bodyPr vert="horz" wrap="square" lIns="137526" tIns="68764" rIns="137526" bIns="68764" numCol="1" anchor="t" anchorCtr="0" compatLnSpc="1">
              <a:prstTxWarp prst="textNoShape">
                <a:avLst/>
              </a:prstTxWarp>
            </a:bodyPr>
            <a:lstStyle/>
            <a:p>
              <a:endParaRPr lang="en-US" sz="2706">
                <a:solidFill>
                  <a:schemeClr val="accent1"/>
                </a:solidFill>
              </a:endParaRPr>
            </a:p>
          </p:txBody>
        </p:sp>
        <p:sp>
          <p:nvSpPr>
            <p:cNvPr id="10" name="Freeform 907">
              <a:extLst>
                <a:ext uri="{FF2B5EF4-FFF2-40B4-BE49-F238E27FC236}">
                  <a16:creationId xmlns:a16="http://schemas.microsoft.com/office/drawing/2014/main" id="{4CB262B6-73C1-4193-A1CB-D713F182C2D3}"/>
                </a:ext>
              </a:extLst>
            </p:cNvPr>
            <p:cNvSpPr>
              <a:spLocks noEditPoints="1"/>
            </p:cNvSpPr>
            <p:nvPr/>
          </p:nvSpPr>
          <p:spPr bwMode="auto">
            <a:xfrm>
              <a:off x="3997008" y="2053690"/>
              <a:ext cx="605472" cy="538012"/>
            </a:xfrm>
            <a:custGeom>
              <a:avLst/>
              <a:gdLst>
                <a:gd name="T0" fmla="*/ 362 w 442"/>
                <a:gd name="T1" fmla="*/ 206 h 356"/>
                <a:gd name="T2" fmla="*/ 356 w 442"/>
                <a:gd name="T3" fmla="*/ 192 h 356"/>
                <a:gd name="T4" fmla="*/ 176 w 442"/>
                <a:gd name="T5" fmla="*/ 15 h 356"/>
                <a:gd name="T6" fmla="*/ 164 w 442"/>
                <a:gd name="T7" fmla="*/ 10 h 356"/>
                <a:gd name="T8" fmla="*/ 20 w 442"/>
                <a:gd name="T9" fmla="*/ 1 h 356"/>
                <a:gd name="T10" fmla="*/ 6 w 442"/>
                <a:gd name="T11" fmla="*/ 6 h 356"/>
                <a:gd name="T12" fmla="*/ 0 w 442"/>
                <a:gd name="T13" fmla="*/ 21 h 356"/>
                <a:gd name="T14" fmla="*/ 9 w 442"/>
                <a:gd name="T15" fmla="*/ 162 h 356"/>
                <a:gd name="T16" fmla="*/ 15 w 442"/>
                <a:gd name="T17" fmla="*/ 174 h 356"/>
                <a:gd name="T18" fmla="*/ 195 w 442"/>
                <a:gd name="T19" fmla="*/ 351 h 356"/>
                <a:gd name="T20" fmla="*/ 208 w 442"/>
                <a:gd name="T21" fmla="*/ 356 h 356"/>
                <a:gd name="T22" fmla="*/ 222 w 442"/>
                <a:gd name="T23" fmla="*/ 351 h 356"/>
                <a:gd name="T24" fmla="*/ 356 w 442"/>
                <a:gd name="T25" fmla="*/ 219 h 356"/>
                <a:gd name="T26" fmla="*/ 362 w 442"/>
                <a:gd name="T27" fmla="*/ 206 h 356"/>
                <a:gd name="T28" fmla="*/ 208 w 442"/>
                <a:gd name="T29" fmla="*/ 310 h 356"/>
                <a:gd name="T30" fmla="*/ 47 w 442"/>
                <a:gd name="T31" fmla="*/ 152 h 356"/>
                <a:gd name="T32" fmla="*/ 40 w 442"/>
                <a:gd name="T33" fmla="*/ 41 h 356"/>
                <a:gd name="T34" fmla="*/ 154 w 442"/>
                <a:gd name="T35" fmla="*/ 48 h 356"/>
                <a:gd name="T36" fmla="*/ 315 w 442"/>
                <a:gd name="T37" fmla="*/ 206 h 356"/>
                <a:gd name="T38" fmla="*/ 208 w 442"/>
                <a:gd name="T39" fmla="*/ 310 h 356"/>
                <a:gd name="T40" fmla="*/ 125 w 442"/>
                <a:gd name="T41" fmla="*/ 83 h 356"/>
                <a:gd name="T42" fmla="*/ 133 w 442"/>
                <a:gd name="T43" fmla="*/ 104 h 356"/>
                <a:gd name="T44" fmla="*/ 125 w 442"/>
                <a:gd name="T45" fmla="*/ 124 h 356"/>
                <a:gd name="T46" fmla="*/ 104 w 442"/>
                <a:gd name="T47" fmla="*/ 133 h 356"/>
                <a:gd name="T48" fmla="*/ 84 w 442"/>
                <a:gd name="T49" fmla="*/ 124 h 356"/>
                <a:gd name="T50" fmla="*/ 75 w 442"/>
                <a:gd name="T51" fmla="*/ 104 h 356"/>
                <a:gd name="T52" fmla="*/ 84 w 442"/>
                <a:gd name="T53" fmla="*/ 83 h 356"/>
                <a:gd name="T54" fmla="*/ 104 w 442"/>
                <a:gd name="T55" fmla="*/ 75 h 356"/>
                <a:gd name="T56" fmla="*/ 125 w 442"/>
                <a:gd name="T57" fmla="*/ 83 h 356"/>
                <a:gd name="T58" fmla="*/ 442 w 442"/>
                <a:gd name="T59" fmla="*/ 206 h 356"/>
                <a:gd name="T60" fmla="*/ 437 w 442"/>
                <a:gd name="T61" fmla="*/ 217 h 356"/>
                <a:gd name="T62" fmla="*/ 303 w 442"/>
                <a:gd name="T63" fmla="*/ 349 h 356"/>
                <a:gd name="T64" fmla="*/ 291 w 442"/>
                <a:gd name="T65" fmla="*/ 354 h 356"/>
                <a:gd name="T66" fmla="*/ 279 w 442"/>
                <a:gd name="T67" fmla="*/ 349 h 356"/>
                <a:gd name="T68" fmla="*/ 279 w 442"/>
                <a:gd name="T69" fmla="*/ 325 h 356"/>
                <a:gd name="T70" fmla="*/ 401 w 442"/>
                <a:gd name="T71" fmla="*/ 206 h 356"/>
                <a:gd name="T72" fmla="*/ 234 w 442"/>
                <a:gd name="T73" fmla="*/ 41 h 356"/>
                <a:gd name="T74" fmla="*/ 233 w 442"/>
                <a:gd name="T75" fmla="*/ 17 h 356"/>
                <a:gd name="T76" fmla="*/ 257 w 442"/>
                <a:gd name="T77" fmla="*/ 17 h 356"/>
                <a:gd name="T78" fmla="*/ 437 w 442"/>
                <a:gd name="T79" fmla="*/ 194 h 356"/>
                <a:gd name="T80" fmla="*/ 442 w 442"/>
                <a:gd name="T81" fmla="*/ 20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2" h="356">
                  <a:moveTo>
                    <a:pt x="362" y="206"/>
                  </a:moveTo>
                  <a:cubicBezTo>
                    <a:pt x="362" y="200"/>
                    <a:pt x="360" y="195"/>
                    <a:pt x="356" y="192"/>
                  </a:cubicBezTo>
                  <a:cubicBezTo>
                    <a:pt x="176" y="15"/>
                    <a:pt x="176" y="15"/>
                    <a:pt x="176" y="15"/>
                  </a:cubicBezTo>
                  <a:cubicBezTo>
                    <a:pt x="173" y="12"/>
                    <a:pt x="168" y="10"/>
                    <a:pt x="164" y="10"/>
                  </a:cubicBezTo>
                  <a:cubicBezTo>
                    <a:pt x="20" y="1"/>
                    <a:pt x="20" y="1"/>
                    <a:pt x="20" y="1"/>
                  </a:cubicBezTo>
                  <a:cubicBezTo>
                    <a:pt x="15" y="0"/>
                    <a:pt x="9" y="2"/>
                    <a:pt x="6" y="6"/>
                  </a:cubicBezTo>
                  <a:cubicBezTo>
                    <a:pt x="2" y="10"/>
                    <a:pt x="0" y="16"/>
                    <a:pt x="0" y="21"/>
                  </a:cubicBezTo>
                  <a:cubicBezTo>
                    <a:pt x="9" y="162"/>
                    <a:pt x="9" y="162"/>
                    <a:pt x="9" y="162"/>
                  </a:cubicBezTo>
                  <a:cubicBezTo>
                    <a:pt x="9" y="167"/>
                    <a:pt x="12" y="171"/>
                    <a:pt x="15" y="174"/>
                  </a:cubicBezTo>
                  <a:cubicBezTo>
                    <a:pt x="195" y="351"/>
                    <a:pt x="195" y="351"/>
                    <a:pt x="195" y="351"/>
                  </a:cubicBezTo>
                  <a:cubicBezTo>
                    <a:pt x="198" y="355"/>
                    <a:pt x="203" y="356"/>
                    <a:pt x="208" y="356"/>
                  </a:cubicBezTo>
                  <a:cubicBezTo>
                    <a:pt x="213" y="356"/>
                    <a:pt x="218" y="355"/>
                    <a:pt x="222" y="351"/>
                  </a:cubicBezTo>
                  <a:cubicBezTo>
                    <a:pt x="356" y="219"/>
                    <a:pt x="356" y="219"/>
                    <a:pt x="356" y="219"/>
                  </a:cubicBezTo>
                  <a:cubicBezTo>
                    <a:pt x="360" y="216"/>
                    <a:pt x="362" y="211"/>
                    <a:pt x="362" y="206"/>
                  </a:cubicBezTo>
                  <a:close/>
                  <a:moveTo>
                    <a:pt x="208" y="310"/>
                  </a:moveTo>
                  <a:cubicBezTo>
                    <a:pt x="47" y="152"/>
                    <a:pt x="47" y="152"/>
                    <a:pt x="47" y="152"/>
                  </a:cubicBezTo>
                  <a:cubicBezTo>
                    <a:pt x="40" y="41"/>
                    <a:pt x="40" y="41"/>
                    <a:pt x="40" y="41"/>
                  </a:cubicBezTo>
                  <a:cubicBezTo>
                    <a:pt x="154" y="48"/>
                    <a:pt x="154" y="48"/>
                    <a:pt x="154" y="48"/>
                  </a:cubicBezTo>
                  <a:cubicBezTo>
                    <a:pt x="315" y="206"/>
                    <a:pt x="315" y="206"/>
                    <a:pt x="315" y="206"/>
                  </a:cubicBezTo>
                  <a:lnTo>
                    <a:pt x="208" y="310"/>
                  </a:lnTo>
                  <a:close/>
                  <a:moveTo>
                    <a:pt x="125" y="83"/>
                  </a:moveTo>
                  <a:cubicBezTo>
                    <a:pt x="130" y="89"/>
                    <a:pt x="133" y="96"/>
                    <a:pt x="133" y="104"/>
                  </a:cubicBezTo>
                  <a:cubicBezTo>
                    <a:pt x="133" y="111"/>
                    <a:pt x="130" y="119"/>
                    <a:pt x="125" y="124"/>
                  </a:cubicBezTo>
                  <a:cubicBezTo>
                    <a:pt x="119" y="130"/>
                    <a:pt x="112" y="133"/>
                    <a:pt x="104" y="133"/>
                  </a:cubicBezTo>
                  <a:cubicBezTo>
                    <a:pt x="97" y="133"/>
                    <a:pt x="89" y="130"/>
                    <a:pt x="84" y="124"/>
                  </a:cubicBezTo>
                  <a:cubicBezTo>
                    <a:pt x="78" y="119"/>
                    <a:pt x="75" y="111"/>
                    <a:pt x="75" y="104"/>
                  </a:cubicBezTo>
                  <a:cubicBezTo>
                    <a:pt x="75" y="96"/>
                    <a:pt x="78" y="89"/>
                    <a:pt x="84" y="83"/>
                  </a:cubicBezTo>
                  <a:cubicBezTo>
                    <a:pt x="89" y="78"/>
                    <a:pt x="97" y="75"/>
                    <a:pt x="104" y="75"/>
                  </a:cubicBezTo>
                  <a:cubicBezTo>
                    <a:pt x="112" y="75"/>
                    <a:pt x="119" y="78"/>
                    <a:pt x="125" y="83"/>
                  </a:cubicBezTo>
                  <a:close/>
                  <a:moveTo>
                    <a:pt x="442" y="206"/>
                  </a:moveTo>
                  <a:cubicBezTo>
                    <a:pt x="442" y="210"/>
                    <a:pt x="440" y="214"/>
                    <a:pt x="437" y="217"/>
                  </a:cubicBezTo>
                  <a:cubicBezTo>
                    <a:pt x="303" y="349"/>
                    <a:pt x="303" y="349"/>
                    <a:pt x="303" y="349"/>
                  </a:cubicBezTo>
                  <a:cubicBezTo>
                    <a:pt x="300" y="352"/>
                    <a:pt x="295" y="354"/>
                    <a:pt x="291" y="354"/>
                  </a:cubicBezTo>
                  <a:cubicBezTo>
                    <a:pt x="287" y="354"/>
                    <a:pt x="282" y="352"/>
                    <a:pt x="279" y="349"/>
                  </a:cubicBezTo>
                  <a:cubicBezTo>
                    <a:pt x="272" y="342"/>
                    <a:pt x="273" y="332"/>
                    <a:pt x="279" y="325"/>
                  </a:cubicBezTo>
                  <a:cubicBezTo>
                    <a:pt x="401" y="206"/>
                    <a:pt x="401" y="206"/>
                    <a:pt x="401" y="206"/>
                  </a:cubicBezTo>
                  <a:cubicBezTo>
                    <a:pt x="234" y="41"/>
                    <a:pt x="234" y="41"/>
                    <a:pt x="234" y="41"/>
                  </a:cubicBezTo>
                  <a:cubicBezTo>
                    <a:pt x="227" y="35"/>
                    <a:pt x="227" y="24"/>
                    <a:pt x="233" y="17"/>
                  </a:cubicBezTo>
                  <a:cubicBezTo>
                    <a:pt x="240" y="11"/>
                    <a:pt x="251" y="11"/>
                    <a:pt x="257" y="17"/>
                  </a:cubicBezTo>
                  <a:cubicBezTo>
                    <a:pt x="437" y="194"/>
                    <a:pt x="437" y="194"/>
                    <a:pt x="437" y="194"/>
                  </a:cubicBezTo>
                  <a:cubicBezTo>
                    <a:pt x="440" y="197"/>
                    <a:pt x="442" y="201"/>
                    <a:pt x="442" y="206"/>
                  </a:cubicBezTo>
                  <a:close/>
                </a:path>
              </a:pathLst>
            </a:custGeom>
            <a:solidFill>
              <a:schemeClr val="bg1"/>
            </a:solidFill>
            <a:ln>
              <a:noFill/>
            </a:ln>
          </p:spPr>
          <p:txBody>
            <a:bodyPr vert="horz" wrap="square" lIns="137526" tIns="68764" rIns="137526" bIns="68764" numCol="1" anchor="t" anchorCtr="0" compatLnSpc="1">
              <a:prstTxWarp prst="textNoShape">
                <a:avLst/>
              </a:prstTxWarp>
            </a:bodyPr>
            <a:lstStyle/>
            <a:p>
              <a:endParaRPr lang="en-US" sz="2706"/>
            </a:p>
          </p:txBody>
        </p:sp>
        <p:sp>
          <p:nvSpPr>
            <p:cNvPr id="11" name="Freeform 922">
              <a:extLst>
                <a:ext uri="{FF2B5EF4-FFF2-40B4-BE49-F238E27FC236}">
                  <a16:creationId xmlns:a16="http://schemas.microsoft.com/office/drawing/2014/main" id="{2D5E5053-DADC-573B-08E3-C7A6B80F8E19}"/>
                </a:ext>
              </a:extLst>
            </p:cNvPr>
            <p:cNvSpPr>
              <a:spLocks noEditPoints="1"/>
            </p:cNvSpPr>
            <p:nvPr/>
          </p:nvSpPr>
          <p:spPr bwMode="auto">
            <a:xfrm>
              <a:off x="7345657" y="4838825"/>
              <a:ext cx="342998" cy="341972"/>
            </a:xfrm>
            <a:custGeom>
              <a:avLst/>
              <a:gdLst>
                <a:gd name="T0" fmla="*/ 161 w 442"/>
                <a:gd name="T1" fmla="*/ 178 h 442"/>
                <a:gd name="T2" fmla="*/ 16 w 442"/>
                <a:gd name="T3" fmla="*/ 178 h 442"/>
                <a:gd name="T4" fmla="*/ 0 w 442"/>
                <a:gd name="T5" fmla="*/ 161 h 442"/>
                <a:gd name="T6" fmla="*/ 161 w 442"/>
                <a:gd name="T7" fmla="*/ 0 h 442"/>
                <a:gd name="T8" fmla="*/ 178 w 442"/>
                <a:gd name="T9" fmla="*/ 17 h 442"/>
                <a:gd name="T10" fmla="*/ 178 w 442"/>
                <a:gd name="T11" fmla="*/ 161 h 442"/>
                <a:gd name="T12" fmla="*/ 161 w 442"/>
                <a:gd name="T13" fmla="*/ 178 h 442"/>
                <a:gd name="T14" fmla="*/ 34 w 442"/>
                <a:gd name="T15" fmla="*/ 144 h 442"/>
                <a:gd name="T16" fmla="*/ 144 w 442"/>
                <a:gd name="T17" fmla="*/ 144 h 442"/>
                <a:gd name="T18" fmla="*/ 144 w 442"/>
                <a:gd name="T19" fmla="*/ 35 h 442"/>
                <a:gd name="T20" fmla="*/ 34 w 442"/>
                <a:gd name="T21" fmla="*/ 144 h 442"/>
                <a:gd name="T22" fmla="*/ 235 w 442"/>
                <a:gd name="T23" fmla="*/ 442 h 442"/>
                <a:gd name="T24" fmla="*/ 29 w 442"/>
                <a:gd name="T25" fmla="*/ 244 h 442"/>
                <a:gd name="T26" fmla="*/ 49 w 442"/>
                <a:gd name="T27" fmla="*/ 225 h 442"/>
                <a:gd name="T28" fmla="*/ 225 w 442"/>
                <a:gd name="T29" fmla="*/ 225 h 442"/>
                <a:gd name="T30" fmla="*/ 225 w 442"/>
                <a:gd name="T31" fmla="*/ 49 h 442"/>
                <a:gd name="T32" fmla="*/ 244 w 442"/>
                <a:gd name="T33" fmla="*/ 29 h 442"/>
                <a:gd name="T34" fmla="*/ 442 w 442"/>
                <a:gd name="T35" fmla="*/ 236 h 442"/>
                <a:gd name="T36" fmla="*/ 235 w 442"/>
                <a:gd name="T37" fmla="*/ 442 h 442"/>
                <a:gd name="T38" fmla="*/ 69 w 442"/>
                <a:gd name="T39" fmla="*/ 264 h 442"/>
                <a:gd name="T40" fmla="*/ 235 w 442"/>
                <a:gd name="T41" fmla="*/ 403 h 442"/>
                <a:gd name="T42" fmla="*/ 403 w 442"/>
                <a:gd name="T43" fmla="*/ 236 h 442"/>
                <a:gd name="T44" fmla="*/ 263 w 442"/>
                <a:gd name="T45" fmla="*/ 69 h 442"/>
                <a:gd name="T46" fmla="*/ 263 w 442"/>
                <a:gd name="T47" fmla="*/ 244 h 442"/>
                <a:gd name="T48" fmla="*/ 244 w 442"/>
                <a:gd name="T49" fmla="*/ 264 h 442"/>
                <a:gd name="T50" fmla="*/ 69 w 442"/>
                <a:gd name="T51" fmla="*/ 264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2" h="442">
                  <a:moveTo>
                    <a:pt x="161" y="178"/>
                  </a:moveTo>
                  <a:cubicBezTo>
                    <a:pt x="16" y="178"/>
                    <a:pt x="16" y="178"/>
                    <a:pt x="16" y="178"/>
                  </a:cubicBezTo>
                  <a:cubicBezTo>
                    <a:pt x="7" y="178"/>
                    <a:pt x="0" y="171"/>
                    <a:pt x="0" y="161"/>
                  </a:cubicBezTo>
                  <a:cubicBezTo>
                    <a:pt x="0" y="72"/>
                    <a:pt x="72" y="0"/>
                    <a:pt x="161" y="0"/>
                  </a:cubicBezTo>
                  <a:cubicBezTo>
                    <a:pt x="171" y="0"/>
                    <a:pt x="178" y="7"/>
                    <a:pt x="178" y="17"/>
                  </a:cubicBezTo>
                  <a:cubicBezTo>
                    <a:pt x="178" y="161"/>
                    <a:pt x="178" y="161"/>
                    <a:pt x="178" y="161"/>
                  </a:cubicBezTo>
                  <a:cubicBezTo>
                    <a:pt x="178" y="171"/>
                    <a:pt x="171" y="178"/>
                    <a:pt x="161" y="178"/>
                  </a:cubicBezTo>
                  <a:close/>
                  <a:moveTo>
                    <a:pt x="34" y="144"/>
                  </a:moveTo>
                  <a:cubicBezTo>
                    <a:pt x="144" y="144"/>
                    <a:pt x="144" y="144"/>
                    <a:pt x="144" y="144"/>
                  </a:cubicBezTo>
                  <a:cubicBezTo>
                    <a:pt x="144" y="35"/>
                    <a:pt x="144" y="35"/>
                    <a:pt x="144" y="35"/>
                  </a:cubicBezTo>
                  <a:cubicBezTo>
                    <a:pt x="87" y="42"/>
                    <a:pt x="42" y="87"/>
                    <a:pt x="34" y="144"/>
                  </a:cubicBezTo>
                  <a:close/>
                  <a:moveTo>
                    <a:pt x="235" y="442"/>
                  </a:moveTo>
                  <a:cubicBezTo>
                    <a:pt x="122" y="442"/>
                    <a:pt x="29" y="353"/>
                    <a:pt x="29" y="244"/>
                  </a:cubicBezTo>
                  <a:cubicBezTo>
                    <a:pt x="29" y="234"/>
                    <a:pt x="38" y="225"/>
                    <a:pt x="49" y="225"/>
                  </a:cubicBezTo>
                  <a:cubicBezTo>
                    <a:pt x="225" y="225"/>
                    <a:pt x="225" y="225"/>
                    <a:pt x="225" y="225"/>
                  </a:cubicBezTo>
                  <a:cubicBezTo>
                    <a:pt x="225" y="49"/>
                    <a:pt x="225" y="49"/>
                    <a:pt x="225" y="49"/>
                  </a:cubicBezTo>
                  <a:cubicBezTo>
                    <a:pt x="225" y="38"/>
                    <a:pt x="233" y="29"/>
                    <a:pt x="244" y="29"/>
                  </a:cubicBezTo>
                  <a:cubicBezTo>
                    <a:pt x="351" y="29"/>
                    <a:pt x="442" y="124"/>
                    <a:pt x="442" y="236"/>
                  </a:cubicBezTo>
                  <a:cubicBezTo>
                    <a:pt x="442" y="349"/>
                    <a:pt x="349" y="442"/>
                    <a:pt x="235" y="442"/>
                  </a:cubicBezTo>
                  <a:close/>
                  <a:moveTo>
                    <a:pt x="69" y="264"/>
                  </a:moveTo>
                  <a:cubicBezTo>
                    <a:pt x="79" y="342"/>
                    <a:pt x="150" y="403"/>
                    <a:pt x="235" y="403"/>
                  </a:cubicBezTo>
                  <a:cubicBezTo>
                    <a:pt x="328" y="403"/>
                    <a:pt x="403" y="328"/>
                    <a:pt x="403" y="236"/>
                  </a:cubicBezTo>
                  <a:cubicBezTo>
                    <a:pt x="403" y="152"/>
                    <a:pt x="341" y="80"/>
                    <a:pt x="263" y="69"/>
                  </a:cubicBezTo>
                  <a:cubicBezTo>
                    <a:pt x="263" y="244"/>
                    <a:pt x="263" y="244"/>
                    <a:pt x="263" y="244"/>
                  </a:cubicBezTo>
                  <a:cubicBezTo>
                    <a:pt x="263" y="255"/>
                    <a:pt x="255" y="264"/>
                    <a:pt x="244" y="264"/>
                  </a:cubicBezTo>
                  <a:lnTo>
                    <a:pt x="69" y="264"/>
                  </a:lnTo>
                  <a:close/>
                </a:path>
              </a:pathLst>
            </a:custGeom>
            <a:solidFill>
              <a:schemeClr val="bg1"/>
            </a:solidFill>
            <a:ln>
              <a:noFill/>
            </a:ln>
          </p:spPr>
          <p:txBody>
            <a:bodyPr vert="horz" wrap="square" lIns="137526" tIns="68764" rIns="137526" bIns="68764" numCol="1" anchor="t" anchorCtr="0" compatLnSpc="1">
              <a:prstTxWarp prst="textNoShape">
                <a:avLst/>
              </a:prstTxWarp>
            </a:bodyPr>
            <a:lstStyle/>
            <a:p>
              <a:endParaRPr lang="en-US" sz="2706"/>
            </a:p>
          </p:txBody>
        </p:sp>
        <p:sp>
          <p:nvSpPr>
            <p:cNvPr id="12" name="Freeform 894">
              <a:extLst>
                <a:ext uri="{FF2B5EF4-FFF2-40B4-BE49-F238E27FC236}">
                  <a16:creationId xmlns:a16="http://schemas.microsoft.com/office/drawing/2014/main" id="{7A33E9AD-D227-F1C7-E115-37EDCE175890}"/>
                </a:ext>
              </a:extLst>
            </p:cNvPr>
            <p:cNvSpPr>
              <a:spLocks noEditPoints="1"/>
            </p:cNvSpPr>
            <p:nvPr/>
          </p:nvSpPr>
          <p:spPr bwMode="auto">
            <a:xfrm>
              <a:off x="9577245" y="3220225"/>
              <a:ext cx="366998" cy="402374"/>
            </a:xfrm>
            <a:custGeom>
              <a:avLst/>
              <a:gdLst>
                <a:gd name="T0" fmla="*/ 221 w 406"/>
                <a:gd name="T1" fmla="*/ 405 h 405"/>
                <a:gd name="T2" fmla="*/ 218 w 406"/>
                <a:gd name="T3" fmla="*/ 405 h 405"/>
                <a:gd name="T4" fmla="*/ 202 w 406"/>
                <a:gd name="T5" fmla="*/ 388 h 405"/>
                <a:gd name="T6" fmla="*/ 185 w 406"/>
                <a:gd name="T7" fmla="*/ 221 h 405"/>
                <a:gd name="T8" fmla="*/ 18 w 406"/>
                <a:gd name="T9" fmla="*/ 204 h 405"/>
                <a:gd name="T10" fmla="*/ 1 w 406"/>
                <a:gd name="T11" fmla="*/ 188 h 405"/>
                <a:gd name="T12" fmla="*/ 12 w 406"/>
                <a:gd name="T13" fmla="*/ 167 h 405"/>
                <a:gd name="T14" fmla="*/ 377 w 406"/>
                <a:gd name="T15" fmla="*/ 3 h 405"/>
                <a:gd name="T16" fmla="*/ 399 w 406"/>
                <a:gd name="T17" fmla="*/ 7 h 405"/>
                <a:gd name="T18" fmla="*/ 403 w 406"/>
                <a:gd name="T19" fmla="*/ 29 h 405"/>
                <a:gd name="T20" fmla="*/ 239 w 406"/>
                <a:gd name="T21" fmla="*/ 394 h 405"/>
                <a:gd name="T22" fmla="*/ 221 w 406"/>
                <a:gd name="T23" fmla="*/ 405 h 405"/>
                <a:gd name="T24" fmla="*/ 93 w 406"/>
                <a:gd name="T25" fmla="*/ 173 h 405"/>
                <a:gd name="T26" fmla="*/ 205 w 406"/>
                <a:gd name="T27" fmla="*/ 184 h 405"/>
                <a:gd name="T28" fmla="*/ 222 w 406"/>
                <a:gd name="T29" fmla="*/ 201 h 405"/>
                <a:gd name="T30" fmla="*/ 233 w 406"/>
                <a:gd name="T31" fmla="*/ 313 h 405"/>
                <a:gd name="T32" fmla="*/ 347 w 406"/>
                <a:gd name="T33" fmla="*/ 59 h 405"/>
                <a:gd name="T34" fmla="*/ 93 w 406"/>
                <a:gd name="T35" fmla="*/ 173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6" h="405">
                  <a:moveTo>
                    <a:pt x="221" y="405"/>
                  </a:moveTo>
                  <a:cubicBezTo>
                    <a:pt x="220" y="405"/>
                    <a:pt x="219" y="405"/>
                    <a:pt x="218" y="405"/>
                  </a:cubicBezTo>
                  <a:cubicBezTo>
                    <a:pt x="210" y="404"/>
                    <a:pt x="203" y="397"/>
                    <a:pt x="202" y="388"/>
                  </a:cubicBezTo>
                  <a:cubicBezTo>
                    <a:pt x="185" y="221"/>
                    <a:pt x="185" y="221"/>
                    <a:pt x="185" y="221"/>
                  </a:cubicBezTo>
                  <a:cubicBezTo>
                    <a:pt x="18" y="204"/>
                    <a:pt x="18" y="204"/>
                    <a:pt x="18" y="204"/>
                  </a:cubicBezTo>
                  <a:cubicBezTo>
                    <a:pt x="9" y="203"/>
                    <a:pt x="2" y="196"/>
                    <a:pt x="1" y="188"/>
                  </a:cubicBezTo>
                  <a:cubicBezTo>
                    <a:pt x="0" y="179"/>
                    <a:pt x="4" y="171"/>
                    <a:pt x="12" y="167"/>
                  </a:cubicBezTo>
                  <a:cubicBezTo>
                    <a:pt x="377" y="3"/>
                    <a:pt x="377" y="3"/>
                    <a:pt x="377" y="3"/>
                  </a:cubicBezTo>
                  <a:cubicBezTo>
                    <a:pt x="385" y="0"/>
                    <a:pt x="393" y="1"/>
                    <a:pt x="399" y="7"/>
                  </a:cubicBezTo>
                  <a:cubicBezTo>
                    <a:pt x="405" y="13"/>
                    <a:pt x="406" y="21"/>
                    <a:pt x="403" y="29"/>
                  </a:cubicBezTo>
                  <a:cubicBezTo>
                    <a:pt x="239" y="394"/>
                    <a:pt x="239" y="394"/>
                    <a:pt x="239" y="394"/>
                  </a:cubicBezTo>
                  <a:cubicBezTo>
                    <a:pt x="236" y="401"/>
                    <a:pt x="229" y="405"/>
                    <a:pt x="221" y="405"/>
                  </a:cubicBezTo>
                  <a:close/>
                  <a:moveTo>
                    <a:pt x="93" y="173"/>
                  </a:moveTo>
                  <a:cubicBezTo>
                    <a:pt x="205" y="184"/>
                    <a:pt x="205" y="184"/>
                    <a:pt x="205" y="184"/>
                  </a:cubicBezTo>
                  <a:cubicBezTo>
                    <a:pt x="214" y="185"/>
                    <a:pt x="221" y="192"/>
                    <a:pt x="222" y="201"/>
                  </a:cubicBezTo>
                  <a:cubicBezTo>
                    <a:pt x="233" y="313"/>
                    <a:pt x="233" y="313"/>
                    <a:pt x="233" y="313"/>
                  </a:cubicBezTo>
                  <a:cubicBezTo>
                    <a:pt x="347" y="59"/>
                    <a:pt x="347" y="59"/>
                    <a:pt x="347" y="59"/>
                  </a:cubicBezTo>
                  <a:lnTo>
                    <a:pt x="93" y="173"/>
                  </a:lnTo>
                  <a:close/>
                </a:path>
              </a:pathLst>
            </a:custGeom>
            <a:solidFill>
              <a:schemeClr val="bg1"/>
            </a:solidFill>
            <a:ln>
              <a:noFill/>
            </a:ln>
          </p:spPr>
          <p:txBody>
            <a:bodyPr vert="horz" wrap="square" lIns="137526" tIns="68764" rIns="137526" bIns="68764" numCol="1" anchor="t" anchorCtr="0" compatLnSpc="1">
              <a:prstTxWarp prst="textNoShape">
                <a:avLst/>
              </a:prstTxWarp>
            </a:bodyPr>
            <a:lstStyle/>
            <a:p>
              <a:endParaRPr lang="en-US" sz="2706">
                <a:solidFill>
                  <a:schemeClr val="bg1"/>
                </a:solidFill>
              </a:endParaRPr>
            </a:p>
          </p:txBody>
        </p:sp>
        <p:sp>
          <p:nvSpPr>
            <p:cNvPr id="13" name="TextBox 12">
              <a:extLst>
                <a:ext uri="{FF2B5EF4-FFF2-40B4-BE49-F238E27FC236}">
                  <a16:creationId xmlns:a16="http://schemas.microsoft.com/office/drawing/2014/main" id="{80B3BC4E-855B-F698-1F7D-1EA25064666D}"/>
                </a:ext>
              </a:extLst>
            </p:cNvPr>
            <p:cNvSpPr txBox="1"/>
            <p:nvPr/>
          </p:nvSpPr>
          <p:spPr>
            <a:xfrm>
              <a:off x="8847063" y="4377160"/>
              <a:ext cx="1838670" cy="415499"/>
            </a:xfrm>
            <a:prstGeom prst="rect">
              <a:avLst/>
            </a:prstGeom>
            <a:noFill/>
          </p:spPr>
          <p:txBody>
            <a:bodyPr wrap="square" rtlCol="0">
              <a:spAutoFit/>
            </a:bodyPr>
            <a:lstStyle/>
            <a:p>
              <a:pPr algn="ctr"/>
              <a:r>
                <a:rPr lang="en-US" sz="2400" dirty="0">
                  <a:latin typeface="Raleway SemiBold" panose="020B0703030101060003" pitchFamily="34" charset="0"/>
                  <a:cs typeface="Poppins SemiBold" panose="00000700000000000000" pitchFamily="2" charset="0"/>
                </a:rPr>
                <a:t>Commitment</a:t>
              </a:r>
            </a:p>
            <a:p>
              <a:pPr algn="ctr"/>
              <a:r>
                <a:rPr lang="en-US" sz="2400" dirty="0">
                  <a:latin typeface="Raleway SemiBold" panose="020B0703030101060003" pitchFamily="34" charset="0"/>
                  <a:cs typeface="Poppins SemiBold" panose="00000700000000000000" pitchFamily="2" charset="0"/>
                </a:rPr>
                <a:t>To Work</a:t>
              </a:r>
            </a:p>
          </p:txBody>
        </p:sp>
        <p:sp>
          <p:nvSpPr>
            <p:cNvPr id="14" name="TextBox 13">
              <a:extLst>
                <a:ext uri="{FF2B5EF4-FFF2-40B4-BE49-F238E27FC236}">
                  <a16:creationId xmlns:a16="http://schemas.microsoft.com/office/drawing/2014/main" id="{C6DCAE58-1D37-B39C-0310-4DAF99A8B076}"/>
                </a:ext>
              </a:extLst>
            </p:cNvPr>
            <p:cNvSpPr txBox="1"/>
            <p:nvPr/>
          </p:nvSpPr>
          <p:spPr>
            <a:xfrm>
              <a:off x="8892376" y="4824285"/>
              <a:ext cx="1748044" cy="638028"/>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looked more obscure</a:t>
              </a:r>
            </a:p>
            <a:p>
              <a:pPr algn="ctr">
                <a:lnSpc>
                  <a:spcPts val="3200"/>
                </a:lnSpc>
              </a:pPr>
              <a:r>
                <a:rPr lang="en-US" sz="1800" dirty="0">
                  <a:latin typeface="Raleway" panose="020B0503030101060003" pitchFamily="34" charset="0"/>
                  <a:cs typeface="Poppins Light" panose="00000400000000000000" pitchFamily="2" charset="0"/>
                </a:rPr>
                <a:t>Words connecter a Lorem</a:t>
              </a:r>
            </a:p>
            <a:p>
              <a:pPr algn="ctr">
                <a:lnSpc>
                  <a:spcPts val="3200"/>
                </a:lnSpc>
              </a:pPr>
              <a:r>
                <a:rPr lang="en-US" sz="1800" dirty="0">
                  <a:latin typeface="Raleway" panose="020B0503030101060003" pitchFamily="34" charset="0"/>
                  <a:cs typeface="Poppins Light" panose="00000400000000000000" pitchFamily="2" charset="0"/>
                </a:rPr>
                <a:t>passage going.</a:t>
              </a:r>
            </a:p>
          </p:txBody>
        </p:sp>
        <p:sp>
          <p:nvSpPr>
            <p:cNvPr id="15" name="TextBox 14">
              <a:extLst>
                <a:ext uri="{FF2B5EF4-FFF2-40B4-BE49-F238E27FC236}">
                  <a16:creationId xmlns:a16="http://schemas.microsoft.com/office/drawing/2014/main" id="{A3D67EAE-05FC-BE14-5567-B01AC767CE53}"/>
                </a:ext>
              </a:extLst>
            </p:cNvPr>
            <p:cNvSpPr txBox="1"/>
            <p:nvPr/>
          </p:nvSpPr>
          <p:spPr>
            <a:xfrm>
              <a:off x="5599666" y="1931491"/>
              <a:ext cx="1838670" cy="415499"/>
            </a:xfrm>
            <a:prstGeom prst="rect">
              <a:avLst/>
            </a:prstGeom>
            <a:noFill/>
          </p:spPr>
          <p:txBody>
            <a:bodyPr wrap="square" rtlCol="0">
              <a:spAutoFit/>
            </a:bodyPr>
            <a:lstStyle/>
            <a:p>
              <a:pPr algn="ctr"/>
              <a:r>
                <a:rPr lang="en-US" sz="2400" dirty="0">
                  <a:latin typeface="Raleway SemiBold" panose="020B0703030101060003" pitchFamily="34" charset="0"/>
                  <a:cs typeface="Poppins SemiBold" panose="00000700000000000000" pitchFamily="2" charset="0"/>
                </a:rPr>
                <a:t>Standard</a:t>
              </a:r>
            </a:p>
            <a:p>
              <a:pPr algn="ctr"/>
              <a:r>
                <a:rPr lang="en-US" sz="2400" dirty="0">
                  <a:latin typeface="Raleway SemiBold" panose="020B0703030101060003" pitchFamily="34" charset="0"/>
                  <a:cs typeface="Poppins SemiBold" panose="00000700000000000000" pitchFamily="2" charset="0"/>
                </a:rPr>
                <a:t>Of Excellence</a:t>
              </a:r>
            </a:p>
          </p:txBody>
        </p:sp>
        <p:sp>
          <p:nvSpPr>
            <p:cNvPr id="16" name="TextBox 15">
              <a:extLst>
                <a:ext uri="{FF2B5EF4-FFF2-40B4-BE49-F238E27FC236}">
                  <a16:creationId xmlns:a16="http://schemas.microsoft.com/office/drawing/2014/main" id="{D79F3E71-55B6-C584-FA3A-512B54E045F7}"/>
                </a:ext>
              </a:extLst>
            </p:cNvPr>
            <p:cNvSpPr txBox="1"/>
            <p:nvPr/>
          </p:nvSpPr>
          <p:spPr>
            <a:xfrm>
              <a:off x="6640409" y="5425210"/>
              <a:ext cx="1748044" cy="638028"/>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looked more obscure</a:t>
              </a:r>
            </a:p>
            <a:p>
              <a:pPr algn="ctr">
                <a:lnSpc>
                  <a:spcPts val="3200"/>
                </a:lnSpc>
              </a:pPr>
              <a:r>
                <a:rPr lang="en-US" sz="1800" dirty="0">
                  <a:latin typeface="Raleway" panose="020B0503030101060003" pitchFamily="34" charset="0"/>
                  <a:cs typeface="Poppins Light" panose="00000400000000000000" pitchFamily="2" charset="0"/>
                </a:rPr>
                <a:t>Words connecter a Lorem</a:t>
              </a:r>
            </a:p>
            <a:p>
              <a:pPr algn="ctr">
                <a:lnSpc>
                  <a:spcPts val="3200"/>
                </a:lnSpc>
              </a:pPr>
              <a:r>
                <a:rPr lang="en-US" sz="1800" dirty="0">
                  <a:latin typeface="Raleway" panose="020B0503030101060003" pitchFamily="34" charset="0"/>
                  <a:cs typeface="Poppins Light" panose="00000400000000000000" pitchFamily="2" charset="0"/>
                </a:rPr>
                <a:t>passage going.</a:t>
              </a:r>
            </a:p>
          </p:txBody>
        </p:sp>
        <p:sp>
          <p:nvSpPr>
            <p:cNvPr id="17" name="TextBox 16">
              <a:extLst>
                <a:ext uri="{FF2B5EF4-FFF2-40B4-BE49-F238E27FC236}">
                  <a16:creationId xmlns:a16="http://schemas.microsoft.com/office/drawing/2014/main" id="{37DE110B-614C-7E8B-C49C-F9D97EE4341E}"/>
                </a:ext>
              </a:extLst>
            </p:cNvPr>
            <p:cNvSpPr txBox="1"/>
            <p:nvPr/>
          </p:nvSpPr>
          <p:spPr>
            <a:xfrm>
              <a:off x="3278975" y="1299732"/>
              <a:ext cx="2041538" cy="230833"/>
            </a:xfrm>
            <a:prstGeom prst="rect">
              <a:avLst/>
            </a:prstGeom>
            <a:noFill/>
          </p:spPr>
          <p:txBody>
            <a:bodyPr wrap="square" rtlCol="0">
              <a:spAutoFit/>
            </a:bodyPr>
            <a:lstStyle/>
            <a:p>
              <a:pPr algn="ctr"/>
              <a:r>
                <a:rPr lang="en-US" sz="2400" dirty="0">
                  <a:latin typeface="Raleway SemiBold" panose="020B0703030101060003" pitchFamily="34" charset="0"/>
                  <a:cs typeface="Poppins SemiBold" panose="00000700000000000000" pitchFamily="2" charset="0"/>
                </a:rPr>
                <a:t>Cost Effective</a:t>
              </a:r>
            </a:p>
          </p:txBody>
        </p:sp>
        <p:sp>
          <p:nvSpPr>
            <p:cNvPr id="18" name="TextBox 17">
              <a:extLst>
                <a:ext uri="{FF2B5EF4-FFF2-40B4-BE49-F238E27FC236}">
                  <a16:creationId xmlns:a16="http://schemas.microsoft.com/office/drawing/2014/main" id="{C2817BB0-C4D5-EF18-C86D-56D06B10332F}"/>
                </a:ext>
              </a:extLst>
            </p:cNvPr>
            <p:cNvSpPr txBox="1"/>
            <p:nvPr/>
          </p:nvSpPr>
          <p:spPr>
            <a:xfrm>
              <a:off x="4144065" y="5670762"/>
              <a:ext cx="1748044" cy="638028"/>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looked more obscure</a:t>
              </a:r>
            </a:p>
            <a:p>
              <a:pPr algn="ctr">
                <a:lnSpc>
                  <a:spcPts val="3200"/>
                </a:lnSpc>
              </a:pPr>
              <a:r>
                <a:rPr lang="en-US" sz="1800" dirty="0">
                  <a:latin typeface="Raleway" panose="020B0503030101060003" pitchFamily="34" charset="0"/>
                  <a:cs typeface="Poppins Light" panose="00000400000000000000" pitchFamily="2" charset="0"/>
                </a:rPr>
                <a:t>Words connecter a Lorem</a:t>
              </a:r>
            </a:p>
            <a:p>
              <a:pPr algn="ctr">
                <a:lnSpc>
                  <a:spcPts val="3200"/>
                </a:lnSpc>
              </a:pPr>
              <a:r>
                <a:rPr lang="en-US" sz="1800" dirty="0">
                  <a:latin typeface="Raleway" panose="020B0503030101060003" pitchFamily="34" charset="0"/>
                  <a:cs typeface="Poppins Light" panose="00000400000000000000" pitchFamily="2" charset="0"/>
                </a:rPr>
                <a:t>passage going.</a:t>
              </a:r>
            </a:p>
          </p:txBody>
        </p:sp>
        <p:sp>
          <p:nvSpPr>
            <p:cNvPr id="19" name="TextBox 18">
              <a:extLst>
                <a:ext uri="{FF2B5EF4-FFF2-40B4-BE49-F238E27FC236}">
                  <a16:creationId xmlns:a16="http://schemas.microsoft.com/office/drawing/2014/main" id="{409CB07A-B65A-D5E5-AD87-89A458A3F745}"/>
                </a:ext>
              </a:extLst>
            </p:cNvPr>
            <p:cNvSpPr txBox="1"/>
            <p:nvPr/>
          </p:nvSpPr>
          <p:spPr>
            <a:xfrm>
              <a:off x="1468167" y="4517412"/>
              <a:ext cx="1838670" cy="446276"/>
            </a:xfrm>
            <a:prstGeom prst="rect">
              <a:avLst/>
            </a:prstGeom>
            <a:noFill/>
          </p:spPr>
          <p:txBody>
            <a:bodyPr wrap="square" rtlCol="0">
              <a:spAutoFit/>
            </a:bodyPr>
            <a:lstStyle/>
            <a:p>
              <a:pPr algn="ctr"/>
              <a:r>
                <a:rPr lang="en-US" sz="2600" spc="200" dirty="0">
                  <a:latin typeface="Raleway SemiBold" panose="020B0703030101060003" pitchFamily="34" charset="0"/>
                  <a:cs typeface="Poppins SemiBold" panose="00000700000000000000" pitchFamily="2" charset="0"/>
                </a:rPr>
                <a:t>Easily</a:t>
              </a:r>
            </a:p>
            <a:p>
              <a:pPr algn="ctr"/>
              <a:r>
                <a:rPr lang="en-US" sz="2600" spc="200" dirty="0">
                  <a:latin typeface="Raleway SemiBold" panose="020B0703030101060003" pitchFamily="34" charset="0"/>
                  <a:cs typeface="Poppins SemiBold" panose="00000700000000000000" pitchFamily="2" charset="0"/>
                </a:rPr>
                <a:t>Customization</a:t>
              </a:r>
            </a:p>
          </p:txBody>
        </p:sp>
        <p:sp>
          <p:nvSpPr>
            <p:cNvPr id="20" name="TextBox 19">
              <a:extLst>
                <a:ext uri="{FF2B5EF4-FFF2-40B4-BE49-F238E27FC236}">
                  <a16:creationId xmlns:a16="http://schemas.microsoft.com/office/drawing/2014/main" id="{09F52FB4-368C-9575-120F-9BDF702AA24C}"/>
                </a:ext>
              </a:extLst>
            </p:cNvPr>
            <p:cNvSpPr txBox="1"/>
            <p:nvPr/>
          </p:nvSpPr>
          <p:spPr>
            <a:xfrm>
              <a:off x="1508299" y="5040630"/>
              <a:ext cx="1748044" cy="638028"/>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looked more obscure</a:t>
              </a:r>
            </a:p>
            <a:p>
              <a:pPr algn="ctr">
                <a:lnSpc>
                  <a:spcPts val="3200"/>
                </a:lnSpc>
              </a:pPr>
              <a:r>
                <a:rPr lang="en-US" sz="1800" dirty="0">
                  <a:latin typeface="Raleway" panose="020B0503030101060003" pitchFamily="34" charset="0"/>
                  <a:cs typeface="Poppins Light" panose="00000400000000000000" pitchFamily="2" charset="0"/>
                </a:rPr>
                <a:t>Words connecter a to Lorem</a:t>
              </a:r>
            </a:p>
            <a:p>
              <a:pPr algn="ctr">
                <a:lnSpc>
                  <a:spcPts val="3200"/>
                </a:lnSpc>
              </a:pPr>
              <a:r>
                <a:rPr lang="en-US" sz="1800" dirty="0">
                  <a:latin typeface="Raleway" panose="020B0503030101060003" pitchFamily="34" charset="0"/>
                  <a:cs typeface="Poppins Light" panose="00000400000000000000" pitchFamily="2" charset="0"/>
                </a:rPr>
                <a:t>passage going.</a:t>
              </a:r>
            </a:p>
          </p:txBody>
        </p:sp>
      </p:grpSp>
    </p:spTree>
    <p:extLst>
      <p:ext uri="{BB962C8B-B14F-4D97-AF65-F5344CB8AC3E}">
        <p14:creationId xmlns:p14="http://schemas.microsoft.com/office/powerpoint/2010/main" val="25474679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616B97-F0D9-05C2-C4F0-329CA98B38A5}"/>
              </a:ext>
            </a:extLst>
          </p:cNvPr>
          <p:cNvSpPr txBox="1"/>
          <p:nvPr/>
        </p:nvSpPr>
        <p:spPr>
          <a:xfrm>
            <a:off x="1445612" y="1536516"/>
            <a:ext cx="5717188" cy="1477328"/>
          </a:xfrm>
          <a:prstGeom prst="rect">
            <a:avLst/>
          </a:prstGeom>
          <a:noFill/>
        </p:spPr>
        <p:txBody>
          <a:bodyPr wrap="square" rtlCol="0" anchor="ctr">
            <a:spAutoFit/>
          </a:bodyPr>
          <a:lstStyle/>
          <a:p>
            <a:pPr>
              <a:lnSpc>
                <a:spcPts val="5400"/>
              </a:lnSpc>
            </a:pPr>
            <a:r>
              <a:rPr lang="en-US" sz="5400" spc="400" dirty="0">
                <a:latin typeface="Raleway Black" panose="020B0A03030101060003" pitchFamily="34" charset="0"/>
                <a:ea typeface="Montserrat Black" charset="0"/>
                <a:cs typeface="Montserrat Black" charset="0"/>
              </a:rPr>
              <a:t>Social Media History</a:t>
            </a:r>
          </a:p>
        </p:txBody>
      </p:sp>
      <p:sp>
        <p:nvSpPr>
          <p:cNvPr id="3" name="Rectangle 2">
            <a:extLst>
              <a:ext uri="{FF2B5EF4-FFF2-40B4-BE49-F238E27FC236}">
                <a16:creationId xmlns:a16="http://schemas.microsoft.com/office/drawing/2014/main" id="{92D75C31-6FE4-FC62-37CA-D47CC80B6C0C}"/>
              </a:ext>
            </a:extLst>
          </p:cNvPr>
          <p:cNvSpPr/>
          <p:nvPr/>
        </p:nvSpPr>
        <p:spPr>
          <a:xfrm flipH="1">
            <a:off x="1762" y="1413366"/>
            <a:ext cx="508000" cy="1569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grpSp>
        <p:nvGrpSpPr>
          <p:cNvPr id="4" name="Group 3">
            <a:extLst>
              <a:ext uri="{FF2B5EF4-FFF2-40B4-BE49-F238E27FC236}">
                <a16:creationId xmlns:a16="http://schemas.microsoft.com/office/drawing/2014/main" id="{84DC75BD-9ACC-D006-41C2-231F6AED7063}"/>
              </a:ext>
            </a:extLst>
          </p:cNvPr>
          <p:cNvGrpSpPr/>
          <p:nvPr/>
        </p:nvGrpSpPr>
        <p:grpSpPr>
          <a:xfrm>
            <a:off x="12999878" y="3691138"/>
            <a:ext cx="5995948" cy="10297820"/>
            <a:chOff x="1247979" y="2671729"/>
            <a:chExt cx="2557193" cy="4391886"/>
          </a:xfrm>
        </p:grpSpPr>
        <p:sp>
          <p:nvSpPr>
            <p:cNvPr id="5" name="Shape 47">
              <a:extLst>
                <a:ext uri="{FF2B5EF4-FFF2-40B4-BE49-F238E27FC236}">
                  <a16:creationId xmlns:a16="http://schemas.microsoft.com/office/drawing/2014/main" id="{A7D62BF1-FB18-C4C3-D66B-6A1C95FCD8DF}"/>
                </a:ext>
              </a:extLst>
            </p:cNvPr>
            <p:cNvSpPr/>
            <p:nvPr/>
          </p:nvSpPr>
          <p:spPr>
            <a:xfrm>
              <a:off x="1247979" y="2671729"/>
              <a:ext cx="2557193" cy="4391886"/>
            </a:xfrm>
            <a:custGeom>
              <a:avLst/>
              <a:gdLst/>
              <a:ahLst/>
              <a:cxnLst>
                <a:cxn ang="0">
                  <a:pos x="wd2" y="hd2"/>
                </a:cxn>
                <a:cxn ang="5400000">
                  <a:pos x="wd2" y="hd2"/>
                </a:cxn>
                <a:cxn ang="10800000">
                  <a:pos x="wd2" y="hd2"/>
                </a:cxn>
                <a:cxn ang="16200000">
                  <a:pos x="wd2" y="hd2"/>
                </a:cxn>
              </a:cxnLst>
              <a:rect l="0" t="0" r="r" b="b"/>
              <a:pathLst>
                <a:path w="21479" h="21409" extrusionOk="0">
                  <a:moveTo>
                    <a:pt x="0" y="7374"/>
                  </a:moveTo>
                  <a:lnTo>
                    <a:pt x="504" y="7155"/>
                  </a:lnTo>
                  <a:cubicBezTo>
                    <a:pt x="504" y="7155"/>
                    <a:pt x="7494" y="10518"/>
                    <a:pt x="9383" y="11578"/>
                  </a:cubicBezTo>
                  <a:cubicBezTo>
                    <a:pt x="9005" y="9238"/>
                    <a:pt x="8124" y="8434"/>
                    <a:pt x="8124" y="8434"/>
                  </a:cubicBezTo>
                  <a:cubicBezTo>
                    <a:pt x="4282" y="5511"/>
                    <a:pt x="2771" y="4195"/>
                    <a:pt x="2015" y="2258"/>
                  </a:cubicBezTo>
                  <a:cubicBezTo>
                    <a:pt x="1763" y="1819"/>
                    <a:pt x="2204" y="1746"/>
                    <a:pt x="2771" y="2550"/>
                  </a:cubicBezTo>
                  <a:cubicBezTo>
                    <a:pt x="3338" y="3354"/>
                    <a:pt x="6171" y="5401"/>
                    <a:pt x="8061" y="6899"/>
                  </a:cubicBezTo>
                  <a:cubicBezTo>
                    <a:pt x="7998" y="2843"/>
                    <a:pt x="10139" y="1161"/>
                    <a:pt x="10769" y="138"/>
                  </a:cubicBezTo>
                  <a:cubicBezTo>
                    <a:pt x="11209" y="-191"/>
                    <a:pt x="11146" y="101"/>
                    <a:pt x="10957" y="650"/>
                  </a:cubicBezTo>
                  <a:cubicBezTo>
                    <a:pt x="10769" y="1198"/>
                    <a:pt x="9383" y="2806"/>
                    <a:pt x="10076" y="6826"/>
                  </a:cubicBezTo>
                  <a:cubicBezTo>
                    <a:pt x="12028" y="9933"/>
                    <a:pt x="12406" y="10737"/>
                    <a:pt x="12406" y="10737"/>
                  </a:cubicBezTo>
                  <a:cubicBezTo>
                    <a:pt x="14736" y="8763"/>
                    <a:pt x="18199" y="8105"/>
                    <a:pt x="18766" y="4889"/>
                  </a:cubicBezTo>
                  <a:cubicBezTo>
                    <a:pt x="18829" y="4597"/>
                    <a:pt x="19711" y="6570"/>
                    <a:pt x="17255" y="9019"/>
                  </a:cubicBezTo>
                  <a:cubicBezTo>
                    <a:pt x="19774" y="8654"/>
                    <a:pt x="21285" y="8142"/>
                    <a:pt x="21474" y="8179"/>
                  </a:cubicBezTo>
                  <a:cubicBezTo>
                    <a:pt x="21600" y="8398"/>
                    <a:pt x="19207" y="9312"/>
                    <a:pt x="16310" y="10371"/>
                  </a:cubicBezTo>
                  <a:cubicBezTo>
                    <a:pt x="13917" y="11504"/>
                    <a:pt x="13602" y="12528"/>
                    <a:pt x="13791" y="13844"/>
                  </a:cubicBezTo>
                  <a:cubicBezTo>
                    <a:pt x="14547" y="16110"/>
                    <a:pt x="15177" y="19180"/>
                    <a:pt x="13287" y="21080"/>
                  </a:cubicBezTo>
                  <a:cubicBezTo>
                    <a:pt x="13287" y="21080"/>
                    <a:pt x="12658" y="21117"/>
                    <a:pt x="12217" y="21117"/>
                  </a:cubicBezTo>
                  <a:cubicBezTo>
                    <a:pt x="12154" y="20678"/>
                    <a:pt x="12217" y="20459"/>
                    <a:pt x="12217" y="20459"/>
                  </a:cubicBezTo>
                  <a:cubicBezTo>
                    <a:pt x="11083" y="21263"/>
                    <a:pt x="9887" y="21336"/>
                    <a:pt x="9383" y="21336"/>
                  </a:cubicBezTo>
                  <a:cubicBezTo>
                    <a:pt x="7494" y="21409"/>
                    <a:pt x="5731" y="21409"/>
                    <a:pt x="5731" y="21409"/>
                  </a:cubicBezTo>
                  <a:cubicBezTo>
                    <a:pt x="7494" y="20715"/>
                    <a:pt x="9761" y="19618"/>
                    <a:pt x="9887" y="17279"/>
                  </a:cubicBezTo>
                  <a:cubicBezTo>
                    <a:pt x="10139" y="14319"/>
                    <a:pt x="8438" y="12308"/>
                    <a:pt x="5290" y="11102"/>
                  </a:cubicBezTo>
                  <a:cubicBezTo>
                    <a:pt x="3275" y="10664"/>
                    <a:pt x="1637" y="10664"/>
                    <a:pt x="1448" y="10627"/>
                  </a:cubicBezTo>
                  <a:cubicBezTo>
                    <a:pt x="1134" y="10371"/>
                    <a:pt x="4345" y="10298"/>
                    <a:pt x="4345" y="10298"/>
                  </a:cubicBezTo>
                  <a:cubicBezTo>
                    <a:pt x="1448" y="8398"/>
                    <a:pt x="1008" y="8142"/>
                    <a:pt x="0" y="7374"/>
                  </a:cubicBezTo>
                  <a:close/>
                </a:path>
              </a:pathLst>
            </a:custGeom>
            <a:solidFill>
              <a:schemeClr val="tx1">
                <a:lumMod val="50000"/>
                <a:lumOff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6000"/>
            </a:p>
          </p:txBody>
        </p:sp>
        <p:sp>
          <p:nvSpPr>
            <p:cNvPr id="6" name="Shape 48">
              <a:extLst>
                <a:ext uri="{FF2B5EF4-FFF2-40B4-BE49-F238E27FC236}">
                  <a16:creationId xmlns:a16="http://schemas.microsoft.com/office/drawing/2014/main" id="{F870958B-B7DB-F325-46D0-548F1D0765C3}"/>
                </a:ext>
              </a:extLst>
            </p:cNvPr>
            <p:cNvSpPr/>
            <p:nvPr/>
          </p:nvSpPr>
          <p:spPr>
            <a:xfrm>
              <a:off x="2333372" y="2671729"/>
              <a:ext cx="1471780" cy="4333540"/>
            </a:xfrm>
            <a:custGeom>
              <a:avLst/>
              <a:gdLst/>
              <a:ahLst/>
              <a:cxnLst>
                <a:cxn ang="0">
                  <a:pos x="wd2" y="hd2"/>
                </a:cxn>
                <a:cxn ang="5400000">
                  <a:pos x="wd2" y="hd2"/>
                </a:cxn>
                <a:cxn ang="10800000">
                  <a:pos x="wd2" y="hd2"/>
                </a:cxn>
                <a:cxn ang="16200000">
                  <a:pos x="wd2" y="hd2"/>
                </a:cxn>
              </a:cxnLst>
              <a:rect l="0" t="0" r="r" b="b"/>
              <a:pathLst>
                <a:path w="21147" h="21450" extrusionOk="0">
                  <a:moveTo>
                    <a:pt x="21139" y="8304"/>
                  </a:moveTo>
                  <a:cubicBezTo>
                    <a:pt x="20815" y="8267"/>
                    <a:pt x="18230" y="8787"/>
                    <a:pt x="13921" y="9158"/>
                  </a:cubicBezTo>
                  <a:cubicBezTo>
                    <a:pt x="18122" y="6672"/>
                    <a:pt x="16614" y="4668"/>
                    <a:pt x="16506" y="4964"/>
                  </a:cubicBezTo>
                  <a:cubicBezTo>
                    <a:pt x="15537" y="8230"/>
                    <a:pt x="9612" y="8898"/>
                    <a:pt x="5626" y="10902"/>
                  </a:cubicBezTo>
                  <a:cubicBezTo>
                    <a:pt x="5626" y="10902"/>
                    <a:pt x="4980" y="10086"/>
                    <a:pt x="1640" y="6931"/>
                  </a:cubicBezTo>
                  <a:cubicBezTo>
                    <a:pt x="455" y="2849"/>
                    <a:pt x="2825" y="1216"/>
                    <a:pt x="3148" y="660"/>
                  </a:cubicBezTo>
                  <a:cubicBezTo>
                    <a:pt x="3449" y="142"/>
                    <a:pt x="3562" y="-150"/>
                    <a:pt x="2971" y="80"/>
                  </a:cubicBezTo>
                  <a:cubicBezTo>
                    <a:pt x="1774" y="1691"/>
                    <a:pt x="-246" y="3524"/>
                    <a:pt x="24" y="5620"/>
                  </a:cubicBezTo>
                  <a:cubicBezTo>
                    <a:pt x="312" y="7847"/>
                    <a:pt x="2035" y="9925"/>
                    <a:pt x="3184" y="12745"/>
                  </a:cubicBezTo>
                  <a:cubicBezTo>
                    <a:pt x="4277" y="15427"/>
                    <a:pt x="6664" y="18825"/>
                    <a:pt x="2942" y="21450"/>
                  </a:cubicBezTo>
                  <a:cubicBezTo>
                    <a:pt x="3687" y="21319"/>
                    <a:pt x="4504" y="21110"/>
                    <a:pt x="5303" y="20773"/>
                  </a:cubicBezTo>
                  <a:cubicBezTo>
                    <a:pt x="5303" y="20773"/>
                    <a:pt x="5195" y="20996"/>
                    <a:pt x="5303" y="21441"/>
                  </a:cubicBezTo>
                  <a:cubicBezTo>
                    <a:pt x="6057" y="21441"/>
                    <a:pt x="7134" y="21404"/>
                    <a:pt x="7134" y="21404"/>
                  </a:cubicBezTo>
                  <a:cubicBezTo>
                    <a:pt x="10366" y="19474"/>
                    <a:pt x="9289" y="16357"/>
                    <a:pt x="7996" y="14056"/>
                  </a:cubicBezTo>
                  <a:cubicBezTo>
                    <a:pt x="7673" y="12720"/>
                    <a:pt x="8212" y="11681"/>
                    <a:pt x="12305" y="10531"/>
                  </a:cubicBezTo>
                  <a:cubicBezTo>
                    <a:pt x="17260" y="9455"/>
                    <a:pt x="21354" y="8527"/>
                    <a:pt x="21139" y="8304"/>
                  </a:cubicBezTo>
                  <a:close/>
                </a:path>
              </a:pathLst>
            </a:custGeom>
            <a:solidFill>
              <a:schemeClr val="bg1">
                <a:alpha val="48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6000"/>
            </a:p>
          </p:txBody>
        </p:sp>
      </p:grpSp>
      <p:sp>
        <p:nvSpPr>
          <p:cNvPr id="7" name="Oval 6">
            <a:extLst>
              <a:ext uri="{FF2B5EF4-FFF2-40B4-BE49-F238E27FC236}">
                <a16:creationId xmlns:a16="http://schemas.microsoft.com/office/drawing/2014/main" id="{4F9D159C-65FE-ED03-F254-9663A259EBF2}"/>
              </a:ext>
            </a:extLst>
          </p:cNvPr>
          <p:cNvSpPr/>
          <p:nvPr/>
        </p:nvSpPr>
        <p:spPr>
          <a:xfrm>
            <a:off x="11927387" y="1788659"/>
            <a:ext cx="2516734" cy="25167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8" name="Oval 7">
            <a:extLst>
              <a:ext uri="{FF2B5EF4-FFF2-40B4-BE49-F238E27FC236}">
                <a16:creationId xmlns:a16="http://schemas.microsoft.com/office/drawing/2014/main" id="{4234454B-05A1-5208-8DA0-5AD0CBEB4311}"/>
              </a:ext>
            </a:extLst>
          </p:cNvPr>
          <p:cNvSpPr/>
          <p:nvPr/>
        </p:nvSpPr>
        <p:spPr>
          <a:xfrm>
            <a:off x="14142322" y="4104312"/>
            <a:ext cx="1038592" cy="10385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9" name="Oval 8">
            <a:extLst>
              <a:ext uri="{FF2B5EF4-FFF2-40B4-BE49-F238E27FC236}">
                <a16:creationId xmlns:a16="http://schemas.microsoft.com/office/drawing/2014/main" id="{47ADFF3A-0F93-86B3-5A02-661BA06279D1}"/>
              </a:ext>
            </a:extLst>
          </p:cNvPr>
          <p:cNvSpPr/>
          <p:nvPr/>
        </p:nvSpPr>
        <p:spPr>
          <a:xfrm>
            <a:off x="14597721" y="1424351"/>
            <a:ext cx="1730218" cy="173021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0" name="Oval 9">
            <a:extLst>
              <a:ext uri="{FF2B5EF4-FFF2-40B4-BE49-F238E27FC236}">
                <a16:creationId xmlns:a16="http://schemas.microsoft.com/office/drawing/2014/main" id="{3DA02586-DC69-1A34-E927-F6952F18E670}"/>
              </a:ext>
            </a:extLst>
          </p:cNvPr>
          <p:cNvSpPr/>
          <p:nvPr/>
        </p:nvSpPr>
        <p:spPr>
          <a:xfrm>
            <a:off x="16327936" y="6041352"/>
            <a:ext cx="1155604" cy="11556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1" name="Oval 10">
            <a:extLst>
              <a:ext uri="{FF2B5EF4-FFF2-40B4-BE49-F238E27FC236}">
                <a16:creationId xmlns:a16="http://schemas.microsoft.com/office/drawing/2014/main" id="{5154C8B8-B7BD-87E9-F356-1A0C2B73DE78}"/>
              </a:ext>
            </a:extLst>
          </p:cNvPr>
          <p:cNvSpPr/>
          <p:nvPr/>
        </p:nvSpPr>
        <p:spPr>
          <a:xfrm>
            <a:off x="16253405" y="3886125"/>
            <a:ext cx="1748726" cy="17487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2" name="Oval 11">
            <a:extLst>
              <a:ext uri="{FF2B5EF4-FFF2-40B4-BE49-F238E27FC236}">
                <a16:creationId xmlns:a16="http://schemas.microsoft.com/office/drawing/2014/main" id="{72C52DE1-DB1A-55D4-8BE2-AD3D37718301}"/>
              </a:ext>
            </a:extLst>
          </p:cNvPr>
          <p:cNvSpPr/>
          <p:nvPr/>
        </p:nvSpPr>
        <p:spPr>
          <a:xfrm>
            <a:off x="16554294" y="1102592"/>
            <a:ext cx="2516732" cy="25167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3" name="Oval 12">
            <a:extLst>
              <a:ext uri="{FF2B5EF4-FFF2-40B4-BE49-F238E27FC236}">
                <a16:creationId xmlns:a16="http://schemas.microsoft.com/office/drawing/2014/main" id="{66426D1C-4832-464E-8C55-7D79C562F3C9}"/>
              </a:ext>
            </a:extLst>
          </p:cNvPr>
          <p:cNvSpPr/>
          <p:nvPr/>
        </p:nvSpPr>
        <p:spPr>
          <a:xfrm>
            <a:off x="18445979" y="3884538"/>
            <a:ext cx="1748730" cy="17487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4" name="Oval 13">
            <a:extLst>
              <a:ext uri="{FF2B5EF4-FFF2-40B4-BE49-F238E27FC236}">
                <a16:creationId xmlns:a16="http://schemas.microsoft.com/office/drawing/2014/main" id="{49B554A1-150D-A7FC-46C1-E5F4B2EF58E9}"/>
              </a:ext>
            </a:extLst>
          </p:cNvPr>
          <p:cNvSpPr/>
          <p:nvPr/>
        </p:nvSpPr>
        <p:spPr>
          <a:xfrm>
            <a:off x="19459326" y="5633268"/>
            <a:ext cx="2887884" cy="2887884"/>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5" name="Oval 14">
            <a:extLst>
              <a:ext uri="{FF2B5EF4-FFF2-40B4-BE49-F238E27FC236}">
                <a16:creationId xmlns:a16="http://schemas.microsoft.com/office/drawing/2014/main" id="{77CBEAB2-E6F8-1383-F3AA-16C92D242F29}"/>
              </a:ext>
            </a:extLst>
          </p:cNvPr>
          <p:cNvSpPr/>
          <p:nvPr/>
        </p:nvSpPr>
        <p:spPr>
          <a:xfrm>
            <a:off x="18515354" y="5898484"/>
            <a:ext cx="737260" cy="7372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6" name="Oval 15">
            <a:extLst>
              <a:ext uri="{FF2B5EF4-FFF2-40B4-BE49-F238E27FC236}">
                <a16:creationId xmlns:a16="http://schemas.microsoft.com/office/drawing/2014/main" id="{CE8FCDC6-B859-FAD3-EACF-3A88EEC97814}"/>
              </a:ext>
            </a:extLst>
          </p:cNvPr>
          <p:cNvSpPr/>
          <p:nvPr/>
        </p:nvSpPr>
        <p:spPr>
          <a:xfrm>
            <a:off x="18515354" y="8327186"/>
            <a:ext cx="1461072" cy="14610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7" name="Oval 16">
            <a:extLst>
              <a:ext uri="{FF2B5EF4-FFF2-40B4-BE49-F238E27FC236}">
                <a16:creationId xmlns:a16="http://schemas.microsoft.com/office/drawing/2014/main" id="{EF70F427-65F1-8FBC-4934-EA84713E950F}"/>
              </a:ext>
            </a:extLst>
          </p:cNvPr>
          <p:cNvSpPr/>
          <p:nvPr/>
        </p:nvSpPr>
        <p:spPr>
          <a:xfrm>
            <a:off x="19576212" y="2135810"/>
            <a:ext cx="1262292" cy="12622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8" name="Oval 17">
            <a:extLst>
              <a:ext uri="{FF2B5EF4-FFF2-40B4-BE49-F238E27FC236}">
                <a16:creationId xmlns:a16="http://schemas.microsoft.com/office/drawing/2014/main" id="{B9DF7D3E-ED0D-B034-D2E9-B37EEB87FF03}"/>
              </a:ext>
            </a:extLst>
          </p:cNvPr>
          <p:cNvSpPr/>
          <p:nvPr/>
        </p:nvSpPr>
        <p:spPr>
          <a:xfrm>
            <a:off x="20362401" y="4747127"/>
            <a:ext cx="553086" cy="5530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19" name="Oval 18">
            <a:extLst>
              <a:ext uri="{FF2B5EF4-FFF2-40B4-BE49-F238E27FC236}">
                <a16:creationId xmlns:a16="http://schemas.microsoft.com/office/drawing/2014/main" id="{706B35E8-2648-125C-FFF9-D99B2BE16E2D}"/>
              </a:ext>
            </a:extLst>
          </p:cNvPr>
          <p:cNvSpPr/>
          <p:nvPr/>
        </p:nvSpPr>
        <p:spPr>
          <a:xfrm>
            <a:off x="21083180" y="3524974"/>
            <a:ext cx="1498696" cy="149869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0" name="Oval 19">
            <a:extLst>
              <a:ext uri="{FF2B5EF4-FFF2-40B4-BE49-F238E27FC236}">
                <a16:creationId xmlns:a16="http://schemas.microsoft.com/office/drawing/2014/main" id="{E5C72BE2-D265-D785-2AEA-D5192E7FC9FB}"/>
              </a:ext>
            </a:extLst>
          </p:cNvPr>
          <p:cNvSpPr/>
          <p:nvPr/>
        </p:nvSpPr>
        <p:spPr>
          <a:xfrm flipH="1">
            <a:off x="12863313" y="5898485"/>
            <a:ext cx="958470" cy="95847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1" name="Oval 20">
            <a:extLst>
              <a:ext uri="{FF2B5EF4-FFF2-40B4-BE49-F238E27FC236}">
                <a16:creationId xmlns:a16="http://schemas.microsoft.com/office/drawing/2014/main" id="{D66C2F04-DC5C-62A2-A00C-AA098E5C3499}"/>
              </a:ext>
            </a:extLst>
          </p:cNvPr>
          <p:cNvSpPr/>
          <p:nvPr/>
        </p:nvSpPr>
        <p:spPr>
          <a:xfrm flipH="1">
            <a:off x="11780237" y="4747127"/>
            <a:ext cx="1151358" cy="11513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2" name="Oval 21">
            <a:extLst>
              <a:ext uri="{FF2B5EF4-FFF2-40B4-BE49-F238E27FC236}">
                <a16:creationId xmlns:a16="http://schemas.microsoft.com/office/drawing/2014/main" id="{B4E236B9-560B-1D61-71AF-0234CAEF9119}"/>
              </a:ext>
            </a:extLst>
          </p:cNvPr>
          <p:cNvSpPr/>
          <p:nvPr/>
        </p:nvSpPr>
        <p:spPr>
          <a:xfrm flipH="1">
            <a:off x="10456885" y="6459643"/>
            <a:ext cx="2061510" cy="206151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3" name="Oval 22">
            <a:extLst>
              <a:ext uri="{FF2B5EF4-FFF2-40B4-BE49-F238E27FC236}">
                <a16:creationId xmlns:a16="http://schemas.microsoft.com/office/drawing/2014/main" id="{DE6764F9-F2D2-ABD2-FDE1-6E79AFC8EFB1}"/>
              </a:ext>
            </a:extLst>
          </p:cNvPr>
          <p:cNvSpPr/>
          <p:nvPr/>
        </p:nvSpPr>
        <p:spPr>
          <a:xfrm flipH="1">
            <a:off x="12725102" y="7934670"/>
            <a:ext cx="559820" cy="5598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4" name="Oval 23">
            <a:extLst>
              <a:ext uri="{FF2B5EF4-FFF2-40B4-BE49-F238E27FC236}">
                <a16:creationId xmlns:a16="http://schemas.microsoft.com/office/drawing/2014/main" id="{D2F772D4-F3A9-FE82-01BA-AAC172493929}"/>
              </a:ext>
            </a:extLst>
          </p:cNvPr>
          <p:cNvSpPr/>
          <p:nvPr/>
        </p:nvSpPr>
        <p:spPr>
          <a:xfrm flipH="1">
            <a:off x="11729628" y="8821222"/>
            <a:ext cx="1555292" cy="15552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25" name="Freeform 8">
            <a:extLst>
              <a:ext uri="{FF2B5EF4-FFF2-40B4-BE49-F238E27FC236}">
                <a16:creationId xmlns:a16="http://schemas.microsoft.com/office/drawing/2014/main" id="{90ECB4A8-7EAD-4E9A-3B30-E22C2486D053}"/>
              </a:ext>
            </a:extLst>
          </p:cNvPr>
          <p:cNvSpPr>
            <a:spLocks/>
          </p:cNvSpPr>
          <p:nvPr/>
        </p:nvSpPr>
        <p:spPr bwMode="auto">
          <a:xfrm>
            <a:off x="20658795" y="6662872"/>
            <a:ext cx="488950" cy="828676"/>
          </a:xfrm>
          <a:custGeom>
            <a:avLst/>
            <a:gdLst>
              <a:gd name="T0" fmla="*/ 217 w 339"/>
              <a:gd name="T1" fmla="*/ 437 h 535"/>
              <a:gd name="T2" fmla="*/ 196 w 339"/>
              <a:gd name="T3" fmla="*/ 414 h 535"/>
              <a:gd name="T4" fmla="*/ 193 w 339"/>
              <a:gd name="T5" fmla="*/ 356 h 535"/>
              <a:gd name="T6" fmla="*/ 193 w 339"/>
              <a:gd name="T7" fmla="*/ 219 h 535"/>
              <a:gd name="T8" fmla="*/ 318 w 339"/>
              <a:gd name="T9" fmla="*/ 219 h 535"/>
              <a:gd name="T10" fmla="*/ 318 w 339"/>
              <a:gd name="T11" fmla="*/ 124 h 535"/>
              <a:gd name="T12" fmla="*/ 193 w 339"/>
              <a:gd name="T13" fmla="*/ 124 h 535"/>
              <a:gd name="T14" fmla="*/ 193 w 339"/>
              <a:gd name="T15" fmla="*/ 0 h 535"/>
              <a:gd name="T16" fmla="*/ 116 w 339"/>
              <a:gd name="T17" fmla="*/ 0 h 535"/>
              <a:gd name="T18" fmla="*/ 98 w 339"/>
              <a:gd name="T19" fmla="*/ 68 h 535"/>
              <a:gd name="T20" fmla="*/ 61 w 339"/>
              <a:gd name="T21" fmla="*/ 114 h 535"/>
              <a:gd name="T22" fmla="*/ 0 w 339"/>
              <a:gd name="T23" fmla="*/ 144 h 535"/>
              <a:gd name="T24" fmla="*/ 0 w 339"/>
              <a:gd name="T25" fmla="*/ 219 h 535"/>
              <a:gd name="T26" fmla="*/ 74 w 339"/>
              <a:gd name="T27" fmla="*/ 219 h 535"/>
              <a:gd name="T28" fmla="*/ 74 w 339"/>
              <a:gd name="T29" fmla="*/ 407 h 535"/>
              <a:gd name="T30" fmla="*/ 81 w 339"/>
              <a:gd name="T31" fmla="*/ 463 h 535"/>
              <a:gd name="T32" fmla="*/ 109 w 339"/>
              <a:gd name="T33" fmla="*/ 499 h 535"/>
              <a:gd name="T34" fmla="*/ 158 w 339"/>
              <a:gd name="T35" fmla="*/ 525 h 535"/>
              <a:gd name="T36" fmla="*/ 216 w 339"/>
              <a:gd name="T37" fmla="*/ 535 h 535"/>
              <a:gd name="T38" fmla="*/ 276 w 339"/>
              <a:gd name="T39" fmla="*/ 528 h 535"/>
              <a:gd name="T40" fmla="*/ 339 w 339"/>
              <a:gd name="T41" fmla="*/ 505 h 535"/>
              <a:gd name="T42" fmla="*/ 339 w 339"/>
              <a:gd name="T43" fmla="*/ 421 h 535"/>
              <a:gd name="T44" fmla="*/ 257 w 339"/>
              <a:gd name="T45" fmla="*/ 448 h 535"/>
              <a:gd name="T46" fmla="*/ 217 w 339"/>
              <a:gd name="T47" fmla="*/ 437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9" h="535">
                <a:moveTo>
                  <a:pt x="217" y="437"/>
                </a:moveTo>
                <a:cubicBezTo>
                  <a:pt x="208" y="432"/>
                  <a:pt x="199" y="423"/>
                  <a:pt x="196" y="414"/>
                </a:cubicBezTo>
                <a:cubicBezTo>
                  <a:pt x="193" y="405"/>
                  <a:pt x="193" y="387"/>
                  <a:pt x="193" y="356"/>
                </a:cubicBezTo>
                <a:cubicBezTo>
                  <a:pt x="193" y="219"/>
                  <a:pt x="193" y="219"/>
                  <a:pt x="193" y="219"/>
                </a:cubicBezTo>
                <a:cubicBezTo>
                  <a:pt x="318" y="219"/>
                  <a:pt x="318" y="219"/>
                  <a:pt x="318" y="219"/>
                </a:cubicBezTo>
                <a:cubicBezTo>
                  <a:pt x="318" y="124"/>
                  <a:pt x="318" y="124"/>
                  <a:pt x="318" y="124"/>
                </a:cubicBezTo>
                <a:cubicBezTo>
                  <a:pt x="193" y="124"/>
                  <a:pt x="193" y="124"/>
                  <a:pt x="193" y="124"/>
                </a:cubicBezTo>
                <a:cubicBezTo>
                  <a:pt x="193" y="0"/>
                  <a:pt x="193" y="0"/>
                  <a:pt x="193" y="0"/>
                </a:cubicBezTo>
                <a:cubicBezTo>
                  <a:pt x="116" y="0"/>
                  <a:pt x="116" y="0"/>
                  <a:pt x="116" y="0"/>
                </a:cubicBezTo>
                <a:cubicBezTo>
                  <a:pt x="113" y="28"/>
                  <a:pt x="107" y="51"/>
                  <a:pt x="98" y="68"/>
                </a:cubicBezTo>
                <a:cubicBezTo>
                  <a:pt x="88" y="86"/>
                  <a:pt x="76" y="101"/>
                  <a:pt x="61" y="114"/>
                </a:cubicBezTo>
                <a:cubicBezTo>
                  <a:pt x="46" y="127"/>
                  <a:pt x="22" y="137"/>
                  <a:pt x="0" y="144"/>
                </a:cubicBezTo>
                <a:cubicBezTo>
                  <a:pt x="0" y="219"/>
                  <a:pt x="0" y="219"/>
                  <a:pt x="0" y="219"/>
                </a:cubicBezTo>
                <a:cubicBezTo>
                  <a:pt x="74" y="219"/>
                  <a:pt x="74" y="219"/>
                  <a:pt x="74" y="219"/>
                </a:cubicBezTo>
                <a:cubicBezTo>
                  <a:pt x="74" y="407"/>
                  <a:pt x="74" y="407"/>
                  <a:pt x="74" y="407"/>
                </a:cubicBezTo>
                <a:cubicBezTo>
                  <a:pt x="74" y="431"/>
                  <a:pt x="76" y="450"/>
                  <a:pt x="81" y="463"/>
                </a:cubicBezTo>
                <a:cubicBezTo>
                  <a:pt x="87" y="475"/>
                  <a:pt x="96" y="488"/>
                  <a:pt x="109" y="499"/>
                </a:cubicBezTo>
                <a:cubicBezTo>
                  <a:pt x="123" y="510"/>
                  <a:pt x="139" y="519"/>
                  <a:pt x="158" y="525"/>
                </a:cubicBezTo>
                <a:cubicBezTo>
                  <a:pt x="177" y="532"/>
                  <a:pt x="191" y="535"/>
                  <a:pt x="216" y="535"/>
                </a:cubicBezTo>
                <a:cubicBezTo>
                  <a:pt x="237" y="535"/>
                  <a:pt x="258" y="532"/>
                  <a:pt x="276" y="528"/>
                </a:cubicBezTo>
                <a:cubicBezTo>
                  <a:pt x="295" y="524"/>
                  <a:pt x="316" y="516"/>
                  <a:pt x="339" y="505"/>
                </a:cubicBezTo>
                <a:cubicBezTo>
                  <a:pt x="339" y="421"/>
                  <a:pt x="339" y="421"/>
                  <a:pt x="339" y="421"/>
                </a:cubicBezTo>
                <a:cubicBezTo>
                  <a:pt x="312" y="439"/>
                  <a:pt x="285" y="448"/>
                  <a:pt x="257" y="448"/>
                </a:cubicBezTo>
                <a:cubicBezTo>
                  <a:pt x="242" y="448"/>
                  <a:pt x="229" y="444"/>
                  <a:pt x="217" y="437"/>
                </a:cubicBezTo>
                <a:close/>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grpSp>
        <p:nvGrpSpPr>
          <p:cNvPr id="26" name="Group 25">
            <a:extLst>
              <a:ext uri="{FF2B5EF4-FFF2-40B4-BE49-F238E27FC236}">
                <a16:creationId xmlns:a16="http://schemas.microsoft.com/office/drawing/2014/main" id="{6A493EF5-C938-C2E4-6A78-86CAA3D4CA21}"/>
              </a:ext>
            </a:extLst>
          </p:cNvPr>
          <p:cNvGrpSpPr/>
          <p:nvPr/>
        </p:nvGrpSpPr>
        <p:grpSpPr>
          <a:xfrm>
            <a:off x="12806341" y="2629513"/>
            <a:ext cx="758826" cy="835026"/>
            <a:chOff x="6019800" y="6765925"/>
            <a:chExt cx="379413" cy="417513"/>
          </a:xfrm>
          <a:solidFill>
            <a:schemeClr val="bg1"/>
          </a:solidFill>
        </p:grpSpPr>
        <p:sp>
          <p:nvSpPr>
            <p:cNvPr id="27" name="Freeform 5">
              <a:extLst>
                <a:ext uri="{FF2B5EF4-FFF2-40B4-BE49-F238E27FC236}">
                  <a16:creationId xmlns:a16="http://schemas.microsoft.com/office/drawing/2014/main" id="{C4438FE3-FA50-5063-955D-7945A2D67128}"/>
                </a:ext>
              </a:extLst>
            </p:cNvPr>
            <p:cNvSpPr>
              <a:spLocks noEditPoints="1"/>
            </p:cNvSpPr>
            <p:nvPr/>
          </p:nvSpPr>
          <p:spPr bwMode="auto">
            <a:xfrm>
              <a:off x="6019800" y="6765925"/>
              <a:ext cx="249238" cy="417513"/>
            </a:xfrm>
            <a:custGeom>
              <a:avLst/>
              <a:gdLst>
                <a:gd name="T0" fmla="*/ 343 w 346"/>
                <a:gd name="T1" fmla="*/ 0 h 541"/>
                <a:gd name="T2" fmla="*/ 213 w 346"/>
                <a:gd name="T3" fmla="*/ 0 h 541"/>
                <a:gd name="T4" fmla="*/ 80 w 346"/>
                <a:gd name="T5" fmla="*/ 42 h 541"/>
                <a:gd name="T6" fmla="*/ 35 w 346"/>
                <a:gd name="T7" fmla="*/ 137 h 541"/>
                <a:gd name="T8" fmla="*/ 152 w 346"/>
                <a:gd name="T9" fmla="*/ 247 h 541"/>
                <a:gd name="T10" fmla="*/ 175 w 346"/>
                <a:gd name="T11" fmla="*/ 246 h 541"/>
                <a:gd name="T12" fmla="*/ 174 w 346"/>
                <a:gd name="T13" fmla="*/ 249 h 541"/>
                <a:gd name="T14" fmla="*/ 168 w 346"/>
                <a:gd name="T15" fmla="*/ 274 h 541"/>
                <a:gd name="T16" fmla="*/ 188 w 346"/>
                <a:gd name="T17" fmla="*/ 320 h 541"/>
                <a:gd name="T18" fmla="*/ 189 w 346"/>
                <a:gd name="T19" fmla="*/ 322 h 541"/>
                <a:gd name="T20" fmla="*/ 187 w 346"/>
                <a:gd name="T21" fmla="*/ 322 h 541"/>
                <a:gd name="T22" fmla="*/ 54 w 346"/>
                <a:gd name="T23" fmla="*/ 354 h 541"/>
                <a:gd name="T24" fmla="*/ 0 w 346"/>
                <a:gd name="T25" fmla="*/ 440 h 541"/>
                <a:gd name="T26" fmla="*/ 151 w 346"/>
                <a:gd name="T27" fmla="*/ 541 h 541"/>
                <a:gd name="T28" fmla="*/ 337 w 346"/>
                <a:gd name="T29" fmla="*/ 408 h 541"/>
                <a:gd name="T30" fmla="*/ 277 w 346"/>
                <a:gd name="T31" fmla="*/ 309 h 541"/>
                <a:gd name="T32" fmla="*/ 252 w 346"/>
                <a:gd name="T33" fmla="*/ 289 h 541"/>
                <a:gd name="T34" fmla="*/ 234 w 346"/>
                <a:gd name="T35" fmla="*/ 259 h 541"/>
                <a:gd name="T36" fmla="*/ 252 w 346"/>
                <a:gd name="T37" fmla="*/ 225 h 541"/>
                <a:gd name="T38" fmla="*/ 253 w 346"/>
                <a:gd name="T39" fmla="*/ 224 h 541"/>
                <a:gd name="T40" fmla="*/ 313 w 346"/>
                <a:gd name="T41" fmla="*/ 124 h 541"/>
                <a:gd name="T42" fmla="*/ 263 w 346"/>
                <a:gd name="T43" fmla="*/ 29 h 541"/>
                <a:gd name="T44" fmla="*/ 306 w 346"/>
                <a:gd name="T45" fmla="*/ 29 h 541"/>
                <a:gd name="T46" fmla="*/ 307 w 346"/>
                <a:gd name="T47" fmla="*/ 28 h 541"/>
                <a:gd name="T48" fmla="*/ 344 w 346"/>
                <a:gd name="T49" fmla="*/ 5 h 541"/>
                <a:gd name="T50" fmla="*/ 345 w 346"/>
                <a:gd name="T51" fmla="*/ 2 h 541"/>
                <a:gd name="T52" fmla="*/ 343 w 346"/>
                <a:gd name="T53" fmla="*/ 0 h 541"/>
                <a:gd name="T54" fmla="*/ 186 w 346"/>
                <a:gd name="T55" fmla="*/ 512 h 541"/>
                <a:gd name="T56" fmla="*/ 62 w 346"/>
                <a:gd name="T57" fmla="*/ 425 h 541"/>
                <a:gd name="T58" fmla="*/ 122 w 346"/>
                <a:gd name="T59" fmla="*/ 353 h 541"/>
                <a:gd name="T60" fmla="*/ 197 w 346"/>
                <a:gd name="T61" fmla="*/ 341 h 541"/>
                <a:gd name="T62" fmla="*/ 213 w 346"/>
                <a:gd name="T63" fmla="*/ 342 h 541"/>
                <a:gd name="T64" fmla="*/ 290 w 346"/>
                <a:gd name="T65" fmla="*/ 435 h 541"/>
                <a:gd name="T66" fmla="*/ 186 w 346"/>
                <a:gd name="T67" fmla="*/ 512 h 541"/>
                <a:gd name="T68" fmla="*/ 185 w 346"/>
                <a:gd name="T69" fmla="*/ 228 h 541"/>
                <a:gd name="T70" fmla="*/ 97 w 346"/>
                <a:gd name="T71" fmla="*/ 102 h 541"/>
                <a:gd name="T72" fmla="*/ 113 w 346"/>
                <a:gd name="T73" fmla="*/ 50 h 541"/>
                <a:gd name="T74" fmla="*/ 162 w 346"/>
                <a:gd name="T75" fmla="*/ 26 h 541"/>
                <a:gd name="T76" fmla="*/ 251 w 346"/>
                <a:gd name="T77" fmla="*/ 156 h 541"/>
                <a:gd name="T78" fmla="*/ 233 w 346"/>
                <a:gd name="T79" fmla="*/ 208 h 541"/>
                <a:gd name="T80" fmla="*/ 185 w 346"/>
                <a:gd name="T81" fmla="*/ 228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6" h="541">
                  <a:moveTo>
                    <a:pt x="343" y="0"/>
                  </a:moveTo>
                  <a:cubicBezTo>
                    <a:pt x="213" y="0"/>
                    <a:pt x="213" y="0"/>
                    <a:pt x="213" y="0"/>
                  </a:cubicBezTo>
                  <a:cubicBezTo>
                    <a:pt x="156" y="0"/>
                    <a:pt x="116" y="12"/>
                    <a:pt x="80" y="42"/>
                  </a:cubicBezTo>
                  <a:cubicBezTo>
                    <a:pt x="52" y="66"/>
                    <a:pt x="35" y="102"/>
                    <a:pt x="35" y="137"/>
                  </a:cubicBezTo>
                  <a:cubicBezTo>
                    <a:pt x="35" y="190"/>
                    <a:pt x="76" y="247"/>
                    <a:pt x="152" y="247"/>
                  </a:cubicBezTo>
                  <a:cubicBezTo>
                    <a:pt x="159" y="247"/>
                    <a:pt x="167" y="247"/>
                    <a:pt x="175" y="246"/>
                  </a:cubicBezTo>
                  <a:cubicBezTo>
                    <a:pt x="174" y="249"/>
                    <a:pt x="174" y="249"/>
                    <a:pt x="174" y="249"/>
                  </a:cubicBezTo>
                  <a:cubicBezTo>
                    <a:pt x="171" y="256"/>
                    <a:pt x="168" y="263"/>
                    <a:pt x="168" y="274"/>
                  </a:cubicBezTo>
                  <a:cubicBezTo>
                    <a:pt x="168" y="294"/>
                    <a:pt x="178" y="307"/>
                    <a:pt x="188" y="320"/>
                  </a:cubicBezTo>
                  <a:cubicBezTo>
                    <a:pt x="189" y="322"/>
                    <a:pt x="189" y="322"/>
                    <a:pt x="189" y="322"/>
                  </a:cubicBezTo>
                  <a:cubicBezTo>
                    <a:pt x="187" y="322"/>
                    <a:pt x="187" y="322"/>
                    <a:pt x="187" y="322"/>
                  </a:cubicBezTo>
                  <a:cubicBezTo>
                    <a:pt x="155" y="324"/>
                    <a:pt x="97" y="328"/>
                    <a:pt x="54" y="354"/>
                  </a:cubicBezTo>
                  <a:cubicBezTo>
                    <a:pt x="4" y="384"/>
                    <a:pt x="0" y="428"/>
                    <a:pt x="0" y="440"/>
                  </a:cubicBezTo>
                  <a:cubicBezTo>
                    <a:pt x="0" y="490"/>
                    <a:pt x="47" y="541"/>
                    <a:pt x="151" y="541"/>
                  </a:cubicBezTo>
                  <a:cubicBezTo>
                    <a:pt x="273" y="541"/>
                    <a:pt x="337" y="474"/>
                    <a:pt x="337" y="408"/>
                  </a:cubicBezTo>
                  <a:cubicBezTo>
                    <a:pt x="337" y="359"/>
                    <a:pt x="308" y="334"/>
                    <a:pt x="277" y="309"/>
                  </a:cubicBezTo>
                  <a:cubicBezTo>
                    <a:pt x="252" y="289"/>
                    <a:pt x="252" y="289"/>
                    <a:pt x="252" y="289"/>
                  </a:cubicBezTo>
                  <a:cubicBezTo>
                    <a:pt x="244" y="282"/>
                    <a:pt x="234" y="274"/>
                    <a:pt x="234" y="259"/>
                  </a:cubicBezTo>
                  <a:cubicBezTo>
                    <a:pt x="234" y="244"/>
                    <a:pt x="244" y="234"/>
                    <a:pt x="252" y="225"/>
                  </a:cubicBezTo>
                  <a:cubicBezTo>
                    <a:pt x="253" y="224"/>
                    <a:pt x="253" y="224"/>
                    <a:pt x="253" y="224"/>
                  </a:cubicBezTo>
                  <a:cubicBezTo>
                    <a:pt x="281" y="202"/>
                    <a:pt x="313" y="178"/>
                    <a:pt x="313" y="124"/>
                  </a:cubicBezTo>
                  <a:cubicBezTo>
                    <a:pt x="313" y="70"/>
                    <a:pt x="279" y="42"/>
                    <a:pt x="263" y="29"/>
                  </a:cubicBezTo>
                  <a:cubicBezTo>
                    <a:pt x="306" y="29"/>
                    <a:pt x="306" y="29"/>
                    <a:pt x="306" y="29"/>
                  </a:cubicBezTo>
                  <a:cubicBezTo>
                    <a:pt x="306" y="29"/>
                    <a:pt x="307" y="28"/>
                    <a:pt x="307" y="28"/>
                  </a:cubicBezTo>
                  <a:cubicBezTo>
                    <a:pt x="344" y="5"/>
                    <a:pt x="344" y="5"/>
                    <a:pt x="344" y="5"/>
                  </a:cubicBezTo>
                  <a:cubicBezTo>
                    <a:pt x="345" y="4"/>
                    <a:pt x="346" y="3"/>
                    <a:pt x="345" y="2"/>
                  </a:cubicBezTo>
                  <a:cubicBezTo>
                    <a:pt x="345" y="1"/>
                    <a:pt x="344" y="0"/>
                    <a:pt x="343" y="0"/>
                  </a:cubicBezTo>
                  <a:close/>
                  <a:moveTo>
                    <a:pt x="186" y="512"/>
                  </a:moveTo>
                  <a:cubicBezTo>
                    <a:pt x="112" y="512"/>
                    <a:pt x="62" y="477"/>
                    <a:pt x="62" y="425"/>
                  </a:cubicBezTo>
                  <a:cubicBezTo>
                    <a:pt x="62" y="392"/>
                    <a:pt x="82" y="367"/>
                    <a:pt x="122" y="353"/>
                  </a:cubicBezTo>
                  <a:cubicBezTo>
                    <a:pt x="155" y="342"/>
                    <a:pt x="196" y="341"/>
                    <a:pt x="197" y="341"/>
                  </a:cubicBezTo>
                  <a:cubicBezTo>
                    <a:pt x="204" y="341"/>
                    <a:pt x="207" y="341"/>
                    <a:pt x="213" y="342"/>
                  </a:cubicBezTo>
                  <a:cubicBezTo>
                    <a:pt x="265" y="379"/>
                    <a:pt x="290" y="398"/>
                    <a:pt x="290" y="435"/>
                  </a:cubicBezTo>
                  <a:cubicBezTo>
                    <a:pt x="290" y="482"/>
                    <a:pt x="250" y="512"/>
                    <a:pt x="186" y="512"/>
                  </a:cubicBezTo>
                  <a:close/>
                  <a:moveTo>
                    <a:pt x="185" y="228"/>
                  </a:moveTo>
                  <a:cubicBezTo>
                    <a:pt x="123" y="228"/>
                    <a:pt x="97" y="146"/>
                    <a:pt x="97" y="102"/>
                  </a:cubicBezTo>
                  <a:cubicBezTo>
                    <a:pt x="97" y="80"/>
                    <a:pt x="102" y="63"/>
                    <a:pt x="113" y="50"/>
                  </a:cubicBezTo>
                  <a:cubicBezTo>
                    <a:pt x="124" y="36"/>
                    <a:pt x="143" y="26"/>
                    <a:pt x="162" y="26"/>
                  </a:cubicBezTo>
                  <a:cubicBezTo>
                    <a:pt x="219" y="26"/>
                    <a:pt x="251" y="103"/>
                    <a:pt x="251" y="156"/>
                  </a:cubicBezTo>
                  <a:cubicBezTo>
                    <a:pt x="251" y="165"/>
                    <a:pt x="251" y="190"/>
                    <a:pt x="233" y="208"/>
                  </a:cubicBezTo>
                  <a:cubicBezTo>
                    <a:pt x="221" y="220"/>
                    <a:pt x="202" y="228"/>
                    <a:pt x="185" y="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8" name="Freeform 6">
              <a:extLst>
                <a:ext uri="{FF2B5EF4-FFF2-40B4-BE49-F238E27FC236}">
                  <a16:creationId xmlns:a16="http://schemas.microsoft.com/office/drawing/2014/main" id="{17069721-C7D6-DD47-144B-2EA6C7A7C6C3}"/>
                </a:ext>
              </a:extLst>
            </p:cNvPr>
            <p:cNvSpPr>
              <a:spLocks/>
            </p:cNvSpPr>
            <p:nvPr/>
          </p:nvSpPr>
          <p:spPr bwMode="auto">
            <a:xfrm>
              <a:off x="6272213" y="6907213"/>
              <a:ext cx="127000" cy="136525"/>
            </a:xfrm>
            <a:custGeom>
              <a:avLst/>
              <a:gdLst>
                <a:gd name="T0" fmla="*/ 173 w 176"/>
                <a:gd name="T1" fmla="*/ 71 h 177"/>
                <a:gd name="T2" fmla="*/ 105 w 176"/>
                <a:gd name="T3" fmla="*/ 71 h 177"/>
                <a:gd name="T4" fmla="*/ 105 w 176"/>
                <a:gd name="T5" fmla="*/ 3 h 177"/>
                <a:gd name="T6" fmla="*/ 103 w 176"/>
                <a:gd name="T7" fmla="*/ 0 h 177"/>
                <a:gd name="T8" fmla="*/ 73 w 176"/>
                <a:gd name="T9" fmla="*/ 0 h 177"/>
                <a:gd name="T10" fmla="*/ 71 w 176"/>
                <a:gd name="T11" fmla="*/ 3 h 177"/>
                <a:gd name="T12" fmla="*/ 71 w 176"/>
                <a:gd name="T13" fmla="*/ 71 h 177"/>
                <a:gd name="T14" fmla="*/ 3 w 176"/>
                <a:gd name="T15" fmla="*/ 71 h 177"/>
                <a:gd name="T16" fmla="*/ 0 w 176"/>
                <a:gd name="T17" fmla="*/ 73 h 177"/>
                <a:gd name="T18" fmla="*/ 0 w 176"/>
                <a:gd name="T19" fmla="*/ 103 h 177"/>
                <a:gd name="T20" fmla="*/ 3 w 176"/>
                <a:gd name="T21" fmla="*/ 106 h 177"/>
                <a:gd name="T22" fmla="*/ 71 w 176"/>
                <a:gd name="T23" fmla="*/ 106 h 177"/>
                <a:gd name="T24" fmla="*/ 71 w 176"/>
                <a:gd name="T25" fmla="*/ 174 h 177"/>
                <a:gd name="T26" fmla="*/ 73 w 176"/>
                <a:gd name="T27" fmla="*/ 177 h 177"/>
                <a:gd name="T28" fmla="*/ 103 w 176"/>
                <a:gd name="T29" fmla="*/ 177 h 177"/>
                <a:gd name="T30" fmla="*/ 105 w 176"/>
                <a:gd name="T31" fmla="*/ 174 h 177"/>
                <a:gd name="T32" fmla="*/ 105 w 176"/>
                <a:gd name="T33" fmla="*/ 106 h 177"/>
                <a:gd name="T34" fmla="*/ 173 w 176"/>
                <a:gd name="T35" fmla="*/ 106 h 177"/>
                <a:gd name="T36" fmla="*/ 176 w 176"/>
                <a:gd name="T37" fmla="*/ 103 h 177"/>
                <a:gd name="T38" fmla="*/ 176 w 176"/>
                <a:gd name="T39" fmla="*/ 73 h 177"/>
                <a:gd name="T40" fmla="*/ 173 w 176"/>
                <a:gd name="T41" fmla="*/ 71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6" h="177">
                  <a:moveTo>
                    <a:pt x="173" y="71"/>
                  </a:moveTo>
                  <a:cubicBezTo>
                    <a:pt x="105" y="71"/>
                    <a:pt x="105" y="71"/>
                    <a:pt x="105" y="71"/>
                  </a:cubicBezTo>
                  <a:cubicBezTo>
                    <a:pt x="105" y="3"/>
                    <a:pt x="105" y="3"/>
                    <a:pt x="105" y="3"/>
                  </a:cubicBezTo>
                  <a:cubicBezTo>
                    <a:pt x="105" y="1"/>
                    <a:pt x="104" y="0"/>
                    <a:pt x="103" y="0"/>
                  </a:cubicBezTo>
                  <a:cubicBezTo>
                    <a:pt x="73" y="0"/>
                    <a:pt x="73" y="0"/>
                    <a:pt x="73" y="0"/>
                  </a:cubicBezTo>
                  <a:cubicBezTo>
                    <a:pt x="72" y="0"/>
                    <a:pt x="71" y="1"/>
                    <a:pt x="71" y="3"/>
                  </a:cubicBezTo>
                  <a:cubicBezTo>
                    <a:pt x="71" y="71"/>
                    <a:pt x="71" y="71"/>
                    <a:pt x="71" y="71"/>
                  </a:cubicBezTo>
                  <a:cubicBezTo>
                    <a:pt x="3" y="71"/>
                    <a:pt x="3" y="71"/>
                    <a:pt x="3" y="71"/>
                  </a:cubicBezTo>
                  <a:cubicBezTo>
                    <a:pt x="1" y="71"/>
                    <a:pt x="0" y="72"/>
                    <a:pt x="0" y="73"/>
                  </a:cubicBezTo>
                  <a:cubicBezTo>
                    <a:pt x="0" y="103"/>
                    <a:pt x="0" y="103"/>
                    <a:pt x="0" y="103"/>
                  </a:cubicBezTo>
                  <a:cubicBezTo>
                    <a:pt x="0" y="105"/>
                    <a:pt x="1" y="106"/>
                    <a:pt x="3" y="106"/>
                  </a:cubicBezTo>
                  <a:cubicBezTo>
                    <a:pt x="71" y="106"/>
                    <a:pt x="71" y="106"/>
                    <a:pt x="71" y="106"/>
                  </a:cubicBezTo>
                  <a:cubicBezTo>
                    <a:pt x="71" y="174"/>
                    <a:pt x="71" y="174"/>
                    <a:pt x="71" y="174"/>
                  </a:cubicBezTo>
                  <a:cubicBezTo>
                    <a:pt x="71" y="176"/>
                    <a:pt x="72" y="177"/>
                    <a:pt x="73" y="177"/>
                  </a:cubicBezTo>
                  <a:cubicBezTo>
                    <a:pt x="103" y="177"/>
                    <a:pt x="103" y="177"/>
                    <a:pt x="103" y="177"/>
                  </a:cubicBezTo>
                  <a:cubicBezTo>
                    <a:pt x="104" y="177"/>
                    <a:pt x="105" y="176"/>
                    <a:pt x="105" y="174"/>
                  </a:cubicBezTo>
                  <a:cubicBezTo>
                    <a:pt x="105" y="106"/>
                    <a:pt x="105" y="106"/>
                    <a:pt x="105" y="106"/>
                  </a:cubicBezTo>
                  <a:cubicBezTo>
                    <a:pt x="173" y="106"/>
                    <a:pt x="173" y="106"/>
                    <a:pt x="173" y="106"/>
                  </a:cubicBezTo>
                  <a:cubicBezTo>
                    <a:pt x="175" y="106"/>
                    <a:pt x="176" y="105"/>
                    <a:pt x="176" y="103"/>
                  </a:cubicBezTo>
                  <a:cubicBezTo>
                    <a:pt x="176" y="73"/>
                    <a:pt x="176" y="73"/>
                    <a:pt x="176" y="73"/>
                  </a:cubicBezTo>
                  <a:cubicBezTo>
                    <a:pt x="176" y="72"/>
                    <a:pt x="175" y="71"/>
                    <a:pt x="173"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sp>
        <p:nvSpPr>
          <p:cNvPr id="29" name="Freeform 7">
            <a:extLst>
              <a:ext uri="{FF2B5EF4-FFF2-40B4-BE49-F238E27FC236}">
                <a16:creationId xmlns:a16="http://schemas.microsoft.com/office/drawing/2014/main" id="{27231F28-9208-D7ED-6ED7-0AB3F78E879B}"/>
              </a:ext>
            </a:extLst>
          </p:cNvPr>
          <p:cNvSpPr>
            <a:spLocks/>
          </p:cNvSpPr>
          <p:nvPr/>
        </p:nvSpPr>
        <p:spPr bwMode="auto">
          <a:xfrm>
            <a:off x="17602237" y="1920428"/>
            <a:ext cx="420850" cy="881060"/>
          </a:xfrm>
          <a:custGeom>
            <a:avLst/>
            <a:gdLst>
              <a:gd name="T0" fmla="*/ 305 w 305"/>
              <a:gd name="T1" fmla="*/ 214 h 599"/>
              <a:gd name="T2" fmla="*/ 195 w 305"/>
              <a:gd name="T3" fmla="*/ 214 h 599"/>
              <a:gd name="T4" fmla="*/ 195 w 305"/>
              <a:gd name="T5" fmla="*/ 161 h 599"/>
              <a:gd name="T6" fmla="*/ 225 w 305"/>
              <a:gd name="T7" fmla="*/ 110 h 599"/>
              <a:gd name="T8" fmla="*/ 297 w 305"/>
              <a:gd name="T9" fmla="*/ 110 h 599"/>
              <a:gd name="T10" fmla="*/ 297 w 305"/>
              <a:gd name="T11" fmla="*/ 0 h 599"/>
              <a:gd name="T12" fmla="*/ 174 w 305"/>
              <a:gd name="T13" fmla="*/ 0 h 599"/>
              <a:gd name="T14" fmla="*/ 71 w 305"/>
              <a:gd name="T15" fmla="*/ 103 h 599"/>
              <a:gd name="T16" fmla="*/ 71 w 305"/>
              <a:gd name="T17" fmla="*/ 214 h 599"/>
              <a:gd name="T18" fmla="*/ 0 w 305"/>
              <a:gd name="T19" fmla="*/ 214 h 599"/>
              <a:gd name="T20" fmla="*/ 0 w 305"/>
              <a:gd name="T21" fmla="*/ 302 h 599"/>
              <a:gd name="T22" fmla="*/ 70 w 305"/>
              <a:gd name="T23" fmla="*/ 302 h 599"/>
              <a:gd name="T24" fmla="*/ 69 w 305"/>
              <a:gd name="T25" fmla="*/ 599 h 599"/>
              <a:gd name="T26" fmla="*/ 195 w 305"/>
              <a:gd name="T27" fmla="*/ 599 h 599"/>
              <a:gd name="T28" fmla="*/ 195 w 305"/>
              <a:gd name="T29" fmla="*/ 302 h 599"/>
              <a:gd name="T30" fmla="*/ 278 w 305"/>
              <a:gd name="T31" fmla="*/ 302 h 599"/>
              <a:gd name="T32" fmla="*/ 305 w 305"/>
              <a:gd name="T33" fmla="*/ 214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5" h="599">
                <a:moveTo>
                  <a:pt x="305" y="214"/>
                </a:moveTo>
                <a:cubicBezTo>
                  <a:pt x="195" y="214"/>
                  <a:pt x="195" y="214"/>
                  <a:pt x="195" y="214"/>
                </a:cubicBezTo>
                <a:cubicBezTo>
                  <a:pt x="195" y="161"/>
                  <a:pt x="195" y="161"/>
                  <a:pt x="195" y="161"/>
                </a:cubicBezTo>
                <a:cubicBezTo>
                  <a:pt x="195" y="161"/>
                  <a:pt x="189" y="110"/>
                  <a:pt x="225" y="110"/>
                </a:cubicBezTo>
                <a:cubicBezTo>
                  <a:pt x="297" y="110"/>
                  <a:pt x="297" y="110"/>
                  <a:pt x="297" y="110"/>
                </a:cubicBezTo>
                <a:cubicBezTo>
                  <a:pt x="297" y="0"/>
                  <a:pt x="297" y="0"/>
                  <a:pt x="297" y="0"/>
                </a:cubicBezTo>
                <a:cubicBezTo>
                  <a:pt x="174" y="0"/>
                  <a:pt x="174" y="0"/>
                  <a:pt x="174" y="0"/>
                </a:cubicBezTo>
                <a:cubicBezTo>
                  <a:pt x="174" y="0"/>
                  <a:pt x="71" y="0"/>
                  <a:pt x="71" y="103"/>
                </a:cubicBezTo>
                <a:cubicBezTo>
                  <a:pt x="71" y="125"/>
                  <a:pt x="71" y="166"/>
                  <a:pt x="71" y="214"/>
                </a:cubicBezTo>
                <a:cubicBezTo>
                  <a:pt x="0" y="214"/>
                  <a:pt x="0" y="214"/>
                  <a:pt x="0" y="214"/>
                </a:cubicBezTo>
                <a:cubicBezTo>
                  <a:pt x="0" y="302"/>
                  <a:pt x="0" y="302"/>
                  <a:pt x="0" y="302"/>
                </a:cubicBezTo>
                <a:cubicBezTo>
                  <a:pt x="70" y="302"/>
                  <a:pt x="70" y="302"/>
                  <a:pt x="70" y="302"/>
                </a:cubicBezTo>
                <a:cubicBezTo>
                  <a:pt x="70" y="443"/>
                  <a:pt x="69" y="599"/>
                  <a:pt x="69" y="599"/>
                </a:cubicBezTo>
                <a:cubicBezTo>
                  <a:pt x="195" y="599"/>
                  <a:pt x="195" y="599"/>
                  <a:pt x="195" y="599"/>
                </a:cubicBezTo>
                <a:cubicBezTo>
                  <a:pt x="195" y="302"/>
                  <a:pt x="195" y="302"/>
                  <a:pt x="195" y="302"/>
                </a:cubicBezTo>
                <a:cubicBezTo>
                  <a:pt x="278" y="302"/>
                  <a:pt x="278" y="302"/>
                  <a:pt x="278" y="302"/>
                </a:cubicBezTo>
                <a:lnTo>
                  <a:pt x="305" y="214"/>
                </a:lnTo>
                <a:close/>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grpSp>
        <p:nvGrpSpPr>
          <p:cNvPr id="30" name="Group 29">
            <a:extLst>
              <a:ext uri="{FF2B5EF4-FFF2-40B4-BE49-F238E27FC236}">
                <a16:creationId xmlns:a16="http://schemas.microsoft.com/office/drawing/2014/main" id="{624C34EA-59C2-0775-3E0A-19FB07C498F8}"/>
              </a:ext>
            </a:extLst>
          </p:cNvPr>
          <p:cNvGrpSpPr/>
          <p:nvPr/>
        </p:nvGrpSpPr>
        <p:grpSpPr>
          <a:xfrm>
            <a:off x="11039121" y="7014349"/>
            <a:ext cx="897038" cy="952098"/>
            <a:chOff x="206375" y="11199813"/>
            <a:chExt cx="620713" cy="658812"/>
          </a:xfrm>
          <a:solidFill>
            <a:schemeClr val="bg1"/>
          </a:solidFill>
        </p:grpSpPr>
        <p:sp>
          <p:nvSpPr>
            <p:cNvPr id="31" name="Freeform 5">
              <a:extLst>
                <a:ext uri="{FF2B5EF4-FFF2-40B4-BE49-F238E27FC236}">
                  <a16:creationId xmlns:a16="http://schemas.microsoft.com/office/drawing/2014/main" id="{1698138D-B00E-7BEA-3F89-EAC52574EDFF}"/>
                </a:ext>
              </a:extLst>
            </p:cNvPr>
            <p:cNvSpPr>
              <a:spLocks noEditPoints="1"/>
            </p:cNvSpPr>
            <p:nvPr/>
          </p:nvSpPr>
          <p:spPr bwMode="auto">
            <a:xfrm>
              <a:off x="206375" y="11199813"/>
              <a:ext cx="620713" cy="658812"/>
            </a:xfrm>
            <a:custGeom>
              <a:avLst/>
              <a:gdLst>
                <a:gd name="T0" fmla="*/ 137 w 274"/>
                <a:gd name="T1" fmla="*/ 0 h 273"/>
                <a:gd name="T2" fmla="*/ 0 w 274"/>
                <a:gd name="T3" fmla="*/ 136 h 273"/>
                <a:gd name="T4" fmla="*/ 137 w 274"/>
                <a:gd name="T5" fmla="*/ 273 h 273"/>
                <a:gd name="T6" fmla="*/ 274 w 274"/>
                <a:gd name="T7" fmla="*/ 136 h 273"/>
                <a:gd name="T8" fmla="*/ 137 w 274"/>
                <a:gd name="T9" fmla="*/ 0 h 273"/>
                <a:gd name="T10" fmla="*/ 137 w 274"/>
                <a:gd name="T11" fmla="*/ 251 h 273"/>
                <a:gd name="T12" fmla="*/ 22 w 274"/>
                <a:gd name="T13" fmla="*/ 136 h 273"/>
                <a:gd name="T14" fmla="*/ 137 w 274"/>
                <a:gd name="T15" fmla="*/ 21 h 273"/>
                <a:gd name="T16" fmla="*/ 252 w 274"/>
                <a:gd name="T17" fmla="*/ 136 h 273"/>
                <a:gd name="T18" fmla="*/ 137 w 274"/>
                <a:gd name="T19" fmla="*/ 25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4" h="273">
                  <a:moveTo>
                    <a:pt x="137" y="0"/>
                  </a:moveTo>
                  <a:cubicBezTo>
                    <a:pt x="62" y="0"/>
                    <a:pt x="0" y="61"/>
                    <a:pt x="0" y="136"/>
                  </a:cubicBezTo>
                  <a:cubicBezTo>
                    <a:pt x="0" y="212"/>
                    <a:pt x="62" y="273"/>
                    <a:pt x="137" y="273"/>
                  </a:cubicBezTo>
                  <a:cubicBezTo>
                    <a:pt x="212" y="273"/>
                    <a:pt x="274" y="212"/>
                    <a:pt x="274" y="136"/>
                  </a:cubicBezTo>
                  <a:cubicBezTo>
                    <a:pt x="274" y="61"/>
                    <a:pt x="212" y="0"/>
                    <a:pt x="137" y="0"/>
                  </a:cubicBezTo>
                  <a:close/>
                  <a:moveTo>
                    <a:pt x="137" y="251"/>
                  </a:moveTo>
                  <a:cubicBezTo>
                    <a:pt x="73" y="251"/>
                    <a:pt x="22" y="200"/>
                    <a:pt x="22" y="136"/>
                  </a:cubicBezTo>
                  <a:cubicBezTo>
                    <a:pt x="22" y="72"/>
                    <a:pt x="73" y="21"/>
                    <a:pt x="137" y="21"/>
                  </a:cubicBezTo>
                  <a:cubicBezTo>
                    <a:pt x="201" y="21"/>
                    <a:pt x="252" y="72"/>
                    <a:pt x="252" y="136"/>
                  </a:cubicBezTo>
                  <a:cubicBezTo>
                    <a:pt x="252" y="200"/>
                    <a:pt x="201" y="251"/>
                    <a:pt x="137"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2" name="Freeform 6">
              <a:extLst>
                <a:ext uri="{FF2B5EF4-FFF2-40B4-BE49-F238E27FC236}">
                  <a16:creationId xmlns:a16="http://schemas.microsoft.com/office/drawing/2014/main" id="{C723D008-1007-E844-3F22-A99EB7177FB1}"/>
                </a:ext>
              </a:extLst>
            </p:cNvPr>
            <p:cNvSpPr>
              <a:spLocks noEditPoints="1"/>
            </p:cNvSpPr>
            <p:nvPr/>
          </p:nvSpPr>
          <p:spPr bwMode="auto">
            <a:xfrm>
              <a:off x="361950" y="11423650"/>
              <a:ext cx="152400" cy="203200"/>
            </a:xfrm>
            <a:custGeom>
              <a:avLst/>
              <a:gdLst>
                <a:gd name="T0" fmla="*/ 61 w 67"/>
                <a:gd name="T1" fmla="*/ 9 h 84"/>
                <a:gd name="T2" fmla="*/ 65 w 67"/>
                <a:gd name="T3" fmla="*/ 22 h 84"/>
                <a:gd name="T4" fmla="*/ 61 w 67"/>
                <a:gd name="T5" fmla="*/ 34 h 84"/>
                <a:gd name="T6" fmla="*/ 55 w 67"/>
                <a:gd name="T7" fmla="*/ 39 h 84"/>
                <a:gd name="T8" fmla="*/ 64 w 67"/>
                <a:gd name="T9" fmla="*/ 46 h 84"/>
                <a:gd name="T10" fmla="*/ 67 w 67"/>
                <a:gd name="T11" fmla="*/ 59 h 84"/>
                <a:gd name="T12" fmla="*/ 64 w 67"/>
                <a:gd name="T13" fmla="*/ 72 h 84"/>
                <a:gd name="T14" fmla="*/ 58 w 67"/>
                <a:gd name="T15" fmla="*/ 78 h 84"/>
                <a:gd name="T16" fmla="*/ 48 w 67"/>
                <a:gd name="T17" fmla="*/ 83 h 84"/>
                <a:gd name="T18" fmla="*/ 37 w 67"/>
                <a:gd name="T19" fmla="*/ 84 h 84"/>
                <a:gd name="T20" fmla="*/ 0 w 67"/>
                <a:gd name="T21" fmla="*/ 84 h 84"/>
                <a:gd name="T22" fmla="*/ 0 w 67"/>
                <a:gd name="T23" fmla="*/ 0 h 84"/>
                <a:gd name="T24" fmla="*/ 40 w 67"/>
                <a:gd name="T25" fmla="*/ 0 h 84"/>
                <a:gd name="T26" fmla="*/ 61 w 67"/>
                <a:gd name="T27" fmla="*/ 9 h 84"/>
                <a:gd name="T28" fmla="*/ 16 w 67"/>
                <a:gd name="T29" fmla="*/ 15 h 84"/>
                <a:gd name="T30" fmla="*/ 16 w 67"/>
                <a:gd name="T31" fmla="*/ 33 h 84"/>
                <a:gd name="T32" fmla="*/ 36 w 67"/>
                <a:gd name="T33" fmla="*/ 33 h 84"/>
                <a:gd name="T34" fmla="*/ 45 w 67"/>
                <a:gd name="T35" fmla="*/ 31 h 84"/>
                <a:gd name="T36" fmla="*/ 48 w 67"/>
                <a:gd name="T37" fmla="*/ 24 h 84"/>
                <a:gd name="T38" fmla="*/ 44 w 67"/>
                <a:gd name="T39" fmla="*/ 16 h 84"/>
                <a:gd name="T40" fmla="*/ 34 w 67"/>
                <a:gd name="T41" fmla="*/ 15 h 84"/>
                <a:gd name="T42" fmla="*/ 16 w 67"/>
                <a:gd name="T43" fmla="*/ 15 h 84"/>
                <a:gd name="T44" fmla="*/ 16 w 67"/>
                <a:gd name="T45" fmla="*/ 47 h 84"/>
                <a:gd name="T46" fmla="*/ 16 w 67"/>
                <a:gd name="T47" fmla="*/ 69 h 84"/>
                <a:gd name="T48" fmla="*/ 36 w 67"/>
                <a:gd name="T49" fmla="*/ 69 h 84"/>
                <a:gd name="T50" fmla="*/ 44 w 67"/>
                <a:gd name="T51" fmla="*/ 68 h 84"/>
                <a:gd name="T52" fmla="*/ 50 w 67"/>
                <a:gd name="T53" fmla="*/ 57 h 84"/>
                <a:gd name="T54" fmla="*/ 45 w 67"/>
                <a:gd name="T55" fmla="*/ 48 h 84"/>
                <a:gd name="T56" fmla="*/ 36 w 67"/>
                <a:gd name="T57" fmla="*/ 47 h 84"/>
                <a:gd name="T58" fmla="*/ 16 w 67"/>
                <a:gd name="T59" fmla="*/ 4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 h="84">
                  <a:moveTo>
                    <a:pt x="61" y="9"/>
                  </a:moveTo>
                  <a:cubicBezTo>
                    <a:pt x="63" y="13"/>
                    <a:pt x="65" y="17"/>
                    <a:pt x="65" y="22"/>
                  </a:cubicBezTo>
                  <a:cubicBezTo>
                    <a:pt x="65" y="27"/>
                    <a:pt x="63" y="31"/>
                    <a:pt x="61" y="34"/>
                  </a:cubicBezTo>
                  <a:cubicBezTo>
                    <a:pt x="59" y="36"/>
                    <a:pt x="57" y="38"/>
                    <a:pt x="55" y="39"/>
                  </a:cubicBezTo>
                  <a:cubicBezTo>
                    <a:pt x="59" y="41"/>
                    <a:pt x="62" y="43"/>
                    <a:pt x="64" y="46"/>
                  </a:cubicBezTo>
                  <a:cubicBezTo>
                    <a:pt x="66" y="50"/>
                    <a:pt x="67" y="54"/>
                    <a:pt x="67" y="59"/>
                  </a:cubicBezTo>
                  <a:cubicBezTo>
                    <a:pt x="67" y="64"/>
                    <a:pt x="66" y="68"/>
                    <a:pt x="64" y="72"/>
                  </a:cubicBezTo>
                  <a:cubicBezTo>
                    <a:pt x="62" y="74"/>
                    <a:pt x="60" y="77"/>
                    <a:pt x="58" y="78"/>
                  </a:cubicBezTo>
                  <a:cubicBezTo>
                    <a:pt x="55" y="80"/>
                    <a:pt x="52" y="82"/>
                    <a:pt x="48" y="83"/>
                  </a:cubicBezTo>
                  <a:cubicBezTo>
                    <a:pt x="45" y="83"/>
                    <a:pt x="41" y="84"/>
                    <a:pt x="37" y="84"/>
                  </a:cubicBezTo>
                  <a:cubicBezTo>
                    <a:pt x="0" y="84"/>
                    <a:pt x="0" y="84"/>
                    <a:pt x="0" y="84"/>
                  </a:cubicBezTo>
                  <a:cubicBezTo>
                    <a:pt x="0" y="0"/>
                    <a:pt x="0" y="0"/>
                    <a:pt x="0" y="0"/>
                  </a:cubicBezTo>
                  <a:cubicBezTo>
                    <a:pt x="40" y="0"/>
                    <a:pt x="40" y="0"/>
                    <a:pt x="40" y="0"/>
                  </a:cubicBezTo>
                  <a:cubicBezTo>
                    <a:pt x="50" y="1"/>
                    <a:pt x="57" y="4"/>
                    <a:pt x="61" y="9"/>
                  </a:cubicBezTo>
                  <a:close/>
                  <a:moveTo>
                    <a:pt x="16" y="15"/>
                  </a:moveTo>
                  <a:cubicBezTo>
                    <a:pt x="16" y="33"/>
                    <a:pt x="16" y="33"/>
                    <a:pt x="16" y="33"/>
                  </a:cubicBezTo>
                  <a:cubicBezTo>
                    <a:pt x="36" y="33"/>
                    <a:pt x="36" y="33"/>
                    <a:pt x="36" y="33"/>
                  </a:cubicBezTo>
                  <a:cubicBezTo>
                    <a:pt x="40" y="33"/>
                    <a:pt x="43" y="33"/>
                    <a:pt x="45" y="31"/>
                  </a:cubicBezTo>
                  <a:cubicBezTo>
                    <a:pt x="47" y="30"/>
                    <a:pt x="48" y="27"/>
                    <a:pt x="48" y="24"/>
                  </a:cubicBezTo>
                  <a:cubicBezTo>
                    <a:pt x="48" y="20"/>
                    <a:pt x="47" y="17"/>
                    <a:pt x="44" y="16"/>
                  </a:cubicBezTo>
                  <a:cubicBezTo>
                    <a:pt x="41" y="15"/>
                    <a:pt x="38" y="15"/>
                    <a:pt x="34" y="15"/>
                  </a:cubicBezTo>
                  <a:lnTo>
                    <a:pt x="16" y="15"/>
                  </a:lnTo>
                  <a:close/>
                  <a:moveTo>
                    <a:pt x="16" y="47"/>
                  </a:moveTo>
                  <a:cubicBezTo>
                    <a:pt x="16" y="69"/>
                    <a:pt x="16" y="69"/>
                    <a:pt x="16" y="69"/>
                  </a:cubicBezTo>
                  <a:cubicBezTo>
                    <a:pt x="36" y="69"/>
                    <a:pt x="36" y="69"/>
                    <a:pt x="36" y="69"/>
                  </a:cubicBezTo>
                  <a:cubicBezTo>
                    <a:pt x="40" y="69"/>
                    <a:pt x="42" y="69"/>
                    <a:pt x="44" y="68"/>
                  </a:cubicBezTo>
                  <a:cubicBezTo>
                    <a:pt x="48" y="66"/>
                    <a:pt x="50" y="62"/>
                    <a:pt x="50" y="57"/>
                  </a:cubicBezTo>
                  <a:cubicBezTo>
                    <a:pt x="50" y="53"/>
                    <a:pt x="48" y="50"/>
                    <a:pt x="45" y="48"/>
                  </a:cubicBezTo>
                  <a:cubicBezTo>
                    <a:pt x="43" y="48"/>
                    <a:pt x="40" y="47"/>
                    <a:pt x="36" y="47"/>
                  </a:cubicBezTo>
                  <a:lnTo>
                    <a:pt x="16"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3" name="Freeform 7">
              <a:extLst>
                <a:ext uri="{FF2B5EF4-FFF2-40B4-BE49-F238E27FC236}">
                  <a16:creationId xmlns:a16="http://schemas.microsoft.com/office/drawing/2014/main" id="{4664C688-0448-F85D-94D5-0A4499ED4FA6}"/>
                </a:ext>
              </a:extLst>
            </p:cNvPr>
            <p:cNvSpPr>
              <a:spLocks noEditPoints="1"/>
            </p:cNvSpPr>
            <p:nvPr/>
          </p:nvSpPr>
          <p:spPr bwMode="auto">
            <a:xfrm>
              <a:off x="534988" y="11472863"/>
              <a:ext cx="134938" cy="158750"/>
            </a:xfrm>
            <a:custGeom>
              <a:avLst/>
              <a:gdLst>
                <a:gd name="T0" fmla="*/ 44 w 60"/>
                <a:gd name="T1" fmla="*/ 3 h 66"/>
                <a:gd name="T2" fmla="*/ 55 w 60"/>
                <a:gd name="T3" fmla="*/ 12 h 66"/>
                <a:gd name="T4" fmla="*/ 60 w 60"/>
                <a:gd name="T5" fmla="*/ 25 h 66"/>
                <a:gd name="T6" fmla="*/ 60 w 60"/>
                <a:gd name="T7" fmla="*/ 37 h 66"/>
                <a:gd name="T8" fmla="*/ 16 w 60"/>
                <a:gd name="T9" fmla="*/ 37 h 66"/>
                <a:gd name="T10" fmla="*/ 22 w 60"/>
                <a:gd name="T11" fmla="*/ 50 h 66"/>
                <a:gd name="T12" fmla="*/ 31 w 60"/>
                <a:gd name="T13" fmla="*/ 53 h 66"/>
                <a:gd name="T14" fmla="*/ 40 w 60"/>
                <a:gd name="T15" fmla="*/ 50 h 66"/>
                <a:gd name="T16" fmla="*/ 43 w 60"/>
                <a:gd name="T17" fmla="*/ 46 h 66"/>
                <a:gd name="T18" fmla="*/ 59 w 60"/>
                <a:gd name="T19" fmla="*/ 46 h 66"/>
                <a:gd name="T20" fmla="*/ 54 w 60"/>
                <a:gd name="T21" fmla="*/ 57 h 66"/>
                <a:gd name="T22" fmla="*/ 31 w 60"/>
                <a:gd name="T23" fmla="*/ 66 h 66"/>
                <a:gd name="T24" fmla="*/ 9 w 60"/>
                <a:gd name="T25" fmla="*/ 58 h 66"/>
                <a:gd name="T26" fmla="*/ 0 w 60"/>
                <a:gd name="T27" fmla="*/ 34 h 66"/>
                <a:gd name="T28" fmla="*/ 8 w 60"/>
                <a:gd name="T29" fmla="*/ 9 h 66"/>
                <a:gd name="T30" fmla="*/ 30 w 60"/>
                <a:gd name="T31" fmla="*/ 0 h 66"/>
                <a:gd name="T32" fmla="*/ 44 w 60"/>
                <a:gd name="T33" fmla="*/ 3 h 66"/>
                <a:gd name="T34" fmla="*/ 21 w 60"/>
                <a:gd name="T35" fmla="*/ 17 h 66"/>
                <a:gd name="T36" fmla="*/ 16 w 60"/>
                <a:gd name="T37" fmla="*/ 27 h 66"/>
                <a:gd name="T38" fmla="*/ 44 w 60"/>
                <a:gd name="T39" fmla="*/ 27 h 66"/>
                <a:gd name="T40" fmla="*/ 39 w 60"/>
                <a:gd name="T41" fmla="*/ 17 h 66"/>
                <a:gd name="T42" fmla="*/ 30 w 60"/>
                <a:gd name="T43" fmla="*/ 14 h 66"/>
                <a:gd name="T44" fmla="*/ 21 w 60"/>
                <a:gd name="T45" fmla="*/ 1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66">
                  <a:moveTo>
                    <a:pt x="44" y="3"/>
                  </a:moveTo>
                  <a:cubicBezTo>
                    <a:pt x="49" y="5"/>
                    <a:pt x="52" y="8"/>
                    <a:pt x="55" y="12"/>
                  </a:cubicBezTo>
                  <a:cubicBezTo>
                    <a:pt x="57" y="16"/>
                    <a:pt x="59" y="20"/>
                    <a:pt x="60" y="25"/>
                  </a:cubicBezTo>
                  <a:cubicBezTo>
                    <a:pt x="60" y="28"/>
                    <a:pt x="60" y="32"/>
                    <a:pt x="60" y="37"/>
                  </a:cubicBezTo>
                  <a:cubicBezTo>
                    <a:pt x="16" y="37"/>
                    <a:pt x="16" y="37"/>
                    <a:pt x="16" y="37"/>
                  </a:cubicBezTo>
                  <a:cubicBezTo>
                    <a:pt x="16" y="44"/>
                    <a:pt x="18" y="48"/>
                    <a:pt x="22" y="50"/>
                  </a:cubicBezTo>
                  <a:cubicBezTo>
                    <a:pt x="25" y="52"/>
                    <a:pt x="28" y="53"/>
                    <a:pt x="31" y="53"/>
                  </a:cubicBezTo>
                  <a:cubicBezTo>
                    <a:pt x="35" y="53"/>
                    <a:pt x="38" y="52"/>
                    <a:pt x="40" y="50"/>
                  </a:cubicBezTo>
                  <a:cubicBezTo>
                    <a:pt x="41" y="49"/>
                    <a:pt x="42" y="48"/>
                    <a:pt x="43" y="46"/>
                  </a:cubicBezTo>
                  <a:cubicBezTo>
                    <a:pt x="59" y="46"/>
                    <a:pt x="59" y="46"/>
                    <a:pt x="59" y="46"/>
                  </a:cubicBezTo>
                  <a:cubicBezTo>
                    <a:pt x="59" y="49"/>
                    <a:pt x="57" y="53"/>
                    <a:pt x="54" y="57"/>
                  </a:cubicBezTo>
                  <a:cubicBezTo>
                    <a:pt x="48" y="63"/>
                    <a:pt x="40" y="66"/>
                    <a:pt x="31" y="66"/>
                  </a:cubicBezTo>
                  <a:cubicBezTo>
                    <a:pt x="23" y="66"/>
                    <a:pt x="15" y="63"/>
                    <a:pt x="9" y="58"/>
                  </a:cubicBezTo>
                  <a:cubicBezTo>
                    <a:pt x="3" y="53"/>
                    <a:pt x="0" y="45"/>
                    <a:pt x="0" y="34"/>
                  </a:cubicBezTo>
                  <a:cubicBezTo>
                    <a:pt x="0" y="23"/>
                    <a:pt x="3" y="15"/>
                    <a:pt x="8" y="9"/>
                  </a:cubicBezTo>
                  <a:cubicBezTo>
                    <a:pt x="14" y="3"/>
                    <a:pt x="21" y="0"/>
                    <a:pt x="30" y="0"/>
                  </a:cubicBezTo>
                  <a:cubicBezTo>
                    <a:pt x="35" y="0"/>
                    <a:pt x="40" y="1"/>
                    <a:pt x="44" y="3"/>
                  </a:cubicBezTo>
                  <a:close/>
                  <a:moveTo>
                    <a:pt x="21" y="17"/>
                  </a:moveTo>
                  <a:cubicBezTo>
                    <a:pt x="18" y="20"/>
                    <a:pt x="17" y="23"/>
                    <a:pt x="16" y="27"/>
                  </a:cubicBezTo>
                  <a:cubicBezTo>
                    <a:pt x="44" y="27"/>
                    <a:pt x="44" y="27"/>
                    <a:pt x="44" y="27"/>
                  </a:cubicBezTo>
                  <a:cubicBezTo>
                    <a:pt x="43" y="23"/>
                    <a:pt x="42" y="19"/>
                    <a:pt x="39" y="17"/>
                  </a:cubicBezTo>
                  <a:cubicBezTo>
                    <a:pt x="37" y="15"/>
                    <a:pt x="34" y="14"/>
                    <a:pt x="30" y="14"/>
                  </a:cubicBezTo>
                  <a:cubicBezTo>
                    <a:pt x="26" y="14"/>
                    <a:pt x="23" y="15"/>
                    <a:pt x="2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4" name="Rectangle 8">
              <a:extLst>
                <a:ext uri="{FF2B5EF4-FFF2-40B4-BE49-F238E27FC236}">
                  <a16:creationId xmlns:a16="http://schemas.microsoft.com/office/drawing/2014/main" id="{5967350B-B425-A594-0690-C04202A95F4D}"/>
                </a:ext>
              </a:extLst>
            </p:cNvPr>
            <p:cNvSpPr>
              <a:spLocks noChangeArrowheads="1"/>
            </p:cNvSpPr>
            <p:nvPr/>
          </p:nvSpPr>
          <p:spPr bwMode="auto">
            <a:xfrm>
              <a:off x="554038" y="11445875"/>
              <a:ext cx="984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sp>
        <p:nvSpPr>
          <p:cNvPr id="35" name="Freeform 9">
            <a:extLst>
              <a:ext uri="{FF2B5EF4-FFF2-40B4-BE49-F238E27FC236}">
                <a16:creationId xmlns:a16="http://schemas.microsoft.com/office/drawing/2014/main" id="{1EF2FECF-8CD3-CC0E-1467-102BFBD5E5D2}"/>
              </a:ext>
            </a:extLst>
          </p:cNvPr>
          <p:cNvSpPr>
            <a:spLocks noEditPoints="1"/>
          </p:cNvSpPr>
          <p:nvPr/>
        </p:nvSpPr>
        <p:spPr bwMode="auto">
          <a:xfrm>
            <a:off x="19952196" y="2490412"/>
            <a:ext cx="510324" cy="553088"/>
          </a:xfrm>
          <a:custGeom>
            <a:avLst/>
            <a:gdLst>
              <a:gd name="T0" fmla="*/ 161 w 251"/>
              <a:gd name="T1" fmla="*/ 0 h 255"/>
              <a:gd name="T2" fmla="*/ 49 w 251"/>
              <a:gd name="T3" fmla="*/ 0 h 255"/>
              <a:gd name="T4" fmla="*/ 0 w 251"/>
              <a:gd name="T5" fmla="*/ 228 h 255"/>
              <a:gd name="T6" fmla="*/ 65 w 251"/>
              <a:gd name="T7" fmla="*/ 228 h 255"/>
              <a:gd name="T8" fmla="*/ 81 w 251"/>
              <a:gd name="T9" fmla="*/ 152 h 255"/>
              <a:gd name="T10" fmla="*/ 128 w 251"/>
              <a:gd name="T11" fmla="*/ 152 h 255"/>
              <a:gd name="T12" fmla="*/ 220 w 251"/>
              <a:gd name="T13" fmla="*/ 78 h 255"/>
              <a:gd name="T14" fmla="*/ 161 w 251"/>
              <a:gd name="T15" fmla="*/ 0 h 255"/>
              <a:gd name="T16" fmla="*/ 112 w 251"/>
              <a:gd name="T17" fmla="*/ 109 h 255"/>
              <a:gd name="T18" fmla="*/ 91 w 251"/>
              <a:gd name="T19" fmla="*/ 109 h 255"/>
              <a:gd name="T20" fmla="*/ 105 w 251"/>
              <a:gd name="T21" fmla="*/ 47 h 255"/>
              <a:gd name="T22" fmla="*/ 137 w 251"/>
              <a:gd name="T23" fmla="*/ 47 h 255"/>
              <a:gd name="T24" fmla="*/ 159 w 251"/>
              <a:gd name="T25" fmla="*/ 63 h 255"/>
              <a:gd name="T26" fmla="*/ 155 w 251"/>
              <a:gd name="T27" fmla="*/ 62 h 255"/>
              <a:gd name="T28" fmla="*/ 123 w 251"/>
              <a:gd name="T29" fmla="*/ 62 h 255"/>
              <a:gd name="T30" fmla="*/ 112 w 251"/>
              <a:gd name="T31" fmla="*/ 109 h 255"/>
              <a:gd name="T32" fmla="*/ 159 w 251"/>
              <a:gd name="T33" fmla="*/ 78 h 255"/>
              <a:gd name="T34" fmla="*/ 123 w 251"/>
              <a:gd name="T35" fmla="*/ 109 h 255"/>
              <a:gd name="T36" fmla="*/ 130 w 251"/>
              <a:gd name="T37" fmla="*/ 75 h 255"/>
              <a:gd name="T38" fmla="*/ 159 w 251"/>
              <a:gd name="T39" fmla="*/ 75 h 255"/>
              <a:gd name="T40" fmla="*/ 159 w 251"/>
              <a:gd name="T41" fmla="*/ 78 h 255"/>
              <a:gd name="T42" fmla="*/ 238 w 251"/>
              <a:gd name="T43" fmla="*/ 93 h 255"/>
              <a:gd name="T44" fmla="*/ 235 w 251"/>
              <a:gd name="T45" fmla="*/ 50 h 255"/>
              <a:gd name="T46" fmla="*/ 246 w 251"/>
              <a:gd name="T47" fmla="*/ 106 h 255"/>
              <a:gd name="T48" fmla="*/ 154 w 251"/>
              <a:gd name="T49" fmla="*/ 180 h 255"/>
              <a:gd name="T50" fmla="*/ 107 w 251"/>
              <a:gd name="T51" fmla="*/ 180 h 255"/>
              <a:gd name="T52" fmla="*/ 91 w 251"/>
              <a:gd name="T53" fmla="*/ 255 h 255"/>
              <a:gd name="T54" fmla="*/ 25 w 251"/>
              <a:gd name="T55" fmla="*/ 255 h 255"/>
              <a:gd name="T56" fmla="*/ 28 w 251"/>
              <a:gd name="T57" fmla="*/ 243 h 255"/>
              <a:gd name="T58" fmla="*/ 83 w 251"/>
              <a:gd name="T59" fmla="*/ 243 h 255"/>
              <a:gd name="T60" fmla="*/ 99 w 251"/>
              <a:gd name="T61" fmla="*/ 168 h 255"/>
              <a:gd name="T62" fmla="*/ 146 w 251"/>
              <a:gd name="T63" fmla="*/ 168 h 255"/>
              <a:gd name="T64" fmla="*/ 238 w 251"/>
              <a:gd name="T65" fmla="*/ 9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1" h="255">
                <a:moveTo>
                  <a:pt x="161" y="0"/>
                </a:moveTo>
                <a:cubicBezTo>
                  <a:pt x="49" y="0"/>
                  <a:pt x="49" y="0"/>
                  <a:pt x="49" y="0"/>
                </a:cubicBezTo>
                <a:cubicBezTo>
                  <a:pt x="0" y="228"/>
                  <a:pt x="0" y="228"/>
                  <a:pt x="0" y="228"/>
                </a:cubicBezTo>
                <a:cubicBezTo>
                  <a:pt x="65" y="228"/>
                  <a:pt x="65" y="228"/>
                  <a:pt x="65" y="228"/>
                </a:cubicBezTo>
                <a:cubicBezTo>
                  <a:pt x="81" y="152"/>
                  <a:pt x="81" y="152"/>
                  <a:pt x="81" y="152"/>
                </a:cubicBezTo>
                <a:cubicBezTo>
                  <a:pt x="128" y="152"/>
                  <a:pt x="128" y="152"/>
                  <a:pt x="128" y="152"/>
                </a:cubicBezTo>
                <a:cubicBezTo>
                  <a:pt x="173" y="152"/>
                  <a:pt x="210" y="125"/>
                  <a:pt x="220" y="78"/>
                </a:cubicBezTo>
                <a:cubicBezTo>
                  <a:pt x="232" y="25"/>
                  <a:pt x="194" y="0"/>
                  <a:pt x="161" y="0"/>
                </a:cubicBezTo>
                <a:close/>
                <a:moveTo>
                  <a:pt x="112" y="109"/>
                </a:moveTo>
                <a:cubicBezTo>
                  <a:pt x="91" y="109"/>
                  <a:pt x="91" y="109"/>
                  <a:pt x="91" y="109"/>
                </a:cubicBezTo>
                <a:cubicBezTo>
                  <a:pt x="105" y="47"/>
                  <a:pt x="105" y="47"/>
                  <a:pt x="105" y="47"/>
                </a:cubicBezTo>
                <a:cubicBezTo>
                  <a:pt x="137" y="47"/>
                  <a:pt x="137" y="47"/>
                  <a:pt x="137" y="47"/>
                </a:cubicBezTo>
                <a:cubicBezTo>
                  <a:pt x="148" y="47"/>
                  <a:pt x="156" y="53"/>
                  <a:pt x="159" y="63"/>
                </a:cubicBezTo>
                <a:cubicBezTo>
                  <a:pt x="157" y="63"/>
                  <a:pt x="156" y="62"/>
                  <a:pt x="155" y="62"/>
                </a:cubicBezTo>
                <a:cubicBezTo>
                  <a:pt x="123" y="62"/>
                  <a:pt x="123" y="62"/>
                  <a:pt x="123" y="62"/>
                </a:cubicBezTo>
                <a:lnTo>
                  <a:pt x="112" y="109"/>
                </a:lnTo>
                <a:close/>
                <a:moveTo>
                  <a:pt x="159" y="78"/>
                </a:moveTo>
                <a:cubicBezTo>
                  <a:pt x="155" y="95"/>
                  <a:pt x="139" y="108"/>
                  <a:pt x="123" y="109"/>
                </a:cubicBezTo>
                <a:cubicBezTo>
                  <a:pt x="130" y="75"/>
                  <a:pt x="130" y="75"/>
                  <a:pt x="130" y="75"/>
                </a:cubicBezTo>
                <a:cubicBezTo>
                  <a:pt x="159" y="75"/>
                  <a:pt x="159" y="75"/>
                  <a:pt x="159" y="75"/>
                </a:cubicBezTo>
                <a:cubicBezTo>
                  <a:pt x="159" y="76"/>
                  <a:pt x="159" y="77"/>
                  <a:pt x="159" y="78"/>
                </a:cubicBezTo>
                <a:close/>
                <a:moveTo>
                  <a:pt x="238" y="93"/>
                </a:moveTo>
                <a:cubicBezTo>
                  <a:pt x="242" y="76"/>
                  <a:pt x="240" y="61"/>
                  <a:pt x="235" y="50"/>
                </a:cubicBezTo>
                <a:cubicBezTo>
                  <a:pt x="246" y="62"/>
                  <a:pt x="251" y="81"/>
                  <a:pt x="246" y="106"/>
                </a:cubicBezTo>
                <a:cubicBezTo>
                  <a:pt x="236" y="153"/>
                  <a:pt x="199" y="180"/>
                  <a:pt x="154" y="180"/>
                </a:cubicBezTo>
                <a:cubicBezTo>
                  <a:pt x="107" y="180"/>
                  <a:pt x="107" y="180"/>
                  <a:pt x="107" y="180"/>
                </a:cubicBezTo>
                <a:cubicBezTo>
                  <a:pt x="91" y="255"/>
                  <a:pt x="91" y="255"/>
                  <a:pt x="91" y="255"/>
                </a:cubicBezTo>
                <a:cubicBezTo>
                  <a:pt x="25" y="255"/>
                  <a:pt x="25" y="255"/>
                  <a:pt x="25" y="255"/>
                </a:cubicBezTo>
                <a:cubicBezTo>
                  <a:pt x="28" y="243"/>
                  <a:pt x="28" y="243"/>
                  <a:pt x="28" y="243"/>
                </a:cubicBezTo>
                <a:cubicBezTo>
                  <a:pt x="83" y="243"/>
                  <a:pt x="83" y="243"/>
                  <a:pt x="83" y="243"/>
                </a:cubicBezTo>
                <a:cubicBezTo>
                  <a:pt x="99" y="168"/>
                  <a:pt x="99" y="168"/>
                  <a:pt x="99" y="168"/>
                </a:cubicBezTo>
                <a:cubicBezTo>
                  <a:pt x="146" y="168"/>
                  <a:pt x="146" y="168"/>
                  <a:pt x="146" y="168"/>
                </a:cubicBezTo>
                <a:cubicBezTo>
                  <a:pt x="191" y="168"/>
                  <a:pt x="228" y="140"/>
                  <a:pt x="238" y="93"/>
                </a:cubicBezTo>
                <a:close/>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36" name="Freeform 10">
            <a:extLst>
              <a:ext uri="{FF2B5EF4-FFF2-40B4-BE49-F238E27FC236}">
                <a16:creationId xmlns:a16="http://schemas.microsoft.com/office/drawing/2014/main" id="{D807E54D-01D5-BFF2-E638-434E5397153F}"/>
              </a:ext>
            </a:extLst>
          </p:cNvPr>
          <p:cNvSpPr>
            <a:spLocks noEditPoints="1"/>
          </p:cNvSpPr>
          <p:nvPr/>
        </p:nvSpPr>
        <p:spPr bwMode="auto">
          <a:xfrm>
            <a:off x="14421287" y="4484191"/>
            <a:ext cx="480666" cy="278838"/>
          </a:xfrm>
          <a:custGeom>
            <a:avLst/>
            <a:gdLst>
              <a:gd name="T0" fmla="*/ 84 w 254"/>
              <a:gd name="T1" fmla="*/ 53 h 138"/>
              <a:gd name="T2" fmla="*/ 53 w 254"/>
              <a:gd name="T3" fmla="*/ 53 h 138"/>
              <a:gd name="T4" fmla="*/ 53 w 254"/>
              <a:gd name="T5" fmla="*/ 21 h 138"/>
              <a:gd name="T6" fmla="*/ 31 w 254"/>
              <a:gd name="T7" fmla="*/ 21 h 138"/>
              <a:gd name="T8" fmla="*/ 31 w 254"/>
              <a:gd name="T9" fmla="*/ 53 h 138"/>
              <a:gd name="T10" fmla="*/ 0 w 254"/>
              <a:gd name="T11" fmla="*/ 53 h 138"/>
              <a:gd name="T12" fmla="*/ 0 w 254"/>
              <a:gd name="T13" fmla="*/ 74 h 138"/>
              <a:gd name="T14" fmla="*/ 31 w 254"/>
              <a:gd name="T15" fmla="*/ 74 h 138"/>
              <a:gd name="T16" fmla="*/ 31 w 254"/>
              <a:gd name="T17" fmla="*/ 106 h 138"/>
              <a:gd name="T18" fmla="*/ 53 w 254"/>
              <a:gd name="T19" fmla="*/ 106 h 138"/>
              <a:gd name="T20" fmla="*/ 53 w 254"/>
              <a:gd name="T21" fmla="*/ 74 h 138"/>
              <a:gd name="T22" fmla="*/ 84 w 254"/>
              <a:gd name="T23" fmla="*/ 74 h 138"/>
              <a:gd name="T24" fmla="*/ 84 w 254"/>
              <a:gd name="T25" fmla="*/ 53 h 138"/>
              <a:gd name="T26" fmla="*/ 190 w 254"/>
              <a:gd name="T27" fmla="*/ 63 h 138"/>
              <a:gd name="T28" fmla="*/ 222 w 254"/>
              <a:gd name="T29" fmla="*/ 32 h 138"/>
              <a:gd name="T30" fmla="*/ 190 w 254"/>
              <a:gd name="T31" fmla="*/ 0 h 138"/>
              <a:gd name="T32" fmla="*/ 181 w 254"/>
              <a:gd name="T33" fmla="*/ 1 h 138"/>
              <a:gd name="T34" fmla="*/ 190 w 254"/>
              <a:gd name="T35" fmla="*/ 32 h 138"/>
              <a:gd name="T36" fmla="*/ 181 w 254"/>
              <a:gd name="T37" fmla="*/ 62 h 138"/>
              <a:gd name="T38" fmla="*/ 190 w 254"/>
              <a:gd name="T39" fmla="*/ 63 h 138"/>
              <a:gd name="T40" fmla="*/ 137 w 254"/>
              <a:gd name="T41" fmla="*/ 63 h 138"/>
              <a:gd name="T42" fmla="*/ 169 w 254"/>
              <a:gd name="T43" fmla="*/ 32 h 138"/>
              <a:gd name="T44" fmla="*/ 137 w 254"/>
              <a:gd name="T45" fmla="*/ 0 h 138"/>
              <a:gd name="T46" fmla="*/ 106 w 254"/>
              <a:gd name="T47" fmla="*/ 32 h 138"/>
              <a:gd name="T48" fmla="*/ 137 w 254"/>
              <a:gd name="T49" fmla="*/ 63 h 138"/>
              <a:gd name="T50" fmla="*/ 207 w 254"/>
              <a:gd name="T51" fmla="*/ 87 h 138"/>
              <a:gd name="T52" fmla="*/ 222 w 254"/>
              <a:gd name="T53" fmla="*/ 117 h 138"/>
              <a:gd name="T54" fmla="*/ 222 w 254"/>
              <a:gd name="T55" fmla="*/ 138 h 138"/>
              <a:gd name="T56" fmla="*/ 254 w 254"/>
              <a:gd name="T57" fmla="*/ 138 h 138"/>
              <a:gd name="T58" fmla="*/ 254 w 254"/>
              <a:gd name="T59" fmla="*/ 117 h 138"/>
              <a:gd name="T60" fmla="*/ 207 w 254"/>
              <a:gd name="T61" fmla="*/ 87 h 138"/>
              <a:gd name="T62" fmla="*/ 137 w 254"/>
              <a:gd name="T63" fmla="*/ 85 h 138"/>
              <a:gd name="T64" fmla="*/ 74 w 254"/>
              <a:gd name="T65" fmla="*/ 117 h 138"/>
              <a:gd name="T66" fmla="*/ 74 w 254"/>
              <a:gd name="T67" fmla="*/ 138 h 138"/>
              <a:gd name="T68" fmla="*/ 201 w 254"/>
              <a:gd name="T69" fmla="*/ 138 h 138"/>
              <a:gd name="T70" fmla="*/ 201 w 254"/>
              <a:gd name="T71" fmla="*/ 117 h 138"/>
              <a:gd name="T72" fmla="*/ 137 w 254"/>
              <a:gd name="T73" fmla="*/ 8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4" h="138">
                <a:moveTo>
                  <a:pt x="84" y="53"/>
                </a:moveTo>
                <a:cubicBezTo>
                  <a:pt x="53" y="53"/>
                  <a:pt x="53" y="53"/>
                  <a:pt x="53" y="53"/>
                </a:cubicBezTo>
                <a:cubicBezTo>
                  <a:pt x="53" y="21"/>
                  <a:pt x="53" y="21"/>
                  <a:pt x="53" y="21"/>
                </a:cubicBezTo>
                <a:cubicBezTo>
                  <a:pt x="31" y="21"/>
                  <a:pt x="31" y="21"/>
                  <a:pt x="31" y="21"/>
                </a:cubicBezTo>
                <a:cubicBezTo>
                  <a:pt x="31" y="53"/>
                  <a:pt x="31" y="53"/>
                  <a:pt x="31" y="53"/>
                </a:cubicBezTo>
                <a:cubicBezTo>
                  <a:pt x="0" y="53"/>
                  <a:pt x="0" y="53"/>
                  <a:pt x="0" y="53"/>
                </a:cubicBezTo>
                <a:cubicBezTo>
                  <a:pt x="0" y="74"/>
                  <a:pt x="0" y="74"/>
                  <a:pt x="0" y="74"/>
                </a:cubicBezTo>
                <a:cubicBezTo>
                  <a:pt x="31" y="74"/>
                  <a:pt x="31" y="74"/>
                  <a:pt x="31" y="74"/>
                </a:cubicBezTo>
                <a:cubicBezTo>
                  <a:pt x="31" y="106"/>
                  <a:pt x="31" y="106"/>
                  <a:pt x="31" y="106"/>
                </a:cubicBezTo>
                <a:cubicBezTo>
                  <a:pt x="53" y="106"/>
                  <a:pt x="53" y="106"/>
                  <a:pt x="53" y="106"/>
                </a:cubicBezTo>
                <a:cubicBezTo>
                  <a:pt x="53" y="74"/>
                  <a:pt x="53" y="74"/>
                  <a:pt x="53" y="74"/>
                </a:cubicBezTo>
                <a:cubicBezTo>
                  <a:pt x="84" y="74"/>
                  <a:pt x="84" y="74"/>
                  <a:pt x="84" y="74"/>
                </a:cubicBezTo>
                <a:lnTo>
                  <a:pt x="84" y="53"/>
                </a:lnTo>
                <a:close/>
                <a:moveTo>
                  <a:pt x="190" y="63"/>
                </a:moveTo>
                <a:cubicBezTo>
                  <a:pt x="208" y="63"/>
                  <a:pt x="222" y="50"/>
                  <a:pt x="222" y="32"/>
                </a:cubicBezTo>
                <a:cubicBezTo>
                  <a:pt x="222" y="14"/>
                  <a:pt x="208" y="0"/>
                  <a:pt x="190" y="0"/>
                </a:cubicBezTo>
                <a:cubicBezTo>
                  <a:pt x="187" y="0"/>
                  <a:pt x="184" y="1"/>
                  <a:pt x="181" y="1"/>
                </a:cubicBezTo>
                <a:cubicBezTo>
                  <a:pt x="187" y="10"/>
                  <a:pt x="190" y="20"/>
                  <a:pt x="190" y="32"/>
                </a:cubicBezTo>
                <a:cubicBezTo>
                  <a:pt x="190" y="43"/>
                  <a:pt x="187" y="53"/>
                  <a:pt x="181" y="62"/>
                </a:cubicBezTo>
                <a:cubicBezTo>
                  <a:pt x="184" y="62"/>
                  <a:pt x="187" y="63"/>
                  <a:pt x="190" y="63"/>
                </a:cubicBezTo>
                <a:close/>
                <a:moveTo>
                  <a:pt x="137" y="63"/>
                </a:moveTo>
                <a:cubicBezTo>
                  <a:pt x="155" y="63"/>
                  <a:pt x="169" y="50"/>
                  <a:pt x="169" y="32"/>
                </a:cubicBezTo>
                <a:cubicBezTo>
                  <a:pt x="169" y="14"/>
                  <a:pt x="155" y="0"/>
                  <a:pt x="137" y="0"/>
                </a:cubicBezTo>
                <a:cubicBezTo>
                  <a:pt x="119" y="0"/>
                  <a:pt x="106" y="14"/>
                  <a:pt x="106" y="32"/>
                </a:cubicBezTo>
                <a:cubicBezTo>
                  <a:pt x="106" y="50"/>
                  <a:pt x="119" y="63"/>
                  <a:pt x="137" y="63"/>
                </a:cubicBezTo>
                <a:close/>
                <a:moveTo>
                  <a:pt x="207" y="87"/>
                </a:moveTo>
                <a:cubicBezTo>
                  <a:pt x="216" y="94"/>
                  <a:pt x="222" y="105"/>
                  <a:pt x="222" y="117"/>
                </a:cubicBezTo>
                <a:cubicBezTo>
                  <a:pt x="222" y="138"/>
                  <a:pt x="222" y="138"/>
                  <a:pt x="222" y="138"/>
                </a:cubicBezTo>
                <a:cubicBezTo>
                  <a:pt x="254" y="138"/>
                  <a:pt x="254" y="138"/>
                  <a:pt x="254" y="138"/>
                </a:cubicBezTo>
                <a:cubicBezTo>
                  <a:pt x="254" y="117"/>
                  <a:pt x="254" y="117"/>
                  <a:pt x="254" y="117"/>
                </a:cubicBezTo>
                <a:cubicBezTo>
                  <a:pt x="254" y="101"/>
                  <a:pt x="229" y="90"/>
                  <a:pt x="207" y="87"/>
                </a:cubicBezTo>
                <a:close/>
                <a:moveTo>
                  <a:pt x="137" y="85"/>
                </a:moveTo>
                <a:cubicBezTo>
                  <a:pt x="116" y="85"/>
                  <a:pt x="74" y="95"/>
                  <a:pt x="74" y="117"/>
                </a:cubicBezTo>
                <a:cubicBezTo>
                  <a:pt x="74" y="138"/>
                  <a:pt x="74" y="138"/>
                  <a:pt x="74" y="138"/>
                </a:cubicBezTo>
                <a:cubicBezTo>
                  <a:pt x="201" y="138"/>
                  <a:pt x="201" y="138"/>
                  <a:pt x="201" y="138"/>
                </a:cubicBezTo>
                <a:cubicBezTo>
                  <a:pt x="201" y="117"/>
                  <a:pt x="201" y="117"/>
                  <a:pt x="201" y="117"/>
                </a:cubicBezTo>
                <a:cubicBezTo>
                  <a:pt x="201" y="95"/>
                  <a:pt x="159" y="85"/>
                  <a:pt x="137" y="85"/>
                </a:cubicBezTo>
                <a:close/>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37" name="Freeform 11">
            <a:extLst>
              <a:ext uri="{FF2B5EF4-FFF2-40B4-BE49-F238E27FC236}">
                <a16:creationId xmlns:a16="http://schemas.microsoft.com/office/drawing/2014/main" id="{4C7BF880-6061-FF87-C4E2-FBF0803F95F0}"/>
              </a:ext>
            </a:extLst>
          </p:cNvPr>
          <p:cNvSpPr>
            <a:spLocks noEditPoints="1"/>
          </p:cNvSpPr>
          <p:nvPr/>
        </p:nvSpPr>
        <p:spPr bwMode="auto">
          <a:xfrm>
            <a:off x="12125052" y="5076552"/>
            <a:ext cx="461724" cy="492504"/>
          </a:xfrm>
          <a:custGeom>
            <a:avLst/>
            <a:gdLst>
              <a:gd name="T0" fmla="*/ 121 w 242"/>
              <a:gd name="T1" fmla="*/ 0 h 242"/>
              <a:gd name="T2" fmla="*/ 0 w 242"/>
              <a:gd name="T3" fmla="*/ 121 h 242"/>
              <a:gd name="T4" fmla="*/ 121 w 242"/>
              <a:gd name="T5" fmla="*/ 242 h 242"/>
              <a:gd name="T6" fmla="*/ 242 w 242"/>
              <a:gd name="T7" fmla="*/ 121 h 242"/>
              <a:gd name="T8" fmla="*/ 121 w 242"/>
              <a:gd name="T9" fmla="*/ 0 h 242"/>
              <a:gd name="T10" fmla="*/ 195 w 242"/>
              <a:gd name="T11" fmla="*/ 63 h 242"/>
              <a:gd name="T12" fmla="*/ 216 w 242"/>
              <a:gd name="T13" fmla="*/ 117 h 242"/>
              <a:gd name="T14" fmla="*/ 177 w 242"/>
              <a:gd name="T15" fmla="*/ 113 h 242"/>
              <a:gd name="T16" fmla="*/ 177 w 242"/>
              <a:gd name="T17" fmla="*/ 113 h 242"/>
              <a:gd name="T18" fmla="*/ 150 w 242"/>
              <a:gd name="T19" fmla="*/ 115 h 242"/>
              <a:gd name="T20" fmla="*/ 143 w 242"/>
              <a:gd name="T21" fmla="*/ 100 h 242"/>
              <a:gd name="T22" fmla="*/ 195 w 242"/>
              <a:gd name="T23" fmla="*/ 63 h 242"/>
              <a:gd name="T24" fmla="*/ 121 w 242"/>
              <a:gd name="T25" fmla="*/ 27 h 242"/>
              <a:gd name="T26" fmla="*/ 180 w 242"/>
              <a:gd name="T27" fmla="*/ 48 h 242"/>
              <a:gd name="T28" fmla="*/ 134 w 242"/>
              <a:gd name="T29" fmla="*/ 81 h 242"/>
              <a:gd name="T30" fmla="*/ 101 w 242"/>
              <a:gd name="T31" fmla="*/ 29 h 242"/>
              <a:gd name="T32" fmla="*/ 121 w 242"/>
              <a:gd name="T33" fmla="*/ 27 h 242"/>
              <a:gd name="T34" fmla="*/ 80 w 242"/>
              <a:gd name="T35" fmla="*/ 37 h 242"/>
              <a:gd name="T36" fmla="*/ 113 w 242"/>
              <a:gd name="T37" fmla="*/ 88 h 242"/>
              <a:gd name="T38" fmla="*/ 39 w 242"/>
              <a:gd name="T39" fmla="*/ 99 h 242"/>
              <a:gd name="T40" fmla="*/ 37 w 242"/>
              <a:gd name="T41" fmla="*/ 99 h 242"/>
              <a:gd name="T42" fmla="*/ 37 w 242"/>
              <a:gd name="T43" fmla="*/ 99 h 242"/>
              <a:gd name="T44" fmla="*/ 30 w 242"/>
              <a:gd name="T45" fmla="*/ 98 h 242"/>
              <a:gd name="T46" fmla="*/ 80 w 242"/>
              <a:gd name="T47" fmla="*/ 37 h 242"/>
              <a:gd name="T48" fmla="*/ 27 w 242"/>
              <a:gd name="T49" fmla="*/ 121 h 242"/>
              <a:gd name="T50" fmla="*/ 27 w 242"/>
              <a:gd name="T51" fmla="*/ 120 h 242"/>
              <a:gd name="T52" fmla="*/ 37 w 242"/>
              <a:gd name="T53" fmla="*/ 120 h 242"/>
              <a:gd name="T54" fmla="*/ 37 w 242"/>
              <a:gd name="T55" fmla="*/ 120 h 242"/>
              <a:gd name="T56" fmla="*/ 123 w 242"/>
              <a:gd name="T57" fmla="*/ 108 h 242"/>
              <a:gd name="T58" fmla="*/ 128 w 242"/>
              <a:gd name="T59" fmla="*/ 120 h 242"/>
              <a:gd name="T60" fmla="*/ 75 w 242"/>
              <a:gd name="T61" fmla="*/ 152 h 242"/>
              <a:gd name="T62" fmla="*/ 49 w 242"/>
              <a:gd name="T63" fmla="*/ 182 h 242"/>
              <a:gd name="T64" fmla="*/ 27 w 242"/>
              <a:gd name="T65" fmla="*/ 121 h 242"/>
              <a:gd name="T66" fmla="*/ 121 w 242"/>
              <a:gd name="T67" fmla="*/ 216 h 242"/>
              <a:gd name="T68" fmla="*/ 65 w 242"/>
              <a:gd name="T69" fmla="*/ 197 h 242"/>
              <a:gd name="T70" fmla="*/ 87 w 242"/>
              <a:gd name="T71" fmla="*/ 170 h 242"/>
              <a:gd name="T72" fmla="*/ 136 w 242"/>
              <a:gd name="T73" fmla="*/ 140 h 242"/>
              <a:gd name="T74" fmla="*/ 155 w 242"/>
              <a:gd name="T75" fmla="*/ 209 h 242"/>
              <a:gd name="T76" fmla="*/ 121 w 242"/>
              <a:gd name="T77" fmla="*/ 216 h 242"/>
              <a:gd name="T78" fmla="*/ 175 w 242"/>
              <a:gd name="T79" fmla="*/ 199 h 242"/>
              <a:gd name="T80" fmla="*/ 157 w 242"/>
              <a:gd name="T81" fmla="*/ 135 h 242"/>
              <a:gd name="T82" fmla="*/ 177 w 242"/>
              <a:gd name="T83" fmla="*/ 134 h 242"/>
              <a:gd name="T84" fmla="*/ 177 w 242"/>
              <a:gd name="T85" fmla="*/ 134 h 242"/>
              <a:gd name="T86" fmla="*/ 214 w 242"/>
              <a:gd name="T87" fmla="*/ 139 h 242"/>
              <a:gd name="T88" fmla="*/ 175 w 242"/>
              <a:gd name="T89" fmla="*/ 19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2" h="242">
                <a:moveTo>
                  <a:pt x="121" y="0"/>
                </a:moveTo>
                <a:cubicBezTo>
                  <a:pt x="55" y="0"/>
                  <a:pt x="0" y="55"/>
                  <a:pt x="0" y="121"/>
                </a:cubicBezTo>
                <a:cubicBezTo>
                  <a:pt x="0" y="188"/>
                  <a:pt x="55" y="242"/>
                  <a:pt x="121" y="242"/>
                </a:cubicBezTo>
                <a:cubicBezTo>
                  <a:pt x="188" y="242"/>
                  <a:pt x="242" y="188"/>
                  <a:pt x="242" y="121"/>
                </a:cubicBezTo>
                <a:cubicBezTo>
                  <a:pt x="242" y="55"/>
                  <a:pt x="188" y="0"/>
                  <a:pt x="121" y="0"/>
                </a:cubicBezTo>
                <a:close/>
                <a:moveTo>
                  <a:pt x="195" y="63"/>
                </a:moveTo>
                <a:cubicBezTo>
                  <a:pt x="207" y="78"/>
                  <a:pt x="215" y="97"/>
                  <a:pt x="216" y="117"/>
                </a:cubicBezTo>
                <a:cubicBezTo>
                  <a:pt x="202" y="114"/>
                  <a:pt x="189" y="113"/>
                  <a:pt x="177" y="113"/>
                </a:cubicBezTo>
                <a:cubicBezTo>
                  <a:pt x="177" y="113"/>
                  <a:pt x="177" y="113"/>
                  <a:pt x="177" y="113"/>
                </a:cubicBezTo>
                <a:cubicBezTo>
                  <a:pt x="167" y="113"/>
                  <a:pt x="158" y="113"/>
                  <a:pt x="150" y="115"/>
                </a:cubicBezTo>
                <a:cubicBezTo>
                  <a:pt x="147" y="110"/>
                  <a:pt x="145" y="105"/>
                  <a:pt x="143" y="100"/>
                </a:cubicBezTo>
                <a:cubicBezTo>
                  <a:pt x="162" y="92"/>
                  <a:pt x="181" y="80"/>
                  <a:pt x="195" y="63"/>
                </a:cubicBezTo>
                <a:close/>
                <a:moveTo>
                  <a:pt x="121" y="27"/>
                </a:moveTo>
                <a:cubicBezTo>
                  <a:pt x="144" y="27"/>
                  <a:pt x="164" y="35"/>
                  <a:pt x="180" y="48"/>
                </a:cubicBezTo>
                <a:cubicBezTo>
                  <a:pt x="168" y="63"/>
                  <a:pt x="151" y="73"/>
                  <a:pt x="134" y="81"/>
                </a:cubicBezTo>
                <a:cubicBezTo>
                  <a:pt x="121" y="57"/>
                  <a:pt x="109" y="40"/>
                  <a:pt x="101" y="29"/>
                </a:cubicBezTo>
                <a:cubicBezTo>
                  <a:pt x="108" y="28"/>
                  <a:pt x="114" y="27"/>
                  <a:pt x="121" y="27"/>
                </a:cubicBezTo>
                <a:close/>
                <a:moveTo>
                  <a:pt x="80" y="37"/>
                </a:moveTo>
                <a:cubicBezTo>
                  <a:pt x="86" y="45"/>
                  <a:pt x="99" y="62"/>
                  <a:pt x="113" y="88"/>
                </a:cubicBezTo>
                <a:cubicBezTo>
                  <a:pt x="85" y="97"/>
                  <a:pt x="56" y="99"/>
                  <a:pt x="39" y="99"/>
                </a:cubicBezTo>
                <a:cubicBezTo>
                  <a:pt x="38" y="99"/>
                  <a:pt x="38" y="99"/>
                  <a:pt x="37" y="99"/>
                </a:cubicBezTo>
                <a:cubicBezTo>
                  <a:pt x="37" y="99"/>
                  <a:pt x="37" y="99"/>
                  <a:pt x="37" y="99"/>
                </a:cubicBezTo>
                <a:cubicBezTo>
                  <a:pt x="34" y="99"/>
                  <a:pt x="32" y="99"/>
                  <a:pt x="30" y="98"/>
                </a:cubicBezTo>
                <a:cubicBezTo>
                  <a:pt x="37" y="71"/>
                  <a:pt x="55" y="49"/>
                  <a:pt x="80" y="37"/>
                </a:cubicBezTo>
                <a:close/>
                <a:moveTo>
                  <a:pt x="27" y="121"/>
                </a:moveTo>
                <a:cubicBezTo>
                  <a:pt x="27" y="121"/>
                  <a:pt x="27" y="120"/>
                  <a:pt x="27" y="120"/>
                </a:cubicBezTo>
                <a:cubicBezTo>
                  <a:pt x="30" y="120"/>
                  <a:pt x="33" y="120"/>
                  <a:pt x="37" y="120"/>
                </a:cubicBezTo>
                <a:cubicBezTo>
                  <a:pt x="37" y="120"/>
                  <a:pt x="37" y="120"/>
                  <a:pt x="37" y="120"/>
                </a:cubicBezTo>
                <a:cubicBezTo>
                  <a:pt x="56" y="120"/>
                  <a:pt x="89" y="118"/>
                  <a:pt x="123" y="108"/>
                </a:cubicBezTo>
                <a:cubicBezTo>
                  <a:pt x="125" y="112"/>
                  <a:pt x="127" y="116"/>
                  <a:pt x="128" y="120"/>
                </a:cubicBezTo>
                <a:cubicBezTo>
                  <a:pt x="106" y="128"/>
                  <a:pt x="88" y="140"/>
                  <a:pt x="75" y="152"/>
                </a:cubicBezTo>
                <a:cubicBezTo>
                  <a:pt x="63" y="163"/>
                  <a:pt x="54" y="174"/>
                  <a:pt x="49" y="182"/>
                </a:cubicBezTo>
                <a:cubicBezTo>
                  <a:pt x="35" y="166"/>
                  <a:pt x="27" y="144"/>
                  <a:pt x="27" y="121"/>
                </a:cubicBezTo>
                <a:close/>
                <a:moveTo>
                  <a:pt x="121" y="216"/>
                </a:moveTo>
                <a:cubicBezTo>
                  <a:pt x="100" y="216"/>
                  <a:pt x="81" y="209"/>
                  <a:pt x="65" y="197"/>
                </a:cubicBezTo>
                <a:cubicBezTo>
                  <a:pt x="69" y="192"/>
                  <a:pt x="76" y="181"/>
                  <a:pt x="87" y="170"/>
                </a:cubicBezTo>
                <a:cubicBezTo>
                  <a:pt x="99" y="159"/>
                  <a:pt x="115" y="147"/>
                  <a:pt x="136" y="140"/>
                </a:cubicBezTo>
                <a:cubicBezTo>
                  <a:pt x="143" y="161"/>
                  <a:pt x="150" y="184"/>
                  <a:pt x="155" y="209"/>
                </a:cubicBezTo>
                <a:cubicBezTo>
                  <a:pt x="144" y="213"/>
                  <a:pt x="133" y="216"/>
                  <a:pt x="121" y="216"/>
                </a:cubicBezTo>
                <a:close/>
                <a:moveTo>
                  <a:pt x="175" y="199"/>
                </a:moveTo>
                <a:cubicBezTo>
                  <a:pt x="170" y="175"/>
                  <a:pt x="164" y="154"/>
                  <a:pt x="157" y="135"/>
                </a:cubicBezTo>
                <a:cubicBezTo>
                  <a:pt x="163" y="135"/>
                  <a:pt x="170" y="134"/>
                  <a:pt x="177" y="134"/>
                </a:cubicBezTo>
                <a:cubicBezTo>
                  <a:pt x="177" y="134"/>
                  <a:pt x="177" y="134"/>
                  <a:pt x="177" y="134"/>
                </a:cubicBezTo>
                <a:cubicBezTo>
                  <a:pt x="188" y="134"/>
                  <a:pt x="201" y="136"/>
                  <a:pt x="214" y="139"/>
                </a:cubicBezTo>
                <a:cubicBezTo>
                  <a:pt x="209" y="164"/>
                  <a:pt x="195" y="185"/>
                  <a:pt x="175" y="199"/>
                </a:cubicBezTo>
                <a:close/>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grpSp>
        <p:nvGrpSpPr>
          <p:cNvPr id="38" name="Group 37">
            <a:extLst>
              <a:ext uri="{FF2B5EF4-FFF2-40B4-BE49-F238E27FC236}">
                <a16:creationId xmlns:a16="http://schemas.microsoft.com/office/drawing/2014/main" id="{B8180018-ADDD-12E8-65DA-BBA2E415E6F2}"/>
              </a:ext>
            </a:extLst>
          </p:cNvPr>
          <p:cNvGrpSpPr/>
          <p:nvPr/>
        </p:nvGrpSpPr>
        <p:grpSpPr>
          <a:xfrm>
            <a:off x="16645839" y="6340331"/>
            <a:ext cx="519802" cy="557650"/>
            <a:chOff x="9009063" y="8296275"/>
            <a:chExt cx="327025" cy="350837"/>
          </a:xfrm>
          <a:solidFill>
            <a:schemeClr val="bg1"/>
          </a:solidFill>
        </p:grpSpPr>
        <p:sp>
          <p:nvSpPr>
            <p:cNvPr id="39" name="Freeform 12">
              <a:extLst>
                <a:ext uri="{FF2B5EF4-FFF2-40B4-BE49-F238E27FC236}">
                  <a16:creationId xmlns:a16="http://schemas.microsoft.com/office/drawing/2014/main" id="{2DDE8449-3B2A-684E-2F80-1C7544042213}"/>
                </a:ext>
              </a:extLst>
            </p:cNvPr>
            <p:cNvSpPr>
              <a:spLocks noEditPoints="1"/>
            </p:cNvSpPr>
            <p:nvPr/>
          </p:nvSpPr>
          <p:spPr bwMode="auto">
            <a:xfrm>
              <a:off x="9105900" y="8391525"/>
              <a:ext cx="138113" cy="144462"/>
            </a:xfrm>
            <a:custGeom>
              <a:avLst/>
              <a:gdLst>
                <a:gd name="T0" fmla="*/ 14 w 61"/>
                <a:gd name="T1" fmla="*/ 60 h 60"/>
                <a:gd name="T2" fmla="*/ 1 w 61"/>
                <a:gd name="T3" fmla="*/ 60 h 60"/>
                <a:gd name="T4" fmla="*/ 1 w 61"/>
                <a:gd name="T5" fmla="*/ 18 h 60"/>
                <a:gd name="T6" fmla="*/ 14 w 61"/>
                <a:gd name="T7" fmla="*/ 18 h 60"/>
                <a:gd name="T8" fmla="*/ 14 w 61"/>
                <a:gd name="T9" fmla="*/ 60 h 60"/>
                <a:gd name="T10" fmla="*/ 7 w 61"/>
                <a:gd name="T11" fmla="*/ 13 h 60"/>
                <a:gd name="T12" fmla="*/ 0 w 61"/>
                <a:gd name="T13" fmla="*/ 7 h 60"/>
                <a:gd name="T14" fmla="*/ 2 w 61"/>
                <a:gd name="T15" fmla="*/ 2 h 60"/>
                <a:gd name="T16" fmla="*/ 7 w 61"/>
                <a:gd name="T17" fmla="*/ 0 h 60"/>
                <a:gd name="T18" fmla="*/ 14 w 61"/>
                <a:gd name="T19" fmla="*/ 7 h 60"/>
                <a:gd name="T20" fmla="*/ 7 w 61"/>
                <a:gd name="T21" fmla="*/ 13 h 60"/>
                <a:gd name="T22" fmla="*/ 61 w 61"/>
                <a:gd name="T23" fmla="*/ 60 h 60"/>
                <a:gd name="T24" fmla="*/ 48 w 61"/>
                <a:gd name="T25" fmla="*/ 60 h 60"/>
                <a:gd name="T26" fmla="*/ 48 w 61"/>
                <a:gd name="T27" fmla="*/ 37 h 60"/>
                <a:gd name="T28" fmla="*/ 42 w 61"/>
                <a:gd name="T29" fmla="*/ 28 h 60"/>
                <a:gd name="T30" fmla="*/ 35 w 61"/>
                <a:gd name="T31" fmla="*/ 33 h 60"/>
                <a:gd name="T32" fmla="*/ 35 w 61"/>
                <a:gd name="T33" fmla="*/ 36 h 60"/>
                <a:gd name="T34" fmla="*/ 35 w 61"/>
                <a:gd name="T35" fmla="*/ 60 h 60"/>
                <a:gd name="T36" fmla="*/ 21 w 61"/>
                <a:gd name="T37" fmla="*/ 60 h 60"/>
                <a:gd name="T38" fmla="*/ 21 w 61"/>
                <a:gd name="T39" fmla="*/ 32 h 60"/>
                <a:gd name="T40" fmla="*/ 21 w 61"/>
                <a:gd name="T41" fmla="*/ 18 h 60"/>
                <a:gd name="T42" fmla="*/ 32 w 61"/>
                <a:gd name="T43" fmla="*/ 18 h 60"/>
                <a:gd name="T44" fmla="*/ 33 w 61"/>
                <a:gd name="T45" fmla="*/ 24 h 60"/>
                <a:gd name="T46" fmla="*/ 46 w 61"/>
                <a:gd name="T47" fmla="*/ 17 h 60"/>
                <a:gd name="T48" fmla="*/ 57 w 61"/>
                <a:gd name="T49" fmla="*/ 22 h 60"/>
                <a:gd name="T50" fmla="*/ 61 w 61"/>
                <a:gd name="T51" fmla="*/ 36 h 60"/>
                <a:gd name="T52" fmla="*/ 61 w 61"/>
                <a:gd name="T53"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60">
                  <a:moveTo>
                    <a:pt x="14" y="60"/>
                  </a:moveTo>
                  <a:cubicBezTo>
                    <a:pt x="1" y="60"/>
                    <a:pt x="1" y="60"/>
                    <a:pt x="1" y="60"/>
                  </a:cubicBezTo>
                  <a:cubicBezTo>
                    <a:pt x="1" y="18"/>
                    <a:pt x="1" y="18"/>
                    <a:pt x="1" y="18"/>
                  </a:cubicBezTo>
                  <a:cubicBezTo>
                    <a:pt x="14" y="18"/>
                    <a:pt x="14" y="18"/>
                    <a:pt x="14" y="18"/>
                  </a:cubicBezTo>
                  <a:lnTo>
                    <a:pt x="14" y="60"/>
                  </a:lnTo>
                  <a:close/>
                  <a:moveTo>
                    <a:pt x="7" y="13"/>
                  </a:moveTo>
                  <a:cubicBezTo>
                    <a:pt x="2" y="13"/>
                    <a:pt x="0" y="11"/>
                    <a:pt x="0" y="7"/>
                  </a:cubicBezTo>
                  <a:cubicBezTo>
                    <a:pt x="0" y="5"/>
                    <a:pt x="1" y="3"/>
                    <a:pt x="2" y="2"/>
                  </a:cubicBezTo>
                  <a:cubicBezTo>
                    <a:pt x="3" y="1"/>
                    <a:pt x="5" y="0"/>
                    <a:pt x="7" y="0"/>
                  </a:cubicBezTo>
                  <a:cubicBezTo>
                    <a:pt x="12" y="0"/>
                    <a:pt x="14" y="2"/>
                    <a:pt x="14" y="7"/>
                  </a:cubicBezTo>
                  <a:cubicBezTo>
                    <a:pt x="14" y="11"/>
                    <a:pt x="12" y="13"/>
                    <a:pt x="7" y="13"/>
                  </a:cubicBezTo>
                  <a:close/>
                  <a:moveTo>
                    <a:pt x="61" y="60"/>
                  </a:moveTo>
                  <a:cubicBezTo>
                    <a:pt x="48" y="60"/>
                    <a:pt x="48" y="60"/>
                    <a:pt x="48" y="60"/>
                  </a:cubicBezTo>
                  <a:cubicBezTo>
                    <a:pt x="48" y="37"/>
                    <a:pt x="48" y="37"/>
                    <a:pt x="48" y="37"/>
                  </a:cubicBezTo>
                  <a:cubicBezTo>
                    <a:pt x="48" y="31"/>
                    <a:pt x="46" y="28"/>
                    <a:pt x="42" y="28"/>
                  </a:cubicBezTo>
                  <a:cubicBezTo>
                    <a:pt x="38" y="28"/>
                    <a:pt x="36" y="30"/>
                    <a:pt x="35" y="33"/>
                  </a:cubicBezTo>
                  <a:cubicBezTo>
                    <a:pt x="35" y="33"/>
                    <a:pt x="35" y="35"/>
                    <a:pt x="35" y="36"/>
                  </a:cubicBezTo>
                  <a:cubicBezTo>
                    <a:pt x="35" y="60"/>
                    <a:pt x="35" y="60"/>
                    <a:pt x="35" y="60"/>
                  </a:cubicBezTo>
                  <a:cubicBezTo>
                    <a:pt x="21" y="60"/>
                    <a:pt x="21" y="60"/>
                    <a:pt x="21" y="60"/>
                  </a:cubicBezTo>
                  <a:cubicBezTo>
                    <a:pt x="21" y="32"/>
                    <a:pt x="21" y="32"/>
                    <a:pt x="21" y="32"/>
                  </a:cubicBezTo>
                  <a:cubicBezTo>
                    <a:pt x="21" y="25"/>
                    <a:pt x="21" y="21"/>
                    <a:pt x="21" y="18"/>
                  </a:cubicBezTo>
                  <a:cubicBezTo>
                    <a:pt x="32" y="18"/>
                    <a:pt x="32" y="18"/>
                    <a:pt x="32" y="18"/>
                  </a:cubicBezTo>
                  <a:cubicBezTo>
                    <a:pt x="33" y="24"/>
                    <a:pt x="33" y="24"/>
                    <a:pt x="33" y="24"/>
                  </a:cubicBezTo>
                  <a:cubicBezTo>
                    <a:pt x="36" y="20"/>
                    <a:pt x="40" y="17"/>
                    <a:pt x="46" y="17"/>
                  </a:cubicBezTo>
                  <a:cubicBezTo>
                    <a:pt x="51" y="17"/>
                    <a:pt x="54" y="19"/>
                    <a:pt x="57" y="22"/>
                  </a:cubicBezTo>
                  <a:cubicBezTo>
                    <a:pt x="60" y="25"/>
                    <a:pt x="61" y="30"/>
                    <a:pt x="61" y="36"/>
                  </a:cubicBezTo>
                  <a:lnTo>
                    <a:pt x="61"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40" name="Freeform 13">
              <a:extLst>
                <a:ext uri="{FF2B5EF4-FFF2-40B4-BE49-F238E27FC236}">
                  <a16:creationId xmlns:a16="http://schemas.microsoft.com/office/drawing/2014/main" id="{F9FD1F94-8A43-3161-7192-7B9EDAD0F66D}"/>
                </a:ext>
              </a:extLst>
            </p:cNvPr>
            <p:cNvSpPr>
              <a:spLocks noEditPoints="1"/>
            </p:cNvSpPr>
            <p:nvPr/>
          </p:nvSpPr>
          <p:spPr bwMode="auto">
            <a:xfrm>
              <a:off x="9009063" y="8296275"/>
              <a:ext cx="327025" cy="350837"/>
            </a:xfrm>
            <a:custGeom>
              <a:avLst/>
              <a:gdLst>
                <a:gd name="T0" fmla="*/ 72 w 145"/>
                <a:gd name="T1" fmla="*/ 145 h 145"/>
                <a:gd name="T2" fmla="*/ 0 w 145"/>
                <a:gd name="T3" fmla="*/ 73 h 145"/>
                <a:gd name="T4" fmla="*/ 72 w 145"/>
                <a:gd name="T5" fmla="*/ 0 h 145"/>
                <a:gd name="T6" fmla="*/ 145 w 145"/>
                <a:gd name="T7" fmla="*/ 73 h 145"/>
                <a:gd name="T8" fmla="*/ 72 w 145"/>
                <a:gd name="T9" fmla="*/ 145 h 145"/>
                <a:gd name="T10" fmla="*/ 72 w 145"/>
                <a:gd name="T11" fmla="*/ 16 h 145"/>
                <a:gd name="T12" fmla="*/ 16 w 145"/>
                <a:gd name="T13" fmla="*/ 73 h 145"/>
                <a:gd name="T14" fmla="*/ 72 w 145"/>
                <a:gd name="T15" fmla="*/ 129 h 145"/>
                <a:gd name="T16" fmla="*/ 129 w 145"/>
                <a:gd name="T17" fmla="*/ 73 h 145"/>
                <a:gd name="T18" fmla="*/ 72 w 145"/>
                <a:gd name="T19" fmla="*/ 1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145">
                  <a:moveTo>
                    <a:pt x="72" y="145"/>
                  </a:moveTo>
                  <a:cubicBezTo>
                    <a:pt x="32" y="145"/>
                    <a:pt x="0" y="113"/>
                    <a:pt x="0" y="73"/>
                  </a:cubicBezTo>
                  <a:cubicBezTo>
                    <a:pt x="0" y="33"/>
                    <a:pt x="32" y="0"/>
                    <a:pt x="72" y="0"/>
                  </a:cubicBezTo>
                  <a:cubicBezTo>
                    <a:pt x="112" y="0"/>
                    <a:pt x="145" y="33"/>
                    <a:pt x="145" y="73"/>
                  </a:cubicBezTo>
                  <a:cubicBezTo>
                    <a:pt x="145" y="113"/>
                    <a:pt x="112" y="145"/>
                    <a:pt x="72" y="145"/>
                  </a:cubicBezTo>
                  <a:close/>
                  <a:moveTo>
                    <a:pt x="72" y="16"/>
                  </a:moveTo>
                  <a:cubicBezTo>
                    <a:pt x="41" y="16"/>
                    <a:pt x="16" y="42"/>
                    <a:pt x="16" y="73"/>
                  </a:cubicBezTo>
                  <a:cubicBezTo>
                    <a:pt x="16" y="104"/>
                    <a:pt x="41" y="129"/>
                    <a:pt x="72" y="129"/>
                  </a:cubicBezTo>
                  <a:cubicBezTo>
                    <a:pt x="104" y="129"/>
                    <a:pt x="129" y="104"/>
                    <a:pt x="129" y="73"/>
                  </a:cubicBezTo>
                  <a:cubicBezTo>
                    <a:pt x="129" y="42"/>
                    <a:pt x="104" y="16"/>
                    <a:pt x="7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sp>
        <p:nvSpPr>
          <p:cNvPr id="41" name="Freeform 15">
            <a:extLst>
              <a:ext uri="{FF2B5EF4-FFF2-40B4-BE49-F238E27FC236}">
                <a16:creationId xmlns:a16="http://schemas.microsoft.com/office/drawing/2014/main" id="{045A6AF0-10D1-E6BD-7CCF-40E3DE20C24E}"/>
              </a:ext>
            </a:extLst>
          </p:cNvPr>
          <p:cNvSpPr>
            <a:spLocks/>
          </p:cNvSpPr>
          <p:nvPr/>
        </p:nvSpPr>
        <p:spPr bwMode="auto">
          <a:xfrm>
            <a:off x="15148457" y="1954290"/>
            <a:ext cx="628746" cy="670336"/>
          </a:xfrm>
          <a:custGeom>
            <a:avLst/>
            <a:gdLst>
              <a:gd name="T0" fmla="*/ 157 w 257"/>
              <a:gd name="T1" fmla="*/ 154 h 274"/>
              <a:gd name="T2" fmla="*/ 207 w 257"/>
              <a:gd name="T3" fmla="*/ 97 h 274"/>
              <a:gd name="T4" fmla="*/ 158 w 257"/>
              <a:gd name="T5" fmla="*/ 109 h 274"/>
              <a:gd name="T6" fmla="*/ 81 w 257"/>
              <a:gd name="T7" fmla="*/ 35 h 274"/>
              <a:gd name="T8" fmla="*/ 81 w 257"/>
              <a:gd name="T9" fmla="*/ 0 h 274"/>
              <a:gd name="T10" fmla="*/ 0 w 257"/>
              <a:gd name="T11" fmla="*/ 90 h 274"/>
              <a:gd name="T12" fmla="*/ 37 w 257"/>
              <a:gd name="T13" fmla="*/ 87 h 274"/>
              <a:gd name="T14" fmla="*/ 103 w 257"/>
              <a:gd name="T15" fmla="*/ 173 h 274"/>
              <a:gd name="T16" fmla="*/ 96 w 257"/>
              <a:gd name="T17" fmla="*/ 219 h 274"/>
              <a:gd name="T18" fmla="*/ 143 w 257"/>
              <a:gd name="T19" fmla="*/ 167 h 274"/>
              <a:gd name="T20" fmla="*/ 257 w 257"/>
              <a:gd name="T21" fmla="*/ 274 h 274"/>
              <a:gd name="T22" fmla="*/ 157 w 257"/>
              <a:gd name="T23" fmla="*/ 15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7" h="274">
                <a:moveTo>
                  <a:pt x="157" y="154"/>
                </a:moveTo>
                <a:lnTo>
                  <a:pt x="207" y="97"/>
                </a:lnTo>
                <a:lnTo>
                  <a:pt x="158" y="109"/>
                </a:lnTo>
                <a:lnTo>
                  <a:pt x="81" y="35"/>
                </a:lnTo>
                <a:lnTo>
                  <a:pt x="81" y="0"/>
                </a:lnTo>
                <a:lnTo>
                  <a:pt x="0" y="90"/>
                </a:lnTo>
                <a:lnTo>
                  <a:pt x="37" y="87"/>
                </a:lnTo>
                <a:lnTo>
                  <a:pt x="103" y="173"/>
                </a:lnTo>
                <a:lnTo>
                  <a:pt x="96" y="219"/>
                </a:lnTo>
                <a:lnTo>
                  <a:pt x="143" y="167"/>
                </a:lnTo>
                <a:lnTo>
                  <a:pt x="257" y="274"/>
                </a:lnTo>
                <a:lnTo>
                  <a:pt x="157" y="154"/>
                </a:lnTo>
                <a:close/>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42" name="Freeform 16">
            <a:extLst>
              <a:ext uri="{FF2B5EF4-FFF2-40B4-BE49-F238E27FC236}">
                <a16:creationId xmlns:a16="http://schemas.microsoft.com/office/drawing/2014/main" id="{26BB1D3B-1468-88F0-F24D-5B510BB4C34D}"/>
              </a:ext>
            </a:extLst>
          </p:cNvPr>
          <p:cNvSpPr>
            <a:spLocks/>
          </p:cNvSpPr>
          <p:nvPr/>
        </p:nvSpPr>
        <p:spPr bwMode="auto">
          <a:xfrm>
            <a:off x="12207236" y="9189295"/>
            <a:ext cx="600076" cy="819150"/>
          </a:xfrm>
          <a:custGeom>
            <a:avLst/>
            <a:gdLst>
              <a:gd name="T0" fmla="*/ 128 w 133"/>
              <a:gd name="T1" fmla="*/ 50 h 169"/>
              <a:gd name="T2" fmla="*/ 56 w 133"/>
              <a:gd name="T3" fmla="*/ 4 h 169"/>
              <a:gd name="T4" fmla="*/ 0 w 133"/>
              <a:gd name="T5" fmla="*/ 61 h 169"/>
              <a:gd name="T6" fmla="*/ 24 w 133"/>
              <a:gd name="T7" fmla="*/ 99 h 169"/>
              <a:gd name="T8" fmla="*/ 19 w 133"/>
              <a:gd name="T9" fmla="*/ 72 h 169"/>
              <a:gd name="T10" fmla="*/ 96 w 133"/>
              <a:gd name="T11" fmla="*/ 31 h 169"/>
              <a:gd name="T12" fmla="*/ 71 w 133"/>
              <a:gd name="T13" fmla="*/ 107 h 169"/>
              <a:gd name="T14" fmla="*/ 62 w 133"/>
              <a:gd name="T15" fmla="*/ 41 h 169"/>
              <a:gd name="T16" fmla="*/ 41 w 133"/>
              <a:gd name="T17" fmla="*/ 81 h 169"/>
              <a:gd name="T18" fmla="*/ 28 w 133"/>
              <a:gd name="T19" fmla="*/ 169 h 169"/>
              <a:gd name="T20" fmla="*/ 53 w 133"/>
              <a:gd name="T21" fmla="*/ 113 h 169"/>
              <a:gd name="T22" fmla="*/ 75 w 133"/>
              <a:gd name="T23" fmla="*/ 124 h 169"/>
              <a:gd name="T24" fmla="*/ 128 w 133"/>
              <a:gd name="T25" fmla="*/ 5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169">
                <a:moveTo>
                  <a:pt x="128" y="50"/>
                </a:moveTo>
                <a:cubicBezTo>
                  <a:pt x="124" y="17"/>
                  <a:pt x="91" y="0"/>
                  <a:pt x="56" y="4"/>
                </a:cubicBezTo>
                <a:cubicBezTo>
                  <a:pt x="29" y="7"/>
                  <a:pt x="2" y="30"/>
                  <a:pt x="0" y="61"/>
                </a:cubicBezTo>
                <a:cubicBezTo>
                  <a:pt x="0" y="81"/>
                  <a:pt x="5" y="95"/>
                  <a:pt x="24" y="99"/>
                </a:cubicBezTo>
                <a:cubicBezTo>
                  <a:pt x="32" y="85"/>
                  <a:pt x="21" y="82"/>
                  <a:pt x="19" y="72"/>
                </a:cubicBezTo>
                <a:cubicBezTo>
                  <a:pt x="13" y="30"/>
                  <a:pt x="68" y="2"/>
                  <a:pt x="96" y="31"/>
                </a:cubicBezTo>
                <a:cubicBezTo>
                  <a:pt x="116" y="51"/>
                  <a:pt x="103" y="113"/>
                  <a:pt x="71" y="107"/>
                </a:cubicBezTo>
                <a:cubicBezTo>
                  <a:pt x="40" y="101"/>
                  <a:pt x="86" y="51"/>
                  <a:pt x="62" y="41"/>
                </a:cubicBezTo>
                <a:cubicBezTo>
                  <a:pt x="42" y="33"/>
                  <a:pt x="31" y="65"/>
                  <a:pt x="41" y="81"/>
                </a:cubicBezTo>
                <a:cubicBezTo>
                  <a:pt x="35" y="109"/>
                  <a:pt x="23" y="135"/>
                  <a:pt x="28" y="169"/>
                </a:cubicBezTo>
                <a:cubicBezTo>
                  <a:pt x="44" y="158"/>
                  <a:pt x="49" y="136"/>
                  <a:pt x="53" y="113"/>
                </a:cubicBezTo>
                <a:cubicBezTo>
                  <a:pt x="61" y="118"/>
                  <a:pt x="65" y="123"/>
                  <a:pt x="75" y="124"/>
                </a:cubicBezTo>
                <a:cubicBezTo>
                  <a:pt x="113" y="127"/>
                  <a:pt x="133" y="87"/>
                  <a:pt x="128" y="50"/>
                </a:cubicBezTo>
                <a:close/>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43" name="Freeform 17">
            <a:extLst>
              <a:ext uri="{FF2B5EF4-FFF2-40B4-BE49-F238E27FC236}">
                <a16:creationId xmlns:a16="http://schemas.microsoft.com/office/drawing/2014/main" id="{1CD76180-DC0B-EFB4-F177-AA1D92F7B0FD}"/>
              </a:ext>
            </a:extLst>
          </p:cNvPr>
          <p:cNvSpPr>
            <a:spLocks noEditPoints="1"/>
          </p:cNvSpPr>
          <p:nvPr/>
        </p:nvSpPr>
        <p:spPr bwMode="auto">
          <a:xfrm>
            <a:off x="18926642" y="4338217"/>
            <a:ext cx="787400" cy="841374"/>
          </a:xfrm>
          <a:custGeom>
            <a:avLst/>
            <a:gdLst>
              <a:gd name="T0" fmla="*/ 166 w 174"/>
              <a:gd name="T1" fmla="*/ 99 h 174"/>
              <a:gd name="T2" fmla="*/ 167 w 174"/>
              <a:gd name="T3" fmla="*/ 87 h 174"/>
              <a:gd name="T4" fmla="*/ 87 w 174"/>
              <a:gd name="T5" fmla="*/ 6 h 174"/>
              <a:gd name="T6" fmla="*/ 74 w 174"/>
              <a:gd name="T7" fmla="*/ 7 h 174"/>
              <a:gd name="T8" fmla="*/ 48 w 174"/>
              <a:gd name="T9" fmla="*/ 0 h 174"/>
              <a:gd name="T10" fmla="*/ 0 w 174"/>
              <a:gd name="T11" fmla="*/ 48 h 174"/>
              <a:gd name="T12" fmla="*/ 7 w 174"/>
              <a:gd name="T13" fmla="*/ 74 h 174"/>
              <a:gd name="T14" fmla="*/ 6 w 174"/>
              <a:gd name="T15" fmla="*/ 87 h 174"/>
              <a:gd name="T16" fmla="*/ 87 w 174"/>
              <a:gd name="T17" fmla="*/ 167 h 174"/>
              <a:gd name="T18" fmla="*/ 99 w 174"/>
              <a:gd name="T19" fmla="*/ 166 h 174"/>
              <a:gd name="T20" fmla="*/ 125 w 174"/>
              <a:gd name="T21" fmla="*/ 174 h 174"/>
              <a:gd name="T22" fmla="*/ 174 w 174"/>
              <a:gd name="T23" fmla="*/ 125 h 174"/>
              <a:gd name="T24" fmla="*/ 166 w 174"/>
              <a:gd name="T25" fmla="*/ 99 h 174"/>
              <a:gd name="T26" fmla="*/ 125 w 174"/>
              <a:gd name="T27" fmla="*/ 123 h 174"/>
              <a:gd name="T28" fmla="*/ 110 w 174"/>
              <a:gd name="T29" fmla="*/ 135 h 174"/>
              <a:gd name="T30" fmla="*/ 87 w 174"/>
              <a:gd name="T31" fmla="*/ 139 h 174"/>
              <a:gd name="T32" fmla="*/ 60 w 174"/>
              <a:gd name="T33" fmla="*/ 133 h 174"/>
              <a:gd name="T34" fmla="*/ 48 w 174"/>
              <a:gd name="T35" fmla="*/ 122 h 174"/>
              <a:gd name="T36" fmla="*/ 43 w 174"/>
              <a:gd name="T37" fmla="*/ 109 h 174"/>
              <a:gd name="T38" fmla="*/ 46 w 174"/>
              <a:gd name="T39" fmla="*/ 102 h 174"/>
              <a:gd name="T40" fmla="*/ 53 w 174"/>
              <a:gd name="T41" fmla="*/ 100 h 174"/>
              <a:gd name="T42" fmla="*/ 60 w 174"/>
              <a:gd name="T43" fmla="*/ 102 h 174"/>
              <a:gd name="T44" fmla="*/ 64 w 174"/>
              <a:gd name="T45" fmla="*/ 108 h 174"/>
              <a:gd name="T46" fmla="*/ 68 w 174"/>
              <a:gd name="T47" fmla="*/ 116 h 174"/>
              <a:gd name="T48" fmla="*/ 75 w 174"/>
              <a:gd name="T49" fmla="*/ 121 h 174"/>
              <a:gd name="T50" fmla="*/ 86 w 174"/>
              <a:gd name="T51" fmla="*/ 123 h 174"/>
              <a:gd name="T52" fmla="*/ 102 w 174"/>
              <a:gd name="T53" fmla="*/ 119 h 174"/>
              <a:gd name="T54" fmla="*/ 108 w 174"/>
              <a:gd name="T55" fmla="*/ 109 h 174"/>
              <a:gd name="T56" fmla="*/ 105 w 174"/>
              <a:gd name="T57" fmla="*/ 101 h 174"/>
              <a:gd name="T58" fmla="*/ 96 w 174"/>
              <a:gd name="T59" fmla="*/ 96 h 174"/>
              <a:gd name="T60" fmla="*/ 82 w 174"/>
              <a:gd name="T61" fmla="*/ 93 h 174"/>
              <a:gd name="T62" fmla="*/ 63 w 174"/>
              <a:gd name="T63" fmla="*/ 87 h 174"/>
              <a:gd name="T64" fmla="*/ 50 w 174"/>
              <a:gd name="T65" fmla="*/ 77 h 174"/>
              <a:gd name="T66" fmla="*/ 45 w 174"/>
              <a:gd name="T67" fmla="*/ 63 h 174"/>
              <a:gd name="T68" fmla="*/ 50 w 174"/>
              <a:gd name="T69" fmla="*/ 48 h 174"/>
              <a:gd name="T70" fmla="*/ 65 w 174"/>
              <a:gd name="T71" fmla="*/ 38 h 174"/>
              <a:gd name="T72" fmla="*/ 86 w 174"/>
              <a:gd name="T73" fmla="*/ 34 h 174"/>
              <a:gd name="T74" fmla="*/ 104 w 174"/>
              <a:gd name="T75" fmla="*/ 36 h 174"/>
              <a:gd name="T76" fmla="*/ 116 w 174"/>
              <a:gd name="T77" fmla="*/ 43 h 174"/>
              <a:gd name="T78" fmla="*/ 123 w 174"/>
              <a:gd name="T79" fmla="*/ 51 h 174"/>
              <a:gd name="T80" fmla="*/ 125 w 174"/>
              <a:gd name="T81" fmla="*/ 59 h 174"/>
              <a:gd name="T82" fmla="*/ 123 w 174"/>
              <a:gd name="T83" fmla="*/ 66 h 174"/>
              <a:gd name="T84" fmla="*/ 115 w 174"/>
              <a:gd name="T85" fmla="*/ 69 h 174"/>
              <a:gd name="T86" fmla="*/ 109 w 174"/>
              <a:gd name="T87" fmla="*/ 67 h 174"/>
              <a:gd name="T88" fmla="*/ 105 w 174"/>
              <a:gd name="T89" fmla="*/ 61 h 174"/>
              <a:gd name="T90" fmla="*/ 98 w 174"/>
              <a:gd name="T91" fmla="*/ 53 h 174"/>
              <a:gd name="T92" fmla="*/ 85 w 174"/>
              <a:gd name="T93" fmla="*/ 49 h 174"/>
              <a:gd name="T94" fmla="*/ 71 w 174"/>
              <a:gd name="T95" fmla="*/ 53 h 174"/>
              <a:gd name="T96" fmla="*/ 66 w 174"/>
              <a:gd name="T97" fmla="*/ 61 h 174"/>
              <a:gd name="T98" fmla="*/ 68 w 174"/>
              <a:gd name="T99" fmla="*/ 66 h 174"/>
              <a:gd name="T100" fmla="*/ 73 w 174"/>
              <a:gd name="T101" fmla="*/ 69 h 174"/>
              <a:gd name="T102" fmla="*/ 79 w 174"/>
              <a:gd name="T103" fmla="*/ 72 h 174"/>
              <a:gd name="T104" fmla="*/ 90 w 174"/>
              <a:gd name="T105" fmla="*/ 75 h 174"/>
              <a:gd name="T106" fmla="*/ 106 w 174"/>
              <a:gd name="T107" fmla="*/ 79 h 174"/>
              <a:gd name="T108" fmla="*/ 119 w 174"/>
              <a:gd name="T109" fmla="*/ 85 h 174"/>
              <a:gd name="T110" fmla="*/ 127 w 174"/>
              <a:gd name="T111" fmla="*/ 94 h 174"/>
              <a:gd name="T112" fmla="*/ 130 w 174"/>
              <a:gd name="T113" fmla="*/ 107 h 174"/>
              <a:gd name="T114" fmla="*/ 125 w 174"/>
              <a:gd name="T115" fmla="*/ 12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174">
                <a:moveTo>
                  <a:pt x="166" y="99"/>
                </a:moveTo>
                <a:cubicBezTo>
                  <a:pt x="167" y="95"/>
                  <a:pt x="167" y="91"/>
                  <a:pt x="167" y="87"/>
                </a:cubicBezTo>
                <a:cubicBezTo>
                  <a:pt x="167" y="42"/>
                  <a:pt x="131" y="6"/>
                  <a:pt x="87" y="6"/>
                </a:cubicBezTo>
                <a:cubicBezTo>
                  <a:pt x="82" y="6"/>
                  <a:pt x="78" y="6"/>
                  <a:pt x="74" y="7"/>
                </a:cubicBezTo>
                <a:cubicBezTo>
                  <a:pt x="67" y="2"/>
                  <a:pt x="58" y="0"/>
                  <a:pt x="48" y="0"/>
                </a:cubicBezTo>
                <a:cubicBezTo>
                  <a:pt x="22" y="0"/>
                  <a:pt x="0" y="21"/>
                  <a:pt x="0" y="48"/>
                </a:cubicBezTo>
                <a:cubicBezTo>
                  <a:pt x="0" y="58"/>
                  <a:pt x="2" y="67"/>
                  <a:pt x="7" y="74"/>
                </a:cubicBezTo>
                <a:cubicBezTo>
                  <a:pt x="6" y="78"/>
                  <a:pt x="6" y="82"/>
                  <a:pt x="6" y="87"/>
                </a:cubicBezTo>
                <a:cubicBezTo>
                  <a:pt x="6" y="131"/>
                  <a:pt x="42" y="167"/>
                  <a:pt x="87" y="167"/>
                </a:cubicBezTo>
                <a:cubicBezTo>
                  <a:pt x="91" y="167"/>
                  <a:pt x="95" y="167"/>
                  <a:pt x="99" y="166"/>
                </a:cubicBezTo>
                <a:cubicBezTo>
                  <a:pt x="107" y="171"/>
                  <a:pt x="115" y="174"/>
                  <a:pt x="125" y="174"/>
                </a:cubicBezTo>
                <a:cubicBezTo>
                  <a:pt x="152" y="174"/>
                  <a:pt x="174" y="152"/>
                  <a:pt x="174" y="125"/>
                </a:cubicBezTo>
                <a:cubicBezTo>
                  <a:pt x="174" y="115"/>
                  <a:pt x="171" y="107"/>
                  <a:pt x="166" y="99"/>
                </a:cubicBezTo>
                <a:close/>
                <a:moveTo>
                  <a:pt x="125" y="123"/>
                </a:moveTo>
                <a:cubicBezTo>
                  <a:pt x="122" y="128"/>
                  <a:pt x="117" y="132"/>
                  <a:pt x="110" y="135"/>
                </a:cubicBezTo>
                <a:cubicBezTo>
                  <a:pt x="103" y="138"/>
                  <a:pt x="96" y="139"/>
                  <a:pt x="87" y="139"/>
                </a:cubicBezTo>
                <a:cubicBezTo>
                  <a:pt x="76" y="139"/>
                  <a:pt x="67" y="137"/>
                  <a:pt x="60" y="133"/>
                </a:cubicBezTo>
                <a:cubicBezTo>
                  <a:pt x="55" y="131"/>
                  <a:pt x="51" y="127"/>
                  <a:pt x="48" y="122"/>
                </a:cubicBezTo>
                <a:cubicBezTo>
                  <a:pt x="45" y="118"/>
                  <a:pt x="43" y="113"/>
                  <a:pt x="43" y="109"/>
                </a:cubicBezTo>
                <a:cubicBezTo>
                  <a:pt x="43" y="106"/>
                  <a:pt x="44" y="104"/>
                  <a:pt x="46" y="102"/>
                </a:cubicBezTo>
                <a:cubicBezTo>
                  <a:pt x="48" y="101"/>
                  <a:pt x="50" y="100"/>
                  <a:pt x="53" y="100"/>
                </a:cubicBezTo>
                <a:cubicBezTo>
                  <a:pt x="56" y="100"/>
                  <a:pt x="58" y="100"/>
                  <a:pt x="60" y="102"/>
                </a:cubicBezTo>
                <a:cubicBezTo>
                  <a:pt x="61" y="103"/>
                  <a:pt x="63" y="105"/>
                  <a:pt x="64" y="108"/>
                </a:cubicBezTo>
                <a:cubicBezTo>
                  <a:pt x="65" y="111"/>
                  <a:pt x="67" y="114"/>
                  <a:pt x="68" y="116"/>
                </a:cubicBezTo>
                <a:cubicBezTo>
                  <a:pt x="70" y="118"/>
                  <a:pt x="72" y="120"/>
                  <a:pt x="75" y="121"/>
                </a:cubicBezTo>
                <a:cubicBezTo>
                  <a:pt x="78" y="123"/>
                  <a:pt x="81" y="123"/>
                  <a:pt x="86" y="123"/>
                </a:cubicBezTo>
                <a:cubicBezTo>
                  <a:pt x="93" y="123"/>
                  <a:pt x="98" y="122"/>
                  <a:pt x="102" y="119"/>
                </a:cubicBezTo>
                <a:cubicBezTo>
                  <a:pt x="106" y="116"/>
                  <a:pt x="108" y="113"/>
                  <a:pt x="108" y="109"/>
                </a:cubicBezTo>
                <a:cubicBezTo>
                  <a:pt x="108" y="106"/>
                  <a:pt x="107" y="103"/>
                  <a:pt x="105" y="101"/>
                </a:cubicBezTo>
                <a:cubicBezTo>
                  <a:pt x="102" y="99"/>
                  <a:pt x="100" y="97"/>
                  <a:pt x="96" y="96"/>
                </a:cubicBezTo>
                <a:cubicBezTo>
                  <a:pt x="93" y="95"/>
                  <a:pt x="88" y="94"/>
                  <a:pt x="82" y="93"/>
                </a:cubicBezTo>
                <a:cubicBezTo>
                  <a:pt x="74" y="91"/>
                  <a:pt x="68" y="89"/>
                  <a:pt x="63" y="87"/>
                </a:cubicBezTo>
                <a:cubicBezTo>
                  <a:pt x="57" y="85"/>
                  <a:pt x="53" y="81"/>
                  <a:pt x="50" y="77"/>
                </a:cubicBezTo>
                <a:cubicBezTo>
                  <a:pt x="47" y="74"/>
                  <a:pt x="45" y="69"/>
                  <a:pt x="45" y="63"/>
                </a:cubicBezTo>
                <a:cubicBezTo>
                  <a:pt x="45" y="57"/>
                  <a:pt x="47" y="52"/>
                  <a:pt x="50" y="48"/>
                </a:cubicBezTo>
                <a:cubicBezTo>
                  <a:pt x="54" y="43"/>
                  <a:pt x="58" y="40"/>
                  <a:pt x="65" y="38"/>
                </a:cubicBezTo>
                <a:cubicBezTo>
                  <a:pt x="71" y="35"/>
                  <a:pt x="78" y="34"/>
                  <a:pt x="86" y="34"/>
                </a:cubicBezTo>
                <a:cubicBezTo>
                  <a:pt x="93" y="34"/>
                  <a:pt x="99" y="35"/>
                  <a:pt x="104" y="36"/>
                </a:cubicBezTo>
                <a:cubicBezTo>
                  <a:pt x="109" y="38"/>
                  <a:pt x="113" y="40"/>
                  <a:pt x="116" y="43"/>
                </a:cubicBezTo>
                <a:cubicBezTo>
                  <a:pt x="119" y="45"/>
                  <a:pt x="122" y="48"/>
                  <a:pt x="123" y="51"/>
                </a:cubicBezTo>
                <a:cubicBezTo>
                  <a:pt x="125" y="54"/>
                  <a:pt x="125" y="56"/>
                  <a:pt x="125" y="59"/>
                </a:cubicBezTo>
                <a:cubicBezTo>
                  <a:pt x="125" y="62"/>
                  <a:pt x="124" y="64"/>
                  <a:pt x="123" y="66"/>
                </a:cubicBezTo>
                <a:cubicBezTo>
                  <a:pt x="121" y="68"/>
                  <a:pt x="118" y="69"/>
                  <a:pt x="115" y="69"/>
                </a:cubicBezTo>
                <a:cubicBezTo>
                  <a:pt x="113" y="69"/>
                  <a:pt x="111" y="68"/>
                  <a:pt x="109" y="67"/>
                </a:cubicBezTo>
                <a:cubicBezTo>
                  <a:pt x="108" y="66"/>
                  <a:pt x="107" y="64"/>
                  <a:pt x="105" y="61"/>
                </a:cubicBezTo>
                <a:cubicBezTo>
                  <a:pt x="103" y="58"/>
                  <a:pt x="101" y="55"/>
                  <a:pt x="98" y="53"/>
                </a:cubicBezTo>
                <a:cubicBezTo>
                  <a:pt x="95" y="50"/>
                  <a:pt x="91" y="49"/>
                  <a:pt x="85" y="49"/>
                </a:cubicBezTo>
                <a:cubicBezTo>
                  <a:pt x="79" y="49"/>
                  <a:pt x="75" y="51"/>
                  <a:pt x="71" y="53"/>
                </a:cubicBezTo>
                <a:cubicBezTo>
                  <a:pt x="68" y="55"/>
                  <a:pt x="66" y="58"/>
                  <a:pt x="66" y="61"/>
                </a:cubicBezTo>
                <a:cubicBezTo>
                  <a:pt x="66" y="63"/>
                  <a:pt x="67" y="64"/>
                  <a:pt x="68" y="66"/>
                </a:cubicBezTo>
                <a:cubicBezTo>
                  <a:pt x="69" y="67"/>
                  <a:pt x="71" y="68"/>
                  <a:pt x="73" y="69"/>
                </a:cubicBezTo>
                <a:cubicBezTo>
                  <a:pt x="75" y="71"/>
                  <a:pt x="77" y="71"/>
                  <a:pt x="79" y="72"/>
                </a:cubicBezTo>
                <a:cubicBezTo>
                  <a:pt x="81" y="73"/>
                  <a:pt x="85" y="73"/>
                  <a:pt x="90" y="75"/>
                </a:cubicBezTo>
                <a:cubicBezTo>
                  <a:pt x="96" y="76"/>
                  <a:pt x="101" y="77"/>
                  <a:pt x="106" y="79"/>
                </a:cubicBezTo>
                <a:cubicBezTo>
                  <a:pt x="111" y="81"/>
                  <a:pt x="115" y="82"/>
                  <a:pt x="119" y="85"/>
                </a:cubicBezTo>
                <a:cubicBezTo>
                  <a:pt x="122" y="87"/>
                  <a:pt x="125" y="90"/>
                  <a:pt x="127" y="94"/>
                </a:cubicBezTo>
                <a:cubicBezTo>
                  <a:pt x="129" y="97"/>
                  <a:pt x="130" y="102"/>
                  <a:pt x="130" y="107"/>
                </a:cubicBezTo>
                <a:cubicBezTo>
                  <a:pt x="130" y="113"/>
                  <a:pt x="128" y="118"/>
                  <a:pt x="125" y="123"/>
                </a:cubicBezTo>
                <a:close/>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44" name="Freeform 18">
            <a:extLst>
              <a:ext uri="{FF2B5EF4-FFF2-40B4-BE49-F238E27FC236}">
                <a16:creationId xmlns:a16="http://schemas.microsoft.com/office/drawing/2014/main" id="{1A9D6679-F0F3-7C23-FE40-F6630C928895}"/>
              </a:ext>
            </a:extLst>
          </p:cNvPr>
          <p:cNvSpPr>
            <a:spLocks noEditPoints="1"/>
          </p:cNvSpPr>
          <p:nvPr/>
        </p:nvSpPr>
        <p:spPr bwMode="auto">
          <a:xfrm>
            <a:off x="18955067" y="8760507"/>
            <a:ext cx="581650" cy="594434"/>
          </a:xfrm>
          <a:custGeom>
            <a:avLst/>
            <a:gdLst>
              <a:gd name="T0" fmla="*/ 255 w 255"/>
              <a:gd name="T1" fmla="*/ 150 h 244"/>
              <a:gd name="T2" fmla="*/ 255 w 255"/>
              <a:gd name="T3" fmla="*/ 244 h 244"/>
              <a:gd name="T4" fmla="*/ 201 w 255"/>
              <a:gd name="T5" fmla="*/ 244 h 244"/>
              <a:gd name="T6" fmla="*/ 201 w 255"/>
              <a:gd name="T7" fmla="*/ 156 h 244"/>
              <a:gd name="T8" fmla="*/ 173 w 255"/>
              <a:gd name="T9" fmla="*/ 119 h 244"/>
              <a:gd name="T10" fmla="*/ 145 w 255"/>
              <a:gd name="T11" fmla="*/ 139 h 244"/>
              <a:gd name="T12" fmla="*/ 143 w 255"/>
              <a:gd name="T13" fmla="*/ 152 h 244"/>
              <a:gd name="T14" fmla="*/ 143 w 255"/>
              <a:gd name="T15" fmla="*/ 244 h 244"/>
              <a:gd name="T16" fmla="*/ 88 w 255"/>
              <a:gd name="T17" fmla="*/ 244 h 244"/>
              <a:gd name="T18" fmla="*/ 88 w 255"/>
              <a:gd name="T19" fmla="*/ 80 h 244"/>
              <a:gd name="T20" fmla="*/ 143 w 255"/>
              <a:gd name="T21" fmla="*/ 80 h 244"/>
              <a:gd name="T22" fmla="*/ 143 w 255"/>
              <a:gd name="T23" fmla="*/ 103 h 244"/>
              <a:gd name="T24" fmla="*/ 143 w 255"/>
              <a:gd name="T25" fmla="*/ 103 h 244"/>
              <a:gd name="T26" fmla="*/ 143 w 255"/>
              <a:gd name="T27" fmla="*/ 103 h 244"/>
              <a:gd name="T28" fmla="*/ 143 w 255"/>
              <a:gd name="T29" fmla="*/ 103 h 244"/>
              <a:gd name="T30" fmla="*/ 192 w 255"/>
              <a:gd name="T31" fmla="*/ 76 h 244"/>
              <a:gd name="T32" fmla="*/ 255 w 255"/>
              <a:gd name="T33" fmla="*/ 150 h 244"/>
              <a:gd name="T34" fmla="*/ 31 w 255"/>
              <a:gd name="T35" fmla="*/ 0 h 244"/>
              <a:gd name="T36" fmla="*/ 0 w 255"/>
              <a:gd name="T37" fmla="*/ 29 h 244"/>
              <a:gd name="T38" fmla="*/ 31 w 255"/>
              <a:gd name="T39" fmla="*/ 57 h 244"/>
              <a:gd name="T40" fmla="*/ 31 w 255"/>
              <a:gd name="T41" fmla="*/ 57 h 244"/>
              <a:gd name="T42" fmla="*/ 62 w 255"/>
              <a:gd name="T43" fmla="*/ 29 h 244"/>
              <a:gd name="T44" fmla="*/ 31 w 255"/>
              <a:gd name="T45" fmla="*/ 0 h 244"/>
              <a:gd name="T46" fmla="*/ 4 w 255"/>
              <a:gd name="T47" fmla="*/ 244 h 244"/>
              <a:gd name="T48" fmla="*/ 58 w 255"/>
              <a:gd name="T49" fmla="*/ 244 h 244"/>
              <a:gd name="T50" fmla="*/ 58 w 255"/>
              <a:gd name="T51" fmla="*/ 80 h 244"/>
              <a:gd name="T52" fmla="*/ 4 w 255"/>
              <a:gd name="T53" fmla="*/ 80 h 244"/>
              <a:gd name="T54" fmla="*/ 4 w 255"/>
              <a:gd name="T5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5" h="244">
                <a:moveTo>
                  <a:pt x="255" y="150"/>
                </a:moveTo>
                <a:cubicBezTo>
                  <a:pt x="255" y="244"/>
                  <a:pt x="255" y="244"/>
                  <a:pt x="255" y="244"/>
                </a:cubicBezTo>
                <a:cubicBezTo>
                  <a:pt x="201" y="244"/>
                  <a:pt x="201" y="244"/>
                  <a:pt x="201" y="244"/>
                </a:cubicBezTo>
                <a:cubicBezTo>
                  <a:pt x="201" y="156"/>
                  <a:pt x="201" y="156"/>
                  <a:pt x="201" y="156"/>
                </a:cubicBezTo>
                <a:cubicBezTo>
                  <a:pt x="201" y="134"/>
                  <a:pt x="193" y="119"/>
                  <a:pt x="173" y="119"/>
                </a:cubicBezTo>
                <a:cubicBezTo>
                  <a:pt x="158" y="119"/>
                  <a:pt x="149" y="129"/>
                  <a:pt x="145" y="139"/>
                </a:cubicBezTo>
                <a:cubicBezTo>
                  <a:pt x="143" y="142"/>
                  <a:pt x="143" y="147"/>
                  <a:pt x="143" y="152"/>
                </a:cubicBezTo>
                <a:cubicBezTo>
                  <a:pt x="143" y="244"/>
                  <a:pt x="143" y="244"/>
                  <a:pt x="143" y="244"/>
                </a:cubicBezTo>
                <a:cubicBezTo>
                  <a:pt x="88" y="244"/>
                  <a:pt x="88" y="244"/>
                  <a:pt x="88" y="244"/>
                </a:cubicBezTo>
                <a:cubicBezTo>
                  <a:pt x="88" y="244"/>
                  <a:pt x="89" y="95"/>
                  <a:pt x="88" y="80"/>
                </a:cubicBezTo>
                <a:cubicBezTo>
                  <a:pt x="143" y="80"/>
                  <a:pt x="143" y="80"/>
                  <a:pt x="143" y="80"/>
                </a:cubicBezTo>
                <a:cubicBezTo>
                  <a:pt x="143" y="103"/>
                  <a:pt x="143" y="103"/>
                  <a:pt x="143" y="103"/>
                </a:cubicBezTo>
                <a:cubicBezTo>
                  <a:pt x="143" y="103"/>
                  <a:pt x="143" y="103"/>
                  <a:pt x="143" y="103"/>
                </a:cubicBezTo>
                <a:cubicBezTo>
                  <a:pt x="143" y="103"/>
                  <a:pt x="143" y="103"/>
                  <a:pt x="143" y="103"/>
                </a:cubicBezTo>
                <a:cubicBezTo>
                  <a:pt x="143" y="103"/>
                  <a:pt x="143" y="103"/>
                  <a:pt x="143" y="103"/>
                </a:cubicBezTo>
                <a:cubicBezTo>
                  <a:pt x="150" y="92"/>
                  <a:pt x="163" y="76"/>
                  <a:pt x="192" y="76"/>
                </a:cubicBezTo>
                <a:cubicBezTo>
                  <a:pt x="228" y="76"/>
                  <a:pt x="255" y="99"/>
                  <a:pt x="255" y="150"/>
                </a:cubicBezTo>
                <a:close/>
                <a:moveTo>
                  <a:pt x="31" y="0"/>
                </a:moveTo>
                <a:cubicBezTo>
                  <a:pt x="13" y="0"/>
                  <a:pt x="0" y="13"/>
                  <a:pt x="0" y="29"/>
                </a:cubicBezTo>
                <a:cubicBezTo>
                  <a:pt x="0" y="44"/>
                  <a:pt x="12" y="57"/>
                  <a:pt x="31" y="57"/>
                </a:cubicBezTo>
                <a:cubicBezTo>
                  <a:pt x="31" y="57"/>
                  <a:pt x="31" y="57"/>
                  <a:pt x="31" y="57"/>
                </a:cubicBezTo>
                <a:cubicBezTo>
                  <a:pt x="50" y="57"/>
                  <a:pt x="62" y="44"/>
                  <a:pt x="62" y="29"/>
                </a:cubicBezTo>
                <a:cubicBezTo>
                  <a:pt x="61" y="13"/>
                  <a:pt x="50" y="0"/>
                  <a:pt x="31" y="0"/>
                </a:cubicBezTo>
                <a:close/>
                <a:moveTo>
                  <a:pt x="4" y="244"/>
                </a:moveTo>
                <a:cubicBezTo>
                  <a:pt x="58" y="244"/>
                  <a:pt x="58" y="244"/>
                  <a:pt x="58" y="244"/>
                </a:cubicBezTo>
                <a:cubicBezTo>
                  <a:pt x="58" y="80"/>
                  <a:pt x="58" y="80"/>
                  <a:pt x="58" y="80"/>
                </a:cubicBezTo>
                <a:cubicBezTo>
                  <a:pt x="4" y="80"/>
                  <a:pt x="4" y="80"/>
                  <a:pt x="4" y="80"/>
                </a:cubicBezTo>
                <a:lnTo>
                  <a:pt x="4" y="244"/>
                </a:lnTo>
                <a:close/>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45" name="Freeform 20">
            <a:extLst>
              <a:ext uri="{FF2B5EF4-FFF2-40B4-BE49-F238E27FC236}">
                <a16:creationId xmlns:a16="http://schemas.microsoft.com/office/drawing/2014/main" id="{371556F3-7FA6-D105-42FB-1A01AC539AB3}"/>
              </a:ext>
            </a:extLst>
          </p:cNvPr>
          <p:cNvSpPr>
            <a:spLocks/>
          </p:cNvSpPr>
          <p:nvPr/>
        </p:nvSpPr>
        <p:spPr bwMode="auto">
          <a:xfrm>
            <a:off x="16821317" y="4493738"/>
            <a:ext cx="612902" cy="533496"/>
          </a:xfrm>
          <a:custGeom>
            <a:avLst/>
            <a:gdLst>
              <a:gd name="T0" fmla="*/ 173 w 173"/>
              <a:gd name="T1" fmla="*/ 16 h 141"/>
              <a:gd name="T2" fmla="*/ 172 w 173"/>
              <a:gd name="T3" fmla="*/ 16 h 141"/>
              <a:gd name="T4" fmla="*/ 155 w 173"/>
              <a:gd name="T5" fmla="*/ 21 h 141"/>
              <a:gd name="T6" fmla="*/ 168 w 173"/>
              <a:gd name="T7" fmla="*/ 3 h 141"/>
              <a:gd name="T8" fmla="*/ 168 w 173"/>
              <a:gd name="T9" fmla="*/ 2 h 141"/>
              <a:gd name="T10" fmla="*/ 167 w 173"/>
              <a:gd name="T11" fmla="*/ 2 h 141"/>
              <a:gd name="T12" fmla="*/ 145 w 173"/>
              <a:gd name="T13" fmla="*/ 11 h 141"/>
              <a:gd name="T14" fmla="*/ 119 w 173"/>
              <a:gd name="T15" fmla="*/ 0 h 141"/>
              <a:gd name="T16" fmla="*/ 83 w 173"/>
              <a:gd name="T17" fmla="*/ 36 h 141"/>
              <a:gd name="T18" fmla="*/ 84 w 173"/>
              <a:gd name="T19" fmla="*/ 43 h 141"/>
              <a:gd name="T20" fmla="*/ 13 w 173"/>
              <a:gd name="T21" fmla="*/ 6 h 141"/>
              <a:gd name="T22" fmla="*/ 13 w 173"/>
              <a:gd name="T23" fmla="*/ 6 h 141"/>
              <a:gd name="T24" fmla="*/ 12 w 173"/>
              <a:gd name="T25" fmla="*/ 7 h 141"/>
              <a:gd name="T26" fmla="*/ 7 w 173"/>
              <a:gd name="T27" fmla="*/ 25 h 141"/>
              <a:gd name="T28" fmla="*/ 21 w 173"/>
              <a:gd name="T29" fmla="*/ 53 h 141"/>
              <a:gd name="T30" fmla="*/ 8 w 173"/>
              <a:gd name="T31" fmla="*/ 49 h 141"/>
              <a:gd name="T32" fmla="*/ 7 w 173"/>
              <a:gd name="T33" fmla="*/ 49 h 141"/>
              <a:gd name="T34" fmla="*/ 7 w 173"/>
              <a:gd name="T35" fmla="*/ 49 h 141"/>
              <a:gd name="T36" fmla="*/ 7 w 173"/>
              <a:gd name="T37" fmla="*/ 50 h 141"/>
              <a:gd name="T38" fmla="*/ 32 w 173"/>
              <a:gd name="T39" fmla="*/ 84 h 141"/>
              <a:gd name="T40" fmla="*/ 20 w 173"/>
              <a:gd name="T41" fmla="*/ 84 h 141"/>
              <a:gd name="T42" fmla="*/ 19 w 173"/>
              <a:gd name="T43" fmla="*/ 84 h 141"/>
              <a:gd name="T44" fmla="*/ 19 w 173"/>
              <a:gd name="T45" fmla="*/ 85 h 141"/>
              <a:gd name="T46" fmla="*/ 50 w 173"/>
              <a:gd name="T47" fmla="*/ 110 h 141"/>
              <a:gd name="T48" fmla="*/ 9 w 173"/>
              <a:gd name="T49" fmla="*/ 124 h 141"/>
              <a:gd name="T50" fmla="*/ 1 w 173"/>
              <a:gd name="T51" fmla="*/ 123 h 141"/>
              <a:gd name="T52" fmla="*/ 0 w 173"/>
              <a:gd name="T53" fmla="*/ 124 h 141"/>
              <a:gd name="T54" fmla="*/ 0 w 173"/>
              <a:gd name="T55" fmla="*/ 125 h 141"/>
              <a:gd name="T56" fmla="*/ 55 w 173"/>
              <a:gd name="T57" fmla="*/ 141 h 141"/>
              <a:gd name="T58" fmla="*/ 155 w 173"/>
              <a:gd name="T59" fmla="*/ 40 h 141"/>
              <a:gd name="T60" fmla="*/ 155 w 173"/>
              <a:gd name="T61" fmla="*/ 36 h 141"/>
              <a:gd name="T62" fmla="*/ 173 w 173"/>
              <a:gd name="T63" fmla="*/ 17 h 141"/>
              <a:gd name="T64" fmla="*/ 173 w 173"/>
              <a:gd name="T65" fmla="*/ 16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3" h="141">
                <a:moveTo>
                  <a:pt x="173" y="16"/>
                </a:moveTo>
                <a:cubicBezTo>
                  <a:pt x="172" y="16"/>
                  <a:pt x="172" y="16"/>
                  <a:pt x="172" y="16"/>
                </a:cubicBezTo>
                <a:cubicBezTo>
                  <a:pt x="167" y="19"/>
                  <a:pt x="161" y="20"/>
                  <a:pt x="155" y="21"/>
                </a:cubicBezTo>
                <a:cubicBezTo>
                  <a:pt x="161" y="17"/>
                  <a:pt x="166" y="10"/>
                  <a:pt x="168" y="3"/>
                </a:cubicBezTo>
                <a:cubicBezTo>
                  <a:pt x="168" y="3"/>
                  <a:pt x="168" y="3"/>
                  <a:pt x="168" y="2"/>
                </a:cubicBezTo>
                <a:cubicBezTo>
                  <a:pt x="168" y="2"/>
                  <a:pt x="167" y="2"/>
                  <a:pt x="167" y="2"/>
                </a:cubicBezTo>
                <a:cubicBezTo>
                  <a:pt x="160" y="6"/>
                  <a:pt x="153" y="9"/>
                  <a:pt x="145" y="11"/>
                </a:cubicBezTo>
                <a:cubicBezTo>
                  <a:pt x="139" y="4"/>
                  <a:pt x="129" y="0"/>
                  <a:pt x="119" y="0"/>
                </a:cubicBezTo>
                <a:cubicBezTo>
                  <a:pt x="99" y="0"/>
                  <a:pt x="83" y="16"/>
                  <a:pt x="83" y="36"/>
                </a:cubicBezTo>
                <a:cubicBezTo>
                  <a:pt x="83" y="38"/>
                  <a:pt x="84" y="40"/>
                  <a:pt x="84" y="43"/>
                </a:cubicBezTo>
                <a:cubicBezTo>
                  <a:pt x="56" y="41"/>
                  <a:pt x="31" y="28"/>
                  <a:pt x="13" y="6"/>
                </a:cubicBezTo>
                <a:cubicBezTo>
                  <a:pt x="13" y="6"/>
                  <a:pt x="13" y="6"/>
                  <a:pt x="13" y="6"/>
                </a:cubicBezTo>
                <a:cubicBezTo>
                  <a:pt x="12" y="6"/>
                  <a:pt x="12" y="6"/>
                  <a:pt x="12" y="7"/>
                </a:cubicBezTo>
                <a:cubicBezTo>
                  <a:pt x="9" y="12"/>
                  <a:pt x="7" y="18"/>
                  <a:pt x="7" y="25"/>
                </a:cubicBezTo>
                <a:cubicBezTo>
                  <a:pt x="7" y="36"/>
                  <a:pt x="12" y="46"/>
                  <a:pt x="21" y="53"/>
                </a:cubicBezTo>
                <a:cubicBezTo>
                  <a:pt x="16" y="52"/>
                  <a:pt x="12" y="51"/>
                  <a:pt x="8" y="49"/>
                </a:cubicBezTo>
                <a:cubicBezTo>
                  <a:pt x="8" y="49"/>
                  <a:pt x="7" y="49"/>
                  <a:pt x="7" y="49"/>
                </a:cubicBezTo>
                <a:cubicBezTo>
                  <a:pt x="7" y="49"/>
                  <a:pt x="7" y="49"/>
                  <a:pt x="7" y="49"/>
                </a:cubicBezTo>
                <a:cubicBezTo>
                  <a:pt x="7" y="50"/>
                  <a:pt x="7" y="50"/>
                  <a:pt x="7" y="50"/>
                </a:cubicBezTo>
                <a:cubicBezTo>
                  <a:pt x="7" y="66"/>
                  <a:pt x="17" y="80"/>
                  <a:pt x="32" y="84"/>
                </a:cubicBezTo>
                <a:cubicBezTo>
                  <a:pt x="28" y="85"/>
                  <a:pt x="24" y="85"/>
                  <a:pt x="20" y="84"/>
                </a:cubicBezTo>
                <a:cubicBezTo>
                  <a:pt x="20" y="84"/>
                  <a:pt x="19" y="84"/>
                  <a:pt x="19" y="84"/>
                </a:cubicBezTo>
                <a:cubicBezTo>
                  <a:pt x="19" y="85"/>
                  <a:pt x="19" y="85"/>
                  <a:pt x="19" y="85"/>
                </a:cubicBezTo>
                <a:cubicBezTo>
                  <a:pt x="24" y="99"/>
                  <a:pt x="36" y="109"/>
                  <a:pt x="50" y="110"/>
                </a:cubicBezTo>
                <a:cubicBezTo>
                  <a:pt x="38" y="119"/>
                  <a:pt x="24" y="124"/>
                  <a:pt x="9" y="124"/>
                </a:cubicBezTo>
                <a:cubicBezTo>
                  <a:pt x="6" y="124"/>
                  <a:pt x="3" y="123"/>
                  <a:pt x="1" y="123"/>
                </a:cubicBezTo>
                <a:cubicBezTo>
                  <a:pt x="0" y="123"/>
                  <a:pt x="0" y="123"/>
                  <a:pt x="0" y="124"/>
                </a:cubicBezTo>
                <a:cubicBezTo>
                  <a:pt x="0" y="124"/>
                  <a:pt x="0" y="125"/>
                  <a:pt x="0" y="125"/>
                </a:cubicBezTo>
                <a:cubicBezTo>
                  <a:pt x="16" y="135"/>
                  <a:pt x="35" y="141"/>
                  <a:pt x="55" y="141"/>
                </a:cubicBezTo>
                <a:cubicBezTo>
                  <a:pt x="118" y="141"/>
                  <a:pt x="155" y="89"/>
                  <a:pt x="155" y="40"/>
                </a:cubicBezTo>
                <a:cubicBezTo>
                  <a:pt x="155" y="38"/>
                  <a:pt x="155" y="37"/>
                  <a:pt x="155" y="36"/>
                </a:cubicBezTo>
                <a:cubicBezTo>
                  <a:pt x="162" y="31"/>
                  <a:pt x="168" y="25"/>
                  <a:pt x="173" y="17"/>
                </a:cubicBezTo>
                <a:cubicBezTo>
                  <a:pt x="173" y="17"/>
                  <a:pt x="173" y="17"/>
                  <a:pt x="173" y="16"/>
                </a:cubicBezTo>
                <a:close/>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grpSp>
        <p:nvGrpSpPr>
          <p:cNvPr id="46" name="Group 45">
            <a:extLst>
              <a:ext uri="{FF2B5EF4-FFF2-40B4-BE49-F238E27FC236}">
                <a16:creationId xmlns:a16="http://schemas.microsoft.com/office/drawing/2014/main" id="{96FF424D-7E0A-45D6-E704-D3456EB66EA3}"/>
              </a:ext>
            </a:extLst>
          </p:cNvPr>
          <p:cNvGrpSpPr/>
          <p:nvPr/>
        </p:nvGrpSpPr>
        <p:grpSpPr>
          <a:xfrm>
            <a:off x="21549997" y="4011802"/>
            <a:ext cx="565066" cy="525040"/>
            <a:chOff x="11955463" y="10334625"/>
            <a:chExt cx="381000" cy="354012"/>
          </a:xfrm>
          <a:solidFill>
            <a:schemeClr val="bg1"/>
          </a:solidFill>
        </p:grpSpPr>
        <p:sp>
          <p:nvSpPr>
            <p:cNvPr id="47" name="Freeform 21">
              <a:extLst>
                <a:ext uri="{FF2B5EF4-FFF2-40B4-BE49-F238E27FC236}">
                  <a16:creationId xmlns:a16="http://schemas.microsoft.com/office/drawing/2014/main" id="{3C90CCDA-978C-B71B-20DC-00E279C06EF5}"/>
                </a:ext>
              </a:extLst>
            </p:cNvPr>
            <p:cNvSpPr>
              <a:spLocks noEditPoints="1"/>
            </p:cNvSpPr>
            <p:nvPr/>
          </p:nvSpPr>
          <p:spPr bwMode="auto">
            <a:xfrm>
              <a:off x="11955463" y="10334625"/>
              <a:ext cx="381000" cy="354012"/>
            </a:xfrm>
            <a:custGeom>
              <a:avLst/>
              <a:gdLst>
                <a:gd name="T0" fmla="*/ 148 w 169"/>
                <a:gd name="T1" fmla="*/ 0 h 147"/>
                <a:gd name="T2" fmla="*/ 21 w 169"/>
                <a:gd name="T3" fmla="*/ 0 h 147"/>
                <a:gd name="T4" fmla="*/ 0 w 169"/>
                <a:gd name="T5" fmla="*/ 21 h 147"/>
                <a:gd name="T6" fmla="*/ 0 w 169"/>
                <a:gd name="T7" fmla="*/ 126 h 147"/>
                <a:gd name="T8" fmla="*/ 21 w 169"/>
                <a:gd name="T9" fmla="*/ 147 h 147"/>
                <a:gd name="T10" fmla="*/ 148 w 169"/>
                <a:gd name="T11" fmla="*/ 147 h 147"/>
                <a:gd name="T12" fmla="*/ 169 w 169"/>
                <a:gd name="T13" fmla="*/ 126 h 147"/>
                <a:gd name="T14" fmla="*/ 169 w 169"/>
                <a:gd name="T15" fmla="*/ 21 h 147"/>
                <a:gd name="T16" fmla="*/ 148 w 169"/>
                <a:gd name="T17" fmla="*/ 0 h 147"/>
                <a:gd name="T18" fmla="*/ 148 w 169"/>
                <a:gd name="T19" fmla="*/ 126 h 147"/>
                <a:gd name="T20" fmla="*/ 21 w 169"/>
                <a:gd name="T21" fmla="*/ 126 h 147"/>
                <a:gd name="T22" fmla="*/ 21 w 169"/>
                <a:gd name="T23" fmla="*/ 21 h 147"/>
                <a:gd name="T24" fmla="*/ 148 w 169"/>
                <a:gd name="T25" fmla="*/ 21 h 147"/>
                <a:gd name="T26" fmla="*/ 148 w 169"/>
                <a:gd name="T27" fmla="*/ 12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47">
                  <a:moveTo>
                    <a:pt x="148" y="0"/>
                  </a:moveTo>
                  <a:cubicBezTo>
                    <a:pt x="21" y="0"/>
                    <a:pt x="21" y="0"/>
                    <a:pt x="21" y="0"/>
                  </a:cubicBezTo>
                  <a:cubicBezTo>
                    <a:pt x="10" y="0"/>
                    <a:pt x="0" y="9"/>
                    <a:pt x="0" y="21"/>
                  </a:cubicBezTo>
                  <a:cubicBezTo>
                    <a:pt x="0" y="126"/>
                    <a:pt x="0" y="126"/>
                    <a:pt x="0" y="126"/>
                  </a:cubicBezTo>
                  <a:cubicBezTo>
                    <a:pt x="0" y="138"/>
                    <a:pt x="10" y="147"/>
                    <a:pt x="21" y="147"/>
                  </a:cubicBezTo>
                  <a:cubicBezTo>
                    <a:pt x="148" y="147"/>
                    <a:pt x="148" y="147"/>
                    <a:pt x="148" y="147"/>
                  </a:cubicBezTo>
                  <a:cubicBezTo>
                    <a:pt x="159" y="147"/>
                    <a:pt x="169" y="138"/>
                    <a:pt x="169" y="126"/>
                  </a:cubicBezTo>
                  <a:cubicBezTo>
                    <a:pt x="169" y="21"/>
                    <a:pt x="169" y="21"/>
                    <a:pt x="169" y="21"/>
                  </a:cubicBezTo>
                  <a:cubicBezTo>
                    <a:pt x="169" y="9"/>
                    <a:pt x="159" y="0"/>
                    <a:pt x="148" y="0"/>
                  </a:cubicBezTo>
                  <a:close/>
                  <a:moveTo>
                    <a:pt x="148" y="126"/>
                  </a:moveTo>
                  <a:cubicBezTo>
                    <a:pt x="21" y="126"/>
                    <a:pt x="21" y="126"/>
                    <a:pt x="21" y="126"/>
                  </a:cubicBezTo>
                  <a:cubicBezTo>
                    <a:pt x="21" y="21"/>
                    <a:pt x="21" y="21"/>
                    <a:pt x="21" y="21"/>
                  </a:cubicBezTo>
                  <a:cubicBezTo>
                    <a:pt x="148" y="21"/>
                    <a:pt x="148" y="21"/>
                    <a:pt x="148" y="21"/>
                  </a:cubicBezTo>
                  <a:lnTo>
                    <a:pt x="148"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48" name="Freeform 22">
              <a:extLst>
                <a:ext uri="{FF2B5EF4-FFF2-40B4-BE49-F238E27FC236}">
                  <a16:creationId xmlns:a16="http://schemas.microsoft.com/office/drawing/2014/main" id="{FF3A9FFF-F18E-E56B-4A07-6C30FA60D6B3}"/>
                </a:ext>
              </a:extLst>
            </p:cNvPr>
            <p:cNvSpPr>
              <a:spLocks/>
            </p:cNvSpPr>
            <p:nvPr/>
          </p:nvSpPr>
          <p:spPr bwMode="auto">
            <a:xfrm>
              <a:off x="12096750" y="10436225"/>
              <a:ext cx="98425" cy="152400"/>
            </a:xfrm>
            <a:custGeom>
              <a:avLst/>
              <a:gdLst>
                <a:gd name="T0" fmla="*/ 0 w 62"/>
                <a:gd name="T1" fmla="*/ 0 h 96"/>
                <a:gd name="T2" fmla="*/ 0 w 62"/>
                <a:gd name="T3" fmla="*/ 96 h 96"/>
                <a:gd name="T4" fmla="*/ 62 w 62"/>
                <a:gd name="T5" fmla="*/ 47 h 96"/>
                <a:gd name="T6" fmla="*/ 0 w 62"/>
                <a:gd name="T7" fmla="*/ 0 h 96"/>
              </a:gdLst>
              <a:ahLst/>
              <a:cxnLst>
                <a:cxn ang="0">
                  <a:pos x="T0" y="T1"/>
                </a:cxn>
                <a:cxn ang="0">
                  <a:pos x="T2" y="T3"/>
                </a:cxn>
                <a:cxn ang="0">
                  <a:pos x="T4" y="T5"/>
                </a:cxn>
                <a:cxn ang="0">
                  <a:pos x="T6" y="T7"/>
                </a:cxn>
              </a:cxnLst>
              <a:rect l="0" t="0" r="r" b="b"/>
              <a:pathLst>
                <a:path w="62" h="96">
                  <a:moveTo>
                    <a:pt x="0" y="0"/>
                  </a:moveTo>
                  <a:lnTo>
                    <a:pt x="0" y="96"/>
                  </a:lnTo>
                  <a:lnTo>
                    <a:pt x="62" y="4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sp>
        <p:nvSpPr>
          <p:cNvPr id="49" name="TextBox 48">
            <a:extLst>
              <a:ext uri="{FF2B5EF4-FFF2-40B4-BE49-F238E27FC236}">
                <a16:creationId xmlns:a16="http://schemas.microsoft.com/office/drawing/2014/main" id="{C52D8FFD-627B-DFA5-97C8-66E52E60B651}"/>
              </a:ext>
            </a:extLst>
          </p:cNvPr>
          <p:cNvSpPr txBox="1"/>
          <p:nvPr/>
        </p:nvSpPr>
        <p:spPr>
          <a:xfrm>
            <a:off x="1445613" y="4116003"/>
            <a:ext cx="8631486" cy="1184042"/>
          </a:xfrm>
          <a:prstGeom prst="rect">
            <a:avLst/>
          </a:prstGeom>
          <a:noFill/>
        </p:spPr>
        <p:txBody>
          <a:bodyPr wrap="square" rtlCol="0" anchor="ctr">
            <a:spAutoFit/>
          </a:bodyPr>
          <a:lstStyle/>
          <a:p>
            <a:pPr>
              <a:lnSpc>
                <a:spcPts val="4400"/>
              </a:lnSpc>
            </a:pPr>
            <a:r>
              <a:rPr lang="en-US" sz="3400" dirty="0">
                <a:latin typeface="Raleway Light" panose="020B0403030101060003" pitchFamily="34" charset="0"/>
              </a:rPr>
              <a:t>Explore how Stradonn business</a:t>
            </a:r>
          </a:p>
          <a:p>
            <a:pPr>
              <a:lnSpc>
                <a:spcPts val="4400"/>
              </a:lnSpc>
            </a:pPr>
            <a:r>
              <a:rPr lang="en-US" sz="3400" dirty="0">
                <a:latin typeface="Raleway Light" panose="020B0403030101060003" pitchFamily="34" charset="0"/>
              </a:rPr>
              <a:t>results your organization.</a:t>
            </a:r>
          </a:p>
        </p:txBody>
      </p:sp>
      <p:sp>
        <p:nvSpPr>
          <p:cNvPr id="50" name="TextBox 49">
            <a:extLst>
              <a:ext uri="{FF2B5EF4-FFF2-40B4-BE49-F238E27FC236}">
                <a16:creationId xmlns:a16="http://schemas.microsoft.com/office/drawing/2014/main" id="{4B812BA3-3B59-1203-31ED-1342E74244B5}"/>
              </a:ext>
            </a:extLst>
          </p:cNvPr>
          <p:cNvSpPr txBox="1"/>
          <p:nvPr/>
        </p:nvSpPr>
        <p:spPr>
          <a:xfrm>
            <a:off x="1445612" y="5852297"/>
            <a:ext cx="8066280" cy="6200480"/>
          </a:xfrm>
          <a:prstGeom prst="rect">
            <a:avLst/>
          </a:prstGeom>
          <a:noFill/>
        </p:spPr>
        <p:txBody>
          <a:bodyPr wrap="square" rtlCol="0">
            <a:spAutoFit/>
          </a:bodyPr>
          <a:lstStyle/>
          <a:p>
            <a:pPr marL="457200" indent="-457200">
              <a:lnSpc>
                <a:spcPts val="3200"/>
              </a:lnSpc>
              <a:buFont typeface="+mj-lt"/>
              <a:buAutoNum type="arabicPeriod"/>
            </a:pPr>
            <a:r>
              <a:rPr lang="en-US" sz="1800" dirty="0">
                <a:latin typeface="Raleway" panose="020B0503030101060003" pitchFamily="34" charset="0"/>
                <a:cs typeface="Poppins Light" panose="00000400000000000000" pitchFamily="2" charset="0"/>
              </a:rPr>
              <a:t>Contrary to popular belief, Lorem Ipsum is not simply random text. It has roots in  piece</a:t>
            </a:r>
          </a:p>
          <a:p>
            <a:pPr marL="457200" indent="-457200">
              <a:lnSpc>
                <a:spcPts val="3200"/>
              </a:lnSpc>
              <a:buFont typeface="+mj-lt"/>
              <a:buAutoNum type="arabicPeriod"/>
            </a:pPr>
            <a:endParaRPr lang="en-US" sz="1800" dirty="0">
              <a:latin typeface="Raleway" panose="020B0503030101060003" pitchFamily="34" charset="0"/>
              <a:cs typeface="Poppins Light" panose="00000400000000000000" pitchFamily="2" charset="0"/>
            </a:endParaRPr>
          </a:p>
          <a:p>
            <a:pPr marL="457200" indent="-457200">
              <a:lnSpc>
                <a:spcPts val="3200"/>
              </a:lnSpc>
              <a:buFont typeface="+mj-lt"/>
              <a:buAutoNum type="arabicPeriod"/>
            </a:pPr>
            <a:r>
              <a:rPr lang="en-US" sz="1800" dirty="0">
                <a:latin typeface="Raleway" panose="020B0503030101060003" pitchFamily="34" charset="0"/>
                <a:cs typeface="Poppins Light" panose="00000400000000000000" pitchFamily="2" charset="0"/>
              </a:rPr>
              <a:t>of classical literature from 45 BC, making it over 2000 years old. Richard McClintock</a:t>
            </a:r>
          </a:p>
          <a:p>
            <a:pPr marL="457200" indent="-457200">
              <a:lnSpc>
                <a:spcPts val="3200"/>
              </a:lnSpc>
              <a:buFont typeface="+mj-lt"/>
              <a:buAutoNum type="arabicPeriod"/>
            </a:pPr>
            <a:endParaRPr lang="en-US" sz="1800" dirty="0">
              <a:latin typeface="Raleway" panose="020B0503030101060003" pitchFamily="34" charset="0"/>
              <a:cs typeface="Poppins Light" panose="00000400000000000000" pitchFamily="2" charset="0"/>
            </a:endParaRPr>
          </a:p>
          <a:p>
            <a:pPr marL="457200" indent="-457200">
              <a:lnSpc>
                <a:spcPts val="3200"/>
              </a:lnSpc>
              <a:buFont typeface="+mj-lt"/>
              <a:buAutoNum type="arabicPeriod"/>
            </a:pPr>
            <a:r>
              <a:rPr lang="en-US" sz="1800" dirty="0">
                <a:latin typeface="Raleway" panose="020B0503030101060003" pitchFamily="34" charset="0"/>
                <a:cs typeface="Poppins Light" panose="00000400000000000000" pitchFamily="2" charset="0"/>
              </a:rPr>
              <a:t>a Latin professor at Hampden Sydney College in Virginia,</a:t>
            </a:r>
          </a:p>
          <a:p>
            <a:pPr marL="457200" indent="-457200">
              <a:lnSpc>
                <a:spcPts val="3200"/>
              </a:lnSpc>
              <a:buFont typeface="+mj-lt"/>
              <a:buAutoNum type="arabicPeriod"/>
            </a:pPr>
            <a:endParaRPr lang="en-US" sz="1800" dirty="0">
              <a:latin typeface="Raleway" panose="020B0503030101060003" pitchFamily="34" charset="0"/>
              <a:cs typeface="Poppins Light" panose="00000400000000000000" pitchFamily="2" charset="0"/>
            </a:endParaRPr>
          </a:p>
          <a:p>
            <a:pPr marL="457200" indent="-457200">
              <a:lnSpc>
                <a:spcPts val="3200"/>
              </a:lnSpc>
              <a:buFont typeface="+mj-lt"/>
              <a:buAutoNum type="arabicPeriod"/>
            </a:pPr>
            <a:r>
              <a:rPr lang="en-US" sz="1800" dirty="0">
                <a:latin typeface="Raleway" panose="020B0503030101060003" pitchFamily="34" charset="0"/>
                <a:cs typeface="Poppins Light" panose="00000400000000000000" pitchFamily="2" charset="0"/>
              </a:rPr>
              <a:t>looked up one of the more obscure Latin words, consectetur, from</a:t>
            </a:r>
          </a:p>
          <a:p>
            <a:pPr marL="457200" indent="-457200">
              <a:lnSpc>
                <a:spcPts val="3200"/>
              </a:lnSpc>
              <a:buFont typeface="+mj-lt"/>
              <a:buAutoNum type="arabicPeriod"/>
            </a:pPr>
            <a:r>
              <a:rPr lang="en-US" sz="1800" dirty="0">
                <a:latin typeface="Raleway" panose="020B0503030101060003" pitchFamily="34" charset="0"/>
                <a:cs typeface="Poppins Light" panose="00000400000000000000" pitchFamily="2" charset="0"/>
              </a:rPr>
              <a:t>a Lorem Ipsum passage, going through the cites of the word in the undoubtable source. Lorem Ipsum</a:t>
            </a:r>
          </a:p>
          <a:p>
            <a:pPr marL="457200" indent="-457200">
              <a:lnSpc>
                <a:spcPts val="3200"/>
              </a:lnSpc>
              <a:buFont typeface="+mj-lt"/>
              <a:buAutoNum type="arabicPeriod"/>
            </a:pPr>
            <a:endParaRPr lang="en-US" sz="1800" dirty="0">
              <a:latin typeface="Raleway" panose="020B0503030101060003" pitchFamily="34" charset="0"/>
              <a:cs typeface="Poppins Light" panose="00000400000000000000" pitchFamily="2" charset="0"/>
            </a:endParaRPr>
          </a:p>
          <a:p>
            <a:pPr marL="457200" indent="-457200">
              <a:lnSpc>
                <a:spcPts val="3200"/>
              </a:lnSpc>
              <a:buFont typeface="+mj-lt"/>
              <a:buAutoNum type="arabicPeriod"/>
            </a:pPr>
            <a:r>
              <a:rPr lang="en-US" sz="1800" dirty="0">
                <a:latin typeface="Raleway" panose="020B0503030101060003" pitchFamily="34" charset="0"/>
                <a:cs typeface="Poppins Light" panose="00000400000000000000" pitchFamily="2" charset="0"/>
              </a:rPr>
              <a:t>comes from sections 1.10.32 and 1.10.33 of "de Finibus Bonorum et Malorum" (The Extremes of Good and Evil) by Cicero, written in 45 the theory popular during the Renaissance.</a:t>
            </a:r>
          </a:p>
        </p:txBody>
      </p:sp>
    </p:spTree>
    <p:extLst>
      <p:ext uri="{BB962C8B-B14F-4D97-AF65-F5344CB8AC3E}">
        <p14:creationId xmlns:p14="http://schemas.microsoft.com/office/powerpoint/2010/main" val="3673835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425548-EE5A-5146-DE57-A5A0D919A15A}"/>
              </a:ext>
            </a:extLst>
          </p:cNvPr>
          <p:cNvGrpSpPr/>
          <p:nvPr/>
        </p:nvGrpSpPr>
        <p:grpSpPr>
          <a:xfrm>
            <a:off x="2045816" y="1349375"/>
            <a:ext cx="20292368" cy="11017252"/>
            <a:chOff x="1079867" y="674687"/>
            <a:chExt cx="10146184" cy="5508626"/>
          </a:xfrm>
        </p:grpSpPr>
        <p:grpSp>
          <p:nvGrpSpPr>
            <p:cNvPr id="3" name="Group 2">
              <a:extLst>
                <a:ext uri="{FF2B5EF4-FFF2-40B4-BE49-F238E27FC236}">
                  <a16:creationId xmlns:a16="http://schemas.microsoft.com/office/drawing/2014/main" id="{85E5DD1E-C5E3-47C8-EF82-AE6A5E79C7E3}"/>
                </a:ext>
              </a:extLst>
            </p:cNvPr>
            <p:cNvGrpSpPr/>
            <p:nvPr/>
          </p:nvGrpSpPr>
          <p:grpSpPr>
            <a:xfrm>
              <a:off x="3148012" y="674687"/>
              <a:ext cx="5686426" cy="5508626"/>
              <a:chOff x="3252787" y="674687"/>
              <a:chExt cx="5686426" cy="5508626"/>
            </a:xfrm>
          </p:grpSpPr>
          <p:sp>
            <p:nvSpPr>
              <p:cNvPr id="37" name="Freeform 60">
                <a:extLst>
                  <a:ext uri="{FF2B5EF4-FFF2-40B4-BE49-F238E27FC236}">
                    <a16:creationId xmlns:a16="http://schemas.microsoft.com/office/drawing/2014/main" id="{688FA993-ABB5-1616-FA7F-E80F54968557}"/>
                  </a:ext>
                </a:extLst>
              </p:cNvPr>
              <p:cNvSpPr>
                <a:spLocks/>
              </p:cNvSpPr>
              <p:nvPr/>
            </p:nvSpPr>
            <p:spPr bwMode="auto">
              <a:xfrm>
                <a:off x="5080000" y="1370012"/>
                <a:ext cx="3859213" cy="3887788"/>
              </a:xfrm>
              <a:custGeom>
                <a:avLst/>
                <a:gdLst>
                  <a:gd name="T0" fmla="*/ 94 w 1295"/>
                  <a:gd name="T1" fmla="*/ 640 h 1304"/>
                  <a:gd name="T2" fmla="*/ 520 w 1295"/>
                  <a:gd name="T3" fmla="*/ 34 h 1304"/>
                  <a:gd name="T4" fmla="*/ 1128 w 1295"/>
                  <a:gd name="T5" fmla="*/ 366 h 1304"/>
                  <a:gd name="T6" fmla="*/ 755 w 1295"/>
                  <a:gd name="T7" fmla="*/ 1304 h 1304"/>
                  <a:gd name="T8" fmla="*/ 1008 w 1295"/>
                  <a:gd name="T9" fmla="*/ 765 h 1304"/>
                  <a:gd name="T10" fmla="*/ 334 w 1295"/>
                  <a:gd name="T11" fmla="*/ 336 h 1304"/>
                  <a:gd name="T12" fmla="*/ 94 w 1295"/>
                  <a:gd name="T13" fmla="*/ 640 h 1304"/>
                </a:gdLst>
                <a:ahLst/>
                <a:cxnLst>
                  <a:cxn ang="0">
                    <a:pos x="T0" y="T1"/>
                  </a:cxn>
                  <a:cxn ang="0">
                    <a:pos x="T2" y="T3"/>
                  </a:cxn>
                  <a:cxn ang="0">
                    <a:pos x="T4" y="T5"/>
                  </a:cxn>
                  <a:cxn ang="0">
                    <a:pos x="T6" y="T7"/>
                  </a:cxn>
                  <a:cxn ang="0">
                    <a:pos x="T8" y="T9"/>
                  </a:cxn>
                  <a:cxn ang="0">
                    <a:pos x="T10" y="T11"/>
                  </a:cxn>
                  <a:cxn ang="0">
                    <a:pos x="T12" y="T13"/>
                  </a:cxn>
                </a:cxnLst>
                <a:rect l="0" t="0" r="r" b="b"/>
                <a:pathLst>
                  <a:path w="1295" h="1304">
                    <a:moveTo>
                      <a:pt x="94" y="640"/>
                    </a:moveTo>
                    <a:cubicBezTo>
                      <a:pt x="94" y="640"/>
                      <a:pt x="0" y="154"/>
                      <a:pt x="520" y="34"/>
                    </a:cubicBezTo>
                    <a:cubicBezTo>
                      <a:pt x="635" y="10"/>
                      <a:pt x="972" y="0"/>
                      <a:pt x="1128" y="366"/>
                    </a:cubicBezTo>
                    <a:cubicBezTo>
                      <a:pt x="1154" y="440"/>
                      <a:pt x="1295" y="958"/>
                      <a:pt x="755" y="1304"/>
                    </a:cubicBezTo>
                    <a:cubicBezTo>
                      <a:pt x="875" y="1216"/>
                      <a:pt x="1022" y="1110"/>
                      <a:pt x="1008" y="765"/>
                    </a:cubicBezTo>
                    <a:cubicBezTo>
                      <a:pt x="938" y="442"/>
                      <a:pt x="671" y="253"/>
                      <a:pt x="334" y="336"/>
                    </a:cubicBezTo>
                    <a:cubicBezTo>
                      <a:pt x="284" y="350"/>
                      <a:pt x="96" y="408"/>
                      <a:pt x="94" y="640"/>
                    </a:cubicBezTo>
                  </a:path>
                </a:pathLst>
              </a:custGeom>
              <a:solidFill>
                <a:schemeClr val="accent5"/>
              </a:solidFill>
              <a:ln>
                <a:noFill/>
              </a:ln>
            </p:spPr>
            <p:txBody>
              <a:bodyPr vert="horz" wrap="square" lIns="182880" tIns="91440" rIns="182880" bIns="91440" numCol="1" anchor="t" anchorCtr="0" compatLnSpc="1">
                <a:prstTxWarp prst="textNoShape">
                  <a:avLst/>
                </a:prstTxWarp>
              </a:bodyPr>
              <a:lstStyle/>
              <a:p>
                <a:endParaRPr lang="en-US" sz="7200" dirty="0"/>
              </a:p>
            </p:txBody>
          </p:sp>
          <p:sp>
            <p:nvSpPr>
              <p:cNvPr id="38" name="Freeform 61">
                <a:extLst>
                  <a:ext uri="{FF2B5EF4-FFF2-40B4-BE49-F238E27FC236}">
                    <a16:creationId xmlns:a16="http://schemas.microsoft.com/office/drawing/2014/main" id="{02670596-8498-ACAC-0C91-3B522465EF4D}"/>
                  </a:ext>
                </a:extLst>
              </p:cNvPr>
              <p:cNvSpPr>
                <a:spLocks/>
              </p:cNvSpPr>
              <p:nvPr/>
            </p:nvSpPr>
            <p:spPr bwMode="auto">
              <a:xfrm>
                <a:off x="4572000" y="1781175"/>
                <a:ext cx="3830638" cy="4402138"/>
              </a:xfrm>
              <a:custGeom>
                <a:avLst/>
                <a:gdLst>
                  <a:gd name="T0" fmla="*/ 429 w 1285"/>
                  <a:gd name="T1" fmla="*/ 222 h 1476"/>
                  <a:gd name="T2" fmla="*/ 1126 w 1285"/>
                  <a:gd name="T3" fmla="*/ 457 h 1476"/>
                  <a:gd name="T4" fmla="*/ 1002 w 1285"/>
                  <a:gd name="T5" fmla="*/ 1116 h 1476"/>
                  <a:gd name="T6" fmla="*/ 0 w 1285"/>
                  <a:gd name="T7" fmla="*/ 1070 h 1476"/>
                  <a:gd name="T8" fmla="*/ 585 w 1285"/>
                  <a:gd name="T9" fmla="*/ 1125 h 1476"/>
                  <a:gd name="T10" fmla="*/ 784 w 1285"/>
                  <a:gd name="T11" fmla="*/ 351 h 1476"/>
                  <a:gd name="T12" fmla="*/ 429 w 1285"/>
                  <a:gd name="T13" fmla="*/ 222 h 1476"/>
                </a:gdLst>
                <a:ahLst/>
                <a:cxnLst>
                  <a:cxn ang="0">
                    <a:pos x="T0" y="T1"/>
                  </a:cxn>
                  <a:cxn ang="0">
                    <a:pos x="T2" y="T3"/>
                  </a:cxn>
                  <a:cxn ang="0">
                    <a:pos x="T4" y="T5"/>
                  </a:cxn>
                  <a:cxn ang="0">
                    <a:pos x="T6" y="T7"/>
                  </a:cxn>
                  <a:cxn ang="0">
                    <a:pos x="T8" y="T9"/>
                  </a:cxn>
                  <a:cxn ang="0">
                    <a:pos x="T10" y="T11"/>
                  </a:cxn>
                  <a:cxn ang="0">
                    <a:pos x="T12" y="T13"/>
                  </a:cxn>
                </a:cxnLst>
                <a:rect l="0" t="0" r="r" b="b"/>
                <a:pathLst>
                  <a:path w="1285" h="1476">
                    <a:moveTo>
                      <a:pt x="429" y="222"/>
                    </a:moveTo>
                    <a:cubicBezTo>
                      <a:pt x="429" y="222"/>
                      <a:pt x="850" y="0"/>
                      <a:pt x="1126" y="457"/>
                    </a:cubicBezTo>
                    <a:cubicBezTo>
                      <a:pt x="1184" y="559"/>
                      <a:pt x="1285" y="843"/>
                      <a:pt x="1002" y="1116"/>
                    </a:cubicBezTo>
                    <a:cubicBezTo>
                      <a:pt x="940" y="1163"/>
                      <a:pt x="497" y="1476"/>
                      <a:pt x="0" y="1070"/>
                    </a:cubicBezTo>
                    <a:cubicBezTo>
                      <a:pt x="122" y="1156"/>
                      <a:pt x="272" y="1263"/>
                      <a:pt x="585" y="1125"/>
                    </a:cubicBezTo>
                    <a:cubicBezTo>
                      <a:pt x="882" y="969"/>
                      <a:pt x="967" y="646"/>
                      <a:pt x="784" y="351"/>
                    </a:cubicBezTo>
                    <a:cubicBezTo>
                      <a:pt x="755" y="308"/>
                      <a:pt x="651" y="152"/>
                      <a:pt x="429" y="222"/>
                    </a:cubicBezTo>
                  </a:path>
                </a:pathLst>
              </a:custGeom>
              <a:solidFill>
                <a:schemeClr val="accent1"/>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39" name="Freeform 63">
                <a:extLst>
                  <a:ext uri="{FF2B5EF4-FFF2-40B4-BE49-F238E27FC236}">
                    <a16:creationId xmlns:a16="http://schemas.microsoft.com/office/drawing/2014/main" id="{6FBE07D0-058A-F708-63E1-41D3625F2BCA}"/>
                  </a:ext>
                </a:extLst>
              </p:cNvPr>
              <p:cNvSpPr>
                <a:spLocks/>
              </p:cNvSpPr>
              <p:nvPr/>
            </p:nvSpPr>
            <p:spPr bwMode="auto">
              <a:xfrm>
                <a:off x="3667125" y="674687"/>
                <a:ext cx="3176588" cy="4267200"/>
              </a:xfrm>
              <a:custGeom>
                <a:avLst/>
                <a:gdLst>
                  <a:gd name="T0" fmla="*/ 1066 w 1066"/>
                  <a:gd name="T1" fmla="*/ 1014 h 1431"/>
                  <a:gd name="T2" fmla="*/ 344 w 1066"/>
                  <a:gd name="T3" fmla="*/ 1198 h 1431"/>
                  <a:gd name="T4" fmla="*/ 89 w 1066"/>
                  <a:gd name="T5" fmla="*/ 578 h 1431"/>
                  <a:gd name="T6" fmla="*/ 954 w 1066"/>
                  <a:gd name="T7" fmla="*/ 70 h 1431"/>
                  <a:gd name="T8" fmla="*/ 433 w 1066"/>
                  <a:gd name="T9" fmla="*/ 343 h 1431"/>
                  <a:gd name="T10" fmla="*/ 688 w 1066"/>
                  <a:gd name="T11" fmla="*/ 1100 h 1431"/>
                  <a:gd name="T12" fmla="*/ 1066 w 1066"/>
                  <a:gd name="T13" fmla="*/ 1014 h 1431"/>
                </a:gdLst>
                <a:ahLst/>
                <a:cxnLst>
                  <a:cxn ang="0">
                    <a:pos x="T0" y="T1"/>
                  </a:cxn>
                  <a:cxn ang="0">
                    <a:pos x="T2" y="T3"/>
                  </a:cxn>
                  <a:cxn ang="0">
                    <a:pos x="T4" y="T5"/>
                  </a:cxn>
                  <a:cxn ang="0">
                    <a:pos x="T6" y="T7"/>
                  </a:cxn>
                  <a:cxn ang="0">
                    <a:pos x="T8" y="T9"/>
                  </a:cxn>
                  <a:cxn ang="0">
                    <a:pos x="T10" y="T11"/>
                  </a:cxn>
                  <a:cxn ang="0">
                    <a:pos x="T12" y="T13"/>
                  </a:cxn>
                </a:cxnLst>
                <a:rect l="0" t="0" r="r" b="b"/>
                <a:pathLst>
                  <a:path w="1066" h="1431">
                    <a:moveTo>
                      <a:pt x="1066" y="1014"/>
                    </a:moveTo>
                    <a:cubicBezTo>
                      <a:pt x="1066" y="1014"/>
                      <a:pt x="824" y="1431"/>
                      <a:pt x="344" y="1198"/>
                    </a:cubicBezTo>
                    <a:cubicBezTo>
                      <a:pt x="240" y="1144"/>
                      <a:pt x="0" y="961"/>
                      <a:pt x="89" y="578"/>
                    </a:cubicBezTo>
                    <a:cubicBezTo>
                      <a:pt x="115" y="504"/>
                      <a:pt x="316" y="0"/>
                      <a:pt x="954" y="70"/>
                    </a:cubicBezTo>
                    <a:cubicBezTo>
                      <a:pt x="805" y="64"/>
                      <a:pt x="620" y="57"/>
                      <a:pt x="433" y="343"/>
                    </a:cubicBezTo>
                    <a:cubicBezTo>
                      <a:pt x="270" y="635"/>
                      <a:pt x="374" y="952"/>
                      <a:pt x="688" y="1100"/>
                    </a:cubicBezTo>
                    <a:cubicBezTo>
                      <a:pt x="736" y="1120"/>
                      <a:pt x="918" y="1193"/>
                      <a:pt x="1066" y="1014"/>
                    </a:cubicBezTo>
                  </a:path>
                </a:pathLst>
              </a:custGeom>
              <a:solidFill>
                <a:schemeClr val="accent3"/>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40" name="Freeform 64">
                <a:extLst>
                  <a:ext uri="{FF2B5EF4-FFF2-40B4-BE49-F238E27FC236}">
                    <a16:creationId xmlns:a16="http://schemas.microsoft.com/office/drawing/2014/main" id="{8651E415-74B2-96B1-9E22-BD0D1BDADF68}"/>
                  </a:ext>
                </a:extLst>
              </p:cNvPr>
              <p:cNvSpPr>
                <a:spLocks/>
              </p:cNvSpPr>
              <p:nvPr/>
            </p:nvSpPr>
            <p:spPr bwMode="auto">
              <a:xfrm>
                <a:off x="4652962" y="733425"/>
                <a:ext cx="3817938" cy="3317875"/>
              </a:xfrm>
              <a:custGeom>
                <a:avLst/>
                <a:gdLst>
                  <a:gd name="T0" fmla="*/ 476 w 1281"/>
                  <a:gd name="T1" fmla="*/ 1112 h 1112"/>
                  <a:gd name="T2" fmla="*/ 0 w 1281"/>
                  <a:gd name="T3" fmla="*/ 551 h 1112"/>
                  <a:gd name="T4" fmla="*/ 445 w 1281"/>
                  <a:gd name="T5" fmla="*/ 50 h 1112"/>
                  <a:gd name="T6" fmla="*/ 1281 w 1281"/>
                  <a:gd name="T7" fmla="*/ 604 h 1112"/>
                  <a:gd name="T8" fmla="*/ 808 w 1281"/>
                  <a:gd name="T9" fmla="*/ 255 h 1112"/>
                  <a:gd name="T10" fmla="*/ 239 w 1281"/>
                  <a:gd name="T11" fmla="*/ 817 h 1112"/>
                  <a:gd name="T12" fmla="*/ 476 w 1281"/>
                  <a:gd name="T13" fmla="*/ 1112 h 1112"/>
                </a:gdLst>
                <a:ahLst/>
                <a:cxnLst>
                  <a:cxn ang="0">
                    <a:pos x="T0" y="T1"/>
                  </a:cxn>
                  <a:cxn ang="0">
                    <a:pos x="T2" y="T3"/>
                  </a:cxn>
                  <a:cxn ang="0">
                    <a:pos x="T4" y="T5"/>
                  </a:cxn>
                  <a:cxn ang="0">
                    <a:pos x="T6" y="T7"/>
                  </a:cxn>
                  <a:cxn ang="0">
                    <a:pos x="T8" y="T9"/>
                  </a:cxn>
                  <a:cxn ang="0">
                    <a:pos x="T10" y="T11"/>
                  </a:cxn>
                  <a:cxn ang="0">
                    <a:pos x="T12" y="T13"/>
                  </a:cxn>
                </a:cxnLst>
                <a:rect l="0" t="0" r="r" b="b"/>
                <a:pathLst>
                  <a:path w="1281" h="1112">
                    <a:moveTo>
                      <a:pt x="476" y="1112"/>
                    </a:moveTo>
                    <a:cubicBezTo>
                      <a:pt x="476" y="1112"/>
                      <a:pt x="2" y="1085"/>
                      <a:pt x="0" y="551"/>
                    </a:cubicBezTo>
                    <a:cubicBezTo>
                      <a:pt x="3" y="433"/>
                      <a:pt x="62" y="138"/>
                      <a:pt x="445" y="50"/>
                    </a:cubicBezTo>
                    <a:cubicBezTo>
                      <a:pt x="523" y="41"/>
                      <a:pt x="1064" y="0"/>
                      <a:pt x="1281" y="604"/>
                    </a:cubicBezTo>
                    <a:cubicBezTo>
                      <a:pt x="1221" y="467"/>
                      <a:pt x="1147" y="298"/>
                      <a:pt x="808" y="255"/>
                    </a:cubicBezTo>
                    <a:cubicBezTo>
                      <a:pt x="473" y="237"/>
                      <a:pt x="234" y="470"/>
                      <a:pt x="239" y="817"/>
                    </a:cubicBezTo>
                    <a:cubicBezTo>
                      <a:pt x="242" y="869"/>
                      <a:pt x="250" y="1059"/>
                      <a:pt x="476" y="1112"/>
                    </a:cubicBezTo>
                  </a:path>
                </a:pathLst>
              </a:custGeom>
              <a:solidFill>
                <a:schemeClr val="accent4"/>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41" name="Freeform 66">
                <a:extLst>
                  <a:ext uri="{FF2B5EF4-FFF2-40B4-BE49-F238E27FC236}">
                    <a16:creationId xmlns:a16="http://schemas.microsoft.com/office/drawing/2014/main" id="{A6261647-0B96-7E07-7D99-8E8DA3AE062E}"/>
                  </a:ext>
                </a:extLst>
              </p:cNvPr>
              <p:cNvSpPr>
                <a:spLocks/>
              </p:cNvSpPr>
              <p:nvPr/>
            </p:nvSpPr>
            <p:spPr bwMode="auto">
              <a:xfrm>
                <a:off x="5362575" y="2314575"/>
                <a:ext cx="866775" cy="850900"/>
              </a:xfrm>
              <a:custGeom>
                <a:avLst/>
                <a:gdLst>
                  <a:gd name="T0" fmla="*/ 268 w 291"/>
                  <a:gd name="T1" fmla="*/ 0 h 285"/>
                  <a:gd name="T2" fmla="*/ 16 w 291"/>
                  <a:gd name="T3" fmla="*/ 132 h 285"/>
                  <a:gd name="T4" fmla="*/ 1 w 291"/>
                  <a:gd name="T5" fmla="*/ 285 h 285"/>
                  <a:gd name="T6" fmla="*/ 190 w 291"/>
                  <a:gd name="T7" fmla="*/ 36 h 285"/>
                  <a:gd name="T8" fmla="*/ 164 w 291"/>
                  <a:gd name="T9" fmla="*/ 43 h 285"/>
                  <a:gd name="T10" fmla="*/ 291 w 291"/>
                  <a:gd name="T11" fmla="*/ 1 h 285"/>
                  <a:gd name="T12" fmla="*/ 268 w 291"/>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291" h="285">
                    <a:moveTo>
                      <a:pt x="268" y="0"/>
                    </a:moveTo>
                    <a:cubicBezTo>
                      <a:pt x="164" y="0"/>
                      <a:pt x="72" y="52"/>
                      <a:pt x="16" y="132"/>
                    </a:cubicBezTo>
                    <a:cubicBezTo>
                      <a:pt x="6" y="180"/>
                      <a:pt x="0" y="231"/>
                      <a:pt x="1" y="285"/>
                    </a:cubicBezTo>
                    <a:cubicBezTo>
                      <a:pt x="17" y="131"/>
                      <a:pt x="121" y="64"/>
                      <a:pt x="190" y="36"/>
                    </a:cubicBezTo>
                    <a:cubicBezTo>
                      <a:pt x="182" y="38"/>
                      <a:pt x="173" y="40"/>
                      <a:pt x="164" y="43"/>
                    </a:cubicBezTo>
                    <a:cubicBezTo>
                      <a:pt x="164" y="43"/>
                      <a:pt x="214" y="17"/>
                      <a:pt x="291" y="1"/>
                    </a:cubicBezTo>
                    <a:cubicBezTo>
                      <a:pt x="284" y="0"/>
                      <a:pt x="276" y="0"/>
                      <a:pt x="268" y="0"/>
                    </a:cubicBezTo>
                  </a:path>
                </a:pathLst>
              </a:custGeom>
              <a:solidFill>
                <a:schemeClr val="accent5">
                  <a:lumMod val="75000"/>
                  <a:alpha val="20000"/>
                </a:schemeClr>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42" name="Freeform 67">
                <a:extLst>
                  <a:ext uri="{FF2B5EF4-FFF2-40B4-BE49-F238E27FC236}">
                    <a16:creationId xmlns:a16="http://schemas.microsoft.com/office/drawing/2014/main" id="{8258017F-3DFE-BDAB-7076-9D7DA4B6E90B}"/>
                  </a:ext>
                </a:extLst>
              </p:cNvPr>
              <p:cNvSpPr>
                <a:spLocks/>
              </p:cNvSpPr>
              <p:nvPr/>
            </p:nvSpPr>
            <p:spPr bwMode="auto">
              <a:xfrm>
                <a:off x="5851525" y="2317750"/>
                <a:ext cx="1222375" cy="823913"/>
              </a:xfrm>
              <a:custGeom>
                <a:avLst/>
                <a:gdLst>
                  <a:gd name="T0" fmla="*/ 127 w 410"/>
                  <a:gd name="T1" fmla="*/ 0 h 276"/>
                  <a:gd name="T2" fmla="*/ 0 w 410"/>
                  <a:gd name="T3" fmla="*/ 42 h 276"/>
                  <a:gd name="T4" fmla="*/ 26 w 410"/>
                  <a:gd name="T5" fmla="*/ 35 h 276"/>
                  <a:gd name="T6" fmla="*/ 108 w 410"/>
                  <a:gd name="T7" fmla="*/ 24 h 276"/>
                  <a:gd name="T8" fmla="*/ 355 w 410"/>
                  <a:gd name="T9" fmla="*/ 171 h 276"/>
                  <a:gd name="T10" fmla="*/ 390 w 410"/>
                  <a:gd name="T11" fmla="*/ 235 h 276"/>
                  <a:gd name="T12" fmla="*/ 410 w 410"/>
                  <a:gd name="T13" fmla="*/ 276 h 276"/>
                  <a:gd name="T14" fmla="*/ 127 w 410"/>
                  <a:gd name="T15" fmla="*/ 0 h 2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0" h="276">
                    <a:moveTo>
                      <a:pt x="127" y="0"/>
                    </a:moveTo>
                    <a:cubicBezTo>
                      <a:pt x="50" y="16"/>
                      <a:pt x="0" y="42"/>
                      <a:pt x="0" y="42"/>
                    </a:cubicBezTo>
                    <a:cubicBezTo>
                      <a:pt x="9" y="39"/>
                      <a:pt x="18" y="37"/>
                      <a:pt x="26" y="35"/>
                    </a:cubicBezTo>
                    <a:cubicBezTo>
                      <a:pt x="56" y="28"/>
                      <a:pt x="83" y="24"/>
                      <a:pt x="108" y="24"/>
                    </a:cubicBezTo>
                    <a:cubicBezTo>
                      <a:pt x="257" y="24"/>
                      <a:pt x="331" y="136"/>
                      <a:pt x="355" y="171"/>
                    </a:cubicBezTo>
                    <a:cubicBezTo>
                      <a:pt x="368" y="192"/>
                      <a:pt x="380" y="214"/>
                      <a:pt x="390" y="235"/>
                    </a:cubicBezTo>
                    <a:cubicBezTo>
                      <a:pt x="397" y="248"/>
                      <a:pt x="403" y="261"/>
                      <a:pt x="410" y="276"/>
                    </a:cubicBezTo>
                    <a:cubicBezTo>
                      <a:pt x="395" y="128"/>
                      <a:pt x="276" y="11"/>
                      <a:pt x="127" y="0"/>
                    </a:cubicBezTo>
                  </a:path>
                </a:pathLst>
              </a:custGeom>
              <a:solidFill>
                <a:schemeClr val="accent5">
                  <a:lumMod val="75000"/>
                  <a:alpha val="20000"/>
                </a:schemeClr>
              </a:solidFill>
              <a:ln>
                <a:noFill/>
              </a:ln>
            </p:spPr>
            <p:txBody>
              <a:bodyPr vert="horz" wrap="square" lIns="182880" tIns="91440" rIns="182880" bIns="91440" numCol="1" anchor="t" anchorCtr="0" compatLnSpc="1">
                <a:prstTxWarp prst="textNoShape">
                  <a:avLst/>
                </a:prstTxWarp>
              </a:bodyPr>
              <a:lstStyle/>
              <a:p>
                <a:endParaRPr lang="en-US" sz="7200"/>
              </a:p>
            </p:txBody>
          </p:sp>
          <p:grpSp>
            <p:nvGrpSpPr>
              <p:cNvPr id="43" name="Group 42">
                <a:extLst>
                  <a:ext uri="{FF2B5EF4-FFF2-40B4-BE49-F238E27FC236}">
                    <a16:creationId xmlns:a16="http://schemas.microsoft.com/office/drawing/2014/main" id="{B6A80A96-63FC-EE9C-0E28-610BF953BD6C}"/>
                  </a:ext>
                </a:extLst>
              </p:cNvPr>
              <p:cNvGrpSpPr/>
              <p:nvPr/>
            </p:nvGrpSpPr>
            <p:grpSpPr>
              <a:xfrm>
                <a:off x="3252787" y="2128838"/>
                <a:ext cx="4524375" cy="3565525"/>
                <a:chOff x="3252787" y="2165350"/>
                <a:chExt cx="4524375" cy="3529013"/>
              </a:xfrm>
            </p:grpSpPr>
            <p:sp>
              <p:nvSpPr>
                <p:cNvPr id="48" name="Freeform 62">
                  <a:extLst>
                    <a:ext uri="{FF2B5EF4-FFF2-40B4-BE49-F238E27FC236}">
                      <a16:creationId xmlns:a16="http://schemas.microsoft.com/office/drawing/2014/main" id="{64A0000E-9CAC-4221-B4F0-64DC6270A537}"/>
                    </a:ext>
                  </a:extLst>
                </p:cNvPr>
                <p:cNvSpPr>
                  <a:spLocks/>
                </p:cNvSpPr>
                <p:nvPr/>
              </p:nvSpPr>
              <p:spPr bwMode="auto">
                <a:xfrm>
                  <a:off x="3252787" y="2165350"/>
                  <a:ext cx="4524375" cy="3529013"/>
                </a:xfrm>
                <a:custGeom>
                  <a:avLst/>
                  <a:gdLst>
                    <a:gd name="T0" fmla="*/ 1197 w 1518"/>
                    <a:gd name="T1" fmla="*/ 187 h 1183"/>
                    <a:gd name="T2" fmla="*/ 1147 w 1518"/>
                    <a:gd name="T3" fmla="*/ 930 h 1183"/>
                    <a:gd name="T4" fmla="*/ 479 w 1518"/>
                    <a:gd name="T5" fmla="*/ 980 h 1183"/>
                    <a:gd name="T6" fmla="*/ 265 w 1518"/>
                    <a:gd name="T7" fmla="*/ 0 h 1183"/>
                    <a:gd name="T8" fmla="*/ 362 w 1518"/>
                    <a:gd name="T9" fmla="*/ 580 h 1183"/>
                    <a:gd name="T10" fmla="*/ 1161 w 1518"/>
                    <a:gd name="T11" fmla="*/ 573 h 1183"/>
                    <a:gd name="T12" fmla="*/ 1197 w 1518"/>
                    <a:gd name="T13" fmla="*/ 187 h 1183"/>
                  </a:gdLst>
                  <a:ahLst/>
                  <a:cxnLst>
                    <a:cxn ang="0">
                      <a:pos x="T0" y="T1"/>
                    </a:cxn>
                    <a:cxn ang="0">
                      <a:pos x="T2" y="T3"/>
                    </a:cxn>
                    <a:cxn ang="0">
                      <a:pos x="T4" y="T5"/>
                    </a:cxn>
                    <a:cxn ang="0">
                      <a:pos x="T6" y="T7"/>
                    </a:cxn>
                    <a:cxn ang="0">
                      <a:pos x="T8" y="T9"/>
                    </a:cxn>
                    <a:cxn ang="0">
                      <a:pos x="T10" y="T11"/>
                    </a:cxn>
                    <a:cxn ang="0">
                      <a:pos x="T12" y="T13"/>
                    </a:cxn>
                  </a:cxnLst>
                  <a:rect l="0" t="0" r="r" b="b"/>
                  <a:pathLst>
                    <a:path w="1518" h="1183">
                      <a:moveTo>
                        <a:pt x="1197" y="187"/>
                      </a:moveTo>
                      <a:cubicBezTo>
                        <a:pt x="1197" y="187"/>
                        <a:pt x="1518" y="546"/>
                        <a:pt x="1147" y="930"/>
                      </a:cubicBezTo>
                      <a:cubicBezTo>
                        <a:pt x="1064" y="1013"/>
                        <a:pt x="815" y="1183"/>
                        <a:pt x="479" y="980"/>
                      </a:cubicBezTo>
                      <a:cubicBezTo>
                        <a:pt x="417" y="932"/>
                        <a:pt x="0" y="585"/>
                        <a:pt x="265" y="0"/>
                      </a:cubicBezTo>
                      <a:cubicBezTo>
                        <a:pt x="213" y="140"/>
                        <a:pt x="148" y="313"/>
                        <a:pt x="362" y="580"/>
                      </a:cubicBezTo>
                      <a:cubicBezTo>
                        <a:pt x="590" y="826"/>
                        <a:pt x="923" y="826"/>
                        <a:pt x="1161" y="573"/>
                      </a:cubicBezTo>
                      <a:cubicBezTo>
                        <a:pt x="1195" y="534"/>
                        <a:pt x="1321" y="383"/>
                        <a:pt x="1197" y="187"/>
                      </a:cubicBezTo>
                    </a:path>
                  </a:pathLst>
                </a:custGeom>
                <a:solidFill>
                  <a:schemeClr val="accent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49" name="Freeform 68">
                  <a:extLst>
                    <a:ext uri="{FF2B5EF4-FFF2-40B4-BE49-F238E27FC236}">
                      <a16:creationId xmlns:a16="http://schemas.microsoft.com/office/drawing/2014/main" id="{BE5D6D1F-0280-902F-442C-167D1ADDD42A}"/>
                    </a:ext>
                  </a:extLst>
                </p:cNvPr>
                <p:cNvSpPr>
                  <a:spLocks/>
                </p:cNvSpPr>
                <p:nvPr/>
              </p:nvSpPr>
              <p:spPr bwMode="auto">
                <a:xfrm>
                  <a:off x="6524625" y="2708275"/>
                  <a:ext cx="563563" cy="1360487"/>
                </a:xfrm>
                <a:custGeom>
                  <a:avLst/>
                  <a:gdLst>
                    <a:gd name="T0" fmla="*/ 99 w 189"/>
                    <a:gd name="T1" fmla="*/ 0 h 451"/>
                    <a:gd name="T2" fmla="*/ 106 w 189"/>
                    <a:gd name="T3" fmla="*/ 328 h 451"/>
                    <a:gd name="T4" fmla="*/ 107 w 189"/>
                    <a:gd name="T5" fmla="*/ 327 h 451"/>
                    <a:gd name="T6" fmla="*/ 107 w 189"/>
                    <a:gd name="T7" fmla="*/ 327 h 451"/>
                    <a:gd name="T8" fmla="*/ 107 w 189"/>
                    <a:gd name="T9" fmla="*/ 327 h 451"/>
                    <a:gd name="T10" fmla="*/ 0 w 189"/>
                    <a:gd name="T11" fmla="*/ 451 h 451"/>
                    <a:gd name="T12" fmla="*/ 185 w 189"/>
                    <a:gd name="T13" fmla="*/ 170 h 451"/>
                    <a:gd name="T14" fmla="*/ 184 w 189"/>
                    <a:gd name="T15" fmla="*/ 140 h 451"/>
                    <a:gd name="T16" fmla="*/ 164 w 189"/>
                    <a:gd name="T17" fmla="*/ 99 h 451"/>
                    <a:gd name="T18" fmla="*/ 99 w 189"/>
                    <a:gd name="T19" fmla="*/ 0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451">
                      <a:moveTo>
                        <a:pt x="99" y="0"/>
                      </a:moveTo>
                      <a:cubicBezTo>
                        <a:pt x="189" y="141"/>
                        <a:pt x="148" y="259"/>
                        <a:pt x="106" y="328"/>
                      </a:cubicBezTo>
                      <a:cubicBezTo>
                        <a:pt x="106" y="328"/>
                        <a:pt x="106" y="328"/>
                        <a:pt x="107" y="327"/>
                      </a:cubicBezTo>
                      <a:cubicBezTo>
                        <a:pt x="107" y="327"/>
                        <a:pt x="107" y="327"/>
                        <a:pt x="107" y="327"/>
                      </a:cubicBezTo>
                      <a:cubicBezTo>
                        <a:pt x="107" y="327"/>
                        <a:pt x="107" y="327"/>
                        <a:pt x="107" y="327"/>
                      </a:cubicBezTo>
                      <a:cubicBezTo>
                        <a:pt x="107" y="327"/>
                        <a:pt x="71" y="389"/>
                        <a:pt x="0" y="451"/>
                      </a:cubicBezTo>
                      <a:cubicBezTo>
                        <a:pt x="109" y="404"/>
                        <a:pt x="185" y="296"/>
                        <a:pt x="185" y="170"/>
                      </a:cubicBezTo>
                      <a:cubicBezTo>
                        <a:pt x="185" y="159"/>
                        <a:pt x="185" y="150"/>
                        <a:pt x="184" y="140"/>
                      </a:cubicBezTo>
                      <a:cubicBezTo>
                        <a:pt x="177" y="125"/>
                        <a:pt x="171" y="112"/>
                        <a:pt x="164" y="99"/>
                      </a:cubicBezTo>
                      <a:cubicBezTo>
                        <a:pt x="132" y="37"/>
                        <a:pt x="99" y="0"/>
                        <a:pt x="99" y="0"/>
                      </a:cubicBezTo>
                    </a:path>
                  </a:pathLst>
                </a:custGeom>
                <a:solidFill>
                  <a:schemeClr val="accent5">
                    <a:lumMod val="75000"/>
                    <a:alpha val="20000"/>
                  </a:schemeClr>
                </a:solidFill>
                <a:ln>
                  <a:noFill/>
                </a:ln>
              </p:spPr>
              <p:txBody>
                <a:bodyPr vert="horz" wrap="square" lIns="182880" tIns="91440" rIns="182880" bIns="91440" numCol="1" anchor="t" anchorCtr="0" compatLnSpc="1">
                  <a:prstTxWarp prst="textNoShape">
                    <a:avLst/>
                  </a:prstTxWarp>
                </a:bodyPr>
                <a:lstStyle/>
                <a:p>
                  <a:endParaRPr lang="en-US" sz="7200"/>
                </a:p>
              </p:txBody>
            </p:sp>
          </p:grpSp>
          <p:sp>
            <p:nvSpPr>
              <p:cNvPr id="44" name="Freeform 69">
                <a:extLst>
                  <a:ext uri="{FF2B5EF4-FFF2-40B4-BE49-F238E27FC236}">
                    <a16:creationId xmlns:a16="http://schemas.microsoft.com/office/drawing/2014/main" id="{A2455A8D-87A4-AFC6-3303-46D47A3C116E}"/>
                  </a:ext>
                </a:extLst>
              </p:cNvPr>
              <p:cNvSpPr>
                <a:spLocks/>
              </p:cNvSpPr>
              <p:nvPr/>
            </p:nvSpPr>
            <p:spPr bwMode="auto">
              <a:xfrm>
                <a:off x="5556250" y="3698875"/>
                <a:ext cx="1287463" cy="444500"/>
              </a:xfrm>
              <a:custGeom>
                <a:avLst/>
                <a:gdLst>
                  <a:gd name="T0" fmla="*/ 432 w 432"/>
                  <a:gd name="T1" fmla="*/ 0 h 149"/>
                  <a:gd name="T2" fmla="*/ 431 w 432"/>
                  <a:gd name="T3" fmla="*/ 1 h 149"/>
                  <a:gd name="T4" fmla="*/ 199 w 432"/>
                  <a:gd name="T5" fmla="*/ 118 h 149"/>
                  <a:gd name="T6" fmla="*/ 162 w 432"/>
                  <a:gd name="T7" fmla="*/ 116 h 149"/>
                  <a:gd name="T8" fmla="*/ 173 w 432"/>
                  <a:gd name="T9" fmla="*/ 118 h 149"/>
                  <a:gd name="T10" fmla="*/ 0 w 432"/>
                  <a:gd name="T11" fmla="*/ 72 h 149"/>
                  <a:gd name="T12" fmla="*/ 203 w 432"/>
                  <a:gd name="T13" fmla="*/ 149 h 149"/>
                  <a:gd name="T14" fmla="*/ 325 w 432"/>
                  <a:gd name="T15" fmla="*/ 124 h 149"/>
                  <a:gd name="T16" fmla="*/ 432 w 432"/>
                  <a:gd name="T17"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2" h="149">
                    <a:moveTo>
                      <a:pt x="432" y="0"/>
                    </a:moveTo>
                    <a:cubicBezTo>
                      <a:pt x="431" y="1"/>
                      <a:pt x="431" y="1"/>
                      <a:pt x="431" y="1"/>
                    </a:cubicBezTo>
                    <a:cubicBezTo>
                      <a:pt x="355" y="93"/>
                      <a:pt x="270" y="118"/>
                      <a:pt x="199" y="118"/>
                    </a:cubicBezTo>
                    <a:cubicBezTo>
                      <a:pt x="186" y="118"/>
                      <a:pt x="174" y="117"/>
                      <a:pt x="162" y="116"/>
                    </a:cubicBezTo>
                    <a:cubicBezTo>
                      <a:pt x="166" y="117"/>
                      <a:pt x="169" y="118"/>
                      <a:pt x="173" y="118"/>
                    </a:cubicBezTo>
                    <a:cubicBezTo>
                      <a:pt x="173" y="118"/>
                      <a:pt x="94" y="114"/>
                      <a:pt x="0" y="72"/>
                    </a:cubicBezTo>
                    <a:cubicBezTo>
                      <a:pt x="54" y="120"/>
                      <a:pt x="125" y="149"/>
                      <a:pt x="203" y="149"/>
                    </a:cubicBezTo>
                    <a:cubicBezTo>
                      <a:pt x="247" y="149"/>
                      <a:pt x="288" y="140"/>
                      <a:pt x="325" y="124"/>
                    </a:cubicBezTo>
                    <a:cubicBezTo>
                      <a:pt x="396" y="62"/>
                      <a:pt x="432" y="0"/>
                      <a:pt x="432" y="0"/>
                    </a:cubicBezTo>
                  </a:path>
                </a:pathLst>
              </a:custGeom>
              <a:solidFill>
                <a:schemeClr val="accent5">
                  <a:lumMod val="75000"/>
                  <a:alpha val="20000"/>
                </a:schemeClr>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45" name="Freeform 70">
                <a:extLst>
                  <a:ext uri="{FF2B5EF4-FFF2-40B4-BE49-F238E27FC236}">
                    <a16:creationId xmlns:a16="http://schemas.microsoft.com/office/drawing/2014/main" id="{DB3BB235-D08B-0CB0-DAE9-6FE859F2110E}"/>
                  </a:ext>
                </a:extLst>
              </p:cNvPr>
              <p:cNvSpPr>
                <a:spLocks/>
              </p:cNvSpPr>
              <p:nvPr/>
            </p:nvSpPr>
            <p:spPr bwMode="auto">
              <a:xfrm>
                <a:off x="5249862" y="2708275"/>
                <a:ext cx="822325" cy="1343025"/>
              </a:xfrm>
              <a:custGeom>
                <a:avLst/>
                <a:gdLst>
                  <a:gd name="T0" fmla="*/ 54 w 276"/>
                  <a:gd name="T1" fmla="*/ 0 h 450"/>
                  <a:gd name="T2" fmla="*/ 0 w 276"/>
                  <a:gd name="T3" fmla="*/ 175 h 450"/>
                  <a:gd name="T4" fmla="*/ 103 w 276"/>
                  <a:gd name="T5" fmla="*/ 404 h 450"/>
                  <a:gd name="T6" fmla="*/ 276 w 276"/>
                  <a:gd name="T7" fmla="*/ 450 h 450"/>
                  <a:gd name="T8" fmla="*/ 265 w 276"/>
                  <a:gd name="T9" fmla="*/ 448 h 450"/>
                  <a:gd name="T10" fmla="*/ 39 w 276"/>
                  <a:gd name="T11" fmla="*/ 155 h 450"/>
                  <a:gd name="T12" fmla="*/ 39 w 276"/>
                  <a:gd name="T13" fmla="*/ 153 h 450"/>
                  <a:gd name="T14" fmla="*/ 54 w 276"/>
                  <a:gd name="T15" fmla="*/ 0 h 4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450">
                    <a:moveTo>
                      <a:pt x="54" y="0"/>
                    </a:moveTo>
                    <a:cubicBezTo>
                      <a:pt x="20" y="49"/>
                      <a:pt x="0" y="110"/>
                      <a:pt x="0" y="175"/>
                    </a:cubicBezTo>
                    <a:cubicBezTo>
                      <a:pt x="0" y="266"/>
                      <a:pt x="40" y="348"/>
                      <a:pt x="103" y="404"/>
                    </a:cubicBezTo>
                    <a:cubicBezTo>
                      <a:pt x="197" y="446"/>
                      <a:pt x="276" y="450"/>
                      <a:pt x="276" y="450"/>
                    </a:cubicBezTo>
                    <a:cubicBezTo>
                      <a:pt x="272" y="450"/>
                      <a:pt x="269" y="449"/>
                      <a:pt x="265" y="448"/>
                    </a:cubicBezTo>
                    <a:cubicBezTo>
                      <a:pt x="50" y="391"/>
                      <a:pt x="42" y="206"/>
                      <a:pt x="39" y="155"/>
                    </a:cubicBezTo>
                    <a:cubicBezTo>
                      <a:pt x="39" y="154"/>
                      <a:pt x="39" y="154"/>
                      <a:pt x="39" y="153"/>
                    </a:cubicBezTo>
                    <a:cubicBezTo>
                      <a:pt x="38" y="99"/>
                      <a:pt x="44" y="48"/>
                      <a:pt x="54" y="0"/>
                    </a:cubicBezTo>
                  </a:path>
                </a:pathLst>
              </a:custGeom>
              <a:solidFill>
                <a:schemeClr val="accent5">
                  <a:lumMod val="75000"/>
                  <a:alpha val="20000"/>
                </a:schemeClr>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46" name="Oval 45">
                <a:extLst>
                  <a:ext uri="{FF2B5EF4-FFF2-40B4-BE49-F238E27FC236}">
                    <a16:creationId xmlns:a16="http://schemas.microsoft.com/office/drawing/2014/main" id="{C30FDDD3-3F19-45B5-699D-E671E0C117B0}"/>
                  </a:ext>
                </a:extLst>
              </p:cNvPr>
              <p:cNvSpPr/>
              <p:nvPr/>
            </p:nvSpPr>
            <p:spPr>
              <a:xfrm>
                <a:off x="5355427" y="2395536"/>
                <a:ext cx="1666878" cy="16668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t>0</a:t>
                </a:r>
              </a:p>
            </p:txBody>
          </p:sp>
          <p:sp>
            <p:nvSpPr>
              <p:cNvPr id="47" name="Freeform 65">
                <a:extLst>
                  <a:ext uri="{FF2B5EF4-FFF2-40B4-BE49-F238E27FC236}">
                    <a16:creationId xmlns:a16="http://schemas.microsoft.com/office/drawing/2014/main" id="{6284482D-03A3-6161-28DF-CD211217D3C2}"/>
                  </a:ext>
                </a:extLst>
              </p:cNvPr>
              <p:cNvSpPr>
                <a:spLocks/>
              </p:cNvSpPr>
              <p:nvPr/>
            </p:nvSpPr>
            <p:spPr bwMode="auto">
              <a:xfrm>
                <a:off x="5365750" y="2389187"/>
                <a:ext cx="1722438" cy="1662113"/>
              </a:xfrm>
              <a:custGeom>
                <a:avLst/>
                <a:gdLst>
                  <a:gd name="T0" fmla="*/ 271 w 578"/>
                  <a:gd name="T1" fmla="*/ 0 h 557"/>
                  <a:gd name="T2" fmla="*/ 189 w 578"/>
                  <a:gd name="T3" fmla="*/ 11 h 557"/>
                  <a:gd name="T4" fmla="*/ 0 w 578"/>
                  <a:gd name="T5" fmla="*/ 260 h 557"/>
                  <a:gd name="T6" fmla="*/ 0 w 578"/>
                  <a:gd name="T7" fmla="*/ 262 h 557"/>
                  <a:gd name="T8" fmla="*/ 226 w 578"/>
                  <a:gd name="T9" fmla="*/ 555 h 557"/>
                  <a:gd name="T10" fmla="*/ 263 w 578"/>
                  <a:gd name="T11" fmla="*/ 557 h 557"/>
                  <a:gd name="T12" fmla="*/ 495 w 578"/>
                  <a:gd name="T13" fmla="*/ 440 h 557"/>
                  <a:gd name="T14" fmla="*/ 488 w 578"/>
                  <a:gd name="T15" fmla="*/ 112 h 557"/>
                  <a:gd name="T16" fmla="*/ 553 w 578"/>
                  <a:gd name="T17" fmla="*/ 211 h 557"/>
                  <a:gd name="T18" fmla="*/ 518 w 578"/>
                  <a:gd name="T19" fmla="*/ 147 h 557"/>
                  <a:gd name="T20" fmla="*/ 271 w 578"/>
                  <a:gd name="T21"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8" h="557">
                    <a:moveTo>
                      <a:pt x="271" y="0"/>
                    </a:moveTo>
                    <a:cubicBezTo>
                      <a:pt x="246" y="0"/>
                      <a:pt x="219" y="4"/>
                      <a:pt x="189" y="11"/>
                    </a:cubicBezTo>
                    <a:cubicBezTo>
                      <a:pt x="120" y="39"/>
                      <a:pt x="16" y="106"/>
                      <a:pt x="0" y="260"/>
                    </a:cubicBezTo>
                    <a:cubicBezTo>
                      <a:pt x="0" y="261"/>
                      <a:pt x="0" y="261"/>
                      <a:pt x="0" y="262"/>
                    </a:cubicBezTo>
                    <a:cubicBezTo>
                      <a:pt x="3" y="313"/>
                      <a:pt x="11" y="498"/>
                      <a:pt x="226" y="555"/>
                    </a:cubicBezTo>
                    <a:cubicBezTo>
                      <a:pt x="238" y="556"/>
                      <a:pt x="250" y="557"/>
                      <a:pt x="263" y="557"/>
                    </a:cubicBezTo>
                    <a:cubicBezTo>
                      <a:pt x="334" y="557"/>
                      <a:pt x="419" y="532"/>
                      <a:pt x="495" y="440"/>
                    </a:cubicBezTo>
                    <a:cubicBezTo>
                      <a:pt x="537" y="371"/>
                      <a:pt x="578" y="253"/>
                      <a:pt x="488" y="112"/>
                    </a:cubicBezTo>
                    <a:cubicBezTo>
                      <a:pt x="488" y="112"/>
                      <a:pt x="521" y="149"/>
                      <a:pt x="553" y="211"/>
                    </a:cubicBezTo>
                    <a:cubicBezTo>
                      <a:pt x="543" y="190"/>
                      <a:pt x="531" y="168"/>
                      <a:pt x="518" y="147"/>
                    </a:cubicBezTo>
                    <a:cubicBezTo>
                      <a:pt x="494" y="112"/>
                      <a:pt x="420" y="0"/>
                      <a:pt x="271" y="0"/>
                    </a:cubicBezTo>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grpSp>
        <p:grpSp>
          <p:nvGrpSpPr>
            <p:cNvPr id="4" name="Group 3">
              <a:extLst>
                <a:ext uri="{FF2B5EF4-FFF2-40B4-BE49-F238E27FC236}">
                  <a16:creationId xmlns:a16="http://schemas.microsoft.com/office/drawing/2014/main" id="{1AAFFAE3-5E9F-66C0-5DE3-415D5243BB10}"/>
                </a:ext>
              </a:extLst>
            </p:cNvPr>
            <p:cNvGrpSpPr/>
            <p:nvPr/>
          </p:nvGrpSpPr>
          <p:grpSpPr>
            <a:xfrm>
              <a:off x="7310064" y="3502776"/>
              <a:ext cx="443358" cy="379575"/>
              <a:chOff x="7684661" y="2221894"/>
              <a:chExt cx="302820" cy="285180"/>
            </a:xfrm>
            <a:solidFill>
              <a:schemeClr val="bg1"/>
            </a:solidFill>
          </p:grpSpPr>
          <p:sp>
            <p:nvSpPr>
              <p:cNvPr id="34" name="Rectangle 37">
                <a:extLst>
                  <a:ext uri="{FF2B5EF4-FFF2-40B4-BE49-F238E27FC236}">
                    <a16:creationId xmlns:a16="http://schemas.microsoft.com/office/drawing/2014/main" id="{F9BE4E4B-E209-26D1-2961-4A7F072E21EA}"/>
                  </a:ext>
                </a:extLst>
              </p:cNvPr>
              <p:cNvSpPr>
                <a:spLocks noChangeArrowheads="1"/>
              </p:cNvSpPr>
              <p:nvPr/>
            </p:nvSpPr>
            <p:spPr bwMode="auto">
              <a:xfrm>
                <a:off x="7784621" y="2479144"/>
                <a:ext cx="104371" cy="279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5" name="Freeform 38">
                <a:extLst>
                  <a:ext uri="{FF2B5EF4-FFF2-40B4-BE49-F238E27FC236}">
                    <a16:creationId xmlns:a16="http://schemas.microsoft.com/office/drawing/2014/main" id="{B063565A-4F82-2F99-6B2F-9C3CB24E5DD3}"/>
                  </a:ext>
                </a:extLst>
              </p:cNvPr>
              <p:cNvSpPr>
                <a:spLocks noEditPoints="1"/>
              </p:cNvSpPr>
              <p:nvPr/>
            </p:nvSpPr>
            <p:spPr bwMode="auto">
              <a:xfrm>
                <a:off x="7684661" y="2221894"/>
                <a:ext cx="302820" cy="245491"/>
              </a:xfrm>
              <a:custGeom>
                <a:avLst/>
                <a:gdLst>
                  <a:gd name="T0" fmla="*/ 0 w 113"/>
                  <a:gd name="T1" fmla="*/ 0 h 86"/>
                  <a:gd name="T2" fmla="*/ 0 w 113"/>
                  <a:gd name="T3" fmla="*/ 86 h 86"/>
                  <a:gd name="T4" fmla="*/ 113 w 113"/>
                  <a:gd name="T5" fmla="*/ 86 h 86"/>
                  <a:gd name="T6" fmla="*/ 113 w 113"/>
                  <a:gd name="T7" fmla="*/ 0 h 86"/>
                  <a:gd name="T8" fmla="*/ 0 w 113"/>
                  <a:gd name="T9" fmla="*/ 0 h 86"/>
                  <a:gd name="T10" fmla="*/ 98 w 113"/>
                  <a:gd name="T11" fmla="*/ 81 h 86"/>
                  <a:gd name="T12" fmla="*/ 94 w 113"/>
                  <a:gd name="T13" fmla="*/ 77 h 86"/>
                  <a:gd name="T14" fmla="*/ 98 w 113"/>
                  <a:gd name="T15" fmla="*/ 74 h 86"/>
                  <a:gd name="T16" fmla="*/ 102 w 113"/>
                  <a:gd name="T17" fmla="*/ 77 h 86"/>
                  <a:gd name="T18" fmla="*/ 98 w 113"/>
                  <a:gd name="T19" fmla="*/ 81 h 86"/>
                  <a:gd name="T20" fmla="*/ 104 w 113"/>
                  <a:gd name="T21" fmla="*/ 68 h 86"/>
                  <a:gd name="T22" fmla="*/ 9 w 113"/>
                  <a:gd name="T23" fmla="*/ 68 h 86"/>
                  <a:gd name="T24" fmla="*/ 9 w 113"/>
                  <a:gd name="T25" fmla="*/ 7 h 86"/>
                  <a:gd name="T26" fmla="*/ 104 w 113"/>
                  <a:gd name="T27" fmla="*/ 7 h 86"/>
                  <a:gd name="T28" fmla="*/ 104 w 113"/>
                  <a:gd name="T29" fmla="*/ 68 h 86"/>
                  <a:gd name="T30" fmla="*/ 104 w 113"/>
                  <a:gd name="T31" fmla="*/ 68 h 86"/>
                  <a:gd name="T32" fmla="*/ 104 w 113"/>
                  <a:gd name="T33" fmla="*/ 6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86">
                    <a:moveTo>
                      <a:pt x="0" y="0"/>
                    </a:moveTo>
                    <a:cubicBezTo>
                      <a:pt x="0" y="86"/>
                      <a:pt x="0" y="86"/>
                      <a:pt x="0" y="86"/>
                    </a:cubicBezTo>
                    <a:cubicBezTo>
                      <a:pt x="113" y="86"/>
                      <a:pt x="113" y="86"/>
                      <a:pt x="113" y="86"/>
                    </a:cubicBezTo>
                    <a:cubicBezTo>
                      <a:pt x="113" y="0"/>
                      <a:pt x="113" y="0"/>
                      <a:pt x="113" y="0"/>
                    </a:cubicBezTo>
                    <a:lnTo>
                      <a:pt x="0" y="0"/>
                    </a:lnTo>
                    <a:close/>
                    <a:moveTo>
                      <a:pt x="98" y="81"/>
                    </a:moveTo>
                    <a:cubicBezTo>
                      <a:pt x="96" y="81"/>
                      <a:pt x="94" y="79"/>
                      <a:pt x="94" y="77"/>
                    </a:cubicBezTo>
                    <a:cubicBezTo>
                      <a:pt x="94" y="75"/>
                      <a:pt x="96" y="74"/>
                      <a:pt x="98" y="74"/>
                    </a:cubicBezTo>
                    <a:cubicBezTo>
                      <a:pt x="100" y="74"/>
                      <a:pt x="102" y="75"/>
                      <a:pt x="102" y="77"/>
                    </a:cubicBezTo>
                    <a:cubicBezTo>
                      <a:pt x="102" y="79"/>
                      <a:pt x="100" y="81"/>
                      <a:pt x="98" y="81"/>
                    </a:cubicBezTo>
                    <a:close/>
                    <a:moveTo>
                      <a:pt x="104" y="68"/>
                    </a:moveTo>
                    <a:cubicBezTo>
                      <a:pt x="9" y="68"/>
                      <a:pt x="9" y="68"/>
                      <a:pt x="9" y="68"/>
                    </a:cubicBezTo>
                    <a:cubicBezTo>
                      <a:pt x="9" y="7"/>
                      <a:pt x="9" y="7"/>
                      <a:pt x="9" y="7"/>
                    </a:cubicBezTo>
                    <a:cubicBezTo>
                      <a:pt x="104" y="7"/>
                      <a:pt x="104" y="7"/>
                      <a:pt x="104" y="7"/>
                    </a:cubicBezTo>
                    <a:lnTo>
                      <a:pt x="104" y="68"/>
                    </a:lnTo>
                    <a:close/>
                    <a:moveTo>
                      <a:pt x="104" y="68"/>
                    </a:moveTo>
                    <a:cubicBezTo>
                      <a:pt x="104" y="68"/>
                      <a:pt x="104" y="68"/>
                      <a:pt x="104" y="6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6" name="Freeform 39">
                <a:extLst>
                  <a:ext uri="{FF2B5EF4-FFF2-40B4-BE49-F238E27FC236}">
                    <a16:creationId xmlns:a16="http://schemas.microsoft.com/office/drawing/2014/main" id="{C6E3CAE1-37FD-5CAC-E806-1F88883FCDA3}"/>
                  </a:ext>
                </a:extLst>
              </p:cNvPr>
              <p:cNvSpPr>
                <a:spLocks noEditPoints="1"/>
              </p:cNvSpPr>
              <p:nvPr/>
            </p:nvSpPr>
            <p:spPr bwMode="auto">
              <a:xfrm>
                <a:off x="7719941" y="2273344"/>
                <a:ext cx="235200" cy="91140"/>
              </a:xfrm>
              <a:custGeom>
                <a:avLst/>
                <a:gdLst>
                  <a:gd name="T0" fmla="*/ 6 w 88"/>
                  <a:gd name="T1" fmla="*/ 19 h 32"/>
                  <a:gd name="T2" fmla="*/ 7 w 88"/>
                  <a:gd name="T3" fmla="*/ 18 h 32"/>
                  <a:gd name="T4" fmla="*/ 22 w 88"/>
                  <a:gd name="T5" fmla="*/ 28 h 32"/>
                  <a:gd name="T6" fmla="*/ 28 w 88"/>
                  <a:gd name="T7" fmla="*/ 32 h 32"/>
                  <a:gd name="T8" fmla="*/ 34 w 88"/>
                  <a:gd name="T9" fmla="*/ 27 h 32"/>
                  <a:gd name="T10" fmla="*/ 60 w 88"/>
                  <a:gd name="T11" fmla="*/ 12 h 32"/>
                  <a:gd name="T12" fmla="*/ 63 w 88"/>
                  <a:gd name="T13" fmla="*/ 12 h 32"/>
                  <a:gd name="T14" fmla="*/ 65 w 88"/>
                  <a:gd name="T15" fmla="*/ 12 h 32"/>
                  <a:gd name="T16" fmla="*/ 75 w 88"/>
                  <a:gd name="T17" fmla="*/ 16 h 32"/>
                  <a:gd name="T18" fmla="*/ 81 w 88"/>
                  <a:gd name="T19" fmla="*/ 22 h 32"/>
                  <a:gd name="T20" fmla="*/ 88 w 88"/>
                  <a:gd name="T21" fmla="*/ 16 h 32"/>
                  <a:gd name="T22" fmla="*/ 81 w 88"/>
                  <a:gd name="T23" fmla="*/ 9 h 32"/>
                  <a:gd name="T24" fmla="*/ 78 w 88"/>
                  <a:gd name="T25" fmla="*/ 11 h 32"/>
                  <a:gd name="T26" fmla="*/ 69 w 88"/>
                  <a:gd name="T27" fmla="*/ 7 h 32"/>
                  <a:gd name="T28" fmla="*/ 70 w 88"/>
                  <a:gd name="T29" fmla="*/ 6 h 32"/>
                  <a:gd name="T30" fmla="*/ 63 w 88"/>
                  <a:gd name="T31" fmla="*/ 0 h 32"/>
                  <a:gd name="T32" fmla="*/ 57 w 88"/>
                  <a:gd name="T33" fmla="*/ 6 h 32"/>
                  <a:gd name="T34" fmla="*/ 57 w 88"/>
                  <a:gd name="T35" fmla="*/ 6 h 32"/>
                  <a:gd name="T36" fmla="*/ 31 w 88"/>
                  <a:gd name="T37" fmla="*/ 21 h 32"/>
                  <a:gd name="T38" fmla="*/ 28 w 88"/>
                  <a:gd name="T39" fmla="*/ 20 h 32"/>
                  <a:gd name="T40" fmla="*/ 23 w 88"/>
                  <a:gd name="T41" fmla="*/ 21 h 32"/>
                  <a:gd name="T42" fmla="*/ 12 w 88"/>
                  <a:gd name="T43" fmla="*/ 15 h 32"/>
                  <a:gd name="T44" fmla="*/ 13 w 88"/>
                  <a:gd name="T45" fmla="*/ 12 h 32"/>
                  <a:gd name="T46" fmla="*/ 6 w 88"/>
                  <a:gd name="T47" fmla="*/ 6 h 32"/>
                  <a:gd name="T48" fmla="*/ 0 w 88"/>
                  <a:gd name="T49" fmla="*/ 12 h 32"/>
                  <a:gd name="T50" fmla="*/ 6 w 88"/>
                  <a:gd name="T51" fmla="*/ 19 h 32"/>
                  <a:gd name="T52" fmla="*/ 6 w 88"/>
                  <a:gd name="T53" fmla="*/ 19 h 32"/>
                  <a:gd name="T54" fmla="*/ 6 w 88"/>
                  <a:gd name="T55" fmla="*/ 1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32">
                    <a:moveTo>
                      <a:pt x="6" y="19"/>
                    </a:moveTo>
                    <a:cubicBezTo>
                      <a:pt x="6" y="19"/>
                      <a:pt x="7" y="18"/>
                      <a:pt x="7" y="18"/>
                    </a:cubicBezTo>
                    <a:cubicBezTo>
                      <a:pt x="22" y="28"/>
                      <a:pt x="22" y="28"/>
                      <a:pt x="22" y="28"/>
                    </a:cubicBezTo>
                    <a:cubicBezTo>
                      <a:pt x="22" y="30"/>
                      <a:pt x="25" y="32"/>
                      <a:pt x="28" y="32"/>
                    </a:cubicBezTo>
                    <a:cubicBezTo>
                      <a:pt x="31" y="32"/>
                      <a:pt x="34" y="30"/>
                      <a:pt x="34" y="27"/>
                    </a:cubicBezTo>
                    <a:cubicBezTo>
                      <a:pt x="42" y="22"/>
                      <a:pt x="56" y="14"/>
                      <a:pt x="60" y="12"/>
                    </a:cubicBezTo>
                    <a:cubicBezTo>
                      <a:pt x="61" y="12"/>
                      <a:pt x="62" y="12"/>
                      <a:pt x="63" y="12"/>
                    </a:cubicBezTo>
                    <a:cubicBezTo>
                      <a:pt x="64" y="12"/>
                      <a:pt x="64" y="12"/>
                      <a:pt x="65" y="12"/>
                    </a:cubicBezTo>
                    <a:cubicBezTo>
                      <a:pt x="68" y="13"/>
                      <a:pt x="71" y="15"/>
                      <a:pt x="75" y="16"/>
                    </a:cubicBezTo>
                    <a:cubicBezTo>
                      <a:pt x="75" y="20"/>
                      <a:pt x="78" y="22"/>
                      <a:pt x="81" y="22"/>
                    </a:cubicBezTo>
                    <a:cubicBezTo>
                      <a:pt x="85" y="22"/>
                      <a:pt x="88" y="19"/>
                      <a:pt x="88" y="16"/>
                    </a:cubicBezTo>
                    <a:cubicBezTo>
                      <a:pt x="88" y="12"/>
                      <a:pt x="85" y="9"/>
                      <a:pt x="81" y="9"/>
                    </a:cubicBezTo>
                    <a:cubicBezTo>
                      <a:pt x="80" y="9"/>
                      <a:pt x="79" y="10"/>
                      <a:pt x="78" y="11"/>
                    </a:cubicBezTo>
                    <a:cubicBezTo>
                      <a:pt x="69" y="7"/>
                      <a:pt x="69" y="7"/>
                      <a:pt x="69" y="7"/>
                    </a:cubicBezTo>
                    <a:cubicBezTo>
                      <a:pt x="69" y="7"/>
                      <a:pt x="70" y="6"/>
                      <a:pt x="70" y="6"/>
                    </a:cubicBezTo>
                    <a:cubicBezTo>
                      <a:pt x="70" y="2"/>
                      <a:pt x="67" y="0"/>
                      <a:pt x="63" y="0"/>
                    </a:cubicBezTo>
                    <a:cubicBezTo>
                      <a:pt x="60" y="0"/>
                      <a:pt x="57" y="2"/>
                      <a:pt x="57" y="6"/>
                    </a:cubicBezTo>
                    <a:cubicBezTo>
                      <a:pt x="57" y="6"/>
                      <a:pt x="57" y="6"/>
                      <a:pt x="57" y="6"/>
                    </a:cubicBezTo>
                    <a:cubicBezTo>
                      <a:pt x="50" y="10"/>
                      <a:pt x="38" y="17"/>
                      <a:pt x="31" y="21"/>
                    </a:cubicBezTo>
                    <a:cubicBezTo>
                      <a:pt x="30" y="20"/>
                      <a:pt x="29" y="20"/>
                      <a:pt x="28" y="20"/>
                    </a:cubicBezTo>
                    <a:cubicBezTo>
                      <a:pt x="26" y="20"/>
                      <a:pt x="25" y="20"/>
                      <a:pt x="23" y="21"/>
                    </a:cubicBezTo>
                    <a:cubicBezTo>
                      <a:pt x="20" y="19"/>
                      <a:pt x="16" y="17"/>
                      <a:pt x="12" y="15"/>
                    </a:cubicBezTo>
                    <a:cubicBezTo>
                      <a:pt x="12" y="14"/>
                      <a:pt x="13" y="13"/>
                      <a:pt x="13" y="12"/>
                    </a:cubicBezTo>
                    <a:cubicBezTo>
                      <a:pt x="13" y="9"/>
                      <a:pt x="10" y="6"/>
                      <a:pt x="6" y="6"/>
                    </a:cubicBezTo>
                    <a:cubicBezTo>
                      <a:pt x="3" y="6"/>
                      <a:pt x="0" y="9"/>
                      <a:pt x="0" y="12"/>
                    </a:cubicBezTo>
                    <a:cubicBezTo>
                      <a:pt x="0" y="16"/>
                      <a:pt x="3" y="19"/>
                      <a:pt x="6" y="19"/>
                    </a:cubicBezTo>
                    <a:close/>
                    <a:moveTo>
                      <a:pt x="6" y="19"/>
                    </a:moveTo>
                    <a:cubicBezTo>
                      <a:pt x="6" y="19"/>
                      <a:pt x="6" y="19"/>
                      <a:pt x="6" y="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grpSp>
          <p:nvGrpSpPr>
            <p:cNvPr id="5" name="Group 4">
              <a:extLst>
                <a:ext uri="{FF2B5EF4-FFF2-40B4-BE49-F238E27FC236}">
                  <a16:creationId xmlns:a16="http://schemas.microsoft.com/office/drawing/2014/main" id="{80EEE070-8870-EBC0-7336-B85EC3727859}"/>
                </a:ext>
              </a:extLst>
            </p:cNvPr>
            <p:cNvGrpSpPr/>
            <p:nvPr/>
          </p:nvGrpSpPr>
          <p:grpSpPr>
            <a:xfrm>
              <a:off x="5750197" y="4532256"/>
              <a:ext cx="374378" cy="468369"/>
              <a:chOff x="9992563" y="6168848"/>
              <a:chExt cx="345451" cy="432180"/>
            </a:xfrm>
            <a:solidFill>
              <a:schemeClr val="bg1"/>
            </a:solidFill>
          </p:grpSpPr>
          <p:sp>
            <p:nvSpPr>
              <p:cNvPr id="32" name="Freeform 87">
                <a:extLst>
                  <a:ext uri="{FF2B5EF4-FFF2-40B4-BE49-F238E27FC236}">
                    <a16:creationId xmlns:a16="http://schemas.microsoft.com/office/drawing/2014/main" id="{687766F1-0B3B-AE9A-54E9-6DAB9E0E0E8E}"/>
                  </a:ext>
                </a:extLst>
              </p:cNvPr>
              <p:cNvSpPr>
                <a:spLocks noEditPoints="1"/>
              </p:cNvSpPr>
              <p:nvPr/>
            </p:nvSpPr>
            <p:spPr bwMode="auto">
              <a:xfrm>
                <a:off x="10116044" y="6280568"/>
                <a:ext cx="98491" cy="105840"/>
              </a:xfrm>
              <a:custGeom>
                <a:avLst/>
                <a:gdLst>
                  <a:gd name="T0" fmla="*/ 18 w 37"/>
                  <a:gd name="T1" fmla="*/ 0 h 37"/>
                  <a:gd name="T2" fmla="*/ 0 w 37"/>
                  <a:gd name="T3" fmla="*/ 19 h 37"/>
                  <a:gd name="T4" fmla="*/ 18 w 37"/>
                  <a:gd name="T5" fmla="*/ 37 h 37"/>
                  <a:gd name="T6" fmla="*/ 37 w 37"/>
                  <a:gd name="T7" fmla="*/ 19 h 37"/>
                  <a:gd name="T8" fmla="*/ 18 w 37"/>
                  <a:gd name="T9" fmla="*/ 0 h 37"/>
                  <a:gd name="T10" fmla="*/ 18 w 37"/>
                  <a:gd name="T11" fmla="*/ 30 h 37"/>
                  <a:gd name="T12" fmla="*/ 7 w 37"/>
                  <a:gd name="T13" fmla="*/ 19 h 37"/>
                  <a:gd name="T14" fmla="*/ 18 w 37"/>
                  <a:gd name="T15" fmla="*/ 7 h 37"/>
                  <a:gd name="T16" fmla="*/ 29 w 37"/>
                  <a:gd name="T17" fmla="*/ 19 h 37"/>
                  <a:gd name="T18" fmla="*/ 18 w 37"/>
                  <a:gd name="T19" fmla="*/ 30 h 37"/>
                  <a:gd name="T20" fmla="*/ 18 w 37"/>
                  <a:gd name="T21" fmla="*/ 30 h 37"/>
                  <a:gd name="T22" fmla="*/ 18 w 37"/>
                  <a:gd name="T23"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37">
                    <a:moveTo>
                      <a:pt x="18" y="0"/>
                    </a:moveTo>
                    <a:cubicBezTo>
                      <a:pt x="8" y="0"/>
                      <a:pt x="0" y="8"/>
                      <a:pt x="0" y="19"/>
                    </a:cubicBezTo>
                    <a:cubicBezTo>
                      <a:pt x="0" y="29"/>
                      <a:pt x="8" y="37"/>
                      <a:pt x="18" y="37"/>
                    </a:cubicBezTo>
                    <a:cubicBezTo>
                      <a:pt x="29" y="37"/>
                      <a:pt x="37" y="29"/>
                      <a:pt x="37" y="19"/>
                    </a:cubicBezTo>
                    <a:cubicBezTo>
                      <a:pt x="37" y="8"/>
                      <a:pt x="29" y="0"/>
                      <a:pt x="18" y="0"/>
                    </a:cubicBezTo>
                    <a:close/>
                    <a:moveTo>
                      <a:pt x="18" y="30"/>
                    </a:moveTo>
                    <a:cubicBezTo>
                      <a:pt x="12" y="30"/>
                      <a:pt x="7" y="25"/>
                      <a:pt x="7" y="19"/>
                    </a:cubicBezTo>
                    <a:cubicBezTo>
                      <a:pt x="7" y="12"/>
                      <a:pt x="12" y="7"/>
                      <a:pt x="18" y="7"/>
                    </a:cubicBezTo>
                    <a:cubicBezTo>
                      <a:pt x="24" y="7"/>
                      <a:pt x="29" y="12"/>
                      <a:pt x="29" y="19"/>
                    </a:cubicBezTo>
                    <a:cubicBezTo>
                      <a:pt x="29" y="25"/>
                      <a:pt x="24" y="30"/>
                      <a:pt x="18" y="30"/>
                    </a:cubicBezTo>
                    <a:close/>
                    <a:moveTo>
                      <a:pt x="18" y="30"/>
                    </a:moveTo>
                    <a:cubicBezTo>
                      <a:pt x="18" y="30"/>
                      <a:pt x="18" y="30"/>
                      <a:pt x="18"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3" name="Freeform 88">
                <a:extLst>
                  <a:ext uri="{FF2B5EF4-FFF2-40B4-BE49-F238E27FC236}">
                    <a16:creationId xmlns:a16="http://schemas.microsoft.com/office/drawing/2014/main" id="{AA03D81A-9737-1579-E870-834C36201AEB}"/>
                  </a:ext>
                </a:extLst>
              </p:cNvPr>
              <p:cNvSpPr>
                <a:spLocks noEditPoints="1"/>
              </p:cNvSpPr>
              <p:nvPr/>
            </p:nvSpPr>
            <p:spPr bwMode="auto">
              <a:xfrm>
                <a:off x="9992563" y="6168848"/>
                <a:ext cx="345451" cy="432180"/>
              </a:xfrm>
              <a:custGeom>
                <a:avLst/>
                <a:gdLst>
                  <a:gd name="T0" fmla="*/ 96 w 129"/>
                  <a:gd name="T1" fmla="*/ 149 h 151"/>
                  <a:gd name="T2" fmla="*/ 99 w 129"/>
                  <a:gd name="T3" fmla="*/ 150 h 151"/>
                  <a:gd name="T4" fmla="*/ 115 w 129"/>
                  <a:gd name="T5" fmla="*/ 150 h 151"/>
                  <a:gd name="T6" fmla="*/ 119 w 129"/>
                  <a:gd name="T7" fmla="*/ 148 h 151"/>
                  <a:gd name="T8" fmla="*/ 128 w 129"/>
                  <a:gd name="T9" fmla="*/ 126 h 151"/>
                  <a:gd name="T10" fmla="*/ 128 w 129"/>
                  <a:gd name="T11" fmla="*/ 123 h 151"/>
                  <a:gd name="T12" fmla="*/ 106 w 129"/>
                  <a:gd name="T13" fmla="*/ 97 h 151"/>
                  <a:gd name="T14" fmla="*/ 108 w 129"/>
                  <a:gd name="T15" fmla="*/ 83 h 151"/>
                  <a:gd name="T16" fmla="*/ 101 w 129"/>
                  <a:gd name="T17" fmla="*/ 51 h 151"/>
                  <a:gd name="T18" fmla="*/ 87 w 129"/>
                  <a:gd name="T19" fmla="*/ 25 h 151"/>
                  <a:gd name="T20" fmla="*/ 67 w 129"/>
                  <a:gd name="T21" fmla="*/ 2 h 151"/>
                  <a:gd name="T22" fmla="*/ 62 w 129"/>
                  <a:gd name="T23" fmla="*/ 2 h 151"/>
                  <a:gd name="T24" fmla="*/ 41 w 129"/>
                  <a:gd name="T25" fmla="*/ 25 h 151"/>
                  <a:gd name="T26" fmla="*/ 27 w 129"/>
                  <a:gd name="T27" fmla="*/ 51 h 151"/>
                  <a:gd name="T28" fmla="*/ 21 w 129"/>
                  <a:gd name="T29" fmla="*/ 83 h 151"/>
                  <a:gd name="T30" fmla="*/ 22 w 129"/>
                  <a:gd name="T31" fmla="*/ 97 h 151"/>
                  <a:gd name="T32" fmla="*/ 0 w 129"/>
                  <a:gd name="T33" fmla="*/ 123 h 151"/>
                  <a:gd name="T34" fmla="*/ 0 w 129"/>
                  <a:gd name="T35" fmla="*/ 126 h 151"/>
                  <a:gd name="T36" fmla="*/ 10 w 129"/>
                  <a:gd name="T37" fmla="*/ 148 h 151"/>
                  <a:gd name="T38" fmla="*/ 13 w 129"/>
                  <a:gd name="T39" fmla="*/ 150 h 151"/>
                  <a:gd name="T40" fmla="*/ 30 w 129"/>
                  <a:gd name="T41" fmla="*/ 150 h 151"/>
                  <a:gd name="T42" fmla="*/ 34 w 129"/>
                  <a:gd name="T43" fmla="*/ 146 h 151"/>
                  <a:gd name="T44" fmla="*/ 34 w 129"/>
                  <a:gd name="T45" fmla="*/ 146 h 151"/>
                  <a:gd name="T46" fmla="*/ 34 w 129"/>
                  <a:gd name="T47" fmla="*/ 146 h 151"/>
                  <a:gd name="T48" fmla="*/ 36 w 129"/>
                  <a:gd name="T49" fmla="*/ 132 h 151"/>
                  <a:gd name="T50" fmla="*/ 48 w 129"/>
                  <a:gd name="T51" fmla="*/ 150 h 151"/>
                  <a:gd name="T52" fmla="*/ 51 w 129"/>
                  <a:gd name="T53" fmla="*/ 151 h 151"/>
                  <a:gd name="T54" fmla="*/ 77 w 129"/>
                  <a:gd name="T55" fmla="*/ 151 h 151"/>
                  <a:gd name="T56" fmla="*/ 80 w 129"/>
                  <a:gd name="T57" fmla="*/ 150 h 151"/>
                  <a:gd name="T58" fmla="*/ 93 w 129"/>
                  <a:gd name="T59" fmla="*/ 132 h 151"/>
                  <a:gd name="T60" fmla="*/ 95 w 129"/>
                  <a:gd name="T61" fmla="*/ 146 h 151"/>
                  <a:gd name="T62" fmla="*/ 95 w 129"/>
                  <a:gd name="T63" fmla="*/ 146 h 151"/>
                  <a:gd name="T64" fmla="*/ 96 w 129"/>
                  <a:gd name="T65" fmla="*/ 149 h 151"/>
                  <a:gd name="T66" fmla="*/ 93 w 129"/>
                  <a:gd name="T67" fmla="*/ 120 h 151"/>
                  <a:gd name="T68" fmla="*/ 93 w 129"/>
                  <a:gd name="T69" fmla="*/ 120 h 151"/>
                  <a:gd name="T70" fmla="*/ 90 w 129"/>
                  <a:gd name="T71" fmla="*/ 122 h 151"/>
                  <a:gd name="T72" fmla="*/ 75 w 129"/>
                  <a:gd name="T73" fmla="*/ 144 h 151"/>
                  <a:gd name="T74" fmla="*/ 53 w 129"/>
                  <a:gd name="T75" fmla="*/ 144 h 151"/>
                  <a:gd name="T76" fmla="*/ 39 w 129"/>
                  <a:gd name="T77" fmla="*/ 122 h 151"/>
                  <a:gd name="T78" fmla="*/ 36 w 129"/>
                  <a:gd name="T79" fmla="*/ 120 h 151"/>
                  <a:gd name="T80" fmla="*/ 36 w 129"/>
                  <a:gd name="T81" fmla="*/ 120 h 151"/>
                  <a:gd name="T82" fmla="*/ 32 w 129"/>
                  <a:gd name="T83" fmla="*/ 122 h 151"/>
                  <a:gd name="T84" fmla="*/ 26 w 129"/>
                  <a:gd name="T85" fmla="*/ 143 h 151"/>
                  <a:gd name="T86" fmla="*/ 16 w 129"/>
                  <a:gd name="T87" fmla="*/ 143 h 151"/>
                  <a:gd name="T88" fmla="*/ 8 w 129"/>
                  <a:gd name="T89" fmla="*/ 124 h 151"/>
                  <a:gd name="T90" fmla="*/ 28 w 129"/>
                  <a:gd name="T91" fmla="*/ 102 h 151"/>
                  <a:gd name="T92" fmla="*/ 30 w 129"/>
                  <a:gd name="T93" fmla="*/ 98 h 151"/>
                  <a:gd name="T94" fmla="*/ 29 w 129"/>
                  <a:gd name="T95" fmla="*/ 83 h 151"/>
                  <a:gd name="T96" fmla="*/ 48 w 129"/>
                  <a:gd name="T97" fmla="*/ 30 h 151"/>
                  <a:gd name="T98" fmla="*/ 64 w 129"/>
                  <a:gd name="T99" fmla="*/ 10 h 151"/>
                  <a:gd name="T100" fmla="*/ 100 w 129"/>
                  <a:gd name="T101" fmla="*/ 83 h 151"/>
                  <a:gd name="T102" fmla="*/ 98 w 129"/>
                  <a:gd name="T103" fmla="*/ 98 h 151"/>
                  <a:gd name="T104" fmla="*/ 100 w 129"/>
                  <a:gd name="T105" fmla="*/ 102 h 151"/>
                  <a:gd name="T106" fmla="*/ 121 w 129"/>
                  <a:gd name="T107" fmla="*/ 124 h 151"/>
                  <a:gd name="T108" fmla="*/ 113 w 129"/>
                  <a:gd name="T109" fmla="*/ 143 h 151"/>
                  <a:gd name="T110" fmla="*/ 102 w 129"/>
                  <a:gd name="T111" fmla="*/ 143 h 151"/>
                  <a:gd name="T112" fmla="*/ 96 w 129"/>
                  <a:gd name="T113" fmla="*/ 122 h 151"/>
                  <a:gd name="T114" fmla="*/ 93 w 129"/>
                  <a:gd name="T115" fmla="*/ 120 h 151"/>
                  <a:gd name="T116" fmla="*/ 93 w 129"/>
                  <a:gd name="T117" fmla="*/ 120 h 151"/>
                  <a:gd name="T118" fmla="*/ 93 w 129"/>
                  <a:gd name="T119" fmla="*/ 12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51">
                    <a:moveTo>
                      <a:pt x="96" y="149"/>
                    </a:moveTo>
                    <a:cubicBezTo>
                      <a:pt x="97" y="150"/>
                      <a:pt x="97" y="150"/>
                      <a:pt x="99" y="150"/>
                    </a:cubicBezTo>
                    <a:cubicBezTo>
                      <a:pt x="115" y="150"/>
                      <a:pt x="115" y="150"/>
                      <a:pt x="115" y="150"/>
                    </a:cubicBezTo>
                    <a:cubicBezTo>
                      <a:pt x="117" y="150"/>
                      <a:pt x="118" y="149"/>
                      <a:pt x="119" y="148"/>
                    </a:cubicBezTo>
                    <a:cubicBezTo>
                      <a:pt x="128" y="126"/>
                      <a:pt x="128" y="126"/>
                      <a:pt x="128" y="126"/>
                    </a:cubicBezTo>
                    <a:cubicBezTo>
                      <a:pt x="129" y="125"/>
                      <a:pt x="129" y="124"/>
                      <a:pt x="128" y="123"/>
                    </a:cubicBezTo>
                    <a:cubicBezTo>
                      <a:pt x="124" y="112"/>
                      <a:pt x="116" y="103"/>
                      <a:pt x="106" y="97"/>
                    </a:cubicBezTo>
                    <a:cubicBezTo>
                      <a:pt x="107" y="92"/>
                      <a:pt x="108" y="88"/>
                      <a:pt x="108" y="83"/>
                    </a:cubicBezTo>
                    <a:cubicBezTo>
                      <a:pt x="108" y="73"/>
                      <a:pt x="105" y="62"/>
                      <a:pt x="101" y="51"/>
                    </a:cubicBezTo>
                    <a:cubicBezTo>
                      <a:pt x="98" y="42"/>
                      <a:pt x="93" y="34"/>
                      <a:pt x="87" y="25"/>
                    </a:cubicBezTo>
                    <a:cubicBezTo>
                      <a:pt x="77" y="11"/>
                      <a:pt x="67" y="2"/>
                      <a:pt x="67" y="2"/>
                    </a:cubicBezTo>
                    <a:cubicBezTo>
                      <a:pt x="65" y="0"/>
                      <a:pt x="63" y="0"/>
                      <a:pt x="62" y="2"/>
                    </a:cubicBezTo>
                    <a:cubicBezTo>
                      <a:pt x="61" y="2"/>
                      <a:pt x="51" y="11"/>
                      <a:pt x="41" y="25"/>
                    </a:cubicBezTo>
                    <a:cubicBezTo>
                      <a:pt x="36" y="34"/>
                      <a:pt x="31" y="42"/>
                      <a:pt x="27" y="51"/>
                    </a:cubicBezTo>
                    <a:cubicBezTo>
                      <a:pt x="23" y="62"/>
                      <a:pt x="21" y="73"/>
                      <a:pt x="21" y="83"/>
                    </a:cubicBezTo>
                    <a:cubicBezTo>
                      <a:pt x="21" y="88"/>
                      <a:pt x="21" y="92"/>
                      <a:pt x="22" y="97"/>
                    </a:cubicBezTo>
                    <a:cubicBezTo>
                      <a:pt x="12" y="103"/>
                      <a:pt x="4" y="112"/>
                      <a:pt x="0" y="123"/>
                    </a:cubicBezTo>
                    <a:cubicBezTo>
                      <a:pt x="0" y="124"/>
                      <a:pt x="0" y="125"/>
                      <a:pt x="0" y="126"/>
                    </a:cubicBezTo>
                    <a:cubicBezTo>
                      <a:pt x="10" y="148"/>
                      <a:pt x="10" y="148"/>
                      <a:pt x="10" y="148"/>
                    </a:cubicBezTo>
                    <a:cubicBezTo>
                      <a:pt x="10" y="149"/>
                      <a:pt x="12" y="150"/>
                      <a:pt x="13" y="150"/>
                    </a:cubicBezTo>
                    <a:cubicBezTo>
                      <a:pt x="30" y="150"/>
                      <a:pt x="30" y="150"/>
                      <a:pt x="30" y="150"/>
                    </a:cubicBezTo>
                    <a:cubicBezTo>
                      <a:pt x="32" y="150"/>
                      <a:pt x="34" y="149"/>
                      <a:pt x="34" y="146"/>
                    </a:cubicBezTo>
                    <a:cubicBezTo>
                      <a:pt x="34" y="146"/>
                      <a:pt x="34" y="146"/>
                      <a:pt x="34" y="146"/>
                    </a:cubicBezTo>
                    <a:cubicBezTo>
                      <a:pt x="34" y="146"/>
                      <a:pt x="34" y="146"/>
                      <a:pt x="34" y="146"/>
                    </a:cubicBezTo>
                    <a:cubicBezTo>
                      <a:pt x="34" y="141"/>
                      <a:pt x="35" y="137"/>
                      <a:pt x="36" y="132"/>
                    </a:cubicBezTo>
                    <a:cubicBezTo>
                      <a:pt x="40" y="138"/>
                      <a:pt x="44" y="144"/>
                      <a:pt x="48" y="150"/>
                    </a:cubicBezTo>
                    <a:cubicBezTo>
                      <a:pt x="49" y="151"/>
                      <a:pt x="50" y="151"/>
                      <a:pt x="51" y="151"/>
                    </a:cubicBezTo>
                    <a:cubicBezTo>
                      <a:pt x="77" y="151"/>
                      <a:pt x="77" y="151"/>
                      <a:pt x="77" y="151"/>
                    </a:cubicBezTo>
                    <a:cubicBezTo>
                      <a:pt x="78" y="151"/>
                      <a:pt x="79" y="151"/>
                      <a:pt x="80" y="150"/>
                    </a:cubicBezTo>
                    <a:cubicBezTo>
                      <a:pt x="85" y="144"/>
                      <a:pt x="89" y="138"/>
                      <a:pt x="93" y="132"/>
                    </a:cubicBezTo>
                    <a:cubicBezTo>
                      <a:pt x="94" y="137"/>
                      <a:pt x="95" y="141"/>
                      <a:pt x="95" y="146"/>
                    </a:cubicBezTo>
                    <a:cubicBezTo>
                      <a:pt x="95" y="146"/>
                      <a:pt x="95" y="146"/>
                      <a:pt x="95" y="146"/>
                    </a:cubicBezTo>
                    <a:cubicBezTo>
                      <a:pt x="95" y="147"/>
                      <a:pt x="95" y="148"/>
                      <a:pt x="96" y="149"/>
                    </a:cubicBezTo>
                    <a:close/>
                    <a:moveTo>
                      <a:pt x="93" y="120"/>
                    </a:moveTo>
                    <a:cubicBezTo>
                      <a:pt x="93" y="120"/>
                      <a:pt x="93" y="120"/>
                      <a:pt x="93" y="120"/>
                    </a:cubicBezTo>
                    <a:cubicBezTo>
                      <a:pt x="92" y="120"/>
                      <a:pt x="90" y="120"/>
                      <a:pt x="90" y="122"/>
                    </a:cubicBezTo>
                    <a:cubicBezTo>
                      <a:pt x="86" y="129"/>
                      <a:pt x="81" y="137"/>
                      <a:pt x="75" y="144"/>
                    </a:cubicBezTo>
                    <a:cubicBezTo>
                      <a:pt x="53" y="144"/>
                      <a:pt x="53" y="144"/>
                      <a:pt x="53" y="144"/>
                    </a:cubicBezTo>
                    <a:cubicBezTo>
                      <a:pt x="48" y="137"/>
                      <a:pt x="43" y="129"/>
                      <a:pt x="39" y="122"/>
                    </a:cubicBezTo>
                    <a:cubicBezTo>
                      <a:pt x="38" y="120"/>
                      <a:pt x="37" y="120"/>
                      <a:pt x="36" y="120"/>
                    </a:cubicBezTo>
                    <a:cubicBezTo>
                      <a:pt x="36" y="120"/>
                      <a:pt x="36" y="120"/>
                      <a:pt x="36" y="120"/>
                    </a:cubicBezTo>
                    <a:cubicBezTo>
                      <a:pt x="34" y="120"/>
                      <a:pt x="33" y="120"/>
                      <a:pt x="32" y="122"/>
                    </a:cubicBezTo>
                    <a:cubicBezTo>
                      <a:pt x="29" y="128"/>
                      <a:pt x="27" y="135"/>
                      <a:pt x="26" y="143"/>
                    </a:cubicBezTo>
                    <a:cubicBezTo>
                      <a:pt x="16" y="143"/>
                      <a:pt x="16" y="143"/>
                      <a:pt x="16" y="143"/>
                    </a:cubicBezTo>
                    <a:cubicBezTo>
                      <a:pt x="8" y="124"/>
                      <a:pt x="8" y="124"/>
                      <a:pt x="8" y="124"/>
                    </a:cubicBezTo>
                    <a:cubicBezTo>
                      <a:pt x="12" y="115"/>
                      <a:pt x="19" y="107"/>
                      <a:pt x="28" y="102"/>
                    </a:cubicBezTo>
                    <a:cubicBezTo>
                      <a:pt x="30" y="101"/>
                      <a:pt x="31" y="100"/>
                      <a:pt x="30" y="98"/>
                    </a:cubicBezTo>
                    <a:cubicBezTo>
                      <a:pt x="29" y="93"/>
                      <a:pt x="29" y="88"/>
                      <a:pt x="29" y="83"/>
                    </a:cubicBezTo>
                    <a:cubicBezTo>
                      <a:pt x="29" y="62"/>
                      <a:pt x="39" y="42"/>
                      <a:pt x="48" y="30"/>
                    </a:cubicBezTo>
                    <a:cubicBezTo>
                      <a:pt x="54" y="20"/>
                      <a:pt x="61" y="13"/>
                      <a:pt x="64" y="10"/>
                    </a:cubicBezTo>
                    <a:cubicBezTo>
                      <a:pt x="73" y="18"/>
                      <a:pt x="100" y="48"/>
                      <a:pt x="100" y="83"/>
                    </a:cubicBezTo>
                    <a:cubicBezTo>
                      <a:pt x="100" y="88"/>
                      <a:pt x="99" y="93"/>
                      <a:pt x="98" y="98"/>
                    </a:cubicBezTo>
                    <a:cubicBezTo>
                      <a:pt x="98" y="100"/>
                      <a:pt x="99" y="101"/>
                      <a:pt x="100" y="102"/>
                    </a:cubicBezTo>
                    <a:cubicBezTo>
                      <a:pt x="109" y="107"/>
                      <a:pt x="117" y="115"/>
                      <a:pt x="121" y="124"/>
                    </a:cubicBezTo>
                    <a:cubicBezTo>
                      <a:pt x="113" y="143"/>
                      <a:pt x="113" y="143"/>
                      <a:pt x="113" y="143"/>
                    </a:cubicBezTo>
                    <a:cubicBezTo>
                      <a:pt x="102" y="143"/>
                      <a:pt x="102" y="143"/>
                      <a:pt x="102" y="143"/>
                    </a:cubicBezTo>
                    <a:cubicBezTo>
                      <a:pt x="102" y="135"/>
                      <a:pt x="100" y="128"/>
                      <a:pt x="96" y="122"/>
                    </a:cubicBezTo>
                    <a:cubicBezTo>
                      <a:pt x="96" y="120"/>
                      <a:pt x="94" y="120"/>
                      <a:pt x="93" y="120"/>
                    </a:cubicBezTo>
                    <a:close/>
                    <a:moveTo>
                      <a:pt x="93" y="120"/>
                    </a:moveTo>
                    <a:cubicBezTo>
                      <a:pt x="93" y="120"/>
                      <a:pt x="93" y="120"/>
                      <a:pt x="93" y="1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sp>
          <p:nvSpPr>
            <p:cNvPr id="6" name="Freeform 187">
              <a:extLst>
                <a:ext uri="{FF2B5EF4-FFF2-40B4-BE49-F238E27FC236}">
                  <a16:creationId xmlns:a16="http://schemas.microsoft.com/office/drawing/2014/main" id="{7AD035E3-1498-55C3-7C21-4D3B3F66E8A2}"/>
                </a:ext>
              </a:extLst>
            </p:cNvPr>
            <p:cNvSpPr>
              <a:spLocks noEditPoints="1"/>
            </p:cNvSpPr>
            <p:nvPr/>
          </p:nvSpPr>
          <p:spPr bwMode="auto">
            <a:xfrm>
              <a:off x="6983413" y="1790688"/>
              <a:ext cx="432599" cy="391314"/>
            </a:xfrm>
            <a:custGeom>
              <a:avLst/>
              <a:gdLst>
                <a:gd name="T0" fmla="*/ 46 w 110"/>
                <a:gd name="T1" fmla="*/ 14 h 103"/>
                <a:gd name="T2" fmla="*/ 42 w 110"/>
                <a:gd name="T3" fmla="*/ 21 h 103"/>
                <a:gd name="T4" fmla="*/ 67 w 110"/>
                <a:gd name="T5" fmla="*/ 18 h 103"/>
                <a:gd name="T6" fmla="*/ 110 w 110"/>
                <a:gd name="T7" fmla="*/ 28 h 103"/>
                <a:gd name="T8" fmla="*/ 81 w 110"/>
                <a:gd name="T9" fmla="*/ 14 h 103"/>
                <a:gd name="T10" fmla="*/ 42 w 110"/>
                <a:gd name="T11" fmla="*/ 0 h 103"/>
                <a:gd name="T12" fmla="*/ 14 w 110"/>
                <a:gd name="T13" fmla="*/ 14 h 103"/>
                <a:gd name="T14" fmla="*/ 0 w 110"/>
                <a:gd name="T15" fmla="*/ 42 h 103"/>
                <a:gd name="T16" fmla="*/ 0 w 110"/>
                <a:gd name="T17" fmla="*/ 46 h 103"/>
                <a:gd name="T18" fmla="*/ 14 w 110"/>
                <a:gd name="T19" fmla="*/ 103 h 103"/>
                <a:gd name="T20" fmla="*/ 110 w 110"/>
                <a:gd name="T21" fmla="*/ 88 h 103"/>
                <a:gd name="T22" fmla="*/ 109 w 110"/>
                <a:gd name="T23" fmla="*/ 44 h 103"/>
                <a:gd name="T24" fmla="*/ 110 w 110"/>
                <a:gd name="T25" fmla="*/ 28 h 103"/>
                <a:gd name="T26" fmla="*/ 95 w 110"/>
                <a:gd name="T27" fmla="*/ 95 h 103"/>
                <a:gd name="T28" fmla="*/ 7 w 110"/>
                <a:gd name="T29" fmla="*/ 88 h 103"/>
                <a:gd name="T30" fmla="*/ 42 w 110"/>
                <a:gd name="T31" fmla="*/ 59 h 103"/>
                <a:gd name="T32" fmla="*/ 46 w 110"/>
                <a:gd name="T33" fmla="*/ 67 h 103"/>
                <a:gd name="T34" fmla="*/ 67 w 110"/>
                <a:gd name="T35" fmla="*/ 63 h 103"/>
                <a:gd name="T36" fmla="*/ 102 w 110"/>
                <a:gd name="T37" fmla="*/ 46 h 103"/>
                <a:gd name="T38" fmla="*/ 46 w 110"/>
                <a:gd name="T39" fmla="*/ 60 h 103"/>
                <a:gd name="T40" fmla="*/ 49 w 110"/>
                <a:gd name="T41" fmla="*/ 53 h 103"/>
                <a:gd name="T42" fmla="*/ 63 w 110"/>
                <a:gd name="T43" fmla="*/ 56 h 103"/>
                <a:gd name="T44" fmla="*/ 60 w 110"/>
                <a:gd name="T45" fmla="*/ 63 h 103"/>
                <a:gd name="T46" fmla="*/ 46 w 110"/>
                <a:gd name="T47" fmla="*/ 60 h 103"/>
                <a:gd name="T48" fmla="*/ 67 w 110"/>
                <a:gd name="T49" fmla="*/ 56 h 103"/>
                <a:gd name="T50" fmla="*/ 63 w 110"/>
                <a:gd name="T51" fmla="*/ 49 h 103"/>
                <a:gd name="T52" fmla="*/ 42 w 110"/>
                <a:gd name="T53" fmla="*/ 53 h 103"/>
                <a:gd name="T54" fmla="*/ 7 w 110"/>
                <a:gd name="T55" fmla="*/ 42 h 103"/>
                <a:gd name="T56" fmla="*/ 14 w 110"/>
                <a:gd name="T57" fmla="*/ 21 h 103"/>
                <a:gd name="T58" fmla="*/ 35 w 110"/>
                <a:gd name="T59" fmla="*/ 14 h 103"/>
                <a:gd name="T60" fmla="*/ 67 w 110"/>
                <a:gd name="T61" fmla="*/ 7 h 103"/>
                <a:gd name="T62" fmla="*/ 74 w 110"/>
                <a:gd name="T63" fmla="*/ 21 h 103"/>
                <a:gd name="T64" fmla="*/ 102 w 110"/>
                <a:gd name="T65" fmla="*/ 28 h 103"/>
                <a:gd name="T66" fmla="*/ 102 w 110"/>
                <a:gd name="T67" fmla="*/ 4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0" h="103">
                  <a:moveTo>
                    <a:pt x="63" y="14"/>
                  </a:moveTo>
                  <a:cubicBezTo>
                    <a:pt x="46" y="14"/>
                    <a:pt x="46" y="14"/>
                    <a:pt x="46" y="14"/>
                  </a:cubicBezTo>
                  <a:cubicBezTo>
                    <a:pt x="44" y="14"/>
                    <a:pt x="42" y="16"/>
                    <a:pt x="42" y="18"/>
                  </a:cubicBezTo>
                  <a:cubicBezTo>
                    <a:pt x="42" y="21"/>
                    <a:pt x="42" y="21"/>
                    <a:pt x="42" y="21"/>
                  </a:cubicBezTo>
                  <a:cubicBezTo>
                    <a:pt x="67" y="21"/>
                    <a:pt x="67" y="21"/>
                    <a:pt x="67" y="21"/>
                  </a:cubicBezTo>
                  <a:cubicBezTo>
                    <a:pt x="67" y="18"/>
                    <a:pt x="67" y="18"/>
                    <a:pt x="67" y="18"/>
                  </a:cubicBezTo>
                  <a:cubicBezTo>
                    <a:pt x="67" y="16"/>
                    <a:pt x="65" y="14"/>
                    <a:pt x="63" y="14"/>
                  </a:cubicBezTo>
                  <a:close/>
                  <a:moveTo>
                    <a:pt x="110" y="28"/>
                  </a:moveTo>
                  <a:cubicBezTo>
                    <a:pt x="110" y="20"/>
                    <a:pt x="103" y="14"/>
                    <a:pt x="95" y="14"/>
                  </a:cubicBezTo>
                  <a:cubicBezTo>
                    <a:pt x="81" y="14"/>
                    <a:pt x="81" y="14"/>
                    <a:pt x="81" y="14"/>
                  </a:cubicBezTo>
                  <a:cubicBezTo>
                    <a:pt x="81" y="6"/>
                    <a:pt x="75" y="0"/>
                    <a:pt x="67" y="0"/>
                  </a:cubicBezTo>
                  <a:cubicBezTo>
                    <a:pt x="42" y="0"/>
                    <a:pt x="42" y="0"/>
                    <a:pt x="42" y="0"/>
                  </a:cubicBezTo>
                  <a:cubicBezTo>
                    <a:pt x="34" y="0"/>
                    <a:pt x="28" y="6"/>
                    <a:pt x="28" y="14"/>
                  </a:cubicBezTo>
                  <a:cubicBezTo>
                    <a:pt x="14" y="14"/>
                    <a:pt x="14" y="14"/>
                    <a:pt x="14" y="14"/>
                  </a:cubicBezTo>
                  <a:cubicBezTo>
                    <a:pt x="6" y="14"/>
                    <a:pt x="0" y="20"/>
                    <a:pt x="0" y="28"/>
                  </a:cubicBezTo>
                  <a:cubicBezTo>
                    <a:pt x="0" y="42"/>
                    <a:pt x="0" y="42"/>
                    <a:pt x="0" y="42"/>
                  </a:cubicBezTo>
                  <a:cubicBezTo>
                    <a:pt x="0" y="43"/>
                    <a:pt x="0" y="43"/>
                    <a:pt x="0" y="44"/>
                  </a:cubicBezTo>
                  <a:cubicBezTo>
                    <a:pt x="0" y="45"/>
                    <a:pt x="0" y="45"/>
                    <a:pt x="0" y="46"/>
                  </a:cubicBezTo>
                  <a:cubicBezTo>
                    <a:pt x="0" y="88"/>
                    <a:pt x="0" y="88"/>
                    <a:pt x="0" y="88"/>
                  </a:cubicBezTo>
                  <a:cubicBezTo>
                    <a:pt x="0" y="96"/>
                    <a:pt x="6" y="103"/>
                    <a:pt x="14" y="103"/>
                  </a:cubicBezTo>
                  <a:cubicBezTo>
                    <a:pt x="95" y="103"/>
                    <a:pt x="95" y="103"/>
                    <a:pt x="95" y="103"/>
                  </a:cubicBezTo>
                  <a:cubicBezTo>
                    <a:pt x="103" y="103"/>
                    <a:pt x="110" y="96"/>
                    <a:pt x="110" y="88"/>
                  </a:cubicBezTo>
                  <a:cubicBezTo>
                    <a:pt x="110" y="46"/>
                    <a:pt x="110" y="46"/>
                    <a:pt x="110" y="46"/>
                  </a:cubicBezTo>
                  <a:cubicBezTo>
                    <a:pt x="110" y="45"/>
                    <a:pt x="110" y="45"/>
                    <a:pt x="109" y="44"/>
                  </a:cubicBezTo>
                  <a:cubicBezTo>
                    <a:pt x="110" y="43"/>
                    <a:pt x="110" y="43"/>
                    <a:pt x="110" y="42"/>
                  </a:cubicBezTo>
                  <a:lnTo>
                    <a:pt x="110" y="28"/>
                  </a:lnTo>
                  <a:close/>
                  <a:moveTo>
                    <a:pt x="102" y="88"/>
                  </a:moveTo>
                  <a:cubicBezTo>
                    <a:pt x="102" y="92"/>
                    <a:pt x="99" y="95"/>
                    <a:pt x="95" y="95"/>
                  </a:cubicBezTo>
                  <a:cubicBezTo>
                    <a:pt x="14" y="95"/>
                    <a:pt x="14" y="95"/>
                    <a:pt x="14" y="95"/>
                  </a:cubicBezTo>
                  <a:cubicBezTo>
                    <a:pt x="10" y="95"/>
                    <a:pt x="7" y="92"/>
                    <a:pt x="7" y="88"/>
                  </a:cubicBezTo>
                  <a:cubicBezTo>
                    <a:pt x="7" y="46"/>
                    <a:pt x="7" y="46"/>
                    <a:pt x="7" y="46"/>
                  </a:cubicBezTo>
                  <a:cubicBezTo>
                    <a:pt x="7" y="46"/>
                    <a:pt x="25" y="55"/>
                    <a:pt x="42" y="59"/>
                  </a:cubicBezTo>
                  <a:cubicBezTo>
                    <a:pt x="42" y="63"/>
                    <a:pt x="42" y="63"/>
                    <a:pt x="42" y="63"/>
                  </a:cubicBezTo>
                  <a:cubicBezTo>
                    <a:pt x="42" y="65"/>
                    <a:pt x="44" y="67"/>
                    <a:pt x="46" y="67"/>
                  </a:cubicBezTo>
                  <a:cubicBezTo>
                    <a:pt x="63" y="67"/>
                    <a:pt x="63" y="67"/>
                    <a:pt x="63" y="67"/>
                  </a:cubicBezTo>
                  <a:cubicBezTo>
                    <a:pt x="65" y="67"/>
                    <a:pt x="67" y="65"/>
                    <a:pt x="67" y="63"/>
                  </a:cubicBezTo>
                  <a:cubicBezTo>
                    <a:pt x="67" y="59"/>
                    <a:pt x="67" y="59"/>
                    <a:pt x="67" y="59"/>
                  </a:cubicBezTo>
                  <a:cubicBezTo>
                    <a:pt x="84" y="55"/>
                    <a:pt x="102" y="46"/>
                    <a:pt x="102" y="46"/>
                  </a:cubicBezTo>
                  <a:lnTo>
                    <a:pt x="102" y="88"/>
                  </a:lnTo>
                  <a:close/>
                  <a:moveTo>
                    <a:pt x="46" y="60"/>
                  </a:moveTo>
                  <a:cubicBezTo>
                    <a:pt x="46" y="56"/>
                    <a:pt x="46" y="56"/>
                    <a:pt x="46" y="56"/>
                  </a:cubicBezTo>
                  <a:cubicBezTo>
                    <a:pt x="46" y="54"/>
                    <a:pt x="47" y="53"/>
                    <a:pt x="49" y="53"/>
                  </a:cubicBezTo>
                  <a:cubicBezTo>
                    <a:pt x="60" y="53"/>
                    <a:pt x="60" y="53"/>
                    <a:pt x="60" y="53"/>
                  </a:cubicBezTo>
                  <a:cubicBezTo>
                    <a:pt x="62" y="53"/>
                    <a:pt x="63" y="54"/>
                    <a:pt x="63" y="56"/>
                  </a:cubicBezTo>
                  <a:cubicBezTo>
                    <a:pt x="63" y="60"/>
                    <a:pt x="63" y="60"/>
                    <a:pt x="63" y="60"/>
                  </a:cubicBezTo>
                  <a:cubicBezTo>
                    <a:pt x="63" y="62"/>
                    <a:pt x="62" y="63"/>
                    <a:pt x="60" y="63"/>
                  </a:cubicBezTo>
                  <a:cubicBezTo>
                    <a:pt x="49" y="63"/>
                    <a:pt x="49" y="63"/>
                    <a:pt x="49" y="63"/>
                  </a:cubicBezTo>
                  <a:cubicBezTo>
                    <a:pt x="47" y="63"/>
                    <a:pt x="46" y="62"/>
                    <a:pt x="46" y="60"/>
                  </a:cubicBezTo>
                  <a:close/>
                  <a:moveTo>
                    <a:pt x="102" y="42"/>
                  </a:moveTo>
                  <a:cubicBezTo>
                    <a:pt x="102" y="42"/>
                    <a:pt x="84" y="52"/>
                    <a:pt x="67" y="56"/>
                  </a:cubicBezTo>
                  <a:cubicBezTo>
                    <a:pt x="67" y="53"/>
                    <a:pt x="67" y="53"/>
                    <a:pt x="67" y="53"/>
                  </a:cubicBezTo>
                  <a:cubicBezTo>
                    <a:pt x="67" y="51"/>
                    <a:pt x="65" y="49"/>
                    <a:pt x="63" y="49"/>
                  </a:cubicBezTo>
                  <a:cubicBezTo>
                    <a:pt x="46" y="49"/>
                    <a:pt x="46" y="49"/>
                    <a:pt x="46" y="49"/>
                  </a:cubicBezTo>
                  <a:cubicBezTo>
                    <a:pt x="44" y="49"/>
                    <a:pt x="42" y="51"/>
                    <a:pt x="42" y="53"/>
                  </a:cubicBezTo>
                  <a:cubicBezTo>
                    <a:pt x="42" y="56"/>
                    <a:pt x="42" y="56"/>
                    <a:pt x="42" y="56"/>
                  </a:cubicBezTo>
                  <a:cubicBezTo>
                    <a:pt x="25" y="52"/>
                    <a:pt x="7" y="42"/>
                    <a:pt x="7" y="42"/>
                  </a:cubicBezTo>
                  <a:cubicBezTo>
                    <a:pt x="7" y="28"/>
                    <a:pt x="7" y="28"/>
                    <a:pt x="7" y="28"/>
                  </a:cubicBezTo>
                  <a:cubicBezTo>
                    <a:pt x="7" y="24"/>
                    <a:pt x="10" y="21"/>
                    <a:pt x="14" y="21"/>
                  </a:cubicBezTo>
                  <a:cubicBezTo>
                    <a:pt x="35" y="21"/>
                    <a:pt x="35" y="21"/>
                    <a:pt x="35" y="21"/>
                  </a:cubicBezTo>
                  <a:cubicBezTo>
                    <a:pt x="35" y="14"/>
                    <a:pt x="35" y="14"/>
                    <a:pt x="35" y="14"/>
                  </a:cubicBezTo>
                  <a:cubicBezTo>
                    <a:pt x="35" y="10"/>
                    <a:pt x="38" y="7"/>
                    <a:pt x="42" y="7"/>
                  </a:cubicBezTo>
                  <a:cubicBezTo>
                    <a:pt x="67" y="7"/>
                    <a:pt x="67" y="7"/>
                    <a:pt x="67" y="7"/>
                  </a:cubicBezTo>
                  <a:cubicBezTo>
                    <a:pt x="71" y="7"/>
                    <a:pt x="74" y="10"/>
                    <a:pt x="74" y="14"/>
                  </a:cubicBezTo>
                  <a:cubicBezTo>
                    <a:pt x="74" y="21"/>
                    <a:pt x="74" y="21"/>
                    <a:pt x="74" y="21"/>
                  </a:cubicBezTo>
                  <a:cubicBezTo>
                    <a:pt x="95" y="21"/>
                    <a:pt x="95" y="21"/>
                    <a:pt x="95" y="21"/>
                  </a:cubicBezTo>
                  <a:cubicBezTo>
                    <a:pt x="99" y="21"/>
                    <a:pt x="102" y="24"/>
                    <a:pt x="102" y="28"/>
                  </a:cubicBezTo>
                  <a:lnTo>
                    <a:pt x="102" y="42"/>
                  </a:lnTo>
                  <a:close/>
                  <a:moveTo>
                    <a:pt x="102" y="42"/>
                  </a:moveTo>
                  <a:cubicBezTo>
                    <a:pt x="102" y="42"/>
                    <a:pt x="102" y="42"/>
                    <a:pt x="102" y="42"/>
                  </a:cubicBezTo>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grpSp>
          <p:nvGrpSpPr>
            <p:cNvPr id="7" name="Group 6">
              <a:extLst>
                <a:ext uri="{FF2B5EF4-FFF2-40B4-BE49-F238E27FC236}">
                  <a16:creationId xmlns:a16="http://schemas.microsoft.com/office/drawing/2014/main" id="{566EFCBC-C694-246C-0571-0088DC48A171}"/>
                </a:ext>
              </a:extLst>
            </p:cNvPr>
            <p:cNvGrpSpPr/>
            <p:nvPr/>
          </p:nvGrpSpPr>
          <p:grpSpPr>
            <a:xfrm>
              <a:off x="1079867" y="1288671"/>
              <a:ext cx="2023313" cy="4231351"/>
              <a:chOff x="1079867" y="1288671"/>
              <a:chExt cx="2023313" cy="4231351"/>
            </a:xfrm>
          </p:grpSpPr>
          <p:sp>
            <p:nvSpPr>
              <p:cNvPr id="26" name="TextBox 25">
                <a:extLst>
                  <a:ext uri="{FF2B5EF4-FFF2-40B4-BE49-F238E27FC236}">
                    <a16:creationId xmlns:a16="http://schemas.microsoft.com/office/drawing/2014/main" id="{68CC2603-9D26-B307-62D0-577DC26F0F01}"/>
                  </a:ext>
                </a:extLst>
              </p:cNvPr>
              <p:cNvSpPr txBox="1"/>
              <p:nvPr/>
            </p:nvSpPr>
            <p:spPr>
              <a:xfrm>
                <a:off x="1529548" y="1288671"/>
                <a:ext cx="1123950" cy="246222"/>
              </a:xfrm>
              <a:prstGeom prst="rect">
                <a:avLst/>
              </a:prstGeom>
              <a:noFill/>
            </p:spPr>
            <p:txBody>
              <a:bodyPr wrap="square" rtlCol="0">
                <a:spAutoFit/>
              </a:bodyPr>
              <a:lstStyle/>
              <a:p>
                <a:pPr algn="ctr"/>
                <a:r>
                  <a:rPr lang="en-US" sz="2600" dirty="0">
                    <a:latin typeface="Raleway SemiBold" panose="020B0703030101060003" pitchFamily="34" charset="0"/>
                    <a:cs typeface="Poppins SemiBold" panose="00000700000000000000" pitchFamily="2" charset="0"/>
                  </a:rPr>
                  <a:t>Your Title A </a:t>
                </a:r>
              </a:p>
            </p:txBody>
          </p:sp>
          <p:sp>
            <p:nvSpPr>
              <p:cNvPr id="27" name="TextBox 26">
                <a:extLst>
                  <a:ext uri="{FF2B5EF4-FFF2-40B4-BE49-F238E27FC236}">
                    <a16:creationId xmlns:a16="http://schemas.microsoft.com/office/drawing/2014/main" id="{037BA9CF-951B-78EA-D3B8-8B309AB09953}"/>
                  </a:ext>
                </a:extLst>
              </p:cNvPr>
              <p:cNvSpPr txBox="1"/>
              <p:nvPr/>
            </p:nvSpPr>
            <p:spPr>
              <a:xfrm>
                <a:off x="1079867" y="1497840"/>
                <a:ext cx="2023313" cy="638028"/>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looked more great to obscure Words connecter to be is a Lorem passage all this going.</a:t>
                </a:r>
              </a:p>
            </p:txBody>
          </p:sp>
          <p:sp>
            <p:nvSpPr>
              <p:cNvPr id="28" name="TextBox 27">
                <a:extLst>
                  <a:ext uri="{FF2B5EF4-FFF2-40B4-BE49-F238E27FC236}">
                    <a16:creationId xmlns:a16="http://schemas.microsoft.com/office/drawing/2014/main" id="{1BAEDA0C-D071-6DAD-2327-A42C17CD2984}"/>
                  </a:ext>
                </a:extLst>
              </p:cNvPr>
              <p:cNvSpPr txBox="1"/>
              <p:nvPr/>
            </p:nvSpPr>
            <p:spPr>
              <a:xfrm>
                <a:off x="1529548" y="2980748"/>
                <a:ext cx="1123950" cy="246222"/>
              </a:xfrm>
              <a:prstGeom prst="rect">
                <a:avLst/>
              </a:prstGeom>
              <a:noFill/>
            </p:spPr>
            <p:txBody>
              <a:bodyPr wrap="square" rtlCol="0">
                <a:spAutoFit/>
              </a:bodyPr>
              <a:lstStyle/>
              <a:p>
                <a:pPr algn="ctr"/>
                <a:r>
                  <a:rPr lang="en-US" sz="2600" dirty="0">
                    <a:latin typeface="Raleway SemiBold" panose="020B0703030101060003" pitchFamily="34" charset="0"/>
                    <a:cs typeface="Poppins SemiBold" panose="00000700000000000000" pitchFamily="2" charset="0"/>
                  </a:rPr>
                  <a:t>Your Title A </a:t>
                </a:r>
              </a:p>
            </p:txBody>
          </p:sp>
          <p:sp>
            <p:nvSpPr>
              <p:cNvPr id="29" name="TextBox 28">
                <a:extLst>
                  <a:ext uri="{FF2B5EF4-FFF2-40B4-BE49-F238E27FC236}">
                    <a16:creationId xmlns:a16="http://schemas.microsoft.com/office/drawing/2014/main" id="{6541FA02-D2FE-5FBD-5868-2BC4157954B5}"/>
                  </a:ext>
                </a:extLst>
              </p:cNvPr>
              <p:cNvSpPr txBox="1"/>
              <p:nvPr/>
            </p:nvSpPr>
            <p:spPr>
              <a:xfrm>
                <a:off x="1079867" y="3189917"/>
                <a:ext cx="2023313" cy="638028"/>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looked more great to obscure Words connecter to be is a Lorem passage all this going.</a:t>
                </a:r>
              </a:p>
            </p:txBody>
          </p:sp>
          <p:sp>
            <p:nvSpPr>
              <p:cNvPr id="30" name="TextBox 29">
                <a:extLst>
                  <a:ext uri="{FF2B5EF4-FFF2-40B4-BE49-F238E27FC236}">
                    <a16:creationId xmlns:a16="http://schemas.microsoft.com/office/drawing/2014/main" id="{825550A1-11CA-ABEA-2AE0-0025C210039E}"/>
                  </a:ext>
                </a:extLst>
              </p:cNvPr>
              <p:cNvSpPr txBox="1"/>
              <p:nvPr/>
            </p:nvSpPr>
            <p:spPr>
              <a:xfrm>
                <a:off x="1529548" y="4672825"/>
                <a:ext cx="1123950" cy="246222"/>
              </a:xfrm>
              <a:prstGeom prst="rect">
                <a:avLst/>
              </a:prstGeom>
              <a:noFill/>
            </p:spPr>
            <p:txBody>
              <a:bodyPr wrap="square" rtlCol="0">
                <a:spAutoFit/>
              </a:bodyPr>
              <a:lstStyle/>
              <a:p>
                <a:pPr algn="ctr"/>
                <a:r>
                  <a:rPr lang="en-US" sz="2600" dirty="0">
                    <a:latin typeface="Raleway SemiBold" panose="020B0703030101060003" pitchFamily="34" charset="0"/>
                    <a:cs typeface="Poppins SemiBold" panose="00000700000000000000" pitchFamily="2" charset="0"/>
                  </a:rPr>
                  <a:t>Your Title A </a:t>
                </a:r>
              </a:p>
            </p:txBody>
          </p:sp>
          <p:sp>
            <p:nvSpPr>
              <p:cNvPr id="31" name="TextBox 30">
                <a:extLst>
                  <a:ext uri="{FF2B5EF4-FFF2-40B4-BE49-F238E27FC236}">
                    <a16:creationId xmlns:a16="http://schemas.microsoft.com/office/drawing/2014/main" id="{CDF16B5A-9C8B-2462-AAFD-66D2BB32CBB5}"/>
                  </a:ext>
                </a:extLst>
              </p:cNvPr>
              <p:cNvSpPr txBox="1"/>
              <p:nvPr/>
            </p:nvSpPr>
            <p:spPr>
              <a:xfrm>
                <a:off x="1079867" y="4881994"/>
                <a:ext cx="2023313" cy="638028"/>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looked more great to obscure Words connecter to be is a Lorem passage all this going.</a:t>
                </a:r>
              </a:p>
            </p:txBody>
          </p:sp>
        </p:grpSp>
        <p:grpSp>
          <p:nvGrpSpPr>
            <p:cNvPr id="8" name="Group 7">
              <a:extLst>
                <a:ext uri="{FF2B5EF4-FFF2-40B4-BE49-F238E27FC236}">
                  <a16:creationId xmlns:a16="http://schemas.microsoft.com/office/drawing/2014/main" id="{66A6D3FA-51D8-E070-EF46-452983858DA5}"/>
                </a:ext>
              </a:extLst>
            </p:cNvPr>
            <p:cNvGrpSpPr/>
            <p:nvPr/>
          </p:nvGrpSpPr>
          <p:grpSpPr>
            <a:xfrm>
              <a:off x="4782339" y="1991020"/>
              <a:ext cx="370183" cy="560886"/>
              <a:chOff x="727144" y="4224036"/>
              <a:chExt cx="194040" cy="323401"/>
            </a:xfrm>
            <a:solidFill>
              <a:schemeClr val="bg1"/>
            </a:solidFill>
          </p:grpSpPr>
          <p:sp>
            <p:nvSpPr>
              <p:cNvPr id="18" name="Freeform 139">
                <a:extLst>
                  <a:ext uri="{FF2B5EF4-FFF2-40B4-BE49-F238E27FC236}">
                    <a16:creationId xmlns:a16="http://schemas.microsoft.com/office/drawing/2014/main" id="{AE46E8A2-BC9E-F0C7-E90E-863ABCFB53A6}"/>
                  </a:ext>
                </a:extLst>
              </p:cNvPr>
              <p:cNvSpPr>
                <a:spLocks noEditPoints="1"/>
              </p:cNvSpPr>
              <p:nvPr/>
            </p:nvSpPr>
            <p:spPr bwMode="auto">
              <a:xfrm>
                <a:off x="727144" y="4224036"/>
                <a:ext cx="194040" cy="296940"/>
              </a:xfrm>
              <a:custGeom>
                <a:avLst/>
                <a:gdLst>
                  <a:gd name="T0" fmla="*/ 36 w 72"/>
                  <a:gd name="T1" fmla="*/ 104 h 104"/>
                  <a:gd name="T2" fmla="*/ 0 w 72"/>
                  <a:gd name="T3" fmla="*/ 67 h 104"/>
                  <a:gd name="T4" fmla="*/ 21 w 72"/>
                  <a:gd name="T5" fmla="*/ 14 h 104"/>
                  <a:gd name="T6" fmla="*/ 23 w 72"/>
                  <a:gd name="T7" fmla="*/ 10 h 104"/>
                  <a:gd name="T8" fmla="*/ 36 w 72"/>
                  <a:gd name="T9" fmla="*/ 0 h 104"/>
                  <a:gd name="T10" fmla="*/ 48 w 72"/>
                  <a:gd name="T11" fmla="*/ 10 h 104"/>
                  <a:gd name="T12" fmla="*/ 50 w 72"/>
                  <a:gd name="T13" fmla="*/ 14 h 104"/>
                  <a:gd name="T14" fmla="*/ 72 w 72"/>
                  <a:gd name="T15" fmla="*/ 67 h 104"/>
                  <a:gd name="T16" fmla="*/ 36 w 72"/>
                  <a:gd name="T17" fmla="*/ 104 h 104"/>
                  <a:gd name="T18" fmla="*/ 36 w 72"/>
                  <a:gd name="T19" fmla="*/ 7 h 104"/>
                  <a:gd name="T20" fmla="*/ 29 w 72"/>
                  <a:gd name="T21" fmla="*/ 13 h 104"/>
                  <a:gd name="T22" fmla="*/ 27 w 72"/>
                  <a:gd name="T23" fmla="*/ 17 h 104"/>
                  <a:gd name="T24" fmla="*/ 6 w 72"/>
                  <a:gd name="T25" fmla="*/ 67 h 104"/>
                  <a:gd name="T26" fmla="*/ 36 w 72"/>
                  <a:gd name="T27" fmla="*/ 97 h 104"/>
                  <a:gd name="T28" fmla="*/ 65 w 72"/>
                  <a:gd name="T29" fmla="*/ 67 h 104"/>
                  <a:gd name="T30" fmla="*/ 44 w 72"/>
                  <a:gd name="T31" fmla="*/ 17 h 104"/>
                  <a:gd name="T32" fmla="*/ 42 w 72"/>
                  <a:gd name="T33" fmla="*/ 13 h 104"/>
                  <a:gd name="T34" fmla="*/ 36 w 72"/>
                  <a:gd name="T35" fmla="*/ 7 h 104"/>
                  <a:gd name="T36" fmla="*/ 36 w 72"/>
                  <a:gd name="T37" fmla="*/ 7 h 104"/>
                  <a:gd name="T38" fmla="*/ 36 w 72"/>
                  <a:gd name="T39" fmla="*/ 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4">
                    <a:moveTo>
                      <a:pt x="36" y="104"/>
                    </a:moveTo>
                    <a:cubicBezTo>
                      <a:pt x="16" y="104"/>
                      <a:pt x="0" y="87"/>
                      <a:pt x="0" y="67"/>
                    </a:cubicBezTo>
                    <a:cubicBezTo>
                      <a:pt x="0" y="58"/>
                      <a:pt x="10" y="36"/>
                      <a:pt x="21" y="14"/>
                    </a:cubicBezTo>
                    <a:cubicBezTo>
                      <a:pt x="22" y="12"/>
                      <a:pt x="23" y="11"/>
                      <a:pt x="23" y="10"/>
                    </a:cubicBezTo>
                    <a:cubicBezTo>
                      <a:pt x="26" y="4"/>
                      <a:pt x="31" y="0"/>
                      <a:pt x="36" y="0"/>
                    </a:cubicBezTo>
                    <a:cubicBezTo>
                      <a:pt x="38" y="0"/>
                      <a:pt x="44" y="1"/>
                      <a:pt x="48" y="10"/>
                    </a:cubicBezTo>
                    <a:cubicBezTo>
                      <a:pt x="49" y="11"/>
                      <a:pt x="49" y="12"/>
                      <a:pt x="50" y="14"/>
                    </a:cubicBezTo>
                    <a:cubicBezTo>
                      <a:pt x="62" y="36"/>
                      <a:pt x="72" y="58"/>
                      <a:pt x="72" y="67"/>
                    </a:cubicBezTo>
                    <a:cubicBezTo>
                      <a:pt x="72" y="87"/>
                      <a:pt x="56" y="104"/>
                      <a:pt x="36" y="104"/>
                    </a:cubicBezTo>
                    <a:close/>
                    <a:moveTo>
                      <a:pt x="36" y="7"/>
                    </a:moveTo>
                    <a:cubicBezTo>
                      <a:pt x="33" y="7"/>
                      <a:pt x="31" y="9"/>
                      <a:pt x="29" y="13"/>
                    </a:cubicBezTo>
                    <a:cubicBezTo>
                      <a:pt x="29" y="14"/>
                      <a:pt x="28" y="15"/>
                      <a:pt x="27" y="17"/>
                    </a:cubicBezTo>
                    <a:cubicBezTo>
                      <a:pt x="22" y="28"/>
                      <a:pt x="6" y="58"/>
                      <a:pt x="6" y="67"/>
                    </a:cubicBezTo>
                    <a:cubicBezTo>
                      <a:pt x="6" y="84"/>
                      <a:pt x="20" y="97"/>
                      <a:pt x="36" y="97"/>
                    </a:cubicBezTo>
                    <a:cubicBezTo>
                      <a:pt x="52" y="97"/>
                      <a:pt x="65" y="84"/>
                      <a:pt x="65" y="67"/>
                    </a:cubicBezTo>
                    <a:cubicBezTo>
                      <a:pt x="65" y="58"/>
                      <a:pt x="51" y="29"/>
                      <a:pt x="44" y="17"/>
                    </a:cubicBezTo>
                    <a:cubicBezTo>
                      <a:pt x="43" y="15"/>
                      <a:pt x="43" y="14"/>
                      <a:pt x="42" y="13"/>
                    </a:cubicBezTo>
                    <a:cubicBezTo>
                      <a:pt x="40" y="9"/>
                      <a:pt x="38" y="7"/>
                      <a:pt x="36" y="7"/>
                    </a:cubicBezTo>
                    <a:close/>
                    <a:moveTo>
                      <a:pt x="36" y="7"/>
                    </a:moveTo>
                    <a:cubicBezTo>
                      <a:pt x="36" y="7"/>
                      <a:pt x="36" y="7"/>
                      <a:pt x="36"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9" name="Freeform 140">
                <a:extLst>
                  <a:ext uri="{FF2B5EF4-FFF2-40B4-BE49-F238E27FC236}">
                    <a16:creationId xmlns:a16="http://schemas.microsoft.com/office/drawing/2014/main" id="{7A003764-EF58-3D6E-968C-2D6851975FF8}"/>
                  </a:ext>
                </a:extLst>
              </p:cNvPr>
              <p:cNvSpPr>
                <a:spLocks noEditPoints="1"/>
              </p:cNvSpPr>
              <p:nvPr/>
            </p:nvSpPr>
            <p:spPr bwMode="auto">
              <a:xfrm>
                <a:off x="816814" y="4504806"/>
                <a:ext cx="17640" cy="42631"/>
              </a:xfrm>
              <a:custGeom>
                <a:avLst/>
                <a:gdLst>
                  <a:gd name="T0" fmla="*/ 3 w 7"/>
                  <a:gd name="T1" fmla="*/ 15 h 15"/>
                  <a:gd name="T2" fmla="*/ 0 w 7"/>
                  <a:gd name="T3" fmla="*/ 11 h 15"/>
                  <a:gd name="T4" fmla="*/ 0 w 7"/>
                  <a:gd name="T5" fmla="*/ 3 h 15"/>
                  <a:gd name="T6" fmla="*/ 3 w 7"/>
                  <a:gd name="T7" fmla="*/ 0 h 15"/>
                  <a:gd name="T8" fmla="*/ 7 w 7"/>
                  <a:gd name="T9" fmla="*/ 3 h 15"/>
                  <a:gd name="T10" fmla="*/ 7 w 7"/>
                  <a:gd name="T11" fmla="*/ 11 h 15"/>
                  <a:gd name="T12" fmla="*/ 3 w 7"/>
                  <a:gd name="T13" fmla="*/ 15 h 15"/>
                  <a:gd name="T14" fmla="*/ 3 w 7"/>
                  <a:gd name="T15" fmla="*/ 15 h 15"/>
                  <a:gd name="T16" fmla="*/ 3 w 7"/>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5">
                    <a:moveTo>
                      <a:pt x="3" y="15"/>
                    </a:moveTo>
                    <a:cubicBezTo>
                      <a:pt x="2" y="15"/>
                      <a:pt x="0" y="13"/>
                      <a:pt x="0" y="11"/>
                    </a:cubicBezTo>
                    <a:cubicBezTo>
                      <a:pt x="0" y="3"/>
                      <a:pt x="0" y="3"/>
                      <a:pt x="0" y="3"/>
                    </a:cubicBezTo>
                    <a:cubicBezTo>
                      <a:pt x="0" y="1"/>
                      <a:pt x="2" y="0"/>
                      <a:pt x="3" y="0"/>
                    </a:cubicBezTo>
                    <a:cubicBezTo>
                      <a:pt x="5" y="0"/>
                      <a:pt x="7" y="1"/>
                      <a:pt x="7" y="3"/>
                    </a:cubicBezTo>
                    <a:cubicBezTo>
                      <a:pt x="7" y="11"/>
                      <a:pt x="7" y="11"/>
                      <a:pt x="7" y="11"/>
                    </a:cubicBezTo>
                    <a:cubicBezTo>
                      <a:pt x="7" y="13"/>
                      <a:pt x="5" y="15"/>
                      <a:pt x="3" y="15"/>
                    </a:cubicBezTo>
                    <a:close/>
                    <a:moveTo>
                      <a:pt x="3" y="15"/>
                    </a:moveTo>
                    <a:cubicBezTo>
                      <a:pt x="3" y="15"/>
                      <a:pt x="3" y="15"/>
                      <a:pt x="3" y="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0" name="Freeform 141">
                <a:extLst>
                  <a:ext uri="{FF2B5EF4-FFF2-40B4-BE49-F238E27FC236}">
                    <a16:creationId xmlns:a16="http://schemas.microsoft.com/office/drawing/2014/main" id="{278B3A77-5F57-8CA2-F868-FED11C692D31}"/>
                  </a:ext>
                </a:extLst>
              </p:cNvPr>
              <p:cNvSpPr>
                <a:spLocks noEditPoints="1"/>
              </p:cNvSpPr>
              <p:nvPr/>
            </p:nvSpPr>
            <p:spPr bwMode="auto">
              <a:xfrm>
                <a:off x="821224" y="4315176"/>
                <a:ext cx="8820" cy="14700"/>
              </a:xfrm>
              <a:custGeom>
                <a:avLst/>
                <a:gdLst>
                  <a:gd name="T0" fmla="*/ 1 w 3"/>
                  <a:gd name="T1" fmla="*/ 5 h 5"/>
                  <a:gd name="T2" fmla="*/ 0 w 3"/>
                  <a:gd name="T3" fmla="*/ 3 h 5"/>
                  <a:gd name="T4" fmla="*/ 0 w 3"/>
                  <a:gd name="T5" fmla="*/ 2 h 5"/>
                  <a:gd name="T6" fmla="*/ 1 w 3"/>
                  <a:gd name="T7" fmla="*/ 0 h 5"/>
                  <a:gd name="T8" fmla="*/ 3 w 3"/>
                  <a:gd name="T9" fmla="*/ 2 h 5"/>
                  <a:gd name="T10" fmla="*/ 3 w 3"/>
                  <a:gd name="T11" fmla="*/ 3 h 5"/>
                  <a:gd name="T12" fmla="*/ 1 w 3"/>
                  <a:gd name="T13" fmla="*/ 5 h 5"/>
                  <a:gd name="T14" fmla="*/ 1 w 3"/>
                  <a:gd name="T15" fmla="*/ 5 h 5"/>
                  <a:gd name="T16" fmla="*/ 1 w 3"/>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5">
                    <a:moveTo>
                      <a:pt x="1" y="5"/>
                    </a:moveTo>
                    <a:cubicBezTo>
                      <a:pt x="0" y="5"/>
                      <a:pt x="0" y="4"/>
                      <a:pt x="0" y="3"/>
                    </a:cubicBezTo>
                    <a:cubicBezTo>
                      <a:pt x="0" y="2"/>
                      <a:pt x="0" y="2"/>
                      <a:pt x="0" y="2"/>
                    </a:cubicBezTo>
                    <a:cubicBezTo>
                      <a:pt x="0" y="1"/>
                      <a:pt x="0" y="0"/>
                      <a:pt x="1" y="0"/>
                    </a:cubicBezTo>
                    <a:cubicBezTo>
                      <a:pt x="2" y="0"/>
                      <a:pt x="3" y="1"/>
                      <a:pt x="3" y="2"/>
                    </a:cubicBezTo>
                    <a:cubicBezTo>
                      <a:pt x="3" y="3"/>
                      <a:pt x="3" y="3"/>
                      <a:pt x="3" y="3"/>
                    </a:cubicBezTo>
                    <a:cubicBezTo>
                      <a:pt x="3" y="4"/>
                      <a:pt x="2" y="5"/>
                      <a:pt x="1" y="5"/>
                    </a:cubicBezTo>
                    <a:close/>
                    <a:moveTo>
                      <a:pt x="1" y="5"/>
                    </a:moveTo>
                    <a:cubicBezTo>
                      <a:pt x="1" y="5"/>
                      <a:pt x="1" y="5"/>
                      <a:pt x="1"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1" name="Freeform 142">
                <a:extLst>
                  <a:ext uri="{FF2B5EF4-FFF2-40B4-BE49-F238E27FC236}">
                    <a16:creationId xmlns:a16="http://schemas.microsoft.com/office/drawing/2014/main" id="{8FB06956-5A8A-582B-3E53-89D280D3AFF4}"/>
                  </a:ext>
                </a:extLst>
              </p:cNvPr>
              <p:cNvSpPr>
                <a:spLocks noEditPoints="1"/>
              </p:cNvSpPr>
              <p:nvPr/>
            </p:nvSpPr>
            <p:spPr bwMode="auto">
              <a:xfrm>
                <a:off x="821224" y="4335756"/>
                <a:ext cx="8820" cy="176400"/>
              </a:xfrm>
              <a:custGeom>
                <a:avLst/>
                <a:gdLst>
                  <a:gd name="T0" fmla="*/ 1 w 3"/>
                  <a:gd name="T1" fmla="*/ 62 h 62"/>
                  <a:gd name="T2" fmla="*/ 0 w 3"/>
                  <a:gd name="T3" fmla="*/ 60 h 62"/>
                  <a:gd name="T4" fmla="*/ 0 w 3"/>
                  <a:gd name="T5" fmla="*/ 1 h 62"/>
                  <a:gd name="T6" fmla="*/ 1 w 3"/>
                  <a:gd name="T7" fmla="*/ 0 h 62"/>
                  <a:gd name="T8" fmla="*/ 3 w 3"/>
                  <a:gd name="T9" fmla="*/ 1 h 62"/>
                  <a:gd name="T10" fmla="*/ 3 w 3"/>
                  <a:gd name="T11" fmla="*/ 60 h 62"/>
                  <a:gd name="T12" fmla="*/ 1 w 3"/>
                  <a:gd name="T13" fmla="*/ 62 h 62"/>
                  <a:gd name="T14" fmla="*/ 1 w 3"/>
                  <a:gd name="T15" fmla="*/ 62 h 62"/>
                  <a:gd name="T16" fmla="*/ 1 w 3"/>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62">
                    <a:moveTo>
                      <a:pt x="1" y="62"/>
                    </a:moveTo>
                    <a:cubicBezTo>
                      <a:pt x="0" y="62"/>
                      <a:pt x="0" y="61"/>
                      <a:pt x="0" y="60"/>
                    </a:cubicBezTo>
                    <a:cubicBezTo>
                      <a:pt x="0" y="1"/>
                      <a:pt x="0" y="1"/>
                      <a:pt x="0" y="1"/>
                    </a:cubicBezTo>
                    <a:cubicBezTo>
                      <a:pt x="0" y="0"/>
                      <a:pt x="0" y="0"/>
                      <a:pt x="1" y="0"/>
                    </a:cubicBezTo>
                    <a:cubicBezTo>
                      <a:pt x="2" y="0"/>
                      <a:pt x="3" y="0"/>
                      <a:pt x="3" y="1"/>
                    </a:cubicBezTo>
                    <a:cubicBezTo>
                      <a:pt x="3" y="60"/>
                      <a:pt x="3" y="60"/>
                      <a:pt x="3" y="60"/>
                    </a:cubicBezTo>
                    <a:cubicBezTo>
                      <a:pt x="3" y="61"/>
                      <a:pt x="2" y="62"/>
                      <a:pt x="1" y="62"/>
                    </a:cubicBezTo>
                    <a:close/>
                    <a:moveTo>
                      <a:pt x="1" y="62"/>
                    </a:moveTo>
                    <a:cubicBezTo>
                      <a:pt x="1" y="62"/>
                      <a:pt x="1" y="62"/>
                      <a:pt x="1" y="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2" name="Freeform 143">
                <a:extLst>
                  <a:ext uri="{FF2B5EF4-FFF2-40B4-BE49-F238E27FC236}">
                    <a16:creationId xmlns:a16="http://schemas.microsoft.com/office/drawing/2014/main" id="{60032DF5-92DA-3BF5-33C5-8359F430878C}"/>
                  </a:ext>
                </a:extLst>
              </p:cNvPr>
              <p:cNvSpPr>
                <a:spLocks noEditPoints="1"/>
              </p:cNvSpPr>
              <p:nvPr/>
            </p:nvSpPr>
            <p:spPr bwMode="auto">
              <a:xfrm>
                <a:off x="818284" y="4429836"/>
                <a:ext cx="45571" cy="45571"/>
              </a:xfrm>
              <a:custGeom>
                <a:avLst/>
                <a:gdLst>
                  <a:gd name="T0" fmla="*/ 2 w 17"/>
                  <a:gd name="T1" fmla="*/ 16 h 16"/>
                  <a:gd name="T2" fmla="*/ 1 w 17"/>
                  <a:gd name="T3" fmla="*/ 16 h 16"/>
                  <a:gd name="T4" fmla="*/ 1 w 17"/>
                  <a:gd name="T5" fmla="*/ 14 h 16"/>
                  <a:gd name="T6" fmla="*/ 14 w 17"/>
                  <a:gd name="T7" fmla="*/ 0 h 16"/>
                  <a:gd name="T8" fmla="*/ 16 w 17"/>
                  <a:gd name="T9" fmla="*/ 0 h 16"/>
                  <a:gd name="T10" fmla="*/ 16 w 17"/>
                  <a:gd name="T11" fmla="*/ 3 h 16"/>
                  <a:gd name="T12" fmla="*/ 3 w 17"/>
                  <a:gd name="T13" fmla="*/ 16 h 16"/>
                  <a:gd name="T14" fmla="*/ 2 w 17"/>
                  <a:gd name="T15" fmla="*/ 16 h 16"/>
                  <a:gd name="T16" fmla="*/ 2 w 17"/>
                  <a:gd name="T17" fmla="*/ 16 h 16"/>
                  <a:gd name="T18" fmla="*/ 2 w 17"/>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2" y="16"/>
                    </a:moveTo>
                    <a:cubicBezTo>
                      <a:pt x="1" y="16"/>
                      <a:pt x="1" y="16"/>
                      <a:pt x="1" y="16"/>
                    </a:cubicBezTo>
                    <a:cubicBezTo>
                      <a:pt x="0" y="15"/>
                      <a:pt x="0" y="14"/>
                      <a:pt x="1" y="14"/>
                    </a:cubicBezTo>
                    <a:cubicBezTo>
                      <a:pt x="14" y="0"/>
                      <a:pt x="14" y="0"/>
                      <a:pt x="14" y="0"/>
                    </a:cubicBezTo>
                    <a:cubicBezTo>
                      <a:pt x="15" y="0"/>
                      <a:pt x="16" y="0"/>
                      <a:pt x="16" y="0"/>
                    </a:cubicBezTo>
                    <a:cubicBezTo>
                      <a:pt x="17" y="1"/>
                      <a:pt x="17" y="2"/>
                      <a:pt x="16" y="3"/>
                    </a:cubicBezTo>
                    <a:cubicBezTo>
                      <a:pt x="3" y="16"/>
                      <a:pt x="3" y="16"/>
                      <a:pt x="3" y="16"/>
                    </a:cubicBezTo>
                    <a:cubicBezTo>
                      <a:pt x="3" y="16"/>
                      <a:pt x="2" y="16"/>
                      <a:pt x="2" y="16"/>
                    </a:cubicBezTo>
                    <a:close/>
                    <a:moveTo>
                      <a:pt x="2" y="16"/>
                    </a:moveTo>
                    <a:cubicBezTo>
                      <a:pt x="2" y="16"/>
                      <a:pt x="2" y="16"/>
                      <a:pt x="2"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3" name="Freeform 144">
                <a:extLst>
                  <a:ext uri="{FF2B5EF4-FFF2-40B4-BE49-F238E27FC236}">
                    <a16:creationId xmlns:a16="http://schemas.microsoft.com/office/drawing/2014/main" id="{72AB81F0-05A3-96E5-9088-621BD049274D}"/>
                  </a:ext>
                </a:extLst>
              </p:cNvPr>
              <p:cNvSpPr>
                <a:spLocks noEditPoints="1"/>
              </p:cNvSpPr>
              <p:nvPr/>
            </p:nvSpPr>
            <p:spPr bwMode="auto">
              <a:xfrm>
                <a:off x="781534" y="4384266"/>
                <a:ext cx="7350" cy="8820"/>
              </a:xfrm>
              <a:custGeom>
                <a:avLst/>
                <a:gdLst>
                  <a:gd name="T0" fmla="*/ 1 w 3"/>
                  <a:gd name="T1" fmla="*/ 3 h 3"/>
                  <a:gd name="T2" fmla="*/ 0 w 3"/>
                  <a:gd name="T3" fmla="*/ 3 h 3"/>
                  <a:gd name="T4" fmla="*/ 0 w 3"/>
                  <a:gd name="T5" fmla="*/ 2 h 3"/>
                  <a:gd name="T6" fmla="*/ 0 w 3"/>
                  <a:gd name="T7" fmla="*/ 0 h 3"/>
                  <a:gd name="T8" fmla="*/ 3 w 3"/>
                  <a:gd name="T9" fmla="*/ 0 h 3"/>
                  <a:gd name="T10" fmla="*/ 3 w 3"/>
                  <a:gd name="T11" fmla="*/ 2 h 3"/>
                  <a:gd name="T12" fmla="*/ 3 w 3"/>
                  <a:gd name="T13" fmla="*/ 3 h 3"/>
                  <a:gd name="T14" fmla="*/ 1 w 3"/>
                  <a:gd name="T15" fmla="*/ 3 h 3"/>
                  <a:gd name="T16" fmla="*/ 1 w 3"/>
                  <a:gd name="T17" fmla="*/ 3 h 3"/>
                  <a:gd name="T18" fmla="*/ 1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3"/>
                    </a:moveTo>
                    <a:cubicBezTo>
                      <a:pt x="1" y="3"/>
                      <a:pt x="0" y="3"/>
                      <a:pt x="0" y="3"/>
                    </a:cubicBezTo>
                    <a:cubicBezTo>
                      <a:pt x="0" y="3"/>
                      <a:pt x="0" y="2"/>
                      <a:pt x="0" y="2"/>
                    </a:cubicBezTo>
                    <a:cubicBezTo>
                      <a:pt x="0" y="1"/>
                      <a:pt x="0" y="1"/>
                      <a:pt x="0" y="0"/>
                    </a:cubicBezTo>
                    <a:cubicBezTo>
                      <a:pt x="1" y="0"/>
                      <a:pt x="2" y="0"/>
                      <a:pt x="3" y="0"/>
                    </a:cubicBezTo>
                    <a:cubicBezTo>
                      <a:pt x="3" y="1"/>
                      <a:pt x="3" y="1"/>
                      <a:pt x="3" y="2"/>
                    </a:cubicBezTo>
                    <a:cubicBezTo>
                      <a:pt x="3" y="2"/>
                      <a:pt x="3" y="3"/>
                      <a:pt x="3" y="3"/>
                    </a:cubicBezTo>
                    <a:cubicBezTo>
                      <a:pt x="2" y="3"/>
                      <a:pt x="2" y="3"/>
                      <a:pt x="1" y="3"/>
                    </a:cubicBezTo>
                    <a:close/>
                    <a:moveTo>
                      <a:pt x="1" y="3"/>
                    </a:moveTo>
                    <a:cubicBezTo>
                      <a:pt x="1" y="3"/>
                      <a:pt x="1" y="3"/>
                      <a:pt x="1"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4" name="Freeform 145">
                <a:extLst>
                  <a:ext uri="{FF2B5EF4-FFF2-40B4-BE49-F238E27FC236}">
                    <a16:creationId xmlns:a16="http://schemas.microsoft.com/office/drawing/2014/main" id="{E91B4D84-6CFD-31CE-DA46-FB765D609688}"/>
                  </a:ext>
                </a:extLst>
              </p:cNvPr>
              <p:cNvSpPr>
                <a:spLocks noEditPoints="1"/>
              </p:cNvSpPr>
              <p:nvPr/>
            </p:nvSpPr>
            <p:spPr bwMode="auto">
              <a:xfrm>
                <a:off x="788884" y="4393086"/>
                <a:ext cx="41160" cy="42631"/>
              </a:xfrm>
              <a:custGeom>
                <a:avLst/>
                <a:gdLst>
                  <a:gd name="T0" fmla="*/ 13 w 15"/>
                  <a:gd name="T1" fmla="*/ 15 h 15"/>
                  <a:gd name="T2" fmla="*/ 12 w 15"/>
                  <a:gd name="T3" fmla="*/ 14 h 15"/>
                  <a:gd name="T4" fmla="*/ 1 w 15"/>
                  <a:gd name="T5" fmla="*/ 3 h 15"/>
                  <a:gd name="T6" fmla="*/ 1 w 15"/>
                  <a:gd name="T7" fmla="*/ 1 h 15"/>
                  <a:gd name="T8" fmla="*/ 3 w 15"/>
                  <a:gd name="T9" fmla="*/ 1 h 15"/>
                  <a:gd name="T10" fmla="*/ 14 w 15"/>
                  <a:gd name="T11" fmla="*/ 12 h 15"/>
                  <a:gd name="T12" fmla="*/ 14 w 15"/>
                  <a:gd name="T13" fmla="*/ 14 h 15"/>
                  <a:gd name="T14" fmla="*/ 13 w 15"/>
                  <a:gd name="T15" fmla="*/ 15 h 15"/>
                  <a:gd name="T16" fmla="*/ 13 w 15"/>
                  <a:gd name="T17" fmla="*/ 15 h 15"/>
                  <a:gd name="T18" fmla="*/ 13 w 15"/>
                  <a:gd name="T1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13" y="15"/>
                    </a:moveTo>
                    <a:cubicBezTo>
                      <a:pt x="12" y="15"/>
                      <a:pt x="12" y="15"/>
                      <a:pt x="12" y="14"/>
                    </a:cubicBezTo>
                    <a:cubicBezTo>
                      <a:pt x="1" y="3"/>
                      <a:pt x="1" y="3"/>
                      <a:pt x="1" y="3"/>
                    </a:cubicBezTo>
                    <a:cubicBezTo>
                      <a:pt x="0" y="3"/>
                      <a:pt x="0" y="1"/>
                      <a:pt x="1" y="1"/>
                    </a:cubicBezTo>
                    <a:cubicBezTo>
                      <a:pt x="1" y="0"/>
                      <a:pt x="2" y="0"/>
                      <a:pt x="3" y="1"/>
                    </a:cubicBezTo>
                    <a:cubicBezTo>
                      <a:pt x="14" y="12"/>
                      <a:pt x="14" y="12"/>
                      <a:pt x="14" y="12"/>
                    </a:cubicBezTo>
                    <a:cubicBezTo>
                      <a:pt x="15" y="13"/>
                      <a:pt x="15" y="14"/>
                      <a:pt x="14" y="14"/>
                    </a:cubicBezTo>
                    <a:cubicBezTo>
                      <a:pt x="14" y="15"/>
                      <a:pt x="13" y="15"/>
                      <a:pt x="13" y="15"/>
                    </a:cubicBezTo>
                    <a:close/>
                    <a:moveTo>
                      <a:pt x="13" y="15"/>
                    </a:moveTo>
                    <a:cubicBezTo>
                      <a:pt x="13" y="15"/>
                      <a:pt x="13" y="15"/>
                      <a:pt x="13" y="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25" name="Freeform 146">
                <a:extLst>
                  <a:ext uri="{FF2B5EF4-FFF2-40B4-BE49-F238E27FC236}">
                    <a16:creationId xmlns:a16="http://schemas.microsoft.com/office/drawing/2014/main" id="{D49FBDBA-910D-C2C5-BA53-EDAF16F4DF46}"/>
                  </a:ext>
                </a:extLst>
              </p:cNvPr>
              <p:cNvSpPr>
                <a:spLocks noEditPoints="1"/>
              </p:cNvSpPr>
              <p:nvPr/>
            </p:nvSpPr>
            <p:spPr bwMode="auto">
              <a:xfrm>
                <a:off x="818284" y="4329876"/>
                <a:ext cx="38220" cy="39691"/>
              </a:xfrm>
              <a:custGeom>
                <a:avLst/>
                <a:gdLst>
                  <a:gd name="T0" fmla="*/ 2 w 14"/>
                  <a:gd name="T1" fmla="*/ 14 h 14"/>
                  <a:gd name="T2" fmla="*/ 1 w 14"/>
                  <a:gd name="T3" fmla="*/ 13 h 14"/>
                  <a:gd name="T4" fmla="*/ 1 w 14"/>
                  <a:gd name="T5" fmla="*/ 11 h 14"/>
                  <a:gd name="T6" fmla="*/ 11 w 14"/>
                  <a:gd name="T7" fmla="*/ 1 h 14"/>
                  <a:gd name="T8" fmla="*/ 14 w 14"/>
                  <a:gd name="T9" fmla="*/ 1 h 14"/>
                  <a:gd name="T10" fmla="*/ 14 w 14"/>
                  <a:gd name="T11" fmla="*/ 3 h 14"/>
                  <a:gd name="T12" fmla="*/ 3 w 14"/>
                  <a:gd name="T13" fmla="*/ 13 h 14"/>
                  <a:gd name="T14" fmla="*/ 2 w 14"/>
                  <a:gd name="T15" fmla="*/ 14 h 14"/>
                  <a:gd name="T16" fmla="*/ 2 w 14"/>
                  <a:gd name="T17" fmla="*/ 14 h 14"/>
                  <a:gd name="T18" fmla="*/ 2 w 14"/>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2" y="14"/>
                    </a:moveTo>
                    <a:cubicBezTo>
                      <a:pt x="1" y="14"/>
                      <a:pt x="1" y="14"/>
                      <a:pt x="1" y="13"/>
                    </a:cubicBezTo>
                    <a:cubicBezTo>
                      <a:pt x="0" y="13"/>
                      <a:pt x="0" y="12"/>
                      <a:pt x="1" y="11"/>
                    </a:cubicBezTo>
                    <a:cubicBezTo>
                      <a:pt x="11" y="1"/>
                      <a:pt x="11" y="1"/>
                      <a:pt x="11" y="1"/>
                    </a:cubicBezTo>
                    <a:cubicBezTo>
                      <a:pt x="12" y="0"/>
                      <a:pt x="13" y="0"/>
                      <a:pt x="14" y="1"/>
                    </a:cubicBezTo>
                    <a:cubicBezTo>
                      <a:pt x="14" y="1"/>
                      <a:pt x="14" y="2"/>
                      <a:pt x="14" y="3"/>
                    </a:cubicBezTo>
                    <a:cubicBezTo>
                      <a:pt x="3" y="13"/>
                      <a:pt x="3" y="13"/>
                      <a:pt x="3" y="13"/>
                    </a:cubicBezTo>
                    <a:cubicBezTo>
                      <a:pt x="3" y="14"/>
                      <a:pt x="2" y="14"/>
                      <a:pt x="2" y="14"/>
                    </a:cubicBezTo>
                    <a:close/>
                    <a:moveTo>
                      <a:pt x="2" y="14"/>
                    </a:moveTo>
                    <a:cubicBezTo>
                      <a:pt x="2" y="14"/>
                      <a:pt x="2" y="14"/>
                      <a:pt x="2"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sp>
          <p:nvSpPr>
            <p:cNvPr id="9" name="Freeform 178">
              <a:extLst>
                <a:ext uri="{FF2B5EF4-FFF2-40B4-BE49-F238E27FC236}">
                  <a16:creationId xmlns:a16="http://schemas.microsoft.com/office/drawing/2014/main" id="{86FCE0A5-2862-1D43-E5DD-D764000C8464}"/>
                </a:ext>
              </a:extLst>
            </p:cNvPr>
            <p:cNvSpPr>
              <a:spLocks noEditPoints="1"/>
            </p:cNvSpPr>
            <p:nvPr/>
          </p:nvSpPr>
          <p:spPr bwMode="auto">
            <a:xfrm>
              <a:off x="4172620" y="3370025"/>
              <a:ext cx="539784" cy="315136"/>
            </a:xfrm>
            <a:custGeom>
              <a:avLst/>
              <a:gdLst>
                <a:gd name="T0" fmla="*/ 115 w 179"/>
                <a:gd name="T1" fmla="*/ 44 h 108"/>
                <a:gd name="T2" fmla="*/ 96 w 179"/>
                <a:gd name="T3" fmla="*/ 12 h 108"/>
                <a:gd name="T4" fmla="*/ 71 w 179"/>
                <a:gd name="T5" fmla="*/ 5 h 108"/>
                <a:gd name="T6" fmla="*/ 12 w 179"/>
                <a:gd name="T7" fmla="*/ 39 h 108"/>
                <a:gd name="T8" fmla="*/ 5 w 179"/>
                <a:gd name="T9" fmla="*/ 64 h 108"/>
                <a:gd name="T10" fmla="*/ 24 w 179"/>
                <a:gd name="T11" fmla="*/ 96 h 108"/>
                <a:gd name="T12" fmla="*/ 49 w 179"/>
                <a:gd name="T13" fmla="*/ 103 h 108"/>
                <a:gd name="T14" fmla="*/ 108 w 179"/>
                <a:gd name="T15" fmla="*/ 69 h 108"/>
                <a:gd name="T16" fmla="*/ 115 w 179"/>
                <a:gd name="T17" fmla="*/ 44 h 108"/>
                <a:gd name="T18" fmla="*/ 92 w 179"/>
                <a:gd name="T19" fmla="*/ 60 h 108"/>
                <a:gd name="T20" fmla="*/ 49 w 179"/>
                <a:gd name="T21" fmla="*/ 85 h 108"/>
                <a:gd name="T22" fmla="*/ 32 w 179"/>
                <a:gd name="T23" fmla="*/ 81 h 108"/>
                <a:gd name="T24" fmla="*/ 23 w 179"/>
                <a:gd name="T25" fmla="*/ 65 h 108"/>
                <a:gd name="T26" fmla="*/ 28 w 179"/>
                <a:gd name="T27" fmla="*/ 48 h 108"/>
                <a:gd name="T28" fmla="*/ 71 w 179"/>
                <a:gd name="T29" fmla="*/ 23 h 108"/>
                <a:gd name="T30" fmla="*/ 87 w 179"/>
                <a:gd name="T31" fmla="*/ 27 h 108"/>
                <a:gd name="T32" fmla="*/ 97 w 179"/>
                <a:gd name="T33" fmla="*/ 43 h 108"/>
                <a:gd name="T34" fmla="*/ 92 w 179"/>
                <a:gd name="T35" fmla="*/ 60 h 108"/>
                <a:gd name="T36" fmla="*/ 167 w 179"/>
                <a:gd name="T37" fmla="*/ 39 h 108"/>
                <a:gd name="T38" fmla="*/ 119 w 179"/>
                <a:gd name="T39" fmla="*/ 11 h 108"/>
                <a:gd name="T40" fmla="*/ 114 w 179"/>
                <a:gd name="T41" fmla="*/ 19 h 108"/>
                <a:gd name="T42" fmla="*/ 118 w 179"/>
                <a:gd name="T43" fmla="*/ 29 h 108"/>
                <a:gd name="T44" fmla="*/ 151 w 179"/>
                <a:gd name="T45" fmla="*/ 47 h 108"/>
                <a:gd name="T46" fmla="*/ 156 w 179"/>
                <a:gd name="T47" fmla="*/ 64 h 108"/>
                <a:gd name="T48" fmla="*/ 147 w 179"/>
                <a:gd name="T49" fmla="*/ 80 h 108"/>
                <a:gd name="T50" fmla="*/ 130 w 179"/>
                <a:gd name="T51" fmla="*/ 85 h 108"/>
                <a:gd name="T52" fmla="*/ 114 w 179"/>
                <a:gd name="T53" fmla="*/ 76 h 108"/>
                <a:gd name="T54" fmla="*/ 108 w 179"/>
                <a:gd name="T55" fmla="*/ 80 h 108"/>
                <a:gd name="T56" fmla="*/ 105 w 179"/>
                <a:gd name="T57" fmla="*/ 89 h 108"/>
                <a:gd name="T58" fmla="*/ 130 w 179"/>
                <a:gd name="T59" fmla="*/ 103 h 108"/>
                <a:gd name="T60" fmla="*/ 155 w 179"/>
                <a:gd name="T61" fmla="*/ 96 h 108"/>
                <a:gd name="T62" fmla="*/ 174 w 179"/>
                <a:gd name="T63" fmla="*/ 64 h 108"/>
                <a:gd name="T64" fmla="*/ 167 w 179"/>
                <a:gd name="T65" fmla="*/ 39 h 108"/>
                <a:gd name="T66" fmla="*/ 167 w 179"/>
                <a:gd name="T67" fmla="*/ 39 h 108"/>
                <a:gd name="T68" fmla="*/ 167 w 179"/>
                <a:gd name="T69" fmla="*/ 3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 h="108">
                  <a:moveTo>
                    <a:pt x="115" y="44"/>
                  </a:moveTo>
                  <a:cubicBezTo>
                    <a:pt x="96" y="12"/>
                    <a:pt x="96" y="12"/>
                    <a:pt x="96" y="12"/>
                  </a:cubicBezTo>
                  <a:cubicBezTo>
                    <a:pt x="91" y="3"/>
                    <a:pt x="80" y="0"/>
                    <a:pt x="71" y="5"/>
                  </a:cubicBezTo>
                  <a:cubicBezTo>
                    <a:pt x="12" y="39"/>
                    <a:pt x="12" y="39"/>
                    <a:pt x="12" y="39"/>
                  </a:cubicBezTo>
                  <a:cubicBezTo>
                    <a:pt x="3" y="44"/>
                    <a:pt x="0" y="55"/>
                    <a:pt x="5" y="64"/>
                  </a:cubicBezTo>
                  <a:cubicBezTo>
                    <a:pt x="24" y="96"/>
                    <a:pt x="24" y="96"/>
                    <a:pt x="24" y="96"/>
                  </a:cubicBezTo>
                  <a:cubicBezTo>
                    <a:pt x="29" y="105"/>
                    <a:pt x="40" y="108"/>
                    <a:pt x="49" y="103"/>
                  </a:cubicBezTo>
                  <a:cubicBezTo>
                    <a:pt x="108" y="69"/>
                    <a:pt x="108" y="69"/>
                    <a:pt x="108" y="69"/>
                  </a:cubicBezTo>
                  <a:cubicBezTo>
                    <a:pt x="117" y="64"/>
                    <a:pt x="120" y="53"/>
                    <a:pt x="115" y="44"/>
                  </a:cubicBezTo>
                  <a:close/>
                  <a:moveTo>
                    <a:pt x="92" y="60"/>
                  </a:moveTo>
                  <a:cubicBezTo>
                    <a:pt x="49" y="85"/>
                    <a:pt x="49" y="85"/>
                    <a:pt x="49" y="85"/>
                  </a:cubicBezTo>
                  <a:cubicBezTo>
                    <a:pt x="43" y="89"/>
                    <a:pt x="36" y="87"/>
                    <a:pt x="32" y="81"/>
                  </a:cubicBezTo>
                  <a:cubicBezTo>
                    <a:pt x="23" y="65"/>
                    <a:pt x="23" y="65"/>
                    <a:pt x="23" y="65"/>
                  </a:cubicBezTo>
                  <a:cubicBezTo>
                    <a:pt x="20" y="59"/>
                    <a:pt x="22" y="51"/>
                    <a:pt x="28" y="48"/>
                  </a:cubicBezTo>
                  <a:cubicBezTo>
                    <a:pt x="71" y="23"/>
                    <a:pt x="71" y="23"/>
                    <a:pt x="71" y="23"/>
                  </a:cubicBezTo>
                  <a:cubicBezTo>
                    <a:pt x="77" y="19"/>
                    <a:pt x="84" y="21"/>
                    <a:pt x="87" y="27"/>
                  </a:cubicBezTo>
                  <a:cubicBezTo>
                    <a:pt x="97" y="43"/>
                    <a:pt x="97" y="43"/>
                    <a:pt x="97" y="43"/>
                  </a:cubicBezTo>
                  <a:cubicBezTo>
                    <a:pt x="100" y="49"/>
                    <a:pt x="98" y="57"/>
                    <a:pt x="92" y="60"/>
                  </a:cubicBezTo>
                  <a:close/>
                  <a:moveTo>
                    <a:pt x="167" y="39"/>
                  </a:moveTo>
                  <a:cubicBezTo>
                    <a:pt x="119" y="11"/>
                    <a:pt x="119" y="11"/>
                    <a:pt x="119" y="11"/>
                  </a:cubicBezTo>
                  <a:cubicBezTo>
                    <a:pt x="117" y="13"/>
                    <a:pt x="114" y="16"/>
                    <a:pt x="114" y="19"/>
                  </a:cubicBezTo>
                  <a:cubicBezTo>
                    <a:pt x="114" y="22"/>
                    <a:pt x="116" y="26"/>
                    <a:pt x="118" y="29"/>
                  </a:cubicBezTo>
                  <a:cubicBezTo>
                    <a:pt x="151" y="47"/>
                    <a:pt x="151" y="47"/>
                    <a:pt x="151" y="47"/>
                  </a:cubicBezTo>
                  <a:cubicBezTo>
                    <a:pt x="157" y="51"/>
                    <a:pt x="159" y="58"/>
                    <a:pt x="156" y="64"/>
                  </a:cubicBezTo>
                  <a:cubicBezTo>
                    <a:pt x="147" y="80"/>
                    <a:pt x="147" y="80"/>
                    <a:pt x="147" y="80"/>
                  </a:cubicBezTo>
                  <a:cubicBezTo>
                    <a:pt x="143" y="86"/>
                    <a:pt x="136" y="88"/>
                    <a:pt x="130" y="85"/>
                  </a:cubicBezTo>
                  <a:cubicBezTo>
                    <a:pt x="114" y="76"/>
                    <a:pt x="114" y="76"/>
                    <a:pt x="114" y="76"/>
                  </a:cubicBezTo>
                  <a:cubicBezTo>
                    <a:pt x="112" y="77"/>
                    <a:pt x="110" y="78"/>
                    <a:pt x="108" y="80"/>
                  </a:cubicBezTo>
                  <a:cubicBezTo>
                    <a:pt x="106" y="82"/>
                    <a:pt x="105" y="86"/>
                    <a:pt x="105" y="89"/>
                  </a:cubicBezTo>
                  <a:cubicBezTo>
                    <a:pt x="130" y="103"/>
                    <a:pt x="130" y="103"/>
                    <a:pt x="130" y="103"/>
                  </a:cubicBezTo>
                  <a:cubicBezTo>
                    <a:pt x="139" y="108"/>
                    <a:pt x="150" y="105"/>
                    <a:pt x="155" y="96"/>
                  </a:cubicBezTo>
                  <a:cubicBezTo>
                    <a:pt x="174" y="64"/>
                    <a:pt x="174" y="64"/>
                    <a:pt x="174" y="64"/>
                  </a:cubicBezTo>
                  <a:cubicBezTo>
                    <a:pt x="179" y="55"/>
                    <a:pt x="176" y="44"/>
                    <a:pt x="167" y="39"/>
                  </a:cubicBezTo>
                  <a:close/>
                  <a:moveTo>
                    <a:pt x="167" y="39"/>
                  </a:moveTo>
                  <a:cubicBezTo>
                    <a:pt x="167" y="39"/>
                    <a:pt x="167" y="39"/>
                    <a:pt x="167" y="39"/>
                  </a:cubicBezTo>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grpSp>
          <p:nvGrpSpPr>
            <p:cNvPr id="10" name="Group 9">
              <a:extLst>
                <a:ext uri="{FF2B5EF4-FFF2-40B4-BE49-F238E27FC236}">
                  <a16:creationId xmlns:a16="http://schemas.microsoft.com/office/drawing/2014/main" id="{C4D8A52F-4139-8F89-4D01-D2EE24FC9CF3}"/>
                </a:ext>
              </a:extLst>
            </p:cNvPr>
            <p:cNvGrpSpPr/>
            <p:nvPr/>
          </p:nvGrpSpPr>
          <p:grpSpPr>
            <a:xfrm>
              <a:off x="9202738" y="1288671"/>
              <a:ext cx="2023313" cy="4231351"/>
              <a:chOff x="1079867" y="1288671"/>
              <a:chExt cx="2023313" cy="4231351"/>
            </a:xfrm>
          </p:grpSpPr>
          <p:sp>
            <p:nvSpPr>
              <p:cNvPr id="12" name="TextBox 11">
                <a:extLst>
                  <a:ext uri="{FF2B5EF4-FFF2-40B4-BE49-F238E27FC236}">
                    <a16:creationId xmlns:a16="http://schemas.microsoft.com/office/drawing/2014/main" id="{B397C44D-3425-5A2D-DB66-07200E892C7F}"/>
                  </a:ext>
                </a:extLst>
              </p:cNvPr>
              <p:cNvSpPr txBox="1"/>
              <p:nvPr/>
            </p:nvSpPr>
            <p:spPr>
              <a:xfrm>
                <a:off x="1529548" y="1288671"/>
                <a:ext cx="1123950" cy="246222"/>
              </a:xfrm>
              <a:prstGeom prst="rect">
                <a:avLst/>
              </a:prstGeom>
              <a:noFill/>
            </p:spPr>
            <p:txBody>
              <a:bodyPr wrap="square" rtlCol="0">
                <a:spAutoFit/>
              </a:bodyPr>
              <a:lstStyle/>
              <a:p>
                <a:pPr algn="ctr"/>
                <a:r>
                  <a:rPr lang="en-US" sz="2600" dirty="0">
                    <a:latin typeface="Raleway SemiBold" panose="020B0703030101060003" pitchFamily="34" charset="0"/>
                    <a:cs typeface="Poppins SemiBold" panose="00000700000000000000" pitchFamily="2" charset="0"/>
                  </a:rPr>
                  <a:t>Your Title A </a:t>
                </a:r>
              </a:p>
            </p:txBody>
          </p:sp>
          <p:sp>
            <p:nvSpPr>
              <p:cNvPr id="13" name="TextBox 12">
                <a:extLst>
                  <a:ext uri="{FF2B5EF4-FFF2-40B4-BE49-F238E27FC236}">
                    <a16:creationId xmlns:a16="http://schemas.microsoft.com/office/drawing/2014/main" id="{1A6736E0-1D57-B2AC-C288-7E42B2A2467E}"/>
                  </a:ext>
                </a:extLst>
              </p:cNvPr>
              <p:cNvSpPr txBox="1"/>
              <p:nvPr/>
            </p:nvSpPr>
            <p:spPr>
              <a:xfrm>
                <a:off x="1079867" y="1497840"/>
                <a:ext cx="2023313" cy="638028"/>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looked more great to obscure Words connecter to be is a Lorem passage all this going.</a:t>
                </a:r>
              </a:p>
            </p:txBody>
          </p:sp>
          <p:sp>
            <p:nvSpPr>
              <p:cNvPr id="14" name="TextBox 13">
                <a:extLst>
                  <a:ext uri="{FF2B5EF4-FFF2-40B4-BE49-F238E27FC236}">
                    <a16:creationId xmlns:a16="http://schemas.microsoft.com/office/drawing/2014/main" id="{F3EB17CE-BE87-71E6-C51D-54DF928C413E}"/>
                  </a:ext>
                </a:extLst>
              </p:cNvPr>
              <p:cNvSpPr txBox="1"/>
              <p:nvPr/>
            </p:nvSpPr>
            <p:spPr>
              <a:xfrm>
                <a:off x="1529548" y="2980748"/>
                <a:ext cx="1123950" cy="246222"/>
              </a:xfrm>
              <a:prstGeom prst="rect">
                <a:avLst/>
              </a:prstGeom>
              <a:noFill/>
            </p:spPr>
            <p:txBody>
              <a:bodyPr wrap="square" rtlCol="0">
                <a:spAutoFit/>
              </a:bodyPr>
              <a:lstStyle/>
              <a:p>
                <a:pPr algn="ctr"/>
                <a:r>
                  <a:rPr lang="en-US" sz="2600" dirty="0">
                    <a:latin typeface="Raleway SemiBold" panose="020B0703030101060003" pitchFamily="34" charset="0"/>
                    <a:cs typeface="Poppins SemiBold" panose="00000700000000000000" pitchFamily="2" charset="0"/>
                  </a:rPr>
                  <a:t>Your Title A </a:t>
                </a:r>
              </a:p>
            </p:txBody>
          </p:sp>
          <p:sp>
            <p:nvSpPr>
              <p:cNvPr id="15" name="TextBox 14">
                <a:extLst>
                  <a:ext uri="{FF2B5EF4-FFF2-40B4-BE49-F238E27FC236}">
                    <a16:creationId xmlns:a16="http://schemas.microsoft.com/office/drawing/2014/main" id="{670E4738-B450-7241-2D8D-19401729D44B}"/>
                  </a:ext>
                </a:extLst>
              </p:cNvPr>
              <p:cNvSpPr txBox="1"/>
              <p:nvPr/>
            </p:nvSpPr>
            <p:spPr>
              <a:xfrm>
                <a:off x="1079867" y="3189917"/>
                <a:ext cx="2023313" cy="638028"/>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looked more great to obscure Words connecter to be is a Lorem passage all this going.</a:t>
                </a:r>
              </a:p>
            </p:txBody>
          </p:sp>
          <p:sp>
            <p:nvSpPr>
              <p:cNvPr id="16" name="TextBox 15">
                <a:extLst>
                  <a:ext uri="{FF2B5EF4-FFF2-40B4-BE49-F238E27FC236}">
                    <a16:creationId xmlns:a16="http://schemas.microsoft.com/office/drawing/2014/main" id="{B559E18E-17BB-1FA3-1B5D-25FE00CCCEA3}"/>
                  </a:ext>
                </a:extLst>
              </p:cNvPr>
              <p:cNvSpPr txBox="1"/>
              <p:nvPr/>
            </p:nvSpPr>
            <p:spPr>
              <a:xfrm>
                <a:off x="1529548" y="4672825"/>
                <a:ext cx="1123950" cy="246222"/>
              </a:xfrm>
              <a:prstGeom prst="rect">
                <a:avLst/>
              </a:prstGeom>
              <a:noFill/>
            </p:spPr>
            <p:txBody>
              <a:bodyPr wrap="square" rtlCol="0">
                <a:spAutoFit/>
              </a:bodyPr>
              <a:lstStyle/>
              <a:p>
                <a:pPr algn="ctr"/>
                <a:r>
                  <a:rPr lang="en-US" sz="2600" dirty="0">
                    <a:latin typeface="Raleway SemiBold" panose="020B0703030101060003" pitchFamily="34" charset="0"/>
                    <a:cs typeface="Poppins SemiBold" panose="00000700000000000000" pitchFamily="2" charset="0"/>
                  </a:rPr>
                  <a:t>Your Title A </a:t>
                </a:r>
              </a:p>
            </p:txBody>
          </p:sp>
          <p:sp>
            <p:nvSpPr>
              <p:cNvPr id="17" name="TextBox 16">
                <a:extLst>
                  <a:ext uri="{FF2B5EF4-FFF2-40B4-BE49-F238E27FC236}">
                    <a16:creationId xmlns:a16="http://schemas.microsoft.com/office/drawing/2014/main" id="{E337425D-7FEF-6E2D-AFC4-03011150F9CC}"/>
                  </a:ext>
                </a:extLst>
              </p:cNvPr>
              <p:cNvSpPr txBox="1"/>
              <p:nvPr/>
            </p:nvSpPr>
            <p:spPr>
              <a:xfrm>
                <a:off x="1079867" y="4881994"/>
                <a:ext cx="2023313" cy="638028"/>
              </a:xfrm>
              <a:prstGeom prst="rect">
                <a:avLst/>
              </a:prstGeom>
              <a:noFill/>
            </p:spPr>
            <p:txBody>
              <a:bodyPr wrap="square" rtlCol="0">
                <a:spAutoFit/>
              </a:bodyPr>
              <a:lstStyle/>
              <a:p>
                <a:pPr algn="ctr">
                  <a:lnSpc>
                    <a:spcPts val="3200"/>
                  </a:lnSpc>
                </a:pPr>
                <a:r>
                  <a:rPr lang="en-US" sz="1800" dirty="0">
                    <a:latin typeface="Raleway" panose="020B0503030101060003" pitchFamily="34" charset="0"/>
                    <a:cs typeface="Poppins Light" panose="00000400000000000000" pitchFamily="2" charset="0"/>
                  </a:rPr>
                  <a:t>looked more great to obscure Words connecter to be is a Lorem passage all this going.</a:t>
                </a:r>
              </a:p>
            </p:txBody>
          </p:sp>
        </p:grpSp>
        <p:sp>
          <p:nvSpPr>
            <p:cNvPr id="11" name="Freeform 175">
              <a:extLst>
                <a:ext uri="{FF2B5EF4-FFF2-40B4-BE49-F238E27FC236}">
                  <a16:creationId xmlns:a16="http://schemas.microsoft.com/office/drawing/2014/main" id="{81267FC3-99AE-388D-14C5-78E3FDD0A28E}"/>
                </a:ext>
              </a:extLst>
            </p:cNvPr>
            <p:cNvSpPr>
              <a:spLocks noEditPoints="1"/>
            </p:cNvSpPr>
            <p:nvPr/>
          </p:nvSpPr>
          <p:spPr bwMode="auto">
            <a:xfrm>
              <a:off x="5905650" y="2889595"/>
              <a:ext cx="390871" cy="622640"/>
            </a:xfrm>
            <a:custGeom>
              <a:avLst/>
              <a:gdLst>
                <a:gd name="T0" fmla="*/ 93 w 109"/>
                <a:gd name="T1" fmla="*/ 49 h 163"/>
                <a:gd name="T2" fmla="*/ 16 w 109"/>
                <a:gd name="T3" fmla="*/ 49 h 163"/>
                <a:gd name="T4" fmla="*/ 1 w 109"/>
                <a:gd name="T5" fmla="*/ 64 h 163"/>
                <a:gd name="T6" fmla="*/ 9 w 109"/>
                <a:gd name="T7" fmla="*/ 149 h 163"/>
                <a:gd name="T8" fmla="*/ 24 w 109"/>
                <a:gd name="T9" fmla="*/ 163 h 163"/>
                <a:gd name="T10" fmla="*/ 87 w 109"/>
                <a:gd name="T11" fmla="*/ 163 h 163"/>
                <a:gd name="T12" fmla="*/ 101 w 109"/>
                <a:gd name="T13" fmla="*/ 149 h 163"/>
                <a:gd name="T14" fmla="*/ 108 w 109"/>
                <a:gd name="T15" fmla="*/ 64 h 163"/>
                <a:gd name="T16" fmla="*/ 93 w 109"/>
                <a:gd name="T17" fmla="*/ 49 h 163"/>
                <a:gd name="T18" fmla="*/ 35 w 109"/>
                <a:gd name="T19" fmla="*/ 137 h 163"/>
                <a:gd name="T20" fmla="*/ 28 w 109"/>
                <a:gd name="T21" fmla="*/ 145 h 163"/>
                <a:gd name="T22" fmla="*/ 20 w 109"/>
                <a:gd name="T23" fmla="*/ 137 h 163"/>
                <a:gd name="T24" fmla="*/ 20 w 109"/>
                <a:gd name="T25" fmla="*/ 71 h 163"/>
                <a:gd name="T26" fmla="*/ 28 w 109"/>
                <a:gd name="T27" fmla="*/ 64 h 163"/>
                <a:gd name="T28" fmla="*/ 35 w 109"/>
                <a:gd name="T29" fmla="*/ 71 h 163"/>
                <a:gd name="T30" fmla="*/ 35 w 109"/>
                <a:gd name="T31" fmla="*/ 137 h 163"/>
                <a:gd name="T32" fmla="*/ 61 w 109"/>
                <a:gd name="T33" fmla="*/ 137 h 163"/>
                <a:gd name="T34" fmla="*/ 53 w 109"/>
                <a:gd name="T35" fmla="*/ 145 h 163"/>
                <a:gd name="T36" fmla="*/ 46 w 109"/>
                <a:gd name="T37" fmla="*/ 137 h 163"/>
                <a:gd name="T38" fmla="*/ 46 w 109"/>
                <a:gd name="T39" fmla="*/ 71 h 163"/>
                <a:gd name="T40" fmla="*/ 53 w 109"/>
                <a:gd name="T41" fmla="*/ 64 h 163"/>
                <a:gd name="T42" fmla="*/ 61 w 109"/>
                <a:gd name="T43" fmla="*/ 71 h 163"/>
                <a:gd name="T44" fmla="*/ 61 w 109"/>
                <a:gd name="T45" fmla="*/ 137 h 163"/>
                <a:gd name="T46" fmla="*/ 87 w 109"/>
                <a:gd name="T47" fmla="*/ 137 h 163"/>
                <a:gd name="T48" fmla="*/ 79 w 109"/>
                <a:gd name="T49" fmla="*/ 145 h 163"/>
                <a:gd name="T50" fmla="*/ 72 w 109"/>
                <a:gd name="T51" fmla="*/ 137 h 163"/>
                <a:gd name="T52" fmla="*/ 72 w 109"/>
                <a:gd name="T53" fmla="*/ 71 h 163"/>
                <a:gd name="T54" fmla="*/ 79 w 109"/>
                <a:gd name="T55" fmla="*/ 64 h 163"/>
                <a:gd name="T56" fmla="*/ 87 w 109"/>
                <a:gd name="T57" fmla="*/ 71 h 163"/>
                <a:gd name="T58" fmla="*/ 87 w 109"/>
                <a:gd name="T59" fmla="*/ 137 h 163"/>
                <a:gd name="T60" fmla="*/ 12 w 109"/>
                <a:gd name="T61" fmla="*/ 42 h 163"/>
                <a:gd name="T62" fmla="*/ 101 w 109"/>
                <a:gd name="T63" fmla="*/ 19 h 163"/>
                <a:gd name="T64" fmla="*/ 108 w 109"/>
                <a:gd name="T65" fmla="*/ 8 h 163"/>
                <a:gd name="T66" fmla="*/ 97 w 109"/>
                <a:gd name="T67" fmla="*/ 1 h 163"/>
                <a:gd name="T68" fmla="*/ 69 w 109"/>
                <a:gd name="T69" fmla="*/ 8 h 163"/>
                <a:gd name="T70" fmla="*/ 57 w 109"/>
                <a:gd name="T71" fmla="*/ 3 h 163"/>
                <a:gd name="T72" fmla="*/ 47 w 109"/>
                <a:gd name="T73" fmla="*/ 6 h 163"/>
                <a:gd name="T74" fmla="*/ 38 w 109"/>
                <a:gd name="T75" fmla="*/ 16 h 163"/>
                <a:gd name="T76" fmla="*/ 7 w 109"/>
                <a:gd name="T77" fmla="*/ 24 h 163"/>
                <a:gd name="T78" fmla="*/ 1 w 109"/>
                <a:gd name="T79" fmla="*/ 35 h 163"/>
                <a:gd name="T80" fmla="*/ 12 w 109"/>
                <a:gd name="T81" fmla="*/ 42 h 163"/>
                <a:gd name="T82" fmla="*/ 12 w 109"/>
                <a:gd name="T83" fmla="*/ 42 h 163"/>
                <a:gd name="T84" fmla="*/ 12 w 109"/>
                <a:gd name="T85" fmla="*/ 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9" h="163">
                  <a:moveTo>
                    <a:pt x="93" y="49"/>
                  </a:moveTo>
                  <a:cubicBezTo>
                    <a:pt x="16" y="49"/>
                    <a:pt x="16" y="49"/>
                    <a:pt x="16" y="49"/>
                  </a:cubicBezTo>
                  <a:cubicBezTo>
                    <a:pt x="8" y="49"/>
                    <a:pt x="1" y="56"/>
                    <a:pt x="1" y="64"/>
                  </a:cubicBezTo>
                  <a:cubicBezTo>
                    <a:pt x="9" y="149"/>
                    <a:pt x="9" y="149"/>
                    <a:pt x="9" y="149"/>
                  </a:cubicBezTo>
                  <a:cubicBezTo>
                    <a:pt x="9" y="157"/>
                    <a:pt x="16" y="163"/>
                    <a:pt x="24" y="163"/>
                  </a:cubicBezTo>
                  <a:cubicBezTo>
                    <a:pt x="87" y="163"/>
                    <a:pt x="87" y="163"/>
                    <a:pt x="87" y="163"/>
                  </a:cubicBezTo>
                  <a:cubicBezTo>
                    <a:pt x="95" y="163"/>
                    <a:pt x="101" y="157"/>
                    <a:pt x="101" y="149"/>
                  </a:cubicBezTo>
                  <a:cubicBezTo>
                    <a:pt x="108" y="64"/>
                    <a:pt x="108" y="64"/>
                    <a:pt x="108" y="64"/>
                  </a:cubicBezTo>
                  <a:cubicBezTo>
                    <a:pt x="108" y="56"/>
                    <a:pt x="101" y="49"/>
                    <a:pt x="93" y="49"/>
                  </a:cubicBezTo>
                  <a:close/>
                  <a:moveTo>
                    <a:pt x="35" y="137"/>
                  </a:moveTo>
                  <a:cubicBezTo>
                    <a:pt x="35" y="142"/>
                    <a:pt x="32" y="145"/>
                    <a:pt x="28" y="145"/>
                  </a:cubicBezTo>
                  <a:cubicBezTo>
                    <a:pt x="24" y="145"/>
                    <a:pt x="20" y="142"/>
                    <a:pt x="20" y="137"/>
                  </a:cubicBezTo>
                  <a:cubicBezTo>
                    <a:pt x="20" y="71"/>
                    <a:pt x="20" y="71"/>
                    <a:pt x="20" y="71"/>
                  </a:cubicBezTo>
                  <a:cubicBezTo>
                    <a:pt x="20" y="67"/>
                    <a:pt x="24" y="64"/>
                    <a:pt x="28" y="64"/>
                  </a:cubicBezTo>
                  <a:cubicBezTo>
                    <a:pt x="32" y="64"/>
                    <a:pt x="35" y="67"/>
                    <a:pt x="35" y="71"/>
                  </a:cubicBezTo>
                  <a:lnTo>
                    <a:pt x="35" y="137"/>
                  </a:lnTo>
                  <a:close/>
                  <a:moveTo>
                    <a:pt x="61" y="137"/>
                  </a:moveTo>
                  <a:cubicBezTo>
                    <a:pt x="61" y="142"/>
                    <a:pt x="57" y="145"/>
                    <a:pt x="53" y="145"/>
                  </a:cubicBezTo>
                  <a:cubicBezTo>
                    <a:pt x="49" y="145"/>
                    <a:pt x="46" y="142"/>
                    <a:pt x="46" y="137"/>
                  </a:cubicBezTo>
                  <a:cubicBezTo>
                    <a:pt x="46" y="71"/>
                    <a:pt x="46" y="71"/>
                    <a:pt x="46" y="71"/>
                  </a:cubicBezTo>
                  <a:cubicBezTo>
                    <a:pt x="46" y="67"/>
                    <a:pt x="49" y="64"/>
                    <a:pt x="53" y="64"/>
                  </a:cubicBezTo>
                  <a:cubicBezTo>
                    <a:pt x="57" y="64"/>
                    <a:pt x="61" y="67"/>
                    <a:pt x="61" y="71"/>
                  </a:cubicBezTo>
                  <a:lnTo>
                    <a:pt x="61" y="137"/>
                  </a:lnTo>
                  <a:close/>
                  <a:moveTo>
                    <a:pt x="87" y="137"/>
                  </a:moveTo>
                  <a:cubicBezTo>
                    <a:pt x="87" y="142"/>
                    <a:pt x="83" y="145"/>
                    <a:pt x="79" y="145"/>
                  </a:cubicBezTo>
                  <a:cubicBezTo>
                    <a:pt x="75" y="145"/>
                    <a:pt x="72" y="142"/>
                    <a:pt x="72" y="137"/>
                  </a:cubicBezTo>
                  <a:cubicBezTo>
                    <a:pt x="72" y="71"/>
                    <a:pt x="72" y="71"/>
                    <a:pt x="72" y="71"/>
                  </a:cubicBezTo>
                  <a:cubicBezTo>
                    <a:pt x="72" y="67"/>
                    <a:pt x="75" y="64"/>
                    <a:pt x="79" y="64"/>
                  </a:cubicBezTo>
                  <a:cubicBezTo>
                    <a:pt x="83" y="64"/>
                    <a:pt x="87" y="67"/>
                    <a:pt x="87" y="71"/>
                  </a:cubicBezTo>
                  <a:lnTo>
                    <a:pt x="87" y="137"/>
                  </a:lnTo>
                  <a:close/>
                  <a:moveTo>
                    <a:pt x="12" y="42"/>
                  </a:moveTo>
                  <a:cubicBezTo>
                    <a:pt x="101" y="19"/>
                    <a:pt x="101" y="19"/>
                    <a:pt x="101" y="19"/>
                  </a:cubicBezTo>
                  <a:cubicBezTo>
                    <a:pt x="106" y="18"/>
                    <a:pt x="109" y="12"/>
                    <a:pt x="108" y="8"/>
                  </a:cubicBezTo>
                  <a:cubicBezTo>
                    <a:pt x="107" y="3"/>
                    <a:pt x="102" y="0"/>
                    <a:pt x="97" y="1"/>
                  </a:cubicBezTo>
                  <a:cubicBezTo>
                    <a:pt x="69" y="8"/>
                    <a:pt x="69" y="8"/>
                    <a:pt x="69" y="8"/>
                  </a:cubicBezTo>
                  <a:cubicBezTo>
                    <a:pt x="67" y="4"/>
                    <a:pt x="62" y="2"/>
                    <a:pt x="57" y="3"/>
                  </a:cubicBezTo>
                  <a:cubicBezTo>
                    <a:pt x="47" y="6"/>
                    <a:pt x="47" y="6"/>
                    <a:pt x="47" y="6"/>
                  </a:cubicBezTo>
                  <a:cubicBezTo>
                    <a:pt x="42" y="7"/>
                    <a:pt x="39" y="11"/>
                    <a:pt x="38" y="16"/>
                  </a:cubicBezTo>
                  <a:cubicBezTo>
                    <a:pt x="7" y="24"/>
                    <a:pt x="7" y="24"/>
                    <a:pt x="7" y="24"/>
                  </a:cubicBezTo>
                  <a:cubicBezTo>
                    <a:pt x="2" y="25"/>
                    <a:pt x="0" y="30"/>
                    <a:pt x="1" y="35"/>
                  </a:cubicBezTo>
                  <a:cubicBezTo>
                    <a:pt x="2" y="40"/>
                    <a:pt x="7" y="43"/>
                    <a:pt x="12" y="42"/>
                  </a:cubicBezTo>
                  <a:close/>
                  <a:moveTo>
                    <a:pt x="12" y="42"/>
                  </a:moveTo>
                  <a:cubicBezTo>
                    <a:pt x="12" y="42"/>
                    <a:pt x="12" y="42"/>
                    <a:pt x="12" y="42"/>
                  </a:cubicBezTo>
                </a:path>
              </a:pathLst>
            </a:custGeom>
            <a:solidFill>
              <a:schemeClr val="tx1"/>
            </a:solidFill>
            <a:ln>
              <a:noFill/>
            </a:ln>
          </p:spPr>
          <p:txBody>
            <a:bodyPr vert="horz" wrap="square" lIns="182880" tIns="91440" rIns="182880" bIns="91440" numCol="1" anchor="t" anchorCtr="0" compatLnSpc="1">
              <a:prstTxWarp prst="textNoShape">
                <a:avLst/>
              </a:prstTxWarp>
            </a:bodyPr>
            <a:lstStyle/>
            <a:p>
              <a:endParaRPr lang="en-US" sz="7200"/>
            </a:p>
          </p:txBody>
        </p:sp>
      </p:grpSp>
    </p:spTree>
    <p:extLst>
      <p:ext uri="{BB962C8B-B14F-4D97-AF65-F5344CB8AC3E}">
        <p14:creationId xmlns:p14="http://schemas.microsoft.com/office/powerpoint/2010/main" val="12321678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65F2CB9-D68D-1411-1D05-F23BD69A3FA2}"/>
              </a:ext>
            </a:extLst>
          </p:cNvPr>
          <p:cNvGrpSpPr/>
          <p:nvPr/>
        </p:nvGrpSpPr>
        <p:grpSpPr>
          <a:xfrm>
            <a:off x="2733796" y="1517117"/>
            <a:ext cx="21650204" cy="12196818"/>
            <a:chOff x="1366898" y="307605"/>
            <a:chExt cx="10825102" cy="6098409"/>
          </a:xfrm>
        </p:grpSpPr>
        <p:sp>
          <p:nvSpPr>
            <p:cNvPr id="3" name="Freeform 16">
              <a:extLst>
                <a:ext uri="{FF2B5EF4-FFF2-40B4-BE49-F238E27FC236}">
                  <a16:creationId xmlns:a16="http://schemas.microsoft.com/office/drawing/2014/main" id="{B25FE271-C28A-4D7F-40B6-2C0924D31E3F}"/>
                </a:ext>
              </a:extLst>
            </p:cNvPr>
            <p:cNvSpPr>
              <a:spLocks/>
            </p:cNvSpPr>
            <p:nvPr/>
          </p:nvSpPr>
          <p:spPr bwMode="auto">
            <a:xfrm>
              <a:off x="6158231" y="3837222"/>
              <a:ext cx="6033769" cy="904447"/>
            </a:xfrm>
            <a:custGeom>
              <a:avLst/>
              <a:gdLst>
                <a:gd name="T0" fmla="*/ 909 w 1461"/>
                <a:gd name="T1" fmla="*/ 219 h 219"/>
                <a:gd name="T2" fmla="*/ 0 w 1461"/>
                <a:gd name="T3" fmla="*/ 219 h 219"/>
                <a:gd name="T4" fmla="*/ 0 w 1461"/>
                <a:gd name="T5" fmla="*/ 0 h 219"/>
                <a:gd name="T6" fmla="*/ 796 w 1461"/>
                <a:gd name="T7" fmla="*/ 0 h 219"/>
                <a:gd name="T8" fmla="*/ 1461 w 1461"/>
                <a:gd name="T9" fmla="*/ 0 h 219"/>
                <a:gd name="T10" fmla="*/ 1461 w 1461"/>
                <a:gd name="T11" fmla="*/ 219 h 219"/>
                <a:gd name="T12" fmla="*/ 909 w 1461"/>
                <a:gd name="T13" fmla="*/ 219 h 219"/>
              </a:gdLst>
              <a:ahLst/>
              <a:cxnLst>
                <a:cxn ang="0">
                  <a:pos x="T0" y="T1"/>
                </a:cxn>
                <a:cxn ang="0">
                  <a:pos x="T2" y="T3"/>
                </a:cxn>
                <a:cxn ang="0">
                  <a:pos x="T4" y="T5"/>
                </a:cxn>
                <a:cxn ang="0">
                  <a:pos x="T6" y="T7"/>
                </a:cxn>
                <a:cxn ang="0">
                  <a:pos x="T8" y="T9"/>
                </a:cxn>
                <a:cxn ang="0">
                  <a:pos x="T10" y="T11"/>
                </a:cxn>
                <a:cxn ang="0">
                  <a:pos x="T12" y="T13"/>
                </a:cxn>
              </a:cxnLst>
              <a:rect l="0" t="0" r="r" b="b"/>
              <a:pathLst>
                <a:path w="1461" h="219">
                  <a:moveTo>
                    <a:pt x="909" y="219"/>
                  </a:moveTo>
                  <a:lnTo>
                    <a:pt x="0" y="219"/>
                  </a:lnTo>
                  <a:lnTo>
                    <a:pt x="0" y="0"/>
                  </a:lnTo>
                  <a:lnTo>
                    <a:pt x="796" y="0"/>
                  </a:lnTo>
                  <a:lnTo>
                    <a:pt x="1461" y="0"/>
                  </a:lnTo>
                  <a:lnTo>
                    <a:pt x="1461" y="219"/>
                  </a:lnTo>
                  <a:lnTo>
                    <a:pt x="909" y="219"/>
                  </a:lnTo>
                  <a:close/>
                </a:path>
              </a:pathLst>
            </a:custGeom>
            <a:solidFill>
              <a:schemeClr val="accent3"/>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4" name="Freeform 17">
              <a:extLst>
                <a:ext uri="{FF2B5EF4-FFF2-40B4-BE49-F238E27FC236}">
                  <a16:creationId xmlns:a16="http://schemas.microsoft.com/office/drawing/2014/main" id="{339851CE-472B-4162-85D9-7855FB9D4770}"/>
                </a:ext>
              </a:extLst>
            </p:cNvPr>
            <p:cNvSpPr>
              <a:spLocks/>
            </p:cNvSpPr>
            <p:nvPr/>
          </p:nvSpPr>
          <p:spPr bwMode="auto">
            <a:xfrm>
              <a:off x="6158231" y="2342204"/>
              <a:ext cx="1590008" cy="2428372"/>
            </a:xfrm>
            <a:custGeom>
              <a:avLst/>
              <a:gdLst>
                <a:gd name="T0" fmla="*/ 18 w 205"/>
                <a:gd name="T1" fmla="*/ 268 h 312"/>
                <a:gd name="T2" fmla="*/ 205 w 205"/>
                <a:gd name="T3" fmla="*/ 81 h 312"/>
                <a:gd name="T4" fmla="*/ 205 w 205"/>
                <a:gd name="T5" fmla="*/ 0 h 312"/>
                <a:gd name="T6" fmla="*/ 124 w 205"/>
                <a:gd name="T7" fmla="*/ 0 h 312"/>
                <a:gd name="T8" fmla="*/ 18 w 205"/>
                <a:gd name="T9" fmla="*/ 106 h 312"/>
                <a:gd name="T10" fmla="*/ 0 w 205"/>
                <a:gd name="T11" fmla="*/ 151 h 312"/>
                <a:gd name="T12" fmla="*/ 0 w 205"/>
                <a:gd name="T13" fmla="*/ 312 h 312"/>
                <a:gd name="T14" fmla="*/ 18 w 205"/>
                <a:gd name="T15" fmla="*/ 268 h 3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5" h="312">
                  <a:moveTo>
                    <a:pt x="18" y="268"/>
                  </a:moveTo>
                  <a:cubicBezTo>
                    <a:pt x="205" y="81"/>
                    <a:pt x="205" y="81"/>
                    <a:pt x="205" y="81"/>
                  </a:cubicBezTo>
                  <a:cubicBezTo>
                    <a:pt x="205" y="0"/>
                    <a:pt x="205" y="0"/>
                    <a:pt x="205" y="0"/>
                  </a:cubicBezTo>
                  <a:cubicBezTo>
                    <a:pt x="124" y="0"/>
                    <a:pt x="124" y="0"/>
                    <a:pt x="124" y="0"/>
                  </a:cubicBezTo>
                  <a:cubicBezTo>
                    <a:pt x="18" y="106"/>
                    <a:pt x="18" y="106"/>
                    <a:pt x="18" y="106"/>
                  </a:cubicBezTo>
                  <a:cubicBezTo>
                    <a:pt x="6" y="119"/>
                    <a:pt x="0" y="135"/>
                    <a:pt x="0" y="151"/>
                  </a:cubicBezTo>
                  <a:cubicBezTo>
                    <a:pt x="0" y="312"/>
                    <a:pt x="0" y="312"/>
                    <a:pt x="0" y="312"/>
                  </a:cubicBezTo>
                  <a:cubicBezTo>
                    <a:pt x="0" y="296"/>
                    <a:pt x="6" y="280"/>
                    <a:pt x="18" y="268"/>
                  </a:cubicBezTo>
                  <a:close/>
                </a:path>
              </a:pathLst>
            </a:custGeom>
            <a:solidFill>
              <a:schemeClr val="accent3">
                <a:lumMod val="75000"/>
              </a:schemeClr>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5" name="Freeform 18">
              <a:extLst>
                <a:ext uri="{FF2B5EF4-FFF2-40B4-BE49-F238E27FC236}">
                  <a16:creationId xmlns:a16="http://schemas.microsoft.com/office/drawing/2014/main" id="{5C64A790-8AD6-E0D8-8B81-984D01C7CB57}"/>
                </a:ext>
              </a:extLst>
            </p:cNvPr>
            <p:cNvSpPr>
              <a:spLocks/>
            </p:cNvSpPr>
            <p:nvPr/>
          </p:nvSpPr>
          <p:spPr bwMode="auto">
            <a:xfrm>
              <a:off x="3853754" y="4663199"/>
              <a:ext cx="8338246" cy="904447"/>
            </a:xfrm>
            <a:custGeom>
              <a:avLst/>
              <a:gdLst>
                <a:gd name="T0" fmla="*/ 1262 w 2019"/>
                <a:gd name="T1" fmla="*/ 219 h 219"/>
                <a:gd name="T2" fmla="*/ 0 w 2019"/>
                <a:gd name="T3" fmla="*/ 219 h 219"/>
                <a:gd name="T4" fmla="*/ 0 w 2019"/>
                <a:gd name="T5" fmla="*/ 0 h 219"/>
                <a:gd name="T6" fmla="*/ 1105 w 2019"/>
                <a:gd name="T7" fmla="*/ 0 h 219"/>
                <a:gd name="T8" fmla="*/ 2019 w 2019"/>
                <a:gd name="T9" fmla="*/ 0 h 219"/>
                <a:gd name="T10" fmla="*/ 2019 w 2019"/>
                <a:gd name="T11" fmla="*/ 219 h 219"/>
                <a:gd name="T12" fmla="*/ 1262 w 2019"/>
                <a:gd name="T13" fmla="*/ 219 h 219"/>
              </a:gdLst>
              <a:ahLst/>
              <a:cxnLst>
                <a:cxn ang="0">
                  <a:pos x="T0" y="T1"/>
                </a:cxn>
                <a:cxn ang="0">
                  <a:pos x="T2" y="T3"/>
                </a:cxn>
                <a:cxn ang="0">
                  <a:pos x="T4" y="T5"/>
                </a:cxn>
                <a:cxn ang="0">
                  <a:pos x="T6" y="T7"/>
                </a:cxn>
                <a:cxn ang="0">
                  <a:pos x="T8" y="T9"/>
                </a:cxn>
                <a:cxn ang="0">
                  <a:pos x="T10" y="T11"/>
                </a:cxn>
                <a:cxn ang="0">
                  <a:pos x="T12" y="T13"/>
                </a:cxn>
              </a:cxnLst>
              <a:rect l="0" t="0" r="r" b="b"/>
              <a:pathLst>
                <a:path w="2019" h="219">
                  <a:moveTo>
                    <a:pt x="1262" y="219"/>
                  </a:moveTo>
                  <a:lnTo>
                    <a:pt x="0" y="219"/>
                  </a:lnTo>
                  <a:lnTo>
                    <a:pt x="0" y="0"/>
                  </a:lnTo>
                  <a:lnTo>
                    <a:pt x="1105" y="0"/>
                  </a:lnTo>
                  <a:lnTo>
                    <a:pt x="2019" y="0"/>
                  </a:lnTo>
                  <a:lnTo>
                    <a:pt x="2019" y="219"/>
                  </a:lnTo>
                  <a:lnTo>
                    <a:pt x="1262" y="219"/>
                  </a:lnTo>
                  <a:close/>
                </a:path>
              </a:pathLst>
            </a:custGeom>
            <a:solidFill>
              <a:schemeClr val="accent2"/>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6" name="Freeform 20">
              <a:extLst>
                <a:ext uri="{FF2B5EF4-FFF2-40B4-BE49-F238E27FC236}">
                  <a16:creationId xmlns:a16="http://schemas.microsoft.com/office/drawing/2014/main" id="{7B940695-34C0-D6DF-20CA-901D99EC0A74}"/>
                </a:ext>
              </a:extLst>
            </p:cNvPr>
            <p:cNvSpPr>
              <a:spLocks/>
            </p:cNvSpPr>
            <p:nvPr/>
          </p:nvSpPr>
          <p:spPr bwMode="auto">
            <a:xfrm>
              <a:off x="3853754" y="4663199"/>
              <a:ext cx="8338246" cy="904447"/>
            </a:xfrm>
            <a:custGeom>
              <a:avLst/>
              <a:gdLst>
                <a:gd name="T0" fmla="*/ 1140 w 2019"/>
                <a:gd name="T1" fmla="*/ 0 h 219"/>
                <a:gd name="T2" fmla="*/ 0 w 2019"/>
                <a:gd name="T3" fmla="*/ 0 h 219"/>
                <a:gd name="T4" fmla="*/ 0 w 2019"/>
                <a:gd name="T5" fmla="*/ 219 h 219"/>
                <a:gd name="T6" fmla="*/ 2019 w 2019"/>
                <a:gd name="T7" fmla="*/ 219 h 219"/>
                <a:gd name="T8" fmla="*/ 2019 w 2019"/>
                <a:gd name="T9" fmla="*/ 2 h 219"/>
                <a:gd name="T10" fmla="*/ 1140 w 2019"/>
                <a:gd name="T11" fmla="*/ 2 h 219"/>
              </a:gdLst>
              <a:ahLst/>
              <a:cxnLst>
                <a:cxn ang="0">
                  <a:pos x="T0" y="T1"/>
                </a:cxn>
                <a:cxn ang="0">
                  <a:pos x="T2" y="T3"/>
                </a:cxn>
                <a:cxn ang="0">
                  <a:pos x="T4" y="T5"/>
                </a:cxn>
                <a:cxn ang="0">
                  <a:pos x="T6" y="T7"/>
                </a:cxn>
                <a:cxn ang="0">
                  <a:pos x="T8" y="T9"/>
                </a:cxn>
                <a:cxn ang="0">
                  <a:pos x="T10" y="T11"/>
                </a:cxn>
              </a:cxnLst>
              <a:rect l="0" t="0" r="r" b="b"/>
              <a:pathLst>
                <a:path w="2019" h="219">
                  <a:moveTo>
                    <a:pt x="1140" y="0"/>
                  </a:moveTo>
                  <a:lnTo>
                    <a:pt x="0" y="0"/>
                  </a:lnTo>
                  <a:lnTo>
                    <a:pt x="0" y="219"/>
                  </a:lnTo>
                  <a:lnTo>
                    <a:pt x="2019" y="219"/>
                  </a:lnTo>
                  <a:lnTo>
                    <a:pt x="2019" y="2"/>
                  </a:lnTo>
                  <a:lnTo>
                    <a:pt x="114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7" name="Freeform 21">
              <a:extLst>
                <a:ext uri="{FF2B5EF4-FFF2-40B4-BE49-F238E27FC236}">
                  <a16:creationId xmlns:a16="http://schemas.microsoft.com/office/drawing/2014/main" id="{9154716A-DDB0-ABD6-EA94-C87B76CC6D09}"/>
                </a:ext>
              </a:extLst>
            </p:cNvPr>
            <p:cNvSpPr>
              <a:spLocks/>
            </p:cNvSpPr>
            <p:nvPr/>
          </p:nvSpPr>
          <p:spPr bwMode="auto">
            <a:xfrm>
              <a:off x="3853754" y="3143402"/>
              <a:ext cx="1598268" cy="2428372"/>
            </a:xfrm>
            <a:custGeom>
              <a:avLst/>
              <a:gdLst>
                <a:gd name="T0" fmla="*/ 19 w 206"/>
                <a:gd name="T1" fmla="*/ 268 h 312"/>
                <a:gd name="T2" fmla="*/ 206 w 206"/>
                <a:gd name="T3" fmla="*/ 80 h 312"/>
                <a:gd name="T4" fmla="*/ 206 w 206"/>
                <a:gd name="T5" fmla="*/ 0 h 312"/>
                <a:gd name="T6" fmla="*/ 125 w 206"/>
                <a:gd name="T7" fmla="*/ 0 h 312"/>
                <a:gd name="T8" fmla="*/ 19 w 206"/>
                <a:gd name="T9" fmla="*/ 106 h 312"/>
                <a:gd name="T10" fmla="*/ 0 w 206"/>
                <a:gd name="T11" fmla="*/ 150 h 312"/>
                <a:gd name="T12" fmla="*/ 0 w 206"/>
                <a:gd name="T13" fmla="*/ 312 h 312"/>
                <a:gd name="T14" fmla="*/ 19 w 206"/>
                <a:gd name="T15" fmla="*/ 268 h 3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312">
                  <a:moveTo>
                    <a:pt x="19" y="268"/>
                  </a:moveTo>
                  <a:cubicBezTo>
                    <a:pt x="206" y="80"/>
                    <a:pt x="206" y="80"/>
                    <a:pt x="206" y="80"/>
                  </a:cubicBezTo>
                  <a:cubicBezTo>
                    <a:pt x="206" y="0"/>
                    <a:pt x="206" y="0"/>
                    <a:pt x="206" y="0"/>
                  </a:cubicBezTo>
                  <a:cubicBezTo>
                    <a:pt x="125" y="0"/>
                    <a:pt x="125" y="0"/>
                    <a:pt x="125" y="0"/>
                  </a:cubicBezTo>
                  <a:cubicBezTo>
                    <a:pt x="19" y="106"/>
                    <a:pt x="19" y="106"/>
                    <a:pt x="19" y="106"/>
                  </a:cubicBezTo>
                  <a:cubicBezTo>
                    <a:pt x="7" y="118"/>
                    <a:pt x="0" y="134"/>
                    <a:pt x="0" y="150"/>
                  </a:cubicBezTo>
                  <a:cubicBezTo>
                    <a:pt x="0" y="312"/>
                    <a:pt x="0" y="312"/>
                    <a:pt x="0" y="312"/>
                  </a:cubicBezTo>
                  <a:cubicBezTo>
                    <a:pt x="0" y="296"/>
                    <a:pt x="7" y="280"/>
                    <a:pt x="19" y="268"/>
                  </a:cubicBezTo>
                  <a:close/>
                </a:path>
              </a:pathLst>
            </a:custGeom>
            <a:solidFill>
              <a:schemeClr val="accent2">
                <a:lumMod val="75000"/>
              </a:schemeClr>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8" name="Freeform 22">
              <a:extLst>
                <a:ext uri="{FF2B5EF4-FFF2-40B4-BE49-F238E27FC236}">
                  <a16:creationId xmlns:a16="http://schemas.microsoft.com/office/drawing/2014/main" id="{BCD430E7-A0BE-2068-8626-FBAE7D6A7510}"/>
                </a:ext>
              </a:extLst>
            </p:cNvPr>
            <p:cNvSpPr>
              <a:spLocks/>
            </p:cNvSpPr>
            <p:nvPr/>
          </p:nvSpPr>
          <p:spPr bwMode="auto">
            <a:xfrm>
              <a:off x="8314033" y="2949298"/>
              <a:ext cx="3877967" cy="887926"/>
            </a:xfrm>
            <a:custGeom>
              <a:avLst/>
              <a:gdLst>
                <a:gd name="T0" fmla="*/ 922 w 939"/>
                <a:gd name="T1" fmla="*/ 215 h 215"/>
                <a:gd name="T2" fmla="*/ 939 w 939"/>
                <a:gd name="T3" fmla="*/ 215 h 215"/>
                <a:gd name="T4" fmla="*/ 939 w 939"/>
                <a:gd name="T5" fmla="*/ 215 h 215"/>
                <a:gd name="T6" fmla="*/ 0 w 939"/>
                <a:gd name="T7" fmla="*/ 215 h 215"/>
                <a:gd name="T8" fmla="*/ 0 w 939"/>
                <a:gd name="T9" fmla="*/ 0 h 215"/>
                <a:gd name="T10" fmla="*/ 821 w 939"/>
                <a:gd name="T11" fmla="*/ 0 h 215"/>
                <a:gd name="T12" fmla="*/ 939 w 939"/>
                <a:gd name="T13" fmla="*/ 0 h 215"/>
                <a:gd name="T14" fmla="*/ 939 w 939"/>
                <a:gd name="T15" fmla="*/ 215 h 215"/>
                <a:gd name="T16" fmla="*/ 922 w 939"/>
                <a:gd name="T17" fmla="*/ 215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215">
                  <a:moveTo>
                    <a:pt x="922" y="215"/>
                  </a:moveTo>
                  <a:lnTo>
                    <a:pt x="939" y="215"/>
                  </a:lnTo>
                  <a:lnTo>
                    <a:pt x="939" y="215"/>
                  </a:lnTo>
                  <a:lnTo>
                    <a:pt x="0" y="215"/>
                  </a:lnTo>
                  <a:lnTo>
                    <a:pt x="0" y="0"/>
                  </a:lnTo>
                  <a:lnTo>
                    <a:pt x="821" y="0"/>
                  </a:lnTo>
                  <a:lnTo>
                    <a:pt x="939" y="0"/>
                  </a:lnTo>
                  <a:lnTo>
                    <a:pt x="939" y="215"/>
                  </a:lnTo>
                  <a:lnTo>
                    <a:pt x="922" y="215"/>
                  </a:lnTo>
                  <a:close/>
                </a:path>
              </a:pathLst>
            </a:custGeom>
            <a:solidFill>
              <a:schemeClr val="accent4"/>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9" name="Freeform 23">
              <a:extLst>
                <a:ext uri="{FF2B5EF4-FFF2-40B4-BE49-F238E27FC236}">
                  <a16:creationId xmlns:a16="http://schemas.microsoft.com/office/drawing/2014/main" id="{48A32D7B-5E86-3F75-A7E3-D8F6B64E89E5}"/>
                </a:ext>
              </a:extLst>
            </p:cNvPr>
            <p:cNvSpPr>
              <a:spLocks/>
            </p:cNvSpPr>
            <p:nvPr/>
          </p:nvSpPr>
          <p:spPr bwMode="auto">
            <a:xfrm>
              <a:off x="8314033" y="2949298"/>
              <a:ext cx="3877967" cy="887926"/>
            </a:xfrm>
            <a:custGeom>
              <a:avLst/>
              <a:gdLst>
                <a:gd name="T0" fmla="*/ 922 w 939"/>
                <a:gd name="T1" fmla="*/ 215 h 215"/>
                <a:gd name="T2" fmla="*/ 939 w 939"/>
                <a:gd name="T3" fmla="*/ 215 h 215"/>
                <a:gd name="T4" fmla="*/ 939 w 939"/>
                <a:gd name="T5" fmla="*/ 215 h 215"/>
                <a:gd name="T6" fmla="*/ 0 w 939"/>
                <a:gd name="T7" fmla="*/ 215 h 215"/>
                <a:gd name="T8" fmla="*/ 0 w 939"/>
                <a:gd name="T9" fmla="*/ 0 h 215"/>
                <a:gd name="T10" fmla="*/ 821 w 939"/>
                <a:gd name="T11" fmla="*/ 0 h 215"/>
                <a:gd name="T12" fmla="*/ 939 w 939"/>
                <a:gd name="T13" fmla="*/ 0 h 215"/>
                <a:gd name="T14" fmla="*/ 939 w 93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9" h="215">
                  <a:moveTo>
                    <a:pt x="922" y="215"/>
                  </a:moveTo>
                  <a:lnTo>
                    <a:pt x="939" y="215"/>
                  </a:lnTo>
                  <a:lnTo>
                    <a:pt x="939" y="215"/>
                  </a:lnTo>
                  <a:lnTo>
                    <a:pt x="0" y="215"/>
                  </a:lnTo>
                  <a:lnTo>
                    <a:pt x="0" y="0"/>
                  </a:lnTo>
                  <a:lnTo>
                    <a:pt x="821" y="0"/>
                  </a:lnTo>
                  <a:lnTo>
                    <a:pt x="939" y="0"/>
                  </a:lnTo>
                  <a:lnTo>
                    <a:pt x="939" y="2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0" name="Freeform 24">
              <a:extLst>
                <a:ext uri="{FF2B5EF4-FFF2-40B4-BE49-F238E27FC236}">
                  <a16:creationId xmlns:a16="http://schemas.microsoft.com/office/drawing/2014/main" id="{6B44206B-84EA-01FC-1AFB-95F8DCD894BA}"/>
                </a:ext>
              </a:extLst>
            </p:cNvPr>
            <p:cNvSpPr>
              <a:spLocks/>
            </p:cNvSpPr>
            <p:nvPr/>
          </p:nvSpPr>
          <p:spPr bwMode="auto">
            <a:xfrm>
              <a:off x="8314033" y="1384071"/>
              <a:ext cx="1598268" cy="2436632"/>
            </a:xfrm>
            <a:custGeom>
              <a:avLst/>
              <a:gdLst>
                <a:gd name="T0" fmla="*/ 19 w 206"/>
                <a:gd name="T1" fmla="*/ 268 h 313"/>
                <a:gd name="T2" fmla="*/ 206 w 206"/>
                <a:gd name="T3" fmla="*/ 81 h 313"/>
                <a:gd name="T4" fmla="*/ 206 w 206"/>
                <a:gd name="T5" fmla="*/ 0 h 313"/>
                <a:gd name="T6" fmla="*/ 125 w 206"/>
                <a:gd name="T7" fmla="*/ 0 h 313"/>
                <a:gd name="T8" fmla="*/ 19 w 206"/>
                <a:gd name="T9" fmla="*/ 107 h 313"/>
                <a:gd name="T10" fmla="*/ 0 w 206"/>
                <a:gd name="T11" fmla="*/ 151 h 313"/>
                <a:gd name="T12" fmla="*/ 0 w 206"/>
                <a:gd name="T13" fmla="*/ 313 h 313"/>
                <a:gd name="T14" fmla="*/ 19 w 206"/>
                <a:gd name="T15" fmla="*/ 268 h 3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313">
                  <a:moveTo>
                    <a:pt x="19" y="268"/>
                  </a:moveTo>
                  <a:cubicBezTo>
                    <a:pt x="206" y="81"/>
                    <a:pt x="206" y="81"/>
                    <a:pt x="206" y="81"/>
                  </a:cubicBezTo>
                  <a:cubicBezTo>
                    <a:pt x="206" y="0"/>
                    <a:pt x="206" y="0"/>
                    <a:pt x="206" y="0"/>
                  </a:cubicBezTo>
                  <a:cubicBezTo>
                    <a:pt x="125" y="0"/>
                    <a:pt x="125" y="0"/>
                    <a:pt x="125" y="0"/>
                  </a:cubicBezTo>
                  <a:cubicBezTo>
                    <a:pt x="19" y="107"/>
                    <a:pt x="19" y="107"/>
                    <a:pt x="19" y="107"/>
                  </a:cubicBezTo>
                  <a:cubicBezTo>
                    <a:pt x="6" y="119"/>
                    <a:pt x="0" y="135"/>
                    <a:pt x="0" y="151"/>
                  </a:cubicBezTo>
                  <a:cubicBezTo>
                    <a:pt x="0" y="313"/>
                    <a:pt x="0" y="313"/>
                    <a:pt x="0" y="313"/>
                  </a:cubicBezTo>
                  <a:cubicBezTo>
                    <a:pt x="0" y="297"/>
                    <a:pt x="7" y="281"/>
                    <a:pt x="19" y="268"/>
                  </a:cubicBezTo>
                  <a:close/>
                </a:path>
              </a:pathLst>
            </a:custGeom>
            <a:solidFill>
              <a:schemeClr val="accent4">
                <a:lumMod val="75000"/>
              </a:schemeClr>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11" name="Freeform 25">
              <a:extLst>
                <a:ext uri="{FF2B5EF4-FFF2-40B4-BE49-F238E27FC236}">
                  <a16:creationId xmlns:a16="http://schemas.microsoft.com/office/drawing/2014/main" id="{561FF530-3C4F-60A3-5209-8A75BF149BA5}"/>
                </a:ext>
              </a:extLst>
            </p:cNvPr>
            <p:cNvSpPr>
              <a:spLocks/>
            </p:cNvSpPr>
            <p:nvPr/>
          </p:nvSpPr>
          <p:spPr bwMode="auto">
            <a:xfrm>
              <a:off x="1669041" y="5501567"/>
              <a:ext cx="10522956" cy="904447"/>
            </a:xfrm>
            <a:custGeom>
              <a:avLst/>
              <a:gdLst>
                <a:gd name="T0" fmla="*/ 1438 w 2548"/>
                <a:gd name="T1" fmla="*/ 0 h 219"/>
                <a:gd name="T2" fmla="*/ 0 w 2548"/>
                <a:gd name="T3" fmla="*/ 0 h 219"/>
                <a:gd name="T4" fmla="*/ 0 w 2548"/>
                <a:gd name="T5" fmla="*/ 219 h 219"/>
                <a:gd name="T6" fmla="*/ 2548 w 2548"/>
                <a:gd name="T7" fmla="*/ 219 h 219"/>
                <a:gd name="T8" fmla="*/ 2548 w 2548"/>
                <a:gd name="T9" fmla="*/ 0 h 219"/>
                <a:gd name="T10" fmla="*/ 1438 w 2548"/>
                <a:gd name="T11" fmla="*/ 0 h 219"/>
              </a:gdLst>
              <a:ahLst/>
              <a:cxnLst>
                <a:cxn ang="0">
                  <a:pos x="T0" y="T1"/>
                </a:cxn>
                <a:cxn ang="0">
                  <a:pos x="T2" y="T3"/>
                </a:cxn>
                <a:cxn ang="0">
                  <a:pos x="T4" y="T5"/>
                </a:cxn>
                <a:cxn ang="0">
                  <a:pos x="T6" y="T7"/>
                </a:cxn>
                <a:cxn ang="0">
                  <a:pos x="T8" y="T9"/>
                </a:cxn>
                <a:cxn ang="0">
                  <a:pos x="T10" y="T11"/>
                </a:cxn>
              </a:cxnLst>
              <a:rect l="0" t="0" r="r" b="b"/>
              <a:pathLst>
                <a:path w="2548" h="219">
                  <a:moveTo>
                    <a:pt x="1438" y="0"/>
                  </a:moveTo>
                  <a:lnTo>
                    <a:pt x="0" y="0"/>
                  </a:lnTo>
                  <a:lnTo>
                    <a:pt x="0" y="219"/>
                  </a:lnTo>
                  <a:lnTo>
                    <a:pt x="2548" y="219"/>
                  </a:lnTo>
                  <a:lnTo>
                    <a:pt x="2548" y="0"/>
                  </a:lnTo>
                  <a:lnTo>
                    <a:pt x="1438" y="0"/>
                  </a:lnTo>
                  <a:close/>
                </a:path>
              </a:pathLst>
            </a:custGeom>
            <a:solidFill>
              <a:schemeClr val="accent1"/>
            </a:solidFill>
            <a:ln>
              <a:noFill/>
            </a:ln>
          </p:spPr>
          <p:txBody>
            <a:bodyPr vert="horz" wrap="square" lIns="182880" tIns="91440" rIns="182880" bIns="91440" numCol="1" anchor="t" anchorCtr="0" compatLnSpc="1">
              <a:prstTxWarp prst="textNoShape">
                <a:avLst/>
              </a:prstTxWarp>
            </a:bodyPr>
            <a:lstStyle/>
            <a:p>
              <a:endParaRPr lang="en-US" sz="7200"/>
            </a:p>
          </p:txBody>
        </p:sp>
        <p:sp>
          <p:nvSpPr>
            <p:cNvPr id="12" name="Freeform 26">
              <a:extLst>
                <a:ext uri="{FF2B5EF4-FFF2-40B4-BE49-F238E27FC236}">
                  <a16:creationId xmlns:a16="http://schemas.microsoft.com/office/drawing/2014/main" id="{BC024F42-04B7-86FD-206F-4BDC11DE0F28}"/>
                </a:ext>
              </a:extLst>
            </p:cNvPr>
            <p:cNvSpPr>
              <a:spLocks/>
            </p:cNvSpPr>
            <p:nvPr/>
          </p:nvSpPr>
          <p:spPr bwMode="auto">
            <a:xfrm>
              <a:off x="1669041" y="5501567"/>
              <a:ext cx="10522956" cy="904447"/>
            </a:xfrm>
            <a:custGeom>
              <a:avLst/>
              <a:gdLst>
                <a:gd name="T0" fmla="*/ 1438 w 2548"/>
                <a:gd name="T1" fmla="*/ 0 h 219"/>
                <a:gd name="T2" fmla="*/ 0 w 2548"/>
                <a:gd name="T3" fmla="*/ 0 h 219"/>
                <a:gd name="T4" fmla="*/ 0 w 2548"/>
                <a:gd name="T5" fmla="*/ 219 h 219"/>
                <a:gd name="T6" fmla="*/ 2548 w 2548"/>
                <a:gd name="T7" fmla="*/ 219 h 219"/>
                <a:gd name="T8" fmla="*/ 2548 w 2548"/>
                <a:gd name="T9" fmla="*/ 0 h 219"/>
                <a:gd name="T10" fmla="*/ 1438 w 2548"/>
                <a:gd name="T11" fmla="*/ 0 h 219"/>
              </a:gdLst>
              <a:ahLst/>
              <a:cxnLst>
                <a:cxn ang="0">
                  <a:pos x="T0" y="T1"/>
                </a:cxn>
                <a:cxn ang="0">
                  <a:pos x="T2" y="T3"/>
                </a:cxn>
                <a:cxn ang="0">
                  <a:pos x="T4" y="T5"/>
                </a:cxn>
                <a:cxn ang="0">
                  <a:pos x="T6" y="T7"/>
                </a:cxn>
                <a:cxn ang="0">
                  <a:pos x="T8" y="T9"/>
                </a:cxn>
                <a:cxn ang="0">
                  <a:pos x="T10" y="T11"/>
                </a:cxn>
              </a:cxnLst>
              <a:rect l="0" t="0" r="r" b="b"/>
              <a:pathLst>
                <a:path w="2548" h="219">
                  <a:moveTo>
                    <a:pt x="1438" y="0"/>
                  </a:moveTo>
                  <a:lnTo>
                    <a:pt x="0" y="0"/>
                  </a:lnTo>
                  <a:lnTo>
                    <a:pt x="0" y="219"/>
                  </a:lnTo>
                  <a:lnTo>
                    <a:pt x="2548" y="219"/>
                  </a:lnTo>
                  <a:lnTo>
                    <a:pt x="2548" y="0"/>
                  </a:lnTo>
                  <a:lnTo>
                    <a:pt x="14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13" name="Freeform 27">
              <a:extLst>
                <a:ext uri="{FF2B5EF4-FFF2-40B4-BE49-F238E27FC236}">
                  <a16:creationId xmlns:a16="http://schemas.microsoft.com/office/drawing/2014/main" id="{54D11BBE-755E-A51A-75F3-811786C7714B}"/>
                </a:ext>
              </a:extLst>
            </p:cNvPr>
            <p:cNvSpPr>
              <a:spLocks/>
            </p:cNvSpPr>
            <p:nvPr/>
          </p:nvSpPr>
          <p:spPr bwMode="auto">
            <a:xfrm>
              <a:off x="1669041" y="3969379"/>
              <a:ext cx="1598268" cy="2436632"/>
            </a:xfrm>
            <a:custGeom>
              <a:avLst/>
              <a:gdLst>
                <a:gd name="T0" fmla="*/ 18 w 206"/>
                <a:gd name="T1" fmla="*/ 268 h 313"/>
                <a:gd name="T2" fmla="*/ 206 w 206"/>
                <a:gd name="T3" fmla="*/ 81 h 313"/>
                <a:gd name="T4" fmla="*/ 206 w 206"/>
                <a:gd name="T5" fmla="*/ 0 h 313"/>
                <a:gd name="T6" fmla="*/ 125 w 206"/>
                <a:gd name="T7" fmla="*/ 0 h 313"/>
                <a:gd name="T8" fmla="*/ 18 w 206"/>
                <a:gd name="T9" fmla="*/ 107 h 313"/>
                <a:gd name="T10" fmla="*/ 0 w 206"/>
                <a:gd name="T11" fmla="*/ 151 h 313"/>
                <a:gd name="T12" fmla="*/ 0 w 206"/>
                <a:gd name="T13" fmla="*/ 313 h 313"/>
                <a:gd name="T14" fmla="*/ 18 w 206"/>
                <a:gd name="T15" fmla="*/ 268 h 3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313">
                  <a:moveTo>
                    <a:pt x="18" y="268"/>
                  </a:moveTo>
                  <a:cubicBezTo>
                    <a:pt x="206" y="81"/>
                    <a:pt x="206" y="81"/>
                    <a:pt x="206" y="81"/>
                  </a:cubicBezTo>
                  <a:cubicBezTo>
                    <a:pt x="206" y="0"/>
                    <a:pt x="206" y="0"/>
                    <a:pt x="206" y="0"/>
                  </a:cubicBezTo>
                  <a:cubicBezTo>
                    <a:pt x="125" y="0"/>
                    <a:pt x="125" y="0"/>
                    <a:pt x="125" y="0"/>
                  </a:cubicBezTo>
                  <a:cubicBezTo>
                    <a:pt x="18" y="107"/>
                    <a:pt x="18" y="107"/>
                    <a:pt x="18" y="107"/>
                  </a:cubicBezTo>
                  <a:cubicBezTo>
                    <a:pt x="6" y="119"/>
                    <a:pt x="0" y="135"/>
                    <a:pt x="0" y="151"/>
                  </a:cubicBezTo>
                  <a:cubicBezTo>
                    <a:pt x="0" y="313"/>
                    <a:pt x="0" y="313"/>
                    <a:pt x="0" y="313"/>
                  </a:cubicBezTo>
                  <a:cubicBezTo>
                    <a:pt x="0" y="297"/>
                    <a:pt x="6" y="281"/>
                    <a:pt x="18" y="268"/>
                  </a:cubicBezTo>
                  <a:close/>
                </a:path>
              </a:pathLst>
            </a:custGeom>
            <a:solidFill>
              <a:schemeClr val="accent1">
                <a:lumMod val="75000"/>
              </a:schemeClr>
            </a:solidFill>
            <a:ln>
              <a:noFill/>
            </a:ln>
          </p:spPr>
          <p:txBody>
            <a:bodyPr vert="horz" wrap="square" lIns="182880" tIns="91440" rIns="182880" bIns="91440" numCol="1" anchor="t" anchorCtr="0" compatLnSpc="1">
              <a:prstTxWarp prst="textNoShape">
                <a:avLst/>
              </a:prstTxWarp>
            </a:bodyPr>
            <a:lstStyle/>
            <a:p>
              <a:endParaRPr lang="en-US" sz="7200"/>
            </a:p>
          </p:txBody>
        </p:sp>
        <p:grpSp>
          <p:nvGrpSpPr>
            <p:cNvPr id="14" name="Group 13">
              <a:extLst>
                <a:ext uri="{FF2B5EF4-FFF2-40B4-BE49-F238E27FC236}">
                  <a16:creationId xmlns:a16="http://schemas.microsoft.com/office/drawing/2014/main" id="{0C863869-EDD9-0FA5-E940-A8E5135F149C}"/>
                </a:ext>
              </a:extLst>
            </p:cNvPr>
            <p:cNvGrpSpPr/>
            <p:nvPr/>
          </p:nvGrpSpPr>
          <p:grpSpPr>
            <a:xfrm>
              <a:off x="6941841" y="2634513"/>
              <a:ext cx="559247" cy="508889"/>
              <a:chOff x="4180177" y="2285104"/>
              <a:chExt cx="310171" cy="282240"/>
            </a:xfrm>
            <a:solidFill>
              <a:schemeClr val="bg1"/>
            </a:solidFill>
          </p:grpSpPr>
          <p:sp>
            <p:nvSpPr>
              <p:cNvPr id="35" name="Freeform 16">
                <a:extLst>
                  <a:ext uri="{FF2B5EF4-FFF2-40B4-BE49-F238E27FC236}">
                    <a16:creationId xmlns:a16="http://schemas.microsoft.com/office/drawing/2014/main" id="{5D2A15CE-0EA3-4C4D-B11E-F3C760B330E0}"/>
                  </a:ext>
                </a:extLst>
              </p:cNvPr>
              <p:cNvSpPr>
                <a:spLocks noEditPoints="1"/>
              </p:cNvSpPr>
              <p:nvPr/>
            </p:nvSpPr>
            <p:spPr bwMode="auto">
              <a:xfrm>
                <a:off x="4180177" y="2285104"/>
                <a:ext cx="310171" cy="282240"/>
              </a:xfrm>
              <a:custGeom>
                <a:avLst/>
                <a:gdLst>
                  <a:gd name="T0" fmla="*/ 103 w 116"/>
                  <a:gd name="T1" fmla="*/ 12 h 99"/>
                  <a:gd name="T2" fmla="*/ 58 w 116"/>
                  <a:gd name="T3" fmla="*/ 11 h 99"/>
                  <a:gd name="T4" fmla="*/ 13 w 116"/>
                  <a:gd name="T5" fmla="*/ 12 h 99"/>
                  <a:gd name="T6" fmla="*/ 13 w 116"/>
                  <a:gd name="T7" fmla="*/ 58 h 99"/>
                  <a:gd name="T8" fmla="*/ 51 w 116"/>
                  <a:gd name="T9" fmla="*/ 95 h 99"/>
                  <a:gd name="T10" fmla="*/ 65 w 116"/>
                  <a:gd name="T11" fmla="*/ 95 h 99"/>
                  <a:gd name="T12" fmla="*/ 103 w 116"/>
                  <a:gd name="T13" fmla="*/ 58 h 99"/>
                  <a:gd name="T14" fmla="*/ 103 w 116"/>
                  <a:gd name="T15" fmla="*/ 12 h 99"/>
                  <a:gd name="T16" fmla="*/ 98 w 116"/>
                  <a:gd name="T17" fmla="*/ 53 h 99"/>
                  <a:gd name="T18" fmla="*/ 60 w 116"/>
                  <a:gd name="T19" fmla="*/ 90 h 99"/>
                  <a:gd name="T20" fmla="*/ 56 w 116"/>
                  <a:gd name="T21" fmla="*/ 90 h 99"/>
                  <a:gd name="T22" fmla="*/ 18 w 116"/>
                  <a:gd name="T23" fmla="*/ 53 h 99"/>
                  <a:gd name="T24" fmla="*/ 18 w 116"/>
                  <a:gd name="T25" fmla="*/ 17 h 99"/>
                  <a:gd name="T26" fmla="*/ 53 w 116"/>
                  <a:gd name="T27" fmla="*/ 16 h 99"/>
                  <a:gd name="T28" fmla="*/ 58 w 116"/>
                  <a:gd name="T29" fmla="*/ 20 h 99"/>
                  <a:gd name="T30" fmla="*/ 63 w 116"/>
                  <a:gd name="T31" fmla="*/ 16 h 99"/>
                  <a:gd name="T32" fmla="*/ 98 w 116"/>
                  <a:gd name="T33" fmla="*/ 17 h 99"/>
                  <a:gd name="T34" fmla="*/ 98 w 116"/>
                  <a:gd name="T35" fmla="*/ 53 h 99"/>
                  <a:gd name="T36" fmla="*/ 98 w 116"/>
                  <a:gd name="T37" fmla="*/ 53 h 99"/>
                  <a:gd name="T38" fmla="*/ 98 w 116"/>
                  <a:gd name="T39" fmla="*/ 5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99">
                    <a:moveTo>
                      <a:pt x="103" y="12"/>
                    </a:moveTo>
                    <a:cubicBezTo>
                      <a:pt x="91" y="0"/>
                      <a:pt x="71" y="0"/>
                      <a:pt x="58" y="11"/>
                    </a:cubicBezTo>
                    <a:cubicBezTo>
                      <a:pt x="45" y="0"/>
                      <a:pt x="25" y="0"/>
                      <a:pt x="13" y="12"/>
                    </a:cubicBezTo>
                    <a:cubicBezTo>
                      <a:pt x="0" y="25"/>
                      <a:pt x="0" y="45"/>
                      <a:pt x="13" y="58"/>
                    </a:cubicBezTo>
                    <a:cubicBezTo>
                      <a:pt x="17" y="61"/>
                      <a:pt x="51" y="95"/>
                      <a:pt x="51" y="95"/>
                    </a:cubicBezTo>
                    <a:cubicBezTo>
                      <a:pt x="55" y="99"/>
                      <a:pt x="61" y="99"/>
                      <a:pt x="65" y="95"/>
                    </a:cubicBezTo>
                    <a:cubicBezTo>
                      <a:pt x="65" y="95"/>
                      <a:pt x="103" y="58"/>
                      <a:pt x="103" y="58"/>
                    </a:cubicBezTo>
                    <a:cubicBezTo>
                      <a:pt x="116" y="45"/>
                      <a:pt x="116" y="25"/>
                      <a:pt x="103" y="12"/>
                    </a:cubicBezTo>
                    <a:close/>
                    <a:moveTo>
                      <a:pt x="98" y="53"/>
                    </a:moveTo>
                    <a:cubicBezTo>
                      <a:pt x="60" y="90"/>
                      <a:pt x="60" y="90"/>
                      <a:pt x="60" y="90"/>
                    </a:cubicBezTo>
                    <a:cubicBezTo>
                      <a:pt x="59" y="92"/>
                      <a:pt x="57" y="92"/>
                      <a:pt x="56" y="90"/>
                    </a:cubicBezTo>
                    <a:cubicBezTo>
                      <a:pt x="18" y="53"/>
                      <a:pt x="18" y="53"/>
                      <a:pt x="18" y="53"/>
                    </a:cubicBezTo>
                    <a:cubicBezTo>
                      <a:pt x="8" y="43"/>
                      <a:pt x="8" y="27"/>
                      <a:pt x="18" y="17"/>
                    </a:cubicBezTo>
                    <a:cubicBezTo>
                      <a:pt x="28" y="7"/>
                      <a:pt x="43" y="7"/>
                      <a:pt x="53" y="16"/>
                    </a:cubicBezTo>
                    <a:cubicBezTo>
                      <a:pt x="58" y="20"/>
                      <a:pt x="58" y="20"/>
                      <a:pt x="58" y="20"/>
                    </a:cubicBezTo>
                    <a:cubicBezTo>
                      <a:pt x="63" y="16"/>
                      <a:pt x="63" y="16"/>
                      <a:pt x="63" y="16"/>
                    </a:cubicBezTo>
                    <a:cubicBezTo>
                      <a:pt x="73" y="7"/>
                      <a:pt x="88" y="7"/>
                      <a:pt x="98" y="17"/>
                    </a:cubicBezTo>
                    <a:cubicBezTo>
                      <a:pt x="108" y="27"/>
                      <a:pt x="108" y="43"/>
                      <a:pt x="98" y="53"/>
                    </a:cubicBezTo>
                    <a:close/>
                    <a:moveTo>
                      <a:pt x="98" y="53"/>
                    </a:moveTo>
                    <a:cubicBezTo>
                      <a:pt x="98" y="53"/>
                      <a:pt x="98" y="53"/>
                      <a:pt x="98" y="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6" name="Freeform 17">
                <a:extLst>
                  <a:ext uri="{FF2B5EF4-FFF2-40B4-BE49-F238E27FC236}">
                    <a16:creationId xmlns:a16="http://schemas.microsoft.com/office/drawing/2014/main" id="{4274C508-8F18-28F8-351A-8020CE484AAF}"/>
                  </a:ext>
                </a:extLst>
              </p:cNvPr>
              <p:cNvSpPr>
                <a:spLocks noEditPoints="1"/>
              </p:cNvSpPr>
              <p:nvPr/>
            </p:nvSpPr>
            <p:spPr bwMode="auto">
              <a:xfrm>
                <a:off x="4236037" y="2342434"/>
                <a:ext cx="42631" cy="45571"/>
              </a:xfrm>
              <a:custGeom>
                <a:avLst/>
                <a:gdLst>
                  <a:gd name="T0" fmla="*/ 14 w 16"/>
                  <a:gd name="T1" fmla="*/ 0 h 16"/>
                  <a:gd name="T2" fmla="*/ 14 w 16"/>
                  <a:gd name="T3" fmla="*/ 0 h 16"/>
                  <a:gd name="T4" fmla="*/ 0 w 16"/>
                  <a:gd name="T5" fmla="*/ 14 h 16"/>
                  <a:gd name="T6" fmla="*/ 1 w 16"/>
                  <a:gd name="T7" fmla="*/ 16 h 16"/>
                  <a:gd name="T8" fmla="*/ 3 w 16"/>
                  <a:gd name="T9" fmla="*/ 14 h 16"/>
                  <a:gd name="T10" fmla="*/ 14 w 16"/>
                  <a:gd name="T11" fmla="*/ 3 h 16"/>
                  <a:gd name="T12" fmla="*/ 16 w 16"/>
                  <a:gd name="T13" fmla="*/ 1 h 16"/>
                  <a:gd name="T14" fmla="*/ 14 w 16"/>
                  <a:gd name="T15" fmla="*/ 0 h 16"/>
                  <a:gd name="T16" fmla="*/ 14 w 16"/>
                  <a:gd name="T17" fmla="*/ 0 h 16"/>
                  <a:gd name="T18" fmla="*/ 14 w 16"/>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14" y="0"/>
                    </a:moveTo>
                    <a:cubicBezTo>
                      <a:pt x="14" y="0"/>
                      <a:pt x="14" y="0"/>
                      <a:pt x="14" y="0"/>
                    </a:cubicBezTo>
                    <a:cubicBezTo>
                      <a:pt x="6" y="0"/>
                      <a:pt x="0" y="6"/>
                      <a:pt x="0" y="14"/>
                    </a:cubicBezTo>
                    <a:cubicBezTo>
                      <a:pt x="0" y="15"/>
                      <a:pt x="0" y="16"/>
                      <a:pt x="1" y="16"/>
                    </a:cubicBezTo>
                    <a:cubicBezTo>
                      <a:pt x="2" y="16"/>
                      <a:pt x="3" y="15"/>
                      <a:pt x="3" y="14"/>
                    </a:cubicBezTo>
                    <a:cubicBezTo>
                      <a:pt x="3" y="8"/>
                      <a:pt x="8" y="3"/>
                      <a:pt x="14" y="3"/>
                    </a:cubicBezTo>
                    <a:cubicBezTo>
                      <a:pt x="15" y="3"/>
                      <a:pt x="16" y="2"/>
                      <a:pt x="16" y="1"/>
                    </a:cubicBezTo>
                    <a:cubicBezTo>
                      <a:pt x="16" y="0"/>
                      <a:pt x="15" y="0"/>
                      <a:pt x="14" y="0"/>
                    </a:cubicBezTo>
                    <a:close/>
                    <a:moveTo>
                      <a:pt x="14" y="0"/>
                    </a:move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sp>
          <p:nvSpPr>
            <p:cNvPr id="15" name="Freeform 175">
              <a:extLst>
                <a:ext uri="{FF2B5EF4-FFF2-40B4-BE49-F238E27FC236}">
                  <a16:creationId xmlns:a16="http://schemas.microsoft.com/office/drawing/2014/main" id="{7C7D448A-8A77-2163-C49C-07E749413D6F}"/>
                </a:ext>
              </a:extLst>
            </p:cNvPr>
            <p:cNvSpPr>
              <a:spLocks noEditPoints="1"/>
            </p:cNvSpPr>
            <p:nvPr/>
          </p:nvSpPr>
          <p:spPr bwMode="auto">
            <a:xfrm>
              <a:off x="2503570" y="4244826"/>
              <a:ext cx="337102" cy="536988"/>
            </a:xfrm>
            <a:custGeom>
              <a:avLst/>
              <a:gdLst>
                <a:gd name="T0" fmla="*/ 93 w 109"/>
                <a:gd name="T1" fmla="*/ 49 h 163"/>
                <a:gd name="T2" fmla="*/ 16 w 109"/>
                <a:gd name="T3" fmla="*/ 49 h 163"/>
                <a:gd name="T4" fmla="*/ 1 w 109"/>
                <a:gd name="T5" fmla="*/ 64 h 163"/>
                <a:gd name="T6" fmla="*/ 9 w 109"/>
                <a:gd name="T7" fmla="*/ 149 h 163"/>
                <a:gd name="T8" fmla="*/ 24 w 109"/>
                <a:gd name="T9" fmla="*/ 163 h 163"/>
                <a:gd name="T10" fmla="*/ 87 w 109"/>
                <a:gd name="T11" fmla="*/ 163 h 163"/>
                <a:gd name="T12" fmla="*/ 101 w 109"/>
                <a:gd name="T13" fmla="*/ 149 h 163"/>
                <a:gd name="T14" fmla="*/ 108 w 109"/>
                <a:gd name="T15" fmla="*/ 64 h 163"/>
                <a:gd name="T16" fmla="*/ 93 w 109"/>
                <a:gd name="T17" fmla="*/ 49 h 163"/>
                <a:gd name="T18" fmla="*/ 35 w 109"/>
                <a:gd name="T19" fmla="*/ 137 h 163"/>
                <a:gd name="T20" fmla="*/ 28 w 109"/>
                <a:gd name="T21" fmla="*/ 145 h 163"/>
                <a:gd name="T22" fmla="*/ 20 w 109"/>
                <a:gd name="T23" fmla="*/ 137 h 163"/>
                <a:gd name="T24" fmla="*/ 20 w 109"/>
                <a:gd name="T25" fmla="*/ 71 h 163"/>
                <a:gd name="T26" fmla="*/ 28 w 109"/>
                <a:gd name="T27" fmla="*/ 64 h 163"/>
                <a:gd name="T28" fmla="*/ 35 w 109"/>
                <a:gd name="T29" fmla="*/ 71 h 163"/>
                <a:gd name="T30" fmla="*/ 35 w 109"/>
                <a:gd name="T31" fmla="*/ 137 h 163"/>
                <a:gd name="T32" fmla="*/ 61 w 109"/>
                <a:gd name="T33" fmla="*/ 137 h 163"/>
                <a:gd name="T34" fmla="*/ 53 w 109"/>
                <a:gd name="T35" fmla="*/ 145 h 163"/>
                <a:gd name="T36" fmla="*/ 46 w 109"/>
                <a:gd name="T37" fmla="*/ 137 h 163"/>
                <a:gd name="T38" fmla="*/ 46 w 109"/>
                <a:gd name="T39" fmla="*/ 71 h 163"/>
                <a:gd name="T40" fmla="*/ 53 w 109"/>
                <a:gd name="T41" fmla="*/ 64 h 163"/>
                <a:gd name="T42" fmla="*/ 61 w 109"/>
                <a:gd name="T43" fmla="*/ 71 h 163"/>
                <a:gd name="T44" fmla="*/ 61 w 109"/>
                <a:gd name="T45" fmla="*/ 137 h 163"/>
                <a:gd name="T46" fmla="*/ 87 w 109"/>
                <a:gd name="T47" fmla="*/ 137 h 163"/>
                <a:gd name="T48" fmla="*/ 79 w 109"/>
                <a:gd name="T49" fmla="*/ 145 h 163"/>
                <a:gd name="T50" fmla="*/ 72 w 109"/>
                <a:gd name="T51" fmla="*/ 137 h 163"/>
                <a:gd name="T52" fmla="*/ 72 w 109"/>
                <a:gd name="T53" fmla="*/ 71 h 163"/>
                <a:gd name="T54" fmla="*/ 79 w 109"/>
                <a:gd name="T55" fmla="*/ 64 h 163"/>
                <a:gd name="T56" fmla="*/ 87 w 109"/>
                <a:gd name="T57" fmla="*/ 71 h 163"/>
                <a:gd name="T58" fmla="*/ 87 w 109"/>
                <a:gd name="T59" fmla="*/ 137 h 163"/>
                <a:gd name="T60" fmla="*/ 12 w 109"/>
                <a:gd name="T61" fmla="*/ 42 h 163"/>
                <a:gd name="T62" fmla="*/ 101 w 109"/>
                <a:gd name="T63" fmla="*/ 19 h 163"/>
                <a:gd name="T64" fmla="*/ 108 w 109"/>
                <a:gd name="T65" fmla="*/ 8 h 163"/>
                <a:gd name="T66" fmla="*/ 97 w 109"/>
                <a:gd name="T67" fmla="*/ 1 h 163"/>
                <a:gd name="T68" fmla="*/ 69 w 109"/>
                <a:gd name="T69" fmla="*/ 8 h 163"/>
                <a:gd name="T70" fmla="*/ 57 w 109"/>
                <a:gd name="T71" fmla="*/ 3 h 163"/>
                <a:gd name="T72" fmla="*/ 47 w 109"/>
                <a:gd name="T73" fmla="*/ 6 h 163"/>
                <a:gd name="T74" fmla="*/ 38 w 109"/>
                <a:gd name="T75" fmla="*/ 16 h 163"/>
                <a:gd name="T76" fmla="*/ 7 w 109"/>
                <a:gd name="T77" fmla="*/ 24 h 163"/>
                <a:gd name="T78" fmla="*/ 1 w 109"/>
                <a:gd name="T79" fmla="*/ 35 h 163"/>
                <a:gd name="T80" fmla="*/ 12 w 109"/>
                <a:gd name="T81" fmla="*/ 42 h 163"/>
                <a:gd name="T82" fmla="*/ 12 w 109"/>
                <a:gd name="T83" fmla="*/ 42 h 163"/>
                <a:gd name="T84" fmla="*/ 12 w 109"/>
                <a:gd name="T85" fmla="*/ 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9" h="163">
                  <a:moveTo>
                    <a:pt x="93" y="49"/>
                  </a:moveTo>
                  <a:cubicBezTo>
                    <a:pt x="16" y="49"/>
                    <a:pt x="16" y="49"/>
                    <a:pt x="16" y="49"/>
                  </a:cubicBezTo>
                  <a:cubicBezTo>
                    <a:pt x="8" y="49"/>
                    <a:pt x="1" y="56"/>
                    <a:pt x="1" y="64"/>
                  </a:cubicBezTo>
                  <a:cubicBezTo>
                    <a:pt x="9" y="149"/>
                    <a:pt x="9" y="149"/>
                    <a:pt x="9" y="149"/>
                  </a:cubicBezTo>
                  <a:cubicBezTo>
                    <a:pt x="9" y="157"/>
                    <a:pt x="16" y="163"/>
                    <a:pt x="24" y="163"/>
                  </a:cubicBezTo>
                  <a:cubicBezTo>
                    <a:pt x="87" y="163"/>
                    <a:pt x="87" y="163"/>
                    <a:pt x="87" y="163"/>
                  </a:cubicBezTo>
                  <a:cubicBezTo>
                    <a:pt x="95" y="163"/>
                    <a:pt x="101" y="157"/>
                    <a:pt x="101" y="149"/>
                  </a:cubicBezTo>
                  <a:cubicBezTo>
                    <a:pt x="108" y="64"/>
                    <a:pt x="108" y="64"/>
                    <a:pt x="108" y="64"/>
                  </a:cubicBezTo>
                  <a:cubicBezTo>
                    <a:pt x="108" y="56"/>
                    <a:pt x="101" y="49"/>
                    <a:pt x="93" y="49"/>
                  </a:cubicBezTo>
                  <a:close/>
                  <a:moveTo>
                    <a:pt x="35" y="137"/>
                  </a:moveTo>
                  <a:cubicBezTo>
                    <a:pt x="35" y="142"/>
                    <a:pt x="32" y="145"/>
                    <a:pt x="28" y="145"/>
                  </a:cubicBezTo>
                  <a:cubicBezTo>
                    <a:pt x="24" y="145"/>
                    <a:pt x="20" y="142"/>
                    <a:pt x="20" y="137"/>
                  </a:cubicBezTo>
                  <a:cubicBezTo>
                    <a:pt x="20" y="71"/>
                    <a:pt x="20" y="71"/>
                    <a:pt x="20" y="71"/>
                  </a:cubicBezTo>
                  <a:cubicBezTo>
                    <a:pt x="20" y="67"/>
                    <a:pt x="24" y="64"/>
                    <a:pt x="28" y="64"/>
                  </a:cubicBezTo>
                  <a:cubicBezTo>
                    <a:pt x="32" y="64"/>
                    <a:pt x="35" y="67"/>
                    <a:pt x="35" y="71"/>
                  </a:cubicBezTo>
                  <a:lnTo>
                    <a:pt x="35" y="137"/>
                  </a:lnTo>
                  <a:close/>
                  <a:moveTo>
                    <a:pt x="61" y="137"/>
                  </a:moveTo>
                  <a:cubicBezTo>
                    <a:pt x="61" y="142"/>
                    <a:pt x="57" y="145"/>
                    <a:pt x="53" y="145"/>
                  </a:cubicBezTo>
                  <a:cubicBezTo>
                    <a:pt x="49" y="145"/>
                    <a:pt x="46" y="142"/>
                    <a:pt x="46" y="137"/>
                  </a:cubicBezTo>
                  <a:cubicBezTo>
                    <a:pt x="46" y="71"/>
                    <a:pt x="46" y="71"/>
                    <a:pt x="46" y="71"/>
                  </a:cubicBezTo>
                  <a:cubicBezTo>
                    <a:pt x="46" y="67"/>
                    <a:pt x="49" y="64"/>
                    <a:pt x="53" y="64"/>
                  </a:cubicBezTo>
                  <a:cubicBezTo>
                    <a:pt x="57" y="64"/>
                    <a:pt x="61" y="67"/>
                    <a:pt x="61" y="71"/>
                  </a:cubicBezTo>
                  <a:lnTo>
                    <a:pt x="61" y="137"/>
                  </a:lnTo>
                  <a:close/>
                  <a:moveTo>
                    <a:pt x="87" y="137"/>
                  </a:moveTo>
                  <a:cubicBezTo>
                    <a:pt x="87" y="142"/>
                    <a:pt x="83" y="145"/>
                    <a:pt x="79" y="145"/>
                  </a:cubicBezTo>
                  <a:cubicBezTo>
                    <a:pt x="75" y="145"/>
                    <a:pt x="72" y="142"/>
                    <a:pt x="72" y="137"/>
                  </a:cubicBezTo>
                  <a:cubicBezTo>
                    <a:pt x="72" y="71"/>
                    <a:pt x="72" y="71"/>
                    <a:pt x="72" y="71"/>
                  </a:cubicBezTo>
                  <a:cubicBezTo>
                    <a:pt x="72" y="67"/>
                    <a:pt x="75" y="64"/>
                    <a:pt x="79" y="64"/>
                  </a:cubicBezTo>
                  <a:cubicBezTo>
                    <a:pt x="83" y="64"/>
                    <a:pt x="87" y="67"/>
                    <a:pt x="87" y="71"/>
                  </a:cubicBezTo>
                  <a:lnTo>
                    <a:pt x="87" y="137"/>
                  </a:lnTo>
                  <a:close/>
                  <a:moveTo>
                    <a:pt x="12" y="42"/>
                  </a:moveTo>
                  <a:cubicBezTo>
                    <a:pt x="101" y="19"/>
                    <a:pt x="101" y="19"/>
                    <a:pt x="101" y="19"/>
                  </a:cubicBezTo>
                  <a:cubicBezTo>
                    <a:pt x="106" y="18"/>
                    <a:pt x="109" y="12"/>
                    <a:pt x="108" y="8"/>
                  </a:cubicBezTo>
                  <a:cubicBezTo>
                    <a:pt x="107" y="3"/>
                    <a:pt x="102" y="0"/>
                    <a:pt x="97" y="1"/>
                  </a:cubicBezTo>
                  <a:cubicBezTo>
                    <a:pt x="69" y="8"/>
                    <a:pt x="69" y="8"/>
                    <a:pt x="69" y="8"/>
                  </a:cubicBezTo>
                  <a:cubicBezTo>
                    <a:pt x="67" y="4"/>
                    <a:pt x="62" y="2"/>
                    <a:pt x="57" y="3"/>
                  </a:cubicBezTo>
                  <a:cubicBezTo>
                    <a:pt x="47" y="6"/>
                    <a:pt x="47" y="6"/>
                    <a:pt x="47" y="6"/>
                  </a:cubicBezTo>
                  <a:cubicBezTo>
                    <a:pt x="42" y="7"/>
                    <a:pt x="39" y="11"/>
                    <a:pt x="38" y="16"/>
                  </a:cubicBezTo>
                  <a:cubicBezTo>
                    <a:pt x="7" y="24"/>
                    <a:pt x="7" y="24"/>
                    <a:pt x="7" y="24"/>
                  </a:cubicBezTo>
                  <a:cubicBezTo>
                    <a:pt x="2" y="25"/>
                    <a:pt x="0" y="30"/>
                    <a:pt x="1" y="35"/>
                  </a:cubicBezTo>
                  <a:cubicBezTo>
                    <a:pt x="2" y="40"/>
                    <a:pt x="7" y="43"/>
                    <a:pt x="12" y="42"/>
                  </a:cubicBezTo>
                  <a:close/>
                  <a:moveTo>
                    <a:pt x="12" y="42"/>
                  </a:moveTo>
                  <a:cubicBezTo>
                    <a:pt x="12" y="42"/>
                    <a:pt x="12" y="42"/>
                    <a:pt x="12" y="42"/>
                  </a:cubicBezTo>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grpSp>
          <p:nvGrpSpPr>
            <p:cNvPr id="16" name="Group 15">
              <a:extLst>
                <a:ext uri="{FF2B5EF4-FFF2-40B4-BE49-F238E27FC236}">
                  <a16:creationId xmlns:a16="http://schemas.microsoft.com/office/drawing/2014/main" id="{B0941CD2-EB48-DEF9-AE6E-B59B4D5E24BF}"/>
                </a:ext>
              </a:extLst>
            </p:cNvPr>
            <p:cNvGrpSpPr/>
            <p:nvPr/>
          </p:nvGrpSpPr>
          <p:grpSpPr>
            <a:xfrm>
              <a:off x="4578352" y="3443057"/>
              <a:ext cx="476818" cy="508934"/>
              <a:chOff x="3040927" y="5245687"/>
              <a:chExt cx="283711" cy="302820"/>
            </a:xfrm>
            <a:solidFill>
              <a:schemeClr val="bg1"/>
            </a:solidFill>
          </p:grpSpPr>
          <p:sp>
            <p:nvSpPr>
              <p:cNvPr id="30" name="Freeform 127">
                <a:extLst>
                  <a:ext uri="{FF2B5EF4-FFF2-40B4-BE49-F238E27FC236}">
                    <a16:creationId xmlns:a16="http://schemas.microsoft.com/office/drawing/2014/main" id="{ACAF484D-3B62-E6C6-AD0E-064F7850B122}"/>
                  </a:ext>
                </a:extLst>
              </p:cNvPr>
              <p:cNvSpPr>
                <a:spLocks noEditPoints="1"/>
              </p:cNvSpPr>
              <p:nvPr/>
            </p:nvSpPr>
            <p:spPr bwMode="auto">
              <a:xfrm>
                <a:off x="3230556" y="5273617"/>
                <a:ext cx="32340" cy="20580"/>
              </a:xfrm>
              <a:custGeom>
                <a:avLst/>
                <a:gdLst>
                  <a:gd name="T0" fmla="*/ 2 w 12"/>
                  <a:gd name="T1" fmla="*/ 7 h 7"/>
                  <a:gd name="T2" fmla="*/ 4 w 12"/>
                  <a:gd name="T3" fmla="*/ 6 h 7"/>
                  <a:gd name="T4" fmla="*/ 10 w 12"/>
                  <a:gd name="T5" fmla="*/ 3 h 7"/>
                  <a:gd name="T6" fmla="*/ 12 w 12"/>
                  <a:gd name="T7" fmla="*/ 1 h 7"/>
                  <a:gd name="T8" fmla="*/ 10 w 12"/>
                  <a:gd name="T9" fmla="*/ 0 h 7"/>
                  <a:gd name="T10" fmla="*/ 1 w 12"/>
                  <a:gd name="T11" fmla="*/ 4 h 7"/>
                  <a:gd name="T12" fmla="*/ 1 w 12"/>
                  <a:gd name="T13" fmla="*/ 7 h 7"/>
                  <a:gd name="T14" fmla="*/ 2 w 12"/>
                  <a:gd name="T15" fmla="*/ 7 h 7"/>
                  <a:gd name="T16" fmla="*/ 2 w 12"/>
                  <a:gd name="T17" fmla="*/ 7 h 7"/>
                  <a:gd name="T18" fmla="*/ 2 w 12"/>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
                    <a:moveTo>
                      <a:pt x="2" y="7"/>
                    </a:moveTo>
                    <a:cubicBezTo>
                      <a:pt x="3" y="7"/>
                      <a:pt x="3" y="7"/>
                      <a:pt x="4" y="6"/>
                    </a:cubicBezTo>
                    <a:cubicBezTo>
                      <a:pt x="5" y="4"/>
                      <a:pt x="8" y="3"/>
                      <a:pt x="10" y="3"/>
                    </a:cubicBezTo>
                    <a:cubicBezTo>
                      <a:pt x="11" y="3"/>
                      <a:pt x="12" y="2"/>
                      <a:pt x="12" y="1"/>
                    </a:cubicBezTo>
                    <a:cubicBezTo>
                      <a:pt x="12" y="0"/>
                      <a:pt x="11" y="0"/>
                      <a:pt x="10" y="0"/>
                    </a:cubicBezTo>
                    <a:cubicBezTo>
                      <a:pt x="6" y="0"/>
                      <a:pt x="3" y="1"/>
                      <a:pt x="1" y="4"/>
                    </a:cubicBezTo>
                    <a:cubicBezTo>
                      <a:pt x="0" y="5"/>
                      <a:pt x="0" y="6"/>
                      <a:pt x="1" y="7"/>
                    </a:cubicBezTo>
                    <a:cubicBezTo>
                      <a:pt x="2" y="7"/>
                      <a:pt x="2" y="7"/>
                      <a:pt x="2" y="7"/>
                    </a:cubicBezTo>
                    <a:close/>
                    <a:moveTo>
                      <a:pt x="2" y="7"/>
                    </a:moveTo>
                    <a:cubicBezTo>
                      <a:pt x="2" y="7"/>
                      <a:pt x="2" y="7"/>
                      <a:pt x="2"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1" name="Freeform 128">
                <a:extLst>
                  <a:ext uri="{FF2B5EF4-FFF2-40B4-BE49-F238E27FC236}">
                    <a16:creationId xmlns:a16="http://schemas.microsoft.com/office/drawing/2014/main" id="{D3E76336-3ACC-0182-67CD-FE167B84D45A}"/>
                  </a:ext>
                </a:extLst>
              </p:cNvPr>
              <p:cNvSpPr>
                <a:spLocks noEditPoints="1"/>
              </p:cNvSpPr>
              <p:nvPr/>
            </p:nvSpPr>
            <p:spPr bwMode="auto">
              <a:xfrm>
                <a:off x="3070327" y="5376517"/>
                <a:ext cx="10290" cy="14700"/>
              </a:xfrm>
              <a:custGeom>
                <a:avLst/>
                <a:gdLst>
                  <a:gd name="T0" fmla="*/ 2 w 4"/>
                  <a:gd name="T1" fmla="*/ 0 h 5"/>
                  <a:gd name="T2" fmla="*/ 0 w 4"/>
                  <a:gd name="T3" fmla="*/ 1 h 5"/>
                  <a:gd name="T4" fmla="*/ 0 w 4"/>
                  <a:gd name="T5" fmla="*/ 3 h 5"/>
                  <a:gd name="T6" fmla="*/ 0 w 4"/>
                  <a:gd name="T7" fmla="*/ 3 h 5"/>
                  <a:gd name="T8" fmla="*/ 2 w 4"/>
                  <a:gd name="T9" fmla="*/ 5 h 5"/>
                  <a:gd name="T10" fmla="*/ 4 w 4"/>
                  <a:gd name="T11" fmla="*/ 3 h 5"/>
                  <a:gd name="T12" fmla="*/ 4 w 4"/>
                  <a:gd name="T13" fmla="*/ 2 h 5"/>
                  <a:gd name="T14" fmla="*/ 2 w 4"/>
                  <a:gd name="T15" fmla="*/ 0 h 5"/>
                  <a:gd name="T16" fmla="*/ 2 w 4"/>
                  <a:gd name="T17" fmla="*/ 0 h 5"/>
                  <a:gd name="T18" fmla="*/ 2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0"/>
                    </a:moveTo>
                    <a:cubicBezTo>
                      <a:pt x="2" y="0"/>
                      <a:pt x="0" y="1"/>
                      <a:pt x="0" y="1"/>
                    </a:cubicBezTo>
                    <a:cubicBezTo>
                      <a:pt x="0" y="2"/>
                      <a:pt x="0" y="2"/>
                      <a:pt x="0" y="3"/>
                    </a:cubicBezTo>
                    <a:cubicBezTo>
                      <a:pt x="0" y="3"/>
                      <a:pt x="0" y="3"/>
                      <a:pt x="0" y="3"/>
                    </a:cubicBezTo>
                    <a:cubicBezTo>
                      <a:pt x="0" y="4"/>
                      <a:pt x="1" y="5"/>
                      <a:pt x="2" y="5"/>
                    </a:cubicBezTo>
                    <a:cubicBezTo>
                      <a:pt x="3" y="5"/>
                      <a:pt x="4" y="4"/>
                      <a:pt x="4" y="3"/>
                    </a:cubicBezTo>
                    <a:cubicBezTo>
                      <a:pt x="4" y="2"/>
                      <a:pt x="4" y="2"/>
                      <a:pt x="4" y="2"/>
                    </a:cubicBezTo>
                    <a:cubicBezTo>
                      <a:pt x="4" y="1"/>
                      <a:pt x="3" y="0"/>
                      <a:pt x="2" y="0"/>
                    </a:cubicBezTo>
                    <a:close/>
                    <a:moveTo>
                      <a:pt x="2" y="0"/>
                    </a:move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2" name="Freeform 129">
                <a:extLst>
                  <a:ext uri="{FF2B5EF4-FFF2-40B4-BE49-F238E27FC236}">
                    <a16:creationId xmlns:a16="http://schemas.microsoft.com/office/drawing/2014/main" id="{B36B0693-B90E-022B-45B3-970BF28ED080}"/>
                  </a:ext>
                </a:extLst>
              </p:cNvPr>
              <p:cNvSpPr>
                <a:spLocks noEditPoints="1"/>
              </p:cNvSpPr>
              <p:nvPr/>
            </p:nvSpPr>
            <p:spPr bwMode="auto">
              <a:xfrm>
                <a:off x="3074736" y="5351527"/>
                <a:ext cx="35280" cy="22050"/>
              </a:xfrm>
              <a:custGeom>
                <a:avLst/>
                <a:gdLst>
                  <a:gd name="T0" fmla="*/ 11 w 13"/>
                  <a:gd name="T1" fmla="*/ 0 h 8"/>
                  <a:gd name="T2" fmla="*/ 1 w 13"/>
                  <a:gd name="T3" fmla="*/ 5 h 8"/>
                  <a:gd name="T4" fmla="*/ 1 w 13"/>
                  <a:gd name="T5" fmla="*/ 8 h 8"/>
                  <a:gd name="T6" fmla="*/ 2 w 13"/>
                  <a:gd name="T7" fmla="*/ 8 h 8"/>
                  <a:gd name="T8" fmla="*/ 3 w 13"/>
                  <a:gd name="T9" fmla="*/ 7 h 8"/>
                  <a:gd name="T10" fmla="*/ 11 w 13"/>
                  <a:gd name="T11" fmla="*/ 3 h 8"/>
                  <a:gd name="T12" fmla="*/ 13 w 13"/>
                  <a:gd name="T13" fmla="*/ 2 h 8"/>
                  <a:gd name="T14" fmla="*/ 11 w 13"/>
                  <a:gd name="T15" fmla="*/ 0 h 8"/>
                  <a:gd name="T16" fmla="*/ 11 w 13"/>
                  <a:gd name="T17" fmla="*/ 0 h 8"/>
                  <a:gd name="T18" fmla="*/ 11 w 13"/>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1" y="0"/>
                    </a:moveTo>
                    <a:cubicBezTo>
                      <a:pt x="7" y="0"/>
                      <a:pt x="3" y="2"/>
                      <a:pt x="1" y="5"/>
                    </a:cubicBezTo>
                    <a:cubicBezTo>
                      <a:pt x="0" y="6"/>
                      <a:pt x="0" y="7"/>
                      <a:pt x="1" y="8"/>
                    </a:cubicBezTo>
                    <a:cubicBezTo>
                      <a:pt x="1" y="8"/>
                      <a:pt x="2" y="8"/>
                      <a:pt x="2" y="8"/>
                    </a:cubicBezTo>
                    <a:cubicBezTo>
                      <a:pt x="3" y="8"/>
                      <a:pt x="3" y="8"/>
                      <a:pt x="3" y="7"/>
                    </a:cubicBezTo>
                    <a:cubicBezTo>
                      <a:pt x="5" y="5"/>
                      <a:pt x="8" y="3"/>
                      <a:pt x="11" y="3"/>
                    </a:cubicBezTo>
                    <a:cubicBezTo>
                      <a:pt x="12" y="3"/>
                      <a:pt x="13" y="3"/>
                      <a:pt x="13" y="2"/>
                    </a:cubicBezTo>
                    <a:cubicBezTo>
                      <a:pt x="12" y="0"/>
                      <a:pt x="12" y="0"/>
                      <a:pt x="11" y="0"/>
                    </a:cubicBezTo>
                    <a:close/>
                    <a:moveTo>
                      <a:pt x="11" y="0"/>
                    </a:move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3" name="Freeform 130">
                <a:extLst>
                  <a:ext uri="{FF2B5EF4-FFF2-40B4-BE49-F238E27FC236}">
                    <a16:creationId xmlns:a16="http://schemas.microsoft.com/office/drawing/2014/main" id="{F73D6A94-7BF0-DB2E-5230-424ED7CF3ACE}"/>
                  </a:ext>
                </a:extLst>
              </p:cNvPr>
              <p:cNvSpPr>
                <a:spLocks noEditPoints="1"/>
              </p:cNvSpPr>
              <p:nvPr/>
            </p:nvSpPr>
            <p:spPr bwMode="auto">
              <a:xfrm>
                <a:off x="3040927" y="5245687"/>
                <a:ext cx="283711" cy="302820"/>
              </a:xfrm>
              <a:custGeom>
                <a:avLst/>
                <a:gdLst>
                  <a:gd name="T0" fmla="*/ 79 w 106"/>
                  <a:gd name="T1" fmla="*/ 53 h 106"/>
                  <a:gd name="T2" fmla="*/ 56 w 106"/>
                  <a:gd name="T3" fmla="*/ 67 h 106"/>
                  <a:gd name="T4" fmla="*/ 45 w 106"/>
                  <a:gd name="T5" fmla="*/ 61 h 106"/>
                  <a:gd name="T6" fmla="*/ 48 w 106"/>
                  <a:gd name="T7" fmla="*/ 49 h 106"/>
                  <a:gd name="T8" fmla="*/ 46 w 106"/>
                  <a:gd name="T9" fmla="*/ 42 h 106"/>
                  <a:gd name="T10" fmla="*/ 65 w 106"/>
                  <a:gd name="T11" fmla="*/ 34 h 106"/>
                  <a:gd name="T12" fmla="*/ 81 w 106"/>
                  <a:gd name="T13" fmla="*/ 42 h 106"/>
                  <a:gd name="T14" fmla="*/ 102 w 106"/>
                  <a:gd name="T15" fmla="*/ 21 h 106"/>
                  <a:gd name="T16" fmla="*/ 81 w 106"/>
                  <a:gd name="T17" fmla="*/ 0 h 106"/>
                  <a:gd name="T18" fmla="*/ 60 w 106"/>
                  <a:gd name="T19" fmla="*/ 21 h 106"/>
                  <a:gd name="T20" fmla="*/ 62 w 106"/>
                  <a:gd name="T21" fmla="*/ 28 h 106"/>
                  <a:gd name="T22" fmla="*/ 43 w 106"/>
                  <a:gd name="T23" fmla="*/ 36 h 106"/>
                  <a:gd name="T24" fmla="*/ 24 w 106"/>
                  <a:gd name="T25" fmla="*/ 26 h 106"/>
                  <a:gd name="T26" fmla="*/ 0 w 106"/>
                  <a:gd name="T27" fmla="*/ 49 h 106"/>
                  <a:gd name="T28" fmla="*/ 24 w 106"/>
                  <a:gd name="T29" fmla="*/ 73 h 106"/>
                  <a:gd name="T30" fmla="*/ 40 w 106"/>
                  <a:gd name="T31" fmla="*/ 66 h 106"/>
                  <a:gd name="T32" fmla="*/ 54 w 106"/>
                  <a:gd name="T33" fmla="*/ 73 h 106"/>
                  <a:gd name="T34" fmla="*/ 53 w 106"/>
                  <a:gd name="T35" fmla="*/ 79 h 106"/>
                  <a:gd name="T36" fmla="*/ 80 w 106"/>
                  <a:gd name="T37" fmla="*/ 106 h 106"/>
                  <a:gd name="T38" fmla="*/ 106 w 106"/>
                  <a:gd name="T39" fmla="*/ 79 h 106"/>
                  <a:gd name="T40" fmla="*/ 79 w 106"/>
                  <a:gd name="T41" fmla="*/ 53 h 106"/>
                  <a:gd name="T42" fmla="*/ 81 w 106"/>
                  <a:gd name="T43" fmla="*/ 6 h 106"/>
                  <a:gd name="T44" fmla="*/ 95 w 106"/>
                  <a:gd name="T45" fmla="*/ 20 h 106"/>
                  <a:gd name="T46" fmla="*/ 81 w 106"/>
                  <a:gd name="T47" fmla="*/ 35 h 106"/>
                  <a:gd name="T48" fmla="*/ 67 w 106"/>
                  <a:gd name="T49" fmla="*/ 20 h 106"/>
                  <a:gd name="T50" fmla="*/ 81 w 106"/>
                  <a:gd name="T51" fmla="*/ 6 h 106"/>
                  <a:gd name="T52" fmla="*/ 24 w 106"/>
                  <a:gd name="T53" fmla="*/ 66 h 106"/>
                  <a:gd name="T54" fmla="*/ 7 w 106"/>
                  <a:gd name="T55" fmla="*/ 49 h 106"/>
                  <a:gd name="T56" fmla="*/ 24 w 106"/>
                  <a:gd name="T57" fmla="*/ 32 h 106"/>
                  <a:gd name="T58" fmla="*/ 41 w 106"/>
                  <a:gd name="T59" fmla="*/ 49 h 106"/>
                  <a:gd name="T60" fmla="*/ 24 w 106"/>
                  <a:gd name="T61" fmla="*/ 66 h 106"/>
                  <a:gd name="T62" fmla="*/ 79 w 106"/>
                  <a:gd name="T63" fmla="*/ 99 h 106"/>
                  <a:gd name="T64" fmla="*/ 60 w 106"/>
                  <a:gd name="T65" fmla="*/ 79 h 106"/>
                  <a:gd name="T66" fmla="*/ 79 w 106"/>
                  <a:gd name="T67" fmla="*/ 60 h 106"/>
                  <a:gd name="T68" fmla="*/ 99 w 106"/>
                  <a:gd name="T69" fmla="*/ 79 h 106"/>
                  <a:gd name="T70" fmla="*/ 79 w 106"/>
                  <a:gd name="T71" fmla="*/ 99 h 106"/>
                  <a:gd name="T72" fmla="*/ 79 w 106"/>
                  <a:gd name="T73" fmla="*/ 99 h 106"/>
                  <a:gd name="T74" fmla="*/ 79 w 106"/>
                  <a:gd name="T75"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 h="106">
                    <a:moveTo>
                      <a:pt x="79" y="53"/>
                    </a:moveTo>
                    <a:cubicBezTo>
                      <a:pt x="70" y="53"/>
                      <a:pt x="61" y="59"/>
                      <a:pt x="56" y="67"/>
                    </a:cubicBezTo>
                    <a:cubicBezTo>
                      <a:pt x="45" y="61"/>
                      <a:pt x="45" y="61"/>
                      <a:pt x="45" y="61"/>
                    </a:cubicBezTo>
                    <a:cubicBezTo>
                      <a:pt x="46" y="57"/>
                      <a:pt x="48" y="54"/>
                      <a:pt x="48" y="49"/>
                    </a:cubicBezTo>
                    <a:cubicBezTo>
                      <a:pt x="48" y="47"/>
                      <a:pt x="47" y="44"/>
                      <a:pt x="46" y="42"/>
                    </a:cubicBezTo>
                    <a:cubicBezTo>
                      <a:pt x="65" y="34"/>
                      <a:pt x="65" y="34"/>
                      <a:pt x="65" y="34"/>
                    </a:cubicBezTo>
                    <a:cubicBezTo>
                      <a:pt x="69" y="39"/>
                      <a:pt x="75" y="42"/>
                      <a:pt x="81" y="42"/>
                    </a:cubicBezTo>
                    <a:cubicBezTo>
                      <a:pt x="93" y="42"/>
                      <a:pt x="102" y="32"/>
                      <a:pt x="102" y="21"/>
                    </a:cubicBezTo>
                    <a:cubicBezTo>
                      <a:pt x="102" y="9"/>
                      <a:pt x="93" y="0"/>
                      <a:pt x="81" y="0"/>
                    </a:cubicBezTo>
                    <a:cubicBezTo>
                      <a:pt x="70" y="0"/>
                      <a:pt x="60" y="9"/>
                      <a:pt x="60" y="21"/>
                    </a:cubicBezTo>
                    <a:cubicBezTo>
                      <a:pt x="60" y="23"/>
                      <a:pt x="61" y="26"/>
                      <a:pt x="62" y="28"/>
                    </a:cubicBezTo>
                    <a:cubicBezTo>
                      <a:pt x="43" y="36"/>
                      <a:pt x="43" y="36"/>
                      <a:pt x="43" y="36"/>
                    </a:cubicBezTo>
                    <a:cubicBezTo>
                      <a:pt x="39" y="30"/>
                      <a:pt x="32" y="26"/>
                      <a:pt x="24" y="26"/>
                    </a:cubicBezTo>
                    <a:cubicBezTo>
                      <a:pt x="11" y="26"/>
                      <a:pt x="0" y="36"/>
                      <a:pt x="0" y="49"/>
                    </a:cubicBezTo>
                    <a:cubicBezTo>
                      <a:pt x="0" y="62"/>
                      <a:pt x="11" y="73"/>
                      <a:pt x="24" y="73"/>
                    </a:cubicBezTo>
                    <a:cubicBezTo>
                      <a:pt x="30" y="73"/>
                      <a:pt x="36" y="70"/>
                      <a:pt x="40" y="66"/>
                    </a:cubicBezTo>
                    <a:cubicBezTo>
                      <a:pt x="54" y="73"/>
                      <a:pt x="54" y="73"/>
                      <a:pt x="54" y="73"/>
                    </a:cubicBezTo>
                    <a:cubicBezTo>
                      <a:pt x="54" y="75"/>
                      <a:pt x="53" y="77"/>
                      <a:pt x="53" y="79"/>
                    </a:cubicBezTo>
                    <a:cubicBezTo>
                      <a:pt x="53" y="94"/>
                      <a:pt x="65" y="106"/>
                      <a:pt x="80" y="106"/>
                    </a:cubicBezTo>
                    <a:cubicBezTo>
                      <a:pt x="94" y="106"/>
                      <a:pt x="106" y="94"/>
                      <a:pt x="106" y="79"/>
                    </a:cubicBezTo>
                    <a:cubicBezTo>
                      <a:pt x="106" y="65"/>
                      <a:pt x="94" y="53"/>
                      <a:pt x="79" y="53"/>
                    </a:cubicBezTo>
                    <a:close/>
                    <a:moveTo>
                      <a:pt x="81" y="6"/>
                    </a:moveTo>
                    <a:cubicBezTo>
                      <a:pt x="89" y="6"/>
                      <a:pt x="95" y="13"/>
                      <a:pt x="95" y="20"/>
                    </a:cubicBezTo>
                    <a:cubicBezTo>
                      <a:pt x="95" y="28"/>
                      <a:pt x="89" y="35"/>
                      <a:pt x="81" y="35"/>
                    </a:cubicBezTo>
                    <a:cubicBezTo>
                      <a:pt x="73" y="35"/>
                      <a:pt x="67" y="28"/>
                      <a:pt x="67" y="20"/>
                    </a:cubicBezTo>
                    <a:cubicBezTo>
                      <a:pt x="67" y="13"/>
                      <a:pt x="73" y="6"/>
                      <a:pt x="81" y="6"/>
                    </a:cubicBezTo>
                    <a:close/>
                    <a:moveTo>
                      <a:pt x="24" y="66"/>
                    </a:moveTo>
                    <a:cubicBezTo>
                      <a:pt x="15" y="66"/>
                      <a:pt x="7" y="59"/>
                      <a:pt x="7" y="49"/>
                    </a:cubicBezTo>
                    <a:cubicBezTo>
                      <a:pt x="7" y="40"/>
                      <a:pt x="15" y="32"/>
                      <a:pt x="24" y="32"/>
                    </a:cubicBezTo>
                    <a:cubicBezTo>
                      <a:pt x="33" y="32"/>
                      <a:pt x="41" y="40"/>
                      <a:pt x="41" y="49"/>
                    </a:cubicBezTo>
                    <a:cubicBezTo>
                      <a:pt x="41" y="59"/>
                      <a:pt x="33" y="66"/>
                      <a:pt x="24" y="66"/>
                    </a:cubicBezTo>
                    <a:close/>
                    <a:moveTo>
                      <a:pt x="79" y="99"/>
                    </a:moveTo>
                    <a:cubicBezTo>
                      <a:pt x="69" y="99"/>
                      <a:pt x="60" y="90"/>
                      <a:pt x="60" y="79"/>
                    </a:cubicBezTo>
                    <a:cubicBezTo>
                      <a:pt x="60" y="69"/>
                      <a:pt x="68" y="60"/>
                      <a:pt x="79" y="60"/>
                    </a:cubicBezTo>
                    <a:cubicBezTo>
                      <a:pt x="90" y="60"/>
                      <a:pt x="99" y="69"/>
                      <a:pt x="99" y="79"/>
                    </a:cubicBezTo>
                    <a:cubicBezTo>
                      <a:pt x="99" y="90"/>
                      <a:pt x="90" y="99"/>
                      <a:pt x="79" y="99"/>
                    </a:cubicBezTo>
                    <a:close/>
                    <a:moveTo>
                      <a:pt x="79" y="99"/>
                    </a:moveTo>
                    <a:cubicBezTo>
                      <a:pt x="79" y="99"/>
                      <a:pt x="79" y="99"/>
                      <a:pt x="79" y="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sp>
            <p:nvSpPr>
              <p:cNvPr id="34" name="Freeform 131">
                <a:extLst>
                  <a:ext uri="{FF2B5EF4-FFF2-40B4-BE49-F238E27FC236}">
                    <a16:creationId xmlns:a16="http://schemas.microsoft.com/office/drawing/2014/main" id="{5539A253-D30E-9FDB-2F58-1492EC19E6DF}"/>
                  </a:ext>
                </a:extLst>
              </p:cNvPr>
              <p:cNvSpPr>
                <a:spLocks noEditPoints="1"/>
              </p:cNvSpPr>
              <p:nvPr/>
            </p:nvSpPr>
            <p:spPr bwMode="auto">
              <a:xfrm>
                <a:off x="3217327" y="5427967"/>
                <a:ext cx="38220" cy="26460"/>
              </a:xfrm>
              <a:custGeom>
                <a:avLst/>
                <a:gdLst>
                  <a:gd name="T0" fmla="*/ 12 w 14"/>
                  <a:gd name="T1" fmla="*/ 0 h 9"/>
                  <a:gd name="T2" fmla="*/ 0 w 14"/>
                  <a:gd name="T3" fmla="*/ 6 h 9"/>
                  <a:gd name="T4" fmla="*/ 1 w 14"/>
                  <a:gd name="T5" fmla="*/ 8 h 9"/>
                  <a:gd name="T6" fmla="*/ 2 w 14"/>
                  <a:gd name="T7" fmla="*/ 9 h 9"/>
                  <a:gd name="T8" fmla="*/ 3 w 14"/>
                  <a:gd name="T9" fmla="*/ 8 h 9"/>
                  <a:gd name="T10" fmla="*/ 12 w 14"/>
                  <a:gd name="T11" fmla="*/ 3 h 9"/>
                  <a:gd name="T12" fmla="*/ 14 w 14"/>
                  <a:gd name="T13" fmla="*/ 2 h 9"/>
                  <a:gd name="T14" fmla="*/ 12 w 14"/>
                  <a:gd name="T15" fmla="*/ 0 h 9"/>
                  <a:gd name="T16" fmla="*/ 12 w 14"/>
                  <a:gd name="T17" fmla="*/ 0 h 9"/>
                  <a:gd name="T18" fmla="*/ 12 w 14"/>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
                    <a:moveTo>
                      <a:pt x="12" y="0"/>
                    </a:moveTo>
                    <a:cubicBezTo>
                      <a:pt x="7" y="0"/>
                      <a:pt x="3" y="2"/>
                      <a:pt x="0" y="6"/>
                    </a:cubicBezTo>
                    <a:cubicBezTo>
                      <a:pt x="0" y="7"/>
                      <a:pt x="0" y="8"/>
                      <a:pt x="1" y="8"/>
                    </a:cubicBezTo>
                    <a:cubicBezTo>
                      <a:pt x="1" y="9"/>
                      <a:pt x="1" y="9"/>
                      <a:pt x="2" y="9"/>
                    </a:cubicBezTo>
                    <a:cubicBezTo>
                      <a:pt x="2" y="9"/>
                      <a:pt x="3" y="8"/>
                      <a:pt x="3" y="8"/>
                    </a:cubicBezTo>
                    <a:cubicBezTo>
                      <a:pt x="5" y="5"/>
                      <a:pt x="8" y="3"/>
                      <a:pt x="12" y="3"/>
                    </a:cubicBezTo>
                    <a:cubicBezTo>
                      <a:pt x="13" y="3"/>
                      <a:pt x="14" y="3"/>
                      <a:pt x="14" y="2"/>
                    </a:cubicBezTo>
                    <a:cubicBezTo>
                      <a:pt x="13" y="1"/>
                      <a:pt x="13" y="0"/>
                      <a:pt x="12" y="0"/>
                    </a:cubicBezTo>
                    <a:close/>
                    <a:moveTo>
                      <a:pt x="12" y="0"/>
                    </a:move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7200"/>
              </a:p>
            </p:txBody>
          </p:sp>
        </p:grpSp>
        <p:sp>
          <p:nvSpPr>
            <p:cNvPr id="17" name="Freeform 40">
              <a:extLst>
                <a:ext uri="{FF2B5EF4-FFF2-40B4-BE49-F238E27FC236}">
                  <a16:creationId xmlns:a16="http://schemas.microsoft.com/office/drawing/2014/main" id="{6E28F084-3D12-64B8-852A-50EAD75438B0}"/>
                </a:ext>
              </a:extLst>
            </p:cNvPr>
            <p:cNvSpPr>
              <a:spLocks noEditPoints="1"/>
            </p:cNvSpPr>
            <p:nvPr/>
          </p:nvSpPr>
          <p:spPr bwMode="auto">
            <a:xfrm>
              <a:off x="9115873" y="1776098"/>
              <a:ext cx="428774" cy="336896"/>
            </a:xfrm>
            <a:custGeom>
              <a:avLst/>
              <a:gdLst>
                <a:gd name="T0" fmla="*/ 109 w 115"/>
                <a:gd name="T1" fmla="*/ 11 h 85"/>
                <a:gd name="T2" fmla="*/ 108 w 115"/>
                <a:gd name="T3" fmla="*/ 6 h 85"/>
                <a:gd name="T4" fmla="*/ 99 w 115"/>
                <a:gd name="T5" fmla="*/ 0 h 85"/>
                <a:gd name="T6" fmla="*/ 17 w 115"/>
                <a:gd name="T7" fmla="*/ 0 h 85"/>
                <a:gd name="T8" fmla="*/ 7 w 115"/>
                <a:gd name="T9" fmla="*/ 6 h 85"/>
                <a:gd name="T10" fmla="*/ 7 w 115"/>
                <a:gd name="T11" fmla="*/ 11 h 85"/>
                <a:gd name="T12" fmla="*/ 2 w 115"/>
                <a:gd name="T13" fmla="*/ 15 h 85"/>
                <a:gd name="T14" fmla="*/ 0 w 115"/>
                <a:gd name="T15" fmla="*/ 22 h 85"/>
                <a:gd name="T16" fmla="*/ 0 w 115"/>
                <a:gd name="T17" fmla="*/ 71 h 85"/>
                <a:gd name="T18" fmla="*/ 14 w 115"/>
                <a:gd name="T19" fmla="*/ 85 h 85"/>
                <a:gd name="T20" fmla="*/ 101 w 115"/>
                <a:gd name="T21" fmla="*/ 85 h 85"/>
                <a:gd name="T22" fmla="*/ 115 w 115"/>
                <a:gd name="T23" fmla="*/ 71 h 85"/>
                <a:gd name="T24" fmla="*/ 115 w 115"/>
                <a:gd name="T25" fmla="*/ 22 h 85"/>
                <a:gd name="T26" fmla="*/ 109 w 115"/>
                <a:gd name="T27" fmla="*/ 11 h 85"/>
                <a:gd name="T28" fmla="*/ 17 w 115"/>
                <a:gd name="T29" fmla="*/ 7 h 85"/>
                <a:gd name="T30" fmla="*/ 99 w 115"/>
                <a:gd name="T31" fmla="*/ 7 h 85"/>
                <a:gd name="T32" fmla="*/ 100 w 115"/>
                <a:gd name="T33" fmla="*/ 11 h 85"/>
                <a:gd name="T34" fmla="*/ 85 w 115"/>
                <a:gd name="T35" fmla="*/ 23 h 85"/>
                <a:gd name="T36" fmla="*/ 61 w 115"/>
                <a:gd name="T37" fmla="*/ 41 h 85"/>
                <a:gd name="T38" fmla="*/ 58 w 115"/>
                <a:gd name="T39" fmla="*/ 43 h 85"/>
                <a:gd name="T40" fmla="*/ 54 w 115"/>
                <a:gd name="T41" fmla="*/ 41 h 85"/>
                <a:gd name="T42" fmla="*/ 30 w 115"/>
                <a:gd name="T43" fmla="*/ 23 h 85"/>
                <a:gd name="T44" fmla="*/ 15 w 115"/>
                <a:gd name="T45" fmla="*/ 11 h 85"/>
                <a:gd name="T46" fmla="*/ 17 w 115"/>
                <a:gd name="T47" fmla="*/ 7 h 85"/>
                <a:gd name="T48" fmla="*/ 101 w 115"/>
                <a:gd name="T49" fmla="*/ 78 h 85"/>
                <a:gd name="T50" fmla="*/ 14 w 115"/>
                <a:gd name="T51" fmla="*/ 78 h 85"/>
                <a:gd name="T52" fmla="*/ 8 w 115"/>
                <a:gd name="T53" fmla="*/ 71 h 85"/>
                <a:gd name="T54" fmla="*/ 8 w 115"/>
                <a:gd name="T55" fmla="*/ 22 h 85"/>
                <a:gd name="T56" fmla="*/ 10 w 115"/>
                <a:gd name="T57" fmla="*/ 18 h 85"/>
                <a:gd name="T58" fmla="*/ 13 w 115"/>
                <a:gd name="T59" fmla="*/ 19 h 85"/>
                <a:gd name="T60" fmla="*/ 26 w 115"/>
                <a:gd name="T61" fmla="*/ 29 h 85"/>
                <a:gd name="T62" fmla="*/ 52 w 115"/>
                <a:gd name="T63" fmla="*/ 49 h 85"/>
                <a:gd name="T64" fmla="*/ 58 w 115"/>
                <a:gd name="T65" fmla="*/ 51 h 85"/>
                <a:gd name="T66" fmla="*/ 63 w 115"/>
                <a:gd name="T67" fmla="*/ 49 h 85"/>
                <a:gd name="T68" fmla="*/ 90 w 115"/>
                <a:gd name="T69" fmla="*/ 29 h 85"/>
                <a:gd name="T70" fmla="*/ 103 w 115"/>
                <a:gd name="T71" fmla="*/ 19 h 85"/>
                <a:gd name="T72" fmla="*/ 105 w 115"/>
                <a:gd name="T73" fmla="*/ 18 h 85"/>
                <a:gd name="T74" fmla="*/ 108 w 115"/>
                <a:gd name="T75" fmla="*/ 22 h 85"/>
                <a:gd name="T76" fmla="*/ 108 w 115"/>
                <a:gd name="T77" fmla="*/ 71 h 85"/>
                <a:gd name="T78" fmla="*/ 101 w 115"/>
                <a:gd name="T79" fmla="*/ 78 h 85"/>
                <a:gd name="T80" fmla="*/ 101 w 115"/>
                <a:gd name="T81" fmla="*/ 78 h 85"/>
                <a:gd name="T82" fmla="*/ 101 w 115"/>
                <a:gd name="T83" fmla="*/ 7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5" h="85">
                  <a:moveTo>
                    <a:pt x="109" y="11"/>
                  </a:moveTo>
                  <a:cubicBezTo>
                    <a:pt x="109" y="9"/>
                    <a:pt x="109" y="7"/>
                    <a:pt x="108" y="6"/>
                  </a:cubicBezTo>
                  <a:cubicBezTo>
                    <a:pt x="108" y="4"/>
                    <a:pt x="106" y="0"/>
                    <a:pt x="99" y="0"/>
                  </a:cubicBezTo>
                  <a:cubicBezTo>
                    <a:pt x="17" y="0"/>
                    <a:pt x="17" y="0"/>
                    <a:pt x="17" y="0"/>
                  </a:cubicBezTo>
                  <a:cubicBezTo>
                    <a:pt x="10" y="0"/>
                    <a:pt x="7" y="4"/>
                    <a:pt x="7" y="6"/>
                  </a:cubicBezTo>
                  <a:cubicBezTo>
                    <a:pt x="6" y="7"/>
                    <a:pt x="6" y="9"/>
                    <a:pt x="7" y="11"/>
                  </a:cubicBezTo>
                  <a:cubicBezTo>
                    <a:pt x="5" y="12"/>
                    <a:pt x="3" y="13"/>
                    <a:pt x="2" y="15"/>
                  </a:cubicBezTo>
                  <a:cubicBezTo>
                    <a:pt x="1" y="16"/>
                    <a:pt x="0" y="19"/>
                    <a:pt x="0" y="22"/>
                  </a:cubicBezTo>
                  <a:cubicBezTo>
                    <a:pt x="0" y="71"/>
                    <a:pt x="0" y="71"/>
                    <a:pt x="0" y="71"/>
                  </a:cubicBezTo>
                  <a:cubicBezTo>
                    <a:pt x="0" y="78"/>
                    <a:pt x="6" y="85"/>
                    <a:pt x="14" y="85"/>
                  </a:cubicBezTo>
                  <a:cubicBezTo>
                    <a:pt x="101" y="85"/>
                    <a:pt x="101" y="85"/>
                    <a:pt x="101" y="85"/>
                  </a:cubicBezTo>
                  <a:cubicBezTo>
                    <a:pt x="109" y="85"/>
                    <a:pt x="115" y="78"/>
                    <a:pt x="115" y="71"/>
                  </a:cubicBezTo>
                  <a:cubicBezTo>
                    <a:pt x="115" y="22"/>
                    <a:pt x="115" y="22"/>
                    <a:pt x="115" y="22"/>
                  </a:cubicBezTo>
                  <a:cubicBezTo>
                    <a:pt x="115" y="16"/>
                    <a:pt x="112" y="13"/>
                    <a:pt x="109" y="11"/>
                  </a:cubicBezTo>
                  <a:close/>
                  <a:moveTo>
                    <a:pt x="17" y="7"/>
                  </a:moveTo>
                  <a:cubicBezTo>
                    <a:pt x="99" y="7"/>
                    <a:pt x="99" y="7"/>
                    <a:pt x="99" y="7"/>
                  </a:cubicBezTo>
                  <a:cubicBezTo>
                    <a:pt x="102" y="7"/>
                    <a:pt x="103" y="9"/>
                    <a:pt x="100" y="11"/>
                  </a:cubicBezTo>
                  <a:cubicBezTo>
                    <a:pt x="85" y="23"/>
                    <a:pt x="85" y="23"/>
                    <a:pt x="85" y="23"/>
                  </a:cubicBezTo>
                  <a:cubicBezTo>
                    <a:pt x="61" y="41"/>
                    <a:pt x="61" y="41"/>
                    <a:pt x="61" y="41"/>
                  </a:cubicBezTo>
                  <a:cubicBezTo>
                    <a:pt x="60" y="42"/>
                    <a:pt x="59" y="43"/>
                    <a:pt x="58" y="43"/>
                  </a:cubicBezTo>
                  <a:cubicBezTo>
                    <a:pt x="56" y="43"/>
                    <a:pt x="56" y="42"/>
                    <a:pt x="54" y="41"/>
                  </a:cubicBezTo>
                  <a:cubicBezTo>
                    <a:pt x="30" y="23"/>
                    <a:pt x="30" y="23"/>
                    <a:pt x="30" y="23"/>
                  </a:cubicBezTo>
                  <a:cubicBezTo>
                    <a:pt x="15" y="11"/>
                    <a:pt x="15" y="11"/>
                    <a:pt x="15" y="11"/>
                  </a:cubicBezTo>
                  <a:cubicBezTo>
                    <a:pt x="13" y="9"/>
                    <a:pt x="13" y="7"/>
                    <a:pt x="17" y="7"/>
                  </a:cubicBezTo>
                  <a:close/>
                  <a:moveTo>
                    <a:pt x="101" y="78"/>
                  </a:moveTo>
                  <a:cubicBezTo>
                    <a:pt x="14" y="78"/>
                    <a:pt x="14" y="78"/>
                    <a:pt x="14" y="78"/>
                  </a:cubicBezTo>
                  <a:cubicBezTo>
                    <a:pt x="10" y="78"/>
                    <a:pt x="8" y="74"/>
                    <a:pt x="8" y="71"/>
                  </a:cubicBezTo>
                  <a:cubicBezTo>
                    <a:pt x="8" y="22"/>
                    <a:pt x="8" y="22"/>
                    <a:pt x="8" y="22"/>
                  </a:cubicBezTo>
                  <a:cubicBezTo>
                    <a:pt x="8" y="19"/>
                    <a:pt x="9" y="18"/>
                    <a:pt x="10" y="18"/>
                  </a:cubicBezTo>
                  <a:cubicBezTo>
                    <a:pt x="11" y="18"/>
                    <a:pt x="12" y="18"/>
                    <a:pt x="13" y="19"/>
                  </a:cubicBezTo>
                  <a:cubicBezTo>
                    <a:pt x="26" y="29"/>
                    <a:pt x="26" y="29"/>
                    <a:pt x="26" y="29"/>
                  </a:cubicBezTo>
                  <a:cubicBezTo>
                    <a:pt x="52" y="49"/>
                    <a:pt x="52" y="49"/>
                    <a:pt x="52" y="49"/>
                  </a:cubicBezTo>
                  <a:cubicBezTo>
                    <a:pt x="54" y="51"/>
                    <a:pt x="58" y="51"/>
                    <a:pt x="58" y="51"/>
                  </a:cubicBezTo>
                  <a:cubicBezTo>
                    <a:pt x="58" y="51"/>
                    <a:pt x="61" y="51"/>
                    <a:pt x="63" y="49"/>
                  </a:cubicBezTo>
                  <a:cubicBezTo>
                    <a:pt x="90" y="29"/>
                    <a:pt x="90" y="29"/>
                    <a:pt x="90" y="29"/>
                  </a:cubicBezTo>
                  <a:cubicBezTo>
                    <a:pt x="103" y="19"/>
                    <a:pt x="103" y="19"/>
                    <a:pt x="103" y="19"/>
                  </a:cubicBezTo>
                  <a:cubicBezTo>
                    <a:pt x="104" y="18"/>
                    <a:pt x="105" y="18"/>
                    <a:pt x="105" y="18"/>
                  </a:cubicBezTo>
                  <a:cubicBezTo>
                    <a:pt x="107" y="18"/>
                    <a:pt x="108" y="19"/>
                    <a:pt x="108" y="22"/>
                  </a:cubicBezTo>
                  <a:cubicBezTo>
                    <a:pt x="108" y="71"/>
                    <a:pt x="108" y="71"/>
                    <a:pt x="108" y="71"/>
                  </a:cubicBezTo>
                  <a:cubicBezTo>
                    <a:pt x="108" y="74"/>
                    <a:pt x="105" y="78"/>
                    <a:pt x="101" y="78"/>
                  </a:cubicBezTo>
                  <a:close/>
                  <a:moveTo>
                    <a:pt x="101" y="78"/>
                  </a:moveTo>
                  <a:cubicBezTo>
                    <a:pt x="101" y="78"/>
                    <a:pt x="101" y="78"/>
                    <a:pt x="101" y="78"/>
                  </a:cubicBezTo>
                </a:path>
              </a:pathLst>
            </a:custGeom>
            <a:solidFill>
              <a:schemeClr val="bg1"/>
            </a:solidFill>
            <a:ln>
              <a:noFill/>
            </a:ln>
          </p:spPr>
          <p:txBody>
            <a:bodyPr vert="horz" wrap="square" lIns="182880" tIns="91440" rIns="182880" bIns="91440" numCol="1" anchor="t" anchorCtr="0" compatLnSpc="1">
              <a:prstTxWarp prst="textNoShape">
                <a:avLst/>
              </a:prstTxWarp>
            </a:bodyPr>
            <a:lstStyle/>
            <a:p>
              <a:endParaRPr lang="en-US" sz="7200"/>
            </a:p>
          </p:txBody>
        </p:sp>
        <p:grpSp>
          <p:nvGrpSpPr>
            <p:cNvPr id="18" name="Group 17">
              <a:extLst>
                <a:ext uri="{FF2B5EF4-FFF2-40B4-BE49-F238E27FC236}">
                  <a16:creationId xmlns:a16="http://schemas.microsoft.com/office/drawing/2014/main" id="{D1794043-B7AE-D8D9-9D8E-A04BF685F927}"/>
                </a:ext>
              </a:extLst>
            </p:cNvPr>
            <p:cNvGrpSpPr/>
            <p:nvPr/>
          </p:nvGrpSpPr>
          <p:grpSpPr>
            <a:xfrm>
              <a:off x="1366898" y="2900180"/>
              <a:ext cx="2005291" cy="940055"/>
              <a:chOff x="8184139" y="429319"/>
              <a:chExt cx="1921603" cy="900823"/>
            </a:xfrm>
          </p:grpSpPr>
          <p:sp>
            <p:nvSpPr>
              <p:cNvPr id="28" name="TextBox 27">
                <a:extLst>
                  <a:ext uri="{FF2B5EF4-FFF2-40B4-BE49-F238E27FC236}">
                    <a16:creationId xmlns:a16="http://schemas.microsoft.com/office/drawing/2014/main" id="{871DDE94-C41F-6EF8-2261-59B8695BF49B}"/>
                  </a:ext>
                </a:extLst>
              </p:cNvPr>
              <p:cNvSpPr txBox="1"/>
              <p:nvPr/>
            </p:nvSpPr>
            <p:spPr>
              <a:xfrm>
                <a:off x="8405446" y="429319"/>
                <a:ext cx="1700296" cy="294932"/>
              </a:xfrm>
              <a:prstGeom prst="rect">
                <a:avLst/>
              </a:prstGeom>
              <a:noFill/>
            </p:spPr>
            <p:txBody>
              <a:bodyPr wrap="square" rtlCol="0">
                <a:spAutoFit/>
              </a:bodyPr>
              <a:lstStyle/>
              <a:p>
                <a:pPr algn="r"/>
                <a:r>
                  <a:rPr lang="en-US" sz="3400" dirty="0">
                    <a:latin typeface="Raleway SemiBold" panose="020B0703030101060003" pitchFamily="34" charset="0"/>
                    <a:cs typeface="Poppins SemiBold" panose="00000700000000000000" pitchFamily="2" charset="0"/>
                  </a:rPr>
                  <a:t>Your Title #1</a:t>
                </a:r>
              </a:p>
            </p:txBody>
          </p:sp>
          <p:sp>
            <p:nvSpPr>
              <p:cNvPr id="29" name="TextBox 28">
                <a:extLst>
                  <a:ext uri="{FF2B5EF4-FFF2-40B4-BE49-F238E27FC236}">
                    <a16:creationId xmlns:a16="http://schemas.microsoft.com/office/drawing/2014/main" id="{9C41772A-F193-F49F-BA1B-2D759B4EECC3}"/>
                  </a:ext>
                </a:extLst>
              </p:cNvPr>
              <p:cNvSpPr txBox="1"/>
              <p:nvPr/>
            </p:nvSpPr>
            <p:spPr>
              <a:xfrm>
                <a:off x="8184139" y="718742"/>
                <a:ext cx="1921603" cy="611400"/>
              </a:xfrm>
              <a:prstGeom prst="rect">
                <a:avLst/>
              </a:prstGeom>
              <a:noFill/>
            </p:spPr>
            <p:txBody>
              <a:bodyPr wrap="square" rtlCol="0">
                <a:spAutoFit/>
              </a:bodyPr>
              <a:lstStyle/>
              <a:p>
                <a:pPr algn="r">
                  <a:lnSpc>
                    <a:spcPts val="3200"/>
                  </a:lnSpc>
                </a:pPr>
                <a:r>
                  <a:rPr lang="en-US" sz="1800" dirty="0">
                    <a:latin typeface="Raleway" panose="020B0503030101060003" pitchFamily="34" charset="0"/>
                    <a:cs typeface="Poppins Light" panose="00000400000000000000" pitchFamily="2" charset="0"/>
                  </a:rPr>
                  <a:t>looked one of the more</a:t>
                </a:r>
              </a:p>
              <a:p>
                <a:pPr algn="r">
                  <a:lnSpc>
                    <a:spcPts val="3200"/>
                  </a:lnSpc>
                </a:pPr>
                <a:r>
                  <a:rPr lang="en-US" sz="1800" dirty="0">
                    <a:latin typeface="Raleway" panose="020B0503030101060003" pitchFamily="34" charset="0"/>
                    <a:cs typeface="Poppins Light" panose="00000400000000000000" pitchFamily="2" charset="0"/>
                  </a:rPr>
                  <a:t>obscure words,  The discovered</a:t>
                </a:r>
              </a:p>
              <a:p>
                <a:pPr algn="r">
                  <a:lnSpc>
                    <a:spcPts val="3200"/>
                  </a:lnSpc>
                </a:pPr>
                <a:r>
                  <a:rPr lang="en-US" sz="1800" dirty="0">
                    <a:latin typeface="Raleway" panose="020B0503030101060003" pitchFamily="34" charset="0"/>
                    <a:cs typeface="Poppins Light" panose="00000400000000000000" pitchFamily="2" charset="0"/>
                  </a:rPr>
                  <a:t>unbitable source. </a:t>
                </a:r>
              </a:p>
            </p:txBody>
          </p:sp>
        </p:grpSp>
        <p:grpSp>
          <p:nvGrpSpPr>
            <p:cNvPr id="19" name="Group 18">
              <a:extLst>
                <a:ext uri="{FF2B5EF4-FFF2-40B4-BE49-F238E27FC236}">
                  <a16:creationId xmlns:a16="http://schemas.microsoft.com/office/drawing/2014/main" id="{1C97CA3D-577C-7B5D-CACD-24726838507F}"/>
                </a:ext>
              </a:extLst>
            </p:cNvPr>
            <p:cNvGrpSpPr/>
            <p:nvPr/>
          </p:nvGrpSpPr>
          <p:grpSpPr>
            <a:xfrm>
              <a:off x="3529073" y="2071505"/>
              <a:ext cx="2005291" cy="940055"/>
              <a:chOff x="8184139" y="429319"/>
              <a:chExt cx="1921603" cy="900823"/>
            </a:xfrm>
          </p:grpSpPr>
          <p:sp>
            <p:nvSpPr>
              <p:cNvPr id="26" name="TextBox 25">
                <a:extLst>
                  <a:ext uri="{FF2B5EF4-FFF2-40B4-BE49-F238E27FC236}">
                    <a16:creationId xmlns:a16="http://schemas.microsoft.com/office/drawing/2014/main" id="{8D0607CB-DFC5-2B7A-A077-7E9D497D7187}"/>
                  </a:ext>
                </a:extLst>
              </p:cNvPr>
              <p:cNvSpPr txBox="1"/>
              <p:nvPr/>
            </p:nvSpPr>
            <p:spPr>
              <a:xfrm>
                <a:off x="8405446" y="429319"/>
                <a:ext cx="1700296" cy="294932"/>
              </a:xfrm>
              <a:prstGeom prst="rect">
                <a:avLst/>
              </a:prstGeom>
              <a:noFill/>
            </p:spPr>
            <p:txBody>
              <a:bodyPr wrap="square" rtlCol="0">
                <a:spAutoFit/>
              </a:bodyPr>
              <a:lstStyle/>
              <a:p>
                <a:pPr algn="r"/>
                <a:r>
                  <a:rPr lang="en-US" sz="3400" dirty="0">
                    <a:latin typeface="Raleway SemiBold" panose="020B0703030101060003" pitchFamily="34" charset="0"/>
                    <a:cs typeface="Poppins SemiBold" panose="00000700000000000000" pitchFamily="2" charset="0"/>
                  </a:rPr>
                  <a:t>Your Title #1</a:t>
                </a:r>
              </a:p>
            </p:txBody>
          </p:sp>
          <p:sp>
            <p:nvSpPr>
              <p:cNvPr id="27" name="TextBox 26">
                <a:extLst>
                  <a:ext uri="{FF2B5EF4-FFF2-40B4-BE49-F238E27FC236}">
                    <a16:creationId xmlns:a16="http://schemas.microsoft.com/office/drawing/2014/main" id="{6D07A0EC-1F58-DF43-D1A6-7F0E67295FBD}"/>
                  </a:ext>
                </a:extLst>
              </p:cNvPr>
              <p:cNvSpPr txBox="1"/>
              <p:nvPr/>
            </p:nvSpPr>
            <p:spPr>
              <a:xfrm>
                <a:off x="8184139" y="718742"/>
                <a:ext cx="1921603" cy="611400"/>
              </a:xfrm>
              <a:prstGeom prst="rect">
                <a:avLst/>
              </a:prstGeom>
              <a:noFill/>
            </p:spPr>
            <p:txBody>
              <a:bodyPr wrap="square" rtlCol="0">
                <a:spAutoFit/>
              </a:bodyPr>
              <a:lstStyle/>
              <a:p>
                <a:pPr algn="r">
                  <a:lnSpc>
                    <a:spcPts val="3200"/>
                  </a:lnSpc>
                </a:pPr>
                <a:r>
                  <a:rPr lang="en-US" sz="1800" dirty="0">
                    <a:latin typeface="Raleway" panose="020B0503030101060003" pitchFamily="34" charset="0"/>
                    <a:cs typeface="Poppins Light" panose="00000400000000000000" pitchFamily="2" charset="0"/>
                  </a:rPr>
                  <a:t>looked one of the more</a:t>
                </a:r>
              </a:p>
              <a:p>
                <a:pPr algn="r">
                  <a:lnSpc>
                    <a:spcPts val="3200"/>
                  </a:lnSpc>
                </a:pPr>
                <a:r>
                  <a:rPr lang="en-US" sz="1800" dirty="0">
                    <a:latin typeface="Raleway" panose="020B0503030101060003" pitchFamily="34" charset="0"/>
                    <a:cs typeface="Poppins Light" panose="00000400000000000000" pitchFamily="2" charset="0"/>
                  </a:rPr>
                  <a:t>obscure words,  The discovered</a:t>
                </a:r>
              </a:p>
              <a:p>
                <a:pPr algn="r">
                  <a:lnSpc>
                    <a:spcPts val="3200"/>
                  </a:lnSpc>
                </a:pPr>
                <a:r>
                  <a:rPr lang="en-US" sz="1800" dirty="0">
                    <a:latin typeface="Raleway" panose="020B0503030101060003" pitchFamily="34" charset="0"/>
                    <a:cs typeface="Poppins Light" panose="00000400000000000000" pitchFamily="2" charset="0"/>
                  </a:rPr>
                  <a:t>unbitable source. </a:t>
                </a:r>
              </a:p>
            </p:txBody>
          </p:sp>
        </p:grpSp>
        <p:grpSp>
          <p:nvGrpSpPr>
            <p:cNvPr id="20" name="Group 19">
              <a:extLst>
                <a:ext uri="{FF2B5EF4-FFF2-40B4-BE49-F238E27FC236}">
                  <a16:creationId xmlns:a16="http://schemas.microsoft.com/office/drawing/2014/main" id="{13255FA2-A092-063C-A601-338D2F30B29F}"/>
                </a:ext>
              </a:extLst>
            </p:cNvPr>
            <p:cNvGrpSpPr/>
            <p:nvPr/>
          </p:nvGrpSpPr>
          <p:grpSpPr>
            <a:xfrm>
              <a:off x="5824598" y="1280930"/>
              <a:ext cx="2005291" cy="940055"/>
              <a:chOff x="8184139" y="429319"/>
              <a:chExt cx="1921603" cy="900823"/>
            </a:xfrm>
          </p:grpSpPr>
          <p:sp>
            <p:nvSpPr>
              <p:cNvPr id="24" name="TextBox 23">
                <a:extLst>
                  <a:ext uri="{FF2B5EF4-FFF2-40B4-BE49-F238E27FC236}">
                    <a16:creationId xmlns:a16="http://schemas.microsoft.com/office/drawing/2014/main" id="{6EA6BD29-68A7-DCB3-781A-FD8DABAF9C8F}"/>
                  </a:ext>
                </a:extLst>
              </p:cNvPr>
              <p:cNvSpPr txBox="1"/>
              <p:nvPr/>
            </p:nvSpPr>
            <p:spPr>
              <a:xfrm>
                <a:off x="8405446" y="429319"/>
                <a:ext cx="1700296" cy="294932"/>
              </a:xfrm>
              <a:prstGeom prst="rect">
                <a:avLst/>
              </a:prstGeom>
              <a:noFill/>
            </p:spPr>
            <p:txBody>
              <a:bodyPr wrap="square" rtlCol="0">
                <a:spAutoFit/>
              </a:bodyPr>
              <a:lstStyle/>
              <a:p>
                <a:pPr algn="r"/>
                <a:r>
                  <a:rPr lang="en-US" sz="3400" dirty="0">
                    <a:latin typeface="Raleway SemiBold" panose="020B0703030101060003" pitchFamily="34" charset="0"/>
                    <a:cs typeface="Poppins SemiBold" panose="00000700000000000000" pitchFamily="2" charset="0"/>
                  </a:rPr>
                  <a:t>Your Title #1</a:t>
                </a:r>
              </a:p>
            </p:txBody>
          </p:sp>
          <p:sp>
            <p:nvSpPr>
              <p:cNvPr id="25" name="TextBox 24">
                <a:extLst>
                  <a:ext uri="{FF2B5EF4-FFF2-40B4-BE49-F238E27FC236}">
                    <a16:creationId xmlns:a16="http://schemas.microsoft.com/office/drawing/2014/main" id="{951C155B-C436-78F3-E440-14840747DA93}"/>
                  </a:ext>
                </a:extLst>
              </p:cNvPr>
              <p:cNvSpPr txBox="1"/>
              <p:nvPr/>
            </p:nvSpPr>
            <p:spPr>
              <a:xfrm>
                <a:off x="8184139" y="718742"/>
                <a:ext cx="1921603" cy="611400"/>
              </a:xfrm>
              <a:prstGeom prst="rect">
                <a:avLst/>
              </a:prstGeom>
              <a:noFill/>
            </p:spPr>
            <p:txBody>
              <a:bodyPr wrap="square" rtlCol="0">
                <a:spAutoFit/>
              </a:bodyPr>
              <a:lstStyle/>
              <a:p>
                <a:pPr algn="r">
                  <a:lnSpc>
                    <a:spcPts val="3200"/>
                  </a:lnSpc>
                </a:pPr>
                <a:r>
                  <a:rPr lang="en-US" sz="1800" dirty="0">
                    <a:latin typeface="Raleway" panose="020B0503030101060003" pitchFamily="34" charset="0"/>
                    <a:cs typeface="Poppins Light" panose="00000400000000000000" pitchFamily="2" charset="0"/>
                  </a:rPr>
                  <a:t>looked one of the more</a:t>
                </a:r>
              </a:p>
              <a:p>
                <a:pPr algn="r">
                  <a:lnSpc>
                    <a:spcPts val="3200"/>
                  </a:lnSpc>
                </a:pPr>
                <a:r>
                  <a:rPr lang="en-US" sz="1800" dirty="0">
                    <a:latin typeface="Raleway" panose="020B0503030101060003" pitchFamily="34" charset="0"/>
                    <a:cs typeface="Poppins Light" panose="00000400000000000000" pitchFamily="2" charset="0"/>
                  </a:rPr>
                  <a:t>obscure words,  The discovered</a:t>
                </a:r>
              </a:p>
              <a:p>
                <a:pPr algn="r">
                  <a:lnSpc>
                    <a:spcPts val="3200"/>
                  </a:lnSpc>
                </a:pPr>
                <a:r>
                  <a:rPr lang="en-US" sz="1800" dirty="0">
                    <a:latin typeface="Raleway" panose="020B0503030101060003" pitchFamily="34" charset="0"/>
                    <a:cs typeface="Poppins Light" panose="00000400000000000000" pitchFamily="2" charset="0"/>
                  </a:rPr>
                  <a:t>unbitable source. </a:t>
                </a:r>
              </a:p>
            </p:txBody>
          </p:sp>
        </p:grpSp>
        <p:grpSp>
          <p:nvGrpSpPr>
            <p:cNvPr id="21" name="Group 20">
              <a:extLst>
                <a:ext uri="{FF2B5EF4-FFF2-40B4-BE49-F238E27FC236}">
                  <a16:creationId xmlns:a16="http://schemas.microsoft.com/office/drawing/2014/main" id="{824C4D90-BEC6-AC9A-FB37-108480E80D9F}"/>
                </a:ext>
              </a:extLst>
            </p:cNvPr>
            <p:cNvGrpSpPr/>
            <p:nvPr/>
          </p:nvGrpSpPr>
          <p:grpSpPr>
            <a:xfrm>
              <a:off x="7964160" y="307605"/>
              <a:ext cx="2005291" cy="940055"/>
              <a:chOff x="8184139" y="429319"/>
              <a:chExt cx="1921603" cy="900823"/>
            </a:xfrm>
          </p:grpSpPr>
          <p:sp>
            <p:nvSpPr>
              <p:cNvPr id="22" name="TextBox 21">
                <a:extLst>
                  <a:ext uri="{FF2B5EF4-FFF2-40B4-BE49-F238E27FC236}">
                    <a16:creationId xmlns:a16="http://schemas.microsoft.com/office/drawing/2014/main" id="{7E6936E0-CE9A-9E7F-20B1-E381EF4FF973}"/>
                  </a:ext>
                </a:extLst>
              </p:cNvPr>
              <p:cNvSpPr txBox="1"/>
              <p:nvPr/>
            </p:nvSpPr>
            <p:spPr>
              <a:xfrm>
                <a:off x="8405446" y="429319"/>
                <a:ext cx="1700296" cy="294932"/>
              </a:xfrm>
              <a:prstGeom prst="rect">
                <a:avLst/>
              </a:prstGeom>
              <a:noFill/>
            </p:spPr>
            <p:txBody>
              <a:bodyPr wrap="square" rtlCol="0">
                <a:spAutoFit/>
              </a:bodyPr>
              <a:lstStyle/>
              <a:p>
                <a:pPr algn="r"/>
                <a:r>
                  <a:rPr lang="en-US" sz="3400" dirty="0">
                    <a:latin typeface="Raleway SemiBold" panose="020B0703030101060003" pitchFamily="34" charset="0"/>
                    <a:cs typeface="Poppins SemiBold" panose="00000700000000000000" pitchFamily="2" charset="0"/>
                  </a:rPr>
                  <a:t>Your Title #1</a:t>
                </a:r>
              </a:p>
            </p:txBody>
          </p:sp>
          <p:sp>
            <p:nvSpPr>
              <p:cNvPr id="23" name="TextBox 22">
                <a:extLst>
                  <a:ext uri="{FF2B5EF4-FFF2-40B4-BE49-F238E27FC236}">
                    <a16:creationId xmlns:a16="http://schemas.microsoft.com/office/drawing/2014/main" id="{1EC0BA05-2A1C-4E50-5240-379FB1CF8FE7}"/>
                  </a:ext>
                </a:extLst>
              </p:cNvPr>
              <p:cNvSpPr txBox="1"/>
              <p:nvPr/>
            </p:nvSpPr>
            <p:spPr>
              <a:xfrm>
                <a:off x="8184139" y="718742"/>
                <a:ext cx="1921603" cy="611400"/>
              </a:xfrm>
              <a:prstGeom prst="rect">
                <a:avLst/>
              </a:prstGeom>
              <a:noFill/>
            </p:spPr>
            <p:txBody>
              <a:bodyPr wrap="square" rtlCol="0">
                <a:spAutoFit/>
              </a:bodyPr>
              <a:lstStyle/>
              <a:p>
                <a:pPr algn="r">
                  <a:lnSpc>
                    <a:spcPts val="3200"/>
                  </a:lnSpc>
                </a:pPr>
                <a:r>
                  <a:rPr lang="en-US" sz="1800" dirty="0">
                    <a:latin typeface="Raleway" panose="020B0503030101060003" pitchFamily="34" charset="0"/>
                    <a:cs typeface="Poppins Light" panose="00000400000000000000" pitchFamily="2" charset="0"/>
                  </a:rPr>
                  <a:t>looked one of the more</a:t>
                </a:r>
              </a:p>
              <a:p>
                <a:pPr algn="r">
                  <a:lnSpc>
                    <a:spcPts val="3200"/>
                  </a:lnSpc>
                </a:pPr>
                <a:r>
                  <a:rPr lang="en-US" sz="1800" dirty="0">
                    <a:latin typeface="Raleway" panose="020B0503030101060003" pitchFamily="34" charset="0"/>
                    <a:cs typeface="Poppins Light" panose="00000400000000000000" pitchFamily="2" charset="0"/>
                  </a:rPr>
                  <a:t>obscure words,  The discovered</a:t>
                </a:r>
              </a:p>
              <a:p>
                <a:pPr algn="r">
                  <a:lnSpc>
                    <a:spcPts val="3200"/>
                  </a:lnSpc>
                </a:pPr>
                <a:r>
                  <a:rPr lang="en-US" sz="1800" dirty="0">
                    <a:latin typeface="Raleway" panose="020B0503030101060003" pitchFamily="34" charset="0"/>
                    <a:cs typeface="Poppins Light" panose="00000400000000000000" pitchFamily="2" charset="0"/>
                  </a:rPr>
                  <a:t>unbitable source. </a:t>
                </a:r>
              </a:p>
            </p:txBody>
          </p:sp>
        </p:grpSp>
      </p:grpSp>
    </p:spTree>
    <p:extLst>
      <p:ext uri="{BB962C8B-B14F-4D97-AF65-F5344CB8AC3E}">
        <p14:creationId xmlns:p14="http://schemas.microsoft.com/office/powerpoint/2010/main" val="21496851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7E76469-0FDB-B98A-186B-F0931EDFB0AB}"/>
              </a:ext>
            </a:extLst>
          </p:cNvPr>
          <p:cNvGrpSpPr/>
          <p:nvPr/>
        </p:nvGrpSpPr>
        <p:grpSpPr>
          <a:xfrm>
            <a:off x="10983912" y="4359647"/>
            <a:ext cx="1958976" cy="1889126"/>
            <a:chOff x="5510213" y="1771650"/>
            <a:chExt cx="979488" cy="944563"/>
          </a:xfrm>
        </p:grpSpPr>
        <p:sp>
          <p:nvSpPr>
            <p:cNvPr id="35" name="Freeform 5">
              <a:extLst>
                <a:ext uri="{FF2B5EF4-FFF2-40B4-BE49-F238E27FC236}">
                  <a16:creationId xmlns:a16="http://schemas.microsoft.com/office/drawing/2014/main" id="{A8756732-841B-85D7-1638-1AB65D011442}"/>
                </a:ext>
              </a:extLst>
            </p:cNvPr>
            <p:cNvSpPr>
              <a:spLocks/>
            </p:cNvSpPr>
            <p:nvPr/>
          </p:nvSpPr>
          <p:spPr bwMode="auto">
            <a:xfrm>
              <a:off x="5510213" y="1771650"/>
              <a:ext cx="979488" cy="944563"/>
            </a:xfrm>
            <a:custGeom>
              <a:avLst/>
              <a:gdLst>
                <a:gd name="T0" fmla="*/ 315 w 617"/>
                <a:gd name="T1" fmla="*/ 0 h 595"/>
                <a:gd name="T2" fmla="*/ 617 w 617"/>
                <a:gd name="T3" fmla="*/ 461 h 595"/>
                <a:gd name="T4" fmla="*/ 520 w 617"/>
                <a:gd name="T5" fmla="*/ 595 h 595"/>
                <a:gd name="T6" fmla="*/ 315 w 617"/>
                <a:gd name="T7" fmla="*/ 595 h 595"/>
                <a:gd name="T8" fmla="*/ 109 w 617"/>
                <a:gd name="T9" fmla="*/ 595 h 595"/>
                <a:gd name="T10" fmla="*/ 0 w 617"/>
                <a:gd name="T11" fmla="*/ 461 h 595"/>
                <a:gd name="T12" fmla="*/ 315 w 617"/>
                <a:gd name="T13" fmla="*/ 0 h 595"/>
              </a:gdLst>
              <a:ahLst/>
              <a:cxnLst>
                <a:cxn ang="0">
                  <a:pos x="T0" y="T1"/>
                </a:cxn>
                <a:cxn ang="0">
                  <a:pos x="T2" y="T3"/>
                </a:cxn>
                <a:cxn ang="0">
                  <a:pos x="T4" y="T5"/>
                </a:cxn>
                <a:cxn ang="0">
                  <a:pos x="T6" y="T7"/>
                </a:cxn>
                <a:cxn ang="0">
                  <a:pos x="T8" y="T9"/>
                </a:cxn>
                <a:cxn ang="0">
                  <a:pos x="T10" y="T11"/>
                </a:cxn>
                <a:cxn ang="0">
                  <a:pos x="T12" y="T13"/>
                </a:cxn>
              </a:cxnLst>
              <a:rect l="0" t="0" r="r" b="b"/>
              <a:pathLst>
                <a:path w="617" h="595">
                  <a:moveTo>
                    <a:pt x="315" y="0"/>
                  </a:moveTo>
                  <a:lnTo>
                    <a:pt x="617" y="461"/>
                  </a:lnTo>
                  <a:lnTo>
                    <a:pt x="520" y="595"/>
                  </a:lnTo>
                  <a:lnTo>
                    <a:pt x="315" y="595"/>
                  </a:lnTo>
                  <a:lnTo>
                    <a:pt x="109" y="595"/>
                  </a:lnTo>
                  <a:lnTo>
                    <a:pt x="0" y="461"/>
                  </a:lnTo>
                  <a:lnTo>
                    <a:pt x="315" y="0"/>
                  </a:lnTo>
                  <a:close/>
                </a:path>
              </a:pathLst>
            </a:custGeom>
            <a:solidFill>
              <a:srgbClr val="111111">
                <a:lumMod val="90000"/>
                <a:lumOff val="10000"/>
              </a:srgbClr>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000000"/>
                </a:solidFill>
                <a:effectLst/>
                <a:uLnTx/>
                <a:uFillTx/>
                <a:latin typeface="Source Sans Pro" charset="0"/>
              </a:endParaRPr>
            </a:p>
          </p:txBody>
        </p:sp>
        <p:sp>
          <p:nvSpPr>
            <p:cNvPr id="36" name="Freeform 6">
              <a:extLst>
                <a:ext uri="{FF2B5EF4-FFF2-40B4-BE49-F238E27FC236}">
                  <a16:creationId xmlns:a16="http://schemas.microsoft.com/office/drawing/2014/main" id="{6B34EFBA-94E1-DE9C-9AFB-00BF88C96D25}"/>
                </a:ext>
              </a:extLst>
            </p:cNvPr>
            <p:cNvSpPr>
              <a:spLocks/>
            </p:cNvSpPr>
            <p:nvPr/>
          </p:nvSpPr>
          <p:spPr bwMode="auto">
            <a:xfrm>
              <a:off x="5510213" y="1771650"/>
              <a:ext cx="979488" cy="731838"/>
            </a:xfrm>
            <a:custGeom>
              <a:avLst/>
              <a:gdLst>
                <a:gd name="T0" fmla="*/ 315 w 617"/>
                <a:gd name="T1" fmla="*/ 0 h 461"/>
                <a:gd name="T2" fmla="*/ 617 w 617"/>
                <a:gd name="T3" fmla="*/ 461 h 461"/>
                <a:gd name="T4" fmla="*/ 315 w 617"/>
                <a:gd name="T5" fmla="*/ 461 h 461"/>
                <a:gd name="T6" fmla="*/ 0 w 617"/>
                <a:gd name="T7" fmla="*/ 461 h 461"/>
                <a:gd name="T8" fmla="*/ 315 w 617"/>
                <a:gd name="T9" fmla="*/ 0 h 461"/>
              </a:gdLst>
              <a:ahLst/>
              <a:cxnLst>
                <a:cxn ang="0">
                  <a:pos x="T0" y="T1"/>
                </a:cxn>
                <a:cxn ang="0">
                  <a:pos x="T2" y="T3"/>
                </a:cxn>
                <a:cxn ang="0">
                  <a:pos x="T4" y="T5"/>
                </a:cxn>
                <a:cxn ang="0">
                  <a:pos x="T6" y="T7"/>
                </a:cxn>
                <a:cxn ang="0">
                  <a:pos x="T8" y="T9"/>
                </a:cxn>
              </a:cxnLst>
              <a:rect l="0" t="0" r="r" b="b"/>
              <a:pathLst>
                <a:path w="617" h="461">
                  <a:moveTo>
                    <a:pt x="315" y="0"/>
                  </a:moveTo>
                  <a:lnTo>
                    <a:pt x="617" y="461"/>
                  </a:lnTo>
                  <a:lnTo>
                    <a:pt x="315" y="461"/>
                  </a:lnTo>
                  <a:lnTo>
                    <a:pt x="0" y="461"/>
                  </a:lnTo>
                  <a:lnTo>
                    <a:pt x="315" y="0"/>
                  </a:lnTo>
                  <a:close/>
                </a:path>
              </a:pathLst>
            </a:custGeom>
            <a:solidFill>
              <a:srgbClr val="111111">
                <a:lumMod val="75000"/>
                <a:lumOff val="25000"/>
              </a:srgbClr>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000000"/>
                </a:solidFill>
                <a:effectLst/>
                <a:uLnTx/>
                <a:uFillTx/>
                <a:latin typeface="Source Sans Pro" charset="0"/>
              </a:endParaRPr>
            </a:p>
          </p:txBody>
        </p:sp>
      </p:grpSp>
      <p:grpSp>
        <p:nvGrpSpPr>
          <p:cNvPr id="37" name="Group 36">
            <a:extLst>
              <a:ext uri="{FF2B5EF4-FFF2-40B4-BE49-F238E27FC236}">
                <a16:creationId xmlns:a16="http://schemas.microsoft.com/office/drawing/2014/main" id="{7D26E811-F407-966D-4B2A-02F56E5AB880}"/>
              </a:ext>
            </a:extLst>
          </p:cNvPr>
          <p:cNvGrpSpPr/>
          <p:nvPr/>
        </p:nvGrpSpPr>
        <p:grpSpPr>
          <a:xfrm>
            <a:off x="10177462" y="6248772"/>
            <a:ext cx="3609976" cy="1231900"/>
            <a:chOff x="5106988" y="2716213"/>
            <a:chExt cx="1804988" cy="615950"/>
          </a:xfrm>
        </p:grpSpPr>
        <p:sp>
          <p:nvSpPr>
            <p:cNvPr id="38" name="Freeform 7">
              <a:extLst>
                <a:ext uri="{FF2B5EF4-FFF2-40B4-BE49-F238E27FC236}">
                  <a16:creationId xmlns:a16="http://schemas.microsoft.com/office/drawing/2014/main" id="{396E192C-55D8-D530-A0B8-BD62D546F6EE}"/>
                </a:ext>
              </a:extLst>
            </p:cNvPr>
            <p:cNvSpPr>
              <a:spLocks/>
            </p:cNvSpPr>
            <p:nvPr/>
          </p:nvSpPr>
          <p:spPr bwMode="auto">
            <a:xfrm>
              <a:off x="5106988" y="2716213"/>
              <a:ext cx="1804988" cy="615950"/>
            </a:xfrm>
            <a:custGeom>
              <a:avLst/>
              <a:gdLst>
                <a:gd name="T0" fmla="*/ 169 w 1137"/>
                <a:gd name="T1" fmla="*/ 0 h 388"/>
                <a:gd name="T2" fmla="*/ 569 w 1137"/>
                <a:gd name="T3" fmla="*/ 0 h 388"/>
                <a:gd name="T4" fmla="*/ 956 w 1137"/>
                <a:gd name="T5" fmla="*/ 0 h 388"/>
                <a:gd name="T6" fmla="*/ 1137 w 1137"/>
                <a:gd name="T7" fmla="*/ 267 h 388"/>
                <a:gd name="T8" fmla="*/ 883 w 1137"/>
                <a:gd name="T9" fmla="*/ 388 h 388"/>
                <a:gd name="T10" fmla="*/ 569 w 1137"/>
                <a:gd name="T11" fmla="*/ 388 h 388"/>
                <a:gd name="T12" fmla="*/ 254 w 1137"/>
                <a:gd name="T13" fmla="*/ 388 h 388"/>
                <a:gd name="T14" fmla="*/ 0 w 1137"/>
                <a:gd name="T15" fmla="*/ 267 h 388"/>
                <a:gd name="T16" fmla="*/ 169 w 1137"/>
                <a:gd name="T17"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7" h="388">
                  <a:moveTo>
                    <a:pt x="169" y="0"/>
                  </a:moveTo>
                  <a:lnTo>
                    <a:pt x="569" y="0"/>
                  </a:lnTo>
                  <a:lnTo>
                    <a:pt x="956" y="0"/>
                  </a:lnTo>
                  <a:lnTo>
                    <a:pt x="1137" y="267"/>
                  </a:lnTo>
                  <a:lnTo>
                    <a:pt x="883" y="388"/>
                  </a:lnTo>
                  <a:lnTo>
                    <a:pt x="569" y="388"/>
                  </a:lnTo>
                  <a:lnTo>
                    <a:pt x="254" y="388"/>
                  </a:lnTo>
                  <a:lnTo>
                    <a:pt x="0" y="267"/>
                  </a:lnTo>
                  <a:lnTo>
                    <a:pt x="169" y="0"/>
                  </a:lnTo>
                  <a:close/>
                </a:path>
              </a:pathLst>
            </a:custGeom>
            <a:solidFill>
              <a:srgbClr val="176591">
                <a:lumMod val="50000"/>
              </a:srgbClr>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000000"/>
                </a:solidFill>
                <a:effectLst/>
                <a:uLnTx/>
                <a:uFillTx/>
                <a:latin typeface="Source Sans Pro" charset="0"/>
              </a:endParaRPr>
            </a:p>
          </p:txBody>
        </p:sp>
        <p:sp>
          <p:nvSpPr>
            <p:cNvPr id="39" name="Freeform 8">
              <a:extLst>
                <a:ext uri="{FF2B5EF4-FFF2-40B4-BE49-F238E27FC236}">
                  <a16:creationId xmlns:a16="http://schemas.microsoft.com/office/drawing/2014/main" id="{6DA1A818-0DE9-1211-F65E-A5DDC5785B82}"/>
                </a:ext>
              </a:extLst>
            </p:cNvPr>
            <p:cNvSpPr>
              <a:spLocks/>
            </p:cNvSpPr>
            <p:nvPr/>
          </p:nvSpPr>
          <p:spPr bwMode="auto">
            <a:xfrm>
              <a:off x="5106988" y="2716213"/>
              <a:ext cx="1804988" cy="423863"/>
            </a:xfrm>
            <a:custGeom>
              <a:avLst/>
              <a:gdLst>
                <a:gd name="T0" fmla="*/ 169 w 1137"/>
                <a:gd name="T1" fmla="*/ 0 h 267"/>
                <a:gd name="T2" fmla="*/ 569 w 1137"/>
                <a:gd name="T3" fmla="*/ 0 h 267"/>
                <a:gd name="T4" fmla="*/ 956 w 1137"/>
                <a:gd name="T5" fmla="*/ 0 h 267"/>
                <a:gd name="T6" fmla="*/ 1137 w 1137"/>
                <a:gd name="T7" fmla="*/ 267 h 267"/>
                <a:gd name="T8" fmla="*/ 569 w 1137"/>
                <a:gd name="T9" fmla="*/ 267 h 267"/>
                <a:gd name="T10" fmla="*/ 0 w 1137"/>
                <a:gd name="T11" fmla="*/ 267 h 267"/>
                <a:gd name="T12" fmla="*/ 169 w 1137"/>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1137" h="267">
                  <a:moveTo>
                    <a:pt x="169" y="0"/>
                  </a:moveTo>
                  <a:lnTo>
                    <a:pt x="569" y="0"/>
                  </a:lnTo>
                  <a:lnTo>
                    <a:pt x="956" y="0"/>
                  </a:lnTo>
                  <a:lnTo>
                    <a:pt x="1137" y="267"/>
                  </a:lnTo>
                  <a:lnTo>
                    <a:pt x="569" y="267"/>
                  </a:lnTo>
                  <a:lnTo>
                    <a:pt x="0" y="267"/>
                  </a:lnTo>
                  <a:lnTo>
                    <a:pt x="169" y="0"/>
                  </a:lnTo>
                  <a:close/>
                </a:path>
              </a:pathLst>
            </a:custGeom>
            <a:solidFill>
              <a:srgbClr val="176591"/>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000000"/>
                </a:solidFill>
                <a:effectLst/>
                <a:uLnTx/>
                <a:uFillTx/>
                <a:latin typeface="Source Sans Pro" charset="0"/>
              </a:endParaRPr>
            </a:p>
          </p:txBody>
        </p:sp>
      </p:grpSp>
      <p:grpSp>
        <p:nvGrpSpPr>
          <p:cNvPr id="40" name="Group 39">
            <a:extLst>
              <a:ext uri="{FF2B5EF4-FFF2-40B4-BE49-F238E27FC236}">
                <a16:creationId xmlns:a16="http://schemas.microsoft.com/office/drawing/2014/main" id="{482C2531-BB91-C019-E5DB-2995D2D9E169}"/>
              </a:ext>
            </a:extLst>
          </p:cNvPr>
          <p:cNvGrpSpPr/>
          <p:nvPr/>
        </p:nvGrpSpPr>
        <p:grpSpPr>
          <a:xfrm>
            <a:off x="9332912" y="7480672"/>
            <a:ext cx="5260976" cy="1270000"/>
            <a:chOff x="4684713" y="3332163"/>
            <a:chExt cx="2630488" cy="635000"/>
          </a:xfrm>
        </p:grpSpPr>
        <p:sp>
          <p:nvSpPr>
            <p:cNvPr id="41" name="Freeform 9">
              <a:extLst>
                <a:ext uri="{FF2B5EF4-FFF2-40B4-BE49-F238E27FC236}">
                  <a16:creationId xmlns:a16="http://schemas.microsoft.com/office/drawing/2014/main" id="{EE059BFF-422A-3DB9-C427-BAC9F5341DB0}"/>
                </a:ext>
              </a:extLst>
            </p:cNvPr>
            <p:cNvSpPr>
              <a:spLocks/>
            </p:cNvSpPr>
            <p:nvPr/>
          </p:nvSpPr>
          <p:spPr bwMode="auto">
            <a:xfrm>
              <a:off x="4684713" y="3332163"/>
              <a:ext cx="2630488" cy="635000"/>
            </a:xfrm>
            <a:custGeom>
              <a:avLst/>
              <a:gdLst>
                <a:gd name="T0" fmla="*/ 181 w 1657"/>
                <a:gd name="T1" fmla="*/ 0 h 400"/>
                <a:gd name="T2" fmla="*/ 835 w 1657"/>
                <a:gd name="T3" fmla="*/ 0 h 400"/>
                <a:gd name="T4" fmla="*/ 1476 w 1657"/>
                <a:gd name="T5" fmla="*/ 0 h 400"/>
                <a:gd name="T6" fmla="*/ 1657 w 1657"/>
                <a:gd name="T7" fmla="*/ 267 h 400"/>
                <a:gd name="T8" fmla="*/ 1403 w 1657"/>
                <a:gd name="T9" fmla="*/ 400 h 400"/>
                <a:gd name="T10" fmla="*/ 835 w 1657"/>
                <a:gd name="T11" fmla="*/ 400 h 400"/>
                <a:gd name="T12" fmla="*/ 266 w 1657"/>
                <a:gd name="T13" fmla="*/ 400 h 400"/>
                <a:gd name="T14" fmla="*/ 0 w 1657"/>
                <a:gd name="T15" fmla="*/ 267 h 400"/>
                <a:gd name="T16" fmla="*/ 181 w 1657"/>
                <a:gd name="T17"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7" h="400">
                  <a:moveTo>
                    <a:pt x="181" y="0"/>
                  </a:moveTo>
                  <a:lnTo>
                    <a:pt x="835" y="0"/>
                  </a:lnTo>
                  <a:lnTo>
                    <a:pt x="1476" y="0"/>
                  </a:lnTo>
                  <a:lnTo>
                    <a:pt x="1657" y="267"/>
                  </a:lnTo>
                  <a:lnTo>
                    <a:pt x="1403" y="400"/>
                  </a:lnTo>
                  <a:lnTo>
                    <a:pt x="835" y="400"/>
                  </a:lnTo>
                  <a:lnTo>
                    <a:pt x="266" y="400"/>
                  </a:lnTo>
                  <a:lnTo>
                    <a:pt x="0" y="267"/>
                  </a:lnTo>
                  <a:lnTo>
                    <a:pt x="181" y="0"/>
                  </a:lnTo>
                  <a:close/>
                </a:path>
              </a:pathLst>
            </a:custGeom>
            <a:solidFill>
              <a:srgbClr val="0487AE">
                <a:lumMod val="50000"/>
              </a:srgbClr>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000000"/>
                </a:solidFill>
                <a:effectLst/>
                <a:uLnTx/>
                <a:uFillTx/>
                <a:latin typeface="Source Sans Pro" charset="0"/>
              </a:endParaRPr>
            </a:p>
          </p:txBody>
        </p:sp>
        <p:sp>
          <p:nvSpPr>
            <p:cNvPr id="42" name="Freeform 10">
              <a:extLst>
                <a:ext uri="{FF2B5EF4-FFF2-40B4-BE49-F238E27FC236}">
                  <a16:creationId xmlns:a16="http://schemas.microsoft.com/office/drawing/2014/main" id="{A3249356-0B11-5AD6-6E7B-1433D65B7ED9}"/>
                </a:ext>
              </a:extLst>
            </p:cNvPr>
            <p:cNvSpPr>
              <a:spLocks/>
            </p:cNvSpPr>
            <p:nvPr/>
          </p:nvSpPr>
          <p:spPr bwMode="auto">
            <a:xfrm>
              <a:off x="4684713" y="3332163"/>
              <a:ext cx="2630488" cy="423863"/>
            </a:xfrm>
            <a:custGeom>
              <a:avLst/>
              <a:gdLst>
                <a:gd name="T0" fmla="*/ 181 w 1657"/>
                <a:gd name="T1" fmla="*/ 0 h 267"/>
                <a:gd name="T2" fmla="*/ 835 w 1657"/>
                <a:gd name="T3" fmla="*/ 0 h 267"/>
                <a:gd name="T4" fmla="*/ 1476 w 1657"/>
                <a:gd name="T5" fmla="*/ 0 h 267"/>
                <a:gd name="T6" fmla="*/ 1657 w 1657"/>
                <a:gd name="T7" fmla="*/ 267 h 267"/>
                <a:gd name="T8" fmla="*/ 835 w 1657"/>
                <a:gd name="T9" fmla="*/ 267 h 267"/>
                <a:gd name="T10" fmla="*/ 0 w 1657"/>
                <a:gd name="T11" fmla="*/ 267 h 267"/>
                <a:gd name="T12" fmla="*/ 181 w 1657"/>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1657" h="267">
                  <a:moveTo>
                    <a:pt x="181" y="0"/>
                  </a:moveTo>
                  <a:lnTo>
                    <a:pt x="835" y="0"/>
                  </a:lnTo>
                  <a:lnTo>
                    <a:pt x="1476" y="0"/>
                  </a:lnTo>
                  <a:lnTo>
                    <a:pt x="1657" y="267"/>
                  </a:lnTo>
                  <a:lnTo>
                    <a:pt x="835" y="267"/>
                  </a:lnTo>
                  <a:lnTo>
                    <a:pt x="0" y="267"/>
                  </a:lnTo>
                  <a:lnTo>
                    <a:pt x="181" y="0"/>
                  </a:lnTo>
                  <a:close/>
                </a:path>
              </a:pathLst>
            </a:custGeom>
            <a:solidFill>
              <a:srgbClr val="0487AE"/>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000000"/>
                </a:solidFill>
                <a:effectLst/>
                <a:uLnTx/>
                <a:uFillTx/>
                <a:latin typeface="Source Sans Pro" charset="0"/>
              </a:endParaRPr>
            </a:p>
          </p:txBody>
        </p:sp>
      </p:grpSp>
      <p:grpSp>
        <p:nvGrpSpPr>
          <p:cNvPr id="43" name="Group 42">
            <a:extLst>
              <a:ext uri="{FF2B5EF4-FFF2-40B4-BE49-F238E27FC236}">
                <a16:creationId xmlns:a16="http://schemas.microsoft.com/office/drawing/2014/main" id="{68AA91AB-5519-2F5A-CAED-5A057570B434}"/>
              </a:ext>
            </a:extLst>
          </p:cNvPr>
          <p:cNvGrpSpPr/>
          <p:nvPr/>
        </p:nvGrpSpPr>
        <p:grpSpPr>
          <a:xfrm>
            <a:off x="8526462" y="8750672"/>
            <a:ext cx="6911976" cy="1235076"/>
            <a:chOff x="4281488" y="3967163"/>
            <a:chExt cx="3455988" cy="617538"/>
          </a:xfrm>
        </p:grpSpPr>
        <p:sp>
          <p:nvSpPr>
            <p:cNvPr id="44" name="Freeform 11">
              <a:extLst>
                <a:ext uri="{FF2B5EF4-FFF2-40B4-BE49-F238E27FC236}">
                  <a16:creationId xmlns:a16="http://schemas.microsoft.com/office/drawing/2014/main" id="{4FF5E0CC-5177-CAC9-0B23-93F426B1A6E4}"/>
                </a:ext>
              </a:extLst>
            </p:cNvPr>
            <p:cNvSpPr>
              <a:spLocks/>
            </p:cNvSpPr>
            <p:nvPr/>
          </p:nvSpPr>
          <p:spPr bwMode="auto">
            <a:xfrm>
              <a:off x="4281488" y="3967163"/>
              <a:ext cx="3455988" cy="617538"/>
            </a:xfrm>
            <a:custGeom>
              <a:avLst/>
              <a:gdLst>
                <a:gd name="T0" fmla="*/ 1089 w 2177"/>
                <a:gd name="T1" fmla="*/ 0 h 389"/>
                <a:gd name="T2" fmla="*/ 1996 w 2177"/>
                <a:gd name="T3" fmla="*/ 0 h 389"/>
                <a:gd name="T4" fmla="*/ 2177 w 2177"/>
                <a:gd name="T5" fmla="*/ 267 h 389"/>
                <a:gd name="T6" fmla="*/ 1923 w 2177"/>
                <a:gd name="T7" fmla="*/ 389 h 389"/>
                <a:gd name="T8" fmla="*/ 1089 w 2177"/>
                <a:gd name="T9" fmla="*/ 389 h 389"/>
                <a:gd name="T10" fmla="*/ 242 w 2177"/>
                <a:gd name="T11" fmla="*/ 389 h 389"/>
                <a:gd name="T12" fmla="*/ 0 w 2177"/>
                <a:gd name="T13" fmla="*/ 267 h 389"/>
                <a:gd name="T14" fmla="*/ 169 w 2177"/>
                <a:gd name="T15" fmla="*/ 0 h 389"/>
                <a:gd name="T16" fmla="*/ 1089 w 2177"/>
                <a:gd name="T17"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7" h="389">
                  <a:moveTo>
                    <a:pt x="1089" y="0"/>
                  </a:moveTo>
                  <a:lnTo>
                    <a:pt x="1996" y="0"/>
                  </a:lnTo>
                  <a:lnTo>
                    <a:pt x="2177" y="267"/>
                  </a:lnTo>
                  <a:lnTo>
                    <a:pt x="1923" y="389"/>
                  </a:lnTo>
                  <a:lnTo>
                    <a:pt x="1089" y="389"/>
                  </a:lnTo>
                  <a:lnTo>
                    <a:pt x="242" y="389"/>
                  </a:lnTo>
                  <a:lnTo>
                    <a:pt x="0" y="267"/>
                  </a:lnTo>
                  <a:lnTo>
                    <a:pt x="169" y="0"/>
                  </a:lnTo>
                  <a:lnTo>
                    <a:pt x="1089" y="0"/>
                  </a:lnTo>
                  <a:close/>
                </a:path>
              </a:pathLst>
            </a:custGeom>
            <a:solidFill>
              <a:srgbClr val="15A4BE">
                <a:lumMod val="50000"/>
              </a:srgbClr>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000000"/>
                </a:solidFill>
                <a:effectLst/>
                <a:uLnTx/>
                <a:uFillTx/>
                <a:latin typeface="Source Sans Pro" charset="0"/>
              </a:endParaRPr>
            </a:p>
          </p:txBody>
        </p:sp>
        <p:sp>
          <p:nvSpPr>
            <p:cNvPr id="45" name="Freeform 12">
              <a:extLst>
                <a:ext uri="{FF2B5EF4-FFF2-40B4-BE49-F238E27FC236}">
                  <a16:creationId xmlns:a16="http://schemas.microsoft.com/office/drawing/2014/main" id="{FEA6F116-0E5B-BE40-E6DF-E1263A53FBDF}"/>
                </a:ext>
              </a:extLst>
            </p:cNvPr>
            <p:cNvSpPr>
              <a:spLocks/>
            </p:cNvSpPr>
            <p:nvPr/>
          </p:nvSpPr>
          <p:spPr bwMode="auto">
            <a:xfrm>
              <a:off x="4281488" y="3967163"/>
              <a:ext cx="3455988" cy="423863"/>
            </a:xfrm>
            <a:custGeom>
              <a:avLst/>
              <a:gdLst>
                <a:gd name="T0" fmla="*/ 1089 w 2177"/>
                <a:gd name="T1" fmla="*/ 0 h 267"/>
                <a:gd name="T2" fmla="*/ 1996 w 2177"/>
                <a:gd name="T3" fmla="*/ 0 h 267"/>
                <a:gd name="T4" fmla="*/ 2177 w 2177"/>
                <a:gd name="T5" fmla="*/ 267 h 267"/>
                <a:gd name="T6" fmla="*/ 1089 w 2177"/>
                <a:gd name="T7" fmla="*/ 267 h 267"/>
                <a:gd name="T8" fmla="*/ 0 w 2177"/>
                <a:gd name="T9" fmla="*/ 267 h 267"/>
                <a:gd name="T10" fmla="*/ 169 w 2177"/>
                <a:gd name="T11" fmla="*/ 0 h 267"/>
                <a:gd name="T12" fmla="*/ 1089 w 2177"/>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2177" h="267">
                  <a:moveTo>
                    <a:pt x="1089" y="0"/>
                  </a:moveTo>
                  <a:lnTo>
                    <a:pt x="1996" y="0"/>
                  </a:lnTo>
                  <a:lnTo>
                    <a:pt x="2177" y="267"/>
                  </a:lnTo>
                  <a:lnTo>
                    <a:pt x="1089" y="267"/>
                  </a:lnTo>
                  <a:lnTo>
                    <a:pt x="0" y="267"/>
                  </a:lnTo>
                  <a:lnTo>
                    <a:pt x="169" y="0"/>
                  </a:lnTo>
                  <a:lnTo>
                    <a:pt x="1089" y="0"/>
                  </a:lnTo>
                  <a:close/>
                </a:path>
              </a:pathLst>
            </a:custGeom>
            <a:solidFill>
              <a:srgbClr val="15A4BE"/>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000000"/>
                </a:solidFill>
                <a:effectLst/>
                <a:uLnTx/>
                <a:uFillTx/>
                <a:latin typeface="Source Sans Pro" charset="0"/>
              </a:endParaRPr>
            </a:p>
          </p:txBody>
        </p:sp>
      </p:grpSp>
      <p:grpSp>
        <p:nvGrpSpPr>
          <p:cNvPr id="46" name="Group 45">
            <a:extLst>
              <a:ext uri="{FF2B5EF4-FFF2-40B4-BE49-F238E27FC236}">
                <a16:creationId xmlns:a16="http://schemas.microsoft.com/office/drawing/2014/main" id="{79D030B1-25F9-15A2-6587-61B2AE0C31AF}"/>
              </a:ext>
            </a:extLst>
          </p:cNvPr>
          <p:cNvGrpSpPr/>
          <p:nvPr/>
        </p:nvGrpSpPr>
        <p:grpSpPr>
          <a:xfrm>
            <a:off x="7605713" y="9985746"/>
            <a:ext cx="8756650" cy="1463676"/>
            <a:chOff x="3821113" y="4584700"/>
            <a:chExt cx="4378325" cy="731838"/>
          </a:xfrm>
        </p:grpSpPr>
        <p:sp>
          <p:nvSpPr>
            <p:cNvPr id="47" name="Freeform 13">
              <a:extLst>
                <a:ext uri="{FF2B5EF4-FFF2-40B4-BE49-F238E27FC236}">
                  <a16:creationId xmlns:a16="http://schemas.microsoft.com/office/drawing/2014/main" id="{B1DA58C0-547B-294C-6354-976CE52050E9}"/>
                </a:ext>
              </a:extLst>
            </p:cNvPr>
            <p:cNvSpPr>
              <a:spLocks/>
            </p:cNvSpPr>
            <p:nvPr/>
          </p:nvSpPr>
          <p:spPr bwMode="auto">
            <a:xfrm>
              <a:off x="3821113" y="4584700"/>
              <a:ext cx="4378325" cy="731838"/>
            </a:xfrm>
            <a:custGeom>
              <a:avLst/>
              <a:gdLst>
                <a:gd name="T0" fmla="*/ 1379 w 2758"/>
                <a:gd name="T1" fmla="*/ 0 h 461"/>
                <a:gd name="T2" fmla="*/ 2540 w 2758"/>
                <a:gd name="T3" fmla="*/ 0 h 461"/>
                <a:gd name="T4" fmla="*/ 2758 w 2758"/>
                <a:gd name="T5" fmla="*/ 315 h 461"/>
                <a:gd name="T6" fmla="*/ 2467 w 2758"/>
                <a:gd name="T7" fmla="*/ 461 h 461"/>
                <a:gd name="T8" fmla="*/ 1379 w 2758"/>
                <a:gd name="T9" fmla="*/ 461 h 461"/>
                <a:gd name="T10" fmla="*/ 290 w 2758"/>
                <a:gd name="T11" fmla="*/ 461 h 461"/>
                <a:gd name="T12" fmla="*/ 0 w 2758"/>
                <a:gd name="T13" fmla="*/ 315 h 461"/>
                <a:gd name="T14" fmla="*/ 205 w 2758"/>
                <a:gd name="T15" fmla="*/ 0 h 461"/>
                <a:gd name="T16" fmla="*/ 1379 w 2758"/>
                <a:gd name="T17" fmla="*/ 0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8" h="461">
                  <a:moveTo>
                    <a:pt x="1379" y="0"/>
                  </a:moveTo>
                  <a:lnTo>
                    <a:pt x="2540" y="0"/>
                  </a:lnTo>
                  <a:lnTo>
                    <a:pt x="2758" y="315"/>
                  </a:lnTo>
                  <a:lnTo>
                    <a:pt x="2467" y="461"/>
                  </a:lnTo>
                  <a:lnTo>
                    <a:pt x="1379" y="461"/>
                  </a:lnTo>
                  <a:lnTo>
                    <a:pt x="290" y="461"/>
                  </a:lnTo>
                  <a:lnTo>
                    <a:pt x="0" y="315"/>
                  </a:lnTo>
                  <a:lnTo>
                    <a:pt x="205" y="0"/>
                  </a:lnTo>
                  <a:lnTo>
                    <a:pt x="1379" y="0"/>
                  </a:lnTo>
                  <a:close/>
                </a:path>
              </a:pathLst>
            </a:custGeom>
            <a:solidFill>
              <a:srgbClr val="53C3CB">
                <a:lumMod val="50000"/>
              </a:srgbClr>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000000"/>
                </a:solidFill>
                <a:effectLst/>
                <a:uLnTx/>
                <a:uFillTx/>
                <a:latin typeface="Source Sans Pro" charset="0"/>
              </a:endParaRPr>
            </a:p>
          </p:txBody>
        </p:sp>
        <p:sp>
          <p:nvSpPr>
            <p:cNvPr id="48" name="Freeform 14">
              <a:extLst>
                <a:ext uri="{FF2B5EF4-FFF2-40B4-BE49-F238E27FC236}">
                  <a16:creationId xmlns:a16="http://schemas.microsoft.com/office/drawing/2014/main" id="{2832E472-33A0-C34C-272B-9DC8EDBC90CA}"/>
                </a:ext>
              </a:extLst>
            </p:cNvPr>
            <p:cNvSpPr>
              <a:spLocks/>
            </p:cNvSpPr>
            <p:nvPr/>
          </p:nvSpPr>
          <p:spPr bwMode="auto">
            <a:xfrm>
              <a:off x="3821113" y="4584700"/>
              <a:ext cx="4378325" cy="500063"/>
            </a:xfrm>
            <a:custGeom>
              <a:avLst/>
              <a:gdLst>
                <a:gd name="T0" fmla="*/ 1379 w 2758"/>
                <a:gd name="T1" fmla="*/ 0 h 315"/>
                <a:gd name="T2" fmla="*/ 2540 w 2758"/>
                <a:gd name="T3" fmla="*/ 0 h 315"/>
                <a:gd name="T4" fmla="*/ 2758 w 2758"/>
                <a:gd name="T5" fmla="*/ 315 h 315"/>
                <a:gd name="T6" fmla="*/ 1379 w 2758"/>
                <a:gd name="T7" fmla="*/ 315 h 315"/>
                <a:gd name="T8" fmla="*/ 0 w 2758"/>
                <a:gd name="T9" fmla="*/ 315 h 315"/>
                <a:gd name="T10" fmla="*/ 205 w 2758"/>
                <a:gd name="T11" fmla="*/ 0 h 315"/>
                <a:gd name="T12" fmla="*/ 1379 w 2758"/>
                <a:gd name="T13" fmla="*/ 0 h 315"/>
              </a:gdLst>
              <a:ahLst/>
              <a:cxnLst>
                <a:cxn ang="0">
                  <a:pos x="T0" y="T1"/>
                </a:cxn>
                <a:cxn ang="0">
                  <a:pos x="T2" y="T3"/>
                </a:cxn>
                <a:cxn ang="0">
                  <a:pos x="T4" y="T5"/>
                </a:cxn>
                <a:cxn ang="0">
                  <a:pos x="T6" y="T7"/>
                </a:cxn>
                <a:cxn ang="0">
                  <a:pos x="T8" y="T9"/>
                </a:cxn>
                <a:cxn ang="0">
                  <a:pos x="T10" y="T11"/>
                </a:cxn>
                <a:cxn ang="0">
                  <a:pos x="T12" y="T13"/>
                </a:cxn>
              </a:cxnLst>
              <a:rect l="0" t="0" r="r" b="b"/>
              <a:pathLst>
                <a:path w="2758" h="315">
                  <a:moveTo>
                    <a:pt x="1379" y="0"/>
                  </a:moveTo>
                  <a:lnTo>
                    <a:pt x="2540" y="0"/>
                  </a:lnTo>
                  <a:lnTo>
                    <a:pt x="2758" y="315"/>
                  </a:lnTo>
                  <a:lnTo>
                    <a:pt x="1379" y="315"/>
                  </a:lnTo>
                  <a:lnTo>
                    <a:pt x="0" y="315"/>
                  </a:lnTo>
                  <a:lnTo>
                    <a:pt x="205" y="0"/>
                  </a:lnTo>
                  <a:lnTo>
                    <a:pt x="1379" y="0"/>
                  </a:lnTo>
                  <a:close/>
                </a:path>
              </a:pathLst>
            </a:custGeom>
            <a:solidFill>
              <a:srgbClr val="53C3CB"/>
            </a:solidFill>
            <a:ln>
              <a:noFill/>
            </a:ln>
          </p:spPr>
          <p:txBody>
            <a:bodyPr vert="horz" wrap="square" lIns="182880" tIns="91440" rIns="182880" bIns="91440" numCol="1" anchor="t" anchorCtr="0" compatLnSpc="1">
              <a:prstTxWarp prst="textNoShape">
                <a:avLst/>
              </a:prstTxWarp>
            </a:bodyPr>
            <a:lstStyle/>
            <a:p>
              <a:pPr marL="0" marR="0" lvl="0" indent="0"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000000"/>
                </a:solidFill>
                <a:effectLst/>
                <a:uLnTx/>
                <a:uFillTx/>
                <a:latin typeface="Source Sans Pro" charset="0"/>
              </a:endParaRPr>
            </a:p>
          </p:txBody>
        </p:sp>
      </p:grpSp>
      <p:sp>
        <p:nvSpPr>
          <p:cNvPr id="49" name="Right Arrow 16">
            <a:extLst>
              <a:ext uri="{FF2B5EF4-FFF2-40B4-BE49-F238E27FC236}">
                <a16:creationId xmlns:a16="http://schemas.microsoft.com/office/drawing/2014/main" id="{1ADA8A24-ED34-5DAD-23CE-3C3D4D5EBBDC}"/>
              </a:ext>
            </a:extLst>
          </p:cNvPr>
          <p:cNvSpPr/>
          <p:nvPr/>
        </p:nvSpPr>
        <p:spPr>
          <a:xfrm>
            <a:off x="13264285" y="4572108"/>
            <a:ext cx="1316518" cy="1017888"/>
          </a:xfrm>
          <a:prstGeom prst="rightArrow">
            <a:avLst/>
          </a:prstGeom>
          <a:solidFill>
            <a:srgbClr val="C0C0C0">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FFFFFF"/>
              </a:solidFill>
              <a:effectLst/>
              <a:uLnTx/>
              <a:uFillTx/>
              <a:latin typeface="Source Sans Pro" charset="0"/>
              <a:ea typeface="+mn-ea"/>
              <a:cs typeface="+mn-cs"/>
            </a:endParaRPr>
          </a:p>
        </p:txBody>
      </p:sp>
      <p:sp>
        <p:nvSpPr>
          <p:cNvPr id="50" name="Right Arrow 19">
            <a:extLst>
              <a:ext uri="{FF2B5EF4-FFF2-40B4-BE49-F238E27FC236}">
                <a16:creationId xmlns:a16="http://schemas.microsoft.com/office/drawing/2014/main" id="{DF8AECB1-079F-501E-93EE-9A3226A49F50}"/>
              </a:ext>
            </a:extLst>
          </p:cNvPr>
          <p:cNvSpPr/>
          <p:nvPr/>
        </p:nvSpPr>
        <p:spPr>
          <a:xfrm flipH="1">
            <a:off x="8449691" y="6166410"/>
            <a:ext cx="1316518" cy="1017888"/>
          </a:xfrm>
          <a:prstGeom prst="rightArrow">
            <a:avLst/>
          </a:prstGeom>
          <a:solidFill>
            <a:srgbClr val="C0C0C0">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FFFFFF"/>
              </a:solidFill>
              <a:effectLst/>
              <a:uLnTx/>
              <a:uFillTx/>
              <a:latin typeface="Source Sans Pro" charset="0"/>
              <a:ea typeface="+mn-ea"/>
              <a:cs typeface="+mn-cs"/>
            </a:endParaRPr>
          </a:p>
        </p:txBody>
      </p:sp>
      <p:sp>
        <p:nvSpPr>
          <p:cNvPr id="51" name="Right Arrow 20">
            <a:extLst>
              <a:ext uri="{FF2B5EF4-FFF2-40B4-BE49-F238E27FC236}">
                <a16:creationId xmlns:a16="http://schemas.microsoft.com/office/drawing/2014/main" id="{546333DD-4A98-BE0F-F6BE-D592DAD67192}"/>
              </a:ext>
            </a:extLst>
          </p:cNvPr>
          <p:cNvSpPr/>
          <p:nvPr/>
        </p:nvSpPr>
        <p:spPr>
          <a:xfrm>
            <a:off x="14915285" y="7406264"/>
            <a:ext cx="1316518" cy="1017888"/>
          </a:xfrm>
          <a:prstGeom prst="rightArrow">
            <a:avLst/>
          </a:prstGeom>
          <a:solidFill>
            <a:srgbClr val="C0C0C0">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FFFFFF"/>
              </a:solidFill>
              <a:effectLst/>
              <a:uLnTx/>
              <a:uFillTx/>
              <a:latin typeface="Source Sans Pro" charset="0"/>
              <a:ea typeface="+mn-ea"/>
              <a:cs typeface="+mn-cs"/>
            </a:endParaRPr>
          </a:p>
        </p:txBody>
      </p:sp>
      <p:sp>
        <p:nvSpPr>
          <p:cNvPr id="52" name="Right Arrow 23">
            <a:extLst>
              <a:ext uri="{FF2B5EF4-FFF2-40B4-BE49-F238E27FC236}">
                <a16:creationId xmlns:a16="http://schemas.microsoft.com/office/drawing/2014/main" id="{3BED9159-6D2C-A0F9-8382-A31D595F9182}"/>
              </a:ext>
            </a:extLst>
          </p:cNvPr>
          <p:cNvSpPr/>
          <p:nvPr/>
        </p:nvSpPr>
        <p:spPr>
          <a:xfrm flipH="1">
            <a:off x="6858163" y="8620808"/>
            <a:ext cx="1316518" cy="1017888"/>
          </a:xfrm>
          <a:prstGeom prst="rightArrow">
            <a:avLst/>
          </a:prstGeom>
          <a:solidFill>
            <a:srgbClr val="C0C0C0">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FFFFFF"/>
              </a:solidFill>
              <a:effectLst/>
              <a:uLnTx/>
              <a:uFillTx/>
              <a:latin typeface="Source Sans Pro" charset="0"/>
              <a:ea typeface="+mn-ea"/>
              <a:cs typeface="+mn-cs"/>
            </a:endParaRPr>
          </a:p>
        </p:txBody>
      </p:sp>
      <p:sp>
        <p:nvSpPr>
          <p:cNvPr id="53" name="Rectangle 52">
            <a:extLst>
              <a:ext uri="{FF2B5EF4-FFF2-40B4-BE49-F238E27FC236}">
                <a16:creationId xmlns:a16="http://schemas.microsoft.com/office/drawing/2014/main" id="{98CBE8B3-EBE3-0F81-45B1-87D89FE78C71}"/>
              </a:ext>
            </a:extLst>
          </p:cNvPr>
          <p:cNvSpPr/>
          <p:nvPr/>
        </p:nvSpPr>
        <p:spPr>
          <a:xfrm>
            <a:off x="14946650" y="4188575"/>
            <a:ext cx="3609976" cy="492443"/>
          </a:xfrm>
          <a:prstGeom prst="rect">
            <a:avLst/>
          </a:prstGeom>
        </p:spPr>
        <p:txBody>
          <a:bodyPr wrap="square">
            <a:spAutoFit/>
          </a:bodyPr>
          <a:lstStyle/>
          <a:p>
            <a:pPr defTabSz="1828800">
              <a:spcBef>
                <a:spcPts val="1200"/>
              </a:spcBef>
            </a:pPr>
            <a:r>
              <a:rPr lang="en-US" sz="2600" dirty="0">
                <a:solidFill>
                  <a:srgbClr val="000000"/>
                </a:solidFill>
                <a:latin typeface="Montserrat Semi Bold" panose="00000700000000000000" pitchFamily="50" charset="0"/>
                <a:ea typeface="Bebas Neue" charset="0"/>
                <a:cs typeface="Bebas Neue" charset="0"/>
              </a:rPr>
              <a:t>Step 01</a:t>
            </a:r>
          </a:p>
        </p:txBody>
      </p:sp>
      <p:sp>
        <p:nvSpPr>
          <p:cNvPr id="54" name="Rectangle 53">
            <a:extLst>
              <a:ext uri="{FF2B5EF4-FFF2-40B4-BE49-F238E27FC236}">
                <a16:creationId xmlns:a16="http://schemas.microsoft.com/office/drawing/2014/main" id="{F7CE64DF-C7A6-4CE4-9CB0-BF1A6C80BBCE}"/>
              </a:ext>
            </a:extLst>
          </p:cNvPr>
          <p:cNvSpPr/>
          <p:nvPr/>
        </p:nvSpPr>
        <p:spPr>
          <a:xfrm>
            <a:off x="4791974" y="5985175"/>
            <a:ext cx="3161916" cy="492443"/>
          </a:xfrm>
          <a:prstGeom prst="rect">
            <a:avLst/>
          </a:prstGeom>
        </p:spPr>
        <p:txBody>
          <a:bodyPr wrap="square">
            <a:spAutoFit/>
          </a:bodyPr>
          <a:lstStyle/>
          <a:p>
            <a:pPr algn="r" defTabSz="1828800">
              <a:spcBef>
                <a:spcPts val="1200"/>
              </a:spcBef>
            </a:pPr>
            <a:r>
              <a:rPr lang="en-US" sz="2600" dirty="0">
                <a:solidFill>
                  <a:srgbClr val="000000"/>
                </a:solidFill>
                <a:latin typeface="Montserrat Semi Bold" panose="00000700000000000000" pitchFamily="50" charset="0"/>
                <a:ea typeface="Bebas Neue" charset="0"/>
                <a:cs typeface="Bebas Neue" charset="0"/>
              </a:rPr>
              <a:t>Step 02</a:t>
            </a:r>
            <a:endParaRPr lang="en-US" sz="2600" dirty="0">
              <a:solidFill>
                <a:srgbClr val="000000"/>
              </a:solidFill>
              <a:latin typeface="Montserrat Semi Bold" panose="00000700000000000000" pitchFamily="50" charset="0"/>
            </a:endParaRPr>
          </a:p>
        </p:txBody>
      </p:sp>
      <p:sp>
        <p:nvSpPr>
          <p:cNvPr id="55" name="Rectangle 54">
            <a:extLst>
              <a:ext uri="{FF2B5EF4-FFF2-40B4-BE49-F238E27FC236}">
                <a16:creationId xmlns:a16="http://schemas.microsoft.com/office/drawing/2014/main" id="{AECF578E-07EF-D906-EF14-23B38F3A99CB}"/>
              </a:ext>
            </a:extLst>
          </p:cNvPr>
          <p:cNvSpPr/>
          <p:nvPr/>
        </p:nvSpPr>
        <p:spPr>
          <a:xfrm>
            <a:off x="16597650" y="7022731"/>
            <a:ext cx="3609976" cy="492443"/>
          </a:xfrm>
          <a:prstGeom prst="rect">
            <a:avLst/>
          </a:prstGeom>
        </p:spPr>
        <p:txBody>
          <a:bodyPr wrap="square">
            <a:spAutoFit/>
          </a:bodyPr>
          <a:lstStyle/>
          <a:p>
            <a:pPr defTabSz="1828800">
              <a:spcBef>
                <a:spcPts val="1200"/>
              </a:spcBef>
            </a:pPr>
            <a:r>
              <a:rPr lang="en-US" sz="2600" dirty="0">
                <a:solidFill>
                  <a:srgbClr val="000000"/>
                </a:solidFill>
                <a:latin typeface="Montserrat Semi Bold" panose="00000700000000000000" pitchFamily="50" charset="0"/>
                <a:ea typeface="Bebas Neue" charset="0"/>
                <a:cs typeface="Bebas Neue" charset="0"/>
              </a:rPr>
              <a:t>Step 03</a:t>
            </a:r>
            <a:endParaRPr lang="en-US" sz="2600" dirty="0">
              <a:solidFill>
                <a:srgbClr val="000000"/>
              </a:solidFill>
              <a:latin typeface="Montserrat Semi Bold" panose="00000700000000000000" pitchFamily="50" charset="0"/>
            </a:endParaRPr>
          </a:p>
        </p:txBody>
      </p:sp>
      <p:sp>
        <p:nvSpPr>
          <p:cNvPr id="56" name="Rectangle 55">
            <a:extLst>
              <a:ext uri="{FF2B5EF4-FFF2-40B4-BE49-F238E27FC236}">
                <a16:creationId xmlns:a16="http://schemas.microsoft.com/office/drawing/2014/main" id="{213A6019-CC61-7DB5-38D4-6A38A3190D41}"/>
              </a:ext>
            </a:extLst>
          </p:cNvPr>
          <p:cNvSpPr/>
          <p:nvPr/>
        </p:nvSpPr>
        <p:spPr>
          <a:xfrm>
            <a:off x="3200446" y="8439573"/>
            <a:ext cx="3161916" cy="492443"/>
          </a:xfrm>
          <a:prstGeom prst="rect">
            <a:avLst/>
          </a:prstGeom>
        </p:spPr>
        <p:txBody>
          <a:bodyPr wrap="square">
            <a:spAutoFit/>
          </a:bodyPr>
          <a:lstStyle/>
          <a:p>
            <a:pPr algn="r" defTabSz="1828800">
              <a:spcBef>
                <a:spcPts val="1200"/>
              </a:spcBef>
            </a:pPr>
            <a:r>
              <a:rPr lang="en-US" sz="2600" dirty="0">
                <a:solidFill>
                  <a:srgbClr val="000000"/>
                </a:solidFill>
                <a:latin typeface="Montserrat Semi Bold" panose="00000700000000000000" pitchFamily="50" charset="0"/>
                <a:ea typeface="Bebas Neue" charset="0"/>
                <a:cs typeface="Bebas Neue" charset="0"/>
              </a:rPr>
              <a:t>Step 04</a:t>
            </a:r>
            <a:endParaRPr lang="en-US" sz="2600" dirty="0">
              <a:solidFill>
                <a:srgbClr val="000000"/>
              </a:solidFill>
              <a:latin typeface="Montserrat Semi Bold" panose="00000700000000000000" pitchFamily="50" charset="0"/>
            </a:endParaRPr>
          </a:p>
        </p:txBody>
      </p:sp>
      <p:sp>
        <p:nvSpPr>
          <p:cNvPr id="57" name="Rectangle 56">
            <a:extLst>
              <a:ext uri="{FF2B5EF4-FFF2-40B4-BE49-F238E27FC236}">
                <a16:creationId xmlns:a16="http://schemas.microsoft.com/office/drawing/2014/main" id="{ECB8E3D4-8538-57CE-B15A-81F18272FE89}"/>
              </a:ext>
            </a:extLst>
          </p:cNvPr>
          <p:cNvSpPr/>
          <p:nvPr/>
        </p:nvSpPr>
        <p:spPr>
          <a:xfrm>
            <a:off x="18362950" y="9719947"/>
            <a:ext cx="3609976" cy="492443"/>
          </a:xfrm>
          <a:prstGeom prst="rect">
            <a:avLst/>
          </a:prstGeom>
        </p:spPr>
        <p:txBody>
          <a:bodyPr wrap="square">
            <a:spAutoFit/>
          </a:bodyPr>
          <a:lstStyle/>
          <a:p>
            <a:pPr defTabSz="1828800">
              <a:spcBef>
                <a:spcPts val="1200"/>
              </a:spcBef>
            </a:pPr>
            <a:r>
              <a:rPr lang="en-US" sz="2600" dirty="0">
                <a:solidFill>
                  <a:srgbClr val="000000"/>
                </a:solidFill>
                <a:latin typeface="Montserrat Semi Bold" panose="00000700000000000000" pitchFamily="50" charset="0"/>
                <a:ea typeface="Bebas Neue" charset="0"/>
                <a:cs typeface="Bebas Neue" charset="0"/>
              </a:rPr>
              <a:t>Step 05</a:t>
            </a:r>
            <a:endParaRPr lang="en-US" sz="2600" dirty="0">
              <a:solidFill>
                <a:srgbClr val="000000"/>
              </a:solidFill>
              <a:latin typeface="Montserrat Semi Bold" panose="00000700000000000000" pitchFamily="50" charset="0"/>
            </a:endParaRPr>
          </a:p>
        </p:txBody>
      </p:sp>
      <p:sp>
        <p:nvSpPr>
          <p:cNvPr id="58" name="TextBox 57">
            <a:extLst>
              <a:ext uri="{FF2B5EF4-FFF2-40B4-BE49-F238E27FC236}">
                <a16:creationId xmlns:a16="http://schemas.microsoft.com/office/drawing/2014/main" id="{7E7A2EC5-44D9-3100-7155-DF8CE3A834CA}"/>
              </a:ext>
            </a:extLst>
          </p:cNvPr>
          <p:cNvSpPr txBox="1"/>
          <p:nvPr/>
        </p:nvSpPr>
        <p:spPr>
          <a:xfrm>
            <a:off x="14946651" y="4677080"/>
            <a:ext cx="3978890" cy="1064459"/>
          </a:xfrm>
          <a:prstGeom prst="rect">
            <a:avLst/>
          </a:prstGeom>
          <a:noFill/>
        </p:spPr>
        <p:txBody>
          <a:bodyPr wrap="square" rtlCol="0">
            <a:spAutoFit/>
          </a:bodyPr>
          <a:lstStyle/>
          <a:p>
            <a:pPr defTabSz="1828800">
              <a:lnSpc>
                <a:spcPts val="2600"/>
              </a:lnSpc>
            </a:pPr>
            <a:r>
              <a:rPr lang="en-US" dirty="0">
                <a:solidFill>
                  <a:srgbClr val="000000">
                    <a:lumMod val="50000"/>
                    <a:lumOff val="50000"/>
                  </a:srgbClr>
                </a:solidFill>
                <a:latin typeface="Raleway" panose="020B0503030101060003" pitchFamily="34" charset="0"/>
                <a:ea typeface="Open Sans Extrabold" panose="020B0906030804020204" pitchFamily="34" charset="0"/>
                <a:cs typeface="Open Sans Extrabold" panose="020B0906030804020204" pitchFamily="34" charset="0"/>
              </a:rPr>
              <a:t>Have them for one. Living grass</a:t>
            </a:r>
          </a:p>
          <a:p>
            <a:pPr defTabSz="1828800">
              <a:lnSpc>
                <a:spcPts val="2600"/>
              </a:lnSpc>
            </a:pPr>
            <a:r>
              <a:rPr lang="en-US" dirty="0">
                <a:solidFill>
                  <a:srgbClr val="000000">
                    <a:lumMod val="50000"/>
                    <a:lumOff val="50000"/>
                  </a:srgbClr>
                </a:solidFill>
                <a:latin typeface="Raleway" panose="020B0503030101060003" pitchFamily="34" charset="0"/>
                <a:ea typeface="Open Sans Extrabold" panose="020B0906030804020204" pitchFamily="34" charset="0"/>
                <a:cs typeface="Open Sans Extrabold" panose="020B0906030804020204" pitchFamily="34" charset="0"/>
              </a:rPr>
              <a:t>for can't gathered waters seasons man wherein seas our</a:t>
            </a:r>
            <a:endParaRPr lang="en-US" dirty="0">
              <a:solidFill>
                <a:srgbClr val="000000"/>
              </a:solidFill>
              <a:latin typeface="Raleway" panose="020B0503030101060003" pitchFamily="34" charset="0"/>
              <a:cs typeface="Poppins Light" panose="00000400000000000000" pitchFamily="2" charset="0"/>
            </a:endParaRPr>
          </a:p>
        </p:txBody>
      </p:sp>
      <p:sp>
        <p:nvSpPr>
          <p:cNvPr id="59" name="TextBox 58">
            <a:extLst>
              <a:ext uri="{FF2B5EF4-FFF2-40B4-BE49-F238E27FC236}">
                <a16:creationId xmlns:a16="http://schemas.microsoft.com/office/drawing/2014/main" id="{B30B070F-D448-3CF6-BEE3-30B54CCC39A1}"/>
              </a:ext>
            </a:extLst>
          </p:cNvPr>
          <p:cNvSpPr txBox="1"/>
          <p:nvPr/>
        </p:nvSpPr>
        <p:spPr>
          <a:xfrm>
            <a:off x="16597651" y="7511900"/>
            <a:ext cx="3978890" cy="1064459"/>
          </a:xfrm>
          <a:prstGeom prst="rect">
            <a:avLst/>
          </a:prstGeom>
          <a:noFill/>
        </p:spPr>
        <p:txBody>
          <a:bodyPr wrap="square" rtlCol="0">
            <a:spAutoFit/>
          </a:bodyPr>
          <a:lstStyle/>
          <a:p>
            <a:pPr defTabSz="1828800">
              <a:lnSpc>
                <a:spcPts val="2600"/>
              </a:lnSpc>
            </a:pPr>
            <a:r>
              <a:rPr lang="en-US" dirty="0">
                <a:solidFill>
                  <a:srgbClr val="000000">
                    <a:lumMod val="50000"/>
                    <a:lumOff val="50000"/>
                  </a:srgbClr>
                </a:solidFill>
                <a:latin typeface="Raleway" panose="020B0503030101060003" pitchFamily="34" charset="0"/>
                <a:ea typeface="Open Sans Extrabold" panose="020B0906030804020204" pitchFamily="34" charset="0"/>
                <a:cs typeface="Open Sans Extrabold" panose="020B0906030804020204" pitchFamily="34" charset="0"/>
              </a:rPr>
              <a:t>Have them for one. Living grass</a:t>
            </a:r>
          </a:p>
          <a:p>
            <a:pPr defTabSz="1828800">
              <a:lnSpc>
                <a:spcPts val="2600"/>
              </a:lnSpc>
            </a:pPr>
            <a:r>
              <a:rPr lang="en-US" dirty="0">
                <a:solidFill>
                  <a:srgbClr val="000000">
                    <a:lumMod val="50000"/>
                    <a:lumOff val="50000"/>
                  </a:srgbClr>
                </a:solidFill>
                <a:latin typeface="Raleway" panose="020B0503030101060003" pitchFamily="34" charset="0"/>
                <a:ea typeface="Open Sans Extrabold" panose="020B0906030804020204" pitchFamily="34" charset="0"/>
                <a:cs typeface="Open Sans Extrabold" panose="020B0906030804020204" pitchFamily="34" charset="0"/>
              </a:rPr>
              <a:t>for can't gathered waters seasons man wherein seas our</a:t>
            </a:r>
            <a:endParaRPr lang="en-US" dirty="0">
              <a:solidFill>
                <a:srgbClr val="000000"/>
              </a:solidFill>
              <a:latin typeface="Raleway" panose="020B0503030101060003" pitchFamily="34" charset="0"/>
              <a:cs typeface="Poppins Light" panose="00000400000000000000" pitchFamily="2" charset="0"/>
            </a:endParaRPr>
          </a:p>
        </p:txBody>
      </p:sp>
      <p:sp>
        <p:nvSpPr>
          <p:cNvPr id="60" name="TextBox 59">
            <a:extLst>
              <a:ext uri="{FF2B5EF4-FFF2-40B4-BE49-F238E27FC236}">
                <a16:creationId xmlns:a16="http://schemas.microsoft.com/office/drawing/2014/main" id="{99BDF5D4-2D87-5B6A-0BCB-1F5F9621B027}"/>
              </a:ext>
            </a:extLst>
          </p:cNvPr>
          <p:cNvSpPr txBox="1"/>
          <p:nvPr/>
        </p:nvSpPr>
        <p:spPr>
          <a:xfrm>
            <a:off x="18362951" y="10225690"/>
            <a:ext cx="3978890" cy="1064459"/>
          </a:xfrm>
          <a:prstGeom prst="rect">
            <a:avLst/>
          </a:prstGeom>
          <a:noFill/>
        </p:spPr>
        <p:txBody>
          <a:bodyPr wrap="square" rtlCol="0">
            <a:spAutoFit/>
          </a:bodyPr>
          <a:lstStyle/>
          <a:p>
            <a:pPr defTabSz="1828800">
              <a:lnSpc>
                <a:spcPts val="2600"/>
              </a:lnSpc>
            </a:pPr>
            <a:r>
              <a:rPr lang="en-US" dirty="0">
                <a:solidFill>
                  <a:srgbClr val="000000">
                    <a:lumMod val="50000"/>
                    <a:lumOff val="50000"/>
                  </a:srgbClr>
                </a:solidFill>
                <a:latin typeface="Raleway" panose="020B0503030101060003" pitchFamily="34" charset="0"/>
                <a:ea typeface="Open Sans Extrabold" panose="020B0906030804020204" pitchFamily="34" charset="0"/>
                <a:cs typeface="Open Sans Extrabold" panose="020B0906030804020204" pitchFamily="34" charset="0"/>
              </a:rPr>
              <a:t>Have them for one. Living grass</a:t>
            </a:r>
          </a:p>
          <a:p>
            <a:pPr defTabSz="1828800">
              <a:lnSpc>
                <a:spcPts val="2600"/>
              </a:lnSpc>
            </a:pPr>
            <a:r>
              <a:rPr lang="en-US" dirty="0">
                <a:solidFill>
                  <a:srgbClr val="000000">
                    <a:lumMod val="50000"/>
                    <a:lumOff val="50000"/>
                  </a:srgbClr>
                </a:solidFill>
                <a:latin typeface="Raleway" panose="020B0503030101060003" pitchFamily="34" charset="0"/>
                <a:ea typeface="Open Sans Extrabold" panose="020B0906030804020204" pitchFamily="34" charset="0"/>
                <a:cs typeface="Open Sans Extrabold" panose="020B0906030804020204" pitchFamily="34" charset="0"/>
              </a:rPr>
              <a:t>for can't gathered waters seasons man wherein seas our</a:t>
            </a:r>
            <a:endParaRPr lang="en-US" dirty="0">
              <a:solidFill>
                <a:srgbClr val="000000"/>
              </a:solidFill>
              <a:latin typeface="Raleway" panose="020B0503030101060003" pitchFamily="34" charset="0"/>
              <a:cs typeface="Poppins Light" panose="00000400000000000000" pitchFamily="2" charset="0"/>
            </a:endParaRPr>
          </a:p>
        </p:txBody>
      </p:sp>
      <p:sp>
        <p:nvSpPr>
          <p:cNvPr id="61" name="Right Arrow 24">
            <a:extLst>
              <a:ext uri="{FF2B5EF4-FFF2-40B4-BE49-F238E27FC236}">
                <a16:creationId xmlns:a16="http://schemas.microsoft.com/office/drawing/2014/main" id="{9703AB97-8977-A8A5-86F8-7C31F2985E01}"/>
              </a:ext>
            </a:extLst>
          </p:cNvPr>
          <p:cNvSpPr/>
          <p:nvPr/>
        </p:nvSpPr>
        <p:spPr>
          <a:xfrm>
            <a:off x="16680585" y="10103480"/>
            <a:ext cx="1316518" cy="1017888"/>
          </a:xfrm>
          <a:prstGeom prst="rightArrow">
            <a:avLst/>
          </a:prstGeom>
          <a:solidFill>
            <a:srgbClr val="C0C0C0">
              <a:lumMod val="40000"/>
              <a:lumOff val="60000"/>
            </a:srgbClr>
          </a:solidFill>
          <a:ln w="12700" cap="flat" cmpd="sng" algn="ctr">
            <a:noFill/>
            <a:prstDash val="solid"/>
            <a:miter lim="800000"/>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srgbClr val="FFFFFF"/>
              </a:solidFill>
              <a:effectLst/>
              <a:uLnTx/>
              <a:uFillTx/>
              <a:latin typeface="Source Sans Pro" charset="0"/>
              <a:ea typeface="+mn-ea"/>
              <a:cs typeface="+mn-cs"/>
            </a:endParaRPr>
          </a:p>
        </p:txBody>
      </p:sp>
      <p:sp>
        <p:nvSpPr>
          <p:cNvPr id="62" name="TextBox 61">
            <a:extLst>
              <a:ext uri="{FF2B5EF4-FFF2-40B4-BE49-F238E27FC236}">
                <a16:creationId xmlns:a16="http://schemas.microsoft.com/office/drawing/2014/main" id="{AC99C7E2-FDB5-1A6C-E964-1B7091B17BBB}"/>
              </a:ext>
            </a:extLst>
          </p:cNvPr>
          <p:cNvSpPr txBox="1"/>
          <p:nvPr/>
        </p:nvSpPr>
        <p:spPr>
          <a:xfrm>
            <a:off x="3674329" y="6472236"/>
            <a:ext cx="4279562" cy="1064459"/>
          </a:xfrm>
          <a:prstGeom prst="rect">
            <a:avLst/>
          </a:prstGeom>
          <a:noFill/>
        </p:spPr>
        <p:txBody>
          <a:bodyPr wrap="square" rtlCol="0">
            <a:spAutoFit/>
          </a:bodyPr>
          <a:lstStyle/>
          <a:p>
            <a:pPr algn="r" defTabSz="1828800">
              <a:lnSpc>
                <a:spcPts val="2600"/>
              </a:lnSpc>
            </a:pPr>
            <a:r>
              <a:rPr lang="en-US" dirty="0">
                <a:solidFill>
                  <a:srgbClr val="000000">
                    <a:lumMod val="50000"/>
                    <a:lumOff val="50000"/>
                  </a:srgbClr>
                </a:solidFill>
                <a:latin typeface="Raleway" panose="020B0503030101060003" pitchFamily="34" charset="0"/>
                <a:ea typeface="Open Sans Extrabold" panose="020B0906030804020204" pitchFamily="34" charset="0"/>
                <a:cs typeface="Open Sans Extrabold" panose="020B0906030804020204" pitchFamily="34" charset="0"/>
              </a:rPr>
              <a:t>Have them for one. Living grass</a:t>
            </a:r>
          </a:p>
          <a:p>
            <a:pPr algn="r" defTabSz="1828800">
              <a:lnSpc>
                <a:spcPts val="2600"/>
              </a:lnSpc>
            </a:pPr>
            <a:r>
              <a:rPr lang="en-US" dirty="0">
                <a:solidFill>
                  <a:srgbClr val="000000">
                    <a:lumMod val="50000"/>
                    <a:lumOff val="50000"/>
                  </a:srgbClr>
                </a:solidFill>
                <a:latin typeface="Raleway" panose="020B0503030101060003" pitchFamily="34" charset="0"/>
                <a:ea typeface="Open Sans Extrabold" panose="020B0906030804020204" pitchFamily="34" charset="0"/>
                <a:cs typeface="Open Sans Extrabold" panose="020B0906030804020204" pitchFamily="34" charset="0"/>
              </a:rPr>
              <a:t>for can't gathered waters seasons man wherein seas our</a:t>
            </a:r>
            <a:endParaRPr lang="en-US" dirty="0">
              <a:solidFill>
                <a:srgbClr val="000000"/>
              </a:solidFill>
              <a:latin typeface="Raleway" panose="020B0503030101060003" pitchFamily="34" charset="0"/>
              <a:cs typeface="Poppins Light" panose="00000400000000000000" pitchFamily="2" charset="0"/>
            </a:endParaRPr>
          </a:p>
        </p:txBody>
      </p:sp>
      <p:sp>
        <p:nvSpPr>
          <p:cNvPr id="63" name="TextBox 62">
            <a:extLst>
              <a:ext uri="{FF2B5EF4-FFF2-40B4-BE49-F238E27FC236}">
                <a16:creationId xmlns:a16="http://schemas.microsoft.com/office/drawing/2014/main" id="{EBEAA53F-D5D8-CEC0-0646-E84D6C00ED7A}"/>
              </a:ext>
            </a:extLst>
          </p:cNvPr>
          <p:cNvSpPr txBox="1"/>
          <p:nvPr/>
        </p:nvSpPr>
        <p:spPr>
          <a:xfrm>
            <a:off x="2082801" y="8939152"/>
            <a:ext cx="4279562" cy="1064459"/>
          </a:xfrm>
          <a:prstGeom prst="rect">
            <a:avLst/>
          </a:prstGeom>
          <a:noFill/>
        </p:spPr>
        <p:txBody>
          <a:bodyPr wrap="square" rtlCol="0">
            <a:spAutoFit/>
          </a:bodyPr>
          <a:lstStyle/>
          <a:p>
            <a:pPr algn="r" defTabSz="1828800">
              <a:lnSpc>
                <a:spcPts val="2600"/>
              </a:lnSpc>
            </a:pPr>
            <a:r>
              <a:rPr lang="en-US" dirty="0">
                <a:solidFill>
                  <a:srgbClr val="000000">
                    <a:lumMod val="50000"/>
                    <a:lumOff val="50000"/>
                  </a:srgbClr>
                </a:solidFill>
                <a:latin typeface="Raleway" panose="020B0503030101060003" pitchFamily="34" charset="0"/>
                <a:ea typeface="Open Sans Extrabold" panose="020B0906030804020204" pitchFamily="34" charset="0"/>
                <a:cs typeface="Open Sans Extrabold" panose="020B0906030804020204" pitchFamily="34" charset="0"/>
              </a:rPr>
              <a:t>Have them for one. Living grass</a:t>
            </a:r>
          </a:p>
          <a:p>
            <a:pPr algn="r" defTabSz="1828800">
              <a:lnSpc>
                <a:spcPts val="2600"/>
              </a:lnSpc>
            </a:pPr>
            <a:r>
              <a:rPr lang="en-US" dirty="0">
                <a:solidFill>
                  <a:srgbClr val="000000">
                    <a:lumMod val="50000"/>
                    <a:lumOff val="50000"/>
                  </a:srgbClr>
                </a:solidFill>
                <a:latin typeface="Raleway" panose="020B0503030101060003" pitchFamily="34" charset="0"/>
                <a:ea typeface="Open Sans Extrabold" panose="020B0906030804020204" pitchFamily="34" charset="0"/>
                <a:cs typeface="Open Sans Extrabold" panose="020B0906030804020204" pitchFamily="34" charset="0"/>
              </a:rPr>
              <a:t>for can't gathered waters seasons man wherein seas our</a:t>
            </a:r>
            <a:endParaRPr lang="en-US" dirty="0">
              <a:solidFill>
                <a:srgbClr val="000000"/>
              </a:solidFill>
              <a:latin typeface="Raleway" panose="020B0503030101060003" pitchFamily="34" charset="0"/>
              <a:cs typeface="Poppins Light" panose="00000400000000000000" pitchFamily="2" charset="0"/>
            </a:endParaRPr>
          </a:p>
        </p:txBody>
      </p:sp>
      <p:sp>
        <p:nvSpPr>
          <p:cNvPr id="64" name="Title 2">
            <a:extLst>
              <a:ext uri="{FF2B5EF4-FFF2-40B4-BE49-F238E27FC236}">
                <a16:creationId xmlns:a16="http://schemas.microsoft.com/office/drawing/2014/main" id="{11B3E755-CCC5-470B-14AA-1957B1C7A838}"/>
              </a:ext>
            </a:extLst>
          </p:cNvPr>
          <p:cNvSpPr txBox="1">
            <a:spLocks/>
          </p:cNvSpPr>
          <p:nvPr/>
        </p:nvSpPr>
        <p:spPr>
          <a:xfrm>
            <a:off x="1270000" y="1055811"/>
            <a:ext cx="21844000" cy="1005498"/>
          </a:xfrm>
          <a:prstGeom prst="rect">
            <a:avLst/>
          </a:prstGeom>
        </p:spPr>
        <p:txBody>
          <a:bodyPr vert="horz" lIns="91440" tIns="45720" rIns="91440" bIns="45720" rtlCol="0" anchor="ctr">
            <a:noAutofit/>
          </a:bodyPr>
          <a:lstStyle>
            <a:lvl1pPr algn="ctr" defTabSz="1828800" rtl="0" eaLnBrk="1" latinLnBrk="0" hangingPunct="1">
              <a:lnSpc>
                <a:spcPct val="90000"/>
              </a:lnSpc>
              <a:spcBef>
                <a:spcPct val="0"/>
              </a:spcBef>
              <a:buNone/>
              <a:defRPr sz="5400" kern="1200">
                <a:solidFill>
                  <a:schemeClr val="tx1"/>
                </a:solidFill>
                <a:latin typeface="Raleway Black" panose="020B0A03030101060003" pitchFamily="34" charset="0"/>
                <a:ea typeface="+mj-ea"/>
                <a:cs typeface="+mj-cs"/>
              </a:defRPr>
            </a:lvl1pPr>
          </a:lstStyle>
          <a:p>
            <a:pPr marL="0" marR="0" lvl="0" indent="0" algn="ctr" defTabSz="18288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0" normalizeH="0" baseline="0" noProof="0">
                <a:ln>
                  <a:noFill/>
                </a:ln>
                <a:solidFill>
                  <a:srgbClr val="000000"/>
                </a:solidFill>
                <a:effectLst/>
                <a:uLnTx/>
                <a:uFillTx/>
                <a:latin typeface="Raleway Black" panose="020B0A03030101060003" pitchFamily="34" charset="0"/>
                <a:ea typeface="+mj-ea"/>
                <a:cs typeface="+mj-cs"/>
              </a:rPr>
              <a:t>Editable Infographics</a:t>
            </a:r>
            <a:endParaRPr kumimoji="0" lang="en-US" sz="5400" b="0" i="0" u="none" strike="noStrike" kern="1200" cap="none" spc="0" normalizeH="0" baseline="0" noProof="0" dirty="0">
              <a:ln>
                <a:noFill/>
              </a:ln>
              <a:solidFill>
                <a:srgbClr val="000000"/>
              </a:solidFill>
              <a:effectLst/>
              <a:uLnTx/>
              <a:uFillTx/>
              <a:latin typeface="Raleway Black" panose="020B0A03030101060003" pitchFamily="34" charset="0"/>
              <a:ea typeface="+mj-ea"/>
              <a:cs typeface="+mj-cs"/>
            </a:endParaRPr>
          </a:p>
        </p:txBody>
      </p:sp>
      <p:sp>
        <p:nvSpPr>
          <p:cNvPr id="65" name="Content Placeholder 3">
            <a:extLst>
              <a:ext uri="{FF2B5EF4-FFF2-40B4-BE49-F238E27FC236}">
                <a16:creationId xmlns:a16="http://schemas.microsoft.com/office/drawing/2014/main" id="{6814A71A-3E7B-0C32-37BF-153F88113447}"/>
              </a:ext>
            </a:extLst>
          </p:cNvPr>
          <p:cNvSpPr txBox="1">
            <a:spLocks/>
          </p:cNvSpPr>
          <p:nvPr/>
        </p:nvSpPr>
        <p:spPr>
          <a:xfrm>
            <a:off x="1270000" y="2145132"/>
            <a:ext cx="21844000" cy="621812"/>
          </a:xfrm>
          <a:prstGeom prst="rect">
            <a:avLst/>
          </a:prstGeom>
        </p:spPr>
        <p:txBody>
          <a:bodyPr vert="horz" lIns="91440" tIns="45720" rIns="91440" bIns="45720" rtlCol="0">
            <a:noAutofit/>
          </a:bodyPr>
          <a:lstStyle>
            <a:lvl1pPr marL="0" indent="0" algn="ctr" defTabSz="1828800" rtl="0" eaLnBrk="1" latinLnBrk="0" hangingPunct="1">
              <a:lnSpc>
                <a:spcPct val="90000"/>
              </a:lnSpc>
              <a:spcBef>
                <a:spcPts val="2000"/>
              </a:spcBef>
              <a:buFontTx/>
              <a:buNone/>
              <a:defRPr sz="3400" kern="1200">
                <a:solidFill>
                  <a:schemeClr val="tx1"/>
                </a:solidFill>
                <a:latin typeface="Raleway" panose="020B0503030101060003" pitchFamily="34" charset="0"/>
                <a:ea typeface="+mn-ea"/>
                <a:cs typeface="+mn-cs"/>
              </a:defRPr>
            </a:lvl1pPr>
            <a:lvl2pPr marL="1371600" indent="-457200" algn="ctr"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2pPr>
            <a:lvl3pPr marL="2286000" indent="-457200" algn="ctr" defTabSz="1828800" rtl="0" eaLnBrk="1" latinLnBrk="0" hangingPunct="1">
              <a:lnSpc>
                <a:spcPct val="90000"/>
              </a:lnSpc>
              <a:spcBef>
                <a:spcPts val="1000"/>
              </a:spcBef>
              <a:buFont typeface="Arial" panose="020B0604020202020204" pitchFamily="34" charset="0"/>
              <a:buChar char="•"/>
              <a:defRPr sz="3000" kern="1200">
                <a:solidFill>
                  <a:schemeClr val="tx1"/>
                </a:solidFill>
                <a:latin typeface="+mn-lt"/>
                <a:ea typeface="+mn-ea"/>
                <a:cs typeface="+mn-cs"/>
              </a:defRPr>
            </a:lvl3pPr>
            <a:lvl4pPr marL="3200400" indent="-457200" algn="ctr"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4pPr>
            <a:lvl5pPr marL="4114800" indent="-457200" algn="ctr" defTabSz="18288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dirty="0">
                <a:latin typeface="Raleway Light" panose="020B0403030101060003" pitchFamily="34" charset="0"/>
              </a:rPr>
              <a:t>Explore how Stradonn can create business results for your organization or team.</a:t>
            </a:r>
          </a:p>
        </p:txBody>
      </p:sp>
    </p:spTree>
    <p:extLst>
      <p:ext uri="{BB962C8B-B14F-4D97-AF65-F5344CB8AC3E}">
        <p14:creationId xmlns:p14="http://schemas.microsoft.com/office/powerpoint/2010/main" val="36027251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B4A89FE9-B033-4952-3270-796CAE6D346F}"/>
              </a:ext>
            </a:extLst>
          </p:cNvPr>
          <p:cNvSpPr>
            <a:spLocks noChangeArrowheads="1"/>
          </p:cNvSpPr>
          <p:nvPr/>
        </p:nvSpPr>
        <p:spPr bwMode="auto">
          <a:xfrm>
            <a:off x="2985294" y="1836737"/>
            <a:ext cx="401637" cy="415925"/>
          </a:xfrm>
          <a:custGeom>
            <a:avLst/>
            <a:gdLst>
              <a:gd name="T0" fmla="*/ 401276 w 1114"/>
              <a:gd name="T1" fmla="*/ 14417 h 1154"/>
              <a:gd name="T2" fmla="*/ 390460 w 1114"/>
              <a:gd name="T3" fmla="*/ 33880 h 1154"/>
              <a:gd name="T4" fmla="*/ 232546 w 1114"/>
              <a:gd name="T5" fmla="*/ 191744 h 1154"/>
              <a:gd name="T6" fmla="*/ 232546 w 1114"/>
              <a:gd name="T7" fmla="*/ 383487 h 1154"/>
              <a:gd name="T8" fmla="*/ 312585 w 1114"/>
              <a:gd name="T9" fmla="*/ 383487 h 1154"/>
              <a:gd name="T10" fmla="*/ 323761 w 1114"/>
              <a:gd name="T11" fmla="*/ 388173 h 1154"/>
              <a:gd name="T12" fmla="*/ 328448 w 1114"/>
              <a:gd name="T13" fmla="*/ 399346 h 1154"/>
              <a:gd name="T14" fmla="*/ 323761 w 1114"/>
              <a:gd name="T15" fmla="*/ 410879 h 1154"/>
              <a:gd name="T16" fmla="*/ 312585 w 1114"/>
              <a:gd name="T17" fmla="*/ 415565 h 1154"/>
              <a:gd name="T18" fmla="*/ 88692 w 1114"/>
              <a:gd name="T19" fmla="*/ 415565 h 1154"/>
              <a:gd name="T20" fmla="*/ 77155 w 1114"/>
              <a:gd name="T21" fmla="*/ 410879 h 1154"/>
              <a:gd name="T22" fmla="*/ 72468 w 1114"/>
              <a:gd name="T23" fmla="*/ 399346 h 1154"/>
              <a:gd name="T24" fmla="*/ 77155 w 1114"/>
              <a:gd name="T25" fmla="*/ 388173 h 1154"/>
              <a:gd name="T26" fmla="*/ 88692 w 1114"/>
              <a:gd name="T27" fmla="*/ 383487 h 1154"/>
              <a:gd name="T28" fmla="*/ 168370 w 1114"/>
              <a:gd name="T29" fmla="*/ 383487 h 1154"/>
              <a:gd name="T30" fmla="*/ 168370 w 1114"/>
              <a:gd name="T31" fmla="*/ 191744 h 1154"/>
              <a:gd name="T32" fmla="*/ 10456 w 1114"/>
              <a:gd name="T33" fmla="*/ 33880 h 1154"/>
              <a:gd name="T34" fmla="*/ 0 w 1114"/>
              <a:gd name="T35" fmla="*/ 14417 h 1154"/>
              <a:gd name="T36" fmla="*/ 4326 w 1114"/>
              <a:gd name="T37" fmla="*/ 5406 h 1154"/>
              <a:gd name="T38" fmla="*/ 13700 w 1114"/>
              <a:gd name="T39" fmla="*/ 721 h 1154"/>
              <a:gd name="T40" fmla="*/ 24516 w 1114"/>
              <a:gd name="T41" fmla="*/ 0 h 1154"/>
              <a:gd name="T42" fmla="*/ 376399 w 1114"/>
              <a:gd name="T43" fmla="*/ 0 h 1154"/>
              <a:gd name="T44" fmla="*/ 387216 w 1114"/>
              <a:gd name="T45" fmla="*/ 721 h 1154"/>
              <a:gd name="T46" fmla="*/ 396589 w 1114"/>
              <a:gd name="T47" fmla="*/ 5406 h 1154"/>
              <a:gd name="T48" fmla="*/ 401276 w 1114"/>
              <a:gd name="T49" fmla="*/ 14417 h 1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114" h="1154">
                <a:moveTo>
                  <a:pt x="1113" y="40"/>
                </a:moveTo>
                <a:cubicBezTo>
                  <a:pt x="1113" y="56"/>
                  <a:pt x="1103" y="74"/>
                  <a:pt x="1083" y="94"/>
                </a:cubicBezTo>
                <a:lnTo>
                  <a:pt x="645" y="532"/>
                </a:lnTo>
                <a:lnTo>
                  <a:pt x="645" y="1064"/>
                </a:lnTo>
                <a:lnTo>
                  <a:pt x="867" y="1064"/>
                </a:lnTo>
                <a:cubicBezTo>
                  <a:pt x="878" y="1064"/>
                  <a:pt x="889" y="1068"/>
                  <a:pt x="898" y="1077"/>
                </a:cubicBezTo>
                <a:cubicBezTo>
                  <a:pt x="906" y="1086"/>
                  <a:pt x="911" y="1096"/>
                  <a:pt x="911" y="1108"/>
                </a:cubicBezTo>
                <a:cubicBezTo>
                  <a:pt x="911" y="1120"/>
                  <a:pt x="906" y="1131"/>
                  <a:pt x="898" y="1140"/>
                </a:cubicBezTo>
                <a:cubicBezTo>
                  <a:pt x="889" y="1148"/>
                  <a:pt x="879" y="1153"/>
                  <a:pt x="867" y="1153"/>
                </a:cubicBezTo>
                <a:lnTo>
                  <a:pt x="246" y="1153"/>
                </a:lnTo>
                <a:cubicBezTo>
                  <a:pt x="234" y="1153"/>
                  <a:pt x="223" y="1148"/>
                  <a:pt x="214" y="1140"/>
                </a:cubicBezTo>
                <a:cubicBezTo>
                  <a:pt x="206" y="1131"/>
                  <a:pt x="201" y="1120"/>
                  <a:pt x="201" y="1108"/>
                </a:cubicBezTo>
                <a:cubicBezTo>
                  <a:pt x="201" y="1096"/>
                  <a:pt x="205" y="1086"/>
                  <a:pt x="214" y="1077"/>
                </a:cubicBezTo>
                <a:cubicBezTo>
                  <a:pt x="222" y="1068"/>
                  <a:pt x="234" y="1064"/>
                  <a:pt x="246" y="1064"/>
                </a:cubicBezTo>
                <a:lnTo>
                  <a:pt x="467" y="1064"/>
                </a:lnTo>
                <a:lnTo>
                  <a:pt x="467" y="532"/>
                </a:lnTo>
                <a:lnTo>
                  <a:pt x="29" y="94"/>
                </a:lnTo>
                <a:cubicBezTo>
                  <a:pt x="10" y="74"/>
                  <a:pt x="0" y="56"/>
                  <a:pt x="0" y="40"/>
                </a:cubicBezTo>
                <a:cubicBezTo>
                  <a:pt x="0" y="29"/>
                  <a:pt x="4" y="21"/>
                  <a:pt x="12" y="15"/>
                </a:cubicBezTo>
                <a:cubicBezTo>
                  <a:pt x="20" y="8"/>
                  <a:pt x="29" y="4"/>
                  <a:pt x="38" y="2"/>
                </a:cubicBezTo>
                <a:cubicBezTo>
                  <a:pt x="48" y="1"/>
                  <a:pt x="58" y="0"/>
                  <a:pt x="68" y="0"/>
                </a:cubicBezTo>
                <a:lnTo>
                  <a:pt x="1044" y="0"/>
                </a:lnTo>
                <a:cubicBezTo>
                  <a:pt x="1055" y="0"/>
                  <a:pt x="1064" y="0"/>
                  <a:pt x="1074" y="2"/>
                </a:cubicBezTo>
                <a:cubicBezTo>
                  <a:pt x="1083" y="3"/>
                  <a:pt x="1092" y="8"/>
                  <a:pt x="1100" y="15"/>
                </a:cubicBezTo>
                <a:cubicBezTo>
                  <a:pt x="1108" y="21"/>
                  <a:pt x="1113" y="29"/>
                  <a:pt x="1113" y="4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 name="Freeform 2">
            <a:extLst>
              <a:ext uri="{FF2B5EF4-FFF2-40B4-BE49-F238E27FC236}">
                <a16:creationId xmlns:a16="http://schemas.microsoft.com/office/drawing/2014/main" id="{0380538B-E803-BF95-29FC-9BF04A68116A}"/>
              </a:ext>
            </a:extLst>
          </p:cNvPr>
          <p:cNvSpPr>
            <a:spLocks noChangeArrowheads="1"/>
          </p:cNvSpPr>
          <p:nvPr/>
        </p:nvSpPr>
        <p:spPr bwMode="auto">
          <a:xfrm>
            <a:off x="3690144" y="1836737"/>
            <a:ext cx="384175" cy="415925"/>
          </a:xfrm>
          <a:custGeom>
            <a:avLst/>
            <a:gdLst>
              <a:gd name="T0" fmla="*/ 383815 w 1066"/>
              <a:gd name="T1" fmla="*/ 23788 h 1154"/>
              <a:gd name="T2" fmla="*/ 383815 w 1066"/>
              <a:gd name="T3" fmla="*/ 303474 h 1154"/>
              <a:gd name="T4" fmla="*/ 375165 w 1066"/>
              <a:gd name="T5" fmla="*/ 325820 h 1154"/>
              <a:gd name="T6" fmla="*/ 353542 w 1066"/>
              <a:gd name="T7" fmla="*/ 340958 h 1154"/>
              <a:gd name="T8" fmla="*/ 327954 w 1066"/>
              <a:gd name="T9" fmla="*/ 348887 h 1154"/>
              <a:gd name="T10" fmla="*/ 303808 w 1066"/>
              <a:gd name="T11" fmla="*/ 351410 h 1154"/>
              <a:gd name="T12" fmla="*/ 279662 w 1066"/>
              <a:gd name="T13" fmla="*/ 348887 h 1154"/>
              <a:gd name="T14" fmla="*/ 253714 w 1066"/>
              <a:gd name="T15" fmla="*/ 340958 h 1154"/>
              <a:gd name="T16" fmla="*/ 232451 w 1066"/>
              <a:gd name="T17" fmla="*/ 325820 h 1154"/>
              <a:gd name="T18" fmla="*/ 223802 w 1066"/>
              <a:gd name="T19" fmla="*/ 303474 h 1154"/>
              <a:gd name="T20" fmla="*/ 232451 w 1066"/>
              <a:gd name="T21" fmla="*/ 281488 h 1154"/>
              <a:gd name="T22" fmla="*/ 253714 w 1066"/>
              <a:gd name="T23" fmla="*/ 266351 h 1154"/>
              <a:gd name="T24" fmla="*/ 279662 w 1066"/>
              <a:gd name="T25" fmla="*/ 258421 h 1154"/>
              <a:gd name="T26" fmla="*/ 303808 w 1066"/>
              <a:gd name="T27" fmla="*/ 255538 h 1154"/>
              <a:gd name="T28" fmla="*/ 351740 w 1066"/>
              <a:gd name="T29" fmla="*/ 265269 h 1154"/>
              <a:gd name="T30" fmla="*/ 351740 w 1066"/>
              <a:gd name="T31" fmla="*/ 131193 h 1154"/>
              <a:gd name="T32" fmla="*/ 160013 w 1066"/>
              <a:gd name="T33" fmla="*/ 190302 h 1154"/>
              <a:gd name="T34" fmla="*/ 160013 w 1066"/>
              <a:gd name="T35" fmla="*/ 367629 h 1154"/>
              <a:gd name="T36" fmla="*/ 151364 w 1066"/>
              <a:gd name="T37" fmla="*/ 389614 h 1154"/>
              <a:gd name="T38" fmla="*/ 130101 w 1066"/>
              <a:gd name="T39" fmla="*/ 404752 h 1154"/>
              <a:gd name="T40" fmla="*/ 104153 w 1066"/>
              <a:gd name="T41" fmla="*/ 413042 h 1154"/>
              <a:gd name="T42" fmla="*/ 80006 w 1066"/>
              <a:gd name="T43" fmla="*/ 415565 h 1154"/>
              <a:gd name="T44" fmla="*/ 55860 w 1066"/>
              <a:gd name="T45" fmla="*/ 413042 h 1154"/>
              <a:gd name="T46" fmla="*/ 29912 w 1066"/>
              <a:gd name="T47" fmla="*/ 404752 h 1154"/>
              <a:gd name="T48" fmla="*/ 8649 w 1066"/>
              <a:gd name="T49" fmla="*/ 389614 h 1154"/>
              <a:gd name="T50" fmla="*/ 0 w 1066"/>
              <a:gd name="T51" fmla="*/ 367629 h 1154"/>
              <a:gd name="T52" fmla="*/ 8649 w 1066"/>
              <a:gd name="T53" fmla="*/ 345283 h 1154"/>
              <a:gd name="T54" fmla="*/ 29912 w 1066"/>
              <a:gd name="T55" fmla="*/ 330145 h 1154"/>
              <a:gd name="T56" fmla="*/ 55860 w 1066"/>
              <a:gd name="T57" fmla="*/ 322216 h 1154"/>
              <a:gd name="T58" fmla="*/ 80006 w 1066"/>
              <a:gd name="T59" fmla="*/ 319693 h 1154"/>
              <a:gd name="T60" fmla="*/ 127938 w 1066"/>
              <a:gd name="T61" fmla="*/ 329424 h 1154"/>
              <a:gd name="T62" fmla="*/ 127938 w 1066"/>
              <a:gd name="T63" fmla="*/ 87943 h 1154"/>
              <a:gd name="T64" fmla="*/ 132623 w 1066"/>
              <a:gd name="T65" fmla="*/ 73886 h 1154"/>
              <a:gd name="T66" fmla="*/ 144877 w 1066"/>
              <a:gd name="T67" fmla="*/ 64876 h 1154"/>
              <a:gd name="T68" fmla="*/ 352821 w 1066"/>
              <a:gd name="T69" fmla="*/ 721 h 1154"/>
              <a:gd name="T70" fmla="*/ 359669 w 1066"/>
              <a:gd name="T71" fmla="*/ 0 h 1154"/>
              <a:gd name="T72" fmla="*/ 376607 w 1066"/>
              <a:gd name="T73" fmla="*/ 6848 h 1154"/>
              <a:gd name="T74" fmla="*/ 383815 w 1066"/>
              <a:gd name="T75" fmla="*/ 23788 h 1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66" h="1154">
                <a:moveTo>
                  <a:pt x="1065" y="66"/>
                </a:moveTo>
                <a:lnTo>
                  <a:pt x="1065" y="842"/>
                </a:lnTo>
                <a:cubicBezTo>
                  <a:pt x="1065" y="865"/>
                  <a:pt x="1057" y="886"/>
                  <a:pt x="1041" y="904"/>
                </a:cubicBezTo>
                <a:cubicBezTo>
                  <a:pt x="1025" y="922"/>
                  <a:pt x="1005" y="936"/>
                  <a:pt x="981" y="946"/>
                </a:cubicBezTo>
                <a:cubicBezTo>
                  <a:pt x="957" y="956"/>
                  <a:pt x="934" y="963"/>
                  <a:pt x="910" y="968"/>
                </a:cubicBezTo>
                <a:cubicBezTo>
                  <a:pt x="886" y="973"/>
                  <a:pt x="864" y="975"/>
                  <a:pt x="843" y="975"/>
                </a:cubicBezTo>
                <a:cubicBezTo>
                  <a:pt x="822" y="975"/>
                  <a:pt x="800" y="973"/>
                  <a:pt x="776" y="968"/>
                </a:cubicBezTo>
                <a:cubicBezTo>
                  <a:pt x="752" y="963"/>
                  <a:pt x="728" y="956"/>
                  <a:pt x="704" y="946"/>
                </a:cubicBezTo>
                <a:cubicBezTo>
                  <a:pt x="680" y="936"/>
                  <a:pt x="660" y="922"/>
                  <a:pt x="645" y="904"/>
                </a:cubicBezTo>
                <a:cubicBezTo>
                  <a:pt x="629" y="886"/>
                  <a:pt x="621" y="865"/>
                  <a:pt x="621" y="842"/>
                </a:cubicBezTo>
                <a:cubicBezTo>
                  <a:pt x="621" y="819"/>
                  <a:pt x="629" y="799"/>
                  <a:pt x="645" y="781"/>
                </a:cubicBezTo>
                <a:cubicBezTo>
                  <a:pt x="660" y="763"/>
                  <a:pt x="680" y="749"/>
                  <a:pt x="704" y="739"/>
                </a:cubicBezTo>
                <a:cubicBezTo>
                  <a:pt x="728" y="729"/>
                  <a:pt x="752" y="721"/>
                  <a:pt x="776" y="717"/>
                </a:cubicBezTo>
                <a:cubicBezTo>
                  <a:pt x="800" y="712"/>
                  <a:pt x="822" y="709"/>
                  <a:pt x="843" y="709"/>
                </a:cubicBezTo>
                <a:cubicBezTo>
                  <a:pt x="891" y="709"/>
                  <a:pt x="936" y="718"/>
                  <a:pt x="976" y="736"/>
                </a:cubicBezTo>
                <a:lnTo>
                  <a:pt x="976" y="364"/>
                </a:lnTo>
                <a:lnTo>
                  <a:pt x="444" y="528"/>
                </a:lnTo>
                <a:lnTo>
                  <a:pt x="444" y="1020"/>
                </a:lnTo>
                <a:cubicBezTo>
                  <a:pt x="444" y="1043"/>
                  <a:pt x="436" y="1063"/>
                  <a:pt x="420" y="1081"/>
                </a:cubicBezTo>
                <a:cubicBezTo>
                  <a:pt x="404" y="1099"/>
                  <a:pt x="385" y="1113"/>
                  <a:pt x="361" y="1123"/>
                </a:cubicBezTo>
                <a:cubicBezTo>
                  <a:pt x="337" y="1133"/>
                  <a:pt x="313" y="1141"/>
                  <a:pt x="289" y="1146"/>
                </a:cubicBezTo>
                <a:cubicBezTo>
                  <a:pt x="265" y="1150"/>
                  <a:pt x="243" y="1153"/>
                  <a:pt x="222" y="1153"/>
                </a:cubicBezTo>
                <a:cubicBezTo>
                  <a:pt x="201" y="1153"/>
                  <a:pt x="179" y="1150"/>
                  <a:pt x="155" y="1146"/>
                </a:cubicBezTo>
                <a:cubicBezTo>
                  <a:pt x="131" y="1141"/>
                  <a:pt x="107" y="1133"/>
                  <a:pt x="83" y="1123"/>
                </a:cubicBezTo>
                <a:cubicBezTo>
                  <a:pt x="59" y="1113"/>
                  <a:pt x="40" y="1099"/>
                  <a:pt x="24" y="1081"/>
                </a:cubicBezTo>
                <a:cubicBezTo>
                  <a:pt x="8" y="1063"/>
                  <a:pt x="0" y="1043"/>
                  <a:pt x="0" y="1020"/>
                </a:cubicBezTo>
                <a:cubicBezTo>
                  <a:pt x="0" y="997"/>
                  <a:pt x="8" y="976"/>
                  <a:pt x="24" y="958"/>
                </a:cubicBezTo>
                <a:cubicBezTo>
                  <a:pt x="40" y="940"/>
                  <a:pt x="59" y="926"/>
                  <a:pt x="83" y="916"/>
                </a:cubicBezTo>
                <a:cubicBezTo>
                  <a:pt x="107" y="906"/>
                  <a:pt x="131" y="899"/>
                  <a:pt x="155" y="894"/>
                </a:cubicBezTo>
                <a:cubicBezTo>
                  <a:pt x="179" y="889"/>
                  <a:pt x="201" y="887"/>
                  <a:pt x="222" y="887"/>
                </a:cubicBezTo>
                <a:cubicBezTo>
                  <a:pt x="271" y="887"/>
                  <a:pt x="315" y="896"/>
                  <a:pt x="355" y="914"/>
                </a:cubicBezTo>
                <a:lnTo>
                  <a:pt x="355" y="244"/>
                </a:lnTo>
                <a:cubicBezTo>
                  <a:pt x="355" y="229"/>
                  <a:pt x="359" y="216"/>
                  <a:pt x="368" y="205"/>
                </a:cubicBezTo>
                <a:cubicBezTo>
                  <a:pt x="377" y="193"/>
                  <a:pt x="388" y="185"/>
                  <a:pt x="402" y="180"/>
                </a:cubicBezTo>
                <a:lnTo>
                  <a:pt x="979" y="2"/>
                </a:lnTo>
                <a:cubicBezTo>
                  <a:pt x="984" y="1"/>
                  <a:pt x="991" y="0"/>
                  <a:pt x="998" y="0"/>
                </a:cubicBezTo>
                <a:cubicBezTo>
                  <a:pt x="1017" y="0"/>
                  <a:pt x="1032" y="6"/>
                  <a:pt x="1045" y="19"/>
                </a:cubicBezTo>
                <a:cubicBezTo>
                  <a:pt x="1058" y="32"/>
                  <a:pt x="1065" y="48"/>
                  <a:pt x="1065" y="66"/>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 name="Freeform 3">
            <a:extLst>
              <a:ext uri="{FF2B5EF4-FFF2-40B4-BE49-F238E27FC236}">
                <a16:creationId xmlns:a16="http://schemas.microsoft.com/office/drawing/2014/main" id="{D4FC00EF-9436-ABAB-1876-A53B957B6E16}"/>
              </a:ext>
            </a:extLst>
          </p:cNvPr>
          <p:cNvSpPr>
            <a:spLocks noChangeArrowheads="1"/>
          </p:cNvSpPr>
          <p:nvPr/>
        </p:nvSpPr>
        <p:spPr bwMode="auto">
          <a:xfrm>
            <a:off x="4355306" y="1836737"/>
            <a:ext cx="415925" cy="415925"/>
          </a:xfrm>
          <a:custGeom>
            <a:avLst/>
            <a:gdLst>
              <a:gd name="T0" fmla="*/ 415565 w 1154"/>
              <a:gd name="T1" fmla="*/ 383487 h 1154"/>
              <a:gd name="T2" fmla="*/ 405833 w 1154"/>
              <a:gd name="T3" fmla="*/ 405833 h 1154"/>
              <a:gd name="T4" fmla="*/ 383487 w 1154"/>
              <a:gd name="T5" fmla="*/ 415565 h 1154"/>
              <a:gd name="T6" fmla="*/ 361141 w 1154"/>
              <a:gd name="T7" fmla="*/ 405833 h 1154"/>
              <a:gd name="T8" fmla="*/ 275361 w 1154"/>
              <a:gd name="T9" fmla="*/ 320414 h 1154"/>
              <a:gd name="T10" fmla="*/ 175525 w 1154"/>
              <a:gd name="T11" fmla="*/ 351410 h 1154"/>
              <a:gd name="T12" fmla="*/ 107405 w 1154"/>
              <a:gd name="T13" fmla="*/ 337714 h 1154"/>
              <a:gd name="T14" fmla="*/ 51180 w 1154"/>
              <a:gd name="T15" fmla="*/ 300230 h 1154"/>
              <a:gd name="T16" fmla="*/ 13696 w 1154"/>
              <a:gd name="T17" fmla="*/ 244005 h 1154"/>
              <a:gd name="T18" fmla="*/ 0 w 1154"/>
              <a:gd name="T19" fmla="*/ 175885 h 1154"/>
              <a:gd name="T20" fmla="*/ 13696 w 1154"/>
              <a:gd name="T21" fmla="*/ 107405 h 1154"/>
              <a:gd name="T22" fmla="*/ 51180 w 1154"/>
              <a:gd name="T23" fmla="*/ 51180 h 1154"/>
              <a:gd name="T24" fmla="*/ 107405 w 1154"/>
              <a:gd name="T25" fmla="*/ 13696 h 1154"/>
              <a:gd name="T26" fmla="*/ 175525 w 1154"/>
              <a:gd name="T27" fmla="*/ 0 h 1154"/>
              <a:gd name="T28" fmla="*/ 244005 w 1154"/>
              <a:gd name="T29" fmla="*/ 13696 h 1154"/>
              <a:gd name="T30" fmla="*/ 300230 w 1154"/>
              <a:gd name="T31" fmla="*/ 51180 h 1154"/>
              <a:gd name="T32" fmla="*/ 337714 w 1154"/>
              <a:gd name="T33" fmla="*/ 107405 h 1154"/>
              <a:gd name="T34" fmla="*/ 351410 w 1154"/>
              <a:gd name="T35" fmla="*/ 175885 h 1154"/>
              <a:gd name="T36" fmla="*/ 320414 w 1154"/>
              <a:gd name="T37" fmla="*/ 275361 h 1154"/>
              <a:gd name="T38" fmla="*/ 406194 w 1154"/>
              <a:gd name="T39" fmla="*/ 361141 h 1154"/>
              <a:gd name="T40" fmla="*/ 415565 w 1154"/>
              <a:gd name="T41" fmla="*/ 383487 h 1154"/>
              <a:gd name="T42" fmla="*/ 254817 w 1154"/>
              <a:gd name="T43" fmla="*/ 254817 h 1154"/>
              <a:gd name="T44" fmla="*/ 287615 w 1154"/>
              <a:gd name="T45" fmla="*/ 175885 h 1154"/>
              <a:gd name="T46" fmla="*/ 254817 w 1154"/>
              <a:gd name="T47" fmla="*/ 96593 h 1154"/>
              <a:gd name="T48" fmla="*/ 175885 w 1154"/>
              <a:gd name="T49" fmla="*/ 63794 h 1154"/>
              <a:gd name="T50" fmla="*/ 96593 w 1154"/>
              <a:gd name="T51" fmla="*/ 96593 h 1154"/>
              <a:gd name="T52" fmla="*/ 63794 w 1154"/>
              <a:gd name="T53" fmla="*/ 175885 h 1154"/>
              <a:gd name="T54" fmla="*/ 96593 w 1154"/>
              <a:gd name="T55" fmla="*/ 254817 h 1154"/>
              <a:gd name="T56" fmla="*/ 175885 w 1154"/>
              <a:gd name="T57" fmla="*/ 287615 h 1154"/>
              <a:gd name="T58" fmla="*/ 254817 w 1154"/>
              <a:gd name="T59" fmla="*/ 254817 h 115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154" h="1154">
                <a:moveTo>
                  <a:pt x="1153" y="1064"/>
                </a:moveTo>
                <a:cubicBezTo>
                  <a:pt x="1153" y="1088"/>
                  <a:pt x="1144" y="1109"/>
                  <a:pt x="1126" y="1126"/>
                </a:cubicBezTo>
                <a:cubicBezTo>
                  <a:pt x="1109" y="1144"/>
                  <a:pt x="1088" y="1153"/>
                  <a:pt x="1064" y="1153"/>
                </a:cubicBezTo>
                <a:cubicBezTo>
                  <a:pt x="1039" y="1153"/>
                  <a:pt x="1018" y="1144"/>
                  <a:pt x="1002" y="1126"/>
                </a:cubicBezTo>
                <a:lnTo>
                  <a:pt x="764" y="889"/>
                </a:lnTo>
                <a:cubicBezTo>
                  <a:pt x="681" y="947"/>
                  <a:pt x="589" y="975"/>
                  <a:pt x="487" y="975"/>
                </a:cubicBezTo>
                <a:cubicBezTo>
                  <a:pt x="421" y="975"/>
                  <a:pt x="358" y="963"/>
                  <a:pt x="298" y="937"/>
                </a:cubicBezTo>
                <a:cubicBezTo>
                  <a:pt x="238" y="911"/>
                  <a:pt x="186" y="877"/>
                  <a:pt x="142" y="833"/>
                </a:cubicBezTo>
                <a:cubicBezTo>
                  <a:pt x="98" y="789"/>
                  <a:pt x="64" y="737"/>
                  <a:pt x="38" y="677"/>
                </a:cubicBezTo>
                <a:cubicBezTo>
                  <a:pt x="12" y="617"/>
                  <a:pt x="0" y="554"/>
                  <a:pt x="0" y="488"/>
                </a:cubicBezTo>
                <a:cubicBezTo>
                  <a:pt x="0" y="422"/>
                  <a:pt x="12" y="358"/>
                  <a:pt x="38" y="298"/>
                </a:cubicBezTo>
                <a:cubicBezTo>
                  <a:pt x="64" y="238"/>
                  <a:pt x="98" y="186"/>
                  <a:pt x="142" y="142"/>
                </a:cubicBezTo>
                <a:cubicBezTo>
                  <a:pt x="186" y="98"/>
                  <a:pt x="238" y="63"/>
                  <a:pt x="298" y="38"/>
                </a:cubicBezTo>
                <a:cubicBezTo>
                  <a:pt x="358" y="12"/>
                  <a:pt x="420" y="0"/>
                  <a:pt x="487" y="0"/>
                </a:cubicBezTo>
                <a:cubicBezTo>
                  <a:pt x="553" y="0"/>
                  <a:pt x="617" y="13"/>
                  <a:pt x="677" y="38"/>
                </a:cubicBezTo>
                <a:cubicBezTo>
                  <a:pt x="737" y="64"/>
                  <a:pt x="789" y="98"/>
                  <a:pt x="833" y="142"/>
                </a:cubicBezTo>
                <a:cubicBezTo>
                  <a:pt x="877" y="186"/>
                  <a:pt x="911" y="238"/>
                  <a:pt x="937" y="298"/>
                </a:cubicBezTo>
                <a:cubicBezTo>
                  <a:pt x="963" y="358"/>
                  <a:pt x="975" y="422"/>
                  <a:pt x="975" y="488"/>
                </a:cubicBezTo>
                <a:cubicBezTo>
                  <a:pt x="975" y="589"/>
                  <a:pt x="947" y="681"/>
                  <a:pt x="889" y="764"/>
                </a:cubicBezTo>
                <a:lnTo>
                  <a:pt x="1127" y="1002"/>
                </a:lnTo>
                <a:cubicBezTo>
                  <a:pt x="1144" y="1019"/>
                  <a:pt x="1153" y="1040"/>
                  <a:pt x="1153" y="1064"/>
                </a:cubicBezTo>
                <a:close/>
                <a:moveTo>
                  <a:pt x="707" y="707"/>
                </a:moveTo>
                <a:cubicBezTo>
                  <a:pt x="768" y="646"/>
                  <a:pt x="798" y="573"/>
                  <a:pt x="798" y="488"/>
                </a:cubicBezTo>
                <a:cubicBezTo>
                  <a:pt x="798" y="402"/>
                  <a:pt x="768" y="329"/>
                  <a:pt x="707" y="268"/>
                </a:cubicBezTo>
                <a:cubicBezTo>
                  <a:pt x="646" y="208"/>
                  <a:pt x="573" y="177"/>
                  <a:pt x="488" y="177"/>
                </a:cubicBezTo>
                <a:cubicBezTo>
                  <a:pt x="402" y="177"/>
                  <a:pt x="329" y="208"/>
                  <a:pt x="268" y="268"/>
                </a:cubicBezTo>
                <a:cubicBezTo>
                  <a:pt x="207" y="329"/>
                  <a:pt x="177" y="402"/>
                  <a:pt x="177" y="488"/>
                </a:cubicBezTo>
                <a:cubicBezTo>
                  <a:pt x="177" y="573"/>
                  <a:pt x="207" y="646"/>
                  <a:pt x="268" y="707"/>
                </a:cubicBezTo>
                <a:cubicBezTo>
                  <a:pt x="329" y="768"/>
                  <a:pt x="402" y="798"/>
                  <a:pt x="488" y="798"/>
                </a:cubicBezTo>
                <a:cubicBezTo>
                  <a:pt x="573" y="798"/>
                  <a:pt x="646" y="768"/>
                  <a:pt x="707" y="70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 name="Freeform 4">
            <a:extLst>
              <a:ext uri="{FF2B5EF4-FFF2-40B4-BE49-F238E27FC236}">
                <a16:creationId xmlns:a16="http://schemas.microsoft.com/office/drawing/2014/main" id="{DE3BDBFA-4684-6248-0B0A-BD7A6ED6A8BF}"/>
              </a:ext>
            </a:extLst>
          </p:cNvPr>
          <p:cNvSpPr>
            <a:spLocks noChangeArrowheads="1"/>
          </p:cNvSpPr>
          <p:nvPr/>
        </p:nvSpPr>
        <p:spPr bwMode="auto">
          <a:xfrm>
            <a:off x="5052219" y="1868487"/>
            <a:ext cx="447675" cy="352425"/>
          </a:xfrm>
          <a:custGeom>
            <a:avLst/>
            <a:gdLst>
              <a:gd name="T0" fmla="*/ 447315 w 1243"/>
              <a:gd name="T1" fmla="*/ 40040 h 977"/>
              <a:gd name="T2" fmla="*/ 447315 w 1243"/>
              <a:gd name="T3" fmla="*/ 312024 h 977"/>
              <a:gd name="T4" fmla="*/ 435430 w 1243"/>
              <a:gd name="T5" fmla="*/ 340160 h 977"/>
              <a:gd name="T6" fmla="*/ 407337 w 1243"/>
              <a:gd name="T7" fmla="*/ 352064 h 977"/>
              <a:gd name="T8" fmla="*/ 39977 w 1243"/>
              <a:gd name="T9" fmla="*/ 352064 h 977"/>
              <a:gd name="T10" fmla="*/ 11885 w 1243"/>
              <a:gd name="T11" fmla="*/ 340160 h 977"/>
              <a:gd name="T12" fmla="*/ 0 w 1243"/>
              <a:gd name="T13" fmla="*/ 312024 h 977"/>
              <a:gd name="T14" fmla="*/ 0 w 1243"/>
              <a:gd name="T15" fmla="*/ 40040 h 977"/>
              <a:gd name="T16" fmla="*/ 11885 w 1243"/>
              <a:gd name="T17" fmla="*/ 11904 h 977"/>
              <a:gd name="T18" fmla="*/ 39977 w 1243"/>
              <a:gd name="T19" fmla="*/ 0 h 977"/>
              <a:gd name="T20" fmla="*/ 407337 w 1243"/>
              <a:gd name="T21" fmla="*/ 0 h 977"/>
              <a:gd name="T22" fmla="*/ 435430 w 1243"/>
              <a:gd name="T23" fmla="*/ 11904 h 977"/>
              <a:gd name="T24" fmla="*/ 447315 w 1243"/>
              <a:gd name="T25" fmla="*/ 40040 h 977"/>
              <a:gd name="T26" fmla="*/ 415261 w 1243"/>
              <a:gd name="T27" fmla="*/ 49419 h 977"/>
              <a:gd name="T28" fmla="*/ 415261 w 1243"/>
              <a:gd name="T29" fmla="*/ 46533 h 977"/>
              <a:gd name="T30" fmla="*/ 415261 w 1243"/>
              <a:gd name="T31" fmla="*/ 43287 h 977"/>
              <a:gd name="T32" fmla="*/ 415261 w 1243"/>
              <a:gd name="T33" fmla="*/ 40040 h 977"/>
              <a:gd name="T34" fmla="*/ 414541 w 1243"/>
              <a:gd name="T35" fmla="*/ 36794 h 977"/>
              <a:gd name="T36" fmla="*/ 413100 w 1243"/>
              <a:gd name="T37" fmla="*/ 34629 h 977"/>
              <a:gd name="T38" fmla="*/ 410939 w 1243"/>
              <a:gd name="T39" fmla="*/ 32826 h 977"/>
              <a:gd name="T40" fmla="*/ 407337 w 1243"/>
              <a:gd name="T41" fmla="*/ 32104 h 977"/>
              <a:gd name="T42" fmla="*/ 39977 w 1243"/>
              <a:gd name="T43" fmla="*/ 32104 h 977"/>
              <a:gd name="T44" fmla="*/ 34215 w 1243"/>
              <a:gd name="T45" fmla="*/ 34629 h 977"/>
              <a:gd name="T46" fmla="*/ 32054 w 1243"/>
              <a:gd name="T47" fmla="*/ 40040 h 977"/>
              <a:gd name="T48" fmla="*/ 68790 w 1243"/>
              <a:gd name="T49" fmla="*/ 111102 h 977"/>
              <a:gd name="T50" fmla="*/ 168553 w 1243"/>
              <a:gd name="T51" fmla="*/ 190461 h 977"/>
              <a:gd name="T52" fmla="*/ 177557 w 1243"/>
              <a:gd name="T53" fmla="*/ 197675 h 977"/>
              <a:gd name="T54" fmla="*/ 189082 w 1243"/>
              <a:gd name="T55" fmla="*/ 207054 h 977"/>
              <a:gd name="T56" fmla="*/ 199887 w 1243"/>
              <a:gd name="T57" fmla="*/ 214990 h 977"/>
              <a:gd name="T58" fmla="*/ 212493 w 1243"/>
              <a:gd name="T59" fmla="*/ 221844 h 977"/>
              <a:gd name="T60" fmla="*/ 223297 w 1243"/>
              <a:gd name="T61" fmla="*/ 224008 h 977"/>
              <a:gd name="T62" fmla="*/ 223657 w 1243"/>
              <a:gd name="T63" fmla="*/ 224008 h 977"/>
              <a:gd name="T64" fmla="*/ 224018 w 1243"/>
              <a:gd name="T65" fmla="*/ 224008 h 977"/>
              <a:gd name="T66" fmla="*/ 234462 w 1243"/>
              <a:gd name="T67" fmla="*/ 221844 h 977"/>
              <a:gd name="T68" fmla="*/ 247068 w 1243"/>
              <a:gd name="T69" fmla="*/ 214990 h 977"/>
              <a:gd name="T70" fmla="*/ 258232 w 1243"/>
              <a:gd name="T71" fmla="*/ 207054 h 977"/>
              <a:gd name="T72" fmla="*/ 269758 w 1243"/>
              <a:gd name="T73" fmla="*/ 197675 h 977"/>
              <a:gd name="T74" fmla="*/ 278401 w 1243"/>
              <a:gd name="T75" fmla="*/ 190461 h 977"/>
              <a:gd name="T76" fmla="*/ 378525 w 1243"/>
              <a:gd name="T77" fmla="*/ 111102 h 977"/>
              <a:gd name="T78" fmla="*/ 403736 w 1243"/>
              <a:gd name="T79" fmla="*/ 82245 h 977"/>
              <a:gd name="T80" fmla="*/ 415261 w 1243"/>
              <a:gd name="T81" fmla="*/ 49419 h 977"/>
              <a:gd name="T82" fmla="*/ 415261 w 1243"/>
              <a:gd name="T83" fmla="*/ 312024 h 977"/>
              <a:gd name="T84" fmla="*/ 415261 w 1243"/>
              <a:gd name="T85" fmla="*/ 120120 h 977"/>
              <a:gd name="T86" fmla="*/ 397973 w 1243"/>
              <a:gd name="T87" fmla="*/ 136713 h 977"/>
              <a:gd name="T88" fmla="*/ 291727 w 1243"/>
              <a:gd name="T89" fmla="*/ 221122 h 977"/>
              <a:gd name="T90" fmla="*/ 271198 w 1243"/>
              <a:gd name="T91" fmla="*/ 237716 h 977"/>
              <a:gd name="T92" fmla="*/ 249589 w 1243"/>
              <a:gd name="T93" fmla="*/ 249980 h 977"/>
              <a:gd name="T94" fmla="*/ 224018 w 1243"/>
              <a:gd name="T95" fmla="*/ 256112 h 977"/>
              <a:gd name="T96" fmla="*/ 223657 w 1243"/>
              <a:gd name="T97" fmla="*/ 256112 h 977"/>
              <a:gd name="T98" fmla="*/ 223297 w 1243"/>
              <a:gd name="T99" fmla="*/ 256112 h 977"/>
              <a:gd name="T100" fmla="*/ 197726 w 1243"/>
              <a:gd name="T101" fmla="*/ 249980 h 977"/>
              <a:gd name="T102" fmla="*/ 176117 w 1243"/>
              <a:gd name="T103" fmla="*/ 237716 h 977"/>
              <a:gd name="T104" fmla="*/ 155588 w 1243"/>
              <a:gd name="T105" fmla="*/ 221122 h 977"/>
              <a:gd name="T106" fmla="*/ 49341 w 1243"/>
              <a:gd name="T107" fmla="*/ 136713 h 977"/>
              <a:gd name="T108" fmla="*/ 32054 w 1243"/>
              <a:gd name="T109" fmla="*/ 120120 h 977"/>
              <a:gd name="T110" fmla="*/ 32054 w 1243"/>
              <a:gd name="T111" fmla="*/ 312024 h 977"/>
              <a:gd name="T112" fmla="*/ 34215 w 1243"/>
              <a:gd name="T113" fmla="*/ 317796 h 977"/>
              <a:gd name="T114" fmla="*/ 39977 w 1243"/>
              <a:gd name="T115" fmla="*/ 319960 h 977"/>
              <a:gd name="T116" fmla="*/ 407337 w 1243"/>
              <a:gd name="T117" fmla="*/ 319960 h 977"/>
              <a:gd name="T118" fmla="*/ 413100 w 1243"/>
              <a:gd name="T119" fmla="*/ 317796 h 977"/>
              <a:gd name="T120" fmla="*/ 415261 w 1243"/>
              <a:gd name="T121" fmla="*/ 312024 h 97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43" h="977">
                <a:moveTo>
                  <a:pt x="1242" y="111"/>
                </a:moveTo>
                <a:lnTo>
                  <a:pt x="1242" y="865"/>
                </a:lnTo>
                <a:cubicBezTo>
                  <a:pt x="1242" y="896"/>
                  <a:pt x="1231" y="922"/>
                  <a:pt x="1209" y="943"/>
                </a:cubicBezTo>
                <a:cubicBezTo>
                  <a:pt x="1187" y="965"/>
                  <a:pt x="1161" y="976"/>
                  <a:pt x="1131" y="976"/>
                </a:cubicBezTo>
                <a:lnTo>
                  <a:pt x="111" y="976"/>
                </a:lnTo>
                <a:cubicBezTo>
                  <a:pt x="80" y="976"/>
                  <a:pt x="54" y="965"/>
                  <a:pt x="33" y="943"/>
                </a:cubicBezTo>
                <a:cubicBezTo>
                  <a:pt x="11" y="922"/>
                  <a:pt x="0" y="896"/>
                  <a:pt x="0" y="865"/>
                </a:cubicBezTo>
                <a:lnTo>
                  <a:pt x="0" y="111"/>
                </a:lnTo>
                <a:cubicBezTo>
                  <a:pt x="0" y="81"/>
                  <a:pt x="11" y="55"/>
                  <a:pt x="33" y="33"/>
                </a:cubicBezTo>
                <a:cubicBezTo>
                  <a:pt x="54" y="11"/>
                  <a:pt x="80" y="0"/>
                  <a:pt x="111" y="0"/>
                </a:cubicBezTo>
                <a:lnTo>
                  <a:pt x="1131" y="0"/>
                </a:lnTo>
                <a:cubicBezTo>
                  <a:pt x="1161" y="0"/>
                  <a:pt x="1187" y="11"/>
                  <a:pt x="1209" y="33"/>
                </a:cubicBezTo>
                <a:cubicBezTo>
                  <a:pt x="1231" y="55"/>
                  <a:pt x="1242" y="81"/>
                  <a:pt x="1242" y="111"/>
                </a:cubicBezTo>
                <a:close/>
                <a:moveTo>
                  <a:pt x="1153" y="137"/>
                </a:moveTo>
                <a:cubicBezTo>
                  <a:pt x="1153" y="136"/>
                  <a:pt x="1153" y="133"/>
                  <a:pt x="1153" y="129"/>
                </a:cubicBezTo>
                <a:cubicBezTo>
                  <a:pt x="1153" y="125"/>
                  <a:pt x="1153" y="122"/>
                  <a:pt x="1153" y="120"/>
                </a:cubicBezTo>
                <a:cubicBezTo>
                  <a:pt x="1153" y="118"/>
                  <a:pt x="1153" y="115"/>
                  <a:pt x="1153" y="111"/>
                </a:cubicBezTo>
                <a:cubicBezTo>
                  <a:pt x="1153" y="107"/>
                  <a:pt x="1152" y="104"/>
                  <a:pt x="1151" y="102"/>
                </a:cubicBezTo>
                <a:cubicBezTo>
                  <a:pt x="1150" y="100"/>
                  <a:pt x="1148" y="98"/>
                  <a:pt x="1147" y="96"/>
                </a:cubicBezTo>
                <a:cubicBezTo>
                  <a:pt x="1145" y="94"/>
                  <a:pt x="1143" y="92"/>
                  <a:pt x="1141" y="91"/>
                </a:cubicBezTo>
                <a:cubicBezTo>
                  <a:pt x="1138" y="90"/>
                  <a:pt x="1135" y="89"/>
                  <a:pt x="1131" y="89"/>
                </a:cubicBezTo>
                <a:lnTo>
                  <a:pt x="111" y="89"/>
                </a:lnTo>
                <a:cubicBezTo>
                  <a:pt x="105" y="89"/>
                  <a:pt x="100" y="91"/>
                  <a:pt x="95" y="96"/>
                </a:cubicBezTo>
                <a:cubicBezTo>
                  <a:pt x="91" y="100"/>
                  <a:pt x="89" y="105"/>
                  <a:pt x="89" y="111"/>
                </a:cubicBezTo>
                <a:cubicBezTo>
                  <a:pt x="89" y="189"/>
                  <a:pt x="123" y="255"/>
                  <a:pt x="191" y="308"/>
                </a:cubicBezTo>
                <a:cubicBezTo>
                  <a:pt x="280" y="378"/>
                  <a:pt x="372" y="452"/>
                  <a:pt x="468" y="528"/>
                </a:cubicBezTo>
                <a:cubicBezTo>
                  <a:pt x="471" y="530"/>
                  <a:pt x="479" y="537"/>
                  <a:pt x="493" y="548"/>
                </a:cubicBezTo>
                <a:cubicBezTo>
                  <a:pt x="506" y="559"/>
                  <a:pt x="517" y="568"/>
                  <a:pt x="525" y="574"/>
                </a:cubicBezTo>
                <a:cubicBezTo>
                  <a:pt x="532" y="580"/>
                  <a:pt x="543" y="587"/>
                  <a:pt x="555" y="596"/>
                </a:cubicBezTo>
                <a:cubicBezTo>
                  <a:pt x="568" y="605"/>
                  <a:pt x="580" y="611"/>
                  <a:pt x="590" y="615"/>
                </a:cubicBezTo>
                <a:cubicBezTo>
                  <a:pt x="601" y="619"/>
                  <a:pt x="611" y="621"/>
                  <a:pt x="620" y="621"/>
                </a:cubicBezTo>
                <a:lnTo>
                  <a:pt x="621" y="621"/>
                </a:lnTo>
                <a:lnTo>
                  <a:pt x="622" y="621"/>
                </a:lnTo>
                <a:cubicBezTo>
                  <a:pt x="631" y="621"/>
                  <a:pt x="641" y="619"/>
                  <a:pt x="651" y="615"/>
                </a:cubicBezTo>
                <a:cubicBezTo>
                  <a:pt x="662" y="611"/>
                  <a:pt x="673" y="605"/>
                  <a:pt x="686" y="596"/>
                </a:cubicBezTo>
                <a:cubicBezTo>
                  <a:pt x="698" y="587"/>
                  <a:pt x="709" y="580"/>
                  <a:pt x="717" y="574"/>
                </a:cubicBezTo>
                <a:cubicBezTo>
                  <a:pt x="725" y="568"/>
                  <a:pt x="736" y="559"/>
                  <a:pt x="749" y="548"/>
                </a:cubicBezTo>
                <a:cubicBezTo>
                  <a:pt x="762" y="537"/>
                  <a:pt x="771" y="530"/>
                  <a:pt x="773" y="528"/>
                </a:cubicBezTo>
                <a:cubicBezTo>
                  <a:pt x="869" y="452"/>
                  <a:pt x="962" y="378"/>
                  <a:pt x="1051" y="308"/>
                </a:cubicBezTo>
                <a:cubicBezTo>
                  <a:pt x="1076" y="288"/>
                  <a:pt x="1099" y="262"/>
                  <a:pt x="1121" y="228"/>
                </a:cubicBezTo>
                <a:cubicBezTo>
                  <a:pt x="1142" y="195"/>
                  <a:pt x="1153" y="164"/>
                  <a:pt x="1153" y="137"/>
                </a:cubicBezTo>
                <a:close/>
                <a:moveTo>
                  <a:pt x="1153" y="865"/>
                </a:moveTo>
                <a:lnTo>
                  <a:pt x="1153" y="333"/>
                </a:lnTo>
                <a:cubicBezTo>
                  <a:pt x="1138" y="350"/>
                  <a:pt x="1122" y="365"/>
                  <a:pt x="1105" y="379"/>
                </a:cubicBezTo>
                <a:cubicBezTo>
                  <a:pt x="981" y="474"/>
                  <a:pt x="883" y="552"/>
                  <a:pt x="810" y="613"/>
                </a:cubicBezTo>
                <a:cubicBezTo>
                  <a:pt x="787" y="633"/>
                  <a:pt x="767" y="647"/>
                  <a:pt x="753" y="659"/>
                </a:cubicBezTo>
                <a:cubicBezTo>
                  <a:pt x="738" y="670"/>
                  <a:pt x="718" y="682"/>
                  <a:pt x="693" y="693"/>
                </a:cubicBezTo>
                <a:cubicBezTo>
                  <a:pt x="667" y="704"/>
                  <a:pt x="644" y="710"/>
                  <a:pt x="622" y="710"/>
                </a:cubicBezTo>
                <a:lnTo>
                  <a:pt x="621" y="710"/>
                </a:lnTo>
                <a:lnTo>
                  <a:pt x="620" y="710"/>
                </a:lnTo>
                <a:cubicBezTo>
                  <a:pt x="598" y="710"/>
                  <a:pt x="574" y="704"/>
                  <a:pt x="549" y="693"/>
                </a:cubicBezTo>
                <a:cubicBezTo>
                  <a:pt x="524" y="682"/>
                  <a:pt x="504" y="670"/>
                  <a:pt x="489" y="659"/>
                </a:cubicBezTo>
                <a:cubicBezTo>
                  <a:pt x="474" y="647"/>
                  <a:pt x="455" y="633"/>
                  <a:pt x="432" y="613"/>
                </a:cubicBezTo>
                <a:cubicBezTo>
                  <a:pt x="359" y="552"/>
                  <a:pt x="260" y="474"/>
                  <a:pt x="137" y="379"/>
                </a:cubicBezTo>
                <a:cubicBezTo>
                  <a:pt x="119" y="365"/>
                  <a:pt x="104" y="350"/>
                  <a:pt x="89" y="333"/>
                </a:cubicBezTo>
                <a:lnTo>
                  <a:pt x="89" y="865"/>
                </a:lnTo>
                <a:cubicBezTo>
                  <a:pt x="89" y="871"/>
                  <a:pt x="91" y="876"/>
                  <a:pt x="95" y="881"/>
                </a:cubicBezTo>
                <a:cubicBezTo>
                  <a:pt x="100" y="885"/>
                  <a:pt x="105" y="887"/>
                  <a:pt x="111" y="887"/>
                </a:cubicBezTo>
                <a:lnTo>
                  <a:pt x="1131" y="887"/>
                </a:lnTo>
                <a:cubicBezTo>
                  <a:pt x="1137" y="887"/>
                  <a:pt x="1142" y="885"/>
                  <a:pt x="1147" y="881"/>
                </a:cubicBezTo>
                <a:cubicBezTo>
                  <a:pt x="1151" y="876"/>
                  <a:pt x="1153" y="871"/>
                  <a:pt x="1153" y="8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 name="Freeform 5">
            <a:extLst>
              <a:ext uri="{FF2B5EF4-FFF2-40B4-BE49-F238E27FC236}">
                <a16:creationId xmlns:a16="http://schemas.microsoft.com/office/drawing/2014/main" id="{5903A5FE-B389-F3A7-3F14-7E35761B8669}"/>
              </a:ext>
            </a:extLst>
          </p:cNvPr>
          <p:cNvSpPr>
            <a:spLocks noChangeArrowheads="1"/>
          </p:cNvSpPr>
          <p:nvPr/>
        </p:nvSpPr>
        <p:spPr bwMode="auto">
          <a:xfrm>
            <a:off x="5780881" y="1836737"/>
            <a:ext cx="447675" cy="384175"/>
          </a:xfrm>
          <a:custGeom>
            <a:avLst/>
            <a:gdLst>
              <a:gd name="T0" fmla="*/ 223657 w 1243"/>
              <a:gd name="T1" fmla="*/ 383814 h 1065"/>
              <a:gd name="T2" fmla="*/ 212493 w 1243"/>
              <a:gd name="T3" fmla="*/ 379486 h 1065"/>
              <a:gd name="T4" fmla="*/ 56905 w 1243"/>
              <a:gd name="T5" fmla="*/ 228701 h 1065"/>
              <a:gd name="T6" fmla="*/ 50062 w 1243"/>
              <a:gd name="T7" fmla="*/ 222208 h 1065"/>
              <a:gd name="T8" fmla="*/ 36376 w 1243"/>
              <a:gd name="T9" fmla="*/ 205976 h 1065"/>
              <a:gd name="T10" fmla="*/ 19088 w 1243"/>
              <a:gd name="T11" fmla="*/ 181807 h 1065"/>
              <a:gd name="T12" fmla="*/ 5763 w 1243"/>
              <a:gd name="T13" fmla="*/ 151506 h 1065"/>
              <a:gd name="T14" fmla="*/ 0 w 1243"/>
              <a:gd name="T15" fmla="*/ 116876 h 1065"/>
              <a:gd name="T16" fmla="*/ 31694 w 1243"/>
              <a:gd name="T17" fmla="*/ 31023 h 1065"/>
              <a:gd name="T18" fmla="*/ 119212 w 1243"/>
              <a:gd name="T19" fmla="*/ 0 h 1065"/>
              <a:gd name="T20" fmla="*/ 150906 w 1243"/>
              <a:gd name="T21" fmla="*/ 5411 h 1065"/>
              <a:gd name="T22" fmla="*/ 180799 w 1243"/>
              <a:gd name="T23" fmla="*/ 19840 h 1065"/>
              <a:gd name="T24" fmla="*/ 204569 w 1243"/>
              <a:gd name="T25" fmla="*/ 36794 h 1065"/>
              <a:gd name="T26" fmla="*/ 223657 w 1243"/>
              <a:gd name="T27" fmla="*/ 53748 h 1065"/>
              <a:gd name="T28" fmla="*/ 242746 w 1243"/>
              <a:gd name="T29" fmla="*/ 36794 h 1065"/>
              <a:gd name="T30" fmla="*/ 266516 w 1243"/>
              <a:gd name="T31" fmla="*/ 19840 h 1065"/>
              <a:gd name="T32" fmla="*/ 296409 w 1243"/>
              <a:gd name="T33" fmla="*/ 5411 h 1065"/>
              <a:gd name="T34" fmla="*/ 328103 w 1243"/>
              <a:gd name="T35" fmla="*/ 0 h 1065"/>
              <a:gd name="T36" fmla="*/ 415621 w 1243"/>
              <a:gd name="T37" fmla="*/ 31023 h 1065"/>
              <a:gd name="T38" fmla="*/ 447315 w 1243"/>
              <a:gd name="T39" fmla="*/ 116876 h 1065"/>
              <a:gd name="T40" fmla="*/ 390050 w 1243"/>
              <a:gd name="T41" fmla="*/ 229423 h 1065"/>
              <a:gd name="T42" fmla="*/ 234462 w 1243"/>
              <a:gd name="T43" fmla="*/ 379486 h 1065"/>
              <a:gd name="T44" fmla="*/ 223657 w 1243"/>
              <a:gd name="T45" fmla="*/ 383814 h 106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243" h="1065">
                <a:moveTo>
                  <a:pt x="621" y="1064"/>
                </a:moveTo>
                <a:cubicBezTo>
                  <a:pt x="609" y="1064"/>
                  <a:pt x="599" y="1060"/>
                  <a:pt x="590" y="1052"/>
                </a:cubicBezTo>
                <a:lnTo>
                  <a:pt x="158" y="634"/>
                </a:lnTo>
                <a:cubicBezTo>
                  <a:pt x="153" y="631"/>
                  <a:pt x="147" y="625"/>
                  <a:pt x="139" y="616"/>
                </a:cubicBezTo>
                <a:cubicBezTo>
                  <a:pt x="131" y="608"/>
                  <a:pt x="118" y="593"/>
                  <a:pt x="101" y="571"/>
                </a:cubicBezTo>
                <a:cubicBezTo>
                  <a:pt x="83" y="549"/>
                  <a:pt x="67" y="527"/>
                  <a:pt x="53" y="504"/>
                </a:cubicBezTo>
                <a:cubicBezTo>
                  <a:pt x="40" y="480"/>
                  <a:pt x="27" y="453"/>
                  <a:pt x="16" y="420"/>
                </a:cubicBezTo>
                <a:cubicBezTo>
                  <a:pt x="6" y="387"/>
                  <a:pt x="0" y="355"/>
                  <a:pt x="0" y="324"/>
                </a:cubicBezTo>
                <a:cubicBezTo>
                  <a:pt x="0" y="222"/>
                  <a:pt x="29" y="143"/>
                  <a:pt x="88" y="86"/>
                </a:cubicBezTo>
                <a:cubicBezTo>
                  <a:pt x="147" y="28"/>
                  <a:pt x="228" y="0"/>
                  <a:pt x="331" y="0"/>
                </a:cubicBezTo>
                <a:cubicBezTo>
                  <a:pt x="360" y="0"/>
                  <a:pt x="389" y="5"/>
                  <a:pt x="419" y="15"/>
                </a:cubicBezTo>
                <a:cubicBezTo>
                  <a:pt x="449" y="25"/>
                  <a:pt x="477" y="38"/>
                  <a:pt x="502" y="55"/>
                </a:cubicBezTo>
                <a:cubicBezTo>
                  <a:pt x="528" y="72"/>
                  <a:pt x="550" y="88"/>
                  <a:pt x="568" y="102"/>
                </a:cubicBezTo>
                <a:cubicBezTo>
                  <a:pt x="587" y="117"/>
                  <a:pt x="604" y="133"/>
                  <a:pt x="621" y="149"/>
                </a:cubicBezTo>
                <a:cubicBezTo>
                  <a:pt x="638" y="133"/>
                  <a:pt x="655" y="117"/>
                  <a:pt x="674" y="102"/>
                </a:cubicBezTo>
                <a:cubicBezTo>
                  <a:pt x="692" y="88"/>
                  <a:pt x="714" y="72"/>
                  <a:pt x="740" y="55"/>
                </a:cubicBezTo>
                <a:cubicBezTo>
                  <a:pt x="765" y="38"/>
                  <a:pt x="793" y="25"/>
                  <a:pt x="823" y="15"/>
                </a:cubicBezTo>
                <a:cubicBezTo>
                  <a:pt x="853" y="5"/>
                  <a:pt x="882" y="0"/>
                  <a:pt x="911" y="0"/>
                </a:cubicBezTo>
                <a:cubicBezTo>
                  <a:pt x="1014" y="0"/>
                  <a:pt x="1095" y="28"/>
                  <a:pt x="1154" y="86"/>
                </a:cubicBezTo>
                <a:cubicBezTo>
                  <a:pt x="1213" y="143"/>
                  <a:pt x="1242" y="222"/>
                  <a:pt x="1242" y="324"/>
                </a:cubicBezTo>
                <a:cubicBezTo>
                  <a:pt x="1242" y="426"/>
                  <a:pt x="1189" y="530"/>
                  <a:pt x="1083" y="636"/>
                </a:cubicBezTo>
                <a:lnTo>
                  <a:pt x="651" y="1052"/>
                </a:lnTo>
                <a:cubicBezTo>
                  <a:pt x="643" y="1060"/>
                  <a:pt x="633" y="1064"/>
                  <a:pt x="621" y="1064"/>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 name="Freeform 6">
            <a:extLst>
              <a:ext uri="{FF2B5EF4-FFF2-40B4-BE49-F238E27FC236}">
                <a16:creationId xmlns:a16="http://schemas.microsoft.com/office/drawing/2014/main" id="{31C5C191-1803-D952-80E8-0BD21D592D9E}"/>
              </a:ext>
            </a:extLst>
          </p:cNvPr>
          <p:cNvSpPr>
            <a:spLocks noChangeArrowheads="1"/>
          </p:cNvSpPr>
          <p:nvPr/>
        </p:nvSpPr>
        <p:spPr bwMode="auto">
          <a:xfrm>
            <a:off x="6509544" y="1812925"/>
            <a:ext cx="415925" cy="396875"/>
          </a:xfrm>
          <a:custGeom>
            <a:avLst/>
            <a:gdLst>
              <a:gd name="T0" fmla="*/ 415565 w 1154"/>
              <a:gd name="T1" fmla="*/ 153559 h 1101"/>
              <a:gd name="T2" fmla="*/ 409077 w 1154"/>
              <a:gd name="T3" fmla="*/ 165815 h 1101"/>
              <a:gd name="T4" fmla="*/ 318612 w 1154"/>
              <a:gd name="T5" fmla="*/ 254130 h 1101"/>
              <a:gd name="T6" fmla="*/ 339876 w 1154"/>
              <a:gd name="T7" fmla="*/ 378852 h 1101"/>
              <a:gd name="T8" fmla="*/ 340237 w 1154"/>
              <a:gd name="T9" fmla="*/ 383898 h 1101"/>
              <a:gd name="T10" fmla="*/ 337714 w 1154"/>
              <a:gd name="T11" fmla="*/ 392910 h 1101"/>
              <a:gd name="T12" fmla="*/ 330145 w 1154"/>
              <a:gd name="T13" fmla="*/ 396515 h 1101"/>
              <a:gd name="T14" fmla="*/ 320053 w 1154"/>
              <a:gd name="T15" fmla="*/ 393631 h 1101"/>
              <a:gd name="T16" fmla="*/ 207963 w 1154"/>
              <a:gd name="T17" fmla="*/ 334514 h 1101"/>
              <a:gd name="T18" fmla="*/ 95872 w 1154"/>
              <a:gd name="T19" fmla="*/ 393631 h 1101"/>
              <a:gd name="T20" fmla="*/ 85780 w 1154"/>
              <a:gd name="T21" fmla="*/ 396515 h 1101"/>
              <a:gd name="T22" fmla="*/ 77851 w 1154"/>
              <a:gd name="T23" fmla="*/ 392910 h 1101"/>
              <a:gd name="T24" fmla="*/ 75328 w 1154"/>
              <a:gd name="T25" fmla="*/ 383898 h 1101"/>
              <a:gd name="T26" fmla="*/ 75688 w 1154"/>
              <a:gd name="T27" fmla="*/ 378852 h 1101"/>
              <a:gd name="T28" fmla="*/ 97313 w 1154"/>
              <a:gd name="T29" fmla="*/ 254130 h 1101"/>
              <a:gd name="T30" fmla="*/ 6127 w 1154"/>
              <a:gd name="T31" fmla="*/ 165815 h 1101"/>
              <a:gd name="T32" fmla="*/ 0 w 1154"/>
              <a:gd name="T33" fmla="*/ 153559 h 1101"/>
              <a:gd name="T34" fmla="*/ 14056 w 1154"/>
              <a:gd name="T35" fmla="*/ 142385 h 1101"/>
              <a:gd name="T36" fmla="*/ 139483 w 1154"/>
              <a:gd name="T37" fmla="*/ 124001 h 1101"/>
              <a:gd name="T38" fmla="*/ 195708 w 1154"/>
              <a:gd name="T39" fmla="*/ 10454 h 1101"/>
              <a:gd name="T40" fmla="*/ 207963 w 1154"/>
              <a:gd name="T41" fmla="*/ 0 h 1101"/>
              <a:gd name="T42" fmla="*/ 220217 w 1154"/>
              <a:gd name="T43" fmla="*/ 10454 h 1101"/>
              <a:gd name="T44" fmla="*/ 276442 w 1154"/>
              <a:gd name="T45" fmla="*/ 124001 h 1101"/>
              <a:gd name="T46" fmla="*/ 401508 w 1154"/>
              <a:gd name="T47" fmla="*/ 142385 h 1101"/>
              <a:gd name="T48" fmla="*/ 415565 w 1154"/>
              <a:gd name="T49" fmla="*/ 153559 h 110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154" h="1101">
                <a:moveTo>
                  <a:pt x="1153" y="426"/>
                </a:moveTo>
                <a:cubicBezTo>
                  <a:pt x="1153" y="437"/>
                  <a:pt x="1147" y="448"/>
                  <a:pt x="1135" y="460"/>
                </a:cubicBezTo>
                <a:lnTo>
                  <a:pt x="884" y="705"/>
                </a:lnTo>
                <a:lnTo>
                  <a:pt x="943" y="1051"/>
                </a:lnTo>
                <a:cubicBezTo>
                  <a:pt x="944" y="1055"/>
                  <a:pt x="944" y="1059"/>
                  <a:pt x="944" y="1065"/>
                </a:cubicBezTo>
                <a:cubicBezTo>
                  <a:pt x="944" y="1075"/>
                  <a:pt x="942" y="1083"/>
                  <a:pt x="937" y="1090"/>
                </a:cubicBezTo>
                <a:cubicBezTo>
                  <a:pt x="932" y="1097"/>
                  <a:pt x="925" y="1100"/>
                  <a:pt x="916" y="1100"/>
                </a:cubicBezTo>
                <a:cubicBezTo>
                  <a:pt x="907" y="1100"/>
                  <a:pt x="898" y="1097"/>
                  <a:pt x="888" y="1092"/>
                </a:cubicBezTo>
                <a:lnTo>
                  <a:pt x="577" y="928"/>
                </a:lnTo>
                <a:lnTo>
                  <a:pt x="266" y="1092"/>
                </a:lnTo>
                <a:cubicBezTo>
                  <a:pt x="255" y="1097"/>
                  <a:pt x="246" y="1100"/>
                  <a:pt x="238" y="1100"/>
                </a:cubicBezTo>
                <a:cubicBezTo>
                  <a:pt x="228" y="1100"/>
                  <a:pt x="221" y="1097"/>
                  <a:pt x="216" y="1090"/>
                </a:cubicBezTo>
                <a:cubicBezTo>
                  <a:pt x="211" y="1083"/>
                  <a:pt x="209" y="1075"/>
                  <a:pt x="209" y="1065"/>
                </a:cubicBezTo>
                <a:cubicBezTo>
                  <a:pt x="209" y="1063"/>
                  <a:pt x="209" y="1058"/>
                  <a:pt x="210" y="1051"/>
                </a:cubicBezTo>
                <a:lnTo>
                  <a:pt x="270" y="705"/>
                </a:lnTo>
                <a:lnTo>
                  <a:pt x="17" y="460"/>
                </a:lnTo>
                <a:cubicBezTo>
                  <a:pt x="6" y="447"/>
                  <a:pt x="0" y="436"/>
                  <a:pt x="0" y="426"/>
                </a:cubicBezTo>
                <a:cubicBezTo>
                  <a:pt x="0" y="409"/>
                  <a:pt x="13" y="399"/>
                  <a:pt x="39" y="395"/>
                </a:cubicBezTo>
                <a:lnTo>
                  <a:pt x="387" y="344"/>
                </a:lnTo>
                <a:lnTo>
                  <a:pt x="543" y="29"/>
                </a:lnTo>
                <a:cubicBezTo>
                  <a:pt x="552" y="10"/>
                  <a:pt x="563" y="0"/>
                  <a:pt x="577" y="0"/>
                </a:cubicBezTo>
                <a:cubicBezTo>
                  <a:pt x="591" y="0"/>
                  <a:pt x="602" y="10"/>
                  <a:pt x="611" y="29"/>
                </a:cubicBezTo>
                <a:lnTo>
                  <a:pt x="767" y="344"/>
                </a:lnTo>
                <a:lnTo>
                  <a:pt x="1114" y="395"/>
                </a:lnTo>
                <a:cubicBezTo>
                  <a:pt x="1140" y="399"/>
                  <a:pt x="1153" y="409"/>
                  <a:pt x="1153" y="426"/>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 name="Freeform 7">
            <a:extLst>
              <a:ext uri="{FF2B5EF4-FFF2-40B4-BE49-F238E27FC236}">
                <a16:creationId xmlns:a16="http://schemas.microsoft.com/office/drawing/2014/main" id="{75FDC675-F53D-F3E3-2DCF-2377D8C6A2E3}"/>
              </a:ext>
            </a:extLst>
          </p:cNvPr>
          <p:cNvSpPr>
            <a:spLocks noChangeArrowheads="1"/>
          </p:cNvSpPr>
          <p:nvPr/>
        </p:nvSpPr>
        <p:spPr bwMode="auto">
          <a:xfrm>
            <a:off x="7204869" y="1812925"/>
            <a:ext cx="415925" cy="396875"/>
          </a:xfrm>
          <a:custGeom>
            <a:avLst/>
            <a:gdLst>
              <a:gd name="T0" fmla="*/ 415565 w 1154"/>
              <a:gd name="T1" fmla="*/ 153559 h 1101"/>
              <a:gd name="T2" fmla="*/ 409077 w 1154"/>
              <a:gd name="T3" fmla="*/ 165815 h 1101"/>
              <a:gd name="T4" fmla="*/ 318612 w 1154"/>
              <a:gd name="T5" fmla="*/ 254130 h 1101"/>
              <a:gd name="T6" fmla="*/ 339876 w 1154"/>
              <a:gd name="T7" fmla="*/ 378852 h 1101"/>
              <a:gd name="T8" fmla="*/ 340237 w 1154"/>
              <a:gd name="T9" fmla="*/ 383898 h 1101"/>
              <a:gd name="T10" fmla="*/ 330145 w 1154"/>
              <a:gd name="T11" fmla="*/ 396515 h 1101"/>
              <a:gd name="T12" fmla="*/ 320053 w 1154"/>
              <a:gd name="T13" fmla="*/ 393631 h 1101"/>
              <a:gd name="T14" fmla="*/ 207963 w 1154"/>
              <a:gd name="T15" fmla="*/ 334514 h 1101"/>
              <a:gd name="T16" fmla="*/ 95872 w 1154"/>
              <a:gd name="T17" fmla="*/ 393631 h 1101"/>
              <a:gd name="T18" fmla="*/ 85780 w 1154"/>
              <a:gd name="T19" fmla="*/ 396515 h 1101"/>
              <a:gd name="T20" fmla="*/ 77851 w 1154"/>
              <a:gd name="T21" fmla="*/ 392910 h 1101"/>
              <a:gd name="T22" fmla="*/ 75328 w 1154"/>
              <a:gd name="T23" fmla="*/ 383898 h 1101"/>
              <a:gd name="T24" fmla="*/ 75688 w 1154"/>
              <a:gd name="T25" fmla="*/ 378852 h 1101"/>
              <a:gd name="T26" fmla="*/ 97313 w 1154"/>
              <a:gd name="T27" fmla="*/ 254130 h 1101"/>
              <a:gd name="T28" fmla="*/ 6488 w 1154"/>
              <a:gd name="T29" fmla="*/ 165815 h 1101"/>
              <a:gd name="T30" fmla="*/ 0 w 1154"/>
              <a:gd name="T31" fmla="*/ 153559 h 1101"/>
              <a:gd name="T32" fmla="*/ 14056 w 1154"/>
              <a:gd name="T33" fmla="*/ 142385 h 1101"/>
              <a:gd name="T34" fmla="*/ 139483 w 1154"/>
              <a:gd name="T35" fmla="*/ 124001 h 1101"/>
              <a:gd name="T36" fmla="*/ 195708 w 1154"/>
              <a:gd name="T37" fmla="*/ 10454 h 1101"/>
              <a:gd name="T38" fmla="*/ 207963 w 1154"/>
              <a:gd name="T39" fmla="*/ 0 h 1101"/>
              <a:gd name="T40" fmla="*/ 220217 w 1154"/>
              <a:gd name="T41" fmla="*/ 10454 h 1101"/>
              <a:gd name="T42" fmla="*/ 276442 w 1154"/>
              <a:gd name="T43" fmla="*/ 124001 h 1101"/>
              <a:gd name="T44" fmla="*/ 401508 w 1154"/>
              <a:gd name="T45" fmla="*/ 142385 h 1101"/>
              <a:gd name="T46" fmla="*/ 415565 w 1154"/>
              <a:gd name="T47" fmla="*/ 153559 h 1101"/>
              <a:gd name="T48" fmla="*/ 284011 w 1154"/>
              <a:gd name="T49" fmla="*/ 242955 h 1101"/>
              <a:gd name="T50" fmla="*/ 360420 w 1154"/>
              <a:gd name="T51" fmla="*/ 168699 h 1101"/>
              <a:gd name="T52" fmla="*/ 255178 w 1154"/>
              <a:gd name="T53" fmla="*/ 153199 h 1101"/>
              <a:gd name="T54" fmla="*/ 207963 w 1154"/>
              <a:gd name="T55" fmla="*/ 57675 h 1101"/>
              <a:gd name="T56" fmla="*/ 160747 w 1154"/>
              <a:gd name="T57" fmla="*/ 153199 h 1101"/>
              <a:gd name="T58" fmla="*/ 55144 w 1154"/>
              <a:gd name="T59" fmla="*/ 168699 h 1101"/>
              <a:gd name="T60" fmla="*/ 131553 w 1154"/>
              <a:gd name="T61" fmla="*/ 242955 h 1101"/>
              <a:gd name="T62" fmla="*/ 113532 w 1154"/>
              <a:gd name="T63" fmla="*/ 347851 h 1101"/>
              <a:gd name="T64" fmla="*/ 207963 w 1154"/>
              <a:gd name="T65" fmla="*/ 298467 h 1101"/>
              <a:gd name="T66" fmla="*/ 302032 w 1154"/>
              <a:gd name="T67" fmla="*/ 347851 h 1101"/>
              <a:gd name="T68" fmla="*/ 284011 w 1154"/>
              <a:gd name="T69" fmla="*/ 242955 h 1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54" h="1101">
                <a:moveTo>
                  <a:pt x="1153" y="426"/>
                </a:moveTo>
                <a:cubicBezTo>
                  <a:pt x="1153" y="437"/>
                  <a:pt x="1147" y="448"/>
                  <a:pt x="1135" y="460"/>
                </a:cubicBezTo>
                <a:lnTo>
                  <a:pt x="884" y="705"/>
                </a:lnTo>
                <a:lnTo>
                  <a:pt x="943" y="1051"/>
                </a:lnTo>
                <a:cubicBezTo>
                  <a:pt x="944" y="1055"/>
                  <a:pt x="944" y="1059"/>
                  <a:pt x="944" y="1065"/>
                </a:cubicBezTo>
                <a:cubicBezTo>
                  <a:pt x="944" y="1088"/>
                  <a:pt x="935" y="1100"/>
                  <a:pt x="916" y="1100"/>
                </a:cubicBezTo>
                <a:cubicBezTo>
                  <a:pt x="907" y="1100"/>
                  <a:pt x="898" y="1097"/>
                  <a:pt x="888" y="1092"/>
                </a:cubicBezTo>
                <a:lnTo>
                  <a:pt x="577" y="928"/>
                </a:lnTo>
                <a:lnTo>
                  <a:pt x="266" y="1092"/>
                </a:lnTo>
                <a:cubicBezTo>
                  <a:pt x="255" y="1097"/>
                  <a:pt x="246" y="1100"/>
                  <a:pt x="238" y="1100"/>
                </a:cubicBezTo>
                <a:cubicBezTo>
                  <a:pt x="228" y="1100"/>
                  <a:pt x="221" y="1097"/>
                  <a:pt x="216" y="1090"/>
                </a:cubicBezTo>
                <a:cubicBezTo>
                  <a:pt x="211" y="1083"/>
                  <a:pt x="209" y="1075"/>
                  <a:pt x="209" y="1065"/>
                </a:cubicBezTo>
                <a:cubicBezTo>
                  <a:pt x="209" y="1063"/>
                  <a:pt x="209" y="1058"/>
                  <a:pt x="210" y="1051"/>
                </a:cubicBezTo>
                <a:lnTo>
                  <a:pt x="270" y="705"/>
                </a:lnTo>
                <a:lnTo>
                  <a:pt x="18" y="460"/>
                </a:lnTo>
                <a:cubicBezTo>
                  <a:pt x="6" y="447"/>
                  <a:pt x="0" y="436"/>
                  <a:pt x="0" y="426"/>
                </a:cubicBezTo>
                <a:cubicBezTo>
                  <a:pt x="0" y="409"/>
                  <a:pt x="13" y="399"/>
                  <a:pt x="39" y="395"/>
                </a:cubicBezTo>
                <a:lnTo>
                  <a:pt x="387" y="344"/>
                </a:lnTo>
                <a:lnTo>
                  <a:pt x="543" y="29"/>
                </a:lnTo>
                <a:cubicBezTo>
                  <a:pt x="552" y="10"/>
                  <a:pt x="563" y="0"/>
                  <a:pt x="577" y="0"/>
                </a:cubicBezTo>
                <a:cubicBezTo>
                  <a:pt x="591" y="0"/>
                  <a:pt x="602" y="10"/>
                  <a:pt x="611" y="29"/>
                </a:cubicBezTo>
                <a:lnTo>
                  <a:pt x="767" y="344"/>
                </a:lnTo>
                <a:lnTo>
                  <a:pt x="1114" y="395"/>
                </a:lnTo>
                <a:cubicBezTo>
                  <a:pt x="1140" y="399"/>
                  <a:pt x="1153" y="409"/>
                  <a:pt x="1153" y="426"/>
                </a:cubicBezTo>
                <a:close/>
                <a:moveTo>
                  <a:pt x="788" y="674"/>
                </a:moveTo>
                <a:lnTo>
                  <a:pt x="1000" y="468"/>
                </a:lnTo>
                <a:lnTo>
                  <a:pt x="708" y="425"/>
                </a:lnTo>
                <a:lnTo>
                  <a:pt x="577" y="160"/>
                </a:lnTo>
                <a:lnTo>
                  <a:pt x="446" y="425"/>
                </a:lnTo>
                <a:lnTo>
                  <a:pt x="153" y="468"/>
                </a:lnTo>
                <a:lnTo>
                  <a:pt x="365" y="674"/>
                </a:lnTo>
                <a:lnTo>
                  <a:pt x="315" y="965"/>
                </a:lnTo>
                <a:lnTo>
                  <a:pt x="577" y="828"/>
                </a:lnTo>
                <a:lnTo>
                  <a:pt x="838" y="965"/>
                </a:lnTo>
                <a:lnTo>
                  <a:pt x="788" y="67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 name="Freeform 8">
            <a:extLst>
              <a:ext uri="{FF2B5EF4-FFF2-40B4-BE49-F238E27FC236}">
                <a16:creationId xmlns:a16="http://schemas.microsoft.com/office/drawing/2014/main" id="{F999AC8E-9180-6C6B-46D2-D49C03E7634D}"/>
              </a:ext>
            </a:extLst>
          </p:cNvPr>
          <p:cNvSpPr>
            <a:spLocks noChangeArrowheads="1"/>
          </p:cNvSpPr>
          <p:nvPr/>
        </p:nvSpPr>
        <p:spPr bwMode="auto">
          <a:xfrm>
            <a:off x="7901781" y="1836737"/>
            <a:ext cx="350838" cy="384175"/>
          </a:xfrm>
          <a:custGeom>
            <a:avLst/>
            <a:gdLst>
              <a:gd name="T0" fmla="*/ 350479 w 976"/>
              <a:gd name="T1" fmla="*/ 319244 h 1065"/>
              <a:gd name="T2" fmla="*/ 332505 w 976"/>
              <a:gd name="T3" fmla="*/ 366499 h 1065"/>
              <a:gd name="T4" fmla="*/ 283977 w 976"/>
              <a:gd name="T5" fmla="*/ 383814 h 1065"/>
              <a:gd name="T6" fmla="*/ 66501 w 976"/>
              <a:gd name="T7" fmla="*/ 383814 h 1065"/>
              <a:gd name="T8" fmla="*/ 17973 w 976"/>
              <a:gd name="T9" fmla="*/ 366499 h 1065"/>
              <a:gd name="T10" fmla="*/ 0 w 976"/>
              <a:gd name="T11" fmla="*/ 319244 h 1065"/>
              <a:gd name="T12" fmla="*/ 719 w 976"/>
              <a:gd name="T13" fmla="*/ 293272 h 1065"/>
              <a:gd name="T14" fmla="*/ 4314 w 976"/>
              <a:gd name="T15" fmla="*/ 265856 h 1065"/>
              <a:gd name="T16" fmla="*/ 10784 w 976"/>
              <a:gd name="T17" fmla="*/ 238802 h 1065"/>
              <a:gd name="T18" fmla="*/ 21568 w 976"/>
              <a:gd name="T19" fmla="*/ 214633 h 1065"/>
              <a:gd name="T20" fmla="*/ 37025 w 976"/>
              <a:gd name="T21" fmla="*/ 194072 h 1065"/>
              <a:gd name="T22" fmla="*/ 58233 w 976"/>
              <a:gd name="T23" fmla="*/ 180725 h 1065"/>
              <a:gd name="T24" fmla="*/ 85912 w 976"/>
              <a:gd name="T25" fmla="*/ 176035 h 1065"/>
              <a:gd name="T26" fmla="*/ 96696 w 976"/>
              <a:gd name="T27" fmla="*/ 181085 h 1065"/>
              <a:gd name="T28" fmla="*/ 115029 w 976"/>
              <a:gd name="T29" fmla="*/ 193350 h 1065"/>
              <a:gd name="T30" fmla="*/ 141989 w 976"/>
              <a:gd name="T31" fmla="*/ 205254 h 1065"/>
              <a:gd name="T32" fmla="*/ 175060 w 976"/>
              <a:gd name="T33" fmla="*/ 210665 h 1065"/>
              <a:gd name="T34" fmla="*/ 208490 w 976"/>
              <a:gd name="T35" fmla="*/ 205254 h 1065"/>
              <a:gd name="T36" fmla="*/ 235450 w 976"/>
              <a:gd name="T37" fmla="*/ 193350 h 1065"/>
              <a:gd name="T38" fmla="*/ 253782 w 976"/>
              <a:gd name="T39" fmla="*/ 181085 h 1065"/>
              <a:gd name="T40" fmla="*/ 264566 w 976"/>
              <a:gd name="T41" fmla="*/ 176035 h 1065"/>
              <a:gd name="T42" fmla="*/ 292245 w 976"/>
              <a:gd name="T43" fmla="*/ 180725 h 1065"/>
              <a:gd name="T44" fmla="*/ 313454 w 976"/>
              <a:gd name="T45" fmla="*/ 194072 h 1065"/>
              <a:gd name="T46" fmla="*/ 328911 w 976"/>
              <a:gd name="T47" fmla="*/ 214633 h 1065"/>
              <a:gd name="T48" fmla="*/ 339695 w 976"/>
              <a:gd name="T49" fmla="*/ 238802 h 1065"/>
              <a:gd name="T50" fmla="*/ 346165 w 976"/>
              <a:gd name="T51" fmla="*/ 265856 h 1065"/>
              <a:gd name="T52" fmla="*/ 349760 w 976"/>
              <a:gd name="T53" fmla="*/ 293272 h 1065"/>
              <a:gd name="T54" fmla="*/ 350479 w 976"/>
              <a:gd name="T55" fmla="*/ 319244 h 1065"/>
              <a:gd name="T56" fmla="*/ 242998 w 976"/>
              <a:gd name="T57" fmla="*/ 28137 h 1065"/>
              <a:gd name="T58" fmla="*/ 271037 w 976"/>
              <a:gd name="T59" fmla="*/ 95954 h 1065"/>
              <a:gd name="T60" fmla="*/ 242998 w 976"/>
              <a:gd name="T61" fmla="*/ 163770 h 1065"/>
              <a:gd name="T62" fmla="*/ 175060 w 976"/>
              <a:gd name="T63" fmla="*/ 191907 h 1065"/>
              <a:gd name="T64" fmla="*/ 107480 w 976"/>
              <a:gd name="T65" fmla="*/ 163770 h 1065"/>
              <a:gd name="T66" fmla="*/ 79442 w 976"/>
              <a:gd name="T67" fmla="*/ 95954 h 1065"/>
              <a:gd name="T68" fmla="*/ 107480 w 976"/>
              <a:gd name="T69" fmla="*/ 28137 h 1065"/>
              <a:gd name="T70" fmla="*/ 175060 w 976"/>
              <a:gd name="T71" fmla="*/ 0 h 1065"/>
              <a:gd name="T72" fmla="*/ 242998 w 976"/>
              <a:gd name="T73" fmla="*/ 28137 h 10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76" h="1065">
                <a:moveTo>
                  <a:pt x="975" y="885"/>
                </a:moveTo>
                <a:cubicBezTo>
                  <a:pt x="975" y="940"/>
                  <a:pt x="958" y="984"/>
                  <a:pt x="925" y="1016"/>
                </a:cubicBezTo>
                <a:cubicBezTo>
                  <a:pt x="891" y="1048"/>
                  <a:pt x="846" y="1064"/>
                  <a:pt x="790" y="1064"/>
                </a:cubicBezTo>
                <a:lnTo>
                  <a:pt x="185" y="1064"/>
                </a:lnTo>
                <a:cubicBezTo>
                  <a:pt x="129" y="1064"/>
                  <a:pt x="84" y="1048"/>
                  <a:pt x="50" y="1016"/>
                </a:cubicBezTo>
                <a:cubicBezTo>
                  <a:pt x="16" y="984"/>
                  <a:pt x="0" y="940"/>
                  <a:pt x="0" y="885"/>
                </a:cubicBezTo>
                <a:cubicBezTo>
                  <a:pt x="0" y="860"/>
                  <a:pt x="0" y="836"/>
                  <a:pt x="2" y="813"/>
                </a:cubicBezTo>
                <a:cubicBezTo>
                  <a:pt x="4" y="790"/>
                  <a:pt x="7" y="764"/>
                  <a:pt x="12" y="737"/>
                </a:cubicBezTo>
                <a:cubicBezTo>
                  <a:pt x="17" y="710"/>
                  <a:pt x="23" y="685"/>
                  <a:pt x="30" y="662"/>
                </a:cubicBezTo>
                <a:cubicBezTo>
                  <a:pt x="38" y="639"/>
                  <a:pt x="47" y="617"/>
                  <a:pt x="60" y="595"/>
                </a:cubicBezTo>
                <a:cubicBezTo>
                  <a:pt x="72" y="573"/>
                  <a:pt x="87" y="554"/>
                  <a:pt x="103" y="538"/>
                </a:cubicBezTo>
                <a:cubicBezTo>
                  <a:pt x="119" y="523"/>
                  <a:pt x="139" y="511"/>
                  <a:pt x="162" y="501"/>
                </a:cubicBezTo>
                <a:cubicBezTo>
                  <a:pt x="185" y="492"/>
                  <a:pt x="211" y="488"/>
                  <a:pt x="239" y="488"/>
                </a:cubicBezTo>
                <a:cubicBezTo>
                  <a:pt x="244" y="488"/>
                  <a:pt x="253" y="492"/>
                  <a:pt x="269" y="502"/>
                </a:cubicBezTo>
                <a:cubicBezTo>
                  <a:pt x="284" y="511"/>
                  <a:pt x="301" y="524"/>
                  <a:pt x="320" y="536"/>
                </a:cubicBezTo>
                <a:cubicBezTo>
                  <a:pt x="339" y="548"/>
                  <a:pt x="364" y="559"/>
                  <a:pt x="395" y="569"/>
                </a:cubicBezTo>
                <a:cubicBezTo>
                  <a:pt x="426" y="579"/>
                  <a:pt x="456" y="584"/>
                  <a:pt x="487" y="584"/>
                </a:cubicBezTo>
                <a:cubicBezTo>
                  <a:pt x="517" y="584"/>
                  <a:pt x="549" y="579"/>
                  <a:pt x="580" y="569"/>
                </a:cubicBezTo>
                <a:cubicBezTo>
                  <a:pt x="611" y="559"/>
                  <a:pt x="636" y="548"/>
                  <a:pt x="655" y="536"/>
                </a:cubicBezTo>
                <a:cubicBezTo>
                  <a:pt x="674" y="524"/>
                  <a:pt x="691" y="512"/>
                  <a:pt x="706" y="502"/>
                </a:cubicBezTo>
                <a:cubicBezTo>
                  <a:pt x="722" y="493"/>
                  <a:pt x="731" y="488"/>
                  <a:pt x="736" y="488"/>
                </a:cubicBezTo>
                <a:cubicBezTo>
                  <a:pt x="764" y="488"/>
                  <a:pt x="789" y="491"/>
                  <a:pt x="813" y="501"/>
                </a:cubicBezTo>
                <a:cubicBezTo>
                  <a:pt x="836" y="510"/>
                  <a:pt x="856" y="523"/>
                  <a:pt x="872" y="538"/>
                </a:cubicBezTo>
                <a:cubicBezTo>
                  <a:pt x="888" y="554"/>
                  <a:pt x="902" y="573"/>
                  <a:pt x="915" y="595"/>
                </a:cubicBezTo>
                <a:cubicBezTo>
                  <a:pt x="927" y="617"/>
                  <a:pt x="937" y="639"/>
                  <a:pt x="945" y="662"/>
                </a:cubicBezTo>
                <a:cubicBezTo>
                  <a:pt x="952" y="685"/>
                  <a:pt x="958" y="710"/>
                  <a:pt x="963" y="737"/>
                </a:cubicBezTo>
                <a:cubicBezTo>
                  <a:pt x="968" y="764"/>
                  <a:pt x="971" y="790"/>
                  <a:pt x="973" y="813"/>
                </a:cubicBezTo>
                <a:cubicBezTo>
                  <a:pt x="974" y="836"/>
                  <a:pt x="975" y="860"/>
                  <a:pt x="975" y="885"/>
                </a:cubicBezTo>
                <a:close/>
                <a:moveTo>
                  <a:pt x="676" y="78"/>
                </a:moveTo>
                <a:cubicBezTo>
                  <a:pt x="728" y="130"/>
                  <a:pt x="754" y="192"/>
                  <a:pt x="754" y="266"/>
                </a:cubicBezTo>
                <a:cubicBezTo>
                  <a:pt x="754" y="339"/>
                  <a:pt x="728" y="402"/>
                  <a:pt x="676" y="454"/>
                </a:cubicBezTo>
                <a:cubicBezTo>
                  <a:pt x="624" y="506"/>
                  <a:pt x="560" y="532"/>
                  <a:pt x="487" y="532"/>
                </a:cubicBezTo>
                <a:cubicBezTo>
                  <a:pt x="413" y="532"/>
                  <a:pt x="351" y="506"/>
                  <a:pt x="299" y="454"/>
                </a:cubicBezTo>
                <a:cubicBezTo>
                  <a:pt x="247" y="402"/>
                  <a:pt x="221" y="339"/>
                  <a:pt x="221" y="266"/>
                </a:cubicBezTo>
                <a:cubicBezTo>
                  <a:pt x="221" y="192"/>
                  <a:pt x="247" y="130"/>
                  <a:pt x="299" y="78"/>
                </a:cubicBezTo>
                <a:cubicBezTo>
                  <a:pt x="351" y="26"/>
                  <a:pt x="413" y="0"/>
                  <a:pt x="487" y="0"/>
                </a:cubicBezTo>
                <a:cubicBezTo>
                  <a:pt x="560" y="0"/>
                  <a:pt x="624" y="26"/>
                  <a:pt x="676" y="7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 name="Freeform 9">
            <a:extLst>
              <a:ext uri="{FF2B5EF4-FFF2-40B4-BE49-F238E27FC236}">
                <a16:creationId xmlns:a16="http://schemas.microsoft.com/office/drawing/2014/main" id="{BFEC9057-522E-0155-9651-1FB7231B6316}"/>
              </a:ext>
            </a:extLst>
          </p:cNvPr>
          <p:cNvSpPr>
            <a:spLocks noChangeArrowheads="1"/>
          </p:cNvSpPr>
          <p:nvPr/>
        </p:nvSpPr>
        <p:spPr bwMode="auto">
          <a:xfrm>
            <a:off x="8535194" y="1836737"/>
            <a:ext cx="479425" cy="415925"/>
          </a:xfrm>
          <a:custGeom>
            <a:avLst/>
            <a:gdLst>
              <a:gd name="T0" fmla="*/ 467178 w 1331"/>
              <a:gd name="T1" fmla="*/ 403671 h 1154"/>
              <a:gd name="T2" fmla="*/ 11526 w 1331"/>
              <a:gd name="T3" fmla="*/ 403671 h 1154"/>
              <a:gd name="T4" fmla="*/ 11526 w 1331"/>
              <a:gd name="T5" fmla="*/ 11533 h 1154"/>
              <a:gd name="T6" fmla="*/ 467178 w 1331"/>
              <a:gd name="T7" fmla="*/ 11533 h 1154"/>
              <a:gd name="T8" fmla="*/ 95813 w 1331"/>
              <a:gd name="T9" fmla="*/ 47936 h 1154"/>
              <a:gd name="T10" fmla="*/ 47906 w 1331"/>
              <a:gd name="T11" fmla="*/ 31717 h 1154"/>
              <a:gd name="T12" fmla="*/ 31698 w 1331"/>
              <a:gd name="T13" fmla="*/ 79653 h 1154"/>
              <a:gd name="T14" fmla="*/ 79604 w 1331"/>
              <a:gd name="T15" fmla="*/ 95872 h 1154"/>
              <a:gd name="T16" fmla="*/ 95813 w 1331"/>
              <a:gd name="T17" fmla="*/ 175885 h 1154"/>
              <a:gd name="T18" fmla="*/ 79604 w 1331"/>
              <a:gd name="T19" fmla="*/ 127949 h 1154"/>
              <a:gd name="T20" fmla="*/ 31698 w 1331"/>
              <a:gd name="T21" fmla="*/ 143808 h 1154"/>
              <a:gd name="T22" fmla="*/ 47906 w 1331"/>
              <a:gd name="T23" fmla="*/ 191744 h 1154"/>
              <a:gd name="T24" fmla="*/ 95813 w 1331"/>
              <a:gd name="T25" fmla="*/ 175885 h 1154"/>
              <a:gd name="T26" fmla="*/ 90770 w 1331"/>
              <a:gd name="T27" fmla="*/ 228506 h 1154"/>
              <a:gd name="T28" fmla="*/ 36380 w 1331"/>
              <a:gd name="T29" fmla="*/ 228506 h 1154"/>
              <a:gd name="T30" fmla="*/ 36380 w 1331"/>
              <a:gd name="T31" fmla="*/ 282930 h 1154"/>
              <a:gd name="T32" fmla="*/ 90770 w 1331"/>
              <a:gd name="T33" fmla="*/ 282930 h 1154"/>
              <a:gd name="T34" fmla="*/ 95813 w 1331"/>
              <a:gd name="T35" fmla="*/ 335551 h 1154"/>
              <a:gd name="T36" fmla="*/ 47906 w 1331"/>
              <a:gd name="T37" fmla="*/ 319693 h 1154"/>
              <a:gd name="T38" fmla="*/ 31698 w 1331"/>
              <a:gd name="T39" fmla="*/ 367629 h 1154"/>
              <a:gd name="T40" fmla="*/ 79604 w 1331"/>
              <a:gd name="T41" fmla="*/ 383487 h 1154"/>
              <a:gd name="T42" fmla="*/ 351194 w 1331"/>
              <a:gd name="T43" fmla="*/ 175885 h 1154"/>
              <a:gd name="T44" fmla="*/ 335345 w 1331"/>
              <a:gd name="T45" fmla="*/ 31717 h 1154"/>
              <a:gd name="T46" fmla="*/ 127510 w 1331"/>
              <a:gd name="T47" fmla="*/ 47936 h 1154"/>
              <a:gd name="T48" fmla="*/ 143719 w 1331"/>
              <a:gd name="T49" fmla="*/ 191744 h 1154"/>
              <a:gd name="T50" fmla="*/ 351194 w 1331"/>
              <a:gd name="T51" fmla="*/ 175885 h 1154"/>
              <a:gd name="T52" fmla="*/ 346512 w 1331"/>
              <a:gd name="T53" fmla="*/ 228506 h 1154"/>
              <a:gd name="T54" fmla="*/ 132553 w 1331"/>
              <a:gd name="T55" fmla="*/ 228506 h 1154"/>
              <a:gd name="T56" fmla="*/ 132553 w 1331"/>
              <a:gd name="T57" fmla="*/ 378802 h 1154"/>
              <a:gd name="T58" fmla="*/ 346512 w 1331"/>
              <a:gd name="T59" fmla="*/ 378802 h 1154"/>
              <a:gd name="T60" fmla="*/ 447007 w 1331"/>
              <a:gd name="T61" fmla="*/ 47936 h 1154"/>
              <a:gd name="T62" fmla="*/ 399101 w 1331"/>
              <a:gd name="T63" fmla="*/ 31717 h 1154"/>
              <a:gd name="T64" fmla="*/ 383252 w 1331"/>
              <a:gd name="T65" fmla="*/ 79653 h 1154"/>
              <a:gd name="T66" fmla="*/ 431158 w 1331"/>
              <a:gd name="T67" fmla="*/ 95872 h 1154"/>
              <a:gd name="T68" fmla="*/ 447007 w 1331"/>
              <a:gd name="T69" fmla="*/ 175885 h 1154"/>
              <a:gd name="T70" fmla="*/ 431158 w 1331"/>
              <a:gd name="T71" fmla="*/ 127949 h 1154"/>
              <a:gd name="T72" fmla="*/ 383252 w 1331"/>
              <a:gd name="T73" fmla="*/ 143808 h 1154"/>
              <a:gd name="T74" fmla="*/ 399101 w 1331"/>
              <a:gd name="T75" fmla="*/ 191744 h 1154"/>
              <a:gd name="T76" fmla="*/ 447007 w 1331"/>
              <a:gd name="T77" fmla="*/ 175885 h 1154"/>
              <a:gd name="T78" fmla="*/ 442324 w 1331"/>
              <a:gd name="T79" fmla="*/ 228506 h 1154"/>
              <a:gd name="T80" fmla="*/ 387934 w 1331"/>
              <a:gd name="T81" fmla="*/ 228506 h 1154"/>
              <a:gd name="T82" fmla="*/ 387934 w 1331"/>
              <a:gd name="T83" fmla="*/ 282930 h 1154"/>
              <a:gd name="T84" fmla="*/ 442324 w 1331"/>
              <a:gd name="T85" fmla="*/ 282930 h 1154"/>
              <a:gd name="T86" fmla="*/ 447007 w 1331"/>
              <a:gd name="T87" fmla="*/ 335551 h 1154"/>
              <a:gd name="T88" fmla="*/ 399101 w 1331"/>
              <a:gd name="T89" fmla="*/ 319693 h 1154"/>
              <a:gd name="T90" fmla="*/ 383252 w 1331"/>
              <a:gd name="T91" fmla="*/ 367629 h 1154"/>
              <a:gd name="T92" fmla="*/ 431158 w 1331"/>
              <a:gd name="T93" fmla="*/ 383487 h 115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31" h="1154">
                <a:moveTo>
                  <a:pt x="1330" y="111"/>
                </a:moveTo>
                <a:lnTo>
                  <a:pt x="1330" y="1042"/>
                </a:lnTo>
                <a:cubicBezTo>
                  <a:pt x="1330" y="1072"/>
                  <a:pt x="1319" y="1098"/>
                  <a:pt x="1297" y="1120"/>
                </a:cubicBezTo>
                <a:cubicBezTo>
                  <a:pt x="1276" y="1142"/>
                  <a:pt x="1250" y="1153"/>
                  <a:pt x="1219" y="1153"/>
                </a:cubicBezTo>
                <a:lnTo>
                  <a:pt x="110" y="1153"/>
                </a:lnTo>
                <a:cubicBezTo>
                  <a:pt x="80" y="1153"/>
                  <a:pt x="54" y="1142"/>
                  <a:pt x="32" y="1120"/>
                </a:cubicBezTo>
                <a:cubicBezTo>
                  <a:pt x="10" y="1098"/>
                  <a:pt x="0" y="1072"/>
                  <a:pt x="0" y="1042"/>
                </a:cubicBezTo>
                <a:lnTo>
                  <a:pt x="0" y="111"/>
                </a:lnTo>
                <a:cubicBezTo>
                  <a:pt x="0" y="80"/>
                  <a:pt x="10" y="53"/>
                  <a:pt x="32" y="32"/>
                </a:cubicBezTo>
                <a:cubicBezTo>
                  <a:pt x="54" y="10"/>
                  <a:pt x="80" y="0"/>
                  <a:pt x="110" y="0"/>
                </a:cubicBezTo>
                <a:lnTo>
                  <a:pt x="1219" y="0"/>
                </a:lnTo>
                <a:cubicBezTo>
                  <a:pt x="1250" y="0"/>
                  <a:pt x="1276" y="11"/>
                  <a:pt x="1297" y="32"/>
                </a:cubicBezTo>
                <a:cubicBezTo>
                  <a:pt x="1319" y="54"/>
                  <a:pt x="1330" y="80"/>
                  <a:pt x="1330" y="111"/>
                </a:cubicBezTo>
                <a:close/>
                <a:moveTo>
                  <a:pt x="266" y="221"/>
                </a:moveTo>
                <a:lnTo>
                  <a:pt x="266" y="133"/>
                </a:lnTo>
                <a:cubicBezTo>
                  <a:pt x="266" y="121"/>
                  <a:pt x="260" y="110"/>
                  <a:pt x="252" y="102"/>
                </a:cubicBezTo>
                <a:cubicBezTo>
                  <a:pt x="243" y="93"/>
                  <a:pt x="233" y="88"/>
                  <a:pt x="221" y="88"/>
                </a:cubicBezTo>
                <a:lnTo>
                  <a:pt x="133" y="88"/>
                </a:lnTo>
                <a:cubicBezTo>
                  <a:pt x="121" y="88"/>
                  <a:pt x="109" y="93"/>
                  <a:pt x="101" y="102"/>
                </a:cubicBezTo>
                <a:cubicBezTo>
                  <a:pt x="92" y="110"/>
                  <a:pt x="88" y="121"/>
                  <a:pt x="88" y="133"/>
                </a:cubicBezTo>
                <a:lnTo>
                  <a:pt x="88" y="221"/>
                </a:lnTo>
                <a:cubicBezTo>
                  <a:pt x="88" y="234"/>
                  <a:pt x="92" y="244"/>
                  <a:pt x="101" y="253"/>
                </a:cubicBezTo>
                <a:cubicBezTo>
                  <a:pt x="109" y="261"/>
                  <a:pt x="121" y="266"/>
                  <a:pt x="133" y="266"/>
                </a:cubicBezTo>
                <a:lnTo>
                  <a:pt x="221" y="266"/>
                </a:lnTo>
                <a:cubicBezTo>
                  <a:pt x="233" y="266"/>
                  <a:pt x="244" y="261"/>
                  <a:pt x="252" y="253"/>
                </a:cubicBezTo>
                <a:cubicBezTo>
                  <a:pt x="261" y="244"/>
                  <a:pt x="266" y="233"/>
                  <a:pt x="266" y="221"/>
                </a:cubicBezTo>
                <a:close/>
                <a:moveTo>
                  <a:pt x="266" y="488"/>
                </a:moveTo>
                <a:lnTo>
                  <a:pt x="266" y="399"/>
                </a:lnTo>
                <a:cubicBezTo>
                  <a:pt x="266" y="387"/>
                  <a:pt x="261" y="376"/>
                  <a:pt x="252" y="368"/>
                </a:cubicBezTo>
                <a:cubicBezTo>
                  <a:pt x="244" y="359"/>
                  <a:pt x="233" y="355"/>
                  <a:pt x="221" y="355"/>
                </a:cubicBezTo>
                <a:lnTo>
                  <a:pt x="133" y="355"/>
                </a:lnTo>
                <a:cubicBezTo>
                  <a:pt x="121" y="355"/>
                  <a:pt x="110" y="359"/>
                  <a:pt x="101" y="368"/>
                </a:cubicBezTo>
                <a:cubicBezTo>
                  <a:pt x="93" y="376"/>
                  <a:pt x="88" y="387"/>
                  <a:pt x="88" y="399"/>
                </a:cubicBezTo>
                <a:lnTo>
                  <a:pt x="88" y="488"/>
                </a:lnTo>
                <a:cubicBezTo>
                  <a:pt x="88" y="500"/>
                  <a:pt x="92" y="510"/>
                  <a:pt x="101" y="519"/>
                </a:cubicBezTo>
                <a:cubicBezTo>
                  <a:pt x="109" y="528"/>
                  <a:pt x="121" y="532"/>
                  <a:pt x="133" y="532"/>
                </a:cubicBezTo>
                <a:lnTo>
                  <a:pt x="221" y="532"/>
                </a:lnTo>
                <a:cubicBezTo>
                  <a:pt x="233" y="532"/>
                  <a:pt x="243" y="528"/>
                  <a:pt x="252" y="519"/>
                </a:cubicBezTo>
                <a:cubicBezTo>
                  <a:pt x="260" y="510"/>
                  <a:pt x="266" y="500"/>
                  <a:pt x="266" y="488"/>
                </a:cubicBezTo>
                <a:close/>
                <a:moveTo>
                  <a:pt x="266" y="754"/>
                </a:moveTo>
                <a:lnTo>
                  <a:pt x="266" y="665"/>
                </a:lnTo>
                <a:cubicBezTo>
                  <a:pt x="266" y="653"/>
                  <a:pt x="260" y="643"/>
                  <a:pt x="252" y="634"/>
                </a:cubicBezTo>
                <a:cubicBezTo>
                  <a:pt x="243" y="625"/>
                  <a:pt x="233" y="621"/>
                  <a:pt x="221" y="621"/>
                </a:cubicBezTo>
                <a:lnTo>
                  <a:pt x="133" y="621"/>
                </a:lnTo>
                <a:cubicBezTo>
                  <a:pt x="121" y="621"/>
                  <a:pt x="110" y="625"/>
                  <a:pt x="101" y="634"/>
                </a:cubicBezTo>
                <a:cubicBezTo>
                  <a:pt x="93" y="643"/>
                  <a:pt x="88" y="653"/>
                  <a:pt x="88" y="665"/>
                </a:cubicBezTo>
                <a:lnTo>
                  <a:pt x="88" y="754"/>
                </a:lnTo>
                <a:cubicBezTo>
                  <a:pt x="88" y="766"/>
                  <a:pt x="93" y="776"/>
                  <a:pt x="101" y="785"/>
                </a:cubicBezTo>
                <a:cubicBezTo>
                  <a:pt x="110" y="794"/>
                  <a:pt x="121" y="798"/>
                  <a:pt x="133" y="798"/>
                </a:cubicBezTo>
                <a:lnTo>
                  <a:pt x="221" y="798"/>
                </a:lnTo>
                <a:cubicBezTo>
                  <a:pt x="233" y="798"/>
                  <a:pt x="244" y="794"/>
                  <a:pt x="252" y="785"/>
                </a:cubicBezTo>
                <a:cubicBezTo>
                  <a:pt x="261" y="776"/>
                  <a:pt x="266" y="766"/>
                  <a:pt x="266" y="754"/>
                </a:cubicBezTo>
                <a:close/>
                <a:moveTo>
                  <a:pt x="266" y="1020"/>
                </a:moveTo>
                <a:lnTo>
                  <a:pt x="266" y="931"/>
                </a:lnTo>
                <a:cubicBezTo>
                  <a:pt x="266" y="919"/>
                  <a:pt x="260" y="909"/>
                  <a:pt x="252" y="900"/>
                </a:cubicBezTo>
                <a:cubicBezTo>
                  <a:pt x="243" y="891"/>
                  <a:pt x="233" y="887"/>
                  <a:pt x="221" y="887"/>
                </a:cubicBezTo>
                <a:lnTo>
                  <a:pt x="133" y="887"/>
                </a:lnTo>
                <a:cubicBezTo>
                  <a:pt x="121" y="887"/>
                  <a:pt x="110" y="891"/>
                  <a:pt x="101" y="900"/>
                </a:cubicBezTo>
                <a:cubicBezTo>
                  <a:pt x="93" y="909"/>
                  <a:pt x="88" y="919"/>
                  <a:pt x="88" y="931"/>
                </a:cubicBezTo>
                <a:lnTo>
                  <a:pt x="88" y="1020"/>
                </a:lnTo>
                <a:cubicBezTo>
                  <a:pt x="88" y="1032"/>
                  <a:pt x="92" y="1042"/>
                  <a:pt x="101" y="1051"/>
                </a:cubicBezTo>
                <a:cubicBezTo>
                  <a:pt x="109" y="1060"/>
                  <a:pt x="121" y="1064"/>
                  <a:pt x="133" y="1064"/>
                </a:cubicBezTo>
                <a:lnTo>
                  <a:pt x="221" y="1064"/>
                </a:lnTo>
                <a:cubicBezTo>
                  <a:pt x="233" y="1064"/>
                  <a:pt x="243" y="1060"/>
                  <a:pt x="252" y="1051"/>
                </a:cubicBezTo>
                <a:cubicBezTo>
                  <a:pt x="260" y="1042"/>
                  <a:pt x="266" y="1032"/>
                  <a:pt x="266" y="1020"/>
                </a:cubicBezTo>
                <a:close/>
                <a:moveTo>
                  <a:pt x="975" y="488"/>
                </a:moveTo>
                <a:lnTo>
                  <a:pt x="975" y="133"/>
                </a:lnTo>
                <a:cubicBezTo>
                  <a:pt x="975" y="121"/>
                  <a:pt x="971" y="110"/>
                  <a:pt x="962" y="102"/>
                </a:cubicBezTo>
                <a:cubicBezTo>
                  <a:pt x="953" y="93"/>
                  <a:pt x="943" y="88"/>
                  <a:pt x="931" y="88"/>
                </a:cubicBezTo>
                <a:lnTo>
                  <a:pt x="399" y="88"/>
                </a:lnTo>
                <a:cubicBezTo>
                  <a:pt x="387" y="88"/>
                  <a:pt x="376" y="93"/>
                  <a:pt x="368" y="102"/>
                </a:cubicBezTo>
                <a:cubicBezTo>
                  <a:pt x="359" y="110"/>
                  <a:pt x="354" y="121"/>
                  <a:pt x="354" y="133"/>
                </a:cubicBezTo>
                <a:lnTo>
                  <a:pt x="354" y="488"/>
                </a:lnTo>
                <a:cubicBezTo>
                  <a:pt x="354" y="500"/>
                  <a:pt x="359" y="510"/>
                  <a:pt x="368" y="519"/>
                </a:cubicBezTo>
                <a:cubicBezTo>
                  <a:pt x="376" y="528"/>
                  <a:pt x="387" y="532"/>
                  <a:pt x="399" y="532"/>
                </a:cubicBezTo>
                <a:lnTo>
                  <a:pt x="931" y="532"/>
                </a:lnTo>
                <a:cubicBezTo>
                  <a:pt x="943" y="532"/>
                  <a:pt x="953" y="528"/>
                  <a:pt x="962" y="519"/>
                </a:cubicBezTo>
                <a:cubicBezTo>
                  <a:pt x="971" y="510"/>
                  <a:pt x="975" y="500"/>
                  <a:pt x="975" y="488"/>
                </a:cubicBezTo>
                <a:close/>
                <a:moveTo>
                  <a:pt x="975" y="1020"/>
                </a:moveTo>
                <a:lnTo>
                  <a:pt x="975" y="665"/>
                </a:lnTo>
                <a:cubicBezTo>
                  <a:pt x="975" y="653"/>
                  <a:pt x="971" y="643"/>
                  <a:pt x="962" y="634"/>
                </a:cubicBezTo>
                <a:cubicBezTo>
                  <a:pt x="953" y="625"/>
                  <a:pt x="943" y="621"/>
                  <a:pt x="931" y="621"/>
                </a:cubicBezTo>
                <a:lnTo>
                  <a:pt x="399" y="621"/>
                </a:lnTo>
                <a:cubicBezTo>
                  <a:pt x="387" y="621"/>
                  <a:pt x="376" y="625"/>
                  <a:pt x="368" y="634"/>
                </a:cubicBezTo>
                <a:cubicBezTo>
                  <a:pt x="359" y="643"/>
                  <a:pt x="354" y="653"/>
                  <a:pt x="354" y="665"/>
                </a:cubicBezTo>
                <a:lnTo>
                  <a:pt x="354" y="1020"/>
                </a:lnTo>
                <a:cubicBezTo>
                  <a:pt x="354" y="1032"/>
                  <a:pt x="359" y="1042"/>
                  <a:pt x="368" y="1051"/>
                </a:cubicBezTo>
                <a:cubicBezTo>
                  <a:pt x="376" y="1060"/>
                  <a:pt x="387" y="1064"/>
                  <a:pt x="399" y="1064"/>
                </a:cubicBezTo>
                <a:lnTo>
                  <a:pt x="931" y="1064"/>
                </a:lnTo>
                <a:cubicBezTo>
                  <a:pt x="943" y="1064"/>
                  <a:pt x="953" y="1060"/>
                  <a:pt x="962" y="1051"/>
                </a:cubicBezTo>
                <a:cubicBezTo>
                  <a:pt x="971" y="1042"/>
                  <a:pt x="975" y="1032"/>
                  <a:pt x="975" y="1020"/>
                </a:cubicBezTo>
                <a:close/>
                <a:moveTo>
                  <a:pt x="1241" y="221"/>
                </a:moveTo>
                <a:lnTo>
                  <a:pt x="1241" y="133"/>
                </a:lnTo>
                <a:cubicBezTo>
                  <a:pt x="1241" y="121"/>
                  <a:pt x="1237" y="110"/>
                  <a:pt x="1228" y="102"/>
                </a:cubicBezTo>
                <a:cubicBezTo>
                  <a:pt x="1219" y="93"/>
                  <a:pt x="1209" y="88"/>
                  <a:pt x="1197" y="88"/>
                </a:cubicBezTo>
                <a:lnTo>
                  <a:pt x="1108" y="88"/>
                </a:lnTo>
                <a:cubicBezTo>
                  <a:pt x="1096" y="88"/>
                  <a:pt x="1086" y="93"/>
                  <a:pt x="1077" y="102"/>
                </a:cubicBezTo>
                <a:cubicBezTo>
                  <a:pt x="1068" y="110"/>
                  <a:pt x="1064" y="121"/>
                  <a:pt x="1064" y="133"/>
                </a:cubicBezTo>
                <a:lnTo>
                  <a:pt x="1064" y="221"/>
                </a:lnTo>
                <a:cubicBezTo>
                  <a:pt x="1064" y="234"/>
                  <a:pt x="1068" y="244"/>
                  <a:pt x="1077" y="253"/>
                </a:cubicBezTo>
                <a:cubicBezTo>
                  <a:pt x="1086" y="261"/>
                  <a:pt x="1096" y="266"/>
                  <a:pt x="1108" y="266"/>
                </a:cubicBezTo>
                <a:lnTo>
                  <a:pt x="1197" y="266"/>
                </a:lnTo>
                <a:cubicBezTo>
                  <a:pt x="1209" y="266"/>
                  <a:pt x="1219" y="261"/>
                  <a:pt x="1228" y="253"/>
                </a:cubicBezTo>
                <a:cubicBezTo>
                  <a:pt x="1237" y="244"/>
                  <a:pt x="1241" y="233"/>
                  <a:pt x="1241" y="221"/>
                </a:cubicBezTo>
                <a:close/>
                <a:moveTo>
                  <a:pt x="1241" y="488"/>
                </a:moveTo>
                <a:lnTo>
                  <a:pt x="1241" y="399"/>
                </a:lnTo>
                <a:cubicBezTo>
                  <a:pt x="1241" y="387"/>
                  <a:pt x="1237" y="376"/>
                  <a:pt x="1228" y="368"/>
                </a:cubicBezTo>
                <a:cubicBezTo>
                  <a:pt x="1219" y="359"/>
                  <a:pt x="1209" y="355"/>
                  <a:pt x="1197" y="355"/>
                </a:cubicBezTo>
                <a:lnTo>
                  <a:pt x="1108" y="355"/>
                </a:lnTo>
                <a:cubicBezTo>
                  <a:pt x="1096" y="355"/>
                  <a:pt x="1086" y="359"/>
                  <a:pt x="1077" y="368"/>
                </a:cubicBezTo>
                <a:cubicBezTo>
                  <a:pt x="1068" y="376"/>
                  <a:pt x="1064" y="387"/>
                  <a:pt x="1064" y="399"/>
                </a:cubicBezTo>
                <a:lnTo>
                  <a:pt x="1064" y="488"/>
                </a:lnTo>
                <a:cubicBezTo>
                  <a:pt x="1064" y="500"/>
                  <a:pt x="1068" y="510"/>
                  <a:pt x="1077" y="519"/>
                </a:cubicBezTo>
                <a:cubicBezTo>
                  <a:pt x="1086" y="528"/>
                  <a:pt x="1096" y="532"/>
                  <a:pt x="1108" y="532"/>
                </a:cubicBezTo>
                <a:lnTo>
                  <a:pt x="1197" y="532"/>
                </a:lnTo>
                <a:cubicBezTo>
                  <a:pt x="1209" y="532"/>
                  <a:pt x="1219" y="528"/>
                  <a:pt x="1228" y="519"/>
                </a:cubicBezTo>
                <a:cubicBezTo>
                  <a:pt x="1237" y="510"/>
                  <a:pt x="1241" y="500"/>
                  <a:pt x="1241" y="488"/>
                </a:cubicBezTo>
                <a:close/>
                <a:moveTo>
                  <a:pt x="1241" y="754"/>
                </a:moveTo>
                <a:lnTo>
                  <a:pt x="1241" y="665"/>
                </a:lnTo>
                <a:cubicBezTo>
                  <a:pt x="1241" y="653"/>
                  <a:pt x="1237" y="643"/>
                  <a:pt x="1228" y="634"/>
                </a:cubicBezTo>
                <a:cubicBezTo>
                  <a:pt x="1219" y="625"/>
                  <a:pt x="1209" y="621"/>
                  <a:pt x="1197" y="621"/>
                </a:cubicBezTo>
                <a:lnTo>
                  <a:pt x="1108" y="621"/>
                </a:lnTo>
                <a:cubicBezTo>
                  <a:pt x="1096" y="621"/>
                  <a:pt x="1086" y="625"/>
                  <a:pt x="1077" y="634"/>
                </a:cubicBezTo>
                <a:cubicBezTo>
                  <a:pt x="1068" y="643"/>
                  <a:pt x="1064" y="653"/>
                  <a:pt x="1064" y="665"/>
                </a:cubicBezTo>
                <a:lnTo>
                  <a:pt x="1064" y="754"/>
                </a:lnTo>
                <a:cubicBezTo>
                  <a:pt x="1064" y="766"/>
                  <a:pt x="1068" y="776"/>
                  <a:pt x="1077" y="785"/>
                </a:cubicBezTo>
                <a:cubicBezTo>
                  <a:pt x="1086" y="794"/>
                  <a:pt x="1096" y="798"/>
                  <a:pt x="1108" y="798"/>
                </a:cubicBezTo>
                <a:lnTo>
                  <a:pt x="1197" y="798"/>
                </a:lnTo>
                <a:cubicBezTo>
                  <a:pt x="1209" y="798"/>
                  <a:pt x="1219" y="794"/>
                  <a:pt x="1228" y="785"/>
                </a:cubicBezTo>
                <a:cubicBezTo>
                  <a:pt x="1237" y="776"/>
                  <a:pt x="1241" y="766"/>
                  <a:pt x="1241" y="754"/>
                </a:cubicBezTo>
                <a:close/>
                <a:moveTo>
                  <a:pt x="1241" y="1020"/>
                </a:moveTo>
                <a:lnTo>
                  <a:pt x="1241" y="931"/>
                </a:lnTo>
                <a:cubicBezTo>
                  <a:pt x="1241" y="919"/>
                  <a:pt x="1237" y="909"/>
                  <a:pt x="1228" y="900"/>
                </a:cubicBezTo>
                <a:cubicBezTo>
                  <a:pt x="1219" y="891"/>
                  <a:pt x="1209" y="887"/>
                  <a:pt x="1197" y="887"/>
                </a:cubicBezTo>
                <a:lnTo>
                  <a:pt x="1108" y="887"/>
                </a:lnTo>
                <a:cubicBezTo>
                  <a:pt x="1096" y="887"/>
                  <a:pt x="1086" y="891"/>
                  <a:pt x="1077" y="900"/>
                </a:cubicBezTo>
                <a:cubicBezTo>
                  <a:pt x="1068" y="909"/>
                  <a:pt x="1064" y="919"/>
                  <a:pt x="1064" y="931"/>
                </a:cubicBezTo>
                <a:lnTo>
                  <a:pt x="1064" y="1020"/>
                </a:lnTo>
                <a:cubicBezTo>
                  <a:pt x="1064" y="1032"/>
                  <a:pt x="1068" y="1042"/>
                  <a:pt x="1077" y="1051"/>
                </a:cubicBezTo>
                <a:cubicBezTo>
                  <a:pt x="1086" y="1060"/>
                  <a:pt x="1096" y="1064"/>
                  <a:pt x="1108" y="1064"/>
                </a:cubicBezTo>
                <a:lnTo>
                  <a:pt x="1197" y="1064"/>
                </a:lnTo>
                <a:cubicBezTo>
                  <a:pt x="1209" y="1064"/>
                  <a:pt x="1219" y="1060"/>
                  <a:pt x="1228" y="1051"/>
                </a:cubicBezTo>
                <a:cubicBezTo>
                  <a:pt x="1237" y="1042"/>
                  <a:pt x="1241" y="1032"/>
                  <a:pt x="1241" y="102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 name="Freeform 10">
            <a:extLst>
              <a:ext uri="{FF2B5EF4-FFF2-40B4-BE49-F238E27FC236}">
                <a16:creationId xmlns:a16="http://schemas.microsoft.com/office/drawing/2014/main" id="{C3BA76A2-EC98-7087-4CE3-ADB3662D8C95}"/>
              </a:ext>
            </a:extLst>
          </p:cNvPr>
          <p:cNvSpPr>
            <a:spLocks noChangeArrowheads="1"/>
          </p:cNvSpPr>
          <p:nvPr/>
        </p:nvSpPr>
        <p:spPr bwMode="auto">
          <a:xfrm>
            <a:off x="9295606" y="1836737"/>
            <a:ext cx="415925" cy="350838"/>
          </a:xfrm>
          <a:custGeom>
            <a:avLst/>
            <a:gdLst>
              <a:gd name="T0" fmla="*/ 191744 w 1154"/>
              <a:gd name="T1" fmla="*/ 31633 h 976"/>
              <a:gd name="T2" fmla="*/ 191744 w 1154"/>
              <a:gd name="T3" fmla="*/ 127610 h 976"/>
              <a:gd name="T4" fmla="*/ 182373 w 1154"/>
              <a:gd name="T5" fmla="*/ 149897 h 976"/>
              <a:gd name="T6" fmla="*/ 160027 w 1154"/>
              <a:gd name="T7" fmla="*/ 159243 h 976"/>
              <a:gd name="T8" fmla="*/ 32077 w 1154"/>
              <a:gd name="T9" fmla="*/ 159243 h 976"/>
              <a:gd name="T10" fmla="*/ 9371 w 1154"/>
              <a:gd name="T11" fmla="*/ 149897 h 976"/>
              <a:gd name="T12" fmla="*/ 0 w 1154"/>
              <a:gd name="T13" fmla="*/ 127610 h 976"/>
              <a:gd name="T14" fmla="*/ 0 w 1154"/>
              <a:gd name="T15" fmla="*/ 31633 h 976"/>
              <a:gd name="T16" fmla="*/ 9371 w 1154"/>
              <a:gd name="T17" fmla="*/ 9346 h 976"/>
              <a:gd name="T18" fmla="*/ 32077 w 1154"/>
              <a:gd name="T19" fmla="*/ 0 h 976"/>
              <a:gd name="T20" fmla="*/ 160027 w 1154"/>
              <a:gd name="T21" fmla="*/ 0 h 976"/>
              <a:gd name="T22" fmla="*/ 182373 w 1154"/>
              <a:gd name="T23" fmla="*/ 9346 h 976"/>
              <a:gd name="T24" fmla="*/ 191744 w 1154"/>
              <a:gd name="T25" fmla="*/ 31633 h 976"/>
              <a:gd name="T26" fmla="*/ 191744 w 1154"/>
              <a:gd name="T27" fmla="*/ 223228 h 976"/>
              <a:gd name="T28" fmla="*/ 191744 w 1154"/>
              <a:gd name="T29" fmla="*/ 318846 h 976"/>
              <a:gd name="T30" fmla="*/ 182373 w 1154"/>
              <a:gd name="T31" fmla="*/ 341132 h 976"/>
              <a:gd name="T32" fmla="*/ 160027 w 1154"/>
              <a:gd name="T33" fmla="*/ 350479 h 976"/>
              <a:gd name="T34" fmla="*/ 32077 w 1154"/>
              <a:gd name="T35" fmla="*/ 350479 h 976"/>
              <a:gd name="T36" fmla="*/ 9371 w 1154"/>
              <a:gd name="T37" fmla="*/ 341132 h 976"/>
              <a:gd name="T38" fmla="*/ 0 w 1154"/>
              <a:gd name="T39" fmla="*/ 318846 h 976"/>
              <a:gd name="T40" fmla="*/ 0 w 1154"/>
              <a:gd name="T41" fmla="*/ 223228 h 976"/>
              <a:gd name="T42" fmla="*/ 9371 w 1154"/>
              <a:gd name="T43" fmla="*/ 200582 h 976"/>
              <a:gd name="T44" fmla="*/ 32077 w 1154"/>
              <a:gd name="T45" fmla="*/ 191235 h 976"/>
              <a:gd name="T46" fmla="*/ 160027 w 1154"/>
              <a:gd name="T47" fmla="*/ 191235 h 976"/>
              <a:gd name="T48" fmla="*/ 182373 w 1154"/>
              <a:gd name="T49" fmla="*/ 200582 h 976"/>
              <a:gd name="T50" fmla="*/ 191744 w 1154"/>
              <a:gd name="T51" fmla="*/ 223228 h 976"/>
              <a:gd name="T52" fmla="*/ 415565 w 1154"/>
              <a:gd name="T53" fmla="*/ 31633 h 976"/>
              <a:gd name="T54" fmla="*/ 415565 w 1154"/>
              <a:gd name="T55" fmla="*/ 127610 h 976"/>
              <a:gd name="T56" fmla="*/ 406194 w 1154"/>
              <a:gd name="T57" fmla="*/ 149897 h 976"/>
              <a:gd name="T58" fmla="*/ 383487 w 1154"/>
              <a:gd name="T59" fmla="*/ 159243 h 976"/>
              <a:gd name="T60" fmla="*/ 255898 w 1154"/>
              <a:gd name="T61" fmla="*/ 159243 h 976"/>
              <a:gd name="T62" fmla="*/ 233192 w 1154"/>
              <a:gd name="T63" fmla="*/ 149897 h 976"/>
              <a:gd name="T64" fmla="*/ 223821 w 1154"/>
              <a:gd name="T65" fmla="*/ 127610 h 976"/>
              <a:gd name="T66" fmla="*/ 223821 w 1154"/>
              <a:gd name="T67" fmla="*/ 31633 h 976"/>
              <a:gd name="T68" fmla="*/ 233192 w 1154"/>
              <a:gd name="T69" fmla="*/ 9346 h 976"/>
              <a:gd name="T70" fmla="*/ 255898 w 1154"/>
              <a:gd name="T71" fmla="*/ 0 h 976"/>
              <a:gd name="T72" fmla="*/ 383487 w 1154"/>
              <a:gd name="T73" fmla="*/ 0 h 976"/>
              <a:gd name="T74" fmla="*/ 406194 w 1154"/>
              <a:gd name="T75" fmla="*/ 9346 h 976"/>
              <a:gd name="T76" fmla="*/ 415565 w 1154"/>
              <a:gd name="T77" fmla="*/ 31633 h 976"/>
              <a:gd name="T78" fmla="*/ 415565 w 1154"/>
              <a:gd name="T79" fmla="*/ 223228 h 976"/>
              <a:gd name="T80" fmla="*/ 415565 w 1154"/>
              <a:gd name="T81" fmla="*/ 318846 h 976"/>
              <a:gd name="T82" fmla="*/ 406194 w 1154"/>
              <a:gd name="T83" fmla="*/ 341132 h 976"/>
              <a:gd name="T84" fmla="*/ 383487 w 1154"/>
              <a:gd name="T85" fmla="*/ 350479 h 976"/>
              <a:gd name="T86" fmla="*/ 255898 w 1154"/>
              <a:gd name="T87" fmla="*/ 350479 h 976"/>
              <a:gd name="T88" fmla="*/ 233192 w 1154"/>
              <a:gd name="T89" fmla="*/ 341132 h 976"/>
              <a:gd name="T90" fmla="*/ 223821 w 1154"/>
              <a:gd name="T91" fmla="*/ 318846 h 976"/>
              <a:gd name="T92" fmla="*/ 223821 w 1154"/>
              <a:gd name="T93" fmla="*/ 223228 h 976"/>
              <a:gd name="T94" fmla="*/ 233192 w 1154"/>
              <a:gd name="T95" fmla="*/ 200582 h 976"/>
              <a:gd name="T96" fmla="*/ 255898 w 1154"/>
              <a:gd name="T97" fmla="*/ 191235 h 976"/>
              <a:gd name="T98" fmla="*/ 383487 w 1154"/>
              <a:gd name="T99" fmla="*/ 191235 h 976"/>
              <a:gd name="T100" fmla="*/ 406194 w 1154"/>
              <a:gd name="T101" fmla="*/ 200582 h 976"/>
              <a:gd name="T102" fmla="*/ 415565 w 1154"/>
              <a:gd name="T103" fmla="*/ 223228 h 9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54" h="976">
                <a:moveTo>
                  <a:pt x="532" y="88"/>
                </a:moveTo>
                <a:lnTo>
                  <a:pt x="532" y="355"/>
                </a:lnTo>
                <a:cubicBezTo>
                  <a:pt x="532" y="379"/>
                  <a:pt x="523" y="399"/>
                  <a:pt x="506" y="417"/>
                </a:cubicBezTo>
                <a:cubicBezTo>
                  <a:pt x="488" y="434"/>
                  <a:pt x="468" y="443"/>
                  <a:pt x="444" y="443"/>
                </a:cubicBezTo>
                <a:lnTo>
                  <a:pt x="89" y="443"/>
                </a:lnTo>
                <a:cubicBezTo>
                  <a:pt x="65" y="443"/>
                  <a:pt x="44" y="434"/>
                  <a:pt x="26" y="417"/>
                </a:cubicBezTo>
                <a:cubicBezTo>
                  <a:pt x="9" y="399"/>
                  <a:pt x="0" y="379"/>
                  <a:pt x="0" y="355"/>
                </a:cubicBezTo>
                <a:lnTo>
                  <a:pt x="0" y="88"/>
                </a:lnTo>
                <a:cubicBezTo>
                  <a:pt x="0" y="64"/>
                  <a:pt x="8" y="43"/>
                  <a:pt x="26" y="26"/>
                </a:cubicBezTo>
                <a:cubicBezTo>
                  <a:pt x="43" y="8"/>
                  <a:pt x="65" y="0"/>
                  <a:pt x="89" y="0"/>
                </a:cubicBezTo>
                <a:lnTo>
                  <a:pt x="444" y="0"/>
                </a:lnTo>
                <a:cubicBezTo>
                  <a:pt x="468" y="0"/>
                  <a:pt x="488" y="9"/>
                  <a:pt x="506" y="26"/>
                </a:cubicBezTo>
                <a:cubicBezTo>
                  <a:pt x="523" y="44"/>
                  <a:pt x="532" y="64"/>
                  <a:pt x="532" y="88"/>
                </a:cubicBezTo>
                <a:close/>
                <a:moveTo>
                  <a:pt x="532" y="621"/>
                </a:moveTo>
                <a:lnTo>
                  <a:pt x="532" y="887"/>
                </a:lnTo>
                <a:cubicBezTo>
                  <a:pt x="532" y="911"/>
                  <a:pt x="523" y="932"/>
                  <a:pt x="506" y="949"/>
                </a:cubicBezTo>
                <a:cubicBezTo>
                  <a:pt x="488" y="967"/>
                  <a:pt x="468" y="975"/>
                  <a:pt x="444" y="975"/>
                </a:cubicBezTo>
                <a:lnTo>
                  <a:pt x="89" y="975"/>
                </a:lnTo>
                <a:cubicBezTo>
                  <a:pt x="65" y="975"/>
                  <a:pt x="44" y="967"/>
                  <a:pt x="26" y="949"/>
                </a:cubicBezTo>
                <a:cubicBezTo>
                  <a:pt x="9" y="932"/>
                  <a:pt x="0" y="911"/>
                  <a:pt x="0" y="887"/>
                </a:cubicBezTo>
                <a:lnTo>
                  <a:pt x="0" y="621"/>
                </a:lnTo>
                <a:cubicBezTo>
                  <a:pt x="0" y="597"/>
                  <a:pt x="8" y="575"/>
                  <a:pt x="26" y="558"/>
                </a:cubicBezTo>
                <a:cubicBezTo>
                  <a:pt x="43" y="540"/>
                  <a:pt x="65" y="532"/>
                  <a:pt x="89" y="532"/>
                </a:cubicBezTo>
                <a:lnTo>
                  <a:pt x="444" y="532"/>
                </a:lnTo>
                <a:cubicBezTo>
                  <a:pt x="468" y="532"/>
                  <a:pt x="488" y="541"/>
                  <a:pt x="506" y="558"/>
                </a:cubicBezTo>
                <a:cubicBezTo>
                  <a:pt x="523" y="576"/>
                  <a:pt x="532" y="597"/>
                  <a:pt x="532" y="621"/>
                </a:cubicBezTo>
                <a:close/>
                <a:moveTo>
                  <a:pt x="1153" y="88"/>
                </a:moveTo>
                <a:lnTo>
                  <a:pt x="1153" y="355"/>
                </a:lnTo>
                <a:cubicBezTo>
                  <a:pt x="1153" y="379"/>
                  <a:pt x="1144" y="399"/>
                  <a:pt x="1127" y="417"/>
                </a:cubicBezTo>
                <a:cubicBezTo>
                  <a:pt x="1109" y="434"/>
                  <a:pt x="1088" y="443"/>
                  <a:pt x="1064" y="443"/>
                </a:cubicBezTo>
                <a:lnTo>
                  <a:pt x="710" y="443"/>
                </a:lnTo>
                <a:cubicBezTo>
                  <a:pt x="686" y="443"/>
                  <a:pt x="665" y="434"/>
                  <a:pt x="647" y="417"/>
                </a:cubicBezTo>
                <a:cubicBezTo>
                  <a:pt x="630" y="399"/>
                  <a:pt x="621" y="379"/>
                  <a:pt x="621" y="355"/>
                </a:cubicBezTo>
                <a:lnTo>
                  <a:pt x="621" y="88"/>
                </a:lnTo>
                <a:cubicBezTo>
                  <a:pt x="621" y="64"/>
                  <a:pt x="629" y="43"/>
                  <a:pt x="647" y="26"/>
                </a:cubicBezTo>
                <a:cubicBezTo>
                  <a:pt x="664" y="8"/>
                  <a:pt x="686" y="0"/>
                  <a:pt x="710" y="0"/>
                </a:cubicBezTo>
                <a:lnTo>
                  <a:pt x="1064" y="0"/>
                </a:lnTo>
                <a:cubicBezTo>
                  <a:pt x="1088" y="0"/>
                  <a:pt x="1109" y="9"/>
                  <a:pt x="1127" y="26"/>
                </a:cubicBezTo>
                <a:cubicBezTo>
                  <a:pt x="1144" y="44"/>
                  <a:pt x="1153" y="64"/>
                  <a:pt x="1153" y="88"/>
                </a:cubicBezTo>
                <a:close/>
                <a:moveTo>
                  <a:pt x="1153" y="621"/>
                </a:moveTo>
                <a:lnTo>
                  <a:pt x="1153" y="887"/>
                </a:lnTo>
                <a:cubicBezTo>
                  <a:pt x="1153" y="911"/>
                  <a:pt x="1144" y="932"/>
                  <a:pt x="1127" y="949"/>
                </a:cubicBezTo>
                <a:cubicBezTo>
                  <a:pt x="1109" y="967"/>
                  <a:pt x="1088" y="975"/>
                  <a:pt x="1064" y="975"/>
                </a:cubicBezTo>
                <a:lnTo>
                  <a:pt x="710" y="975"/>
                </a:lnTo>
                <a:cubicBezTo>
                  <a:pt x="686" y="975"/>
                  <a:pt x="665" y="967"/>
                  <a:pt x="647" y="949"/>
                </a:cubicBezTo>
                <a:cubicBezTo>
                  <a:pt x="630" y="932"/>
                  <a:pt x="621" y="911"/>
                  <a:pt x="621" y="887"/>
                </a:cubicBezTo>
                <a:lnTo>
                  <a:pt x="621" y="621"/>
                </a:lnTo>
                <a:cubicBezTo>
                  <a:pt x="621" y="597"/>
                  <a:pt x="629" y="575"/>
                  <a:pt x="647" y="558"/>
                </a:cubicBezTo>
                <a:cubicBezTo>
                  <a:pt x="664" y="540"/>
                  <a:pt x="686" y="532"/>
                  <a:pt x="710" y="532"/>
                </a:cubicBezTo>
                <a:lnTo>
                  <a:pt x="1064" y="532"/>
                </a:lnTo>
                <a:cubicBezTo>
                  <a:pt x="1088" y="532"/>
                  <a:pt x="1109" y="541"/>
                  <a:pt x="1127" y="558"/>
                </a:cubicBezTo>
                <a:cubicBezTo>
                  <a:pt x="1144" y="576"/>
                  <a:pt x="1153" y="597"/>
                  <a:pt x="1153" y="6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 name="Freeform 11">
            <a:extLst>
              <a:ext uri="{FF2B5EF4-FFF2-40B4-BE49-F238E27FC236}">
                <a16:creationId xmlns:a16="http://schemas.microsoft.com/office/drawing/2014/main" id="{30D8E12E-5E8F-8D51-F7CF-4A989F5601E8}"/>
              </a:ext>
            </a:extLst>
          </p:cNvPr>
          <p:cNvSpPr>
            <a:spLocks noChangeArrowheads="1"/>
          </p:cNvSpPr>
          <p:nvPr/>
        </p:nvSpPr>
        <p:spPr bwMode="auto">
          <a:xfrm>
            <a:off x="9992519" y="1836737"/>
            <a:ext cx="447675" cy="350838"/>
          </a:xfrm>
          <a:custGeom>
            <a:avLst/>
            <a:gdLst>
              <a:gd name="T0" fmla="*/ 127856 w 1243"/>
              <a:gd name="T1" fmla="*/ 71534 h 976"/>
              <a:gd name="T2" fmla="*/ 104085 w 1243"/>
              <a:gd name="T3" fmla="*/ 95618 h 976"/>
              <a:gd name="T4" fmla="*/ 7203 w 1243"/>
              <a:gd name="T5" fmla="*/ 88428 h 976"/>
              <a:gd name="T6" fmla="*/ 0 w 1243"/>
              <a:gd name="T7" fmla="*/ 23725 h 976"/>
              <a:gd name="T8" fmla="*/ 24131 w 1243"/>
              <a:gd name="T9" fmla="*/ 0 h 976"/>
              <a:gd name="T10" fmla="*/ 121013 w 1243"/>
              <a:gd name="T11" fmla="*/ 6830 h 976"/>
              <a:gd name="T12" fmla="*/ 127856 w 1243"/>
              <a:gd name="T13" fmla="*/ 151335 h 976"/>
              <a:gd name="T14" fmla="*/ 121013 w 1243"/>
              <a:gd name="T15" fmla="*/ 216039 h 976"/>
              <a:gd name="T16" fmla="*/ 24131 w 1243"/>
              <a:gd name="T17" fmla="*/ 223228 h 976"/>
              <a:gd name="T18" fmla="*/ 0 w 1243"/>
              <a:gd name="T19" fmla="*/ 199144 h 976"/>
              <a:gd name="T20" fmla="*/ 7203 w 1243"/>
              <a:gd name="T21" fmla="*/ 134440 h 976"/>
              <a:gd name="T22" fmla="*/ 104085 w 1243"/>
              <a:gd name="T23" fmla="*/ 127610 h 976"/>
              <a:gd name="T24" fmla="*/ 127856 w 1243"/>
              <a:gd name="T25" fmla="*/ 151335 h 976"/>
              <a:gd name="T26" fmla="*/ 127856 w 1243"/>
              <a:gd name="T27" fmla="*/ 326754 h 976"/>
              <a:gd name="T28" fmla="*/ 104085 w 1243"/>
              <a:gd name="T29" fmla="*/ 350479 h 976"/>
              <a:gd name="T30" fmla="*/ 7203 w 1243"/>
              <a:gd name="T31" fmla="*/ 343649 h 976"/>
              <a:gd name="T32" fmla="*/ 0 w 1243"/>
              <a:gd name="T33" fmla="*/ 278945 h 976"/>
              <a:gd name="T34" fmla="*/ 24131 w 1243"/>
              <a:gd name="T35" fmla="*/ 254861 h 976"/>
              <a:gd name="T36" fmla="*/ 121013 w 1243"/>
              <a:gd name="T37" fmla="*/ 262050 h 976"/>
              <a:gd name="T38" fmla="*/ 287765 w 1243"/>
              <a:gd name="T39" fmla="*/ 23725 h 976"/>
              <a:gd name="T40" fmla="*/ 280562 w 1243"/>
              <a:gd name="T41" fmla="*/ 88428 h 976"/>
              <a:gd name="T42" fmla="*/ 183680 w 1243"/>
              <a:gd name="T43" fmla="*/ 95618 h 976"/>
              <a:gd name="T44" fmla="*/ 159910 w 1243"/>
              <a:gd name="T45" fmla="*/ 71534 h 976"/>
              <a:gd name="T46" fmla="*/ 166753 w 1243"/>
              <a:gd name="T47" fmla="*/ 6830 h 976"/>
              <a:gd name="T48" fmla="*/ 263635 w 1243"/>
              <a:gd name="T49" fmla="*/ 0 h 976"/>
              <a:gd name="T50" fmla="*/ 287765 w 1243"/>
              <a:gd name="T51" fmla="*/ 23725 h 976"/>
              <a:gd name="T52" fmla="*/ 287765 w 1243"/>
              <a:gd name="T53" fmla="*/ 199144 h 976"/>
              <a:gd name="T54" fmla="*/ 263635 w 1243"/>
              <a:gd name="T55" fmla="*/ 223228 h 976"/>
              <a:gd name="T56" fmla="*/ 166753 w 1243"/>
              <a:gd name="T57" fmla="*/ 216039 h 976"/>
              <a:gd name="T58" fmla="*/ 159910 w 1243"/>
              <a:gd name="T59" fmla="*/ 151335 h 976"/>
              <a:gd name="T60" fmla="*/ 183680 w 1243"/>
              <a:gd name="T61" fmla="*/ 127610 h 976"/>
              <a:gd name="T62" fmla="*/ 280562 w 1243"/>
              <a:gd name="T63" fmla="*/ 134440 h 976"/>
              <a:gd name="T64" fmla="*/ 287765 w 1243"/>
              <a:gd name="T65" fmla="*/ 278945 h 976"/>
              <a:gd name="T66" fmla="*/ 280562 w 1243"/>
              <a:gd name="T67" fmla="*/ 343649 h 976"/>
              <a:gd name="T68" fmla="*/ 183680 w 1243"/>
              <a:gd name="T69" fmla="*/ 350479 h 976"/>
              <a:gd name="T70" fmla="*/ 159910 w 1243"/>
              <a:gd name="T71" fmla="*/ 326754 h 976"/>
              <a:gd name="T72" fmla="*/ 166753 w 1243"/>
              <a:gd name="T73" fmla="*/ 262050 h 976"/>
              <a:gd name="T74" fmla="*/ 263635 w 1243"/>
              <a:gd name="T75" fmla="*/ 254861 h 976"/>
              <a:gd name="T76" fmla="*/ 287765 w 1243"/>
              <a:gd name="T77" fmla="*/ 278945 h 976"/>
              <a:gd name="T78" fmla="*/ 447315 w 1243"/>
              <a:gd name="T79" fmla="*/ 71534 h 976"/>
              <a:gd name="T80" fmla="*/ 423544 w 1243"/>
              <a:gd name="T81" fmla="*/ 95618 h 976"/>
              <a:gd name="T82" fmla="*/ 326662 w 1243"/>
              <a:gd name="T83" fmla="*/ 88428 h 976"/>
              <a:gd name="T84" fmla="*/ 319459 w 1243"/>
              <a:gd name="T85" fmla="*/ 23725 h 976"/>
              <a:gd name="T86" fmla="*/ 343590 w 1243"/>
              <a:gd name="T87" fmla="*/ 0 h 976"/>
              <a:gd name="T88" fmla="*/ 440472 w 1243"/>
              <a:gd name="T89" fmla="*/ 6830 h 976"/>
              <a:gd name="T90" fmla="*/ 447315 w 1243"/>
              <a:gd name="T91" fmla="*/ 151335 h 976"/>
              <a:gd name="T92" fmla="*/ 440472 w 1243"/>
              <a:gd name="T93" fmla="*/ 216039 h 976"/>
              <a:gd name="T94" fmla="*/ 343590 w 1243"/>
              <a:gd name="T95" fmla="*/ 223228 h 976"/>
              <a:gd name="T96" fmla="*/ 319459 w 1243"/>
              <a:gd name="T97" fmla="*/ 199144 h 976"/>
              <a:gd name="T98" fmla="*/ 326662 w 1243"/>
              <a:gd name="T99" fmla="*/ 134440 h 976"/>
              <a:gd name="T100" fmla="*/ 423544 w 1243"/>
              <a:gd name="T101" fmla="*/ 127610 h 976"/>
              <a:gd name="T102" fmla="*/ 447315 w 1243"/>
              <a:gd name="T103" fmla="*/ 151335 h 976"/>
              <a:gd name="T104" fmla="*/ 447315 w 1243"/>
              <a:gd name="T105" fmla="*/ 326754 h 976"/>
              <a:gd name="T106" fmla="*/ 423544 w 1243"/>
              <a:gd name="T107" fmla="*/ 350479 h 976"/>
              <a:gd name="T108" fmla="*/ 326662 w 1243"/>
              <a:gd name="T109" fmla="*/ 343649 h 976"/>
              <a:gd name="T110" fmla="*/ 319459 w 1243"/>
              <a:gd name="T111" fmla="*/ 278945 h 976"/>
              <a:gd name="T112" fmla="*/ 343590 w 1243"/>
              <a:gd name="T113" fmla="*/ 254861 h 976"/>
              <a:gd name="T114" fmla="*/ 440472 w 1243"/>
              <a:gd name="T115" fmla="*/ 262050 h 9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43" h="976">
                <a:moveTo>
                  <a:pt x="355" y="66"/>
                </a:moveTo>
                <a:lnTo>
                  <a:pt x="355" y="199"/>
                </a:lnTo>
                <a:cubicBezTo>
                  <a:pt x="355" y="218"/>
                  <a:pt x="349" y="233"/>
                  <a:pt x="336" y="246"/>
                </a:cubicBezTo>
                <a:cubicBezTo>
                  <a:pt x="323" y="259"/>
                  <a:pt x="307" y="266"/>
                  <a:pt x="289" y="266"/>
                </a:cubicBezTo>
                <a:lnTo>
                  <a:pt x="67" y="266"/>
                </a:lnTo>
                <a:cubicBezTo>
                  <a:pt x="48" y="266"/>
                  <a:pt x="33" y="259"/>
                  <a:pt x="20" y="246"/>
                </a:cubicBezTo>
                <a:cubicBezTo>
                  <a:pt x="7" y="233"/>
                  <a:pt x="0" y="218"/>
                  <a:pt x="0" y="199"/>
                </a:cubicBezTo>
                <a:lnTo>
                  <a:pt x="0" y="66"/>
                </a:lnTo>
                <a:cubicBezTo>
                  <a:pt x="0" y="48"/>
                  <a:pt x="7" y="32"/>
                  <a:pt x="20" y="19"/>
                </a:cubicBezTo>
                <a:cubicBezTo>
                  <a:pt x="33" y="6"/>
                  <a:pt x="49" y="0"/>
                  <a:pt x="67" y="0"/>
                </a:cubicBezTo>
                <a:lnTo>
                  <a:pt x="289" y="0"/>
                </a:lnTo>
                <a:cubicBezTo>
                  <a:pt x="307" y="0"/>
                  <a:pt x="323" y="6"/>
                  <a:pt x="336" y="19"/>
                </a:cubicBezTo>
                <a:cubicBezTo>
                  <a:pt x="349" y="32"/>
                  <a:pt x="355" y="48"/>
                  <a:pt x="355" y="66"/>
                </a:cubicBezTo>
                <a:close/>
                <a:moveTo>
                  <a:pt x="355" y="421"/>
                </a:moveTo>
                <a:lnTo>
                  <a:pt x="355" y="554"/>
                </a:lnTo>
                <a:cubicBezTo>
                  <a:pt x="355" y="573"/>
                  <a:pt x="349" y="588"/>
                  <a:pt x="336" y="601"/>
                </a:cubicBezTo>
                <a:cubicBezTo>
                  <a:pt x="323" y="614"/>
                  <a:pt x="307" y="621"/>
                  <a:pt x="289" y="621"/>
                </a:cubicBezTo>
                <a:lnTo>
                  <a:pt x="67" y="621"/>
                </a:lnTo>
                <a:cubicBezTo>
                  <a:pt x="48" y="621"/>
                  <a:pt x="33" y="614"/>
                  <a:pt x="20" y="601"/>
                </a:cubicBezTo>
                <a:cubicBezTo>
                  <a:pt x="7" y="588"/>
                  <a:pt x="0" y="573"/>
                  <a:pt x="0" y="554"/>
                </a:cubicBezTo>
                <a:lnTo>
                  <a:pt x="0" y="421"/>
                </a:lnTo>
                <a:cubicBezTo>
                  <a:pt x="0" y="403"/>
                  <a:pt x="7" y="387"/>
                  <a:pt x="20" y="374"/>
                </a:cubicBezTo>
                <a:cubicBezTo>
                  <a:pt x="33" y="361"/>
                  <a:pt x="49" y="355"/>
                  <a:pt x="67" y="355"/>
                </a:cubicBezTo>
                <a:lnTo>
                  <a:pt x="289" y="355"/>
                </a:lnTo>
                <a:cubicBezTo>
                  <a:pt x="307" y="355"/>
                  <a:pt x="323" y="361"/>
                  <a:pt x="336" y="374"/>
                </a:cubicBezTo>
                <a:cubicBezTo>
                  <a:pt x="349" y="387"/>
                  <a:pt x="355" y="403"/>
                  <a:pt x="355" y="421"/>
                </a:cubicBezTo>
                <a:close/>
                <a:moveTo>
                  <a:pt x="355" y="776"/>
                </a:moveTo>
                <a:lnTo>
                  <a:pt x="355" y="909"/>
                </a:lnTo>
                <a:cubicBezTo>
                  <a:pt x="355" y="927"/>
                  <a:pt x="349" y="943"/>
                  <a:pt x="336" y="956"/>
                </a:cubicBezTo>
                <a:cubicBezTo>
                  <a:pt x="323" y="969"/>
                  <a:pt x="307" y="975"/>
                  <a:pt x="289" y="975"/>
                </a:cubicBezTo>
                <a:lnTo>
                  <a:pt x="67" y="975"/>
                </a:lnTo>
                <a:cubicBezTo>
                  <a:pt x="48" y="975"/>
                  <a:pt x="33" y="969"/>
                  <a:pt x="20" y="956"/>
                </a:cubicBezTo>
                <a:cubicBezTo>
                  <a:pt x="7" y="943"/>
                  <a:pt x="0" y="927"/>
                  <a:pt x="0" y="909"/>
                </a:cubicBezTo>
                <a:lnTo>
                  <a:pt x="0" y="776"/>
                </a:lnTo>
                <a:cubicBezTo>
                  <a:pt x="0" y="757"/>
                  <a:pt x="7" y="742"/>
                  <a:pt x="20" y="729"/>
                </a:cubicBezTo>
                <a:cubicBezTo>
                  <a:pt x="33" y="716"/>
                  <a:pt x="49" y="709"/>
                  <a:pt x="67" y="709"/>
                </a:cubicBezTo>
                <a:lnTo>
                  <a:pt x="289" y="709"/>
                </a:lnTo>
                <a:cubicBezTo>
                  <a:pt x="307" y="709"/>
                  <a:pt x="323" y="716"/>
                  <a:pt x="336" y="729"/>
                </a:cubicBezTo>
                <a:cubicBezTo>
                  <a:pt x="349" y="742"/>
                  <a:pt x="355" y="757"/>
                  <a:pt x="355" y="776"/>
                </a:cubicBezTo>
                <a:close/>
                <a:moveTo>
                  <a:pt x="799" y="66"/>
                </a:moveTo>
                <a:lnTo>
                  <a:pt x="799" y="199"/>
                </a:lnTo>
                <a:cubicBezTo>
                  <a:pt x="799" y="218"/>
                  <a:pt x="792" y="233"/>
                  <a:pt x="779" y="246"/>
                </a:cubicBezTo>
                <a:cubicBezTo>
                  <a:pt x="766" y="259"/>
                  <a:pt x="751" y="266"/>
                  <a:pt x="732" y="266"/>
                </a:cubicBezTo>
                <a:lnTo>
                  <a:pt x="510" y="266"/>
                </a:lnTo>
                <a:cubicBezTo>
                  <a:pt x="492" y="266"/>
                  <a:pt x="476" y="259"/>
                  <a:pt x="463" y="246"/>
                </a:cubicBezTo>
                <a:cubicBezTo>
                  <a:pt x="450" y="233"/>
                  <a:pt x="444" y="218"/>
                  <a:pt x="444" y="199"/>
                </a:cubicBezTo>
                <a:lnTo>
                  <a:pt x="444" y="66"/>
                </a:lnTo>
                <a:cubicBezTo>
                  <a:pt x="444" y="48"/>
                  <a:pt x="450" y="32"/>
                  <a:pt x="463" y="19"/>
                </a:cubicBezTo>
                <a:cubicBezTo>
                  <a:pt x="476" y="6"/>
                  <a:pt x="492" y="0"/>
                  <a:pt x="510" y="0"/>
                </a:cubicBezTo>
                <a:lnTo>
                  <a:pt x="732" y="0"/>
                </a:lnTo>
                <a:cubicBezTo>
                  <a:pt x="751" y="0"/>
                  <a:pt x="766" y="6"/>
                  <a:pt x="779" y="19"/>
                </a:cubicBezTo>
                <a:cubicBezTo>
                  <a:pt x="792" y="32"/>
                  <a:pt x="799" y="48"/>
                  <a:pt x="799" y="66"/>
                </a:cubicBezTo>
                <a:close/>
                <a:moveTo>
                  <a:pt x="799" y="421"/>
                </a:moveTo>
                <a:lnTo>
                  <a:pt x="799" y="554"/>
                </a:lnTo>
                <a:cubicBezTo>
                  <a:pt x="799" y="573"/>
                  <a:pt x="792" y="588"/>
                  <a:pt x="779" y="601"/>
                </a:cubicBezTo>
                <a:cubicBezTo>
                  <a:pt x="766" y="614"/>
                  <a:pt x="751" y="621"/>
                  <a:pt x="732" y="621"/>
                </a:cubicBezTo>
                <a:lnTo>
                  <a:pt x="510" y="621"/>
                </a:lnTo>
                <a:cubicBezTo>
                  <a:pt x="492" y="621"/>
                  <a:pt x="476" y="614"/>
                  <a:pt x="463" y="601"/>
                </a:cubicBezTo>
                <a:cubicBezTo>
                  <a:pt x="450" y="588"/>
                  <a:pt x="444" y="573"/>
                  <a:pt x="444" y="554"/>
                </a:cubicBezTo>
                <a:lnTo>
                  <a:pt x="444" y="421"/>
                </a:lnTo>
                <a:cubicBezTo>
                  <a:pt x="444" y="403"/>
                  <a:pt x="450" y="387"/>
                  <a:pt x="463" y="374"/>
                </a:cubicBezTo>
                <a:cubicBezTo>
                  <a:pt x="476" y="361"/>
                  <a:pt x="492" y="355"/>
                  <a:pt x="510" y="355"/>
                </a:cubicBezTo>
                <a:lnTo>
                  <a:pt x="732" y="355"/>
                </a:lnTo>
                <a:cubicBezTo>
                  <a:pt x="751" y="355"/>
                  <a:pt x="766" y="361"/>
                  <a:pt x="779" y="374"/>
                </a:cubicBezTo>
                <a:cubicBezTo>
                  <a:pt x="792" y="387"/>
                  <a:pt x="799" y="403"/>
                  <a:pt x="799" y="421"/>
                </a:cubicBezTo>
                <a:close/>
                <a:moveTo>
                  <a:pt x="799" y="776"/>
                </a:moveTo>
                <a:lnTo>
                  <a:pt x="799" y="909"/>
                </a:lnTo>
                <a:cubicBezTo>
                  <a:pt x="799" y="927"/>
                  <a:pt x="792" y="943"/>
                  <a:pt x="779" y="956"/>
                </a:cubicBezTo>
                <a:cubicBezTo>
                  <a:pt x="766" y="969"/>
                  <a:pt x="751" y="975"/>
                  <a:pt x="732" y="975"/>
                </a:cubicBezTo>
                <a:lnTo>
                  <a:pt x="510" y="975"/>
                </a:lnTo>
                <a:cubicBezTo>
                  <a:pt x="492" y="975"/>
                  <a:pt x="476" y="969"/>
                  <a:pt x="463" y="956"/>
                </a:cubicBezTo>
                <a:cubicBezTo>
                  <a:pt x="450" y="943"/>
                  <a:pt x="444" y="927"/>
                  <a:pt x="444" y="909"/>
                </a:cubicBezTo>
                <a:lnTo>
                  <a:pt x="444" y="776"/>
                </a:lnTo>
                <a:cubicBezTo>
                  <a:pt x="444" y="757"/>
                  <a:pt x="450" y="742"/>
                  <a:pt x="463" y="729"/>
                </a:cubicBezTo>
                <a:cubicBezTo>
                  <a:pt x="476" y="716"/>
                  <a:pt x="492" y="709"/>
                  <a:pt x="510" y="709"/>
                </a:cubicBezTo>
                <a:lnTo>
                  <a:pt x="732" y="709"/>
                </a:lnTo>
                <a:cubicBezTo>
                  <a:pt x="751" y="709"/>
                  <a:pt x="766" y="716"/>
                  <a:pt x="779" y="729"/>
                </a:cubicBezTo>
                <a:cubicBezTo>
                  <a:pt x="792" y="742"/>
                  <a:pt x="799" y="757"/>
                  <a:pt x="799" y="776"/>
                </a:cubicBezTo>
                <a:close/>
                <a:moveTo>
                  <a:pt x="1242" y="66"/>
                </a:moveTo>
                <a:lnTo>
                  <a:pt x="1242" y="199"/>
                </a:lnTo>
                <a:cubicBezTo>
                  <a:pt x="1242" y="218"/>
                  <a:pt x="1236" y="233"/>
                  <a:pt x="1223" y="246"/>
                </a:cubicBezTo>
                <a:cubicBezTo>
                  <a:pt x="1210" y="259"/>
                  <a:pt x="1194" y="266"/>
                  <a:pt x="1176" y="266"/>
                </a:cubicBezTo>
                <a:lnTo>
                  <a:pt x="954" y="266"/>
                </a:lnTo>
                <a:cubicBezTo>
                  <a:pt x="935" y="266"/>
                  <a:pt x="920" y="259"/>
                  <a:pt x="907" y="246"/>
                </a:cubicBezTo>
                <a:cubicBezTo>
                  <a:pt x="894" y="233"/>
                  <a:pt x="887" y="218"/>
                  <a:pt x="887" y="199"/>
                </a:cubicBezTo>
                <a:lnTo>
                  <a:pt x="887" y="66"/>
                </a:lnTo>
                <a:cubicBezTo>
                  <a:pt x="887" y="48"/>
                  <a:pt x="894" y="32"/>
                  <a:pt x="907" y="19"/>
                </a:cubicBezTo>
                <a:cubicBezTo>
                  <a:pt x="920" y="6"/>
                  <a:pt x="935" y="0"/>
                  <a:pt x="954" y="0"/>
                </a:cubicBezTo>
                <a:lnTo>
                  <a:pt x="1176" y="0"/>
                </a:lnTo>
                <a:cubicBezTo>
                  <a:pt x="1194" y="0"/>
                  <a:pt x="1210" y="6"/>
                  <a:pt x="1223" y="19"/>
                </a:cubicBezTo>
                <a:cubicBezTo>
                  <a:pt x="1236" y="32"/>
                  <a:pt x="1242" y="48"/>
                  <a:pt x="1242" y="66"/>
                </a:cubicBezTo>
                <a:close/>
                <a:moveTo>
                  <a:pt x="1242" y="421"/>
                </a:moveTo>
                <a:lnTo>
                  <a:pt x="1242" y="554"/>
                </a:lnTo>
                <a:cubicBezTo>
                  <a:pt x="1242" y="573"/>
                  <a:pt x="1236" y="588"/>
                  <a:pt x="1223" y="601"/>
                </a:cubicBezTo>
                <a:cubicBezTo>
                  <a:pt x="1210" y="614"/>
                  <a:pt x="1194" y="621"/>
                  <a:pt x="1176" y="621"/>
                </a:cubicBezTo>
                <a:lnTo>
                  <a:pt x="954" y="621"/>
                </a:lnTo>
                <a:cubicBezTo>
                  <a:pt x="935" y="621"/>
                  <a:pt x="920" y="614"/>
                  <a:pt x="907" y="601"/>
                </a:cubicBezTo>
                <a:cubicBezTo>
                  <a:pt x="894" y="588"/>
                  <a:pt x="887" y="573"/>
                  <a:pt x="887" y="554"/>
                </a:cubicBezTo>
                <a:lnTo>
                  <a:pt x="887" y="421"/>
                </a:lnTo>
                <a:cubicBezTo>
                  <a:pt x="887" y="403"/>
                  <a:pt x="894" y="387"/>
                  <a:pt x="907" y="374"/>
                </a:cubicBezTo>
                <a:cubicBezTo>
                  <a:pt x="920" y="361"/>
                  <a:pt x="935" y="355"/>
                  <a:pt x="954" y="355"/>
                </a:cubicBezTo>
                <a:lnTo>
                  <a:pt x="1176" y="355"/>
                </a:lnTo>
                <a:cubicBezTo>
                  <a:pt x="1194" y="355"/>
                  <a:pt x="1210" y="361"/>
                  <a:pt x="1223" y="374"/>
                </a:cubicBezTo>
                <a:cubicBezTo>
                  <a:pt x="1236" y="387"/>
                  <a:pt x="1242" y="403"/>
                  <a:pt x="1242" y="421"/>
                </a:cubicBezTo>
                <a:close/>
                <a:moveTo>
                  <a:pt x="1242" y="776"/>
                </a:moveTo>
                <a:lnTo>
                  <a:pt x="1242" y="909"/>
                </a:lnTo>
                <a:cubicBezTo>
                  <a:pt x="1242" y="927"/>
                  <a:pt x="1236" y="943"/>
                  <a:pt x="1223" y="956"/>
                </a:cubicBezTo>
                <a:cubicBezTo>
                  <a:pt x="1210" y="969"/>
                  <a:pt x="1194" y="975"/>
                  <a:pt x="1176" y="975"/>
                </a:cubicBezTo>
                <a:lnTo>
                  <a:pt x="954" y="975"/>
                </a:lnTo>
                <a:cubicBezTo>
                  <a:pt x="935" y="975"/>
                  <a:pt x="920" y="969"/>
                  <a:pt x="907" y="956"/>
                </a:cubicBezTo>
                <a:cubicBezTo>
                  <a:pt x="894" y="943"/>
                  <a:pt x="887" y="927"/>
                  <a:pt x="887" y="909"/>
                </a:cubicBezTo>
                <a:lnTo>
                  <a:pt x="887" y="776"/>
                </a:lnTo>
                <a:cubicBezTo>
                  <a:pt x="887" y="757"/>
                  <a:pt x="894" y="742"/>
                  <a:pt x="907" y="729"/>
                </a:cubicBezTo>
                <a:cubicBezTo>
                  <a:pt x="920" y="716"/>
                  <a:pt x="935" y="709"/>
                  <a:pt x="954" y="709"/>
                </a:cubicBezTo>
                <a:lnTo>
                  <a:pt x="1176" y="709"/>
                </a:lnTo>
                <a:cubicBezTo>
                  <a:pt x="1194" y="709"/>
                  <a:pt x="1210" y="716"/>
                  <a:pt x="1223" y="729"/>
                </a:cubicBezTo>
                <a:cubicBezTo>
                  <a:pt x="1236" y="742"/>
                  <a:pt x="1242" y="757"/>
                  <a:pt x="1242" y="77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 name="Freeform 12">
            <a:extLst>
              <a:ext uri="{FF2B5EF4-FFF2-40B4-BE49-F238E27FC236}">
                <a16:creationId xmlns:a16="http://schemas.microsoft.com/office/drawing/2014/main" id="{8E0F16EB-315E-1A2C-0C7B-92D07A999FAC}"/>
              </a:ext>
            </a:extLst>
          </p:cNvPr>
          <p:cNvSpPr>
            <a:spLocks noChangeArrowheads="1"/>
          </p:cNvSpPr>
          <p:nvPr/>
        </p:nvSpPr>
        <p:spPr bwMode="auto">
          <a:xfrm>
            <a:off x="10721181" y="1836737"/>
            <a:ext cx="447675" cy="350838"/>
          </a:xfrm>
          <a:custGeom>
            <a:avLst/>
            <a:gdLst>
              <a:gd name="T0" fmla="*/ 127598 w 1242"/>
              <a:gd name="T1" fmla="*/ 71534 h 976"/>
              <a:gd name="T2" fmla="*/ 103809 w 1242"/>
              <a:gd name="T3" fmla="*/ 95618 h 976"/>
              <a:gd name="T4" fmla="*/ 6848 w 1242"/>
              <a:gd name="T5" fmla="*/ 88428 h 976"/>
              <a:gd name="T6" fmla="*/ 0 w 1242"/>
              <a:gd name="T7" fmla="*/ 23725 h 976"/>
              <a:gd name="T8" fmla="*/ 23789 w 1242"/>
              <a:gd name="T9" fmla="*/ 0 h 976"/>
              <a:gd name="T10" fmla="*/ 120750 w 1242"/>
              <a:gd name="T11" fmla="*/ 6830 h 976"/>
              <a:gd name="T12" fmla="*/ 127598 w 1242"/>
              <a:gd name="T13" fmla="*/ 151335 h 976"/>
              <a:gd name="T14" fmla="*/ 120750 w 1242"/>
              <a:gd name="T15" fmla="*/ 216039 h 976"/>
              <a:gd name="T16" fmla="*/ 23789 w 1242"/>
              <a:gd name="T17" fmla="*/ 223228 h 976"/>
              <a:gd name="T18" fmla="*/ 0 w 1242"/>
              <a:gd name="T19" fmla="*/ 199144 h 976"/>
              <a:gd name="T20" fmla="*/ 6848 w 1242"/>
              <a:gd name="T21" fmla="*/ 134440 h 976"/>
              <a:gd name="T22" fmla="*/ 103809 w 1242"/>
              <a:gd name="T23" fmla="*/ 127610 h 976"/>
              <a:gd name="T24" fmla="*/ 127598 w 1242"/>
              <a:gd name="T25" fmla="*/ 151335 h 976"/>
              <a:gd name="T26" fmla="*/ 127598 w 1242"/>
              <a:gd name="T27" fmla="*/ 326754 h 976"/>
              <a:gd name="T28" fmla="*/ 103809 w 1242"/>
              <a:gd name="T29" fmla="*/ 350479 h 976"/>
              <a:gd name="T30" fmla="*/ 6848 w 1242"/>
              <a:gd name="T31" fmla="*/ 343649 h 976"/>
              <a:gd name="T32" fmla="*/ 0 w 1242"/>
              <a:gd name="T33" fmla="*/ 278945 h 976"/>
              <a:gd name="T34" fmla="*/ 23789 w 1242"/>
              <a:gd name="T35" fmla="*/ 254861 h 976"/>
              <a:gd name="T36" fmla="*/ 120750 w 1242"/>
              <a:gd name="T37" fmla="*/ 262050 h 976"/>
              <a:gd name="T38" fmla="*/ 447315 w 1242"/>
              <a:gd name="T39" fmla="*/ 23725 h 976"/>
              <a:gd name="T40" fmla="*/ 440466 w 1242"/>
              <a:gd name="T41" fmla="*/ 88428 h 976"/>
              <a:gd name="T42" fmla="*/ 183828 w 1242"/>
              <a:gd name="T43" fmla="*/ 95618 h 976"/>
              <a:gd name="T44" fmla="*/ 159678 w 1242"/>
              <a:gd name="T45" fmla="*/ 71534 h 976"/>
              <a:gd name="T46" fmla="*/ 166526 w 1242"/>
              <a:gd name="T47" fmla="*/ 6830 h 976"/>
              <a:gd name="T48" fmla="*/ 423525 w 1242"/>
              <a:gd name="T49" fmla="*/ 0 h 976"/>
              <a:gd name="T50" fmla="*/ 447315 w 1242"/>
              <a:gd name="T51" fmla="*/ 23725 h 976"/>
              <a:gd name="T52" fmla="*/ 447315 w 1242"/>
              <a:gd name="T53" fmla="*/ 199144 h 976"/>
              <a:gd name="T54" fmla="*/ 423525 w 1242"/>
              <a:gd name="T55" fmla="*/ 223228 h 976"/>
              <a:gd name="T56" fmla="*/ 166526 w 1242"/>
              <a:gd name="T57" fmla="*/ 216039 h 976"/>
              <a:gd name="T58" fmla="*/ 159678 w 1242"/>
              <a:gd name="T59" fmla="*/ 151335 h 976"/>
              <a:gd name="T60" fmla="*/ 183828 w 1242"/>
              <a:gd name="T61" fmla="*/ 127610 h 976"/>
              <a:gd name="T62" fmla="*/ 440466 w 1242"/>
              <a:gd name="T63" fmla="*/ 134440 h 976"/>
              <a:gd name="T64" fmla="*/ 447315 w 1242"/>
              <a:gd name="T65" fmla="*/ 278945 h 976"/>
              <a:gd name="T66" fmla="*/ 440466 w 1242"/>
              <a:gd name="T67" fmla="*/ 343649 h 976"/>
              <a:gd name="T68" fmla="*/ 183828 w 1242"/>
              <a:gd name="T69" fmla="*/ 350479 h 976"/>
              <a:gd name="T70" fmla="*/ 159678 w 1242"/>
              <a:gd name="T71" fmla="*/ 326754 h 976"/>
              <a:gd name="T72" fmla="*/ 166526 w 1242"/>
              <a:gd name="T73" fmla="*/ 262050 h 976"/>
              <a:gd name="T74" fmla="*/ 423525 w 1242"/>
              <a:gd name="T75" fmla="*/ 254861 h 976"/>
              <a:gd name="T76" fmla="*/ 447315 w 1242"/>
              <a:gd name="T77" fmla="*/ 278945 h 97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42" h="976">
                <a:moveTo>
                  <a:pt x="354" y="66"/>
                </a:moveTo>
                <a:lnTo>
                  <a:pt x="354" y="199"/>
                </a:lnTo>
                <a:cubicBezTo>
                  <a:pt x="354" y="218"/>
                  <a:pt x="348" y="233"/>
                  <a:pt x="335" y="246"/>
                </a:cubicBezTo>
                <a:cubicBezTo>
                  <a:pt x="322" y="259"/>
                  <a:pt x="306" y="266"/>
                  <a:pt x="288" y="266"/>
                </a:cubicBezTo>
                <a:lnTo>
                  <a:pt x="66" y="266"/>
                </a:lnTo>
                <a:cubicBezTo>
                  <a:pt x="48" y="266"/>
                  <a:pt x="32" y="259"/>
                  <a:pt x="19" y="246"/>
                </a:cubicBezTo>
                <a:cubicBezTo>
                  <a:pt x="6" y="233"/>
                  <a:pt x="0" y="218"/>
                  <a:pt x="0" y="199"/>
                </a:cubicBezTo>
                <a:lnTo>
                  <a:pt x="0" y="66"/>
                </a:lnTo>
                <a:cubicBezTo>
                  <a:pt x="0" y="48"/>
                  <a:pt x="6" y="32"/>
                  <a:pt x="19" y="19"/>
                </a:cubicBezTo>
                <a:cubicBezTo>
                  <a:pt x="32" y="6"/>
                  <a:pt x="48" y="0"/>
                  <a:pt x="66" y="0"/>
                </a:cubicBezTo>
                <a:lnTo>
                  <a:pt x="288" y="0"/>
                </a:lnTo>
                <a:cubicBezTo>
                  <a:pt x="306" y="0"/>
                  <a:pt x="322" y="6"/>
                  <a:pt x="335" y="19"/>
                </a:cubicBezTo>
                <a:cubicBezTo>
                  <a:pt x="348" y="32"/>
                  <a:pt x="354" y="48"/>
                  <a:pt x="354" y="66"/>
                </a:cubicBezTo>
                <a:close/>
                <a:moveTo>
                  <a:pt x="354" y="421"/>
                </a:moveTo>
                <a:lnTo>
                  <a:pt x="354" y="554"/>
                </a:lnTo>
                <a:cubicBezTo>
                  <a:pt x="354" y="573"/>
                  <a:pt x="348" y="588"/>
                  <a:pt x="335" y="601"/>
                </a:cubicBezTo>
                <a:cubicBezTo>
                  <a:pt x="322" y="614"/>
                  <a:pt x="306" y="621"/>
                  <a:pt x="288" y="621"/>
                </a:cubicBezTo>
                <a:lnTo>
                  <a:pt x="66" y="621"/>
                </a:lnTo>
                <a:cubicBezTo>
                  <a:pt x="48" y="621"/>
                  <a:pt x="32" y="614"/>
                  <a:pt x="19" y="601"/>
                </a:cubicBezTo>
                <a:cubicBezTo>
                  <a:pt x="6" y="588"/>
                  <a:pt x="0" y="573"/>
                  <a:pt x="0" y="554"/>
                </a:cubicBezTo>
                <a:lnTo>
                  <a:pt x="0" y="421"/>
                </a:lnTo>
                <a:cubicBezTo>
                  <a:pt x="0" y="403"/>
                  <a:pt x="6" y="387"/>
                  <a:pt x="19" y="374"/>
                </a:cubicBezTo>
                <a:cubicBezTo>
                  <a:pt x="32" y="361"/>
                  <a:pt x="48" y="355"/>
                  <a:pt x="66" y="355"/>
                </a:cubicBezTo>
                <a:lnTo>
                  <a:pt x="288" y="355"/>
                </a:lnTo>
                <a:cubicBezTo>
                  <a:pt x="306" y="355"/>
                  <a:pt x="322" y="361"/>
                  <a:pt x="335" y="374"/>
                </a:cubicBezTo>
                <a:cubicBezTo>
                  <a:pt x="348" y="387"/>
                  <a:pt x="354" y="403"/>
                  <a:pt x="354" y="421"/>
                </a:cubicBezTo>
                <a:close/>
                <a:moveTo>
                  <a:pt x="354" y="776"/>
                </a:moveTo>
                <a:lnTo>
                  <a:pt x="354" y="909"/>
                </a:lnTo>
                <a:cubicBezTo>
                  <a:pt x="354" y="927"/>
                  <a:pt x="348" y="943"/>
                  <a:pt x="335" y="956"/>
                </a:cubicBezTo>
                <a:cubicBezTo>
                  <a:pt x="322" y="969"/>
                  <a:pt x="306" y="975"/>
                  <a:pt x="288" y="975"/>
                </a:cubicBezTo>
                <a:lnTo>
                  <a:pt x="66" y="975"/>
                </a:lnTo>
                <a:cubicBezTo>
                  <a:pt x="48" y="975"/>
                  <a:pt x="32" y="969"/>
                  <a:pt x="19" y="956"/>
                </a:cubicBezTo>
                <a:cubicBezTo>
                  <a:pt x="6" y="943"/>
                  <a:pt x="0" y="927"/>
                  <a:pt x="0" y="909"/>
                </a:cubicBezTo>
                <a:lnTo>
                  <a:pt x="0" y="776"/>
                </a:lnTo>
                <a:cubicBezTo>
                  <a:pt x="0" y="757"/>
                  <a:pt x="6" y="742"/>
                  <a:pt x="19" y="729"/>
                </a:cubicBezTo>
                <a:cubicBezTo>
                  <a:pt x="32" y="716"/>
                  <a:pt x="48" y="709"/>
                  <a:pt x="66" y="709"/>
                </a:cubicBezTo>
                <a:lnTo>
                  <a:pt x="288" y="709"/>
                </a:lnTo>
                <a:cubicBezTo>
                  <a:pt x="306" y="709"/>
                  <a:pt x="322" y="716"/>
                  <a:pt x="335" y="729"/>
                </a:cubicBezTo>
                <a:cubicBezTo>
                  <a:pt x="348" y="742"/>
                  <a:pt x="354" y="757"/>
                  <a:pt x="354" y="776"/>
                </a:cubicBezTo>
                <a:close/>
                <a:moveTo>
                  <a:pt x="1241" y="66"/>
                </a:moveTo>
                <a:lnTo>
                  <a:pt x="1241" y="199"/>
                </a:lnTo>
                <a:cubicBezTo>
                  <a:pt x="1241" y="218"/>
                  <a:pt x="1235" y="233"/>
                  <a:pt x="1222" y="246"/>
                </a:cubicBezTo>
                <a:cubicBezTo>
                  <a:pt x="1209" y="259"/>
                  <a:pt x="1193" y="266"/>
                  <a:pt x="1175" y="266"/>
                </a:cubicBezTo>
                <a:lnTo>
                  <a:pt x="510" y="266"/>
                </a:lnTo>
                <a:cubicBezTo>
                  <a:pt x="491" y="266"/>
                  <a:pt x="475" y="259"/>
                  <a:pt x="462" y="246"/>
                </a:cubicBezTo>
                <a:cubicBezTo>
                  <a:pt x="450" y="233"/>
                  <a:pt x="443" y="218"/>
                  <a:pt x="443" y="199"/>
                </a:cubicBezTo>
                <a:lnTo>
                  <a:pt x="443" y="66"/>
                </a:lnTo>
                <a:cubicBezTo>
                  <a:pt x="443" y="48"/>
                  <a:pt x="449" y="32"/>
                  <a:pt x="462" y="19"/>
                </a:cubicBezTo>
                <a:cubicBezTo>
                  <a:pt x="475" y="6"/>
                  <a:pt x="491" y="0"/>
                  <a:pt x="510" y="0"/>
                </a:cubicBezTo>
                <a:lnTo>
                  <a:pt x="1175" y="0"/>
                </a:lnTo>
                <a:cubicBezTo>
                  <a:pt x="1193" y="0"/>
                  <a:pt x="1209" y="6"/>
                  <a:pt x="1222" y="19"/>
                </a:cubicBezTo>
                <a:cubicBezTo>
                  <a:pt x="1235" y="32"/>
                  <a:pt x="1241" y="48"/>
                  <a:pt x="1241" y="66"/>
                </a:cubicBezTo>
                <a:close/>
                <a:moveTo>
                  <a:pt x="1241" y="421"/>
                </a:moveTo>
                <a:lnTo>
                  <a:pt x="1241" y="554"/>
                </a:lnTo>
                <a:cubicBezTo>
                  <a:pt x="1241" y="573"/>
                  <a:pt x="1235" y="588"/>
                  <a:pt x="1222" y="601"/>
                </a:cubicBezTo>
                <a:cubicBezTo>
                  <a:pt x="1209" y="614"/>
                  <a:pt x="1193" y="621"/>
                  <a:pt x="1175" y="621"/>
                </a:cubicBezTo>
                <a:lnTo>
                  <a:pt x="510" y="621"/>
                </a:lnTo>
                <a:cubicBezTo>
                  <a:pt x="491" y="621"/>
                  <a:pt x="475" y="614"/>
                  <a:pt x="462" y="601"/>
                </a:cubicBezTo>
                <a:cubicBezTo>
                  <a:pt x="450" y="588"/>
                  <a:pt x="443" y="573"/>
                  <a:pt x="443" y="554"/>
                </a:cubicBezTo>
                <a:lnTo>
                  <a:pt x="443" y="421"/>
                </a:lnTo>
                <a:cubicBezTo>
                  <a:pt x="443" y="403"/>
                  <a:pt x="449" y="387"/>
                  <a:pt x="462" y="374"/>
                </a:cubicBezTo>
                <a:cubicBezTo>
                  <a:pt x="475" y="361"/>
                  <a:pt x="491" y="355"/>
                  <a:pt x="510" y="355"/>
                </a:cubicBezTo>
                <a:lnTo>
                  <a:pt x="1175" y="355"/>
                </a:lnTo>
                <a:cubicBezTo>
                  <a:pt x="1193" y="355"/>
                  <a:pt x="1209" y="361"/>
                  <a:pt x="1222" y="374"/>
                </a:cubicBezTo>
                <a:cubicBezTo>
                  <a:pt x="1235" y="387"/>
                  <a:pt x="1241" y="403"/>
                  <a:pt x="1241" y="421"/>
                </a:cubicBezTo>
                <a:close/>
                <a:moveTo>
                  <a:pt x="1241" y="776"/>
                </a:moveTo>
                <a:lnTo>
                  <a:pt x="1241" y="909"/>
                </a:lnTo>
                <a:cubicBezTo>
                  <a:pt x="1241" y="927"/>
                  <a:pt x="1235" y="943"/>
                  <a:pt x="1222" y="956"/>
                </a:cubicBezTo>
                <a:cubicBezTo>
                  <a:pt x="1209" y="969"/>
                  <a:pt x="1193" y="975"/>
                  <a:pt x="1175" y="975"/>
                </a:cubicBezTo>
                <a:lnTo>
                  <a:pt x="510" y="975"/>
                </a:lnTo>
                <a:cubicBezTo>
                  <a:pt x="491" y="975"/>
                  <a:pt x="475" y="969"/>
                  <a:pt x="462" y="956"/>
                </a:cubicBezTo>
                <a:cubicBezTo>
                  <a:pt x="450" y="943"/>
                  <a:pt x="443" y="927"/>
                  <a:pt x="443" y="909"/>
                </a:cubicBezTo>
                <a:lnTo>
                  <a:pt x="443" y="776"/>
                </a:lnTo>
                <a:cubicBezTo>
                  <a:pt x="443" y="757"/>
                  <a:pt x="449" y="742"/>
                  <a:pt x="462" y="729"/>
                </a:cubicBezTo>
                <a:cubicBezTo>
                  <a:pt x="475" y="716"/>
                  <a:pt x="491" y="709"/>
                  <a:pt x="510" y="709"/>
                </a:cubicBezTo>
                <a:lnTo>
                  <a:pt x="1175" y="709"/>
                </a:lnTo>
                <a:cubicBezTo>
                  <a:pt x="1193" y="709"/>
                  <a:pt x="1209" y="716"/>
                  <a:pt x="1222" y="729"/>
                </a:cubicBezTo>
                <a:cubicBezTo>
                  <a:pt x="1235" y="742"/>
                  <a:pt x="1241" y="757"/>
                  <a:pt x="1241" y="77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 name="Freeform 13">
            <a:extLst>
              <a:ext uri="{FF2B5EF4-FFF2-40B4-BE49-F238E27FC236}">
                <a16:creationId xmlns:a16="http://schemas.microsoft.com/office/drawing/2014/main" id="{4C91500E-A075-1D47-54F5-82E259370551}"/>
              </a:ext>
            </a:extLst>
          </p:cNvPr>
          <p:cNvSpPr>
            <a:spLocks noChangeArrowheads="1"/>
          </p:cNvSpPr>
          <p:nvPr/>
        </p:nvSpPr>
        <p:spPr bwMode="auto">
          <a:xfrm>
            <a:off x="11480006" y="1887537"/>
            <a:ext cx="387350" cy="296863"/>
          </a:xfrm>
          <a:custGeom>
            <a:avLst/>
            <a:gdLst>
              <a:gd name="T0" fmla="*/ 386990 w 1075"/>
              <a:gd name="T1" fmla="*/ 57643 h 824"/>
              <a:gd name="T2" fmla="*/ 380143 w 1075"/>
              <a:gd name="T3" fmla="*/ 74576 h 824"/>
              <a:gd name="T4" fmla="*/ 199260 w 1075"/>
              <a:gd name="T5" fmla="*/ 255432 h 824"/>
              <a:gd name="T6" fmla="*/ 165389 w 1075"/>
              <a:gd name="T7" fmla="*/ 289297 h 824"/>
              <a:gd name="T8" fmla="*/ 148454 w 1075"/>
              <a:gd name="T9" fmla="*/ 296503 h 824"/>
              <a:gd name="T10" fmla="*/ 131519 w 1075"/>
              <a:gd name="T11" fmla="*/ 289297 h 824"/>
              <a:gd name="T12" fmla="*/ 97648 w 1075"/>
              <a:gd name="T13" fmla="*/ 255432 h 824"/>
              <a:gd name="T14" fmla="*/ 7207 w 1075"/>
              <a:gd name="T15" fmla="*/ 165004 h 824"/>
              <a:gd name="T16" fmla="*/ 0 w 1075"/>
              <a:gd name="T17" fmla="*/ 148071 h 824"/>
              <a:gd name="T18" fmla="*/ 7207 w 1075"/>
              <a:gd name="T19" fmla="*/ 131139 h 824"/>
              <a:gd name="T20" fmla="*/ 41077 w 1075"/>
              <a:gd name="T21" fmla="*/ 97273 h 824"/>
              <a:gd name="T22" fmla="*/ 58012 w 1075"/>
              <a:gd name="T23" fmla="*/ 90068 h 824"/>
              <a:gd name="T24" fmla="*/ 74948 w 1075"/>
              <a:gd name="T25" fmla="*/ 97273 h 824"/>
              <a:gd name="T26" fmla="*/ 148454 w 1075"/>
              <a:gd name="T27" fmla="*/ 170768 h 824"/>
              <a:gd name="T28" fmla="*/ 312402 w 1075"/>
              <a:gd name="T29" fmla="*/ 6845 h 824"/>
              <a:gd name="T30" fmla="*/ 329338 w 1075"/>
              <a:gd name="T31" fmla="*/ 0 h 824"/>
              <a:gd name="T32" fmla="*/ 346273 w 1075"/>
              <a:gd name="T33" fmla="*/ 6845 h 824"/>
              <a:gd name="T34" fmla="*/ 380143 w 1075"/>
              <a:gd name="T35" fmla="*/ 40711 h 824"/>
              <a:gd name="T36" fmla="*/ 386990 w 1075"/>
              <a:gd name="T37" fmla="*/ 57643 h 8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75" h="824">
                <a:moveTo>
                  <a:pt x="1074" y="160"/>
                </a:moveTo>
                <a:cubicBezTo>
                  <a:pt x="1074" y="179"/>
                  <a:pt x="1068" y="194"/>
                  <a:pt x="1055" y="207"/>
                </a:cubicBezTo>
                <a:lnTo>
                  <a:pt x="553" y="709"/>
                </a:lnTo>
                <a:lnTo>
                  <a:pt x="459" y="803"/>
                </a:lnTo>
                <a:cubicBezTo>
                  <a:pt x="446" y="816"/>
                  <a:pt x="430" y="823"/>
                  <a:pt x="412" y="823"/>
                </a:cubicBezTo>
                <a:cubicBezTo>
                  <a:pt x="393" y="823"/>
                  <a:pt x="378" y="816"/>
                  <a:pt x="365" y="803"/>
                </a:cubicBezTo>
                <a:lnTo>
                  <a:pt x="271" y="709"/>
                </a:lnTo>
                <a:lnTo>
                  <a:pt x="20" y="458"/>
                </a:lnTo>
                <a:cubicBezTo>
                  <a:pt x="7" y="445"/>
                  <a:pt x="0" y="430"/>
                  <a:pt x="0" y="411"/>
                </a:cubicBezTo>
                <a:cubicBezTo>
                  <a:pt x="0" y="393"/>
                  <a:pt x="7" y="377"/>
                  <a:pt x="20" y="364"/>
                </a:cubicBezTo>
                <a:lnTo>
                  <a:pt x="114" y="270"/>
                </a:lnTo>
                <a:cubicBezTo>
                  <a:pt x="127" y="257"/>
                  <a:pt x="143" y="250"/>
                  <a:pt x="161" y="250"/>
                </a:cubicBezTo>
                <a:cubicBezTo>
                  <a:pt x="180" y="250"/>
                  <a:pt x="195" y="257"/>
                  <a:pt x="208" y="270"/>
                </a:cubicBezTo>
                <a:lnTo>
                  <a:pt x="412" y="474"/>
                </a:lnTo>
                <a:lnTo>
                  <a:pt x="867" y="19"/>
                </a:lnTo>
                <a:cubicBezTo>
                  <a:pt x="880" y="6"/>
                  <a:pt x="895" y="0"/>
                  <a:pt x="914" y="0"/>
                </a:cubicBezTo>
                <a:cubicBezTo>
                  <a:pt x="932" y="0"/>
                  <a:pt x="948" y="6"/>
                  <a:pt x="961" y="19"/>
                </a:cubicBezTo>
                <a:lnTo>
                  <a:pt x="1055" y="113"/>
                </a:lnTo>
                <a:cubicBezTo>
                  <a:pt x="1068" y="126"/>
                  <a:pt x="1074" y="142"/>
                  <a:pt x="1074" y="16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 name="Freeform 14">
            <a:extLst>
              <a:ext uri="{FF2B5EF4-FFF2-40B4-BE49-F238E27FC236}">
                <a16:creationId xmlns:a16="http://schemas.microsoft.com/office/drawing/2014/main" id="{4943344F-07FA-E356-0089-0A939766D7C6}"/>
              </a:ext>
            </a:extLst>
          </p:cNvPr>
          <p:cNvSpPr>
            <a:spLocks noChangeArrowheads="1"/>
          </p:cNvSpPr>
          <p:nvPr/>
        </p:nvSpPr>
        <p:spPr bwMode="auto">
          <a:xfrm>
            <a:off x="12205494" y="1895475"/>
            <a:ext cx="296862" cy="296862"/>
          </a:xfrm>
          <a:custGeom>
            <a:avLst/>
            <a:gdLst>
              <a:gd name="T0" fmla="*/ 296501 w 823"/>
              <a:gd name="T1" fmla="*/ 238498 h 824"/>
              <a:gd name="T2" fmla="*/ 289648 w 823"/>
              <a:gd name="T3" fmla="*/ 255431 h 824"/>
              <a:gd name="T4" fmla="*/ 255381 w 823"/>
              <a:gd name="T5" fmla="*/ 289296 h 824"/>
              <a:gd name="T6" fmla="*/ 238427 w 823"/>
              <a:gd name="T7" fmla="*/ 296502 h 824"/>
              <a:gd name="T8" fmla="*/ 221474 w 823"/>
              <a:gd name="T9" fmla="*/ 289296 h 824"/>
              <a:gd name="T10" fmla="*/ 147890 w 823"/>
              <a:gd name="T11" fmla="*/ 216162 h 824"/>
              <a:gd name="T12" fmla="*/ 74666 w 823"/>
              <a:gd name="T13" fmla="*/ 289296 h 824"/>
              <a:gd name="T14" fmla="*/ 57713 w 823"/>
              <a:gd name="T15" fmla="*/ 296502 h 824"/>
              <a:gd name="T16" fmla="*/ 40399 w 823"/>
              <a:gd name="T17" fmla="*/ 289296 h 824"/>
              <a:gd name="T18" fmla="*/ 6493 w 823"/>
              <a:gd name="T19" fmla="*/ 255431 h 824"/>
              <a:gd name="T20" fmla="*/ 0 w 823"/>
              <a:gd name="T21" fmla="*/ 238498 h 824"/>
              <a:gd name="T22" fmla="*/ 6493 w 823"/>
              <a:gd name="T23" fmla="*/ 221566 h 824"/>
              <a:gd name="T24" fmla="*/ 80077 w 823"/>
              <a:gd name="T25" fmla="*/ 148071 h 824"/>
              <a:gd name="T26" fmla="*/ 6493 w 823"/>
              <a:gd name="T27" fmla="*/ 74936 h 824"/>
              <a:gd name="T28" fmla="*/ 0 w 823"/>
              <a:gd name="T29" fmla="*/ 57643 h 824"/>
              <a:gd name="T30" fmla="*/ 6493 w 823"/>
              <a:gd name="T31" fmla="*/ 40710 h 824"/>
              <a:gd name="T32" fmla="*/ 40399 w 823"/>
              <a:gd name="T33" fmla="*/ 6845 h 824"/>
              <a:gd name="T34" fmla="*/ 57713 w 823"/>
              <a:gd name="T35" fmla="*/ 0 h 824"/>
              <a:gd name="T36" fmla="*/ 74666 w 823"/>
              <a:gd name="T37" fmla="*/ 6845 h 824"/>
              <a:gd name="T38" fmla="*/ 147890 w 823"/>
              <a:gd name="T39" fmla="*/ 80340 h 824"/>
              <a:gd name="T40" fmla="*/ 221474 w 823"/>
              <a:gd name="T41" fmla="*/ 6845 h 824"/>
              <a:gd name="T42" fmla="*/ 238427 w 823"/>
              <a:gd name="T43" fmla="*/ 0 h 824"/>
              <a:gd name="T44" fmla="*/ 255381 w 823"/>
              <a:gd name="T45" fmla="*/ 6845 h 824"/>
              <a:gd name="T46" fmla="*/ 289648 w 823"/>
              <a:gd name="T47" fmla="*/ 40710 h 824"/>
              <a:gd name="T48" fmla="*/ 296501 w 823"/>
              <a:gd name="T49" fmla="*/ 57643 h 824"/>
              <a:gd name="T50" fmla="*/ 289648 w 823"/>
              <a:gd name="T51" fmla="*/ 74936 h 824"/>
              <a:gd name="T52" fmla="*/ 216064 w 823"/>
              <a:gd name="T53" fmla="*/ 148071 h 824"/>
              <a:gd name="T54" fmla="*/ 289648 w 823"/>
              <a:gd name="T55" fmla="*/ 221566 h 824"/>
              <a:gd name="T56" fmla="*/ 296501 w 823"/>
              <a:gd name="T57" fmla="*/ 238498 h 82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23" h="824">
                <a:moveTo>
                  <a:pt x="822" y="662"/>
                </a:moveTo>
                <a:cubicBezTo>
                  <a:pt x="822" y="681"/>
                  <a:pt x="816" y="696"/>
                  <a:pt x="803" y="709"/>
                </a:cubicBezTo>
                <a:lnTo>
                  <a:pt x="708" y="803"/>
                </a:lnTo>
                <a:cubicBezTo>
                  <a:pt x="695" y="816"/>
                  <a:pt x="680" y="823"/>
                  <a:pt x="661" y="823"/>
                </a:cubicBezTo>
                <a:cubicBezTo>
                  <a:pt x="643" y="823"/>
                  <a:pt x="627" y="816"/>
                  <a:pt x="614" y="803"/>
                </a:cubicBezTo>
                <a:lnTo>
                  <a:pt x="410" y="600"/>
                </a:lnTo>
                <a:lnTo>
                  <a:pt x="207" y="803"/>
                </a:lnTo>
                <a:cubicBezTo>
                  <a:pt x="194" y="816"/>
                  <a:pt x="179" y="823"/>
                  <a:pt x="160" y="823"/>
                </a:cubicBezTo>
                <a:cubicBezTo>
                  <a:pt x="142" y="823"/>
                  <a:pt x="125" y="816"/>
                  <a:pt x="112" y="803"/>
                </a:cubicBezTo>
                <a:lnTo>
                  <a:pt x="18" y="709"/>
                </a:lnTo>
                <a:cubicBezTo>
                  <a:pt x="6" y="696"/>
                  <a:pt x="0" y="680"/>
                  <a:pt x="0" y="662"/>
                </a:cubicBezTo>
                <a:cubicBezTo>
                  <a:pt x="0" y="643"/>
                  <a:pt x="6" y="628"/>
                  <a:pt x="18" y="615"/>
                </a:cubicBezTo>
                <a:lnTo>
                  <a:pt x="222" y="411"/>
                </a:lnTo>
                <a:lnTo>
                  <a:pt x="18" y="208"/>
                </a:lnTo>
                <a:cubicBezTo>
                  <a:pt x="6" y="195"/>
                  <a:pt x="0" y="179"/>
                  <a:pt x="0" y="160"/>
                </a:cubicBezTo>
                <a:cubicBezTo>
                  <a:pt x="0" y="142"/>
                  <a:pt x="6" y="126"/>
                  <a:pt x="18" y="113"/>
                </a:cubicBezTo>
                <a:lnTo>
                  <a:pt x="112" y="19"/>
                </a:lnTo>
                <a:cubicBezTo>
                  <a:pt x="125" y="6"/>
                  <a:pt x="142" y="0"/>
                  <a:pt x="160" y="0"/>
                </a:cubicBezTo>
                <a:cubicBezTo>
                  <a:pt x="179" y="0"/>
                  <a:pt x="194" y="6"/>
                  <a:pt x="207" y="19"/>
                </a:cubicBezTo>
                <a:lnTo>
                  <a:pt x="410" y="223"/>
                </a:lnTo>
                <a:lnTo>
                  <a:pt x="614" y="19"/>
                </a:lnTo>
                <a:cubicBezTo>
                  <a:pt x="627" y="6"/>
                  <a:pt x="643" y="0"/>
                  <a:pt x="661" y="0"/>
                </a:cubicBezTo>
                <a:cubicBezTo>
                  <a:pt x="680" y="0"/>
                  <a:pt x="695" y="6"/>
                  <a:pt x="708" y="19"/>
                </a:cubicBezTo>
                <a:lnTo>
                  <a:pt x="803" y="113"/>
                </a:lnTo>
                <a:cubicBezTo>
                  <a:pt x="816" y="126"/>
                  <a:pt x="822" y="142"/>
                  <a:pt x="822" y="160"/>
                </a:cubicBezTo>
                <a:cubicBezTo>
                  <a:pt x="822" y="179"/>
                  <a:pt x="816" y="195"/>
                  <a:pt x="803" y="208"/>
                </a:cubicBezTo>
                <a:lnTo>
                  <a:pt x="599" y="411"/>
                </a:lnTo>
                <a:lnTo>
                  <a:pt x="803" y="615"/>
                </a:lnTo>
                <a:cubicBezTo>
                  <a:pt x="816" y="628"/>
                  <a:pt x="822" y="644"/>
                  <a:pt x="822" y="662"/>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 name="Freeform 15">
            <a:extLst>
              <a:ext uri="{FF2B5EF4-FFF2-40B4-BE49-F238E27FC236}">
                <a16:creationId xmlns:a16="http://schemas.microsoft.com/office/drawing/2014/main" id="{4D0AA330-F9DA-8EE1-4D7D-DD34E9C9E948}"/>
              </a:ext>
            </a:extLst>
          </p:cNvPr>
          <p:cNvSpPr>
            <a:spLocks noChangeArrowheads="1"/>
          </p:cNvSpPr>
          <p:nvPr/>
        </p:nvSpPr>
        <p:spPr bwMode="auto">
          <a:xfrm>
            <a:off x="12810331" y="1836737"/>
            <a:ext cx="415925" cy="415925"/>
          </a:xfrm>
          <a:custGeom>
            <a:avLst/>
            <a:gdLst>
              <a:gd name="T0" fmla="*/ 415565 w 1154"/>
              <a:gd name="T1" fmla="*/ 383487 h 1154"/>
              <a:gd name="T2" fmla="*/ 406194 w 1154"/>
              <a:gd name="T3" fmla="*/ 406194 h 1154"/>
              <a:gd name="T4" fmla="*/ 383487 w 1154"/>
              <a:gd name="T5" fmla="*/ 415565 h 1154"/>
              <a:gd name="T6" fmla="*/ 361141 w 1154"/>
              <a:gd name="T7" fmla="*/ 405833 h 1154"/>
              <a:gd name="T8" fmla="*/ 275361 w 1154"/>
              <a:gd name="T9" fmla="*/ 320414 h 1154"/>
              <a:gd name="T10" fmla="*/ 175525 w 1154"/>
              <a:gd name="T11" fmla="*/ 351410 h 1154"/>
              <a:gd name="T12" fmla="*/ 107405 w 1154"/>
              <a:gd name="T13" fmla="*/ 337714 h 1154"/>
              <a:gd name="T14" fmla="*/ 51180 w 1154"/>
              <a:gd name="T15" fmla="*/ 300230 h 1154"/>
              <a:gd name="T16" fmla="*/ 13696 w 1154"/>
              <a:gd name="T17" fmla="*/ 244005 h 1154"/>
              <a:gd name="T18" fmla="*/ 0 w 1154"/>
              <a:gd name="T19" fmla="*/ 175885 h 1154"/>
              <a:gd name="T20" fmla="*/ 13696 w 1154"/>
              <a:gd name="T21" fmla="*/ 107405 h 1154"/>
              <a:gd name="T22" fmla="*/ 51180 w 1154"/>
              <a:gd name="T23" fmla="*/ 51180 h 1154"/>
              <a:gd name="T24" fmla="*/ 107405 w 1154"/>
              <a:gd name="T25" fmla="*/ 13696 h 1154"/>
              <a:gd name="T26" fmla="*/ 175525 w 1154"/>
              <a:gd name="T27" fmla="*/ 0 h 1154"/>
              <a:gd name="T28" fmla="*/ 244005 w 1154"/>
              <a:gd name="T29" fmla="*/ 13696 h 1154"/>
              <a:gd name="T30" fmla="*/ 300230 w 1154"/>
              <a:gd name="T31" fmla="*/ 51180 h 1154"/>
              <a:gd name="T32" fmla="*/ 337714 w 1154"/>
              <a:gd name="T33" fmla="*/ 107405 h 1154"/>
              <a:gd name="T34" fmla="*/ 351410 w 1154"/>
              <a:gd name="T35" fmla="*/ 175885 h 1154"/>
              <a:gd name="T36" fmla="*/ 320414 w 1154"/>
              <a:gd name="T37" fmla="*/ 275361 h 1154"/>
              <a:gd name="T38" fmla="*/ 406194 w 1154"/>
              <a:gd name="T39" fmla="*/ 361141 h 1154"/>
              <a:gd name="T40" fmla="*/ 415565 w 1154"/>
              <a:gd name="T41" fmla="*/ 383487 h 1154"/>
              <a:gd name="T42" fmla="*/ 254817 w 1154"/>
              <a:gd name="T43" fmla="*/ 254817 h 1154"/>
              <a:gd name="T44" fmla="*/ 287615 w 1154"/>
              <a:gd name="T45" fmla="*/ 175885 h 1154"/>
              <a:gd name="T46" fmla="*/ 254817 w 1154"/>
              <a:gd name="T47" fmla="*/ 96593 h 1154"/>
              <a:gd name="T48" fmla="*/ 175525 w 1154"/>
              <a:gd name="T49" fmla="*/ 63794 h 1154"/>
              <a:gd name="T50" fmla="*/ 96593 w 1154"/>
              <a:gd name="T51" fmla="*/ 96593 h 1154"/>
              <a:gd name="T52" fmla="*/ 63794 w 1154"/>
              <a:gd name="T53" fmla="*/ 175885 h 1154"/>
              <a:gd name="T54" fmla="*/ 96593 w 1154"/>
              <a:gd name="T55" fmla="*/ 254817 h 1154"/>
              <a:gd name="T56" fmla="*/ 175525 w 1154"/>
              <a:gd name="T57" fmla="*/ 287615 h 1154"/>
              <a:gd name="T58" fmla="*/ 254817 w 1154"/>
              <a:gd name="T59" fmla="*/ 254817 h 1154"/>
              <a:gd name="T60" fmla="*/ 255538 w 1154"/>
              <a:gd name="T61" fmla="*/ 167595 h 1154"/>
              <a:gd name="T62" fmla="*/ 255538 w 1154"/>
              <a:gd name="T63" fmla="*/ 183814 h 1154"/>
              <a:gd name="T64" fmla="*/ 253375 w 1154"/>
              <a:gd name="T65" fmla="*/ 189221 h 1154"/>
              <a:gd name="T66" fmla="*/ 247609 w 1154"/>
              <a:gd name="T67" fmla="*/ 191744 h 1154"/>
              <a:gd name="T68" fmla="*/ 191744 w 1154"/>
              <a:gd name="T69" fmla="*/ 191744 h 1154"/>
              <a:gd name="T70" fmla="*/ 191744 w 1154"/>
              <a:gd name="T71" fmla="*/ 247609 h 1154"/>
              <a:gd name="T72" fmla="*/ 189221 w 1154"/>
              <a:gd name="T73" fmla="*/ 253375 h 1154"/>
              <a:gd name="T74" fmla="*/ 183814 w 1154"/>
              <a:gd name="T75" fmla="*/ 255538 h 1154"/>
              <a:gd name="T76" fmla="*/ 167595 w 1154"/>
              <a:gd name="T77" fmla="*/ 255538 h 1154"/>
              <a:gd name="T78" fmla="*/ 162189 w 1154"/>
              <a:gd name="T79" fmla="*/ 253375 h 1154"/>
              <a:gd name="T80" fmla="*/ 159666 w 1154"/>
              <a:gd name="T81" fmla="*/ 247609 h 1154"/>
              <a:gd name="T82" fmla="*/ 159666 w 1154"/>
              <a:gd name="T83" fmla="*/ 191744 h 1154"/>
              <a:gd name="T84" fmla="*/ 103801 w 1154"/>
              <a:gd name="T85" fmla="*/ 191744 h 1154"/>
              <a:gd name="T86" fmla="*/ 98034 w 1154"/>
              <a:gd name="T87" fmla="*/ 189221 h 1154"/>
              <a:gd name="T88" fmla="*/ 95872 w 1154"/>
              <a:gd name="T89" fmla="*/ 183814 h 1154"/>
              <a:gd name="T90" fmla="*/ 95872 w 1154"/>
              <a:gd name="T91" fmla="*/ 167595 h 1154"/>
              <a:gd name="T92" fmla="*/ 98034 w 1154"/>
              <a:gd name="T93" fmla="*/ 162189 h 1154"/>
              <a:gd name="T94" fmla="*/ 103801 w 1154"/>
              <a:gd name="T95" fmla="*/ 159666 h 1154"/>
              <a:gd name="T96" fmla="*/ 159666 w 1154"/>
              <a:gd name="T97" fmla="*/ 159666 h 1154"/>
              <a:gd name="T98" fmla="*/ 159666 w 1154"/>
              <a:gd name="T99" fmla="*/ 103801 h 1154"/>
              <a:gd name="T100" fmla="*/ 162189 w 1154"/>
              <a:gd name="T101" fmla="*/ 98034 h 1154"/>
              <a:gd name="T102" fmla="*/ 167595 w 1154"/>
              <a:gd name="T103" fmla="*/ 95872 h 1154"/>
              <a:gd name="T104" fmla="*/ 183814 w 1154"/>
              <a:gd name="T105" fmla="*/ 95872 h 1154"/>
              <a:gd name="T106" fmla="*/ 189221 w 1154"/>
              <a:gd name="T107" fmla="*/ 98034 h 1154"/>
              <a:gd name="T108" fmla="*/ 191744 w 1154"/>
              <a:gd name="T109" fmla="*/ 103801 h 1154"/>
              <a:gd name="T110" fmla="*/ 191744 w 1154"/>
              <a:gd name="T111" fmla="*/ 159666 h 1154"/>
              <a:gd name="T112" fmla="*/ 247609 w 1154"/>
              <a:gd name="T113" fmla="*/ 159666 h 1154"/>
              <a:gd name="T114" fmla="*/ 253375 w 1154"/>
              <a:gd name="T115" fmla="*/ 162189 h 1154"/>
              <a:gd name="T116" fmla="*/ 255538 w 1154"/>
              <a:gd name="T117" fmla="*/ 167595 h 11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54" h="1154">
                <a:moveTo>
                  <a:pt x="1153" y="1064"/>
                </a:moveTo>
                <a:cubicBezTo>
                  <a:pt x="1153" y="1089"/>
                  <a:pt x="1144" y="1109"/>
                  <a:pt x="1127" y="1127"/>
                </a:cubicBezTo>
                <a:cubicBezTo>
                  <a:pt x="1109" y="1144"/>
                  <a:pt x="1088" y="1153"/>
                  <a:pt x="1064" y="1153"/>
                </a:cubicBezTo>
                <a:cubicBezTo>
                  <a:pt x="1039" y="1153"/>
                  <a:pt x="1018" y="1144"/>
                  <a:pt x="1002" y="1126"/>
                </a:cubicBezTo>
                <a:lnTo>
                  <a:pt x="764" y="889"/>
                </a:lnTo>
                <a:cubicBezTo>
                  <a:pt x="681" y="947"/>
                  <a:pt x="589" y="975"/>
                  <a:pt x="487" y="975"/>
                </a:cubicBezTo>
                <a:cubicBezTo>
                  <a:pt x="421" y="975"/>
                  <a:pt x="358" y="963"/>
                  <a:pt x="298" y="937"/>
                </a:cubicBezTo>
                <a:cubicBezTo>
                  <a:pt x="238" y="911"/>
                  <a:pt x="186" y="877"/>
                  <a:pt x="142" y="833"/>
                </a:cubicBezTo>
                <a:cubicBezTo>
                  <a:pt x="98" y="789"/>
                  <a:pt x="64" y="737"/>
                  <a:pt x="38" y="677"/>
                </a:cubicBezTo>
                <a:cubicBezTo>
                  <a:pt x="12" y="617"/>
                  <a:pt x="0" y="554"/>
                  <a:pt x="0" y="488"/>
                </a:cubicBezTo>
                <a:cubicBezTo>
                  <a:pt x="0" y="422"/>
                  <a:pt x="12" y="358"/>
                  <a:pt x="38" y="298"/>
                </a:cubicBezTo>
                <a:cubicBezTo>
                  <a:pt x="64" y="238"/>
                  <a:pt x="98" y="185"/>
                  <a:pt x="142" y="142"/>
                </a:cubicBezTo>
                <a:cubicBezTo>
                  <a:pt x="186" y="98"/>
                  <a:pt x="238" y="64"/>
                  <a:pt x="298" y="38"/>
                </a:cubicBezTo>
                <a:cubicBezTo>
                  <a:pt x="358" y="13"/>
                  <a:pt x="421" y="0"/>
                  <a:pt x="487" y="0"/>
                </a:cubicBezTo>
                <a:cubicBezTo>
                  <a:pt x="553" y="0"/>
                  <a:pt x="617" y="13"/>
                  <a:pt x="677" y="38"/>
                </a:cubicBezTo>
                <a:cubicBezTo>
                  <a:pt x="737" y="64"/>
                  <a:pt x="790" y="98"/>
                  <a:pt x="833" y="142"/>
                </a:cubicBezTo>
                <a:cubicBezTo>
                  <a:pt x="877" y="185"/>
                  <a:pt x="911" y="238"/>
                  <a:pt x="937" y="298"/>
                </a:cubicBezTo>
                <a:cubicBezTo>
                  <a:pt x="962" y="358"/>
                  <a:pt x="975" y="422"/>
                  <a:pt x="975" y="488"/>
                </a:cubicBezTo>
                <a:cubicBezTo>
                  <a:pt x="975" y="589"/>
                  <a:pt x="947" y="681"/>
                  <a:pt x="889" y="764"/>
                </a:cubicBezTo>
                <a:lnTo>
                  <a:pt x="1127" y="1002"/>
                </a:lnTo>
                <a:cubicBezTo>
                  <a:pt x="1144" y="1019"/>
                  <a:pt x="1153" y="1040"/>
                  <a:pt x="1153" y="1064"/>
                </a:cubicBezTo>
                <a:close/>
                <a:moveTo>
                  <a:pt x="707" y="707"/>
                </a:moveTo>
                <a:cubicBezTo>
                  <a:pt x="767" y="646"/>
                  <a:pt x="798" y="573"/>
                  <a:pt x="798" y="488"/>
                </a:cubicBezTo>
                <a:cubicBezTo>
                  <a:pt x="798" y="402"/>
                  <a:pt x="768" y="328"/>
                  <a:pt x="707" y="268"/>
                </a:cubicBezTo>
                <a:cubicBezTo>
                  <a:pt x="647" y="207"/>
                  <a:pt x="573" y="177"/>
                  <a:pt x="487" y="177"/>
                </a:cubicBezTo>
                <a:cubicBezTo>
                  <a:pt x="402" y="177"/>
                  <a:pt x="329" y="208"/>
                  <a:pt x="268" y="268"/>
                </a:cubicBezTo>
                <a:cubicBezTo>
                  <a:pt x="207" y="329"/>
                  <a:pt x="177" y="402"/>
                  <a:pt x="177" y="488"/>
                </a:cubicBezTo>
                <a:cubicBezTo>
                  <a:pt x="177" y="573"/>
                  <a:pt x="207" y="646"/>
                  <a:pt x="268" y="707"/>
                </a:cubicBezTo>
                <a:cubicBezTo>
                  <a:pt x="329" y="768"/>
                  <a:pt x="402" y="798"/>
                  <a:pt x="487" y="798"/>
                </a:cubicBezTo>
                <a:cubicBezTo>
                  <a:pt x="573" y="798"/>
                  <a:pt x="646" y="768"/>
                  <a:pt x="707" y="707"/>
                </a:cubicBezTo>
                <a:close/>
                <a:moveTo>
                  <a:pt x="709" y="465"/>
                </a:moveTo>
                <a:lnTo>
                  <a:pt x="709" y="510"/>
                </a:lnTo>
                <a:cubicBezTo>
                  <a:pt x="709" y="516"/>
                  <a:pt x="707" y="521"/>
                  <a:pt x="703" y="525"/>
                </a:cubicBezTo>
                <a:cubicBezTo>
                  <a:pt x="698" y="530"/>
                  <a:pt x="693" y="532"/>
                  <a:pt x="687" y="532"/>
                </a:cubicBezTo>
                <a:lnTo>
                  <a:pt x="532" y="532"/>
                </a:lnTo>
                <a:lnTo>
                  <a:pt x="532" y="687"/>
                </a:lnTo>
                <a:cubicBezTo>
                  <a:pt x="532" y="693"/>
                  <a:pt x="530" y="698"/>
                  <a:pt x="525" y="703"/>
                </a:cubicBezTo>
                <a:cubicBezTo>
                  <a:pt x="521" y="707"/>
                  <a:pt x="516" y="709"/>
                  <a:pt x="510" y="709"/>
                </a:cubicBezTo>
                <a:lnTo>
                  <a:pt x="465" y="709"/>
                </a:lnTo>
                <a:cubicBezTo>
                  <a:pt x="459" y="709"/>
                  <a:pt x="455" y="707"/>
                  <a:pt x="450" y="703"/>
                </a:cubicBezTo>
                <a:cubicBezTo>
                  <a:pt x="446" y="698"/>
                  <a:pt x="443" y="693"/>
                  <a:pt x="443" y="687"/>
                </a:cubicBezTo>
                <a:lnTo>
                  <a:pt x="443" y="532"/>
                </a:lnTo>
                <a:lnTo>
                  <a:pt x="288" y="532"/>
                </a:lnTo>
                <a:cubicBezTo>
                  <a:pt x="282" y="532"/>
                  <a:pt x="277" y="529"/>
                  <a:pt x="272" y="525"/>
                </a:cubicBezTo>
                <a:cubicBezTo>
                  <a:pt x="268" y="520"/>
                  <a:pt x="266" y="516"/>
                  <a:pt x="266" y="510"/>
                </a:cubicBezTo>
                <a:lnTo>
                  <a:pt x="266" y="465"/>
                </a:lnTo>
                <a:cubicBezTo>
                  <a:pt x="266" y="459"/>
                  <a:pt x="268" y="454"/>
                  <a:pt x="272" y="450"/>
                </a:cubicBezTo>
                <a:cubicBezTo>
                  <a:pt x="277" y="445"/>
                  <a:pt x="282" y="443"/>
                  <a:pt x="288" y="443"/>
                </a:cubicBezTo>
                <a:lnTo>
                  <a:pt x="443" y="443"/>
                </a:lnTo>
                <a:lnTo>
                  <a:pt x="443" y="288"/>
                </a:lnTo>
                <a:cubicBezTo>
                  <a:pt x="443" y="282"/>
                  <a:pt x="445" y="277"/>
                  <a:pt x="450" y="272"/>
                </a:cubicBezTo>
                <a:cubicBezTo>
                  <a:pt x="454" y="268"/>
                  <a:pt x="459" y="266"/>
                  <a:pt x="465" y="266"/>
                </a:cubicBezTo>
                <a:lnTo>
                  <a:pt x="510" y="266"/>
                </a:lnTo>
                <a:cubicBezTo>
                  <a:pt x="516" y="266"/>
                  <a:pt x="521" y="268"/>
                  <a:pt x="525" y="272"/>
                </a:cubicBezTo>
                <a:cubicBezTo>
                  <a:pt x="530" y="277"/>
                  <a:pt x="532" y="282"/>
                  <a:pt x="532" y="288"/>
                </a:cubicBezTo>
                <a:lnTo>
                  <a:pt x="532" y="443"/>
                </a:lnTo>
                <a:lnTo>
                  <a:pt x="687" y="443"/>
                </a:lnTo>
                <a:cubicBezTo>
                  <a:pt x="693" y="443"/>
                  <a:pt x="698" y="445"/>
                  <a:pt x="703" y="450"/>
                </a:cubicBezTo>
                <a:cubicBezTo>
                  <a:pt x="707" y="454"/>
                  <a:pt x="709" y="459"/>
                  <a:pt x="709" y="4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7" name="Freeform 16">
            <a:extLst>
              <a:ext uri="{FF2B5EF4-FFF2-40B4-BE49-F238E27FC236}">
                <a16:creationId xmlns:a16="http://schemas.microsoft.com/office/drawing/2014/main" id="{36D3EB71-BE04-BB59-E0A6-78D322EA3C35}"/>
              </a:ext>
            </a:extLst>
          </p:cNvPr>
          <p:cNvSpPr>
            <a:spLocks noChangeArrowheads="1"/>
          </p:cNvSpPr>
          <p:nvPr/>
        </p:nvSpPr>
        <p:spPr bwMode="auto">
          <a:xfrm>
            <a:off x="13507244" y="1836737"/>
            <a:ext cx="415925" cy="415925"/>
          </a:xfrm>
          <a:custGeom>
            <a:avLst/>
            <a:gdLst>
              <a:gd name="T0" fmla="*/ 415565 w 1154"/>
              <a:gd name="T1" fmla="*/ 383487 h 1154"/>
              <a:gd name="T2" fmla="*/ 406194 w 1154"/>
              <a:gd name="T3" fmla="*/ 406194 h 1154"/>
              <a:gd name="T4" fmla="*/ 383487 w 1154"/>
              <a:gd name="T5" fmla="*/ 415565 h 1154"/>
              <a:gd name="T6" fmla="*/ 361141 w 1154"/>
              <a:gd name="T7" fmla="*/ 405833 h 1154"/>
              <a:gd name="T8" fmla="*/ 275361 w 1154"/>
              <a:gd name="T9" fmla="*/ 320414 h 1154"/>
              <a:gd name="T10" fmla="*/ 175885 w 1154"/>
              <a:gd name="T11" fmla="*/ 351410 h 1154"/>
              <a:gd name="T12" fmla="*/ 107405 w 1154"/>
              <a:gd name="T13" fmla="*/ 337714 h 1154"/>
              <a:gd name="T14" fmla="*/ 51180 w 1154"/>
              <a:gd name="T15" fmla="*/ 300230 h 1154"/>
              <a:gd name="T16" fmla="*/ 13696 w 1154"/>
              <a:gd name="T17" fmla="*/ 244005 h 1154"/>
              <a:gd name="T18" fmla="*/ 0 w 1154"/>
              <a:gd name="T19" fmla="*/ 175885 h 1154"/>
              <a:gd name="T20" fmla="*/ 13696 w 1154"/>
              <a:gd name="T21" fmla="*/ 107405 h 1154"/>
              <a:gd name="T22" fmla="*/ 51180 w 1154"/>
              <a:gd name="T23" fmla="*/ 51180 h 1154"/>
              <a:gd name="T24" fmla="*/ 107405 w 1154"/>
              <a:gd name="T25" fmla="*/ 13696 h 1154"/>
              <a:gd name="T26" fmla="*/ 175885 w 1154"/>
              <a:gd name="T27" fmla="*/ 0 h 1154"/>
              <a:gd name="T28" fmla="*/ 244005 w 1154"/>
              <a:gd name="T29" fmla="*/ 13696 h 1154"/>
              <a:gd name="T30" fmla="*/ 300230 w 1154"/>
              <a:gd name="T31" fmla="*/ 51180 h 1154"/>
              <a:gd name="T32" fmla="*/ 337714 w 1154"/>
              <a:gd name="T33" fmla="*/ 107405 h 1154"/>
              <a:gd name="T34" fmla="*/ 351770 w 1154"/>
              <a:gd name="T35" fmla="*/ 175885 h 1154"/>
              <a:gd name="T36" fmla="*/ 320774 w 1154"/>
              <a:gd name="T37" fmla="*/ 275361 h 1154"/>
              <a:gd name="T38" fmla="*/ 406194 w 1154"/>
              <a:gd name="T39" fmla="*/ 361141 h 1154"/>
              <a:gd name="T40" fmla="*/ 415565 w 1154"/>
              <a:gd name="T41" fmla="*/ 383487 h 1154"/>
              <a:gd name="T42" fmla="*/ 254817 w 1154"/>
              <a:gd name="T43" fmla="*/ 254817 h 1154"/>
              <a:gd name="T44" fmla="*/ 287615 w 1154"/>
              <a:gd name="T45" fmla="*/ 175885 h 1154"/>
              <a:gd name="T46" fmla="*/ 254817 w 1154"/>
              <a:gd name="T47" fmla="*/ 96593 h 1154"/>
              <a:gd name="T48" fmla="*/ 175885 w 1154"/>
              <a:gd name="T49" fmla="*/ 63794 h 1154"/>
              <a:gd name="T50" fmla="*/ 96593 w 1154"/>
              <a:gd name="T51" fmla="*/ 96593 h 1154"/>
              <a:gd name="T52" fmla="*/ 63794 w 1154"/>
              <a:gd name="T53" fmla="*/ 175885 h 1154"/>
              <a:gd name="T54" fmla="*/ 96593 w 1154"/>
              <a:gd name="T55" fmla="*/ 254817 h 1154"/>
              <a:gd name="T56" fmla="*/ 175885 w 1154"/>
              <a:gd name="T57" fmla="*/ 287615 h 1154"/>
              <a:gd name="T58" fmla="*/ 254817 w 1154"/>
              <a:gd name="T59" fmla="*/ 254817 h 1154"/>
              <a:gd name="T60" fmla="*/ 255898 w 1154"/>
              <a:gd name="T61" fmla="*/ 167595 h 1154"/>
              <a:gd name="T62" fmla="*/ 255898 w 1154"/>
              <a:gd name="T63" fmla="*/ 183814 h 1154"/>
              <a:gd name="T64" fmla="*/ 253375 w 1154"/>
              <a:gd name="T65" fmla="*/ 189221 h 1154"/>
              <a:gd name="T66" fmla="*/ 247609 w 1154"/>
              <a:gd name="T67" fmla="*/ 191744 h 1154"/>
              <a:gd name="T68" fmla="*/ 103801 w 1154"/>
              <a:gd name="T69" fmla="*/ 191744 h 1154"/>
              <a:gd name="T70" fmla="*/ 98395 w 1154"/>
              <a:gd name="T71" fmla="*/ 189221 h 1154"/>
              <a:gd name="T72" fmla="*/ 95872 w 1154"/>
              <a:gd name="T73" fmla="*/ 183814 h 1154"/>
              <a:gd name="T74" fmla="*/ 95872 w 1154"/>
              <a:gd name="T75" fmla="*/ 167595 h 1154"/>
              <a:gd name="T76" fmla="*/ 98395 w 1154"/>
              <a:gd name="T77" fmla="*/ 162189 h 1154"/>
              <a:gd name="T78" fmla="*/ 103801 w 1154"/>
              <a:gd name="T79" fmla="*/ 159666 h 1154"/>
              <a:gd name="T80" fmla="*/ 247609 w 1154"/>
              <a:gd name="T81" fmla="*/ 159666 h 1154"/>
              <a:gd name="T82" fmla="*/ 253375 w 1154"/>
              <a:gd name="T83" fmla="*/ 162189 h 1154"/>
              <a:gd name="T84" fmla="*/ 255898 w 1154"/>
              <a:gd name="T85" fmla="*/ 167595 h 11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54" h="1154">
                <a:moveTo>
                  <a:pt x="1153" y="1064"/>
                </a:moveTo>
                <a:cubicBezTo>
                  <a:pt x="1153" y="1089"/>
                  <a:pt x="1144" y="1109"/>
                  <a:pt x="1127" y="1127"/>
                </a:cubicBezTo>
                <a:cubicBezTo>
                  <a:pt x="1110" y="1144"/>
                  <a:pt x="1089" y="1153"/>
                  <a:pt x="1064" y="1153"/>
                </a:cubicBezTo>
                <a:cubicBezTo>
                  <a:pt x="1039" y="1153"/>
                  <a:pt x="1019" y="1144"/>
                  <a:pt x="1002" y="1126"/>
                </a:cubicBezTo>
                <a:lnTo>
                  <a:pt x="764" y="889"/>
                </a:lnTo>
                <a:cubicBezTo>
                  <a:pt x="682" y="947"/>
                  <a:pt x="589" y="975"/>
                  <a:pt x="488" y="975"/>
                </a:cubicBezTo>
                <a:cubicBezTo>
                  <a:pt x="422" y="975"/>
                  <a:pt x="359" y="963"/>
                  <a:pt x="298" y="937"/>
                </a:cubicBezTo>
                <a:cubicBezTo>
                  <a:pt x="238" y="911"/>
                  <a:pt x="186" y="877"/>
                  <a:pt x="142" y="833"/>
                </a:cubicBezTo>
                <a:cubicBezTo>
                  <a:pt x="99" y="789"/>
                  <a:pt x="64" y="737"/>
                  <a:pt x="38" y="677"/>
                </a:cubicBezTo>
                <a:cubicBezTo>
                  <a:pt x="13" y="617"/>
                  <a:pt x="0" y="554"/>
                  <a:pt x="0" y="488"/>
                </a:cubicBezTo>
                <a:cubicBezTo>
                  <a:pt x="0" y="422"/>
                  <a:pt x="13" y="358"/>
                  <a:pt x="38" y="298"/>
                </a:cubicBezTo>
                <a:cubicBezTo>
                  <a:pt x="64" y="238"/>
                  <a:pt x="99" y="185"/>
                  <a:pt x="142" y="142"/>
                </a:cubicBezTo>
                <a:cubicBezTo>
                  <a:pt x="186" y="98"/>
                  <a:pt x="238" y="64"/>
                  <a:pt x="298" y="38"/>
                </a:cubicBezTo>
                <a:cubicBezTo>
                  <a:pt x="359" y="13"/>
                  <a:pt x="422" y="0"/>
                  <a:pt x="488" y="0"/>
                </a:cubicBezTo>
                <a:cubicBezTo>
                  <a:pt x="554" y="0"/>
                  <a:pt x="617" y="13"/>
                  <a:pt x="677" y="38"/>
                </a:cubicBezTo>
                <a:cubicBezTo>
                  <a:pt x="738" y="64"/>
                  <a:pt x="790" y="98"/>
                  <a:pt x="833" y="142"/>
                </a:cubicBezTo>
                <a:cubicBezTo>
                  <a:pt x="877" y="185"/>
                  <a:pt x="911" y="238"/>
                  <a:pt x="937" y="298"/>
                </a:cubicBezTo>
                <a:cubicBezTo>
                  <a:pt x="963" y="358"/>
                  <a:pt x="976" y="422"/>
                  <a:pt x="976" y="488"/>
                </a:cubicBezTo>
                <a:cubicBezTo>
                  <a:pt x="976" y="589"/>
                  <a:pt x="947" y="681"/>
                  <a:pt x="890" y="764"/>
                </a:cubicBezTo>
                <a:lnTo>
                  <a:pt x="1127" y="1002"/>
                </a:lnTo>
                <a:cubicBezTo>
                  <a:pt x="1144" y="1019"/>
                  <a:pt x="1153" y="1040"/>
                  <a:pt x="1153" y="1064"/>
                </a:cubicBezTo>
                <a:close/>
                <a:moveTo>
                  <a:pt x="707" y="707"/>
                </a:moveTo>
                <a:cubicBezTo>
                  <a:pt x="768" y="646"/>
                  <a:pt x="798" y="573"/>
                  <a:pt x="798" y="488"/>
                </a:cubicBezTo>
                <a:cubicBezTo>
                  <a:pt x="798" y="402"/>
                  <a:pt x="768" y="328"/>
                  <a:pt x="707" y="268"/>
                </a:cubicBezTo>
                <a:cubicBezTo>
                  <a:pt x="646" y="207"/>
                  <a:pt x="573" y="177"/>
                  <a:pt x="488" y="177"/>
                </a:cubicBezTo>
                <a:cubicBezTo>
                  <a:pt x="402" y="177"/>
                  <a:pt x="329" y="208"/>
                  <a:pt x="268" y="268"/>
                </a:cubicBezTo>
                <a:cubicBezTo>
                  <a:pt x="208" y="329"/>
                  <a:pt x="177" y="402"/>
                  <a:pt x="177" y="488"/>
                </a:cubicBezTo>
                <a:cubicBezTo>
                  <a:pt x="177" y="573"/>
                  <a:pt x="208" y="646"/>
                  <a:pt x="268" y="707"/>
                </a:cubicBezTo>
                <a:cubicBezTo>
                  <a:pt x="329" y="768"/>
                  <a:pt x="402" y="798"/>
                  <a:pt x="488" y="798"/>
                </a:cubicBezTo>
                <a:cubicBezTo>
                  <a:pt x="573" y="798"/>
                  <a:pt x="646" y="768"/>
                  <a:pt x="707" y="707"/>
                </a:cubicBezTo>
                <a:close/>
                <a:moveTo>
                  <a:pt x="710" y="465"/>
                </a:moveTo>
                <a:lnTo>
                  <a:pt x="710" y="510"/>
                </a:lnTo>
                <a:cubicBezTo>
                  <a:pt x="710" y="516"/>
                  <a:pt x="707" y="521"/>
                  <a:pt x="703" y="525"/>
                </a:cubicBezTo>
                <a:cubicBezTo>
                  <a:pt x="699" y="530"/>
                  <a:pt x="693" y="532"/>
                  <a:pt x="687" y="532"/>
                </a:cubicBezTo>
                <a:lnTo>
                  <a:pt x="288" y="532"/>
                </a:lnTo>
                <a:cubicBezTo>
                  <a:pt x="282" y="532"/>
                  <a:pt x="278" y="529"/>
                  <a:pt x="273" y="525"/>
                </a:cubicBezTo>
                <a:cubicBezTo>
                  <a:pt x="269" y="520"/>
                  <a:pt x="266" y="516"/>
                  <a:pt x="266" y="510"/>
                </a:cubicBezTo>
                <a:lnTo>
                  <a:pt x="266" y="465"/>
                </a:lnTo>
                <a:cubicBezTo>
                  <a:pt x="266" y="459"/>
                  <a:pt x="268" y="454"/>
                  <a:pt x="273" y="450"/>
                </a:cubicBezTo>
                <a:cubicBezTo>
                  <a:pt x="277" y="445"/>
                  <a:pt x="282" y="443"/>
                  <a:pt x="288" y="443"/>
                </a:cubicBezTo>
                <a:lnTo>
                  <a:pt x="687" y="443"/>
                </a:lnTo>
                <a:cubicBezTo>
                  <a:pt x="693" y="443"/>
                  <a:pt x="699" y="445"/>
                  <a:pt x="703" y="450"/>
                </a:cubicBezTo>
                <a:cubicBezTo>
                  <a:pt x="707" y="454"/>
                  <a:pt x="710" y="459"/>
                  <a:pt x="710" y="4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8" name="Freeform 17">
            <a:extLst>
              <a:ext uri="{FF2B5EF4-FFF2-40B4-BE49-F238E27FC236}">
                <a16:creationId xmlns:a16="http://schemas.microsoft.com/office/drawing/2014/main" id="{89BA40F7-CFD8-B382-0129-AD00F4F55BAE}"/>
              </a:ext>
            </a:extLst>
          </p:cNvPr>
          <p:cNvSpPr>
            <a:spLocks noChangeArrowheads="1"/>
          </p:cNvSpPr>
          <p:nvPr/>
        </p:nvSpPr>
        <p:spPr bwMode="auto">
          <a:xfrm>
            <a:off x="14204156" y="1804987"/>
            <a:ext cx="384175" cy="415925"/>
          </a:xfrm>
          <a:custGeom>
            <a:avLst/>
            <a:gdLst>
              <a:gd name="T0" fmla="*/ 383814 w 1065"/>
              <a:gd name="T1" fmla="*/ 223821 h 1154"/>
              <a:gd name="T2" fmla="*/ 368664 w 1065"/>
              <a:gd name="T3" fmla="*/ 298068 h 1154"/>
              <a:gd name="T4" fmla="*/ 327901 w 1065"/>
              <a:gd name="T5" fmla="*/ 359339 h 1154"/>
              <a:gd name="T6" fmla="*/ 266578 w 1065"/>
              <a:gd name="T7" fmla="*/ 400427 h 1154"/>
              <a:gd name="T8" fmla="*/ 191907 w 1065"/>
              <a:gd name="T9" fmla="*/ 415565 h 1154"/>
              <a:gd name="T10" fmla="*/ 117597 w 1065"/>
              <a:gd name="T11" fmla="*/ 400427 h 1154"/>
              <a:gd name="T12" fmla="*/ 56274 w 1065"/>
              <a:gd name="T13" fmla="*/ 359339 h 1154"/>
              <a:gd name="T14" fmla="*/ 15151 w 1065"/>
              <a:gd name="T15" fmla="*/ 298068 h 1154"/>
              <a:gd name="T16" fmla="*/ 0 w 1065"/>
              <a:gd name="T17" fmla="*/ 223821 h 1154"/>
              <a:gd name="T18" fmla="*/ 20201 w 1065"/>
              <a:gd name="T19" fmla="*/ 138041 h 1154"/>
              <a:gd name="T20" fmla="*/ 76835 w 1065"/>
              <a:gd name="T21" fmla="*/ 70642 h 1154"/>
              <a:gd name="T22" fmla="*/ 100643 w 1065"/>
              <a:gd name="T23" fmla="*/ 64515 h 1154"/>
              <a:gd name="T24" fmla="*/ 121565 w 1065"/>
              <a:gd name="T25" fmla="*/ 76770 h 1154"/>
              <a:gd name="T26" fmla="*/ 127698 w 1065"/>
              <a:gd name="T27" fmla="*/ 100557 h 1154"/>
              <a:gd name="T28" fmla="*/ 115433 w 1065"/>
              <a:gd name="T29" fmla="*/ 121822 h 1154"/>
              <a:gd name="T30" fmla="*/ 77556 w 1065"/>
              <a:gd name="T31" fmla="*/ 166875 h 1154"/>
              <a:gd name="T32" fmla="*/ 64210 w 1065"/>
              <a:gd name="T33" fmla="*/ 223821 h 1154"/>
              <a:gd name="T34" fmla="*/ 74310 w 1065"/>
              <a:gd name="T35" fmla="*/ 273199 h 1154"/>
              <a:gd name="T36" fmla="*/ 101364 w 1065"/>
              <a:gd name="T37" fmla="*/ 314286 h 1154"/>
              <a:gd name="T38" fmla="*/ 142487 w 1065"/>
              <a:gd name="T39" fmla="*/ 341678 h 1154"/>
              <a:gd name="T40" fmla="*/ 191907 w 1065"/>
              <a:gd name="T41" fmla="*/ 351770 h 1154"/>
              <a:gd name="T42" fmla="*/ 241688 w 1065"/>
              <a:gd name="T43" fmla="*/ 341678 h 1154"/>
              <a:gd name="T44" fmla="*/ 282450 w 1065"/>
              <a:gd name="T45" fmla="*/ 314286 h 1154"/>
              <a:gd name="T46" fmla="*/ 309865 w 1065"/>
              <a:gd name="T47" fmla="*/ 273199 h 1154"/>
              <a:gd name="T48" fmla="*/ 319965 w 1065"/>
              <a:gd name="T49" fmla="*/ 223821 h 1154"/>
              <a:gd name="T50" fmla="*/ 306619 w 1065"/>
              <a:gd name="T51" fmla="*/ 166875 h 1154"/>
              <a:gd name="T52" fmla="*/ 268742 w 1065"/>
              <a:gd name="T53" fmla="*/ 121822 h 1154"/>
              <a:gd name="T54" fmla="*/ 256477 w 1065"/>
              <a:gd name="T55" fmla="*/ 100557 h 1154"/>
              <a:gd name="T56" fmla="*/ 262610 w 1065"/>
              <a:gd name="T57" fmla="*/ 76770 h 1154"/>
              <a:gd name="T58" fmla="*/ 283532 w 1065"/>
              <a:gd name="T59" fmla="*/ 64515 h 1154"/>
              <a:gd name="T60" fmla="*/ 307340 w 1065"/>
              <a:gd name="T61" fmla="*/ 70642 h 1154"/>
              <a:gd name="T62" fmla="*/ 363974 w 1065"/>
              <a:gd name="T63" fmla="*/ 138041 h 1154"/>
              <a:gd name="T64" fmla="*/ 383814 w 1065"/>
              <a:gd name="T65" fmla="*/ 223821 h 1154"/>
              <a:gd name="T66" fmla="*/ 224012 w 1065"/>
              <a:gd name="T67" fmla="*/ 32077 h 1154"/>
              <a:gd name="T68" fmla="*/ 224012 w 1065"/>
              <a:gd name="T69" fmla="*/ 191744 h 1154"/>
              <a:gd name="T70" fmla="*/ 214633 w 1065"/>
              <a:gd name="T71" fmla="*/ 214450 h 1154"/>
              <a:gd name="T72" fmla="*/ 191907 w 1065"/>
              <a:gd name="T73" fmla="*/ 223821 h 1154"/>
              <a:gd name="T74" fmla="*/ 169542 w 1065"/>
              <a:gd name="T75" fmla="*/ 214450 h 1154"/>
              <a:gd name="T76" fmla="*/ 160163 w 1065"/>
              <a:gd name="T77" fmla="*/ 191744 h 1154"/>
              <a:gd name="T78" fmla="*/ 160163 w 1065"/>
              <a:gd name="T79" fmla="*/ 32077 h 1154"/>
              <a:gd name="T80" fmla="*/ 169542 w 1065"/>
              <a:gd name="T81" fmla="*/ 9371 h 1154"/>
              <a:gd name="T82" fmla="*/ 191907 w 1065"/>
              <a:gd name="T83" fmla="*/ 0 h 1154"/>
              <a:gd name="T84" fmla="*/ 214633 w 1065"/>
              <a:gd name="T85" fmla="*/ 9371 h 1154"/>
              <a:gd name="T86" fmla="*/ 224012 w 1065"/>
              <a:gd name="T87" fmla="*/ 32077 h 11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65" h="1154">
                <a:moveTo>
                  <a:pt x="1064" y="621"/>
                </a:moveTo>
                <a:cubicBezTo>
                  <a:pt x="1064" y="693"/>
                  <a:pt x="1050" y="762"/>
                  <a:pt x="1022" y="827"/>
                </a:cubicBezTo>
                <a:cubicBezTo>
                  <a:pt x="994" y="893"/>
                  <a:pt x="956" y="950"/>
                  <a:pt x="909" y="997"/>
                </a:cubicBezTo>
                <a:cubicBezTo>
                  <a:pt x="861" y="1045"/>
                  <a:pt x="805" y="1083"/>
                  <a:pt x="739" y="1111"/>
                </a:cubicBezTo>
                <a:cubicBezTo>
                  <a:pt x="674" y="1139"/>
                  <a:pt x="604" y="1153"/>
                  <a:pt x="532" y="1153"/>
                </a:cubicBezTo>
                <a:cubicBezTo>
                  <a:pt x="460" y="1153"/>
                  <a:pt x="392" y="1139"/>
                  <a:pt x="326" y="1111"/>
                </a:cubicBezTo>
                <a:cubicBezTo>
                  <a:pt x="261" y="1083"/>
                  <a:pt x="204" y="1045"/>
                  <a:pt x="156" y="997"/>
                </a:cubicBezTo>
                <a:cubicBezTo>
                  <a:pt x="108" y="950"/>
                  <a:pt x="71" y="893"/>
                  <a:pt x="42" y="827"/>
                </a:cubicBezTo>
                <a:cubicBezTo>
                  <a:pt x="14" y="762"/>
                  <a:pt x="0" y="693"/>
                  <a:pt x="0" y="621"/>
                </a:cubicBezTo>
                <a:cubicBezTo>
                  <a:pt x="0" y="537"/>
                  <a:pt x="19" y="458"/>
                  <a:pt x="56" y="383"/>
                </a:cubicBezTo>
                <a:cubicBezTo>
                  <a:pt x="93" y="309"/>
                  <a:pt x="145" y="247"/>
                  <a:pt x="213" y="196"/>
                </a:cubicBezTo>
                <a:cubicBezTo>
                  <a:pt x="233" y="181"/>
                  <a:pt x="255" y="176"/>
                  <a:pt x="279" y="179"/>
                </a:cubicBezTo>
                <a:cubicBezTo>
                  <a:pt x="303" y="182"/>
                  <a:pt x="323" y="194"/>
                  <a:pt x="337" y="213"/>
                </a:cubicBezTo>
                <a:cubicBezTo>
                  <a:pt x="352" y="233"/>
                  <a:pt x="357" y="255"/>
                  <a:pt x="354" y="279"/>
                </a:cubicBezTo>
                <a:cubicBezTo>
                  <a:pt x="350" y="303"/>
                  <a:pt x="339" y="323"/>
                  <a:pt x="320" y="338"/>
                </a:cubicBezTo>
                <a:cubicBezTo>
                  <a:pt x="274" y="372"/>
                  <a:pt x="239" y="414"/>
                  <a:pt x="215" y="463"/>
                </a:cubicBezTo>
                <a:cubicBezTo>
                  <a:pt x="190" y="512"/>
                  <a:pt x="178" y="565"/>
                  <a:pt x="178" y="621"/>
                </a:cubicBezTo>
                <a:cubicBezTo>
                  <a:pt x="178" y="669"/>
                  <a:pt x="188" y="714"/>
                  <a:pt x="206" y="758"/>
                </a:cubicBezTo>
                <a:cubicBezTo>
                  <a:pt x="225" y="801"/>
                  <a:pt x="250" y="840"/>
                  <a:pt x="281" y="872"/>
                </a:cubicBezTo>
                <a:cubicBezTo>
                  <a:pt x="313" y="904"/>
                  <a:pt x="352" y="929"/>
                  <a:pt x="395" y="948"/>
                </a:cubicBezTo>
                <a:cubicBezTo>
                  <a:pt x="439" y="966"/>
                  <a:pt x="484" y="976"/>
                  <a:pt x="532" y="976"/>
                </a:cubicBezTo>
                <a:cubicBezTo>
                  <a:pt x="580" y="976"/>
                  <a:pt x="626" y="966"/>
                  <a:pt x="670" y="948"/>
                </a:cubicBezTo>
                <a:cubicBezTo>
                  <a:pt x="714" y="929"/>
                  <a:pt x="751" y="904"/>
                  <a:pt x="783" y="872"/>
                </a:cubicBezTo>
                <a:cubicBezTo>
                  <a:pt x="815" y="840"/>
                  <a:pt x="840" y="802"/>
                  <a:pt x="859" y="758"/>
                </a:cubicBezTo>
                <a:cubicBezTo>
                  <a:pt x="878" y="715"/>
                  <a:pt x="887" y="669"/>
                  <a:pt x="887" y="621"/>
                </a:cubicBezTo>
                <a:cubicBezTo>
                  <a:pt x="887" y="565"/>
                  <a:pt x="875" y="512"/>
                  <a:pt x="850" y="463"/>
                </a:cubicBezTo>
                <a:cubicBezTo>
                  <a:pt x="825" y="414"/>
                  <a:pt x="790" y="372"/>
                  <a:pt x="745" y="338"/>
                </a:cubicBezTo>
                <a:cubicBezTo>
                  <a:pt x="726" y="323"/>
                  <a:pt x="715" y="303"/>
                  <a:pt x="711" y="279"/>
                </a:cubicBezTo>
                <a:cubicBezTo>
                  <a:pt x="708" y="255"/>
                  <a:pt x="713" y="233"/>
                  <a:pt x="728" y="213"/>
                </a:cubicBezTo>
                <a:cubicBezTo>
                  <a:pt x="742" y="194"/>
                  <a:pt x="761" y="182"/>
                  <a:pt x="786" y="179"/>
                </a:cubicBezTo>
                <a:cubicBezTo>
                  <a:pt x="810" y="176"/>
                  <a:pt x="832" y="181"/>
                  <a:pt x="852" y="196"/>
                </a:cubicBezTo>
                <a:cubicBezTo>
                  <a:pt x="919" y="247"/>
                  <a:pt x="972" y="309"/>
                  <a:pt x="1009" y="383"/>
                </a:cubicBezTo>
                <a:cubicBezTo>
                  <a:pt x="1046" y="458"/>
                  <a:pt x="1064" y="537"/>
                  <a:pt x="1064" y="621"/>
                </a:cubicBezTo>
                <a:close/>
                <a:moveTo>
                  <a:pt x="621" y="89"/>
                </a:moveTo>
                <a:lnTo>
                  <a:pt x="621" y="532"/>
                </a:lnTo>
                <a:cubicBezTo>
                  <a:pt x="621" y="556"/>
                  <a:pt x="612" y="577"/>
                  <a:pt x="595" y="595"/>
                </a:cubicBezTo>
                <a:cubicBezTo>
                  <a:pt x="577" y="612"/>
                  <a:pt x="556" y="621"/>
                  <a:pt x="532" y="621"/>
                </a:cubicBezTo>
                <a:cubicBezTo>
                  <a:pt x="508" y="621"/>
                  <a:pt x="488" y="612"/>
                  <a:pt x="470" y="595"/>
                </a:cubicBezTo>
                <a:cubicBezTo>
                  <a:pt x="453" y="577"/>
                  <a:pt x="444" y="556"/>
                  <a:pt x="444" y="532"/>
                </a:cubicBezTo>
                <a:lnTo>
                  <a:pt x="444" y="89"/>
                </a:lnTo>
                <a:cubicBezTo>
                  <a:pt x="444" y="65"/>
                  <a:pt x="453" y="43"/>
                  <a:pt x="470" y="26"/>
                </a:cubicBezTo>
                <a:cubicBezTo>
                  <a:pt x="488" y="8"/>
                  <a:pt x="508" y="0"/>
                  <a:pt x="532" y="0"/>
                </a:cubicBezTo>
                <a:cubicBezTo>
                  <a:pt x="556" y="0"/>
                  <a:pt x="577" y="9"/>
                  <a:pt x="595" y="26"/>
                </a:cubicBezTo>
                <a:cubicBezTo>
                  <a:pt x="612" y="44"/>
                  <a:pt x="621" y="65"/>
                  <a:pt x="621" y="8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9" name="Freeform 18">
            <a:extLst>
              <a:ext uri="{FF2B5EF4-FFF2-40B4-BE49-F238E27FC236}">
                <a16:creationId xmlns:a16="http://schemas.microsoft.com/office/drawing/2014/main" id="{ACD13C10-07F4-5767-F496-E261321DD176}"/>
              </a:ext>
            </a:extLst>
          </p:cNvPr>
          <p:cNvSpPr>
            <a:spLocks noChangeArrowheads="1"/>
          </p:cNvSpPr>
          <p:nvPr/>
        </p:nvSpPr>
        <p:spPr bwMode="auto">
          <a:xfrm>
            <a:off x="14867731" y="1836737"/>
            <a:ext cx="447675" cy="384175"/>
          </a:xfrm>
          <a:custGeom>
            <a:avLst/>
            <a:gdLst>
              <a:gd name="T0" fmla="*/ 64108 w 1243"/>
              <a:gd name="T1" fmla="*/ 375878 h 1065"/>
              <a:gd name="T2" fmla="*/ 56184 w 1243"/>
              <a:gd name="T3" fmla="*/ 383814 h 1065"/>
              <a:gd name="T4" fmla="*/ 2521 w 1243"/>
              <a:gd name="T5" fmla="*/ 381650 h 1065"/>
              <a:gd name="T6" fmla="*/ 0 w 1243"/>
              <a:gd name="T7" fmla="*/ 327901 h 1065"/>
              <a:gd name="T8" fmla="*/ 8284 w 1243"/>
              <a:gd name="T9" fmla="*/ 319965 h 1065"/>
              <a:gd name="T10" fmla="*/ 61947 w 1243"/>
              <a:gd name="T11" fmla="*/ 322130 h 1065"/>
              <a:gd name="T12" fmla="*/ 159910 w 1243"/>
              <a:gd name="T13" fmla="*/ 295797 h 1065"/>
              <a:gd name="T14" fmla="*/ 157749 w 1243"/>
              <a:gd name="T15" fmla="*/ 381650 h 1065"/>
              <a:gd name="T16" fmla="*/ 104085 w 1243"/>
              <a:gd name="T17" fmla="*/ 383814 h 1065"/>
              <a:gd name="T18" fmla="*/ 96162 w 1243"/>
              <a:gd name="T19" fmla="*/ 375878 h 1065"/>
              <a:gd name="T20" fmla="*/ 98323 w 1243"/>
              <a:gd name="T21" fmla="*/ 290025 h 1065"/>
              <a:gd name="T22" fmla="*/ 151986 w 1243"/>
              <a:gd name="T23" fmla="*/ 287861 h 1065"/>
              <a:gd name="T24" fmla="*/ 159910 w 1243"/>
              <a:gd name="T25" fmla="*/ 295797 h 1065"/>
              <a:gd name="T26" fmla="*/ 255711 w 1243"/>
              <a:gd name="T27" fmla="*/ 375878 h 1065"/>
              <a:gd name="T28" fmla="*/ 247788 w 1243"/>
              <a:gd name="T29" fmla="*/ 383814 h 1065"/>
              <a:gd name="T30" fmla="*/ 194125 w 1243"/>
              <a:gd name="T31" fmla="*/ 381650 h 1065"/>
              <a:gd name="T32" fmla="*/ 191964 w 1243"/>
              <a:gd name="T33" fmla="*/ 231948 h 1065"/>
              <a:gd name="T34" fmla="*/ 199887 w 1243"/>
              <a:gd name="T35" fmla="*/ 224012 h 1065"/>
              <a:gd name="T36" fmla="*/ 253550 w 1243"/>
              <a:gd name="T37" fmla="*/ 226176 h 1065"/>
              <a:gd name="T38" fmla="*/ 351513 w 1243"/>
              <a:gd name="T39" fmla="*/ 135994 h 1065"/>
              <a:gd name="T40" fmla="*/ 349352 w 1243"/>
              <a:gd name="T41" fmla="*/ 381650 h 1065"/>
              <a:gd name="T42" fmla="*/ 295689 w 1243"/>
              <a:gd name="T43" fmla="*/ 383814 h 1065"/>
              <a:gd name="T44" fmla="*/ 287765 w 1243"/>
              <a:gd name="T45" fmla="*/ 375878 h 1065"/>
              <a:gd name="T46" fmla="*/ 289926 w 1243"/>
              <a:gd name="T47" fmla="*/ 130223 h 1065"/>
              <a:gd name="T48" fmla="*/ 343590 w 1243"/>
              <a:gd name="T49" fmla="*/ 128058 h 1065"/>
              <a:gd name="T50" fmla="*/ 351513 w 1243"/>
              <a:gd name="T51" fmla="*/ 135994 h 1065"/>
              <a:gd name="T52" fmla="*/ 447315 w 1243"/>
              <a:gd name="T53" fmla="*/ 375878 h 1065"/>
              <a:gd name="T54" fmla="*/ 439391 w 1243"/>
              <a:gd name="T55" fmla="*/ 383814 h 1065"/>
              <a:gd name="T56" fmla="*/ 385728 w 1243"/>
              <a:gd name="T57" fmla="*/ 381650 h 1065"/>
              <a:gd name="T58" fmla="*/ 383567 w 1243"/>
              <a:gd name="T59" fmla="*/ 7936 h 1065"/>
              <a:gd name="T60" fmla="*/ 391491 w 1243"/>
              <a:gd name="T61" fmla="*/ 0 h 1065"/>
              <a:gd name="T62" fmla="*/ 445154 w 1243"/>
              <a:gd name="T63" fmla="*/ 2164 h 10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43" h="1065">
                <a:moveTo>
                  <a:pt x="178" y="909"/>
                </a:moveTo>
                <a:lnTo>
                  <a:pt x="178" y="1042"/>
                </a:lnTo>
                <a:cubicBezTo>
                  <a:pt x="178" y="1048"/>
                  <a:pt x="177" y="1054"/>
                  <a:pt x="172" y="1058"/>
                </a:cubicBezTo>
                <a:cubicBezTo>
                  <a:pt x="168" y="1062"/>
                  <a:pt x="162" y="1064"/>
                  <a:pt x="156" y="1064"/>
                </a:cubicBezTo>
                <a:lnTo>
                  <a:pt x="23" y="1064"/>
                </a:lnTo>
                <a:cubicBezTo>
                  <a:pt x="16" y="1064"/>
                  <a:pt x="11" y="1062"/>
                  <a:pt x="7" y="1058"/>
                </a:cubicBezTo>
                <a:cubicBezTo>
                  <a:pt x="3" y="1054"/>
                  <a:pt x="0" y="1048"/>
                  <a:pt x="0" y="1042"/>
                </a:cubicBezTo>
                <a:lnTo>
                  <a:pt x="0" y="909"/>
                </a:lnTo>
                <a:cubicBezTo>
                  <a:pt x="0" y="902"/>
                  <a:pt x="3" y="897"/>
                  <a:pt x="7" y="893"/>
                </a:cubicBezTo>
                <a:cubicBezTo>
                  <a:pt x="11" y="889"/>
                  <a:pt x="16" y="887"/>
                  <a:pt x="23" y="887"/>
                </a:cubicBezTo>
                <a:lnTo>
                  <a:pt x="156" y="887"/>
                </a:lnTo>
                <a:cubicBezTo>
                  <a:pt x="162" y="887"/>
                  <a:pt x="168" y="889"/>
                  <a:pt x="172" y="893"/>
                </a:cubicBezTo>
                <a:cubicBezTo>
                  <a:pt x="177" y="897"/>
                  <a:pt x="178" y="902"/>
                  <a:pt x="178" y="909"/>
                </a:cubicBezTo>
                <a:close/>
                <a:moveTo>
                  <a:pt x="444" y="820"/>
                </a:moveTo>
                <a:lnTo>
                  <a:pt x="444" y="1042"/>
                </a:lnTo>
                <a:cubicBezTo>
                  <a:pt x="444" y="1048"/>
                  <a:pt x="442" y="1054"/>
                  <a:pt x="438" y="1058"/>
                </a:cubicBezTo>
                <a:cubicBezTo>
                  <a:pt x="434" y="1062"/>
                  <a:pt x="428" y="1064"/>
                  <a:pt x="422" y="1064"/>
                </a:cubicBezTo>
                <a:lnTo>
                  <a:pt x="289" y="1064"/>
                </a:lnTo>
                <a:cubicBezTo>
                  <a:pt x="282" y="1064"/>
                  <a:pt x="277" y="1062"/>
                  <a:pt x="273" y="1058"/>
                </a:cubicBezTo>
                <a:cubicBezTo>
                  <a:pt x="269" y="1054"/>
                  <a:pt x="267" y="1048"/>
                  <a:pt x="267" y="1042"/>
                </a:cubicBezTo>
                <a:lnTo>
                  <a:pt x="267" y="820"/>
                </a:lnTo>
                <a:cubicBezTo>
                  <a:pt x="267" y="814"/>
                  <a:pt x="269" y="808"/>
                  <a:pt x="273" y="804"/>
                </a:cubicBezTo>
                <a:cubicBezTo>
                  <a:pt x="277" y="800"/>
                  <a:pt x="282" y="798"/>
                  <a:pt x="289" y="798"/>
                </a:cubicBezTo>
                <a:lnTo>
                  <a:pt x="422" y="798"/>
                </a:lnTo>
                <a:cubicBezTo>
                  <a:pt x="428" y="798"/>
                  <a:pt x="434" y="800"/>
                  <a:pt x="438" y="804"/>
                </a:cubicBezTo>
                <a:cubicBezTo>
                  <a:pt x="442" y="808"/>
                  <a:pt x="444" y="814"/>
                  <a:pt x="444" y="820"/>
                </a:cubicBezTo>
                <a:close/>
                <a:moveTo>
                  <a:pt x="710" y="643"/>
                </a:moveTo>
                <a:lnTo>
                  <a:pt x="710" y="1042"/>
                </a:lnTo>
                <a:cubicBezTo>
                  <a:pt x="710" y="1048"/>
                  <a:pt x="708" y="1054"/>
                  <a:pt x="704" y="1058"/>
                </a:cubicBezTo>
                <a:cubicBezTo>
                  <a:pt x="700" y="1062"/>
                  <a:pt x="694" y="1064"/>
                  <a:pt x="688" y="1064"/>
                </a:cubicBezTo>
                <a:lnTo>
                  <a:pt x="555" y="1064"/>
                </a:lnTo>
                <a:cubicBezTo>
                  <a:pt x="548" y="1064"/>
                  <a:pt x="543" y="1062"/>
                  <a:pt x="539" y="1058"/>
                </a:cubicBezTo>
                <a:cubicBezTo>
                  <a:pt x="535" y="1054"/>
                  <a:pt x="533" y="1048"/>
                  <a:pt x="533" y="1042"/>
                </a:cubicBezTo>
                <a:lnTo>
                  <a:pt x="533" y="643"/>
                </a:lnTo>
                <a:cubicBezTo>
                  <a:pt x="533" y="636"/>
                  <a:pt x="535" y="631"/>
                  <a:pt x="539" y="627"/>
                </a:cubicBezTo>
                <a:cubicBezTo>
                  <a:pt x="543" y="623"/>
                  <a:pt x="548" y="621"/>
                  <a:pt x="555" y="621"/>
                </a:cubicBezTo>
                <a:lnTo>
                  <a:pt x="688" y="621"/>
                </a:lnTo>
                <a:cubicBezTo>
                  <a:pt x="694" y="621"/>
                  <a:pt x="700" y="623"/>
                  <a:pt x="704" y="627"/>
                </a:cubicBezTo>
                <a:cubicBezTo>
                  <a:pt x="708" y="631"/>
                  <a:pt x="710" y="636"/>
                  <a:pt x="710" y="643"/>
                </a:cubicBezTo>
                <a:close/>
                <a:moveTo>
                  <a:pt x="976" y="377"/>
                </a:moveTo>
                <a:lnTo>
                  <a:pt x="976" y="1042"/>
                </a:lnTo>
                <a:cubicBezTo>
                  <a:pt x="976" y="1048"/>
                  <a:pt x="974" y="1054"/>
                  <a:pt x="970" y="1058"/>
                </a:cubicBezTo>
                <a:cubicBezTo>
                  <a:pt x="966" y="1062"/>
                  <a:pt x="960" y="1064"/>
                  <a:pt x="954" y="1064"/>
                </a:cubicBezTo>
                <a:lnTo>
                  <a:pt x="821" y="1064"/>
                </a:lnTo>
                <a:cubicBezTo>
                  <a:pt x="814" y="1064"/>
                  <a:pt x="809" y="1062"/>
                  <a:pt x="805" y="1058"/>
                </a:cubicBezTo>
                <a:cubicBezTo>
                  <a:pt x="801" y="1054"/>
                  <a:pt x="799" y="1048"/>
                  <a:pt x="799" y="1042"/>
                </a:cubicBezTo>
                <a:lnTo>
                  <a:pt x="799" y="377"/>
                </a:lnTo>
                <a:cubicBezTo>
                  <a:pt x="799" y="370"/>
                  <a:pt x="801" y="365"/>
                  <a:pt x="805" y="361"/>
                </a:cubicBezTo>
                <a:cubicBezTo>
                  <a:pt x="809" y="357"/>
                  <a:pt x="814" y="355"/>
                  <a:pt x="821" y="355"/>
                </a:cubicBezTo>
                <a:lnTo>
                  <a:pt x="954" y="355"/>
                </a:lnTo>
                <a:cubicBezTo>
                  <a:pt x="960" y="355"/>
                  <a:pt x="966" y="357"/>
                  <a:pt x="970" y="361"/>
                </a:cubicBezTo>
                <a:cubicBezTo>
                  <a:pt x="974" y="365"/>
                  <a:pt x="976" y="370"/>
                  <a:pt x="976" y="377"/>
                </a:cubicBezTo>
                <a:close/>
                <a:moveTo>
                  <a:pt x="1242" y="22"/>
                </a:moveTo>
                <a:lnTo>
                  <a:pt x="1242" y="1042"/>
                </a:lnTo>
                <a:cubicBezTo>
                  <a:pt x="1242" y="1048"/>
                  <a:pt x="1240" y="1054"/>
                  <a:pt x="1236" y="1058"/>
                </a:cubicBezTo>
                <a:cubicBezTo>
                  <a:pt x="1232" y="1062"/>
                  <a:pt x="1227" y="1064"/>
                  <a:pt x="1220" y="1064"/>
                </a:cubicBezTo>
                <a:lnTo>
                  <a:pt x="1087" y="1064"/>
                </a:lnTo>
                <a:cubicBezTo>
                  <a:pt x="1081" y="1064"/>
                  <a:pt x="1075" y="1062"/>
                  <a:pt x="1071" y="1058"/>
                </a:cubicBezTo>
                <a:cubicBezTo>
                  <a:pt x="1067" y="1054"/>
                  <a:pt x="1065" y="1048"/>
                  <a:pt x="1065" y="1042"/>
                </a:cubicBezTo>
                <a:lnTo>
                  <a:pt x="1065" y="22"/>
                </a:lnTo>
                <a:cubicBezTo>
                  <a:pt x="1065" y="15"/>
                  <a:pt x="1067" y="10"/>
                  <a:pt x="1071" y="6"/>
                </a:cubicBezTo>
                <a:cubicBezTo>
                  <a:pt x="1075" y="2"/>
                  <a:pt x="1081" y="0"/>
                  <a:pt x="1087" y="0"/>
                </a:cubicBezTo>
                <a:lnTo>
                  <a:pt x="1220" y="0"/>
                </a:lnTo>
                <a:cubicBezTo>
                  <a:pt x="1227" y="0"/>
                  <a:pt x="1232" y="2"/>
                  <a:pt x="1236" y="6"/>
                </a:cubicBezTo>
                <a:cubicBezTo>
                  <a:pt x="1240" y="10"/>
                  <a:pt x="1242" y="15"/>
                  <a:pt x="1242" y="2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0" name="Freeform 19">
            <a:extLst>
              <a:ext uri="{FF2B5EF4-FFF2-40B4-BE49-F238E27FC236}">
                <a16:creationId xmlns:a16="http://schemas.microsoft.com/office/drawing/2014/main" id="{F476E047-204D-2D40-BC78-D83678AFFBD5}"/>
              </a:ext>
            </a:extLst>
          </p:cNvPr>
          <p:cNvSpPr>
            <a:spLocks noChangeArrowheads="1"/>
          </p:cNvSpPr>
          <p:nvPr/>
        </p:nvSpPr>
        <p:spPr bwMode="auto">
          <a:xfrm>
            <a:off x="15596394" y="1836737"/>
            <a:ext cx="384175" cy="384175"/>
          </a:xfrm>
          <a:custGeom>
            <a:avLst/>
            <a:gdLst>
              <a:gd name="T0" fmla="*/ 383815 w 1066"/>
              <a:gd name="T1" fmla="*/ 220044 h 1065"/>
              <a:gd name="T2" fmla="*/ 376967 w 1066"/>
              <a:gd name="T3" fmla="*/ 229062 h 1065"/>
              <a:gd name="T4" fmla="*/ 320746 w 1066"/>
              <a:gd name="T5" fmla="*/ 259002 h 1065"/>
              <a:gd name="T6" fmla="*/ 349938 w 1066"/>
              <a:gd name="T7" fmla="*/ 299765 h 1065"/>
              <a:gd name="T8" fmla="*/ 323269 w 1066"/>
              <a:gd name="T9" fmla="*/ 332230 h 1065"/>
              <a:gd name="T10" fmla="*/ 292997 w 1066"/>
              <a:gd name="T11" fmla="*/ 347742 h 1065"/>
              <a:gd name="T12" fmla="*/ 236055 w 1066"/>
              <a:gd name="T13" fmla="*/ 330427 h 1065"/>
              <a:gd name="T14" fmla="*/ 219837 w 1066"/>
              <a:gd name="T15" fmla="*/ 383814 h 1065"/>
              <a:gd name="T16" fmla="*/ 158211 w 1066"/>
              <a:gd name="T17" fmla="*/ 381650 h 1065"/>
              <a:gd name="T18" fmla="*/ 148120 w 1066"/>
              <a:gd name="T19" fmla="*/ 330427 h 1065"/>
              <a:gd name="T20" fmla="*/ 90458 w 1066"/>
              <a:gd name="T21" fmla="*/ 347742 h 1065"/>
              <a:gd name="T22" fmla="*/ 78204 w 1066"/>
              <a:gd name="T23" fmla="*/ 347381 h 1065"/>
              <a:gd name="T24" fmla="*/ 35318 w 1066"/>
              <a:gd name="T25" fmla="*/ 299765 h 1065"/>
              <a:gd name="T26" fmla="*/ 49734 w 1066"/>
              <a:gd name="T27" fmla="*/ 277400 h 1065"/>
              <a:gd name="T28" fmla="*/ 52977 w 1066"/>
              <a:gd name="T29" fmla="*/ 234834 h 1065"/>
              <a:gd name="T30" fmla="*/ 2162 w 1066"/>
              <a:gd name="T31" fmla="*/ 225094 h 1065"/>
              <a:gd name="T32" fmla="*/ 0 w 1066"/>
              <a:gd name="T33" fmla="*/ 163770 h 1065"/>
              <a:gd name="T34" fmla="*/ 6847 w 1066"/>
              <a:gd name="T35" fmla="*/ 154752 h 1065"/>
              <a:gd name="T36" fmla="*/ 63068 w 1066"/>
              <a:gd name="T37" fmla="*/ 124812 h 1065"/>
              <a:gd name="T38" fmla="*/ 33877 w 1066"/>
              <a:gd name="T39" fmla="*/ 84050 h 1065"/>
              <a:gd name="T40" fmla="*/ 60906 w 1066"/>
              <a:gd name="T41" fmla="*/ 51584 h 1065"/>
              <a:gd name="T42" fmla="*/ 90818 w 1066"/>
              <a:gd name="T43" fmla="*/ 36073 h 1065"/>
              <a:gd name="T44" fmla="*/ 148120 w 1066"/>
              <a:gd name="T45" fmla="*/ 53388 h 1065"/>
              <a:gd name="T46" fmla="*/ 164338 w 1066"/>
              <a:gd name="T47" fmla="*/ 0 h 1065"/>
              <a:gd name="T48" fmla="*/ 225964 w 1066"/>
              <a:gd name="T49" fmla="*/ 2164 h 1065"/>
              <a:gd name="T50" fmla="*/ 235695 w 1066"/>
              <a:gd name="T51" fmla="*/ 53388 h 1065"/>
              <a:gd name="T52" fmla="*/ 293717 w 1066"/>
              <a:gd name="T53" fmla="*/ 36073 h 1065"/>
              <a:gd name="T54" fmla="*/ 305971 w 1066"/>
              <a:gd name="T55" fmla="*/ 36073 h 1065"/>
              <a:gd name="T56" fmla="*/ 348857 w 1066"/>
              <a:gd name="T57" fmla="*/ 84050 h 1065"/>
              <a:gd name="T58" fmla="*/ 334081 w 1066"/>
              <a:gd name="T59" fmla="*/ 106415 h 1065"/>
              <a:gd name="T60" fmla="*/ 330837 w 1066"/>
              <a:gd name="T61" fmla="*/ 148620 h 1065"/>
              <a:gd name="T62" fmla="*/ 381652 w 1066"/>
              <a:gd name="T63" fmla="*/ 158720 h 1065"/>
              <a:gd name="T64" fmla="*/ 237136 w 1066"/>
              <a:gd name="T65" fmla="*/ 236998 h 1065"/>
              <a:gd name="T66" fmla="*/ 237136 w 1066"/>
              <a:gd name="T67" fmla="*/ 146816 h 1065"/>
              <a:gd name="T68" fmla="*/ 146678 w 1066"/>
              <a:gd name="T69" fmla="*/ 146816 h 1065"/>
              <a:gd name="T70" fmla="*/ 146678 w 1066"/>
              <a:gd name="T71" fmla="*/ 236998 h 1065"/>
              <a:gd name="T72" fmla="*/ 237136 w 1066"/>
              <a:gd name="T73" fmla="*/ 236998 h 10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66" h="1065">
                <a:moveTo>
                  <a:pt x="1065" y="456"/>
                </a:moveTo>
                <a:lnTo>
                  <a:pt x="1065" y="610"/>
                </a:lnTo>
                <a:cubicBezTo>
                  <a:pt x="1065" y="616"/>
                  <a:pt x="1063" y="621"/>
                  <a:pt x="1059" y="626"/>
                </a:cubicBezTo>
                <a:cubicBezTo>
                  <a:pt x="1056" y="631"/>
                  <a:pt x="1051" y="634"/>
                  <a:pt x="1046" y="635"/>
                </a:cubicBezTo>
                <a:lnTo>
                  <a:pt x="917" y="655"/>
                </a:lnTo>
                <a:cubicBezTo>
                  <a:pt x="909" y="680"/>
                  <a:pt x="900" y="701"/>
                  <a:pt x="890" y="718"/>
                </a:cubicBezTo>
                <a:cubicBezTo>
                  <a:pt x="906" y="741"/>
                  <a:pt x="931" y="773"/>
                  <a:pt x="964" y="813"/>
                </a:cubicBezTo>
                <a:cubicBezTo>
                  <a:pt x="969" y="819"/>
                  <a:pt x="971" y="825"/>
                  <a:pt x="971" y="831"/>
                </a:cubicBezTo>
                <a:cubicBezTo>
                  <a:pt x="971" y="837"/>
                  <a:pt x="969" y="842"/>
                  <a:pt x="965" y="847"/>
                </a:cubicBezTo>
                <a:cubicBezTo>
                  <a:pt x="953" y="864"/>
                  <a:pt x="931" y="888"/>
                  <a:pt x="897" y="921"/>
                </a:cubicBezTo>
                <a:cubicBezTo>
                  <a:pt x="864" y="953"/>
                  <a:pt x="842" y="971"/>
                  <a:pt x="831" y="971"/>
                </a:cubicBezTo>
                <a:cubicBezTo>
                  <a:pt x="826" y="971"/>
                  <a:pt x="820" y="968"/>
                  <a:pt x="813" y="964"/>
                </a:cubicBezTo>
                <a:lnTo>
                  <a:pt x="718" y="889"/>
                </a:lnTo>
                <a:cubicBezTo>
                  <a:pt x="697" y="900"/>
                  <a:pt x="676" y="909"/>
                  <a:pt x="655" y="916"/>
                </a:cubicBezTo>
                <a:cubicBezTo>
                  <a:pt x="647" y="979"/>
                  <a:pt x="641" y="1022"/>
                  <a:pt x="635" y="1045"/>
                </a:cubicBezTo>
                <a:cubicBezTo>
                  <a:pt x="631" y="1058"/>
                  <a:pt x="623" y="1064"/>
                  <a:pt x="610" y="1064"/>
                </a:cubicBezTo>
                <a:lnTo>
                  <a:pt x="456" y="1064"/>
                </a:lnTo>
                <a:cubicBezTo>
                  <a:pt x="449" y="1064"/>
                  <a:pt x="444" y="1062"/>
                  <a:pt x="439" y="1058"/>
                </a:cubicBezTo>
                <a:cubicBezTo>
                  <a:pt x="434" y="1054"/>
                  <a:pt x="431" y="1049"/>
                  <a:pt x="431" y="1043"/>
                </a:cubicBezTo>
                <a:lnTo>
                  <a:pt x="411" y="916"/>
                </a:lnTo>
                <a:cubicBezTo>
                  <a:pt x="389" y="908"/>
                  <a:pt x="368" y="900"/>
                  <a:pt x="349" y="890"/>
                </a:cubicBezTo>
                <a:lnTo>
                  <a:pt x="251" y="964"/>
                </a:lnTo>
                <a:cubicBezTo>
                  <a:pt x="247" y="968"/>
                  <a:pt x="241" y="971"/>
                  <a:pt x="234" y="971"/>
                </a:cubicBezTo>
                <a:cubicBezTo>
                  <a:pt x="228" y="971"/>
                  <a:pt x="222" y="968"/>
                  <a:pt x="217" y="963"/>
                </a:cubicBezTo>
                <a:cubicBezTo>
                  <a:pt x="159" y="910"/>
                  <a:pt x="120" y="871"/>
                  <a:pt x="102" y="847"/>
                </a:cubicBezTo>
                <a:cubicBezTo>
                  <a:pt x="99" y="842"/>
                  <a:pt x="98" y="837"/>
                  <a:pt x="98" y="831"/>
                </a:cubicBezTo>
                <a:cubicBezTo>
                  <a:pt x="98" y="825"/>
                  <a:pt x="99" y="820"/>
                  <a:pt x="103" y="815"/>
                </a:cubicBezTo>
                <a:cubicBezTo>
                  <a:pt x="110" y="805"/>
                  <a:pt x="122" y="790"/>
                  <a:pt x="138" y="769"/>
                </a:cubicBezTo>
                <a:cubicBezTo>
                  <a:pt x="155" y="748"/>
                  <a:pt x="167" y="731"/>
                  <a:pt x="176" y="720"/>
                </a:cubicBezTo>
                <a:cubicBezTo>
                  <a:pt x="163" y="697"/>
                  <a:pt x="154" y="674"/>
                  <a:pt x="147" y="651"/>
                </a:cubicBezTo>
                <a:lnTo>
                  <a:pt x="21" y="632"/>
                </a:lnTo>
                <a:cubicBezTo>
                  <a:pt x="15" y="631"/>
                  <a:pt x="10" y="629"/>
                  <a:pt x="6" y="624"/>
                </a:cubicBezTo>
                <a:cubicBezTo>
                  <a:pt x="2" y="619"/>
                  <a:pt x="0" y="613"/>
                  <a:pt x="0" y="607"/>
                </a:cubicBezTo>
                <a:lnTo>
                  <a:pt x="0" y="454"/>
                </a:lnTo>
                <a:cubicBezTo>
                  <a:pt x="0" y="448"/>
                  <a:pt x="2" y="443"/>
                  <a:pt x="6" y="438"/>
                </a:cubicBezTo>
                <a:cubicBezTo>
                  <a:pt x="10" y="433"/>
                  <a:pt x="14" y="430"/>
                  <a:pt x="19" y="429"/>
                </a:cubicBezTo>
                <a:lnTo>
                  <a:pt x="148" y="409"/>
                </a:lnTo>
                <a:cubicBezTo>
                  <a:pt x="155" y="388"/>
                  <a:pt x="164" y="367"/>
                  <a:pt x="175" y="346"/>
                </a:cubicBezTo>
                <a:cubicBezTo>
                  <a:pt x="157" y="319"/>
                  <a:pt x="132" y="287"/>
                  <a:pt x="101" y="250"/>
                </a:cubicBezTo>
                <a:cubicBezTo>
                  <a:pt x="96" y="244"/>
                  <a:pt x="94" y="239"/>
                  <a:pt x="94" y="233"/>
                </a:cubicBezTo>
                <a:cubicBezTo>
                  <a:pt x="94" y="229"/>
                  <a:pt x="96" y="223"/>
                  <a:pt x="100" y="217"/>
                </a:cubicBezTo>
                <a:cubicBezTo>
                  <a:pt x="112" y="201"/>
                  <a:pt x="136" y="176"/>
                  <a:pt x="169" y="143"/>
                </a:cubicBezTo>
                <a:cubicBezTo>
                  <a:pt x="203" y="110"/>
                  <a:pt x="224" y="93"/>
                  <a:pt x="234" y="93"/>
                </a:cubicBezTo>
                <a:cubicBezTo>
                  <a:pt x="240" y="93"/>
                  <a:pt x="246" y="96"/>
                  <a:pt x="252" y="100"/>
                </a:cubicBezTo>
                <a:lnTo>
                  <a:pt x="348" y="174"/>
                </a:lnTo>
                <a:cubicBezTo>
                  <a:pt x="368" y="164"/>
                  <a:pt x="389" y="155"/>
                  <a:pt x="411" y="148"/>
                </a:cubicBezTo>
                <a:cubicBezTo>
                  <a:pt x="418" y="85"/>
                  <a:pt x="425" y="42"/>
                  <a:pt x="431" y="19"/>
                </a:cubicBezTo>
                <a:cubicBezTo>
                  <a:pt x="434" y="6"/>
                  <a:pt x="442" y="0"/>
                  <a:pt x="456" y="0"/>
                </a:cubicBezTo>
                <a:lnTo>
                  <a:pt x="610" y="0"/>
                </a:lnTo>
                <a:cubicBezTo>
                  <a:pt x="616" y="0"/>
                  <a:pt x="622" y="2"/>
                  <a:pt x="627" y="6"/>
                </a:cubicBezTo>
                <a:cubicBezTo>
                  <a:pt x="631" y="10"/>
                  <a:pt x="634" y="15"/>
                  <a:pt x="635" y="21"/>
                </a:cubicBezTo>
                <a:lnTo>
                  <a:pt x="654" y="148"/>
                </a:lnTo>
                <a:cubicBezTo>
                  <a:pt x="677" y="155"/>
                  <a:pt x="697" y="164"/>
                  <a:pt x="716" y="174"/>
                </a:cubicBezTo>
                <a:lnTo>
                  <a:pt x="815" y="100"/>
                </a:lnTo>
                <a:cubicBezTo>
                  <a:pt x="819" y="95"/>
                  <a:pt x="824" y="93"/>
                  <a:pt x="831" y="93"/>
                </a:cubicBezTo>
                <a:cubicBezTo>
                  <a:pt x="837" y="93"/>
                  <a:pt x="843" y="96"/>
                  <a:pt x="849" y="100"/>
                </a:cubicBezTo>
                <a:cubicBezTo>
                  <a:pt x="908" y="155"/>
                  <a:pt x="946" y="194"/>
                  <a:pt x="963" y="218"/>
                </a:cubicBezTo>
                <a:cubicBezTo>
                  <a:pt x="966" y="222"/>
                  <a:pt x="968" y="227"/>
                  <a:pt x="968" y="233"/>
                </a:cubicBezTo>
                <a:cubicBezTo>
                  <a:pt x="968" y="239"/>
                  <a:pt x="966" y="244"/>
                  <a:pt x="962" y="249"/>
                </a:cubicBezTo>
                <a:cubicBezTo>
                  <a:pt x="955" y="259"/>
                  <a:pt x="944" y="274"/>
                  <a:pt x="927" y="295"/>
                </a:cubicBezTo>
                <a:cubicBezTo>
                  <a:pt x="910" y="316"/>
                  <a:pt x="898" y="333"/>
                  <a:pt x="890" y="344"/>
                </a:cubicBezTo>
                <a:cubicBezTo>
                  <a:pt x="902" y="367"/>
                  <a:pt x="911" y="390"/>
                  <a:pt x="918" y="412"/>
                </a:cubicBezTo>
                <a:lnTo>
                  <a:pt x="1045" y="431"/>
                </a:lnTo>
                <a:cubicBezTo>
                  <a:pt x="1051" y="432"/>
                  <a:pt x="1056" y="435"/>
                  <a:pt x="1059" y="440"/>
                </a:cubicBezTo>
                <a:cubicBezTo>
                  <a:pt x="1063" y="445"/>
                  <a:pt x="1065" y="450"/>
                  <a:pt x="1065" y="456"/>
                </a:cubicBezTo>
                <a:close/>
                <a:moveTo>
                  <a:pt x="658" y="657"/>
                </a:moveTo>
                <a:cubicBezTo>
                  <a:pt x="693" y="623"/>
                  <a:pt x="710" y="581"/>
                  <a:pt x="710" y="532"/>
                </a:cubicBezTo>
                <a:cubicBezTo>
                  <a:pt x="710" y="483"/>
                  <a:pt x="693" y="441"/>
                  <a:pt x="658" y="407"/>
                </a:cubicBezTo>
                <a:cubicBezTo>
                  <a:pt x="623" y="372"/>
                  <a:pt x="582" y="355"/>
                  <a:pt x="533" y="355"/>
                </a:cubicBezTo>
                <a:cubicBezTo>
                  <a:pt x="484" y="355"/>
                  <a:pt x="442" y="372"/>
                  <a:pt x="407" y="407"/>
                </a:cubicBezTo>
                <a:cubicBezTo>
                  <a:pt x="373" y="441"/>
                  <a:pt x="355" y="483"/>
                  <a:pt x="355" y="532"/>
                </a:cubicBezTo>
                <a:cubicBezTo>
                  <a:pt x="355" y="581"/>
                  <a:pt x="373" y="622"/>
                  <a:pt x="407" y="657"/>
                </a:cubicBezTo>
                <a:cubicBezTo>
                  <a:pt x="442" y="691"/>
                  <a:pt x="484" y="709"/>
                  <a:pt x="533" y="709"/>
                </a:cubicBezTo>
                <a:cubicBezTo>
                  <a:pt x="582" y="709"/>
                  <a:pt x="624" y="692"/>
                  <a:pt x="658" y="65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1" name="Freeform 20">
            <a:extLst>
              <a:ext uri="{FF2B5EF4-FFF2-40B4-BE49-F238E27FC236}">
                <a16:creationId xmlns:a16="http://schemas.microsoft.com/office/drawing/2014/main" id="{1B71A2C4-E78D-96DC-7A48-6D04C4C74CED}"/>
              </a:ext>
            </a:extLst>
          </p:cNvPr>
          <p:cNvSpPr>
            <a:spLocks noChangeArrowheads="1"/>
          </p:cNvSpPr>
          <p:nvPr/>
        </p:nvSpPr>
        <p:spPr bwMode="auto">
          <a:xfrm>
            <a:off x="16261556" y="1836737"/>
            <a:ext cx="352425" cy="384175"/>
          </a:xfrm>
          <a:custGeom>
            <a:avLst/>
            <a:gdLst>
              <a:gd name="T0" fmla="*/ 352064 w 977"/>
              <a:gd name="T1" fmla="*/ 88018 h 1065"/>
              <a:gd name="T2" fmla="*/ 343768 w 977"/>
              <a:gd name="T3" fmla="*/ 95954 h 1065"/>
              <a:gd name="T4" fmla="*/ 319960 w 977"/>
              <a:gd name="T5" fmla="*/ 332952 h 1065"/>
              <a:gd name="T6" fmla="*/ 279920 w 977"/>
              <a:gd name="T7" fmla="*/ 383814 h 1065"/>
              <a:gd name="T8" fmla="*/ 43647 w 977"/>
              <a:gd name="T9" fmla="*/ 369385 h 1065"/>
              <a:gd name="T10" fmla="*/ 32104 w 977"/>
              <a:gd name="T11" fmla="*/ 95954 h 1065"/>
              <a:gd name="T12" fmla="*/ 2164 w 977"/>
              <a:gd name="T13" fmla="*/ 93789 h 1065"/>
              <a:gd name="T14" fmla="*/ 0 w 977"/>
              <a:gd name="T15" fmla="*/ 71785 h 1065"/>
              <a:gd name="T16" fmla="*/ 7936 w 977"/>
              <a:gd name="T17" fmla="*/ 63849 h 1065"/>
              <a:gd name="T18" fmla="*/ 102806 w 977"/>
              <a:gd name="T19" fmla="*/ 22004 h 1065"/>
              <a:gd name="T20" fmla="*/ 135992 w 977"/>
              <a:gd name="T21" fmla="*/ 0 h 1065"/>
              <a:gd name="T22" fmla="*/ 235551 w 977"/>
              <a:gd name="T23" fmla="*/ 6493 h 1065"/>
              <a:gd name="T24" fmla="*/ 266573 w 977"/>
              <a:gd name="T25" fmla="*/ 63849 h 1065"/>
              <a:gd name="T26" fmla="*/ 349539 w 977"/>
              <a:gd name="T27" fmla="*/ 66013 h 1065"/>
              <a:gd name="T28" fmla="*/ 287856 w 977"/>
              <a:gd name="T29" fmla="*/ 332952 h 1065"/>
              <a:gd name="T30" fmla="*/ 63848 w 977"/>
              <a:gd name="T31" fmla="*/ 95954 h 1065"/>
              <a:gd name="T32" fmla="*/ 65651 w 977"/>
              <a:gd name="T33" fmla="*/ 343052 h 1065"/>
              <a:gd name="T34" fmla="*/ 72144 w 977"/>
              <a:gd name="T35" fmla="*/ 351710 h 1065"/>
              <a:gd name="T36" fmla="*/ 282445 w 977"/>
              <a:gd name="T37" fmla="*/ 349906 h 1065"/>
              <a:gd name="T38" fmla="*/ 287856 w 977"/>
              <a:gd name="T39" fmla="*/ 332952 h 1065"/>
              <a:gd name="T40" fmla="*/ 128056 w 977"/>
              <a:gd name="T41" fmla="*/ 295797 h 1065"/>
              <a:gd name="T42" fmla="*/ 120120 w 977"/>
              <a:gd name="T43" fmla="*/ 303733 h 1065"/>
              <a:gd name="T44" fmla="*/ 98116 w 977"/>
              <a:gd name="T45" fmla="*/ 301568 h 1065"/>
              <a:gd name="T46" fmla="*/ 95952 w 977"/>
              <a:gd name="T47" fmla="*/ 151866 h 1065"/>
              <a:gd name="T48" fmla="*/ 103888 w 977"/>
              <a:gd name="T49" fmla="*/ 143930 h 1065"/>
              <a:gd name="T50" fmla="*/ 125892 w 977"/>
              <a:gd name="T51" fmla="*/ 146095 h 1065"/>
              <a:gd name="T52" fmla="*/ 120120 w 977"/>
              <a:gd name="T53" fmla="*/ 63849 h 1065"/>
              <a:gd name="T54" fmla="*/ 220040 w 977"/>
              <a:gd name="T55" fmla="*/ 34630 h 1065"/>
              <a:gd name="T56" fmla="*/ 136353 w 977"/>
              <a:gd name="T57" fmla="*/ 31744 h 1065"/>
              <a:gd name="T58" fmla="*/ 120120 w 977"/>
              <a:gd name="T59" fmla="*/ 63849 h 1065"/>
              <a:gd name="T60" fmla="*/ 191904 w 977"/>
              <a:gd name="T61" fmla="*/ 295797 h 1065"/>
              <a:gd name="T62" fmla="*/ 183968 w 977"/>
              <a:gd name="T63" fmla="*/ 303733 h 1065"/>
              <a:gd name="T64" fmla="*/ 162325 w 977"/>
              <a:gd name="T65" fmla="*/ 301568 h 1065"/>
              <a:gd name="T66" fmla="*/ 159800 w 977"/>
              <a:gd name="T67" fmla="*/ 151866 h 1065"/>
              <a:gd name="T68" fmla="*/ 168096 w 977"/>
              <a:gd name="T69" fmla="*/ 143930 h 1065"/>
              <a:gd name="T70" fmla="*/ 189740 w 977"/>
              <a:gd name="T71" fmla="*/ 146095 h 1065"/>
              <a:gd name="T72" fmla="*/ 256112 w 977"/>
              <a:gd name="T73" fmla="*/ 151866 h 1065"/>
              <a:gd name="T74" fmla="*/ 253587 w 977"/>
              <a:gd name="T75" fmla="*/ 301568 h 1065"/>
              <a:gd name="T76" fmla="*/ 231944 w 977"/>
              <a:gd name="T77" fmla="*/ 303733 h 1065"/>
              <a:gd name="T78" fmla="*/ 224008 w 977"/>
              <a:gd name="T79" fmla="*/ 295797 h 1065"/>
              <a:gd name="T80" fmla="*/ 226172 w 977"/>
              <a:gd name="T81" fmla="*/ 146095 h 1065"/>
              <a:gd name="T82" fmla="*/ 247816 w 977"/>
              <a:gd name="T83" fmla="*/ 143930 h 1065"/>
              <a:gd name="T84" fmla="*/ 256112 w 977"/>
              <a:gd name="T85" fmla="*/ 151866 h 10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77" h="1065">
                <a:moveTo>
                  <a:pt x="976" y="199"/>
                </a:moveTo>
                <a:lnTo>
                  <a:pt x="976" y="244"/>
                </a:lnTo>
                <a:cubicBezTo>
                  <a:pt x="976" y="250"/>
                  <a:pt x="974" y="255"/>
                  <a:pt x="969" y="260"/>
                </a:cubicBezTo>
                <a:cubicBezTo>
                  <a:pt x="965" y="264"/>
                  <a:pt x="960" y="266"/>
                  <a:pt x="953" y="266"/>
                </a:cubicBezTo>
                <a:lnTo>
                  <a:pt x="887" y="266"/>
                </a:lnTo>
                <a:lnTo>
                  <a:pt x="887" y="923"/>
                </a:lnTo>
                <a:cubicBezTo>
                  <a:pt x="887" y="961"/>
                  <a:pt x="876" y="994"/>
                  <a:pt x="854" y="1022"/>
                </a:cubicBezTo>
                <a:cubicBezTo>
                  <a:pt x="833" y="1050"/>
                  <a:pt x="807" y="1064"/>
                  <a:pt x="776" y="1064"/>
                </a:cubicBezTo>
                <a:lnTo>
                  <a:pt x="200" y="1064"/>
                </a:lnTo>
                <a:cubicBezTo>
                  <a:pt x="169" y="1064"/>
                  <a:pt x="143" y="1051"/>
                  <a:pt x="121" y="1024"/>
                </a:cubicBezTo>
                <a:cubicBezTo>
                  <a:pt x="100" y="996"/>
                  <a:pt x="89" y="964"/>
                  <a:pt x="89" y="925"/>
                </a:cubicBezTo>
                <a:lnTo>
                  <a:pt x="89" y="266"/>
                </a:lnTo>
                <a:lnTo>
                  <a:pt x="22" y="266"/>
                </a:lnTo>
                <a:cubicBezTo>
                  <a:pt x="16" y="266"/>
                  <a:pt x="10" y="264"/>
                  <a:pt x="6" y="260"/>
                </a:cubicBezTo>
                <a:cubicBezTo>
                  <a:pt x="2" y="255"/>
                  <a:pt x="0" y="250"/>
                  <a:pt x="0" y="244"/>
                </a:cubicBezTo>
                <a:lnTo>
                  <a:pt x="0" y="199"/>
                </a:lnTo>
                <a:cubicBezTo>
                  <a:pt x="0" y="193"/>
                  <a:pt x="2" y="188"/>
                  <a:pt x="6" y="183"/>
                </a:cubicBezTo>
                <a:cubicBezTo>
                  <a:pt x="10" y="179"/>
                  <a:pt x="16" y="177"/>
                  <a:pt x="22" y="177"/>
                </a:cubicBezTo>
                <a:lnTo>
                  <a:pt x="236" y="177"/>
                </a:lnTo>
                <a:lnTo>
                  <a:pt x="285" y="61"/>
                </a:lnTo>
                <a:cubicBezTo>
                  <a:pt x="292" y="44"/>
                  <a:pt x="304" y="30"/>
                  <a:pt x="322" y="18"/>
                </a:cubicBezTo>
                <a:cubicBezTo>
                  <a:pt x="340" y="6"/>
                  <a:pt x="359" y="0"/>
                  <a:pt x="377" y="0"/>
                </a:cubicBezTo>
                <a:lnTo>
                  <a:pt x="599" y="0"/>
                </a:lnTo>
                <a:cubicBezTo>
                  <a:pt x="617" y="0"/>
                  <a:pt x="635" y="6"/>
                  <a:pt x="653" y="18"/>
                </a:cubicBezTo>
                <a:cubicBezTo>
                  <a:pt x="671" y="30"/>
                  <a:pt x="684" y="44"/>
                  <a:pt x="691" y="61"/>
                </a:cubicBezTo>
                <a:lnTo>
                  <a:pt x="739" y="177"/>
                </a:lnTo>
                <a:lnTo>
                  <a:pt x="954" y="177"/>
                </a:lnTo>
                <a:cubicBezTo>
                  <a:pt x="960" y="177"/>
                  <a:pt x="965" y="179"/>
                  <a:pt x="969" y="183"/>
                </a:cubicBezTo>
                <a:cubicBezTo>
                  <a:pt x="974" y="188"/>
                  <a:pt x="976" y="193"/>
                  <a:pt x="976" y="199"/>
                </a:cubicBezTo>
                <a:close/>
                <a:moveTo>
                  <a:pt x="798" y="923"/>
                </a:moveTo>
                <a:lnTo>
                  <a:pt x="798" y="266"/>
                </a:lnTo>
                <a:lnTo>
                  <a:pt x="177" y="266"/>
                </a:lnTo>
                <a:lnTo>
                  <a:pt x="177" y="923"/>
                </a:lnTo>
                <a:cubicBezTo>
                  <a:pt x="177" y="933"/>
                  <a:pt x="179" y="942"/>
                  <a:pt x="182" y="951"/>
                </a:cubicBezTo>
                <a:cubicBezTo>
                  <a:pt x="185" y="959"/>
                  <a:pt x="189" y="966"/>
                  <a:pt x="192" y="970"/>
                </a:cubicBezTo>
                <a:cubicBezTo>
                  <a:pt x="196" y="973"/>
                  <a:pt x="198" y="975"/>
                  <a:pt x="200" y="975"/>
                </a:cubicBezTo>
                <a:lnTo>
                  <a:pt x="776" y="975"/>
                </a:lnTo>
                <a:cubicBezTo>
                  <a:pt x="777" y="975"/>
                  <a:pt x="780" y="973"/>
                  <a:pt x="783" y="970"/>
                </a:cubicBezTo>
                <a:cubicBezTo>
                  <a:pt x="787" y="966"/>
                  <a:pt x="790" y="959"/>
                  <a:pt x="793" y="951"/>
                </a:cubicBezTo>
                <a:cubicBezTo>
                  <a:pt x="797" y="942"/>
                  <a:pt x="798" y="933"/>
                  <a:pt x="798" y="923"/>
                </a:cubicBezTo>
                <a:close/>
                <a:moveTo>
                  <a:pt x="355" y="421"/>
                </a:moveTo>
                <a:lnTo>
                  <a:pt x="355" y="820"/>
                </a:lnTo>
                <a:cubicBezTo>
                  <a:pt x="355" y="827"/>
                  <a:pt x="353" y="832"/>
                  <a:pt x="349" y="836"/>
                </a:cubicBezTo>
                <a:cubicBezTo>
                  <a:pt x="344" y="840"/>
                  <a:pt x="339" y="842"/>
                  <a:pt x="333" y="842"/>
                </a:cubicBezTo>
                <a:lnTo>
                  <a:pt x="288" y="842"/>
                </a:lnTo>
                <a:cubicBezTo>
                  <a:pt x="282" y="842"/>
                  <a:pt x="276" y="840"/>
                  <a:pt x="272" y="836"/>
                </a:cubicBezTo>
                <a:cubicBezTo>
                  <a:pt x="268" y="832"/>
                  <a:pt x="266" y="827"/>
                  <a:pt x="266" y="820"/>
                </a:cubicBezTo>
                <a:lnTo>
                  <a:pt x="266" y="421"/>
                </a:lnTo>
                <a:cubicBezTo>
                  <a:pt x="266" y="415"/>
                  <a:pt x="268" y="409"/>
                  <a:pt x="272" y="405"/>
                </a:cubicBezTo>
                <a:cubicBezTo>
                  <a:pt x="277" y="401"/>
                  <a:pt x="282" y="399"/>
                  <a:pt x="288" y="399"/>
                </a:cubicBezTo>
                <a:lnTo>
                  <a:pt x="333" y="399"/>
                </a:lnTo>
                <a:cubicBezTo>
                  <a:pt x="339" y="399"/>
                  <a:pt x="345" y="401"/>
                  <a:pt x="349" y="405"/>
                </a:cubicBezTo>
                <a:cubicBezTo>
                  <a:pt x="354" y="409"/>
                  <a:pt x="355" y="415"/>
                  <a:pt x="355" y="421"/>
                </a:cubicBezTo>
                <a:close/>
                <a:moveTo>
                  <a:pt x="333" y="177"/>
                </a:moveTo>
                <a:lnTo>
                  <a:pt x="643" y="177"/>
                </a:lnTo>
                <a:lnTo>
                  <a:pt x="610" y="96"/>
                </a:lnTo>
                <a:cubicBezTo>
                  <a:pt x="607" y="92"/>
                  <a:pt x="603" y="89"/>
                  <a:pt x="598" y="88"/>
                </a:cubicBezTo>
                <a:lnTo>
                  <a:pt x="378" y="88"/>
                </a:lnTo>
                <a:cubicBezTo>
                  <a:pt x="374" y="89"/>
                  <a:pt x="370" y="92"/>
                  <a:pt x="367" y="96"/>
                </a:cubicBezTo>
                <a:lnTo>
                  <a:pt x="333" y="177"/>
                </a:lnTo>
                <a:close/>
                <a:moveTo>
                  <a:pt x="532" y="421"/>
                </a:moveTo>
                <a:lnTo>
                  <a:pt x="532" y="820"/>
                </a:lnTo>
                <a:cubicBezTo>
                  <a:pt x="532" y="827"/>
                  <a:pt x="530" y="832"/>
                  <a:pt x="526" y="836"/>
                </a:cubicBezTo>
                <a:cubicBezTo>
                  <a:pt x="522" y="840"/>
                  <a:pt x="516" y="842"/>
                  <a:pt x="510" y="842"/>
                </a:cubicBezTo>
                <a:lnTo>
                  <a:pt x="466" y="842"/>
                </a:lnTo>
                <a:cubicBezTo>
                  <a:pt x="459" y="842"/>
                  <a:pt x="454" y="840"/>
                  <a:pt x="450" y="836"/>
                </a:cubicBezTo>
                <a:cubicBezTo>
                  <a:pt x="446" y="832"/>
                  <a:pt x="443" y="827"/>
                  <a:pt x="443" y="820"/>
                </a:cubicBezTo>
                <a:lnTo>
                  <a:pt x="443" y="421"/>
                </a:lnTo>
                <a:cubicBezTo>
                  <a:pt x="443" y="415"/>
                  <a:pt x="446" y="409"/>
                  <a:pt x="450" y="405"/>
                </a:cubicBezTo>
                <a:cubicBezTo>
                  <a:pt x="454" y="401"/>
                  <a:pt x="459" y="399"/>
                  <a:pt x="466" y="399"/>
                </a:cubicBezTo>
                <a:lnTo>
                  <a:pt x="510" y="399"/>
                </a:lnTo>
                <a:cubicBezTo>
                  <a:pt x="516" y="399"/>
                  <a:pt x="522" y="401"/>
                  <a:pt x="526" y="405"/>
                </a:cubicBezTo>
                <a:cubicBezTo>
                  <a:pt x="530" y="409"/>
                  <a:pt x="532" y="415"/>
                  <a:pt x="532" y="421"/>
                </a:cubicBezTo>
                <a:close/>
                <a:moveTo>
                  <a:pt x="710" y="421"/>
                </a:moveTo>
                <a:lnTo>
                  <a:pt x="710" y="820"/>
                </a:lnTo>
                <a:cubicBezTo>
                  <a:pt x="710" y="827"/>
                  <a:pt x="707" y="832"/>
                  <a:pt x="703" y="836"/>
                </a:cubicBezTo>
                <a:cubicBezTo>
                  <a:pt x="699" y="840"/>
                  <a:pt x="694" y="842"/>
                  <a:pt x="687" y="842"/>
                </a:cubicBezTo>
                <a:lnTo>
                  <a:pt x="643" y="842"/>
                </a:lnTo>
                <a:cubicBezTo>
                  <a:pt x="637" y="842"/>
                  <a:pt x="631" y="840"/>
                  <a:pt x="627" y="836"/>
                </a:cubicBezTo>
                <a:cubicBezTo>
                  <a:pt x="623" y="832"/>
                  <a:pt x="621" y="827"/>
                  <a:pt x="621" y="820"/>
                </a:cubicBezTo>
                <a:lnTo>
                  <a:pt x="621" y="421"/>
                </a:lnTo>
                <a:cubicBezTo>
                  <a:pt x="621" y="415"/>
                  <a:pt x="623" y="409"/>
                  <a:pt x="627" y="405"/>
                </a:cubicBezTo>
                <a:cubicBezTo>
                  <a:pt x="631" y="401"/>
                  <a:pt x="637" y="399"/>
                  <a:pt x="643" y="399"/>
                </a:cubicBezTo>
                <a:lnTo>
                  <a:pt x="687" y="399"/>
                </a:lnTo>
                <a:cubicBezTo>
                  <a:pt x="694" y="399"/>
                  <a:pt x="699" y="401"/>
                  <a:pt x="703" y="405"/>
                </a:cubicBezTo>
                <a:cubicBezTo>
                  <a:pt x="707" y="409"/>
                  <a:pt x="710" y="415"/>
                  <a:pt x="710" y="4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2" name="Freeform 21">
            <a:extLst>
              <a:ext uri="{FF2B5EF4-FFF2-40B4-BE49-F238E27FC236}">
                <a16:creationId xmlns:a16="http://schemas.microsoft.com/office/drawing/2014/main" id="{9C2F5865-29FB-6678-D8F0-2FDF0B501ACD}"/>
              </a:ext>
            </a:extLst>
          </p:cNvPr>
          <p:cNvSpPr>
            <a:spLocks noChangeArrowheads="1"/>
          </p:cNvSpPr>
          <p:nvPr/>
        </p:nvSpPr>
        <p:spPr bwMode="auto">
          <a:xfrm>
            <a:off x="16899731" y="1866900"/>
            <a:ext cx="403225" cy="320675"/>
          </a:xfrm>
          <a:custGeom>
            <a:avLst/>
            <a:gdLst>
              <a:gd name="T0" fmla="*/ 401061 w 1118"/>
              <a:gd name="T1" fmla="*/ 167544 h 890"/>
              <a:gd name="T2" fmla="*/ 385552 w 1118"/>
              <a:gd name="T3" fmla="*/ 185919 h 890"/>
              <a:gd name="T4" fmla="*/ 380503 w 1118"/>
              <a:gd name="T5" fmla="*/ 188802 h 890"/>
              <a:gd name="T6" fmla="*/ 379782 w 1118"/>
              <a:gd name="T7" fmla="*/ 188802 h 890"/>
              <a:gd name="T8" fmla="*/ 374372 w 1118"/>
              <a:gd name="T9" fmla="*/ 187000 h 890"/>
              <a:gd name="T10" fmla="*/ 201252 w 1118"/>
              <a:gd name="T11" fmla="*/ 42877 h 890"/>
              <a:gd name="T12" fmla="*/ 28493 w 1118"/>
              <a:gd name="T13" fmla="*/ 187000 h 890"/>
              <a:gd name="T14" fmla="*/ 22361 w 1118"/>
              <a:gd name="T15" fmla="*/ 188802 h 890"/>
              <a:gd name="T16" fmla="*/ 17312 w 1118"/>
              <a:gd name="T17" fmla="*/ 185919 h 890"/>
              <a:gd name="T18" fmla="*/ 1803 w 1118"/>
              <a:gd name="T19" fmla="*/ 167544 h 890"/>
              <a:gd name="T20" fmla="*/ 0 w 1118"/>
              <a:gd name="T21" fmla="*/ 161418 h 890"/>
              <a:gd name="T22" fmla="*/ 2885 w 1118"/>
              <a:gd name="T23" fmla="*/ 156014 h 890"/>
              <a:gd name="T24" fmla="*/ 182497 w 1118"/>
              <a:gd name="T25" fmla="*/ 6486 h 890"/>
              <a:gd name="T26" fmla="*/ 201252 w 1118"/>
              <a:gd name="T27" fmla="*/ 0 h 890"/>
              <a:gd name="T28" fmla="*/ 220367 w 1118"/>
              <a:gd name="T29" fmla="*/ 6486 h 890"/>
              <a:gd name="T30" fmla="*/ 281320 w 1118"/>
              <a:gd name="T31" fmla="*/ 57649 h 890"/>
              <a:gd name="T32" fmla="*/ 281320 w 1118"/>
              <a:gd name="T33" fmla="*/ 9008 h 890"/>
              <a:gd name="T34" fmla="*/ 283484 w 1118"/>
              <a:gd name="T35" fmla="*/ 3243 h 890"/>
              <a:gd name="T36" fmla="*/ 289254 w 1118"/>
              <a:gd name="T37" fmla="*/ 721 h 890"/>
              <a:gd name="T38" fmla="*/ 337223 w 1118"/>
              <a:gd name="T39" fmla="*/ 721 h 890"/>
              <a:gd name="T40" fmla="*/ 342994 w 1118"/>
              <a:gd name="T41" fmla="*/ 3243 h 890"/>
              <a:gd name="T42" fmla="*/ 345518 w 1118"/>
              <a:gd name="T43" fmla="*/ 9008 h 890"/>
              <a:gd name="T44" fmla="*/ 345518 w 1118"/>
              <a:gd name="T45" fmla="*/ 110615 h 890"/>
              <a:gd name="T46" fmla="*/ 399979 w 1118"/>
              <a:gd name="T47" fmla="*/ 156014 h 890"/>
              <a:gd name="T48" fmla="*/ 402864 w 1118"/>
              <a:gd name="T49" fmla="*/ 161418 h 890"/>
              <a:gd name="T50" fmla="*/ 401061 w 1118"/>
              <a:gd name="T51" fmla="*/ 167544 h 890"/>
              <a:gd name="T52" fmla="*/ 345518 w 1118"/>
              <a:gd name="T53" fmla="*/ 184478 h 890"/>
              <a:gd name="T54" fmla="*/ 345518 w 1118"/>
              <a:gd name="T55" fmla="*/ 304461 h 890"/>
              <a:gd name="T56" fmla="*/ 340469 w 1118"/>
              <a:gd name="T57" fmla="*/ 315631 h 890"/>
              <a:gd name="T58" fmla="*/ 329288 w 1118"/>
              <a:gd name="T59" fmla="*/ 320315 h 890"/>
              <a:gd name="T60" fmla="*/ 233351 w 1118"/>
              <a:gd name="T61" fmla="*/ 320315 h 890"/>
              <a:gd name="T62" fmla="*/ 233351 w 1118"/>
              <a:gd name="T63" fmla="*/ 224473 h 890"/>
              <a:gd name="T64" fmla="*/ 169513 w 1118"/>
              <a:gd name="T65" fmla="*/ 224473 h 890"/>
              <a:gd name="T66" fmla="*/ 169513 w 1118"/>
              <a:gd name="T67" fmla="*/ 320315 h 890"/>
              <a:gd name="T68" fmla="*/ 73576 w 1118"/>
              <a:gd name="T69" fmla="*/ 320315 h 890"/>
              <a:gd name="T70" fmla="*/ 62395 w 1118"/>
              <a:gd name="T71" fmla="*/ 315631 h 890"/>
              <a:gd name="T72" fmla="*/ 57346 w 1118"/>
              <a:gd name="T73" fmla="*/ 304461 h 890"/>
              <a:gd name="T74" fmla="*/ 57346 w 1118"/>
              <a:gd name="T75" fmla="*/ 184478 h 890"/>
              <a:gd name="T76" fmla="*/ 57707 w 1118"/>
              <a:gd name="T77" fmla="*/ 183758 h 890"/>
              <a:gd name="T78" fmla="*/ 57707 w 1118"/>
              <a:gd name="T79" fmla="*/ 183037 h 890"/>
              <a:gd name="T80" fmla="*/ 201252 w 1118"/>
              <a:gd name="T81" fmla="*/ 64856 h 890"/>
              <a:gd name="T82" fmla="*/ 345158 w 1118"/>
              <a:gd name="T83" fmla="*/ 183037 h 890"/>
              <a:gd name="T84" fmla="*/ 345518 w 1118"/>
              <a:gd name="T85" fmla="*/ 184478 h 8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18" h="890">
                <a:moveTo>
                  <a:pt x="1112" y="465"/>
                </a:moveTo>
                <a:lnTo>
                  <a:pt x="1069" y="516"/>
                </a:lnTo>
                <a:cubicBezTo>
                  <a:pt x="1065" y="520"/>
                  <a:pt x="1061" y="523"/>
                  <a:pt x="1055" y="524"/>
                </a:cubicBezTo>
                <a:lnTo>
                  <a:pt x="1053" y="524"/>
                </a:lnTo>
                <a:cubicBezTo>
                  <a:pt x="1047" y="524"/>
                  <a:pt x="1042" y="522"/>
                  <a:pt x="1038" y="519"/>
                </a:cubicBezTo>
                <a:lnTo>
                  <a:pt x="558" y="119"/>
                </a:lnTo>
                <a:lnTo>
                  <a:pt x="79" y="519"/>
                </a:lnTo>
                <a:cubicBezTo>
                  <a:pt x="73" y="522"/>
                  <a:pt x="68" y="524"/>
                  <a:pt x="62" y="524"/>
                </a:cubicBezTo>
                <a:cubicBezTo>
                  <a:pt x="56" y="523"/>
                  <a:pt x="51" y="520"/>
                  <a:pt x="48" y="516"/>
                </a:cubicBezTo>
                <a:lnTo>
                  <a:pt x="5" y="465"/>
                </a:lnTo>
                <a:cubicBezTo>
                  <a:pt x="1" y="460"/>
                  <a:pt x="0" y="454"/>
                  <a:pt x="0" y="448"/>
                </a:cubicBezTo>
                <a:cubicBezTo>
                  <a:pt x="0" y="441"/>
                  <a:pt x="3" y="437"/>
                  <a:pt x="8" y="433"/>
                </a:cubicBezTo>
                <a:lnTo>
                  <a:pt x="506" y="18"/>
                </a:lnTo>
                <a:cubicBezTo>
                  <a:pt x="521" y="6"/>
                  <a:pt x="538" y="0"/>
                  <a:pt x="558" y="0"/>
                </a:cubicBezTo>
                <a:cubicBezTo>
                  <a:pt x="579" y="0"/>
                  <a:pt x="596" y="6"/>
                  <a:pt x="611" y="18"/>
                </a:cubicBezTo>
                <a:lnTo>
                  <a:pt x="780" y="160"/>
                </a:lnTo>
                <a:lnTo>
                  <a:pt x="780" y="25"/>
                </a:lnTo>
                <a:cubicBezTo>
                  <a:pt x="780" y="18"/>
                  <a:pt x="782" y="13"/>
                  <a:pt x="786" y="9"/>
                </a:cubicBezTo>
                <a:cubicBezTo>
                  <a:pt x="791" y="5"/>
                  <a:pt x="796" y="2"/>
                  <a:pt x="802" y="2"/>
                </a:cubicBezTo>
                <a:lnTo>
                  <a:pt x="935" y="2"/>
                </a:lnTo>
                <a:cubicBezTo>
                  <a:pt x="942" y="2"/>
                  <a:pt x="947" y="5"/>
                  <a:pt x="951" y="9"/>
                </a:cubicBezTo>
                <a:cubicBezTo>
                  <a:pt x="955" y="13"/>
                  <a:pt x="958" y="18"/>
                  <a:pt x="958" y="25"/>
                </a:cubicBezTo>
                <a:lnTo>
                  <a:pt x="958" y="307"/>
                </a:lnTo>
                <a:lnTo>
                  <a:pt x="1109" y="433"/>
                </a:lnTo>
                <a:cubicBezTo>
                  <a:pt x="1114" y="437"/>
                  <a:pt x="1116" y="442"/>
                  <a:pt x="1117" y="448"/>
                </a:cubicBezTo>
                <a:cubicBezTo>
                  <a:pt x="1117" y="455"/>
                  <a:pt x="1116" y="460"/>
                  <a:pt x="1112" y="465"/>
                </a:cubicBezTo>
                <a:close/>
                <a:moveTo>
                  <a:pt x="958" y="512"/>
                </a:moveTo>
                <a:lnTo>
                  <a:pt x="958" y="845"/>
                </a:lnTo>
                <a:cubicBezTo>
                  <a:pt x="958" y="857"/>
                  <a:pt x="953" y="867"/>
                  <a:pt x="944" y="876"/>
                </a:cubicBezTo>
                <a:cubicBezTo>
                  <a:pt x="936" y="885"/>
                  <a:pt x="925" y="889"/>
                  <a:pt x="913" y="889"/>
                </a:cubicBezTo>
                <a:lnTo>
                  <a:pt x="647" y="889"/>
                </a:lnTo>
                <a:lnTo>
                  <a:pt x="647" y="623"/>
                </a:lnTo>
                <a:lnTo>
                  <a:pt x="470" y="623"/>
                </a:lnTo>
                <a:lnTo>
                  <a:pt x="470" y="889"/>
                </a:lnTo>
                <a:lnTo>
                  <a:pt x="204" y="889"/>
                </a:lnTo>
                <a:cubicBezTo>
                  <a:pt x="192" y="889"/>
                  <a:pt x="182" y="885"/>
                  <a:pt x="173" y="876"/>
                </a:cubicBezTo>
                <a:cubicBezTo>
                  <a:pt x="165" y="867"/>
                  <a:pt x="159" y="857"/>
                  <a:pt x="159" y="845"/>
                </a:cubicBezTo>
                <a:lnTo>
                  <a:pt x="159" y="512"/>
                </a:lnTo>
                <a:cubicBezTo>
                  <a:pt x="159" y="512"/>
                  <a:pt x="159" y="511"/>
                  <a:pt x="160" y="510"/>
                </a:cubicBezTo>
                <a:cubicBezTo>
                  <a:pt x="160" y="509"/>
                  <a:pt x="160" y="509"/>
                  <a:pt x="160" y="508"/>
                </a:cubicBezTo>
                <a:lnTo>
                  <a:pt x="558" y="180"/>
                </a:lnTo>
                <a:lnTo>
                  <a:pt x="957" y="508"/>
                </a:lnTo>
                <a:cubicBezTo>
                  <a:pt x="957" y="509"/>
                  <a:pt x="958" y="511"/>
                  <a:pt x="958" y="51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3" name="Freeform 22">
            <a:extLst>
              <a:ext uri="{FF2B5EF4-FFF2-40B4-BE49-F238E27FC236}">
                <a16:creationId xmlns:a16="http://schemas.microsoft.com/office/drawing/2014/main" id="{865398D6-B23C-6B4C-22B5-2A86E6F0615C}"/>
              </a:ext>
            </a:extLst>
          </p:cNvPr>
          <p:cNvSpPr>
            <a:spLocks noChangeArrowheads="1"/>
          </p:cNvSpPr>
          <p:nvPr/>
        </p:nvSpPr>
        <p:spPr bwMode="auto">
          <a:xfrm>
            <a:off x="17590294" y="1804987"/>
            <a:ext cx="384175" cy="447675"/>
          </a:xfrm>
          <a:custGeom>
            <a:avLst/>
            <a:gdLst>
              <a:gd name="T0" fmla="*/ 366860 w 1065"/>
              <a:gd name="T1" fmla="*/ 94721 h 1243"/>
              <a:gd name="T2" fmla="*/ 379125 w 1065"/>
              <a:gd name="T3" fmla="*/ 113810 h 1243"/>
              <a:gd name="T4" fmla="*/ 383814 w 1065"/>
              <a:gd name="T5" fmla="*/ 135779 h 1243"/>
              <a:gd name="T6" fmla="*/ 383814 w 1065"/>
              <a:gd name="T7" fmla="*/ 423184 h 1243"/>
              <a:gd name="T8" fmla="*/ 376960 w 1065"/>
              <a:gd name="T9" fmla="*/ 440112 h 1243"/>
              <a:gd name="T10" fmla="*/ 360006 w 1065"/>
              <a:gd name="T11" fmla="*/ 447315 h 1243"/>
              <a:gd name="T12" fmla="*/ 24169 w 1065"/>
              <a:gd name="T13" fmla="*/ 447315 h 1243"/>
              <a:gd name="T14" fmla="*/ 6854 w 1065"/>
              <a:gd name="T15" fmla="*/ 440112 h 1243"/>
              <a:gd name="T16" fmla="*/ 0 w 1065"/>
              <a:gd name="T17" fmla="*/ 423184 h 1243"/>
              <a:gd name="T18" fmla="*/ 0 w 1065"/>
              <a:gd name="T19" fmla="*/ 24131 h 1243"/>
              <a:gd name="T20" fmla="*/ 6854 w 1065"/>
              <a:gd name="T21" fmla="*/ 6843 h 1243"/>
              <a:gd name="T22" fmla="*/ 24169 w 1065"/>
              <a:gd name="T23" fmla="*/ 0 h 1243"/>
              <a:gd name="T24" fmla="*/ 247820 w 1065"/>
              <a:gd name="T25" fmla="*/ 0 h 1243"/>
              <a:gd name="T26" fmla="*/ 269824 w 1065"/>
              <a:gd name="T27" fmla="*/ 5042 h 1243"/>
              <a:gd name="T28" fmla="*/ 288943 w 1065"/>
              <a:gd name="T29" fmla="*/ 16927 h 1243"/>
              <a:gd name="T30" fmla="*/ 366860 w 1065"/>
              <a:gd name="T31" fmla="*/ 94721 h 1243"/>
              <a:gd name="T32" fmla="*/ 352070 w 1065"/>
              <a:gd name="T33" fmla="*/ 415261 h 1243"/>
              <a:gd name="T34" fmla="*/ 352070 w 1065"/>
              <a:gd name="T35" fmla="*/ 159910 h 1243"/>
              <a:gd name="T36" fmla="*/ 247820 w 1065"/>
              <a:gd name="T37" fmla="*/ 159910 h 1243"/>
              <a:gd name="T38" fmla="*/ 230866 w 1065"/>
              <a:gd name="T39" fmla="*/ 152707 h 1243"/>
              <a:gd name="T40" fmla="*/ 224012 w 1065"/>
              <a:gd name="T41" fmla="*/ 135779 h 1243"/>
              <a:gd name="T42" fmla="*/ 224012 w 1065"/>
              <a:gd name="T43" fmla="*/ 32054 h 1243"/>
              <a:gd name="T44" fmla="*/ 32105 w 1065"/>
              <a:gd name="T45" fmla="*/ 32054 h 1243"/>
              <a:gd name="T46" fmla="*/ 32105 w 1065"/>
              <a:gd name="T47" fmla="*/ 415261 h 1243"/>
              <a:gd name="T48" fmla="*/ 352070 w 1065"/>
              <a:gd name="T49" fmla="*/ 415261 h 1243"/>
              <a:gd name="T50" fmla="*/ 256117 w 1065"/>
              <a:gd name="T51" fmla="*/ 33855 h 1243"/>
              <a:gd name="T52" fmla="*/ 256117 w 1065"/>
              <a:gd name="T53" fmla="*/ 127856 h 1243"/>
              <a:gd name="T54" fmla="*/ 349906 w 1065"/>
              <a:gd name="T55" fmla="*/ 127856 h 1243"/>
              <a:gd name="T56" fmla="*/ 344495 w 1065"/>
              <a:gd name="T57" fmla="*/ 117411 h 1243"/>
              <a:gd name="T58" fmla="*/ 266217 w 1065"/>
              <a:gd name="T59" fmla="*/ 39617 h 1243"/>
              <a:gd name="T60" fmla="*/ 256117 w 1065"/>
              <a:gd name="T61" fmla="*/ 33855 h 124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65" h="1243">
                <a:moveTo>
                  <a:pt x="1017" y="263"/>
                </a:moveTo>
                <a:cubicBezTo>
                  <a:pt x="1030" y="276"/>
                  <a:pt x="1041" y="294"/>
                  <a:pt x="1051" y="316"/>
                </a:cubicBezTo>
                <a:cubicBezTo>
                  <a:pt x="1060" y="338"/>
                  <a:pt x="1064" y="359"/>
                  <a:pt x="1064" y="377"/>
                </a:cubicBezTo>
                <a:lnTo>
                  <a:pt x="1064" y="1175"/>
                </a:lnTo>
                <a:cubicBezTo>
                  <a:pt x="1064" y="1194"/>
                  <a:pt x="1058" y="1209"/>
                  <a:pt x="1045" y="1222"/>
                </a:cubicBezTo>
                <a:cubicBezTo>
                  <a:pt x="1032" y="1235"/>
                  <a:pt x="1016" y="1242"/>
                  <a:pt x="998" y="1242"/>
                </a:cubicBezTo>
                <a:lnTo>
                  <a:pt x="67" y="1242"/>
                </a:lnTo>
                <a:cubicBezTo>
                  <a:pt x="48" y="1242"/>
                  <a:pt x="32" y="1235"/>
                  <a:pt x="19" y="1222"/>
                </a:cubicBezTo>
                <a:cubicBezTo>
                  <a:pt x="6" y="1209"/>
                  <a:pt x="0" y="1194"/>
                  <a:pt x="0" y="1175"/>
                </a:cubicBezTo>
                <a:lnTo>
                  <a:pt x="0" y="67"/>
                </a:lnTo>
                <a:cubicBezTo>
                  <a:pt x="0" y="48"/>
                  <a:pt x="6" y="32"/>
                  <a:pt x="19" y="19"/>
                </a:cubicBezTo>
                <a:cubicBezTo>
                  <a:pt x="32" y="7"/>
                  <a:pt x="48" y="0"/>
                  <a:pt x="67" y="0"/>
                </a:cubicBezTo>
                <a:lnTo>
                  <a:pt x="687" y="0"/>
                </a:lnTo>
                <a:cubicBezTo>
                  <a:pt x="706" y="0"/>
                  <a:pt x="726" y="5"/>
                  <a:pt x="748" y="14"/>
                </a:cubicBezTo>
                <a:cubicBezTo>
                  <a:pt x="771" y="23"/>
                  <a:pt x="788" y="34"/>
                  <a:pt x="801" y="47"/>
                </a:cubicBezTo>
                <a:lnTo>
                  <a:pt x="1017" y="263"/>
                </a:lnTo>
                <a:close/>
                <a:moveTo>
                  <a:pt x="976" y="1153"/>
                </a:moveTo>
                <a:lnTo>
                  <a:pt x="976" y="444"/>
                </a:lnTo>
                <a:lnTo>
                  <a:pt x="687" y="444"/>
                </a:lnTo>
                <a:cubicBezTo>
                  <a:pt x="669" y="444"/>
                  <a:pt x="653" y="437"/>
                  <a:pt x="640" y="424"/>
                </a:cubicBezTo>
                <a:cubicBezTo>
                  <a:pt x="627" y="411"/>
                  <a:pt x="621" y="395"/>
                  <a:pt x="621" y="377"/>
                </a:cubicBezTo>
                <a:lnTo>
                  <a:pt x="621" y="89"/>
                </a:lnTo>
                <a:lnTo>
                  <a:pt x="89" y="89"/>
                </a:lnTo>
                <a:lnTo>
                  <a:pt x="89" y="1153"/>
                </a:lnTo>
                <a:lnTo>
                  <a:pt x="976" y="1153"/>
                </a:lnTo>
                <a:close/>
                <a:moveTo>
                  <a:pt x="710" y="94"/>
                </a:moveTo>
                <a:lnTo>
                  <a:pt x="710" y="355"/>
                </a:lnTo>
                <a:lnTo>
                  <a:pt x="970" y="355"/>
                </a:lnTo>
                <a:cubicBezTo>
                  <a:pt x="966" y="341"/>
                  <a:pt x="960" y="332"/>
                  <a:pt x="955" y="326"/>
                </a:cubicBezTo>
                <a:lnTo>
                  <a:pt x="738" y="110"/>
                </a:lnTo>
                <a:cubicBezTo>
                  <a:pt x="732" y="104"/>
                  <a:pt x="723" y="99"/>
                  <a:pt x="710" y="9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4" name="Freeform 23">
            <a:extLst>
              <a:ext uri="{FF2B5EF4-FFF2-40B4-BE49-F238E27FC236}">
                <a16:creationId xmlns:a16="http://schemas.microsoft.com/office/drawing/2014/main" id="{65492058-7B24-56C5-67EE-BE58CB09BBFA}"/>
              </a:ext>
            </a:extLst>
          </p:cNvPr>
          <p:cNvSpPr>
            <a:spLocks noChangeArrowheads="1"/>
          </p:cNvSpPr>
          <p:nvPr/>
        </p:nvSpPr>
        <p:spPr bwMode="auto">
          <a:xfrm>
            <a:off x="18253869" y="1836737"/>
            <a:ext cx="384175" cy="384175"/>
          </a:xfrm>
          <a:custGeom>
            <a:avLst/>
            <a:gdLst>
              <a:gd name="T0" fmla="*/ 357867 w 1066"/>
              <a:gd name="T1" fmla="*/ 95593 h 1065"/>
              <a:gd name="T2" fmla="*/ 383815 w 1066"/>
              <a:gd name="T3" fmla="*/ 191907 h 1065"/>
              <a:gd name="T4" fmla="*/ 357867 w 1066"/>
              <a:gd name="T5" fmla="*/ 288221 h 1065"/>
              <a:gd name="T6" fmla="*/ 288311 w 1066"/>
              <a:gd name="T7" fmla="*/ 358203 h 1065"/>
              <a:gd name="T8" fmla="*/ 192088 w 1066"/>
              <a:gd name="T9" fmla="*/ 383814 h 1065"/>
              <a:gd name="T10" fmla="*/ 95503 w 1066"/>
              <a:gd name="T11" fmla="*/ 358203 h 1065"/>
              <a:gd name="T12" fmla="*/ 25948 w 1066"/>
              <a:gd name="T13" fmla="*/ 288221 h 1065"/>
              <a:gd name="T14" fmla="*/ 0 w 1066"/>
              <a:gd name="T15" fmla="*/ 191907 h 1065"/>
              <a:gd name="T16" fmla="*/ 25948 w 1066"/>
              <a:gd name="T17" fmla="*/ 95593 h 1065"/>
              <a:gd name="T18" fmla="*/ 95503 w 1066"/>
              <a:gd name="T19" fmla="*/ 25612 h 1065"/>
              <a:gd name="T20" fmla="*/ 192088 w 1066"/>
              <a:gd name="T21" fmla="*/ 0 h 1065"/>
              <a:gd name="T22" fmla="*/ 288311 w 1066"/>
              <a:gd name="T23" fmla="*/ 25612 h 1065"/>
              <a:gd name="T24" fmla="*/ 357867 w 1066"/>
              <a:gd name="T25" fmla="*/ 95593 h 1065"/>
              <a:gd name="T26" fmla="*/ 309574 w 1066"/>
              <a:gd name="T27" fmla="*/ 260085 h 1065"/>
              <a:gd name="T28" fmla="*/ 327954 w 1066"/>
              <a:gd name="T29" fmla="*/ 191907 h 1065"/>
              <a:gd name="T30" fmla="*/ 309574 w 1066"/>
              <a:gd name="T31" fmla="*/ 123730 h 1065"/>
              <a:gd name="T32" fmla="*/ 260201 w 1066"/>
              <a:gd name="T33" fmla="*/ 74310 h 1065"/>
              <a:gd name="T34" fmla="*/ 192088 w 1066"/>
              <a:gd name="T35" fmla="*/ 55913 h 1065"/>
              <a:gd name="T36" fmla="*/ 123614 w 1066"/>
              <a:gd name="T37" fmla="*/ 74310 h 1065"/>
              <a:gd name="T38" fmla="*/ 74240 w 1066"/>
              <a:gd name="T39" fmla="*/ 123730 h 1065"/>
              <a:gd name="T40" fmla="*/ 56221 w 1066"/>
              <a:gd name="T41" fmla="*/ 191907 h 1065"/>
              <a:gd name="T42" fmla="*/ 74240 w 1066"/>
              <a:gd name="T43" fmla="*/ 260085 h 1065"/>
              <a:gd name="T44" fmla="*/ 123614 w 1066"/>
              <a:gd name="T45" fmla="*/ 309504 h 1065"/>
              <a:gd name="T46" fmla="*/ 192088 w 1066"/>
              <a:gd name="T47" fmla="*/ 327901 h 1065"/>
              <a:gd name="T48" fmla="*/ 260201 w 1066"/>
              <a:gd name="T49" fmla="*/ 309504 h 1065"/>
              <a:gd name="T50" fmla="*/ 309574 w 1066"/>
              <a:gd name="T51" fmla="*/ 260085 h 1065"/>
              <a:gd name="T52" fmla="*/ 223802 w 1066"/>
              <a:gd name="T53" fmla="*/ 103890 h 1065"/>
              <a:gd name="T54" fmla="*/ 223802 w 1066"/>
              <a:gd name="T55" fmla="*/ 215715 h 1065"/>
              <a:gd name="T56" fmla="*/ 221639 w 1066"/>
              <a:gd name="T57" fmla="*/ 221487 h 1065"/>
              <a:gd name="T58" fmla="*/ 215873 w 1066"/>
              <a:gd name="T59" fmla="*/ 224012 h 1065"/>
              <a:gd name="T60" fmla="*/ 135867 w 1066"/>
              <a:gd name="T61" fmla="*/ 224012 h 1065"/>
              <a:gd name="T62" fmla="*/ 130101 w 1066"/>
              <a:gd name="T63" fmla="*/ 221487 h 1065"/>
              <a:gd name="T64" fmla="*/ 127938 w 1066"/>
              <a:gd name="T65" fmla="*/ 215715 h 1065"/>
              <a:gd name="T66" fmla="*/ 127938 w 1066"/>
              <a:gd name="T67" fmla="*/ 199843 h 1065"/>
              <a:gd name="T68" fmla="*/ 130101 w 1066"/>
              <a:gd name="T69" fmla="*/ 194072 h 1065"/>
              <a:gd name="T70" fmla="*/ 135867 w 1066"/>
              <a:gd name="T71" fmla="*/ 191907 h 1065"/>
              <a:gd name="T72" fmla="*/ 192088 w 1066"/>
              <a:gd name="T73" fmla="*/ 191907 h 1065"/>
              <a:gd name="T74" fmla="*/ 192088 w 1066"/>
              <a:gd name="T75" fmla="*/ 103890 h 1065"/>
              <a:gd name="T76" fmla="*/ 194250 w 1066"/>
              <a:gd name="T77" fmla="*/ 98118 h 1065"/>
              <a:gd name="T78" fmla="*/ 200016 w 1066"/>
              <a:gd name="T79" fmla="*/ 95954 h 1065"/>
              <a:gd name="T80" fmla="*/ 215873 w 1066"/>
              <a:gd name="T81" fmla="*/ 95954 h 1065"/>
              <a:gd name="T82" fmla="*/ 221639 w 1066"/>
              <a:gd name="T83" fmla="*/ 98118 h 1065"/>
              <a:gd name="T84" fmla="*/ 223802 w 1066"/>
              <a:gd name="T85" fmla="*/ 103890 h 10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66" h="1065">
                <a:moveTo>
                  <a:pt x="993" y="265"/>
                </a:moveTo>
                <a:cubicBezTo>
                  <a:pt x="1041" y="346"/>
                  <a:pt x="1065" y="435"/>
                  <a:pt x="1065" y="532"/>
                </a:cubicBezTo>
                <a:cubicBezTo>
                  <a:pt x="1065" y="628"/>
                  <a:pt x="1041" y="718"/>
                  <a:pt x="993" y="799"/>
                </a:cubicBezTo>
                <a:cubicBezTo>
                  <a:pt x="946" y="881"/>
                  <a:pt x="881" y="945"/>
                  <a:pt x="800" y="993"/>
                </a:cubicBezTo>
                <a:cubicBezTo>
                  <a:pt x="718" y="1040"/>
                  <a:pt x="629" y="1064"/>
                  <a:pt x="533" y="1064"/>
                </a:cubicBezTo>
                <a:cubicBezTo>
                  <a:pt x="436" y="1064"/>
                  <a:pt x="347" y="1040"/>
                  <a:pt x="265" y="993"/>
                </a:cubicBezTo>
                <a:cubicBezTo>
                  <a:pt x="184" y="945"/>
                  <a:pt x="119" y="881"/>
                  <a:pt x="72" y="799"/>
                </a:cubicBezTo>
                <a:cubicBezTo>
                  <a:pt x="24" y="717"/>
                  <a:pt x="0" y="628"/>
                  <a:pt x="0" y="532"/>
                </a:cubicBezTo>
                <a:cubicBezTo>
                  <a:pt x="0" y="435"/>
                  <a:pt x="25" y="346"/>
                  <a:pt x="72" y="265"/>
                </a:cubicBezTo>
                <a:cubicBezTo>
                  <a:pt x="120" y="183"/>
                  <a:pt x="184" y="119"/>
                  <a:pt x="265" y="71"/>
                </a:cubicBezTo>
                <a:cubicBezTo>
                  <a:pt x="347" y="24"/>
                  <a:pt x="436" y="0"/>
                  <a:pt x="533" y="0"/>
                </a:cubicBezTo>
                <a:cubicBezTo>
                  <a:pt x="629" y="0"/>
                  <a:pt x="718" y="24"/>
                  <a:pt x="800" y="71"/>
                </a:cubicBezTo>
                <a:cubicBezTo>
                  <a:pt x="881" y="119"/>
                  <a:pt x="946" y="183"/>
                  <a:pt x="993" y="265"/>
                </a:cubicBezTo>
                <a:close/>
                <a:moveTo>
                  <a:pt x="859" y="721"/>
                </a:moveTo>
                <a:cubicBezTo>
                  <a:pt x="893" y="663"/>
                  <a:pt x="910" y="600"/>
                  <a:pt x="910" y="532"/>
                </a:cubicBezTo>
                <a:cubicBezTo>
                  <a:pt x="910" y="464"/>
                  <a:pt x="893" y="400"/>
                  <a:pt x="859" y="343"/>
                </a:cubicBezTo>
                <a:cubicBezTo>
                  <a:pt x="825" y="285"/>
                  <a:pt x="780" y="239"/>
                  <a:pt x="722" y="206"/>
                </a:cubicBezTo>
                <a:cubicBezTo>
                  <a:pt x="664" y="172"/>
                  <a:pt x="601" y="155"/>
                  <a:pt x="533" y="155"/>
                </a:cubicBezTo>
                <a:cubicBezTo>
                  <a:pt x="464" y="155"/>
                  <a:pt x="401" y="172"/>
                  <a:pt x="343" y="206"/>
                </a:cubicBezTo>
                <a:cubicBezTo>
                  <a:pt x="286" y="239"/>
                  <a:pt x="240" y="285"/>
                  <a:pt x="206" y="343"/>
                </a:cubicBezTo>
                <a:cubicBezTo>
                  <a:pt x="173" y="400"/>
                  <a:pt x="156" y="464"/>
                  <a:pt x="156" y="532"/>
                </a:cubicBezTo>
                <a:cubicBezTo>
                  <a:pt x="156" y="600"/>
                  <a:pt x="173" y="663"/>
                  <a:pt x="206" y="721"/>
                </a:cubicBezTo>
                <a:cubicBezTo>
                  <a:pt x="240" y="779"/>
                  <a:pt x="286" y="825"/>
                  <a:pt x="343" y="858"/>
                </a:cubicBezTo>
                <a:cubicBezTo>
                  <a:pt x="401" y="892"/>
                  <a:pt x="464" y="909"/>
                  <a:pt x="533" y="909"/>
                </a:cubicBezTo>
                <a:cubicBezTo>
                  <a:pt x="601" y="909"/>
                  <a:pt x="664" y="892"/>
                  <a:pt x="722" y="858"/>
                </a:cubicBezTo>
                <a:cubicBezTo>
                  <a:pt x="780" y="825"/>
                  <a:pt x="825" y="779"/>
                  <a:pt x="859" y="721"/>
                </a:cubicBezTo>
                <a:close/>
                <a:moveTo>
                  <a:pt x="621" y="288"/>
                </a:moveTo>
                <a:lnTo>
                  <a:pt x="621" y="598"/>
                </a:lnTo>
                <a:cubicBezTo>
                  <a:pt x="621" y="605"/>
                  <a:pt x="619" y="609"/>
                  <a:pt x="615" y="614"/>
                </a:cubicBezTo>
                <a:cubicBezTo>
                  <a:pt x="611" y="618"/>
                  <a:pt x="606" y="621"/>
                  <a:pt x="599" y="621"/>
                </a:cubicBezTo>
                <a:lnTo>
                  <a:pt x="377" y="621"/>
                </a:lnTo>
                <a:cubicBezTo>
                  <a:pt x="371" y="621"/>
                  <a:pt x="366" y="619"/>
                  <a:pt x="361" y="614"/>
                </a:cubicBezTo>
                <a:cubicBezTo>
                  <a:pt x="357" y="610"/>
                  <a:pt x="355" y="605"/>
                  <a:pt x="355" y="598"/>
                </a:cubicBezTo>
                <a:lnTo>
                  <a:pt x="355" y="554"/>
                </a:lnTo>
                <a:cubicBezTo>
                  <a:pt x="355" y="548"/>
                  <a:pt x="357" y="542"/>
                  <a:pt x="361" y="538"/>
                </a:cubicBezTo>
                <a:cubicBezTo>
                  <a:pt x="366" y="534"/>
                  <a:pt x="371" y="532"/>
                  <a:pt x="377" y="532"/>
                </a:cubicBezTo>
                <a:lnTo>
                  <a:pt x="533" y="532"/>
                </a:lnTo>
                <a:lnTo>
                  <a:pt x="533" y="288"/>
                </a:lnTo>
                <a:cubicBezTo>
                  <a:pt x="533" y="282"/>
                  <a:pt x="535" y="276"/>
                  <a:pt x="539" y="272"/>
                </a:cubicBezTo>
                <a:cubicBezTo>
                  <a:pt x="543" y="268"/>
                  <a:pt x="548" y="266"/>
                  <a:pt x="555" y="266"/>
                </a:cubicBezTo>
                <a:lnTo>
                  <a:pt x="599" y="266"/>
                </a:lnTo>
                <a:cubicBezTo>
                  <a:pt x="606" y="266"/>
                  <a:pt x="611" y="268"/>
                  <a:pt x="615" y="272"/>
                </a:cubicBezTo>
                <a:cubicBezTo>
                  <a:pt x="619" y="276"/>
                  <a:pt x="621" y="282"/>
                  <a:pt x="621" y="28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5" name="Freeform 24">
            <a:extLst>
              <a:ext uri="{FF2B5EF4-FFF2-40B4-BE49-F238E27FC236}">
                <a16:creationId xmlns:a16="http://schemas.microsoft.com/office/drawing/2014/main" id="{B70BB984-B8B4-9389-D841-38F1FDAE4B80}"/>
              </a:ext>
            </a:extLst>
          </p:cNvPr>
          <p:cNvSpPr>
            <a:spLocks noChangeArrowheads="1"/>
          </p:cNvSpPr>
          <p:nvPr/>
        </p:nvSpPr>
        <p:spPr bwMode="auto">
          <a:xfrm>
            <a:off x="18930144" y="1868487"/>
            <a:ext cx="454025" cy="319088"/>
          </a:xfrm>
          <a:custGeom>
            <a:avLst/>
            <a:gdLst>
              <a:gd name="T0" fmla="*/ 453666 w 1263"/>
              <a:gd name="T1" fmla="*/ 300762 h 888"/>
              <a:gd name="T2" fmla="*/ 442162 w 1263"/>
              <a:gd name="T3" fmla="*/ 318729 h 888"/>
              <a:gd name="T4" fmla="*/ 266735 w 1263"/>
              <a:gd name="T5" fmla="*/ 318729 h 888"/>
              <a:gd name="T6" fmla="*/ 272127 w 1263"/>
              <a:gd name="T7" fmla="*/ 316573 h 888"/>
              <a:gd name="T8" fmla="*/ 274284 w 1263"/>
              <a:gd name="T9" fmla="*/ 310823 h 888"/>
              <a:gd name="T10" fmla="*/ 269252 w 1263"/>
              <a:gd name="T11" fmla="*/ 247221 h 888"/>
              <a:gd name="T12" fmla="*/ 266376 w 1263"/>
              <a:gd name="T13" fmla="*/ 241472 h 888"/>
              <a:gd name="T14" fmla="*/ 260624 w 1263"/>
              <a:gd name="T15" fmla="*/ 239316 h 888"/>
              <a:gd name="T16" fmla="*/ 193042 w 1263"/>
              <a:gd name="T17" fmla="*/ 239316 h 888"/>
              <a:gd name="T18" fmla="*/ 187290 w 1263"/>
              <a:gd name="T19" fmla="*/ 241472 h 888"/>
              <a:gd name="T20" fmla="*/ 184414 w 1263"/>
              <a:gd name="T21" fmla="*/ 247221 h 888"/>
              <a:gd name="T22" fmla="*/ 179381 w 1263"/>
              <a:gd name="T23" fmla="*/ 310823 h 888"/>
              <a:gd name="T24" fmla="*/ 181538 w 1263"/>
              <a:gd name="T25" fmla="*/ 316573 h 888"/>
              <a:gd name="T26" fmla="*/ 186930 w 1263"/>
              <a:gd name="T27" fmla="*/ 318729 h 888"/>
              <a:gd name="T28" fmla="*/ 11503 w 1263"/>
              <a:gd name="T29" fmla="*/ 318729 h 888"/>
              <a:gd name="T30" fmla="*/ 0 w 1263"/>
              <a:gd name="T31" fmla="*/ 300762 h 888"/>
              <a:gd name="T32" fmla="*/ 6830 w 1263"/>
              <a:gd name="T33" fmla="*/ 271656 h 888"/>
              <a:gd name="T34" fmla="*/ 110361 w 1263"/>
              <a:gd name="T35" fmla="*/ 11858 h 888"/>
              <a:gd name="T36" fmla="*/ 116831 w 1263"/>
              <a:gd name="T37" fmla="*/ 3593 h 888"/>
              <a:gd name="T38" fmla="*/ 126537 w 1263"/>
              <a:gd name="T39" fmla="*/ 0 h 888"/>
              <a:gd name="T40" fmla="*/ 211016 w 1263"/>
              <a:gd name="T41" fmla="*/ 0 h 888"/>
              <a:gd name="T42" fmla="*/ 205264 w 1263"/>
              <a:gd name="T43" fmla="*/ 2515 h 888"/>
              <a:gd name="T44" fmla="*/ 202388 w 1263"/>
              <a:gd name="T45" fmla="*/ 8265 h 888"/>
              <a:gd name="T46" fmla="*/ 198793 w 1263"/>
              <a:gd name="T47" fmla="*/ 56056 h 888"/>
              <a:gd name="T48" fmla="*/ 200591 w 1263"/>
              <a:gd name="T49" fmla="*/ 61805 h 888"/>
              <a:gd name="T50" fmla="*/ 206342 w 1263"/>
              <a:gd name="T51" fmla="*/ 63961 h 888"/>
              <a:gd name="T52" fmla="*/ 247683 w 1263"/>
              <a:gd name="T53" fmla="*/ 63961 h 888"/>
              <a:gd name="T54" fmla="*/ 253075 w 1263"/>
              <a:gd name="T55" fmla="*/ 61805 h 888"/>
              <a:gd name="T56" fmla="*/ 254872 w 1263"/>
              <a:gd name="T57" fmla="*/ 56056 h 888"/>
              <a:gd name="T58" fmla="*/ 251277 w 1263"/>
              <a:gd name="T59" fmla="*/ 8265 h 888"/>
              <a:gd name="T60" fmla="*/ 248402 w 1263"/>
              <a:gd name="T61" fmla="*/ 2515 h 888"/>
              <a:gd name="T62" fmla="*/ 242650 w 1263"/>
              <a:gd name="T63" fmla="*/ 0 h 888"/>
              <a:gd name="T64" fmla="*/ 327128 w 1263"/>
              <a:gd name="T65" fmla="*/ 0 h 888"/>
              <a:gd name="T66" fmla="*/ 336834 w 1263"/>
              <a:gd name="T67" fmla="*/ 3593 h 888"/>
              <a:gd name="T68" fmla="*/ 343305 w 1263"/>
              <a:gd name="T69" fmla="*/ 11858 h 888"/>
              <a:gd name="T70" fmla="*/ 447195 w 1263"/>
              <a:gd name="T71" fmla="*/ 271656 h 888"/>
              <a:gd name="T72" fmla="*/ 453666 w 1263"/>
              <a:gd name="T73" fmla="*/ 300762 h 888"/>
              <a:gd name="T74" fmla="*/ 264578 w 1263"/>
              <a:gd name="T75" fmla="*/ 184338 h 888"/>
              <a:gd name="T76" fmla="*/ 264578 w 1263"/>
              <a:gd name="T77" fmla="*/ 183260 h 888"/>
              <a:gd name="T78" fmla="*/ 258467 w 1263"/>
              <a:gd name="T79" fmla="*/ 103847 h 888"/>
              <a:gd name="T80" fmla="*/ 255591 w 1263"/>
              <a:gd name="T81" fmla="*/ 98098 h 888"/>
              <a:gd name="T82" fmla="*/ 250199 w 1263"/>
              <a:gd name="T83" fmla="*/ 95942 h 888"/>
              <a:gd name="T84" fmla="*/ 203826 w 1263"/>
              <a:gd name="T85" fmla="*/ 95942 h 888"/>
              <a:gd name="T86" fmla="*/ 198074 w 1263"/>
              <a:gd name="T87" fmla="*/ 98098 h 888"/>
              <a:gd name="T88" fmla="*/ 195198 w 1263"/>
              <a:gd name="T89" fmla="*/ 103847 h 888"/>
              <a:gd name="T90" fmla="*/ 189087 w 1263"/>
              <a:gd name="T91" fmla="*/ 183260 h 888"/>
              <a:gd name="T92" fmla="*/ 189087 w 1263"/>
              <a:gd name="T93" fmla="*/ 184338 h 888"/>
              <a:gd name="T94" fmla="*/ 191244 w 1263"/>
              <a:gd name="T95" fmla="*/ 189369 h 888"/>
              <a:gd name="T96" fmla="*/ 196636 w 1263"/>
              <a:gd name="T97" fmla="*/ 191525 h 888"/>
              <a:gd name="T98" fmla="*/ 257389 w 1263"/>
              <a:gd name="T99" fmla="*/ 191525 h 888"/>
              <a:gd name="T100" fmla="*/ 262421 w 1263"/>
              <a:gd name="T101" fmla="*/ 189369 h 888"/>
              <a:gd name="T102" fmla="*/ 264578 w 1263"/>
              <a:gd name="T103" fmla="*/ 184338 h 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263" h="888">
                <a:moveTo>
                  <a:pt x="1262" y="837"/>
                </a:moveTo>
                <a:cubicBezTo>
                  <a:pt x="1262" y="871"/>
                  <a:pt x="1251" y="887"/>
                  <a:pt x="1230" y="887"/>
                </a:cubicBezTo>
                <a:lnTo>
                  <a:pt x="742" y="887"/>
                </a:lnTo>
                <a:cubicBezTo>
                  <a:pt x="748" y="887"/>
                  <a:pt x="753" y="885"/>
                  <a:pt x="757" y="881"/>
                </a:cubicBezTo>
                <a:cubicBezTo>
                  <a:pt x="761" y="876"/>
                  <a:pt x="763" y="871"/>
                  <a:pt x="763" y="865"/>
                </a:cubicBezTo>
                <a:lnTo>
                  <a:pt x="749" y="688"/>
                </a:lnTo>
                <a:cubicBezTo>
                  <a:pt x="748" y="682"/>
                  <a:pt x="746" y="677"/>
                  <a:pt x="741" y="672"/>
                </a:cubicBezTo>
                <a:cubicBezTo>
                  <a:pt x="737" y="668"/>
                  <a:pt x="731" y="666"/>
                  <a:pt x="725" y="666"/>
                </a:cubicBezTo>
                <a:lnTo>
                  <a:pt x="537" y="666"/>
                </a:lnTo>
                <a:cubicBezTo>
                  <a:pt x="531" y="666"/>
                  <a:pt x="526" y="668"/>
                  <a:pt x="521" y="672"/>
                </a:cubicBezTo>
                <a:cubicBezTo>
                  <a:pt x="516" y="677"/>
                  <a:pt x="514" y="682"/>
                  <a:pt x="513" y="688"/>
                </a:cubicBezTo>
                <a:lnTo>
                  <a:pt x="499" y="865"/>
                </a:lnTo>
                <a:cubicBezTo>
                  <a:pt x="499" y="871"/>
                  <a:pt x="501" y="876"/>
                  <a:pt x="505" y="881"/>
                </a:cubicBezTo>
                <a:cubicBezTo>
                  <a:pt x="509" y="885"/>
                  <a:pt x="514" y="887"/>
                  <a:pt x="520" y="887"/>
                </a:cubicBezTo>
                <a:lnTo>
                  <a:pt x="32" y="887"/>
                </a:lnTo>
                <a:cubicBezTo>
                  <a:pt x="11" y="887"/>
                  <a:pt x="0" y="871"/>
                  <a:pt x="0" y="837"/>
                </a:cubicBezTo>
                <a:cubicBezTo>
                  <a:pt x="0" y="812"/>
                  <a:pt x="6" y="785"/>
                  <a:pt x="19" y="756"/>
                </a:cubicBezTo>
                <a:lnTo>
                  <a:pt x="307" y="33"/>
                </a:lnTo>
                <a:cubicBezTo>
                  <a:pt x="311" y="24"/>
                  <a:pt x="317" y="17"/>
                  <a:pt x="325" y="10"/>
                </a:cubicBezTo>
                <a:cubicBezTo>
                  <a:pt x="334" y="4"/>
                  <a:pt x="343" y="0"/>
                  <a:pt x="352" y="0"/>
                </a:cubicBezTo>
                <a:lnTo>
                  <a:pt x="587" y="0"/>
                </a:lnTo>
                <a:cubicBezTo>
                  <a:pt x="581" y="0"/>
                  <a:pt x="575" y="3"/>
                  <a:pt x="571" y="7"/>
                </a:cubicBezTo>
                <a:cubicBezTo>
                  <a:pt x="566" y="11"/>
                  <a:pt x="564" y="17"/>
                  <a:pt x="563" y="23"/>
                </a:cubicBezTo>
                <a:lnTo>
                  <a:pt x="553" y="156"/>
                </a:lnTo>
                <a:cubicBezTo>
                  <a:pt x="552" y="162"/>
                  <a:pt x="554" y="167"/>
                  <a:pt x="558" y="172"/>
                </a:cubicBezTo>
                <a:cubicBezTo>
                  <a:pt x="562" y="176"/>
                  <a:pt x="568" y="178"/>
                  <a:pt x="574" y="178"/>
                </a:cubicBezTo>
                <a:lnTo>
                  <a:pt x="689" y="178"/>
                </a:lnTo>
                <a:cubicBezTo>
                  <a:pt x="695" y="178"/>
                  <a:pt x="700" y="176"/>
                  <a:pt x="704" y="172"/>
                </a:cubicBezTo>
                <a:cubicBezTo>
                  <a:pt x="708" y="167"/>
                  <a:pt x="710" y="162"/>
                  <a:pt x="709" y="156"/>
                </a:cubicBezTo>
                <a:lnTo>
                  <a:pt x="699" y="23"/>
                </a:lnTo>
                <a:cubicBezTo>
                  <a:pt x="698" y="17"/>
                  <a:pt x="696" y="11"/>
                  <a:pt x="691" y="7"/>
                </a:cubicBezTo>
                <a:cubicBezTo>
                  <a:pt x="687" y="3"/>
                  <a:pt x="681" y="0"/>
                  <a:pt x="675" y="0"/>
                </a:cubicBezTo>
                <a:lnTo>
                  <a:pt x="910" y="0"/>
                </a:lnTo>
                <a:cubicBezTo>
                  <a:pt x="920" y="0"/>
                  <a:pt x="929" y="3"/>
                  <a:pt x="937" y="10"/>
                </a:cubicBezTo>
                <a:cubicBezTo>
                  <a:pt x="946" y="16"/>
                  <a:pt x="951" y="24"/>
                  <a:pt x="955" y="33"/>
                </a:cubicBezTo>
                <a:lnTo>
                  <a:pt x="1244" y="756"/>
                </a:lnTo>
                <a:cubicBezTo>
                  <a:pt x="1256" y="785"/>
                  <a:pt x="1262" y="812"/>
                  <a:pt x="1262" y="837"/>
                </a:cubicBezTo>
                <a:close/>
                <a:moveTo>
                  <a:pt x="736" y="513"/>
                </a:moveTo>
                <a:lnTo>
                  <a:pt x="736" y="510"/>
                </a:lnTo>
                <a:lnTo>
                  <a:pt x="719" y="289"/>
                </a:lnTo>
                <a:cubicBezTo>
                  <a:pt x="719" y="283"/>
                  <a:pt x="716" y="278"/>
                  <a:pt x="711" y="273"/>
                </a:cubicBezTo>
                <a:cubicBezTo>
                  <a:pt x="707" y="269"/>
                  <a:pt x="701" y="267"/>
                  <a:pt x="696" y="267"/>
                </a:cubicBezTo>
                <a:lnTo>
                  <a:pt x="567" y="267"/>
                </a:lnTo>
                <a:cubicBezTo>
                  <a:pt x="561" y="267"/>
                  <a:pt x="555" y="269"/>
                  <a:pt x="551" y="273"/>
                </a:cubicBezTo>
                <a:cubicBezTo>
                  <a:pt x="546" y="278"/>
                  <a:pt x="544" y="283"/>
                  <a:pt x="543" y="289"/>
                </a:cubicBezTo>
                <a:lnTo>
                  <a:pt x="526" y="510"/>
                </a:lnTo>
                <a:lnTo>
                  <a:pt x="526" y="513"/>
                </a:lnTo>
                <a:cubicBezTo>
                  <a:pt x="526" y="519"/>
                  <a:pt x="528" y="523"/>
                  <a:pt x="532" y="527"/>
                </a:cubicBezTo>
                <a:cubicBezTo>
                  <a:pt x="536" y="531"/>
                  <a:pt x="541" y="533"/>
                  <a:pt x="547" y="533"/>
                </a:cubicBezTo>
                <a:lnTo>
                  <a:pt x="716" y="533"/>
                </a:lnTo>
                <a:cubicBezTo>
                  <a:pt x="721" y="533"/>
                  <a:pt x="726" y="531"/>
                  <a:pt x="730" y="527"/>
                </a:cubicBezTo>
                <a:cubicBezTo>
                  <a:pt x="734" y="523"/>
                  <a:pt x="736" y="519"/>
                  <a:pt x="736" y="51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6" name="Freeform 25">
            <a:extLst>
              <a:ext uri="{FF2B5EF4-FFF2-40B4-BE49-F238E27FC236}">
                <a16:creationId xmlns:a16="http://schemas.microsoft.com/office/drawing/2014/main" id="{C2AC8393-5034-CFD8-5A38-151019279B44}"/>
              </a:ext>
            </a:extLst>
          </p:cNvPr>
          <p:cNvSpPr>
            <a:spLocks noChangeArrowheads="1"/>
          </p:cNvSpPr>
          <p:nvPr/>
        </p:nvSpPr>
        <p:spPr bwMode="auto">
          <a:xfrm>
            <a:off x="19679444" y="1804987"/>
            <a:ext cx="415925" cy="384175"/>
          </a:xfrm>
          <a:custGeom>
            <a:avLst/>
            <a:gdLst>
              <a:gd name="T0" fmla="*/ 415565 w 1154"/>
              <a:gd name="T1" fmla="*/ 279925 h 1065"/>
              <a:gd name="T2" fmla="*/ 415565 w 1154"/>
              <a:gd name="T3" fmla="*/ 360006 h 1065"/>
              <a:gd name="T4" fmla="*/ 408717 w 1154"/>
              <a:gd name="T5" fmla="*/ 376960 h 1065"/>
              <a:gd name="T6" fmla="*/ 391777 w 1154"/>
              <a:gd name="T7" fmla="*/ 383814 h 1065"/>
              <a:gd name="T8" fmla="*/ 24148 w 1154"/>
              <a:gd name="T9" fmla="*/ 383814 h 1065"/>
              <a:gd name="T10" fmla="*/ 7208 w 1154"/>
              <a:gd name="T11" fmla="*/ 376960 h 1065"/>
              <a:gd name="T12" fmla="*/ 0 w 1154"/>
              <a:gd name="T13" fmla="*/ 360006 h 1065"/>
              <a:gd name="T14" fmla="*/ 0 w 1154"/>
              <a:gd name="T15" fmla="*/ 279925 h 1065"/>
              <a:gd name="T16" fmla="*/ 7208 w 1154"/>
              <a:gd name="T17" fmla="*/ 262970 h 1065"/>
              <a:gd name="T18" fmla="*/ 24148 w 1154"/>
              <a:gd name="T19" fmla="*/ 256117 h 1065"/>
              <a:gd name="T20" fmla="*/ 140203 w 1154"/>
              <a:gd name="T21" fmla="*/ 256117 h 1065"/>
              <a:gd name="T22" fmla="*/ 174083 w 1154"/>
              <a:gd name="T23" fmla="*/ 290025 h 1065"/>
              <a:gd name="T24" fmla="*/ 207963 w 1154"/>
              <a:gd name="T25" fmla="*/ 304093 h 1065"/>
              <a:gd name="T26" fmla="*/ 241842 w 1154"/>
              <a:gd name="T27" fmla="*/ 290025 h 1065"/>
              <a:gd name="T28" fmla="*/ 275722 w 1154"/>
              <a:gd name="T29" fmla="*/ 256117 h 1065"/>
              <a:gd name="T30" fmla="*/ 391777 w 1154"/>
              <a:gd name="T31" fmla="*/ 256117 h 1065"/>
              <a:gd name="T32" fmla="*/ 408717 w 1154"/>
              <a:gd name="T33" fmla="*/ 262970 h 1065"/>
              <a:gd name="T34" fmla="*/ 415565 w 1154"/>
              <a:gd name="T35" fmla="*/ 279925 h 1065"/>
              <a:gd name="T36" fmla="*/ 334470 w 1154"/>
              <a:gd name="T37" fmla="*/ 137798 h 1065"/>
              <a:gd name="T38" fmla="*/ 331226 w 1154"/>
              <a:gd name="T39" fmla="*/ 155113 h 1065"/>
              <a:gd name="T40" fmla="*/ 219136 w 1154"/>
              <a:gd name="T41" fmla="*/ 267299 h 1065"/>
              <a:gd name="T42" fmla="*/ 207963 w 1154"/>
              <a:gd name="T43" fmla="*/ 271989 h 1065"/>
              <a:gd name="T44" fmla="*/ 196789 w 1154"/>
              <a:gd name="T45" fmla="*/ 267299 h 1065"/>
              <a:gd name="T46" fmla="*/ 84699 w 1154"/>
              <a:gd name="T47" fmla="*/ 155113 h 1065"/>
              <a:gd name="T48" fmla="*/ 81455 w 1154"/>
              <a:gd name="T49" fmla="*/ 137798 h 1065"/>
              <a:gd name="T50" fmla="*/ 95872 w 1154"/>
              <a:gd name="T51" fmla="*/ 128058 h 1065"/>
              <a:gd name="T52" fmla="*/ 160027 w 1154"/>
              <a:gd name="T53" fmla="*/ 128058 h 1065"/>
              <a:gd name="T54" fmla="*/ 160027 w 1154"/>
              <a:gd name="T55" fmla="*/ 15872 h 1065"/>
              <a:gd name="T56" fmla="*/ 164712 w 1154"/>
              <a:gd name="T57" fmla="*/ 4689 h 1065"/>
              <a:gd name="T58" fmla="*/ 175885 w 1154"/>
              <a:gd name="T59" fmla="*/ 0 h 1065"/>
              <a:gd name="T60" fmla="*/ 240040 w 1154"/>
              <a:gd name="T61" fmla="*/ 0 h 1065"/>
              <a:gd name="T62" fmla="*/ 251213 w 1154"/>
              <a:gd name="T63" fmla="*/ 4689 h 1065"/>
              <a:gd name="T64" fmla="*/ 255898 w 1154"/>
              <a:gd name="T65" fmla="*/ 15872 h 1065"/>
              <a:gd name="T66" fmla="*/ 255898 w 1154"/>
              <a:gd name="T67" fmla="*/ 128058 h 1065"/>
              <a:gd name="T68" fmla="*/ 319693 w 1154"/>
              <a:gd name="T69" fmla="*/ 128058 h 1065"/>
              <a:gd name="T70" fmla="*/ 334470 w 1154"/>
              <a:gd name="T71" fmla="*/ 137798 h 1065"/>
              <a:gd name="T72" fmla="*/ 315007 w 1154"/>
              <a:gd name="T73" fmla="*/ 347381 h 1065"/>
              <a:gd name="T74" fmla="*/ 319693 w 1154"/>
              <a:gd name="T75" fmla="*/ 335837 h 1065"/>
              <a:gd name="T76" fmla="*/ 315007 w 1154"/>
              <a:gd name="T77" fmla="*/ 324655 h 1065"/>
              <a:gd name="T78" fmla="*/ 303834 w 1154"/>
              <a:gd name="T79" fmla="*/ 319965 h 1065"/>
              <a:gd name="T80" fmla="*/ 292661 w 1154"/>
              <a:gd name="T81" fmla="*/ 324655 h 1065"/>
              <a:gd name="T82" fmla="*/ 287976 w 1154"/>
              <a:gd name="T83" fmla="*/ 335837 h 1065"/>
              <a:gd name="T84" fmla="*/ 292661 w 1154"/>
              <a:gd name="T85" fmla="*/ 347381 h 1065"/>
              <a:gd name="T86" fmla="*/ 303834 w 1154"/>
              <a:gd name="T87" fmla="*/ 352070 h 1065"/>
              <a:gd name="T88" fmla="*/ 315007 w 1154"/>
              <a:gd name="T89" fmla="*/ 347381 h 1065"/>
              <a:gd name="T90" fmla="*/ 379162 w 1154"/>
              <a:gd name="T91" fmla="*/ 347381 h 1065"/>
              <a:gd name="T92" fmla="*/ 383848 w 1154"/>
              <a:gd name="T93" fmla="*/ 335837 h 1065"/>
              <a:gd name="T94" fmla="*/ 379162 w 1154"/>
              <a:gd name="T95" fmla="*/ 324655 h 1065"/>
              <a:gd name="T96" fmla="*/ 367629 w 1154"/>
              <a:gd name="T97" fmla="*/ 319965 h 1065"/>
              <a:gd name="T98" fmla="*/ 356456 w 1154"/>
              <a:gd name="T99" fmla="*/ 324655 h 1065"/>
              <a:gd name="T100" fmla="*/ 351770 w 1154"/>
              <a:gd name="T101" fmla="*/ 335837 h 1065"/>
              <a:gd name="T102" fmla="*/ 356456 w 1154"/>
              <a:gd name="T103" fmla="*/ 347381 h 1065"/>
              <a:gd name="T104" fmla="*/ 367629 w 1154"/>
              <a:gd name="T105" fmla="*/ 352070 h 1065"/>
              <a:gd name="T106" fmla="*/ 379162 w 1154"/>
              <a:gd name="T107" fmla="*/ 347381 h 106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54" h="1065">
                <a:moveTo>
                  <a:pt x="1153" y="776"/>
                </a:moveTo>
                <a:lnTo>
                  <a:pt x="1153" y="998"/>
                </a:lnTo>
                <a:cubicBezTo>
                  <a:pt x="1153" y="1016"/>
                  <a:pt x="1147" y="1032"/>
                  <a:pt x="1134" y="1045"/>
                </a:cubicBezTo>
                <a:cubicBezTo>
                  <a:pt x="1121" y="1058"/>
                  <a:pt x="1105" y="1064"/>
                  <a:pt x="1087" y="1064"/>
                </a:cubicBezTo>
                <a:lnTo>
                  <a:pt x="67" y="1064"/>
                </a:lnTo>
                <a:cubicBezTo>
                  <a:pt x="48" y="1064"/>
                  <a:pt x="33" y="1058"/>
                  <a:pt x="20" y="1045"/>
                </a:cubicBezTo>
                <a:cubicBezTo>
                  <a:pt x="7" y="1032"/>
                  <a:pt x="0" y="1016"/>
                  <a:pt x="0" y="998"/>
                </a:cubicBezTo>
                <a:lnTo>
                  <a:pt x="0" y="776"/>
                </a:lnTo>
                <a:cubicBezTo>
                  <a:pt x="0" y="758"/>
                  <a:pt x="7" y="742"/>
                  <a:pt x="20" y="729"/>
                </a:cubicBezTo>
                <a:cubicBezTo>
                  <a:pt x="33" y="716"/>
                  <a:pt x="48" y="710"/>
                  <a:pt x="67" y="710"/>
                </a:cubicBezTo>
                <a:lnTo>
                  <a:pt x="389" y="710"/>
                </a:lnTo>
                <a:lnTo>
                  <a:pt x="483" y="804"/>
                </a:lnTo>
                <a:cubicBezTo>
                  <a:pt x="509" y="830"/>
                  <a:pt x="541" y="843"/>
                  <a:pt x="577" y="843"/>
                </a:cubicBezTo>
                <a:cubicBezTo>
                  <a:pt x="613" y="843"/>
                  <a:pt x="644" y="830"/>
                  <a:pt x="671" y="804"/>
                </a:cubicBezTo>
                <a:lnTo>
                  <a:pt x="765" y="710"/>
                </a:lnTo>
                <a:lnTo>
                  <a:pt x="1087" y="710"/>
                </a:lnTo>
                <a:cubicBezTo>
                  <a:pt x="1105" y="710"/>
                  <a:pt x="1121" y="716"/>
                  <a:pt x="1134" y="729"/>
                </a:cubicBezTo>
                <a:cubicBezTo>
                  <a:pt x="1147" y="742"/>
                  <a:pt x="1153" y="758"/>
                  <a:pt x="1153" y="776"/>
                </a:cubicBezTo>
                <a:close/>
                <a:moveTo>
                  <a:pt x="928" y="382"/>
                </a:moveTo>
                <a:cubicBezTo>
                  <a:pt x="936" y="401"/>
                  <a:pt x="933" y="417"/>
                  <a:pt x="919" y="430"/>
                </a:cubicBezTo>
                <a:lnTo>
                  <a:pt x="608" y="741"/>
                </a:lnTo>
                <a:cubicBezTo>
                  <a:pt x="600" y="750"/>
                  <a:pt x="589" y="754"/>
                  <a:pt x="577" y="754"/>
                </a:cubicBezTo>
                <a:cubicBezTo>
                  <a:pt x="564" y="754"/>
                  <a:pt x="554" y="750"/>
                  <a:pt x="546" y="741"/>
                </a:cubicBezTo>
                <a:lnTo>
                  <a:pt x="235" y="430"/>
                </a:lnTo>
                <a:cubicBezTo>
                  <a:pt x="221" y="417"/>
                  <a:pt x="218" y="401"/>
                  <a:pt x="226" y="382"/>
                </a:cubicBezTo>
                <a:cubicBezTo>
                  <a:pt x="233" y="364"/>
                  <a:pt x="247" y="355"/>
                  <a:pt x="266" y="355"/>
                </a:cubicBezTo>
                <a:lnTo>
                  <a:pt x="444" y="355"/>
                </a:lnTo>
                <a:lnTo>
                  <a:pt x="444" y="44"/>
                </a:lnTo>
                <a:cubicBezTo>
                  <a:pt x="444" y="32"/>
                  <a:pt x="448" y="22"/>
                  <a:pt x="457" y="13"/>
                </a:cubicBezTo>
                <a:cubicBezTo>
                  <a:pt x="466" y="4"/>
                  <a:pt x="476" y="0"/>
                  <a:pt x="488" y="0"/>
                </a:cubicBezTo>
                <a:lnTo>
                  <a:pt x="666" y="0"/>
                </a:lnTo>
                <a:cubicBezTo>
                  <a:pt x="678" y="0"/>
                  <a:pt x="688" y="4"/>
                  <a:pt x="697" y="13"/>
                </a:cubicBezTo>
                <a:cubicBezTo>
                  <a:pt x="706" y="22"/>
                  <a:pt x="710" y="32"/>
                  <a:pt x="710" y="44"/>
                </a:cubicBezTo>
                <a:lnTo>
                  <a:pt x="710" y="355"/>
                </a:lnTo>
                <a:lnTo>
                  <a:pt x="887" y="355"/>
                </a:lnTo>
                <a:cubicBezTo>
                  <a:pt x="907" y="355"/>
                  <a:pt x="920" y="364"/>
                  <a:pt x="928" y="382"/>
                </a:cubicBezTo>
                <a:close/>
                <a:moveTo>
                  <a:pt x="874" y="963"/>
                </a:moveTo>
                <a:cubicBezTo>
                  <a:pt x="883" y="954"/>
                  <a:pt x="887" y="943"/>
                  <a:pt x="887" y="931"/>
                </a:cubicBezTo>
                <a:cubicBezTo>
                  <a:pt x="887" y="919"/>
                  <a:pt x="883" y="909"/>
                  <a:pt x="874" y="900"/>
                </a:cubicBezTo>
                <a:cubicBezTo>
                  <a:pt x="865" y="891"/>
                  <a:pt x="855" y="887"/>
                  <a:pt x="843" y="887"/>
                </a:cubicBezTo>
                <a:cubicBezTo>
                  <a:pt x="831" y="887"/>
                  <a:pt x="821" y="891"/>
                  <a:pt x="812" y="900"/>
                </a:cubicBezTo>
                <a:cubicBezTo>
                  <a:pt x="803" y="909"/>
                  <a:pt x="799" y="919"/>
                  <a:pt x="799" y="931"/>
                </a:cubicBezTo>
                <a:cubicBezTo>
                  <a:pt x="799" y="943"/>
                  <a:pt x="803" y="954"/>
                  <a:pt x="812" y="963"/>
                </a:cubicBezTo>
                <a:cubicBezTo>
                  <a:pt x="821" y="971"/>
                  <a:pt x="831" y="976"/>
                  <a:pt x="843" y="976"/>
                </a:cubicBezTo>
                <a:cubicBezTo>
                  <a:pt x="855" y="976"/>
                  <a:pt x="865" y="971"/>
                  <a:pt x="874" y="963"/>
                </a:cubicBezTo>
                <a:close/>
                <a:moveTo>
                  <a:pt x="1052" y="963"/>
                </a:moveTo>
                <a:cubicBezTo>
                  <a:pt x="1060" y="954"/>
                  <a:pt x="1065" y="943"/>
                  <a:pt x="1065" y="931"/>
                </a:cubicBezTo>
                <a:cubicBezTo>
                  <a:pt x="1065" y="919"/>
                  <a:pt x="1060" y="909"/>
                  <a:pt x="1052" y="900"/>
                </a:cubicBezTo>
                <a:cubicBezTo>
                  <a:pt x="1043" y="891"/>
                  <a:pt x="1032" y="887"/>
                  <a:pt x="1020" y="887"/>
                </a:cubicBezTo>
                <a:cubicBezTo>
                  <a:pt x="1008" y="887"/>
                  <a:pt x="998" y="891"/>
                  <a:pt x="989" y="900"/>
                </a:cubicBezTo>
                <a:cubicBezTo>
                  <a:pt x="980" y="909"/>
                  <a:pt x="976" y="919"/>
                  <a:pt x="976" y="931"/>
                </a:cubicBezTo>
                <a:cubicBezTo>
                  <a:pt x="976" y="943"/>
                  <a:pt x="980" y="954"/>
                  <a:pt x="989" y="963"/>
                </a:cubicBezTo>
                <a:cubicBezTo>
                  <a:pt x="998" y="971"/>
                  <a:pt x="1008" y="976"/>
                  <a:pt x="1020" y="976"/>
                </a:cubicBezTo>
                <a:cubicBezTo>
                  <a:pt x="1032" y="976"/>
                  <a:pt x="1043" y="971"/>
                  <a:pt x="1052" y="96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7" name="Freeform 26">
            <a:extLst>
              <a:ext uri="{FF2B5EF4-FFF2-40B4-BE49-F238E27FC236}">
                <a16:creationId xmlns:a16="http://schemas.microsoft.com/office/drawing/2014/main" id="{73DCA865-7242-5B03-3CA5-1DC446D52D8F}"/>
              </a:ext>
            </a:extLst>
          </p:cNvPr>
          <p:cNvSpPr>
            <a:spLocks noChangeArrowheads="1"/>
          </p:cNvSpPr>
          <p:nvPr/>
        </p:nvSpPr>
        <p:spPr bwMode="auto">
          <a:xfrm>
            <a:off x="20376356" y="1836737"/>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260085 w 1065"/>
              <a:gd name="T27" fmla="*/ 74310 h 1065"/>
              <a:gd name="T28" fmla="*/ 191907 w 1065"/>
              <a:gd name="T29" fmla="*/ 55913 h 1065"/>
              <a:gd name="T30" fmla="*/ 123730 w 1065"/>
              <a:gd name="T31" fmla="*/ 74310 h 1065"/>
              <a:gd name="T32" fmla="*/ 74310 w 1065"/>
              <a:gd name="T33" fmla="*/ 123730 h 1065"/>
              <a:gd name="T34" fmla="*/ 55913 w 1065"/>
              <a:gd name="T35" fmla="*/ 191907 h 1065"/>
              <a:gd name="T36" fmla="*/ 74310 w 1065"/>
              <a:gd name="T37" fmla="*/ 260085 h 1065"/>
              <a:gd name="T38" fmla="*/ 123730 w 1065"/>
              <a:gd name="T39" fmla="*/ 309504 h 1065"/>
              <a:gd name="T40" fmla="*/ 191907 w 1065"/>
              <a:gd name="T41" fmla="*/ 327901 h 1065"/>
              <a:gd name="T42" fmla="*/ 260085 w 1065"/>
              <a:gd name="T43" fmla="*/ 309504 h 1065"/>
              <a:gd name="T44" fmla="*/ 309504 w 1065"/>
              <a:gd name="T45" fmla="*/ 260085 h 1065"/>
              <a:gd name="T46" fmla="*/ 327901 w 1065"/>
              <a:gd name="T47" fmla="*/ 191907 h 1065"/>
              <a:gd name="T48" fmla="*/ 309504 w 1065"/>
              <a:gd name="T49" fmla="*/ 123730 h 1065"/>
              <a:gd name="T50" fmla="*/ 260085 w 1065"/>
              <a:gd name="T51" fmla="*/ 74310 h 1065"/>
              <a:gd name="T52" fmla="*/ 279925 w 1065"/>
              <a:gd name="T53" fmla="*/ 199843 h 1065"/>
              <a:gd name="T54" fmla="*/ 277400 w 1065"/>
              <a:gd name="T55" fmla="*/ 205976 h 1065"/>
              <a:gd name="T56" fmla="*/ 197679 w 1065"/>
              <a:gd name="T57" fmla="*/ 285696 h 1065"/>
              <a:gd name="T58" fmla="*/ 191907 w 1065"/>
              <a:gd name="T59" fmla="*/ 287861 h 1065"/>
              <a:gd name="T60" fmla="*/ 186135 w 1065"/>
              <a:gd name="T61" fmla="*/ 285696 h 1065"/>
              <a:gd name="T62" fmla="*/ 106054 w 1065"/>
              <a:gd name="T63" fmla="*/ 205615 h 1065"/>
              <a:gd name="T64" fmla="*/ 104250 w 1065"/>
              <a:gd name="T65" fmla="*/ 196957 h 1065"/>
              <a:gd name="T66" fmla="*/ 111826 w 1065"/>
              <a:gd name="T67" fmla="*/ 191907 h 1065"/>
              <a:gd name="T68" fmla="*/ 159802 w 1065"/>
              <a:gd name="T69" fmla="*/ 191907 h 1065"/>
              <a:gd name="T70" fmla="*/ 159802 w 1065"/>
              <a:gd name="T71" fmla="*/ 103890 h 1065"/>
              <a:gd name="T72" fmla="*/ 161967 w 1065"/>
              <a:gd name="T73" fmla="*/ 98118 h 1065"/>
              <a:gd name="T74" fmla="*/ 167738 w 1065"/>
              <a:gd name="T75" fmla="*/ 95954 h 1065"/>
              <a:gd name="T76" fmla="*/ 215715 w 1065"/>
              <a:gd name="T77" fmla="*/ 95954 h 1065"/>
              <a:gd name="T78" fmla="*/ 221487 w 1065"/>
              <a:gd name="T79" fmla="*/ 98118 h 1065"/>
              <a:gd name="T80" fmla="*/ 224012 w 1065"/>
              <a:gd name="T81" fmla="*/ 103890 h 1065"/>
              <a:gd name="T82" fmla="*/ 224012 w 1065"/>
              <a:gd name="T83" fmla="*/ 191907 h 1065"/>
              <a:gd name="T84" fmla="*/ 271989 w 1065"/>
              <a:gd name="T85" fmla="*/ 191907 h 1065"/>
              <a:gd name="T86" fmla="*/ 277760 w 1065"/>
              <a:gd name="T87" fmla="*/ 194072 h 1065"/>
              <a:gd name="T88" fmla="*/ 279925 w 1065"/>
              <a:gd name="T89" fmla="*/ 199843 h 1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5" h="1065">
                <a:moveTo>
                  <a:pt x="993" y="265"/>
                </a:moveTo>
                <a:cubicBezTo>
                  <a:pt x="1040" y="346"/>
                  <a:pt x="1064" y="435"/>
                  <a:pt x="1064" y="532"/>
                </a:cubicBezTo>
                <a:cubicBezTo>
                  <a:pt x="1064" y="628"/>
                  <a:pt x="1040" y="718"/>
                  <a:pt x="993" y="799"/>
                </a:cubicBezTo>
                <a:cubicBezTo>
                  <a:pt x="945" y="881"/>
                  <a:pt x="881" y="945"/>
                  <a:pt x="799" y="993"/>
                </a:cubicBezTo>
                <a:cubicBezTo>
                  <a:pt x="718" y="1040"/>
                  <a:pt x="628" y="1064"/>
                  <a:pt x="532" y="1064"/>
                </a:cubicBezTo>
                <a:cubicBezTo>
                  <a:pt x="435" y="1064"/>
                  <a:pt x="346" y="1040"/>
                  <a:pt x="265" y="993"/>
                </a:cubicBezTo>
                <a:cubicBezTo>
                  <a:pt x="183" y="945"/>
                  <a:pt x="119" y="881"/>
                  <a:pt x="71" y="799"/>
                </a:cubicBezTo>
                <a:cubicBezTo>
                  <a:pt x="24" y="717"/>
                  <a:pt x="0" y="628"/>
                  <a:pt x="0" y="532"/>
                </a:cubicBezTo>
                <a:cubicBezTo>
                  <a:pt x="0" y="435"/>
                  <a:pt x="24" y="346"/>
                  <a:pt x="71" y="265"/>
                </a:cubicBezTo>
                <a:cubicBezTo>
                  <a:pt x="119" y="183"/>
                  <a:pt x="183" y="119"/>
                  <a:pt x="265" y="71"/>
                </a:cubicBezTo>
                <a:cubicBezTo>
                  <a:pt x="346" y="24"/>
                  <a:pt x="435" y="0"/>
                  <a:pt x="532" y="0"/>
                </a:cubicBezTo>
                <a:cubicBezTo>
                  <a:pt x="628" y="0"/>
                  <a:pt x="718" y="24"/>
                  <a:pt x="799" y="71"/>
                </a:cubicBezTo>
                <a:cubicBezTo>
                  <a:pt x="881" y="119"/>
                  <a:pt x="945" y="183"/>
                  <a:pt x="993" y="265"/>
                </a:cubicBezTo>
                <a:close/>
                <a:moveTo>
                  <a:pt x="721" y="206"/>
                </a:moveTo>
                <a:cubicBezTo>
                  <a:pt x="663" y="172"/>
                  <a:pt x="600" y="155"/>
                  <a:pt x="532" y="155"/>
                </a:cubicBezTo>
                <a:cubicBezTo>
                  <a:pt x="464" y="155"/>
                  <a:pt x="400" y="172"/>
                  <a:pt x="343" y="206"/>
                </a:cubicBezTo>
                <a:cubicBezTo>
                  <a:pt x="285" y="239"/>
                  <a:pt x="239" y="285"/>
                  <a:pt x="206" y="343"/>
                </a:cubicBezTo>
                <a:cubicBezTo>
                  <a:pt x="172" y="400"/>
                  <a:pt x="155" y="464"/>
                  <a:pt x="155" y="532"/>
                </a:cubicBezTo>
                <a:cubicBezTo>
                  <a:pt x="155" y="600"/>
                  <a:pt x="172" y="663"/>
                  <a:pt x="206" y="721"/>
                </a:cubicBezTo>
                <a:cubicBezTo>
                  <a:pt x="239" y="779"/>
                  <a:pt x="285" y="825"/>
                  <a:pt x="343" y="858"/>
                </a:cubicBezTo>
                <a:cubicBezTo>
                  <a:pt x="400" y="892"/>
                  <a:pt x="464" y="909"/>
                  <a:pt x="532" y="909"/>
                </a:cubicBezTo>
                <a:cubicBezTo>
                  <a:pt x="600" y="909"/>
                  <a:pt x="663" y="892"/>
                  <a:pt x="721" y="858"/>
                </a:cubicBezTo>
                <a:cubicBezTo>
                  <a:pt x="779" y="825"/>
                  <a:pt x="825" y="779"/>
                  <a:pt x="858" y="721"/>
                </a:cubicBezTo>
                <a:cubicBezTo>
                  <a:pt x="892" y="663"/>
                  <a:pt x="909" y="600"/>
                  <a:pt x="909" y="532"/>
                </a:cubicBezTo>
                <a:cubicBezTo>
                  <a:pt x="909" y="464"/>
                  <a:pt x="892" y="400"/>
                  <a:pt x="858" y="343"/>
                </a:cubicBezTo>
                <a:cubicBezTo>
                  <a:pt x="825" y="285"/>
                  <a:pt x="779" y="239"/>
                  <a:pt x="721" y="206"/>
                </a:cubicBezTo>
                <a:close/>
                <a:moveTo>
                  <a:pt x="776" y="554"/>
                </a:moveTo>
                <a:cubicBezTo>
                  <a:pt x="776" y="560"/>
                  <a:pt x="773" y="565"/>
                  <a:pt x="769" y="571"/>
                </a:cubicBezTo>
                <a:lnTo>
                  <a:pt x="548" y="792"/>
                </a:lnTo>
                <a:cubicBezTo>
                  <a:pt x="543" y="796"/>
                  <a:pt x="538" y="798"/>
                  <a:pt x="532" y="798"/>
                </a:cubicBezTo>
                <a:cubicBezTo>
                  <a:pt x="527" y="798"/>
                  <a:pt x="521" y="796"/>
                  <a:pt x="516" y="792"/>
                </a:cubicBezTo>
                <a:lnTo>
                  <a:pt x="294" y="570"/>
                </a:lnTo>
                <a:cubicBezTo>
                  <a:pt x="287" y="563"/>
                  <a:pt x="286" y="555"/>
                  <a:pt x="289" y="546"/>
                </a:cubicBezTo>
                <a:cubicBezTo>
                  <a:pt x="293" y="537"/>
                  <a:pt x="300" y="532"/>
                  <a:pt x="310" y="532"/>
                </a:cubicBezTo>
                <a:lnTo>
                  <a:pt x="443" y="532"/>
                </a:lnTo>
                <a:lnTo>
                  <a:pt x="443" y="288"/>
                </a:lnTo>
                <a:cubicBezTo>
                  <a:pt x="443" y="282"/>
                  <a:pt x="445" y="276"/>
                  <a:pt x="449" y="272"/>
                </a:cubicBezTo>
                <a:cubicBezTo>
                  <a:pt x="454" y="268"/>
                  <a:pt x="459" y="266"/>
                  <a:pt x="465" y="266"/>
                </a:cubicBezTo>
                <a:lnTo>
                  <a:pt x="598" y="266"/>
                </a:lnTo>
                <a:cubicBezTo>
                  <a:pt x="605" y="266"/>
                  <a:pt x="610" y="268"/>
                  <a:pt x="614" y="272"/>
                </a:cubicBezTo>
                <a:cubicBezTo>
                  <a:pt x="619" y="276"/>
                  <a:pt x="621" y="282"/>
                  <a:pt x="621" y="288"/>
                </a:cubicBezTo>
                <a:lnTo>
                  <a:pt x="621" y="532"/>
                </a:lnTo>
                <a:lnTo>
                  <a:pt x="754" y="532"/>
                </a:lnTo>
                <a:cubicBezTo>
                  <a:pt x="760" y="532"/>
                  <a:pt x="765" y="534"/>
                  <a:pt x="770" y="538"/>
                </a:cubicBezTo>
                <a:cubicBezTo>
                  <a:pt x="774" y="542"/>
                  <a:pt x="776" y="548"/>
                  <a:pt x="776" y="55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8" name="Freeform 27">
            <a:extLst>
              <a:ext uri="{FF2B5EF4-FFF2-40B4-BE49-F238E27FC236}">
                <a16:creationId xmlns:a16="http://schemas.microsoft.com/office/drawing/2014/main" id="{44BA86A1-8A87-EF52-E14F-6ACA9C07AB91}"/>
              </a:ext>
            </a:extLst>
          </p:cNvPr>
          <p:cNvSpPr>
            <a:spLocks noChangeArrowheads="1"/>
          </p:cNvSpPr>
          <p:nvPr/>
        </p:nvSpPr>
        <p:spPr bwMode="auto">
          <a:xfrm>
            <a:off x="21039931" y="1836737"/>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972 w 1065"/>
              <a:gd name="T13" fmla="*/ 288221 h 1065"/>
              <a:gd name="T14" fmla="*/ 0 w 1065"/>
              <a:gd name="T15" fmla="*/ 191907 h 1065"/>
              <a:gd name="T16" fmla="*/ 2597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260085 w 1065"/>
              <a:gd name="T27" fmla="*/ 74310 h 1065"/>
              <a:gd name="T28" fmla="*/ 191907 w 1065"/>
              <a:gd name="T29" fmla="*/ 55913 h 1065"/>
              <a:gd name="T30" fmla="*/ 123730 w 1065"/>
              <a:gd name="T31" fmla="*/ 74310 h 1065"/>
              <a:gd name="T32" fmla="*/ 74310 w 1065"/>
              <a:gd name="T33" fmla="*/ 123730 h 1065"/>
              <a:gd name="T34" fmla="*/ 55913 w 1065"/>
              <a:gd name="T35" fmla="*/ 191907 h 1065"/>
              <a:gd name="T36" fmla="*/ 74310 w 1065"/>
              <a:gd name="T37" fmla="*/ 260085 h 1065"/>
              <a:gd name="T38" fmla="*/ 123730 w 1065"/>
              <a:gd name="T39" fmla="*/ 309504 h 1065"/>
              <a:gd name="T40" fmla="*/ 191907 w 1065"/>
              <a:gd name="T41" fmla="*/ 327901 h 1065"/>
              <a:gd name="T42" fmla="*/ 260085 w 1065"/>
              <a:gd name="T43" fmla="*/ 309504 h 1065"/>
              <a:gd name="T44" fmla="*/ 309865 w 1065"/>
              <a:gd name="T45" fmla="*/ 260085 h 1065"/>
              <a:gd name="T46" fmla="*/ 327901 w 1065"/>
              <a:gd name="T47" fmla="*/ 191907 h 1065"/>
              <a:gd name="T48" fmla="*/ 309865 w 1065"/>
              <a:gd name="T49" fmla="*/ 123730 h 1065"/>
              <a:gd name="T50" fmla="*/ 260085 w 1065"/>
              <a:gd name="T51" fmla="*/ 74310 h 1065"/>
              <a:gd name="T52" fmla="*/ 279564 w 1065"/>
              <a:gd name="T53" fmla="*/ 186857 h 1065"/>
              <a:gd name="T54" fmla="*/ 271989 w 1065"/>
              <a:gd name="T55" fmla="*/ 191907 h 1065"/>
              <a:gd name="T56" fmla="*/ 224012 w 1065"/>
              <a:gd name="T57" fmla="*/ 191907 h 1065"/>
              <a:gd name="T58" fmla="*/ 224012 w 1065"/>
              <a:gd name="T59" fmla="*/ 279925 h 1065"/>
              <a:gd name="T60" fmla="*/ 221848 w 1065"/>
              <a:gd name="T61" fmla="*/ 285696 h 1065"/>
              <a:gd name="T62" fmla="*/ 216076 w 1065"/>
              <a:gd name="T63" fmla="*/ 287861 h 1065"/>
              <a:gd name="T64" fmla="*/ 168099 w 1065"/>
              <a:gd name="T65" fmla="*/ 287861 h 1065"/>
              <a:gd name="T66" fmla="*/ 162327 w 1065"/>
              <a:gd name="T67" fmla="*/ 285696 h 1065"/>
              <a:gd name="T68" fmla="*/ 160163 w 1065"/>
              <a:gd name="T69" fmla="*/ 279925 h 1065"/>
              <a:gd name="T70" fmla="*/ 160163 w 1065"/>
              <a:gd name="T71" fmla="*/ 191907 h 1065"/>
              <a:gd name="T72" fmla="*/ 112186 w 1065"/>
              <a:gd name="T73" fmla="*/ 191907 h 1065"/>
              <a:gd name="T74" fmla="*/ 106415 w 1065"/>
              <a:gd name="T75" fmla="*/ 189743 h 1065"/>
              <a:gd name="T76" fmla="*/ 103890 w 1065"/>
              <a:gd name="T77" fmla="*/ 183971 h 1065"/>
              <a:gd name="T78" fmla="*/ 106415 w 1065"/>
              <a:gd name="T79" fmla="*/ 177839 h 1065"/>
              <a:gd name="T80" fmla="*/ 186135 w 1065"/>
              <a:gd name="T81" fmla="*/ 98118 h 1065"/>
              <a:gd name="T82" fmla="*/ 191907 w 1065"/>
              <a:gd name="T83" fmla="*/ 95954 h 1065"/>
              <a:gd name="T84" fmla="*/ 197679 w 1065"/>
              <a:gd name="T85" fmla="*/ 98118 h 1065"/>
              <a:gd name="T86" fmla="*/ 277760 w 1065"/>
              <a:gd name="T87" fmla="*/ 178199 h 1065"/>
              <a:gd name="T88" fmla="*/ 279564 w 1065"/>
              <a:gd name="T89" fmla="*/ 186857 h 1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5" h="1065">
                <a:moveTo>
                  <a:pt x="993" y="265"/>
                </a:moveTo>
                <a:cubicBezTo>
                  <a:pt x="1041" y="346"/>
                  <a:pt x="1064" y="435"/>
                  <a:pt x="1064" y="532"/>
                </a:cubicBezTo>
                <a:cubicBezTo>
                  <a:pt x="1064" y="628"/>
                  <a:pt x="1041" y="718"/>
                  <a:pt x="993" y="799"/>
                </a:cubicBezTo>
                <a:cubicBezTo>
                  <a:pt x="946" y="881"/>
                  <a:pt x="881" y="945"/>
                  <a:pt x="799" y="993"/>
                </a:cubicBezTo>
                <a:cubicBezTo>
                  <a:pt x="718" y="1040"/>
                  <a:pt x="629" y="1064"/>
                  <a:pt x="532" y="1064"/>
                </a:cubicBezTo>
                <a:cubicBezTo>
                  <a:pt x="436" y="1064"/>
                  <a:pt x="347" y="1040"/>
                  <a:pt x="265" y="993"/>
                </a:cubicBezTo>
                <a:cubicBezTo>
                  <a:pt x="184" y="945"/>
                  <a:pt x="119" y="881"/>
                  <a:pt x="72" y="799"/>
                </a:cubicBezTo>
                <a:cubicBezTo>
                  <a:pt x="24" y="717"/>
                  <a:pt x="0" y="628"/>
                  <a:pt x="0" y="532"/>
                </a:cubicBezTo>
                <a:cubicBezTo>
                  <a:pt x="0" y="435"/>
                  <a:pt x="25" y="346"/>
                  <a:pt x="72" y="265"/>
                </a:cubicBezTo>
                <a:cubicBezTo>
                  <a:pt x="120" y="183"/>
                  <a:pt x="184" y="119"/>
                  <a:pt x="265" y="71"/>
                </a:cubicBezTo>
                <a:cubicBezTo>
                  <a:pt x="347" y="24"/>
                  <a:pt x="436" y="0"/>
                  <a:pt x="532" y="0"/>
                </a:cubicBezTo>
                <a:cubicBezTo>
                  <a:pt x="629" y="0"/>
                  <a:pt x="718" y="24"/>
                  <a:pt x="799" y="71"/>
                </a:cubicBezTo>
                <a:cubicBezTo>
                  <a:pt x="881" y="119"/>
                  <a:pt x="946" y="183"/>
                  <a:pt x="993" y="265"/>
                </a:cubicBezTo>
                <a:close/>
                <a:moveTo>
                  <a:pt x="721" y="206"/>
                </a:moveTo>
                <a:cubicBezTo>
                  <a:pt x="664" y="172"/>
                  <a:pt x="601" y="155"/>
                  <a:pt x="532" y="155"/>
                </a:cubicBezTo>
                <a:cubicBezTo>
                  <a:pt x="464" y="155"/>
                  <a:pt x="401" y="172"/>
                  <a:pt x="343" y="206"/>
                </a:cubicBezTo>
                <a:cubicBezTo>
                  <a:pt x="285" y="239"/>
                  <a:pt x="240" y="285"/>
                  <a:pt x="206" y="343"/>
                </a:cubicBezTo>
                <a:cubicBezTo>
                  <a:pt x="172" y="400"/>
                  <a:pt x="155" y="464"/>
                  <a:pt x="155" y="532"/>
                </a:cubicBezTo>
                <a:cubicBezTo>
                  <a:pt x="155" y="600"/>
                  <a:pt x="172" y="663"/>
                  <a:pt x="206" y="721"/>
                </a:cubicBezTo>
                <a:cubicBezTo>
                  <a:pt x="240" y="779"/>
                  <a:pt x="285" y="825"/>
                  <a:pt x="343" y="858"/>
                </a:cubicBezTo>
                <a:cubicBezTo>
                  <a:pt x="401" y="892"/>
                  <a:pt x="464" y="909"/>
                  <a:pt x="532" y="909"/>
                </a:cubicBezTo>
                <a:cubicBezTo>
                  <a:pt x="601" y="909"/>
                  <a:pt x="664" y="892"/>
                  <a:pt x="721" y="858"/>
                </a:cubicBezTo>
                <a:cubicBezTo>
                  <a:pt x="779" y="825"/>
                  <a:pt x="825" y="779"/>
                  <a:pt x="859" y="721"/>
                </a:cubicBezTo>
                <a:cubicBezTo>
                  <a:pt x="892" y="663"/>
                  <a:pt x="909" y="600"/>
                  <a:pt x="909" y="532"/>
                </a:cubicBezTo>
                <a:cubicBezTo>
                  <a:pt x="909" y="464"/>
                  <a:pt x="892" y="400"/>
                  <a:pt x="859" y="343"/>
                </a:cubicBezTo>
                <a:cubicBezTo>
                  <a:pt x="825" y="285"/>
                  <a:pt x="779" y="239"/>
                  <a:pt x="721" y="206"/>
                </a:cubicBezTo>
                <a:close/>
                <a:moveTo>
                  <a:pt x="775" y="518"/>
                </a:moveTo>
                <a:cubicBezTo>
                  <a:pt x="771" y="527"/>
                  <a:pt x="764" y="532"/>
                  <a:pt x="754" y="532"/>
                </a:cubicBezTo>
                <a:lnTo>
                  <a:pt x="621" y="532"/>
                </a:lnTo>
                <a:lnTo>
                  <a:pt x="621" y="776"/>
                </a:lnTo>
                <a:cubicBezTo>
                  <a:pt x="621" y="782"/>
                  <a:pt x="619" y="788"/>
                  <a:pt x="615" y="792"/>
                </a:cubicBezTo>
                <a:cubicBezTo>
                  <a:pt x="611" y="796"/>
                  <a:pt x="605" y="798"/>
                  <a:pt x="599" y="798"/>
                </a:cubicBezTo>
                <a:lnTo>
                  <a:pt x="466" y="798"/>
                </a:lnTo>
                <a:cubicBezTo>
                  <a:pt x="459" y="798"/>
                  <a:pt x="454" y="796"/>
                  <a:pt x="450" y="792"/>
                </a:cubicBezTo>
                <a:cubicBezTo>
                  <a:pt x="446" y="788"/>
                  <a:pt x="444" y="782"/>
                  <a:pt x="444" y="776"/>
                </a:cubicBezTo>
                <a:lnTo>
                  <a:pt x="444" y="532"/>
                </a:lnTo>
                <a:lnTo>
                  <a:pt x="311" y="532"/>
                </a:lnTo>
                <a:cubicBezTo>
                  <a:pt x="304" y="532"/>
                  <a:pt x="299" y="530"/>
                  <a:pt x="295" y="526"/>
                </a:cubicBezTo>
                <a:cubicBezTo>
                  <a:pt x="291" y="522"/>
                  <a:pt x="288" y="516"/>
                  <a:pt x="288" y="510"/>
                </a:cubicBezTo>
                <a:cubicBezTo>
                  <a:pt x="288" y="504"/>
                  <a:pt x="291" y="499"/>
                  <a:pt x="295" y="493"/>
                </a:cubicBezTo>
                <a:lnTo>
                  <a:pt x="516" y="272"/>
                </a:lnTo>
                <a:cubicBezTo>
                  <a:pt x="521" y="268"/>
                  <a:pt x="527" y="266"/>
                  <a:pt x="532" y="266"/>
                </a:cubicBezTo>
                <a:cubicBezTo>
                  <a:pt x="538" y="266"/>
                  <a:pt x="543" y="268"/>
                  <a:pt x="548" y="272"/>
                </a:cubicBezTo>
                <a:lnTo>
                  <a:pt x="770" y="494"/>
                </a:lnTo>
                <a:cubicBezTo>
                  <a:pt x="777" y="501"/>
                  <a:pt x="779" y="509"/>
                  <a:pt x="775" y="51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9" name="Freeform 28">
            <a:extLst>
              <a:ext uri="{FF2B5EF4-FFF2-40B4-BE49-F238E27FC236}">
                <a16:creationId xmlns:a16="http://schemas.microsoft.com/office/drawing/2014/main" id="{F54248CD-C32D-DD5C-73B5-66E69CA8A8A2}"/>
              </a:ext>
            </a:extLst>
          </p:cNvPr>
          <p:cNvSpPr>
            <a:spLocks noChangeArrowheads="1"/>
          </p:cNvSpPr>
          <p:nvPr/>
        </p:nvSpPr>
        <p:spPr bwMode="auto">
          <a:xfrm>
            <a:off x="2917031" y="2405062"/>
            <a:ext cx="384175" cy="319088"/>
          </a:xfrm>
          <a:custGeom>
            <a:avLst/>
            <a:gdLst>
              <a:gd name="T0" fmla="*/ 383814 w 1065"/>
              <a:gd name="T1" fmla="*/ 182747 h 887"/>
              <a:gd name="T2" fmla="*/ 383814 w 1065"/>
              <a:gd name="T3" fmla="*/ 302900 h 887"/>
              <a:gd name="T4" fmla="*/ 379125 w 1065"/>
              <a:gd name="T5" fmla="*/ 314052 h 887"/>
              <a:gd name="T6" fmla="*/ 367942 w 1065"/>
              <a:gd name="T7" fmla="*/ 318728 h 887"/>
              <a:gd name="T8" fmla="*/ 15872 w 1065"/>
              <a:gd name="T9" fmla="*/ 318728 h 887"/>
              <a:gd name="T10" fmla="*/ 4689 w 1065"/>
              <a:gd name="T11" fmla="*/ 314052 h 887"/>
              <a:gd name="T12" fmla="*/ 0 w 1065"/>
              <a:gd name="T13" fmla="*/ 302900 h 887"/>
              <a:gd name="T14" fmla="*/ 0 w 1065"/>
              <a:gd name="T15" fmla="*/ 182747 h 887"/>
              <a:gd name="T16" fmla="*/ 6132 w 1065"/>
              <a:gd name="T17" fmla="*/ 152169 h 887"/>
              <a:gd name="T18" fmla="*/ 65652 w 1065"/>
              <a:gd name="T19" fmla="*/ 14390 h 887"/>
              <a:gd name="T20" fmla="*/ 75031 w 1065"/>
              <a:gd name="T21" fmla="*/ 3957 h 887"/>
              <a:gd name="T22" fmla="*/ 88018 w 1065"/>
              <a:gd name="T23" fmla="*/ 0 h 887"/>
              <a:gd name="T24" fmla="*/ 296157 w 1065"/>
              <a:gd name="T25" fmla="*/ 0 h 887"/>
              <a:gd name="T26" fmla="*/ 309144 w 1065"/>
              <a:gd name="T27" fmla="*/ 3957 h 887"/>
              <a:gd name="T28" fmla="*/ 318162 w 1065"/>
              <a:gd name="T29" fmla="*/ 14390 h 887"/>
              <a:gd name="T30" fmla="*/ 377682 w 1065"/>
              <a:gd name="T31" fmla="*/ 152169 h 887"/>
              <a:gd name="T32" fmla="*/ 383814 w 1065"/>
              <a:gd name="T33" fmla="*/ 182747 h 887"/>
              <a:gd name="T34" fmla="*/ 255756 w 1065"/>
              <a:gd name="T35" fmla="*/ 175193 h 887"/>
              <a:gd name="T36" fmla="*/ 334755 w 1065"/>
              <a:gd name="T37" fmla="*/ 175193 h 887"/>
              <a:gd name="T38" fmla="*/ 334034 w 1065"/>
              <a:gd name="T39" fmla="*/ 173394 h 887"/>
              <a:gd name="T40" fmla="*/ 333312 w 1065"/>
              <a:gd name="T41" fmla="*/ 171235 h 887"/>
              <a:gd name="T42" fmla="*/ 280646 w 1065"/>
              <a:gd name="T43" fmla="*/ 47845 h 887"/>
              <a:gd name="T44" fmla="*/ 103529 w 1065"/>
              <a:gd name="T45" fmla="*/ 47845 h 887"/>
              <a:gd name="T46" fmla="*/ 50502 w 1065"/>
              <a:gd name="T47" fmla="*/ 171235 h 887"/>
              <a:gd name="T48" fmla="*/ 49780 w 1065"/>
              <a:gd name="T49" fmla="*/ 173394 h 887"/>
              <a:gd name="T50" fmla="*/ 49420 w 1065"/>
              <a:gd name="T51" fmla="*/ 175193 h 887"/>
              <a:gd name="T52" fmla="*/ 128419 w 1065"/>
              <a:gd name="T53" fmla="*/ 175193 h 887"/>
              <a:gd name="T54" fmla="*/ 151866 w 1065"/>
              <a:gd name="T55" fmla="*/ 223038 h 887"/>
              <a:gd name="T56" fmla="*/ 231948 w 1065"/>
              <a:gd name="T57" fmla="*/ 223038 h 887"/>
              <a:gd name="T58" fmla="*/ 255756 w 1065"/>
              <a:gd name="T59" fmla="*/ 175193 h 8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65" h="887">
                <a:moveTo>
                  <a:pt x="1064" y="508"/>
                </a:moveTo>
                <a:lnTo>
                  <a:pt x="1064" y="842"/>
                </a:lnTo>
                <a:cubicBezTo>
                  <a:pt x="1064" y="854"/>
                  <a:pt x="1059" y="864"/>
                  <a:pt x="1051" y="873"/>
                </a:cubicBezTo>
                <a:cubicBezTo>
                  <a:pt x="1042" y="881"/>
                  <a:pt x="1032" y="886"/>
                  <a:pt x="1020" y="886"/>
                </a:cubicBezTo>
                <a:lnTo>
                  <a:pt x="44" y="886"/>
                </a:lnTo>
                <a:cubicBezTo>
                  <a:pt x="32" y="886"/>
                  <a:pt x="22" y="881"/>
                  <a:pt x="13" y="873"/>
                </a:cubicBezTo>
                <a:cubicBezTo>
                  <a:pt x="4" y="864"/>
                  <a:pt x="0" y="854"/>
                  <a:pt x="0" y="842"/>
                </a:cubicBezTo>
                <a:lnTo>
                  <a:pt x="0" y="508"/>
                </a:lnTo>
                <a:cubicBezTo>
                  <a:pt x="0" y="479"/>
                  <a:pt x="6" y="451"/>
                  <a:pt x="17" y="423"/>
                </a:cubicBezTo>
                <a:lnTo>
                  <a:pt x="182" y="40"/>
                </a:lnTo>
                <a:cubicBezTo>
                  <a:pt x="187" y="29"/>
                  <a:pt x="195" y="19"/>
                  <a:pt x="208" y="11"/>
                </a:cubicBezTo>
                <a:cubicBezTo>
                  <a:pt x="220" y="3"/>
                  <a:pt x="232" y="0"/>
                  <a:pt x="244" y="0"/>
                </a:cubicBezTo>
                <a:lnTo>
                  <a:pt x="821" y="0"/>
                </a:lnTo>
                <a:cubicBezTo>
                  <a:pt x="833" y="0"/>
                  <a:pt x="845" y="3"/>
                  <a:pt x="857" y="11"/>
                </a:cubicBezTo>
                <a:cubicBezTo>
                  <a:pt x="869" y="19"/>
                  <a:pt x="878" y="29"/>
                  <a:pt x="882" y="40"/>
                </a:cubicBezTo>
                <a:lnTo>
                  <a:pt x="1047" y="423"/>
                </a:lnTo>
                <a:cubicBezTo>
                  <a:pt x="1059" y="451"/>
                  <a:pt x="1064" y="479"/>
                  <a:pt x="1064" y="508"/>
                </a:cubicBezTo>
                <a:close/>
                <a:moveTo>
                  <a:pt x="709" y="487"/>
                </a:moveTo>
                <a:lnTo>
                  <a:pt x="928" y="487"/>
                </a:lnTo>
                <a:cubicBezTo>
                  <a:pt x="927" y="486"/>
                  <a:pt x="927" y="484"/>
                  <a:pt x="926" y="482"/>
                </a:cubicBezTo>
                <a:cubicBezTo>
                  <a:pt x="926" y="479"/>
                  <a:pt x="925" y="478"/>
                  <a:pt x="924" y="476"/>
                </a:cubicBezTo>
                <a:lnTo>
                  <a:pt x="778" y="133"/>
                </a:lnTo>
                <a:lnTo>
                  <a:pt x="287" y="133"/>
                </a:lnTo>
                <a:lnTo>
                  <a:pt x="140" y="476"/>
                </a:lnTo>
                <a:cubicBezTo>
                  <a:pt x="140" y="477"/>
                  <a:pt x="138" y="479"/>
                  <a:pt x="138" y="482"/>
                </a:cubicBezTo>
                <a:cubicBezTo>
                  <a:pt x="137" y="485"/>
                  <a:pt x="137" y="486"/>
                  <a:pt x="137" y="487"/>
                </a:cubicBezTo>
                <a:lnTo>
                  <a:pt x="356" y="487"/>
                </a:lnTo>
                <a:lnTo>
                  <a:pt x="421" y="620"/>
                </a:lnTo>
                <a:lnTo>
                  <a:pt x="643" y="620"/>
                </a:lnTo>
                <a:lnTo>
                  <a:pt x="709" y="487"/>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0" name="Freeform 29">
            <a:extLst>
              <a:ext uri="{FF2B5EF4-FFF2-40B4-BE49-F238E27FC236}">
                <a16:creationId xmlns:a16="http://schemas.microsoft.com/office/drawing/2014/main" id="{AE0A7F11-52F6-A53B-9B19-9D1B797BCCFD}"/>
              </a:ext>
            </a:extLst>
          </p:cNvPr>
          <p:cNvSpPr>
            <a:spLocks noChangeArrowheads="1"/>
          </p:cNvSpPr>
          <p:nvPr/>
        </p:nvSpPr>
        <p:spPr bwMode="auto">
          <a:xfrm>
            <a:off x="3582194" y="2373312"/>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309504 w 1065"/>
              <a:gd name="T27" fmla="*/ 260085 h 1065"/>
              <a:gd name="T28" fmla="*/ 327901 w 1065"/>
              <a:gd name="T29" fmla="*/ 191907 h 1065"/>
              <a:gd name="T30" fmla="*/ 309504 w 1065"/>
              <a:gd name="T31" fmla="*/ 123730 h 1065"/>
              <a:gd name="T32" fmla="*/ 260085 w 1065"/>
              <a:gd name="T33" fmla="*/ 74310 h 1065"/>
              <a:gd name="T34" fmla="*/ 191907 w 1065"/>
              <a:gd name="T35" fmla="*/ 55913 h 1065"/>
              <a:gd name="T36" fmla="*/ 123730 w 1065"/>
              <a:gd name="T37" fmla="*/ 74310 h 1065"/>
              <a:gd name="T38" fmla="*/ 73949 w 1065"/>
              <a:gd name="T39" fmla="*/ 123730 h 1065"/>
              <a:gd name="T40" fmla="*/ 55913 w 1065"/>
              <a:gd name="T41" fmla="*/ 191907 h 1065"/>
              <a:gd name="T42" fmla="*/ 73949 w 1065"/>
              <a:gd name="T43" fmla="*/ 260085 h 1065"/>
              <a:gd name="T44" fmla="*/ 123730 w 1065"/>
              <a:gd name="T45" fmla="*/ 309504 h 1065"/>
              <a:gd name="T46" fmla="*/ 191907 w 1065"/>
              <a:gd name="T47" fmla="*/ 327901 h 1065"/>
              <a:gd name="T48" fmla="*/ 260085 w 1065"/>
              <a:gd name="T49" fmla="*/ 309504 h 1065"/>
              <a:gd name="T50" fmla="*/ 309504 w 1065"/>
              <a:gd name="T51" fmla="*/ 260085 h 1065"/>
              <a:gd name="T52" fmla="*/ 295797 w 1065"/>
              <a:gd name="T53" fmla="*/ 191907 h 1065"/>
              <a:gd name="T54" fmla="*/ 287861 w 1065"/>
              <a:gd name="T55" fmla="*/ 205615 h 1065"/>
              <a:gd name="T56" fmla="*/ 151866 w 1065"/>
              <a:gd name="T57" fmla="*/ 285696 h 1065"/>
              <a:gd name="T58" fmla="*/ 143930 w 1065"/>
              <a:gd name="T59" fmla="*/ 287861 h 1065"/>
              <a:gd name="T60" fmla="*/ 135634 w 1065"/>
              <a:gd name="T61" fmla="*/ 286057 h 1065"/>
              <a:gd name="T62" fmla="*/ 127698 w 1065"/>
              <a:gd name="T63" fmla="*/ 271989 h 1065"/>
              <a:gd name="T64" fmla="*/ 127698 w 1065"/>
              <a:gd name="T65" fmla="*/ 111826 h 1065"/>
              <a:gd name="T66" fmla="*/ 135634 w 1065"/>
              <a:gd name="T67" fmla="*/ 97757 h 1065"/>
              <a:gd name="T68" fmla="*/ 151866 w 1065"/>
              <a:gd name="T69" fmla="*/ 98118 h 1065"/>
              <a:gd name="T70" fmla="*/ 287861 w 1065"/>
              <a:gd name="T71" fmla="*/ 178199 h 1065"/>
              <a:gd name="T72" fmla="*/ 295797 w 1065"/>
              <a:gd name="T73" fmla="*/ 191907 h 10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65" h="1065">
                <a:moveTo>
                  <a:pt x="993" y="265"/>
                </a:moveTo>
                <a:cubicBezTo>
                  <a:pt x="1040" y="346"/>
                  <a:pt x="1064" y="435"/>
                  <a:pt x="1064" y="532"/>
                </a:cubicBezTo>
                <a:cubicBezTo>
                  <a:pt x="1064" y="629"/>
                  <a:pt x="1040" y="718"/>
                  <a:pt x="993" y="799"/>
                </a:cubicBezTo>
                <a:cubicBezTo>
                  <a:pt x="945" y="881"/>
                  <a:pt x="880" y="945"/>
                  <a:pt x="799" y="993"/>
                </a:cubicBezTo>
                <a:cubicBezTo>
                  <a:pt x="717" y="1040"/>
                  <a:pt x="628" y="1064"/>
                  <a:pt x="532" y="1064"/>
                </a:cubicBezTo>
                <a:cubicBezTo>
                  <a:pt x="435" y="1064"/>
                  <a:pt x="346" y="1040"/>
                  <a:pt x="265" y="993"/>
                </a:cubicBezTo>
                <a:cubicBezTo>
                  <a:pt x="183" y="945"/>
                  <a:pt x="118" y="881"/>
                  <a:pt x="71" y="799"/>
                </a:cubicBezTo>
                <a:cubicBezTo>
                  <a:pt x="23" y="718"/>
                  <a:pt x="0" y="629"/>
                  <a:pt x="0" y="532"/>
                </a:cubicBezTo>
                <a:cubicBezTo>
                  <a:pt x="0" y="435"/>
                  <a:pt x="23" y="346"/>
                  <a:pt x="71" y="265"/>
                </a:cubicBezTo>
                <a:cubicBezTo>
                  <a:pt x="118" y="183"/>
                  <a:pt x="183" y="118"/>
                  <a:pt x="265" y="71"/>
                </a:cubicBezTo>
                <a:cubicBezTo>
                  <a:pt x="346" y="23"/>
                  <a:pt x="435" y="0"/>
                  <a:pt x="532" y="0"/>
                </a:cubicBezTo>
                <a:cubicBezTo>
                  <a:pt x="628" y="0"/>
                  <a:pt x="717" y="24"/>
                  <a:pt x="799" y="71"/>
                </a:cubicBezTo>
                <a:cubicBezTo>
                  <a:pt x="880" y="119"/>
                  <a:pt x="945" y="183"/>
                  <a:pt x="993" y="265"/>
                </a:cubicBezTo>
                <a:close/>
                <a:moveTo>
                  <a:pt x="858" y="721"/>
                </a:moveTo>
                <a:cubicBezTo>
                  <a:pt x="892" y="663"/>
                  <a:pt x="909" y="600"/>
                  <a:pt x="909" y="532"/>
                </a:cubicBezTo>
                <a:cubicBezTo>
                  <a:pt x="909" y="464"/>
                  <a:pt x="892" y="401"/>
                  <a:pt x="858" y="343"/>
                </a:cubicBezTo>
                <a:cubicBezTo>
                  <a:pt x="824" y="285"/>
                  <a:pt x="779" y="239"/>
                  <a:pt x="721" y="206"/>
                </a:cubicBezTo>
                <a:cubicBezTo>
                  <a:pt x="663" y="172"/>
                  <a:pt x="600" y="155"/>
                  <a:pt x="532" y="155"/>
                </a:cubicBezTo>
                <a:cubicBezTo>
                  <a:pt x="463" y="155"/>
                  <a:pt x="400" y="172"/>
                  <a:pt x="343" y="206"/>
                </a:cubicBezTo>
                <a:cubicBezTo>
                  <a:pt x="285" y="239"/>
                  <a:pt x="239" y="285"/>
                  <a:pt x="205" y="343"/>
                </a:cubicBezTo>
                <a:cubicBezTo>
                  <a:pt x="172" y="401"/>
                  <a:pt x="155" y="464"/>
                  <a:pt x="155" y="532"/>
                </a:cubicBezTo>
                <a:cubicBezTo>
                  <a:pt x="155" y="600"/>
                  <a:pt x="172" y="663"/>
                  <a:pt x="205" y="721"/>
                </a:cubicBezTo>
                <a:cubicBezTo>
                  <a:pt x="239" y="779"/>
                  <a:pt x="285" y="824"/>
                  <a:pt x="343" y="858"/>
                </a:cubicBezTo>
                <a:cubicBezTo>
                  <a:pt x="400" y="891"/>
                  <a:pt x="463" y="909"/>
                  <a:pt x="532" y="909"/>
                </a:cubicBezTo>
                <a:cubicBezTo>
                  <a:pt x="600" y="909"/>
                  <a:pt x="663" y="891"/>
                  <a:pt x="721" y="858"/>
                </a:cubicBezTo>
                <a:cubicBezTo>
                  <a:pt x="779" y="824"/>
                  <a:pt x="824" y="779"/>
                  <a:pt x="858" y="721"/>
                </a:cubicBezTo>
                <a:close/>
                <a:moveTo>
                  <a:pt x="820" y="532"/>
                </a:moveTo>
                <a:cubicBezTo>
                  <a:pt x="820" y="549"/>
                  <a:pt x="813" y="562"/>
                  <a:pt x="798" y="570"/>
                </a:cubicBezTo>
                <a:lnTo>
                  <a:pt x="421" y="792"/>
                </a:lnTo>
                <a:cubicBezTo>
                  <a:pt x="414" y="796"/>
                  <a:pt x="406" y="798"/>
                  <a:pt x="399" y="798"/>
                </a:cubicBezTo>
                <a:cubicBezTo>
                  <a:pt x="391" y="798"/>
                  <a:pt x="384" y="796"/>
                  <a:pt x="376" y="793"/>
                </a:cubicBezTo>
                <a:cubicBezTo>
                  <a:pt x="362" y="784"/>
                  <a:pt x="354" y="771"/>
                  <a:pt x="354" y="754"/>
                </a:cubicBezTo>
                <a:lnTo>
                  <a:pt x="354" y="310"/>
                </a:lnTo>
                <a:cubicBezTo>
                  <a:pt x="354" y="293"/>
                  <a:pt x="362" y="280"/>
                  <a:pt x="376" y="271"/>
                </a:cubicBezTo>
                <a:cubicBezTo>
                  <a:pt x="392" y="263"/>
                  <a:pt x="406" y="263"/>
                  <a:pt x="421" y="272"/>
                </a:cubicBezTo>
                <a:lnTo>
                  <a:pt x="798" y="494"/>
                </a:lnTo>
                <a:cubicBezTo>
                  <a:pt x="813" y="502"/>
                  <a:pt x="820" y="515"/>
                  <a:pt x="820" y="53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1" name="Freeform 30">
            <a:extLst>
              <a:ext uri="{FF2B5EF4-FFF2-40B4-BE49-F238E27FC236}">
                <a16:creationId xmlns:a16="http://schemas.microsoft.com/office/drawing/2014/main" id="{CB42423A-2876-A18A-9FFB-18DCCA296382}"/>
              </a:ext>
            </a:extLst>
          </p:cNvPr>
          <p:cNvSpPr>
            <a:spLocks noChangeArrowheads="1"/>
          </p:cNvSpPr>
          <p:nvPr/>
        </p:nvSpPr>
        <p:spPr bwMode="auto">
          <a:xfrm>
            <a:off x="4245769" y="2373312"/>
            <a:ext cx="384175" cy="384175"/>
          </a:xfrm>
          <a:custGeom>
            <a:avLst/>
            <a:gdLst>
              <a:gd name="T0" fmla="*/ 383814 w 1065"/>
              <a:gd name="T1" fmla="*/ 32105 h 1065"/>
              <a:gd name="T2" fmla="*/ 383814 w 1065"/>
              <a:gd name="T3" fmla="*/ 143930 h 1065"/>
              <a:gd name="T4" fmla="*/ 379125 w 1065"/>
              <a:gd name="T5" fmla="*/ 155113 h 1065"/>
              <a:gd name="T6" fmla="*/ 367942 w 1065"/>
              <a:gd name="T7" fmla="*/ 159802 h 1065"/>
              <a:gd name="T8" fmla="*/ 256117 w 1065"/>
              <a:gd name="T9" fmla="*/ 159802 h 1065"/>
              <a:gd name="T10" fmla="*/ 241327 w 1065"/>
              <a:gd name="T11" fmla="*/ 150063 h 1065"/>
              <a:gd name="T12" fmla="*/ 244573 w 1065"/>
              <a:gd name="T13" fmla="*/ 132748 h 1065"/>
              <a:gd name="T14" fmla="*/ 279203 w 1065"/>
              <a:gd name="T15" fmla="*/ 98118 h 1065"/>
              <a:gd name="T16" fmla="*/ 191907 w 1065"/>
              <a:gd name="T17" fmla="*/ 63849 h 1065"/>
              <a:gd name="T18" fmla="*/ 142487 w 1065"/>
              <a:gd name="T19" fmla="*/ 73949 h 1065"/>
              <a:gd name="T20" fmla="*/ 101364 w 1065"/>
              <a:gd name="T21" fmla="*/ 101364 h 1065"/>
              <a:gd name="T22" fmla="*/ 73949 w 1065"/>
              <a:gd name="T23" fmla="*/ 142127 h 1065"/>
              <a:gd name="T24" fmla="*/ 63849 w 1065"/>
              <a:gd name="T25" fmla="*/ 191907 h 1065"/>
              <a:gd name="T26" fmla="*/ 73949 w 1065"/>
              <a:gd name="T27" fmla="*/ 241688 h 1065"/>
              <a:gd name="T28" fmla="*/ 101364 w 1065"/>
              <a:gd name="T29" fmla="*/ 282450 h 1065"/>
              <a:gd name="T30" fmla="*/ 142487 w 1065"/>
              <a:gd name="T31" fmla="*/ 309865 h 1065"/>
              <a:gd name="T32" fmla="*/ 191907 w 1065"/>
              <a:gd name="T33" fmla="*/ 319965 h 1065"/>
              <a:gd name="T34" fmla="*/ 248181 w 1065"/>
              <a:gd name="T35" fmla="*/ 306979 h 1065"/>
              <a:gd name="T36" fmla="*/ 292911 w 1065"/>
              <a:gd name="T37" fmla="*/ 270185 h 1065"/>
              <a:gd name="T38" fmla="*/ 298683 w 1065"/>
              <a:gd name="T39" fmla="*/ 267299 h 1065"/>
              <a:gd name="T40" fmla="*/ 304815 w 1065"/>
              <a:gd name="T41" fmla="*/ 269464 h 1065"/>
              <a:gd name="T42" fmla="*/ 339084 w 1065"/>
              <a:gd name="T43" fmla="*/ 303733 h 1065"/>
              <a:gd name="T44" fmla="*/ 341609 w 1065"/>
              <a:gd name="T45" fmla="*/ 309144 h 1065"/>
              <a:gd name="T46" fmla="*/ 339805 w 1065"/>
              <a:gd name="T47" fmla="*/ 314555 h 1065"/>
              <a:gd name="T48" fmla="*/ 273792 w 1065"/>
              <a:gd name="T49" fmla="*/ 365778 h 1065"/>
              <a:gd name="T50" fmla="*/ 191907 w 1065"/>
              <a:gd name="T51" fmla="*/ 383814 h 1065"/>
              <a:gd name="T52" fmla="*/ 117597 w 1065"/>
              <a:gd name="T53" fmla="*/ 368664 h 1065"/>
              <a:gd name="T54" fmla="*/ 56274 w 1065"/>
              <a:gd name="T55" fmla="*/ 327541 h 1065"/>
              <a:gd name="T56" fmla="*/ 15151 w 1065"/>
              <a:gd name="T57" fmla="*/ 266217 h 1065"/>
              <a:gd name="T58" fmla="*/ 0 w 1065"/>
              <a:gd name="T59" fmla="*/ 191907 h 1065"/>
              <a:gd name="T60" fmla="*/ 15151 w 1065"/>
              <a:gd name="T61" fmla="*/ 117237 h 1065"/>
              <a:gd name="T62" fmla="*/ 56274 w 1065"/>
              <a:gd name="T63" fmla="*/ 56274 h 1065"/>
              <a:gd name="T64" fmla="*/ 117597 w 1065"/>
              <a:gd name="T65" fmla="*/ 15151 h 1065"/>
              <a:gd name="T66" fmla="*/ 191907 w 1065"/>
              <a:gd name="T67" fmla="*/ 0 h 1065"/>
              <a:gd name="T68" fmla="*/ 262970 w 1065"/>
              <a:gd name="T69" fmla="*/ 13708 h 1065"/>
              <a:gd name="T70" fmla="*/ 324294 w 1065"/>
              <a:gd name="T71" fmla="*/ 53027 h 1065"/>
              <a:gd name="T72" fmla="*/ 356760 w 1065"/>
              <a:gd name="T73" fmla="*/ 20561 h 1065"/>
              <a:gd name="T74" fmla="*/ 374075 w 1065"/>
              <a:gd name="T75" fmla="*/ 17315 h 1065"/>
              <a:gd name="T76" fmla="*/ 383814 w 1065"/>
              <a:gd name="T77" fmla="*/ 32105 h 10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65" h="1065">
                <a:moveTo>
                  <a:pt x="1064" y="89"/>
                </a:moveTo>
                <a:lnTo>
                  <a:pt x="1064" y="399"/>
                </a:lnTo>
                <a:cubicBezTo>
                  <a:pt x="1064" y="411"/>
                  <a:pt x="1060" y="421"/>
                  <a:pt x="1051" y="430"/>
                </a:cubicBezTo>
                <a:cubicBezTo>
                  <a:pt x="1042" y="439"/>
                  <a:pt x="1032" y="443"/>
                  <a:pt x="1020" y="443"/>
                </a:cubicBezTo>
                <a:lnTo>
                  <a:pt x="710" y="443"/>
                </a:lnTo>
                <a:cubicBezTo>
                  <a:pt x="690" y="443"/>
                  <a:pt x="676" y="434"/>
                  <a:pt x="669" y="416"/>
                </a:cubicBezTo>
                <a:cubicBezTo>
                  <a:pt x="661" y="398"/>
                  <a:pt x="664" y="382"/>
                  <a:pt x="678" y="368"/>
                </a:cubicBezTo>
                <a:lnTo>
                  <a:pt x="774" y="272"/>
                </a:lnTo>
                <a:cubicBezTo>
                  <a:pt x="706" y="209"/>
                  <a:pt x="625" y="177"/>
                  <a:pt x="532" y="177"/>
                </a:cubicBezTo>
                <a:cubicBezTo>
                  <a:pt x="484" y="177"/>
                  <a:pt x="438" y="187"/>
                  <a:pt x="395" y="205"/>
                </a:cubicBezTo>
                <a:cubicBezTo>
                  <a:pt x="351" y="224"/>
                  <a:pt x="313" y="249"/>
                  <a:pt x="281" y="281"/>
                </a:cubicBezTo>
                <a:cubicBezTo>
                  <a:pt x="249" y="313"/>
                  <a:pt x="224" y="351"/>
                  <a:pt x="205" y="394"/>
                </a:cubicBezTo>
                <a:cubicBezTo>
                  <a:pt x="187" y="438"/>
                  <a:pt x="177" y="484"/>
                  <a:pt x="177" y="532"/>
                </a:cubicBezTo>
                <a:cubicBezTo>
                  <a:pt x="177" y="580"/>
                  <a:pt x="186" y="626"/>
                  <a:pt x="205" y="670"/>
                </a:cubicBezTo>
                <a:cubicBezTo>
                  <a:pt x="223" y="713"/>
                  <a:pt x="249" y="751"/>
                  <a:pt x="281" y="783"/>
                </a:cubicBezTo>
                <a:cubicBezTo>
                  <a:pt x="313" y="815"/>
                  <a:pt x="351" y="840"/>
                  <a:pt x="395" y="859"/>
                </a:cubicBezTo>
                <a:cubicBezTo>
                  <a:pt x="438" y="877"/>
                  <a:pt x="484" y="887"/>
                  <a:pt x="532" y="887"/>
                </a:cubicBezTo>
                <a:cubicBezTo>
                  <a:pt x="587" y="887"/>
                  <a:pt x="639" y="875"/>
                  <a:pt x="688" y="851"/>
                </a:cubicBezTo>
                <a:cubicBezTo>
                  <a:pt x="737" y="827"/>
                  <a:pt x="778" y="793"/>
                  <a:pt x="812" y="749"/>
                </a:cubicBezTo>
                <a:cubicBezTo>
                  <a:pt x="815" y="744"/>
                  <a:pt x="821" y="742"/>
                  <a:pt x="828" y="741"/>
                </a:cubicBezTo>
                <a:cubicBezTo>
                  <a:pt x="834" y="741"/>
                  <a:pt x="840" y="743"/>
                  <a:pt x="845" y="747"/>
                </a:cubicBezTo>
                <a:lnTo>
                  <a:pt x="940" y="842"/>
                </a:lnTo>
                <a:cubicBezTo>
                  <a:pt x="944" y="846"/>
                  <a:pt x="947" y="851"/>
                  <a:pt x="947" y="857"/>
                </a:cubicBezTo>
                <a:cubicBezTo>
                  <a:pt x="947" y="862"/>
                  <a:pt x="945" y="868"/>
                  <a:pt x="942" y="872"/>
                </a:cubicBezTo>
                <a:cubicBezTo>
                  <a:pt x="891" y="933"/>
                  <a:pt x="830" y="980"/>
                  <a:pt x="759" y="1014"/>
                </a:cubicBezTo>
                <a:cubicBezTo>
                  <a:pt x="687" y="1047"/>
                  <a:pt x="612" y="1064"/>
                  <a:pt x="532" y="1064"/>
                </a:cubicBezTo>
                <a:cubicBezTo>
                  <a:pt x="460" y="1064"/>
                  <a:pt x="391" y="1050"/>
                  <a:pt x="326" y="1022"/>
                </a:cubicBezTo>
                <a:cubicBezTo>
                  <a:pt x="260" y="994"/>
                  <a:pt x="203" y="956"/>
                  <a:pt x="156" y="908"/>
                </a:cubicBezTo>
                <a:cubicBezTo>
                  <a:pt x="108" y="861"/>
                  <a:pt x="70" y="804"/>
                  <a:pt x="42" y="738"/>
                </a:cubicBezTo>
                <a:cubicBezTo>
                  <a:pt x="14" y="673"/>
                  <a:pt x="0" y="604"/>
                  <a:pt x="0" y="532"/>
                </a:cubicBezTo>
                <a:cubicBezTo>
                  <a:pt x="0" y="460"/>
                  <a:pt x="14" y="391"/>
                  <a:pt x="42" y="325"/>
                </a:cubicBezTo>
                <a:cubicBezTo>
                  <a:pt x="70" y="260"/>
                  <a:pt x="108" y="203"/>
                  <a:pt x="156" y="156"/>
                </a:cubicBezTo>
                <a:cubicBezTo>
                  <a:pt x="203" y="108"/>
                  <a:pt x="260" y="70"/>
                  <a:pt x="326" y="42"/>
                </a:cubicBezTo>
                <a:cubicBezTo>
                  <a:pt x="391" y="14"/>
                  <a:pt x="460" y="0"/>
                  <a:pt x="532" y="0"/>
                </a:cubicBezTo>
                <a:cubicBezTo>
                  <a:pt x="600" y="0"/>
                  <a:pt x="666" y="13"/>
                  <a:pt x="729" y="38"/>
                </a:cubicBezTo>
                <a:cubicBezTo>
                  <a:pt x="793" y="64"/>
                  <a:pt x="849" y="100"/>
                  <a:pt x="899" y="147"/>
                </a:cubicBezTo>
                <a:lnTo>
                  <a:pt x="989" y="57"/>
                </a:lnTo>
                <a:cubicBezTo>
                  <a:pt x="1002" y="43"/>
                  <a:pt x="1018" y="40"/>
                  <a:pt x="1037" y="48"/>
                </a:cubicBezTo>
                <a:cubicBezTo>
                  <a:pt x="1055" y="55"/>
                  <a:pt x="1064" y="69"/>
                  <a:pt x="1064" y="89"/>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2" name="Freeform 31">
            <a:extLst>
              <a:ext uri="{FF2B5EF4-FFF2-40B4-BE49-F238E27FC236}">
                <a16:creationId xmlns:a16="http://schemas.microsoft.com/office/drawing/2014/main" id="{8BADC29A-880F-C61F-2920-CE6C8C40644C}"/>
              </a:ext>
            </a:extLst>
          </p:cNvPr>
          <p:cNvSpPr>
            <a:spLocks noChangeArrowheads="1"/>
          </p:cNvSpPr>
          <p:nvPr/>
        </p:nvSpPr>
        <p:spPr bwMode="auto">
          <a:xfrm>
            <a:off x="4909344" y="2373312"/>
            <a:ext cx="384175" cy="384175"/>
          </a:xfrm>
          <a:custGeom>
            <a:avLst/>
            <a:gdLst>
              <a:gd name="T0" fmla="*/ 377328 w 1066"/>
              <a:gd name="T1" fmla="*/ 231948 h 1065"/>
              <a:gd name="T2" fmla="*/ 377328 w 1066"/>
              <a:gd name="T3" fmla="*/ 233752 h 1065"/>
              <a:gd name="T4" fmla="*/ 310295 w 1066"/>
              <a:gd name="T5" fmla="*/ 342331 h 1065"/>
              <a:gd name="T6" fmla="*/ 191006 w 1066"/>
              <a:gd name="T7" fmla="*/ 383814 h 1065"/>
              <a:gd name="T8" fmla="*/ 120370 w 1066"/>
              <a:gd name="T9" fmla="*/ 370107 h 1065"/>
              <a:gd name="T10" fmla="*/ 59464 w 1066"/>
              <a:gd name="T11" fmla="*/ 330787 h 1065"/>
              <a:gd name="T12" fmla="*/ 27390 w 1066"/>
              <a:gd name="T13" fmla="*/ 363253 h 1065"/>
              <a:gd name="T14" fmla="*/ 16218 w 1066"/>
              <a:gd name="T15" fmla="*/ 367942 h 1065"/>
              <a:gd name="T16" fmla="*/ 5045 w 1066"/>
              <a:gd name="T17" fmla="*/ 363253 h 1065"/>
              <a:gd name="T18" fmla="*/ 0 w 1066"/>
              <a:gd name="T19" fmla="*/ 351710 h 1065"/>
              <a:gd name="T20" fmla="*/ 0 w 1066"/>
              <a:gd name="T21" fmla="*/ 239884 h 1065"/>
              <a:gd name="T22" fmla="*/ 5045 w 1066"/>
              <a:gd name="T23" fmla="*/ 228701 h 1065"/>
              <a:gd name="T24" fmla="*/ 16218 w 1066"/>
              <a:gd name="T25" fmla="*/ 224012 h 1065"/>
              <a:gd name="T26" fmla="*/ 127938 w 1066"/>
              <a:gd name="T27" fmla="*/ 224012 h 1065"/>
              <a:gd name="T28" fmla="*/ 139110 w 1066"/>
              <a:gd name="T29" fmla="*/ 228701 h 1065"/>
              <a:gd name="T30" fmla="*/ 144156 w 1066"/>
              <a:gd name="T31" fmla="*/ 239884 h 1065"/>
              <a:gd name="T32" fmla="*/ 139110 w 1066"/>
              <a:gd name="T33" fmla="*/ 251066 h 1065"/>
              <a:gd name="T34" fmla="*/ 104873 w 1066"/>
              <a:gd name="T35" fmla="*/ 285336 h 1065"/>
              <a:gd name="T36" fmla="*/ 145237 w 1066"/>
              <a:gd name="T37" fmla="*/ 310947 h 1065"/>
              <a:gd name="T38" fmla="*/ 192088 w 1066"/>
              <a:gd name="T39" fmla="*/ 319965 h 1065"/>
              <a:gd name="T40" fmla="*/ 254435 w 1066"/>
              <a:gd name="T41" fmla="*/ 303733 h 1065"/>
              <a:gd name="T42" fmla="*/ 300925 w 1066"/>
              <a:gd name="T43" fmla="*/ 259002 h 1065"/>
              <a:gd name="T44" fmla="*/ 313899 w 1066"/>
              <a:gd name="T45" fmla="*/ 229784 h 1065"/>
              <a:gd name="T46" fmla="*/ 321467 w 1066"/>
              <a:gd name="T47" fmla="*/ 224012 h 1065"/>
              <a:gd name="T48" fmla="*/ 369399 w 1066"/>
              <a:gd name="T49" fmla="*/ 224012 h 1065"/>
              <a:gd name="T50" fmla="*/ 375165 w 1066"/>
              <a:gd name="T51" fmla="*/ 226176 h 1065"/>
              <a:gd name="T52" fmla="*/ 377328 w 1066"/>
              <a:gd name="T53" fmla="*/ 231948 h 1065"/>
              <a:gd name="T54" fmla="*/ 383815 w 1066"/>
              <a:gd name="T55" fmla="*/ 32105 h 1065"/>
              <a:gd name="T56" fmla="*/ 383815 w 1066"/>
              <a:gd name="T57" fmla="*/ 143930 h 1065"/>
              <a:gd name="T58" fmla="*/ 379130 w 1066"/>
              <a:gd name="T59" fmla="*/ 155113 h 1065"/>
              <a:gd name="T60" fmla="*/ 367597 w 1066"/>
              <a:gd name="T61" fmla="*/ 159802 h 1065"/>
              <a:gd name="T62" fmla="*/ 255876 w 1066"/>
              <a:gd name="T63" fmla="*/ 159802 h 1065"/>
              <a:gd name="T64" fmla="*/ 244704 w 1066"/>
              <a:gd name="T65" fmla="*/ 155113 h 1065"/>
              <a:gd name="T66" fmla="*/ 240019 w 1066"/>
              <a:gd name="T67" fmla="*/ 143930 h 1065"/>
              <a:gd name="T68" fmla="*/ 244704 w 1066"/>
              <a:gd name="T69" fmla="*/ 132748 h 1065"/>
              <a:gd name="T70" fmla="*/ 278941 w 1066"/>
              <a:gd name="T71" fmla="*/ 98118 h 1065"/>
              <a:gd name="T72" fmla="*/ 192088 w 1066"/>
              <a:gd name="T73" fmla="*/ 63849 h 1065"/>
              <a:gd name="T74" fmla="*/ 129380 w 1066"/>
              <a:gd name="T75" fmla="*/ 80082 h 1065"/>
              <a:gd name="T76" fmla="*/ 82890 w 1066"/>
              <a:gd name="T77" fmla="*/ 124812 h 1065"/>
              <a:gd name="T78" fmla="*/ 69916 w 1066"/>
              <a:gd name="T79" fmla="*/ 154031 h 1065"/>
              <a:gd name="T80" fmla="*/ 62347 w 1066"/>
              <a:gd name="T81" fmla="*/ 159802 h 1065"/>
              <a:gd name="T82" fmla="*/ 12614 w 1066"/>
              <a:gd name="T83" fmla="*/ 159802 h 1065"/>
              <a:gd name="T84" fmla="*/ 6847 w 1066"/>
              <a:gd name="T85" fmla="*/ 157638 h 1065"/>
              <a:gd name="T86" fmla="*/ 4685 w 1066"/>
              <a:gd name="T87" fmla="*/ 151866 h 1065"/>
              <a:gd name="T88" fmla="*/ 4685 w 1066"/>
              <a:gd name="T89" fmla="*/ 150063 h 1065"/>
              <a:gd name="T90" fmla="*/ 72078 w 1066"/>
              <a:gd name="T91" fmla="*/ 41484 h 1065"/>
              <a:gd name="T92" fmla="*/ 192088 w 1066"/>
              <a:gd name="T93" fmla="*/ 0 h 1065"/>
              <a:gd name="T94" fmla="*/ 262724 w 1066"/>
              <a:gd name="T95" fmla="*/ 13708 h 1065"/>
              <a:gd name="T96" fmla="*/ 323990 w 1066"/>
              <a:gd name="T97" fmla="*/ 53027 h 1065"/>
              <a:gd name="T98" fmla="*/ 356425 w 1066"/>
              <a:gd name="T99" fmla="*/ 20561 h 1065"/>
              <a:gd name="T100" fmla="*/ 367597 w 1066"/>
              <a:gd name="T101" fmla="*/ 15872 h 1065"/>
              <a:gd name="T102" fmla="*/ 379130 w 1066"/>
              <a:gd name="T103" fmla="*/ 20561 h 1065"/>
              <a:gd name="T104" fmla="*/ 383815 w 1066"/>
              <a:gd name="T105" fmla="*/ 32105 h 106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066" h="1065">
                <a:moveTo>
                  <a:pt x="1047" y="643"/>
                </a:moveTo>
                <a:cubicBezTo>
                  <a:pt x="1047" y="645"/>
                  <a:pt x="1047" y="647"/>
                  <a:pt x="1047" y="648"/>
                </a:cubicBezTo>
                <a:cubicBezTo>
                  <a:pt x="1017" y="772"/>
                  <a:pt x="955" y="872"/>
                  <a:pt x="861" y="949"/>
                </a:cubicBezTo>
                <a:cubicBezTo>
                  <a:pt x="767" y="1026"/>
                  <a:pt x="656" y="1064"/>
                  <a:pt x="530" y="1064"/>
                </a:cubicBezTo>
                <a:cubicBezTo>
                  <a:pt x="462" y="1064"/>
                  <a:pt x="397" y="1051"/>
                  <a:pt x="334" y="1026"/>
                </a:cubicBezTo>
                <a:cubicBezTo>
                  <a:pt x="271" y="1001"/>
                  <a:pt x="215" y="964"/>
                  <a:pt x="165" y="917"/>
                </a:cubicBezTo>
                <a:lnTo>
                  <a:pt x="76" y="1007"/>
                </a:lnTo>
                <a:cubicBezTo>
                  <a:pt x="67" y="1015"/>
                  <a:pt x="57" y="1020"/>
                  <a:pt x="45" y="1020"/>
                </a:cubicBezTo>
                <a:cubicBezTo>
                  <a:pt x="33" y="1020"/>
                  <a:pt x="22" y="1015"/>
                  <a:pt x="14" y="1007"/>
                </a:cubicBezTo>
                <a:cubicBezTo>
                  <a:pt x="5" y="998"/>
                  <a:pt x="0" y="987"/>
                  <a:pt x="0" y="975"/>
                </a:cubicBezTo>
                <a:lnTo>
                  <a:pt x="0" y="665"/>
                </a:lnTo>
                <a:cubicBezTo>
                  <a:pt x="0" y="653"/>
                  <a:pt x="5" y="643"/>
                  <a:pt x="14" y="634"/>
                </a:cubicBezTo>
                <a:cubicBezTo>
                  <a:pt x="22" y="625"/>
                  <a:pt x="33" y="621"/>
                  <a:pt x="45" y="621"/>
                </a:cubicBezTo>
                <a:lnTo>
                  <a:pt x="355" y="621"/>
                </a:lnTo>
                <a:cubicBezTo>
                  <a:pt x="367" y="621"/>
                  <a:pt x="378" y="625"/>
                  <a:pt x="386" y="634"/>
                </a:cubicBezTo>
                <a:cubicBezTo>
                  <a:pt x="395" y="643"/>
                  <a:pt x="400" y="653"/>
                  <a:pt x="400" y="665"/>
                </a:cubicBezTo>
                <a:cubicBezTo>
                  <a:pt x="400" y="677"/>
                  <a:pt x="395" y="687"/>
                  <a:pt x="386" y="696"/>
                </a:cubicBezTo>
                <a:lnTo>
                  <a:pt x="291" y="791"/>
                </a:lnTo>
                <a:cubicBezTo>
                  <a:pt x="324" y="822"/>
                  <a:pt x="361" y="845"/>
                  <a:pt x="403" y="862"/>
                </a:cubicBezTo>
                <a:cubicBezTo>
                  <a:pt x="445" y="878"/>
                  <a:pt x="488" y="887"/>
                  <a:pt x="533" y="887"/>
                </a:cubicBezTo>
                <a:cubicBezTo>
                  <a:pt x="594" y="887"/>
                  <a:pt x="652" y="872"/>
                  <a:pt x="706" y="842"/>
                </a:cubicBezTo>
                <a:cubicBezTo>
                  <a:pt x="759" y="812"/>
                  <a:pt x="802" y="770"/>
                  <a:pt x="835" y="718"/>
                </a:cubicBezTo>
                <a:cubicBezTo>
                  <a:pt x="840" y="710"/>
                  <a:pt x="852" y="683"/>
                  <a:pt x="871" y="637"/>
                </a:cubicBezTo>
                <a:cubicBezTo>
                  <a:pt x="875" y="626"/>
                  <a:pt x="882" y="621"/>
                  <a:pt x="892" y="621"/>
                </a:cubicBezTo>
                <a:lnTo>
                  <a:pt x="1025" y="621"/>
                </a:lnTo>
                <a:cubicBezTo>
                  <a:pt x="1031" y="621"/>
                  <a:pt x="1036" y="623"/>
                  <a:pt x="1041" y="627"/>
                </a:cubicBezTo>
                <a:cubicBezTo>
                  <a:pt x="1045" y="632"/>
                  <a:pt x="1047" y="637"/>
                  <a:pt x="1047" y="643"/>
                </a:cubicBezTo>
                <a:close/>
                <a:moveTo>
                  <a:pt x="1065" y="89"/>
                </a:moveTo>
                <a:lnTo>
                  <a:pt x="1065" y="399"/>
                </a:lnTo>
                <a:cubicBezTo>
                  <a:pt x="1065" y="411"/>
                  <a:pt x="1060" y="421"/>
                  <a:pt x="1052" y="430"/>
                </a:cubicBezTo>
                <a:cubicBezTo>
                  <a:pt x="1043" y="439"/>
                  <a:pt x="1032" y="443"/>
                  <a:pt x="1020" y="443"/>
                </a:cubicBezTo>
                <a:lnTo>
                  <a:pt x="710" y="443"/>
                </a:lnTo>
                <a:cubicBezTo>
                  <a:pt x="698" y="443"/>
                  <a:pt x="688" y="439"/>
                  <a:pt x="679" y="430"/>
                </a:cubicBezTo>
                <a:cubicBezTo>
                  <a:pt x="670" y="421"/>
                  <a:pt x="666" y="411"/>
                  <a:pt x="666" y="399"/>
                </a:cubicBezTo>
                <a:cubicBezTo>
                  <a:pt x="666" y="387"/>
                  <a:pt x="670" y="377"/>
                  <a:pt x="679" y="368"/>
                </a:cubicBezTo>
                <a:lnTo>
                  <a:pt x="774" y="272"/>
                </a:lnTo>
                <a:cubicBezTo>
                  <a:pt x="706" y="209"/>
                  <a:pt x="625" y="177"/>
                  <a:pt x="533" y="177"/>
                </a:cubicBezTo>
                <a:cubicBezTo>
                  <a:pt x="471" y="177"/>
                  <a:pt x="413" y="192"/>
                  <a:pt x="359" y="222"/>
                </a:cubicBezTo>
                <a:cubicBezTo>
                  <a:pt x="306" y="252"/>
                  <a:pt x="263" y="294"/>
                  <a:pt x="230" y="346"/>
                </a:cubicBezTo>
                <a:cubicBezTo>
                  <a:pt x="225" y="354"/>
                  <a:pt x="213" y="381"/>
                  <a:pt x="194" y="427"/>
                </a:cubicBezTo>
                <a:cubicBezTo>
                  <a:pt x="190" y="438"/>
                  <a:pt x="183" y="443"/>
                  <a:pt x="173" y="443"/>
                </a:cubicBezTo>
                <a:lnTo>
                  <a:pt x="35" y="443"/>
                </a:lnTo>
                <a:cubicBezTo>
                  <a:pt x="29" y="443"/>
                  <a:pt x="24" y="441"/>
                  <a:pt x="19" y="437"/>
                </a:cubicBezTo>
                <a:cubicBezTo>
                  <a:pt x="15" y="432"/>
                  <a:pt x="13" y="427"/>
                  <a:pt x="13" y="421"/>
                </a:cubicBezTo>
                <a:lnTo>
                  <a:pt x="13" y="416"/>
                </a:lnTo>
                <a:cubicBezTo>
                  <a:pt x="43" y="293"/>
                  <a:pt x="105" y="192"/>
                  <a:pt x="200" y="115"/>
                </a:cubicBezTo>
                <a:cubicBezTo>
                  <a:pt x="295" y="38"/>
                  <a:pt x="406" y="0"/>
                  <a:pt x="533" y="0"/>
                </a:cubicBezTo>
                <a:cubicBezTo>
                  <a:pt x="600" y="0"/>
                  <a:pt x="666" y="13"/>
                  <a:pt x="729" y="38"/>
                </a:cubicBezTo>
                <a:cubicBezTo>
                  <a:pt x="793" y="64"/>
                  <a:pt x="850" y="100"/>
                  <a:pt x="899" y="147"/>
                </a:cubicBezTo>
                <a:lnTo>
                  <a:pt x="989" y="57"/>
                </a:lnTo>
                <a:cubicBezTo>
                  <a:pt x="998" y="49"/>
                  <a:pt x="1008" y="44"/>
                  <a:pt x="1020" y="44"/>
                </a:cubicBezTo>
                <a:cubicBezTo>
                  <a:pt x="1032" y="44"/>
                  <a:pt x="1043" y="49"/>
                  <a:pt x="1052" y="57"/>
                </a:cubicBezTo>
                <a:cubicBezTo>
                  <a:pt x="1060" y="66"/>
                  <a:pt x="1065" y="77"/>
                  <a:pt x="1065" y="8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3" name="Freeform 32">
            <a:extLst>
              <a:ext uri="{FF2B5EF4-FFF2-40B4-BE49-F238E27FC236}">
                <a16:creationId xmlns:a16="http://schemas.microsoft.com/office/drawing/2014/main" id="{E763B367-3D4C-A5EB-8B1C-41AD5C96883A}"/>
              </a:ext>
            </a:extLst>
          </p:cNvPr>
          <p:cNvSpPr>
            <a:spLocks noChangeArrowheads="1"/>
          </p:cNvSpPr>
          <p:nvPr/>
        </p:nvSpPr>
        <p:spPr bwMode="auto">
          <a:xfrm>
            <a:off x="5574506" y="2373312"/>
            <a:ext cx="447675" cy="350838"/>
          </a:xfrm>
          <a:custGeom>
            <a:avLst/>
            <a:gdLst>
              <a:gd name="T0" fmla="*/ 447315 w 1243"/>
              <a:gd name="T1" fmla="*/ 310937 h 976"/>
              <a:gd name="T2" fmla="*/ 407337 w 1243"/>
              <a:gd name="T3" fmla="*/ 350479 h 976"/>
              <a:gd name="T4" fmla="*/ 11525 w 1243"/>
              <a:gd name="T5" fmla="*/ 338976 h 976"/>
              <a:gd name="T6" fmla="*/ 0 w 1243"/>
              <a:gd name="T7" fmla="*/ 39901 h 976"/>
              <a:gd name="T8" fmla="*/ 39977 w 1243"/>
              <a:gd name="T9" fmla="*/ 0 h 976"/>
              <a:gd name="T10" fmla="*/ 435430 w 1243"/>
              <a:gd name="T11" fmla="*/ 11503 h 976"/>
              <a:gd name="T12" fmla="*/ 415261 w 1243"/>
              <a:gd name="T13" fmla="*/ 310937 h 976"/>
              <a:gd name="T14" fmla="*/ 412740 w 1243"/>
              <a:gd name="T15" fmla="*/ 97775 h 976"/>
              <a:gd name="T16" fmla="*/ 39977 w 1243"/>
              <a:gd name="T17" fmla="*/ 95618 h 976"/>
              <a:gd name="T18" fmla="*/ 31694 w 1243"/>
              <a:gd name="T19" fmla="*/ 103526 h 976"/>
              <a:gd name="T20" fmla="*/ 34215 w 1243"/>
              <a:gd name="T21" fmla="*/ 316329 h 976"/>
              <a:gd name="T22" fmla="*/ 407337 w 1243"/>
              <a:gd name="T23" fmla="*/ 318846 h 976"/>
              <a:gd name="T24" fmla="*/ 415261 w 1243"/>
              <a:gd name="T25" fmla="*/ 310937 h 976"/>
              <a:gd name="T26" fmla="*/ 95802 w 1243"/>
              <a:gd name="T27" fmla="*/ 151335 h 976"/>
              <a:gd name="T28" fmla="*/ 87878 w 1243"/>
              <a:gd name="T29" fmla="*/ 159243 h 976"/>
              <a:gd name="T30" fmla="*/ 66269 w 1243"/>
              <a:gd name="T31" fmla="*/ 157086 h 976"/>
              <a:gd name="T32" fmla="*/ 63748 w 1243"/>
              <a:gd name="T33" fmla="*/ 135518 h 976"/>
              <a:gd name="T34" fmla="*/ 71671 w 1243"/>
              <a:gd name="T35" fmla="*/ 127610 h 976"/>
              <a:gd name="T36" fmla="*/ 93281 w 1243"/>
              <a:gd name="T37" fmla="*/ 129767 h 976"/>
              <a:gd name="T38" fmla="*/ 95802 w 1243"/>
              <a:gd name="T39" fmla="*/ 199144 h 976"/>
              <a:gd name="T40" fmla="*/ 93281 w 1243"/>
              <a:gd name="T41" fmla="*/ 220712 h 976"/>
              <a:gd name="T42" fmla="*/ 71671 w 1243"/>
              <a:gd name="T43" fmla="*/ 223228 h 976"/>
              <a:gd name="T44" fmla="*/ 63748 w 1243"/>
              <a:gd name="T45" fmla="*/ 215320 h 976"/>
              <a:gd name="T46" fmla="*/ 66269 w 1243"/>
              <a:gd name="T47" fmla="*/ 193752 h 976"/>
              <a:gd name="T48" fmla="*/ 87878 w 1243"/>
              <a:gd name="T49" fmla="*/ 191235 h 976"/>
              <a:gd name="T50" fmla="*/ 95802 w 1243"/>
              <a:gd name="T51" fmla="*/ 199144 h 976"/>
              <a:gd name="T52" fmla="*/ 95802 w 1243"/>
              <a:gd name="T53" fmla="*/ 278945 h 976"/>
              <a:gd name="T54" fmla="*/ 87878 w 1243"/>
              <a:gd name="T55" fmla="*/ 286853 h 976"/>
              <a:gd name="T56" fmla="*/ 66269 w 1243"/>
              <a:gd name="T57" fmla="*/ 284337 h 976"/>
              <a:gd name="T58" fmla="*/ 63748 w 1243"/>
              <a:gd name="T59" fmla="*/ 263129 h 976"/>
              <a:gd name="T60" fmla="*/ 71671 w 1243"/>
              <a:gd name="T61" fmla="*/ 254861 h 976"/>
              <a:gd name="T62" fmla="*/ 93281 w 1243"/>
              <a:gd name="T63" fmla="*/ 257377 h 976"/>
              <a:gd name="T64" fmla="*/ 383207 w 1243"/>
              <a:gd name="T65" fmla="*/ 135518 h 976"/>
              <a:gd name="T66" fmla="*/ 381046 w 1243"/>
              <a:gd name="T67" fmla="*/ 157086 h 976"/>
              <a:gd name="T68" fmla="*/ 135779 w 1243"/>
              <a:gd name="T69" fmla="*/ 159243 h 976"/>
              <a:gd name="T70" fmla="*/ 127856 w 1243"/>
              <a:gd name="T71" fmla="*/ 151335 h 976"/>
              <a:gd name="T72" fmla="*/ 130017 w 1243"/>
              <a:gd name="T73" fmla="*/ 129767 h 976"/>
              <a:gd name="T74" fmla="*/ 375283 w 1243"/>
              <a:gd name="T75" fmla="*/ 127610 h 976"/>
              <a:gd name="T76" fmla="*/ 383207 w 1243"/>
              <a:gd name="T77" fmla="*/ 135518 h 976"/>
              <a:gd name="T78" fmla="*/ 383207 w 1243"/>
              <a:gd name="T79" fmla="*/ 215320 h 976"/>
              <a:gd name="T80" fmla="*/ 375283 w 1243"/>
              <a:gd name="T81" fmla="*/ 223228 h 976"/>
              <a:gd name="T82" fmla="*/ 130017 w 1243"/>
              <a:gd name="T83" fmla="*/ 220712 h 976"/>
              <a:gd name="T84" fmla="*/ 127856 w 1243"/>
              <a:gd name="T85" fmla="*/ 199144 h 976"/>
              <a:gd name="T86" fmla="*/ 135779 w 1243"/>
              <a:gd name="T87" fmla="*/ 191235 h 976"/>
              <a:gd name="T88" fmla="*/ 381046 w 1243"/>
              <a:gd name="T89" fmla="*/ 193752 h 976"/>
              <a:gd name="T90" fmla="*/ 383207 w 1243"/>
              <a:gd name="T91" fmla="*/ 263129 h 976"/>
              <a:gd name="T92" fmla="*/ 381046 w 1243"/>
              <a:gd name="T93" fmla="*/ 284337 h 976"/>
              <a:gd name="T94" fmla="*/ 135779 w 1243"/>
              <a:gd name="T95" fmla="*/ 286853 h 976"/>
              <a:gd name="T96" fmla="*/ 127856 w 1243"/>
              <a:gd name="T97" fmla="*/ 278945 h 976"/>
              <a:gd name="T98" fmla="*/ 130017 w 1243"/>
              <a:gd name="T99" fmla="*/ 257377 h 976"/>
              <a:gd name="T100" fmla="*/ 375283 w 1243"/>
              <a:gd name="T101" fmla="*/ 254861 h 976"/>
              <a:gd name="T102" fmla="*/ 383207 w 1243"/>
              <a:gd name="T103" fmla="*/ 263129 h 9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243" h="976">
                <a:moveTo>
                  <a:pt x="1242" y="111"/>
                </a:moveTo>
                <a:lnTo>
                  <a:pt x="1242" y="865"/>
                </a:lnTo>
                <a:cubicBezTo>
                  <a:pt x="1242" y="895"/>
                  <a:pt x="1231" y="921"/>
                  <a:pt x="1209" y="943"/>
                </a:cubicBezTo>
                <a:cubicBezTo>
                  <a:pt x="1187" y="965"/>
                  <a:pt x="1161" y="975"/>
                  <a:pt x="1131" y="975"/>
                </a:cubicBezTo>
                <a:lnTo>
                  <a:pt x="111" y="975"/>
                </a:lnTo>
                <a:cubicBezTo>
                  <a:pt x="80" y="975"/>
                  <a:pt x="53" y="965"/>
                  <a:pt x="32" y="943"/>
                </a:cubicBezTo>
                <a:cubicBezTo>
                  <a:pt x="10" y="921"/>
                  <a:pt x="0" y="895"/>
                  <a:pt x="0" y="865"/>
                </a:cubicBezTo>
                <a:lnTo>
                  <a:pt x="0" y="111"/>
                </a:lnTo>
                <a:cubicBezTo>
                  <a:pt x="0" y="80"/>
                  <a:pt x="10" y="53"/>
                  <a:pt x="32" y="32"/>
                </a:cubicBezTo>
                <a:cubicBezTo>
                  <a:pt x="53" y="10"/>
                  <a:pt x="80" y="0"/>
                  <a:pt x="111" y="0"/>
                </a:cubicBezTo>
                <a:lnTo>
                  <a:pt x="1131" y="0"/>
                </a:lnTo>
                <a:cubicBezTo>
                  <a:pt x="1161" y="0"/>
                  <a:pt x="1187" y="11"/>
                  <a:pt x="1209" y="32"/>
                </a:cubicBezTo>
                <a:cubicBezTo>
                  <a:pt x="1231" y="54"/>
                  <a:pt x="1242" y="80"/>
                  <a:pt x="1242" y="111"/>
                </a:cubicBezTo>
                <a:close/>
                <a:moveTo>
                  <a:pt x="1153" y="865"/>
                </a:moveTo>
                <a:lnTo>
                  <a:pt x="1153" y="288"/>
                </a:lnTo>
                <a:cubicBezTo>
                  <a:pt x="1153" y="282"/>
                  <a:pt x="1151" y="277"/>
                  <a:pt x="1146" y="272"/>
                </a:cubicBezTo>
                <a:cubicBezTo>
                  <a:pt x="1142" y="268"/>
                  <a:pt x="1137" y="266"/>
                  <a:pt x="1131" y="266"/>
                </a:cubicBezTo>
                <a:lnTo>
                  <a:pt x="111" y="266"/>
                </a:lnTo>
                <a:cubicBezTo>
                  <a:pt x="105" y="266"/>
                  <a:pt x="99" y="268"/>
                  <a:pt x="95" y="272"/>
                </a:cubicBezTo>
                <a:cubicBezTo>
                  <a:pt x="91" y="277"/>
                  <a:pt x="88" y="282"/>
                  <a:pt x="88" y="288"/>
                </a:cubicBezTo>
                <a:lnTo>
                  <a:pt x="88" y="865"/>
                </a:lnTo>
                <a:cubicBezTo>
                  <a:pt x="88" y="871"/>
                  <a:pt x="91" y="876"/>
                  <a:pt x="95" y="880"/>
                </a:cubicBezTo>
                <a:cubicBezTo>
                  <a:pt x="99" y="885"/>
                  <a:pt x="105" y="887"/>
                  <a:pt x="111" y="887"/>
                </a:cubicBezTo>
                <a:lnTo>
                  <a:pt x="1131" y="887"/>
                </a:lnTo>
                <a:cubicBezTo>
                  <a:pt x="1137" y="887"/>
                  <a:pt x="1141" y="884"/>
                  <a:pt x="1146" y="880"/>
                </a:cubicBezTo>
                <a:cubicBezTo>
                  <a:pt x="1150" y="875"/>
                  <a:pt x="1153" y="871"/>
                  <a:pt x="1153" y="865"/>
                </a:cubicBezTo>
                <a:close/>
                <a:moveTo>
                  <a:pt x="266" y="377"/>
                </a:moveTo>
                <a:lnTo>
                  <a:pt x="266" y="421"/>
                </a:lnTo>
                <a:cubicBezTo>
                  <a:pt x="266" y="427"/>
                  <a:pt x="264" y="432"/>
                  <a:pt x="259" y="437"/>
                </a:cubicBezTo>
                <a:cubicBezTo>
                  <a:pt x="255" y="441"/>
                  <a:pt x="250" y="443"/>
                  <a:pt x="244" y="443"/>
                </a:cubicBezTo>
                <a:lnTo>
                  <a:pt x="199" y="443"/>
                </a:lnTo>
                <a:cubicBezTo>
                  <a:pt x="193" y="443"/>
                  <a:pt x="188" y="441"/>
                  <a:pt x="184" y="437"/>
                </a:cubicBezTo>
                <a:cubicBezTo>
                  <a:pt x="179" y="432"/>
                  <a:pt x="177" y="427"/>
                  <a:pt x="177" y="421"/>
                </a:cubicBezTo>
                <a:lnTo>
                  <a:pt x="177" y="377"/>
                </a:lnTo>
                <a:cubicBezTo>
                  <a:pt x="177" y="371"/>
                  <a:pt x="179" y="366"/>
                  <a:pt x="184" y="361"/>
                </a:cubicBezTo>
                <a:cubicBezTo>
                  <a:pt x="188" y="357"/>
                  <a:pt x="193" y="355"/>
                  <a:pt x="199" y="355"/>
                </a:cubicBezTo>
                <a:lnTo>
                  <a:pt x="244" y="355"/>
                </a:lnTo>
                <a:cubicBezTo>
                  <a:pt x="250" y="355"/>
                  <a:pt x="255" y="357"/>
                  <a:pt x="259" y="361"/>
                </a:cubicBezTo>
                <a:cubicBezTo>
                  <a:pt x="264" y="366"/>
                  <a:pt x="266" y="371"/>
                  <a:pt x="266" y="377"/>
                </a:cubicBezTo>
                <a:close/>
                <a:moveTo>
                  <a:pt x="266" y="554"/>
                </a:moveTo>
                <a:lnTo>
                  <a:pt x="266" y="599"/>
                </a:lnTo>
                <a:cubicBezTo>
                  <a:pt x="266" y="605"/>
                  <a:pt x="264" y="610"/>
                  <a:pt x="259" y="614"/>
                </a:cubicBezTo>
                <a:cubicBezTo>
                  <a:pt x="255" y="618"/>
                  <a:pt x="250" y="621"/>
                  <a:pt x="244" y="621"/>
                </a:cubicBezTo>
                <a:lnTo>
                  <a:pt x="199" y="621"/>
                </a:lnTo>
                <a:cubicBezTo>
                  <a:pt x="193" y="621"/>
                  <a:pt x="188" y="618"/>
                  <a:pt x="184" y="614"/>
                </a:cubicBezTo>
                <a:cubicBezTo>
                  <a:pt x="179" y="610"/>
                  <a:pt x="177" y="605"/>
                  <a:pt x="177" y="599"/>
                </a:cubicBezTo>
                <a:lnTo>
                  <a:pt x="177" y="554"/>
                </a:lnTo>
                <a:cubicBezTo>
                  <a:pt x="177" y="548"/>
                  <a:pt x="179" y="543"/>
                  <a:pt x="184" y="539"/>
                </a:cubicBezTo>
                <a:cubicBezTo>
                  <a:pt x="188" y="534"/>
                  <a:pt x="193" y="532"/>
                  <a:pt x="199" y="532"/>
                </a:cubicBezTo>
                <a:lnTo>
                  <a:pt x="244" y="532"/>
                </a:lnTo>
                <a:cubicBezTo>
                  <a:pt x="250" y="532"/>
                  <a:pt x="255" y="534"/>
                  <a:pt x="259" y="539"/>
                </a:cubicBezTo>
                <a:cubicBezTo>
                  <a:pt x="264" y="543"/>
                  <a:pt x="266" y="548"/>
                  <a:pt x="266" y="554"/>
                </a:cubicBezTo>
                <a:close/>
                <a:moveTo>
                  <a:pt x="266" y="732"/>
                </a:moveTo>
                <a:lnTo>
                  <a:pt x="266" y="776"/>
                </a:lnTo>
                <a:cubicBezTo>
                  <a:pt x="266" y="782"/>
                  <a:pt x="264" y="787"/>
                  <a:pt x="259" y="791"/>
                </a:cubicBezTo>
                <a:cubicBezTo>
                  <a:pt x="255" y="796"/>
                  <a:pt x="250" y="798"/>
                  <a:pt x="244" y="798"/>
                </a:cubicBezTo>
                <a:lnTo>
                  <a:pt x="199" y="798"/>
                </a:lnTo>
                <a:cubicBezTo>
                  <a:pt x="193" y="798"/>
                  <a:pt x="188" y="796"/>
                  <a:pt x="184" y="791"/>
                </a:cubicBezTo>
                <a:cubicBezTo>
                  <a:pt x="179" y="787"/>
                  <a:pt x="177" y="782"/>
                  <a:pt x="177" y="776"/>
                </a:cubicBezTo>
                <a:lnTo>
                  <a:pt x="177" y="732"/>
                </a:lnTo>
                <a:cubicBezTo>
                  <a:pt x="177" y="726"/>
                  <a:pt x="179" y="720"/>
                  <a:pt x="184" y="716"/>
                </a:cubicBezTo>
                <a:cubicBezTo>
                  <a:pt x="188" y="712"/>
                  <a:pt x="193" y="709"/>
                  <a:pt x="199" y="709"/>
                </a:cubicBezTo>
                <a:lnTo>
                  <a:pt x="244" y="709"/>
                </a:lnTo>
                <a:cubicBezTo>
                  <a:pt x="250" y="709"/>
                  <a:pt x="255" y="712"/>
                  <a:pt x="259" y="716"/>
                </a:cubicBezTo>
                <a:cubicBezTo>
                  <a:pt x="264" y="720"/>
                  <a:pt x="266" y="726"/>
                  <a:pt x="266" y="732"/>
                </a:cubicBezTo>
                <a:close/>
                <a:moveTo>
                  <a:pt x="1064" y="377"/>
                </a:moveTo>
                <a:lnTo>
                  <a:pt x="1064" y="421"/>
                </a:lnTo>
                <a:cubicBezTo>
                  <a:pt x="1064" y="427"/>
                  <a:pt x="1062" y="432"/>
                  <a:pt x="1058" y="437"/>
                </a:cubicBezTo>
                <a:cubicBezTo>
                  <a:pt x="1053" y="441"/>
                  <a:pt x="1048" y="443"/>
                  <a:pt x="1042" y="443"/>
                </a:cubicBezTo>
                <a:lnTo>
                  <a:pt x="377" y="443"/>
                </a:lnTo>
                <a:cubicBezTo>
                  <a:pt x="371" y="443"/>
                  <a:pt x="366" y="441"/>
                  <a:pt x="361" y="437"/>
                </a:cubicBezTo>
                <a:cubicBezTo>
                  <a:pt x="357" y="432"/>
                  <a:pt x="355" y="427"/>
                  <a:pt x="355" y="421"/>
                </a:cubicBezTo>
                <a:lnTo>
                  <a:pt x="355" y="377"/>
                </a:lnTo>
                <a:cubicBezTo>
                  <a:pt x="355" y="371"/>
                  <a:pt x="357" y="366"/>
                  <a:pt x="361" y="361"/>
                </a:cubicBezTo>
                <a:cubicBezTo>
                  <a:pt x="366" y="357"/>
                  <a:pt x="371" y="355"/>
                  <a:pt x="377" y="355"/>
                </a:cubicBezTo>
                <a:lnTo>
                  <a:pt x="1042" y="355"/>
                </a:lnTo>
                <a:cubicBezTo>
                  <a:pt x="1048" y="355"/>
                  <a:pt x="1053" y="357"/>
                  <a:pt x="1058" y="361"/>
                </a:cubicBezTo>
                <a:cubicBezTo>
                  <a:pt x="1062" y="366"/>
                  <a:pt x="1064" y="371"/>
                  <a:pt x="1064" y="377"/>
                </a:cubicBezTo>
                <a:close/>
                <a:moveTo>
                  <a:pt x="1064" y="554"/>
                </a:moveTo>
                <a:lnTo>
                  <a:pt x="1064" y="599"/>
                </a:lnTo>
                <a:cubicBezTo>
                  <a:pt x="1064" y="605"/>
                  <a:pt x="1062" y="610"/>
                  <a:pt x="1058" y="614"/>
                </a:cubicBezTo>
                <a:cubicBezTo>
                  <a:pt x="1053" y="618"/>
                  <a:pt x="1048" y="621"/>
                  <a:pt x="1042" y="621"/>
                </a:cubicBezTo>
                <a:lnTo>
                  <a:pt x="377" y="621"/>
                </a:lnTo>
                <a:cubicBezTo>
                  <a:pt x="371" y="621"/>
                  <a:pt x="366" y="618"/>
                  <a:pt x="361" y="614"/>
                </a:cubicBezTo>
                <a:cubicBezTo>
                  <a:pt x="357" y="610"/>
                  <a:pt x="355" y="605"/>
                  <a:pt x="355" y="599"/>
                </a:cubicBezTo>
                <a:lnTo>
                  <a:pt x="355" y="554"/>
                </a:lnTo>
                <a:cubicBezTo>
                  <a:pt x="355" y="548"/>
                  <a:pt x="357" y="543"/>
                  <a:pt x="361" y="539"/>
                </a:cubicBezTo>
                <a:cubicBezTo>
                  <a:pt x="366" y="534"/>
                  <a:pt x="371" y="532"/>
                  <a:pt x="377" y="532"/>
                </a:cubicBezTo>
                <a:lnTo>
                  <a:pt x="1042" y="532"/>
                </a:lnTo>
                <a:cubicBezTo>
                  <a:pt x="1048" y="532"/>
                  <a:pt x="1053" y="534"/>
                  <a:pt x="1058" y="539"/>
                </a:cubicBezTo>
                <a:cubicBezTo>
                  <a:pt x="1062" y="543"/>
                  <a:pt x="1064" y="548"/>
                  <a:pt x="1064" y="554"/>
                </a:cubicBezTo>
                <a:close/>
                <a:moveTo>
                  <a:pt x="1064" y="732"/>
                </a:moveTo>
                <a:lnTo>
                  <a:pt x="1064" y="776"/>
                </a:lnTo>
                <a:cubicBezTo>
                  <a:pt x="1064" y="782"/>
                  <a:pt x="1062" y="787"/>
                  <a:pt x="1058" y="791"/>
                </a:cubicBezTo>
                <a:cubicBezTo>
                  <a:pt x="1053" y="796"/>
                  <a:pt x="1048" y="798"/>
                  <a:pt x="1042" y="798"/>
                </a:cubicBezTo>
                <a:lnTo>
                  <a:pt x="377" y="798"/>
                </a:lnTo>
                <a:cubicBezTo>
                  <a:pt x="371" y="798"/>
                  <a:pt x="366" y="796"/>
                  <a:pt x="361" y="791"/>
                </a:cubicBezTo>
                <a:cubicBezTo>
                  <a:pt x="357" y="787"/>
                  <a:pt x="355" y="782"/>
                  <a:pt x="355" y="776"/>
                </a:cubicBezTo>
                <a:lnTo>
                  <a:pt x="355" y="732"/>
                </a:lnTo>
                <a:cubicBezTo>
                  <a:pt x="355" y="726"/>
                  <a:pt x="357" y="720"/>
                  <a:pt x="361" y="716"/>
                </a:cubicBezTo>
                <a:cubicBezTo>
                  <a:pt x="366" y="712"/>
                  <a:pt x="371" y="709"/>
                  <a:pt x="377" y="709"/>
                </a:cubicBezTo>
                <a:lnTo>
                  <a:pt x="1042" y="709"/>
                </a:lnTo>
                <a:cubicBezTo>
                  <a:pt x="1048" y="709"/>
                  <a:pt x="1053" y="712"/>
                  <a:pt x="1058" y="716"/>
                </a:cubicBezTo>
                <a:cubicBezTo>
                  <a:pt x="1062" y="720"/>
                  <a:pt x="1064" y="726"/>
                  <a:pt x="1064" y="73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4" name="Freeform 33">
            <a:extLst>
              <a:ext uri="{FF2B5EF4-FFF2-40B4-BE49-F238E27FC236}">
                <a16:creationId xmlns:a16="http://schemas.microsoft.com/office/drawing/2014/main" id="{1C831888-C5E9-549A-6743-2B0EB7C8E160}"/>
              </a:ext>
            </a:extLst>
          </p:cNvPr>
          <p:cNvSpPr>
            <a:spLocks noChangeArrowheads="1"/>
          </p:cNvSpPr>
          <p:nvPr/>
        </p:nvSpPr>
        <p:spPr bwMode="auto">
          <a:xfrm>
            <a:off x="6303169" y="2373312"/>
            <a:ext cx="287337" cy="350838"/>
          </a:xfrm>
          <a:custGeom>
            <a:avLst/>
            <a:gdLst>
              <a:gd name="T0" fmla="*/ 286977 w 799"/>
              <a:gd name="T1" fmla="*/ 183327 h 976"/>
              <a:gd name="T2" fmla="*/ 286977 w 799"/>
              <a:gd name="T3" fmla="*/ 326754 h 976"/>
              <a:gd name="T4" fmla="*/ 280145 w 799"/>
              <a:gd name="T5" fmla="*/ 343649 h 976"/>
              <a:gd name="T6" fmla="*/ 263242 w 799"/>
              <a:gd name="T7" fmla="*/ 350479 h 976"/>
              <a:gd name="T8" fmla="*/ 23735 w 799"/>
              <a:gd name="T9" fmla="*/ 350479 h 976"/>
              <a:gd name="T10" fmla="*/ 6833 w 799"/>
              <a:gd name="T11" fmla="*/ 343649 h 976"/>
              <a:gd name="T12" fmla="*/ 0 w 799"/>
              <a:gd name="T13" fmla="*/ 326754 h 976"/>
              <a:gd name="T14" fmla="*/ 0 w 799"/>
              <a:gd name="T15" fmla="*/ 183327 h 976"/>
              <a:gd name="T16" fmla="*/ 6833 w 799"/>
              <a:gd name="T17" fmla="*/ 166432 h 976"/>
              <a:gd name="T18" fmla="*/ 23735 w 799"/>
              <a:gd name="T19" fmla="*/ 159243 h 976"/>
              <a:gd name="T20" fmla="*/ 32006 w 799"/>
              <a:gd name="T21" fmla="*/ 159243 h 976"/>
              <a:gd name="T22" fmla="*/ 32006 w 799"/>
              <a:gd name="T23" fmla="*/ 111434 h 976"/>
              <a:gd name="T24" fmla="*/ 64732 w 799"/>
              <a:gd name="T25" fmla="*/ 32711 h 976"/>
              <a:gd name="T26" fmla="*/ 143489 w 799"/>
              <a:gd name="T27" fmla="*/ 0 h 976"/>
              <a:gd name="T28" fmla="*/ 222246 w 799"/>
              <a:gd name="T29" fmla="*/ 32711 h 976"/>
              <a:gd name="T30" fmla="*/ 254971 w 799"/>
              <a:gd name="T31" fmla="*/ 111434 h 976"/>
              <a:gd name="T32" fmla="*/ 254971 w 799"/>
              <a:gd name="T33" fmla="*/ 159243 h 976"/>
              <a:gd name="T34" fmla="*/ 263242 w 799"/>
              <a:gd name="T35" fmla="*/ 159243 h 976"/>
              <a:gd name="T36" fmla="*/ 280145 w 799"/>
              <a:gd name="T37" fmla="*/ 166432 h 976"/>
              <a:gd name="T38" fmla="*/ 286977 w 799"/>
              <a:gd name="T39" fmla="*/ 183327 h 976"/>
              <a:gd name="T40" fmla="*/ 79836 w 799"/>
              <a:gd name="T41" fmla="*/ 159243 h 976"/>
              <a:gd name="T42" fmla="*/ 207142 w 799"/>
              <a:gd name="T43" fmla="*/ 159243 h 976"/>
              <a:gd name="T44" fmla="*/ 207142 w 799"/>
              <a:gd name="T45" fmla="*/ 111434 h 976"/>
              <a:gd name="T46" fmla="*/ 188441 w 799"/>
              <a:gd name="T47" fmla="*/ 66501 h 976"/>
              <a:gd name="T48" fmla="*/ 143489 w 799"/>
              <a:gd name="T49" fmla="*/ 47809 h 976"/>
              <a:gd name="T50" fmla="*/ 98536 w 799"/>
              <a:gd name="T51" fmla="*/ 66501 h 976"/>
              <a:gd name="T52" fmla="*/ 79836 w 799"/>
              <a:gd name="T53" fmla="*/ 111434 h 976"/>
              <a:gd name="T54" fmla="*/ 79836 w 799"/>
              <a:gd name="T55" fmla="*/ 159243 h 97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99" h="976">
                <a:moveTo>
                  <a:pt x="798" y="510"/>
                </a:moveTo>
                <a:lnTo>
                  <a:pt x="798" y="909"/>
                </a:lnTo>
                <a:cubicBezTo>
                  <a:pt x="798" y="927"/>
                  <a:pt x="792" y="943"/>
                  <a:pt x="779" y="956"/>
                </a:cubicBezTo>
                <a:cubicBezTo>
                  <a:pt x="766" y="969"/>
                  <a:pt x="750" y="975"/>
                  <a:pt x="732" y="975"/>
                </a:cubicBezTo>
                <a:lnTo>
                  <a:pt x="66" y="975"/>
                </a:lnTo>
                <a:cubicBezTo>
                  <a:pt x="48" y="975"/>
                  <a:pt x="32" y="969"/>
                  <a:pt x="19" y="956"/>
                </a:cubicBezTo>
                <a:cubicBezTo>
                  <a:pt x="6" y="943"/>
                  <a:pt x="0" y="927"/>
                  <a:pt x="0" y="909"/>
                </a:cubicBezTo>
                <a:lnTo>
                  <a:pt x="0" y="510"/>
                </a:lnTo>
                <a:cubicBezTo>
                  <a:pt x="0" y="491"/>
                  <a:pt x="6" y="476"/>
                  <a:pt x="19" y="463"/>
                </a:cubicBezTo>
                <a:cubicBezTo>
                  <a:pt x="32" y="450"/>
                  <a:pt x="48" y="443"/>
                  <a:pt x="66" y="443"/>
                </a:cubicBezTo>
                <a:lnTo>
                  <a:pt x="89" y="443"/>
                </a:lnTo>
                <a:lnTo>
                  <a:pt x="89" y="310"/>
                </a:lnTo>
                <a:cubicBezTo>
                  <a:pt x="89" y="225"/>
                  <a:pt x="119" y="152"/>
                  <a:pt x="180" y="91"/>
                </a:cubicBezTo>
                <a:cubicBezTo>
                  <a:pt x="241" y="30"/>
                  <a:pt x="314" y="0"/>
                  <a:pt x="399" y="0"/>
                </a:cubicBezTo>
                <a:cubicBezTo>
                  <a:pt x="484" y="0"/>
                  <a:pt x="557" y="30"/>
                  <a:pt x="618" y="91"/>
                </a:cubicBezTo>
                <a:cubicBezTo>
                  <a:pt x="679" y="152"/>
                  <a:pt x="709" y="225"/>
                  <a:pt x="709" y="310"/>
                </a:cubicBezTo>
                <a:lnTo>
                  <a:pt x="709" y="443"/>
                </a:lnTo>
                <a:lnTo>
                  <a:pt x="732" y="443"/>
                </a:lnTo>
                <a:cubicBezTo>
                  <a:pt x="750" y="443"/>
                  <a:pt x="766" y="450"/>
                  <a:pt x="779" y="463"/>
                </a:cubicBezTo>
                <a:cubicBezTo>
                  <a:pt x="792" y="476"/>
                  <a:pt x="798" y="491"/>
                  <a:pt x="798" y="510"/>
                </a:cubicBezTo>
                <a:close/>
                <a:moveTo>
                  <a:pt x="222" y="443"/>
                </a:moveTo>
                <a:lnTo>
                  <a:pt x="576" y="443"/>
                </a:lnTo>
                <a:lnTo>
                  <a:pt x="576" y="310"/>
                </a:lnTo>
                <a:cubicBezTo>
                  <a:pt x="576" y="261"/>
                  <a:pt x="559" y="219"/>
                  <a:pt x="524" y="185"/>
                </a:cubicBezTo>
                <a:cubicBezTo>
                  <a:pt x="490" y="150"/>
                  <a:pt x="448" y="133"/>
                  <a:pt x="399" y="133"/>
                </a:cubicBezTo>
                <a:cubicBezTo>
                  <a:pt x="350" y="133"/>
                  <a:pt x="308" y="150"/>
                  <a:pt x="274" y="185"/>
                </a:cubicBezTo>
                <a:cubicBezTo>
                  <a:pt x="239" y="219"/>
                  <a:pt x="222" y="261"/>
                  <a:pt x="222" y="310"/>
                </a:cubicBezTo>
                <a:lnTo>
                  <a:pt x="222" y="443"/>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5" name="Freeform 34">
            <a:extLst>
              <a:ext uri="{FF2B5EF4-FFF2-40B4-BE49-F238E27FC236}">
                <a16:creationId xmlns:a16="http://schemas.microsoft.com/office/drawing/2014/main" id="{647D6AA9-0D0A-8861-9206-C87D7A65CE7F}"/>
              </a:ext>
            </a:extLst>
          </p:cNvPr>
          <p:cNvSpPr>
            <a:spLocks noChangeArrowheads="1"/>
          </p:cNvSpPr>
          <p:nvPr/>
        </p:nvSpPr>
        <p:spPr bwMode="auto">
          <a:xfrm>
            <a:off x="6888956" y="2373312"/>
            <a:ext cx="431800" cy="384175"/>
          </a:xfrm>
          <a:custGeom>
            <a:avLst/>
            <a:gdLst>
              <a:gd name="T0" fmla="*/ 63797 w 1198"/>
              <a:gd name="T1" fmla="*/ 32105 h 1065"/>
              <a:gd name="T2" fmla="*/ 47938 w 1198"/>
              <a:gd name="T3" fmla="*/ 59520 h 1065"/>
              <a:gd name="T4" fmla="*/ 47938 w 1198"/>
              <a:gd name="T5" fmla="*/ 375878 h 1065"/>
              <a:gd name="T6" fmla="*/ 45415 w 1198"/>
              <a:gd name="T7" fmla="*/ 381650 h 1065"/>
              <a:gd name="T8" fmla="*/ 40008 w 1198"/>
              <a:gd name="T9" fmla="*/ 383814 h 1065"/>
              <a:gd name="T10" fmla="*/ 23789 w 1198"/>
              <a:gd name="T11" fmla="*/ 383814 h 1065"/>
              <a:gd name="T12" fmla="*/ 18382 w 1198"/>
              <a:gd name="T13" fmla="*/ 381650 h 1065"/>
              <a:gd name="T14" fmla="*/ 15859 w 1198"/>
              <a:gd name="T15" fmla="*/ 375878 h 1065"/>
              <a:gd name="T16" fmla="*/ 15859 w 1198"/>
              <a:gd name="T17" fmla="*/ 59520 h 1065"/>
              <a:gd name="T18" fmla="*/ 0 w 1198"/>
              <a:gd name="T19" fmla="*/ 32105 h 1065"/>
              <a:gd name="T20" fmla="*/ 9371 w 1198"/>
              <a:gd name="T21" fmla="*/ 9379 h 1065"/>
              <a:gd name="T22" fmla="*/ 31718 w 1198"/>
              <a:gd name="T23" fmla="*/ 0 h 1065"/>
              <a:gd name="T24" fmla="*/ 54426 w 1198"/>
              <a:gd name="T25" fmla="*/ 9379 h 1065"/>
              <a:gd name="T26" fmla="*/ 63797 w 1198"/>
              <a:gd name="T27" fmla="*/ 32105 h 1065"/>
              <a:gd name="T28" fmla="*/ 431440 w 1198"/>
              <a:gd name="T29" fmla="*/ 47977 h 1065"/>
              <a:gd name="T30" fmla="*/ 431440 w 1198"/>
              <a:gd name="T31" fmla="*/ 238802 h 1065"/>
              <a:gd name="T32" fmla="*/ 428556 w 1198"/>
              <a:gd name="T33" fmla="*/ 248181 h 1065"/>
              <a:gd name="T34" fmla="*/ 418464 w 1198"/>
              <a:gd name="T35" fmla="*/ 255034 h 1065"/>
              <a:gd name="T36" fmla="*/ 326193 w 1198"/>
              <a:gd name="T37" fmla="*/ 284253 h 1065"/>
              <a:gd name="T38" fmla="*/ 295556 w 1198"/>
              <a:gd name="T39" fmla="*/ 278482 h 1065"/>
              <a:gd name="T40" fmla="*/ 268523 w 1198"/>
              <a:gd name="T41" fmla="*/ 266578 h 1065"/>
              <a:gd name="T42" fmla="*/ 239689 w 1198"/>
              <a:gd name="T43" fmla="*/ 254674 h 1065"/>
              <a:gd name="T44" fmla="*/ 204006 w 1198"/>
              <a:gd name="T45" fmla="*/ 249263 h 1065"/>
              <a:gd name="T46" fmla="*/ 87946 w 1198"/>
              <a:gd name="T47" fmla="*/ 285696 h 1065"/>
              <a:gd name="T48" fmla="*/ 79656 w 1198"/>
              <a:gd name="T49" fmla="*/ 287861 h 1065"/>
              <a:gd name="T50" fmla="*/ 68482 w 1198"/>
              <a:gd name="T51" fmla="*/ 283171 h 1065"/>
              <a:gd name="T52" fmla="*/ 63797 w 1198"/>
              <a:gd name="T53" fmla="*/ 271989 h 1065"/>
              <a:gd name="T54" fmla="*/ 63797 w 1198"/>
              <a:gd name="T55" fmla="*/ 86575 h 1065"/>
              <a:gd name="T56" fmla="*/ 71726 w 1198"/>
              <a:gd name="T57" fmla="*/ 72506 h 1065"/>
              <a:gd name="T58" fmla="*/ 91190 w 1198"/>
              <a:gd name="T59" fmla="*/ 62045 h 1065"/>
              <a:gd name="T60" fmla="*/ 196437 w 1198"/>
              <a:gd name="T61" fmla="*/ 31744 h 1065"/>
              <a:gd name="T62" fmla="*/ 246537 w 1198"/>
              <a:gd name="T63" fmla="*/ 39319 h 1065"/>
              <a:gd name="T64" fmla="*/ 300962 w 1198"/>
              <a:gd name="T65" fmla="*/ 61324 h 1065"/>
              <a:gd name="T66" fmla="*/ 322949 w 1198"/>
              <a:gd name="T67" fmla="*/ 66013 h 1065"/>
              <a:gd name="T68" fmla="*/ 352505 w 1198"/>
              <a:gd name="T69" fmla="*/ 60602 h 1065"/>
              <a:gd name="T70" fmla="*/ 379897 w 1198"/>
              <a:gd name="T71" fmla="*/ 49059 h 1065"/>
              <a:gd name="T72" fmla="*/ 401884 w 1198"/>
              <a:gd name="T73" fmla="*/ 37155 h 1065"/>
              <a:gd name="T74" fmla="*/ 415580 w 1198"/>
              <a:gd name="T75" fmla="*/ 31744 h 1065"/>
              <a:gd name="T76" fmla="*/ 426754 w 1198"/>
              <a:gd name="T77" fmla="*/ 36794 h 1065"/>
              <a:gd name="T78" fmla="*/ 431440 w 1198"/>
              <a:gd name="T79" fmla="*/ 47977 h 10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198" h="1065">
                <a:moveTo>
                  <a:pt x="177" y="89"/>
                </a:moveTo>
                <a:cubicBezTo>
                  <a:pt x="177" y="122"/>
                  <a:pt x="162" y="147"/>
                  <a:pt x="133" y="165"/>
                </a:cubicBezTo>
                <a:lnTo>
                  <a:pt x="133" y="1042"/>
                </a:lnTo>
                <a:cubicBezTo>
                  <a:pt x="133" y="1048"/>
                  <a:pt x="131" y="1053"/>
                  <a:pt x="126" y="1058"/>
                </a:cubicBezTo>
                <a:cubicBezTo>
                  <a:pt x="122" y="1062"/>
                  <a:pt x="117" y="1064"/>
                  <a:pt x="111" y="1064"/>
                </a:cubicBezTo>
                <a:lnTo>
                  <a:pt x="66" y="1064"/>
                </a:lnTo>
                <a:cubicBezTo>
                  <a:pt x="60" y="1064"/>
                  <a:pt x="55" y="1062"/>
                  <a:pt x="51" y="1058"/>
                </a:cubicBezTo>
                <a:cubicBezTo>
                  <a:pt x="46" y="1053"/>
                  <a:pt x="44" y="1048"/>
                  <a:pt x="44" y="1042"/>
                </a:cubicBezTo>
                <a:lnTo>
                  <a:pt x="44" y="165"/>
                </a:lnTo>
                <a:cubicBezTo>
                  <a:pt x="15" y="147"/>
                  <a:pt x="0" y="122"/>
                  <a:pt x="0" y="89"/>
                </a:cubicBezTo>
                <a:cubicBezTo>
                  <a:pt x="0" y="64"/>
                  <a:pt x="8" y="43"/>
                  <a:pt x="26" y="26"/>
                </a:cubicBezTo>
                <a:cubicBezTo>
                  <a:pt x="43" y="8"/>
                  <a:pt x="64" y="0"/>
                  <a:pt x="88" y="0"/>
                </a:cubicBezTo>
                <a:cubicBezTo>
                  <a:pt x="113" y="0"/>
                  <a:pt x="134" y="8"/>
                  <a:pt x="151" y="26"/>
                </a:cubicBezTo>
                <a:cubicBezTo>
                  <a:pt x="168" y="43"/>
                  <a:pt x="177" y="64"/>
                  <a:pt x="177" y="89"/>
                </a:cubicBezTo>
                <a:close/>
                <a:moveTo>
                  <a:pt x="1197" y="133"/>
                </a:moveTo>
                <a:lnTo>
                  <a:pt x="1197" y="662"/>
                </a:lnTo>
                <a:cubicBezTo>
                  <a:pt x="1197" y="673"/>
                  <a:pt x="1194" y="682"/>
                  <a:pt x="1189" y="688"/>
                </a:cubicBezTo>
                <a:cubicBezTo>
                  <a:pt x="1183" y="694"/>
                  <a:pt x="1174" y="701"/>
                  <a:pt x="1161" y="707"/>
                </a:cubicBezTo>
                <a:cubicBezTo>
                  <a:pt x="1062" y="761"/>
                  <a:pt x="977" y="788"/>
                  <a:pt x="905" y="788"/>
                </a:cubicBezTo>
                <a:cubicBezTo>
                  <a:pt x="877" y="788"/>
                  <a:pt x="849" y="783"/>
                  <a:pt x="820" y="772"/>
                </a:cubicBezTo>
                <a:cubicBezTo>
                  <a:pt x="791" y="762"/>
                  <a:pt x="766" y="751"/>
                  <a:pt x="745" y="739"/>
                </a:cubicBezTo>
                <a:cubicBezTo>
                  <a:pt x="723" y="727"/>
                  <a:pt x="697" y="716"/>
                  <a:pt x="665" y="706"/>
                </a:cubicBezTo>
                <a:cubicBezTo>
                  <a:pt x="633" y="696"/>
                  <a:pt x="600" y="691"/>
                  <a:pt x="566" y="691"/>
                </a:cubicBezTo>
                <a:cubicBezTo>
                  <a:pt x="477" y="691"/>
                  <a:pt x="370" y="724"/>
                  <a:pt x="244" y="792"/>
                </a:cubicBezTo>
                <a:cubicBezTo>
                  <a:pt x="237" y="796"/>
                  <a:pt x="229" y="798"/>
                  <a:pt x="221" y="798"/>
                </a:cubicBezTo>
                <a:cubicBezTo>
                  <a:pt x="209" y="798"/>
                  <a:pt x="199" y="794"/>
                  <a:pt x="190" y="785"/>
                </a:cubicBezTo>
                <a:cubicBezTo>
                  <a:pt x="182" y="776"/>
                  <a:pt x="177" y="766"/>
                  <a:pt x="177" y="754"/>
                </a:cubicBezTo>
                <a:lnTo>
                  <a:pt x="177" y="240"/>
                </a:lnTo>
                <a:cubicBezTo>
                  <a:pt x="177" y="225"/>
                  <a:pt x="184" y="212"/>
                  <a:pt x="199" y="201"/>
                </a:cubicBezTo>
                <a:cubicBezTo>
                  <a:pt x="208" y="195"/>
                  <a:pt x="227" y="185"/>
                  <a:pt x="253" y="172"/>
                </a:cubicBezTo>
                <a:cubicBezTo>
                  <a:pt x="362" y="116"/>
                  <a:pt x="460" y="88"/>
                  <a:pt x="545" y="88"/>
                </a:cubicBezTo>
                <a:cubicBezTo>
                  <a:pt x="594" y="88"/>
                  <a:pt x="641" y="95"/>
                  <a:pt x="684" y="109"/>
                </a:cubicBezTo>
                <a:cubicBezTo>
                  <a:pt x="727" y="122"/>
                  <a:pt x="777" y="142"/>
                  <a:pt x="835" y="170"/>
                </a:cubicBezTo>
                <a:cubicBezTo>
                  <a:pt x="853" y="178"/>
                  <a:pt x="873" y="183"/>
                  <a:pt x="896" y="183"/>
                </a:cubicBezTo>
                <a:cubicBezTo>
                  <a:pt x="921" y="183"/>
                  <a:pt x="948" y="178"/>
                  <a:pt x="978" y="168"/>
                </a:cubicBezTo>
                <a:cubicBezTo>
                  <a:pt x="1007" y="158"/>
                  <a:pt x="1032" y="148"/>
                  <a:pt x="1054" y="136"/>
                </a:cubicBezTo>
                <a:cubicBezTo>
                  <a:pt x="1075" y="124"/>
                  <a:pt x="1096" y="113"/>
                  <a:pt x="1115" y="103"/>
                </a:cubicBezTo>
                <a:cubicBezTo>
                  <a:pt x="1134" y="93"/>
                  <a:pt x="1147" y="88"/>
                  <a:pt x="1153" y="88"/>
                </a:cubicBezTo>
                <a:cubicBezTo>
                  <a:pt x="1165" y="88"/>
                  <a:pt x="1175" y="93"/>
                  <a:pt x="1184" y="102"/>
                </a:cubicBezTo>
                <a:cubicBezTo>
                  <a:pt x="1193" y="110"/>
                  <a:pt x="1197" y="121"/>
                  <a:pt x="1197" y="13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6" name="Freeform 35">
            <a:extLst>
              <a:ext uri="{FF2B5EF4-FFF2-40B4-BE49-F238E27FC236}">
                <a16:creationId xmlns:a16="http://schemas.microsoft.com/office/drawing/2014/main" id="{7AFB3584-F981-1288-68ED-FF4428E54B78}"/>
              </a:ext>
            </a:extLst>
          </p:cNvPr>
          <p:cNvSpPr>
            <a:spLocks noChangeArrowheads="1"/>
          </p:cNvSpPr>
          <p:nvPr/>
        </p:nvSpPr>
        <p:spPr bwMode="auto">
          <a:xfrm>
            <a:off x="7600156" y="2373312"/>
            <a:ext cx="415925" cy="350838"/>
          </a:xfrm>
          <a:custGeom>
            <a:avLst/>
            <a:gdLst>
              <a:gd name="T0" fmla="*/ 415565 w 1155"/>
              <a:gd name="T1" fmla="*/ 188719 h 976"/>
              <a:gd name="T2" fmla="*/ 400440 w 1155"/>
              <a:gd name="T3" fmla="*/ 267083 h 976"/>
              <a:gd name="T4" fmla="*/ 395399 w 1155"/>
              <a:gd name="T5" fmla="*/ 279304 h 976"/>
              <a:gd name="T6" fmla="*/ 349305 w 1155"/>
              <a:gd name="T7" fmla="*/ 287213 h 976"/>
              <a:gd name="T8" fmla="*/ 326618 w 1155"/>
              <a:gd name="T9" fmla="*/ 321362 h 976"/>
              <a:gd name="T10" fmla="*/ 287726 w 1155"/>
              <a:gd name="T11" fmla="*/ 334662 h 976"/>
              <a:gd name="T12" fmla="*/ 287726 w 1155"/>
              <a:gd name="T13" fmla="*/ 342570 h 976"/>
              <a:gd name="T14" fmla="*/ 285566 w 1155"/>
              <a:gd name="T15" fmla="*/ 348322 h 976"/>
              <a:gd name="T16" fmla="*/ 279804 w 1155"/>
              <a:gd name="T17" fmla="*/ 350479 h 976"/>
              <a:gd name="T18" fmla="*/ 263599 w 1155"/>
              <a:gd name="T19" fmla="*/ 350479 h 976"/>
              <a:gd name="T20" fmla="*/ 257837 w 1155"/>
              <a:gd name="T21" fmla="*/ 348322 h 976"/>
              <a:gd name="T22" fmla="*/ 255677 w 1155"/>
              <a:gd name="T23" fmla="*/ 342570 h 976"/>
              <a:gd name="T24" fmla="*/ 255677 w 1155"/>
              <a:gd name="T25" fmla="*/ 199144 h 976"/>
              <a:gd name="T26" fmla="*/ 257837 w 1155"/>
              <a:gd name="T27" fmla="*/ 193392 h 976"/>
              <a:gd name="T28" fmla="*/ 263599 w 1155"/>
              <a:gd name="T29" fmla="*/ 191235 h 976"/>
              <a:gd name="T30" fmla="*/ 279804 w 1155"/>
              <a:gd name="T31" fmla="*/ 191235 h 976"/>
              <a:gd name="T32" fmla="*/ 285566 w 1155"/>
              <a:gd name="T33" fmla="*/ 193392 h 976"/>
              <a:gd name="T34" fmla="*/ 287726 w 1155"/>
              <a:gd name="T35" fmla="*/ 199144 h 976"/>
              <a:gd name="T36" fmla="*/ 287726 w 1155"/>
              <a:gd name="T37" fmla="*/ 207052 h 976"/>
              <a:gd name="T38" fmla="*/ 320136 w 1155"/>
              <a:gd name="T39" fmla="*/ 216039 h 976"/>
              <a:gd name="T40" fmla="*/ 343183 w 1155"/>
              <a:gd name="T41" fmla="*/ 239763 h 976"/>
              <a:gd name="T42" fmla="*/ 360108 w 1155"/>
              <a:gd name="T43" fmla="*/ 236888 h 976"/>
              <a:gd name="T44" fmla="*/ 367310 w 1155"/>
              <a:gd name="T45" fmla="*/ 188719 h 976"/>
              <a:gd name="T46" fmla="*/ 345704 w 1155"/>
              <a:gd name="T47" fmla="*/ 119342 h 976"/>
              <a:gd name="T48" fmla="*/ 286646 w 1155"/>
              <a:gd name="T49" fmla="*/ 67220 h 976"/>
              <a:gd name="T50" fmla="*/ 207782 w 1155"/>
              <a:gd name="T51" fmla="*/ 47809 h 976"/>
              <a:gd name="T52" fmla="*/ 128919 w 1155"/>
              <a:gd name="T53" fmla="*/ 67220 h 976"/>
              <a:gd name="T54" fmla="*/ 69861 w 1155"/>
              <a:gd name="T55" fmla="*/ 119342 h 976"/>
              <a:gd name="T56" fmla="*/ 47894 w 1155"/>
              <a:gd name="T57" fmla="*/ 188719 h 976"/>
              <a:gd name="T58" fmla="*/ 55457 w 1155"/>
              <a:gd name="T59" fmla="*/ 236888 h 976"/>
              <a:gd name="T60" fmla="*/ 72382 w 1155"/>
              <a:gd name="T61" fmla="*/ 239763 h 976"/>
              <a:gd name="T62" fmla="*/ 95429 w 1155"/>
              <a:gd name="T63" fmla="*/ 216039 h 976"/>
              <a:gd name="T64" fmla="*/ 127838 w 1155"/>
              <a:gd name="T65" fmla="*/ 207052 h 976"/>
              <a:gd name="T66" fmla="*/ 127838 w 1155"/>
              <a:gd name="T67" fmla="*/ 199144 h 976"/>
              <a:gd name="T68" fmla="*/ 129999 w 1155"/>
              <a:gd name="T69" fmla="*/ 193392 h 976"/>
              <a:gd name="T70" fmla="*/ 135761 w 1155"/>
              <a:gd name="T71" fmla="*/ 191235 h 976"/>
              <a:gd name="T72" fmla="*/ 151966 w 1155"/>
              <a:gd name="T73" fmla="*/ 191235 h 976"/>
              <a:gd name="T74" fmla="*/ 157727 w 1155"/>
              <a:gd name="T75" fmla="*/ 193392 h 976"/>
              <a:gd name="T76" fmla="*/ 159888 w 1155"/>
              <a:gd name="T77" fmla="*/ 199144 h 976"/>
              <a:gd name="T78" fmla="*/ 159888 w 1155"/>
              <a:gd name="T79" fmla="*/ 342570 h 976"/>
              <a:gd name="T80" fmla="*/ 157727 w 1155"/>
              <a:gd name="T81" fmla="*/ 348322 h 976"/>
              <a:gd name="T82" fmla="*/ 151966 w 1155"/>
              <a:gd name="T83" fmla="*/ 350479 h 976"/>
              <a:gd name="T84" fmla="*/ 135761 w 1155"/>
              <a:gd name="T85" fmla="*/ 350479 h 976"/>
              <a:gd name="T86" fmla="*/ 129999 w 1155"/>
              <a:gd name="T87" fmla="*/ 348322 h 976"/>
              <a:gd name="T88" fmla="*/ 127838 w 1155"/>
              <a:gd name="T89" fmla="*/ 342570 h 976"/>
              <a:gd name="T90" fmla="*/ 127838 w 1155"/>
              <a:gd name="T91" fmla="*/ 334662 h 976"/>
              <a:gd name="T92" fmla="*/ 88947 w 1155"/>
              <a:gd name="T93" fmla="*/ 321362 h 976"/>
              <a:gd name="T94" fmla="*/ 66260 w 1155"/>
              <a:gd name="T95" fmla="*/ 287213 h 976"/>
              <a:gd name="T96" fmla="*/ 20166 w 1155"/>
              <a:gd name="T97" fmla="*/ 279304 h 976"/>
              <a:gd name="T98" fmla="*/ 15125 w 1155"/>
              <a:gd name="T99" fmla="*/ 267083 h 976"/>
              <a:gd name="T100" fmla="*/ 0 w 1155"/>
              <a:gd name="T101" fmla="*/ 188719 h 976"/>
              <a:gd name="T102" fmla="*/ 16925 w 1155"/>
              <a:gd name="T103" fmla="*/ 116107 h 976"/>
              <a:gd name="T104" fmla="*/ 61579 w 1155"/>
              <a:gd name="T105" fmla="*/ 55717 h 976"/>
              <a:gd name="T106" fmla="*/ 127838 w 1155"/>
              <a:gd name="T107" fmla="*/ 15098 h 976"/>
              <a:gd name="T108" fmla="*/ 207782 w 1155"/>
              <a:gd name="T109" fmla="*/ 0 h 976"/>
              <a:gd name="T110" fmla="*/ 287726 w 1155"/>
              <a:gd name="T111" fmla="*/ 15098 h 976"/>
              <a:gd name="T112" fmla="*/ 353986 w 1155"/>
              <a:gd name="T113" fmla="*/ 55717 h 976"/>
              <a:gd name="T114" fmla="*/ 398640 w 1155"/>
              <a:gd name="T115" fmla="*/ 116107 h 976"/>
              <a:gd name="T116" fmla="*/ 415565 w 1155"/>
              <a:gd name="T117" fmla="*/ 188719 h 97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55" h="976">
                <a:moveTo>
                  <a:pt x="1154" y="525"/>
                </a:moveTo>
                <a:cubicBezTo>
                  <a:pt x="1154" y="602"/>
                  <a:pt x="1140" y="674"/>
                  <a:pt x="1112" y="743"/>
                </a:cubicBezTo>
                <a:lnTo>
                  <a:pt x="1098" y="777"/>
                </a:lnTo>
                <a:lnTo>
                  <a:pt x="970" y="799"/>
                </a:lnTo>
                <a:cubicBezTo>
                  <a:pt x="960" y="838"/>
                  <a:pt x="939" y="869"/>
                  <a:pt x="907" y="894"/>
                </a:cubicBezTo>
                <a:cubicBezTo>
                  <a:pt x="876" y="919"/>
                  <a:pt x="839" y="931"/>
                  <a:pt x="799" y="931"/>
                </a:cubicBezTo>
                <a:lnTo>
                  <a:pt x="799" y="953"/>
                </a:lnTo>
                <a:cubicBezTo>
                  <a:pt x="799" y="960"/>
                  <a:pt x="797" y="965"/>
                  <a:pt x="793" y="969"/>
                </a:cubicBezTo>
                <a:cubicBezTo>
                  <a:pt x="788" y="973"/>
                  <a:pt x="783" y="975"/>
                  <a:pt x="777" y="975"/>
                </a:cubicBezTo>
                <a:lnTo>
                  <a:pt x="732" y="975"/>
                </a:lnTo>
                <a:cubicBezTo>
                  <a:pt x="726" y="975"/>
                  <a:pt x="720" y="973"/>
                  <a:pt x="716" y="969"/>
                </a:cubicBezTo>
                <a:cubicBezTo>
                  <a:pt x="712" y="965"/>
                  <a:pt x="710" y="960"/>
                  <a:pt x="710" y="953"/>
                </a:cubicBezTo>
                <a:lnTo>
                  <a:pt x="710" y="554"/>
                </a:lnTo>
                <a:cubicBezTo>
                  <a:pt x="710" y="548"/>
                  <a:pt x="712" y="542"/>
                  <a:pt x="716" y="538"/>
                </a:cubicBezTo>
                <a:cubicBezTo>
                  <a:pt x="720" y="534"/>
                  <a:pt x="726" y="532"/>
                  <a:pt x="732" y="532"/>
                </a:cubicBezTo>
                <a:lnTo>
                  <a:pt x="777" y="532"/>
                </a:lnTo>
                <a:cubicBezTo>
                  <a:pt x="783" y="532"/>
                  <a:pt x="788" y="534"/>
                  <a:pt x="793" y="538"/>
                </a:cubicBezTo>
                <a:cubicBezTo>
                  <a:pt x="797" y="542"/>
                  <a:pt x="799" y="548"/>
                  <a:pt x="799" y="554"/>
                </a:cubicBezTo>
                <a:lnTo>
                  <a:pt x="799" y="576"/>
                </a:lnTo>
                <a:cubicBezTo>
                  <a:pt x="832" y="576"/>
                  <a:pt x="862" y="585"/>
                  <a:pt x="889" y="601"/>
                </a:cubicBezTo>
                <a:cubicBezTo>
                  <a:pt x="916" y="617"/>
                  <a:pt x="938" y="639"/>
                  <a:pt x="953" y="667"/>
                </a:cubicBezTo>
                <a:lnTo>
                  <a:pt x="1000" y="659"/>
                </a:lnTo>
                <a:cubicBezTo>
                  <a:pt x="1014" y="615"/>
                  <a:pt x="1020" y="570"/>
                  <a:pt x="1020" y="525"/>
                </a:cubicBezTo>
                <a:cubicBezTo>
                  <a:pt x="1020" y="457"/>
                  <a:pt x="1000" y="392"/>
                  <a:pt x="960" y="332"/>
                </a:cubicBezTo>
                <a:cubicBezTo>
                  <a:pt x="919" y="271"/>
                  <a:pt x="864" y="223"/>
                  <a:pt x="796" y="187"/>
                </a:cubicBezTo>
                <a:cubicBezTo>
                  <a:pt x="727" y="151"/>
                  <a:pt x="654" y="133"/>
                  <a:pt x="577" y="133"/>
                </a:cubicBezTo>
                <a:cubicBezTo>
                  <a:pt x="500" y="133"/>
                  <a:pt x="427" y="151"/>
                  <a:pt x="358" y="187"/>
                </a:cubicBezTo>
                <a:cubicBezTo>
                  <a:pt x="290" y="223"/>
                  <a:pt x="234" y="271"/>
                  <a:pt x="194" y="332"/>
                </a:cubicBezTo>
                <a:cubicBezTo>
                  <a:pt x="153" y="392"/>
                  <a:pt x="133" y="457"/>
                  <a:pt x="133" y="525"/>
                </a:cubicBezTo>
                <a:cubicBezTo>
                  <a:pt x="133" y="570"/>
                  <a:pt x="140" y="615"/>
                  <a:pt x="154" y="659"/>
                </a:cubicBezTo>
                <a:lnTo>
                  <a:pt x="201" y="667"/>
                </a:lnTo>
                <a:cubicBezTo>
                  <a:pt x="216" y="639"/>
                  <a:pt x="238" y="617"/>
                  <a:pt x="265" y="601"/>
                </a:cubicBezTo>
                <a:cubicBezTo>
                  <a:pt x="292" y="585"/>
                  <a:pt x="322" y="576"/>
                  <a:pt x="355" y="576"/>
                </a:cubicBezTo>
                <a:lnTo>
                  <a:pt x="355" y="554"/>
                </a:lnTo>
                <a:cubicBezTo>
                  <a:pt x="355" y="548"/>
                  <a:pt x="357" y="542"/>
                  <a:pt x="361" y="538"/>
                </a:cubicBezTo>
                <a:cubicBezTo>
                  <a:pt x="366" y="534"/>
                  <a:pt x="371" y="532"/>
                  <a:pt x="377" y="532"/>
                </a:cubicBezTo>
                <a:lnTo>
                  <a:pt x="422" y="532"/>
                </a:lnTo>
                <a:cubicBezTo>
                  <a:pt x="428" y="532"/>
                  <a:pt x="434" y="534"/>
                  <a:pt x="438" y="538"/>
                </a:cubicBezTo>
                <a:cubicBezTo>
                  <a:pt x="442" y="542"/>
                  <a:pt x="444" y="548"/>
                  <a:pt x="444" y="554"/>
                </a:cubicBezTo>
                <a:lnTo>
                  <a:pt x="444" y="953"/>
                </a:lnTo>
                <a:cubicBezTo>
                  <a:pt x="444" y="960"/>
                  <a:pt x="442" y="965"/>
                  <a:pt x="438" y="969"/>
                </a:cubicBezTo>
                <a:cubicBezTo>
                  <a:pt x="434" y="973"/>
                  <a:pt x="428" y="975"/>
                  <a:pt x="422" y="975"/>
                </a:cubicBezTo>
                <a:lnTo>
                  <a:pt x="377" y="975"/>
                </a:lnTo>
                <a:cubicBezTo>
                  <a:pt x="371" y="975"/>
                  <a:pt x="366" y="973"/>
                  <a:pt x="361" y="969"/>
                </a:cubicBezTo>
                <a:cubicBezTo>
                  <a:pt x="357" y="965"/>
                  <a:pt x="355" y="960"/>
                  <a:pt x="355" y="953"/>
                </a:cubicBezTo>
                <a:lnTo>
                  <a:pt x="355" y="931"/>
                </a:lnTo>
                <a:cubicBezTo>
                  <a:pt x="315" y="931"/>
                  <a:pt x="278" y="919"/>
                  <a:pt x="247" y="894"/>
                </a:cubicBezTo>
                <a:cubicBezTo>
                  <a:pt x="215" y="869"/>
                  <a:pt x="194" y="838"/>
                  <a:pt x="184" y="799"/>
                </a:cubicBezTo>
                <a:lnTo>
                  <a:pt x="56" y="777"/>
                </a:lnTo>
                <a:lnTo>
                  <a:pt x="42" y="743"/>
                </a:lnTo>
                <a:cubicBezTo>
                  <a:pt x="14" y="674"/>
                  <a:pt x="0" y="602"/>
                  <a:pt x="0" y="525"/>
                </a:cubicBezTo>
                <a:cubicBezTo>
                  <a:pt x="0" y="455"/>
                  <a:pt x="16" y="387"/>
                  <a:pt x="47" y="323"/>
                </a:cubicBezTo>
                <a:cubicBezTo>
                  <a:pt x="78" y="258"/>
                  <a:pt x="119" y="202"/>
                  <a:pt x="171" y="155"/>
                </a:cubicBezTo>
                <a:cubicBezTo>
                  <a:pt x="223" y="107"/>
                  <a:pt x="284" y="70"/>
                  <a:pt x="355" y="42"/>
                </a:cubicBezTo>
                <a:cubicBezTo>
                  <a:pt x="426" y="14"/>
                  <a:pt x="500" y="0"/>
                  <a:pt x="577" y="0"/>
                </a:cubicBezTo>
                <a:cubicBezTo>
                  <a:pt x="654" y="0"/>
                  <a:pt x="728" y="14"/>
                  <a:pt x="799" y="42"/>
                </a:cubicBezTo>
                <a:cubicBezTo>
                  <a:pt x="870" y="70"/>
                  <a:pt x="931" y="107"/>
                  <a:pt x="983" y="155"/>
                </a:cubicBezTo>
                <a:cubicBezTo>
                  <a:pt x="1035" y="202"/>
                  <a:pt x="1076" y="259"/>
                  <a:pt x="1107" y="323"/>
                </a:cubicBezTo>
                <a:cubicBezTo>
                  <a:pt x="1138" y="388"/>
                  <a:pt x="1154" y="455"/>
                  <a:pt x="1154" y="525"/>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7" name="Freeform 36">
            <a:extLst>
              <a:ext uri="{FF2B5EF4-FFF2-40B4-BE49-F238E27FC236}">
                <a16:creationId xmlns:a16="http://schemas.microsoft.com/office/drawing/2014/main" id="{9446CD0B-3718-6513-9616-7DA997793D0C}"/>
              </a:ext>
            </a:extLst>
          </p:cNvPr>
          <p:cNvSpPr>
            <a:spLocks noChangeArrowheads="1"/>
          </p:cNvSpPr>
          <p:nvPr/>
        </p:nvSpPr>
        <p:spPr bwMode="auto">
          <a:xfrm>
            <a:off x="8297069" y="2413000"/>
            <a:ext cx="192087" cy="303212"/>
          </a:xfrm>
          <a:custGeom>
            <a:avLst/>
            <a:gdLst>
              <a:gd name="T0" fmla="*/ 191727 w 533"/>
              <a:gd name="T1" fmla="*/ 15826 h 843"/>
              <a:gd name="T2" fmla="*/ 191727 w 533"/>
              <a:gd name="T3" fmla="*/ 287026 h 843"/>
              <a:gd name="T4" fmla="*/ 187042 w 533"/>
              <a:gd name="T5" fmla="*/ 298176 h 843"/>
              <a:gd name="T6" fmla="*/ 175509 w 533"/>
              <a:gd name="T7" fmla="*/ 302852 h 843"/>
              <a:gd name="T8" fmla="*/ 164337 w 533"/>
              <a:gd name="T9" fmla="*/ 298176 h 843"/>
              <a:gd name="T10" fmla="*/ 81087 w 533"/>
              <a:gd name="T11" fmla="*/ 215090 h 843"/>
              <a:gd name="T12" fmla="*/ 15857 w 533"/>
              <a:gd name="T13" fmla="*/ 215090 h 843"/>
              <a:gd name="T14" fmla="*/ 4685 w 533"/>
              <a:gd name="T15" fmla="*/ 210414 h 843"/>
              <a:gd name="T16" fmla="*/ 0 w 533"/>
              <a:gd name="T17" fmla="*/ 199264 h 843"/>
              <a:gd name="T18" fmla="*/ 0 w 533"/>
              <a:gd name="T19" fmla="*/ 103588 h 843"/>
              <a:gd name="T20" fmla="*/ 4685 w 533"/>
              <a:gd name="T21" fmla="*/ 92438 h 843"/>
              <a:gd name="T22" fmla="*/ 15857 w 533"/>
              <a:gd name="T23" fmla="*/ 87762 h 843"/>
              <a:gd name="T24" fmla="*/ 81087 w 533"/>
              <a:gd name="T25" fmla="*/ 87762 h 843"/>
              <a:gd name="T26" fmla="*/ 164337 w 533"/>
              <a:gd name="T27" fmla="*/ 4676 h 843"/>
              <a:gd name="T28" fmla="*/ 175509 w 533"/>
              <a:gd name="T29" fmla="*/ 0 h 843"/>
              <a:gd name="T30" fmla="*/ 187042 w 533"/>
              <a:gd name="T31" fmla="*/ 4676 h 843"/>
              <a:gd name="T32" fmla="*/ 191727 w 533"/>
              <a:gd name="T33" fmla="*/ 15826 h 8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3" h="843">
                <a:moveTo>
                  <a:pt x="532" y="44"/>
                </a:moveTo>
                <a:lnTo>
                  <a:pt x="532" y="798"/>
                </a:lnTo>
                <a:cubicBezTo>
                  <a:pt x="532" y="810"/>
                  <a:pt x="527" y="820"/>
                  <a:pt x="519" y="829"/>
                </a:cubicBezTo>
                <a:cubicBezTo>
                  <a:pt x="510" y="838"/>
                  <a:pt x="499" y="842"/>
                  <a:pt x="487" y="842"/>
                </a:cubicBezTo>
                <a:cubicBezTo>
                  <a:pt x="475" y="842"/>
                  <a:pt x="465" y="838"/>
                  <a:pt x="456" y="829"/>
                </a:cubicBezTo>
                <a:lnTo>
                  <a:pt x="225" y="598"/>
                </a:lnTo>
                <a:lnTo>
                  <a:pt x="44" y="598"/>
                </a:lnTo>
                <a:cubicBezTo>
                  <a:pt x="32" y="598"/>
                  <a:pt x="22" y="594"/>
                  <a:pt x="13" y="585"/>
                </a:cubicBezTo>
                <a:cubicBezTo>
                  <a:pt x="4" y="576"/>
                  <a:pt x="0" y="566"/>
                  <a:pt x="0" y="554"/>
                </a:cubicBezTo>
                <a:lnTo>
                  <a:pt x="0" y="288"/>
                </a:lnTo>
                <a:cubicBezTo>
                  <a:pt x="0" y="276"/>
                  <a:pt x="4" y="266"/>
                  <a:pt x="13" y="257"/>
                </a:cubicBezTo>
                <a:cubicBezTo>
                  <a:pt x="22" y="248"/>
                  <a:pt x="32" y="244"/>
                  <a:pt x="44" y="244"/>
                </a:cubicBezTo>
                <a:lnTo>
                  <a:pt x="225" y="244"/>
                </a:lnTo>
                <a:lnTo>
                  <a:pt x="456" y="13"/>
                </a:lnTo>
                <a:cubicBezTo>
                  <a:pt x="465" y="4"/>
                  <a:pt x="475" y="0"/>
                  <a:pt x="487" y="0"/>
                </a:cubicBezTo>
                <a:cubicBezTo>
                  <a:pt x="499" y="0"/>
                  <a:pt x="510" y="4"/>
                  <a:pt x="519" y="13"/>
                </a:cubicBezTo>
                <a:cubicBezTo>
                  <a:pt x="527" y="22"/>
                  <a:pt x="532" y="32"/>
                  <a:pt x="532" y="44"/>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8" name="Freeform 37">
            <a:extLst>
              <a:ext uri="{FF2B5EF4-FFF2-40B4-BE49-F238E27FC236}">
                <a16:creationId xmlns:a16="http://schemas.microsoft.com/office/drawing/2014/main" id="{1F43B2DE-4209-079B-199A-8BB504627E67}"/>
              </a:ext>
            </a:extLst>
          </p:cNvPr>
          <p:cNvSpPr>
            <a:spLocks noChangeArrowheads="1"/>
          </p:cNvSpPr>
          <p:nvPr/>
        </p:nvSpPr>
        <p:spPr bwMode="auto">
          <a:xfrm>
            <a:off x="8770144" y="2413000"/>
            <a:ext cx="287337" cy="303212"/>
          </a:xfrm>
          <a:custGeom>
            <a:avLst/>
            <a:gdLst>
              <a:gd name="T0" fmla="*/ 191318 w 799"/>
              <a:gd name="T1" fmla="*/ 15826 h 843"/>
              <a:gd name="T2" fmla="*/ 191318 w 799"/>
              <a:gd name="T3" fmla="*/ 287026 h 843"/>
              <a:gd name="T4" fmla="*/ 186643 w 799"/>
              <a:gd name="T5" fmla="*/ 298176 h 843"/>
              <a:gd name="T6" fmla="*/ 175495 w 799"/>
              <a:gd name="T7" fmla="*/ 302852 h 843"/>
              <a:gd name="T8" fmla="*/ 164347 w 799"/>
              <a:gd name="T9" fmla="*/ 298176 h 843"/>
              <a:gd name="T10" fmla="*/ 81274 w 799"/>
              <a:gd name="T11" fmla="*/ 215090 h 843"/>
              <a:gd name="T12" fmla="*/ 15823 w 799"/>
              <a:gd name="T13" fmla="*/ 215090 h 843"/>
              <a:gd name="T14" fmla="*/ 4675 w 799"/>
              <a:gd name="T15" fmla="*/ 210414 h 843"/>
              <a:gd name="T16" fmla="*/ 0 w 799"/>
              <a:gd name="T17" fmla="*/ 199264 h 843"/>
              <a:gd name="T18" fmla="*/ 0 w 799"/>
              <a:gd name="T19" fmla="*/ 103588 h 843"/>
              <a:gd name="T20" fmla="*/ 4675 w 799"/>
              <a:gd name="T21" fmla="*/ 92438 h 843"/>
              <a:gd name="T22" fmla="*/ 15823 w 799"/>
              <a:gd name="T23" fmla="*/ 87762 h 843"/>
              <a:gd name="T24" fmla="*/ 81274 w 799"/>
              <a:gd name="T25" fmla="*/ 87762 h 843"/>
              <a:gd name="T26" fmla="*/ 164347 w 799"/>
              <a:gd name="T27" fmla="*/ 4676 h 843"/>
              <a:gd name="T28" fmla="*/ 175495 w 799"/>
              <a:gd name="T29" fmla="*/ 0 h 843"/>
              <a:gd name="T30" fmla="*/ 186643 w 799"/>
              <a:gd name="T31" fmla="*/ 4676 h 843"/>
              <a:gd name="T32" fmla="*/ 191318 w 799"/>
              <a:gd name="T33" fmla="*/ 15826 h 843"/>
              <a:gd name="T34" fmla="*/ 276548 w 799"/>
              <a:gd name="T35" fmla="*/ 116177 h 843"/>
              <a:gd name="T36" fmla="*/ 286977 w 799"/>
              <a:gd name="T37" fmla="*/ 151426 h 843"/>
              <a:gd name="T38" fmla="*/ 276548 w 799"/>
              <a:gd name="T39" fmla="*/ 186675 h 843"/>
              <a:gd name="T40" fmla="*/ 248498 w 799"/>
              <a:gd name="T41" fmla="*/ 210054 h 843"/>
              <a:gd name="T42" fmla="*/ 242384 w 799"/>
              <a:gd name="T43" fmla="*/ 211133 h 843"/>
              <a:gd name="T44" fmla="*/ 230877 w 799"/>
              <a:gd name="T45" fmla="*/ 206458 h 843"/>
              <a:gd name="T46" fmla="*/ 226201 w 799"/>
              <a:gd name="T47" fmla="*/ 195307 h 843"/>
              <a:gd name="T48" fmla="*/ 229438 w 799"/>
              <a:gd name="T49" fmla="*/ 186315 h 843"/>
              <a:gd name="T50" fmla="*/ 236630 w 799"/>
              <a:gd name="T51" fmla="*/ 180201 h 843"/>
              <a:gd name="T52" fmla="*/ 244902 w 799"/>
              <a:gd name="T53" fmla="*/ 174446 h 843"/>
              <a:gd name="T54" fmla="*/ 252094 w 799"/>
              <a:gd name="T55" fmla="*/ 165454 h 843"/>
              <a:gd name="T56" fmla="*/ 255331 w 799"/>
              <a:gd name="T57" fmla="*/ 151426 h 843"/>
              <a:gd name="T58" fmla="*/ 252094 w 799"/>
              <a:gd name="T59" fmla="*/ 137039 h 843"/>
              <a:gd name="T60" fmla="*/ 244902 w 799"/>
              <a:gd name="T61" fmla="*/ 128407 h 843"/>
              <a:gd name="T62" fmla="*/ 236630 w 799"/>
              <a:gd name="T63" fmla="*/ 122652 h 843"/>
              <a:gd name="T64" fmla="*/ 229438 w 799"/>
              <a:gd name="T65" fmla="*/ 116537 h 843"/>
              <a:gd name="T66" fmla="*/ 226201 w 799"/>
              <a:gd name="T67" fmla="*/ 107545 h 843"/>
              <a:gd name="T68" fmla="*/ 230877 w 799"/>
              <a:gd name="T69" fmla="*/ 96035 h 843"/>
              <a:gd name="T70" fmla="*/ 242384 w 799"/>
              <a:gd name="T71" fmla="*/ 91719 h 843"/>
              <a:gd name="T72" fmla="*/ 248498 w 799"/>
              <a:gd name="T73" fmla="*/ 92798 h 843"/>
              <a:gd name="T74" fmla="*/ 276548 w 799"/>
              <a:gd name="T75" fmla="*/ 116177 h 84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99" h="843">
                <a:moveTo>
                  <a:pt x="532" y="44"/>
                </a:moveTo>
                <a:lnTo>
                  <a:pt x="532" y="798"/>
                </a:lnTo>
                <a:cubicBezTo>
                  <a:pt x="532" y="810"/>
                  <a:pt x="528" y="820"/>
                  <a:pt x="519" y="829"/>
                </a:cubicBezTo>
                <a:cubicBezTo>
                  <a:pt x="510" y="838"/>
                  <a:pt x="500" y="842"/>
                  <a:pt x="488" y="842"/>
                </a:cubicBezTo>
                <a:cubicBezTo>
                  <a:pt x="476" y="842"/>
                  <a:pt x="465" y="838"/>
                  <a:pt x="457" y="829"/>
                </a:cubicBezTo>
                <a:lnTo>
                  <a:pt x="226" y="598"/>
                </a:lnTo>
                <a:lnTo>
                  <a:pt x="44" y="598"/>
                </a:lnTo>
                <a:cubicBezTo>
                  <a:pt x="32" y="598"/>
                  <a:pt x="22" y="594"/>
                  <a:pt x="13" y="585"/>
                </a:cubicBezTo>
                <a:cubicBezTo>
                  <a:pt x="4" y="576"/>
                  <a:pt x="0" y="566"/>
                  <a:pt x="0" y="554"/>
                </a:cubicBezTo>
                <a:lnTo>
                  <a:pt x="0" y="288"/>
                </a:lnTo>
                <a:cubicBezTo>
                  <a:pt x="0" y="276"/>
                  <a:pt x="4" y="266"/>
                  <a:pt x="13" y="257"/>
                </a:cubicBezTo>
                <a:cubicBezTo>
                  <a:pt x="22" y="248"/>
                  <a:pt x="32" y="244"/>
                  <a:pt x="44" y="244"/>
                </a:cubicBezTo>
                <a:lnTo>
                  <a:pt x="226" y="244"/>
                </a:lnTo>
                <a:lnTo>
                  <a:pt x="457" y="13"/>
                </a:lnTo>
                <a:cubicBezTo>
                  <a:pt x="465" y="4"/>
                  <a:pt x="476" y="0"/>
                  <a:pt x="488" y="0"/>
                </a:cubicBezTo>
                <a:cubicBezTo>
                  <a:pt x="500" y="0"/>
                  <a:pt x="510" y="4"/>
                  <a:pt x="519" y="13"/>
                </a:cubicBezTo>
                <a:cubicBezTo>
                  <a:pt x="528" y="22"/>
                  <a:pt x="532" y="32"/>
                  <a:pt x="532" y="44"/>
                </a:cubicBezTo>
                <a:close/>
                <a:moveTo>
                  <a:pt x="769" y="323"/>
                </a:moveTo>
                <a:cubicBezTo>
                  <a:pt x="788" y="353"/>
                  <a:pt x="798" y="386"/>
                  <a:pt x="798" y="421"/>
                </a:cubicBezTo>
                <a:cubicBezTo>
                  <a:pt x="798" y="456"/>
                  <a:pt x="788" y="489"/>
                  <a:pt x="769" y="519"/>
                </a:cubicBezTo>
                <a:cubicBezTo>
                  <a:pt x="749" y="549"/>
                  <a:pt x="723" y="571"/>
                  <a:pt x="691" y="584"/>
                </a:cubicBezTo>
                <a:cubicBezTo>
                  <a:pt x="686" y="586"/>
                  <a:pt x="681" y="587"/>
                  <a:pt x="674" y="587"/>
                </a:cubicBezTo>
                <a:cubicBezTo>
                  <a:pt x="662" y="587"/>
                  <a:pt x="651" y="583"/>
                  <a:pt x="642" y="574"/>
                </a:cubicBezTo>
                <a:cubicBezTo>
                  <a:pt x="634" y="566"/>
                  <a:pt x="629" y="555"/>
                  <a:pt x="629" y="543"/>
                </a:cubicBezTo>
                <a:cubicBezTo>
                  <a:pt x="629" y="533"/>
                  <a:pt x="632" y="525"/>
                  <a:pt x="638" y="518"/>
                </a:cubicBezTo>
                <a:cubicBezTo>
                  <a:pt x="643" y="512"/>
                  <a:pt x="650" y="506"/>
                  <a:pt x="658" y="501"/>
                </a:cubicBezTo>
                <a:cubicBezTo>
                  <a:pt x="665" y="496"/>
                  <a:pt x="673" y="491"/>
                  <a:pt x="681" y="485"/>
                </a:cubicBezTo>
                <a:cubicBezTo>
                  <a:pt x="689" y="479"/>
                  <a:pt x="696" y="471"/>
                  <a:pt x="701" y="460"/>
                </a:cubicBezTo>
                <a:cubicBezTo>
                  <a:pt x="707" y="450"/>
                  <a:pt x="710" y="437"/>
                  <a:pt x="710" y="421"/>
                </a:cubicBezTo>
                <a:cubicBezTo>
                  <a:pt x="710" y="405"/>
                  <a:pt x="706" y="391"/>
                  <a:pt x="701" y="381"/>
                </a:cubicBezTo>
                <a:cubicBezTo>
                  <a:pt x="695" y="370"/>
                  <a:pt x="689" y="363"/>
                  <a:pt x="681" y="357"/>
                </a:cubicBezTo>
                <a:cubicBezTo>
                  <a:pt x="673" y="351"/>
                  <a:pt x="665" y="346"/>
                  <a:pt x="658" y="341"/>
                </a:cubicBezTo>
                <a:cubicBezTo>
                  <a:pt x="650" y="336"/>
                  <a:pt x="643" y="330"/>
                  <a:pt x="638" y="324"/>
                </a:cubicBezTo>
                <a:cubicBezTo>
                  <a:pt x="632" y="317"/>
                  <a:pt x="629" y="309"/>
                  <a:pt x="629" y="299"/>
                </a:cubicBezTo>
                <a:cubicBezTo>
                  <a:pt x="629" y="287"/>
                  <a:pt x="633" y="275"/>
                  <a:pt x="642" y="267"/>
                </a:cubicBezTo>
                <a:cubicBezTo>
                  <a:pt x="650" y="258"/>
                  <a:pt x="662" y="255"/>
                  <a:pt x="674" y="255"/>
                </a:cubicBezTo>
                <a:cubicBezTo>
                  <a:pt x="681" y="255"/>
                  <a:pt x="686" y="256"/>
                  <a:pt x="691" y="258"/>
                </a:cubicBezTo>
                <a:cubicBezTo>
                  <a:pt x="723" y="271"/>
                  <a:pt x="749" y="292"/>
                  <a:pt x="769" y="32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9" name="Freeform 38">
            <a:extLst>
              <a:ext uri="{FF2B5EF4-FFF2-40B4-BE49-F238E27FC236}">
                <a16:creationId xmlns:a16="http://schemas.microsoft.com/office/drawing/2014/main" id="{542581C6-F59F-361A-488E-4D7E92DDF9B2}"/>
              </a:ext>
            </a:extLst>
          </p:cNvPr>
          <p:cNvSpPr>
            <a:spLocks noChangeArrowheads="1"/>
          </p:cNvSpPr>
          <p:nvPr/>
        </p:nvSpPr>
        <p:spPr bwMode="auto">
          <a:xfrm>
            <a:off x="9340056" y="2387600"/>
            <a:ext cx="415925" cy="355600"/>
          </a:xfrm>
          <a:custGeom>
            <a:avLst/>
            <a:gdLst>
              <a:gd name="T0" fmla="*/ 191744 w 1154"/>
              <a:gd name="T1" fmla="*/ 313447 h 987"/>
              <a:gd name="T2" fmla="*/ 175525 w 1154"/>
              <a:gd name="T3" fmla="*/ 329299 h 987"/>
              <a:gd name="T4" fmla="*/ 81455 w 1154"/>
              <a:gd name="T5" fmla="*/ 241390 h 987"/>
              <a:gd name="T6" fmla="*/ 4685 w 1154"/>
              <a:gd name="T7" fmla="*/ 236706 h 987"/>
              <a:gd name="T8" fmla="*/ 0 w 1154"/>
              <a:gd name="T9" fmla="*/ 129702 h 987"/>
              <a:gd name="T10" fmla="*/ 15858 w 1154"/>
              <a:gd name="T11" fmla="*/ 113850 h 987"/>
              <a:gd name="T12" fmla="*/ 164352 w 1154"/>
              <a:gd name="T13" fmla="*/ 30624 h 987"/>
              <a:gd name="T14" fmla="*/ 187058 w 1154"/>
              <a:gd name="T15" fmla="*/ 30624 h 987"/>
              <a:gd name="T16" fmla="*/ 276803 w 1154"/>
              <a:gd name="T17" fmla="*/ 142312 h 987"/>
              <a:gd name="T18" fmla="*/ 276803 w 1154"/>
              <a:gd name="T19" fmla="*/ 212928 h 987"/>
              <a:gd name="T20" fmla="*/ 242563 w 1154"/>
              <a:gd name="T21" fmla="*/ 237427 h 987"/>
              <a:gd name="T22" fmla="*/ 226704 w 1154"/>
              <a:gd name="T23" fmla="*/ 221574 h 987"/>
              <a:gd name="T24" fmla="*/ 236796 w 1154"/>
              <a:gd name="T25" fmla="*/ 206443 h 987"/>
              <a:gd name="T26" fmla="*/ 252655 w 1154"/>
              <a:gd name="T27" fmla="*/ 191671 h 987"/>
              <a:gd name="T28" fmla="*/ 252655 w 1154"/>
              <a:gd name="T29" fmla="*/ 163209 h 987"/>
              <a:gd name="T30" fmla="*/ 236796 w 1154"/>
              <a:gd name="T31" fmla="*/ 148797 h 987"/>
              <a:gd name="T32" fmla="*/ 226704 w 1154"/>
              <a:gd name="T33" fmla="*/ 133665 h 987"/>
              <a:gd name="T34" fmla="*/ 242563 w 1154"/>
              <a:gd name="T35" fmla="*/ 117813 h 987"/>
              <a:gd name="T36" fmla="*/ 276803 w 1154"/>
              <a:gd name="T37" fmla="*/ 142312 h 987"/>
              <a:gd name="T38" fmla="*/ 351410 w 1154"/>
              <a:gd name="T39" fmla="*/ 177620 h 987"/>
              <a:gd name="T40" fmla="*/ 274280 w 1154"/>
              <a:gd name="T41" fmla="*/ 295072 h 987"/>
              <a:gd name="T42" fmla="*/ 256259 w 1154"/>
              <a:gd name="T43" fmla="*/ 291830 h 987"/>
              <a:gd name="T44" fmla="*/ 261305 w 1154"/>
              <a:gd name="T45" fmla="*/ 265889 h 987"/>
              <a:gd name="T46" fmla="*/ 309241 w 1154"/>
              <a:gd name="T47" fmla="*/ 220854 h 987"/>
              <a:gd name="T48" fmla="*/ 309241 w 1154"/>
              <a:gd name="T49" fmla="*/ 134386 h 987"/>
              <a:gd name="T50" fmla="*/ 261305 w 1154"/>
              <a:gd name="T51" fmla="*/ 89350 h 987"/>
              <a:gd name="T52" fmla="*/ 256259 w 1154"/>
              <a:gd name="T53" fmla="*/ 63410 h 987"/>
              <a:gd name="T54" fmla="*/ 274280 w 1154"/>
              <a:gd name="T55" fmla="*/ 60167 h 987"/>
              <a:gd name="T56" fmla="*/ 383848 w 1154"/>
              <a:gd name="T57" fmla="*/ 72057 h 987"/>
              <a:gd name="T58" fmla="*/ 383848 w 1154"/>
              <a:gd name="T59" fmla="*/ 283183 h 987"/>
              <a:gd name="T60" fmla="*/ 292661 w 1154"/>
              <a:gd name="T61" fmla="*/ 355240 h 987"/>
              <a:gd name="T62" fmla="*/ 276803 w 1154"/>
              <a:gd name="T63" fmla="*/ 339027 h 987"/>
              <a:gd name="T64" fmla="*/ 292301 w 1154"/>
              <a:gd name="T65" fmla="*/ 321733 h 987"/>
              <a:gd name="T66" fmla="*/ 318251 w 1154"/>
              <a:gd name="T67" fmla="*/ 306601 h 987"/>
              <a:gd name="T68" fmla="*/ 383487 w 1154"/>
              <a:gd name="T69" fmla="*/ 177620 h 987"/>
              <a:gd name="T70" fmla="*/ 318251 w 1154"/>
              <a:gd name="T71" fmla="*/ 48638 h 987"/>
              <a:gd name="T72" fmla="*/ 292301 w 1154"/>
              <a:gd name="T73" fmla="*/ 33506 h 987"/>
              <a:gd name="T74" fmla="*/ 276803 w 1154"/>
              <a:gd name="T75" fmla="*/ 16213 h 987"/>
              <a:gd name="T76" fmla="*/ 292661 w 1154"/>
              <a:gd name="T77" fmla="*/ 0 h 987"/>
              <a:gd name="T78" fmla="*/ 383848 w 1154"/>
              <a:gd name="T79" fmla="*/ 72057 h 9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154" h="987">
                <a:moveTo>
                  <a:pt x="532" y="116"/>
                </a:moveTo>
                <a:lnTo>
                  <a:pt x="532" y="870"/>
                </a:lnTo>
                <a:cubicBezTo>
                  <a:pt x="532" y="882"/>
                  <a:pt x="527" y="892"/>
                  <a:pt x="519" y="901"/>
                </a:cubicBezTo>
                <a:cubicBezTo>
                  <a:pt x="510" y="910"/>
                  <a:pt x="499" y="914"/>
                  <a:pt x="487" y="914"/>
                </a:cubicBezTo>
                <a:cubicBezTo>
                  <a:pt x="475" y="914"/>
                  <a:pt x="465" y="910"/>
                  <a:pt x="456" y="901"/>
                </a:cubicBezTo>
                <a:lnTo>
                  <a:pt x="226" y="670"/>
                </a:lnTo>
                <a:lnTo>
                  <a:pt x="44" y="670"/>
                </a:lnTo>
                <a:cubicBezTo>
                  <a:pt x="32" y="670"/>
                  <a:pt x="22" y="666"/>
                  <a:pt x="13" y="657"/>
                </a:cubicBezTo>
                <a:cubicBezTo>
                  <a:pt x="4" y="648"/>
                  <a:pt x="0" y="638"/>
                  <a:pt x="0" y="626"/>
                </a:cubicBezTo>
                <a:lnTo>
                  <a:pt x="0" y="360"/>
                </a:lnTo>
                <a:cubicBezTo>
                  <a:pt x="0" y="348"/>
                  <a:pt x="4" y="338"/>
                  <a:pt x="13" y="329"/>
                </a:cubicBezTo>
                <a:cubicBezTo>
                  <a:pt x="22" y="320"/>
                  <a:pt x="32" y="316"/>
                  <a:pt x="44" y="316"/>
                </a:cubicBezTo>
                <a:lnTo>
                  <a:pt x="226" y="316"/>
                </a:lnTo>
                <a:lnTo>
                  <a:pt x="456" y="85"/>
                </a:lnTo>
                <a:cubicBezTo>
                  <a:pt x="465" y="76"/>
                  <a:pt x="475" y="72"/>
                  <a:pt x="487" y="72"/>
                </a:cubicBezTo>
                <a:cubicBezTo>
                  <a:pt x="499" y="72"/>
                  <a:pt x="510" y="76"/>
                  <a:pt x="519" y="85"/>
                </a:cubicBezTo>
                <a:cubicBezTo>
                  <a:pt x="527" y="94"/>
                  <a:pt x="532" y="104"/>
                  <a:pt x="532" y="116"/>
                </a:cubicBezTo>
                <a:close/>
                <a:moveTo>
                  <a:pt x="768" y="395"/>
                </a:moveTo>
                <a:cubicBezTo>
                  <a:pt x="788" y="425"/>
                  <a:pt x="798" y="458"/>
                  <a:pt x="798" y="493"/>
                </a:cubicBezTo>
                <a:cubicBezTo>
                  <a:pt x="798" y="528"/>
                  <a:pt x="788" y="561"/>
                  <a:pt x="768" y="591"/>
                </a:cubicBezTo>
                <a:cubicBezTo>
                  <a:pt x="749" y="621"/>
                  <a:pt x="723" y="643"/>
                  <a:pt x="691" y="656"/>
                </a:cubicBezTo>
                <a:cubicBezTo>
                  <a:pt x="686" y="658"/>
                  <a:pt x="680" y="659"/>
                  <a:pt x="673" y="659"/>
                </a:cubicBezTo>
                <a:cubicBezTo>
                  <a:pt x="661" y="659"/>
                  <a:pt x="651" y="655"/>
                  <a:pt x="642" y="646"/>
                </a:cubicBezTo>
                <a:cubicBezTo>
                  <a:pt x="633" y="638"/>
                  <a:pt x="629" y="627"/>
                  <a:pt x="629" y="615"/>
                </a:cubicBezTo>
                <a:cubicBezTo>
                  <a:pt x="629" y="605"/>
                  <a:pt x="632" y="597"/>
                  <a:pt x="637" y="590"/>
                </a:cubicBezTo>
                <a:cubicBezTo>
                  <a:pt x="643" y="584"/>
                  <a:pt x="649" y="578"/>
                  <a:pt x="657" y="573"/>
                </a:cubicBezTo>
                <a:cubicBezTo>
                  <a:pt x="665" y="568"/>
                  <a:pt x="673" y="563"/>
                  <a:pt x="681" y="557"/>
                </a:cubicBezTo>
                <a:cubicBezTo>
                  <a:pt x="689" y="551"/>
                  <a:pt x="695" y="543"/>
                  <a:pt x="701" y="532"/>
                </a:cubicBezTo>
                <a:cubicBezTo>
                  <a:pt x="706" y="522"/>
                  <a:pt x="709" y="509"/>
                  <a:pt x="709" y="493"/>
                </a:cubicBezTo>
                <a:cubicBezTo>
                  <a:pt x="709" y="477"/>
                  <a:pt x="706" y="463"/>
                  <a:pt x="701" y="453"/>
                </a:cubicBezTo>
                <a:cubicBezTo>
                  <a:pt x="695" y="442"/>
                  <a:pt x="689" y="435"/>
                  <a:pt x="681" y="429"/>
                </a:cubicBezTo>
                <a:cubicBezTo>
                  <a:pt x="673" y="423"/>
                  <a:pt x="665" y="418"/>
                  <a:pt x="657" y="413"/>
                </a:cubicBezTo>
                <a:cubicBezTo>
                  <a:pt x="649" y="408"/>
                  <a:pt x="642" y="402"/>
                  <a:pt x="637" y="396"/>
                </a:cubicBezTo>
                <a:cubicBezTo>
                  <a:pt x="631" y="389"/>
                  <a:pt x="629" y="381"/>
                  <a:pt x="629" y="371"/>
                </a:cubicBezTo>
                <a:cubicBezTo>
                  <a:pt x="629" y="359"/>
                  <a:pt x="633" y="347"/>
                  <a:pt x="642" y="339"/>
                </a:cubicBezTo>
                <a:cubicBezTo>
                  <a:pt x="651" y="330"/>
                  <a:pt x="661" y="327"/>
                  <a:pt x="673" y="327"/>
                </a:cubicBezTo>
                <a:cubicBezTo>
                  <a:pt x="680" y="327"/>
                  <a:pt x="686" y="328"/>
                  <a:pt x="691" y="330"/>
                </a:cubicBezTo>
                <a:cubicBezTo>
                  <a:pt x="723" y="343"/>
                  <a:pt x="749" y="364"/>
                  <a:pt x="768" y="395"/>
                </a:cubicBezTo>
                <a:close/>
                <a:moveTo>
                  <a:pt x="916" y="297"/>
                </a:moveTo>
                <a:cubicBezTo>
                  <a:pt x="956" y="357"/>
                  <a:pt x="975" y="422"/>
                  <a:pt x="975" y="493"/>
                </a:cubicBezTo>
                <a:cubicBezTo>
                  <a:pt x="975" y="564"/>
                  <a:pt x="956" y="629"/>
                  <a:pt x="916" y="689"/>
                </a:cubicBezTo>
                <a:cubicBezTo>
                  <a:pt x="877" y="749"/>
                  <a:pt x="825" y="792"/>
                  <a:pt x="761" y="819"/>
                </a:cubicBezTo>
                <a:cubicBezTo>
                  <a:pt x="754" y="822"/>
                  <a:pt x="749" y="823"/>
                  <a:pt x="743" y="823"/>
                </a:cubicBezTo>
                <a:cubicBezTo>
                  <a:pt x="731" y="823"/>
                  <a:pt x="719" y="818"/>
                  <a:pt x="711" y="810"/>
                </a:cubicBezTo>
                <a:cubicBezTo>
                  <a:pt x="702" y="801"/>
                  <a:pt x="698" y="791"/>
                  <a:pt x="698" y="779"/>
                </a:cubicBezTo>
                <a:cubicBezTo>
                  <a:pt x="698" y="760"/>
                  <a:pt x="707" y="747"/>
                  <a:pt x="725" y="738"/>
                </a:cubicBezTo>
                <a:cubicBezTo>
                  <a:pt x="751" y="724"/>
                  <a:pt x="769" y="714"/>
                  <a:pt x="778" y="707"/>
                </a:cubicBezTo>
                <a:cubicBezTo>
                  <a:pt x="812" y="682"/>
                  <a:pt x="839" y="651"/>
                  <a:pt x="858" y="613"/>
                </a:cubicBezTo>
                <a:cubicBezTo>
                  <a:pt x="877" y="576"/>
                  <a:pt x="887" y="535"/>
                  <a:pt x="887" y="493"/>
                </a:cubicBezTo>
                <a:cubicBezTo>
                  <a:pt x="887" y="450"/>
                  <a:pt x="877" y="410"/>
                  <a:pt x="858" y="373"/>
                </a:cubicBezTo>
                <a:cubicBezTo>
                  <a:pt x="839" y="335"/>
                  <a:pt x="812" y="304"/>
                  <a:pt x="778" y="279"/>
                </a:cubicBezTo>
                <a:cubicBezTo>
                  <a:pt x="769" y="272"/>
                  <a:pt x="751" y="262"/>
                  <a:pt x="725" y="248"/>
                </a:cubicBezTo>
                <a:cubicBezTo>
                  <a:pt x="707" y="239"/>
                  <a:pt x="698" y="226"/>
                  <a:pt x="698" y="207"/>
                </a:cubicBezTo>
                <a:cubicBezTo>
                  <a:pt x="698" y="195"/>
                  <a:pt x="702" y="184"/>
                  <a:pt x="711" y="176"/>
                </a:cubicBezTo>
                <a:cubicBezTo>
                  <a:pt x="719" y="167"/>
                  <a:pt x="730" y="163"/>
                  <a:pt x="742" y="163"/>
                </a:cubicBezTo>
                <a:cubicBezTo>
                  <a:pt x="748" y="163"/>
                  <a:pt x="754" y="164"/>
                  <a:pt x="761" y="167"/>
                </a:cubicBezTo>
                <a:cubicBezTo>
                  <a:pt x="825" y="194"/>
                  <a:pt x="877" y="237"/>
                  <a:pt x="916" y="297"/>
                </a:cubicBezTo>
                <a:close/>
                <a:moveTo>
                  <a:pt x="1065" y="200"/>
                </a:moveTo>
                <a:cubicBezTo>
                  <a:pt x="1123" y="289"/>
                  <a:pt x="1153" y="387"/>
                  <a:pt x="1153" y="493"/>
                </a:cubicBezTo>
                <a:cubicBezTo>
                  <a:pt x="1153" y="599"/>
                  <a:pt x="1123" y="697"/>
                  <a:pt x="1065" y="786"/>
                </a:cubicBezTo>
                <a:cubicBezTo>
                  <a:pt x="1006" y="875"/>
                  <a:pt x="928" y="940"/>
                  <a:pt x="830" y="982"/>
                </a:cubicBezTo>
                <a:cubicBezTo>
                  <a:pt x="824" y="984"/>
                  <a:pt x="818" y="986"/>
                  <a:pt x="812" y="986"/>
                </a:cubicBezTo>
                <a:cubicBezTo>
                  <a:pt x="800" y="986"/>
                  <a:pt x="790" y="981"/>
                  <a:pt x="781" y="973"/>
                </a:cubicBezTo>
                <a:cubicBezTo>
                  <a:pt x="772" y="964"/>
                  <a:pt x="768" y="953"/>
                  <a:pt x="768" y="941"/>
                </a:cubicBezTo>
                <a:cubicBezTo>
                  <a:pt x="768" y="925"/>
                  <a:pt x="777" y="911"/>
                  <a:pt x="795" y="900"/>
                </a:cubicBezTo>
                <a:cubicBezTo>
                  <a:pt x="798" y="899"/>
                  <a:pt x="804" y="896"/>
                  <a:pt x="811" y="893"/>
                </a:cubicBezTo>
                <a:cubicBezTo>
                  <a:pt x="818" y="890"/>
                  <a:pt x="823" y="888"/>
                  <a:pt x="826" y="886"/>
                </a:cubicBezTo>
                <a:cubicBezTo>
                  <a:pt x="848" y="874"/>
                  <a:pt x="867" y="863"/>
                  <a:pt x="883" y="851"/>
                </a:cubicBezTo>
                <a:cubicBezTo>
                  <a:pt x="940" y="808"/>
                  <a:pt x="984" y="756"/>
                  <a:pt x="1016" y="693"/>
                </a:cubicBezTo>
                <a:cubicBezTo>
                  <a:pt x="1048" y="630"/>
                  <a:pt x="1064" y="564"/>
                  <a:pt x="1064" y="493"/>
                </a:cubicBezTo>
                <a:cubicBezTo>
                  <a:pt x="1064" y="422"/>
                  <a:pt x="1048" y="356"/>
                  <a:pt x="1016" y="293"/>
                </a:cubicBezTo>
                <a:cubicBezTo>
                  <a:pt x="984" y="230"/>
                  <a:pt x="940" y="177"/>
                  <a:pt x="883" y="135"/>
                </a:cubicBezTo>
                <a:cubicBezTo>
                  <a:pt x="867" y="123"/>
                  <a:pt x="848" y="112"/>
                  <a:pt x="826" y="100"/>
                </a:cubicBezTo>
                <a:cubicBezTo>
                  <a:pt x="823" y="98"/>
                  <a:pt x="818" y="96"/>
                  <a:pt x="811" y="93"/>
                </a:cubicBezTo>
                <a:cubicBezTo>
                  <a:pt x="804" y="90"/>
                  <a:pt x="798" y="87"/>
                  <a:pt x="795" y="86"/>
                </a:cubicBezTo>
                <a:cubicBezTo>
                  <a:pt x="777" y="75"/>
                  <a:pt x="768" y="61"/>
                  <a:pt x="768" y="45"/>
                </a:cubicBezTo>
                <a:cubicBezTo>
                  <a:pt x="768" y="33"/>
                  <a:pt x="772" y="22"/>
                  <a:pt x="781" y="13"/>
                </a:cubicBezTo>
                <a:cubicBezTo>
                  <a:pt x="790" y="5"/>
                  <a:pt x="800" y="0"/>
                  <a:pt x="812" y="0"/>
                </a:cubicBezTo>
                <a:cubicBezTo>
                  <a:pt x="818" y="0"/>
                  <a:pt x="824" y="1"/>
                  <a:pt x="830" y="4"/>
                </a:cubicBezTo>
                <a:cubicBezTo>
                  <a:pt x="928" y="46"/>
                  <a:pt x="1006" y="111"/>
                  <a:pt x="1065" y="2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0" name="Freeform 39">
            <a:extLst>
              <a:ext uri="{FF2B5EF4-FFF2-40B4-BE49-F238E27FC236}">
                <a16:creationId xmlns:a16="http://schemas.microsoft.com/office/drawing/2014/main" id="{F7D6D81D-0D5D-6FB9-2B1C-8A49BF37C1F5}"/>
              </a:ext>
            </a:extLst>
          </p:cNvPr>
          <p:cNvSpPr>
            <a:spLocks noChangeArrowheads="1"/>
          </p:cNvSpPr>
          <p:nvPr/>
        </p:nvSpPr>
        <p:spPr bwMode="auto">
          <a:xfrm>
            <a:off x="10035381" y="2373312"/>
            <a:ext cx="352425" cy="350838"/>
          </a:xfrm>
          <a:custGeom>
            <a:avLst/>
            <a:gdLst>
              <a:gd name="T0" fmla="*/ 159800 w 977"/>
              <a:gd name="T1" fmla="*/ 159243 h 976"/>
              <a:gd name="T2" fmla="*/ 0 w 977"/>
              <a:gd name="T3" fmla="*/ 0 h 976"/>
              <a:gd name="T4" fmla="*/ 159800 w 977"/>
              <a:gd name="T5" fmla="*/ 191235 h 976"/>
              <a:gd name="T6" fmla="*/ 0 w 977"/>
              <a:gd name="T7" fmla="*/ 350479 h 976"/>
              <a:gd name="T8" fmla="*/ 159800 w 977"/>
              <a:gd name="T9" fmla="*/ 191235 h 976"/>
              <a:gd name="T10" fmla="*/ 128056 w 977"/>
              <a:gd name="T11" fmla="*/ 127610 h 976"/>
              <a:gd name="T12" fmla="*/ 32104 w 977"/>
              <a:gd name="T13" fmla="*/ 31992 h 976"/>
              <a:gd name="T14" fmla="*/ 32104 w 977"/>
              <a:gd name="T15" fmla="*/ 318486 h 976"/>
              <a:gd name="T16" fmla="*/ 128056 w 977"/>
              <a:gd name="T17" fmla="*/ 223228 h 976"/>
              <a:gd name="T18" fmla="*/ 32104 w 977"/>
              <a:gd name="T19" fmla="*/ 318486 h 976"/>
              <a:gd name="T20" fmla="*/ 95952 w 977"/>
              <a:gd name="T21" fmla="*/ 95618 h 976"/>
              <a:gd name="T22" fmla="*/ 63848 w 977"/>
              <a:gd name="T23" fmla="*/ 63625 h 976"/>
              <a:gd name="T24" fmla="*/ 95952 w 977"/>
              <a:gd name="T25" fmla="*/ 286853 h 976"/>
              <a:gd name="T26" fmla="*/ 63848 w 977"/>
              <a:gd name="T27" fmla="*/ 254861 h 976"/>
              <a:gd name="T28" fmla="*/ 95952 w 977"/>
              <a:gd name="T29" fmla="*/ 286853 h 976"/>
              <a:gd name="T30" fmla="*/ 352064 w 977"/>
              <a:gd name="T31" fmla="*/ 159243 h 976"/>
              <a:gd name="T32" fmla="*/ 191904 w 977"/>
              <a:gd name="T33" fmla="*/ 0 h 976"/>
              <a:gd name="T34" fmla="*/ 352064 w 977"/>
              <a:gd name="T35" fmla="*/ 286853 h 976"/>
              <a:gd name="T36" fmla="*/ 256112 w 977"/>
              <a:gd name="T37" fmla="*/ 254861 h 976"/>
              <a:gd name="T38" fmla="*/ 224008 w 977"/>
              <a:gd name="T39" fmla="*/ 350479 h 976"/>
              <a:gd name="T40" fmla="*/ 191904 w 977"/>
              <a:gd name="T41" fmla="*/ 191235 h 976"/>
              <a:gd name="T42" fmla="*/ 287856 w 977"/>
              <a:gd name="T43" fmla="*/ 223228 h 976"/>
              <a:gd name="T44" fmla="*/ 319960 w 977"/>
              <a:gd name="T45" fmla="*/ 191235 h 976"/>
              <a:gd name="T46" fmla="*/ 352064 w 977"/>
              <a:gd name="T47" fmla="*/ 286853 h 976"/>
              <a:gd name="T48" fmla="*/ 319960 w 977"/>
              <a:gd name="T49" fmla="*/ 127610 h 976"/>
              <a:gd name="T50" fmla="*/ 224008 w 977"/>
              <a:gd name="T51" fmla="*/ 31992 h 976"/>
              <a:gd name="T52" fmla="*/ 287856 w 977"/>
              <a:gd name="T53" fmla="*/ 63625 h 976"/>
              <a:gd name="T54" fmla="*/ 256112 w 977"/>
              <a:gd name="T55" fmla="*/ 95618 h 976"/>
              <a:gd name="T56" fmla="*/ 287856 w 977"/>
              <a:gd name="T57" fmla="*/ 63625 h 976"/>
              <a:gd name="T58" fmla="*/ 287856 w 977"/>
              <a:gd name="T59" fmla="*/ 350479 h 976"/>
              <a:gd name="T60" fmla="*/ 256112 w 977"/>
              <a:gd name="T61" fmla="*/ 318846 h 976"/>
              <a:gd name="T62" fmla="*/ 352064 w 977"/>
              <a:gd name="T63" fmla="*/ 318846 h 976"/>
              <a:gd name="T64" fmla="*/ 319960 w 977"/>
              <a:gd name="T65" fmla="*/ 350479 h 976"/>
              <a:gd name="T66" fmla="*/ 352064 w 977"/>
              <a:gd name="T67" fmla="*/ 318846 h 9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977" h="976">
                <a:moveTo>
                  <a:pt x="443" y="0"/>
                </a:moveTo>
                <a:lnTo>
                  <a:pt x="443" y="443"/>
                </a:lnTo>
                <a:lnTo>
                  <a:pt x="0" y="443"/>
                </a:lnTo>
                <a:lnTo>
                  <a:pt x="0" y="0"/>
                </a:lnTo>
                <a:lnTo>
                  <a:pt x="443" y="0"/>
                </a:lnTo>
                <a:close/>
                <a:moveTo>
                  <a:pt x="443" y="532"/>
                </a:moveTo>
                <a:lnTo>
                  <a:pt x="443" y="975"/>
                </a:lnTo>
                <a:lnTo>
                  <a:pt x="0" y="975"/>
                </a:lnTo>
                <a:lnTo>
                  <a:pt x="0" y="532"/>
                </a:lnTo>
                <a:lnTo>
                  <a:pt x="443" y="532"/>
                </a:lnTo>
                <a:close/>
                <a:moveTo>
                  <a:pt x="89" y="355"/>
                </a:moveTo>
                <a:lnTo>
                  <a:pt x="355" y="355"/>
                </a:lnTo>
                <a:lnTo>
                  <a:pt x="355" y="89"/>
                </a:lnTo>
                <a:lnTo>
                  <a:pt x="89" y="89"/>
                </a:lnTo>
                <a:lnTo>
                  <a:pt x="89" y="355"/>
                </a:lnTo>
                <a:close/>
                <a:moveTo>
                  <a:pt x="89" y="886"/>
                </a:moveTo>
                <a:lnTo>
                  <a:pt x="355" y="886"/>
                </a:lnTo>
                <a:lnTo>
                  <a:pt x="355" y="621"/>
                </a:lnTo>
                <a:lnTo>
                  <a:pt x="89" y="621"/>
                </a:lnTo>
                <a:lnTo>
                  <a:pt x="89" y="886"/>
                </a:lnTo>
                <a:close/>
                <a:moveTo>
                  <a:pt x="266" y="177"/>
                </a:moveTo>
                <a:lnTo>
                  <a:pt x="266" y="266"/>
                </a:lnTo>
                <a:lnTo>
                  <a:pt x="177" y="266"/>
                </a:lnTo>
                <a:lnTo>
                  <a:pt x="177" y="177"/>
                </a:lnTo>
                <a:lnTo>
                  <a:pt x="266" y="177"/>
                </a:lnTo>
                <a:close/>
                <a:moveTo>
                  <a:pt x="266" y="798"/>
                </a:moveTo>
                <a:lnTo>
                  <a:pt x="177" y="798"/>
                </a:lnTo>
                <a:lnTo>
                  <a:pt x="177" y="709"/>
                </a:lnTo>
                <a:lnTo>
                  <a:pt x="266" y="709"/>
                </a:lnTo>
                <a:lnTo>
                  <a:pt x="266" y="798"/>
                </a:lnTo>
                <a:close/>
                <a:moveTo>
                  <a:pt x="976" y="0"/>
                </a:moveTo>
                <a:lnTo>
                  <a:pt x="976" y="443"/>
                </a:lnTo>
                <a:lnTo>
                  <a:pt x="532" y="443"/>
                </a:lnTo>
                <a:lnTo>
                  <a:pt x="532" y="0"/>
                </a:lnTo>
                <a:lnTo>
                  <a:pt x="976" y="0"/>
                </a:lnTo>
                <a:close/>
                <a:moveTo>
                  <a:pt x="976" y="798"/>
                </a:moveTo>
                <a:lnTo>
                  <a:pt x="710" y="798"/>
                </a:lnTo>
                <a:lnTo>
                  <a:pt x="710" y="709"/>
                </a:lnTo>
                <a:lnTo>
                  <a:pt x="621" y="709"/>
                </a:lnTo>
                <a:lnTo>
                  <a:pt x="621" y="975"/>
                </a:lnTo>
                <a:lnTo>
                  <a:pt x="532" y="975"/>
                </a:lnTo>
                <a:lnTo>
                  <a:pt x="532" y="532"/>
                </a:lnTo>
                <a:lnTo>
                  <a:pt x="798" y="532"/>
                </a:lnTo>
                <a:lnTo>
                  <a:pt x="798" y="621"/>
                </a:lnTo>
                <a:lnTo>
                  <a:pt x="887" y="621"/>
                </a:lnTo>
                <a:lnTo>
                  <a:pt x="887" y="532"/>
                </a:lnTo>
                <a:lnTo>
                  <a:pt x="976" y="532"/>
                </a:lnTo>
                <a:lnTo>
                  <a:pt x="976" y="798"/>
                </a:lnTo>
                <a:close/>
                <a:moveTo>
                  <a:pt x="621" y="355"/>
                </a:moveTo>
                <a:lnTo>
                  <a:pt x="887" y="355"/>
                </a:lnTo>
                <a:lnTo>
                  <a:pt x="887" y="89"/>
                </a:lnTo>
                <a:lnTo>
                  <a:pt x="621" y="89"/>
                </a:lnTo>
                <a:lnTo>
                  <a:pt x="621" y="355"/>
                </a:lnTo>
                <a:close/>
                <a:moveTo>
                  <a:pt x="798" y="177"/>
                </a:moveTo>
                <a:lnTo>
                  <a:pt x="798" y="266"/>
                </a:lnTo>
                <a:lnTo>
                  <a:pt x="710" y="266"/>
                </a:lnTo>
                <a:lnTo>
                  <a:pt x="710" y="177"/>
                </a:lnTo>
                <a:lnTo>
                  <a:pt x="798" y="177"/>
                </a:lnTo>
                <a:close/>
                <a:moveTo>
                  <a:pt x="798" y="887"/>
                </a:moveTo>
                <a:lnTo>
                  <a:pt x="798" y="975"/>
                </a:lnTo>
                <a:lnTo>
                  <a:pt x="710" y="975"/>
                </a:lnTo>
                <a:lnTo>
                  <a:pt x="710" y="887"/>
                </a:lnTo>
                <a:lnTo>
                  <a:pt x="798" y="887"/>
                </a:lnTo>
                <a:close/>
                <a:moveTo>
                  <a:pt x="976" y="887"/>
                </a:moveTo>
                <a:lnTo>
                  <a:pt x="976" y="975"/>
                </a:lnTo>
                <a:lnTo>
                  <a:pt x="887" y="975"/>
                </a:lnTo>
                <a:lnTo>
                  <a:pt x="887" y="887"/>
                </a:lnTo>
                <a:lnTo>
                  <a:pt x="976" y="887"/>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1" name="Freeform 40">
            <a:extLst>
              <a:ext uri="{FF2B5EF4-FFF2-40B4-BE49-F238E27FC236}">
                <a16:creationId xmlns:a16="http://schemas.microsoft.com/office/drawing/2014/main" id="{40471B49-4056-96CB-54E5-00E196EE5DA8}"/>
              </a:ext>
            </a:extLst>
          </p:cNvPr>
          <p:cNvSpPr>
            <a:spLocks noChangeArrowheads="1"/>
          </p:cNvSpPr>
          <p:nvPr/>
        </p:nvSpPr>
        <p:spPr bwMode="auto">
          <a:xfrm>
            <a:off x="10668794" y="2373312"/>
            <a:ext cx="447675" cy="350838"/>
          </a:xfrm>
          <a:custGeom>
            <a:avLst/>
            <a:gdLst>
              <a:gd name="T0" fmla="*/ 0 w 1243"/>
              <a:gd name="T1" fmla="*/ 350479 h 976"/>
              <a:gd name="T2" fmla="*/ 15847 w 1243"/>
              <a:gd name="T3" fmla="*/ 0 h 976"/>
              <a:gd name="T4" fmla="*/ 31334 w 1243"/>
              <a:gd name="T5" fmla="*/ 350479 h 976"/>
              <a:gd name="T6" fmla="*/ 23410 w 1243"/>
              <a:gd name="T7" fmla="*/ 0 h 976"/>
              <a:gd name="T8" fmla="*/ 31334 w 1243"/>
              <a:gd name="T9" fmla="*/ 350479 h 976"/>
              <a:gd name="T10" fmla="*/ 47181 w 1243"/>
              <a:gd name="T11" fmla="*/ 350479 h 976"/>
              <a:gd name="T12" fmla="*/ 54744 w 1243"/>
              <a:gd name="T13" fmla="*/ 0 h 976"/>
              <a:gd name="T14" fmla="*/ 94001 w 1243"/>
              <a:gd name="T15" fmla="*/ 350479 h 976"/>
              <a:gd name="T16" fmla="*/ 86438 w 1243"/>
              <a:gd name="T17" fmla="*/ 0 h 976"/>
              <a:gd name="T18" fmla="*/ 94001 w 1243"/>
              <a:gd name="T19" fmla="*/ 350479 h 976"/>
              <a:gd name="T20" fmla="*/ 117771 w 1243"/>
              <a:gd name="T21" fmla="*/ 350479 h 976"/>
              <a:gd name="T22" fmla="*/ 133258 w 1243"/>
              <a:gd name="T23" fmla="*/ 0 h 976"/>
              <a:gd name="T24" fmla="*/ 164592 w 1243"/>
              <a:gd name="T25" fmla="*/ 350479 h 976"/>
              <a:gd name="T26" fmla="*/ 157028 w 1243"/>
              <a:gd name="T27" fmla="*/ 0 h 976"/>
              <a:gd name="T28" fmla="*/ 164592 w 1243"/>
              <a:gd name="T29" fmla="*/ 350479 h 976"/>
              <a:gd name="T30" fmla="*/ 172515 w 1243"/>
              <a:gd name="T31" fmla="*/ 350479 h 976"/>
              <a:gd name="T32" fmla="*/ 180439 w 1243"/>
              <a:gd name="T33" fmla="*/ 0 h 976"/>
              <a:gd name="T34" fmla="*/ 196285 w 1243"/>
              <a:gd name="T35" fmla="*/ 350479 h 976"/>
              <a:gd name="T36" fmla="*/ 188362 w 1243"/>
              <a:gd name="T37" fmla="*/ 0 h 976"/>
              <a:gd name="T38" fmla="*/ 196285 w 1243"/>
              <a:gd name="T39" fmla="*/ 350479 h 976"/>
              <a:gd name="T40" fmla="*/ 219696 w 1243"/>
              <a:gd name="T41" fmla="*/ 350479 h 976"/>
              <a:gd name="T42" fmla="*/ 235182 w 1243"/>
              <a:gd name="T43" fmla="*/ 0 h 976"/>
              <a:gd name="T44" fmla="*/ 274440 w 1243"/>
              <a:gd name="T45" fmla="*/ 350479 h 976"/>
              <a:gd name="T46" fmla="*/ 258953 w 1243"/>
              <a:gd name="T47" fmla="*/ 0 h 976"/>
              <a:gd name="T48" fmla="*/ 274440 w 1243"/>
              <a:gd name="T49" fmla="*/ 350479 h 976"/>
              <a:gd name="T50" fmla="*/ 290286 w 1243"/>
              <a:gd name="T51" fmla="*/ 350479 h 976"/>
              <a:gd name="T52" fmla="*/ 306133 w 1243"/>
              <a:gd name="T53" fmla="*/ 0 h 976"/>
              <a:gd name="T54" fmla="*/ 337467 w 1243"/>
              <a:gd name="T55" fmla="*/ 350479 h 976"/>
              <a:gd name="T56" fmla="*/ 321620 w 1243"/>
              <a:gd name="T57" fmla="*/ 0 h 976"/>
              <a:gd name="T58" fmla="*/ 337467 w 1243"/>
              <a:gd name="T59" fmla="*/ 350479 h 976"/>
              <a:gd name="T60" fmla="*/ 345030 w 1243"/>
              <a:gd name="T61" fmla="*/ 350479 h 976"/>
              <a:gd name="T62" fmla="*/ 360877 w 1243"/>
              <a:gd name="T63" fmla="*/ 0 h 976"/>
              <a:gd name="T64" fmla="*/ 408058 w 1243"/>
              <a:gd name="T65" fmla="*/ 350479 h 976"/>
              <a:gd name="T66" fmla="*/ 384648 w 1243"/>
              <a:gd name="T67" fmla="*/ 0 h 976"/>
              <a:gd name="T68" fmla="*/ 408058 w 1243"/>
              <a:gd name="T69" fmla="*/ 350479 h 976"/>
              <a:gd name="T70" fmla="*/ 415621 w 1243"/>
              <a:gd name="T71" fmla="*/ 350479 h 976"/>
              <a:gd name="T72" fmla="*/ 423905 w 1243"/>
              <a:gd name="T73" fmla="*/ 0 h 976"/>
              <a:gd name="T74" fmla="*/ 447315 w 1243"/>
              <a:gd name="T75" fmla="*/ 350479 h 976"/>
              <a:gd name="T76" fmla="*/ 431468 w 1243"/>
              <a:gd name="T77" fmla="*/ 0 h 976"/>
              <a:gd name="T78" fmla="*/ 447315 w 1243"/>
              <a:gd name="T79" fmla="*/ 350479 h 97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43" h="976">
                <a:moveTo>
                  <a:pt x="44" y="975"/>
                </a:moveTo>
                <a:lnTo>
                  <a:pt x="0" y="975"/>
                </a:lnTo>
                <a:lnTo>
                  <a:pt x="0" y="0"/>
                </a:lnTo>
                <a:lnTo>
                  <a:pt x="44" y="0"/>
                </a:lnTo>
                <a:lnTo>
                  <a:pt x="44" y="975"/>
                </a:lnTo>
                <a:close/>
                <a:moveTo>
                  <a:pt x="87" y="975"/>
                </a:moveTo>
                <a:lnTo>
                  <a:pt x="65" y="975"/>
                </a:lnTo>
                <a:lnTo>
                  <a:pt x="65" y="0"/>
                </a:lnTo>
                <a:lnTo>
                  <a:pt x="87" y="0"/>
                </a:lnTo>
                <a:lnTo>
                  <a:pt x="87" y="975"/>
                </a:lnTo>
                <a:close/>
                <a:moveTo>
                  <a:pt x="152" y="975"/>
                </a:moveTo>
                <a:lnTo>
                  <a:pt x="131" y="975"/>
                </a:lnTo>
                <a:lnTo>
                  <a:pt x="131" y="0"/>
                </a:lnTo>
                <a:lnTo>
                  <a:pt x="152" y="0"/>
                </a:lnTo>
                <a:lnTo>
                  <a:pt x="152" y="975"/>
                </a:lnTo>
                <a:close/>
                <a:moveTo>
                  <a:pt x="261" y="975"/>
                </a:moveTo>
                <a:lnTo>
                  <a:pt x="240" y="975"/>
                </a:lnTo>
                <a:lnTo>
                  <a:pt x="240" y="0"/>
                </a:lnTo>
                <a:lnTo>
                  <a:pt x="261" y="0"/>
                </a:lnTo>
                <a:lnTo>
                  <a:pt x="261" y="975"/>
                </a:lnTo>
                <a:close/>
                <a:moveTo>
                  <a:pt x="370" y="975"/>
                </a:moveTo>
                <a:lnTo>
                  <a:pt x="327" y="975"/>
                </a:lnTo>
                <a:lnTo>
                  <a:pt x="327" y="0"/>
                </a:lnTo>
                <a:lnTo>
                  <a:pt x="370" y="0"/>
                </a:lnTo>
                <a:lnTo>
                  <a:pt x="370" y="975"/>
                </a:lnTo>
                <a:close/>
                <a:moveTo>
                  <a:pt x="457" y="975"/>
                </a:moveTo>
                <a:lnTo>
                  <a:pt x="436" y="975"/>
                </a:lnTo>
                <a:lnTo>
                  <a:pt x="436" y="0"/>
                </a:lnTo>
                <a:lnTo>
                  <a:pt x="457" y="0"/>
                </a:lnTo>
                <a:lnTo>
                  <a:pt x="457" y="975"/>
                </a:lnTo>
                <a:close/>
                <a:moveTo>
                  <a:pt x="501" y="975"/>
                </a:moveTo>
                <a:lnTo>
                  <a:pt x="479" y="975"/>
                </a:lnTo>
                <a:lnTo>
                  <a:pt x="479" y="0"/>
                </a:lnTo>
                <a:lnTo>
                  <a:pt x="501" y="0"/>
                </a:lnTo>
                <a:lnTo>
                  <a:pt x="501" y="975"/>
                </a:lnTo>
                <a:close/>
                <a:moveTo>
                  <a:pt x="545" y="975"/>
                </a:moveTo>
                <a:lnTo>
                  <a:pt x="523" y="975"/>
                </a:lnTo>
                <a:lnTo>
                  <a:pt x="523" y="0"/>
                </a:lnTo>
                <a:lnTo>
                  <a:pt x="545" y="0"/>
                </a:lnTo>
                <a:lnTo>
                  <a:pt x="545" y="975"/>
                </a:lnTo>
                <a:close/>
                <a:moveTo>
                  <a:pt x="653" y="975"/>
                </a:moveTo>
                <a:lnTo>
                  <a:pt x="610" y="975"/>
                </a:lnTo>
                <a:lnTo>
                  <a:pt x="610" y="0"/>
                </a:lnTo>
                <a:lnTo>
                  <a:pt x="653" y="0"/>
                </a:lnTo>
                <a:lnTo>
                  <a:pt x="653" y="975"/>
                </a:lnTo>
                <a:close/>
                <a:moveTo>
                  <a:pt x="762" y="975"/>
                </a:moveTo>
                <a:lnTo>
                  <a:pt x="719" y="975"/>
                </a:lnTo>
                <a:lnTo>
                  <a:pt x="719" y="0"/>
                </a:lnTo>
                <a:lnTo>
                  <a:pt x="762" y="0"/>
                </a:lnTo>
                <a:lnTo>
                  <a:pt x="762" y="975"/>
                </a:lnTo>
                <a:close/>
                <a:moveTo>
                  <a:pt x="850" y="975"/>
                </a:moveTo>
                <a:lnTo>
                  <a:pt x="806" y="975"/>
                </a:lnTo>
                <a:lnTo>
                  <a:pt x="806" y="0"/>
                </a:lnTo>
                <a:lnTo>
                  <a:pt x="850" y="0"/>
                </a:lnTo>
                <a:lnTo>
                  <a:pt x="850" y="975"/>
                </a:lnTo>
                <a:close/>
                <a:moveTo>
                  <a:pt x="937" y="975"/>
                </a:moveTo>
                <a:lnTo>
                  <a:pt x="893" y="975"/>
                </a:lnTo>
                <a:lnTo>
                  <a:pt x="893" y="0"/>
                </a:lnTo>
                <a:lnTo>
                  <a:pt x="937" y="0"/>
                </a:lnTo>
                <a:lnTo>
                  <a:pt x="937" y="975"/>
                </a:lnTo>
                <a:close/>
                <a:moveTo>
                  <a:pt x="1002" y="975"/>
                </a:moveTo>
                <a:lnTo>
                  <a:pt x="958" y="975"/>
                </a:lnTo>
                <a:lnTo>
                  <a:pt x="958" y="0"/>
                </a:lnTo>
                <a:lnTo>
                  <a:pt x="1002" y="0"/>
                </a:lnTo>
                <a:lnTo>
                  <a:pt x="1002" y="975"/>
                </a:lnTo>
                <a:close/>
                <a:moveTo>
                  <a:pt x="1133" y="975"/>
                </a:moveTo>
                <a:lnTo>
                  <a:pt x="1068" y="975"/>
                </a:lnTo>
                <a:lnTo>
                  <a:pt x="1068" y="0"/>
                </a:lnTo>
                <a:lnTo>
                  <a:pt x="1133" y="0"/>
                </a:lnTo>
                <a:lnTo>
                  <a:pt x="1133" y="975"/>
                </a:lnTo>
                <a:close/>
                <a:moveTo>
                  <a:pt x="1177" y="975"/>
                </a:moveTo>
                <a:lnTo>
                  <a:pt x="1154" y="975"/>
                </a:lnTo>
                <a:lnTo>
                  <a:pt x="1154" y="0"/>
                </a:lnTo>
                <a:lnTo>
                  <a:pt x="1177" y="0"/>
                </a:lnTo>
                <a:lnTo>
                  <a:pt x="1177" y="975"/>
                </a:lnTo>
                <a:close/>
                <a:moveTo>
                  <a:pt x="1242" y="975"/>
                </a:moveTo>
                <a:lnTo>
                  <a:pt x="1198" y="975"/>
                </a:lnTo>
                <a:lnTo>
                  <a:pt x="1198" y="0"/>
                </a:lnTo>
                <a:lnTo>
                  <a:pt x="1242" y="0"/>
                </a:lnTo>
                <a:lnTo>
                  <a:pt x="1242" y="975"/>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2" name="Freeform 41">
            <a:extLst>
              <a:ext uri="{FF2B5EF4-FFF2-40B4-BE49-F238E27FC236}">
                <a16:creationId xmlns:a16="http://schemas.microsoft.com/office/drawing/2014/main" id="{25C2BDA0-80D6-15AF-FCB8-52213F3A00A8}"/>
              </a:ext>
            </a:extLst>
          </p:cNvPr>
          <p:cNvSpPr>
            <a:spLocks noChangeArrowheads="1"/>
          </p:cNvSpPr>
          <p:nvPr/>
        </p:nvSpPr>
        <p:spPr bwMode="auto">
          <a:xfrm>
            <a:off x="11397456" y="2373312"/>
            <a:ext cx="377825" cy="377825"/>
          </a:xfrm>
          <a:custGeom>
            <a:avLst/>
            <a:gdLst>
              <a:gd name="T0" fmla="*/ 377466 w 1051"/>
              <a:gd name="T1" fmla="*/ 223244 h 1051"/>
              <a:gd name="T2" fmla="*/ 368119 w 1051"/>
              <a:gd name="T3" fmla="*/ 245532 h 1051"/>
              <a:gd name="T4" fmla="*/ 245892 w 1051"/>
              <a:gd name="T5" fmla="*/ 368119 h 1051"/>
              <a:gd name="T6" fmla="*/ 223244 w 1051"/>
              <a:gd name="T7" fmla="*/ 377466 h 1051"/>
              <a:gd name="T8" fmla="*/ 200955 w 1051"/>
              <a:gd name="T9" fmla="*/ 368119 h 1051"/>
              <a:gd name="T10" fmla="*/ 22648 w 1051"/>
              <a:gd name="T11" fmla="*/ 189811 h 1051"/>
              <a:gd name="T12" fmla="*/ 6471 w 1051"/>
              <a:gd name="T13" fmla="*/ 164647 h 1051"/>
              <a:gd name="T14" fmla="*/ 0 w 1051"/>
              <a:gd name="T15" fmla="*/ 135528 h 1051"/>
              <a:gd name="T16" fmla="*/ 0 w 1051"/>
              <a:gd name="T17" fmla="*/ 31995 h 1051"/>
              <a:gd name="T18" fmla="*/ 9347 w 1051"/>
              <a:gd name="T19" fmla="*/ 9347 h 1051"/>
              <a:gd name="T20" fmla="*/ 31995 w 1051"/>
              <a:gd name="T21" fmla="*/ 0 h 1051"/>
              <a:gd name="T22" fmla="*/ 135528 w 1051"/>
              <a:gd name="T23" fmla="*/ 0 h 1051"/>
              <a:gd name="T24" fmla="*/ 164647 w 1051"/>
              <a:gd name="T25" fmla="*/ 6471 h 1051"/>
              <a:gd name="T26" fmla="*/ 190171 w 1051"/>
              <a:gd name="T27" fmla="*/ 22648 h 1051"/>
              <a:gd name="T28" fmla="*/ 368119 w 1051"/>
              <a:gd name="T29" fmla="*/ 200596 h 1051"/>
              <a:gd name="T30" fmla="*/ 377466 w 1051"/>
              <a:gd name="T31" fmla="*/ 223244 h 1051"/>
              <a:gd name="T32" fmla="*/ 102095 w 1051"/>
              <a:gd name="T33" fmla="*/ 102095 h 1051"/>
              <a:gd name="T34" fmla="*/ 111442 w 1051"/>
              <a:gd name="T35" fmla="*/ 79807 h 1051"/>
              <a:gd name="T36" fmla="*/ 102095 w 1051"/>
              <a:gd name="T37" fmla="*/ 57159 h 1051"/>
              <a:gd name="T38" fmla="*/ 79807 w 1051"/>
              <a:gd name="T39" fmla="*/ 47812 h 1051"/>
              <a:gd name="T40" fmla="*/ 57159 w 1051"/>
              <a:gd name="T41" fmla="*/ 57159 h 1051"/>
              <a:gd name="T42" fmla="*/ 47812 w 1051"/>
              <a:gd name="T43" fmla="*/ 79807 h 1051"/>
              <a:gd name="T44" fmla="*/ 57159 w 1051"/>
              <a:gd name="T45" fmla="*/ 102095 h 1051"/>
              <a:gd name="T46" fmla="*/ 79807 w 1051"/>
              <a:gd name="T47" fmla="*/ 111442 h 1051"/>
              <a:gd name="T48" fmla="*/ 102095 w 1051"/>
              <a:gd name="T49" fmla="*/ 102095 h 10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51" h="1051">
                <a:moveTo>
                  <a:pt x="1050" y="621"/>
                </a:moveTo>
                <a:cubicBezTo>
                  <a:pt x="1050" y="645"/>
                  <a:pt x="1041" y="666"/>
                  <a:pt x="1024" y="683"/>
                </a:cubicBezTo>
                <a:lnTo>
                  <a:pt x="684" y="1024"/>
                </a:lnTo>
                <a:cubicBezTo>
                  <a:pt x="666" y="1041"/>
                  <a:pt x="645" y="1050"/>
                  <a:pt x="621" y="1050"/>
                </a:cubicBezTo>
                <a:cubicBezTo>
                  <a:pt x="596" y="1050"/>
                  <a:pt x="576" y="1041"/>
                  <a:pt x="559" y="1024"/>
                </a:cubicBezTo>
                <a:lnTo>
                  <a:pt x="63" y="528"/>
                </a:lnTo>
                <a:cubicBezTo>
                  <a:pt x="45" y="511"/>
                  <a:pt x="31" y="487"/>
                  <a:pt x="18" y="458"/>
                </a:cubicBezTo>
                <a:cubicBezTo>
                  <a:pt x="6" y="428"/>
                  <a:pt x="0" y="401"/>
                  <a:pt x="0" y="377"/>
                </a:cubicBezTo>
                <a:lnTo>
                  <a:pt x="0" y="89"/>
                </a:lnTo>
                <a:cubicBezTo>
                  <a:pt x="0" y="64"/>
                  <a:pt x="8" y="43"/>
                  <a:pt x="26" y="26"/>
                </a:cubicBezTo>
                <a:cubicBezTo>
                  <a:pt x="43" y="8"/>
                  <a:pt x="65" y="0"/>
                  <a:pt x="89" y="0"/>
                </a:cubicBezTo>
                <a:lnTo>
                  <a:pt x="377" y="0"/>
                </a:lnTo>
                <a:cubicBezTo>
                  <a:pt x="401" y="0"/>
                  <a:pt x="428" y="6"/>
                  <a:pt x="458" y="18"/>
                </a:cubicBezTo>
                <a:cubicBezTo>
                  <a:pt x="488" y="30"/>
                  <a:pt x="511" y="45"/>
                  <a:pt x="529" y="63"/>
                </a:cubicBezTo>
                <a:lnTo>
                  <a:pt x="1024" y="558"/>
                </a:lnTo>
                <a:cubicBezTo>
                  <a:pt x="1041" y="576"/>
                  <a:pt x="1050" y="597"/>
                  <a:pt x="1050" y="621"/>
                </a:cubicBezTo>
                <a:close/>
                <a:moveTo>
                  <a:pt x="284" y="284"/>
                </a:moveTo>
                <a:cubicBezTo>
                  <a:pt x="302" y="267"/>
                  <a:pt x="310" y="246"/>
                  <a:pt x="310" y="222"/>
                </a:cubicBezTo>
                <a:cubicBezTo>
                  <a:pt x="310" y="197"/>
                  <a:pt x="301" y="176"/>
                  <a:pt x="284" y="159"/>
                </a:cubicBezTo>
                <a:cubicBezTo>
                  <a:pt x="266" y="142"/>
                  <a:pt x="246" y="133"/>
                  <a:pt x="222" y="133"/>
                </a:cubicBezTo>
                <a:cubicBezTo>
                  <a:pt x="197" y="133"/>
                  <a:pt x="176" y="142"/>
                  <a:pt x="159" y="159"/>
                </a:cubicBezTo>
                <a:cubicBezTo>
                  <a:pt x="142" y="176"/>
                  <a:pt x="133" y="197"/>
                  <a:pt x="133" y="222"/>
                </a:cubicBezTo>
                <a:cubicBezTo>
                  <a:pt x="133" y="246"/>
                  <a:pt x="142" y="267"/>
                  <a:pt x="159" y="284"/>
                </a:cubicBezTo>
                <a:cubicBezTo>
                  <a:pt x="176" y="302"/>
                  <a:pt x="197" y="310"/>
                  <a:pt x="222" y="310"/>
                </a:cubicBezTo>
                <a:cubicBezTo>
                  <a:pt x="246" y="310"/>
                  <a:pt x="267" y="302"/>
                  <a:pt x="284" y="28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3" name="Freeform 42">
            <a:extLst>
              <a:ext uri="{FF2B5EF4-FFF2-40B4-BE49-F238E27FC236}">
                <a16:creationId xmlns:a16="http://schemas.microsoft.com/office/drawing/2014/main" id="{DFDC1F1B-BEB9-751F-D51E-1E51BAFEDD03}"/>
              </a:ext>
            </a:extLst>
          </p:cNvPr>
          <p:cNvSpPr>
            <a:spLocks noChangeArrowheads="1"/>
          </p:cNvSpPr>
          <p:nvPr/>
        </p:nvSpPr>
        <p:spPr bwMode="auto">
          <a:xfrm>
            <a:off x="12061031" y="2373312"/>
            <a:ext cx="473075" cy="377825"/>
          </a:xfrm>
          <a:custGeom>
            <a:avLst/>
            <a:gdLst>
              <a:gd name="T0" fmla="*/ 377094 w 1316"/>
              <a:gd name="T1" fmla="*/ 223244 h 1051"/>
              <a:gd name="T2" fmla="*/ 368107 w 1316"/>
              <a:gd name="T3" fmla="*/ 245532 h 1051"/>
              <a:gd name="T4" fmla="*/ 245524 w 1316"/>
              <a:gd name="T5" fmla="*/ 368119 h 1051"/>
              <a:gd name="T6" fmla="*/ 222877 w 1316"/>
              <a:gd name="T7" fmla="*/ 377466 h 1051"/>
              <a:gd name="T8" fmla="*/ 200590 w 1316"/>
              <a:gd name="T9" fmla="*/ 368119 h 1051"/>
              <a:gd name="T10" fmla="*/ 22647 w 1316"/>
              <a:gd name="T11" fmla="*/ 189811 h 1051"/>
              <a:gd name="T12" fmla="*/ 6830 w 1316"/>
              <a:gd name="T13" fmla="*/ 164647 h 1051"/>
              <a:gd name="T14" fmla="*/ 0 w 1316"/>
              <a:gd name="T15" fmla="*/ 135528 h 1051"/>
              <a:gd name="T16" fmla="*/ 0 w 1316"/>
              <a:gd name="T17" fmla="*/ 31995 h 1051"/>
              <a:gd name="T18" fmla="*/ 9706 w 1316"/>
              <a:gd name="T19" fmla="*/ 9347 h 1051"/>
              <a:gd name="T20" fmla="*/ 31994 w 1316"/>
              <a:gd name="T21" fmla="*/ 0 h 1051"/>
              <a:gd name="T22" fmla="*/ 135524 w 1316"/>
              <a:gd name="T23" fmla="*/ 0 h 1051"/>
              <a:gd name="T24" fmla="*/ 164282 w 1316"/>
              <a:gd name="T25" fmla="*/ 6471 h 1051"/>
              <a:gd name="T26" fmla="*/ 189805 w 1316"/>
              <a:gd name="T27" fmla="*/ 22648 h 1051"/>
              <a:gd name="T28" fmla="*/ 368107 w 1316"/>
              <a:gd name="T29" fmla="*/ 200596 h 1051"/>
              <a:gd name="T30" fmla="*/ 377094 w 1316"/>
              <a:gd name="T31" fmla="*/ 223244 h 1051"/>
              <a:gd name="T32" fmla="*/ 102452 w 1316"/>
              <a:gd name="T33" fmla="*/ 102095 h 1051"/>
              <a:gd name="T34" fmla="*/ 111798 w 1316"/>
              <a:gd name="T35" fmla="*/ 79807 h 1051"/>
              <a:gd name="T36" fmla="*/ 102452 w 1316"/>
              <a:gd name="T37" fmla="*/ 57159 h 1051"/>
              <a:gd name="T38" fmla="*/ 79804 w 1316"/>
              <a:gd name="T39" fmla="*/ 47812 h 1051"/>
              <a:gd name="T40" fmla="*/ 57157 w 1316"/>
              <a:gd name="T41" fmla="*/ 57159 h 1051"/>
              <a:gd name="T42" fmla="*/ 47811 w 1316"/>
              <a:gd name="T43" fmla="*/ 79807 h 1051"/>
              <a:gd name="T44" fmla="*/ 57157 w 1316"/>
              <a:gd name="T45" fmla="*/ 102095 h 1051"/>
              <a:gd name="T46" fmla="*/ 79804 w 1316"/>
              <a:gd name="T47" fmla="*/ 111442 h 1051"/>
              <a:gd name="T48" fmla="*/ 102452 w 1316"/>
              <a:gd name="T49" fmla="*/ 102095 h 1051"/>
              <a:gd name="T50" fmla="*/ 472716 w 1316"/>
              <a:gd name="T51" fmla="*/ 223244 h 1051"/>
              <a:gd name="T52" fmla="*/ 463729 w 1316"/>
              <a:gd name="T53" fmla="*/ 245532 h 1051"/>
              <a:gd name="T54" fmla="*/ 341146 w 1316"/>
              <a:gd name="T55" fmla="*/ 368119 h 1051"/>
              <a:gd name="T56" fmla="*/ 318499 w 1316"/>
              <a:gd name="T57" fmla="*/ 377466 h 1051"/>
              <a:gd name="T58" fmla="*/ 304120 w 1316"/>
              <a:gd name="T59" fmla="*/ 373871 h 1051"/>
              <a:gd name="T60" fmla="*/ 290819 w 1316"/>
              <a:gd name="T61" fmla="*/ 362726 h 1051"/>
              <a:gd name="T62" fmla="*/ 407650 w 1316"/>
              <a:gd name="T63" fmla="*/ 245532 h 1051"/>
              <a:gd name="T64" fmla="*/ 416996 w 1316"/>
              <a:gd name="T65" fmla="*/ 223244 h 1051"/>
              <a:gd name="T66" fmla="*/ 407650 w 1316"/>
              <a:gd name="T67" fmla="*/ 200596 h 1051"/>
              <a:gd name="T68" fmla="*/ 229707 w 1316"/>
              <a:gd name="T69" fmla="*/ 22648 h 1051"/>
              <a:gd name="T70" fmla="*/ 204184 w 1316"/>
              <a:gd name="T71" fmla="*/ 6471 h 1051"/>
              <a:gd name="T72" fmla="*/ 175067 w 1316"/>
              <a:gd name="T73" fmla="*/ 0 h 1051"/>
              <a:gd name="T74" fmla="*/ 230786 w 1316"/>
              <a:gd name="T75" fmla="*/ 0 h 1051"/>
              <a:gd name="T76" fmla="*/ 260263 w 1316"/>
              <a:gd name="T77" fmla="*/ 6471 h 1051"/>
              <a:gd name="T78" fmla="*/ 285427 w 1316"/>
              <a:gd name="T79" fmla="*/ 22648 h 1051"/>
              <a:gd name="T80" fmla="*/ 463729 w 1316"/>
              <a:gd name="T81" fmla="*/ 200596 h 1051"/>
              <a:gd name="T82" fmla="*/ 472716 w 1316"/>
              <a:gd name="T83" fmla="*/ 223244 h 10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316" h="1051">
                <a:moveTo>
                  <a:pt x="1049" y="621"/>
                </a:moveTo>
                <a:cubicBezTo>
                  <a:pt x="1049" y="645"/>
                  <a:pt x="1041" y="666"/>
                  <a:pt x="1024" y="683"/>
                </a:cubicBezTo>
                <a:lnTo>
                  <a:pt x="683" y="1024"/>
                </a:lnTo>
                <a:cubicBezTo>
                  <a:pt x="665" y="1041"/>
                  <a:pt x="644" y="1050"/>
                  <a:pt x="620" y="1050"/>
                </a:cubicBezTo>
                <a:cubicBezTo>
                  <a:pt x="596" y="1050"/>
                  <a:pt x="575" y="1041"/>
                  <a:pt x="558" y="1024"/>
                </a:cubicBezTo>
                <a:lnTo>
                  <a:pt x="63" y="528"/>
                </a:lnTo>
                <a:cubicBezTo>
                  <a:pt x="46" y="511"/>
                  <a:pt x="31" y="487"/>
                  <a:pt x="19" y="458"/>
                </a:cubicBezTo>
                <a:cubicBezTo>
                  <a:pt x="7" y="428"/>
                  <a:pt x="0" y="401"/>
                  <a:pt x="0" y="377"/>
                </a:cubicBezTo>
                <a:lnTo>
                  <a:pt x="0" y="89"/>
                </a:lnTo>
                <a:cubicBezTo>
                  <a:pt x="0" y="64"/>
                  <a:pt x="9" y="43"/>
                  <a:pt x="27" y="26"/>
                </a:cubicBezTo>
                <a:cubicBezTo>
                  <a:pt x="44" y="8"/>
                  <a:pt x="65" y="0"/>
                  <a:pt x="89" y="0"/>
                </a:cubicBezTo>
                <a:lnTo>
                  <a:pt x="377" y="0"/>
                </a:lnTo>
                <a:cubicBezTo>
                  <a:pt x="402" y="0"/>
                  <a:pt x="428" y="6"/>
                  <a:pt x="457" y="18"/>
                </a:cubicBezTo>
                <a:cubicBezTo>
                  <a:pt x="487" y="30"/>
                  <a:pt x="511" y="45"/>
                  <a:pt x="528" y="63"/>
                </a:cubicBezTo>
                <a:lnTo>
                  <a:pt x="1024" y="558"/>
                </a:lnTo>
                <a:cubicBezTo>
                  <a:pt x="1041" y="576"/>
                  <a:pt x="1049" y="597"/>
                  <a:pt x="1049" y="621"/>
                </a:cubicBezTo>
                <a:close/>
                <a:moveTo>
                  <a:pt x="285" y="284"/>
                </a:moveTo>
                <a:cubicBezTo>
                  <a:pt x="302" y="267"/>
                  <a:pt x="311" y="246"/>
                  <a:pt x="311" y="222"/>
                </a:cubicBezTo>
                <a:cubicBezTo>
                  <a:pt x="311" y="197"/>
                  <a:pt x="302" y="176"/>
                  <a:pt x="285" y="159"/>
                </a:cubicBezTo>
                <a:cubicBezTo>
                  <a:pt x="268" y="142"/>
                  <a:pt x="246" y="133"/>
                  <a:pt x="222" y="133"/>
                </a:cubicBezTo>
                <a:cubicBezTo>
                  <a:pt x="197" y="133"/>
                  <a:pt x="177" y="142"/>
                  <a:pt x="159" y="159"/>
                </a:cubicBezTo>
                <a:cubicBezTo>
                  <a:pt x="142" y="176"/>
                  <a:pt x="133" y="197"/>
                  <a:pt x="133" y="222"/>
                </a:cubicBezTo>
                <a:cubicBezTo>
                  <a:pt x="133" y="246"/>
                  <a:pt x="142" y="267"/>
                  <a:pt x="159" y="284"/>
                </a:cubicBezTo>
                <a:cubicBezTo>
                  <a:pt x="177" y="302"/>
                  <a:pt x="197" y="310"/>
                  <a:pt x="222" y="310"/>
                </a:cubicBezTo>
                <a:cubicBezTo>
                  <a:pt x="246" y="310"/>
                  <a:pt x="268" y="302"/>
                  <a:pt x="285" y="284"/>
                </a:cubicBezTo>
                <a:close/>
                <a:moveTo>
                  <a:pt x="1315" y="621"/>
                </a:moveTo>
                <a:cubicBezTo>
                  <a:pt x="1315" y="645"/>
                  <a:pt x="1307" y="666"/>
                  <a:pt x="1290" y="683"/>
                </a:cubicBezTo>
                <a:lnTo>
                  <a:pt x="949" y="1024"/>
                </a:lnTo>
                <a:cubicBezTo>
                  <a:pt x="931" y="1041"/>
                  <a:pt x="910" y="1050"/>
                  <a:pt x="886" y="1050"/>
                </a:cubicBezTo>
                <a:cubicBezTo>
                  <a:pt x="870" y="1050"/>
                  <a:pt x="856" y="1046"/>
                  <a:pt x="846" y="1040"/>
                </a:cubicBezTo>
                <a:cubicBezTo>
                  <a:pt x="835" y="1033"/>
                  <a:pt x="823" y="1023"/>
                  <a:pt x="809" y="1009"/>
                </a:cubicBezTo>
                <a:lnTo>
                  <a:pt x="1134" y="683"/>
                </a:lnTo>
                <a:cubicBezTo>
                  <a:pt x="1152" y="666"/>
                  <a:pt x="1160" y="645"/>
                  <a:pt x="1160" y="621"/>
                </a:cubicBezTo>
                <a:cubicBezTo>
                  <a:pt x="1160" y="597"/>
                  <a:pt x="1152" y="576"/>
                  <a:pt x="1134" y="558"/>
                </a:cubicBezTo>
                <a:lnTo>
                  <a:pt x="639" y="63"/>
                </a:lnTo>
                <a:cubicBezTo>
                  <a:pt x="621" y="45"/>
                  <a:pt x="598" y="30"/>
                  <a:pt x="568" y="18"/>
                </a:cubicBezTo>
                <a:cubicBezTo>
                  <a:pt x="539" y="6"/>
                  <a:pt x="512" y="0"/>
                  <a:pt x="487" y="0"/>
                </a:cubicBezTo>
                <a:lnTo>
                  <a:pt x="642" y="0"/>
                </a:lnTo>
                <a:cubicBezTo>
                  <a:pt x="667" y="0"/>
                  <a:pt x="694" y="6"/>
                  <a:pt x="724" y="18"/>
                </a:cubicBezTo>
                <a:cubicBezTo>
                  <a:pt x="753" y="30"/>
                  <a:pt x="777" y="45"/>
                  <a:pt x="794" y="63"/>
                </a:cubicBezTo>
                <a:lnTo>
                  <a:pt x="1290" y="558"/>
                </a:lnTo>
                <a:cubicBezTo>
                  <a:pt x="1307" y="576"/>
                  <a:pt x="1315" y="597"/>
                  <a:pt x="1315" y="6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4" name="Freeform 43">
            <a:extLst>
              <a:ext uri="{FF2B5EF4-FFF2-40B4-BE49-F238E27FC236}">
                <a16:creationId xmlns:a16="http://schemas.microsoft.com/office/drawing/2014/main" id="{B16F2AA8-9CDA-D543-5719-C5EAA1D15FD2}"/>
              </a:ext>
            </a:extLst>
          </p:cNvPr>
          <p:cNvSpPr>
            <a:spLocks noChangeArrowheads="1"/>
          </p:cNvSpPr>
          <p:nvPr/>
        </p:nvSpPr>
        <p:spPr bwMode="auto">
          <a:xfrm>
            <a:off x="12821444" y="2373312"/>
            <a:ext cx="419100" cy="384175"/>
          </a:xfrm>
          <a:custGeom>
            <a:avLst/>
            <a:gdLst>
              <a:gd name="T0" fmla="*/ 415133 w 1162"/>
              <a:gd name="T1" fmla="*/ 119762 h 1065"/>
              <a:gd name="T2" fmla="*/ 327490 w 1162"/>
              <a:gd name="T3" fmla="*/ 372992 h 1065"/>
              <a:gd name="T4" fmla="*/ 66003 w 1162"/>
              <a:gd name="T5" fmla="*/ 383814 h 1065"/>
              <a:gd name="T6" fmla="*/ 3967 w 1162"/>
              <a:gd name="T7" fmla="*/ 337641 h 1065"/>
              <a:gd name="T8" fmla="*/ 4328 w 1162"/>
              <a:gd name="T9" fmla="*/ 299043 h 1065"/>
              <a:gd name="T10" fmla="*/ 4689 w 1162"/>
              <a:gd name="T11" fmla="*/ 284614 h 1065"/>
              <a:gd name="T12" fmla="*/ 5771 w 1162"/>
              <a:gd name="T13" fmla="*/ 274514 h 1065"/>
              <a:gd name="T14" fmla="*/ 14066 w 1162"/>
              <a:gd name="T15" fmla="*/ 262610 h 1065"/>
              <a:gd name="T16" fmla="*/ 32821 w 1162"/>
              <a:gd name="T17" fmla="*/ 216797 h 1065"/>
              <a:gd name="T18" fmla="*/ 32821 w 1162"/>
              <a:gd name="T19" fmla="*/ 202368 h 1065"/>
              <a:gd name="T20" fmla="*/ 41117 w 1162"/>
              <a:gd name="T21" fmla="*/ 189743 h 1065"/>
              <a:gd name="T22" fmla="*/ 58068 w 1162"/>
              <a:gd name="T23" fmla="*/ 144291 h 1065"/>
              <a:gd name="T24" fmla="*/ 57347 w 1162"/>
              <a:gd name="T25" fmla="*/ 129141 h 1065"/>
              <a:gd name="T26" fmla="*/ 68528 w 1162"/>
              <a:gd name="T27" fmla="*/ 115794 h 1065"/>
              <a:gd name="T28" fmla="*/ 86200 w 1162"/>
              <a:gd name="T29" fmla="*/ 70703 h 1065"/>
              <a:gd name="T30" fmla="*/ 84758 w 1162"/>
              <a:gd name="T31" fmla="*/ 57716 h 1065"/>
              <a:gd name="T32" fmla="*/ 91610 w 1162"/>
              <a:gd name="T33" fmla="*/ 47255 h 1065"/>
              <a:gd name="T34" fmla="*/ 99906 w 1162"/>
              <a:gd name="T35" fmla="*/ 34630 h 1065"/>
              <a:gd name="T36" fmla="*/ 107480 w 1162"/>
              <a:gd name="T37" fmla="*/ 16593 h 1065"/>
              <a:gd name="T38" fmla="*/ 119022 w 1162"/>
              <a:gd name="T39" fmla="*/ 2886 h 1065"/>
              <a:gd name="T40" fmla="*/ 139940 w 1162"/>
              <a:gd name="T41" fmla="*/ 1443 h 1065"/>
              <a:gd name="T42" fmla="*/ 152564 w 1162"/>
              <a:gd name="T43" fmla="*/ 0 h 1065"/>
              <a:gd name="T44" fmla="*/ 371131 w 1162"/>
              <a:gd name="T45" fmla="*/ 13708 h 1065"/>
              <a:gd name="T46" fmla="*/ 307292 w 1162"/>
              <a:gd name="T47" fmla="*/ 272710 h 1065"/>
              <a:gd name="T48" fmla="*/ 257159 w 1162"/>
              <a:gd name="T49" fmla="*/ 319965 h 1065"/>
              <a:gd name="T50" fmla="*/ 30657 w 1162"/>
              <a:gd name="T51" fmla="*/ 323573 h 1065"/>
              <a:gd name="T52" fmla="*/ 66364 w 1162"/>
              <a:gd name="T53" fmla="*/ 351710 h 1065"/>
              <a:gd name="T54" fmla="*/ 310899 w 1162"/>
              <a:gd name="T55" fmla="*/ 348102 h 1065"/>
              <a:gd name="T56" fmla="*/ 394574 w 1162"/>
              <a:gd name="T57" fmla="*/ 90903 h 1065"/>
              <a:gd name="T58" fmla="*/ 410805 w 1162"/>
              <a:gd name="T59" fmla="*/ 87296 h 1065"/>
              <a:gd name="T60" fmla="*/ 124432 w 1162"/>
              <a:gd name="T61" fmla="*/ 157638 h 1065"/>
              <a:gd name="T62" fmla="*/ 281324 w 1162"/>
              <a:gd name="T63" fmla="*/ 159802 h 1065"/>
              <a:gd name="T64" fmla="*/ 292144 w 1162"/>
              <a:gd name="T65" fmla="*/ 151866 h 1065"/>
              <a:gd name="T66" fmla="*/ 296832 w 1162"/>
              <a:gd name="T67" fmla="*/ 130223 h 1065"/>
              <a:gd name="T68" fmla="*/ 139940 w 1162"/>
              <a:gd name="T69" fmla="*/ 128058 h 1065"/>
              <a:gd name="T70" fmla="*/ 129120 w 1162"/>
              <a:gd name="T71" fmla="*/ 135994 h 1065"/>
              <a:gd name="T72" fmla="*/ 144629 w 1162"/>
              <a:gd name="T73" fmla="*/ 88018 h 1065"/>
              <a:gd name="T74" fmla="*/ 150400 w 1162"/>
              <a:gd name="T75" fmla="*/ 95954 h 1065"/>
              <a:gd name="T76" fmla="*/ 308735 w 1162"/>
              <a:gd name="T77" fmla="*/ 93428 h 1065"/>
              <a:gd name="T78" fmla="*/ 318112 w 1162"/>
              <a:gd name="T79" fmla="*/ 71785 h 1065"/>
              <a:gd name="T80" fmla="*/ 312341 w 1162"/>
              <a:gd name="T81" fmla="*/ 63849 h 1065"/>
              <a:gd name="T82" fmla="*/ 154007 w 1162"/>
              <a:gd name="T83" fmla="*/ 66374 h 1065"/>
              <a:gd name="T84" fmla="*/ 144629 w 1162"/>
              <a:gd name="T85" fmla="*/ 88018 h 10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62" h="1065">
                <a:moveTo>
                  <a:pt x="1139" y="242"/>
                </a:moveTo>
                <a:cubicBezTo>
                  <a:pt x="1157" y="269"/>
                  <a:pt x="1161" y="298"/>
                  <a:pt x="1151" y="332"/>
                </a:cubicBezTo>
                <a:lnTo>
                  <a:pt x="961" y="959"/>
                </a:lnTo>
                <a:cubicBezTo>
                  <a:pt x="952" y="989"/>
                  <a:pt x="935" y="1014"/>
                  <a:pt x="908" y="1034"/>
                </a:cubicBezTo>
                <a:cubicBezTo>
                  <a:pt x="882" y="1054"/>
                  <a:pt x="853" y="1064"/>
                  <a:pt x="823" y="1064"/>
                </a:cubicBezTo>
                <a:lnTo>
                  <a:pt x="183" y="1064"/>
                </a:lnTo>
                <a:cubicBezTo>
                  <a:pt x="148" y="1064"/>
                  <a:pt x="113" y="1052"/>
                  <a:pt x="80" y="1027"/>
                </a:cubicBezTo>
                <a:cubicBezTo>
                  <a:pt x="47" y="1002"/>
                  <a:pt x="24" y="972"/>
                  <a:pt x="11" y="936"/>
                </a:cubicBezTo>
                <a:cubicBezTo>
                  <a:pt x="0" y="905"/>
                  <a:pt x="0" y="876"/>
                  <a:pt x="10" y="848"/>
                </a:cubicBezTo>
                <a:cubicBezTo>
                  <a:pt x="10" y="846"/>
                  <a:pt x="11" y="839"/>
                  <a:pt x="12" y="829"/>
                </a:cubicBezTo>
                <a:cubicBezTo>
                  <a:pt x="13" y="818"/>
                  <a:pt x="14" y="810"/>
                  <a:pt x="15" y="804"/>
                </a:cubicBezTo>
                <a:cubicBezTo>
                  <a:pt x="15" y="800"/>
                  <a:pt x="15" y="795"/>
                  <a:pt x="13" y="789"/>
                </a:cubicBezTo>
                <a:cubicBezTo>
                  <a:pt x="12" y="782"/>
                  <a:pt x="10" y="778"/>
                  <a:pt x="11" y="775"/>
                </a:cubicBezTo>
                <a:cubicBezTo>
                  <a:pt x="12" y="770"/>
                  <a:pt x="13" y="765"/>
                  <a:pt x="16" y="761"/>
                </a:cubicBezTo>
                <a:cubicBezTo>
                  <a:pt x="19" y="756"/>
                  <a:pt x="24" y="750"/>
                  <a:pt x="28" y="744"/>
                </a:cubicBezTo>
                <a:cubicBezTo>
                  <a:pt x="33" y="737"/>
                  <a:pt x="36" y="733"/>
                  <a:pt x="39" y="728"/>
                </a:cubicBezTo>
                <a:cubicBezTo>
                  <a:pt x="50" y="710"/>
                  <a:pt x="60" y="689"/>
                  <a:pt x="70" y="665"/>
                </a:cubicBezTo>
                <a:cubicBezTo>
                  <a:pt x="80" y="640"/>
                  <a:pt x="87" y="619"/>
                  <a:pt x="91" y="601"/>
                </a:cubicBezTo>
                <a:cubicBezTo>
                  <a:pt x="92" y="597"/>
                  <a:pt x="92" y="590"/>
                  <a:pt x="91" y="580"/>
                </a:cubicBezTo>
                <a:cubicBezTo>
                  <a:pt x="90" y="571"/>
                  <a:pt x="90" y="565"/>
                  <a:pt x="91" y="561"/>
                </a:cubicBezTo>
                <a:cubicBezTo>
                  <a:pt x="92" y="556"/>
                  <a:pt x="96" y="549"/>
                  <a:pt x="103" y="542"/>
                </a:cubicBezTo>
                <a:cubicBezTo>
                  <a:pt x="109" y="534"/>
                  <a:pt x="113" y="528"/>
                  <a:pt x="114" y="526"/>
                </a:cubicBezTo>
                <a:cubicBezTo>
                  <a:pt x="124" y="509"/>
                  <a:pt x="134" y="488"/>
                  <a:pt x="144" y="462"/>
                </a:cubicBezTo>
                <a:cubicBezTo>
                  <a:pt x="153" y="436"/>
                  <a:pt x="159" y="415"/>
                  <a:pt x="161" y="400"/>
                </a:cubicBezTo>
                <a:cubicBezTo>
                  <a:pt x="161" y="395"/>
                  <a:pt x="161" y="388"/>
                  <a:pt x="159" y="377"/>
                </a:cubicBezTo>
                <a:cubicBezTo>
                  <a:pt x="158" y="367"/>
                  <a:pt x="158" y="360"/>
                  <a:pt x="159" y="358"/>
                </a:cubicBezTo>
                <a:cubicBezTo>
                  <a:pt x="161" y="352"/>
                  <a:pt x="166" y="345"/>
                  <a:pt x="175" y="337"/>
                </a:cubicBezTo>
                <a:cubicBezTo>
                  <a:pt x="183" y="329"/>
                  <a:pt x="188" y="323"/>
                  <a:pt x="190" y="321"/>
                </a:cubicBezTo>
                <a:cubicBezTo>
                  <a:pt x="199" y="309"/>
                  <a:pt x="209" y="290"/>
                  <a:pt x="219" y="263"/>
                </a:cubicBezTo>
                <a:cubicBezTo>
                  <a:pt x="230" y="236"/>
                  <a:pt x="237" y="213"/>
                  <a:pt x="239" y="196"/>
                </a:cubicBezTo>
                <a:cubicBezTo>
                  <a:pt x="239" y="192"/>
                  <a:pt x="238" y="186"/>
                  <a:pt x="236" y="178"/>
                </a:cubicBezTo>
                <a:cubicBezTo>
                  <a:pt x="235" y="170"/>
                  <a:pt x="234" y="164"/>
                  <a:pt x="235" y="160"/>
                </a:cubicBezTo>
                <a:cubicBezTo>
                  <a:pt x="236" y="156"/>
                  <a:pt x="238" y="151"/>
                  <a:pt x="241" y="147"/>
                </a:cubicBezTo>
                <a:cubicBezTo>
                  <a:pt x="245" y="142"/>
                  <a:pt x="249" y="137"/>
                  <a:pt x="254" y="131"/>
                </a:cubicBezTo>
                <a:cubicBezTo>
                  <a:pt x="259" y="125"/>
                  <a:pt x="263" y="121"/>
                  <a:pt x="266" y="117"/>
                </a:cubicBezTo>
                <a:cubicBezTo>
                  <a:pt x="269" y="111"/>
                  <a:pt x="273" y="104"/>
                  <a:pt x="277" y="96"/>
                </a:cubicBezTo>
                <a:cubicBezTo>
                  <a:pt x="281" y="87"/>
                  <a:pt x="284" y="78"/>
                  <a:pt x="287" y="71"/>
                </a:cubicBezTo>
                <a:cubicBezTo>
                  <a:pt x="290" y="63"/>
                  <a:pt x="294" y="55"/>
                  <a:pt x="298" y="46"/>
                </a:cubicBezTo>
                <a:cubicBezTo>
                  <a:pt x="303" y="37"/>
                  <a:pt x="307" y="30"/>
                  <a:pt x="312" y="24"/>
                </a:cubicBezTo>
                <a:cubicBezTo>
                  <a:pt x="317" y="18"/>
                  <a:pt x="323" y="13"/>
                  <a:pt x="330" y="8"/>
                </a:cubicBezTo>
                <a:cubicBezTo>
                  <a:pt x="338" y="3"/>
                  <a:pt x="346" y="0"/>
                  <a:pt x="355" y="0"/>
                </a:cubicBezTo>
                <a:cubicBezTo>
                  <a:pt x="364" y="0"/>
                  <a:pt x="375" y="1"/>
                  <a:pt x="388" y="4"/>
                </a:cubicBezTo>
                <a:lnTo>
                  <a:pt x="387" y="6"/>
                </a:lnTo>
                <a:cubicBezTo>
                  <a:pt x="405" y="2"/>
                  <a:pt x="417" y="0"/>
                  <a:pt x="423" y="0"/>
                </a:cubicBezTo>
                <a:lnTo>
                  <a:pt x="950" y="0"/>
                </a:lnTo>
                <a:cubicBezTo>
                  <a:pt x="984" y="0"/>
                  <a:pt x="1011" y="13"/>
                  <a:pt x="1029" y="38"/>
                </a:cubicBezTo>
                <a:cubicBezTo>
                  <a:pt x="1048" y="64"/>
                  <a:pt x="1052" y="94"/>
                  <a:pt x="1042" y="129"/>
                </a:cubicBezTo>
                <a:lnTo>
                  <a:pt x="852" y="756"/>
                </a:lnTo>
                <a:cubicBezTo>
                  <a:pt x="835" y="811"/>
                  <a:pt x="819" y="847"/>
                  <a:pt x="802" y="863"/>
                </a:cubicBezTo>
                <a:cubicBezTo>
                  <a:pt x="786" y="879"/>
                  <a:pt x="756" y="887"/>
                  <a:pt x="713" y="887"/>
                </a:cubicBezTo>
                <a:lnTo>
                  <a:pt x="111" y="887"/>
                </a:lnTo>
                <a:cubicBezTo>
                  <a:pt x="99" y="887"/>
                  <a:pt x="90" y="890"/>
                  <a:pt x="85" y="897"/>
                </a:cubicBezTo>
                <a:cubicBezTo>
                  <a:pt x="80" y="904"/>
                  <a:pt x="79" y="914"/>
                  <a:pt x="84" y="927"/>
                </a:cubicBezTo>
                <a:cubicBezTo>
                  <a:pt x="95" y="959"/>
                  <a:pt x="128" y="975"/>
                  <a:pt x="184" y="975"/>
                </a:cubicBezTo>
                <a:lnTo>
                  <a:pt x="823" y="975"/>
                </a:lnTo>
                <a:cubicBezTo>
                  <a:pt x="837" y="975"/>
                  <a:pt x="850" y="972"/>
                  <a:pt x="862" y="965"/>
                </a:cubicBezTo>
                <a:cubicBezTo>
                  <a:pt x="875" y="957"/>
                  <a:pt x="883" y="948"/>
                  <a:pt x="886" y="936"/>
                </a:cubicBezTo>
                <a:lnTo>
                  <a:pt x="1094" y="252"/>
                </a:lnTo>
                <a:cubicBezTo>
                  <a:pt x="1097" y="242"/>
                  <a:pt x="1099" y="229"/>
                  <a:pt x="1098" y="212"/>
                </a:cubicBezTo>
                <a:cubicBezTo>
                  <a:pt x="1115" y="219"/>
                  <a:pt x="1129" y="229"/>
                  <a:pt x="1139" y="242"/>
                </a:cubicBezTo>
                <a:close/>
                <a:moveTo>
                  <a:pt x="344" y="421"/>
                </a:moveTo>
                <a:cubicBezTo>
                  <a:pt x="342" y="427"/>
                  <a:pt x="342" y="432"/>
                  <a:pt x="345" y="437"/>
                </a:cubicBezTo>
                <a:cubicBezTo>
                  <a:pt x="348" y="441"/>
                  <a:pt x="353" y="443"/>
                  <a:pt x="359" y="443"/>
                </a:cubicBezTo>
                <a:lnTo>
                  <a:pt x="780" y="443"/>
                </a:lnTo>
                <a:cubicBezTo>
                  <a:pt x="786" y="443"/>
                  <a:pt x="792" y="441"/>
                  <a:pt x="798" y="437"/>
                </a:cubicBezTo>
                <a:cubicBezTo>
                  <a:pt x="804" y="432"/>
                  <a:pt x="808" y="427"/>
                  <a:pt x="810" y="421"/>
                </a:cubicBezTo>
                <a:lnTo>
                  <a:pt x="824" y="377"/>
                </a:lnTo>
                <a:cubicBezTo>
                  <a:pt x="826" y="371"/>
                  <a:pt x="826" y="366"/>
                  <a:pt x="823" y="361"/>
                </a:cubicBezTo>
                <a:cubicBezTo>
                  <a:pt x="820" y="357"/>
                  <a:pt x="815" y="355"/>
                  <a:pt x="809" y="355"/>
                </a:cubicBezTo>
                <a:lnTo>
                  <a:pt x="388" y="355"/>
                </a:lnTo>
                <a:cubicBezTo>
                  <a:pt x="382" y="355"/>
                  <a:pt x="376" y="357"/>
                  <a:pt x="370" y="361"/>
                </a:cubicBezTo>
                <a:cubicBezTo>
                  <a:pt x="364" y="366"/>
                  <a:pt x="360" y="371"/>
                  <a:pt x="358" y="377"/>
                </a:cubicBezTo>
                <a:lnTo>
                  <a:pt x="344" y="421"/>
                </a:lnTo>
                <a:close/>
                <a:moveTo>
                  <a:pt x="401" y="244"/>
                </a:moveTo>
                <a:cubicBezTo>
                  <a:pt x="400" y="250"/>
                  <a:pt x="400" y="255"/>
                  <a:pt x="403" y="259"/>
                </a:cubicBezTo>
                <a:cubicBezTo>
                  <a:pt x="406" y="264"/>
                  <a:pt x="410" y="266"/>
                  <a:pt x="417" y="266"/>
                </a:cubicBezTo>
                <a:lnTo>
                  <a:pt x="838" y="266"/>
                </a:lnTo>
                <a:cubicBezTo>
                  <a:pt x="844" y="266"/>
                  <a:pt x="850" y="264"/>
                  <a:pt x="856" y="259"/>
                </a:cubicBezTo>
                <a:cubicBezTo>
                  <a:pt x="861" y="255"/>
                  <a:pt x="865" y="250"/>
                  <a:pt x="867" y="244"/>
                </a:cubicBezTo>
                <a:lnTo>
                  <a:pt x="882" y="199"/>
                </a:lnTo>
                <a:cubicBezTo>
                  <a:pt x="883" y="193"/>
                  <a:pt x="883" y="188"/>
                  <a:pt x="880" y="184"/>
                </a:cubicBezTo>
                <a:cubicBezTo>
                  <a:pt x="877" y="179"/>
                  <a:pt x="873" y="177"/>
                  <a:pt x="866" y="177"/>
                </a:cubicBezTo>
                <a:lnTo>
                  <a:pt x="445" y="177"/>
                </a:lnTo>
                <a:cubicBezTo>
                  <a:pt x="439" y="177"/>
                  <a:pt x="433" y="179"/>
                  <a:pt x="427" y="184"/>
                </a:cubicBezTo>
                <a:cubicBezTo>
                  <a:pt x="422" y="188"/>
                  <a:pt x="418" y="193"/>
                  <a:pt x="416" y="199"/>
                </a:cubicBezTo>
                <a:lnTo>
                  <a:pt x="401" y="24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5" name="Freeform 44">
            <a:extLst>
              <a:ext uri="{FF2B5EF4-FFF2-40B4-BE49-F238E27FC236}">
                <a16:creationId xmlns:a16="http://schemas.microsoft.com/office/drawing/2014/main" id="{303F4DF7-0ABE-3034-7595-C680B5ABE3E6}"/>
              </a:ext>
            </a:extLst>
          </p:cNvPr>
          <p:cNvSpPr>
            <a:spLocks noChangeArrowheads="1"/>
          </p:cNvSpPr>
          <p:nvPr/>
        </p:nvSpPr>
        <p:spPr bwMode="auto">
          <a:xfrm>
            <a:off x="13518356" y="2373312"/>
            <a:ext cx="319088" cy="377825"/>
          </a:xfrm>
          <a:custGeom>
            <a:avLst/>
            <a:gdLst>
              <a:gd name="T0" fmla="*/ 289982 w 888"/>
              <a:gd name="T1" fmla="*/ 0 h 1049"/>
              <a:gd name="T2" fmla="*/ 300762 w 888"/>
              <a:gd name="T3" fmla="*/ 2161 h 1049"/>
              <a:gd name="T4" fmla="*/ 314057 w 888"/>
              <a:gd name="T5" fmla="*/ 12246 h 1049"/>
              <a:gd name="T6" fmla="*/ 318729 w 888"/>
              <a:gd name="T7" fmla="*/ 27734 h 1049"/>
              <a:gd name="T8" fmla="*/ 318729 w 888"/>
              <a:gd name="T9" fmla="*/ 349731 h 1049"/>
              <a:gd name="T10" fmla="*/ 314057 w 888"/>
              <a:gd name="T11" fmla="*/ 365219 h 1049"/>
              <a:gd name="T12" fmla="*/ 300762 w 888"/>
              <a:gd name="T13" fmla="*/ 375304 h 1049"/>
              <a:gd name="T14" fmla="*/ 289982 w 888"/>
              <a:gd name="T15" fmla="*/ 377105 h 1049"/>
              <a:gd name="T16" fmla="*/ 269141 w 888"/>
              <a:gd name="T17" fmla="*/ 369181 h 1049"/>
              <a:gd name="T18" fmla="*/ 159544 w 888"/>
              <a:gd name="T19" fmla="*/ 263289 h 1049"/>
              <a:gd name="T20" fmla="*/ 49588 w 888"/>
              <a:gd name="T21" fmla="*/ 369181 h 1049"/>
              <a:gd name="T22" fmla="*/ 28747 w 888"/>
              <a:gd name="T23" fmla="*/ 377465 h 1049"/>
              <a:gd name="T24" fmla="*/ 17967 w 888"/>
              <a:gd name="T25" fmla="*/ 375304 h 1049"/>
              <a:gd name="T26" fmla="*/ 5031 w 888"/>
              <a:gd name="T27" fmla="*/ 365219 h 1049"/>
              <a:gd name="T28" fmla="*/ 0 w 888"/>
              <a:gd name="T29" fmla="*/ 349731 h 1049"/>
              <a:gd name="T30" fmla="*/ 0 w 888"/>
              <a:gd name="T31" fmla="*/ 27734 h 1049"/>
              <a:gd name="T32" fmla="*/ 5031 w 888"/>
              <a:gd name="T33" fmla="*/ 12246 h 1049"/>
              <a:gd name="T34" fmla="*/ 17967 w 888"/>
              <a:gd name="T35" fmla="*/ 2161 h 1049"/>
              <a:gd name="T36" fmla="*/ 28747 w 888"/>
              <a:gd name="T37" fmla="*/ 0 h 1049"/>
              <a:gd name="T38" fmla="*/ 289982 w 888"/>
              <a:gd name="T39" fmla="*/ 0 h 10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88" h="1049">
                <a:moveTo>
                  <a:pt x="807" y="0"/>
                </a:moveTo>
                <a:cubicBezTo>
                  <a:pt x="817" y="0"/>
                  <a:pt x="827" y="2"/>
                  <a:pt x="837" y="6"/>
                </a:cubicBezTo>
                <a:cubicBezTo>
                  <a:pt x="852" y="12"/>
                  <a:pt x="865" y="22"/>
                  <a:pt x="874" y="34"/>
                </a:cubicBezTo>
                <a:cubicBezTo>
                  <a:pt x="882" y="47"/>
                  <a:pt x="887" y="62"/>
                  <a:pt x="887" y="77"/>
                </a:cubicBezTo>
                <a:lnTo>
                  <a:pt x="887" y="971"/>
                </a:lnTo>
                <a:cubicBezTo>
                  <a:pt x="887" y="986"/>
                  <a:pt x="883" y="1001"/>
                  <a:pt x="874" y="1014"/>
                </a:cubicBezTo>
                <a:cubicBezTo>
                  <a:pt x="865" y="1026"/>
                  <a:pt x="852" y="1036"/>
                  <a:pt x="837" y="1042"/>
                </a:cubicBezTo>
                <a:cubicBezTo>
                  <a:pt x="828" y="1046"/>
                  <a:pt x="818" y="1047"/>
                  <a:pt x="807" y="1047"/>
                </a:cubicBezTo>
                <a:cubicBezTo>
                  <a:pt x="784" y="1047"/>
                  <a:pt x="765" y="1040"/>
                  <a:pt x="749" y="1025"/>
                </a:cubicBezTo>
                <a:lnTo>
                  <a:pt x="444" y="731"/>
                </a:lnTo>
                <a:lnTo>
                  <a:pt x="138" y="1025"/>
                </a:lnTo>
                <a:cubicBezTo>
                  <a:pt x="121" y="1041"/>
                  <a:pt x="102" y="1048"/>
                  <a:pt x="80" y="1048"/>
                </a:cubicBezTo>
                <a:cubicBezTo>
                  <a:pt x="70" y="1048"/>
                  <a:pt x="60" y="1046"/>
                  <a:pt x="50" y="1042"/>
                </a:cubicBezTo>
                <a:cubicBezTo>
                  <a:pt x="35" y="1036"/>
                  <a:pt x="23" y="1026"/>
                  <a:pt x="14" y="1014"/>
                </a:cubicBezTo>
                <a:cubicBezTo>
                  <a:pt x="5" y="1001"/>
                  <a:pt x="0" y="986"/>
                  <a:pt x="0" y="971"/>
                </a:cubicBezTo>
                <a:lnTo>
                  <a:pt x="0" y="77"/>
                </a:lnTo>
                <a:cubicBezTo>
                  <a:pt x="0" y="62"/>
                  <a:pt x="5" y="47"/>
                  <a:pt x="14" y="34"/>
                </a:cubicBezTo>
                <a:cubicBezTo>
                  <a:pt x="23" y="22"/>
                  <a:pt x="35" y="12"/>
                  <a:pt x="50" y="6"/>
                </a:cubicBezTo>
                <a:cubicBezTo>
                  <a:pt x="60" y="2"/>
                  <a:pt x="70" y="0"/>
                  <a:pt x="80" y="0"/>
                </a:cubicBezTo>
                <a:lnTo>
                  <a:pt x="807" y="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6" name="Freeform 45">
            <a:extLst>
              <a:ext uri="{FF2B5EF4-FFF2-40B4-BE49-F238E27FC236}">
                <a16:creationId xmlns:a16="http://schemas.microsoft.com/office/drawing/2014/main" id="{B3563AE2-FA7C-AB31-4743-A86BDF333985}"/>
              </a:ext>
            </a:extLst>
          </p:cNvPr>
          <p:cNvSpPr>
            <a:spLocks noChangeArrowheads="1"/>
          </p:cNvSpPr>
          <p:nvPr/>
        </p:nvSpPr>
        <p:spPr bwMode="auto">
          <a:xfrm>
            <a:off x="14118431" y="2373312"/>
            <a:ext cx="415925" cy="384175"/>
          </a:xfrm>
          <a:custGeom>
            <a:avLst/>
            <a:gdLst>
              <a:gd name="T0" fmla="*/ 415565 w 1154"/>
              <a:gd name="T1" fmla="*/ 207779 h 1065"/>
              <a:gd name="T2" fmla="*/ 415565 w 1154"/>
              <a:gd name="T3" fmla="*/ 312029 h 1065"/>
              <a:gd name="T4" fmla="*/ 413402 w 1154"/>
              <a:gd name="T5" fmla="*/ 317440 h 1065"/>
              <a:gd name="T6" fmla="*/ 407635 w 1154"/>
              <a:gd name="T7" fmla="*/ 319965 h 1065"/>
              <a:gd name="T8" fmla="*/ 351770 w 1154"/>
              <a:gd name="T9" fmla="*/ 319965 h 1065"/>
              <a:gd name="T10" fmla="*/ 351770 w 1154"/>
              <a:gd name="T11" fmla="*/ 360006 h 1065"/>
              <a:gd name="T12" fmla="*/ 344562 w 1154"/>
              <a:gd name="T13" fmla="*/ 376960 h 1065"/>
              <a:gd name="T14" fmla="*/ 327622 w 1154"/>
              <a:gd name="T15" fmla="*/ 383814 h 1065"/>
              <a:gd name="T16" fmla="*/ 87943 w 1154"/>
              <a:gd name="T17" fmla="*/ 383814 h 1065"/>
              <a:gd name="T18" fmla="*/ 71003 w 1154"/>
              <a:gd name="T19" fmla="*/ 376960 h 1065"/>
              <a:gd name="T20" fmla="*/ 63794 w 1154"/>
              <a:gd name="T21" fmla="*/ 360006 h 1065"/>
              <a:gd name="T22" fmla="*/ 63794 w 1154"/>
              <a:gd name="T23" fmla="*/ 319965 h 1065"/>
              <a:gd name="T24" fmla="*/ 7929 w 1154"/>
              <a:gd name="T25" fmla="*/ 319965 h 1065"/>
              <a:gd name="T26" fmla="*/ 2523 w 1154"/>
              <a:gd name="T27" fmla="*/ 317440 h 1065"/>
              <a:gd name="T28" fmla="*/ 0 w 1154"/>
              <a:gd name="T29" fmla="*/ 312029 h 1065"/>
              <a:gd name="T30" fmla="*/ 0 w 1154"/>
              <a:gd name="T31" fmla="*/ 207779 h 1065"/>
              <a:gd name="T32" fmla="*/ 14056 w 1154"/>
              <a:gd name="T33" fmla="*/ 173871 h 1065"/>
              <a:gd name="T34" fmla="*/ 47936 w 1154"/>
              <a:gd name="T35" fmla="*/ 159802 h 1065"/>
              <a:gd name="T36" fmla="*/ 63794 w 1154"/>
              <a:gd name="T37" fmla="*/ 159802 h 1065"/>
              <a:gd name="T38" fmla="*/ 63794 w 1154"/>
              <a:gd name="T39" fmla="*/ 23808 h 1065"/>
              <a:gd name="T40" fmla="*/ 71003 w 1154"/>
              <a:gd name="T41" fmla="*/ 6854 h 1065"/>
              <a:gd name="T42" fmla="*/ 87943 w 1154"/>
              <a:gd name="T43" fmla="*/ 0 h 1065"/>
              <a:gd name="T44" fmla="*/ 255898 w 1154"/>
              <a:gd name="T45" fmla="*/ 0 h 1065"/>
              <a:gd name="T46" fmla="*/ 277884 w 1154"/>
              <a:gd name="T47" fmla="*/ 5050 h 1065"/>
              <a:gd name="T48" fmla="*/ 296626 w 1154"/>
              <a:gd name="T49" fmla="*/ 16954 h 1065"/>
              <a:gd name="T50" fmla="*/ 334830 w 1154"/>
              <a:gd name="T51" fmla="*/ 54831 h 1065"/>
              <a:gd name="T52" fmla="*/ 346724 w 1154"/>
              <a:gd name="T53" fmla="*/ 73949 h 1065"/>
              <a:gd name="T54" fmla="*/ 351770 w 1154"/>
              <a:gd name="T55" fmla="*/ 95954 h 1065"/>
              <a:gd name="T56" fmla="*/ 351770 w 1154"/>
              <a:gd name="T57" fmla="*/ 159802 h 1065"/>
              <a:gd name="T58" fmla="*/ 367629 w 1154"/>
              <a:gd name="T59" fmla="*/ 159802 h 1065"/>
              <a:gd name="T60" fmla="*/ 401508 w 1154"/>
              <a:gd name="T61" fmla="*/ 173871 h 1065"/>
              <a:gd name="T62" fmla="*/ 415565 w 1154"/>
              <a:gd name="T63" fmla="*/ 207779 h 1065"/>
              <a:gd name="T64" fmla="*/ 95872 w 1154"/>
              <a:gd name="T65" fmla="*/ 191907 h 1065"/>
              <a:gd name="T66" fmla="*/ 319693 w 1154"/>
              <a:gd name="T67" fmla="*/ 191907 h 1065"/>
              <a:gd name="T68" fmla="*/ 319693 w 1154"/>
              <a:gd name="T69" fmla="*/ 95954 h 1065"/>
              <a:gd name="T70" fmla="*/ 279686 w 1154"/>
              <a:gd name="T71" fmla="*/ 95954 h 1065"/>
              <a:gd name="T72" fmla="*/ 262746 w 1154"/>
              <a:gd name="T73" fmla="*/ 88739 h 1065"/>
              <a:gd name="T74" fmla="*/ 255898 w 1154"/>
              <a:gd name="T75" fmla="*/ 71785 h 1065"/>
              <a:gd name="T76" fmla="*/ 255898 w 1154"/>
              <a:gd name="T77" fmla="*/ 31744 h 1065"/>
              <a:gd name="T78" fmla="*/ 95872 w 1154"/>
              <a:gd name="T79" fmla="*/ 31744 h 1065"/>
              <a:gd name="T80" fmla="*/ 95872 w 1154"/>
              <a:gd name="T81" fmla="*/ 191907 h 1065"/>
              <a:gd name="T82" fmla="*/ 95872 w 1154"/>
              <a:gd name="T83" fmla="*/ 351710 h 1065"/>
              <a:gd name="T84" fmla="*/ 319693 w 1154"/>
              <a:gd name="T85" fmla="*/ 351710 h 1065"/>
              <a:gd name="T86" fmla="*/ 319693 w 1154"/>
              <a:gd name="T87" fmla="*/ 287861 h 1065"/>
              <a:gd name="T88" fmla="*/ 95872 w 1154"/>
              <a:gd name="T89" fmla="*/ 287861 h 1065"/>
              <a:gd name="T90" fmla="*/ 95872 w 1154"/>
              <a:gd name="T91" fmla="*/ 351710 h 1065"/>
              <a:gd name="T92" fmla="*/ 378802 w 1154"/>
              <a:gd name="T93" fmla="*/ 219322 h 1065"/>
              <a:gd name="T94" fmla="*/ 383487 w 1154"/>
              <a:gd name="T95" fmla="*/ 207779 h 1065"/>
              <a:gd name="T96" fmla="*/ 378802 w 1154"/>
              <a:gd name="T97" fmla="*/ 196597 h 1065"/>
              <a:gd name="T98" fmla="*/ 367629 w 1154"/>
              <a:gd name="T99" fmla="*/ 191907 h 1065"/>
              <a:gd name="T100" fmla="*/ 356456 w 1154"/>
              <a:gd name="T101" fmla="*/ 196597 h 1065"/>
              <a:gd name="T102" fmla="*/ 351770 w 1154"/>
              <a:gd name="T103" fmla="*/ 207779 h 1065"/>
              <a:gd name="T104" fmla="*/ 356456 w 1154"/>
              <a:gd name="T105" fmla="*/ 219322 h 1065"/>
              <a:gd name="T106" fmla="*/ 367629 w 1154"/>
              <a:gd name="T107" fmla="*/ 224012 h 1065"/>
              <a:gd name="T108" fmla="*/ 378802 w 1154"/>
              <a:gd name="T109" fmla="*/ 219322 h 10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54" h="1065">
                <a:moveTo>
                  <a:pt x="1153" y="576"/>
                </a:moveTo>
                <a:lnTo>
                  <a:pt x="1153" y="865"/>
                </a:lnTo>
                <a:cubicBezTo>
                  <a:pt x="1153" y="871"/>
                  <a:pt x="1151" y="876"/>
                  <a:pt x="1147" y="880"/>
                </a:cubicBezTo>
                <a:cubicBezTo>
                  <a:pt x="1142" y="885"/>
                  <a:pt x="1137" y="887"/>
                  <a:pt x="1131" y="887"/>
                </a:cubicBezTo>
                <a:lnTo>
                  <a:pt x="976" y="887"/>
                </a:lnTo>
                <a:lnTo>
                  <a:pt x="976" y="998"/>
                </a:lnTo>
                <a:cubicBezTo>
                  <a:pt x="976" y="1016"/>
                  <a:pt x="969" y="1032"/>
                  <a:pt x="956" y="1045"/>
                </a:cubicBezTo>
                <a:cubicBezTo>
                  <a:pt x="943" y="1058"/>
                  <a:pt x="928" y="1064"/>
                  <a:pt x="909" y="1064"/>
                </a:cubicBezTo>
                <a:lnTo>
                  <a:pt x="244" y="1064"/>
                </a:lnTo>
                <a:cubicBezTo>
                  <a:pt x="226" y="1064"/>
                  <a:pt x="210" y="1058"/>
                  <a:pt x="197" y="1045"/>
                </a:cubicBezTo>
                <a:cubicBezTo>
                  <a:pt x="184" y="1032"/>
                  <a:pt x="177" y="1016"/>
                  <a:pt x="177" y="998"/>
                </a:cubicBezTo>
                <a:lnTo>
                  <a:pt x="177" y="887"/>
                </a:lnTo>
                <a:lnTo>
                  <a:pt x="22" y="887"/>
                </a:lnTo>
                <a:cubicBezTo>
                  <a:pt x="16" y="887"/>
                  <a:pt x="11" y="885"/>
                  <a:pt x="7" y="880"/>
                </a:cubicBezTo>
                <a:cubicBezTo>
                  <a:pt x="2" y="876"/>
                  <a:pt x="0" y="871"/>
                  <a:pt x="0" y="865"/>
                </a:cubicBezTo>
                <a:lnTo>
                  <a:pt x="0" y="576"/>
                </a:lnTo>
                <a:cubicBezTo>
                  <a:pt x="0" y="540"/>
                  <a:pt x="13" y="509"/>
                  <a:pt x="39" y="482"/>
                </a:cubicBezTo>
                <a:cubicBezTo>
                  <a:pt x="65" y="456"/>
                  <a:pt x="97" y="443"/>
                  <a:pt x="133" y="443"/>
                </a:cubicBezTo>
                <a:lnTo>
                  <a:pt x="177" y="443"/>
                </a:lnTo>
                <a:lnTo>
                  <a:pt x="177" y="66"/>
                </a:lnTo>
                <a:cubicBezTo>
                  <a:pt x="177" y="48"/>
                  <a:pt x="184" y="32"/>
                  <a:pt x="197" y="19"/>
                </a:cubicBezTo>
                <a:cubicBezTo>
                  <a:pt x="210" y="6"/>
                  <a:pt x="226" y="0"/>
                  <a:pt x="244" y="0"/>
                </a:cubicBezTo>
                <a:lnTo>
                  <a:pt x="710" y="0"/>
                </a:lnTo>
                <a:cubicBezTo>
                  <a:pt x="728" y="0"/>
                  <a:pt x="748" y="4"/>
                  <a:pt x="771" y="14"/>
                </a:cubicBezTo>
                <a:cubicBezTo>
                  <a:pt x="793" y="23"/>
                  <a:pt x="810" y="34"/>
                  <a:pt x="823" y="47"/>
                </a:cubicBezTo>
                <a:lnTo>
                  <a:pt x="929" y="152"/>
                </a:lnTo>
                <a:cubicBezTo>
                  <a:pt x="942" y="165"/>
                  <a:pt x="953" y="183"/>
                  <a:pt x="962" y="205"/>
                </a:cubicBezTo>
                <a:cubicBezTo>
                  <a:pt x="971" y="227"/>
                  <a:pt x="976" y="247"/>
                  <a:pt x="976" y="266"/>
                </a:cubicBezTo>
                <a:lnTo>
                  <a:pt x="976" y="443"/>
                </a:lnTo>
                <a:lnTo>
                  <a:pt x="1020" y="443"/>
                </a:lnTo>
                <a:cubicBezTo>
                  <a:pt x="1057" y="443"/>
                  <a:pt x="1088" y="455"/>
                  <a:pt x="1114" y="482"/>
                </a:cubicBezTo>
                <a:cubicBezTo>
                  <a:pt x="1140" y="508"/>
                  <a:pt x="1153" y="540"/>
                  <a:pt x="1153" y="576"/>
                </a:cubicBezTo>
                <a:close/>
                <a:moveTo>
                  <a:pt x="266" y="532"/>
                </a:moveTo>
                <a:lnTo>
                  <a:pt x="887" y="532"/>
                </a:lnTo>
                <a:lnTo>
                  <a:pt x="887" y="266"/>
                </a:lnTo>
                <a:lnTo>
                  <a:pt x="776" y="266"/>
                </a:lnTo>
                <a:cubicBezTo>
                  <a:pt x="758" y="266"/>
                  <a:pt x="742" y="259"/>
                  <a:pt x="729" y="246"/>
                </a:cubicBezTo>
                <a:cubicBezTo>
                  <a:pt x="716" y="234"/>
                  <a:pt x="710" y="218"/>
                  <a:pt x="710" y="199"/>
                </a:cubicBezTo>
                <a:lnTo>
                  <a:pt x="710" y="88"/>
                </a:lnTo>
                <a:lnTo>
                  <a:pt x="266" y="88"/>
                </a:lnTo>
                <a:lnTo>
                  <a:pt x="266" y="532"/>
                </a:lnTo>
                <a:close/>
                <a:moveTo>
                  <a:pt x="266" y="975"/>
                </a:moveTo>
                <a:lnTo>
                  <a:pt x="887" y="975"/>
                </a:lnTo>
                <a:lnTo>
                  <a:pt x="887" y="798"/>
                </a:lnTo>
                <a:lnTo>
                  <a:pt x="266" y="798"/>
                </a:lnTo>
                <a:lnTo>
                  <a:pt x="266" y="975"/>
                </a:lnTo>
                <a:close/>
                <a:moveTo>
                  <a:pt x="1051" y="608"/>
                </a:moveTo>
                <a:cubicBezTo>
                  <a:pt x="1060" y="599"/>
                  <a:pt x="1064" y="588"/>
                  <a:pt x="1064" y="576"/>
                </a:cubicBezTo>
                <a:cubicBezTo>
                  <a:pt x="1064" y="564"/>
                  <a:pt x="1060" y="554"/>
                  <a:pt x="1051" y="545"/>
                </a:cubicBezTo>
                <a:cubicBezTo>
                  <a:pt x="1042" y="536"/>
                  <a:pt x="1032" y="532"/>
                  <a:pt x="1020" y="532"/>
                </a:cubicBezTo>
                <a:cubicBezTo>
                  <a:pt x="1008" y="532"/>
                  <a:pt x="998" y="536"/>
                  <a:pt x="989" y="545"/>
                </a:cubicBezTo>
                <a:cubicBezTo>
                  <a:pt x="980" y="554"/>
                  <a:pt x="976" y="564"/>
                  <a:pt x="976" y="576"/>
                </a:cubicBezTo>
                <a:cubicBezTo>
                  <a:pt x="976" y="588"/>
                  <a:pt x="980" y="599"/>
                  <a:pt x="989" y="608"/>
                </a:cubicBezTo>
                <a:cubicBezTo>
                  <a:pt x="998" y="616"/>
                  <a:pt x="1008" y="621"/>
                  <a:pt x="1020" y="621"/>
                </a:cubicBezTo>
                <a:cubicBezTo>
                  <a:pt x="1032" y="621"/>
                  <a:pt x="1042" y="616"/>
                  <a:pt x="1051" y="60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7" name="Freeform 46">
            <a:extLst>
              <a:ext uri="{FF2B5EF4-FFF2-40B4-BE49-F238E27FC236}">
                <a16:creationId xmlns:a16="http://schemas.microsoft.com/office/drawing/2014/main" id="{B168CC39-5E09-671E-DC04-C4DCB1CE9F49}"/>
              </a:ext>
            </a:extLst>
          </p:cNvPr>
          <p:cNvSpPr>
            <a:spLocks noChangeArrowheads="1"/>
          </p:cNvSpPr>
          <p:nvPr/>
        </p:nvSpPr>
        <p:spPr bwMode="auto">
          <a:xfrm>
            <a:off x="14815344" y="2341562"/>
            <a:ext cx="479425" cy="415925"/>
          </a:xfrm>
          <a:custGeom>
            <a:avLst/>
            <a:gdLst>
              <a:gd name="T0" fmla="*/ 460349 w 1332"/>
              <a:gd name="T1" fmla="*/ 82536 h 1154"/>
              <a:gd name="T2" fmla="*/ 479065 w 1332"/>
              <a:gd name="T3" fmla="*/ 127949 h 1154"/>
              <a:gd name="T4" fmla="*/ 479065 w 1332"/>
              <a:gd name="T5" fmla="*/ 351770 h 1154"/>
              <a:gd name="T6" fmla="*/ 460349 w 1332"/>
              <a:gd name="T7" fmla="*/ 396823 h 1154"/>
              <a:gd name="T8" fmla="*/ 415358 w 1332"/>
              <a:gd name="T9" fmla="*/ 415565 h 1154"/>
              <a:gd name="T10" fmla="*/ 64067 w 1332"/>
              <a:gd name="T11" fmla="*/ 415565 h 1154"/>
              <a:gd name="T12" fmla="*/ 18716 w 1332"/>
              <a:gd name="T13" fmla="*/ 396823 h 1154"/>
              <a:gd name="T14" fmla="*/ 0 w 1332"/>
              <a:gd name="T15" fmla="*/ 351770 h 1154"/>
              <a:gd name="T16" fmla="*/ 0 w 1332"/>
              <a:gd name="T17" fmla="*/ 127949 h 1154"/>
              <a:gd name="T18" fmla="*/ 18716 w 1332"/>
              <a:gd name="T19" fmla="*/ 82536 h 1154"/>
              <a:gd name="T20" fmla="*/ 64067 w 1332"/>
              <a:gd name="T21" fmla="*/ 64155 h 1154"/>
              <a:gd name="T22" fmla="*/ 119856 w 1332"/>
              <a:gd name="T23" fmla="*/ 64155 h 1154"/>
              <a:gd name="T24" fmla="*/ 132454 w 1332"/>
              <a:gd name="T25" fmla="*/ 29915 h 1154"/>
              <a:gd name="T26" fmla="*/ 150090 w 1332"/>
              <a:gd name="T27" fmla="*/ 9011 h 1154"/>
              <a:gd name="T28" fmla="*/ 175645 w 1332"/>
              <a:gd name="T29" fmla="*/ 0 h 1154"/>
              <a:gd name="T30" fmla="*/ 303420 w 1332"/>
              <a:gd name="T31" fmla="*/ 0 h 1154"/>
              <a:gd name="T32" fmla="*/ 329335 w 1332"/>
              <a:gd name="T33" fmla="*/ 9011 h 1154"/>
              <a:gd name="T34" fmla="*/ 346611 w 1332"/>
              <a:gd name="T35" fmla="*/ 29915 h 1154"/>
              <a:gd name="T36" fmla="*/ 359209 w 1332"/>
              <a:gd name="T37" fmla="*/ 64155 h 1154"/>
              <a:gd name="T38" fmla="*/ 415358 w 1332"/>
              <a:gd name="T39" fmla="*/ 64155 h 1154"/>
              <a:gd name="T40" fmla="*/ 460349 w 1332"/>
              <a:gd name="T41" fmla="*/ 82536 h 1154"/>
              <a:gd name="T42" fmla="*/ 160528 w 1332"/>
              <a:gd name="T43" fmla="*/ 318972 h 1154"/>
              <a:gd name="T44" fmla="*/ 239713 w 1332"/>
              <a:gd name="T45" fmla="*/ 351770 h 1154"/>
              <a:gd name="T46" fmla="*/ 318537 w 1332"/>
              <a:gd name="T47" fmla="*/ 318972 h 1154"/>
              <a:gd name="T48" fmla="*/ 351290 w 1332"/>
              <a:gd name="T49" fmla="*/ 239679 h 1154"/>
              <a:gd name="T50" fmla="*/ 318537 w 1332"/>
              <a:gd name="T51" fmla="*/ 160747 h 1154"/>
              <a:gd name="T52" fmla="*/ 239713 w 1332"/>
              <a:gd name="T53" fmla="*/ 127949 h 1154"/>
              <a:gd name="T54" fmla="*/ 160528 w 1332"/>
              <a:gd name="T55" fmla="*/ 160747 h 1154"/>
              <a:gd name="T56" fmla="*/ 127775 w 1332"/>
              <a:gd name="T57" fmla="*/ 239679 h 1154"/>
              <a:gd name="T58" fmla="*/ 160528 w 1332"/>
              <a:gd name="T59" fmla="*/ 318972 h 1154"/>
              <a:gd name="T60" fmla="*/ 188963 w 1332"/>
              <a:gd name="T61" fmla="*/ 188860 h 1154"/>
              <a:gd name="T62" fmla="*/ 239713 w 1332"/>
              <a:gd name="T63" fmla="*/ 167956 h 1154"/>
              <a:gd name="T64" fmla="*/ 290462 w 1332"/>
              <a:gd name="T65" fmla="*/ 188860 h 1154"/>
              <a:gd name="T66" fmla="*/ 311338 w 1332"/>
              <a:gd name="T67" fmla="*/ 239679 h 1154"/>
              <a:gd name="T68" fmla="*/ 290462 w 1332"/>
              <a:gd name="T69" fmla="*/ 290499 h 1154"/>
              <a:gd name="T70" fmla="*/ 239713 w 1332"/>
              <a:gd name="T71" fmla="*/ 311764 h 1154"/>
              <a:gd name="T72" fmla="*/ 188963 w 1332"/>
              <a:gd name="T73" fmla="*/ 290499 h 1154"/>
              <a:gd name="T74" fmla="*/ 167727 w 1332"/>
              <a:gd name="T75" fmla="*/ 239679 h 1154"/>
              <a:gd name="T76" fmla="*/ 188963 w 1332"/>
              <a:gd name="T77" fmla="*/ 188860 h 115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32" h="1154">
                <a:moveTo>
                  <a:pt x="1279" y="229"/>
                </a:moveTo>
                <a:cubicBezTo>
                  <a:pt x="1314" y="263"/>
                  <a:pt x="1331" y="306"/>
                  <a:pt x="1331" y="355"/>
                </a:cubicBezTo>
                <a:lnTo>
                  <a:pt x="1331" y="976"/>
                </a:lnTo>
                <a:cubicBezTo>
                  <a:pt x="1331" y="1025"/>
                  <a:pt x="1314" y="1067"/>
                  <a:pt x="1279" y="1101"/>
                </a:cubicBezTo>
                <a:cubicBezTo>
                  <a:pt x="1244" y="1136"/>
                  <a:pt x="1202" y="1153"/>
                  <a:pt x="1154" y="1153"/>
                </a:cubicBezTo>
                <a:lnTo>
                  <a:pt x="178" y="1153"/>
                </a:lnTo>
                <a:cubicBezTo>
                  <a:pt x="129" y="1153"/>
                  <a:pt x="87" y="1135"/>
                  <a:pt x="52" y="1101"/>
                </a:cubicBezTo>
                <a:cubicBezTo>
                  <a:pt x="18" y="1066"/>
                  <a:pt x="0" y="1025"/>
                  <a:pt x="0" y="976"/>
                </a:cubicBezTo>
                <a:lnTo>
                  <a:pt x="0" y="355"/>
                </a:lnTo>
                <a:cubicBezTo>
                  <a:pt x="0" y="306"/>
                  <a:pt x="18" y="264"/>
                  <a:pt x="52" y="229"/>
                </a:cubicBezTo>
                <a:cubicBezTo>
                  <a:pt x="87" y="195"/>
                  <a:pt x="129" y="178"/>
                  <a:pt x="178" y="178"/>
                </a:cubicBezTo>
                <a:lnTo>
                  <a:pt x="333" y="178"/>
                </a:lnTo>
                <a:lnTo>
                  <a:pt x="368" y="83"/>
                </a:lnTo>
                <a:cubicBezTo>
                  <a:pt x="377" y="61"/>
                  <a:pt x="393" y="41"/>
                  <a:pt x="417" y="25"/>
                </a:cubicBezTo>
                <a:cubicBezTo>
                  <a:pt x="440" y="8"/>
                  <a:pt x="464" y="0"/>
                  <a:pt x="488" y="0"/>
                </a:cubicBezTo>
                <a:lnTo>
                  <a:pt x="843" y="0"/>
                </a:lnTo>
                <a:cubicBezTo>
                  <a:pt x="868" y="0"/>
                  <a:pt x="891" y="8"/>
                  <a:pt x="915" y="25"/>
                </a:cubicBezTo>
                <a:cubicBezTo>
                  <a:pt x="938" y="41"/>
                  <a:pt x="954" y="61"/>
                  <a:pt x="963" y="83"/>
                </a:cubicBezTo>
                <a:lnTo>
                  <a:pt x="998" y="178"/>
                </a:lnTo>
                <a:lnTo>
                  <a:pt x="1154" y="178"/>
                </a:lnTo>
                <a:cubicBezTo>
                  <a:pt x="1202" y="178"/>
                  <a:pt x="1244" y="194"/>
                  <a:pt x="1279" y="229"/>
                </a:cubicBezTo>
                <a:close/>
                <a:moveTo>
                  <a:pt x="446" y="885"/>
                </a:moveTo>
                <a:cubicBezTo>
                  <a:pt x="507" y="945"/>
                  <a:pt x="581" y="976"/>
                  <a:pt x="666" y="976"/>
                </a:cubicBezTo>
                <a:cubicBezTo>
                  <a:pt x="752" y="976"/>
                  <a:pt x="824" y="945"/>
                  <a:pt x="885" y="885"/>
                </a:cubicBezTo>
                <a:cubicBezTo>
                  <a:pt x="946" y="824"/>
                  <a:pt x="976" y="750"/>
                  <a:pt x="976" y="665"/>
                </a:cubicBezTo>
                <a:cubicBezTo>
                  <a:pt x="976" y="579"/>
                  <a:pt x="946" y="507"/>
                  <a:pt x="885" y="446"/>
                </a:cubicBezTo>
                <a:cubicBezTo>
                  <a:pt x="824" y="385"/>
                  <a:pt x="752" y="355"/>
                  <a:pt x="666" y="355"/>
                </a:cubicBezTo>
                <a:cubicBezTo>
                  <a:pt x="581" y="355"/>
                  <a:pt x="507" y="385"/>
                  <a:pt x="446" y="446"/>
                </a:cubicBezTo>
                <a:cubicBezTo>
                  <a:pt x="386" y="507"/>
                  <a:pt x="355" y="579"/>
                  <a:pt x="355" y="665"/>
                </a:cubicBezTo>
                <a:cubicBezTo>
                  <a:pt x="355" y="750"/>
                  <a:pt x="386" y="824"/>
                  <a:pt x="446" y="885"/>
                </a:cubicBezTo>
                <a:close/>
                <a:moveTo>
                  <a:pt x="525" y="524"/>
                </a:moveTo>
                <a:cubicBezTo>
                  <a:pt x="564" y="485"/>
                  <a:pt x="611" y="466"/>
                  <a:pt x="666" y="466"/>
                </a:cubicBezTo>
                <a:cubicBezTo>
                  <a:pt x="721" y="466"/>
                  <a:pt x="768" y="485"/>
                  <a:pt x="807" y="524"/>
                </a:cubicBezTo>
                <a:cubicBezTo>
                  <a:pt x="846" y="563"/>
                  <a:pt x="865" y="610"/>
                  <a:pt x="865" y="665"/>
                </a:cubicBezTo>
                <a:cubicBezTo>
                  <a:pt x="865" y="720"/>
                  <a:pt x="846" y="767"/>
                  <a:pt x="807" y="806"/>
                </a:cubicBezTo>
                <a:cubicBezTo>
                  <a:pt x="768" y="845"/>
                  <a:pt x="721" y="865"/>
                  <a:pt x="666" y="865"/>
                </a:cubicBezTo>
                <a:cubicBezTo>
                  <a:pt x="611" y="865"/>
                  <a:pt x="564" y="845"/>
                  <a:pt x="525" y="806"/>
                </a:cubicBezTo>
                <a:cubicBezTo>
                  <a:pt x="486" y="767"/>
                  <a:pt x="466" y="720"/>
                  <a:pt x="466" y="665"/>
                </a:cubicBezTo>
                <a:cubicBezTo>
                  <a:pt x="466" y="610"/>
                  <a:pt x="486" y="563"/>
                  <a:pt x="525" y="52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8" name="Freeform 47">
            <a:extLst>
              <a:ext uri="{FF2B5EF4-FFF2-40B4-BE49-F238E27FC236}">
                <a16:creationId xmlns:a16="http://schemas.microsoft.com/office/drawing/2014/main" id="{1EE38252-AC33-8A7E-1699-3044E1F4D68C}"/>
              </a:ext>
            </a:extLst>
          </p:cNvPr>
          <p:cNvSpPr>
            <a:spLocks noChangeArrowheads="1"/>
          </p:cNvSpPr>
          <p:nvPr/>
        </p:nvSpPr>
        <p:spPr bwMode="auto">
          <a:xfrm>
            <a:off x="15575756" y="2373312"/>
            <a:ext cx="415925" cy="384175"/>
          </a:xfrm>
          <a:custGeom>
            <a:avLst/>
            <a:gdLst>
              <a:gd name="T0" fmla="*/ 0 w 1154"/>
              <a:gd name="T1" fmla="*/ 383814 h 1065"/>
              <a:gd name="T2" fmla="*/ 360 w 1154"/>
              <a:gd name="T3" fmla="*/ 363974 h 1065"/>
              <a:gd name="T4" fmla="*/ 14417 w 1154"/>
              <a:gd name="T5" fmla="*/ 361088 h 1065"/>
              <a:gd name="T6" fmla="*/ 28834 w 1154"/>
              <a:gd name="T7" fmla="*/ 358203 h 1065"/>
              <a:gd name="T8" fmla="*/ 41088 w 1154"/>
              <a:gd name="T9" fmla="*/ 354595 h 1065"/>
              <a:gd name="T10" fmla="*/ 52261 w 1154"/>
              <a:gd name="T11" fmla="*/ 347381 h 1065"/>
              <a:gd name="T12" fmla="*/ 59830 w 1154"/>
              <a:gd name="T13" fmla="*/ 334755 h 1065"/>
              <a:gd name="T14" fmla="*/ 118939 w 1154"/>
              <a:gd name="T15" fmla="*/ 180725 h 1065"/>
              <a:gd name="T16" fmla="*/ 189221 w 1154"/>
              <a:gd name="T17" fmla="*/ 0 h 1065"/>
              <a:gd name="T18" fmla="*/ 207602 w 1154"/>
              <a:gd name="T19" fmla="*/ 0 h 1065"/>
              <a:gd name="T20" fmla="*/ 220938 w 1154"/>
              <a:gd name="T21" fmla="*/ 0 h 1065"/>
              <a:gd name="T22" fmla="*/ 223821 w 1154"/>
              <a:gd name="T23" fmla="*/ 5050 h 1065"/>
              <a:gd name="T24" fmla="*/ 275001 w 1154"/>
              <a:gd name="T25" fmla="*/ 125173 h 1065"/>
              <a:gd name="T26" fmla="*/ 301311 w 1154"/>
              <a:gd name="T27" fmla="*/ 189382 h 1065"/>
              <a:gd name="T28" fmla="*/ 329785 w 1154"/>
              <a:gd name="T29" fmla="*/ 258281 h 1065"/>
              <a:gd name="T30" fmla="*/ 344562 w 1154"/>
              <a:gd name="T31" fmla="*/ 294354 h 1065"/>
              <a:gd name="T32" fmla="*/ 362222 w 1154"/>
              <a:gd name="T33" fmla="*/ 336198 h 1065"/>
              <a:gd name="T34" fmla="*/ 371233 w 1154"/>
              <a:gd name="T35" fmla="*/ 350627 h 1065"/>
              <a:gd name="T36" fmla="*/ 393219 w 1154"/>
              <a:gd name="T37" fmla="*/ 357842 h 1065"/>
              <a:gd name="T38" fmla="*/ 414123 w 1154"/>
              <a:gd name="T39" fmla="*/ 363253 h 1065"/>
              <a:gd name="T40" fmla="*/ 415565 w 1154"/>
              <a:gd name="T41" fmla="*/ 377321 h 1065"/>
              <a:gd name="T42" fmla="*/ 415565 w 1154"/>
              <a:gd name="T43" fmla="*/ 380568 h 1065"/>
              <a:gd name="T44" fmla="*/ 415204 w 1154"/>
              <a:gd name="T45" fmla="*/ 383814 h 1065"/>
              <a:gd name="T46" fmla="*/ 367989 w 1154"/>
              <a:gd name="T47" fmla="*/ 382011 h 1065"/>
              <a:gd name="T48" fmla="*/ 320053 w 1154"/>
              <a:gd name="T49" fmla="*/ 379846 h 1065"/>
              <a:gd name="T50" fmla="*/ 266351 w 1154"/>
              <a:gd name="T51" fmla="*/ 381650 h 1065"/>
              <a:gd name="T52" fmla="*/ 222019 w 1154"/>
              <a:gd name="T53" fmla="*/ 383454 h 1065"/>
              <a:gd name="T54" fmla="*/ 223100 w 1154"/>
              <a:gd name="T55" fmla="*/ 363974 h 1065"/>
              <a:gd name="T56" fmla="*/ 255898 w 1154"/>
              <a:gd name="T57" fmla="*/ 357120 h 1065"/>
              <a:gd name="T58" fmla="*/ 258782 w 1154"/>
              <a:gd name="T59" fmla="*/ 356399 h 1065"/>
              <a:gd name="T60" fmla="*/ 262746 w 1154"/>
              <a:gd name="T61" fmla="*/ 355678 h 1065"/>
              <a:gd name="T62" fmla="*/ 266351 w 1154"/>
              <a:gd name="T63" fmla="*/ 354595 h 1065"/>
              <a:gd name="T64" fmla="*/ 269955 w 1154"/>
              <a:gd name="T65" fmla="*/ 352792 h 1065"/>
              <a:gd name="T66" fmla="*/ 272838 w 1154"/>
              <a:gd name="T67" fmla="*/ 350988 h 1065"/>
              <a:gd name="T68" fmla="*/ 275001 w 1154"/>
              <a:gd name="T69" fmla="*/ 348102 h 1065"/>
              <a:gd name="T70" fmla="*/ 275722 w 1154"/>
              <a:gd name="T71" fmla="*/ 344495 h 1065"/>
              <a:gd name="T72" fmla="*/ 268153 w 1154"/>
              <a:gd name="T73" fmla="*/ 320326 h 1065"/>
              <a:gd name="T74" fmla="*/ 250132 w 1154"/>
              <a:gd name="T75" fmla="*/ 275957 h 1065"/>
              <a:gd name="T76" fmla="*/ 239679 w 1154"/>
              <a:gd name="T77" fmla="*/ 251066 h 1065"/>
              <a:gd name="T78" fmla="*/ 127228 w 1154"/>
              <a:gd name="T79" fmla="*/ 250706 h 1065"/>
              <a:gd name="T80" fmla="*/ 108126 w 1154"/>
              <a:gd name="T81" fmla="*/ 299404 h 1065"/>
              <a:gd name="T82" fmla="*/ 95511 w 1154"/>
              <a:gd name="T83" fmla="*/ 340166 h 1065"/>
              <a:gd name="T84" fmla="*/ 98755 w 1154"/>
              <a:gd name="T85" fmla="*/ 349545 h 1065"/>
              <a:gd name="T86" fmla="*/ 109928 w 1154"/>
              <a:gd name="T87" fmla="*/ 355678 h 1065"/>
              <a:gd name="T88" fmla="*/ 121822 w 1154"/>
              <a:gd name="T89" fmla="*/ 358924 h 1065"/>
              <a:gd name="T90" fmla="*/ 136239 w 1154"/>
              <a:gd name="T91" fmla="*/ 361088 h 1065"/>
              <a:gd name="T92" fmla="*/ 146331 w 1154"/>
              <a:gd name="T93" fmla="*/ 362171 h 1065"/>
              <a:gd name="T94" fmla="*/ 146691 w 1154"/>
              <a:gd name="T95" fmla="*/ 376600 h 1065"/>
              <a:gd name="T96" fmla="*/ 145970 w 1154"/>
              <a:gd name="T97" fmla="*/ 383454 h 1065"/>
              <a:gd name="T98" fmla="*/ 102359 w 1154"/>
              <a:gd name="T99" fmla="*/ 380928 h 1065"/>
              <a:gd name="T100" fmla="*/ 59109 w 1154"/>
              <a:gd name="T101" fmla="*/ 378403 h 1065"/>
              <a:gd name="T102" fmla="*/ 52261 w 1154"/>
              <a:gd name="T103" fmla="*/ 379486 h 1065"/>
              <a:gd name="T104" fmla="*/ 46855 w 1154"/>
              <a:gd name="T105" fmla="*/ 380207 h 1065"/>
              <a:gd name="T106" fmla="*/ 0 w 1154"/>
              <a:gd name="T107" fmla="*/ 383814 h 1065"/>
              <a:gd name="T108" fmla="*/ 180931 w 1154"/>
              <a:gd name="T109" fmla="*/ 107497 h 1065"/>
              <a:gd name="T110" fmla="*/ 138762 w 1154"/>
              <a:gd name="T111" fmla="*/ 220044 h 1065"/>
              <a:gd name="T112" fmla="*/ 172641 w 1154"/>
              <a:gd name="T113" fmla="*/ 220765 h 1065"/>
              <a:gd name="T114" fmla="*/ 212648 w 1154"/>
              <a:gd name="T115" fmla="*/ 221126 h 1065"/>
              <a:gd name="T116" fmla="*/ 227065 w 1154"/>
              <a:gd name="T117" fmla="*/ 220765 h 1065"/>
              <a:gd name="T118" fmla="*/ 180931 w 1154"/>
              <a:gd name="T119" fmla="*/ 107497 h 10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54" h="1065">
                <a:moveTo>
                  <a:pt x="0" y="1064"/>
                </a:moveTo>
                <a:lnTo>
                  <a:pt x="1" y="1009"/>
                </a:lnTo>
                <a:cubicBezTo>
                  <a:pt x="12" y="1006"/>
                  <a:pt x="25" y="1003"/>
                  <a:pt x="40" y="1001"/>
                </a:cubicBezTo>
                <a:cubicBezTo>
                  <a:pt x="55" y="998"/>
                  <a:pt x="69" y="996"/>
                  <a:pt x="80" y="993"/>
                </a:cubicBezTo>
                <a:cubicBezTo>
                  <a:pt x="91" y="991"/>
                  <a:pt x="102" y="988"/>
                  <a:pt x="114" y="983"/>
                </a:cubicBezTo>
                <a:cubicBezTo>
                  <a:pt x="126" y="979"/>
                  <a:pt x="136" y="972"/>
                  <a:pt x="145" y="963"/>
                </a:cubicBezTo>
                <a:cubicBezTo>
                  <a:pt x="154" y="954"/>
                  <a:pt x="161" y="943"/>
                  <a:pt x="166" y="928"/>
                </a:cubicBezTo>
                <a:lnTo>
                  <a:pt x="330" y="501"/>
                </a:lnTo>
                <a:lnTo>
                  <a:pt x="525" y="0"/>
                </a:lnTo>
                <a:lnTo>
                  <a:pt x="576" y="0"/>
                </a:lnTo>
                <a:lnTo>
                  <a:pt x="613" y="0"/>
                </a:lnTo>
                <a:cubicBezTo>
                  <a:pt x="617" y="6"/>
                  <a:pt x="619" y="11"/>
                  <a:pt x="621" y="14"/>
                </a:cubicBezTo>
                <a:lnTo>
                  <a:pt x="763" y="347"/>
                </a:lnTo>
                <a:cubicBezTo>
                  <a:pt x="778" y="383"/>
                  <a:pt x="803" y="442"/>
                  <a:pt x="836" y="525"/>
                </a:cubicBezTo>
                <a:cubicBezTo>
                  <a:pt x="870" y="608"/>
                  <a:pt x="896" y="672"/>
                  <a:pt x="915" y="716"/>
                </a:cubicBezTo>
                <a:cubicBezTo>
                  <a:pt x="922" y="731"/>
                  <a:pt x="936" y="765"/>
                  <a:pt x="956" y="816"/>
                </a:cubicBezTo>
                <a:cubicBezTo>
                  <a:pt x="975" y="867"/>
                  <a:pt x="992" y="906"/>
                  <a:pt x="1005" y="932"/>
                </a:cubicBezTo>
                <a:cubicBezTo>
                  <a:pt x="1015" y="953"/>
                  <a:pt x="1023" y="966"/>
                  <a:pt x="1030" y="972"/>
                </a:cubicBezTo>
                <a:cubicBezTo>
                  <a:pt x="1038" y="979"/>
                  <a:pt x="1059" y="986"/>
                  <a:pt x="1091" y="992"/>
                </a:cubicBezTo>
                <a:cubicBezTo>
                  <a:pt x="1123" y="999"/>
                  <a:pt x="1142" y="1004"/>
                  <a:pt x="1149" y="1007"/>
                </a:cubicBezTo>
                <a:cubicBezTo>
                  <a:pt x="1152" y="1024"/>
                  <a:pt x="1153" y="1037"/>
                  <a:pt x="1153" y="1046"/>
                </a:cubicBezTo>
                <a:cubicBezTo>
                  <a:pt x="1153" y="1048"/>
                  <a:pt x="1153" y="1051"/>
                  <a:pt x="1153" y="1055"/>
                </a:cubicBezTo>
                <a:cubicBezTo>
                  <a:pt x="1152" y="1059"/>
                  <a:pt x="1152" y="1062"/>
                  <a:pt x="1152" y="1064"/>
                </a:cubicBezTo>
                <a:cubicBezTo>
                  <a:pt x="1123" y="1064"/>
                  <a:pt x="1079" y="1062"/>
                  <a:pt x="1021" y="1059"/>
                </a:cubicBezTo>
                <a:cubicBezTo>
                  <a:pt x="962" y="1055"/>
                  <a:pt x="918" y="1053"/>
                  <a:pt x="888" y="1053"/>
                </a:cubicBezTo>
                <a:cubicBezTo>
                  <a:pt x="853" y="1053"/>
                  <a:pt x="804" y="1055"/>
                  <a:pt x="739" y="1058"/>
                </a:cubicBezTo>
                <a:cubicBezTo>
                  <a:pt x="675" y="1061"/>
                  <a:pt x="634" y="1063"/>
                  <a:pt x="616" y="1063"/>
                </a:cubicBezTo>
                <a:cubicBezTo>
                  <a:pt x="616" y="1044"/>
                  <a:pt x="617" y="1026"/>
                  <a:pt x="619" y="1009"/>
                </a:cubicBezTo>
                <a:lnTo>
                  <a:pt x="710" y="990"/>
                </a:lnTo>
                <a:cubicBezTo>
                  <a:pt x="710" y="990"/>
                  <a:pt x="713" y="989"/>
                  <a:pt x="718" y="988"/>
                </a:cubicBezTo>
                <a:cubicBezTo>
                  <a:pt x="724" y="987"/>
                  <a:pt x="727" y="986"/>
                  <a:pt x="729" y="986"/>
                </a:cubicBezTo>
                <a:cubicBezTo>
                  <a:pt x="731" y="985"/>
                  <a:pt x="734" y="984"/>
                  <a:pt x="739" y="983"/>
                </a:cubicBezTo>
                <a:cubicBezTo>
                  <a:pt x="744" y="981"/>
                  <a:pt x="747" y="980"/>
                  <a:pt x="749" y="978"/>
                </a:cubicBezTo>
                <a:cubicBezTo>
                  <a:pt x="751" y="977"/>
                  <a:pt x="754" y="975"/>
                  <a:pt x="757" y="973"/>
                </a:cubicBezTo>
                <a:cubicBezTo>
                  <a:pt x="760" y="970"/>
                  <a:pt x="762" y="968"/>
                  <a:pt x="763" y="965"/>
                </a:cubicBezTo>
                <a:cubicBezTo>
                  <a:pt x="764" y="962"/>
                  <a:pt x="765" y="959"/>
                  <a:pt x="765" y="955"/>
                </a:cubicBezTo>
                <a:cubicBezTo>
                  <a:pt x="765" y="948"/>
                  <a:pt x="758" y="926"/>
                  <a:pt x="744" y="888"/>
                </a:cubicBezTo>
                <a:cubicBezTo>
                  <a:pt x="729" y="851"/>
                  <a:pt x="713" y="810"/>
                  <a:pt x="694" y="765"/>
                </a:cubicBezTo>
                <a:cubicBezTo>
                  <a:pt x="675" y="721"/>
                  <a:pt x="665" y="698"/>
                  <a:pt x="665" y="696"/>
                </a:cubicBezTo>
                <a:lnTo>
                  <a:pt x="353" y="695"/>
                </a:lnTo>
                <a:cubicBezTo>
                  <a:pt x="341" y="722"/>
                  <a:pt x="323" y="767"/>
                  <a:pt x="300" y="830"/>
                </a:cubicBezTo>
                <a:cubicBezTo>
                  <a:pt x="276" y="894"/>
                  <a:pt x="265" y="931"/>
                  <a:pt x="265" y="943"/>
                </a:cubicBezTo>
                <a:cubicBezTo>
                  <a:pt x="265" y="953"/>
                  <a:pt x="268" y="962"/>
                  <a:pt x="274" y="969"/>
                </a:cubicBezTo>
                <a:cubicBezTo>
                  <a:pt x="281" y="976"/>
                  <a:pt x="292" y="982"/>
                  <a:pt x="305" y="986"/>
                </a:cubicBezTo>
                <a:cubicBezTo>
                  <a:pt x="319" y="990"/>
                  <a:pt x="329" y="993"/>
                  <a:pt x="338" y="995"/>
                </a:cubicBezTo>
                <a:cubicBezTo>
                  <a:pt x="347" y="997"/>
                  <a:pt x="360" y="999"/>
                  <a:pt x="378" y="1001"/>
                </a:cubicBezTo>
                <a:cubicBezTo>
                  <a:pt x="395" y="1003"/>
                  <a:pt x="405" y="1004"/>
                  <a:pt x="406" y="1004"/>
                </a:cubicBezTo>
                <a:cubicBezTo>
                  <a:pt x="407" y="1013"/>
                  <a:pt x="407" y="1026"/>
                  <a:pt x="407" y="1044"/>
                </a:cubicBezTo>
                <a:cubicBezTo>
                  <a:pt x="407" y="1048"/>
                  <a:pt x="406" y="1054"/>
                  <a:pt x="405" y="1063"/>
                </a:cubicBezTo>
                <a:cubicBezTo>
                  <a:pt x="379" y="1063"/>
                  <a:pt x="338" y="1060"/>
                  <a:pt x="284" y="1056"/>
                </a:cubicBezTo>
                <a:cubicBezTo>
                  <a:pt x="231" y="1051"/>
                  <a:pt x="190" y="1049"/>
                  <a:pt x="164" y="1049"/>
                </a:cubicBezTo>
                <a:cubicBezTo>
                  <a:pt x="160" y="1049"/>
                  <a:pt x="154" y="1050"/>
                  <a:pt x="145" y="1052"/>
                </a:cubicBezTo>
                <a:cubicBezTo>
                  <a:pt x="137" y="1053"/>
                  <a:pt x="132" y="1054"/>
                  <a:pt x="130" y="1054"/>
                </a:cubicBezTo>
                <a:cubicBezTo>
                  <a:pt x="93" y="1061"/>
                  <a:pt x="50" y="1064"/>
                  <a:pt x="0" y="1064"/>
                </a:cubicBezTo>
                <a:close/>
                <a:moveTo>
                  <a:pt x="502" y="298"/>
                </a:moveTo>
                <a:lnTo>
                  <a:pt x="385" y="610"/>
                </a:lnTo>
                <a:cubicBezTo>
                  <a:pt x="400" y="610"/>
                  <a:pt x="431" y="611"/>
                  <a:pt x="479" y="612"/>
                </a:cubicBezTo>
                <a:cubicBezTo>
                  <a:pt x="527" y="613"/>
                  <a:pt x="564" y="613"/>
                  <a:pt x="590" y="613"/>
                </a:cubicBezTo>
                <a:cubicBezTo>
                  <a:pt x="599" y="613"/>
                  <a:pt x="612" y="613"/>
                  <a:pt x="630" y="612"/>
                </a:cubicBezTo>
                <a:cubicBezTo>
                  <a:pt x="590" y="495"/>
                  <a:pt x="547" y="390"/>
                  <a:pt x="502" y="29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9" name="Freeform 48">
            <a:extLst>
              <a:ext uri="{FF2B5EF4-FFF2-40B4-BE49-F238E27FC236}">
                <a16:creationId xmlns:a16="http://schemas.microsoft.com/office/drawing/2014/main" id="{07F0476F-ED77-B19A-2221-45433798E3EB}"/>
              </a:ext>
            </a:extLst>
          </p:cNvPr>
          <p:cNvSpPr>
            <a:spLocks noChangeArrowheads="1"/>
          </p:cNvSpPr>
          <p:nvPr/>
        </p:nvSpPr>
        <p:spPr bwMode="auto">
          <a:xfrm>
            <a:off x="16271081" y="2373312"/>
            <a:ext cx="352425" cy="384175"/>
          </a:xfrm>
          <a:custGeom>
            <a:avLst/>
            <a:gdLst>
              <a:gd name="T0" fmla="*/ 361 w 977"/>
              <a:gd name="T1" fmla="*/ 360367 h 1065"/>
              <a:gd name="T2" fmla="*/ 48337 w 977"/>
              <a:gd name="T3" fmla="*/ 349545 h 1065"/>
              <a:gd name="T4" fmla="*/ 53387 w 977"/>
              <a:gd name="T5" fmla="*/ 334395 h 1065"/>
              <a:gd name="T6" fmla="*/ 55551 w 977"/>
              <a:gd name="T7" fmla="*/ 317080 h 1065"/>
              <a:gd name="T8" fmla="*/ 55912 w 977"/>
              <a:gd name="T9" fmla="*/ 299765 h 1065"/>
              <a:gd name="T10" fmla="*/ 50140 w 977"/>
              <a:gd name="T11" fmla="*/ 36073 h 1065"/>
              <a:gd name="T12" fmla="*/ 33547 w 977"/>
              <a:gd name="T13" fmla="*/ 29580 h 1065"/>
              <a:gd name="T14" fmla="*/ 9018 w 977"/>
              <a:gd name="T15" fmla="*/ 26694 h 1065"/>
              <a:gd name="T16" fmla="*/ 361 w 977"/>
              <a:gd name="T17" fmla="*/ 5050 h 1065"/>
              <a:gd name="T18" fmla="*/ 178918 w 977"/>
              <a:gd name="T19" fmla="*/ 0 h 1065"/>
              <a:gd name="T20" fmla="*/ 212826 w 977"/>
              <a:gd name="T21" fmla="*/ 0 h 1065"/>
              <a:gd name="T22" fmla="*/ 278838 w 977"/>
              <a:gd name="T23" fmla="*/ 14068 h 1065"/>
              <a:gd name="T24" fmla="*/ 324649 w 977"/>
              <a:gd name="T25" fmla="*/ 57716 h 1065"/>
              <a:gd name="T26" fmla="*/ 327535 w 977"/>
              <a:gd name="T27" fmla="*/ 116154 h 1065"/>
              <a:gd name="T28" fmla="*/ 301563 w 977"/>
              <a:gd name="T29" fmla="*/ 148259 h 1065"/>
              <a:gd name="T30" fmla="*/ 262245 w 977"/>
              <a:gd name="T31" fmla="*/ 169542 h 1065"/>
              <a:gd name="T32" fmla="*/ 352064 w 977"/>
              <a:gd name="T33" fmla="*/ 265135 h 1065"/>
              <a:gd name="T34" fmla="*/ 319960 w 977"/>
              <a:gd name="T35" fmla="*/ 342691 h 1065"/>
              <a:gd name="T36" fmla="*/ 244569 w 977"/>
              <a:gd name="T37" fmla="*/ 376239 h 1065"/>
              <a:gd name="T38" fmla="*/ 167375 w 977"/>
              <a:gd name="T39" fmla="*/ 378764 h 1065"/>
              <a:gd name="T40" fmla="*/ 57715 w 977"/>
              <a:gd name="T41" fmla="*/ 380928 h 1065"/>
              <a:gd name="T42" fmla="*/ 135271 w 977"/>
              <a:gd name="T43" fmla="*/ 161606 h 1065"/>
              <a:gd name="T44" fmla="*/ 198397 w 977"/>
              <a:gd name="T45" fmla="*/ 160163 h 1065"/>
              <a:gd name="T46" fmla="*/ 244209 w 977"/>
              <a:gd name="T47" fmla="*/ 126615 h 1065"/>
              <a:gd name="T48" fmla="*/ 243487 w 977"/>
              <a:gd name="T49" fmla="*/ 60602 h 1065"/>
              <a:gd name="T50" fmla="*/ 196593 w 977"/>
              <a:gd name="T51" fmla="*/ 29219 h 1065"/>
              <a:gd name="T52" fmla="*/ 133106 w 977"/>
              <a:gd name="T53" fmla="*/ 28858 h 1065"/>
              <a:gd name="T54" fmla="*/ 135271 w 977"/>
              <a:gd name="T55" fmla="*/ 104611 h 1065"/>
              <a:gd name="T56" fmla="*/ 134910 w 977"/>
              <a:gd name="T57" fmla="*/ 144291 h 1065"/>
              <a:gd name="T58" fmla="*/ 138878 w 977"/>
              <a:gd name="T59" fmla="*/ 348102 h 1065"/>
              <a:gd name="T60" fmla="*/ 267655 w 977"/>
              <a:gd name="T61" fmla="*/ 272349 h 1065"/>
              <a:gd name="T62" fmla="*/ 242044 w 977"/>
              <a:gd name="T63" fmla="*/ 208861 h 1065"/>
              <a:gd name="T64" fmla="*/ 205251 w 977"/>
              <a:gd name="T65" fmla="*/ 191186 h 1065"/>
              <a:gd name="T66" fmla="*/ 160521 w 977"/>
              <a:gd name="T67" fmla="*/ 187939 h 1065"/>
              <a:gd name="T68" fmla="*/ 135271 w 977"/>
              <a:gd name="T69" fmla="*/ 230144 h 1065"/>
              <a:gd name="T70" fmla="*/ 134910 w 977"/>
              <a:gd name="T71" fmla="*/ 286418 h 1065"/>
              <a:gd name="T72" fmla="*/ 135631 w 977"/>
              <a:gd name="T73" fmla="*/ 331509 h 10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77" h="1065">
                <a:moveTo>
                  <a:pt x="0" y="1064"/>
                </a:moveTo>
                <a:lnTo>
                  <a:pt x="1" y="999"/>
                </a:lnTo>
                <a:cubicBezTo>
                  <a:pt x="8" y="997"/>
                  <a:pt x="28" y="993"/>
                  <a:pt x="60" y="988"/>
                </a:cubicBezTo>
                <a:cubicBezTo>
                  <a:pt x="93" y="982"/>
                  <a:pt x="117" y="976"/>
                  <a:pt x="134" y="969"/>
                </a:cubicBezTo>
                <a:cubicBezTo>
                  <a:pt x="137" y="964"/>
                  <a:pt x="141" y="957"/>
                  <a:pt x="143" y="951"/>
                </a:cubicBezTo>
                <a:cubicBezTo>
                  <a:pt x="146" y="944"/>
                  <a:pt x="147" y="936"/>
                  <a:pt x="148" y="927"/>
                </a:cubicBezTo>
                <a:cubicBezTo>
                  <a:pt x="150" y="919"/>
                  <a:pt x="151" y="911"/>
                  <a:pt x="152" y="905"/>
                </a:cubicBezTo>
                <a:cubicBezTo>
                  <a:pt x="153" y="898"/>
                  <a:pt x="154" y="890"/>
                  <a:pt x="154" y="879"/>
                </a:cubicBezTo>
                <a:cubicBezTo>
                  <a:pt x="155" y="868"/>
                  <a:pt x="155" y="860"/>
                  <a:pt x="155" y="855"/>
                </a:cubicBezTo>
                <a:cubicBezTo>
                  <a:pt x="155" y="850"/>
                  <a:pt x="155" y="842"/>
                  <a:pt x="155" y="831"/>
                </a:cubicBezTo>
                <a:cubicBezTo>
                  <a:pt x="155" y="819"/>
                  <a:pt x="155" y="812"/>
                  <a:pt x="155" y="810"/>
                </a:cubicBezTo>
                <a:cubicBezTo>
                  <a:pt x="155" y="356"/>
                  <a:pt x="150" y="119"/>
                  <a:pt x="139" y="100"/>
                </a:cubicBezTo>
                <a:cubicBezTo>
                  <a:pt x="138" y="96"/>
                  <a:pt x="132" y="93"/>
                  <a:pt x="124" y="90"/>
                </a:cubicBezTo>
                <a:cubicBezTo>
                  <a:pt x="116" y="87"/>
                  <a:pt x="106" y="84"/>
                  <a:pt x="93" y="82"/>
                </a:cubicBezTo>
                <a:cubicBezTo>
                  <a:pt x="81" y="80"/>
                  <a:pt x="70" y="78"/>
                  <a:pt x="59" y="77"/>
                </a:cubicBezTo>
                <a:cubicBezTo>
                  <a:pt x="48" y="76"/>
                  <a:pt x="37" y="75"/>
                  <a:pt x="25" y="74"/>
                </a:cubicBezTo>
                <a:cubicBezTo>
                  <a:pt x="14" y="73"/>
                  <a:pt x="7" y="72"/>
                  <a:pt x="4" y="72"/>
                </a:cubicBezTo>
                <a:lnTo>
                  <a:pt x="1" y="14"/>
                </a:lnTo>
                <a:cubicBezTo>
                  <a:pt x="47" y="13"/>
                  <a:pt x="125" y="11"/>
                  <a:pt x="237" y="6"/>
                </a:cubicBezTo>
                <a:cubicBezTo>
                  <a:pt x="349" y="2"/>
                  <a:pt x="435" y="0"/>
                  <a:pt x="496" y="0"/>
                </a:cubicBezTo>
                <a:cubicBezTo>
                  <a:pt x="506" y="0"/>
                  <a:pt x="522" y="0"/>
                  <a:pt x="543" y="0"/>
                </a:cubicBezTo>
                <a:cubicBezTo>
                  <a:pt x="564" y="0"/>
                  <a:pt x="580" y="0"/>
                  <a:pt x="590" y="0"/>
                </a:cubicBezTo>
                <a:cubicBezTo>
                  <a:pt x="622" y="0"/>
                  <a:pt x="654" y="3"/>
                  <a:pt x="684" y="9"/>
                </a:cubicBezTo>
                <a:cubicBezTo>
                  <a:pt x="715" y="15"/>
                  <a:pt x="745" y="25"/>
                  <a:pt x="773" y="39"/>
                </a:cubicBezTo>
                <a:cubicBezTo>
                  <a:pt x="802" y="52"/>
                  <a:pt x="827" y="68"/>
                  <a:pt x="848" y="88"/>
                </a:cubicBezTo>
                <a:cubicBezTo>
                  <a:pt x="870" y="107"/>
                  <a:pt x="888" y="131"/>
                  <a:pt x="900" y="160"/>
                </a:cubicBezTo>
                <a:cubicBezTo>
                  <a:pt x="913" y="189"/>
                  <a:pt x="919" y="221"/>
                  <a:pt x="919" y="255"/>
                </a:cubicBezTo>
                <a:cubicBezTo>
                  <a:pt x="919" y="279"/>
                  <a:pt x="915" y="302"/>
                  <a:pt x="908" y="322"/>
                </a:cubicBezTo>
                <a:cubicBezTo>
                  <a:pt x="900" y="342"/>
                  <a:pt x="892" y="358"/>
                  <a:pt x="881" y="372"/>
                </a:cubicBezTo>
                <a:cubicBezTo>
                  <a:pt x="871" y="385"/>
                  <a:pt x="855" y="398"/>
                  <a:pt x="836" y="411"/>
                </a:cubicBezTo>
                <a:cubicBezTo>
                  <a:pt x="816" y="425"/>
                  <a:pt x="800" y="435"/>
                  <a:pt x="785" y="443"/>
                </a:cubicBezTo>
                <a:cubicBezTo>
                  <a:pt x="771" y="450"/>
                  <a:pt x="752" y="459"/>
                  <a:pt x="727" y="470"/>
                </a:cubicBezTo>
                <a:cubicBezTo>
                  <a:pt x="798" y="486"/>
                  <a:pt x="858" y="517"/>
                  <a:pt x="905" y="563"/>
                </a:cubicBezTo>
                <a:cubicBezTo>
                  <a:pt x="953" y="609"/>
                  <a:pt x="976" y="666"/>
                  <a:pt x="976" y="735"/>
                </a:cubicBezTo>
                <a:cubicBezTo>
                  <a:pt x="976" y="781"/>
                  <a:pt x="969" y="822"/>
                  <a:pt x="952" y="859"/>
                </a:cubicBezTo>
                <a:cubicBezTo>
                  <a:pt x="936" y="895"/>
                  <a:pt x="914" y="926"/>
                  <a:pt x="887" y="950"/>
                </a:cubicBezTo>
                <a:cubicBezTo>
                  <a:pt x="860" y="973"/>
                  <a:pt x="828" y="993"/>
                  <a:pt x="791" y="1009"/>
                </a:cubicBezTo>
                <a:cubicBezTo>
                  <a:pt x="754" y="1025"/>
                  <a:pt x="717" y="1036"/>
                  <a:pt x="678" y="1043"/>
                </a:cubicBezTo>
                <a:cubicBezTo>
                  <a:pt x="639" y="1049"/>
                  <a:pt x="598" y="1052"/>
                  <a:pt x="556" y="1052"/>
                </a:cubicBezTo>
                <a:cubicBezTo>
                  <a:pt x="536" y="1052"/>
                  <a:pt x="505" y="1052"/>
                  <a:pt x="464" y="1050"/>
                </a:cubicBezTo>
                <a:cubicBezTo>
                  <a:pt x="424" y="1049"/>
                  <a:pt x="393" y="1048"/>
                  <a:pt x="373" y="1048"/>
                </a:cubicBezTo>
                <a:cubicBezTo>
                  <a:pt x="324" y="1048"/>
                  <a:pt x="253" y="1051"/>
                  <a:pt x="160" y="1056"/>
                </a:cubicBezTo>
                <a:cubicBezTo>
                  <a:pt x="67" y="1061"/>
                  <a:pt x="14" y="1064"/>
                  <a:pt x="0" y="1064"/>
                </a:cubicBezTo>
                <a:close/>
                <a:moveTo>
                  <a:pt x="375" y="448"/>
                </a:moveTo>
                <a:cubicBezTo>
                  <a:pt x="394" y="451"/>
                  <a:pt x="420" y="453"/>
                  <a:pt x="450" y="453"/>
                </a:cubicBezTo>
                <a:cubicBezTo>
                  <a:pt x="488" y="453"/>
                  <a:pt x="521" y="450"/>
                  <a:pt x="550" y="444"/>
                </a:cubicBezTo>
                <a:cubicBezTo>
                  <a:pt x="578" y="438"/>
                  <a:pt x="604" y="427"/>
                  <a:pt x="626" y="413"/>
                </a:cubicBezTo>
                <a:cubicBezTo>
                  <a:pt x="649" y="398"/>
                  <a:pt x="666" y="378"/>
                  <a:pt x="677" y="351"/>
                </a:cubicBezTo>
                <a:cubicBezTo>
                  <a:pt x="689" y="324"/>
                  <a:pt x="695" y="292"/>
                  <a:pt x="695" y="253"/>
                </a:cubicBezTo>
                <a:cubicBezTo>
                  <a:pt x="695" y="220"/>
                  <a:pt x="688" y="192"/>
                  <a:pt x="675" y="168"/>
                </a:cubicBezTo>
                <a:cubicBezTo>
                  <a:pt x="662" y="144"/>
                  <a:pt x="643" y="125"/>
                  <a:pt x="620" y="111"/>
                </a:cubicBezTo>
                <a:cubicBezTo>
                  <a:pt x="597" y="97"/>
                  <a:pt x="572" y="87"/>
                  <a:pt x="545" y="81"/>
                </a:cubicBezTo>
                <a:cubicBezTo>
                  <a:pt x="519" y="74"/>
                  <a:pt x="490" y="71"/>
                  <a:pt x="460" y="71"/>
                </a:cubicBezTo>
                <a:cubicBezTo>
                  <a:pt x="436" y="71"/>
                  <a:pt x="406" y="74"/>
                  <a:pt x="369" y="80"/>
                </a:cubicBezTo>
                <a:cubicBezTo>
                  <a:pt x="369" y="103"/>
                  <a:pt x="370" y="138"/>
                  <a:pt x="372" y="185"/>
                </a:cubicBezTo>
                <a:cubicBezTo>
                  <a:pt x="374" y="231"/>
                  <a:pt x="375" y="267"/>
                  <a:pt x="375" y="290"/>
                </a:cubicBezTo>
                <a:cubicBezTo>
                  <a:pt x="375" y="303"/>
                  <a:pt x="375" y="321"/>
                  <a:pt x="375" y="346"/>
                </a:cubicBezTo>
                <a:cubicBezTo>
                  <a:pt x="374" y="370"/>
                  <a:pt x="374" y="388"/>
                  <a:pt x="374" y="400"/>
                </a:cubicBezTo>
                <a:cubicBezTo>
                  <a:pt x="374" y="422"/>
                  <a:pt x="374" y="438"/>
                  <a:pt x="375" y="448"/>
                </a:cubicBezTo>
                <a:close/>
                <a:moveTo>
                  <a:pt x="385" y="965"/>
                </a:moveTo>
                <a:cubicBezTo>
                  <a:pt x="419" y="980"/>
                  <a:pt x="451" y="987"/>
                  <a:pt x="482" y="987"/>
                </a:cubicBezTo>
                <a:cubicBezTo>
                  <a:pt x="655" y="987"/>
                  <a:pt x="742" y="910"/>
                  <a:pt x="742" y="755"/>
                </a:cubicBezTo>
                <a:cubicBezTo>
                  <a:pt x="742" y="702"/>
                  <a:pt x="733" y="661"/>
                  <a:pt x="714" y="630"/>
                </a:cubicBezTo>
                <a:cubicBezTo>
                  <a:pt x="701" y="610"/>
                  <a:pt x="687" y="593"/>
                  <a:pt x="671" y="579"/>
                </a:cubicBezTo>
                <a:cubicBezTo>
                  <a:pt x="655" y="565"/>
                  <a:pt x="640" y="555"/>
                  <a:pt x="624" y="547"/>
                </a:cubicBezTo>
                <a:cubicBezTo>
                  <a:pt x="609" y="539"/>
                  <a:pt x="591" y="533"/>
                  <a:pt x="569" y="530"/>
                </a:cubicBezTo>
                <a:cubicBezTo>
                  <a:pt x="547" y="526"/>
                  <a:pt x="527" y="523"/>
                  <a:pt x="510" y="522"/>
                </a:cubicBezTo>
                <a:cubicBezTo>
                  <a:pt x="494" y="521"/>
                  <a:pt x="472" y="521"/>
                  <a:pt x="445" y="521"/>
                </a:cubicBezTo>
                <a:cubicBezTo>
                  <a:pt x="411" y="521"/>
                  <a:pt x="388" y="523"/>
                  <a:pt x="375" y="528"/>
                </a:cubicBezTo>
                <a:cubicBezTo>
                  <a:pt x="375" y="552"/>
                  <a:pt x="375" y="589"/>
                  <a:pt x="375" y="638"/>
                </a:cubicBezTo>
                <a:cubicBezTo>
                  <a:pt x="374" y="687"/>
                  <a:pt x="374" y="723"/>
                  <a:pt x="374" y="747"/>
                </a:cubicBezTo>
                <a:cubicBezTo>
                  <a:pt x="374" y="751"/>
                  <a:pt x="374" y="767"/>
                  <a:pt x="374" y="794"/>
                </a:cubicBezTo>
                <a:cubicBezTo>
                  <a:pt x="373" y="822"/>
                  <a:pt x="373" y="844"/>
                  <a:pt x="373" y="861"/>
                </a:cubicBezTo>
                <a:cubicBezTo>
                  <a:pt x="373" y="878"/>
                  <a:pt x="374" y="897"/>
                  <a:pt x="376" y="919"/>
                </a:cubicBezTo>
                <a:cubicBezTo>
                  <a:pt x="378" y="940"/>
                  <a:pt x="381" y="956"/>
                  <a:pt x="385" y="9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0" name="Freeform 49">
            <a:extLst>
              <a:ext uri="{FF2B5EF4-FFF2-40B4-BE49-F238E27FC236}">
                <a16:creationId xmlns:a16="http://schemas.microsoft.com/office/drawing/2014/main" id="{168EF88E-0818-11D3-9A7D-0968363E7CE0}"/>
              </a:ext>
            </a:extLst>
          </p:cNvPr>
          <p:cNvSpPr>
            <a:spLocks noChangeArrowheads="1"/>
          </p:cNvSpPr>
          <p:nvPr/>
        </p:nvSpPr>
        <p:spPr bwMode="auto">
          <a:xfrm>
            <a:off x="16904494" y="2373312"/>
            <a:ext cx="255587" cy="384175"/>
          </a:xfrm>
          <a:custGeom>
            <a:avLst/>
            <a:gdLst>
              <a:gd name="T0" fmla="*/ 0 w 711"/>
              <a:gd name="T1" fmla="*/ 383454 h 1065"/>
              <a:gd name="T2" fmla="*/ 4314 w 711"/>
              <a:gd name="T3" fmla="*/ 362171 h 1065"/>
              <a:gd name="T4" fmla="*/ 24444 w 711"/>
              <a:gd name="T5" fmla="*/ 356760 h 1065"/>
              <a:gd name="T6" fmla="*/ 52483 w 711"/>
              <a:gd name="T7" fmla="*/ 347381 h 1065"/>
              <a:gd name="T8" fmla="*/ 62549 w 711"/>
              <a:gd name="T9" fmla="*/ 322130 h 1065"/>
              <a:gd name="T10" fmla="*/ 78006 w 711"/>
              <a:gd name="T11" fmla="*/ 249984 h 1065"/>
              <a:gd name="T12" fmla="*/ 106405 w 711"/>
              <a:gd name="T13" fmla="*/ 113990 h 1065"/>
              <a:gd name="T14" fmla="*/ 119346 w 711"/>
              <a:gd name="T15" fmla="*/ 40041 h 1065"/>
              <a:gd name="T16" fmla="*/ 119346 w 711"/>
              <a:gd name="T17" fmla="*/ 33548 h 1065"/>
              <a:gd name="T18" fmla="*/ 105686 w 711"/>
              <a:gd name="T19" fmla="*/ 29219 h 1065"/>
              <a:gd name="T20" fmla="*/ 88431 w 711"/>
              <a:gd name="T21" fmla="*/ 27055 h 1065"/>
              <a:gd name="T22" fmla="*/ 74052 w 711"/>
              <a:gd name="T23" fmla="*/ 25612 h 1065"/>
              <a:gd name="T24" fmla="*/ 78725 w 711"/>
              <a:gd name="T25" fmla="*/ 0 h 1065"/>
              <a:gd name="T26" fmla="*/ 108562 w 711"/>
              <a:gd name="T27" fmla="*/ 1443 h 1065"/>
              <a:gd name="T28" fmla="*/ 145947 w 711"/>
              <a:gd name="T29" fmla="*/ 3247 h 1065"/>
              <a:gd name="T30" fmla="*/ 175783 w 711"/>
              <a:gd name="T31" fmla="*/ 3968 h 1065"/>
              <a:gd name="T32" fmla="*/ 200228 w 711"/>
              <a:gd name="T33" fmla="*/ 3247 h 1065"/>
              <a:gd name="T34" fmla="*/ 230424 w 711"/>
              <a:gd name="T35" fmla="*/ 1443 h 1065"/>
              <a:gd name="T36" fmla="*/ 255228 w 711"/>
              <a:gd name="T37" fmla="*/ 0 h 1065"/>
              <a:gd name="T38" fmla="*/ 250195 w 711"/>
              <a:gd name="T39" fmla="*/ 22004 h 1065"/>
              <a:gd name="T40" fmla="*/ 225032 w 711"/>
              <a:gd name="T41" fmla="*/ 29219 h 1065"/>
              <a:gd name="T42" fmla="*/ 198071 w 711"/>
              <a:gd name="T43" fmla="*/ 37516 h 1065"/>
              <a:gd name="T44" fmla="*/ 194476 w 711"/>
              <a:gd name="T45" fmla="*/ 48338 h 1065"/>
              <a:gd name="T46" fmla="*/ 192319 w 711"/>
              <a:gd name="T47" fmla="*/ 58438 h 1065"/>
              <a:gd name="T48" fmla="*/ 190522 w 711"/>
              <a:gd name="T49" fmla="*/ 69620 h 1065"/>
              <a:gd name="T50" fmla="*/ 188725 w 711"/>
              <a:gd name="T51" fmla="*/ 80082 h 1065"/>
              <a:gd name="T52" fmla="*/ 167156 w 711"/>
              <a:gd name="T53" fmla="*/ 185053 h 1065"/>
              <a:gd name="T54" fmla="*/ 147744 w 711"/>
              <a:gd name="T55" fmla="*/ 273792 h 1065"/>
              <a:gd name="T56" fmla="*/ 144509 w 711"/>
              <a:gd name="T57" fmla="*/ 288221 h 1065"/>
              <a:gd name="T58" fmla="*/ 139476 w 711"/>
              <a:gd name="T59" fmla="*/ 310947 h 1065"/>
              <a:gd name="T60" fmla="*/ 135522 w 711"/>
              <a:gd name="T61" fmla="*/ 331869 h 1065"/>
              <a:gd name="T62" fmla="*/ 134084 w 711"/>
              <a:gd name="T63" fmla="*/ 345938 h 1065"/>
              <a:gd name="T64" fmla="*/ 134444 w 711"/>
              <a:gd name="T65" fmla="*/ 350627 h 1065"/>
              <a:gd name="T66" fmla="*/ 180457 w 711"/>
              <a:gd name="T67" fmla="*/ 358203 h 1065"/>
              <a:gd name="T68" fmla="*/ 176502 w 711"/>
              <a:gd name="T69" fmla="*/ 383093 h 1065"/>
              <a:gd name="T70" fmla="*/ 168234 w 711"/>
              <a:gd name="T71" fmla="*/ 383454 h 1065"/>
              <a:gd name="T72" fmla="*/ 160326 w 711"/>
              <a:gd name="T73" fmla="*/ 383814 h 1065"/>
              <a:gd name="T74" fmla="*/ 138398 w 711"/>
              <a:gd name="T75" fmla="*/ 381289 h 1065"/>
              <a:gd name="T76" fmla="*/ 117189 w 711"/>
              <a:gd name="T77" fmla="*/ 378764 h 1065"/>
              <a:gd name="T78" fmla="*/ 65784 w 711"/>
              <a:gd name="T79" fmla="*/ 378403 h 1065"/>
              <a:gd name="T80" fmla="*/ 30196 w 711"/>
              <a:gd name="T81" fmla="*/ 380568 h 1065"/>
              <a:gd name="T82" fmla="*/ 0 w 711"/>
              <a:gd name="T83" fmla="*/ 383454 h 106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11" h="1065">
                <a:moveTo>
                  <a:pt x="0" y="1063"/>
                </a:moveTo>
                <a:lnTo>
                  <a:pt x="12" y="1004"/>
                </a:lnTo>
                <a:cubicBezTo>
                  <a:pt x="15" y="1003"/>
                  <a:pt x="33" y="998"/>
                  <a:pt x="68" y="989"/>
                </a:cubicBezTo>
                <a:cubicBezTo>
                  <a:pt x="103" y="980"/>
                  <a:pt x="129" y="971"/>
                  <a:pt x="146" y="963"/>
                </a:cubicBezTo>
                <a:cubicBezTo>
                  <a:pt x="158" y="947"/>
                  <a:pt x="168" y="923"/>
                  <a:pt x="174" y="893"/>
                </a:cubicBezTo>
                <a:cubicBezTo>
                  <a:pt x="174" y="890"/>
                  <a:pt x="189" y="823"/>
                  <a:pt x="217" y="693"/>
                </a:cubicBezTo>
                <a:cubicBezTo>
                  <a:pt x="245" y="562"/>
                  <a:pt x="271" y="437"/>
                  <a:pt x="296" y="316"/>
                </a:cubicBezTo>
                <a:cubicBezTo>
                  <a:pt x="320" y="195"/>
                  <a:pt x="332" y="127"/>
                  <a:pt x="332" y="111"/>
                </a:cubicBezTo>
                <a:lnTo>
                  <a:pt x="332" y="93"/>
                </a:lnTo>
                <a:cubicBezTo>
                  <a:pt x="321" y="87"/>
                  <a:pt x="308" y="83"/>
                  <a:pt x="294" y="81"/>
                </a:cubicBezTo>
                <a:cubicBezTo>
                  <a:pt x="280" y="78"/>
                  <a:pt x="264" y="76"/>
                  <a:pt x="246" y="75"/>
                </a:cubicBezTo>
                <a:cubicBezTo>
                  <a:pt x="228" y="74"/>
                  <a:pt x="215" y="73"/>
                  <a:pt x="206" y="71"/>
                </a:cubicBezTo>
                <a:lnTo>
                  <a:pt x="219" y="0"/>
                </a:lnTo>
                <a:cubicBezTo>
                  <a:pt x="234" y="1"/>
                  <a:pt x="262" y="2"/>
                  <a:pt x="302" y="4"/>
                </a:cubicBezTo>
                <a:cubicBezTo>
                  <a:pt x="342" y="6"/>
                  <a:pt x="377" y="8"/>
                  <a:pt x="406" y="9"/>
                </a:cubicBezTo>
                <a:cubicBezTo>
                  <a:pt x="435" y="10"/>
                  <a:pt x="462" y="11"/>
                  <a:pt x="489" y="11"/>
                </a:cubicBezTo>
                <a:cubicBezTo>
                  <a:pt x="511" y="11"/>
                  <a:pt x="534" y="10"/>
                  <a:pt x="557" y="9"/>
                </a:cubicBezTo>
                <a:cubicBezTo>
                  <a:pt x="581" y="8"/>
                  <a:pt x="609" y="6"/>
                  <a:pt x="641" y="4"/>
                </a:cubicBezTo>
                <a:cubicBezTo>
                  <a:pt x="674" y="2"/>
                  <a:pt x="697" y="1"/>
                  <a:pt x="710" y="0"/>
                </a:cubicBezTo>
                <a:cubicBezTo>
                  <a:pt x="707" y="18"/>
                  <a:pt x="703" y="38"/>
                  <a:pt x="696" y="61"/>
                </a:cubicBezTo>
                <a:cubicBezTo>
                  <a:pt x="683" y="66"/>
                  <a:pt x="659" y="73"/>
                  <a:pt x="626" y="81"/>
                </a:cubicBezTo>
                <a:cubicBezTo>
                  <a:pt x="593" y="90"/>
                  <a:pt x="568" y="98"/>
                  <a:pt x="551" y="104"/>
                </a:cubicBezTo>
                <a:cubicBezTo>
                  <a:pt x="547" y="113"/>
                  <a:pt x="544" y="123"/>
                  <a:pt x="541" y="134"/>
                </a:cubicBezTo>
                <a:cubicBezTo>
                  <a:pt x="538" y="145"/>
                  <a:pt x="536" y="154"/>
                  <a:pt x="535" y="162"/>
                </a:cubicBezTo>
                <a:cubicBezTo>
                  <a:pt x="534" y="169"/>
                  <a:pt x="532" y="180"/>
                  <a:pt x="530" y="193"/>
                </a:cubicBezTo>
                <a:cubicBezTo>
                  <a:pt x="528" y="207"/>
                  <a:pt x="526" y="216"/>
                  <a:pt x="525" y="222"/>
                </a:cubicBezTo>
                <a:cubicBezTo>
                  <a:pt x="513" y="291"/>
                  <a:pt x="493" y="387"/>
                  <a:pt x="465" y="513"/>
                </a:cubicBezTo>
                <a:cubicBezTo>
                  <a:pt x="437" y="638"/>
                  <a:pt x="419" y="720"/>
                  <a:pt x="411" y="759"/>
                </a:cubicBezTo>
                <a:cubicBezTo>
                  <a:pt x="410" y="763"/>
                  <a:pt x="407" y="777"/>
                  <a:pt x="402" y="799"/>
                </a:cubicBezTo>
                <a:cubicBezTo>
                  <a:pt x="397" y="822"/>
                  <a:pt x="392" y="843"/>
                  <a:pt x="388" y="862"/>
                </a:cubicBezTo>
                <a:cubicBezTo>
                  <a:pt x="384" y="881"/>
                  <a:pt x="380" y="900"/>
                  <a:pt x="377" y="920"/>
                </a:cubicBezTo>
                <a:cubicBezTo>
                  <a:pt x="374" y="939"/>
                  <a:pt x="372" y="953"/>
                  <a:pt x="373" y="959"/>
                </a:cubicBezTo>
                <a:lnTo>
                  <a:pt x="374" y="972"/>
                </a:lnTo>
                <a:cubicBezTo>
                  <a:pt x="381" y="974"/>
                  <a:pt x="424" y="981"/>
                  <a:pt x="502" y="993"/>
                </a:cubicBezTo>
                <a:cubicBezTo>
                  <a:pt x="500" y="1014"/>
                  <a:pt x="497" y="1037"/>
                  <a:pt x="491" y="1062"/>
                </a:cubicBezTo>
                <a:cubicBezTo>
                  <a:pt x="486" y="1062"/>
                  <a:pt x="478" y="1062"/>
                  <a:pt x="468" y="1063"/>
                </a:cubicBezTo>
                <a:cubicBezTo>
                  <a:pt x="458" y="1064"/>
                  <a:pt x="451" y="1064"/>
                  <a:pt x="446" y="1064"/>
                </a:cubicBezTo>
                <a:cubicBezTo>
                  <a:pt x="432" y="1064"/>
                  <a:pt x="412" y="1062"/>
                  <a:pt x="385" y="1057"/>
                </a:cubicBezTo>
                <a:cubicBezTo>
                  <a:pt x="358" y="1053"/>
                  <a:pt x="339" y="1050"/>
                  <a:pt x="326" y="1050"/>
                </a:cubicBezTo>
                <a:cubicBezTo>
                  <a:pt x="262" y="1049"/>
                  <a:pt x="214" y="1049"/>
                  <a:pt x="183" y="1049"/>
                </a:cubicBezTo>
                <a:cubicBezTo>
                  <a:pt x="159" y="1049"/>
                  <a:pt x="127" y="1051"/>
                  <a:pt x="84" y="1055"/>
                </a:cubicBezTo>
                <a:cubicBezTo>
                  <a:pt x="42" y="1059"/>
                  <a:pt x="13" y="1062"/>
                  <a:pt x="0" y="1063"/>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1" name="Freeform 50">
            <a:extLst>
              <a:ext uri="{FF2B5EF4-FFF2-40B4-BE49-F238E27FC236}">
                <a16:creationId xmlns:a16="http://schemas.microsoft.com/office/drawing/2014/main" id="{496B392B-8882-CD78-238A-B2EF0C4FF89F}"/>
              </a:ext>
            </a:extLst>
          </p:cNvPr>
          <p:cNvSpPr>
            <a:spLocks noChangeArrowheads="1"/>
          </p:cNvSpPr>
          <p:nvPr/>
        </p:nvSpPr>
        <p:spPr bwMode="auto">
          <a:xfrm>
            <a:off x="17441069" y="2373312"/>
            <a:ext cx="447675" cy="384175"/>
          </a:xfrm>
          <a:custGeom>
            <a:avLst/>
            <a:gdLst>
              <a:gd name="T0" fmla="*/ 33522 w 1242"/>
              <a:gd name="T1" fmla="*/ 6847 h 1066"/>
              <a:gd name="T2" fmla="*/ 119308 w 1242"/>
              <a:gd name="T3" fmla="*/ 7568 h 1066"/>
              <a:gd name="T4" fmla="*/ 179142 w 1242"/>
              <a:gd name="T5" fmla="*/ 7208 h 1066"/>
              <a:gd name="T6" fmla="*/ 278986 w 1242"/>
              <a:gd name="T7" fmla="*/ 7568 h 1066"/>
              <a:gd name="T8" fmla="*/ 289439 w 1242"/>
              <a:gd name="T9" fmla="*/ 7568 h 1066"/>
              <a:gd name="T10" fmla="*/ 297729 w 1242"/>
              <a:gd name="T11" fmla="*/ 4685 h 1066"/>
              <a:gd name="T12" fmla="*/ 312147 w 1242"/>
              <a:gd name="T13" fmla="*/ 0 h 1066"/>
              <a:gd name="T14" fmla="*/ 318995 w 1242"/>
              <a:gd name="T15" fmla="*/ 360 h 1066"/>
              <a:gd name="T16" fmla="*/ 318275 w 1242"/>
              <a:gd name="T17" fmla="*/ 111360 h 1066"/>
              <a:gd name="T18" fmla="*/ 287997 w 1242"/>
              <a:gd name="T19" fmla="*/ 83971 h 1066"/>
              <a:gd name="T20" fmla="*/ 281509 w 1242"/>
              <a:gd name="T21" fmla="*/ 53338 h 1066"/>
              <a:gd name="T22" fmla="*/ 276463 w 1242"/>
              <a:gd name="T23" fmla="*/ 41445 h 1066"/>
              <a:gd name="T24" fmla="*/ 269614 w 1242"/>
              <a:gd name="T25" fmla="*/ 39282 h 1066"/>
              <a:gd name="T26" fmla="*/ 260964 w 1242"/>
              <a:gd name="T27" fmla="*/ 39282 h 1066"/>
              <a:gd name="T28" fmla="*/ 225640 w 1242"/>
              <a:gd name="T29" fmla="*/ 39282 h 1066"/>
              <a:gd name="T30" fmla="*/ 192118 w 1242"/>
              <a:gd name="T31" fmla="*/ 41084 h 1066"/>
              <a:gd name="T32" fmla="*/ 190316 w 1242"/>
              <a:gd name="T33" fmla="*/ 171906 h 1066"/>
              <a:gd name="T34" fmla="*/ 190316 w 1242"/>
              <a:gd name="T35" fmla="*/ 303448 h 1066"/>
              <a:gd name="T36" fmla="*/ 193560 w 1242"/>
              <a:gd name="T37" fmla="*/ 343451 h 1066"/>
              <a:gd name="T38" fmla="*/ 254475 w 1242"/>
              <a:gd name="T39" fmla="*/ 363633 h 1066"/>
              <a:gd name="T40" fmla="*/ 254836 w 1242"/>
              <a:gd name="T41" fmla="*/ 383094 h 1066"/>
              <a:gd name="T42" fmla="*/ 192118 w 1242"/>
              <a:gd name="T43" fmla="*/ 381652 h 1066"/>
              <a:gd name="T44" fmla="*/ 102727 w 1242"/>
              <a:gd name="T45" fmla="*/ 381292 h 1066"/>
              <a:gd name="T46" fmla="*/ 63799 w 1242"/>
              <a:gd name="T47" fmla="*/ 370480 h 1066"/>
              <a:gd name="T48" fmla="*/ 79298 w 1242"/>
              <a:gd name="T49" fmla="*/ 357506 h 1066"/>
              <a:gd name="T50" fmla="*/ 123273 w 1242"/>
              <a:gd name="T51" fmla="*/ 343451 h 1066"/>
              <a:gd name="T52" fmla="*/ 127238 w 1242"/>
              <a:gd name="T53" fmla="*/ 172266 h 1066"/>
              <a:gd name="T54" fmla="*/ 126517 w 1242"/>
              <a:gd name="T55" fmla="*/ 67393 h 1066"/>
              <a:gd name="T56" fmla="*/ 126877 w 1242"/>
              <a:gd name="T57" fmla="*/ 57302 h 1066"/>
              <a:gd name="T58" fmla="*/ 125796 w 1242"/>
              <a:gd name="T59" fmla="*/ 44688 h 1066"/>
              <a:gd name="T60" fmla="*/ 83984 w 1242"/>
              <a:gd name="T61" fmla="*/ 38201 h 1066"/>
              <a:gd name="T62" fmla="*/ 40730 w 1242"/>
              <a:gd name="T63" fmla="*/ 47932 h 1066"/>
              <a:gd name="T64" fmla="*/ 24510 w 1242"/>
              <a:gd name="T65" fmla="*/ 93701 h 1066"/>
              <a:gd name="T66" fmla="*/ 0 w 1242"/>
              <a:gd name="T67" fmla="*/ 96224 h 1066"/>
              <a:gd name="T68" fmla="*/ 20185 w 1242"/>
              <a:gd name="T69" fmla="*/ 360 h 1066"/>
              <a:gd name="T70" fmla="*/ 445873 w 1242"/>
              <a:gd name="T71" fmla="*/ 324350 h 1066"/>
              <a:gd name="T72" fmla="*/ 411630 w 1242"/>
              <a:gd name="T73" fmla="*/ 375886 h 1066"/>
              <a:gd name="T74" fmla="*/ 387120 w 1242"/>
              <a:gd name="T75" fmla="*/ 375886 h 1066"/>
              <a:gd name="T76" fmla="*/ 352877 w 1242"/>
              <a:gd name="T77" fmla="*/ 324350 h 1066"/>
              <a:gd name="T78" fmla="*/ 383515 w 1242"/>
              <a:gd name="T79" fmla="*/ 319665 h 1066"/>
              <a:gd name="T80" fmla="*/ 363691 w 1242"/>
              <a:gd name="T81" fmla="*/ 63789 h 1066"/>
              <a:gd name="T82" fmla="*/ 355761 w 1242"/>
              <a:gd name="T83" fmla="*/ 48292 h 1066"/>
              <a:gd name="T84" fmla="*/ 399375 w 1242"/>
              <a:gd name="T85" fmla="*/ 1081 h 1066"/>
              <a:gd name="T86" fmla="*/ 443350 w 1242"/>
              <a:gd name="T87" fmla="*/ 48292 h 1066"/>
              <a:gd name="T88" fmla="*/ 435420 w 1242"/>
              <a:gd name="T89" fmla="*/ 63789 h 1066"/>
              <a:gd name="T90" fmla="*/ 415595 w 1242"/>
              <a:gd name="T91" fmla="*/ 319665 h 10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242" h="1066">
                <a:moveTo>
                  <a:pt x="56" y="1"/>
                </a:moveTo>
                <a:lnTo>
                  <a:pt x="93" y="19"/>
                </a:lnTo>
                <a:cubicBezTo>
                  <a:pt x="99" y="22"/>
                  <a:pt x="147" y="23"/>
                  <a:pt x="239" y="23"/>
                </a:cubicBezTo>
                <a:cubicBezTo>
                  <a:pt x="260" y="23"/>
                  <a:pt x="290" y="22"/>
                  <a:pt x="331" y="21"/>
                </a:cubicBezTo>
                <a:cubicBezTo>
                  <a:pt x="372" y="20"/>
                  <a:pt x="402" y="20"/>
                  <a:pt x="422" y="20"/>
                </a:cubicBezTo>
                <a:cubicBezTo>
                  <a:pt x="439" y="20"/>
                  <a:pt x="464" y="20"/>
                  <a:pt x="497" y="20"/>
                </a:cubicBezTo>
                <a:cubicBezTo>
                  <a:pt x="530" y="20"/>
                  <a:pt x="555" y="21"/>
                  <a:pt x="571" y="21"/>
                </a:cubicBezTo>
                <a:lnTo>
                  <a:pt x="774" y="21"/>
                </a:lnTo>
                <a:cubicBezTo>
                  <a:pt x="777" y="21"/>
                  <a:pt x="782" y="21"/>
                  <a:pt x="789" y="21"/>
                </a:cubicBezTo>
                <a:cubicBezTo>
                  <a:pt x="796" y="21"/>
                  <a:pt x="801" y="21"/>
                  <a:pt x="803" y="21"/>
                </a:cubicBezTo>
                <a:cubicBezTo>
                  <a:pt x="806" y="21"/>
                  <a:pt x="809" y="20"/>
                  <a:pt x="814" y="19"/>
                </a:cubicBezTo>
                <a:cubicBezTo>
                  <a:pt x="819" y="18"/>
                  <a:pt x="823" y="16"/>
                  <a:pt x="826" y="13"/>
                </a:cubicBezTo>
                <a:cubicBezTo>
                  <a:pt x="830" y="10"/>
                  <a:pt x="833" y="6"/>
                  <a:pt x="837" y="1"/>
                </a:cubicBezTo>
                <a:lnTo>
                  <a:pt x="866" y="0"/>
                </a:lnTo>
                <a:cubicBezTo>
                  <a:pt x="868" y="0"/>
                  <a:pt x="871" y="0"/>
                  <a:pt x="876" y="0"/>
                </a:cubicBezTo>
                <a:cubicBezTo>
                  <a:pt x="880" y="0"/>
                  <a:pt x="883" y="1"/>
                  <a:pt x="885" y="1"/>
                </a:cubicBezTo>
                <a:cubicBezTo>
                  <a:pt x="886" y="52"/>
                  <a:pt x="887" y="130"/>
                  <a:pt x="887" y="233"/>
                </a:cubicBezTo>
                <a:cubicBezTo>
                  <a:pt x="887" y="270"/>
                  <a:pt x="886" y="295"/>
                  <a:pt x="883" y="309"/>
                </a:cubicBezTo>
                <a:cubicBezTo>
                  <a:pt x="865" y="315"/>
                  <a:pt x="849" y="319"/>
                  <a:pt x="836" y="321"/>
                </a:cubicBezTo>
                <a:cubicBezTo>
                  <a:pt x="825" y="301"/>
                  <a:pt x="812" y="271"/>
                  <a:pt x="799" y="233"/>
                </a:cubicBezTo>
                <a:cubicBezTo>
                  <a:pt x="797" y="228"/>
                  <a:pt x="795" y="217"/>
                  <a:pt x="791" y="199"/>
                </a:cubicBezTo>
                <a:cubicBezTo>
                  <a:pt x="787" y="181"/>
                  <a:pt x="784" y="164"/>
                  <a:pt x="781" y="148"/>
                </a:cubicBezTo>
                <a:cubicBezTo>
                  <a:pt x="778" y="132"/>
                  <a:pt x="776" y="124"/>
                  <a:pt x="776" y="124"/>
                </a:cubicBezTo>
                <a:cubicBezTo>
                  <a:pt x="773" y="120"/>
                  <a:pt x="770" y="117"/>
                  <a:pt x="767" y="115"/>
                </a:cubicBezTo>
                <a:cubicBezTo>
                  <a:pt x="765" y="113"/>
                  <a:pt x="761" y="112"/>
                  <a:pt x="757" y="111"/>
                </a:cubicBezTo>
                <a:cubicBezTo>
                  <a:pt x="752" y="110"/>
                  <a:pt x="749" y="110"/>
                  <a:pt x="748" y="109"/>
                </a:cubicBezTo>
                <a:cubicBezTo>
                  <a:pt x="746" y="109"/>
                  <a:pt x="742" y="109"/>
                  <a:pt x="735" y="109"/>
                </a:cubicBezTo>
                <a:cubicBezTo>
                  <a:pt x="729" y="109"/>
                  <a:pt x="725" y="109"/>
                  <a:pt x="724" y="109"/>
                </a:cubicBezTo>
                <a:cubicBezTo>
                  <a:pt x="716" y="109"/>
                  <a:pt x="701" y="109"/>
                  <a:pt x="678" y="109"/>
                </a:cubicBezTo>
                <a:cubicBezTo>
                  <a:pt x="655" y="109"/>
                  <a:pt x="638" y="109"/>
                  <a:pt x="626" y="109"/>
                </a:cubicBezTo>
                <a:cubicBezTo>
                  <a:pt x="615" y="109"/>
                  <a:pt x="600" y="109"/>
                  <a:pt x="582" y="110"/>
                </a:cubicBezTo>
                <a:cubicBezTo>
                  <a:pt x="564" y="111"/>
                  <a:pt x="547" y="112"/>
                  <a:pt x="533" y="114"/>
                </a:cubicBezTo>
                <a:cubicBezTo>
                  <a:pt x="528" y="152"/>
                  <a:pt x="527" y="183"/>
                  <a:pt x="527" y="208"/>
                </a:cubicBezTo>
                <a:cubicBezTo>
                  <a:pt x="527" y="252"/>
                  <a:pt x="528" y="341"/>
                  <a:pt x="528" y="477"/>
                </a:cubicBezTo>
                <a:cubicBezTo>
                  <a:pt x="529" y="613"/>
                  <a:pt x="530" y="718"/>
                  <a:pt x="530" y="792"/>
                </a:cubicBezTo>
                <a:cubicBezTo>
                  <a:pt x="530" y="800"/>
                  <a:pt x="529" y="816"/>
                  <a:pt x="528" y="842"/>
                </a:cubicBezTo>
                <a:cubicBezTo>
                  <a:pt x="527" y="868"/>
                  <a:pt x="527" y="888"/>
                  <a:pt x="528" y="905"/>
                </a:cubicBezTo>
                <a:cubicBezTo>
                  <a:pt x="529" y="921"/>
                  <a:pt x="532" y="938"/>
                  <a:pt x="537" y="953"/>
                </a:cubicBezTo>
                <a:cubicBezTo>
                  <a:pt x="555" y="963"/>
                  <a:pt x="585" y="973"/>
                  <a:pt x="623" y="983"/>
                </a:cubicBezTo>
                <a:cubicBezTo>
                  <a:pt x="662" y="993"/>
                  <a:pt x="689" y="1001"/>
                  <a:pt x="706" y="1009"/>
                </a:cubicBezTo>
                <a:cubicBezTo>
                  <a:pt x="708" y="1027"/>
                  <a:pt x="709" y="1039"/>
                  <a:pt x="709" y="1043"/>
                </a:cubicBezTo>
                <a:cubicBezTo>
                  <a:pt x="709" y="1050"/>
                  <a:pt x="709" y="1056"/>
                  <a:pt x="707" y="1063"/>
                </a:cubicBezTo>
                <a:lnTo>
                  <a:pt x="684" y="1064"/>
                </a:lnTo>
                <a:cubicBezTo>
                  <a:pt x="649" y="1065"/>
                  <a:pt x="599" y="1063"/>
                  <a:pt x="533" y="1059"/>
                </a:cubicBezTo>
                <a:cubicBezTo>
                  <a:pt x="468" y="1054"/>
                  <a:pt x="419" y="1052"/>
                  <a:pt x="389" y="1052"/>
                </a:cubicBezTo>
                <a:cubicBezTo>
                  <a:pt x="366" y="1052"/>
                  <a:pt x="331" y="1054"/>
                  <a:pt x="285" y="1058"/>
                </a:cubicBezTo>
                <a:cubicBezTo>
                  <a:pt x="238" y="1062"/>
                  <a:pt x="203" y="1064"/>
                  <a:pt x="179" y="1064"/>
                </a:cubicBezTo>
                <a:cubicBezTo>
                  <a:pt x="178" y="1041"/>
                  <a:pt x="177" y="1028"/>
                  <a:pt x="177" y="1028"/>
                </a:cubicBezTo>
                <a:lnTo>
                  <a:pt x="177" y="1022"/>
                </a:lnTo>
                <a:cubicBezTo>
                  <a:pt x="185" y="1009"/>
                  <a:pt x="199" y="999"/>
                  <a:pt x="220" y="992"/>
                </a:cubicBezTo>
                <a:cubicBezTo>
                  <a:pt x="240" y="985"/>
                  <a:pt x="263" y="978"/>
                  <a:pt x="288" y="972"/>
                </a:cubicBezTo>
                <a:cubicBezTo>
                  <a:pt x="313" y="966"/>
                  <a:pt x="331" y="960"/>
                  <a:pt x="342" y="953"/>
                </a:cubicBezTo>
                <a:cubicBezTo>
                  <a:pt x="351" y="934"/>
                  <a:pt x="355" y="845"/>
                  <a:pt x="355" y="688"/>
                </a:cubicBezTo>
                <a:cubicBezTo>
                  <a:pt x="355" y="641"/>
                  <a:pt x="355" y="571"/>
                  <a:pt x="353" y="478"/>
                </a:cubicBezTo>
                <a:cubicBezTo>
                  <a:pt x="352" y="385"/>
                  <a:pt x="351" y="315"/>
                  <a:pt x="351" y="268"/>
                </a:cubicBezTo>
                <a:lnTo>
                  <a:pt x="351" y="187"/>
                </a:lnTo>
                <a:cubicBezTo>
                  <a:pt x="351" y="186"/>
                  <a:pt x="351" y="182"/>
                  <a:pt x="351" y="176"/>
                </a:cubicBezTo>
                <a:cubicBezTo>
                  <a:pt x="352" y="170"/>
                  <a:pt x="352" y="164"/>
                  <a:pt x="352" y="159"/>
                </a:cubicBezTo>
                <a:cubicBezTo>
                  <a:pt x="352" y="153"/>
                  <a:pt x="352" y="148"/>
                  <a:pt x="351" y="141"/>
                </a:cubicBezTo>
                <a:cubicBezTo>
                  <a:pt x="351" y="135"/>
                  <a:pt x="350" y="129"/>
                  <a:pt x="349" y="124"/>
                </a:cubicBezTo>
                <a:cubicBezTo>
                  <a:pt x="348" y="120"/>
                  <a:pt x="347" y="117"/>
                  <a:pt x="346" y="115"/>
                </a:cubicBezTo>
                <a:cubicBezTo>
                  <a:pt x="340" y="109"/>
                  <a:pt x="303" y="106"/>
                  <a:pt x="233" y="106"/>
                </a:cubicBezTo>
                <a:cubicBezTo>
                  <a:pt x="218" y="106"/>
                  <a:pt x="197" y="109"/>
                  <a:pt x="169" y="115"/>
                </a:cubicBezTo>
                <a:cubicBezTo>
                  <a:pt x="141" y="120"/>
                  <a:pt x="123" y="126"/>
                  <a:pt x="113" y="133"/>
                </a:cubicBezTo>
                <a:cubicBezTo>
                  <a:pt x="105" y="139"/>
                  <a:pt x="97" y="156"/>
                  <a:pt x="90" y="183"/>
                </a:cubicBezTo>
                <a:cubicBezTo>
                  <a:pt x="83" y="211"/>
                  <a:pt x="76" y="236"/>
                  <a:pt x="68" y="260"/>
                </a:cubicBezTo>
                <a:cubicBezTo>
                  <a:pt x="60" y="284"/>
                  <a:pt x="51" y="296"/>
                  <a:pt x="39" y="297"/>
                </a:cubicBezTo>
                <a:cubicBezTo>
                  <a:pt x="19" y="285"/>
                  <a:pt x="6" y="275"/>
                  <a:pt x="0" y="267"/>
                </a:cubicBezTo>
                <a:lnTo>
                  <a:pt x="0" y="1"/>
                </a:lnTo>
                <a:lnTo>
                  <a:pt x="56" y="1"/>
                </a:lnTo>
                <a:close/>
                <a:moveTo>
                  <a:pt x="1208" y="887"/>
                </a:moveTo>
                <a:cubicBezTo>
                  <a:pt x="1223" y="887"/>
                  <a:pt x="1233" y="891"/>
                  <a:pt x="1237" y="900"/>
                </a:cubicBezTo>
                <a:cubicBezTo>
                  <a:pt x="1241" y="908"/>
                  <a:pt x="1239" y="918"/>
                  <a:pt x="1230" y="930"/>
                </a:cubicBezTo>
                <a:lnTo>
                  <a:pt x="1142" y="1043"/>
                </a:lnTo>
                <a:cubicBezTo>
                  <a:pt x="1133" y="1055"/>
                  <a:pt x="1122" y="1061"/>
                  <a:pt x="1108" y="1061"/>
                </a:cubicBezTo>
                <a:cubicBezTo>
                  <a:pt x="1095" y="1061"/>
                  <a:pt x="1084" y="1055"/>
                  <a:pt x="1074" y="1043"/>
                </a:cubicBezTo>
                <a:lnTo>
                  <a:pt x="987" y="930"/>
                </a:lnTo>
                <a:cubicBezTo>
                  <a:pt x="978" y="918"/>
                  <a:pt x="975" y="908"/>
                  <a:pt x="979" y="900"/>
                </a:cubicBezTo>
                <a:cubicBezTo>
                  <a:pt x="984" y="891"/>
                  <a:pt x="993" y="887"/>
                  <a:pt x="1009" y="887"/>
                </a:cubicBezTo>
                <a:lnTo>
                  <a:pt x="1064" y="887"/>
                </a:lnTo>
                <a:lnTo>
                  <a:pt x="1064" y="177"/>
                </a:lnTo>
                <a:lnTo>
                  <a:pt x="1009" y="177"/>
                </a:lnTo>
                <a:cubicBezTo>
                  <a:pt x="993" y="177"/>
                  <a:pt x="984" y="172"/>
                  <a:pt x="979" y="164"/>
                </a:cubicBezTo>
                <a:cubicBezTo>
                  <a:pt x="975" y="155"/>
                  <a:pt x="978" y="146"/>
                  <a:pt x="987" y="134"/>
                </a:cubicBezTo>
                <a:lnTo>
                  <a:pt x="1074" y="21"/>
                </a:lnTo>
                <a:cubicBezTo>
                  <a:pt x="1084" y="9"/>
                  <a:pt x="1095" y="3"/>
                  <a:pt x="1108" y="3"/>
                </a:cubicBezTo>
                <a:cubicBezTo>
                  <a:pt x="1122" y="3"/>
                  <a:pt x="1133" y="9"/>
                  <a:pt x="1142" y="21"/>
                </a:cubicBezTo>
                <a:lnTo>
                  <a:pt x="1230" y="134"/>
                </a:lnTo>
                <a:cubicBezTo>
                  <a:pt x="1239" y="146"/>
                  <a:pt x="1241" y="155"/>
                  <a:pt x="1237" y="164"/>
                </a:cubicBezTo>
                <a:cubicBezTo>
                  <a:pt x="1233" y="172"/>
                  <a:pt x="1223" y="177"/>
                  <a:pt x="1208" y="177"/>
                </a:cubicBezTo>
                <a:lnTo>
                  <a:pt x="1153" y="177"/>
                </a:lnTo>
                <a:lnTo>
                  <a:pt x="1153" y="887"/>
                </a:lnTo>
                <a:lnTo>
                  <a:pt x="1208" y="887"/>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2" name="Freeform 51">
            <a:extLst>
              <a:ext uri="{FF2B5EF4-FFF2-40B4-BE49-F238E27FC236}">
                <a16:creationId xmlns:a16="http://schemas.microsoft.com/office/drawing/2014/main" id="{9537CDC0-9839-6DA9-67ED-D37C37FE4CDD}"/>
              </a:ext>
            </a:extLst>
          </p:cNvPr>
          <p:cNvSpPr>
            <a:spLocks noChangeArrowheads="1"/>
          </p:cNvSpPr>
          <p:nvPr/>
        </p:nvSpPr>
        <p:spPr bwMode="auto">
          <a:xfrm>
            <a:off x="18169731" y="2373312"/>
            <a:ext cx="384175" cy="414338"/>
          </a:xfrm>
          <a:custGeom>
            <a:avLst/>
            <a:gdLst>
              <a:gd name="T0" fmla="*/ 33548 w 1065"/>
              <a:gd name="T1" fmla="*/ 6834 h 1152"/>
              <a:gd name="T2" fmla="*/ 119401 w 1065"/>
              <a:gd name="T3" fmla="*/ 7553 h 1152"/>
              <a:gd name="T4" fmla="*/ 213912 w 1065"/>
              <a:gd name="T5" fmla="*/ 6834 h 1152"/>
              <a:gd name="T6" fmla="*/ 351710 w 1065"/>
              <a:gd name="T7" fmla="*/ 7913 h 1152"/>
              <a:gd name="T8" fmla="*/ 376239 w 1065"/>
              <a:gd name="T9" fmla="*/ 0 h 1152"/>
              <a:gd name="T10" fmla="*/ 383454 w 1065"/>
              <a:gd name="T11" fmla="*/ 360 h 1152"/>
              <a:gd name="T12" fmla="*/ 382732 w 1065"/>
              <a:gd name="T13" fmla="*/ 111138 h 1152"/>
              <a:gd name="T14" fmla="*/ 352070 w 1065"/>
              <a:gd name="T15" fmla="*/ 83803 h 1152"/>
              <a:gd name="T16" fmla="*/ 345577 w 1065"/>
              <a:gd name="T17" fmla="*/ 53591 h 1152"/>
              <a:gd name="T18" fmla="*/ 337280 w 1065"/>
              <a:gd name="T19" fmla="*/ 39923 h 1152"/>
              <a:gd name="T20" fmla="*/ 297240 w 1065"/>
              <a:gd name="T21" fmla="*/ 39204 h 1152"/>
              <a:gd name="T22" fmla="*/ 248181 w 1065"/>
              <a:gd name="T23" fmla="*/ 39204 h 1152"/>
              <a:gd name="T24" fmla="*/ 222208 w 1065"/>
              <a:gd name="T25" fmla="*/ 74811 h 1152"/>
              <a:gd name="T26" fmla="*/ 222208 w 1065"/>
              <a:gd name="T27" fmla="*/ 99988 h 1152"/>
              <a:gd name="T28" fmla="*/ 222930 w 1065"/>
              <a:gd name="T29" fmla="*/ 183071 h 1152"/>
              <a:gd name="T30" fmla="*/ 222569 w 1065"/>
              <a:gd name="T31" fmla="*/ 239179 h 1152"/>
              <a:gd name="T32" fmla="*/ 225455 w 1065"/>
              <a:gd name="T33" fmla="*/ 279103 h 1152"/>
              <a:gd name="T34" fmla="*/ 286779 w 1065"/>
              <a:gd name="T35" fmla="*/ 298884 h 1152"/>
              <a:gd name="T36" fmla="*/ 287139 w 1065"/>
              <a:gd name="T37" fmla="*/ 318666 h 1152"/>
              <a:gd name="T38" fmla="*/ 224012 w 1065"/>
              <a:gd name="T39" fmla="*/ 316868 h 1152"/>
              <a:gd name="T40" fmla="*/ 134551 w 1065"/>
              <a:gd name="T41" fmla="*/ 316508 h 1152"/>
              <a:gd name="T42" fmla="*/ 95954 w 1065"/>
              <a:gd name="T43" fmla="*/ 306078 h 1152"/>
              <a:gd name="T44" fmla="*/ 111104 w 1065"/>
              <a:gd name="T45" fmla="*/ 293130 h 1152"/>
              <a:gd name="T46" fmla="*/ 155474 w 1065"/>
              <a:gd name="T47" fmla="*/ 279103 h 1152"/>
              <a:gd name="T48" fmla="*/ 159802 w 1065"/>
              <a:gd name="T49" fmla="*/ 224433 h 1152"/>
              <a:gd name="T50" fmla="*/ 160163 w 1065"/>
              <a:gd name="T51" fmla="*/ 147464 h 1152"/>
              <a:gd name="T52" fmla="*/ 159081 w 1065"/>
              <a:gd name="T53" fmla="*/ 119770 h 1152"/>
              <a:gd name="T54" fmla="*/ 158720 w 1065"/>
              <a:gd name="T55" fmla="*/ 103225 h 1152"/>
              <a:gd name="T56" fmla="*/ 159081 w 1065"/>
              <a:gd name="T57" fmla="*/ 66179 h 1152"/>
              <a:gd name="T58" fmla="*/ 156556 w 1065"/>
              <a:gd name="T59" fmla="*/ 41362 h 1152"/>
              <a:gd name="T60" fmla="*/ 75392 w 1065"/>
              <a:gd name="T61" fmla="*/ 41722 h 1152"/>
              <a:gd name="T62" fmla="*/ 32465 w 1065"/>
              <a:gd name="T63" fmla="*/ 65460 h 1152"/>
              <a:gd name="T64" fmla="*/ 13708 w 1065"/>
              <a:gd name="T65" fmla="*/ 106822 h 1152"/>
              <a:gd name="T66" fmla="*/ 0 w 1065"/>
              <a:gd name="T67" fmla="*/ 360 h 1152"/>
              <a:gd name="T68" fmla="*/ 327180 w 1065"/>
              <a:gd name="T69" fmla="*/ 319745 h 1152"/>
              <a:gd name="T70" fmla="*/ 352070 w 1065"/>
              <a:gd name="T71" fmla="*/ 334851 h 1152"/>
              <a:gd name="T72" fmla="*/ 376239 w 1065"/>
              <a:gd name="T73" fmla="*/ 354633 h 1152"/>
              <a:gd name="T74" fmla="*/ 376239 w 1065"/>
              <a:gd name="T75" fmla="*/ 379090 h 1152"/>
              <a:gd name="T76" fmla="*/ 352070 w 1065"/>
              <a:gd name="T77" fmla="*/ 398513 h 1152"/>
              <a:gd name="T78" fmla="*/ 327180 w 1065"/>
              <a:gd name="T79" fmla="*/ 413978 h 1152"/>
              <a:gd name="T80" fmla="*/ 319605 w 1065"/>
              <a:gd name="T81" fmla="*/ 404267 h 1152"/>
              <a:gd name="T82" fmla="*/ 319605 w 1065"/>
              <a:gd name="T83" fmla="*/ 387723 h 1152"/>
              <a:gd name="T84" fmla="*/ 63849 w 1065"/>
              <a:gd name="T85" fmla="*/ 382687 h 1152"/>
              <a:gd name="T86" fmla="*/ 64570 w 1065"/>
              <a:gd name="T87" fmla="*/ 395995 h 1152"/>
              <a:gd name="T88" fmla="*/ 61324 w 1065"/>
              <a:gd name="T89" fmla="*/ 411101 h 1152"/>
              <a:gd name="T90" fmla="*/ 45812 w 1065"/>
              <a:gd name="T91" fmla="*/ 408943 h 1152"/>
              <a:gd name="T92" fmla="*/ 16593 w 1065"/>
              <a:gd name="T93" fmla="*/ 386644 h 1152"/>
              <a:gd name="T94" fmla="*/ 1082 w 1065"/>
              <a:gd name="T95" fmla="*/ 366862 h 1152"/>
              <a:gd name="T96" fmla="*/ 16593 w 1065"/>
              <a:gd name="T97" fmla="*/ 347080 h 1152"/>
              <a:gd name="T98" fmla="*/ 45812 w 1065"/>
              <a:gd name="T99" fmla="*/ 324421 h 1152"/>
              <a:gd name="T100" fmla="*/ 61324 w 1065"/>
              <a:gd name="T101" fmla="*/ 322263 h 1152"/>
              <a:gd name="T102" fmla="*/ 64570 w 1065"/>
              <a:gd name="T103" fmla="*/ 337729 h 1152"/>
              <a:gd name="T104" fmla="*/ 63849 w 1065"/>
              <a:gd name="T105" fmla="*/ 350677 h 1152"/>
              <a:gd name="T106" fmla="*/ 319605 w 1065"/>
              <a:gd name="T107" fmla="*/ 346001 h 1152"/>
              <a:gd name="T108" fmla="*/ 319605 w 1065"/>
              <a:gd name="T109" fmla="*/ 329456 h 1152"/>
              <a:gd name="T110" fmla="*/ 327180 w 1065"/>
              <a:gd name="T111" fmla="*/ 319745 h 115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65" h="1152">
                <a:moveTo>
                  <a:pt x="56" y="1"/>
                </a:moveTo>
                <a:lnTo>
                  <a:pt x="93" y="19"/>
                </a:lnTo>
                <a:cubicBezTo>
                  <a:pt x="99" y="22"/>
                  <a:pt x="148" y="23"/>
                  <a:pt x="239" y="23"/>
                </a:cubicBezTo>
                <a:cubicBezTo>
                  <a:pt x="260" y="23"/>
                  <a:pt x="290" y="22"/>
                  <a:pt x="331" y="21"/>
                </a:cubicBezTo>
                <a:cubicBezTo>
                  <a:pt x="372" y="20"/>
                  <a:pt x="402" y="20"/>
                  <a:pt x="422" y="20"/>
                </a:cubicBezTo>
                <a:cubicBezTo>
                  <a:pt x="455" y="20"/>
                  <a:pt x="512" y="20"/>
                  <a:pt x="593" y="19"/>
                </a:cubicBezTo>
                <a:cubicBezTo>
                  <a:pt x="675" y="19"/>
                  <a:pt x="745" y="19"/>
                  <a:pt x="804" y="19"/>
                </a:cubicBezTo>
                <a:cubicBezTo>
                  <a:pt x="863" y="19"/>
                  <a:pt x="920" y="20"/>
                  <a:pt x="975" y="22"/>
                </a:cubicBezTo>
                <a:cubicBezTo>
                  <a:pt x="991" y="22"/>
                  <a:pt x="1004" y="15"/>
                  <a:pt x="1014" y="1"/>
                </a:cubicBezTo>
                <a:lnTo>
                  <a:pt x="1043" y="0"/>
                </a:lnTo>
                <a:cubicBezTo>
                  <a:pt x="1045" y="0"/>
                  <a:pt x="1048" y="0"/>
                  <a:pt x="1053" y="0"/>
                </a:cubicBezTo>
                <a:cubicBezTo>
                  <a:pt x="1058" y="0"/>
                  <a:pt x="1061" y="1"/>
                  <a:pt x="1063" y="1"/>
                </a:cubicBezTo>
                <a:cubicBezTo>
                  <a:pt x="1064" y="52"/>
                  <a:pt x="1064" y="130"/>
                  <a:pt x="1064" y="233"/>
                </a:cubicBezTo>
                <a:cubicBezTo>
                  <a:pt x="1064" y="270"/>
                  <a:pt x="1063" y="296"/>
                  <a:pt x="1061" y="309"/>
                </a:cubicBezTo>
                <a:cubicBezTo>
                  <a:pt x="1043" y="315"/>
                  <a:pt x="1027" y="320"/>
                  <a:pt x="1013" y="321"/>
                </a:cubicBezTo>
                <a:cubicBezTo>
                  <a:pt x="1002" y="301"/>
                  <a:pt x="989" y="271"/>
                  <a:pt x="976" y="233"/>
                </a:cubicBezTo>
                <a:cubicBezTo>
                  <a:pt x="975" y="229"/>
                  <a:pt x="972" y="218"/>
                  <a:pt x="968" y="200"/>
                </a:cubicBezTo>
                <a:cubicBezTo>
                  <a:pt x="965" y="182"/>
                  <a:pt x="961" y="165"/>
                  <a:pt x="958" y="149"/>
                </a:cubicBezTo>
                <a:cubicBezTo>
                  <a:pt x="955" y="133"/>
                  <a:pt x="953" y="124"/>
                  <a:pt x="953" y="124"/>
                </a:cubicBezTo>
                <a:cubicBezTo>
                  <a:pt x="949" y="118"/>
                  <a:pt x="942" y="113"/>
                  <a:pt x="935" y="111"/>
                </a:cubicBezTo>
                <a:cubicBezTo>
                  <a:pt x="932" y="110"/>
                  <a:pt x="917" y="109"/>
                  <a:pt x="889" y="109"/>
                </a:cubicBezTo>
                <a:cubicBezTo>
                  <a:pt x="875" y="109"/>
                  <a:pt x="853" y="109"/>
                  <a:pt x="824" y="109"/>
                </a:cubicBezTo>
                <a:cubicBezTo>
                  <a:pt x="795" y="108"/>
                  <a:pt x="772" y="108"/>
                  <a:pt x="753" y="108"/>
                </a:cubicBezTo>
                <a:cubicBezTo>
                  <a:pt x="735" y="108"/>
                  <a:pt x="713" y="108"/>
                  <a:pt x="688" y="109"/>
                </a:cubicBezTo>
                <a:cubicBezTo>
                  <a:pt x="663" y="110"/>
                  <a:pt x="641" y="112"/>
                  <a:pt x="621" y="114"/>
                </a:cubicBezTo>
                <a:cubicBezTo>
                  <a:pt x="617" y="152"/>
                  <a:pt x="615" y="183"/>
                  <a:pt x="616" y="208"/>
                </a:cubicBezTo>
                <a:lnTo>
                  <a:pt x="616" y="314"/>
                </a:lnTo>
                <a:lnTo>
                  <a:pt x="616" y="278"/>
                </a:lnTo>
                <a:cubicBezTo>
                  <a:pt x="616" y="303"/>
                  <a:pt x="617" y="338"/>
                  <a:pt x="617" y="384"/>
                </a:cubicBezTo>
                <a:cubicBezTo>
                  <a:pt x="618" y="429"/>
                  <a:pt x="618" y="472"/>
                  <a:pt x="618" y="509"/>
                </a:cubicBezTo>
                <a:cubicBezTo>
                  <a:pt x="618" y="547"/>
                  <a:pt x="619" y="582"/>
                  <a:pt x="619" y="615"/>
                </a:cubicBezTo>
                <a:cubicBezTo>
                  <a:pt x="619" y="622"/>
                  <a:pt x="618" y="639"/>
                  <a:pt x="617" y="665"/>
                </a:cubicBezTo>
                <a:cubicBezTo>
                  <a:pt x="616" y="690"/>
                  <a:pt x="616" y="711"/>
                  <a:pt x="617" y="728"/>
                </a:cubicBezTo>
                <a:cubicBezTo>
                  <a:pt x="618" y="745"/>
                  <a:pt x="621" y="761"/>
                  <a:pt x="625" y="776"/>
                </a:cubicBezTo>
                <a:cubicBezTo>
                  <a:pt x="644" y="786"/>
                  <a:pt x="673" y="795"/>
                  <a:pt x="711" y="805"/>
                </a:cubicBezTo>
                <a:cubicBezTo>
                  <a:pt x="750" y="815"/>
                  <a:pt x="778" y="824"/>
                  <a:pt x="795" y="831"/>
                </a:cubicBezTo>
                <a:cubicBezTo>
                  <a:pt x="797" y="850"/>
                  <a:pt x="798" y="861"/>
                  <a:pt x="798" y="866"/>
                </a:cubicBezTo>
                <a:cubicBezTo>
                  <a:pt x="798" y="872"/>
                  <a:pt x="797" y="879"/>
                  <a:pt x="796" y="886"/>
                </a:cubicBezTo>
                <a:lnTo>
                  <a:pt x="772" y="887"/>
                </a:lnTo>
                <a:cubicBezTo>
                  <a:pt x="737" y="888"/>
                  <a:pt x="687" y="886"/>
                  <a:pt x="621" y="881"/>
                </a:cubicBezTo>
                <a:cubicBezTo>
                  <a:pt x="556" y="877"/>
                  <a:pt x="508" y="874"/>
                  <a:pt x="478" y="874"/>
                </a:cubicBezTo>
                <a:cubicBezTo>
                  <a:pt x="455" y="874"/>
                  <a:pt x="420" y="875"/>
                  <a:pt x="373" y="880"/>
                </a:cubicBezTo>
                <a:cubicBezTo>
                  <a:pt x="327" y="884"/>
                  <a:pt x="291" y="887"/>
                  <a:pt x="268" y="887"/>
                </a:cubicBezTo>
                <a:cubicBezTo>
                  <a:pt x="266" y="863"/>
                  <a:pt x="266" y="851"/>
                  <a:pt x="266" y="851"/>
                </a:cubicBezTo>
                <a:lnTo>
                  <a:pt x="266" y="844"/>
                </a:lnTo>
                <a:cubicBezTo>
                  <a:pt x="274" y="832"/>
                  <a:pt x="288" y="822"/>
                  <a:pt x="308" y="815"/>
                </a:cubicBezTo>
                <a:cubicBezTo>
                  <a:pt x="329" y="807"/>
                  <a:pt x="352" y="801"/>
                  <a:pt x="377" y="795"/>
                </a:cubicBezTo>
                <a:cubicBezTo>
                  <a:pt x="402" y="789"/>
                  <a:pt x="420" y="782"/>
                  <a:pt x="431" y="776"/>
                </a:cubicBezTo>
                <a:cubicBezTo>
                  <a:pt x="434" y="768"/>
                  <a:pt x="437" y="751"/>
                  <a:pt x="439" y="725"/>
                </a:cubicBezTo>
                <a:cubicBezTo>
                  <a:pt x="441" y="698"/>
                  <a:pt x="442" y="664"/>
                  <a:pt x="443" y="624"/>
                </a:cubicBezTo>
                <a:cubicBezTo>
                  <a:pt x="444" y="583"/>
                  <a:pt x="444" y="547"/>
                  <a:pt x="444" y="516"/>
                </a:cubicBezTo>
                <a:cubicBezTo>
                  <a:pt x="444" y="484"/>
                  <a:pt x="444" y="450"/>
                  <a:pt x="444" y="410"/>
                </a:cubicBezTo>
                <a:cubicBezTo>
                  <a:pt x="443" y="370"/>
                  <a:pt x="443" y="350"/>
                  <a:pt x="443" y="348"/>
                </a:cubicBezTo>
                <a:cubicBezTo>
                  <a:pt x="443" y="345"/>
                  <a:pt x="443" y="340"/>
                  <a:pt x="441" y="333"/>
                </a:cubicBezTo>
                <a:cubicBezTo>
                  <a:pt x="440" y="327"/>
                  <a:pt x="440" y="321"/>
                  <a:pt x="440" y="318"/>
                </a:cubicBezTo>
                <a:cubicBezTo>
                  <a:pt x="440" y="315"/>
                  <a:pt x="440" y="304"/>
                  <a:pt x="440" y="287"/>
                </a:cubicBezTo>
                <a:cubicBezTo>
                  <a:pt x="440" y="270"/>
                  <a:pt x="441" y="253"/>
                  <a:pt x="441" y="237"/>
                </a:cubicBezTo>
                <a:cubicBezTo>
                  <a:pt x="441" y="220"/>
                  <a:pt x="441" y="202"/>
                  <a:pt x="441" y="184"/>
                </a:cubicBezTo>
                <a:cubicBezTo>
                  <a:pt x="440" y="165"/>
                  <a:pt x="441" y="149"/>
                  <a:pt x="439" y="137"/>
                </a:cubicBezTo>
                <a:cubicBezTo>
                  <a:pt x="438" y="124"/>
                  <a:pt x="436" y="117"/>
                  <a:pt x="434" y="115"/>
                </a:cubicBezTo>
                <a:cubicBezTo>
                  <a:pt x="429" y="109"/>
                  <a:pt x="392" y="106"/>
                  <a:pt x="322" y="106"/>
                </a:cubicBezTo>
                <a:cubicBezTo>
                  <a:pt x="303" y="106"/>
                  <a:pt x="265" y="110"/>
                  <a:pt x="209" y="116"/>
                </a:cubicBezTo>
                <a:cubicBezTo>
                  <a:pt x="153" y="122"/>
                  <a:pt x="121" y="128"/>
                  <a:pt x="113" y="133"/>
                </a:cubicBezTo>
                <a:cubicBezTo>
                  <a:pt x="105" y="138"/>
                  <a:pt x="97" y="155"/>
                  <a:pt x="90" y="182"/>
                </a:cubicBezTo>
                <a:cubicBezTo>
                  <a:pt x="83" y="210"/>
                  <a:pt x="76" y="236"/>
                  <a:pt x="68" y="260"/>
                </a:cubicBezTo>
                <a:cubicBezTo>
                  <a:pt x="60" y="284"/>
                  <a:pt x="50" y="296"/>
                  <a:pt x="38" y="297"/>
                </a:cubicBezTo>
                <a:cubicBezTo>
                  <a:pt x="19" y="285"/>
                  <a:pt x="6" y="275"/>
                  <a:pt x="0" y="267"/>
                </a:cubicBezTo>
                <a:lnTo>
                  <a:pt x="0" y="1"/>
                </a:lnTo>
                <a:lnTo>
                  <a:pt x="56" y="1"/>
                </a:lnTo>
                <a:close/>
                <a:moveTo>
                  <a:pt x="907" y="889"/>
                </a:moveTo>
                <a:cubicBezTo>
                  <a:pt x="913" y="889"/>
                  <a:pt x="924" y="893"/>
                  <a:pt x="937" y="902"/>
                </a:cubicBezTo>
                <a:cubicBezTo>
                  <a:pt x="951" y="911"/>
                  <a:pt x="964" y="921"/>
                  <a:pt x="976" y="931"/>
                </a:cubicBezTo>
                <a:cubicBezTo>
                  <a:pt x="989" y="941"/>
                  <a:pt x="1003" y="953"/>
                  <a:pt x="1018" y="965"/>
                </a:cubicBezTo>
                <a:cubicBezTo>
                  <a:pt x="1032" y="978"/>
                  <a:pt x="1041" y="984"/>
                  <a:pt x="1043" y="986"/>
                </a:cubicBezTo>
                <a:cubicBezTo>
                  <a:pt x="1055" y="996"/>
                  <a:pt x="1061" y="1007"/>
                  <a:pt x="1061" y="1020"/>
                </a:cubicBezTo>
                <a:cubicBezTo>
                  <a:pt x="1061" y="1033"/>
                  <a:pt x="1055" y="1044"/>
                  <a:pt x="1043" y="1054"/>
                </a:cubicBezTo>
                <a:cubicBezTo>
                  <a:pt x="1041" y="1055"/>
                  <a:pt x="1032" y="1062"/>
                  <a:pt x="1018" y="1075"/>
                </a:cubicBezTo>
                <a:cubicBezTo>
                  <a:pt x="1003" y="1087"/>
                  <a:pt x="989" y="1097"/>
                  <a:pt x="976" y="1108"/>
                </a:cubicBezTo>
                <a:cubicBezTo>
                  <a:pt x="964" y="1118"/>
                  <a:pt x="950" y="1128"/>
                  <a:pt x="937" y="1137"/>
                </a:cubicBezTo>
                <a:cubicBezTo>
                  <a:pt x="923" y="1146"/>
                  <a:pt x="913" y="1151"/>
                  <a:pt x="907" y="1151"/>
                </a:cubicBezTo>
                <a:cubicBezTo>
                  <a:pt x="901" y="1151"/>
                  <a:pt x="897" y="1148"/>
                  <a:pt x="893" y="1143"/>
                </a:cubicBezTo>
                <a:cubicBezTo>
                  <a:pt x="890" y="1139"/>
                  <a:pt x="887" y="1132"/>
                  <a:pt x="886" y="1124"/>
                </a:cubicBezTo>
                <a:cubicBezTo>
                  <a:pt x="885" y="1115"/>
                  <a:pt x="885" y="1108"/>
                  <a:pt x="885" y="1101"/>
                </a:cubicBezTo>
                <a:cubicBezTo>
                  <a:pt x="885" y="1093"/>
                  <a:pt x="885" y="1086"/>
                  <a:pt x="886" y="1078"/>
                </a:cubicBezTo>
                <a:cubicBezTo>
                  <a:pt x="886" y="1070"/>
                  <a:pt x="887" y="1065"/>
                  <a:pt x="887" y="1064"/>
                </a:cubicBezTo>
                <a:lnTo>
                  <a:pt x="177" y="1064"/>
                </a:lnTo>
                <a:cubicBezTo>
                  <a:pt x="177" y="1065"/>
                  <a:pt x="177" y="1070"/>
                  <a:pt x="178" y="1078"/>
                </a:cubicBezTo>
                <a:cubicBezTo>
                  <a:pt x="179" y="1086"/>
                  <a:pt x="179" y="1093"/>
                  <a:pt x="179" y="1101"/>
                </a:cubicBezTo>
                <a:cubicBezTo>
                  <a:pt x="179" y="1108"/>
                  <a:pt x="179" y="1115"/>
                  <a:pt x="177" y="1124"/>
                </a:cubicBezTo>
                <a:cubicBezTo>
                  <a:pt x="176" y="1132"/>
                  <a:pt x="174" y="1139"/>
                  <a:pt x="170" y="1143"/>
                </a:cubicBezTo>
                <a:cubicBezTo>
                  <a:pt x="167" y="1148"/>
                  <a:pt x="162" y="1151"/>
                  <a:pt x="156" y="1151"/>
                </a:cubicBezTo>
                <a:cubicBezTo>
                  <a:pt x="151" y="1151"/>
                  <a:pt x="141" y="1146"/>
                  <a:pt x="127" y="1137"/>
                </a:cubicBezTo>
                <a:cubicBezTo>
                  <a:pt x="113" y="1128"/>
                  <a:pt x="100" y="1119"/>
                  <a:pt x="87" y="1108"/>
                </a:cubicBezTo>
                <a:cubicBezTo>
                  <a:pt x="75" y="1098"/>
                  <a:pt x="61" y="1087"/>
                  <a:pt x="46" y="1075"/>
                </a:cubicBezTo>
                <a:cubicBezTo>
                  <a:pt x="31" y="1062"/>
                  <a:pt x="23" y="1055"/>
                  <a:pt x="21" y="1054"/>
                </a:cubicBezTo>
                <a:cubicBezTo>
                  <a:pt x="9" y="1044"/>
                  <a:pt x="3" y="1033"/>
                  <a:pt x="3" y="1020"/>
                </a:cubicBezTo>
                <a:cubicBezTo>
                  <a:pt x="3" y="1007"/>
                  <a:pt x="9" y="996"/>
                  <a:pt x="21" y="986"/>
                </a:cubicBezTo>
                <a:cubicBezTo>
                  <a:pt x="23" y="984"/>
                  <a:pt x="31" y="978"/>
                  <a:pt x="46" y="965"/>
                </a:cubicBezTo>
                <a:cubicBezTo>
                  <a:pt x="61" y="953"/>
                  <a:pt x="75" y="941"/>
                  <a:pt x="87" y="931"/>
                </a:cubicBezTo>
                <a:cubicBezTo>
                  <a:pt x="100" y="921"/>
                  <a:pt x="113" y="911"/>
                  <a:pt x="127" y="902"/>
                </a:cubicBezTo>
                <a:cubicBezTo>
                  <a:pt x="141" y="893"/>
                  <a:pt x="151" y="889"/>
                  <a:pt x="156" y="889"/>
                </a:cubicBezTo>
                <a:cubicBezTo>
                  <a:pt x="162" y="889"/>
                  <a:pt x="167" y="891"/>
                  <a:pt x="170" y="896"/>
                </a:cubicBezTo>
                <a:cubicBezTo>
                  <a:pt x="174" y="901"/>
                  <a:pt x="176" y="908"/>
                  <a:pt x="177" y="916"/>
                </a:cubicBezTo>
                <a:cubicBezTo>
                  <a:pt x="179" y="924"/>
                  <a:pt x="179" y="932"/>
                  <a:pt x="179" y="939"/>
                </a:cubicBezTo>
                <a:cubicBezTo>
                  <a:pt x="179" y="946"/>
                  <a:pt x="179" y="954"/>
                  <a:pt x="178" y="962"/>
                </a:cubicBezTo>
                <a:cubicBezTo>
                  <a:pt x="177" y="970"/>
                  <a:pt x="177" y="975"/>
                  <a:pt x="177" y="975"/>
                </a:cubicBezTo>
                <a:lnTo>
                  <a:pt x="887" y="975"/>
                </a:lnTo>
                <a:cubicBezTo>
                  <a:pt x="887" y="975"/>
                  <a:pt x="886" y="970"/>
                  <a:pt x="886" y="962"/>
                </a:cubicBezTo>
                <a:cubicBezTo>
                  <a:pt x="885" y="954"/>
                  <a:pt x="885" y="946"/>
                  <a:pt x="885" y="939"/>
                </a:cubicBezTo>
                <a:cubicBezTo>
                  <a:pt x="885" y="932"/>
                  <a:pt x="885" y="924"/>
                  <a:pt x="886" y="916"/>
                </a:cubicBezTo>
                <a:cubicBezTo>
                  <a:pt x="887" y="908"/>
                  <a:pt x="890" y="901"/>
                  <a:pt x="893" y="896"/>
                </a:cubicBezTo>
                <a:cubicBezTo>
                  <a:pt x="897" y="891"/>
                  <a:pt x="901" y="889"/>
                  <a:pt x="907" y="88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3" name="Freeform 52">
            <a:extLst>
              <a:ext uri="{FF2B5EF4-FFF2-40B4-BE49-F238E27FC236}">
                <a16:creationId xmlns:a16="http://schemas.microsoft.com/office/drawing/2014/main" id="{6A07CBCA-DA3A-8E7E-8371-84236286CDF4}"/>
              </a:ext>
            </a:extLst>
          </p:cNvPr>
          <p:cNvSpPr>
            <a:spLocks noChangeArrowheads="1"/>
          </p:cNvSpPr>
          <p:nvPr/>
        </p:nvSpPr>
        <p:spPr bwMode="auto">
          <a:xfrm>
            <a:off x="18833306" y="2373312"/>
            <a:ext cx="447675" cy="350838"/>
          </a:xfrm>
          <a:custGeom>
            <a:avLst/>
            <a:gdLst>
              <a:gd name="T0" fmla="*/ 319459 w 1243"/>
              <a:gd name="T1" fmla="*/ 15816 h 976"/>
              <a:gd name="T2" fmla="*/ 319459 w 1243"/>
              <a:gd name="T3" fmla="*/ 47809 h 976"/>
              <a:gd name="T4" fmla="*/ 314777 w 1243"/>
              <a:gd name="T5" fmla="*/ 58952 h 976"/>
              <a:gd name="T6" fmla="*/ 303612 w 1243"/>
              <a:gd name="T7" fmla="*/ 63625 h 976"/>
              <a:gd name="T8" fmla="*/ 16207 w 1243"/>
              <a:gd name="T9" fmla="*/ 63625 h 976"/>
              <a:gd name="T10" fmla="*/ 4682 w 1243"/>
              <a:gd name="T11" fmla="*/ 58952 h 976"/>
              <a:gd name="T12" fmla="*/ 0 w 1243"/>
              <a:gd name="T13" fmla="*/ 47809 h 976"/>
              <a:gd name="T14" fmla="*/ 0 w 1243"/>
              <a:gd name="T15" fmla="*/ 15816 h 976"/>
              <a:gd name="T16" fmla="*/ 4682 w 1243"/>
              <a:gd name="T17" fmla="*/ 4673 h 976"/>
              <a:gd name="T18" fmla="*/ 16207 w 1243"/>
              <a:gd name="T19" fmla="*/ 0 h 976"/>
              <a:gd name="T20" fmla="*/ 303612 w 1243"/>
              <a:gd name="T21" fmla="*/ 0 h 976"/>
              <a:gd name="T22" fmla="*/ 314777 w 1243"/>
              <a:gd name="T23" fmla="*/ 4673 h 976"/>
              <a:gd name="T24" fmla="*/ 319459 w 1243"/>
              <a:gd name="T25" fmla="*/ 15816 h 976"/>
              <a:gd name="T26" fmla="*/ 415261 w 1243"/>
              <a:gd name="T27" fmla="*/ 111434 h 976"/>
              <a:gd name="T28" fmla="*/ 415261 w 1243"/>
              <a:gd name="T29" fmla="*/ 143427 h 976"/>
              <a:gd name="T30" fmla="*/ 410579 w 1243"/>
              <a:gd name="T31" fmla="*/ 154570 h 976"/>
              <a:gd name="T32" fmla="*/ 399414 w 1243"/>
              <a:gd name="T33" fmla="*/ 159243 h 976"/>
              <a:gd name="T34" fmla="*/ 16207 w 1243"/>
              <a:gd name="T35" fmla="*/ 159243 h 976"/>
              <a:gd name="T36" fmla="*/ 4682 w 1243"/>
              <a:gd name="T37" fmla="*/ 154570 h 976"/>
              <a:gd name="T38" fmla="*/ 0 w 1243"/>
              <a:gd name="T39" fmla="*/ 143427 h 976"/>
              <a:gd name="T40" fmla="*/ 0 w 1243"/>
              <a:gd name="T41" fmla="*/ 111434 h 976"/>
              <a:gd name="T42" fmla="*/ 4682 w 1243"/>
              <a:gd name="T43" fmla="*/ 100291 h 976"/>
              <a:gd name="T44" fmla="*/ 16207 w 1243"/>
              <a:gd name="T45" fmla="*/ 95618 h 976"/>
              <a:gd name="T46" fmla="*/ 399414 w 1243"/>
              <a:gd name="T47" fmla="*/ 95618 h 976"/>
              <a:gd name="T48" fmla="*/ 410579 w 1243"/>
              <a:gd name="T49" fmla="*/ 100291 h 976"/>
              <a:gd name="T50" fmla="*/ 415261 w 1243"/>
              <a:gd name="T51" fmla="*/ 111434 h 976"/>
              <a:gd name="T52" fmla="*/ 351513 w 1243"/>
              <a:gd name="T53" fmla="*/ 207052 h 976"/>
              <a:gd name="T54" fmla="*/ 351513 w 1243"/>
              <a:gd name="T55" fmla="*/ 239044 h 976"/>
              <a:gd name="T56" fmla="*/ 346831 w 1243"/>
              <a:gd name="T57" fmla="*/ 250188 h 976"/>
              <a:gd name="T58" fmla="*/ 335306 w 1243"/>
              <a:gd name="T59" fmla="*/ 254861 h 976"/>
              <a:gd name="T60" fmla="*/ 16207 w 1243"/>
              <a:gd name="T61" fmla="*/ 254861 h 976"/>
              <a:gd name="T62" fmla="*/ 4682 w 1243"/>
              <a:gd name="T63" fmla="*/ 250188 h 976"/>
              <a:gd name="T64" fmla="*/ 0 w 1243"/>
              <a:gd name="T65" fmla="*/ 239044 h 976"/>
              <a:gd name="T66" fmla="*/ 0 w 1243"/>
              <a:gd name="T67" fmla="*/ 207052 h 976"/>
              <a:gd name="T68" fmla="*/ 4682 w 1243"/>
              <a:gd name="T69" fmla="*/ 195909 h 976"/>
              <a:gd name="T70" fmla="*/ 16207 w 1243"/>
              <a:gd name="T71" fmla="*/ 191235 h 976"/>
              <a:gd name="T72" fmla="*/ 335306 w 1243"/>
              <a:gd name="T73" fmla="*/ 191235 h 976"/>
              <a:gd name="T74" fmla="*/ 346831 w 1243"/>
              <a:gd name="T75" fmla="*/ 195909 h 976"/>
              <a:gd name="T76" fmla="*/ 351513 w 1243"/>
              <a:gd name="T77" fmla="*/ 207052 h 976"/>
              <a:gd name="T78" fmla="*/ 447315 w 1243"/>
              <a:gd name="T79" fmla="*/ 302670 h 976"/>
              <a:gd name="T80" fmla="*/ 447315 w 1243"/>
              <a:gd name="T81" fmla="*/ 334662 h 976"/>
              <a:gd name="T82" fmla="*/ 442633 w 1243"/>
              <a:gd name="T83" fmla="*/ 345805 h 976"/>
              <a:gd name="T84" fmla="*/ 431468 w 1243"/>
              <a:gd name="T85" fmla="*/ 350479 h 976"/>
              <a:gd name="T86" fmla="*/ 16207 w 1243"/>
              <a:gd name="T87" fmla="*/ 350479 h 976"/>
              <a:gd name="T88" fmla="*/ 4682 w 1243"/>
              <a:gd name="T89" fmla="*/ 345805 h 976"/>
              <a:gd name="T90" fmla="*/ 0 w 1243"/>
              <a:gd name="T91" fmla="*/ 334662 h 976"/>
              <a:gd name="T92" fmla="*/ 0 w 1243"/>
              <a:gd name="T93" fmla="*/ 302670 h 976"/>
              <a:gd name="T94" fmla="*/ 4682 w 1243"/>
              <a:gd name="T95" fmla="*/ 291526 h 976"/>
              <a:gd name="T96" fmla="*/ 16207 w 1243"/>
              <a:gd name="T97" fmla="*/ 286853 h 976"/>
              <a:gd name="T98" fmla="*/ 431468 w 1243"/>
              <a:gd name="T99" fmla="*/ 286853 h 976"/>
              <a:gd name="T100" fmla="*/ 442633 w 1243"/>
              <a:gd name="T101" fmla="*/ 291526 h 976"/>
              <a:gd name="T102" fmla="*/ 447315 w 1243"/>
              <a:gd name="T103" fmla="*/ 302670 h 9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243" h="976">
                <a:moveTo>
                  <a:pt x="887" y="44"/>
                </a:moveTo>
                <a:lnTo>
                  <a:pt x="887" y="133"/>
                </a:lnTo>
                <a:cubicBezTo>
                  <a:pt x="887" y="145"/>
                  <a:pt x="883" y="155"/>
                  <a:pt x="874" y="164"/>
                </a:cubicBezTo>
                <a:cubicBezTo>
                  <a:pt x="865" y="173"/>
                  <a:pt x="855" y="177"/>
                  <a:pt x="843" y="177"/>
                </a:cubicBezTo>
                <a:lnTo>
                  <a:pt x="45" y="177"/>
                </a:lnTo>
                <a:cubicBezTo>
                  <a:pt x="32" y="177"/>
                  <a:pt x="22" y="173"/>
                  <a:pt x="13" y="164"/>
                </a:cubicBezTo>
                <a:cubicBezTo>
                  <a:pt x="5" y="155"/>
                  <a:pt x="0" y="145"/>
                  <a:pt x="0" y="133"/>
                </a:cubicBezTo>
                <a:lnTo>
                  <a:pt x="0" y="44"/>
                </a:lnTo>
                <a:cubicBezTo>
                  <a:pt x="0" y="32"/>
                  <a:pt x="5" y="22"/>
                  <a:pt x="13" y="13"/>
                </a:cubicBezTo>
                <a:cubicBezTo>
                  <a:pt x="22" y="4"/>
                  <a:pt x="33" y="0"/>
                  <a:pt x="45" y="0"/>
                </a:cubicBezTo>
                <a:lnTo>
                  <a:pt x="843" y="0"/>
                </a:lnTo>
                <a:cubicBezTo>
                  <a:pt x="855" y="0"/>
                  <a:pt x="865" y="4"/>
                  <a:pt x="874" y="13"/>
                </a:cubicBezTo>
                <a:cubicBezTo>
                  <a:pt x="883" y="22"/>
                  <a:pt x="887" y="32"/>
                  <a:pt x="887" y="44"/>
                </a:cubicBezTo>
                <a:close/>
                <a:moveTo>
                  <a:pt x="1153" y="310"/>
                </a:moveTo>
                <a:lnTo>
                  <a:pt x="1153" y="399"/>
                </a:lnTo>
                <a:cubicBezTo>
                  <a:pt x="1153" y="411"/>
                  <a:pt x="1149" y="421"/>
                  <a:pt x="1140" y="430"/>
                </a:cubicBezTo>
                <a:cubicBezTo>
                  <a:pt x="1131" y="439"/>
                  <a:pt x="1121" y="443"/>
                  <a:pt x="1109" y="443"/>
                </a:cubicBezTo>
                <a:lnTo>
                  <a:pt x="45" y="443"/>
                </a:lnTo>
                <a:cubicBezTo>
                  <a:pt x="32" y="443"/>
                  <a:pt x="22" y="439"/>
                  <a:pt x="13" y="430"/>
                </a:cubicBezTo>
                <a:cubicBezTo>
                  <a:pt x="5" y="421"/>
                  <a:pt x="0" y="411"/>
                  <a:pt x="0" y="399"/>
                </a:cubicBezTo>
                <a:lnTo>
                  <a:pt x="0" y="310"/>
                </a:lnTo>
                <a:cubicBezTo>
                  <a:pt x="0" y="298"/>
                  <a:pt x="5" y="288"/>
                  <a:pt x="13" y="279"/>
                </a:cubicBezTo>
                <a:cubicBezTo>
                  <a:pt x="22" y="270"/>
                  <a:pt x="33" y="266"/>
                  <a:pt x="45" y="266"/>
                </a:cubicBezTo>
                <a:lnTo>
                  <a:pt x="1109" y="266"/>
                </a:lnTo>
                <a:cubicBezTo>
                  <a:pt x="1121" y="266"/>
                  <a:pt x="1131" y="270"/>
                  <a:pt x="1140" y="279"/>
                </a:cubicBezTo>
                <a:cubicBezTo>
                  <a:pt x="1149" y="288"/>
                  <a:pt x="1153" y="298"/>
                  <a:pt x="1153" y="310"/>
                </a:cubicBezTo>
                <a:close/>
                <a:moveTo>
                  <a:pt x="976" y="576"/>
                </a:moveTo>
                <a:lnTo>
                  <a:pt x="976" y="665"/>
                </a:lnTo>
                <a:cubicBezTo>
                  <a:pt x="976" y="677"/>
                  <a:pt x="971" y="687"/>
                  <a:pt x="963" y="696"/>
                </a:cubicBezTo>
                <a:cubicBezTo>
                  <a:pt x="954" y="705"/>
                  <a:pt x="943" y="709"/>
                  <a:pt x="931" y="709"/>
                </a:cubicBezTo>
                <a:lnTo>
                  <a:pt x="45" y="709"/>
                </a:lnTo>
                <a:cubicBezTo>
                  <a:pt x="32" y="709"/>
                  <a:pt x="22" y="705"/>
                  <a:pt x="13" y="696"/>
                </a:cubicBezTo>
                <a:cubicBezTo>
                  <a:pt x="5" y="687"/>
                  <a:pt x="0" y="677"/>
                  <a:pt x="0" y="665"/>
                </a:cubicBezTo>
                <a:lnTo>
                  <a:pt x="0" y="576"/>
                </a:lnTo>
                <a:cubicBezTo>
                  <a:pt x="0" y="564"/>
                  <a:pt x="5" y="554"/>
                  <a:pt x="13" y="545"/>
                </a:cubicBezTo>
                <a:cubicBezTo>
                  <a:pt x="22" y="536"/>
                  <a:pt x="33" y="532"/>
                  <a:pt x="45" y="532"/>
                </a:cubicBezTo>
                <a:lnTo>
                  <a:pt x="931" y="532"/>
                </a:lnTo>
                <a:cubicBezTo>
                  <a:pt x="944" y="532"/>
                  <a:pt x="954" y="536"/>
                  <a:pt x="963" y="545"/>
                </a:cubicBezTo>
                <a:cubicBezTo>
                  <a:pt x="971" y="554"/>
                  <a:pt x="976" y="564"/>
                  <a:pt x="976" y="576"/>
                </a:cubicBezTo>
                <a:close/>
                <a:moveTo>
                  <a:pt x="1242" y="842"/>
                </a:moveTo>
                <a:lnTo>
                  <a:pt x="1242" y="931"/>
                </a:lnTo>
                <a:cubicBezTo>
                  <a:pt x="1242" y="943"/>
                  <a:pt x="1238" y="953"/>
                  <a:pt x="1229" y="962"/>
                </a:cubicBezTo>
                <a:cubicBezTo>
                  <a:pt x="1221" y="970"/>
                  <a:pt x="1210" y="975"/>
                  <a:pt x="1198" y="975"/>
                </a:cubicBezTo>
                <a:lnTo>
                  <a:pt x="45" y="975"/>
                </a:lnTo>
                <a:cubicBezTo>
                  <a:pt x="32" y="975"/>
                  <a:pt x="22" y="971"/>
                  <a:pt x="13" y="962"/>
                </a:cubicBezTo>
                <a:cubicBezTo>
                  <a:pt x="5" y="954"/>
                  <a:pt x="0" y="943"/>
                  <a:pt x="0" y="931"/>
                </a:cubicBezTo>
                <a:lnTo>
                  <a:pt x="0" y="842"/>
                </a:lnTo>
                <a:cubicBezTo>
                  <a:pt x="0" y="830"/>
                  <a:pt x="5" y="820"/>
                  <a:pt x="13" y="811"/>
                </a:cubicBezTo>
                <a:cubicBezTo>
                  <a:pt x="22" y="802"/>
                  <a:pt x="33" y="798"/>
                  <a:pt x="45" y="798"/>
                </a:cubicBezTo>
                <a:lnTo>
                  <a:pt x="1198" y="798"/>
                </a:lnTo>
                <a:cubicBezTo>
                  <a:pt x="1210" y="798"/>
                  <a:pt x="1220" y="802"/>
                  <a:pt x="1229" y="811"/>
                </a:cubicBezTo>
                <a:cubicBezTo>
                  <a:pt x="1237" y="820"/>
                  <a:pt x="1242" y="830"/>
                  <a:pt x="1242" y="84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4" name="Freeform 53">
            <a:extLst>
              <a:ext uri="{FF2B5EF4-FFF2-40B4-BE49-F238E27FC236}">
                <a16:creationId xmlns:a16="http://schemas.microsoft.com/office/drawing/2014/main" id="{ABEC8078-D3E8-D05F-D60D-147BAB5EAFE0}"/>
              </a:ext>
            </a:extLst>
          </p:cNvPr>
          <p:cNvSpPr>
            <a:spLocks noChangeArrowheads="1"/>
          </p:cNvSpPr>
          <p:nvPr/>
        </p:nvSpPr>
        <p:spPr bwMode="auto">
          <a:xfrm>
            <a:off x="19561969" y="2373312"/>
            <a:ext cx="447675" cy="350838"/>
          </a:xfrm>
          <a:custGeom>
            <a:avLst/>
            <a:gdLst>
              <a:gd name="T0" fmla="*/ 447315 w 1243"/>
              <a:gd name="T1" fmla="*/ 302670 h 976"/>
              <a:gd name="T2" fmla="*/ 447315 w 1243"/>
              <a:gd name="T3" fmla="*/ 334662 h 976"/>
              <a:gd name="T4" fmla="*/ 442633 w 1243"/>
              <a:gd name="T5" fmla="*/ 345805 h 976"/>
              <a:gd name="T6" fmla="*/ 431468 w 1243"/>
              <a:gd name="T7" fmla="*/ 350479 h 976"/>
              <a:gd name="T8" fmla="*/ 16207 w 1243"/>
              <a:gd name="T9" fmla="*/ 350479 h 976"/>
              <a:gd name="T10" fmla="*/ 4682 w 1243"/>
              <a:gd name="T11" fmla="*/ 345805 h 976"/>
              <a:gd name="T12" fmla="*/ 0 w 1243"/>
              <a:gd name="T13" fmla="*/ 334662 h 976"/>
              <a:gd name="T14" fmla="*/ 0 w 1243"/>
              <a:gd name="T15" fmla="*/ 302670 h 976"/>
              <a:gd name="T16" fmla="*/ 4682 w 1243"/>
              <a:gd name="T17" fmla="*/ 291526 h 976"/>
              <a:gd name="T18" fmla="*/ 16207 w 1243"/>
              <a:gd name="T19" fmla="*/ 286853 h 976"/>
              <a:gd name="T20" fmla="*/ 431468 w 1243"/>
              <a:gd name="T21" fmla="*/ 286853 h 976"/>
              <a:gd name="T22" fmla="*/ 442633 w 1243"/>
              <a:gd name="T23" fmla="*/ 291526 h 976"/>
              <a:gd name="T24" fmla="*/ 447315 w 1243"/>
              <a:gd name="T25" fmla="*/ 302670 h 976"/>
              <a:gd name="T26" fmla="*/ 415261 w 1243"/>
              <a:gd name="T27" fmla="*/ 111434 h 976"/>
              <a:gd name="T28" fmla="*/ 415261 w 1243"/>
              <a:gd name="T29" fmla="*/ 143427 h 976"/>
              <a:gd name="T30" fmla="*/ 410579 w 1243"/>
              <a:gd name="T31" fmla="*/ 154570 h 976"/>
              <a:gd name="T32" fmla="*/ 399414 w 1243"/>
              <a:gd name="T33" fmla="*/ 159243 h 976"/>
              <a:gd name="T34" fmla="*/ 47901 w 1243"/>
              <a:gd name="T35" fmla="*/ 159243 h 976"/>
              <a:gd name="T36" fmla="*/ 36736 w 1243"/>
              <a:gd name="T37" fmla="*/ 154570 h 976"/>
              <a:gd name="T38" fmla="*/ 32054 w 1243"/>
              <a:gd name="T39" fmla="*/ 143427 h 976"/>
              <a:gd name="T40" fmla="*/ 32054 w 1243"/>
              <a:gd name="T41" fmla="*/ 111434 h 976"/>
              <a:gd name="T42" fmla="*/ 36736 w 1243"/>
              <a:gd name="T43" fmla="*/ 100291 h 976"/>
              <a:gd name="T44" fmla="*/ 47901 w 1243"/>
              <a:gd name="T45" fmla="*/ 95618 h 976"/>
              <a:gd name="T46" fmla="*/ 399414 w 1243"/>
              <a:gd name="T47" fmla="*/ 95618 h 976"/>
              <a:gd name="T48" fmla="*/ 410579 w 1243"/>
              <a:gd name="T49" fmla="*/ 100291 h 976"/>
              <a:gd name="T50" fmla="*/ 415261 w 1243"/>
              <a:gd name="T51" fmla="*/ 111434 h 976"/>
              <a:gd name="T52" fmla="*/ 351513 w 1243"/>
              <a:gd name="T53" fmla="*/ 207052 h 976"/>
              <a:gd name="T54" fmla="*/ 351513 w 1243"/>
              <a:gd name="T55" fmla="*/ 239044 h 976"/>
              <a:gd name="T56" fmla="*/ 346831 w 1243"/>
              <a:gd name="T57" fmla="*/ 250188 h 976"/>
              <a:gd name="T58" fmla="*/ 335666 w 1243"/>
              <a:gd name="T59" fmla="*/ 254861 h 976"/>
              <a:gd name="T60" fmla="*/ 112009 w 1243"/>
              <a:gd name="T61" fmla="*/ 254861 h 976"/>
              <a:gd name="T62" fmla="*/ 100484 w 1243"/>
              <a:gd name="T63" fmla="*/ 250188 h 976"/>
              <a:gd name="T64" fmla="*/ 95802 w 1243"/>
              <a:gd name="T65" fmla="*/ 239044 h 976"/>
              <a:gd name="T66" fmla="*/ 95802 w 1243"/>
              <a:gd name="T67" fmla="*/ 207052 h 976"/>
              <a:gd name="T68" fmla="*/ 100484 w 1243"/>
              <a:gd name="T69" fmla="*/ 195909 h 976"/>
              <a:gd name="T70" fmla="*/ 112009 w 1243"/>
              <a:gd name="T71" fmla="*/ 191235 h 976"/>
              <a:gd name="T72" fmla="*/ 335666 w 1243"/>
              <a:gd name="T73" fmla="*/ 191235 h 976"/>
              <a:gd name="T74" fmla="*/ 346831 w 1243"/>
              <a:gd name="T75" fmla="*/ 195909 h 976"/>
              <a:gd name="T76" fmla="*/ 351513 w 1243"/>
              <a:gd name="T77" fmla="*/ 207052 h 976"/>
              <a:gd name="T78" fmla="*/ 319459 w 1243"/>
              <a:gd name="T79" fmla="*/ 15816 h 976"/>
              <a:gd name="T80" fmla="*/ 319459 w 1243"/>
              <a:gd name="T81" fmla="*/ 47809 h 976"/>
              <a:gd name="T82" fmla="*/ 314777 w 1243"/>
              <a:gd name="T83" fmla="*/ 58952 h 976"/>
              <a:gd name="T84" fmla="*/ 303612 w 1243"/>
              <a:gd name="T85" fmla="*/ 63625 h 976"/>
              <a:gd name="T86" fmla="*/ 143703 w 1243"/>
              <a:gd name="T87" fmla="*/ 63625 h 976"/>
              <a:gd name="T88" fmla="*/ 132538 w 1243"/>
              <a:gd name="T89" fmla="*/ 58952 h 976"/>
              <a:gd name="T90" fmla="*/ 127856 w 1243"/>
              <a:gd name="T91" fmla="*/ 47809 h 976"/>
              <a:gd name="T92" fmla="*/ 127856 w 1243"/>
              <a:gd name="T93" fmla="*/ 15816 h 976"/>
              <a:gd name="T94" fmla="*/ 132538 w 1243"/>
              <a:gd name="T95" fmla="*/ 4673 h 976"/>
              <a:gd name="T96" fmla="*/ 143703 w 1243"/>
              <a:gd name="T97" fmla="*/ 0 h 976"/>
              <a:gd name="T98" fmla="*/ 303612 w 1243"/>
              <a:gd name="T99" fmla="*/ 0 h 976"/>
              <a:gd name="T100" fmla="*/ 314777 w 1243"/>
              <a:gd name="T101" fmla="*/ 4673 h 976"/>
              <a:gd name="T102" fmla="*/ 319459 w 1243"/>
              <a:gd name="T103" fmla="*/ 15816 h 9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243" h="976">
                <a:moveTo>
                  <a:pt x="1242" y="842"/>
                </a:moveTo>
                <a:lnTo>
                  <a:pt x="1242" y="931"/>
                </a:lnTo>
                <a:cubicBezTo>
                  <a:pt x="1242" y="943"/>
                  <a:pt x="1238" y="953"/>
                  <a:pt x="1229" y="962"/>
                </a:cubicBezTo>
                <a:cubicBezTo>
                  <a:pt x="1220" y="970"/>
                  <a:pt x="1210" y="975"/>
                  <a:pt x="1198" y="975"/>
                </a:cubicBezTo>
                <a:lnTo>
                  <a:pt x="45" y="975"/>
                </a:lnTo>
                <a:cubicBezTo>
                  <a:pt x="33" y="975"/>
                  <a:pt x="22" y="971"/>
                  <a:pt x="13" y="962"/>
                </a:cubicBezTo>
                <a:cubicBezTo>
                  <a:pt x="5" y="954"/>
                  <a:pt x="0" y="943"/>
                  <a:pt x="0" y="931"/>
                </a:cubicBezTo>
                <a:lnTo>
                  <a:pt x="0" y="842"/>
                </a:lnTo>
                <a:cubicBezTo>
                  <a:pt x="0" y="830"/>
                  <a:pt x="5" y="820"/>
                  <a:pt x="13" y="811"/>
                </a:cubicBezTo>
                <a:cubicBezTo>
                  <a:pt x="22" y="802"/>
                  <a:pt x="33" y="798"/>
                  <a:pt x="45" y="798"/>
                </a:cubicBezTo>
                <a:lnTo>
                  <a:pt x="1198" y="798"/>
                </a:lnTo>
                <a:cubicBezTo>
                  <a:pt x="1210" y="798"/>
                  <a:pt x="1220" y="802"/>
                  <a:pt x="1229" y="811"/>
                </a:cubicBezTo>
                <a:cubicBezTo>
                  <a:pt x="1238" y="820"/>
                  <a:pt x="1242" y="830"/>
                  <a:pt x="1242" y="842"/>
                </a:cubicBezTo>
                <a:close/>
                <a:moveTo>
                  <a:pt x="1153" y="310"/>
                </a:moveTo>
                <a:lnTo>
                  <a:pt x="1153" y="399"/>
                </a:lnTo>
                <a:cubicBezTo>
                  <a:pt x="1153" y="411"/>
                  <a:pt x="1149" y="421"/>
                  <a:pt x="1140" y="430"/>
                </a:cubicBezTo>
                <a:cubicBezTo>
                  <a:pt x="1131" y="439"/>
                  <a:pt x="1121" y="443"/>
                  <a:pt x="1109" y="443"/>
                </a:cubicBezTo>
                <a:lnTo>
                  <a:pt x="133" y="443"/>
                </a:lnTo>
                <a:cubicBezTo>
                  <a:pt x="121" y="443"/>
                  <a:pt x="111" y="439"/>
                  <a:pt x="102" y="430"/>
                </a:cubicBezTo>
                <a:cubicBezTo>
                  <a:pt x="93" y="421"/>
                  <a:pt x="89" y="411"/>
                  <a:pt x="89" y="399"/>
                </a:cubicBezTo>
                <a:lnTo>
                  <a:pt x="89" y="310"/>
                </a:lnTo>
                <a:cubicBezTo>
                  <a:pt x="89" y="298"/>
                  <a:pt x="93" y="288"/>
                  <a:pt x="102" y="279"/>
                </a:cubicBezTo>
                <a:cubicBezTo>
                  <a:pt x="111" y="270"/>
                  <a:pt x="121" y="266"/>
                  <a:pt x="133" y="266"/>
                </a:cubicBezTo>
                <a:lnTo>
                  <a:pt x="1109" y="266"/>
                </a:lnTo>
                <a:cubicBezTo>
                  <a:pt x="1121" y="266"/>
                  <a:pt x="1131" y="270"/>
                  <a:pt x="1140" y="279"/>
                </a:cubicBezTo>
                <a:cubicBezTo>
                  <a:pt x="1149" y="288"/>
                  <a:pt x="1153" y="298"/>
                  <a:pt x="1153" y="310"/>
                </a:cubicBezTo>
                <a:close/>
                <a:moveTo>
                  <a:pt x="976" y="576"/>
                </a:moveTo>
                <a:lnTo>
                  <a:pt x="976" y="665"/>
                </a:lnTo>
                <a:cubicBezTo>
                  <a:pt x="976" y="677"/>
                  <a:pt x="971" y="687"/>
                  <a:pt x="963" y="696"/>
                </a:cubicBezTo>
                <a:cubicBezTo>
                  <a:pt x="954" y="705"/>
                  <a:pt x="944" y="709"/>
                  <a:pt x="932" y="709"/>
                </a:cubicBezTo>
                <a:lnTo>
                  <a:pt x="311" y="709"/>
                </a:lnTo>
                <a:cubicBezTo>
                  <a:pt x="299" y="709"/>
                  <a:pt x="288" y="705"/>
                  <a:pt x="279" y="696"/>
                </a:cubicBezTo>
                <a:cubicBezTo>
                  <a:pt x="271" y="687"/>
                  <a:pt x="266" y="677"/>
                  <a:pt x="266" y="665"/>
                </a:cubicBezTo>
                <a:lnTo>
                  <a:pt x="266" y="576"/>
                </a:lnTo>
                <a:cubicBezTo>
                  <a:pt x="266" y="564"/>
                  <a:pt x="271" y="554"/>
                  <a:pt x="279" y="545"/>
                </a:cubicBezTo>
                <a:cubicBezTo>
                  <a:pt x="288" y="536"/>
                  <a:pt x="299" y="532"/>
                  <a:pt x="311" y="532"/>
                </a:cubicBezTo>
                <a:lnTo>
                  <a:pt x="932" y="532"/>
                </a:lnTo>
                <a:cubicBezTo>
                  <a:pt x="944" y="532"/>
                  <a:pt x="954" y="536"/>
                  <a:pt x="963" y="545"/>
                </a:cubicBezTo>
                <a:cubicBezTo>
                  <a:pt x="971" y="554"/>
                  <a:pt x="976" y="564"/>
                  <a:pt x="976" y="576"/>
                </a:cubicBezTo>
                <a:close/>
                <a:moveTo>
                  <a:pt x="887" y="44"/>
                </a:moveTo>
                <a:lnTo>
                  <a:pt x="887" y="133"/>
                </a:lnTo>
                <a:cubicBezTo>
                  <a:pt x="887" y="145"/>
                  <a:pt x="883" y="155"/>
                  <a:pt x="874" y="164"/>
                </a:cubicBezTo>
                <a:cubicBezTo>
                  <a:pt x="865" y="173"/>
                  <a:pt x="855" y="177"/>
                  <a:pt x="843" y="177"/>
                </a:cubicBezTo>
                <a:lnTo>
                  <a:pt x="399" y="177"/>
                </a:lnTo>
                <a:cubicBezTo>
                  <a:pt x="387" y="177"/>
                  <a:pt x="377" y="173"/>
                  <a:pt x="368" y="164"/>
                </a:cubicBezTo>
                <a:cubicBezTo>
                  <a:pt x="359" y="155"/>
                  <a:pt x="355" y="145"/>
                  <a:pt x="355" y="133"/>
                </a:cubicBezTo>
                <a:lnTo>
                  <a:pt x="355" y="44"/>
                </a:lnTo>
                <a:cubicBezTo>
                  <a:pt x="355" y="32"/>
                  <a:pt x="359" y="22"/>
                  <a:pt x="368" y="13"/>
                </a:cubicBezTo>
                <a:cubicBezTo>
                  <a:pt x="377" y="4"/>
                  <a:pt x="387" y="0"/>
                  <a:pt x="399" y="0"/>
                </a:cubicBezTo>
                <a:lnTo>
                  <a:pt x="843" y="0"/>
                </a:lnTo>
                <a:cubicBezTo>
                  <a:pt x="855" y="0"/>
                  <a:pt x="865" y="4"/>
                  <a:pt x="874" y="13"/>
                </a:cubicBezTo>
                <a:cubicBezTo>
                  <a:pt x="883" y="22"/>
                  <a:pt x="887" y="32"/>
                  <a:pt x="887" y="4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5" name="Freeform 54">
            <a:extLst>
              <a:ext uri="{FF2B5EF4-FFF2-40B4-BE49-F238E27FC236}">
                <a16:creationId xmlns:a16="http://schemas.microsoft.com/office/drawing/2014/main" id="{C851C537-7D6E-ECA0-F3CB-2AA7B865CB46}"/>
              </a:ext>
            </a:extLst>
          </p:cNvPr>
          <p:cNvSpPr>
            <a:spLocks noChangeArrowheads="1"/>
          </p:cNvSpPr>
          <p:nvPr/>
        </p:nvSpPr>
        <p:spPr bwMode="auto">
          <a:xfrm>
            <a:off x="20290631" y="2373312"/>
            <a:ext cx="447675" cy="350838"/>
          </a:xfrm>
          <a:custGeom>
            <a:avLst/>
            <a:gdLst>
              <a:gd name="T0" fmla="*/ 447315 w 1243"/>
              <a:gd name="T1" fmla="*/ 302670 h 976"/>
              <a:gd name="T2" fmla="*/ 447315 w 1243"/>
              <a:gd name="T3" fmla="*/ 334662 h 976"/>
              <a:gd name="T4" fmla="*/ 442633 w 1243"/>
              <a:gd name="T5" fmla="*/ 345805 h 976"/>
              <a:gd name="T6" fmla="*/ 431468 w 1243"/>
              <a:gd name="T7" fmla="*/ 350479 h 976"/>
              <a:gd name="T8" fmla="*/ 16207 w 1243"/>
              <a:gd name="T9" fmla="*/ 350479 h 976"/>
              <a:gd name="T10" fmla="*/ 4682 w 1243"/>
              <a:gd name="T11" fmla="*/ 345805 h 976"/>
              <a:gd name="T12" fmla="*/ 0 w 1243"/>
              <a:gd name="T13" fmla="*/ 334662 h 976"/>
              <a:gd name="T14" fmla="*/ 0 w 1243"/>
              <a:gd name="T15" fmla="*/ 302670 h 976"/>
              <a:gd name="T16" fmla="*/ 4682 w 1243"/>
              <a:gd name="T17" fmla="*/ 291526 h 976"/>
              <a:gd name="T18" fmla="*/ 16207 w 1243"/>
              <a:gd name="T19" fmla="*/ 286853 h 976"/>
              <a:gd name="T20" fmla="*/ 431468 w 1243"/>
              <a:gd name="T21" fmla="*/ 286853 h 976"/>
              <a:gd name="T22" fmla="*/ 442633 w 1243"/>
              <a:gd name="T23" fmla="*/ 291526 h 976"/>
              <a:gd name="T24" fmla="*/ 447315 w 1243"/>
              <a:gd name="T25" fmla="*/ 302670 h 976"/>
              <a:gd name="T26" fmla="*/ 447315 w 1243"/>
              <a:gd name="T27" fmla="*/ 111434 h 976"/>
              <a:gd name="T28" fmla="*/ 447315 w 1243"/>
              <a:gd name="T29" fmla="*/ 143427 h 976"/>
              <a:gd name="T30" fmla="*/ 442633 w 1243"/>
              <a:gd name="T31" fmla="*/ 154570 h 976"/>
              <a:gd name="T32" fmla="*/ 431468 w 1243"/>
              <a:gd name="T33" fmla="*/ 159243 h 976"/>
              <a:gd name="T34" fmla="*/ 47901 w 1243"/>
              <a:gd name="T35" fmla="*/ 159243 h 976"/>
              <a:gd name="T36" fmla="*/ 36736 w 1243"/>
              <a:gd name="T37" fmla="*/ 154570 h 976"/>
              <a:gd name="T38" fmla="*/ 32054 w 1243"/>
              <a:gd name="T39" fmla="*/ 143427 h 976"/>
              <a:gd name="T40" fmla="*/ 32054 w 1243"/>
              <a:gd name="T41" fmla="*/ 111434 h 976"/>
              <a:gd name="T42" fmla="*/ 36736 w 1243"/>
              <a:gd name="T43" fmla="*/ 100291 h 976"/>
              <a:gd name="T44" fmla="*/ 47901 w 1243"/>
              <a:gd name="T45" fmla="*/ 95618 h 976"/>
              <a:gd name="T46" fmla="*/ 431468 w 1243"/>
              <a:gd name="T47" fmla="*/ 95618 h 976"/>
              <a:gd name="T48" fmla="*/ 442633 w 1243"/>
              <a:gd name="T49" fmla="*/ 100291 h 976"/>
              <a:gd name="T50" fmla="*/ 447315 w 1243"/>
              <a:gd name="T51" fmla="*/ 111434 h 976"/>
              <a:gd name="T52" fmla="*/ 447315 w 1243"/>
              <a:gd name="T53" fmla="*/ 207052 h 976"/>
              <a:gd name="T54" fmla="*/ 447315 w 1243"/>
              <a:gd name="T55" fmla="*/ 239044 h 976"/>
              <a:gd name="T56" fmla="*/ 442633 w 1243"/>
              <a:gd name="T57" fmla="*/ 250188 h 976"/>
              <a:gd name="T58" fmla="*/ 431468 w 1243"/>
              <a:gd name="T59" fmla="*/ 254861 h 976"/>
              <a:gd name="T60" fmla="*/ 112009 w 1243"/>
              <a:gd name="T61" fmla="*/ 254861 h 976"/>
              <a:gd name="T62" fmla="*/ 100844 w 1243"/>
              <a:gd name="T63" fmla="*/ 250188 h 976"/>
              <a:gd name="T64" fmla="*/ 95802 w 1243"/>
              <a:gd name="T65" fmla="*/ 239044 h 976"/>
              <a:gd name="T66" fmla="*/ 95802 w 1243"/>
              <a:gd name="T67" fmla="*/ 207052 h 976"/>
              <a:gd name="T68" fmla="*/ 100844 w 1243"/>
              <a:gd name="T69" fmla="*/ 195909 h 976"/>
              <a:gd name="T70" fmla="*/ 112009 w 1243"/>
              <a:gd name="T71" fmla="*/ 191235 h 976"/>
              <a:gd name="T72" fmla="*/ 431468 w 1243"/>
              <a:gd name="T73" fmla="*/ 191235 h 976"/>
              <a:gd name="T74" fmla="*/ 442633 w 1243"/>
              <a:gd name="T75" fmla="*/ 195909 h 976"/>
              <a:gd name="T76" fmla="*/ 447315 w 1243"/>
              <a:gd name="T77" fmla="*/ 207052 h 976"/>
              <a:gd name="T78" fmla="*/ 447315 w 1243"/>
              <a:gd name="T79" fmla="*/ 15816 h 976"/>
              <a:gd name="T80" fmla="*/ 447315 w 1243"/>
              <a:gd name="T81" fmla="*/ 47809 h 976"/>
              <a:gd name="T82" fmla="*/ 442633 w 1243"/>
              <a:gd name="T83" fmla="*/ 58952 h 976"/>
              <a:gd name="T84" fmla="*/ 431468 w 1243"/>
              <a:gd name="T85" fmla="*/ 63625 h 976"/>
              <a:gd name="T86" fmla="*/ 143703 w 1243"/>
              <a:gd name="T87" fmla="*/ 63625 h 976"/>
              <a:gd name="T88" fmla="*/ 132538 w 1243"/>
              <a:gd name="T89" fmla="*/ 58952 h 976"/>
              <a:gd name="T90" fmla="*/ 127856 w 1243"/>
              <a:gd name="T91" fmla="*/ 47809 h 976"/>
              <a:gd name="T92" fmla="*/ 127856 w 1243"/>
              <a:gd name="T93" fmla="*/ 15816 h 976"/>
              <a:gd name="T94" fmla="*/ 132538 w 1243"/>
              <a:gd name="T95" fmla="*/ 4673 h 976"/>
              <a:gd name="T96" fmla="*/ 143703 w 1243"/>
              <a:gd name="T97" fmla="*/ 0 h 976"/>
              <a:gd name="T98" fmla="*/ 431468 w 1243"/>
              <a:gd name="T99" fmla="*/ 0 h 976"/>
              <a:gd name="T100" fmla="*/ 442633 w 1243"/>
              <a:gd name="T101" fmla="*/ 4673 h 976"/>
              <a:gd name="T102" fmla="*/ 447315 w 1243"/>
              <a:gd name="T103" fmla="*/ 15816 h 9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243" h="976">
                <a:moveTo>
                  <a:pt x="1242" y="842"/>
                </a:moveTo>
                <a:lnTo>
                  <a:pt x="1242" y="931"/>
                </a:lnTo>
                <a:cubicBezTo>
                  <a:pt x="1242" y="943"/>
                  <a:pt x="1238" y="953"/>
                  <a:pt x="1229" y="962"/>
                </a:cubicBezTo>
                <a:cubicBezTo>
                  <a:pt x="1220" y="970"/>
                  <a:pt x="1210" y="975"/>
                  <a:pt x="1198" y="975"/>
                </a:cubicBezTo>
                <a:lnTo>
                  <a:pt x="45" y="975"/>
                </a:lnTo>
                <a:cubicBezTo>
                  <a:pt x="33" y="975"/>
                  <a:pt x="22" y="971"/>
                  <a:pt x="13" y="962"/>
                </a:cubicBezTo>
                <a:cubicBezTo>
                  <a:pt x="5" y="954"/>
                  <a:pt x="0" y="943"/>
                  <a:pt x="0" y="931"/>
                </a:cubicBezTo>
                <a:lnTo>
                  <a:pt x="0" y="842"/>
                </a:lnTo>
                <a:cubicBezTo>
                  <a:pt x="0" y="830"/>
                  <a:pt x="5" y="820"/>
                  <a:pt x="13" y="811"/>
                </a:cubicBezTo>
                <a:cubicBezTo>
                  <a:pt x="22" y="802"/>
                  <a:pt x="33" y="798"/>
                  <a:pt x="45" y="798"/>
                </a:cubicBezTo>
                <a:lnTo>
                  <a:pt x="1198" y="798"/>
                </a:lnTo>
                <a:cubicBezTo>
                  <a:pt x="1210" y="798"/>
                  <a:pt x="1220" y="802"/>
                  <a:pt x="1229" y="811"/>
                </a:cubicBezTo>
                <a:cubicBezTo>
                  <a:pt x="1238" y="820"/>
                  <a:pt x="1242" y="830"/>
                  <a:pt x="1242" y="842"/>
                </a:cubicBezTo>
                <a:close/>
                <a:moveTo>
                  <a:pt x="1242" y="310"/>
                </a:moveTo>
                <a:lnTo>
                  <a:pt x="1242" y="399"/>
                </a:lnTo>
                <a:cubicBezTo>
                  <a:pt x="1242" y="411"/>
                  <a:pt x="1238" y="421"/>
                  <a:pt x="1229" y="430"/>
                </a:cubicBezTo>
                <a:cubicBezTo>
                  <a:pt x="1220" y="439"/>
                  <a:pt x="1210" y="443"/>
                  <a:pt x="1198" y="443"/>
                </a:cubicBezTo>
                <a:lnTo>
                  <a:pt x="133" y="443"/>
                </a:lnTo>
                <a:cubicBezTo>
                  <a:pt x="121" y="443"/>
                  <a:pt x="111" y="439"/>
                  <a:pt x="102" y="430"/>
                </a:cubicBezTo>
                <a:cubicBezTo>
                  <a:pt x="93" y="421"/>
                  <a:pt x="89" y="411"/>
                  <a:pt x="89" y="399"/>
                </a:cubicBezTo>
                <a:lnTo>
                  <a:pt x="89" y="310"/>
                </a:lnTo>
                <a:cubicBezTo>
                  <a:pt x="89" y="298"/>
                  <a:pt x="93" y="288"/>
                  <a:pt x="102" y="279"/>
                </a:cubicBezTo>
                <a:cubicBezTo>
                  <a:pt x="111" y="270"/>
                  <a:pt x="121" y="266"/>
                  <a:pt x="133" y="266"/>
                </a:cubicBezTo>
                <a:lnTo>
                  <a:pt x="1198" y="266"/>
                </a:lnTo>
                <a:cubicBezTo>
                  <a:pt x="1210" y="266"/>
                  <a:pt x="1220" y="270"/>
                  <a:pt x="1229" y="279"/>
                </a:cubicBezTo>
                <a:cubicBezTo>
                  <a:pt x="1238" y="288"/>
                  <a:pt x="1242" y="298"/>
                  <a:pt x="1242" y="310"/>
                </a:cubicBezTo>
                <a:close/>
                <a:moveTo>
                  <a:pt x="1242" y="576"/>
                </a:moveTo>
                <a:lnTo>
                  <a:pt x="1242" y="665"/>
                </a:lnTo>
                <a:cubicBezTo>
                  <a:pt x="1242" y="677"/>
                  <a:pt x="1238" y="687"/>
                  <a:pt x="1229" y="696"/>
                </a:cubicBezTo>
                <a:cubicBezTo>
                  <a:pt x="1220" y="705"/>
                  <a:pt x="1210" y="709"/>
                  <a:pt x="1198" y="709"/>
                </a:cubicBezTo>
                <a:lnTo>
                  <a:pt x="311" y="709"/>
                </a:lnTo>
                <a:cubicBezTo>
                  <a:pt x="299" y="709"/>
                  <a:pt x="288" y="705"/>
                  <a:pt x="280" y="696"/>
                </a:cubicBezTo>
                <a:cubicBezTo>
                  <a:pt x="271" y="687"/>
                  <a:pt x="266" y="677"/>
                  <a:pt x="266" y="665"/>
                </a:cubicBezTo>
                <a:lnTo>
                  <a:pt x="266" y="576"/>
                </a:lnTo>
                <a:cubicBezTo>
                  <a:pt x="266" y="564"/>
                  <a:pt x="271" y="554"/>
                  <a:pt x="280" y="545"/>
                </a:cubicBezTo>
                <a:cubicBezTo>
                  <a:pt x="288" y="536"/>
                  <a:pt x="299" y="532"/>
                  <a:pt x="311" y="532"/>
                </a:cubicBezTo>
                <a:lnTo>
                  <a:pt x="1198" y="532"/>
                </a:lnTo>
                <a:cubicBezTo>
                  <a:pt x="1210" y="532"/>
                  <a:pt x="1220" y="536"/>
                  <a:pt x="1229" y="545"/>
                </a:cubicBezTo>
                <a:cubicBezTo>
                  <a:pt x="1238" y="554"/>
                  <a:pt x="1242" y="564"/>
                  <a:pt x="1242" y="576"/>
                </a:cubicBezTo>
                <a:close/>
                <a:moveTo>
                  <a:pt x="1242" y="44"/>
                </a:moveTo>
                <a:lnTo>
                  <a:pt x="1242" y="133"/>
                </a:lnTo>
                <a:cubicBezTo>
                  <a:pt x="1242" y="145"/>
                  <a:pt x="1238" y="155"/>
                  <a:pt x="1229" y="164"/>
                </a:cubicBezTo>
                <a:cubicBezTo>
                  <a:pt x="1220" y="173"/>
                  <a:pt x="1210" y="177"/>
                  <a:pt x="1198" y="177"/>
                </a:cubicBezTo>
                <a:lnTo>
                  <a:pt x="399" y="177"/>
                </a:lnTo>
                <a:cubicBezTo>
                  <a:pt x="387" y="177"/>
                  <a:pt x="377" y="173"/>
                  <a:pt x="368" y="164"/>
                </a:cubicBezTo>
                <a:cubicBezTo>
                  <a:pt x="359" y="155"/>
                  <a:pt x="355" y="145"/>
                  <a:pt x="355" y="133"/>
                </a:cubicBezTo>
                <a:lnTo>
                  <a:pt x="355" y="44"/>
                </a:lnTo>
                <a:cubicBezTo>
                  <a:pt x="355" y="32"/>
                  <a:pt x="359" y="22"/>
                  <a:pt x="368" y="13"/>
                </a:cubicBezTo>
                <a:cubicBezTo>
                  <a:pt x="377" y="4"/>
                  <a:pt x="387" y="0"/>
                  <a:pt x="399" y="0"/>
                </a:cubicBezTo>
                <a:lnTo>
                  <a:pt x="1198" y="0"/>
                </a:lnTo>
                <a:cubicBezTo>
                  <a:pt x="1210" y="0"/>
                  <a:pt x="1220" y="4"/>
                  <a:pt x="1229" y="13"/>
                </a:cubicBezTo>
                <a:cubicBezTo>
                  <a:pt x="1238" y="22"/>
                  <a:pt x="1242" y="32"/>
                  <a:pt x="1242" y="4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6" name="Freeform 55">
            <a:extLst>
              <a:ext uri="{FF2B5EF4-FFF2-40B4-BE49-F238E27FC236}">
                <a16:creationId xmlns:a16="http://schemas.microsoft.com/office/drawing/2014/main" id="{A1BAC4A8-EB7C-BCD0-90DC-B7373B582FDE}"/>
              </a:ext>
            </a:extLst>
          </p:cNvPr>
          <p:cNvSpPr>
            <a:spLocks noChangeArrowheads="1"/>
          </p:cNvSpPr>
          <p:nvPr/>
        </p:nvSpPr>
        <p:spPr bwMode="auto">
          <a:xfrm>
            <a:off x="21019294" y="2373312"/>
            <a:ext cx="447675" cy="350838"/>
          </a:xfrm>
          <a:custGeom>
            <a:avLst/>
            <a:gdLst>
              <a:gd name="T0" fmla="*/ 447315 w 1243"/>
              <a:gd name="T1" fmla="*/ 15816 h 976"/>
              <a:gd name="T2" fmla="*/ 447315 w 1243"/>
              <a:gd name="T3" fmla="*/ 47809 h 976"/>
              <a:gd name="T4" fmla="*/ 442633 w 1243"/>
              <a:gd name="T5" fmla="*/ 58952 h 976"/>
              <a:gd name="T6" fmla="*/ 431468 w 1243"/>
              <a:gd name="T7" fmla="*/ 63625 h 976"/>
              <a:gd name="T8" fmla="*/ 16207 w 1243"/>
              <a:gd name="T9" fmla="*/ 63625 h 976"/>
              <a:gd name="T10" fmla="*/ 5042 w 1243"/>
              <a:gd name="T11" fmla="*/ 58952 h 976"/>
              <a:gd name="T12" fmla="*/ 0 w 1243"/>
              <a:gd name="T13" fmla="*/ 47809 h 976"/>
              <a:gd name="T14" fmla="*/ 0 w 1243"/>
              <a:gd name="T15" fmla="*/ 15816 h 976"/>
              <a:gd name="T16" fmla="*/ 5042 w 1243"/>
              <a:gd name="T17" fmla="*/ 4673 h 976"/>
              <a:gd name="T18" fmla="*/ 16207 w 1243"/>
              <a:gd name="T19" fmla="*/ 0 h 976"/>
              <a:gd name="T20" fmla="*/ 431468 w 1243"/>
              <a:gd name="T21" fmla="*/ 0 h 976"/>
              <a:gd name="T22" fmla="*/ 442633 w 1243"/>
              <a:gd name="T23" fmla="*/ 4673 h 976"/>
              <a:gd name="T24" fmla="*/ 447315 w 1243"/>
              <a:gd name="T25" fmla="*/ 15816 h 976"/>
              <a:gd name="T26" fmla="*/ 447315 w 1243"/>
              <a:gd name="T27" fmla="*/ 111434 h 976"/>
              <a:gd name="T28" fmla="*/ 447315 w 1243"/>
              <a:gd name="T29" fmla="*/ 143427 h 976"/>
              <a:gd name="T30" fmla="*/ 442633 w 1243"/>
              <a:gd name="T31" fmla="*/ 154570 h 976"/>
              <a:gd name="T32" fmla="*/ 431468 w 1243"/>
              <a:gd name="T33" fmla="*/ 159243 h 976"/>
              <a:gd name="T34" fmla="*/ 16207 w 1243"/>
              <a:gd name="T35" fmla="*/ 159243 h 976"/>
              <a:gd name="T36" fmla="*/ 5042 w 1243"/>
              <a:gd name="T37" fmla="*/ 154570 h 976"/>
              <a:gd name="T38" fmla="*/ 0 w 1243"/>
              <a:gd name="T39" fmla="*/ 143427 h 976"/>
              <a:gd name="T40" fmla="*/ 0 w 1243"/>
              <a:gd name="T41" fmla="*/ 111434 h 976"/>
              <a:gd name="T42" fmla="*/ 5042 w 1243"/>
              <a:gd name="T43" fmla="*/ 100291 h 976"/>
              <a:gd name="T44" fmla="*/ 16207 w 1243"/>
              <a:gd name="T45" fmla="*/ 95618 h 976"/>
              <a:gd name="T46" fmla="*/ 431468 w 1243"/>
              <a:gd name="T47" fmla="*/ 95618 h 976"/>
              <a:gd name="T48" fmla="*/ 442633 w 1243"/>
              <a:gd name="T49" fmla="*/ 100291 h 976"/>
              <a:gd name="T50" fmla="*/ 447315 w 1243"/>
              <a:gd name="T51" fmla="*/ 111434 h 976"/>
              <a:gd name="T52" fmla="*/ 447315 w 1243"/>
              <a:gd name="T53" fmla="*/ 207052 h 976"/>
              <a:gd name="T54" fmla="*/ 447315 w 1243"/>
              <a:gd name="T55" fmla="*/ 239044 h 976"/>
              <a:gd name="T56" fmla="*/ 442633 w 1243"/>
              <a:gd name="T57" fmla="*/ 250188 h 976"/>
              <a:gd name="T58" fmla="*/ 431468 w 1243"/>
              <a:gd name="T59" fmla="*/ 254861 h 976"/>
              <a:gd name="T60" fmla="*/ 16207 w 1243"/>
              <a:gd name="T61" fmla="*/ 254861 h 976"/>
              <a:gd name="T62" fmla="*/ 5042 w 1243"/>
              <a:gd name="T63" fmla="*/ 250188 h 976"/>
              <a:gd name="T64" fmla="*/ 0 w 1243"/>
              <a:gd name="T65" fmla="*/ 239044 h 976"/>
              <a:gd name="T66" fmla="*/ 0 w 1243"/>
              <a:gd name="T67" fmla="*/ 207052 h 976"/>
              <a:gd name="T68" fmla="*/ 5042 w 1243"/>
              <a:gd name="T69" fmla="*/ 195909 h 976"/>
              <a:gd name="T70" fmla="*/ 16207 w 1243"/>
              <a:gd name="T71" fmla="*/ 191235 h 976"/>
              <a:gd name="T72" fmla="*/ 431468 w 1243"/>
              <a:gd name="T73" fmla="*/ 191235 h 976"/>
              <a:gd name="T74" fmla="*/ 442633 w 1243"/>
              <a:gd name="T75" fmla="*/ 195909 h 976"/>
              <a:gd name="T76" fmla="*/ 447315 w 1243"/>
              <a:gd name="T77" fmla="*/ 207052 h 976"/>
              <a:gd name="T78" fmla="*/ 447315 w 1243"/>
              <a:gd name="T79" fmla="*/ 302670 h 976"/>
              <a:gd name="T80" fmla="*/ 447315 w 1243"/>
              <a:gd name="T81" fmla="*/ 334662 h 976"/>
              <a:gd name="T82" fmla="*/ 442633 w 1243"/>
              <a:gd name="T83" fmla="*/ 345805 h 976"/>
              <a:gd name="T84" fmla="*/ 431468 w 1243"/>
              <a:gd name="T85" fmla="*/ 350479 h 976"/>
              <a:gd name="T86" fmla="*/ 16207 w 1243"/>
              <a:gd name="T87" fmla="*/ 350479 h 976"/>
              <a:gd name="T88" fmla="*/ 5042 w 1243"/>
              <a:gd name="T89" fmla="*/ 345805 h 976"/>
              <a:gd name="T90" fmla="*/ 0 w 1243"/>
              <a:gd name="T91" fmla="*/ 334662 h 976"/>
              <a:gd name="T92" fmla="*/ 0 w 1243"/>
              <a:gd name="T93" fmla="*/ 302670 h 976"/>
              <a:gd name="T94" fmla="*/ 5042 w 1243"/>
              <a:gd name="T95" fmla="*/ 291526 h 976"/>
              <a:gd name="T96" fmla="*/ 16207 w 1243"/>
              <a:gd name="T97" fmla="*/ 286853 h 976"/>
              <a:gd name="T98" fmla="*/ 431468 w 1243"/>
              <a:gd name="T99" fmla="*/ 286853 h 976"/>
              <a:gd name="T100" fmla="*/ 442633 w 1243"/>
              <a:gd name="T101" fmla="*/ 291526 h 976"/>
              <a:gd name="T102" fmla="*/ 447315 w 1243"/>
              <a:gd name="T103" fmla="*/ 302670 h 9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243" h="976">
                <a:moveTo>
                  <a:pt x="1242" y="44"/>
                </a:moveTo>
                <a:lnTo>
                  <a:pt x="1242" y="133"/>
                </a:lnTo>
                <a:cubicBezTo>
                  <a:pt x="1242" y="145"/>
                  <a:pt x="1238" y="155"/>
                  <a:pt x="1229" y="164"/>
                </a:cubicBezTo>
                <a:cubicBezTo>
                  <a:pt x="1220" y="173"/>
                  <a:pt x="1210" y="177"/>
                  <a:pt x="1198" y="177"/>
                </a:cubicBezTo>
                <a:lnTo>
                  <a:pt x="45" y="177"/>
                </a:lnTo>
                <a:cubicBezTo>
                  <a:pt x="33" y="177"/>
                  <a:pt x="22" y="173"/>
                  <a:pt x="14" y="164"/>
                </a:cubicBezTo>
                <a:cubicBezTo>
                  <a:pt x="5" y="155"/>
                  <a:pt x="0" y="145"/>
                  <a:pt x="0" y="133"/>
                </a:cubicBezTo>
                <a:lnTo>
                  <a:pt x="0" y="44"/>
                </a:lnTo>
                <a:cubicBezTo>
                  <a:pt x="0" y="32"/>
                  <a:pt x="5" y="22"/>
                  <a:pt x="14" y="13"/>
                </a:cubicBezTo>
                <a:cubicBezTo>
                  <a:pt x="22" y="4"/>
                  <a:pt x="33" y="0"/>
                  <a:pt x="45" y="0"/>
                </a:cubicBezTo>
                <a:lnTo>
                  <a:pt x="1198" y="0"/>
                </a:lnTo>
                <a:cubicBezTo>
                  <a:pt x="1210" y="0"/>
                  <a:pt x="1220" y="4"/>
                  <a:pt x="1229" y="13"/>
                </a:cubicBezTo>
                <a:cubicBezTo>
                  <a:pt x="1238" y="22"/>
                  <a:pt x="1242" y="32"/>
                  <a:pt x="1242" y="44"/>
                </a:cubicBezTo>
                <a:close/>
                <a:moveTo>
                  <a:pt x="1242" y="310"/>
                </a:moveTo>
                <a:lnTo>
                  <a:pt x="1242" y="399"/>
                </a:lnTo>
                <a:cubicBezTo>
                  <a:pt x="1242" y="411"/>
                  <a:pt x="1238" y="421"/>
                  <a:pt x="1229" y="430"/>
                </a:cubicBezTo>
                <a:cubicBezTo>
                  <a:pt x="1220" y="439"/>
                  <a:pt x="1210" y="443"/>
                  <a:pt x="1198" y="443"/>
                </a:cubicBezTo>
                <a:lnTo>
                  <a:pt x="45" y="443"/>
                </a:lnTo>
                <a:cubicBezTo>
                  <a:pt x="33" y="443"/>
                  <a:pt x="22" y="439"/>
                  <a:pt x="14" y="430"/>
                </a:cubicBezTo>
                <a:cubicBezTo>
                  <a:pt x="5" y="421"/>
                  <a:pt x="0" y="411"/>
                  <a:pt x="0" y="399"/>
                </a:cubicBezTo>
                <a:lnTo>
                  <a:pt x="0" y="310"/>
                </a:lnTo>
                <a:cubicBezTo>
                  <a:pt x="0" y="298"/>
                  <a:pt x="5" y="288"/>
                  <a:pt x="14" y="279"/>
                </a:cubicBezTo>
                <a:cubicBezTo>
                  <a:pt x="22" y="270"/>
                  <a:pt x="33" y="266"/>
                  <a:pt x="45" y="266"/>
                </a:cubicBezTo>
                <a:lnTo>
                  <a:pt x="1198" y="266"/>
                </a:lnTo>
                <a:cubicBezTo>
                  <a:pt x="1210" y="266"/>
                  <a:pt x="1220" y="270"/>
                  <a:pt x="1229" y="279"/>
                </a:cubicBezTo>
                <a:cubicBezTo>
                  <a:pt x="1238" y="288"/>
                  <a:pt x="1242" y="298"/>
                  <a:pt x="1242" y="310"/>
                </a:cubicBezTo>
                <a:close/>
                <a:moveTo>
                  <a:pt x="1242" y="576"/>
                </a:moveTo>
                <a:lnTo>
                  <a:pt x="1242" y="665"/>
                </a:lnTo>
                <a:cubicBezTo>
                  <a:pt x="1242" y="677"/>
                  <a:pt x="1238" y="687"/>
                  <a:pt x="1229" y="696"/>
                </a:cubicBezTo>
                <a:cubicBezTo>
                  <a:pt x="1220" y="705"/>
                  <a:pt x="1210" y="709"/>
                  <a:pt x="1198" y="709"/>
                </a:cubicBezTo>
                <a:lnTo>
                  <a:pt x="45" y="709"/>
                </a:lnTo>
                <a:cubicBezTo>
                  <a:pt x="33" y="709"/>
                  <a:pt x="22" y="705"/>
                  <a:pt x="14" y="696"/>
                </a:cubicBezTo>
                <a:cubicBezTo>
                  <a:pt x="5" y="687"/>
                  <a:pt x="0" y="677"/>
                  <a:pt x="0" y="665"/>
                </a:cubicBezTo>
                <a:lnTo>
                  <a:pt x="0" y="576"/>
                </a:lnTo>
                <a:cubicBezTo>
                  <a:pt x="0" y="564"/>
                  <a:pt x="5" y="554"/>
                  <a:pt x="14" y="545"/>
                </a:cubicBezTo>
                <a:cubicBezTo>
                  <a:pt x="22" y="536"/>
                  <a:pt x="33" y="532"/>
                  <a:pt x="45" y="532"/>
                </a:cubicBezTo>
                <a:lnTo>
                  <a:pt x="1198" y="532"/>
                </a:lnTo>
                <a:cubicBezTo>
                  <a:pt x="1210" y="532"/>
                  <a:pt x="1220" y="536"/>
                  <a:pt x="1229" y="545"/>
                </a:cubicBezTo>
                <a:cubicBezTo>
                  <a:pt x="1238" y="554"/>
                  <a:pt x="1242" y="564"/>
                  <a:pt x="1242" y="576"/>
                </a:cubicBezTo>
                <a:close/>
                <a:moveTo>
                  <a:pt x="1242" y="842"/>
                </a:moveTo>
                <a:lnTo>
                  <a:pt x="1242" y="931"/>
                </a:lnTo>
                <a:cubicBezTo>
                  <a:pt x="1242" y="943"/>
                  <a:pt x="1238" y="953"/>
                  <a:pt x="1229" y="962"/>
                </a:cubicBezTo>
                <a:cubicBezTo>
                  <a:pt x="1220" y="970"/>
                  <a:pt x="1210" y="975"/>
                  <a:pt x="1198" y="975"/>
                </a:cubicBezTo>
                <a:lnTo>
                  <a:pt x="45" y="975"/>
                </a:lnTo>
                <a:cubicBezTo>
                  <a:pt x="33" y="975"/>
                  <a:pt x="22" y="971"/>
                  <a:pt x="14" y="962"/>
                </a:cubicBezTo>
                <a:cubicBezTo>
                  <a:pt x="5" y="954"/>
                  <a:pt x="0" y="943"/>
                  <a:pt x="0" y="931"/>
                </a:cubicBezTo>
                <a:lnTo>
                  <a:pt x="0" y="842"/>
                </a:lnTo>
                <a:cubicBezTo>
                  <a:pt x="0" y="830"/>
                  <a:pt x="5" y="820"/>
                  <a:pt x="14" y="811"/>
                </a:cubicBezTo>
                <a:cubicBezTo>
                  <a:pt x="22" y="802"/>
                  <a:pt x="33" y="798"/>
                  <a:pt x="45" y="798"/>
                </a:cubicBezTo>
                <a:lnTo>
                  <a:pt x="1198" y="798"/>
                </a:lnTo>
                <a:cubicBezTo>
                  <a:pt x="1210" y="798"/>
                  <a:pt x="1220" y="802"/>
                  <a:pt x="1229" y="811"/>
                </a:cubicBezTo>
                <a:cubicBezTo>
                  <a:pt x="1238" y="820"/>
                  <a:pt x="1242" y="830"/>
                  <a:pt x="1242" y="84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7" name="Freeform 56">
            <a:extLst>
              <a:ext uri="{FF2B5EF4-FFF2-40B4-BE49-F238E27FC236}">
                <a16:creationId xmlns:a16="http://schemas.microsoft.com/office/drawing/2014/main" id="{DE36A9A0-D5F8-CA7D-192A-F2AFE2FAD3FF}"/>
              </a:ext>
            </a:extLst>
          </p:cNvPr>
          <p:cNvSpPr>
            <a:spLocks noChangeArrowheads="1"/>
          </p:cNvSpPr>
          <p:nvPr/>
        </p:nvSpPr>
        <p:spPr bwMode="auto">
          <a:xfrm>
            <a:off x="2996406" y="2909887"/>
            <a:ext cx="447675" cy="352425"/>
          </a:xfrm>
          <a:custGeom>
            <a:avLst/>
            <a:gdLst>
              <a:gd name="T0" fmla="*/ 64108 w 1243"/>
              <a:gd name="T1" fmla="*/ 55912 h 977"/>
              <a:gd name="T2" fmla="*/ 55824 w 1243"/>
              <a:gd name="T3" fmla="*/ 63848 h 977"/>
              <a:gd name="T4" fmla="*/ 2521 w 1243"/>
              <a:gd name="T5" fmla="*/ 61683 h 977"/>
              <a:gd name="T6" fmla="*/ 0 w 1243"/>
              <a:gd name="T7" fmla="*/ 7936 h 977"/>
              <a:gd name="T8" fmla="*/ 7923 w 1243"/>
              <a:gd name="T9" fmla="*/ 0 h 977"/>
              <a:gd name="T10" fmla="*/ 61587 w 1243"/>
              <a:gd name="T11" fmla="*/ 2164 h 977"/>
              <a:gd name="T12" fmla="*/ 64108 w 1243"/>
              <a:gd name="T13" fmla="*/ 103888 h 977"/>
              <a:gd name="T14" fmla="*/ 61587 w 1243"/>
              <a:gd name="T15" fmla="*/ 157635 h 977"/>
              <a:gd name="T16" fmla="*/ 7923 w 1243"/>
              <a:gd name="T17" fmla="*/ 159800 h 977"/>
              <a:gd name="T18" fmla="*/ 0 w 1243"/>
              <a:gd name="T19" fmla="*/ 151864 h 977"/>
              <a:gd name="T20" fmla="*/ 2521 w 1243"/>
              <a:gd name="T21" fmla="*/ 98477 h 977"/>
              <a:gd name="T22" fmla="*/ 55824 w 1243"/>
              <a:gd name="T23" fmla="*/ 95952 h 977"/>
              <a:gd name="T24" fmla="*/ 64108 w 1243"/>
              <a:gd name="T25" fmla="*/ 103888 h 977"/>
              <a:gd name="T26" fmla="*/ 64108 w 1243"/>
              <a:gd name="T27" fmla="*/ 247816 h 977"/>
              <a:gd name="T28" fmla="*/ 55824 w 1243"/>
              <a:gd name="T29" fmla="*/ 255752 h 977"/>
              <a:gd name="T30" fmla="*/ 2521 w 1243"/>
              <a:gd name="T31" fmla="*/ 253587 h 977"/>
              <a:gd name="T32" fmla="*/ 0 w 1243"/>
              <a:gd name="T33" fmla="*/ 199840 h 977"/>
              <a:gd name="T34" fmla="*/ 7923 w 1243"/>
              <a:gd name="T35" fmla="*/ 191904 h 977"/>
              <a:gd name="T36" fmla="*/ 61587 w 1243"/>
              <a:gd name="T37" fmla="*/ 194429 h 977"/>
              <a:gd name="T38" fmla="*/ 64108 w 1243"/>
              <a:gd name="T39" fmla="*/ 295792 h 977"/>
              <a:gd name="T40" fmla="*/ 61587 w 1243"/>
              <a:gd name="T41" fmla="*/ 349539 h 977"/>
              <a:gd name="T42" fmla="*/ 7923 w 1243"/>
              <a:gd name="T43" fmla="*/ 352064 h 977"/>
              <a:gd name="T44" fmla="*/ 0 w 1243"/>
              <a:gd name="T45" fmla="*/ 343768 h 977"/>
              <a:gd name="T46" fmla="*/ 2521 w 1243"/>
              <a:gd name="T47" fmla="*/ 290381 h 977"/>
              <a:gd name="T48" fmla="*/ 55824 w 1243"/>
              <a:gd name="T49" fmla="*/ 287856 h 977"/>
              <a:gd name="T50" fmla="*/ 64108 w 1243"/>
              <a:gd name="T51" fmla="*/ 295792 h 977"/>
              <a:gd name="T52" fmla="*/ 447315 w 1243"/>
              <a:gd name="T53" fmla="*/ 55912 h 977"/>
              <a:gd name="T54" fmla="*/ 439391 w 1243"/>
              <a:gd name="T55" fmla="*/ 63848 h 977"/>
              <a:gd name="T56" fmla="*/ 98323 w 1243"/>
              <a:gd name="T57" fmla="*/ 61683 h 977"/>
              <a:gd name="T58" fmla="*/ 95802 w 1243"/>
              <a:gd name="T59" fmla="*/ 7936 h 977"/>
              <a:gd name="T60" fmla="*/ 103725 w 1243"/>
              <a:gd name="T61" fmla="*/ 0 h 977"/>
              <a:gd name="T62" fmla="*/ 444794 w 1243"/>
              <a:gd name="T63" fmla="*/ 2164 h 977"/>
              <a:gd name="T64" fmla="*/ 447315 w 1243"/>
              <a:gd name="T65" fmla="*/ 103888 h 977"/>
              <a:gd name="T66" fmla="*/ 444794 w 1243"/>
              <a:gd name="T67" fmla="*/ 157635 h 977"/>
              <a:gd name="T68" fmla="*/ 103725 w 1243"/>
              <a:gd name="T69" fmla="*/ 159800 h 977"/>
              <a:gd name="T70" fmla="*/ 95802 w 1243"/>
              <a:gd name="T71" fmla="*/ 151864 h 977"/>
              <a:gd name="T72" fmla="*/ 98323 w 1243"/>
              <a:gd name="T73" fmla="*/ 98477 h 977"/>
              <a:gd name="T74" fmla="*/ 439391 w 1243"/>
              <a:gd name="T75" fmla="*/ 95952 h 977"/>
              <a:gd name="T76" fmla="*/ 447315 w 1243"/>
              <a:gd name="T77" fmla="*/ 103888 h 977"/>
              <a:gd name="T78" fmla="*/ 447315 w 1243"/>
              <a:gd name="T79" fmla="*/ 247816 h 977"/>
              <a:gd name="T80" fmla="*/ 439391 w 1243"/>
              <a:gd name="T81" fmla="*/ 255752 h 977"/>
              <a:gd name="T82" fmla="*/ 98323 w 1243"/>
              <a:gd name="T83" fmla="*/ 253587 h 977"/>
              <a:gd name="T84" fmla="*/ 95802 w 1243"/>
              <a:gd name="T85" fmla="*/ 199840 h 977"/>
              <a:gd name="T86" fmla="*/ 103725 w 1243"/>
              <a:gd name="T87" fmla="*/ 191904 h 977"/>
              <a:gd name="T88" fmla="*/ 444794 w 1243"/>
              <a:gd name="T89" fmla="*/ 194429 h 977"/>
              <a:gd name="T90" fmla="*/ 447315 w 1243"/>
              <a:gd name="T91" fmla="*/ 295792 h 977"/>
              <a:gd name="T92" fmla="*/ 444794 w 1243"/>
              <a:gd name="T93" fmla="*/ 349539 h 977"/>
              <a:gd name="T94" fmla="*/ 103725 w 1243"/>
              <a:gd name="T95" fmla="*/ 352064 h 977"/>
              <a:gd name="T96" fmla="*/ 95802 w 1243"/>
              <a:gd name="T97" fmla="*/ 343768 h 977"/>
              <a:gd name="T98" fmla="*/ 98323 w 1243"/>
              <a:gd name="T99" fmla="*/ 290381 h 977"/>
              <a:gd name="T100" fmla="*/ 439391 w 1243"/>
              <a:gd name="T101" fmla="*/ 287856 h 977"/>
              <a:gd name="T102" fmla="*/ 447315 w 1243"/>
              <a:gd name="T103" fmla="*/ 295792 h 9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243" h="977">
                <a:moveTo>
                  <a:pt x="178" y="22"/>
                </a:moveTo>
                <a:lnTo>
                  <a:pt x="178" y="155"/>
                </a:lnTo>
                <a:cubicBezTo>
                  <a:pt x="178" y="161"/>
                  <a:pt x="175" y="166"/>
                  <a:pt x="171" y="171"/>
                </a:cubicBezTo>
                <a:cubicBezTo>
                  <a:pt x="167" y="175"/>
                  <a:pt x="161" y="177"/>
                  <a:pt x="155" y="177"/>
                </a:cubicBezTo>
                <a:lnTo>
                  <a:pt x="22" y="177"/>
                </a:lnTo>
                <a:cubicBezTo>
                  <a:pt x="16" y="177"/>
                  <a:pt x="11" y="175"/>
                  <a:pt x="7" y="171"/>
                </a:cubicBezTo>
                <a:cubicBezTo>
                  <a:pt x="2" y="166"/>
                  <a:pt x="0" y="161"/>
                  <a:pt x="0" y="155"/>
                </a:cubicBezTo>
                <a:lnTo>
                  <a:pt x="0" y="22"/>
                </a:lnTo>
                <a:cubicBezTo>
                  <a:pt x="0" y="16"/>
                  <a:pt x="2" y="11"/>
                  <a:pt x="7" y="6"/>
                </a:cubicBezTo>
                <a:cubicBezTo>
                  <a:pt x="11" y="2"/>
                  <a:pt x="16" y="0"/>
                  <a:pt x="22" y="0"/>
                </a:cubicBezTo>
                <a:lnTo>
                  <a:pt x="155" y="0"/>
                </a:lnTo>
                <a:cubicBezTo>
                  <a:pt x="161" y="0"/>
                  <a:pt x="167" y="2"/>
                  <a:pt x="171" y="6"/>
                </a:cubicBezTo>
                <a:cubicBezTo>
                  <a:pt x="175" y="11"/>
                  <a:pt x="178" y="16"/>
                  <a:pt x="178" y="22"/>
                </a:cubicBezTo>
                <a:close/>
                <a:moveTo>
                  <a:pt x="178" y="288"/>
                </a:moveTo>
                <a:lnTo>
                  <a:pt x="178" y="421"/>
                </a:lnTo>
                <a:cubicBezTo>
                  <a:pt x="178" y="427"/>
                  <a:pt x="175" y="432"/>
                  <a:pt x="171" y="437"/>
                </a:cubicBezTo>
                <a:cubicBezTo>
                  <a:pt x="167" y="441"/>
                  <a:pt x="161" y="443"/>
                  <a:pt x="155" y="443"/>
                </a:cubicBezTo>
                <a:lnTo>
                  <a:pt x="22" y="443"/>
                </a:lnTo>
                <a:cubicBezTo>
                  <a:pt x="16" y="443"/>
                  <a:pt x="11" y="441"/>
                  <a:pt x="7" y="437"/>
                </a:cubicBezTo>
                <a:cubicBezTo>
                  <a:pt x="2" y="432"/>
                  <a:pt x="0" y="427"/>
                  <a:pt x="0" y="421"/>
                </a:cubicBezTo>
                <a:lnTo>
                  <a:pt x="0" y="288"/>
                </a:lnTo>
                <a:cubicBezTo>
                  <a:pt x="0" y="282"/>
                  <a:pt x="2" y="277"/>
                  <a:pt x="7" y="273"/>
                </a:cubicBezTo>
                <a:cubicBezTo>
                  <a:pt x="11" y="268"/>
                  <a:pt x="16" y="266"/>
                  <a:pt x="22" y="266"/>
                </a:cubicBezTo>
                <a:lnTo>
                  <a:pt x="155" y="266"/>
                </a:lnTo>
                <a:cubicBezTo>
                  <a:pt x="161" y="266"/>
                  <a:pt x="167" y="268"/>
                  <a:pt x="171" y="273"/>
                </a:cubicBezTo>
                <a:cubicBezTo>
                  <a:pt x="175" y="277"/>
                  <a:pt x="178" y="282"/>
                  <a:pt x="178" y="288"/>
                </a:cubicBezTo>
                <a:close/>
                <a:moveTo>
                  <a:pt x="178" y="554"/>
                </a:moveTo>
                <a:lnTo>
                  <a:pt x="178" y="687"/>
                </a:lnTo>
                <a:cubicBezTo>
                  <a:pt x="178" y="693"/>
                  <a:pt x="175" y="698"/>
                  <a:pt x="171" y="703"/>
                </a:cubicBezTo>
                <a:cubicBezTo>
                  <a:pt x="167" y="707"/>
                  <a:pt x="161" y="709"/>
                  <a:pt x="155" y="709"/>
                </a:cubicBezTo>
                <a:lnTo>
                  <a:pt x="22" y="709"/>
                </a:lnTo>
                <a:cubicBezTo>
                  <a:pt x="16" y="709"/>
                  <a:pt x="11" y="707"/>
                  <a:pt x="7" y="703"/>
                </a:cubicBezTo>
                <a:cubicBezTo>
                  <a:pt x="2" y="698"/>
                  <a:pt x="0" y="693"/>
                  <a:pt x="0" y="687"/>
                </a:cubicBezTo>
                <a:lnTo>
                  <a:pt x="0" y="554"/>
                </a:lnTo>
                <a:cubicBezTo>
                  <a:pt x="0" y="548"/>
                  <a:pt x="2" y="543"/>
                  <a:pt x="7" y="539"/>
                </a:cubicBezTo>
                <a:cubicBezTo>
                  <a:pt x="11" y="534"/>
                  <a:pt x="16" y="532"/>
                  <a:pt x="22" y="532"/>
                </a:cubicBezTo>
                <a:lnTo>
                  <a:pt x="155" y="532"/>
                </a:lnTo>
                <a:cubicBezTo>
                  <a:pt x="161" y="532"/>
                  <a:pt x="167" y="534"/>
                  <a:pt x="171" y="539"/>
                </a:cubicBezTo>
                <a:cubicBezTo>
                  <a:pt x="175" y="543"/>
                  <a:pt x="178" y="548"/>
                  <a:pt x="178" y="554"/>
                </a:cubicBezTo>
                <a:close/>
                <a:moveTo>
                  <a:pt x="178" y="820"/>
                </a:moveTo>
                <a:lnTo>
                  <a:pt x="178" y="953"/>
                </a:lnTo>
                <a:cubicBezTo>
                  <a:pt x="178" y="959"/>
                  <a:pt x="175" y="965"/>
                  <a:pt x="171" y="969"/>
                </a:cubicBezTo>
                <a:cubicBezTo>
                  <a:pt x="167" y="973"/>
                  <a:pt x="161" y="976"/>
                  <a:pt x="155" y="976"/>
                </a:cubicBezTo>
                <a:lnTo>
                  <a:pt x="22" y="976"/>
                </a:lnTo>
                <a:cubicBezTo>
                  <a:pt x="16" y="976"/>
                  <a:pt x="11" y="973"/>
                  <a:pt x="7" y="969"/>
                </a:cubicBezTo>
                <a:cubicBezTo>
                  <a:pt x="2" y="965"/>
                  <a:pt x="0" y="959"/>
                  <a:pt x="0" y="953"/>
                </a:cubicBezTo>
                <a:lnTo>
                  <a:pt x="0" y="820"/>
                </a:lnTo>
                <a:cubicBezTo>
                  <a:pt x="0" y="814"/>
                  <a:pt x="2" y="809"/>
                  <a:pt x="7" y="805"/>
                </a:cubicBezTo>
                <a:cubicBezTo>
                  <a:pt x="11" y="800"/>
                  <a:pt x="16" y="798"/>
                  <a:pt x="22" y="798"/>
                </a:cubicBezTo>
                <a:lnTo>
                  <a:pt x="155" y="798"/>
                </a:lnTo>
                <a:cubicBezTo>
                  <a:pt x="161" y="798"/>
                  <a:pt x="167" y="800"/>
                  <a:pt x="171" y="805"/>
                </a:cubicBezTo>
                <a:cubicBezTo>
                  <a:pt x="175" y="809"/>
                  <a:pt x="178" y="814"/>
                  <a:pt x="178" y="820"/>
                </a:cubicBezTo>
                <a:close/>
                <a:moveTo>
                  <a:pt x="1242" y="22"/>
                </a:moveTo>
                <a:lnTo>
                  <a:pt x="1242" y="155"/>
                </a:lnTo>
                <a:cubicBezTo>
                  <a:pt x="1242" y="161"/>
                  <a:pt x="1240" y="166"/>
                  <a:pt x="1235" y="171"/>
                </a:cubicBezTo>
                <a:cubicBezTo>
                  <a:pt x="1231" y="175"/>
                  <a:pt x="1226" y="177"/>
                  <a:pt x="1220" y="177"/>
                </a:cubicBezTo>
                <a:lnTo>
                  <a:pt x="288" y="177"/>
                </a:lnTo>
                <a:cubicBezTo>
                  <a:pt x="282" y="177"/>
                  <a:pt x="277" y="175"/>
                  <a:pt x="273" y="171"/>
                </a:cubicBezTo>
                <a:cubicBezTo>
                  <a:pt x="268" y="166"/>
                  <a:pt x="266" y="161"/>
                  <a:pt x="266" y="155"/>
                </a:cubicBezTo>
                <a:lnTo>
                  <a:pt x="266" y="22"/>
                </a:lnTo>
                <a:cubicBezTo>
                  <a:pt x="266" y="16"/>
                  <a:pt x="268" y="11"/>
                  <a:pt x="273" y="6"/>
                </a:cubicBezTo>
                <a:cubicBezTo>
                  <a:pt x="277" y="2"/>
                  <a:pt x="282" y="0"/>
                  <a:pt x="288" y="0"/>
                </a:cubicBezTo>
                <a:lnTo>
                  <a:pt x="1220" y="0"/>
                </a:lnTo>
                <a:cubicBezTo>
                  <a:pt x="1226" y="0"/>
                  <a:pt x="1231" y="2"/>
                  <a:pt x="1235" y="6"/>
                </a:cubicBezTo>
                <a:cubicBezTo>
                  <a:pt x="1240" y="11"/>
                  <a:pt x="1242" y="16"/>
                  <a:pt x="1242" y="22"/>
                </a:cubicBezTo>
                <a:close/>
                <a:moveTo>
                  <a:pt x="1242" y="288"/>
                </a:moveTo>
                <a:lnTo>
                  <a:pt x="1242" y="421"/>
                </a:lnTo>
                <a:cubicBezTo>
                  <a:pt x="1242" y="427"/>
                  <a:pt x="1240" y="432"/>
                  <a:pt x="1235" y="437"/>
                </a:cubicBezTo>
                <a:cubicBezTo>
                  <a:pt x="1231" y="441"/>
                  <a:pt x="1226" y="443"/>
                  <a:pt x="1220" y="443"/>
                </a:cubicBezTo>
                <a:lnTo>
                  <a:pt x="288" y="443"/>
                </a:lnTo>
                <a:cubicBezTo>
                  <a:pt x="282" y="443"/>
                  <a:pt x="277" y="441"/>
                  <a:pt x="273" y="437"/>
                </a:cubicBezTo>
                <a:cubicBezTo>
                  <a:pt x="268" y="432"/>
                  <a:pt x="266" y="427"/>
                  <a:pt x="266" y="421"/>
                </a:cubicBezTo>
                <a:lnTo>
                  <a:pt x="266" y="288"/>
                </a:lnTo>
                <a:cubicBezTo>
                  <a:pt x="266" y="282"/>
                  <a:pt x="268" y="277"/>
                  <a:pt x="273" y="273"/>
                </a:cubicBezTo>
                <a:cubicBezTo>
                  <a:pt x="277" y="268"/>
                  <a:pt x="282" y="266"/>
                  <a:pt x="288" y="266"/>
                </a:cubicBezTo>
                <a:lnTo>
                  <a:pt x="1220" y="266"/>
                </a:lnTo>
                <a:cubicBezTo>
                  <a:pt x="1226" y="266"/>
                  <a:pt x="1231" y="268"/>
                  <a:pt x="1235" y="273"/>
                </a:cubicBezTo>
                <a:cubicBezTo>
                  <a:pt x="1240" y="277"/>
                  <a:pt x="1242" y="282"/>
                  <a:pt x="1242" y="288"/>
                </a:cubicBezTo>
                <a:close/>
                <a:moveTo>
                  <a:pt x="1242" y="554"/>
                </a:moveTo>
                <a:lnTo>
                  <a:pt x="1242" y="687"/>
                </a:lnTo>
                <a:cubicBezTo>
                  <a:pt x="1242" y="693"/>
                  <a:pt x="1240" y="698"/>
                  <a:pt x="1235" y="703"/>
                </a:cubicBezTo>
                <a:cubicBezTo>
                  <a:pt x="1231" y="707"/>
                  <a:pt x="1226" y="709"/>
                  <a:pt x="1220" y="709"/>
                </a:cubicBezTo>
                <a:lnTo>
                  <a:pt x="288" y="709"/>
                </a:lnTo>
                <a:cubicBezTo>
                  <a:pt x="282" y="709"/>
                  <a:pt x="277" y="707"/>
                  <a:pt x="273" y="703"/>
                </a:cubicBezTo>
                <a:cubicBezTo>
                  <a:pt x="268" y="698"/>
                  <a:pt x="266" y="693"/>
                  <a:pt x="266" y="687"/>
                </a:cubicBezTo>
                <a:lnTo>
                  <a:pt x="266" y="554"/>
                </a:lnTo>
                <a:cubicBezTo>
                  <a:pt x="266" y="548"/>
                  <a:pt x="268" y="543"/>
                  <a:pt x="273" y="539"/>
                </a:cubicBezTo>
                <a:cubicBezTo>
                  <a:pt x="277" y="534"/>
                  <a:pt x="282" y="532"/>
                  <a:pt x="288" y="532"/>
                </a:cubicBezTo>
                <a:lnTo>
                  <a:pt x="1220" y="532"/>
                </a:lnTo>
                <a:cubicBezTo>
                  <a:pt x="1226" y="532"/>
                  <a:pt x="1231" y="534"/>
                  <a:pt x="1235" y="539"/>
                </a:cubicBezTo>
                <a:cubicBezTo>
                  <a:pt x="1240" y="543"/>
                  <a:pt x="1242" y="548"/>
                  <a:pt x="1242" y="554"/>
                </a:cubicBezTo>
                <a:close/>
                <a:moveTo>
                  <a:pt x="1242" y="820"/>
                </a:moveTo>
                <a:lnTo>
                  <a:pt x="1242" y="953"/>
                </a:lnTo>
                <a:cubicBezTo>
                  <a:pt x="1242" y="959"/>
                  <a:pt x="1240" y="965"/>
                  <a:pt x="1235" y="969"/>
                </a:cubicBezTo>
                <a:cubicBezTo>
                  <a:pt x="1231" y="973"/>
                  <a:pt x="1226" y="976"/>
                  <a:pt x="1220" y="976"/>
                </a:cubicBezTo>
                <a:lnTo>
                  <a:pt x="288" y="976"/>
                </a:lnTo>
                <a:cubicBezTo>
                  <a:pt x="282" y="976"/>
                  <a:pt x="277" y="973"/>
                  <a:pt x="273" y="969"/>
                </a:cubicBezTo>
                <a:cubicBezTo>
                  <a:pt x="268" y="965"/>
                  <a:pt x="266" y="959"/>
                  <a:pt x="266" y="953"/>
                </a:cubicBezTo>
                <a:lnTo>
                  <a:pt x="266" y="820"/>
                </a:lnTo>
                <a:cubicBezTo>
                  <a:pt x="266" y="814"/>
                  <a:pt x="268" y="809"/>
                  <a:pt x="273" y="805"/>
                </a:cubicBezTo>
                <a:cubicBezTo>
                  <a:pt x="277" y="800"/>
                  <a:pt x="282" y="798"/>
                  <a:pt x="288" y="798"/>
                </a:cubicBezTo>
                <a:lnTo>
                  <a:pt x="1220" y="798"/>
                </a:lnTo>
                <a:cubicBezTo>
                  <a:pt x="1226" y="798"/>
                  <a:pt x="1231" y="800"/>
                  <a:pt x="1235" y="805"/>
                </a:cubicBezTo>
                <a:cubicBezTo>
                  <a:pt x="1240" y="809"/>
                  <a:pt x="1242" y="814"/>
                  <a:pt x="1242" y="82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8" name="Freeform 57">
            <a:extLst>
              <a:ext uri="{FF2B5EF4-FFF2-40B4-BE49-F238E27FC236}">
                <a16:creationId xmlns:a16="http://schemas.microsoft.com/office/drawing/2014/main" id="{AD4BC8DC-BE81-AEB8-1ABD-3DB24F7E29DC}"/>
              </a:ext>
            </a:extLst>
          </p:cNvPr>
          <p:cNvSpPr>
            <a:spLocks noChangeArrowheads="1"/>
          </p:cNvSpPr>
          <p:nvPr/>
        </p:nvSpPr>
        <p:spPr bwMode="auto">
          <a:xfrm>
            <a:off x="3725069" y="2909887"/>
            <a:ext cx="447675" cy="352425"/>
          </a:xfrm>
          <a:custGeom>
            <a:avLst/>
            <a:gdLst>
              <a:gd name="T0" fmla="*/ 447315 w 1243"/>
              <a:gd name="T1" fmla="*/ 55912 h 977"/>
              <a:gd name="T2" fmla="*/ 439391 w 1243"/>
              <a:gd name="T3" fmla="*/ 63848 h 977"/>
              <a:gd name="T4" fmla="*/ 2521 w 1243"/>
              <a:gd name="T5" fmla="*/ 61683 h 977"/>
              <a:gd name="T6" fmla="*/ 0 w 1243"/>
              <a:gd name="T7" fmla="*/ 7936 h 977"/>
              <a:gd name="T8" fmla="*/ 7923 w 1243"/>
              <a:gd name="T9" fmla="*/ 0 h 977"/>
              <a:gd name="T10" fmla="*/ 444794 w 1243"/>
              <a:gd name="T11" fmla="*/ 2164 h 977"/>
              <a:gd name="T12" fmla="*/ 447315 w 1243"/>
              <a:gd name="T13" fmla="*/ 295792 h 977"/>
              <a:gd name="T14" fmla="*/ 444794 w 1243"/>
              <a:gd name="T15" fmla="*/ 349539 h 977"/>
              <a:gd name="T16" fmla="*/ 7923 w 1243"/>
              <a:gd name="T17" fmla="*/ 352064 h 977"/>
              <a:gd name="T18" fmla="*/ 0 w 1243"/>
              <a:gd name="T19" fmla="*/ 343768 h 977"/>
              <a:gd name="T20" fmla="*/ 2521 w 1243"/>
              <a:gd name="T21" fmla="*/ 290381 h 977"/>
              <a:gd name="T22" fmla="*/ 439391 w 1243"/>
              <a:gd name="T23" fmla="*/ 287856 h 977"/>
              <a:gd name="T24" fmla="*/ 447315 w 1243"/>
              <a:gd name="T25" fmla="*/ 295792 h 977"/>
              <a:gd name="T26" fmla="*/ 95802 w 1243"/>
              <a:gd name="T27" fmla="*/ 247816 h 977"/>
              <a:gd name="T28" fmla="*/ 87878 w 1243"/>
              <a:gd name="T29" fmla="*/ 255752 h 977"/>
              <a:gd name="T30" fmla="*/ 10445 w 1243"/>
              <a:gd name="T31" fmla="*/ 181804 h 977"/>
              <a:gd name="T32" fmla="*/ 10445 w 1243"/>
              <a:gd name="T33" fmla="*/ 170261 h 977"/>
              <a:gd name="T34" fmla="*/ 87878 w 1243"/>
              <a:gd name="T35" fmla="*/ 95952 h 977"/>
              <a:gd name="T36" fmla="*/ 95802 w 1243"/>
              <a:gd name="T37" fmla="*/ 103888 h 977"/>
              <a:gd name="T38" fmla="*/ 447315 w 1243"/>
              <a:gd name="T39" fmla="*/ 151864 h 977"/>
              <a:gd name="T40" fmla="*/ 439391 w 1243"/>
              <a:gd name="T41" fmla="*/ 159800 h 977"/>
              <a:gd name="T42" fmla="*/ 162071 w 1243"/>
              <a:gd name="T43" fmla="*/ 157635 h 977"/>
              <a:gd name="T44" fmla="*/ 159910 w 1243"/>
              <a:gd name="T45" fmla="*/ 103888 h 977"/>
              <a:gd name="T46" fmla="*/ 167833 w 1243"/>
              <a:gd name="T47" fmla="*/ 95952 h 977"/>
              <a:gd name="T48" fmla="*/ 444794 w 1243"/>
              <a:gd name="T49" fmla="*/ 98477 h 977"/>
              <a:gd name="T50" fmla="*/ 447315 w 1243"/>
              <a:gd name="T51" fmla="*/ 199840 h 977"/>
              <a:gd name="T52" fmla="*/ 444794 w 1243"/>
              <a:gd name="T53" fmla="*/ 253587 h 977"/>
              <a:gd name="T54" fmla="*/ 167833 w 1243"/>
              <a:gd name="T55" fmla="*/ 255752 h 977"/>
              <a:gd name="T56" fmla="*/ 159910 w 1243"/>
              <a:gd name="T57" fmla="*/ 247816 h 977"/>
              <a:gd name="T58" fmla="*/ 162071 w 1243"/>
              <a:gd name="T59" fmla="*/ 194429 h 977"/>
              <a:gd name="T60" fmla="*/ 439391 w 1243"/>
              <a:gd name="T61" fmla="*/ 191904 h 977"/>
              <a:gd name="T62" fmla="*/ 447315 w 1243"/>
              <a:gd name="T63" fmla="*/ 199840 h 97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43" h="977">
                <a:moveTo>
                  <a:pt x="1242" y="22"/>
                </a:moveTo>
                <a:lnTo>
                  <a:pt x="1242" y="155"/>
                </a:lnTo>
                <a:cubicBezTo>
                  <a:pt x="1242" y="161"/>
                  <a:pt x="1240" y="166"/>
                  <a:pt x="1235" y="171"/>
                </a:cubicBezTo>
                <a:cubicBezTo>
                  <a:pt x="1231" y="175"/>
                  <a:pt x="1226" y="177"/>
                  <a:pt x="1220" y="177"/>
                </a:cubicBezTo>
                <a:lnTo>
                  <a:pt x="22" y="177"/>
                </a:lnTo>
                <a:cubicBezTo>
                  <a:pt x="16" y="177"/>
                  <a:pt x="11" y="175"/>
                  <a:pt x="7" y="171"/>
                </a:cubicBezTo>
                <a:cubicBezTo>
                  <a:pt x="2" y="166"/>
                  <a:pt x="0" y="161"/>
                  <a:pt x="0" y="155"/>
                </a:cubicBezTo>
                <a:lnTo>
                  <a:pt x="0" y="22"/>
                </a:lnTo>
                <a:cubicBezTo>
                  <a:pt x="0" y="16"/>
                  <a:pt x="2" y="11"/>
                  <a:pt x="7" y="6"/>
                </a:cubicBezTo>
                <a:cubicBezTo>
                  <a:pt x="11" y="2"/>
                  <a:pt x="16" y="0"/>
                  <a:pt x="22" y="0"/>
                </a:cubicBezTo>
                <a:lnTo>
                  <a:pt x="1220" y="0"/>
                </a:lnTo>
                <a:cubicBezTo>
                  <a:pt x="1226" y="0"/>
                  <a:pt x="1231" y="2"/>
                  <a:pt x="1235" y="6"/>
                </a:cubicBezTo>
                <a:cubicBezTo>
                  <a:pt x="1240" y="11"/>
                  <a:pt x="1242" y="16"/>
                  <a:pt x="1242" y="22"/>
                </a:cubicBezTo>
                <a:close/>
                <a:moveTo>
                  <a:pt x="1242" y="820"/>
                </a:moveTo>
                <a:lnTo>
                  <a:pt x="1242" y="953"/>
                </a:lnTo>
                <a:cubicBezTo>
                  <a:pt x="1242" y="959"/>
                  <a:pt x="1240" y="965"/>
                  <a:pt x="1235" y="969"/>
                </a:cubicBezTo>
                <a:cubicBezTo>
                  <a:pt x="1231" y="973"/>
                  <a:pt x="1226" y="976"/>
                  <a:pt x="1220" y="976"/>
                </a:cubicBezTo>
                <a:lnTo>
                  <a:pt x="22" y="976"/>
                </a:lnTo>
                <a:cubicBezTo>
                  <a:pt x="16" y="976"/>
                  <a:pt x="11" y="973"/>
                  <a:pt x="7" y="969"/>
                </a:cubicBezTo>
                <a:cubicBezTo>
                  <a:pt x="2" y="965"/>
                  <a:pt x="0" y="959"/>
                  <a:pt x="0" y="953"/>
                </a:cubicBezTo>
                <a:lnTo>
                  <a:pt x="0" y="820"/>
                </a:lnTo>
                <a:cubicBezTo>
                  <a:pt x="0" y="814"/>
                  <a:pt x="2" y="809"/>
                  <a:pt x="7" y="805"/>
                </a:cubicBezTo>
                <a:cubicBezTo>
                  <a:pt x="11" y="800"/>
                  <a:pt x="16" y="798"/>
                  <a:pt x="22" y="798"/>
                </a:cubicBezTo>
                <a:lnTo>
                  <a:pt x="1220" y="798"/>
                </a:lnTo>
                <a:cubicBezTo>
                  <a:pt x="1226" y="798"/>
                  <a:pt x="1231" y="800"/>
                  <a:pt x="1235" y="805"/>
                </a:cubicBezTo>
                <a:cubicBezTo>
                  <a:pt x="1240" y="809"/>
                  <a:pt x="1242" y="814"/>
                  <a:pt x="1242" y="820"/>
                </a:cubicBezTo>
                <a:close/>
                <a:moveTo>
                  <a:pt x="266" y="288"/>
                </a:moveTo>
                <a:lnTo>
                  <a:pt x="266" y="687"/>
                </a:lnTo>
                <a:cubicBezTo>
                  <a:pt x="266" y="693"/>
                  <a:pt x="264" y="698"/>
                  <a:pt x="260" y="703"/>
                </a:cubicBezTo>
                <a:cubicBezTo>
                  <a:pt x="255" y="707"/>
                  <a:pt x="250" y="709"/>
                  <a:pt x="244" y="709"/>
                </a:cubicBezTo>
                <a:cubicBezTo>
                  <a:pt x="238" y="709"/>
                  <a:pt x="232" y="707"/>
                  <a:pt x="228" y="703"/>
                </a:cubicBezTo>
                <a:lnTo>
                  <a:pt x="29" y="504"/>
                </a:lnTo>
                <a:cubicBezTo>
                  <a:pt x="25" y="500"/>
                  <a:pt x="22" y="494"/>
                  <a:pt x="22" y="488"/>
                </a:cubicBezTo>
                <a:cubicBezTo>
                  <a:pt x="22" y="481"/>
                  <a:pt x="25" y="476"/>
                  <a:pt x="29" y="472"/>
                </a:cubicBezTo>
                <a:lnTo>
                  <a:pt x="228" y="272"/>
                </a:lnTo>
                <a:cubicBezTo>
                  <a:pt x="232" y="268"/>
                  <a:pt x="238" y="266"/>
                  <a:pt x="244" y="266"/>
                </a:cubicBezTo>
                <a:cubicBezTo>
                  <a:pt x="250" y="266"/>
                  <a:pt x="255" y="268"/>
                  <a:pt x="260" y="273"/>
                </a:cubicBezTo>
                <a:cubicBezTo>
                  <a:pt x="264" y="277"/>
                  <a:pt x="266" y="282"/>
                  <a:pt x="266" y="288"/>
                </a:cubicBezTo>
                <a:close/>
                <a:moveTo>
                  <a:pt x="1242" y="288"/>
                </a:moveTo>
                <a:lnTo>
                  <a:pt x="1242" y="421"/>
                </a:lnTo>
                <a:cubicBezTo>
                  <a:pt x="1242" y="427"/>
                  <a:pt x="1240" y="432"/>
                  <a:pt x="1235" y="437"/>
                </a:cubicBezTo>
                <a:cubicBezTo>
                  <a:pt x="1231" y="441"/>
                  <a:pt x="1226" y="443"/>
                  <a:pt x="1220" y="443"/>
                </a:cubicBezTo>
                <a:lnTo>
                  <a:pt x="466" y="443"/>
                </a:lnTo>
                <a:cubicBezTo>
                  <a:pt x="460" y="443"/>
                  <a:pt x="455" y="441"/>
                  <a:pt x="450" y="437"/>
                </a:cubicBezTo>
                <a:cubicBezTo>
                  <a:pt x="446" y="432"/>
                  <a:pt x="444" y="427"/>
                  <a:pt x="444" y="421"/>
                </a:cubicBezTo>
                <a:lnTo>
                  <a:pt x="444" y="288"/>
                </a:lnTo>
                <a:cubicBezTo>
                  <a:pt x="444" y="282"/>
                  <a:pt x="446" y="277"/>
                  <a:pt x="450" y="273"/>
                </a:cubicBezTo>
                <a:cubicBezTo>
                  <a:pt x="455" y="268"/>
                  <a:pt x="460" y="266"/>
                  <a:pt x="466" y="266"/>
                </a:cubicBezTo>
                <a:lnTo>
                  <a:pt x="1220" y="266"/>
                </a:lnTo>
                <a:cubicBezTo>
                  <a:pt x="1226" y="266"/>
                  <a:pt x="1231" y="268"/>
                  <a:pt x="1235" y="273"/>
                </a:cubicBezTo>
                <a:cubicBezTo>
                  <a:pt x="1240" y="277"/>
                  <a:pt x="1242" y="282"/>
                  <a:pt x="1242" y="288"/>
                </a:cubicBezTo>
                <a:close/>
                <a:moveTo>
                  <a:pt x="1242" y="554"/>
                </a:moveTo>
                <a:lnTo>
                  <a:pt x="1242" y="687"/>
                </a:lnTo>
                <a:cubicBezTo>
                  <a:pt x="1242" y="693"/>
                  <a:pt x="1240" y="698"/>
                  <a:pt x="1235" y="703"/>
                </a:cubicBezTo>
                <a:cubicBezTo>
                  <a:pt x="1231" y="707"/>
                  <a:pt x="1226" y="709"/>
                  <a:pt x="1220" y="709"/>
                </a:cubicBezTo>
                <a:lnTo>
                  <a:pt x="466" y="709"/>
                </a:lnTo>
                <a:cubicBezTo>
                  <a:pt x="460" y="709"/>
                  <a:pt x="455" y="707"/>
                  <a:pt x="450" y="703"/>
                </a:cubicBezTo>
                <a:cubicBezTo>
                  <a:pt x="446" y="698"/>
                  <a:pt x="444" y="693"/>
                  <a:pt x="444" y="687"/>
                </a:cubicBezTo>
                <a:lnTo>
                  <a:pt x="444" y="554"/>
                </a:lnTo>
                <a:cubicBezTo>
                  <a:pt x="444" y="548"/>
                  <a:pt x="446" y="543"/>
                  <a:pt x="450" y="539"/>
                </a:cubicBezTo>
                <a:cubicBezTo>
                  <a:pt x="455" y="534"/>
                  <a:pt x="460" y="532"/>
                  <a:pt x="466" y="532"/>
                </a:cubicBezTo>
                <a:lnTo>
                  <a:pt x="1220" y="532"/>
                </a:lnTo>
                <a:cubicBezTo>
                  <a:pt x="1226" y="532"/>
                  <a:pt x="1231" y="534"/>
                  <a:pt x="1235" y="539"/>
                </a:cubicBezTo>
                <a:cubicBezTo>
                  <a:pt x="1240" y="543"/>
                  <a:pt x="1242" y="548"/>
                  <a:pt x="1242" y="55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9" name="Freeform 58">
            <a:extLst>
              <a:ext uri="{FF2B5EF4-FFF2-40B4-BE49-F238E27FC236}">
                <a16:creationId xmlns:a16="http://schemas.microsoft.com/office/drawing/2014/main" id="{9EDC6788-8292-56A2-5633-506781F6E4BA}"/>
              </a:ext>
            </a:extLst>
          </p:cNvPr>
          <p:cNvSpPr>
            <a:spLocks noChangeArrowheads="1"/>
          </p:cNvSpPr>
          <p:nvPr/>
        </p:nvSpPr>
        <p:spPr bwMode="auto">
          <a:xfrm>
            <a:off x="4453731" y="2909887"/>
            <a:ext cx="447675" cy="352425"/>
          </a:xfrm>
          <a:custGeom>
            <a:avLst/>
            <a:gdLst>
              <a:gd name="T0" fmla="*/ 447315 w 1243"/>
              <a:gd name="T1" fmla="*/ 55912 h 977"/>
              <a:gd name="T2" fmla="*/ 439391 w 1243"/>
              <a:gd name="T3" fmla="*/ 63848 h 977"/>
              <a:gd name="T4" fmla="*/ 2521 w 1243"/>
              <a:gd name="T5" fmla="*/ 61683 h 977"/>
              <a:gd name="T6" fmla="*/ 0 w 1243"/>
              <a:gd name="T7" fmla="*/ 7936 h 977"/>
              <a:gd name="T8" fmla="*/ 7923 w 1243"/>
              <a:gd name="T9" fmla="*/ 0 h 977"/>
              <a:gd name="T10" fmla="*/ 444794 w 1243"/>
              <a:gd name="T11" fmla="*/ 2164 h 977"/>
              <a:gd name="T12" fmla="*/ 87878 w 1243"/>
              <a:gd name="T13" fmla="*/ 176032 h 977"/>
              <a:gd name="T14" fmla="*/ 13686 w 1243"/>
              <a:gd name="T15" fmla="*/ 253587 h 977"/>
              <a:gd name="T16" fmla="*/ 2521 w 1243"/>
              <a:gd name="T17" fmla="*/ 253587 h 977"/>
              <a:gd name="T18" fmla="*/ 0 w 1243"/>
              <a:gd name="T19" fmla="*/ 103888 h 977"/>
              <a:gd name="T20" fmla="*/ 7923 w 1243"/>
              <a:gd name="T21" fmla="*/ 95952 h 977"/>
              <a:gd name="T22" fmla="*/ 85717 w 1243"/>
              <a:gd name="T23" fmla="*/ 170261 h 977"/>
              <a:gd name="T24" fmla="*/ 447315 w 1243"/>
              <a:gd name="T25" fmla="*/ 295792 h 977"/>
              <a:gd name="T26" fmla="*/ 444794 w 1243"/>
              <a:gd name="T27" fmla="*/ 349539 h 977"/>
              <a:gd name="T28" fmla="*/ 7923 w 1243"/>
              <a:gd name="T29" fmla="*/ 352064 h 977"/>
              <a:gd name="T30" fmla="*/ 0 w 1243"/>
              <a:gd name="T31" fmla="*/ 343768 h 977"/>
              <a:gd name="T32" fmla="*/ 2521 w 1243"/>
              <a:gd name="T33" fmla="*/ 290381 h 977"/>
              <a:gd name="T34" fmla="*/ 439391 w 1243"/>
              <a:gd name="T35" fmla="*/ 287856 h 977"/>
              <a:gd name="T36" fmla="*/ 447315 w 1243"/>
              <a:gd name="T37" fmla="*/ 295792 h 977"/>
              <a:gd name="T38" fmla="*/ 447315 w 1243"/>
              <a:gd name="T39" fmla="*/ 151864 h 977"/>
              <a:gd name="T40" fmla="*/ 439391 w 1243"/>
              <a:gd name="T41" fmla="*/ 159800 h 977"/>
              <a:gd name="T42" fmla="*/ 162071 w 1243"/>
              <a:gd name="T43" fmla="*/ 157635 h 977"/>
              <a:gd name="T44" fmla="*/ 159910 w 1243"/>
              <a:gd name="T45" fmla="*/ 103888 h 977"/>
              <a:gd name="T46" fmla="*/ 167833 w 1243"/>
              <a:gd name="T47" fmla="*/ 95952 h 977"/>
              <a:gd name="T48" fmla="*/ 444794 w 1243"/>
              <a:gd name="T49" fmla="*/ 98477 h 977"/>
              <a:gd name="T50" fmla="*/ 447315 w 1243"/>
              <a:gd name="T51" fmla="*/ 199840 h 977"/>
              <a:gd name="T52" fmla="*/ 444794 w 1243"/>
              <a:gd name="T53" fmla="*/ 253587 h 977"/>
              <a:gd name="T54" fmla="*/ 167833 w 1243"/>
              <a:gd name="T55" fmla="*/ 255752 h 977"/>
              <a:gd name="T56" fmla="*/ 159910 w 1243"/>
              <a:gd name="T57" fmla="*/ 247816 h 977"/>
              <a:gd name="T58" fmla="*/ 162071 w 1243"/>
              <a:gd name="T59" fmla="*/ 194429 h 977"/>
              <a:gd name="T60" fmla="*/ 439391 w 1243"/>
              <a:gd name="T61" fmla="*/ 191904 h 977"/>
              <a:gd name="T62" fmla="*/ 447315 w 1243"/>
              <a:gd name="T63" fmla="*/ 199840 h 97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43" h="977">
                <a:moveTo>
                  <a:pt x="1242" y="22"/>
                </a:moveTo>
                <a:lnTo>
                  <a:pt x="1242" y="155"/>
                </a:lnTo>
                <a:cubicBezTo>
                  <a:pt x="1242" y="161"/>
                  <a:pt x="1240" y="166"/>
                  <a:pt x="1235" y="171"/>
                </a:cubicBezTo>
                <a:cubicBezTo>
                  <a:pt x="1231" y="175"/>
                  <a:pt x="1226" y="177"/>
                  <a:pt x="1220" y="177"/>
                </a:cubicBezTo>
                <a:lnTo>
                  <a:pt x="22" y="177"/>
                </a:lnTo>
                <a:cubicBezTo>
                  <a:pt x="16" y="177"/>
                  <a:pt x="11" y="175"/>
                  <a:pt x="7" y="171"/>
                </a:cubicBezTo>
                <a:cubicBezTo>
                  <a:pt x="2" y="166"/>
                  <a:pt x="0" y="161"/>
                  <a:pt x="0" y="155"/>
                </a:cubicBezTo>
                <a:lnTo>
                  <a:pt x="0" y="22"/>
                </a:lnTo>
                <a:cubicBezTo>
                  <a:pt x="0" y="16"/>
                  <a:pt x="2" y="11"/>
                  <a:pt x="7" y="6"/>
                </a:cubicBezTo>
                <a:cubicBezTo>
                  <a:pt x="11" y="2"/>
                  <a:pt x="16" y="0"/>
                  <a:pt x="22" y="0"/>
                </a:cubicBezTo>
                <a:lnTo>
                  <a:pt x="1220" y="0"/>
                </a:lnTo>
                <a:cubicBezTo>
                  <a:pt x="1226" y="0"/>
                  <a:pt x="1231" y="2"/>
                  <a:pt x="1235" y="6"/>
                </a:cubicBezTo>
                <a:cubicBezTo>
                  <a:pt x="1240" y="11"/>
                  <a:pt x="1242" y="16"/>
                  <a:pt x="1242" y="22"/>
                </a:cubicBezTo>
                <a:close/>
                <a:moveTo>
                  <a:pt x="244" y="488"/>
                </a:moveTo>
                <a:cubicBezTo>
                  <a:pt x="244" y="494"/>
                  <a:pt x="242" y="499"/>
                  <a:pt x="238" y="504"/>
                </a:cubicBezTo>
                <a:lnTo>
                  <a:pt x="38" y="703"/>
                </a:lnTo>
                <a:cubicBezTo>
                  <a:pt x="34" y="707"/>
                  <a:pt x="29" y="709"/>
                  <a:pt x="22" y="709"/>
                </a:cubicBezTo>
                <a:cubicBezTo>
                  <a:pt x="16" y="709"/>
                  <a:pt x="11" y="707"/>
                  <a:pt x="7" y="703"/>
                </a:cubicBezTo>
                <a:cubicBezTo>
                  <a:pt x="2" y="698"/>
                  <a:pt x="0" y="693"/>
                  <a:pt x="0" y="687"/>
                </a:cubicBezTo>
                <a:lnTo>
                  <a:pt x="0" y="288"/>
                </a:lnTo>
                <a:cubicBezTo>
                  <a:pt x="0" y="282"/>
                  <a:pt x="2" y="277"/>
                  <a:pt x="7" y="273"/>
                </a:cubicBezTo>
                <a:cubicBezTo>
                  <a:pt x="11" y="268"/>
                  <a:pt x="16" y="266"/>
                  <a:pt x="22" y="266"/>
                </a:cubicBezTo>
                <a:cubicBezTo>
                  <a:pt x="29" y="266"/>
                  <a:pt x="34" y="268"/>
                  <a:pt x="38" y="272"/>
                </a:cubicBezTo>
                <a:lnTo>
                  <a:pt x="238" y="472"/>
                </a:lnTo>
                <a:cubicBezTo>
                  <a:pt x="242" y="476"/>
                  <a:pt x="244" y="481"/>
                  <a:pt x="244" y="488"/>
                </a:cubicBezTo>
                <a:close/>
                <a:moveTo>
                  <a:pt x="1242" y="820"/>
                </a:moveTo>
                <a:lnTo>
                  <a:pt x="1242" y="953"/>
                </a:lnTo>
                <a:cubicBezTo>
                  <a:pt x="1242" y="959"/>
                  <a:pt x="1240" y="965"/>
                  <a:pt x="1235" y="969"/>
                </a:cubicBezTo>
                <a:cubicBezTo>
                  <a:pt x="1231" y="973"/>
                  <a:pt x="1226" y="976"/>
                  <a:pt x="1220" y="976"/>
                </a:cubicBezTo>
                <a:lnTo>
                  <a:pt x="22" y="976"/>
                </a:lnTo>
                <a:cubicBezTo>
                  <a:pt x="16" y="976"/>
                  <a:pt x="11" y="973"/>
                  <a:pt x="7" y="969"/>
                </a:cubicBezTo>
                <a:cubicBezTo>
                  <a:pt x="2" y="965"/>
                  <a:pt x="0" y="959"/>
                  <a:pt x="0" y="953"/>
                </a:cubicBezTo>
                <a:lnTo>
                  <a:pt x="0" y="820"/>
                </a:lnTo>
                <a:cubicBezTo>
                  <a:pt x="0" y="814"/>
                  <a:pt x="2" y="809"/>
                  <a:pt x="7" y="805"/>
                </a:cubicBezTo>
                <a:cubicBezTo>
                  <a:pt x="11" y="800"/>
                  <a:pt x="16" y="798"/>
                  <a:pt x="22" y="798"/>
                </a:cubicBezTo>
                <a:lnTo>
                  <a:pt x="1220" y="798"/>
                </a:lnTo>
                <a:cubicBezTo>
                  <a:pt x="1226" y="798"/>
                  <a:pt x="1231" y="800"/>
                  <a:pt x="1235" y="805"/>
                </a:cubicBezTo>
                <a:cubicBezTo>
                  <a:pt x="1240" y="809"/>
                  <a:pt x="1242" y="814"/>
                  <a:pt x="1242" y="820"/>
                </a:cubicBezTo>
                <a:close/>
                <a:moveTo>
                  <a:pt x="1242" y="288"/>
                </a:moveTo>
                <a:lnTo>
                  <a:pt x="1242" y="421"/>
                </a:lnTo>
                <a:cubicBezTo>
                  <a:pt x="1242" y="427"/>
                  <a:pt x="1240" y="432"/>
                  <a:pt x="1235" y="437"/>
                </a:cubicBezTo>
                <a:cubicBezTo>
                  <a:pt x="1231" y="441"/>
                  <a:pt x="1226" y="443"/>
                  <a:pt x="1220" y="443"/>
                </a:cubicBezTo>
                <a:lnTo>
                  <a:pt x="466" y="443"/>
                </a:lnTo>
                <a:cubicBezTo>
                  <a:pt x="460" y="443"/>
                  <a:pt x="455" y="441"/>
                  <a:pt x="450" y="437"/>
                </a:cubicBezTo>
                <a:cubicBezTo>
                  <a:pt x="446" y="432"/>
                  <a:pt x="444" y="427"/>
                  <a:pt x="444" y="421"/>
                </a:cubicBezTo>
                <a:lnTo>
                  <a:pt x="444" y="288"/>
                </a:lnTo>
                <a:cubicBezTo>
                  <a:pt x="444" y="282"/>
                  <a:pt x="446" y="277"/>
                  <a:pt x="450" y="273"/>
                </a:cubicBezTo>
                <a:cubicBezTo>
                  <a:pt x="455" y="268"/>
                  <a:pt x="460" y="266"/>
                  <a:pt x="466" y="266"/>
                </a:cubicBezTo>
                <a:lnTo>
                  <a:pt x="1220" y="266"/>
                </a:lnTo>
                <a:cubicBezTo>
                  <a:pt x="1226" y="266"/>
                  <a:pt x="1231" y="268"/>
                  <a:pt x="1235" y="273"/>
                </a:cubicBezTo>
                <a:cubicBezTo>
                  <a:pt x="1240" y="277"/>
                  <a:pt x="1242" y="282"/>
                  <a:pt x="1242" y="288"/>
                </a:cubicBezTo>
                <a:close/>
                <a:moveTo>
                  <a:pt x="1242" y="554"/>
                </a:moveTo>
                <a:lnTo>
                  <a:pt x="1242" y="687"/>
                </a:lnTo>
                <a:cubicBezTo>
                  <a:pt x="1242" y="693"/>
                  <a:pt x="1240" y="698"/>
                  <a:pt x="1235" y="703"/>
                </a:cubicBezTo>
                <a:cubicBezTo>
                  <a:pt x="1231" y="707"/>
                  <a:pt x="1226" y="709"/>
                  <a:pt x="1220" y="709"/>
                </a:cubicBezTo>
                <a:lnTo>
                  <a:pt x="466" y="709"/>
                </a:lnTo>
                <a:cubicBezTo>
                  <a:pt x="460" y="709"/>
                  <a:pt x="455" y="707"/>
                  <a:pt x="450" y="703"/>
                </a:cubicBezTo>
                <a:cubicBezTo>
                  <a:pt x="446" y="698"/>
                  <a:pt x="444" y="693"/>
                  <a:pt x="444" y="687"/>
                </a:cubicBezTo>
                <a:lnTo>
                  <a:pt x="444" y="554"/>
                </a:lnTo>
                <a:cubicBezTo>
                  <a:pt x="444" y="548"/>
                  <a:pt x="446" y="543"/>
                  <a:pt x="450" y="539"/>
                </a:cubicBezTo>
                <a:cubicBezTo>
                  <a:pt x="455" y="534"/>
                  <a:pt x="460" y="532"/>
                  <a:pt x="466" y="532"/>
                </a:cubicBezTo>
                <a:lnTo>
                  <a:pt x="1220" y="532"/>
                </a:lnTo>
                <a:cubicBezTo>
                  <a:pt x="1226" y="532"/>
                  <a:pt x="1231" y="534"/>
                  <a:pt x="1235" y="539"/>
                </a:cubicBezTo>
                <a:cubicBezTo>
                  <a:pt x="1240" y="543"/>
                  <a:pt x="1242" y="548"/>
                  <a:pt x="1242" y="55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0" name="Freeform 59">
            <a:extLst>
              <a:ext uri="{FF2B5EF4-FFF2-40B4-BE49-F238E27FC236}">
                <a16:creationId xmlns:a16="http://schemas.microsoft.com/office/drawing/2014/main" id="{CD595C33-8726-3D99-DA1E-F42FE8245FF3}"/>
              </a:ext>
            </a:extLst>
          </p:cNvPr>
          <p:cNvSpPr>
            <a:spLocks noChangeArrowheads="1"/>
          </p:cNvSpPr>
          <p:nvPr/>
        </p:nvSpPr>
        <p:spPr bwMode="auto">
          <a:xfrm>
            <a:off x="5182394" y="2941637"/>
            <a:ext cx="447675" cy="319088"/>
          </a:xfrm>
          <a:custGeom>
            <a:avLst/>
            <a:gdLst>
              <a:gd name="T0" fmla="*/ 447315 w 1243"/>
              <a:gd name="T1" fmla="*/ 23716 h 888"/>
              <a:gd name="T2" fmla="*/ 447315 w 1243"/>
              <a:gd name="T3" fmla="*/ 294653 h 888"/>
              <a:gd name="T4" fmla="*/ 437591 w 1243"/>
              <a:gd name="T5" fmla="*/ 309386 h 888"/>
              <a:gd name="T6" fmla="*/ 431468 w 1243"/>
              <a:gd name="T7" fmla="*/ 310464 h 888"/>
              <a:gd name="T8" fmla="*/ 420303 w 1243"/>
              <a:gd name="T9" fmla="*/ 305793 h 888"/>
              <a:gd name="T10" fmla="*/ 319459 w 1243"/>
              <a:gd name="T11" fmla="*/ 205539 h 888"/>
              <a:gd name="T12" fmla="*/ 319459 w 1243"/>
              <a:gd name="T13" fmla="*/ 246862 h 888"/>
              <a:gd name="T14" fmla="*/ 298570 w 1243"/>
              <a:gd name="T15" fmla="*/ 297528 h 888"/>
              <a:gd name="T16" fmla="*/ 247788 w 1243"/>
              <a:gd name="T17" fmla="*/ 318729 h 888"/>
              <a:gd name="T18" fmla="*/ 72031 w 1243"/>
              <a:gd name="T19" fmla="*/ 318729 h 888"/>
              <a:gd name="T20" fmla="*/ 21249 w 1243"/>
              <a:gd name="T21" fmla="*/ 297528 h 888"/>
              <a:gd name="T22" fmla="*/ 0 w 1243"/>
              <a:gd name="T23" fmla="*/ 246862 h 888"/>
              <a:gd name="T24" fmla="*/ 0 w 1243"/>
              <a:gd name="T25" fmla="*/ 71507 h 888"/>
              <a:gd name="T26" fmla="*/ 21249 w 1243"/>
              <a:gd name="T27" fmla="*/ 20841 h 888"/>
              <a:gd name="T28" fmla="*/ 72031 w 1243"/>
              <a:gd name="T29" fmla="*/ 0 h 888"/>
              <a:gd name="T30" fmla="*/ 247788 w 1243"/>
              <a:gd name="T31" fmla="*/ 0 h 888"/>
              <a:gd name="T32" fmla="*/ 298570 w 1243"/>
              <a:gd name="T33" fmla="*/ 20841 h 888"/>
              <a:gd name="T34" fmla="*/ 319459 w 1243"/>
              <a:gd name="T35" fmla="*/ 71507 h 888"/>
              <a:gd name="T36" fmla="*/ 319459 w 1243"/>
              <a:gd name="T37" fmla="*/ 112471 h 888"/>
              <a:gd name="T38" fmla="*/ 420303 w 1243"/>
              <a:gd name="T39" fmla="*/ 12577 h 888"/>
              <a:gd name="T40" fmla="*/ 431468 w 1243"/>
              <a:gd name="T41" fmla="*/ 7905 h 888"/>
              <a:gd name="T42" fmla="*/ 437591 w 1243"/>
              <a:gd name="T43" fmla="*/ 8983 h 888"/>
              <a:gd name="T44" fmla="*/ 447315 w 1243"/>
              <a:gd name="T45" fmla="*/ 23716 h 8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243" h="888">
                <a:moveTo>
                  <a:pt x="1242" y="66"/>
                </a:moveTo>
                <a:lnTo>
                  <a:pt x="1242" y="820"/>
                </a:lnTo>
                <a:cubicBezTo>
                  <a:pt x="1242" y="839"/>
                  <a:pt x="1233" y="853"/>
                  <a:pt x="1215" y="861"/>
                </a:cubicBezTo>
                <a:cubicBezTo>
                  <a:pt x="1209" y="863"/>
                  <a:pt x="1203" y="864"/>
                  <a:pt x="1198" y="864"/>
                </a:cubicBezTo>
                <a:cubicBezTo>
                  <a:pt x="1185" y="864"/>
                  <a:pt x="1175" y="860"/>
                  <a:pt x="1167" y="851"/>
                </a:cubicBezTo>
                <a:lnTo>
                  <a:pt x="887" y="572"/>
                </a:lnTo>
                <a:lnTo>
                  <a:pt x="887" y="687"/>
                </a:lnTo>
                <a:cubicBezTo>
                  <a:pt x="887" y="742"/>
                  <a:pt x="868" y="789"/>
                  <a:pt x="829" y="828"/>
                </a:cubicBezTo>
                <a:cubicBezTo>
                  <a:pt x="790" y="867"/>
                  <a:pt x="743" y="887"/>
                  <a:pt x="688" y="887"/>
                </a:cubicBezTo>
                <a:lnTo>
                  <a:pt x="200" y="887"/>
                </a:lnTo>
                <a:cubicBezTo>
                  <a:pt x="145" y="887"/>
                  <a:pt x="98" y="867"/>
                  <a:pt x="59" y="828"/>
                </a:cubicBezTo>
                <a:cubicBezTo>
                  <a:pt x="20" y="789"/>
                  <a:pt x="0" y="742"/>
                  <a:pt x="0" y="687"/>
                </a:cubicBezTo>
                <a:lnTo>
                  <a:pt x="0" y="199"/>
                </a:lnTo>
                <a:cubicBezTo>
                  <a:pt x="0" y="144"/>
                  <a:pt x="20" y="97"/>
                  <a:pt x="59" y="58"/>
                </a:cubicBezTo>
                <a:cubicBezTo>
                  <a:pt x="98" y="19"/>
                  <a:pt x="145" y="0"/>
                  <a:pt x="200" y="0"/>
                </a:cubicBezTo>
                <a:lnTo>
                  <a:pt x="688" y="0"/>
                </a:lnTo>
                <a:cubicBezTo>
                  <a:pt x="743" y="0"/>
                  <a:pt x="790" y="19"/>
                  <a:pt x="829" y="58"/>
                </a:cubicBezTo>
                <a:cubicBezTo>
                  <a:pt x="868" y="97"/>
                  <a:pt x="887" y="144"/>
                  <a:pt x="887" y="199"/>
                </a:cubicBezTo>
                <a:lnTo>
                  <a:pt x="887" y="313"/>
                </a:lnTo>
                <a:lnTo>
                  <a:pt x="1167" y="35"/>
                </a:lnTo>
                <a:cubicBezTo>
                  <a:pt x="1175" y="26"/>
                  <a:pt x="1185" y="22"/>
                  <a:pt x="1198" y="22"/>
                </a:cubicBezTo>
                <a:cubicBezTo>
                  <a:pt x="1203" y="22"/>
                  <a:pt x="1209" y="23"/>
                  <a:pt x="1215" y="25"/>
                </a:cubicBezTo>
                <a:cubicBezTo>
                  <a:pt x="1233" y="33"/>
                  <a:pt x="1242" y="47"/>
                  <a:pt x="1242" y="66"/>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1" name="Freeform 60">
            <a:extLst>
              <a:ext uri="{FF2B5EF4-FFF2-40B4-BE49-F238E27FC236}">
                <a16:creationId xmlns:a16="http://schemas.microsoft.com/office/drawing/2014/main" id="{F4D51745-5329-92F1-25ED-C5BE97EF65E8}"/>
              </a:ext>
            </a:extLst>
          </p:cNvPr>
          <p:cNvSpPr>
            <a:spLocks noChangeArrowheads="1"/>
          </p:cNvSpPr>
          <p:nvPr/>
        </p:nvSpPr>
        <p:spPr bwMode="auto">
          <a:xfrm>
            <a:off x="5911056" y="2909887"/>
            <a:ext cx="479425" cy="384175"/>
          </a:xfrm>
          <a:custGeom>
            <a:avLst/>
            <a:gdLst>
              <a:gd name="T0" fmla="*/ 479065 w 1332"/>
              <a:gd name="T1" fmla="*/ 40041 h 1065"/>
              <a:gd name="T2" fmla="*/ 479065 w 1332"/>
              <a:gd name="T3" fmla="*/ 343773 h 1065"/>
              <a:gd name="T4" fmla="*/ 467187 w 1332"/>
              <a:gd name="T5" fmla="*/ 372271 h 1065"/>
              <a:gd name="T6" fmla="*/ 439113 w 1332"/>
              <a:gd name="T7" fmla="*/ 383814 h 1065"/>
              <a:gd name="T8" fmla="*/ 39952 w 1332"/>
              <a:gd name="T9" fmla="*/ 383814 h 1065"/>
              <a:gd name="T10" fmla="*/ 11878 w 1332"/>
              <a:gd name="T11" fmla="*/ 372271 h 1065"/>
              <a:gd name="T12" fmla="*/ 0 w 1332"/>
              <a:gd name="T13" fmla="*/ 343773 h 1065"/>
              <a:gd name="T14" fmla="*/ 0 w 1332"/>
              <a:gd name="T15" fmla="*/ 40041 h 1065"/>
              <a:gd name="T16" fmla="*/ 11878 w 1332"/>
              <a:gd name="T17" fmla="*/ 11543 h 1065"/>
              <a:gd name="T18" fmla="*/ 39952 w 1332"/>
              <a:gd name="T19" fmla="*/ 0 h 1065"/>
              <a:gd name="T20" fmla="*/ 439113 w 1332"/>
              <a:gd name="T21" fmla="*/ 0 h 1065"/>
              <a:gd name="T22" fmla="*/ 467187 w 1332"/>
              <a:gd name="T23" fmla="*/ 11543 h 1065"/>
              <a:gd name="T24" fmla="*/ 479065 w 1332"/>
              <a:gd name="T25" fmla="*/ 40041 h 1065"/>
              <a:gd name="T26" fmla="*/ 439113 w 1332"/>
              <a:gd name="T27" fmla="*/ 32105 h 1065"/>
              <a:gd name="T28" fmla="*/ 39952 w 1332"/>
              <a:gd name="T29" fmla="*/ 32105 h 1065"/>
              <a:gd name="T30" fmla="*/ 34553 w 1332"/>
              <a:gd name="T31" fmla="*/ 34269 h 1065"/>
              <a:gd name="T32" fmla="*/ 32034 w 1332"/>
              <a:gd name="T33" fmla="*/ 40041 h 1065"/>
              <a:gd name="T34" fmla="*/ 32034 w 1332"/>
              <a:gd name="T35" fmla="*/ 343773 h 1065"/>
              <a:gd name="T36" fmla="*/ 34553 w 1332"/>
              <a:gd name="T37" fmla="*/ 349545 h 1065"/>
              <a:gd name="T38" fmla="*/ 39952 w 1332"/>
              <a:gd name="T39" fmla="*/ 351710 h 1065"/>
              <a:gd name="T40" fmla="*/ 439113 w 1332"/>
              <a:gd name="T41" fmla="*/ 351710 h 1065"/>
              <a:gd name="T42" fmla="*/ 444872 w 1332"/>
              <a:gd name="T43" fmla="*/ 349545 h 1065"/>
              <a:gd name="T44" fmla="*/ 447031 w 1332"/>
              <a:gd name="T45" fmla="*/ 343773 h 1065"/>
              <a:gd name="T46" fmla="*/ 447031 w 1332"/>
              <a:gd name="T47" fmla="*/ 40041 h 1065"/>
              <a:gd name="T48" fmla="*/ 444872 w 1332"/>
              <a:gd name="T49" fmla="*/ 34269 h 1065"/>
              <a:gd name="T50" fmla="*/ 439113 w 1332"/>
              <a:gd name="T51" fmla="*/ 32105 h 1065"/>
              <a:gd name="T52" fmla="*/ 145771 w 1332"/>
              <a:gd name="T53" fmla="*/ 77917 h 1065"/>
              <a:gd name="T54" fmla="*/ 159808 w 1332"/>
              <a:gd name="T55" fmla="*/ 111826 h 1065"/>
              <a:gd name="T56" fmla="*/ 145771 w 1332"/>
              <a:gd name="T57" fmla="*/ 146095 h 1065"/>
              <a:gd name="T58" fmla="*/ 111938 w 1332"/>
              <a:gd name="T59" fmla="*/ 159802 h 1065"/>
              <a:gd name="T60" fmla="*/ 78105 w 1332"/>
              <a:gd name="T61" fmla="*/ 146095 h 1065"/>
              <a:gd name="T62" fmla="*/ 64067 w 1332"/>
              <a:gd name="T63" fmla="*/ 111826 h 1065"/>
              <a:gd name="T64" fmla="*/ 78105 w 1332"/>
              <a:gd name="T65" fmla="*/ 77917 h 1065"/>
              <a:gd name="T66" fmla="*/ 111938 w 1332"/>
              <a:gd name="T67" fmla="*/ 63849 h 1065"/>
              <a:gd name="T68" fmla="*/ 145771 w 1332"/>
              <a:gd name="T69" fmla="*/ 77917 h 1065"/>
              <a:gd name="T70" fmla="*/ 414998 w 1332"/>
              <a:gd name="T71" fmla="*/ 207779 h 1065"/>
              <a:gd name="T72" fmla="*/ 414998 w 1332"/>
              <a:gd name="T73" fmla="*/ 319965 h 1065"/>
              <a:gd name="T74" fmla="*/ 64067 w 1332"/>
              <a:gd name="T75" fmla="*/ 319965 h 1065"/>
              <a:gd name="T76" fmla="*/ 64067 w 1332"/>
              <a:gd name="T77" fmla="*/ 271989 h 1065"/>
              <a:gd name="T78" fmla="*/ 143971 w 1332"/>
              <a:gd name="T79" fmla="*/ 191907 h 1065"/>
              <a:gd name="T80" fmla="*/ 183564 w 1332"/>
              <a:gd name="T81" fmla="*/ 231948 h 1065"/>
              <a:gd name="T82" fmla="*/ 311338 w 1332"/>
              <a:gd name="T83" fmla="*/ 103890 h 1065"/>
              <a:gd name="T84" fmla="*/ 414998 w 1332"/>
              <a:gd name="T85" fmla="*/ 207779 h 10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332" h="1065">
                <a:moveTo>
                  <a:pt x="1331" y="111"/>
                </a:moveTo>
                <a:lnTo>
                  <a:pt x="1331" y="953"/>
                </a:lnTo>
                <a:cubicBezTo>
                  <a:pt x="1331" y="984"/>
                  <a:pt x="1320" y="1010"/>
                  <a:pt x="1298" y="1032"/>
                </a:cubicBezTo>
                <a:cubicBezTo>
                  <a:pt x="1277" y="1053"/>
                  <a:pt x="1250" y="1064"/>
                  <a:pt x="1220" y="1064"/>
                </a:cubicBezTo>
                <a:lnTo>
                  <a:pt x="111" y="1064"/>
                </a:lnTo>
                <a:cubicBezTo>
                  <a:pt x="81" y="1064"/>
                  <a:pt x="55" y="1053"/>
                  <a:pt x="33" y="1032"/>
                </a:cubicBezTo>
                <a:cubicBezTo>
                  <a:pt x="11" y="1010"/>
                  <a:pt x="0" y="984"/>
                  <a:pt x="0" y="953"/>
                </a:cubicBezTo>
                <a:lnTo>
                  <a:pt x="0" y="111"/>
                </a:lnTo>
                <a:cubicBezTo>
                  <a:pt x="0" y="80"/>
                  <a:pt x="11" y="53"/>
                  <a:pt x="33" y="32"/>
                </a:cubicBezTo>
                <a:cubicBezTo>
                  <a:pt x="55" y="10"/>
                  <a:pt x="81" y="0"/>
                  <a:pt x="111" y="0"/>
                </a:cubicBezTo>
                <a:lnTo>
                  <a:pt x="1220" y="0"/>
                </a:lnTo>
                <a:cubicBezTo>
                  <a:pt x="1250" y="0"/>
                  <a:pt x="1276" y="10"/>
                  <a:pt x="1298" y="32"/>
                </a:cubicBezTo>
                <a:cubicBezTo>
                  <a:pt x="1319" y="53"/>
                  <a:pt x="1331" y="80"/>
                  <a:pt x="1331" y="111"/>
                </a:cubicBezTo>
                <a:close/>
                <a:moveTo>
                  <a:pt x="1220" y="89"/>
                </a:moveTo>
                <a:lnTo>
                  <a:pt x="111" y="89"/>
                </a:lnTo>
                <a:cubicBezTo>
                  <a:pt x="105" y="89"/>
                  <a:pt x="100" y="91"/>
                  <a:pt x="96" y="95"/>
                </a:cubicBezTo>
                <a:cubicBezTo>
                  <a:pt x="91" y="100"/>
                  <a:pt x="89" y="105"/>
                  <a:pt x="89" y="111"/>
                </a:cubicBezTo>
                <a:lnTo>
                  <a:pt x="89" y="953"/>
                </a:lnTo>
                <a:cubicBezTo>
                  <a:pt x="89" y="959"/>
                  <a:pt x="91" y="965"/>
                  <a:pt x="96" y="969"/>
                </a:cubicBezTo>
                <a:cubicBezTo>
                  <a:pt x="100" y="973"/>
                  <a:pt x="105" y="975"/>
                  <a:pt x="111" y="975"/>
                </a:cubicBezTo>
                <a:lnTo>
                  <a:pt x="1220" y="975"/>
                </a:lnTo>
                <a:cubicBezTo>
                  <a:pt x="1226" y="975"/>
                  <a:pt x="1231" y="973"/>
                  <a:pt x="1236" y="969"/>
                </a:cubicBezTo>
                <a:cubicBezTo>
                  <a:pt x="1240" y="965"/>
                  <a:pt x="1242" y="959"/>
                  <a:pt x="1242" y="953"/>
                </a:cubicBezTo>
                <a:lnTo>
                  <a:pt x="1242" y="111"/>
                </a:lnTo>
                <a:cubicBezTo>
                  <a:pt x="1242" y="105"/>
                  <a:pt x="1240" y="100"/>
                  <a:pt x="1236" y="95"/>
                </a:cubicBezTo>
                <a:cubicBezTo>
                  <a:pt x="1231" y="91"/>
                  <a:pt x="1226" y="89"/>
                  <a:pt x="1220" y="89"/>
                </a:cubicBezTo>
                <a:close/>
                <a:moveTo>
                  <a:pt x="405" y="216"/>
                </a:moveTo>
                <a:cubicBezTo>
                  <a:pt x="431" y="242"/>
                  <a:pt x="444" y="273"/>
                  <a:pt x="444" y="310"/>
                </a:cubicBezTo>
                <a:cubicBezTo>
                  <a:pt x="444" y="347"/>
                  <a:pt x="431" y="379"/>
                  <a:pt x="405" y="405"/>
                </a:cubicBezTo>
                <a:cubicBezTo>
                  <a:pt x="379" y="430"/>
                  <a:pt x="348" y="443"/>
                  <a:pt x="311" y="443"/>
                </a:cubicBezTo>
                <a:cubicBezTo>
                  <a:pt x="274" y="443"/>
                  <a:pt x="242" y="430"/>
                  <a:pt x="217" y="405"/>
                </a:cubicBezTo>
                <a:cubicBezTo>
                  <a:pt x="191" y="379"/>
                  <a:pt x="178" y="347"/>
                  <a:pt x="178" y="310"/>
                </a:cubicBezTo>
                <a:cubicBezTo>
                  <a:pt x="178" y="273"/>
                  <a:pt x="191" y="242"/>
                  <a:pt x="217" y="216"/>
                </a:cubicBezTo>
                <a:cubicBezTo>
                  <a:pt x="242" y="190"/>
                  <a:pt x="274" y="177"/>
                  <a:pt x="311" y="177"/>
                </a:cubicBezTo>
                <a:cubicBezTo>
                  <a:pt x="348" y="177"/>
                  <a:pt x="379" y="190"/>
                  <a:pt x="405" y="216"/>
                </a:cubicBezTo>
                <a:close/>
                <a:moveTo>
                  <a:pt x="1153" y="576"/>
                </a:moveTo>
                <a:lnTo>
                  <a:pt x="1153" y="887"/>
                </a:lnTo>
                <a:lnTo>
                  <a:pt x="178" y="887"/>
                </a:lnTo>
                <a:lnTo>
                  <a:pt x="178" y="754"/>
                </a:lnTo>
                <a:lnTo>
                  <a:pt x="400" y="532"/>
                </a:lnTo>
                <a:lnTo>
                  <a:pt x="510" y="643"/>
                </a:lnTo>
                <a:lnTo>
                  <a:pt x="865" y="288"/>
                </a:lnTo>
                <a:lnTo>
                  <a:pt x="1153" y="576"/>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2" name="Freeform 61">
            <a:extLst>
              <a:ext uri="{FF2B5EF4-FFF2-40B4-BE49-F238E27FC236}">
                <a16:creationId xmlns:a16="http://schemas.microsoft.com/office/drawing/2014/main" id="{C94B4017-242C-9587-E48F-7E8D944A3907}"/>
              </a:ext>
            </a:extLst>
          </p:cNvPr>
          <p:cNvSpPr>
            <a:spLocks noChangeArrowheads="1"/>
          </p:cNvSpPr>
          <p:nvPr/>
        </p:nvSpPr>
        <p:spPr bwMode="auto">
          <a:xfrm>
            <a:off x="6671469" y="2914650"/>
            <a:ext cx="377825" cy="377825"/>
          </a:xfrm>
          <a:custGeom>
            <a:avLst/>
            <a:gdLst>
              <a:gd name="T0" fmla="*/ 207067 w 1051"/>
              <a:gd name="T1" fmla="*/ 66506 h 1051"/>
              <a:gd name="T2" fmla="*/ 310960 w 1051"/>
              <a:gd name="T3" fmla="*/ 170399 h 1051"/>
              <a:gd name="T4" fmla="*/ 103533 w 1051"/>
              <a:gd name="T5" fmla="*/ 377466 h 1051"/>
              <a:gd name="T6" fmla="*/ 0 w 1051"/>
              <a:gd name="T7" fmla="*/ 377466 h 1051"/>
              <a:gd name="T8" fmla="*/ 0 w 1051"/>
              <a:gd name="T9" fmla="*/ 273932 h 1051"/>
              <a:gd name="T10" fmla="*/ 207067 w 1051"/>
              <a:gd name="T11" fmla="*/ 66506 h 1051"/>
              <a:gd name="T12" fmla="*/ 90232 w 1051"/>
              <a:gd name="T13" fmla="*/ 345830 h 1051"/>
              <a:gd name="T14" fmla="*/ 113240 w 1051"/>
              <a:gd name="T15" fmla="*/ 322823 h 1051"/>
              <a:gd name="T16" fmla="*/ 54643 w 1051"/>
              <a:gd name="T17" fmla="*/ 264585 h 1051"/>
              <a:gd name="T18" fmla="*/ 31995 w 1051"/>
              <a:gd name="T19" fmla="*/ 287233 h 1051"/>
              <a:gd name="T20" fmla="*/ 31995 w 1051"/>
              <a:gd name="T21" fmla="*/ 313836 h 1051"/>
              <a:gd name="T22" fmla="*/ 63630 w 1051"/>
              <a:gd name="T23" fmla="*/ 313836 h 1051"/>
              <a:gd name="T24" fmla="*/ 63630 w 1051"/>
              <a:gd name="T25" fmla="*/ 345830 h 1051"/>
              <a:gd name="T26" fmla="*/ 90232 w 1051"/>
              <a:gd name="T27" fmla="*/ 345830 h 1051"/>
              <a:gd name="T28" fmla="*/ 220727 w 1051"/>
              <a:gd name="T29" fmla="*/ 114318 h 1051"/>
              <a:gd name="T30" fmla="*/ 215335 w 1051"/>
              <a:gd name="T31" fmla="*/ 108926 h 1051"/>
              <a:gd name="T32" fmla="*/ 211021 w 1051"/>
              <a:gd name="T33" fmla="*/ 110723 h 1051"/>
              <a:gd name="T34" fmla="*/ 75853 w 1051"/>
              <a:gd name="T35" fmla="*/ 245892 h 1051"/>
              <a:gd name="T36" fmla="*/ 74055 w 1051"/>
              <a:gd name="T37" fmla="*/ 249846 h 1051"/>
              <a:gd name="T38" fmla="*/ 79807 w 1051"/>
              <a:gd name="T39" fmla="*/ 255598 h 1051"/>
              <a:gd name="T40" fmla="*/ 83761 w 1051"/>
              <a:gd name="T41" fmla="*/ 253801 h 1051"/>
              <a:gd name="T42" fmla="*/ 218930 w 1051"/>
              <a:gd name="T43" fmla="*/ 118632 h 1051"/>
              <a:gd name="T44" fmla="*/ 220727 w 1051"/>
              <a:gd name="T45" fmla="*/ 114318 h 1051"/>
              <a:gd name="T46" fmla="*/ 377466 w 1051"/>
              <a:gd name="T47" fmla="*/ 90592 h 1051"/>
              <a:gd name="T48" fmla="*/ 368119 w 1051"/>
              <a:gd name="T49" fmla="*/ 112880 h 1051"/>
              <a:gd name="T50" fmla="*/ 326777 w 1051"/>
              <a:gd name="T51" fmla="*/ 154222 h 1051"/>
              <a:gd name="T52" fmla="*/ 223244 w 1051"/>
              <a:gd name="T53" fmla="*/ 50688 h 1051"/>
              <a:gd name="T54" fmla="*/ 264585 w 1051"/>
              <a:gd name="T55" fmla="*/ 9706 h 1051"/>
              <a:gd name="T56" fmla="*/ 286874 w 1051"/>
              <a:gd name="T57" fmla="*/ 0 h 1051"/>
              <a:gd name="T58" fmla="*/ 309522 w 1051"/>
              <a:gd name="T59" fmla="*/ 9706 h 1051"/>
              <a:gd name="T60" fmla="*/ 368119 w 1051"/>
              <a:gd name="T61" fmla="*/ 67944 h 1051"/>
              <a:gd name="T62" fmla="*/ 377466 w 1051"/>
              <a:gd name="T63" fmla="*/ 90592 h 105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51" h="1051">
                <a:moveTo>
                  <a:pt x="576" y="185"/>
                </a:moveTo>
                <a:lnTo>
                  <a:pt x="865" y="474"/>
                </a:lnTo>
                <a:lnTo>
                  <a:pt x="288" y="1050"/>
                </a:lnTo>
                <a:lnTo>
                  <a:pt x="0" y="1050"/>
                </a:lnTo>
                <a:lnTo>
                  <a:pt x="0" y="762"/>
                </a:lnTo>
                <a:lnTo>
                  <a:pt x="576" y="185"/>
                </a:lnTo>
                <a:close/>
                <a:moveTo>
                  <a:pt x="251" y="962"/>
                </a:moveTo>
                <a:lnTo>
                  <a:pt x="315" y="898"/>
                </a:lnTo>
                <a:lnTo>
                  <a:pt x="152" y="736"/>
                </a:lnTo>
                <a:lnTo>
                  <a:pt x="89" y="799"/>
                </a:lnTo>
                <a:lnTo>
                  <a:pt x="89" y="873"/>
                </a:lnTo>
                <a:lnTo>
                  <a:pt x="177" y="873"/>
                </a:lnTo>
                <a:lnTo>
                  <a:pt x="177" y="962"/>
                </a:lnTo>
                <a:lnTo>
                  <a:pt x="251" y="962"/>
                </a:lnTo>
                <a:close/>
                <a:moveTo>
                  <a:pt x="614" y="318"/>
                </a:moveTo>
                <a:cubicBezTo>
                  <a:pt x="614" y="308"/>
                  <a:pt x="609" y="303"/>
                  <a:pt x="599" y="303"/>
                </a:cubicBezTo>
                <a:cubicBezTo>
                  <a:pt x="594" y="303"/>
                  <a:pt x="590" y="305"/>
                  <a:pt x="587" y="308"/>
                </a:cubicBezTo>
                <a:lnTo>
                  <a:pt x="211" y="684"/>
                </a:lnTo>
                <a:cubicBezTo>
                  <a:pt x="208" y="687"/>
                  <a:pt x="206" y="691"/>
                  <a:pt x="206" y="695"/>
                </a:cubicBezTo>
                <a:cubicBezTo>
                  <a:pt x="206" y="706"/>
                  <a:pt x="211" y="711"/>
                  <a:pt x="222" y="711"/>
                </a:cubicBezTo>
                <a:cubicBezTo>
                  <a:pt x="226" y="711"/>
                  <a:pt x="230" y="709"/>
                  <a:pt x="233" y="706"/>
                </a:cubicBezTo>
                <a:lnTo>
                  <a:pt x="609" y="330"/>
                </a:lnTo>
                <a:cubicBezTo>
                  <a:pt x="612" y="327"/>
                  <a:pt x="614" y="323"/>
                  <a:pt x="614" y="318"/>
                </a:cubicBezTo>
                <a:close/>
                <a:moveTo>
                  <a:pt x="1050" y="252"/>
                </a:moveTo>
                <a:cubicBezTo>
                  <a:pt x="1050" y="276"/>
                  <a:pt x="1041" y="297"/>
                  <a:pt x="1024" y="314"/>
                </a:cubicBezTo>
                <a:lnTo>
                  <a:pt x="909" y="429"/>
                </a:lnTo>
                <a:lnTo>
                  <a:pt x="621" y="141"/>
                </a:lnTo>
                <a:lnTo>
                  <a:pt x="736" y="27"/>
                </a:lnTo>
                <a:cubicBezTo>
                  <a:pt x="752" y="9"/>
                  <a:pt x="773" y="0"/>
                  <a:pt x="798" y="0"/>
                </a:cubicBezTo>
                <a:cubicBezTo>
                  <a:pt x="823" y="0"/>
                  <a:pt x="844" y="9"/>
                  <a:pt x="861" y="27"/>
                </a:cubicBezTo>
                <a:lnTo>
                  <a:pt x="1024" y="189"/>
                </a:lnTo>
                <a:cubicBezTo>
                  <a:pt x="1041" y="207"/>
                  <a:pt x="1050" y="228"/>
                  <a:pt x="1050" y="25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3" name="Freeform 62">
            <a:extLst>
              <a:ext uri="{FF2B5EF4-FFF2-40B4-BE49-F238E27FC236}">
                <a16:creationId xmlns:a16="http://schemas.microsoft.com/office/drawing/2014/main" id="{C054D567-1336-2080-2580-DE941D8DE157}"/>
              </a:ext>
            </a:extLst>
          </p:cNvPr>
          <p:cNvSpPr>
            <a:spLocks noChangeArrowheads="1"/>
          </p:cNvSpPr>
          <p:nvPr/>
        </p:nvSpPr>
        <p:spPr bwMode="auto">
          <a:xfrm>
            <a:off x="7335044" y="2909887"/>
            <a:ext cx="255587" cy="384175"/>
          </a:xfrm>
          <a:custGeom>
            <a:avLst/>
            <a:gdLst>
              <a:gd name="T0" fmla="*/ 255228 w 711"/>
              <a:gd name="T1" fmla="*/ 128058 h 1065"/>
              <a:gd name="T2" fmla="*/ 246960 w 711"/>
              <a:gd name="T3" fmla="*/ 172789 h 1065"/>
              <a:gd name="T4" fmla="*/ 156372 w 711"/>
              <a:gd name="T5" fmla="*/ 366139 h 1065"/>
              <a:gd name="T6" fmla="*/ 144509 w 711"/>
              <a:gd name="T7" fmla="*/ 379125 h 1065"/>
              <a:gd name="T8" fmla="*/ 127614 w 711"/>
              <a:gd name="T9" fmla="*/ 383814 h 1065"/>
              <a:gd name="T10" fmla="*/ 110718 w 711"/>
              <a:gd name="T11" fmla="*/ 379125 h 1065"/>
              <a:gd name="T12" fmla="*/ 99215 w 711"/>
              <a:gd name="T13" fmla="*/ 366139 h 1065"/>
              <a:gd name="T14" fmla="*/ 8268 w 711"/>
              <a:gd name="T15" fmla="*/ 172789 h 1065"/>
              <a:gd name="T16" fmla="*/ 0 w 711"/>
              <a:gd name="T17" fmla="*/ 128058 h 1065"/>
              <a:gd name="T18" fmla="*/ 37385 w 711"/>
              <a:gd name="T19" fmla="*/ 37516 h 1065"/>
              <a:gd name="T20" fmla="*/ 127614 w 711"/>
              <a:gd name="T21" fmla="*/ 0 h 1065"/>
              <a:gd name="T22" fmla="*/ 217842 w 711"/>
              <a:gd name="T23" fmla="*/ 37516 h 1065"/>
              <a:gd name="T24" fmla="*/ 255228 w 711"/>
              <a:gd name="T25" fmla="*/ 128058 h 1065"/>
              <a:gd name="T26" fmla="*/ 172908 w 711"/>
              <a:gd name="T27" fmla="*/ 173149 h 1065"/>
              <a:gd name="T28" fmla="*/ 191241 w 711"/>
              <a:gd name="T29" fmla="*/ 128058 h 1065"/>
              <a:gd name="T30" fmla="*/ 172908 w 711"/>
              <a:gd name="T31" fmla="*/ 82607 h 1065"/>
              <a:gd name="T32" fmla="*/ 127614 w 711"/>
              <a:gd name="T33" fmla="*/ 63849 h 1065"/>
              <a:gd name="T34" fmla="*/ 82679 w 711"/>
              <a:gd name="T35" fmla="*/ 82607 h 1065"/>
              <a:gd name="T36" fmla="*/ 63987 w 711"/>
              <a:gd name="T37" fmla="*/ 128058 h 1065"/>
              <a:gd name="T38" fmla="*/ 82679 w 711"/>
              <a:gd name="T39" fmla="*/ 173149 h 1065"/>
              <a:gd name="T40" fmla="*/ 127614 w 711"/>
              <a:gd name="T41" fmla="*/ 191907 h 1065"/>
              <a:gd name="T42" fmla="*/ 172908 w 711"/>
              <a:gd name="T43" fmla="*/ 173149 h 106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11" h="1065">
                <a:moveTo>
                  <a:pt x="710" y="355"/>
                </a:moveTo>
                <a:cubicBezTo>
                  <a:pt x="710" y="405"/>
                  <a:pt x="702" y="446"/>
                  <a:pt x="687" y="479"/>
                </a:cubicBezTo>
                <a:lnTo>
                  <a:pt x="435" y="1015"/>
                </a:lnTo>
                <a:cubicBezTo>
                  <a:pt x="427" y="1030"/>
                  <a:pt x="416" y="1042"/>
                  <a:pt x="402" y="1051"/>
                </a:cubicBezTo>
                <a:cubicBezTo>
                  <a:pt x="387" y="1060"/>
                  <a:pt x="372" y="1064"/>
                  <a:pt x="355" y="1064"/>
                </a:cubicBezTo>
                <a:cubicBezTo>
                  <a:pt x="338" y="1064"/>
                  <a:pt x="322" y="1060"/>
                  <a:pt x="308" y="1051"/>
                </a:cubicBezTo>
                <a:cubicBezTo>
                  <a:pt x="293" y="1042"/>
                  <a:pt x="283" y="1030"/>
                  <a:pt x="276" y="1015"/>
                </a:cubicBezTo>
                <a:lnTo>
                  <a:pt x="23" y="479"/>
                </a:lnTo>
                <a:cubicBezTo>
                  <a:pt x="8" y="446"/>
                  <a:pt x="0" y="405"/>
                  <a:pt x="0" y="355"/>
                </a:cubicBezTo>
                <a:cubicBezTo>
                  <a:pt x="0" y="257"/>
                  <a:pt x="35" y="173"/>
                  <a:pt x="104" y="104"/>
                </a:cubicBezTo>
                <a:cubicBezTo>
                  <a:pt x="174" y="35"/>
                  <a:pt x="257" y="0"/>
                  <a:pt x="355" y="0"/>
                </a:cubicBezTo>
                <a:cubicBezTo>
                  <a:pt x="453" y="0"/>
                  <a:pt x="537" y="35"/>
                  <a:pt x="606" y="104"/>
                </a:cubicBezTo>
                <a:cubicBezTo>
                  <a:pt x="675" y="173"/>
                  <a:pt x="710" y="257"/>
                  <a:pt x="710" y="355"/>
                </a:cubicBezTo>
                <a:close/>
                <a:moveTo>
                  <a:pt x="481" y="480"/>
                </a:moveTo>
                <a:cubicBezTo>
                  <a:pt x="515" y="445"/>
                  <a:pt x="532" y="404"/>
                  <a:pt x="532" y="355"/>
                </a:cubicBezTo>
                <a:cubicBezTo>
                  <a:pt x="532" y="306"/>
                  <a:pt x="515" y="264"/>
                  <a:pt x="481" y="229"/>
                </a:cubicBezTo>
                <a:cubicBezTo>
                  <a:pt x="446" y="195"/>
                  <a:pt x="404" y="177"/>
                  <a:pt x="355" y="177"/>
                </a:cubicBezTo>
                <a:cubicBezTo>
                  <a:pt x="306" y="177"/>
                  <a:pt x="264" y="195"/>
                  <a:pt x="230" y="229"/>
                </a:cubicBezTo>
                <a:cubicBezTo>
                  <a:pt x="195" y="264"/>
                  <a:pt x="178" y="306"/>
                  <a:pt x="178" y="355"/>
                </a:cubicBezTo>
                <a:cubicBezTo>
                  <a:pt x="178" y="404"/>
                  <a:pt x="195" y="445"/>
                  <a:pt x="230" y="480"/>
                </a:cubicBezTo>
                <a:cubicBezTo>
                  <a:pt x="264" y="515"/>
                  <a:pt x="306" y="532"/>
                  <a:pt x="355" y="532"/>
                </a:cubicBezTo>
                <a:cubicBezTo>
                  <a:pt x="404" y="532"/>
                  <a:pt x="446" y="515"/>
                  <a:pt x="481" y="48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4" name="Freeform 63">
            <a:extLst>
              <a:ext uri="{FF2B5EF4-FFF2-40B4-BE49-F238E27FC236}">
                <a16:creationId xmlns:a16="http://schemas.microsoft.com/office/drawing/2014/main" id="{8730A7D2-837D-FF25-EA8A-EC4FAC33F503}"/>
              </a:ext>
            </a:extLst>
          </p:cNvPr>
          <p:cNvSpPr>
            <a:spLocks noChangeArrowheads="1"/>
          </p:cNvSpPr>
          <p:nvPr/>
        </p:nvSpPr>
        <p:spPr bwMode="auto">
          <a:xfrm>
            <a:off x="7873206" y="2909887"/>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191907 w 1065"/>
              <a:gd name="T27" fmla="*/ 327901 h 1065"/>
              <a:gd name="T28" fmla="*/ 191907 w 1065"/>
              <a:gd name="T29" fmla="*/ 55913 h 1065"/>
              <a:gd name="T30" fmla="*/ 123730 w 1065"/>
              <a:gd name="T31" fmla="*/ 74310 h 1065"/>
              <a:gd name="T32" fmla="*/ 74310 w 1065"/>
              <a:gd name="T33" fmla="*/ 123730 h 1065"/>
              <a:gd name="T34" fmla="*/ 55913 w 1065"/>
              <a:gd name="T35" fmla="*/ 191907 h 1065"/>
              <a:gd name="T36" fmla="*/ 74310 w 1065"/>
              <a:gd name="T37" fmla="*/ 260085 h 1065"/>
              <a:gd name="T38" fmla="*/ 123730 w 1065"/>
              <a:gd name="T39" fmla="*/ 309504 h 1065"/>
              <a:gd name="T40" fmla="*/ 191907 w 1065"/>
              <a:gd name="T41" fmla="*/ 327901 h 10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65" h="1065">
                <a:moveTo>
                  <a:pt x="993" y="265"/>
                </a:moveTo>
                <a:cubicBezTo>
                  <a:pt x="1041" y="346"/>
                  <a:pt x="1064" y="435"/>
                  <a:pt x="1064" y="532"/>
                </a:cubicBezTo>
                <a:cubicBezTo>
                  <a:pt x="1064" y="629"/>
                  <a:pt x="1041" y="718"/>
                  <a:pt x="993" y="799"/>
                </a:cubicBezTo>
                <a:cubicBezTo>
                  <a:pt x="945" y="881"/>
                  <a:pt x="881" y="945"/>
                  <a:pt x="799" y="993"/>
                </a:cubicBezTo>
                <a:cubicBezTo>
                  <a:pt x="718" y="1040"/>
                  <a:pt x="628" y="1064"/>
                  <a:pt x="532" y="1064"/>
                </a:cubicBezTo>
                <a:cubicBezTo>
                  <a:pt x="435" y="1064"/>
                  <a:pt x="347" y="1040"/>
                  <a:pt x="265" y="993"/>
                </a:cubicBezTo>
                <a:cubicBezTo>
                  <a:pt x="183" y="945"/>
                  <a:pt x="119" y="881"/>
                  <a:pt x="71" y="799"/>
                </a:cubicBezTo>
                <a:cubicBezTo>
                  <a:pt x="24" y="718"/>
                  <a:pt x="0" y="629"/>
                  <a:pt x="0" y="532"/>
                </a:cubicBezTo>
                <a:cubicBezTo>
                  <a:pt x="0" y="435"/>
                  <a:pt x="23" y="346"/>
                  <a:pt x="71" y="265"/>
                </a:cubicBezTo>
                <a:cubicBezTo>
                  <a:pt x="118" y="183"/>
                  <a:pt x="183" y="118"/>
                  <a:pt x="265" y="71"/>
                </a:cubicBezTo>
                <a:cubicBezTo>
                  <a:pt x="347" y="23"/>
                  <a:pt x="435" y="0"/>
                  <a:pt x="532" y="0"/>
                </a:cubicBezTo>
                <a:cubicBezTo>
                  <a:pt x="628" y="0"/>
                  <a:pt x="718" y="24"/>
                  <a:pt x="799" y="71"/>
                </a:cubicBezTo>
                <a:cubicBezTo>
                  <a:pt x="881" y="119"/>
                  <a:pt x="945" y="183"/>
                  <a:pt x="993" y="265"/>
                </a:cubicBezTo>
                <a:close/>
                <a:moveTo>
                  <a:pt x="532" y="909"/>
                </a:moveTo>
                <a:lnTo>
                  <a:pt x="532" y="155"/>
                </a:lnTo>
                <a:cubicBezTo>
                  <a:pt x="464" y="155"/>
                  <a:pt x="401" y="172"/>
                  <a:pt x="343" y="206"/>
                </a:cubicBezTo>
                <a:cubicBezTo>
                  <a:pt x="285" y="239"/>
                  <a:pt x="239" y="285"/>
                  <a:pt x="206" y="343"/>
                </a:cubicBezTo>
                <a:cubicBezTo>
                  <a:pt x="172" y="401"/>
                  <a:pt x="155" y="464"/>
                  <a:pt x="155" y="532"/>
                </a:cubicBezTo>
                <a:cubicBezTo>
                  <a:pt x="155" y="600"/>
                  <a:pt x="172" y="663"/>
                  <a:pt x="206" y="721"/>
                </a:cubicBezTo>
                <a:cubicBezTo>
                  <a:pt x="240" y="779"/>
                  <a:pt x="285" y="824"/>
                  <a:pt x="343" y="858"/>
                </a:cubicBezTo>
                <a:cubicBezTo>
                  <a:pt x="401" y="891"/>
                  <a:pt x="464" y="909"/>
                  <a:pt x="532" y="90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5" name="Freeform 64">
            <a:extLst>
              <a:ext uri="{FF2B5EF4-FFF2-40B4-BE49-F238E27FC236}">
                <a16:creationId xmlns:a16="http://schemas.microsoft.com/office/drawing/2014/main" id="{900CA489-6956-02CC-FBF7-FE96ECAC317E}"/>
              </a:ext>
            </a:extLst>
          </p:cNvPr>
          <p:cNvSpPr>
            <a:spLocks noChangeArrowheads="1"/>
          </p:cNvSpPr>
          <p:nvPr/>
        </p:nvSpPr>
        <p:spPr bwMode="auto">
          <a:xfrm>
            <a:off x="8536781" y="2894012"/>
            <a:ext cx="255588" cy="368300"/>
          </a:xfrm>
          <a:custGeom>
            <a:avLst/>
            <a:gdLst>
              <a:gd name="T0" fmla="*/ 255229 w 711"/>
              <a:gd name="T1" fmla="*/ 239882 h 1021"/>
              <a:gd name="T2" fmla="*/ 217843 w 711"/>
              <a:gd name="T3" fmla="*/ 330424 h 1021"/>
              <a:gd name="T4" fmla="*/ 127614 w 711"/>
              <a:gd name="T5" fmla="*/ 367939 h 1021"/>
              <a:gd name="T6" fmla="*/ 37386 w 711"/>
              <a:gd name="T7" fmla="*/ 330424 h 1021"/>
              <a:gd name="T8" fmla="*/ 0 w 711"/>
              <a:gd name="T9" fmla="*/ 239882 h 1021"/>
              <a:gd name="T10" fmla="*/ 20490 w 711"/>
              <a:gd name="T11" fmla="*/ 170984 h 1021"/>
              <a:gd name="T12" fmla="*/ 35948 w 711"/>
              <a:gd name="T13" fmla="*/ 148619 h 1021"/>
              <a:gd name="T14" fmla="*/ 61111 w 711"/>
              <a:gd name="T15" fmla="*/ 110743 h 1021"/>
              <a:gd name="T16" fmla="*/ 85915 w 711"/>
              <a:gd name="T17" fmla="*/ 66373 h 1021"/>
              <a:gd name="T18" fmla="*/ 106405 w 711"/>
              <a:gd name="T19" fmla="*/ 15872 h 1021"/>
              <a:gd name="T20" fmla="*/ 115033 w 711"/>
              <a:gd name="T21" fmla="*/ 3968 h 1021"/>
              <a:gd name="T22" fmla="*/ 127614 w 711"/>
              <a:gd name="T23" fmla="*/ 0 h 1021"/>
              <a:gd name="T24" fmla="*/ 140555 w 711"/>
              <a:gd name="T25" fmla="*/ 3968 h 1021"/>
              <a:gd name="T26" fmla="*/ 148823 w 711"/>
              <a:gd name="T27" fmla="*/ 15872 h 1021"/>
              <a:gd name="T28" fmla="*/ 169673 w 711"/>
              <a:gd name="T29" fmla="*/ 66373 h 1021"/>
              <a:gd name="T30" fmla="*/ 194477 w 711"/>
              <a:gd name="T31" fmla="*/ 110743 h 1021"/>
              <a:gd name="T32" fmla="*/ 219640 w 711"/>
              <a:gd name="T33" fmla="*/ 148619 h 1021"/>
              <a:gd name="T34" fmla="*/ 235098 w 711"/>
              <a:gd name="T35" fmla="*/ 170984 h 1021"/>
              <a:gd name="T36" fmla="*/ 255229 w 711"/>
              <a:gd name="T37" fmla="*/ 239882 h 1021"/>
              <a:gd name="T38" fmla="*/ 127614 w 711"/>
              <a:gd name="T39" fmla="*/ 271626 h 1021"/>
              <a:gd name="T40" fmla="*/ 122582 w 711"/>
              <a:gd name="T41" fmla="*/ 254672 h 1021"/>
              <a:gd name="T42" fmla="*/ 118987 w 711"/>
              <a:gd name="T43" fmla="*/ 248900 h 1021"/>
              <a:gd name="T44" fmla="*/ 112516 w 711"/>
              <a:gd name="T45" fmla="*/ 239521 h 1021"/>
              <a:gd name="T46" fmla="*/ 106405 w 711"/>
              <a:gd name="T47" fmla="*/ 228339 h 1021"/>
              <a:gd name="T48" fmla="*/ 101013 w 711"/>
              <a:gd name="T49" fmla="*/ 215713 h 1021"/>
              <a:gd name="T50" fmla="*/ 95621 w 711"/>
              <a:gd name="T51" fmla="*/ 211745 h 1021"/>
              <a:gd name="T52" fmla="*/ 90588 w 711"/>
              <a:gd name="T53" fmla="*/ 215713 h 1021"/>
              <a:gd name="T54" fmla="*/ 85196 w 711"/>
              <a:gd name="T55" fmla="*/ 228339 h 1021"/>
              <a:gd name="T56" fmla="*/ 79085 w 711"/>
              <a:gd name="T57" fmla="*/ 239521 h 1021"/>
              <a:gd name="T58" fmla="*/ 72614 w 711"/>
              <a:gd name="T59" fmla="*/ 248900 h 1021"/>
              <a:gd name="T60" fmla="*/ 69020 w 711"/>
              <a:gd name="T61" fmla="*/ 254672 h 1021"/>
              <a:gd name="T62" fmla="*/ 63987 w 711"/>
              <a:gd name="T63" fmla="*/ 271626 h 1021"/>
              <a:gd name="T64" fmla="*/ 73333 w 711"/>
              <a:gd name="T65" fmla="*/ 294351 h 1021"/>
              <a:gd name="T66" fmla="*/ 95621 w 711"/>
              <a:gd name="T67" fmla="*/ 303730 h 1021"/>
              <a:gd name="T68" fmla="*/ 118268 w 711"/>
              <a:gd name="T69" fmla="*/ 294351 h 1021"/>
              <a:gd name="T70" fmla="*/ 127614 w 711"/>
              <a:gd name="T71" fmla="*/ 271626 h 10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11" h="1021">
                <a:moveTo>
                  <a:pt x="710" y="665"/>
                </a:moveTo>
                <a:cubicBezTo>
                  <a:pt x="710" y="763"/>
                  <a:pt x="675" y="846"/>
                  <a:pt x="606" y="916"/>
                </a:cubicBezTo>
                <a:cubicBezTo>
                  <a:pt x="537" y="985"/>
                  <a:pt x="453" y="1020"/>
                  <a:pt x="355" y="1020"/>
                </a:cubicBezTo>
                <a:cubicBezTo>
                  <a:pt x="257" y="1020"/>
                  <a:pt x="174" y="985"/>
                  <a:pt x="104" y="916"/>
                </a:cubicBezTo>
                <a:cubicBezTo>
                  <a:pt x="35" y="846"/>
                  <a:pt x="0" y="763"/>
                  <a:pt x="0" y="665"/>
                </a:cubicBezTo>
                <a:cubicBezTo>
                  <a:pt x="0" y="598"/>
                  <a:pt x="19" y="534"/>
                  <a:pt x="57" y="474"/>
                </a:cubicBezTo>
                <a:cubicBezTo>
                  <a:pt x="59" y="470"/>
                  <a:pt x="74" y="449"/>
                  <a:pt x="100" y="412"/>
                </a:cubicBezTo>
                <a:cubicBezTo>
                  <a:pt x="126" y="374"/>
                  <a:pt x="149" y="339"/>
                  <a:pt x="170" y="307"/>
                </a:cubicBezTo>
                <a:cubicBezTo>
                  <a:pt x="190" y="275"/>
                  <a:pt x="213" y="234"/>
                  <a:pt x="239" y="184"/>
                </a:cubicBezTo>
                <a:cubicBezTo>
                  <a:pt x="264" y="133"/>
                  <a:pt x="283" y="87"/>
                  <a:pt x="296" y="44"/>
                </a:cubicBezTo>
                <a:cubicBezTo>
                  <a:pt x="300" y="30"/>
                  <a:pt x="308" y="19"/>
                  <a:pt x="320" y="11"/>
                </a:cubicBezTo>
                <a:cubicBezTo>
                  <a:pt x="331" y="3"/>
                  <a:pt x="343" y="0"/>
                  <a:pt x="355" y="0"/>
                </a:cubicBezTo>
                <a:cubicBezTo>
                  <a:pt x="367" y="0"/>
                  <a:pt x="379" y="4"/>
                  <a:pt x="391" y="11"/>
                </a:cubicBezTo>
                <a:cubicBezTo>
                  <a:pt x="403" y="19"/>
                  <a:pt x="410" y="30"/>
                  <a:pt x="414" y="44"/>
                </a:cubicBezTo>
                <a:cubicBezTo>
                  <a:pt x="427" y="87"/>
                  <a:pt x="446" y="133"/>
                  <a:pt x="472" y="184"/>
                </a:cubicBezTo>
                <a:cubicBezTo>
                  <a:pt x="497" y="234"/>
                  <a:pt x="520" y="275"/>
                  <a:pt x="541" y="307"/>
                </a:cubicBezTo>
                <a:cubicBezTo>
                  <a:pt x="561" y="339"/>
                  <a:pt x="584" y="374"/>
                  <a:pt x="611" y="412"/>
                </a:cubicBezTo>
                <a:cubicBezTo>
                  <a:pt x="637" y="449"/>
                  <a:pt x="651" y="470"/>
                  <a:pt x="654" y="474"/>
                </a:cubicBezTo>
                <a:cubicBezTo>
                  <a:pt x="691" y="533"/>
                  <a:pt x="710" y="596"/>
                  <a:pt x="710" y="665"/>
                </a:cubicBezTo>
                <a:close/>
                <a:moveTo>
                  <a:pt x="355" y="753"/>
                </a:moveTo>
                <a:cubicBezTo>
                  <a:pt x="355" y="737"/>
                  <a:pt x="351" y="721"/>
                  <a:pt x="341" y="706"/>
                </a:cubicBezTo>
                <a:cubicBezTo>
                  <a:pt x="341" y="705"/>
                  <a:pt x="337" y="700"/>
                  <a:pt x="331" y="690"/>
                </a:cubicBezTo>
                <a:cubicBezTo>
                  <a:pt x="324" y="680"/>
                  <a:pt x="318" y="671"/>
                  <a:pt x="313" y="664"/>
                </a:cubicBezTo>
                <a:cubicBezTo>
                  <a:pt x="308" y="656"/>
                  <a:pt x="302" y="646"/>
                  <a:pt x="296" y="633"/>
                </a:cubicBezTo>
                <a:cubicBezTo>
                  <a:pt x="289" y="621"/>
                  <a:pt x="284" y="609"/>
                  <a:pt x="281" y="598"/>
                </a:cubicBezTo>
                <a:cubicBezTo>
                  <a:pt x="279" y="591"/>
                  <a:pt x="274" y="587"/>
                  <a:pt x="266" y="587"/>
                </a:cubicBezTo>
                <a:cubicBezTo>
                  <a:pt x="259" y="587"/>
                  <a:pt x="254" y="591"/>
                  <a:pt x="252" y="598"/>
                </a:cubicBezTo>
                <a:cubicBezTo>
                  <a:pt x="249" y="609"/>
                  <a:pt x="244" y="621"/>
                  <a:pt x="237" y="633"/>
                </a:cubicBezTo>
                <a:cubicBezTo>
                  <a:pt x="231" y="646"/>
                  <a:pt x="225" y="656"/>
                  <a:pt x="220" y="664"/>
                </a:cubicBezTo>
                <a:cubicBezTo>
                  <a:pt x="215" y="671"/>
                  <a:pt x="209" y="680"/>
                  <a:pt x="202" y="690"/>
                </a:cubicBezTo>
                <a:cubicBezTo>
                  <a:pt x="196" y="700"/>
                  <a:pt x="192" y="705"/>
                  <a:pt x="192" y="706"/>
                </a:cubicBezTo>
                <a:cubicBezTo>
                  <a:pt x="182" y="721"/>
                  <a:pt x="178" y="737"/>
                  <a:pt x="178" y="753"/>
                </a:cubicBezTo>
                <a:cubicBezTo>
                  <a:pt x="178" y="778"/>
                  <a:pt x="186" y="799"/>
                  <a:pt x="204" y="816"/>
                </a:cubicBezTo>
                <a:cubicBezTo>
                  <a:pt x="221" y="833"/>
                  <a:pt x="242" y="842"/>
                  <a:pt x="266" y="842"/>
                </a:cubicBezTo>
                <a:cubicBezTo>
                  <a:pt x="291" y="842"/>
                  <a:pt x="312" y="833"/>
                  <a:pt x="329" y="816"/>
                </a:cubicBezTo>
                <a:cubicBezTo>
                  <a:pt x="347" y="799"/>
                  <a:pt x="355" y="778"/>
                  <a:pt x="355" y="75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6" name="Freeform 65">
            <a:extLst>
              <a:ext uri="{FF2B5EF4-FFF2-40B4-BE49-F238E27FC236}">
                <a16:creationId xmlns:a16="http://schemas.microsoft.com/office/drawing/2014/main" id="{EF169B2B-734F-4F32-4B01-362AA0C4C56F}"/>
              </a:ext>
            </a:extLst>
          </p:cNvPr>
          <p:cNvSpPr>
            <a:spLocks noChangeArrowheads="1"/>
          </p:cNvSpPr>
          <p:nvPr/>
        </p:nvSpPr>
        <p:spPr bwMode="auto">
          <a:xfrm>
            <a:off x="9073356" y="2909887"/>
            <a:ext cx="446088" cy="352425"/>
          </a:xfrm>
          <a:custGeom>
            <a:avLst/>
            <a:gdLst>
              <a:gd name="T0" fmla="*/ 351966 w 1237"/>
              <a:gd name="T1" fmla="*/ 232305 h 977"/>
              <a:gd name="T2" fmla="*/ 351966 w 1237"/>
              <a:gd name="T3" fmla="*/ 279920 h 977"/>
              <a:gd name="T4" fmla="*/ 330689 w 1237"/>
              <a:gd name="T5" fmla="*/ 330782 h 977"/>
              <a:gd name="T6" fmla="*/ 279842 w 1237"/>
              <a:gd name="T7" fmla="*/ 352064 h 977"/>
              <a:gd name="T8" fmla="*/ 72124 w 1237"/>
              <a:gd name="T9" fmla="*/ 352064 h 977"/>
              <a:gd name="T10" fmla="*/ 21277 w 1237"/>
              <a:gd name="T11" fmla="*/ 330782 h 977"/>
              <a:gd name="T12" fmla="*/ 0 w 1237"/>
              <a:gd name="T13" fmla="*/ 279920 h 977"/>
              <a:gd name="T14" fmla="*/ 0 w 1237"/>
              <a:gd name="T15" fmla="*/ 71784 h 977"/>
              <a:gd name="T16" fmla="*/ 21277 w 1237"/>
              <a:gd name="T17" fmla="*/ 20922 h 977"/>
              <a:gd name="T18" fmla="*/ 72124 w 1237"/>
              <a:gd name="T19" fmla="*/ 0 h 977"/>
              <a:gd name="T20" fmla="*/ 279842 w 1237"/>
              <a:gd name="T21" fmla="*/ 0 h 977"/>
              <a:gd name="T22" fmla="*/ 309052 w 1237"/>
              <a:gd name="T23" fmla="*/ 6132 h 977"/>
              <a:gd name="T24" fmla="*/ 313740 w 1237"/>
              <a:gd name="T25" fmla="*/ 11904 h 977"/>
              <a:gd name="T26" fmla="*/ 311216 w 1237"/>
              <a:gd name="T27" fmla="*/ 19118 h 977"/>
              <a:gd name="T28" fmla="*/ 298955 w 1237"/>
              <a:gd name="T29" fmla="*/ 31383 h 977"/>
              <a:gd name="T30" fmla="*/ 291021 w 1237"/>
              <a:gd name="T31" fmla="*/ 33547 h 977"/>
              <a:gd name="T32" fmla="*/ 279842 w 1237"/>
              <a:gd name="T33" fmla="*/ 32104 h 977"/>
              <a:gd name="T34" fmla="*/ 72124 w 1237"/>
              <a:gd name="T35" fmla="*/ 32104 h 977"/>
              <a:gd name="T36" fmla="*/ 43635 w 1237"/>
              <a:gd name="T37" fmla="*/ 43647 h 977"/>
              <a:gd name="T38" fmla="*/ 32095 w 1237"/>
              <a:gd name="T39" fmla="*/ 71784 h 977"/>
              <a:gd name="T40" fmla="*/ 32095 w 1237"/>
              <a:gd name="T41" fmla="*/ 279920 h 977"/>
              <a:gd name="T42" fmla="*/ 43635 w 1237"/>
              <a:gd name="T43" fmla="*/ 308056 h 977"/>
              <a:gd name="T44" fmla="*/ 72124 w 1237"/>
              <a:gd name="T45" fmla="*/ 319960 h 977"/>
              <a:gd name="T46" fmla="*/ 279842 w 1237"/>
              <a:gd name="T47" fmla="*/ 319960 h 977"/>
              <a:gd name="T48" fmla="*/ 307970 w 1237"/>
              <a:gd name="T49" fmla="*/ 308056 h 977"/>
              <a:gd name="T50" fmla="*/ 319871 w 1237"/>
              <a:gd name="T51" fmla="*/ 279920 h 977"/>
              <a:gd name="T52" fmla="*/ 319871 w 1237"/>
              <a:gd name="T53" fmla="*/ 248537 h 977"/>
              <a:gd name="T54" fmla="*/ 322034 w 1237"/>
              <a:gd name="T55" fmla="*/ 242766 h 977"/>
              <a:gd name="T56" fmla="*/ 338262 w 1237"/>
              <a:gd name="T57" fmla="*/ 226894 h 977"/>
              <a:gd name="T58" fmla="*/ 346917 w 1237"/>
              <a:gd name="T59" fmla="*/ 225090 h 977"/>
              <a:gd name="T60" fmla="*/ 351966 w 1237"/>
              <a:gd name="T61" fmla="*/ 232305 h 977"/>
              <a:gd name="T62" fmla="*/ 327804 w 1237"/>
              <a:gd name="T63" fmla="*/ 47976 h 977"/>
              <a:gd name="T64" fmla="*/ 399929 w 1237"/>
              <a:gd name="T65" fmla="*/ 119760 h 977"/>
              <a:gd name="T66" fmla="*/ 231879 w 1237"/>
              <a:gd name="T67" fmla="*/ 287856 h 977"/>
              <a:gd name="T68" fmla="*/ 160116 w 1237"/>
              <a:gd name="T69" fmla="*/ 287856 h 977"/>
              <a:gd name="T70" fmla="*/ 160116 w 1237"/>
              <a:gd name="T71" fmla="*/ 216072 h 977"/>
              <a:gd name="T72" fmla="*/ 327804 w 1237"/>
              <a:gd name="T73" fmla="*/ 47976 h 977"/>
              <a:gd name="T74" fmla="*/ 221782 w 1237"/>
              <a:gd name="T75" fmla="*/ 264048 h 977"/>
              <a:gd name="T76" fmla="*/ 250992 w 1237"/>
              <a:gd name="T77" fmla="*/ 234830 h 977"/>
              <a:gd name="T78" fmla="*/ 212766 w 1237"/>
              <a:gd name="T79" fmla="*/ 196954 h 977"/>
              <a:gd name="T80" fmla="*/ 183917 w 1237"/>
              <a:gd name="T81" fmla="*/ 225812 h 977"/>
              <a:gd name="T82" fmla="*/ 183917 w 1237"/>
              <a:gd name="T83" fmla="*/ 239880 h 977"/>
              <a:gd name="T84" fmla="*/ 208078 w 1237"/>
              <a:gd name="T85" fmla="*/ 239880 h 977"/>
              <a:gd name="T86" fmla="*/ 208078 w 1237"/>
              <a:gd name="T87" fmla="*/ 264048 h 977"/>
              <a:gd name="T88" fmla="*/ 221782 w 1237"/>
              <a:gd name="T89" fmla="*/ 264048 h 977"/>
              <a:gd name="T90" fmla="*/ 331771 w 1237"/>
              <a:gd name="T91" fmla="*/ 84048 h 977"/>
              <a:gd name="T92" fmla="*/ 323477 w 1237"/>
              <a:gd name="T93" fmla="*/ 84048 h 977"/>
              <a:gd name="T94" fmla="*/ 236207 w 1237"/>
              <a:gd name="T95" fmla="*/ 171703 h 977"/>
              <a:gd name="T96" fmla="*/ 235846 w 1237"/>
              <a:gd name="T97" fmla="*/ 180000 h 977"/>
              <a:gd name="T98" fmla="*/ 244140 w 1237"/>
              <a:gd name="T99" fmla="*/ 179639 h 977"/>
              <a:gd name="T100" fmla="*/ 331771 w 1237"/>
              <a:gd name="T101" fmla="*/ 92345 h 977"/>
              <a:gd name="T102" fmla="*/ 331771 w 1237"/>
              <a:gd name="T103" fmla="*/ 84048 h 977"/>
              <a:gd name="T104" fmla="*/ 438876 w 1237"/>
              <a:gd name="T105" fmla="*/ 80802 h 977"/>
              <a:gd name="T106" fmla="*/ 415796 w 1237"/>
              <a:gd name="T107" fmla="*/ 103888 h 977"/>
              <a:gd name="T108" fmla="*/ 344032 w 1237"/>
              <a:gd name="T109" fmla="*/ 32104 h 977"/>
              <a:gd name="T110" fmla="*/ 366751 w 1237"/>
              <a:gd name="T111" fmla="*/ 9018 h 977"/>
              <a:gd name="T112" fmla="*/ 383701 w 1237"/>
              <a:gd name="T113" fmla="*/ 1804 h 977"/>
              <a:gd name="T114" fmla="*/ 401010 w 1237"/>
              <a:gd name="T115" fmla="*/ 9018 h 977"/>
              <a:gd name="T116" fmla="*/ 438876 w 1237"/>
              <a:gd name="T117" fmla="*/ 46894 h 977"/>
              <a:gd name="T118" fmla="*/ 445727 w 1237"/>
              <a:gd name="T119" fmla="*/ 63848 h 977"/>
              <a:gd name="T120" fmla="*/ 438876 w 1237"/>
              <a:gd name="T121" fmla="*/ 80802 h 97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37" h="977">
                <a:moveTo>
                  <a:pt x="976" y="644"/>
                </a:moveTo>
                <a:lnTo>
                  <a:pt x="976" y="776"/>
                </a:lnTo>
                <a:cubicBezTo>
                  <a:pt x="976" y="831"/>
                  <a:pt x="956" y="878"/>
                  <a:pt x="917" y="917"/>
                </a:cubicBezTo>
                <a:cubicBezTo>
                  <a:pt x="878" y="956"/>
                  <a:pt x="831" y="976"/>
                  <a:pt x="776" y="976"/>
                </a:cubicBezTo>
                <a:lnTo>
                  <a:pt x="200" y="976"/>
                </a:lnTo>
                <a:cubicBezTo>
                  <a:pt x="145" y="976"/>
                  <a:pt x="98" y="956"/>
                  <a:pt x="59" y="917"/>
                </a:cubicBezTo>
                <a:cubicBezTo>
                  <a:pt x="19" y="878"/>
                  <a:pt x="0" y="831"/>
                  <a:pt x="0" y="776"/>
                </a:cubicBezTo>
                <a:lnTo>
                  <a:pt x="0" y="199"/>
                </a:lnTo>
                <a:cubicBezTo>
                  <a:pt x="0" y="144"/>
                  <a:pt x="19" y="97"/>
                  <a:pt x="59" y="58"/>
                </a:cubicBezTo>
                <a:cubicBezTo>
                  <a:pt x="98" y="19"/>
                  <a:pt x="145" y="0"/>
                  <a:pt x="200" y="0"/>
                </a:cubicBezTo>
                <a:lnTo>
                  <a:pt x="776" y="0"/>
                </a:lnTo>
                <a:cubicBezTo>
                  <a:pt x="805" y="0"/>
                  <a:pt x="832" y="6"/>
                  <a:pt x="857" y="17"/>
                </a:cubicBezTo>
                <a:cubicBezTo>
                  <a:pt x="864" y="20"/>
                  <a:pt x="868" y="26"/>
                  <a:pt x="870" y="33"/>
                </a:cubicBezTo>
                <a:cubicBezTo>
                  <a:pt x="871" y="41"/>
                  <a:pt x="869" y="48"/>
                  <a:pt x="863" y="53"/>
                </a:cubicBezTo>
                <a:lnTo>
                  <a:pt x="829" y="87"/>
                </a:lnTo>
                <a:cubicBezTo>
                  <a:pt x="823" y="94"/>
                  <a:pt x="816" y="95"/>
                  <a:pt x="807" y="93"/>
                </a:cubicBezTo>
                <a:cubicBezTo>
                  <a:pt x="797" y="90"/>
                  <a:pt x="786" y="89"/>
                  <a:pt x="776" y="89"/>
                </a:cubicBezTo>
                <a:lnTo>
                  <a:pt x="200" y="89"/>
                </a:lnTo>
                <a:cubicBezTo>
                  <a:pt x="169" y="89"/>
                  <a:pt x="143" y="99"/>
                  <a:pt x="121" y="121"/>
                </a:cubicBezTo>
                <a:cubicBezTo>
                  <a:pt x="100" y="143"/>
                  <a:pt x="89" y="169"/>
                  <a:pt x="89" y="199"/>
                </a:cubicBezTo>
                <a:lnTo>
                  <a:pt x="89" y="776"/>
                </a:lnTo>
                <a:cubicBezTo>
                  <a:pt x="89" y="806"/>
                  <a:pt x="100" y="833"/>
                  <a:pt x="121" y="854"/>
                </a:cubicBezTo>
                <a:cubicBezTo>
                  <a:pt x="143" y="876"/>
                  <a:pt x="169" y="887"/>
                  <a:pt x="200" y="887"/>
                </a:cubicBezTo>
                <a:lnTo>
                  <a:pt x="776" y="887"/>
                </a:lnTo>
                <a:cubicBezTo>
                  <a:pt x="807" y="887"/>
                  <a:pt x="833" y="876"/>
                  <a:pt x="854" y="854"/>
                </a:cubicBezTo>
                <a:cubicBezTo>
                  <a:pt x="876" y="833"/>
                  <a:pt x="887" y="806"/>
                  <a:pt x="887" y="776"/>
                </a:cubicBezTo>
                <a:lnTo>
                  <a:pt x="887" y="689"/>
                </a:lnTo>
                <a:cubicBezTo>
                  <a:pt x="887" y="683"/>
                  <a:pt x="889" y="678"/>
                  <a:pt x="893" y="673"/>
                </a:cubicBezTo>
                <a:lnTo>
                  <a:pt x="938" y="629"/>
                </a:lnTo>
                <a:cubicBezTo>
                  <a:pt x="944" y="622"/>
                  <a:pt x="953" y="620"/>
                  <a:pt x="962" y="624"/>
                </a:cubicBezTo>
                <a:cubicBezTo>
                  <a:pt x="971" y="628"/>
                  <a:pt x="976" y="635"/>
                  <a:pt x="976" y="644"/>
                </a:cubicBezTo>
                <a:close/>
                <a:moveTo>
                  <a:pt x="909" y="133"/>
                </a:moveTo>
                <a:lnTo>
                  <a:pt x="1109" y="332"/>
                </a:lnTo>
                <a:lnTo>
                  <a:pt x="643" y="798"/>
                </a:lnTo>
                <a:lnTo>
                  <a:pt x="444" y="798"/>
                </a:lnTo>
                <a:lnTo>
                  <a:pt x="444" y="599"/>
                </a:lnTo>
                <a:lnTo>
                  <a:pt x="909" y="133"/>
                </a:lnTo>
                <a:close/>
                <a:moveTo>
                  <a:pt x="615" y="732"/>
                </a:moveTo>
                <a:lnTo>
                  <a:pt x="696" y="651"/>
                </a:lnTo>
                <a:lnTo>
                  <a:pt x="590" y="546"/>
                </a:lnTo>
                <a:lnTo>
                  <a:pt x="510" y="626"/>
                </a:lnTo>
                <a:lnTo>
                  <a:pt x="510" y="665"/>
                </a:lnTo>
                <a:lnTo>
                  <a:pt x="577" y="665"/>
                </a:lnTo>
                <a:lnTo>
                  <a:pt x="577" y="732"/>
                </a:lnTo>
                <a:lnTo>
                  <a:pt x="615" y="732"/>
                </a:lnTo>
                <a:close/>
                <a:moveTo>
                  <a:pt x="920" y="233"/>
                </a:moveTo>
                <a:cubicBezTo>
                  <a:pt x="913" y="225"/>
                  <a:pt x="905" y="226"/>
                  <a:pt x="897" y="233"/>
                </a:cubicBezTo>
                <a:lnTo>
                  <a:pt x="655" y="476"/>
                </a:lnTo>
                <a:cubicBezTo>
                  <a:pt x="647" y="484"/>
                  <a:pt x="647" y="491"/>
                  <a:pt x="654" y="499"/>
                </a:cubicBezTo>
                <a:cubicBezTo>
                  <a:pt x="662" y="506"/>
                  <a:pt x="669" y="506"/>
                  <a:pt x="677" y="498"/>
                </a:cubicBezTo>
                <a:lnTo>
                  <a:pt x="920" y="256"/>
                </a:lnTo>
                <a:cubicBezTo>
                  <a:pt x="927" y="248"/>
                  <a:pt x="928" y="240"/>
                  <a:pt x="920" y="233"/>
                </a:cubicBezTo>
                <a:close/>
                <a:moveTo>
                  <a:pt x="1217" y="224"/>
                </a:moveTo>
                <a:lnTo>
                  <a:pt x="1153" y="288"/>
                </a:lnTo>
                <a:lnTo>
                  <a:pt x="954" y="89"/>
                </a:lnTo>
                <a:lnTo>
                  <a:pt x="1017" y="25"/>
                </a:lnTo>
                <a:cubicBezTo>
                  <a:pt x="1030" y="12"/>
                  <a:pt x="1046" y="5"/>
                  <a:pt x="1064" y="5"/>
                </a:cubicBezTo>
                <a:cubicBezTo>
                  <a:pt x="1083" y="5"/>
                  <a:pt x="1099" y="12"/>
                  <a:pt x="1112" y="25"/>
                </a:cubicBezTo>
                <a:lnTo>
                  <a:pt x="1217" y="130"/>
                </a:lnTo>
                <a:cubicBezTo>
                  <a:pt x="1230" y="143"/>
                  <a:pt x="1236" y="158"/>
                  <a:pt x="1236" y="177"/>
                </a:cubicBezTo>
                <a:cubicBezTo>
                  <a:pt x="1236" y="195"/>
                  <a:pt x="1230" y="211"/>
                  <a:pt x="1217" y="22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7" name="Freeform 66">
            <a:extLst>
              <a:ext uri="{FF2B5EF4-FFF2-40B4-BE49-F238E27FC236}">
                <a16:creationId xmlns:a16="http://schemas.microsoft.com/office/drawing/2014/main" id="{F9BA1744-93E1-00F5-4E22-DD59E77DC735}"/>
              </a:ext>
            </a:extLst>
          </p:cNvPr>
          <p:cNvSpPr>
            <a:spLocks noChangeArrowheads="1"/>
          </p:cNvSpPr>
          <p:nvPr/>
        </p:nvSpPr>
        <p:spPr bwMode="auto">
          <a:xfrm>
            <a:off x="9802019" y="2876550"/>
            <a:ext cx="415925" cy="384175"/>
          </a:xfrm>
          <a:custGeom>
            <a:avLst/>
            <a:gdLst>
              <a:gd name="T0" fmla="*/ 351770 w 1154"/>
              <a:gd name="T1" fmla="*/ 311737 h 1066"/>
              <a:gd name="T2" fmla="*/ 279686 w 1154"/>
              <a:gd name="T3" fmla="*/ 383815 h 1066"/>
              <a:gd name="T4" fmla="*/ 21265 w 1154"/>
              <a:gd name="T5" fmla="*/ 362552 h 1066"/>
              <a:gd name="T6" fmla="*/ 0 w 1154"/>
              <a:gd name="T7" fmla="*/ 103792 h 1066"/>
              <a:gd name="T8" fmla="*/ 72084 w 1154"/>
              <a:gd name="T9" fmla="*/ 32075 h 1066"/>
              <a:gd name="T10" fmla="*/ 141285 w 1154"/>
              <a:gd name="T11" fmla="*/ 34237 h 1066"/>
              <a:gd name="T12" fmla="*/ 136960 w 1154"/>
              <a:gd name="T13" fmla="*/ 47932 h 1066"/>
              <a:gd name="T14" fmla="*/ 99836 w 1154"/>
              <a:gd name="T15" fmla="*/ 64149 h 1066"/>
              <a:gd name="T16" fmla="*/ 43611 w 1154"/>
              <a:gd name="T17" fmla="*/ 75682 h 1066"/>
              <a:gd name="T18" fmla="*/ 32077 w 1154"/>
              <a:gd name="T19" fmla="*/ 311737 h 1066"/>
              <a:gd name="T20" fmla="*/ 72084 w 1154"/>
              <a:gd name="T21" fmla="*/ 351740 h 1066"/>
              <a:gd name="T22" fmla="*/ 307799 w 1154"/>
              <a:gd name="T23" fmla="*/ 339847 h 1066"/>
              <a:gd name="T24" fmla="*/ 319693 w 1154"/>
              <a:gd name="T25" fmla="*/ 258399 h 1066"/>
              <a:gd name="T26" fmla="*/ 337714 w 1154"/>
              <a:gd name="T27" fmla="*/ 241821 h 1066"/>
              <a:gd name="T28" fmla="*/ 351770 w 1154"/>
              <a:gd name="T29" fmla="*/ 246867 h 1066"/>
              <a:gd name="T30" fmla="*/ 315007 w 1154"/>
              <a:gd name="T31" fmla="*/ 219117 h 1066"/>
              <a:gd name="T32" fmla="*/ 297347 w 1154"/>
              <a:gd name="T33" fmla="*/ 222721 h 1066"/>
              <a:gd name="T34" fmla="*/ 287615 w 1154"/>
              <a:gd name="T35" fmla="*/ 160013 h 1066"/>
              <a:gd name="T36" fmla="*/ 138401 w 1154"/>
              <a:gd name="T37" fmla="*/ 192448 h 1066"/>
              <a:gd name="T38" fmla="*/ 114974 w 1154"/>
              <a:gd name="T39" fmla="*/ 319305 h 1066"/>
              <a:gd name="T40" fmla="*/ 105603 w 1154"/>
              <a:gd name="T41" fmla="*/ 316422 h 1066"/>
              <a:gd name="T42" fmla="*/ 90465 w 1154"/>
              <a:gd name="T43" fmla="*/ 291555 h 1066"/>
              <a:gd name="T44" fmla="*/ 68480 w 1154"/>
              <a:gd name="T45" fmla="*/ 238217 h 1066"/>
              <a:gd name="T46" fmla="*/ 64876 w 1154"/>
              <a:gd name="T47" fmla="*/ 185240 h 1066"/>
              <a:gd name="T48" fmla="*/ 75328 w 1154"/>
              <a:gd name="T49" fmla="*/ 140552 h 1066"/>
              <a:gd name="T50" fmla="*/ 104161 w 1154"/>
              <a:gd name="T51" fmla="*/ 101990 h 1066"/>
              <a:gd name="T52" fmla="*/ 158945 w 1154"/>
              <a:gd name="T53" fmla="*/ 74240 h 1066"/>
              <a:gd name="T54" fmla="*/ 247969 w 1154"/>
              <a:gd name="T55" fmla="*/ 64149 h 1066"/>
              <a:gd name="T56" fmla="*/ 287615 w 1154"/>
              <a:gd name="T57" fmla="*/ 16218 h 1066"/>
              <a:gd name="T58" fmla="*/ 303834 w 1154"/>
              <a:gd name="T59" fmla="*/ 0 h 1066"/>
              <a:gd name="T60" fmla="*/ 410879 w 1154"/>
              <a:gd name="T61" fmla="*/ 100549 h 1066"/>
              <a:gd name="T62" fmla="*/ 410879 w 1154"/>
              <a:gd name="T63" fmla="*/ 123253 h 10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54" h="1066">
                <a:moveTo>
                  <a:pt x="976" y="685"/>
                </a:moveTo>
                <a:lnTo>
                  <a:pt x="976" y="865"/>
                </a:lnTo>
                <a:cubicBezTo>
                  <a:pt x="976" y="920"/>
                  <a:pt x="956" y="967"/>
                  <a:pt x="917" y="1006"/>
                </a:cubicBezTo>
                <a:cubicBezTo>
                  <a:pt x="878" y="1045"/>
                  <a:pt x="831" y="1065"/>
                  <a:pt x="776" y="1065"/>
                </a:cubicBezTo>
                <a:lnTo>
                  <a:pt x="200" y="1065"/>
                </a:lnTo>
                <a:cubicBezTo>
                  <a:pt x="145" y="1065"/>
                  <a:pt x="98" y="1045"/>
                  <a:pt x="59" y="1006"/>
                </a:cubicBezTo>
                <a:cubicBezTo>
                  <a:pt x="20" y="967"/>
                  <a:pt x="0" y="920"/>
                  <a:pt x="0" y="865"/>
                </a:cubicBezTo>
                <a:lnTo>
                  <a:pt x="0" y="288"/>
                </a:lnTo>
                <a:cubicBezTo>
                  <a:pt x="0" y="233"/>
                  <a:pt x="20" y="186"/>
                  <a:pt x="59" y="147"/>
                </a:cubicBezTo>
                <a:cubicBezTo>
                  <a:pt x="98" y="108"/>
                  <a:pt x="145" y="89"/>
                  <a:pt x="200" y="89"/>
                </a:cubicBezTo>
                <a:lnTo>
                  <a:pt x="376" y="89"/>
                </a:lnTo>
                <a:cubicBezTo>
                  <a:pt x="382" y="89"/>
                  <a:pt x="388" y="91"/>
                  <a:pt x="392" y="95"/>
                </a:cubicBezTo>
                <a:cubicBezTo>
                  <a:pt x="396" y="100"/>
                  <a:pt x="398" y="105"/>
                  <a:pt x="398" y="111"/>
                </a:cubicBezTo>
                <a:cubicBezTo>
                  <a:pt x="398" y="124"/>
                  <a:pt x="392" y="131"/>
                  <a:pt x="380" y="133"/>
                </a:cubicBezTo>
                <a:cubicBezTo>
                  <a:pt x="345" y="145"/>
                  <a:pt x="314" y="159"/>
                  <a:pt x="288" y="175"/>
                </a:cubicBezTo>
                <a:cubicBezTo>
                  <a:pt x="284" y="177"/>
                  <a:pt x="280" y="178"/>
                  <a:pt x="277" y="178"/>
                </a:cubicBezTo>
                <a:lnTo>
                  <a:pt x="200" y="178"/>
                </a:lnTo>
                <a:cubicBezTo>
                  <a:pt x="169" y="178"/>
                  <a:pt x="143" y="188"/>
                  <a:pt x="121" y="210"/>
                </a:cubicBezTo>
                <a:cubicBezTo>
                  <a:pt x="100" y="232"/>
                  <a:pt x="89" y="258"/>
                  <a:pt x="89" y="288"/>
                </a:cubicBezTo>
                <a:lnTo>
                  <a:pt x="89" y="865"/>
                </a:lnTo>
                <a:cubicBezTo>
                  <a:pt x="89" y="895"/>
                  <a:pt x="100" y="922"/>
                  <a:pt x="121" y="943"/>
                </a:cubicBezTo>
                <a:cubicBezTo>
                  <a:pt x="143" y="965"/>
                  <a:pt x="169" y="976"/>
                  <a:pt x="200" y="976"/>
                </a:cubicBezTo>
                <a:lnTo>
                  <a:pt x="776" y="976"/>
                </a:lnTo>
                <a:cubicBezTo>
                  <a:pt x="807" y="976"/>
                  <a:pt x="833" y="965"/>
                  <a:pt x="854" y="943"/>
                </a:cubicBezTo>
                <a:cubicBezTo>
                  <a:pt x="876" y="922"/>
                  <a:pt x="887" y="895"/>
                  <a:pt x="887" y="865"/>
                </a:cubicBezTo>
                <a:lnTo>
                  <a:pt x="887" y="717"/>
                </a:lnTo>
                <a:cubicBezTo>
                  <a:pt x="887" y="708"/>
                  <a:pt x="891" y="701"/>
                  <a:pt x="899" y="697"/>
                </a:cubicBezTo>
                <a:cubicBezTo>
                  <a:pt x="912" y="691"/>
                  <a:pt x="925" y="682"/>
                  <a:pt x="937" y="671"/>
                </a:cubicBezTo>
                <a:cubicBezTo>
                  <a:pt x="944" y="664"/>
                  <a:pt x="952" y="662"/>
                  <a:pt x="961" y="665"/>
                </a:cubicBezTo>
                <a:cubicBezTo>
                  <a:pt x="971" y="670"/>
                  <a:pt x="976" y="676"/>
                  <a:pt x="976" y="685"/>
                </a:cubicBezTo>
                <a:close/>
                <a:moveTo>
                  <a:pt x="1140" y="342"/>
                </a:moveTo>
                <a:lnTo>
                  <a:pt x="874" y="608"/>
                </a:lnTo>
                <a:cubicBezTo>
                  <a:pt x="866" y="617"/>
                  <a:pt x="855" y="621"/>
                  <a:pt x="843" y="621"/>
                </a:cubicBezTo>
                <a:cubicBezTo>
                  <a:pt x="837" y="621"/>
                  <a:pt x="831" y="620"/>
                  <a:pt x="825" y="618"/>
                </a:cubicBezTo>
                <a:cubicBezTo>
                  <a:pt x="807" y="610"/>
                  <a:pt x="798" y="596"/>
                  <a:pt x="798" y="577"/>
                </a:cubicBezTo>
                <a:lnTo>
                  <a:pt x="798" y="444"/>
                </a:lnTo>
                <a:lnTo>
                  <a:pt x="687" y="444"/>
                </a:lnTo>
                <a:cubicBezTo>
                  <a:pt x="538" y="444"/>
                  <a:pt x="437" y="474"/>
                  <a:pt x="384" y="534"/>
                </a:cubicBezTo>
                <a:cubicBezTo>
                  <a:pt x="329" y="598"/>
                  <a:pt x="312" y="707"/>
                  <a:pt x="333" y="862"/>
                </a:cubicBezTo>
                <a:cubicBezTo>
                  <a:pt x="334" y="873"/>
                  <a:pt x="329" y="881"/>
                  <a:pt x="319" y="886"/>
                </a:cubicBezTo>
                <a:cubicBezTo>
                  <a:pt x="315" y="887"/>
                  <a:pt x="312" y="887"/>
                  <a:pt x="311" y="887"/>
                </a:cubicBezTo>
                <a:cubicBezTo>
                  <a:pt x="303" y="887"/>
                  <a:pt x="297" y="884"/>
                  <a:pt x="293" y="878"/>
                </a:cubicBezTo>
                <a:cubicBezTo>
                  <a:pt x="288" y="872"/>
                  <a:pt x="283" y="865"/>
                  <a:pt x="278" y="857"/>
                </a:cubicBezTo>
                <a:cubicBezTo>
                  <a:pt x="273" y="849"/>
                  <a:pt x="264" y="833"/>
                  <a:pt x="251" y="809"/>
                </a:cubicBezTo>
                <a:cubicBezTo>
                  <a:pt x="237" y="785"/>
                  <a:pt x="225" y="762"/>
                  <a:pt x="216" y="740"/>
                </a:cubicBezTo>
                <a:cubicBezTo>
                  <a:pt x="206" y="718"/>
                  <a:pt x="198" y="692"/>
                  <a:pt x="190" y="661"/>
                </a:cubicBezTo>
                <a:cubicBezTo>
                  <a:pt x="182" y="631"/>
                  <a:pt x="177" y="603"/>
                  <a:pt x="177" y="577"/>
                </a:cubicBezTo>
                <a:cubicBezTo>
                  <a:pt x="177" y="554"/>
                  <a:pt x="178" y="533"/>
                  <a:pt x="180" y="514"/>
                </a:cubicBezTo>
                <a:cubicBezTo>
                  <a:pt x="182" y="494"/>
                  <a:pt x="185" y="473"/>
                  <a:pt x="190" y="451"/>
                </a:cubicBezTo>
                <a:cubicBezTo>
                  <a:pt x="194" y="429"/>
                  <a:pt x="201" y="409"/>
                  <a:pt x="209" y="390"/>
                </a:cubicBezTo>
                <a:cubicBezTo>
                  <a:pt x="217" y="372"/>
                  <a:pt x="228" y="353"/>
                  <a:pt x="242" y="334"/>
                </a:cubicBezTo>
                <a:cubicBezTo>
                  <a:pt x="255" y="315"/>
                  <a:pt x="271" y="298"/>
                  <a:pt x="289" y="283"/>
                </a:cubicBezTo>
                <a:cubicBezTo>
                  <a:pt x="307" y="268"/>
                  <a:pt x="329" y="253"/>
                  <a:pt x="355" y="240"/>
                </a:cubicBezTo>
                <a:cubicBezTo>
                  <a:pt x="380" y="227"/>
                  <a:pt x="409" y="215"/>
                  <a:pt x="441" y="206"/>
                </a:cubicBezTo>
                <a:cubicBezTo>
                  <a:pt x="473" y="197"/>
                  <a:pt x="510" y="190"/>
                  <a:pt x="551" y="185"/>
                </a:cubicBezTo>
                <a:cubicBezTo>
                  <a:pt x="593" y="180"/>
                  <a:pt x="639" y="178"/>
                  <a:pt x="688" y="178"/>
                </a:cubicBezTo>
                <a:lnTo>
                  <a:pt x="798" y="178"/>
                </a:lnTo>
                <a:lnTo>
                  <a:pt x="798" y="45"/>
                </a:lnTo>
                <a:cubicBezTo>
                  <a:pt x="798" y="25"/>
                  <a:pt x="807" y="11"/>
                  <a:pt x="825" y="4"/>
                </a:cubicBezTo>
                <a:cubicBezTo>
                  <a:pt x="831" y="1"/>
                  <a:pt x="837" y="0"/>
                  <a:pt x="843" y="0"/>
                </a:cubicBezTo>
                <a:cubicBezTo>
                  <a:pt x="855" y="0"/>
                  <a:pt x="865" y="5"/>
                  <a:pt x="874" y="13"/>
                </a:cubicBezTo>
                <a:lnTo>
                  <a:pt x="1140" y="279"/>
                </a:lnTo>
                <a:cubicBezTo>
                  <a:pt x="1149" y="288"/>
                  <a:pt x="1153" y="299"/>
                  <a:pt x="1153" y="311"/>
                </a:cubicBezTo>
                <a:cubicBezTo>
                  <a:pt x="1153" y="323"/>
                  <a:pt x="1149" y="333"/>
                  <a:pt x="1140" y="34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8" name="Freeform 67">
            <a:extLst>
              <a:ext uri="{FF2B5EF4-FFF2-40B4-BE49-F238E27FC236}">
                <a16:creationId xmlns:a16="http://schemas.microsoft.com/office/drawing/2014/main" id="{1573FD19-4DE8-871E-FE86-5144CE408114}"/>
              </a:ext>
            </a:extLst>
          </p:cNvPr>
          <p:cNvSpPr>
            <a:spLocks noChangeArrowheads="1"/>
          </p:cNvSpPr>
          <p:nvPr/>
        </p:nvSpPr>
        <p:spPr bwMode="auto">
          <a:xfrm>
            <a:off x="10498931" y="2909887"/>
            <a:ext cx="415925" cy="352425"/>
          </a:xfrm>
          <a:custGeom>
            <a:avLst/>
            <a:gdLst>
              <a:gd name="T0" fmla="*/ 351770 w 1154"/>
              <a:gd name="T1" fmla="*/ 200561 h 977"/>
              <a:gd name="T2" fmla="*/ 351770 w 1154"/>
              <a:gd name="T3" fmla="*/ 279920 h 977"/>
              <a:gd name="T4" fmla="*/ 330505 w 1154"/>
              <a:gd name="T5" fmla="*/ 330782 h 977"/>
              <a:gd name="T6" fmla="*/ 279686 w 1154"/>
              <a:gd name="T7" fmla="*/ 352064 h 977"/>
              <a:gd name="T8" fmla="*/ 72084 w 1154"/>
              <a:gd name="T9" fmla="*/ 352064 h 977"/>
              <a:gd name="T10" fmla="*/ 21265 w 1154"/>
              <a:gd name="T11" fmla="*/ 330782 h 977"/>
              <a:gd name="T12" fmla="*/ 0 w 1154"/>
              <a:gd name="T13" fmla="*/ 279920 h 977"/>
              <a:gd name="T14" fmla="*/ 0 w 1154"/>
              <a:gd name="T15" fmla="*/ 71784 h 977"/>
              <a:gd name="T16" fmla="*/ 21265 w 1154"/>
              <a:gd name="T17" fmla="*/ 20922 h 977"/>
              <a:gd name="T18" fmla="*/ 72084 w 1154"/>
              <a:gd name="T19" fmla="*/ 0 h 977"/>
              <a:gd name="T20" fmla="*/ 279686 w 1154"/>
              <a:gd name="T21" fmla="*/ 0 h 977"/>
              <a:gd name="T22" fmla="*/ 308880 w 1154"/>
              <a:gd name="T23" fmla="*/ 6132 h 977"/>
              <a:gd name="T24" fmla="*/ 313566 w 1154"/>
              <a:gd name="T25" fmla="*/ 11904 h 977"/>
              <a:gd name="T26" fmla="*/ 311403 w 1154"/>
              <a:gd name="T27" fmla="*/ 19118 h 977"/>
              <a:gd name="T28" fmla="*/ 299149 w 1154"/>
              <a:gd name="T29" fmla="*/ 31383 h 977"/>
              <a:gd name="T30" fmla="*/ 293382 w 1154"/>
              <a:gd name="T31" fmla="*/ 33908 h 977"/>
              <a:gd name="T32" fmla="*/ 290859 w 1154"/>
              <a:gd name="T33" fmla="*/ 33547 h 977"/>
              <a:gd name="T34" fmla="*/ 279686 w 1154"/>
              <a:gd name="T35" fmla="*/ 32104 h 977"/>
              <a:gd name="T36" fmla="*/ 72084 w 1154"/>
              <a:gd name="T37" fmla="*/ 32104 h 977"/>
              <a:gd name="T38" fmla="*/ 43611 w 1154"/>
              <a:gd name="T39" fmla="*/ 43647 h 977"/>
              <a:gd name="T40" fmla="*/ 32077 w 1154"/>
              <a:gd name="T41" fmla="*/ 71784 h 977"/>
              <a:gd name="T42" fmla="*/ 32077 w 1154"/>
              <a:gd name="T43" fmla="*/ 279920 h 977"/>
              <a:gd name="T44" fmla="*/ 43611 w 1154"/>
              <a:gd name="T45" fmla="*/ 308056 h 977"/>
              <a:gd name="T46" fmla="*/ 72084 w 1154"/>
              <a:gd name="T47" fmla="*/ 319960 h 977"/>
              <a:gd name="T48" fmla="*/ 279686 w 1154"/>
              <a:gd name="T49" fmla="*/ 319960 h 977"/>
              <a:gd name="T50" fmla="*/ 308159 w 1154"/>
              <a:gd name="T51" fmla="*/ 308056 h 977"/>
              <a:gd name="T52" fmla="*/ 319693 w 1154"/>
              <a:gd name="T53" fmla="*/ 279920 h 977"/>
              <a:gd name="T54" fmla="*/ 319693 w 1154"/>
              <a:gd name="T55" fmla="*/ 216433 h 977"/>
              <a:gd name="T56" fmla="*/ 321855 w 1154"/>
              <a:gd name="T57" fmla="*/ 211022 h 977"/>
              <a:gd name="T58" fmla="*/ 338074 w 1154"/>
              <a:gd name="T59" fmla="*/ 194790 h 977"/>
              <a:gd name="T60" fmla="*/ 343841 w 1154"/>
              <a:gd name="T61" fmla="*/ 192265 h 977"/>
              <a:gd name="T62" fmla="*/ 346724 w 1154"/>
              <a:gd name="T63" fmla="*/ 193347 h 977"/>
              <a:gd name="T64" fmla="*/ 351770 w 1154"/>
              <a:gd name="T65" fmla="*/ 200561 h 977"/>
              <a:gd name="T66" fmla="*/ 409437 w 1154"/>
              <a:gd name="T67" fmla="*/ 78277 h 977"/>
              <a:gd name="T68" fmla="*/ 206160 w 1154"/>
              <a:gd name="T69" fmla="*/ 281724 h 977"/>
              <a:gd name="T70" fmla="*/ 191744 w 1154"/>
              <a:gd name="T71" fmla="*/ 287495 h 977"/>
              <a:gd name="T72" fmla="*/ 177687 w 1154"/>
              <a:gd name="T73" fmla="*/ 281724 h 977"/>
              <a:gd name="T74" fmla="*/ 70282 w 1154"/>
              <a:gd name="T75" fmla="*/ 174229 h 977"/>
              <a:gd name="T76" fmla="*/ 64155 w 1154"/>
              <a:gd name="T77" fmla="*/ 159800 h 977"/>
              <a:gd name="T78" fmla="*/ 70282 w 1154"/>
              <a:gd name="T79" fmla="*/ 145732 h 977"/>
              <a:gd name="T80" fmla="*/ 97674 w 1154"/>
              <a:gd name="T81" fmla="*/ 118317 h 977"/>
              <a:gd name="T82" fmla="*/ 112091 w 1154"/>
              <a:gd name="T83" fmla="*/ 112184 h 977"/>
              <a:gd name="T84" fmla="*/ 126147 w 1154"/>
              <a:gd name="T85" fmla="*/ 118317 h 977"/>
              <a:gd name="T86" fmla="*/ 191744 w 1154"/>
              <a:gd name="T87" fmla="*/ 183968 h 977"/>
              <a:gd name="T88" fmla="*/ 353572 w 1154"/>
              <a:gd name="T89" fmla="*/ 22365 h 977"/>
              <a:gd name="T90" fmla="*/ 367629 w 1154"/>
              <a:gd name="T91" fmla="*/ 16232 h 977"/>
              <a:gd name="T92" fmla="*/ 382045 w 1154"/>
              <a:gd name="T93" fmla="*/ 22365 h 977"/>
              <a:gd name="T94" fmla="*/ 409437 w 1154"/>
              <a:gd name="T95" fmla="*/ 49780 h 977"/>
              <a:gd name="T96" fmla="*/ 415565 w 1154"/>
              <a:gd name="T97" fmla="*/ 63848 h 977"/>
              <a:gd name="T98" fmla="*/ 409437 w 1154"/>
              <a:gd name="T99" fmla="*/ 78277 h 97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54" h="977">
                <a:moveTo>
                  <a:pt x="976" y="556"/>
                </a:moveTo>
                <a:lnTo>
                  <a:pt x="976" y="776"/>
                </a:lnTo>
                <a:cubicBezTo>
                  <a:pt x="976" y="831"/>
                  <a:pt x="956" y="878"/>
                  <a:pt x="917" y="917"/>
                </a:cubicBezTo>
                <a:cubicBezTo>
                  <a:pt x="878" y="956"/>
                  <a:pt x="831" y="976"/>
                  <a:pt x="776" y="976"/>
                </a:cubicBezTo>
                <a:lnTo>
                  <a:pt x="200" y="976"/>
                </a:lnTo>
                <a:cubicBezTo>
                  <a:pt x="145" y="976"/>
                  <a:pt x="98" y="956"/>
                  <a:pt x="59" y="917"/>
                </a:cubicBezTo>
                <a:cubicBezTo>
                  <a:pt x="20" y="878"/>
                  <a:pt x="0" y="831"/>
                  <a:pt x="0" y="776"/>
                </a:cubicBezTo>
                <a:lnTo>
                  <a:pt x="0" y="199"/>
                </a:lnTo>
                <a:cubicBezTo>
                  <a:pt x="0" y="144"/>
                  <a:pt x="20" y="97"/>
                  <a:pt x="59" y="58"/>
                </a:cubicBezTo>
                <a:cubicBezTo>
                  <a:pt x="98" y="19"/>
                  <a:pt x="145" y="0"/>
                  <a:pt x="200" y="0"/>
                </a:cubicBezTo>
                <a:lnTo>
                  <a:pt x="776" y="0"/>
                </a:lnTo>
                <a:cubicBezTo>
                  <a:pt x="805" y="0"/>
                  <a:pt x="832" y="6"/>
                  <a:pt x="857" y="17"/>
                </a:cubicBezTo>
                <a:cubicBezTo>
                  <a:pt x="864" y="20"/>
                  <a:pt x="868" y="26"/>
                  <a:pt x="870" y="33"/>
                </a:cubicBezTo>
                <a:cubicBezTo>
                  <a:pt x="871" y="41"/>
                  <a:pt x="869" y="48"/>
                  <a:pt x="864" y="53"/>
                </a:cubicBezTo>
                <a:lnTo>
                  <a:pt x="830" y="87"/>
                </a:lnTo>
                <a:cubicBezTo>
                  <a:pt x="825" y="92"/>
                  <a:pt x="820" y="94"/>
                  <a:pt x="814" y="94"/>
                </a:cubicBezTo>
                <a:cubicBezTo>
                  <a:pt x="812" y="94"/>
                  <a:pt x="810" y="94"/>
                  <a:pt x="807" y="93"/>
                </a:cubicBezTo>
                <a:cubicBezTo>
                  <a:pt x="797" y="90"/>
                  <a:pt x="786" y="89"/>
                  <a:pt x="776" y="89"/>
                </a:cubicBezTo>
                <a:lnTo>
                  <a:pt x="200" y="89"/>
                </a:lnTo>
                <a:cubicBezTo>
                  <a:pt x="169" y="89"/>
                  <a:pt x="143" y="99"/>
                  <a:pt x="121" y="121"/>
                </a:cubicBezTo>
                <a:cubicBezTo>
                  <a:pt x="100" y="143"/>
                  <a:pt x="89" y="169"/>
                  <a:pt x="89" y="199"/>
                </a:cubicBezTo>
                <a:lnTo>
                  <a:pt x="89" y="776"/>
                </a:lnTo>
                <a:cubicBezTo>
                  <a:pt x="89" y="806"/>
                  <a:pt x="100" y="833"/>
                  <a:pt x="121" y="854"/>
                </a:cubicBezTo>
                <a:cubicBezTo>
                  <a:pt x="143" y="876"/>
                  <a:pt x="169" y="887"/>
                  <a:pt x="200" y="887"/>
                </a:cubicBezTo>
                <a:lnTo>
                  <a:pt x="776" y="887"/>
                </a:lnTo>
                <a:cubicBezTo>
                  <a:pt x="807" y="887"/>
                  <a:pt x="833" y="876"/>
                  <a:pt x="855" y="854"/>
                </a:cubicBezTo>
                <a:cubicBezTo>
                  <a:pt x="876" y="833"/>
                  <a:pt x="887" y="806"/>
                  <a:pt x="887" y="776"/>
                </a:cubicBezTo>
                <a:lnTo>
                  <a:pt x="887" y="600"/>
                </a:lnTo>
                <a:cubicBezTo>
                  <a:pt x="887" y="594"/>
                  <a:pt x="889" y="589"/>
                  <a:pt x="893" y="585"/>
                </a:cubicBezTo>
                <a:lnTo>
                  <a:pt x="938" y="540"/>
                </a:lnTo>
                <a:cubicBezTo>
                  <a:pt x="942" y="536"/>
                  <a:pt x="948" y="533"/>
                  <a:pt x="954" y="533"/>
                </a:cubicBezTo>
                <a:cubicBezTo>
                  <a:pt x="956" y="533"/>
                  <a:pt x="959" y="534"/>
                  <a:pt x="962" y="536"/>
                </a:cubicBezTo>
                <a:cubicBezTo>
                  <a:pt x="971" y="539"/>
                  <a:pt x="976" y="546"/>
                  <a:pt x="976" y="556"/>
                </a:cubicBezTo>
                <a:close/>
                <a:moveTo>
                  <a:pt x="1136" y="217"/>
                </a:moveTo>
                <a:lnTo>
                  <a:pt x="572" y="781"/>
                </a:lnTo>
                <a:cubicBezTo>
                  <a:pt x="561" y="792"/>
                  <a:pt x="548" y="797"/>
                  <a:pt x="532" y="797"/>
                </a:cubicBezTo>
                <a:cubicBezTo>
                  <a:pt x="517" y="797"/>
                  <a:pt x="504" y="792"/>
                  <a:pt x="493" y="781"/>
                </a:cubicBezTo>
                <a:lnTo>
                  <a:pt x="195" y="483"/>
                </a:lnTo>
                <a:cubicBezTo>
                  <a:pt x="184" y="472"/>
                  <a:pt x="178" y="459"/>
                  <a:pt x="178" y="443"/>
                </a:cubicBezTo>
                <a:cubicBezTo>
                  <a:pt x="178" y="428"/>
                  <a:pt x="184" y="415"/>
                  <a:pt x="195" y="404"/>
                </a:cubicBezTo>
                <a:lnTo>
                  <a:pt x="271" y="328"/>
                </a:lnTo>
                <a:cubicBezTo>
                  <a:pt x="282" y="317"/>
                  <a:pt x="295" y="311"/>
                  <a:pt x="311" y="311"/>
                </a:cubicBezTo>
                <a:cubicBezTo>
                  <a:pt x="326" y="311"/>
                  <a:pt x="339" y="317"/>
                  <a:pt x="350" y="328"/>
                </a:cubicBezTo>
                <a:lnTo>
                  <a:pt x="532" y="510"/>
                </a:lnTo>
                <a:lnTo>
                  <a:pt x="981" y="62"/>
                </a:lnTo>
                <a:cubicBezTo>
                  <a:pt x="992" y="51"/>
                  <a:pt x="1005" y="45"/>
                  <a:pt x="1020" y="45"/>
                </a:cubicBezTo>
                <a:cubicBezTo>
                  <a:pt x="1035" y="45"/>
                  <a:pt x="1049" y="51"/>
                  <a:pt x="1060" y="62"/>
                </a:cubicBezTo>
                <a:lnTo>
                  <a:pt x="1136" y="138"/>
                </a:lnTo>
                <a:cubicBezTo>
                  <a:pt x="1147" y="149"/>
                  <a:pt x="1153" y="161"/>
                  <a:pt x="1153" y="177"/>
                </a:cubicBezTo>
                <a:cubicBezTo>
                  <a:pt x="1153" y="192"/>
                  <a:pt x="1147" y="206"/>
                  <a:pt x="1136" y="21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9" name="Freeform 68">
            <a:extLst>
              <a:ext uri="{FF2B5EF4-FFF2-40B4-BE49-F238E27FC236}">
                <a16:creationId xmlns:a16="http://schemas.microsoft.com/office/drawing/2014/main" id="{79C81625-1BE1-4637-5EC4-CD909A155170}"/>
              </a:ext>
            </a:extLst>
          </p:cNvPr>
          <p:cNvSpPr>
            <a:spLocks noChangeArrowheads="1"/>
          </p:cNvSpPr>
          <p:nvPr/>
        </p:nvSpPr>
        <p:spPr bwMode="auto">
          <a:xfrm>
            <a:off x="11195844" y="2876550"/>
            <a:ext cx="447675" cy="447675"/>
          </a:xfrm>
          <a:custGeom>
            <a:avLst/>
            <a:gdLst>
              <a:gd name="T0" fmla="*/ 447315 w 1242"/>
              <a:gd name="T1" fmla="*/ 223657 h 1243"/>
              <a:gd name="T2" fmla="*/ 442629 w 1242"/>
              <a:gd name="T3" fmla="*/ 234822 h 1243"/>
              <a:gd name="T4" fmla="*/ 378830 w 1242"/>
              <a:gd name="T5" fmla="*/ 298930 h 1243"/>
              <a:gd name="T6" fmla="*/ 367656 w 1242"/>
              <a:gd name="T7" fmla="*/ 303612 h 1243"/>
              <a:gd name="T8" fmla="*/ 356121 w 1242"/>
              <a:gd name="T9" fmla="*/ 298930 h 1243"/>
              <a:gd name="T10" fmla="*/ 351436 w 1242"/>
              <a:gd name="T11" fmla="*/ 287405 h 1243"/>
              <a:gd name="T12" fmla="*/ 351436 w 1242"/>
              <a:gd name="T13" fmla="*/ 255711 h 1243"/>
              <a:gd name="T14" fmla="*/ 255557 w 1242"/>
              <a:gd name="T15" fmla="*/ 255711 h 1243"/>
              <a:gd name="T16" fmla="*/ 255557 w 1242"/>
              <a:gd name="T17" fmla="*/ 351513 h 1243"/>
              <a:gd name="T18" fmla="*/ 287637 w 1242"/>
              <a:gd name="T19" fmla="*/ 351513 h 1243"/>
              <a:gd name="T20" fmla="*/ 298810 w 1242"/>
              <a:gd name="T21" fmla="*/ 356195 h 1243"/>
              <a:gd name="T22" fmla="*/ 303496 w 1242"/>
              <a:gd name="T23" fmla="*/ 367360 h 1243"/>
              <a:gd name="T24" fmla="*/ 298810 w 1242"/>
              <a:gd name="T25" fmla="*/ 378525 h 1243"/>
              <a:gd name="T26" fmla="*/ 235011 w 1242"/>
              <a:gd name="T27" fmla="*/ 442633 h 1243"/>
              <a:gd name="T28" fmla="*/ 223477 w 1242"/>
              <a:gd name="T29" fmla="*/ 447315 h 1243"/>
              <a:gd name="T30" fmla="*/ 212303 w 1242"/>
              <a:gd name="T31" fmla="*/ 442633 h 1243"/>
              <a:gd name="T32" fmla="*/ 148504 w 1242"/>
              <a:gd name="T33" fmla="*/ 378525 h 1243"/>
              <a:gd name="T34" fmla="*/ 143818 w 1242"/>
              <a:gd name="T35" fmla="*/ 367360 h 1243"/>
              <a:gd name="T36" fmla="*/ 148504 w 1242"/>
              <a:gd name="T37" fmla="*/ 356195 h 1243"/>
              <a:gd name="T38" fmla="*/ 159678 w 1242"/>
              <a:gd name="T39" fmla="*/ 351513 h 1243"/>
              <a:gd name="T40" fmla="*/ 191758 w 1242"/>
              <a:gd name="T41" fmla="*/ 351513 h 1243"/>
              <a:gd name="T42" fmla="*/ 191758 w 1242"/>
              <a:gd name="T43" fmla="*/ 255711 h 1243"/>
              <a:gd name="T44" fmla="*/ 95879 w 1242"/>
              <a:gd name="T45" fmla="*/ 255711 h 1243"/>
              <a:gd name="T46" fmla="*/ 95879 w 1242"/>
              <a:gd name="T47" fmla="*/ 287405 h 1243"/>
              <a:gd name="T48" fmla="*/ 90833 w 1242"/>
              <a:gd name="T49" fmla="*/ 298930 h 1243"/>
              <a:gd name="T50" fmla="*/ 79659 w 1242"/>
              <a:gd name="T51" fmla="*/ 303612 h 1243"/>
              <a:gd name="T52" fmla="*/ 68485 w 1242"/>
              <a:gd name="T53" fmla="*/ 298930 h 1243"/>
              <a:gd name="T54" fmla="*/ 4686 w 1242"/>
              <a:gd name="T55" fmla="*/ 234822 h 1243"/>
              <a:gd name="T56" fmla="*/ 0 w 1242"/>
              <a:gd name="T57" fmla="*/ 223657 h 1243"/>
              <a:gd name="T58" fmla="*/ 4686 w 1242"/>
              <a:gd name="T59" fmla="*/ 212493 h 1243"/>
              <a:gd name="T60" fmla="*/ 68485 w 1242"/>
              <a:gd name="T61" fmla="*/ 148385 h 1243"/>
              <a:gd name="T62" fmla="*/ 79659 w 1242"/>
              <a:gd name="T63" fmla="*/ 143703 h 1243"/>
              <a:gd name="T64" fmla="*/ 90833 w 1242"/>
              <a:gd name="T65" fmla="*/ 148385 h 1243"/>
              <a:gd name="T66" fmla="*/ 95879 w 1242"/>
              <a:gd name="T67" fmla="*/ 159910 h 1243"/>
              <a:gd name="T68" fmla="*/ 95879 w 1242"/>
              <a:gd name="T69" fmla="*/ 191603 h 1243"/>
              <a:gd name="T70" fmla="*/ 191758 w 1242"/>
              <a:gd name="T71" fmla="*/ 191603 h 1243"/>
              <a:gd name="T72" fmla="*/ 191758 w 1242"/>
              <a:gd name="T73" fmla="*/ 95802 h 1243"/>
              <a:gd name="T74" fmla="*/ 159678 w 1242"/>
              <a:gd name="T75" fmla="*/ 95802 h 1243"/>
              <a:gd name="T76" fmla="*/ 148504 w 1242"/>
              <a:gd name="T77" fmla="*/ 91120 h 1243"/>
              <a:gd name="T78" fmla="*/ 143818 w 1242"/>
              <a:gd name="T79" fmla="*/ 79955 h 1243"/>
              <a:gd name="T80" fmla="*/ 148504 w 1242"/>
              <a:gd name="T81" fmla="*/ 68790 h 1243"/>
              <a:gd name="T82" fmla="*/ 212303 w 1242"/>
              <a:gd name="T83" fmla="*/ 4682 h 1243"/>
              <a:gd name="T84" fmla="*/ 223477 w 1242"/>
              <a:gd name="T85" fmla="*/ 0 h 1243"/>
              <a:gd name="T86" fmla="*/ 235011 w 1242"/>
              <a:gd name="T87" fmla="*/ 4682 h 1243"/>
              <a:gd name="T88" fmla="*/ 298810 w 1242"/>
              <a:gd name="T89" fmla="*/ 68790 h 1243"/>
              <a:gd name="T90" fmla="*/ 303496 w 1242"/>
              <a:gd name="T91" fmla="*/ 79955 h 1243"/>
              <a:gd name="T92" fmla="*/ 298810 w 1242"/>
              <a:gd name="T93" fmla="*/ 91120 h 1243"/>
              <a:gd name="T94" fmla="*/ 287637 w 1242"/>
              <a:gd name="T95" fmla="*/ 95802 h 1243"/>
              <a:gd name="T96" fmla="*/ 255557 w 1242"/>
              <a:gd name="T97" fmla="*/ 95802 h 1243"/>
              <a:gd name="T98" fmla="*/ 255557 w 1242"/>
              <a:gd name="T99" fmla="*/ 191603 h 1243"/>
              <a:gd name="T100" fmla="*/ 351436 w 1242"/>
              <a:gd name="T101" fmla="*/ 191603 h 1243"/>
              <a:gd name="T102" fmla="*/ 351436 w 1242"/>
              <a:gd name="T103" fmla="*/ 159910 h 1243"/>
              <a:gd name="T104" fmla="*/ 356121 w 1242"/>
              <a:gd name="T105" fmla="*/ 148385 h 1243"/>
              <a:gd name="T106" fmla="*/ 367656 w 1242"/>
              <a:gd name="T107" fmla="*/ 143703 h 1243"/>
              <a:gd name="T108" fmla="*/ 378830 w 1242"/>
              <a:gd name="T109" fmla="*/ 148385 h 1243"/>
              <a:gd name="T110" fmla="*/ 442629 w 1242"/>
              <a:gd name="T111" fmla="*/ 212493 h 1243"/>
              <a:gd name="T112" fmla="*/ 447315 w 1242"/>
              <a:gd name="T113" fmla="*/ 223657 h 12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242" h="1243">
                <a:moveTo>
                  <a:pt x="1241" y="621"/>
                </a:moveTo>
                <a:cubicBezTo>
                  <a:pt x="1241" y="633"/>
                  <a:pt x="1237" y="643"/>
                  <a:pt x="1228" y="652"/>
                </a:cubicBezTo>
                <a:lnTo>
                  <a:pt x="1051" y="830"/>
                </a:lnTo>
                <a:cubicBezTo>
                  <a:pt x="1042" y="838"/>
                  <a:pt x="1032" y="843"/>
                  <a:pt x="1020" y="843"/>
                </a:cubicBezTo>
                <a:cubicBezTo>
                  <a:pt x="1008" y="843"/>
                  <a:pt x="997" y="838"/>
                  <a:pt x="988" y="830"/>
                </a:cubicBezTo>
                <a:cubicBezTo>
                  <a:pt x="980" y="821"/>
                  <a:pt x="975" y="810"/>
                  <a:pt x="975" y="798"/>
                </a:cubicBezTo>
                <a:lnTo>
                  <a:pt x="975" y="710"/>
                </a:lnTo>
                <a:lnTo>
                  <a:pt x="709" y="710"/>
                </a:lnTo>
                <a:lnTo>
                  <a:pt x="709" y="976"/>
                </a:lnTo>
                <a:lnTo>
                  <a:pt x="798" y="976"/>
                </a:lnTo>
                <a:cubicBezTo>
                  <a:pt x="810" y="976"/>
                  <a:pt x="820" y="980"/>
                  <a:pt x="829" y="989"/>
                </a:cubicBezTo>
                <a:cubicBezTo>
                  <a:pt x="838" y="998"/>
                  <a:pt x="842" y="1008"/>
                  <a:pt x="842" y="1020"/>
                </a:cubicBezTo>
                <a:cubicBezTo>
                  <a:pt x="842" y="1032"/>
                  <a:pt x="838" y="1043"/>
                  <a:pt x="829" y="1051"/>
                </a:cubicBezTo>
                <a:lnTo>
                  <a:pt x="652" y="1229"/>
                </a:lnTo>
                <a:cubicBezTo>
                  <a:pt x="643" y="1238"/>
                  <a:pt x="632" y="1242"/>
                  <a:pt x="620" y="1242"/>
                </a:cubicBezTo>
                <a:cubicBezTo>
                  <a:pt x="608" y="1242"/>
                  <a:pt x="598" y="1238"/>
                  <a:pt x="589" y="1229"/>
                </a:cubicBezTo>
                <a:lnTo>
                  <a:pt x="412" y="1051"/>
                </a:lnTo>
                <a:cubicBezTo>
                  <a:pt x="403" y="1043"/>
                  <a:pt x="399" y="1032"/>
                  <a:pt x="399" y="1020"/>
                </a:cubicBezTo>
                <a:cubicBezTo>
                  <a:pt x="399" y="1008"/>
                  <a:pt x="403" y="998"/>
                  <a:pt x="412" y="989"/>
                </a:cubicBezTo>
                <a:cubicBezTo>
                  <a:pt x="421" y="980"/>
                  <a:pt x="431" y="976"/>
                  <a:pt x="443" y="976"/>
                </a:cubicBezTo>
                <a:lnTo>
                  <a:pt x="532" y="976"/>
                </a:lnTo>
                <a:lnTo>
                  <a:pt x="532" y="710"/>
                </a:lnTo>
                <a:lnTo>
                  <a:pt x="266" y="710"/>
                </a:lnTo>
                <a:lnTo>
                  <a:pt x="266" y="798"/>
                </a:lnTo>
                <a:cubicBezTo>
                  <a:pt x="266" y="810"/>
                  <a:pt x="261" y="821"/>
                  <a:pt x="252" y="830"/>
                </a:cubicBezTo>
                <a:cubicBezTo>
                  <a:pt x="244" y="838"/>
                  <a:pt x="233" y="843"/>
                  <a:pt x="221" y="843"/>
                </a:cubicBezTo>
                <a:cubicBezTo>
                  <a:pt x="209" y="843"/>
                  <a:pt x="199" y="838"/>
                  <a:pt x="190" y="830"/>
                </a:cubicBezTo>
                <a:lnTo>
                  <a:pt x="13" y="652"/>
                </a:lnTo>
                <a:cubicBezTo>
                  <a:pt x="4" y="643"/>
                  <a:pt x="0" y="633"/>
                  <a:pt x="0" y="621"/>
                </a:cubicBezTo>
                <a:cubicBezTo>
                  <a:pt x="0" y="609"/>
                  <a:pt x="4" y="599"/>
                  <a:pt x="13" y="590"/>
                </a:cubicBezTo>
                <a:lnTo>
                  <a:pt x="190" y="412"/>
                </a:lnTo>
                <a:cubicBezTo>
                  <a:pt x="199" y="404"/>
                  <a:pt x="209" y="399"/>
                  <a:pt x="221" y="399"/>
                </a:cubicBezTo>
                <a:cubicBezTo>
                  <a:pt x="233" y="399"/>
                  <a:pt x="244" y="404"/>
                  <a:pt x="252" y="412"/>
                </a:cubicBezTo>
                <a:cubicBezTo>
                  <a:pt x="261" y="421"/>
                  <a:pt x="266" y="432"/>
                  <a:pt x="266" y="444"/>
                </a:cubicBezTo>
                <a:lnTo>
                  <a:pt x="266" y="532"/>
                </a:lnTo>
                <a:lnTo>
                  <a:pt x="532" y="532"/>
                </a:lnTo>
                <a:lnTo>
                  <a:pt x="532" y="266"/>
                </a:lnTo>
                <a:lnTo>
                  <a:pt x="443" y="266"/>
                </a:lnTo>
                <a:cubicBezTo>
                  <a:pt x="431" y="266"/>
                  <a:pt x="421" y="262"/>
                  <a:pt x="412" y="253"/>
                </a:cubicBezTo>
                <a:cubicBezTo>
                  <a:pt x="403" y="244"/>
                  <a:pt x="399" y="234"/>
                  <a:pt x="399" y="222"/>
                </a:cubicBezTo>
                <a:cubicBezTo>
                  <a:pt x="399" y="210"/>
                  <a:pt x="403" y="200"/>
                  <a:pt x="412" y="191"/>
                </a:cubicBezTo>
                <a:lnTo>
                  <a:pt x="589" y="13"/>
                </a:lnTo>
                <a:cubicBezTo>
                  <a:pt x="598" y="5"/>
                  <a:pt x="608" y="0"/>
                  <a:pt x="620" y="0"/>
                </a:cubicBezTo>
                <a:cubicBezTo>
                  <a:pt x="632" y="0"/>
                  <a:pt x="643" y="5"/>
                  <a:pt x="652" y="13"/>
                </a:cubicBezTo>
                <a:lnTo>
                  <a:pt x="829" y="191"/>
                </a:lnTo>
                <a:cubicBezTo>
                  <a:pt x="838" y="200"/>
                  <a:pt x="842" y="210"/>
                  <a:pt x="842" y="222"/>
                </a:cubicBezTo>
                <a:cubicBezTo>
                  <a:pt x="842" y="234"/>
                  <a:pt x="838" y="244"/>
                  <a:pt x="829" y="253"/>
                </a:cubicBezTo>
                <a:cubicBezTo>
                  <a:pt x="820" y="262"/>
                  <a:pt x="810" y="266"/>
                  <a:pt x="798" y="266"/>
                </a:cubicBezTo>
                <a:lnTo>
                  <a:pt x="709" y="266"/>
                </a:lnTo>
                <a:lnTo>
                  <a:pt x="709" y="532"/>
                </a:lnTo>
                <a:lnTo>
                  <a:pt x="975" y="532"/>
                </a:lnTo>
                <a:lnTo>
                  <a:pt x="975" y="444"/>
                </a:lnTo>
                <a:cubicBezTo>
                  <a:pt x="975" y="432"/>
                  <a:pt x="980" y="421"/>
                  <a:pt x="988" y="412"/>
                </a:cubicBezTo>
                <a:cubicBezTo>
                  <a:pt x="997" y="404"/>
                  <a:pt x="1008" y="399"/>
                  <a:pt x="1020" y="399"/>
                </a:cubicBezTo>
                <a:cubicBezTo>
                  <a:pt x="1032" y="399"/>
                  <a:pt x="1042" y="404"/>
                  <a:pt x="1051" y="412"/>
                </a:cubicBezTo>
                <a:lnTo>
                  <a:pt x="1228" y="590"/>
                </a:lnTo>
                <a:cubicBezTo>
                  <a:pt x="1237" y="599"/>
                  <a:pt x="1241" y="609"/>
                  <a:pt x="1241" y="621"/>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0" name="Freeform 69">
            <a:extLst>
              <a:ext uri="{FF2B5EF4-FFF2-40B4-BE49-F238E27FC236}">
                <a16:creationId xmlns:a16="http://schemas.microsoft.com/office/drawing/2014/main" id="{BACD7603-E0C6-1C28-2E6C-7E295011663F}"/>
              </a:ext>
            </a:extLst>
          </p:cNvPr>
          <p:cNvSpPr>
            <a:spLocks noChangeArrowheads="1"/>
          </p:cNvSpPr>
          <p:nvPr/>
        </p:nvSpPr>
        <p:spPr bwMode="auto">
          <a:xfrm>
            <a:off x="11924506" y="2908300"/>
            <a:ext cx="255588" cy="385762"/>
          </a:xfrm>
          <a:custGeom>
            <a:avLst/>
            <a:gdLst>
              <a:gd name="T0" fmla="*/ 244069 w 710"/>
              <a:gd name="T1" fmla="*/ 4322 h 1071"/>
              <a:gd name="T2" fmla="*/ 251988 w 710"/>
              <a:gd name="T3" fmla="*/ 1081 h 1071"/>
              <a:gd name="T4" fmla="*/ 255228 w 710"/>
              <a:gd name="T5" fmla="*/ 9005 h 1071"/>
              <a:gd name="T6" fmla="*/ 255228 w 710"/>
              <a:gd name="T7" fmla="*/ 376397 h 1071"/>
              <a:gd name="T8" fmla="*/ 251988 w 710"/>
              <a:gd name="T9" fmla="*/ 384321 h 1071"/>
              <a:gd name="T10" fmla="*/ 244069 w 710"/>
              <a:gd name="T11" fmla="*/ 381080 h 1071"/>
              <a:gd name="T12" fmla="*/ 66957 w 710"/>
              <a:gd name="T13" fmla="*/ 203867 h 1071"/>
              <a:gd name="T14" fmla="*/ 63717 w 710"/>
              <a:gd name="T15" fmla="*/ 199184 h 1071"/>
              <a:gd name="T16" fmla="*/ 63717 w 710"/>
              <a:gd name="T17" fmla="*/ 368473 h 1071"/>
              <a:gd name="T18" fmla="*/ 59037 w 710"/>
              <a:gd name="T19" fmla="*/ 379639 h 1071"/>
              <a:gd name="T20" fmla="*/ 47878 w 710"/>
              <a:gd name="T21" fmla="*/ 384321 h 1071"/>
              <a:gd name="T22" fmla="*/ 15839 w 710"/>
              <a:gd name="T23" fmla="*/ 384321 h 1071"/>
              <a:gd name="T24" fmla="*/ 4680 w 710"/>
              <a:gd name="T25" fmla="*/ 379639 h 1071"/>
              <a:gd name="T26" fmla="*/ 0 w 710"/>
              <a:gd name="T27" fmla="*/ 368473 h 1071"/>
              <a:gd name="T28" fmla="*/ 0 w 710"/>
              <a:gd name="T29" fmla="*/ 16929 h 1071"/>
              <a:gd name="T30" fmla="*/ 4680 w 710"/>
              <a:gd name="T31" fmla="*/ 5763 h 1071"/>
              <a:gd name="T32" fmla="*/ 15839 w 710"/>
              <a:gd name="T33" fmla="*/ 1081 h 1071"/>
              <a:gd name="T34" fmla="*/ 47878 w 710"/>
              <a:gd name="T35" fmla="*/ 1081 h 1071"/>
              <a:gd name="T36" fmla="*/ 59037 w 710"/>
              <a:gd name="T37" fmla="*/ 5763 h 1071"/>
              <a:gd name="T38" fmla="*/ 63717 w 710"/>
              <a:gd name="T39" fmla="*/ 16929 h 1071"/>
              <a:gd name="T40" fmla="*/ 63717 w 710"/>
              <a:gd name="T41" fmla="*/ 186218 h 1071"/>
              <a:gd name="T42" fmla="*/ 66957 w 710"/>
              <a:gd name="T43" fmla="*/ 181535 h 1071"/>
              <a:gd name="T44" fmla="*/ 244069 w 710"/>
              <a:gd name="T45" fmla="*/ 4322 h 10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10" h="1071">
                <a:moveTo>
                  <a:pt x="678" y="12"/>
                </a:moveTo>
                <a:cubicBezTo>
                  <a:pt x="687" y="3"/>
                  <a:pt x="694" y="0"/>
                  <a:pt x="700" y="3"/>
                </a:cubicBezTo>
                <a:cubicBezTo>
                  <a:pt x="706" y="6"/>
                  <a:pt x="709" y="13"/>
                  <a:pt x="709" y="25"/>
                </a:cubicBezTo>
                <a:lnTo>
                  <a:pt x="709" y="1045"/>
                </a:lnTo>
                <a:cubicBezTo>
                  <a:pt x="709" y="1057"/>
                  <a:pt x="706" y="1064"/>
                  <a:pt x="700" y="1067"/>
                </a:cubicBezTo>
                <a:cubicBezTo>
                  <a:pt x="694" y="1070"/>
                  <a:pt x="687" y="1067"/>
                  <a:pt x="678" y="1058"/>
                </a:cubicBezTo>
                <a:lnTo>
                  <a:pt x="186" y="566"/>
                </a:lnTo>
                <a:cubicBezTo>
                  <a:pt x="182" y="562"/>
                  <a:pt x="179" y="558"/>
                  <a:pt x="177" y="553"/>
                </a:cubicBezTo>
                <a:lnTo>
                  <a:pt x="177" y="1023"/>
                </a:lnTo>
                <a:cubicBezTo>
                  <a:pt x="177" y="1035"/>
                  <a:pt x="173" y="1045"/>
                  <a:pt x="164" y="1054"/>
                </a:cubicBezTo>
                <a:cubicBezTo>
                  <a:pt x="155" y="1063"/>
                  <a:pt x="145" y="1067"/>
                  <a:pt x="133" y="1067"/>
                </a:cubicBezTo>
                <a:lnTo>
                  <a:pt x="44" y="1067"/>
                </a:lnTo>
                <a:cubicBezTo>
                  <a:pt x="32" y="1067"/>
                  <a:pt x="22" y="1063"/>
                  <a:pt x="13" y="1054"/>
                </a:cubicBezTo>
                <a:cubicBezTo>
                  <a:pt x="4" y="1045"/>
                  <a:pt x="0" y="1035"/>
                  <a:pt x="0" y="1023"/>
                </a:cubicBezTo>
                <a:lnTo>
                  <a:pt x="0" y="47"/>
                </a:lnTo>
                <a:cubicBezTo>
                  <a:pt x="0" y="35"/>
                  <a:pt x="4" y="25"/>
                  <a:pt x="13" y="16"/>
                </a:cubicBezTo>
                <a:cubicBezTo>
                  <a:pt x="22" y="7"/>
                  <a:pt x="32" y="3"/>
                  <a:pt x="44" y="3"/>
                </a:cubicBezTo>
                <a:lnTo>
                  <a:pt x="133" y="3"/>
                </a:lnTo>
                <a:cubicBezTo>
                  <a:pt x="145" y="3"/>
                  <a:pt x="155" y="7"/>
                  <a:pt x="164" y="16"/>
                </a:cubicBezTo>
                <a:cubicBezTo>
                  <a:pt x="173" y="25"/>
                  <a:pt x="177" y="35"/>
                  <a:pt x="177" y="47"/>
                </a:cubicBezTo>
                <a:lnTo>
                  <a:pt x="177" y="517"/>
                </a:lnTo>
                <a:cubicBezTo>
                  <a:pt x="179" y="512"/>
                  <a:pt x="182" y="508"/>
                  <a:pt x="186" y="504"/>
                </a:cubicBezTo>
                <a:lnTo>
                  <a:pt x="678" y="12"/>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1" name="Freeform 70">
            <a:extLst>
              <a:ext uri="{FF2B5EF4-FFF2-40B4-BE49-F238E27FC236}">
                <a16:creationId xmlns:a16="http://schemas.microsoft.com/office/drawing/2014/main" id="{AD4413CF-FA0C-5027-86F8-0FD8F3CDC1CA}"/>
              </a:ext>
            </a:extLst>
          </p:cNvPr>
          <p:cNvSpPr>
            <a:spLocks noChangeArrowheads="1"/>
          </p:cNvSpPr>
          <p:nvPr/>
        </p:nvSpPr>
        <p:spPr bwMode="auto">
          <a:xfrm>
            <a:off x="12459494" y="2908300"/>
            <a:ext cx="447675" cy="385762"/>
          </a:xfrm>
          <a:custGeom>
            <a:avLst/>
            <a:gdLst>
              <a:gd name="T0" fmla="*/ 436150 w 1243"/>
              <a:gd name="T1" fmla="*/ 4322 h 1071"/>
              <a:gd name="T2" fmla="*/ 444073 w 1243"/>
              <a:gd name="T3" fmla="*/ 1081 h 1071"/>
              <a:gd name="T4" fmla="*/ 447315 w 1243"/>
              <a:gd name="T5" fmla="*/ 9005 h 1071"/>
              <a:gd name="T6" fmla="*/ 447315 w 1243"/>
              <a:gd name="T7" fmla="*/ 376397 h 1071"/>
              <a:gd name="T8" fmla="*/ 444073 w 1243"/>
              <a:gd name="T9" fmla="*/ 384321 h 1071"/>
              <a:gd name="T10" fmla="*/ 436150 w 1243"/>
              <a:gd name="T11" fmla="*/ 381080 h 1071"/>
              <a:gd name="T12" fmla="*/ 258953 w 1243"/>
              <a:gd name="T13" fmla="*/ 203867 h 1071"/>
              <a:gd name="T14" fmla="*/ 255711 w 1243"/>
              <a:gd name="T15" fmla="*/ 199184 h 1071"/>
              <a:gd name="T16" fmla="*/ 255711 w 1243"/>
              <a:gd name="T17" fmla="*/ 376397 h 1071"/>
              <a:gd name="T18" fmla="*/ 252470 w 1243"/>
              <a:gd name="T19" fmla="*/ 384321 h 1071"/>
              <a:gd name="T20" fmla="*/ 244547 w 1243"/>
              <a:gd name="T21" fmla="*/ 381080 h 1071"/>
              <a:gd name="T22" fmla="*/ 67349 w 1243"/>
              <a:gd name="T23" fmla="*/ 203867 h 1071"/>
              <a:gd name="T24" fmla="*/ 64108 w 1243"/>
              <a:gd name="T25" fmla="*/ 199184 h 1071"/>
              <a:gd name="T26" fmla="*/ 64108 w 1243"/>
              <a:gd name="T27" fmla="*/ 368473 h 1071"/>
              <a:gd name="T28" fmla="*/ 59066 w 1243"/>
              <a:gd name="T29" fmla="*/ 379639 h 1071"/>
              <a:gd name="T30" fmla="*/ 47901 w 1243"/>
              <a:gd name="T31" fmla="*/ 384321 h 1071"/>
              <a:gd name="T32" fmla="*/ 16207 w 1243"/>
              <a:gd name="T33" fmla="*/ 384321 h 1071"/>
              <a:gd name="T34" fmla="*/ 4682 w 1243"/>
              <a:gd name="T35" fmla="*/ 379639 h 1071"/>
              <a:gd name="T36" fmla="*/ 0 w 1243"/>
              <a:gd name="T37" fmla="*/ 368473 h 1071"/>
              <a:gd name="T38" fmla="*/ 0 w 1243"/>
              <a:gd name="T39" fmla="*/ 16929 h 1071"/>
              <a:gd name="T40" fmla="*/ 4682 w 1243"/>
              <a:gd name="T41" fmla="*/ 5763 h 1071"/>
              <a:gd name="T42" fmla="*/ 16207 w 1243"/>
              <a:gd name="T43" fmla="*/ 1081 h 1071"/>
              <a:gd name="T44" fmla="*/ 47901 w 1243"/>
              <a:gd name="T45" fmla="*/ 1081 h 1071"/>
              <a:gd name="T46" fmla="*/ 59066 w 1243"/>
              <a:gd name="T47" fmla="*/ 5763 h 1071"/>
              <a:gd name="T48" fmla="*/ 64108 w 1243"/>
              <a:gd name="T49" fmla="*/ 16929 h 1071"/>
              <a:gd name="T50" fmla="*/ 64108 w 1243"/>
              <a:gd name="T51" fmla="*/ 186218 h 1071"/>
              <a:gd name="T52" fmla="*/ 67349 w 1243"/>
              <a:gd name="T53" fmla="*/ 181535 h 1071"/>
              <a:gd name="T54" fmla="*/ 244547 w 1243"/>
              <a:gd name="T55" fmla="*/ 4322 h 1071"/>
              <a:gd name="T56" fmla="*/ 252470 w 1243"/>
              <a:gd name="T57" fmla="*/ 1081 h 1071"/>
              <a:gd name="T58" fmla="*/ 255711 w 1243"/>
              <a:gd name="T59" fmla="*/ 9005 h 1071"/>
              <a:gd name="T60" fmla="*/ 255711 w 1243"/>
              <a:gd name="T61" fmla="*/ 186218 h 1071"/>
              <a:gd name="T62" fmla="*/ 258953 w 1243"/>
              <a:gd name="T63" fmla="*/ 181535 h 1071"/>
              <a:gd name="T64" fmla="*/ 436150 w 1243"/>
              <a:gd name="T65" fmla="*/ 4322 h 10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3" h="1071">
                <a:moveTo>
                  <a:pt x="1211" y="12"/>
                </a:moveTo>
                <a:cubicBezTo>
                  <a:pt x="1220" y="3"/>
                  <a:pt x="1227" y="0"/>
                  <a:pt x="1233" y="3"/>
                </a:cubicBezTo>
                <a:cubicBezTo>
                  <a:pt x="1239" y="6"/>
                  <a:pt x="1242" y="13"/>
                  <a:pt x="1242" y="25"/>
                </a:cubicBezTo>
                <a:lnTo>
                  <a:pt x="1242" y="1045"/>
                </a:lnTo>
                <a:cubicBezTo>
                  <a:pt x="1242" y="1057"/>
                  <a:pt x="1239" y="1064"/>
                  <a:pt x="1233" y="1067"/>
                </a:cubicBezTo>
                <a:cubicBezTo>
                  <a:pt x="1227" y="1070"/>
                  <a:pt x="1220" y="1067"/>
                  <a:pt x="1211" y="1058"/>
                </a:cubicBezTo>
                <a:lnTo>
                  <a:pt x="719" y="566"/>
                </a:lnTo>
                <a:cubicBezTo>
                  <a:pt x="715" y="562"/>
                  <a:pt x="712" y="558"/>
                  <a:pt x="710" y="553"/>
                </a:cubicBezTo>
                <a:lnTo>
                  <a:pt x="710" y="1045"/>
                </a:lnTo>
                <a:cubicBezTo>
                  <a:pt x="710" y="1057"/>
                  <a:pt x="707" y="1064"/>
                  <a:pt x="701" y="1067"/>
                </a:cubicBezTo>
                <a:cubicBezTo>
                  <a:pt x="695" y="1069"/>
                  <a:pt x="687" y="1067"/>
                  <a:pt x="679" y="1058"/>
                </a:cubicBezTo>
                <a:lnTo>
                  <a:pt x="187" y="566"/>
                </a:lnTo>
                <a:cubicBezTo>
                  <a:pt x="183" y="562"/>
                  <a:pt x="179" y="558"/>
                  <a:pt x="178" y="553"/>
                </a:cubicBezTo>
                <a:lnTo>
                  <a:pt x="178" y="1023"/>
                </a:lnTo>
                <a:cubicBezTo>
                  <a:pt x="178" y="1035"/>
                  <a:pt x="173" y="1045"/>
                  <a:pt x="164" y="1054"/>
                </a:cubicBezTo>
                <a:cubicBezTo>
                  <a:pt x="156" y="1063"/>
                  <a:pt x="145" y="1067"/>
                  <a:pt x="133" y="1067"/>
                </a:cubicBezTo>
                <a:lnTo>
                  <a:pt x="45" y="1067"/>
                </a:lnTo>
                <a:cubicBezTo>
                  <a:pt x="33" y="1067"/>
                  <a:pt x="22" y="1063"/>
                  <a:pt x="13" y="1054"/>
                </a:cubicBezTo>
                <a:cubicBezTo>
                  <a:pt x="5" y="1045"/>
                  <a:pt x="0" y="1035"/>
                  <a:pt x="0" y="1023"/>
                </a:cubicBezTo>
                <a:lnTo>
                  <a:pt x="0" y="47"/>
                </a:lnTo>
                <a:cubicBezTo>
                  <a:pt x="0" y="35"/>
                  <a:pt x="5" y="25"/>
                  <a:pt x="13" y="16"/>
                </a:cubicBezTo>
                <a:cubicBezTo>
                  <a:pt x="22" y="7"/>
                  <a:pt x="33" y="3"/>
                  <a:pt x="45" y="3"/>
                </a:cubicBezTo>
                <a:lnTo>
                  <a:pt x="133" y="3"/>
                </a:lnTo>
                <a:cubicBezTo>
                  <a:pt x="145" y="3"/>
                  <a:pt x="156" y="7"/>
                  <a:pt x="164" y="16"/>
                </a:cubicBezTo>
                <a:cubicBezTo>
                  <a:pt x="173" y="25"/>
                  <a:pt x="178" y="35"/>
                  <a:pt x="178" y="47"/>
                </a:cubicBezTo>
                <a:lnTo>
                  <a:pt x="178" y="517"/>
                </a:lnTo>
                <a:cubicBezTo>
                  <a:pt x="179" y="512"/>
                  <a:pt x="183" y="508"/>
                  <a:pt x="187" y="504"/>
                </a:cubicBezTo>
                <a:lnTo>
                  <a:pt x="679" y="12"/>
                </a:lnTo>
                <a:cubicBezTo>
                  <a:pt x="687" y="3"/>
                  <a:pt x="695" y="0"/>
                  <a:pt x="701" y="3"/>
                </a:cubicBezTo>
                <a:cubicBezTo>
                  <a:pt x="707" y="6"/>
                  <a:pt x="710" y="13"/>
                  <a:pt x="710" y="25"/>
                </a:cubicBezTo>
                <a:lnTo>
                  <a:pt x="710" y="517"/>
                </a:lnTo>
                <a:cubicBezTo>
                  <a:pt x="712" y="512"/>
                  <a:pt x="715" y="508"/>
                  <a:pt x="719" y="504"/>
                </a:cubicBezTo>
                <a:lnTo>
                  <a:pt x="1211" y="12"/>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2" name="Freeform 71">
            <a:extLst>
              <a:ext uri="{FF2B5EF4-FFF2-40B4-BE49-F238E27FC236}">
                <a16:creationId xmlns:a16="http://schemas.microsoft.com/office/drawing/2014/main" id="{D0A82121-8B87-1426-86F5-FAFBFE8787CA}"/>
              </a:ext>
            </a:extLst>
          </p:cNvPr>
          <p:cNvSpPr>
            <a:spLocks noChangeArrowheads="1"/>
          </p:cNvSpPr>
          <p:nvPr/>
        </p:nvSpPr>
        <p:spPr bwMode="auto">
          <a:xfrm>
            <a:off x="13219906" y="2908300"/>
            <a:ext cx="384175" cy="385762"/>
          </a:xfrm>
          <a:custGeom>
            <a:avLst/>
            <a:gdLst>
              <a:gd name="T0" fmla="*/ 372675 w 1069"/>
              <a:gd name="T1" fmla="*/ 4322 h 1071"/>
              <a:gd name="T2" fmla="*/ 380581 w 1069"/>
              <a:gd name="T3" fmla="*/ 1081 h 1071"/>
              <a:gd name="T4" fmla="*/ 383816 w 1069"/>
              <a:gd name="T5" fmla="*/ 9005 h 1071"/>
              <a:gd name="T6" fmla="*/ 383816 w 1069"/>
              <a:gd name="T7" fmla="*/ 376397 h 1071"/>
              <a:gd name="T8" fmla="*/ 380581 w 1069"/>
              <a:gd name="T9" fmla="*/ 384321 h 1071"/>
              <a:gd name="T10" fmla="*/ 372675 w 1069"/>
              <a:gd name="T11" fmla="*/ 381080 h 1071"/>
              <a:gd name="T12" fmla="*/ 195861 w 1069"/>
              <a:gd name="T13" fmla="*/ 203867 h 1071"/>
              <a:gd name="T14" fmla="*/ 192627 w 1069"/>
              <a:gd name="T15" fmla="*/ 199184 h 1071"/>
              <a:gd name="T16" fmla="*/ 192627 w 1069"/>
              <a:gd name="T17" fmla="*/ 376397 h 1071"/>
              <a:gd name="T18" fmla="*/ 189392 w 1069"/>
              <a:gd name="T19" fmla="*/ 384321 h 1071"/>
              <a:gd name="T20" fmla="*/ 181486 w 1069"/>
              <a:gd name="T21" fmla="*/ 381080 h 1071"/>
              <a:gd name="T22" fmla="*/ 4672 w 1069"/>
              <a:gd name="T23" fmla="*/ 203867 h 1071"/>
              <a:gd name="T24" fmla="*/ 0 w 1069"/>
              <a:gd name="T25" fmla="*/ 192701 h 1071"/>
              <a:gd name="T26" fmla="*/ 4672 w 1069"/>
              <a:gd name="T27" fmla="*/ 181535 h 1071"/>
              <a:gd name="T28" fmla="*/ 181486 w 1069"/>
              <a:gd name="T29" fmla="*/ 4322 h 1071"/>
              <a:gd name="T30" fmla="*/ 189392 w 1069"/>
              <a:gd name="T31" fmla="*/ 1081 h 1071"/>
              <a:gd name="T32" fmla="*/ 192627 w 1069"/>
              <a:gd name="T33" fmla="*/ 9005 h 1071"/>
              <a:gd name="T34" fmla="*/ 192627 w 1069"/>
              <a:gd name="T35" fmla="*/ 186218 h 1071"/>
              <a:gd name="T36" fmla="*/ 195861 w 1069"/>
              <a:gd name="T37" fmla="*/ 181535 h 1071"/>
              <a:gd name="T38" fmla="*/ 372675 w 1069"/>
              <a:gd name="T39" fmla="*/ 4322 h 10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9" h="1071">
                <a:moveTo>
                  <a:pt x="1037" y="12"/>
                </a:moveTo>
                <a:cubicBezTo>
                  <a:pt x="1046" y="3"/>
                  <a:pt x="1053" y="0"/>
                  <a:pt x="1059" y="3"/>
                </a:cubicBezTo>
                <a:cubicBezTo>
                  <a:pt x="1065" y="6"/>
                  <a:pt x="1068" y="13"/>
                  <a:pt x="1068" y="25"/>
                </a:cubicBezTo>
                <a:lnTo>
                  <a:pt x="1068" y="1045"/>
                </a:lnTo>
                <a:cubicBezTo>
                  <a:pt x="1068" y="1057"/>
                  <a:pt x="1065" y="1064"/>
                  <a:pt x="1059" y="1067"/>
                </a:cubicBezTo>
                <a:cubicBezTo>
                  <a:pt x="1053" y="1070"/>
                  <a:pt x="1046" y="1067"/>
                  <a:pt x="1037" y="1058"/>
                </a:cubicBezTo>
                <a:lnTo>
                  <a:pt x="545" y="566"/>
                </a:lnTo>
                <a:cubicBezTo>
                  <a:pt x="541" y="562"/>
                  <a:pt x="539" y="558"/>
                  <a:pt x="536" y="553"/>
                </a:cubicBezTo>
                <a:lnTo>
                  <a:pt x="536" y="1045"/>
                </a:lnTo>
                <a:cubicBezTo>
                  <a:pt x="536" y="1057"/>
                  <a:pt x="533" y="1064"/>
                  <a:pt x="527" y="1067"/>
                </a:cubicBezTo>
                <a:cubicBezTo>
                  <a:pt x="521" y="1069"/>
                  <a:pt x="514" y="1067"/>
                  <a:pt x="505" y="1058"/>
                </a:cubicBezTo>
                <a:lnTo>
                  <a:pt x="13" y="566"/>
                </a:lnTo>
                <a:cubicBezTo>
                  <a:pt x="4" y="558"/>
                  <a:pt x="0" y="547"/>
                  <a:pt x="0" y="535"/>
                </a:cubicBezTo>
                <a:cubicBezTo>
                  <a:pt x="0" y="523"/>
                  <a:pt x="4" y="513"/>
                  <a:pt x="13" y="504"/>
                </a:cubicBezTo>
                <a:lnTo>
                  <a:pt x="505" y="12"/>
                </a:lnTo>
                <a:cubicBezTo>
                  <a:pt x="514" y="3"/>
                  <a:pt x="521" y="0"/>
                  <a:pt x="527" y="3"/>
                </a:cubicBezTo>
                <a:cubicBezTo>
                  <a:pt x="533" y="6"/>
                  <a:pt x="536" y="13"/>
                  <a:pt x="536" y="25"/>
                </a:cubicBezTo>
                <a:lnTo>
                  <a:pt x="536" y="517"/>
                </a:lnTo>
                <a:cubicBezTo>
                  <a:pt x="539" y="512"/>
                  <a:pt x="542" y="508"/>
                  <a:pt x="545" y="504"/>
                </a:cubicBezTo>
                <a:lnTo>
                  <a:pt x="1037" y="12"/>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3" name="Freeform 72">
            <a:extLst>
              <a:ext uri="{FF2B5EF4-FFF2-40B4-BE49-F238E27FC236}">
                <a16:creationId xmlns:a16="http://schemas.microsoft.com/office/drawing/2014/main" id="{BB7200A9-4571-347E-D132-25230D69445C}"/>
              </a:ext>
            </a:extLst>
          </p:cNvPr>
          <p:cNvSpPr>
            <a:spLocks noChangeArrowheads="1"/>
          </p:cNvSpPr>
          <p:nvPr/>
        </p:nvSpPr>
        <p:spPr bwMode="auto">
          <a:xfrm>
            <a:off x="13885069" y="2906712"/>
            <a:ext cx="350837" cy="388938"/>
          </a:xfrm>
          <a:custGeom>
            <a:avLst/>
            <a:gdLst>
              <a:gd name="T0" fmla="*/ 344726 w 976"/>
              <a:gd name="T1" fmla="*/ 202205 h 1081"/>
              <a:gd name="T2" fmla="*/ 13660 w 976"/>
              <a:gd name="T3" fmla="*/ 386060 h 1081"/>
              <a:gd name="T4" fmla="*/ 3954 w 976"/>
              <a:gd name="T5" fmla="*/ 386779 h 1081"/>
              <a:gd name="T6" fmla="*/ 0 w 976"/>
              <a:gd name="T7" fmla="*/ 377784 h 1081"/>
              <a:gd name="T8" fmla="*/ 0 w 976"/>
              <a:gd name="T9" fmla="*/ 10794 h 1081"/>
              <a:gd name="T10" fmla="*/ 3954 w 976"/>
              <a:gd name="T11" fmla="*/ 1799 h 1081"/>
              <a:gd name="T12" fmla="*/ 13660 w 976"/>
              <a:gd name="T13" fmla="*/ 2519 h 1081"/>
              <a:gd name="T14" fmla="*/ 344726 w 976"/>
              <a:gd name="T15" fmla="*/ 186733 h 1081"/>
              <a:gd name="T16" fmla="*/ 350478 w 976"/>
              <a:gd name="T17" fmla="*/ 194289 h 1081"/>
              <a:gd name="T18" fmla="*/ 344726 w 976"/>
              <a:gd name="T19" fmla="*/ 202205 h 10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76" h="1081">
                <a:moveTo>
                  <a:pt x="959" y="562"/>
                </a:moveTo>
                <a:lnTo>
                  <a:pt x="38" y="1073"/>
                </a:lnTo>
                <a:cubicBezTo>
                  <a:pt x="28" y="1079"/>
                  <a:pt x="19" y="1080"/>
                  <a:pt x="11" y="1075"/>
                </a:cubicBezTo>
                <a:cubicBezTo>
                  <a:pt x="3" y="1070"/>
                  <a:pt x="0" y="1062"/>
                  <a:pt x="0" y="1050"/>
                </a:cubicBezTo>
                <a:lnTo>
                  <a:pt x="0" y="30"/>
                </a:lnTo>
                <a:cubicBezTo>
                  <a:pt x="0" y="18"/>
                  <a:pt x="3" y="9"/>
                  <a:pt x="11" y="5"/>
                </a:cubicBezTo>
                <a:cubicBezTo>
                  <a:pt x="19" y="0"/>
                  <a:pt x="28" y="1"/>
                  <a:pt x="38" y="7"/>
                </a:cubicBezTo>
                <a:lnTo>
                  <a:pt x="959" y="519"/>
                </a:lnTo>
                <a:cubicBezTo>
                  <a:pt x="969" y="525"/>
                  <a:pt x="975" y="532"/>
                  <a:pt x="975" y="540"/>
                </a:cubicBezTo>
                <a:cubicBezTo>
                  <a:pt x="975" y="548"/>
                  <a:pt x="969" y="556"/>
                  <a:pt x="959" y="562"/>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4" name="Freeform 73">
            <a:extLst>
              <a:ext uri="{FF2B5EF4-FFF2-40B4-BE49-F238E27FC236}">
                <a16:creationId xmlns:a16="http://schemas.microsoft.com/office/drawing/2014/main" id="{0B4E1DD4-2C28-D13B-C6C5-4610D7915805}"/>
              </a:ext>
            </a:extLst>
          </p:cNvPr>
          <p:cNvSpPr>
            <a:spLocks noChangeArrowheads="1"/>
          </p:cNvSpPr>
          <p:nvPr/>
        </p:nvSpPr>
        <p:spPr bwMode="auto">
          <a:xfrm>
            <a:off x="14518481" y="2909887"/>
            <a:ext cx="384175" cy="384175"/>
          </a:xfrm>
          <a:custGeom>
            <a:avLst/>
            <a:gdLst>
              <a:gd name="T0" fmla="*/ 159802 w 1065"/>
              <a:gd name="T1" fmla="*/ 15872 h 1065"/>
              <a:gd name="T2" fmla="*/ 159802 w 1065"/>
              <a:gd name="T3" fmla="*/ 367942 h 1065"/>
              <a:gd name="T4" fmla="*/ 155113 w 1065"/>
              <a:gd name="T5" fmla="*/ 379125 h 1065"/>
              <a:gd name="T6" fmla="*/ 143930 w 1065"/>
              <a:gd name="T7" fmla="*/ 383814 h 1065"/>
              <a:gd name="T8" fmla="*/ 15872 w 1065"/>
              <a:gd name="T9" fmla="*/ 383814 h 1065"/>
              <a:gd name="T10" fmla="*/ 4689 w 1065"/>
              <a:gd name="T11" fmla="*/ 379125 h 1065"/>
              <a:gd name="T12" fmla="*/ 0 w 1065"/>
              <a:gd name="T13" fmla="*/ 367942 h 1065"/>
              <a:gd name="T14" fmla="*/ 0 w 1065"/>
              <a:gd name="T15" fmla="*/ 15872 h 1065"/>
              <a:gd name="T16" fmla="*/ 4689 w 1065"/>
              <a:gd name="T17" fmla="*/ 4689 h 1065"/>
              <a:gd name="T18" fmla="*/ 15872 w 1065"/>
              <a:gd name="T19" fmla="*/ 0 h 1065"/>
              <a:gd name="T20" fmla="*/ 143930 w 1065"/>
              <a:gd name="T21" fmla="*/ 0 h 1065"/>
              <a:gd name="T22" fmla="*/ 155113 w 1065"/>
              <a:gd name="T23" fmla="*/ 4689 h 1065"/>
              <a:gd name="T24" fmla="*/ 159802 w 1065"/>
              <a:gd name="T25" fmla="*/ 15872 h 1065"/>
              <a:gd name="T26" fmla="*/ 383814 w 1065"/>
              <a:gd name="T27" fmla="*/ 15872 h 1065"/>
              <a:gd name="T28" fmla="*/ 383814 w 1065"/>
              <a:gd name="T29" fmla="*/ 367942 h 1065"/>
              <a:gd name="T30" fmla="*/ 379125 w 1065"/>
              <a:gd name="T31" fmla="*/ 379125 h 1065"/>
              <a:gd name="T32" fmla="*/ 367942 w 1065"/>
              <a:gd name="T33" fmla="*/ 383814 h 1065"/>
              <a:gd name="T34" fmla="*/ 239884 w 1065"/>
              <a:gd name="T35" fmla="*/ 383814 h 1065"/>
              <a:gd name="T36" fmla="*/ 228701 w 1065"/>
              <a:gd name="T37" fmla="*/ 379125 h 1065"/>
              <a:gd name="T38" fmla="*/ 224012 w 1065"/>
              <a:gd name="T39" fmla="*/ 367942 h 1065"/>
              <a:gd name="T40" fmla="*/ 224012 w 1065"/>
              <a:gd name="T41" fmla="*/ 15872 h 1065"/>
              <a:gd name="T42" fmla="*/ 228701 w 1065"/>
              <a:gd name="T43" fmla="*/ 4689 h 1065"/>
              <a:gd name="T44" fmla="*/ 239884 w 1065"/>
              <a:gd name="T45" fmla="*/ 0 h 1065"/>
              <a:gd name="T46" fmla="*/ 367942 w 1065"/>
              <a:gd name="T47" fmla="*/ 0 h 1065"/>
              <a:gd name="T48" fmla="*/ 379125 w 1065"/>
              <a:gd name="T49" fmla="*/ 4689 h 1065"/>
              <a:gd name="T50" fmla="*/ 383814 w 1065"/>
              <a:gd name="T51" fmla="*/ 15872 h 106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065" h="1065">
                <a:moveTo>
                  <a:pt x="443" y="44"/>
                </a:moveTo>
                <a:lnTo>
                  <a:pt x="443" y="1020"/>
                </a:lnTo>
                <a:cubicBezTo>
                  <a:pt x="443" y="1032"/>
                  <a:pt x="439" y="1042"/>
                  <a:pt x="430" y="1051"/>
                </a:cubicBezTo>
                <a:cubicBezTo>
                  <a:pt x="421" y="1060"/>
                  <a:pt x="411" y="1064"/>
                  <a:pt x="399" y="1064"/>
                </a:cubicBezTo>
                <a:lnTo>
                  <a:pt x="44" y="1064"/>
                </a:lnTo>
                <a:cubicBezTo>
                  <a:pt x="32" y="1064"/>
                  <a:pt x="22" y="1060"/>
                  <a:pt x="13" y="1051"/>
                </a:cubicBezTo>
                <a:cubicBezTo>
                  <a:pt x="4" y="1042"/>
                  <a:pt x="0" y="1032"/>
                  <a:pt x="0" y="1020"/>
                </a:cubicBezTo>
                <a:lnTo>
                  <a:pt x="0" y="44"/>
                </a:lnTo>
                <a:cubicBezTo>
                  <a:pt x="0" y="32"/>
                  <a:pt x="4" y="22"/>
                  <a:pt x="13" y="13"/>
                </a:cubicBezTo>
                <a:cubicBezTo>
                  <a:pt x="22" y="4"/>
                  <a:pt x="32" y="0"/>
                  <a:pt x="44" y="0"/>
                </a:cubicBezTo>
                <a:lnTo>
                  <a:pt x="399" y="0"/>
                </a:lnTo>
                <a:cubicBezTo>
                  <a:pt x="411" y="0"/>
                  <a:pt x="421" y="4"/>
                  <a:pt x="430" y="13"/>
                </a:cubicBezTo>
                <a:cubicBezTo>
                  <a:pt x="439" y="22"/>
                  <a:pt x="443" y="32"/>
                  <a:pt x="443" y="44"/>
                </a:cubicBezTo>
                <a:close/>
                <a:moveTo>
                  <a:pt x="1064" y="44"/>
                </a:moveTo>
                <a:lnTo>
                  <a:pt x="1064" y="1020"/>
                </a:lnTo>
                <a:cubicBezTo>
                  <a:pt x="1064" y="1032"/>
                  <a:pt x="1060" y="1042"/>
                  <a:pt x="1051" y="1051"/>
                </a:cubicBezTo>
                <a:cubicBezTo>
                  <a:pt x="1042" y="1060"/>
                  <a:pt x="1032" y="1064"/>
                  <a:pt x="1020" y="1064"/>
                </a:cubicBezTo>
                <a:lnTo>
                  <a:pt x="665" y="1064"/>
                </a:lnTo>
                <a:cubicBezTo>
                  <a:pt x="653" y="1064"/>
                  <a:pt x="642" y="1060"/>
                  <a:pt x="634" y="1051"/>
                </a:cubicBezTo>
                <a:cubicBezTo>
                  <a:pt x="625" y="1042"/>
                  <a:pt x="621" y="1032"/>
                  <a:pt x="621" y="1020"/>
                </a:cubicBezTo>
                <a:lnTo>
                  <a:pt x="621" y="44"/>
                </a:lnTo>
                <a:cubicBezTo>
                  <a:pt x="621" y="32"/>
                  <a:pt x="625" y="22"/>
                  <a:pt x="634" y="13"/>
                </a:cubicBezTo>
                <a:cubicBezTo>
                  <a:pt x="642" y="4"/>
                  <a:pt x="653" y="0"/>
                  <a:pt x="665" y="0"/>
                </a:cubicBezTo>
                <a:lnTo>
                  <a:pt x="1020" y="0"/>
                </a:lnTo>
                <a:cubicBezTo>
                  <a:pt x="1032" y="0"/>
                  <a:pt x="1042" y="4"/>
                  <a:pt x="1051" y="13"/>
                </a:cubicBezTo>
                <a:cubicBezTo>
                  <a:pt x="1060" y="22"/>
                  <a:pt x="1064" y="32"/>
                  <a:pt x="1064" y="4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5" name="Freeform 74">
            <a:extLst>
              <a:ext uri="{FF2B5EF4-FFF2-40B4-BE49-F238E27FC236}">
                <a16:creationId xmlns:a16="http://schemas.microsoft.com/office/drawing/2014/main" id="{44F772EF-CB52-C195-ABDC-5098E78DC9A3}"/>
              </a:ext>
            </a:extLst>
          </p:cNvPr>
          <p:cNvSpPr>
            <a:spLocks noChangeArrowheads="1"/>
          </p:cNvSpPr>
          <p:nvPr/>
        </p:nvSpPr>
        <p:spPr bwMode="auto">
          <a:xfrm>
            <a:off x="15182056" y="2909887"/>
            <a:ext cx="384175" cy="384175"/>
          </a:xfrm>
          <a:custGeom>
            <a:avLst/>
            <a:gdLst>
              <a:gd name="T0" fmla="*/ 383814 w 1065"/>
              <a:gd name="T1" fmla="*/ 15872 h 1065"/>
              <a:gd name="T2" fmla="*/ 383814 w 1065"/>
              <a:gd name="T3" fmla="*/ 367942 h 1065"/>
              <a:gd name="T4" fmla="*/ 379125 w 1065"/>
              <a:gd name="T5" fmla="*/ 379125 h 1065"/>
              <a:gd name="T6" fmla="*/ 367942 w 1065"/>
              <a:gd name="T7" fmla="*/ 383814 h 1065"/>
              <a:gd name="T8" fmla="*/ 15872 w 1065"/>
              <a:gd name="T9" fmla="*/ 383814 h 1065"/>
              <a:gd name="T10" fmla="*/ 4689 w 1065"/>
              <a:gd name="T11" fmla="*/ 379125 h 1065"/>
              <a:gd name="T12" fmla="*/ 0 w 1065"/>
              <a:gd name="T13" fmla="*/ 367942 h 1065"/>
              <a:gd name="T14" fmla="*/ 0 w 1065"/>
              <a:gd name="T15" fmla="*/ 15872 h 1065"/>
              <a:gd name="T16" fmla="*/ 4689 w 1065"/>
              <a:gd name="T17" fmla="*/ 4689 h 1065"/>
              <a:gd name="T18" fmla="*/ 15872 w 1065"/>
              <a:gd name="T19" fmla="*/ 0 h 1065"/>
              <a:gd name="T20" fmla="*/ 367942 w 1065"/>
              <a:gd name="T21" fmla="*/ 0 h 1065"/>
              <a:gd name="T22" fmla="*/ 379125 w 1065"/>
              <a:gd name="T23" fmla="*/ 4689 h 1065"/>
              <a:gd name="T24" fmla="*/ 383814 w 1065"/>
              <a:gd name="T25" fmla="*/ 15872 h 10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65" h="1065">
                <a:moveTo>
                  <a:pt x="1064" y="44"/>
                </a:moveTo>
                <a:lnTo>
                  <a:pt x="1064" y="1020"/>
                </a:lnTo>
                <a:cubicBezTo>
                  <a:pt x="1064" y="1032"/>
                  <a:pt x="1060" y="1042"/>
                  <a:pt x="1051" y="1051"/>
                </a:cubicBezTo>
                <a:cubicBezTo>
                  <a:pt x="1042" y="1060"/>
                  <a:pt x="1032" y="1064"/>
                  <a:pt x="1020" y="1064"/>
                </a:cubicBezTo>
                <a:lnTo>
                  <a:pt x="44" y="1064"/>
                </a:lnTo>
                <a:cubicBezTo>
                  <a:pt x="32" y="1064"/>
                  <a:pt x="22" y="1060"/>
                  <a:pt x="13" y="1051"/>
                </a:cubicBezTo>
                <a:cubicBezTo>
                  <a:pt x="4" y="1042"/>
                  <a:pt x="0" y="1032"/>
                  <a:pt x="0" y="1020"/>
                </a:cubicBezTo>
                <a:lnTo>
                  <a:pt x="0" y="44"/>
                </a:lnTo>
                <a:cubicBezTo>
                  <a:pt x="0" y="32"/>
                  <a:pt x="4" y="22"/>
                  <a:pt x="13" y="13"/>
                </a:cubicBezTo>
                <a:cubicBezTo>
                  <a:pt x="22" y="4"/>
                  <a:pt x="32" y="0"/>
                  <a:pt x="44" y="0"/>
                </a:cubicBezTo>
                <a:lnTo>
                  <a:pt x="1020" y="0"/>
                </a:lnTo>
                <a:cubicBezTo>
                  <a:pt x="1032" y="0"/>
                  <a:pt x="1042" y="4"/>
                  <a:pt x="1051" y="13"/>
                </a:cubicBezTo>
                <a:cubicBezTo>
                  <a:pt x="1060" y="22"/>
                  <a:pt x="1064" y="32"/>
                  <a:pt x="1064" y="44"/>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6" name="Freeform 75">
            <a:extLst>
              <a:ext uri="{FF2B5EF4-FFF2-40B4-BE49-F238E27FC236}">
                <a16:creationId xmlns:a16="http://schemas.microsoft.com/office/drawing/2014/main" id="{3E38FBDB-74DC-E74F-1B3E-F2705A46CA57}"/>
              </a:ext>
            </a:extLst>
          </p:cNvPr>
          <p:cNvSpPr>
            <a:spLocks noChangeArrowheads="1"/>
          </p:cNvSpPr>
          <p:nvPr/>
        </p:nvSpPr>
        <p:spPr bwMode="auto">
          <a:xfrm>
            <a:off x="15847219" y="2908300"/>
            <a:ext cx="385762" cy="385762"/>
          </a:xfrm>
          <a:custGeom>
            <a:avLst/>
            <a:gdLst>
              <a:gd name="T0" fmla="*/ 11537 w 1070"/>
              <a:gd name="T1" fmla="*/ 381080 h 1071"/>
              <a:gd name="T2" fmla="*/ 3245 w 1070"/>
              <a:gd name="T3" fmla="*/ 384321 h 1071"/>
              <a:gd name="T4" fmla="*/ 0 w 1070"/>
              <a:gd name="T5" fmla="*/ 376397 h 1071"/>
              <a:gd name="T6" fmla="*/ 0 w 1070"/>
              <a:gd name="T7" fmla="*/ 9005 h 1071"/>
              <a:gd name="T8" fmla="*/ 3245 w 1070"/>
              <a:gd name="T9" fmla="*/ 1081 h 1071"/>
              <a:gd name="T10" fmla="*/ 11537 w 1070"/>
              <a:gd name="T11" fmla="*/ 4322 h 1071"/>
              <a:gd name="T12" fmla="*/ 188915 w 1070"/>
              <a:gd name="T13" fmla="*/ 181535 h 1071"/>
              <a:gd name="T14" fmla="*/ 192160 w 1070"/>
              <a:gd name="T15" fmla="*/ 186218 h 1071"/>
              <a:gd name="T16" fmla="*/ 192160 w 1070"/>
              <a:gd name="T17" fmla="*/ 9005 h 1071"/>
              <a:gd name="T18" fmla="*/ 195405 w 1070"/>
              <a:gd name="T19" fmla="*/ 1081 h 1071"/>
              <a:gd name="T20" fmla="*/ 203336 w 1070"/>
              <a:gd name="T21" fmla="*/ 4322 h 1071"/>
              <a:gd name="T22" fmla="*/ 380715 w 1070"/>
              <a:gd name="T23" fmla="*/ 181535 h 1071"/>
              <a:gd name="T24" fmla="*/ 385401 w 1070"/>
              <a:gd name="T25" fmla="*/ 192701 h 1071"/>
              <a:gd name="T26" fmla="*/ 380715 w 1070"/>
              <a:gd name="T27" fmla="*/ 203867 h 1071"/>
              <a:gd name="T28" fmla="*/ 203336 w 1070"/>
              <a:gd name="T29" fmla="*/ 381080 h 1071"/>
              <a:gd name="T30" fmla="*/ 195405 w 1070"/>
              <a:gd name="T31" fmla="*/ 384321 h 1071"/>
              <a:gd name="T32" fmla="*/ 192160 w 1070"/>
              <a:gd name="T33" fmla="*/ 376397 h 1071"/>
              <a:gd name="T34" fmla="*/ 192160 w 1070"/>
              <a:gd name="T35" fmla="*/ 199184 h 1071"/>
              <a:gd name="T36" fmla="*/ 188915 w 1070"/>
              <a:gd name="T37" fmla="*/ 203867 h 1071"/>
              <a:gd name="T38" fmla="*/ 11537 w 1070"/>
              <a:gd name="T39" fmla="*/ 381080 h 10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70" h="1071">
                <a:moveTo>
                  <a:pt x="32" y="1058"/>
                </a:moveTo>
                <a:cubicBezTo>
                  <a:pt x="23" y="1067"/>
                  <a:pt x="15" y="1070"/>
                  <a:pt x="9" y="1067"/>
                </a:cubicBezTo>
                <a:cubicBezTo>
                  <a:pt x="3" y="1064"/>
                  <a:pt x="0" y="1057"/>
                  <a:pt x="0" y="1045"/>
                </a:cubicBezTo>
                <a:lnTo>
                  <a:pt x="0" y="25"/>
                </a:lnTo>
                <a:cubicBezTo>
                  <a:pt x="0" y="13"/>
                  <a:pt x="3" y="6"/>
                  <a:pt x="9" y="3"/>
                </a:cubicBezTo>
                <a:cubicBezTo>
                  <a:pt x="15" y="0"/>
                  <a:pt x="23" y="3"/>
                  <a:pt x="32" y="12"/>
                </a:cubicBezTo>
                <a:lnTo>
                  <a:pt x="524" y="504"/>
                </a:lnTo>
                <a:cubicBezTo>
                  <a:pt x="527" y="508"/>
                  <a:pt x="530" y="512"/>
                  <a:pt x="533" y="517"/>
                </a:cubicBezTo>
                <a:lnTo>
                  <a:pt x="533" y="25"/>
                </a:lnTo>
                <a:cubicBezTo>
                  <a:pt x="533" y="13"/>
                  <a:pt x="536" y="6"/>
                  <a:pt x="542" y="3"/>
                </a:cubicBezTo>
                <a:cubicBezTo>
                  <a:pt x="548" y="0"/>
                  <a:pt x="555" y="3"/>
                  <a:pt x="564" y="12"/>
                </a:cubicBezTo>
                <a:lnTo>
                  <a:pt x="1056" y="504"/>
                </a:lnTo>
                <a:cubicBezTo>
                  <a:pt x="1065" y="513"/>
                  <a:pt x="1069" y="523"/>
                  <a:pt x="1069" y="535"/>
                </a:cubicBezTo>
                <a:cubicBezTo>
                  <a:pt x="1069" y="547"/>
                  <a:pt x="1065" y="557"/>
                  <a:pt x="1056" y="566"/>
                </a:cubicBezTo>
                <a:lnTo>
                  <a:pt x="564" y="1058"/>
                </a:lnTo>
                <a:cubicBezTo>
                  <a:pt x="555" y="1067"/>
                  <a:pt x="548" y="1070"/>
                  <a:pt x="542" y="1067"/>
                </a:cubicBezTo>
                <a:cubicBezTo>
                  <a:pt x="536" y="1064"/>
                  <a:pt x="533" y="1057"/>
                  <a:pt x="533" y="1045"/>
                </a:cubicBezTo>
                <a:lnTo>
                  <a:pt x="533" y="553"/>
                </a:lnTo>
                <a:cubicBezTo>
                  <a:pt x="530" y="558"/>
                  <a:pt x="527" y="562"/>
                  <a:pt x="524" y="566"/>
                </a:cubicBezTo>
                <a:lnTo>
                  <a:pt x="32" y="1058"/>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7" name="Freeform 76">
            <a:extLst>
              <a:ext uri="{FF2B5EF4-FFF2-40B4-BE49-F238E27FC236}">
                <a16:creationId xmlns:a16="http://schemas.microsoft.com/office/drawing/2014/main" id="{B153FDB1-E00B-F607-9239-E4DC7233C5B9}"/>
              </a:ext>
            </a:extLst>
          </p:cNvPr>
          <p:cNvSpPr>
            <a:spLocks noChangeArrowheads="1"/>
          </p:cNvSpPr>
          <p:nvPr/>
        </p:nvSpPr>
        <p:spPr bwMode="auto">
          <a:xfrm>
            <a:off x="16544131" y="2908300"/>
            <a:ext cx="447675" cy="385762"/>
          </a:xfrm>
          <a:custGeom>
            <a:avLst/>
            <a:gdLst>
              <a:gd name="T0" fmla="*/ 11165 w 1243"/>
              <a:gd name="T1" fmla="*/ 381080 h 1071"/>
              <a:gd name="T2" fmla="*/ 3241 w 1243"/>
              <a:gd name="T3" fmla="*/ 384321 h 1071"/>
              <a:gd name="T4" fmla="*/ 0 w 1243"/>
              <a:gd name="T5" fmla="*/ 376397 h 1071"/>
              <a:gd name="T6" fmla="*/ 0 w 1243"/>
              <a:gd name="T7" fmla="*/ 9005 h 1071"/>
              <a:gd name="T8" fmla="*/ 3241 w 1243"/>
              <a:gd name="T9" fmla="*/ 1081 h 1071"/>
              <a:gd name="T10" fmla="*/ 11165 w 1243"/>
              <a:gd name="T11" fmla="*/ 4322 h 1071"/>
              <a:gd name="T12" fmla="*/ 188362 w 1243"/>
              <a:gd name="T13" fmla="*/ 181535 h 1071"/>
              <a:gd name="T14" fmla="*/ 191603 w 1243"/>
              <a:gd name="T15" fmla="*/ 186218 h 1071"/>
              <a:gd name="T16" fmla="*/ 191603 w 1243"/>
              <a:gd name="T17" fmla="*/ 9005 h 1071"/>
              <a:gd name="T18" fmla="*/ 194845 w 1243"/>
              <a:gd name="T19" fmla="*/ 1081 h 1071"/>
              <a:gd name="T20" fmla="*/ 202768 w 1243"/>
              <a:gd name="T21" fmla="*/ 4322 h 1071"/>
              <a:gd name="T22" fmla="*/ 379966 w 1243"/>
              <a:gd name="T23" fmla="*/ 181535 h 1071"/>
              <a:gd name="T24" fmla="*/ 383207 w 1243"/>
              <a:gd name="T25" fmla="*/ 186218 h 1071"/>
              <a:gd name="T26" fmla="*/ 383207 w 1243"/>
              <a:gd name="T27" fmla="*/ 16929 h 1071"/>
              <a:gd name="T28" fmla="*/ 387889 w 1243"/>
              <a:gd name="T29" fmla="*/ 5763 h 1071"/>
              <a:gd name="T30" fmla="*/ 399414 w 1243"/>
              <a:gd name="T31" fmla="*/ 1081 h 1071"/>
              <a:gd name="T32" fmla="*/ 431108 w 1243"/>
              <a:gd name="T33" fmla="*/ 1081 h 1071"/>
              <a:gd name="T34" fmla="*/ 442273 w 1243"/>
              <a:gd name="T35" fmla="*/ 5763 h 1071"/>
              <a:gd name="T36" fmla="*/ 447315 w 1243"/>
              <a:gd name="T37" fmla="*/ 16929 h 1071"/>
              <a:gd name="T38" fmla="*/ 447315 w 1243"/>
              <a:gd name="T39" fmla="*/ 368473 h 1071"/>
              <a:gd name="T40" fmla="*/ 442273 w 1243"/>
              <a:gd name="T41" fmla="*/ 379639 h 1071"/>
              <a:gd name="T42" fmla="*/ 431108 w 1243"/>
              <a:gd name="T43" fmla="*/ 384321 h 1071"/>
              <a:gd name="T44" fmla="*/ 399414 w 1243"/>
              <a:gd name="T45" fmla="*/ 384321 h 1071"/>
              <a:gd name="T46" fmla="*/ 387889 w 1243"/>
              <a:gd name="T47" fmla="*/ 379639 h 1071"/>
              <a:gd name="T48" fmla="*/ 383207 w 1243"/>
              <a:gd name="T49" fmla="*/ 368473 h 1071"/>
              <a:gd name="T50" fmla="*/ 383207 w 1243"/>
              <a:gd name="T51" fmla="*/ 199184 h 1071"/>
              <a:gd name="T52" fmla="*/ 379966 w 1243"/>
              <a:gd name="T53" fmla="*/ 203867 h 1071"/>
              <a:gd name="T54" fmla="*/ 202768 w 1243"/>
              <a:gd name="T55" fmla="*/ 381080 h 1071"/>
              <a:gd name="T56" fmla="*/ 194845 w 1243"/>
              <a:gd name="T57" fmla="*/ 384321 h 1071"/>
              <a:gd name="T58" fmla="*/ 191603 w 1243"/>
              <a:gd name="T59" fmla="*/ 376397 h 1071"/>
              <a:gd name="T60" fmla="*/ 191603 w 1243"/>
              <a:gd name="T61" fmla="*/ 199184 h 1071"/>
              <a:gd name="T62" fmla="*/ 188362 w 1243"/>
              <a:gd name="T63" fmla="*/ 203867 h 1071"/>
              <a:gd name="T64" fmla="*/ 11165 w 1243"/>
              <a:gd name="T65" fmla="*/ 381080 h 10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3" h="1071">
                <a:moveTo>
                  <a:pt x="31" y="1058"/>
                </a:moveTo>
                <a:cubicBezTo>
                  <a:pt x="22" y="1067"/>
                  <a:pt x="15" y="1070"/>
                  <a:pt x="9" y="1067"/>
                </a:cubicBezTo>
                <a:cubicBezTo>
                  <a:pt x="3" y="1064"/>
                  <a:pt x="0" y="1057"/>
                  <a:pt x="0" y="1045"/>
                </a:cubicBezTo>
                <a:lnTo>
                  <a:pt x="0" y="25"/>
                </a:lnTo>
                <a:cubicBezTo>
                  <a:pt x="0" y="13"/>
                  <a:pt x="3" y="6"/>
                  <a:pt x="9" y="3"/>
                </a:cubicBezTo>
                <a:cubicBezTo>
                  <a:pt x="15" y="0"/>
                  <a:pt x="22" y="3"/>
                  <a:pt x="31" y="12"/>
                </a:cubicBezTo>
                <a:lnTo>
                  <a:pt x="523" y="504"/>
                </a:lnTo>
                <a:cubicBezTo>
                  <a:pt x="527" y="508"/>
                  <a:pt x="530" y="512"/>
                  <a:pt x="532" y="517"/>
                </a:cubicBezTo>
                <a:lnTo>
                  <a:pt x="532" y="25"/>
                </a:lnTo>
                <a:cubicBezTo>
                  <a:pt x="532" y="13"/>
                  <a:pt x="535" y="6"/>
                  <a:pt x="541" y="3"/>
                </a:cubicBezTo>
                <a:cubicBezTo>
                  <a:pt x="547" y="0"/>
                  <a:pt x="554" y="3"/>
                  <a:pt x="563" y="12"/>
                </a:cubicBezTo>
                <a:lnTo>
                  <a:pt x="1055" y="504"/>
                </a:lnTo>
                <a:cubicBezTo>
                  <a:pt x="1059" y="508"/>
                  <a:pt x="1062" y="512"/>
                  <a:pt x="1064" y="517"/>
                </a:cubicBezTo>
                <a:lnTo>
                  <a:pt x="1064" y="47"/>
                </a:lnTo>
                <a:cubicBezTo>
                  <a:pt x="1064" y="35"/>
                  <a:pt x="1069" y="25"/>
                  <a:pt x="1077" y="16"/>
                </a:cubicBezTo>
                <a:cubicBezTo>
                  <a:pt x="1086" y="7"/>
                  <a:pt x="1096" y="3"/>
                  <a:pt x="1109" y="3"/>
                </a:cubicBezTo>
                <a:lnTo>
                  <a:pt x="1197" y="3"/>
                </a:lnTo>
                <a:cubicBezTo>
                  <a:pt x="1209" y="3"/>
                  <a:pt x="1220" y="7"/>
                  <a:pt x="1228" y="16"/>
                </a:cubicBezTo>
                <a:cubicBezTo>
                  <a:pt x="1237" y="25"/>
                  <a:pt x="1242" y="35"/>
                  <a:pt x="1242" y="47"/>
                </a:cubicBezTo>
                <a:lnTo>
                  <a:pt x="1242" y="1023"/>
                </a:lnTo>
                <a:cubicBezTo>
                  <a:pt x="1242" y="1035"/>
                  <a:pt x="1237" y="1045"/>
                  <a:pt x="1228" y="1054"/>
                </a:cubicBezTo>
                <a:cubicBezTo>
                  <a:pt x="1220" y="1063"/>
                  <a:pt x="1209" y="1067"/>
                  <a:pt x="1197" y="1067"/>
                </a:cubicBezTo>
                <a:lnTo>
                  <a:pt x="1109" y="1067"/>
                </a:lnTo>
                <a:cubicBezTo>
                  <a:pt x="1096" y="1067"/>
                  <a:pt x="1086" y="1063"/>
                  <a:pt x="1077" y="1054"/>
                </a:cubicBezTo>
                <a:cubicBezTo>
                  <a:pt x="1069" y="1045"/>
                  <a:pt x="1064" y="1035"/>
                  <a:pt x="1064" y="1023"/>
                </a:cubicBezTo>
                <a:lnTo>
                  <a:pt x="1064" y="553"/>
                </a:lnTo>
                <a:cubicBezTo>
                  <a:pt x="1062" y="558"/>
                  <a:pt x="1059" y="562"/>
                  <a:pt x="1055" y="566"/>
                </a:cubicBezTo>
                <a:lnTo>
                  <a:pt x="563" y="1058"/>
                </a:lnTo>
                <a:cubicBezTo>
                  <a:pt x="554" y="1067"/>
                  <a:pt x="547" y="1070"/>
                  <a:pt x="541" y="1067"/>
                </a:cubicBezTo>
                <a:cubicBezTo>
                  <a:pt x="535" y="1064"/>
                  <a:pt x="532" y="1057"/>
                  <a:pt x="532" y="1045"/>
                </a:cubicBezTo>
                <a:lnTo>
                  <a:pt x="532" y="553"/>
                </a:lnTo>
                <a:cubicBezTo>
                  <a:pt x="530" y="558"/>
                  <a:pt x="527" y="562"/>
                  <a:pt x="523" y="566"/>
                </a:cubicBezTo>
                <a:lnTo>
                  <a:pt x="31" y="1058"/>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8" name="Freeform 77">
            <a:extLst>
              <a:ext uri="{FF2B5EF4-FFF2-40B4-BE49-F238E27FC236}">
                <a16:creationId xmlns:a16="http://schemas.microsoft.com/office/drawing/2014/main" id="{8D78EE30-967D-3947-FE97-3D8DEF224E68}"/>
              </a:ext>
            </a:extLst>
          </p:cNvPr>
          <p:cNvSpPr>
            <a:spLocks noChangeArrowheads="1"/>
          </p:cNvSpPr>
          <p:nvPr/>
        </p:nvSpPr>
        <p:spPr bwMode="auto">
          <a:xfrm>
            <a:off x="17272794" y="2908300"/>
            <a:ext cx="255587" cy="385762"/>
          </a:xfrm>
          <a:custGeom>
            <a:avLst/>
            <a:gdLst>
              <a:gd name="T0" fmla="*/ 11159 w 710"/>
              <a:gd name="T1" fmla="*/ 381080 h 1071"/>
              <a:gd name="T2" fmla="*/ 3240 w 710"/>
              <a:gd name="T3" fmla="*/ 384321 h 1071"/>
              <a:gd name="T4" fmla="*/ 0 w 710"/>
              <a:gd name="T5" fmla="*/ 376397 h 1071"/>
              <a:gd name="T6" fmla="*/ 0 w 710"/>
              <a:gd name="T7" fmla="*/ 9005 h 1071"/>
              <a:gd name="T8" fmla="*/ 3240 w 710"/>
              <a:gd name="T9" fmla="*/ 1081 h 1071"/>
              <a:gd name="T10" fmla="*/ 11159 w 710"/>
              <a:gd name="T11" fmla="*/ 4322 h 1071"/>
              <a:gd name="T12" fmla="*/ 188270 w 710"/>
              <a:gd name="T13" fmla="*/ 181535 h 1071"/>
              <a:gd name="T14" fmla="*/ 191510 w 710"/>
              <a:gd name="T15" fmla="*/ 186218 h 1071"/>
              <a:gd name="T16" fmla="*/ 191510 w 710"/>
              <a:gd name="T17" fmla="*/ 16929 h 1071"/>
              <a:gd name="T18" fmla="*/ 196190 w 710"/>
              <a:gd name="T19" fmla="*/ 5763 h 1071"/>
              <a:gd name="T20" fmla="*/ 207349 w 710"/>
              <a:gd name="T21" fmla="*/ 1081 h 1071"/>
              <a:gd name="T22" fmla="*/ 239388 w 710"/>
              <a:gd name="T23" fmla="*/ 1081 h 1071"/>
              <a:gd name="T24" fmla="*/ 250547 w 710"/>
              <a:gd name="T25" fmla="*/ 5763 h 1071"/>
              <a:gd name="T26" fmla="*/ 255227 w 710"/>
              <a:gd name="T27" fmla="*/ 16929 h 1071"/>
              <a:gd name="T28" fmla="*/ 255227 w 710"/>
              <a:gd name="T29" fmla="*/ 368473 h 1071"/>
              <a:gd name="T30" fmla="*/ 250547 w 710"/>
              <a:gd name="T31" fmla="*/ 379639 h 1071"/>
              <a:gd name="T32" fmla="*/ 239388 w 710"/>
              <a:gd name="T33" fmla="*/ 384321 h 1071"/>
              <a:gd name="T34" fmla="*/ 207349 w 710"/>
              <a:gd name="T35" fmla="*/ 384321 h 1071"/>
              <a:gd name="T36" fmla="*/ 196190 w 710"/>
              <a:gd name="T37" fmla="*/ 379639 h 1071"/>
              <a:gd name="T38" fmla="*/ 191510 w 710"/>
              <a:gd name="T39" fmla="*/ 368473 h 1071"/>
              <a:gd name="T40" fmla="*/ 191510 w 710"/>
              <a:gd name="T41" fmla="*/ 199184 h 1071"/>
              <a:gd name="T42" fmla="*/ 188270 w 710"/>
              <a:gd name="T43" fmla="*/ 203867 h 1071"/>
              <a:gd name="T44" fmla="*/ 11159 w 710"/>
              <a:gd name="T45" fmla="*/ 381080 h 10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10" h="1071">
                <a:moveTo>
                  <a:pt x="31" y="1058"/>
                </a:moveTo>
                <a:cubicBezTo>
                  <a:pt x="22" y="1067"/>
                  <a:pt x="15" y="1070"/>
                  <a:pt x="9" y="1067"/>
                </a:cubicBezTo>
                <a:cubicBezTo>
                  <a:pt x="3" y="1064"/>
                  <a:pt x="0" y="1057"/>
                  <a:pt x="0" y="1045"/>
                </a:cubicBezTo>
                <a:lnTo>
                  <a:pt x="0" y="25"/>
                </a:lnTo>
                <a:cubicBezTo>
                  <a:pt x="0" y="13"/>
                  <a:pt x="3" y="6"/>
                  <a:pt x="9" y="3"/>
                </a:cubicBezTo>
                <a:cubicBezTo>
                  <a:pt x="15" y="0"/>
                  <a:pt x="22" y="3"/>
                  <a:pt x="31" y="12"/>
                </a:cubicBezTo>
                <a:lnTo>
                  <a:pt x="523" y="504"/>
                </a:lnTo>
                <a:cubicBezTo>
                  <a:pt x="527" y="508"/>
                  <a:pt x="530" y="512"/>
                  <a:pt x="532" y="517"/>
                </a:cubicBezTo>
                <a:lnTo>
                  <a:pt x="532" y="47"/>
                </a:lnTo>
                <a:cubicBezTo>
                  <a:pt x="532" y="35"/>
                  <a:pt x="536" y="25"/>
                  <a:pt x="545" y="16"/>
                </a:cubicBezTo>
                <a:cubicBezTo>
                  <a:pt x="554" y="7"/>
                  <a:pt x="564" y="3"/>
                  <a:pt x="576" y="3"/>
                </a:cubicBezTo>
                <a:lnTo>
                  <a:pt x="665" y="3"/>
                </a:lnTo>
                <a:cubicBezTo>
                  <a:pt x="677" y="3"/>
                  <a:pt x="688" y="7"/>
                  <a:pt x="696" y="16"/>
                </a:cubicBezTo>
                <a:cubicBezTo>
                  <a:pt x="705" y="25"/>
                  <a:pt x="709" y="35"/>
                  <a:pt x="709" y="47"/>
                </a:cubicBezTo>
                <a:lnTo>
                  <a:pt x="709" y="1023"/>
                </a:lnTo>
                <a:cubicBezTo>
                  <a:pt x="709" y="1035"/>
                  <a:pt x="705" y="1045"/>
                  <a:pt x="696" y="1054"/>
                </a:cubicBezTo>
                <a:cubicBezTo>
                  <a:pt x="687" y="1063"/>
                  <a:pt x="677" y="1067"/>
                  <a:pt x="665" y="1067"/>
                </a:cubicBezTo>
                <a:lnTo>
                  <a:pt x="576" y="1067"/>
                </a:lnTo>
                <a:cubicBezTo>
                  <a:pt x="564" y="1067"/>
                  <a:pt x="554" y="1063"/>
                  <a:pt x="545" y="1054"/>
                </a:cubicBezTo>
                <a:cubicBezTo>
                  <a:pt x="536" y="1045"/>
                  <a:pt x="532" y="1035"/>
                  <a:pt x="532" y="1023"/>
                </a:cubicBezTo>
                <a:lnTo>
                  <a:pt x="532" y="553"/>
                </a:lnTo>
                <a:cubicBezTo>
                  <a:pt x="530" y="558"/>
                  <a:pt x="527" y="562"/>
                  <a:pt x="523" y="566"/>
                </a:cubicBezTo>
                <a:lnTo>
                  <a:pt x="31" y="1058"/>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9" name="Freeform 78">
            <a:extLst>
              <a:ext uri="{FF2B5EF4-FFF2-40B4-BE49-F238E27FC236}">
                <a16:creationId xmlns:a16="http://schemas.microsoft.com/office/drawing/2014/main" id="{8DAF99F5-8D4D-4D51-3C13-0B24B4CE88DA}"/>
              </a:ext>
            </a:extLst>
          </p:cNvPr>
          <p:cNvSpPr>
            <a:spLocks noChangeArrowheads="1"/>
          </p:cNvSpPr>
          <p:nvPr/>
        </p:nvSpPr>
        <p:spPr bwMode="auto">
          <a:xfrm>
            <a:off x="17807781" y="2940050"/>
            <a:ext cx="385763" cy="322262"/>
          </a:xfrm>
          <a:custGeom>
            <a:avLst/>
            <a:gdLst>
              <a:gd name="T0" fmla="*/ 4322 w 1071"/>
              <a:gd name="T1" fmla="*/ 182603 h 893"/>
              <a:gd name="T2" fmla="*/ 181536 w 1071"/>
              <a:gd name="T3" fmla="*/ 5052 h 893"/>
              <a:gd name="T4" fmla="*/ 192701 w 1071"/>
              <a:gd name="T5" fmla="*/ 0 h 893"/>
              <a:gd name="T6" fmla="*/ 204227 w 1071"/>
              <a:gd name="T7" fmla="*/ 5052 h 893"/>
              <a:gd name="T8" fmla="*/ 381441 w 1071"/>
              <a:gd name="T9" fmla="*/ 182603 h 893"/>
              <a:gd name="T10" fmla="*/ 384682 w 1071"/>
              <a:gd name="T11" fmla="*/ 190542 h 893"/>
              <a:gd name="T12" fmla="*/ 376398 w 1071"/>
              <a:gd name="T13" fmla="*/ 193790 h 893"/>
              <a:gd name="T14" fmla="*/ 9005 w 1071"/>
              <a:gd name="T15" fmla="*/ 193790 h 893"/>
              <a:gd name="T16" fmla="*/ 1081 w 1071"/>
              <a:gd name="T17" fmla="*/ 190542 h 893"/>
              <a:gd name="T18" fmla="*/ 4322 w 1071"/>
              <a:gd name="T19" fmla="*/ 182603 h 893"/>
              <a:gd name="T20" fmla="*/ 368474 w 1071"/>
              <a:gd name="T21" fmla="*/ 321901 h 893"/>
              <a:gd name="T22" fmla="*/ 17289 w 1071"/>
              <a:gd name="T23" fmla="*/ 321901 h 893"/>
              <a:gd name="T24" fmla="*/ 5763 w 1071"/>
              <a:gd name="T25" fmla="*/ 316849 h 893"/>
              <a:gd name="T26" fmla="*/ 1081 w 1071"/>
              <a:gd name="T27" fmla="*/ 305662 h 893"/>
              <a:gd name="T28" fmla="*/ 1081 w 1071"/>
              <a:gd name="T29" fmla="*/ 241787 h 893"/>
              <a:gd name="T30" fmla="*/ 5763 w 1071"/>
              <a:gd name="T31" fmla="*/ 230600 h 893"/>
              <a:gd name="T32" fmla="*/ 17289 w 1071"/>
              <a:gd name="T33" fmla="*/ 225547 h 893"/>
              <a:gd name="T34" fmla="*/ 368474 w 1071"/>
              <a:gd name="T35" fmla="*/ 225547 h 893"/>
              <a:gd name="T36" fmla="*/ 379640 w 1071"/>
              <a:gd name="T37" fmla="*/ 230600 h 893"/>
              <a:gd name="T38" fmla="*/ 384682 w 1071"/>
              <a:gd name="T39" fmla="*/ 241787 h 893"/>
              <a:gd name="T40" fmla="*/ 384682 w 1071"/>
              <a:gd name="T41" fmla="*/ 305662 h 893"/>
              <a:gd name="T42" fmla="*/ 379640 w 1071"/>
              <a:gd name="T43" fmla="*/ 316849 h 893"/>
              <a:gd name="T44" fmla="*/ 368474 w 1071"/>
              <a:gd name="T45" fmla="*/ 321901 h 89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71" h="893">
                <a:moveTo>
                  <a:pt x="12" y="506"/>
                </a:moveTo>
                <a:lnTo>
                  <a:pt x="504" y="14"/>
                </a:lnTo>
                <a:cubicBezTo>
                  <a:pt x="513" y="5"/>
                  <a:pt x="523" y="0"/>
                  <a:pt x="535" y="0"/>
                </a:cubicBezTo>
                <a:cubicBezTo>
                  <a:pt x="547" y="0"/>
                  <a:pt x="558" y="5"/>
                  <a:pt x="567" y="14"/>
                </a:cubicBezTo>
                <a:lnTo>
                  <a:pt x="1059" y="506"/>
                </a:lnTo>
                <a:cubicBezTo>
                  <a:pt x="1067" y="514"/>
                  <a:pt x="1070" y="522"/>
                  <a:pt x="1068" y="528"/>
                </a:cubicBezTo>
                <a:cubicBezTo>
                  <a:pt x="1065" y="534"/>
                  <a:pt x="1057" y="537"/>
                  <a:pt x="1045" y="537"/>
                </a:cubicBezTo>
                <a:lnTo>
                  <a:pt x="25" y="537"/>
                </a:lnTo>
                <a:cubicBezTo>
                  <a:pt x="13" y="537"/>
                  <a:pt x="6" y="534"/>
                  <a:pt x="3" y="528"/>
                </a:cubicBezTo>
                <a:cubicBezTo>
                  <a:pt x="0" y="522"/>
                  <a:pt x="3" y="514"/>
                  <a:pt x="12" y="506"/>
                </a:cubicBezTo>
                <a:close/>
                <a:moveTo>
                  <a:pt x="1023" y="892"/>
                </a:moveTo>
                <a:lnTo>
                  <a:pt x="48" y="892"/>
                </a:lnTo>
                <a:cubicBezTo>
                  <a:pt x="36" y="892"/>
                  <a:pt x="25" y="887"/>
                  <a:pt x="16" y="878"/>
                </a:cubicBezTo>
                <a:cubicBezTo>
                  <a:pt x="8" y="870"/>
                  <a:pt x="3" y="859"/>
                  <a:pt x="3" y="847"/>
                </a:cubicBezTo>
                <a:lnTo>
                  <a:pt x="3" y="670"/>
                </a:lnTo>
                <a:cubicBezTo>
                  <a:pt x="3" y="658"/>
                  <a:pt x="8" y="647"/>
                  <a:pt x="16" y="639"/>
                </a:cubicBezTo>
                <a:cubicBezTo>
                  <a:pt x="25" y="630"/>
                  <a:pt x="36" y="625"/>
                  <a:pt x="48" y="625"/>
                </a:cubicBezTo>
                <a:lnTo>
                  <a:pt x="1023" y="625"/>
                </a:lnTo>
                <a:cubicBezTo>
                  <a:pt x="1035" y="625"/>
                  <a:pt x="1046" y="630"/>
                  <a:pt x="1054" y="639"/>
                </a:cubicBezTo>
                <a:cubicBezTo>
                  <a:pt x="1063" y="647"/>
                  <a:pt x="1068" y="658"/>
                  <a:pt x="1068" y="670"/>
                </a:cubicBezTo>
                <a:lnTo>
                  <a:pt x="1068" y="847"/>
                </a:lnTo>
                <a:cubicBezTo>
                  <a:pt x="1068" y="859"/>
                  <a:pt x="1063" y="870"/>
                  <a:pt x="1054" y="878"/>
                </a:cubicBezTo>
                <a:cubicBezTo>
                  <a:pt x="1046" y="887"/>
                  <a:pt x="1035" y="892"/>
                  <a:pt x="1023" y="89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0" name="Freeform 79">
            <a:extLst>
              <a:ext uri="{FF2B5EF4-FFF2-40B4-BE49-F238E27FC236}">
                <a16:creationId xmlns:a16="http://schemas.microsoft.com/office/drawing/2014/main" id="{C5AFA9EE-2A45-0EE9-91CD-CBF7BBF8DCDA}"/>
              </a:ext>
            </a:extLst>
          </p:cNvPr>
          <p:cNvSpPr>
            <a:spLocks noChangeArrowheads="1"/>
          </p:cNvSpPr>
          <p:nvPr/>
        </p:nvSpPr>
        <p:spPr bwMode="auto">
          <a:xfrm>
            <a:off x="18512631" y="2884487"/>
            <a:ext cx="258763" cy="403225"/>
          </a:xfrm>
          <a:custGeom>
            <a:avLst/>
            <a:gdLst>
              <a:gd name="T0" fmla="*/ 253724 w 719"/>
              <a:gd name="T1" fmla="*/ 68887 h 1118"/>
              <a:gd name="T2" fmla="*/ 121284 w 719"/>
              <a:gd name="T3" fmla="*/ 201613 h 1118"/>
              <a:gd name="T4" fmla="*/ 253724 w 719"/>
              <a:gd name="T5" fmla="*/ 334338 h 1118"/>
              <a:gd name="T6" fmla="*/ 258403 w 719"/>
              <a:gd name="T7" fmla="*/ 345518 h 1118"/>
              <a:gd name="T8" fmla="*/ 253724 w 719"/>
              <a:gd name="T9" fmla="*/ 356699 h 1118"/>
              <a:gd name="T10" fmla="*/ 212337 w 719"/>
              <a:gd name="T11" fmla="*/ 398176 h 1118"/>
              <a:gd name="T12" fmla="*/ 201180 w 719"/>
              <a:gd name="T13" fmla="*/ 402864 h 1118"/>
              <a:gd name="T14" fmla="*/ 189664 w 719"/>
              <a:gd name="T15" fmla="*/ 398176 h 1118"/>
              <a:gd name="T16" fmla="*/ 4679 w 719"/>
              <a:gd name="T17" fmla="*/ 212793 h 1118"/>
              <a:gd name="T18" fmla="*/ 0 w 719"/>
              <a:gd name="T19" fmla="*/ 201613 h 1118"/>
              <a:gd name="T20" fmla="*/ 4679 w 719"/>
              <a:gd name="T21" fmla="*/ 190071 h 1118"/>
              <a:gd name="T22" fmla="*/ 189664 w 719"/>
              <a:gd name="T23" fmla="*/ 4689 h 1118"/>
              <a:gd name="T24" fmla="*/ 201180 w 719"/>
              <a:gd name="T25" fmla="*/ 0 h 1118"/>
              <a:gd name="T26" fmla="*/ 212337 w 719"/>
              <a:gd name="T27" fmla="*/ 4689 h 1118"/>
              <a:gd name="T28" fmla="*/ 253724 w 719"/>
              <a:gd name="T29" fmla="*/ 46165 h 1118"/>
              <a:gd name="T30" fmla="*/ 258403 w 719"/>
              <a:gd name="T31" fmla="*/ 57707 h 1118"/>
              <a:gd name="T32" fmla="*/ 253724 w 719"/>
              <a:gd name="T33" fmla="*/ 68887 h 11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19" h="1118">
                <a:moveTo>
                  <a:pt x="705" y="191"/>
                </a:moveTo>
                <a:lnTo>
                  <a:pt x="337" y="559"/>
                </a:lnTo>
                <a:lnTo>
                  <a:pt x="705" y="927"/>
                </a:lnTo>
                <a:cubicBezTo>
                  <a:pt x="714" y="935"/>
                  <a:pt x="718" y="946"/>
                  <a:pt x="718" y="958"/>
                </a:cubicBezTo>
                <a:cubicBezTo>
                  <a:pt x="718" y="970"/>
                  <a:pt x="714" y="980"/>
                  <a:pt x="705" y="989"/>
                </a:cubicBezTo>
                <a:lnTo>
                  <a:pt x="590" y="1104"/>
                </a:lnTo>
                <a:cubicBezTo>
                  <a:pt x="581" y="1113"/>
                  <a:pt x="571" y="1117"/>
                  <a:pt x="559" y="1117"/>
                </a:cubicBezTo>
                <a:cubicBezTo>
                  <a:pt x="547" y="1117"/>
                  <a:pt x="536" y="1113"/>
                  <a:pt x="527" y="1104"/>
                </a:cubicBezTo>
                <a:lnTo>
                  <a:pt x="13" y="590"/>
                </a:lnTo>
                <a:cubicBezTo>
                  <a:pt x="4" y="581"/>
                  <a:pt x="0" y="571"/>
                  <a:pt x="0" y="559"/>
                </a:cubicBezTo>
                <a:cubicBezTo>
                  <a:pt x="0" y="547"/>
                  <a:pt x="4" y="536"/>
                  <a:pt x="13" y="527"/>
                </a:cubicBezTo>
                <a:lnTo>
                  <a:pt x="527" y="13"/>
                </a:lnTo>
                <a:cubicBezTo>
                  <a:pt x="536" y="5"/>
                  <a:pt x="547" y="0"/>
                  <a:pt x="559" y="0"/>
                </a:cubicBezTo>
                <a:cubicBezTo>
                  <a:pt x="571" y="0"/>
                  <a:pt x="581" y="5"/>
                  <a:pt x="590" y="13"/>
                </a:cubicBezTo>
                <a:lnTo>
                  <a:pt x="705" y="128"/>
                </a:lnTo>
                <a:cubicBezTo>
                  <a:pt x="714" y="137"/>
                  <a:pt x="718" y="148"/>
                  <a:pt x="718" y="160"/>
                </a:cubicBezTo>
                <a:cubicBezTo>
                  <a:pt x="718" y="172"/>
                  <a:pt x="714" y="182"/>
                  <a:pt x="705" y="191"/>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1" name="Freeform 80">
            <a:extLst>
              <a:ext uri="{FF2B5EF4-FFF2-40B4-BE49-F238E27FC236}">
                <a16:creationId xmlns:a16="http://schemas.microsoft.com/office/drawing/2014/main" id="{2FC23AF6-6F45-77D6-E52E-45324BA87885}"/>
              </a:ext>
            </a:extLst>
          </p:cNvPr>
          <p:cNvSpPr>
            <a:spLocks noChangeArrowheads="1"/>
          </p:cNvSpPr>
          <p:nvPr/>
        </p:nvSpPr>
        <p:spPr bwMode="auto">
          <a:xfrm>
            <a:off x="19096831" y="2884487"/>
            <a:ext cx="258763" cy="403225"/>
          </a:xfrm>
          <a:custGeom>
            <a:avLst/>
            <a:gdLst>
              <a:gd name="T0" fmla="*/ 253365 w 719"/>
              <a:gd name="T1" fmla="*/ 212793 h 1118"/>
              <a:gd name="T2" fmla="*/ 68380 w 719"/>
              <a:gd name="T3" fmla="*/ 398176 h 1118"/>
              <a:gd name="T4" fmla="*/ 57223 w 719"/>
              <a:gd name="T5" fmla="*/ 402864 h 1118"/>
              <a:gd name="T6" fmla="*/ 46066 w 719"/>
              <a:gd name="T7" fmla="*/ 398176 h 1118"/>
              <a:gd name="T8" fmla="*/ 4679 w 719"/>
              <a:gd name="T9" fmla="*/ 356699 h 1118"/>
              <a:gd name="T10" fmla="*/ 0 w 719"/>
              <a:gd name="T11" fmla="*/ 345518 h 1118"/>
              <a:gd name="T12" fmla="*/ 4679 w 719"/>
              <a:gd name="T13" fmla="*/ 334338 h 1118"/>
              <a:gd name="T14" fmla="*/ 137119 w 719"/>
              <a:gd name="T15" fmla="*/ 201613 h 1118"/>
              <a:gd name="T16" fmla="*/ 4679 w 719"/>
              <a:gd name="T17" fmla="*/ 68887 h 1118"/>
              <a:gd name="T18" fmla="*/ 0 w 719"/>
              <a:gd name="T19" fmla="*/ 57707 h 1118"/>
              <a:gd name="T20" fmla="*/ 4679 w 719"/>
              <a:gd name="T21" fmla="*/ 46165 h 1118"/>
              <a:gd name="T22" fmla="*/ 46066 w 719"/>
              <a:gd name="T23" fmla="*/ 4689 h 1118"/>
              <a:gd name="T24" fmla="*/ 57223 w 719"/>
              <a:gd name="T25" fmla="*/ 0 h 1118"/>
              <a:gd name="T26" fmla="*/ 68380 w 719"/>
              <a:gd name="T27" fmla="*/ 4689 h 1118"/>
              <a:gd name="T28" fmla="*/ 253365 w 719"/>
              <a:gd name="T29" fmla="*/ 190432 h 1118"/>
              <a:gd name="T30" fmla="*/ 258403 w 719"/>
              <a:gd name="T31" fmla="*/ 201613 h 1118"/>
              <a:gd name="T32" fmla="*/ 253365 w 719"/>
              <a:gd name="T33" fmla="*/ 212793 h 11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19" h="1118">
                <a:moveTo>
                  <a:pt x="704" y="590"/>
                </a:moveTo>
                <a:lnTo>
                  <a:pt x="190" y="1104"/>
                </a:lnTo>
                <a:cubicBezTo>
                  <a:pt x="182" y="1113"/>
                  <a:pt x="171" y="1117"/>
                  <a:pt x="159" y="1117"/>
                </a:cubicBezTo>
                <a:cubicBezTo>
                  <a:pt x="147" y="1117"/>
                  <a:pt x="137" y="1113"/>
                  <a:pt x="128" y="1104"/>
                </a:cubicBezTo>
                <a:lnTo>
                  <a:pt x="13" y="989"/>
                </a:lnTo>
                <a:cubicBezTo>
                  <a:pt x="4" y="980"/>
                  <a:pt x="0" y="970"/>
                  <a:pt x="0" y="958"/>
                </a:cubicBezTo>
                <a:cubicBezTo>
                  <a:pt x="0" y="946"/>
                  <a:pt x="4" y="935"/>
                  <a:pt x="13" y="927"/>
                </a:cubicBezTo>
                <a:lnTo>
                  <a:pt x="381" y="559"/>
                </a:lnTo>
                <a:lnTo>
                  <a:pt x="13" y="191"/>
                </a:lnTo>
                <a:cubicBezTo>
                  <a:pt x="4" y="182"/>
                  <a:pt x="0" y="172"/>
                  <a:pt x="0" y="160"/>
                </a:cubicBezTo>
                <a:cubicBezTo>
                  <a:pt x="0" y="148"/>
                  <a:pt x="4" y="137"/>
                  <a:pt x="13" y="128"/>
                </a:cubicBezTo>
                <a:lnTo>
                  <a:pt x="128" y="13"/>
                </a:lnTo>
                <a:cubicBezTo>
                  <a:pt x="137" y="5"/>
                  <a:pt x="147" y="0"/>
                  <a:pt x="159" y="0"/>
                </a:cubicBezTo>
                <a:cubicBezTo>
                  <a:pt x="171" y="0"/>
                  <a:pt x="182" y="5"/>
                  <a:pt x="190" y="13"/>
                </a:cubicBezTo>
                <a:lnTo>
                  <a:pt x="704" y="528"/>
                </a:lnTo>
                <a:cubicBezTo>
                  <a:pt x="713" y="536"/>
                  <a:pt x="718" y="547"/>
                  <a:pt x="718" y="559"/>
                </a:cubicBezTo>
                <a:cubicBezTo>
                  <a:pt x="718" y="571"/>
                  <a:pt x="713" y="581"/>
                  <a:pt x="704" y="59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2" name="Freeform 81">
            <a:extLst>
              <a:ext uri="{FF2B5EF4-FFF2-40B4-BE49-F238E27FC236}">
                <a16:creationId xmlns:a16="http://schemas.microsoft.com/office/drawing/2014/main" id="{750169E6-1629-F88D-138D-DA550A0C1432}"/>
              </a:ext>
            </a:extLst>
          </p:cNvPr>
          <p:cNvSpPr>
            <a:spLocks noChangeArrowheads="1"/>
          </p:cNvSpPr>
          <p:nvPr/>
        </p:nvSpPr>
        <p:spPr bwMode="auto">
          <a:xfrm>
            <a:off x="19674681" y="2909887"/>
            <a:ext cx="384175" cy="384175"/>
          </a:xfrm>
          <a:custGeom>
            <a:avLst/>
            <a:gdLst>
              <a:gd name="T0" fmla="*/ 357867 w 1066"/>
              <a:gd name="T1" fmla="*/ 95593 h 1065"/>
              <a:gd name="T2" fmla="*/ 383815 w 1066"/>
              <a:gd name="T3" fmla="*/ 191907 h 1065"/>
              <a:gd name="T4" fmla="*/ 357867 w 1066"/>
              <a:gd name="T5" fmla="*/ 288221 h 1065"/>
              <a:gd name="T6" fmla="*/ 288311 w 1066"/>
              <a:gd name="T7" fmla="*/ 358203 h 1065"/>
              <a:gd name="T8" fmla="*/ 192088 w 1066"/>
              <a:gd name="T9" fmla="*/ 383814 h 1065"/>
              <a:gd name="T10" fmla="*/ 95503 w 1066"/>
              <a:gd name="T11" fmla="*/ 358203 h 1065"/>
              <a:gd name="T12" fmla="*/ 25948 w 1066"/>
              <a:gd name="T13" fmla="*/ 288221 h 1065"/>
              <a:gd name="T14" fmla="*/ 0 w 1066"/>
              <a:gd name="T15" fmla="*/ 191907 h 1065"/>
              <a:gd name="T16" fmla="*/ 25948 w 1066"/>
              <a:gd name="T17" fmla="*/ 95593 h 1065"/>
              <a:gd name="T18" fmla="*/ 95503 w 1066"/>
              <a:gd name="T19" fmla="*/ 25612 h 1065"/>
              <a:gd name="T20" fmla="*/ 192088 w 1066"/>
              <a:gd name="T21" fmla="*/ 0 h 1065"/>
              <a:gd name="T22" fmla="*/ 288311 w 1066"/>
              <a:gd name="T23" fmla="*/ 25612 h 1065"/>
              <a:gd name="T24" fmla="*/ 357867 w 1066"/>
              <a:gd name="T25" fmla="*/ 95593 h 1065"/>
              <a:gd name="T26" fmla="*/ 303808 w 1066"/>
              <a:gd name="T27" fmla="*/ 207779 h 1065"/>
              <a:gd name="T28" fmla="*/ 303808 w 1066"/>
              <a:gd name="T29" fmla="*/ 176035 h 1065"/>
              <a:gd name="T30" fmla="*/ 299123 w 1066"/>
              <a:gd name="T31" fmla="*/ 164853 h 1065"/>
              <a:gd name="T32" fmla="*/ 287951 w 1066"/>
              <a:gd name="T33" fmla="*/ 159802 h 1065"/>
              <a:gd name="T34" fmla="*/ 223802 w 1066"/>
              <a:gd name="T35" fmla="*/ 159802 h 1065"/>
              <a:gd name="T36" fmla="*/ 223802 w 1066"/>
              <a:gd name="T37" fmla="*/ 95954 h 1065"/>
              <a:gd name="T38" fmla="*/ 219117 w 1066"/>
              <a:gd name="T39" fmla="*/ 84771 h 1065"/>
              <a:gd name="T40" fmla="*/ 207945 w 1066"/>
              <a:gd name="T41" fmla="*/ 80082 h 1065"/>
              <a:gd name="T42" fmla="*/ 175870 w 1066"/>
              <a:gd name="T43" fmla="*/ 80082 h 1065"/>
              <a:gd name="T44" fmla="*/ 164698 w 1066"/>
              <a:gd name="T45" fmla="*/ 84771 h 1065"/>
              <a:gd name="T46" fmla="*/ 160013 w 1066"/>
              <a:gd name="T47" fmla="*/ 95954 h 1065"/>
              <a:gd name="T48" fmla="*/ 160013 w 1066"/>
              <a:gd name="T49" fmla="*/ 159802 h 1065"/>
              <a:gd name="T50" fmla="*/ 96224 w 1066"/>
              <a:gd name="T51" fmla="*/ 159802 h 1065"/>
              <a:gd name="T52" fmla="*/ 84691 w 1066"/>
              <a:gd name="T53" fmla="*/ 164853 h 1065"/>
              <a:gd name="T54" fmla="*/ 80006 w 1066"/>
              <a:gd name="T55" fmla="*/ 176035 h 1065"/>
              <a:gd name="T56" fmla="*/ 80006 w 1066"/>
              <a:gd name="T57" fmla="*/ 207779 h 1065"/>
              <a:gd name="T58" fmla="*/ 84691 w 1066"/>
              <a:gd name="T59" fmla="*/ 219322 h 1065"/>
              <a:gd name="T60" fmla="*/ 96224 w 1066"/>
              <a:gd name="T61" fmla="*/ 224012 h 1065"/>
              <a:gd name="T62" fmla="*/ 160013 w 1066"/>
              <a:gd name="T63" fmla="*/ 224012 h 1065"/>
              <a:gd name="T64" fmla="*/ 160013 w 1066"/>
              <a:gd name="T65" fmla="*/ 287861 h 1065"/>
              <a:gd name="T66" fmla="*/ 164698 w 1066"/>
              <a:gd name="T67" fmla="*/ 299043 h 1065"/>
              <a:gd name="T68" fmla="*/ 175870 w 1066"/>
              <a:gd name="T69" fmla="*/ 304093 h 1065"/>
              <a:gd name="T70" fmla="*/ 207945 w 1066"/>
              <a:gd name="T71" fmla="*/ 304093 h 1065"/>
              <a:gd name="T72" fmla="*/ 219117 w 1066"/>
              <a:gd name="T73" fmla="*/ 299043 h 1065"/>
              <a:gd name="T74" fmla="*/ 223802 w 1066"/>
              <a:gd name="T75" fmla="*/ 287861 h 1065"/>
              <a:gd name="T76" fmla="*/ 223802 w 1066"/>
              <a:gd name="T77" fmla="*/ 224012 h 1065"/>
              <a:gd name="T78" fmla="*/ 287951 w 1066"/>
              <a:gd name="T79" fmla="*/ 224012 h 1065"/>
              <a:gd name="T80" fmla="*/ 299123 w 1066"/>
              <a:gd name="T81" fmla="*/ 219322 h 1065"/>
              <a:gd name="T82" fmla="*/ 303808 w 1066"/>
              <a:gd name="T83" fmla="*/ 207779 h 106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66" h="1065">
                <a:moveTo>
                  <a:pt x="993" y="265"/>
                </a:moveTo>
                <a:cubicBezTo>
                  <a:pt x="1041" y="346"/>
                  <a:pt x="1065" y="435"/>
                  <a:pt x="1065" y="532"/>
                </a:cubicBezTo>
                <a:cubicBezTo>
                  <a:pt x="1065" y="629"/>
                  <a:pt x="1041" y="718"/>
                  <a:pt x="993" y="799"/>
                </a:cubicBezTo>
                <a:cubicBezTo>
                  <a:pt x="946" y="881"/>
                  <a:pt x="881" y="945"/>
                  <a:pt x="800" y="993"/>
                </a:cubicBezTo>
                <a:cubicBezTo>
                  <a:pt x="718" y="1040"/>
                  <a:pt x="629" y="1064"/>
                  <a:pt x="533" y="1064"/>
                </a:cubicBezTo>
                <a:cubicBezTo>
                  <a:pt x="436" y="1064"/>
                  <a:pt x="347" y="1040"/>
                  <a:pt x="265" y="993"/>
                </a:cubicBezTo>
                <a:cubicBezTo>
                  <a:pt x="184" y="945"/>
                  <a:pt x="119" y="881"/>
                  <a:pt x="72" y="799"/>
                </a:cubicBezTo>
                <a:cubicBezTo>
                  <a:pt x="24" y="718"/>
                  <a:pt x="0" y="629"/>
                  <a:pt x="0" y="532"/>
                </a:cubicBezTo>
                <a:cubicBezTo>
                  <a:pt x="0" y="435"/>
                  <a:pt x="25" y="346"/>
                  <a:pt x="72" y="265"/>
                </a:cubicBezTo>
                <a:cubicBezTo>
                  <a:pt x="120" y="183"/>
                  <a:pt x="184" y="119"/>
                  <a:pt x="265" y="71"/>
                </a:cubicBezTo>
                <a:cubicBezTo>
                  <a:pt x="347" y="24"/>
                  <a:pt x="436" y="0"/>
                  <a:pt x="533" y="0"/>
                </a:cubicBezTo>
                <a:cubicBezTo>
                  <a:pt x="629" y="0"/>
                  <a:pt x="718" y="24"/>
                  <a:pt x="800" y="71"/>
                </a:cubicBezTo>
                <a:cubicBezTo>
                  <a:pt x="881" y="119"/>
                  <a:pt x="946" y="183"/>
                  <a:pt x="993" y="265"/>
                </a:cubicBezTo>
                <a:close/>
                <a:moveTo>
                  <a:pt x="843" y="576"/>
                </a:moveTo>
                <a:lnTo>
                  <a:pt x="843" y="488"/>
                </a:lnTo>
                <a:cubicBezTo>
                  <a:pt x="843" y="476"/>
                  <a:pt x="839" y="465"/>
                  <a:pt x="830" y="457"/>
                </a:cubicBezTo>
                <a:cubicBezTo>
                  <a:pt x="821" y="448"/>
                  <a:pt x="811" y="443"/>
                  <a:pt x="799" y="443"/>
                </a:cubicBezTo>
                <a:lnTo>
                  <a:pt x="621" y="443"/>
                </a:lnTo>
                <a:lnTo>
                  <a:pt x="621" y="266"/>
                </a:lnTo>
                <a:cubicBezTo>
                  <a:pt x="621" y="254"/>
                  <a:pt x="617" y="244"/>
                  <a:pt x="608" y="235"/>
                </a:cubicBezTo>
                <a:cubicBezTo>
                  <a:pt x="599" y="226"/>
                  <a:pt x="589" y="222"/>
                  <a:pt x="577" y="222"/>
                </a:cubicBezTo>
                <a:lnTo>
                  <a:pt x="488" y="222"/>
                </a:lnTo>
                <a:cubicBezTo>
                  <a:pt x="476" y="222"/>
                  <a:pt x="466" y="226"/>
                  <a:pt x="457" y="235"/>
                </a:cubicBezTo>
                <a:cubicBezTo>
                  <a:pt x="448" y="244"/>
                  <a:pt x="444" y="254"/>
                  <a:pt x="444" y="266"/>
                </a:cubicBezTo>
                <a:lnTo>
                  <a:pt x="444" y="443"/>
                </a:lnTo>
                <a:lnTo>
                  <a:pt x="267" y="443"/>
                </a:lnTo>
                <a:cubicBezTo>
                  <a:pt x="254" y="443"/>
                  <a:pt x="244" y="448"/>
                  <a:pt x="235" y="457"/>
                </a:cubicBezTo>
                <a:cubicBezTo>
                  <a:pt x="227" y="465"/>
                  <a:pt x="222" y="476"/>
                  <a:pt x="222" y="488"/>
                </a:cubicBezTo>
                <a:lnTo>
                  <a:pt x="222" y="576"/>
                </a:lnTo>
                <a:cubicBezTo>
                  <a:pt x="222" y="588"/>
                  <a:pt x="227" y="599"/>
                  <a:pt x="235" y="608"/>
                </a:cubicBezTo>
                <a:cubicBezTo>
                  <a:pt x="244" y="616"/>
                  <a:pt x="255" y="621"/>
                  <a:pt x="267" y="621"/>
                </a:cubicBezTo>
                <a:lnTo>
                  <a:pt x="444" y="621"/>
                </a:lnTo>
                <a:lnTo>
                  <a:pt x="444" y="798"/>
                </a:lnTo>
                <a:cubicBezTo>
                  <a:pt x="444" y="810"/>
                  <a:pt x="448" y="820"/>
                  <a:pt x="457" y="829"/>
                </a:cubicBezTo>
                <a:cubicBezTo>
                  <a:pt x="466" y="837"/>
                  <a:pt x="476" y="843"/>
                  <a:pt x="488" y="843"/>
                </a:cubicBezTo>
                <a:lnTo>
                  <a:pt x="577" y="843"/>
                </a:lnTo>
                <a:cubicBezTo>
                  <a:pt x="589" y="843"/>
                  <a:pt x="599" y="837"/>
                  <a:pt x="608" y="829"/>
                </a:cubicBezTo>
                <a:cubicBezTo>
                  <a:pt x="617" y="820"/>
                  <a:pt x="621" y="810"/>
                  <a:pt x="621" y="798"/>
                </a:cubicBezTo>
                <a:lnTo>
                  <a:pt x="621" y="621"/>
                </a:lnTo>
                <a:lnTo>
                  <a:pt x="799" y="621"/>
                </a:lnTo>
                <a:cubicBezTo>
                  <a:pt x="811" y="621"/>
                  <a:pt x="821" y="616"/>
                  <a:pt x="830" y="608"/>
                </a:cubicBezTo>
                <a:cubicBezTo>
                  <a:pt x="839" y="599"/>
                  <a:pt x="843" y="588"/>
                  <a:pt x="843" y="57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3" name="Freeform 82">
            <a:extLst>
              <a:ext uri="{FF2B5EF4-FFF2-40B4-BE49-F238E27FC236}">
                <a16:creationId xmlns:a16="http://schemas.microsoft.com/office/drawing/2014/main" id="{2FF3595C-FE9D-0768-685C-CCA89B669717}"/>
              </a:ext>
            </a:extLst>
          </p:cNvPr>
          <p:cNvSpPr>
            <a:spLocks noChangeArrowheads="1"/>
          </p:cNvSpPr>
          <p:nvPr/>
        </p:nvSpPr>
        <p:spPr bwMode="auto">
          <a:xfrm>
            <a:off x="20339844" y="2909887"/>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303733 w 1065"/>
              <a:gd name="T27" fmla="*/ 207779 h 1065"/>
              <a:gd name="T28" fmla="*/ 303733 w 1065"/>
              <a:gd name="T29" fmla="*/ 176035 h 1065"/>
              <a:gd name="T30" fmla="*/ 299043 w 1065"/>
              <a:gd name="T31" fmla="*/ 164853 h 1065"/>
              <a:gd name="T32" fmla="*/ 287861 w 1065"/>
              <a:gd name="T33" fmla="*/ 159802 h 1065"/>
              <a:gd name="T34" fmla="*/ 95954 w 1065"/>
              <a:gd name="T35" fmla="*/ 159802 h 1065"/>
              <a:gd name="T36" fmla="*/ 84771 w 1065"/>
              <a:gd name="T37" fmla="*/ 164853 h 1065"/>
              <a:gd name="T38" fmla="*/ 80082 w 1065"/>
              <a:gd name="T39" fmla="*/ 176035 h 1065"/>
              <a:gd name="T40" fmla="*/ 80082 w 1065"/>
              <a:gd name="T41" fmla="*/ 207779 h 1065"/>
              <a:gd name="T42" fmla="*/ 84771 w 1065"/>
              <a:gd name="T43" fmla="*/ 219322 h 1065"/>
              <a:gd name="T44" fmla="*/ 95954 w 1065"/>
              <a:gd name="T45" fmla="*/ 224012 h 1065"/>
              <a:gd name="T46" fmla="*/ 287861 w 1065"/>
              <a:gd name="T47" fmla="*/ 224012 h 1065"/>
              <a:gd name="T48" fmla="*/ 299043 w 1065"/>
              <a:gd name="T49" fmla="*/ 219322 h 1065"/>
              <a:gd name="T50" fmla="*/ 303733 w 1065"/>
              <a:gd name="T51" fmla="*/ 207779 h 106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065" h="1065">
                <a:moveTo>
                  <a:pt x="993" y="265"/>
                </a:moveTo>
                <a:cubicBezTo>
                  <a:pt x="1040" y="346"/>
                  <a:pt x="1064" y="435"/>
                  <a:pt x="1064" y="532"/>
                </a:cubicBezTo>
                <a:cubicBezTo>
                  <a:pt x="1064" y="629"/>
                  <a:pt x="1040" y="718"/>
                  <a:pt x="993" y="799"/>
                </a:cubicBezTo>
                <a:cubicBezTo>
                  <a:pt x="945" y="881"/>
                  <a:pt x="881" y="945"/>
                  <a:pt x="799" y="993"/>
                </a:cubicBezTo>
                <a:cubicBezTo>
                  <a:pt x="718" y="1040"/>
                  <a:pt x="629" y="1064"/>
                  <a:pt x="532" y="1064"/>
                </a:cubicBezTo>
                <a:cubicBezTo>
                  <a:pt x="435" y="1064"/>
                  <a:pt x="347" y="1040"/>
                  <a:pt x="265" y="993"/>
                </a:cubicBezTo>
                <a:cubicBezTo>
                  <a:pt x="184" y="945"/>
                  <a:pt x="119" y="881"/>
                  <a:pt x="71" y="799"/>
                </a:cubicBezTo>
                <a:cubicBezTo>
                  <a:pt x="24" y="718"/>
                  <a:pt x="0" y="629"/>
                  <a:pt x="0" y="532"/>
                </a:cubicBezTo>
                <a:cubicBezTo>
                  <a:pt x="0" y="435"/>
                  <a:pt x="24" y="346"/>
                  <a:pt x="71" y="265"/>
                </a:cubicBezTo>
                <a:cubicBezTo>
                  <a:pt x="119" y="183"/>
                  <a:pt x="183" y="119"/>
                  <a:pt x="265" y="71"/>
                </a:cubicBezTo>
                <a:cubicBezTo>
                  <a:pt x="346" y="24"/>
                  <a:pt x="435" y="0"/>
                  <a:pt x="532" y="0"/>
                </a:cubicBezTo>
                <a:cubicBezTo>
                  <a:pt x="629" y="0"/>
                  <a:pt x="718" y="24"/>
                  <a:pt x="799" y="71"/>
                </a:cubicBezTo>
                <a:cubicBezTo>
                  <a:pt x="881" y="119"/>
                  <a:pt x="945" y="183"/>
                  <a:pt x="993" y="265"/>
                </a:cubicBezTo>
                <a:close/>
                <a:moveTo>
                  <a:pt x="842" y="576"/>
                </a:moveTo>
                <a:lnTo>
                  <a:pt x="842" y="488"/>
                </a:lnTo>
                <a:cubicBezTo>
                  <a:pt x="842" y="476"/>
                  <a:pt x="838" y="465"/>
                  <a:pt x="829" y="457"/>
                </a:cubicBezTo>
                <a:cubicBezTo>
                  <a:pt x="820" y="448"/>
                  <a:pt x="810" y="443"/>
                  <a:pt x="798" y="443"/>
                </a:cubicBezTo>
                <a:lnTo>
                  <a:pt x="266" y="443"/>
                </a:lnTo>
                <a:cubicBezTo>
                  <a:pt x="254" y="443"/>
                  <a:pt x="244" y="448"/>
                  <a:pt x="235" y="457"/>
                </a:cubicBezTo>
                <a:cubicBezTo>
                  <a:pt x="226" y="465"/>
                  <a:pt x="222" y="476"/>
                  <a:pt x="222" y="488"/>
                </a:cubicBezTo>
                <a:lnTo>
                  <a:pt x="222" y="576"/>
                </a:lnTo>
                <a:cubicBezTo>
                  <a:pt x="222" y="588"/>
                  <a:pt x="226" y="599"/>
                  <a:pt x="235" y="608"/>
                </a:cubicBezTo>
                <a:cubicBezTo>
                  <a:pt x="244" y="616"/>
                  <a:pt x="254" y="621"/>
                  <a:pt x="266" y="621"/>
                </a:cubicBezTo>
                <a:lnTo>
                  <a:pt x="798" y="621"/>
                </a:lnTo>
                <a:cubicBezTo>
                  <a:pt x="810" y="621"/>
                  <a:pt x="820" y="616"/>
                  <a:pt x="829" y="608"/>
                </a:cubicBezTo>
                <a:cubicBezTo>
                  <a:pt x="838" y="599"/>
                  <a:pt x="842" y="588"/>
                  <a:pt x="842" y="57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4" name="Freeform 83">
            <a:extLst>
              <a:ext uri="{FF2B5EF4-FFF2-40B4-BE49-F238E27FC236}">
                <a16:creationId xmlns:a16="http://schemas.microsoft.com/office/drawing/2014/main" id="{842189F2-AD8A-9B80-D63B-B0B3482D3485}"/>
              </a:ext>
            </a:extLst>
          </p:cNvPr>
          <p:cNvSpPr>
            <a:spLocks noChangeArrowheads="1"/>
          </p:cNvSpPr>
          <p:nvPr/>
        </p:nvSpPr>
        <p:spPr bwMode="auto">
          <a:xfrm>
            <a:off x="21003419" y="2909887"/>
            <a:ext cx="384175" cy="384175"/>
          </a:xfrm>
          <a:custGeom>
            <a:avLst/>
            <a:gdLst>
              <a:gd name="T0" fmla="*/ 357867 w 1066"/>
              <a:gd name="T1" fmla="*/ 95593 h 1065"/>
              <a:gd name="T2" fmla="*/ 383815 w 1066"/>
              <a:gd name="T3" fmla="*/ 191907 h 1065"/>
              <a:gd name="T4" fmla="*/ 357867 w 1066"/>
              <a:gd name="T5" fmla="*/ 288221 h 1065"/>
              <a:gd name="T6" fmla="*/ 288311 w 1066"/>
              <a:gd name="T7" fmla="*/ 358203 h 1065"/>
              <a:gd name="T8" fmla="*/ 191727 w 1066"/>
              <a:gd name="T9" fmla="*/ 383814 h 1065"/>
              <a:gd name="T10" fmla="*/ 95503 w 1066"/>
              <a:gd name="T11" fmla="*/ 358203 h 1065"/>
              <a:gd name="T12" fmla="*/ 25948 w 1066"/>
              <a:gd name="T13" fmla="*/ 288221 h 1065"/>
              <a:gd name="T14" fmla="*/ 0 w 1066"/>
              <a:gd name="T15" fmla="*/ 191907 h 1065"/>
              <a:gd name="T16" fmla="*/ 25948 w 1066"/>
              <a:gd name="T17" fmla="*/ 95593 h 1065"/>
              <a:gd name="T18" fmla="*/ 95503 w 1066"/>
              <a:gd name="T19" fmla="*/ 25612 h 1065"/>
              <a:gd name="T20" fmla="*/ 191727 w 1066"/>
              <a:gd name="T21" fmla="*/ 0 h 1065"/>
              <a:gd name="T22" fmla="*/ 288311 w 1066"/>
              <a:gd name="T23" fmla="*/ 25612 h 1065"/>
              <a:gd name="T24" fmla="*/ 357867 w 1066"/>
              <a:gd name="T25" fmla="*/ 95593 h 1065"/>
              <a:gd name="T26" fmla="*/ 286870 w 1066"/>
              <a:gd name="T27" fmla="*/ 248541 h 1065"/>
              <a:gd name="T28" fmla="*/ 282185 w 1066"/>
              <a:gd name="T29" fmla="*/ 236998 h 1065"/>
              <a:gd name="T30" fmla="*/ 237136 w 1066"/>
              <a:gd name="T31" fmla="*/ 191907 h 1065"/>
              <a:gd name="T32" fmla="*/ 282185 w 1066"/>
              <a:gd name="T33" fmla="*/ 146816 h 1065"/>
              <a:gd name="T34" fmla="*/ 286870 w 1066"/>
              <a:gd name="T35" fmla="*/ 135634 h 1065"/>
              <a:gd name="T36" fmla="*/ 282185 w 1066"/>
              <a:gd name="T37" fmla="*/ 124090 h 1065"/>
              <a:gd name="T38" fmla="*/ 259841 w 1066"/>
              <a:gd name="T39" fmla="*/ 101364 h 1065"/>
              <a:gd name="T40" fmla="*/ 248308 w 1066"/>
              <a:gd name="T41" fmla="*/ 96675 h 1065"/>
              <a:gd name="T42" fmla="*/ 237136 w 1066"/>
              <a:gd name="T43" fmla="*/ 101364 h 1065"/>
              <a:gd name="T44" fmla="*/ 191727 w 1066"/>
              <a:gd name="T45" fmla="*/ 146816 h 1065"/>
              <a:gd name="T46" fmla="*/ 146678 w 1066"/>
              <a:gd name="T47" fmla="*/ 101364 h 1065"/>
              <a:gd name="T48" fmla="*/ 135506 w 1066"/>
              <a:gd name="T49" fmla="*/ 96675 h 1065"/>
              <a:gd name="T50" fmla="*/ 123974 w 1066"/>
              <a:gd name="T51" fmla="*/ 101364 h 1065"/>
              <a:gd name="T52" fmla="*/ 101630 w 1066"/>
              <a:gd name="T53" fmla="*/ 124090 h 1065"/>
              <a:gd name="T54" fmla="*/ 96584 w 1066"/>
              <a:gd name="T55" fmla="*/ 135634 h 1065"/>
              <a:gd name="T56" fmla="*/ 101630 w 1066"/>
              <a:gd name="T57" fmla="*/ 146816 h 1065"/>
              <a:gd name="T58" fmla="*/ 146678 w 1066"/>
              <a:gd name="T59" fmla="*/ 191907 h 1065"/>
              <a:gd name="T60" fmla="*/ 101630 w 1066"/>
              <a:gd name="T61" fmla="*/ 236998 h 1065"/>
              <a:gd name="T62" fmla="*/ 96584 w 1066"/>
              <a:gd name="T63" fmla="*/ 248541 h 1065"/>
              <a:gd name="T64" fmla="*/ 101630 w 1066"/>
              <a:gd name="T65" fmla="*/ 260085 h 1065"/>
              <a:gd name="T66" fmla="*/ 123974 w 1066"/>
              <a:gd name="T67" fmla="*/ 282450 h 1065"/>
              <a:gd name="T68" fmla="*/ 135506 w 1066"/>
              <a:gd name="T69" fmla="*/ 287139 h 1065"/>
              <a:gd name="T70" fmla="*/ 146678 w 1066"/>
              <a:gd name="T71" fmla="*/ 282450 h 1065"/>
              <a:gd name="T72" fmla="*/ 191727 w 1066"/>
              <a:gd name="T73" fmla="*/ 236998 h 1065"/>
              <a:gd name="T74" fmla="*/ 237136 w 1066"/>
              <a:gd name="T75" fmla="*/ 282450 h 1065"/>
              <a:gd name="T76" fmla="*/ 248308 w 1066"/>
              <a:gd name="T77" fmla="*/ 287139 h 1065"/>
              <a:gd name="T78" fmla="*/ 259841 w 1066"/>
              <a:gd name="T79" fmla="*/ 282450 h 1065"/>
              <a:gd name="T80" fmla="*/ 282185 w 1066"/>
              <a:gd name="T81" fmla="*/ 260085 h 1065"/>
              <a:gd name="T82" fmla="*/ 286870 w 1066"/>
              <a:gd name="T83" fmla="*/ 248541 h 106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66" h="1065">
                <a:moveTo>
                  <a:pt x="993" y="265"/>
                </a:moveTo>
                <a:cubicBezTo>
                  <a:pt x="1041" y="346"/>
                  <a:pt x="1065" y="435"/>
                  <a:pt x="1065" y="532"/>
                </a:cubicBezTo>
                <a:cubicBezTo>
                  <a:pt x="1065" y="629"/>
                  <a:pt x="1041" y="718"/>
                  <a:pt x="993" y="799"/>
                </a:cubicBezTo>
                <a:cubicBezTo>
                  <a:pt x="946" y="881"/>
                  <a:pt x="881" y="945"/>
                  <a:pt x="800" y="993"/>
                </a:cubicBezTo>
                <a:cubicBezTo>
                  <a:pt x="718" y="1040"/>
                  <a:pt x="629" y="1064"/>
                  <a:pt x="532" y="1064"/>
                </a:cubicBezTo>
                <a:cubicBezTo>
                  <a:pt x="436" y="1064"/>
                  <a:pt x="347" y="1040"/>
                  <a:pt x="265" y="993"/>
                </a:cubicBezTo>
                <a:cubicBezTo>
                  <a:pt x="184" y="945"/>
                  <a:pt x="119" y="881"/>
                  <a:pt x="72" y="799"/>
                </a:cubicBezTo>
                <a:cubicBezTo>
                  <a:pt x="24" y="718"/>
                  <a:pt x="0" y="629"/>
                  <a:pt x="0" y="532"/>
                </a:cubicBezTo>
                <a:cubicBezTo>
                  <a:pt x="0" y="435"/>
                  <a:pt x="25" y="346"/>
                  <a:pt x="72" y="265"/>
                </a:cubicBezTo>
                <a:cubicBezTo>
                  <a:pt x="120" y="183"/>
                  <a:pt x="184" y="119"/>
                  <a:pt x="265" y="71"/>
                </a:cubicBezTo>
                <a:cubicBezTo>
                  <a:pt x="347" y="24"/>
                  <a:pt x="436" y="0"/>
                  <a:pt x="532" y="0"/>
                </a:cubicBezTo>
                <a:cubicBezTo>
                  <a:pt x="629" y="0"/>
                  <a:pt x="718" y="24"/>
                  <a:pt x="800" y="71"/>
                </a:cubicBezTo>
                <a:cubicBezTo>
                  <a:pt x="881" y="119"/>
                  <a:pt x="946" y="183"/>
                  <a:pt x="993" y="265"/>
                </a:cubicBezTo>
                <a:close/>
                <a:moveTo>
                  <a:pt x="796" y="689"/>
                </a:moveTo>
                <a:cubicBezTo>
                  <a:pt x="796" y="677"/>
                  <a:pt x="792" y="666"/>
                  <a:pt x="783" y="657"/>
                </a:cubicBezTo>
                <a:lnTo>
                  <a:pt x="658" y="532"/>
                </a:lnTo>
                <a:lnTo>
                  <a:pt x="783" y="407"/>
                </a:lnTo>
                <a:cubicBezTo>
                  <a:pt x="792" y="398"/>
                  <a:pt x="796" y="387"/>
                  <a:pt x="796" y="376"/>
                </a:cubicBezTo>
                <a:cubicBezTo>
                  <a:pt x="796" y="363"/>
                  <a:pt x="792" y="352"/>
                  <a:pt x="783" y="344"/>
                </a:cubicBezTo>
                <a:lnTo>
                  <a:pt x="721" y="281"/>
                </a:lnTo>
                <a:cubicBezTo>
                  <a:pt x="712" y="272"/>
                  <a:pt x="701" y="268"/>
                  <a:pt x="689" y="268"/>
                </a:cubicBezTo>
                <a:cubicBezTo>
                  <a:pt x="677" y="268"/>
                  <a:pt x="667" y="272"/>
                  <a:pt x="658" y="281"/>
                </a:cubicBezTo>
                <a:lnTo>
                  <a:pt x="532" y="407"/>
                </a:lnTo>
                <a:lnTo>
                  <a:pt x="407" y="281"/>
                </a:lnTo>
                <a:cubicBezTo>
                  <a:pt x="398" y="272"/>
                  <a:pt x="388" y="268"/>
                  <a:pt x="376" y="268"/>
                </a:cubicBezTo>
                <a:cubicBezTo>
                  <a:pt x="363" y="268"/>
                  <a:pt x="353" y="272"/>
                  <a:pt x="344" y="281"/>
                </a:cubicBezTo>
                <a:lnTo>
                  <a:pt x="282" y="344"/>
                </a:lnTo>
                <a:cubicBezTo>
                  <a:pt x="273" y="352"/>
                  <a:pt x="268" y="363"/>
                  <a:pt x="268" y="376"/>
                </a:cubicBezTo>
                <a:cubicBezTo>
                  <a:pt x="268" y="388"/>
                  <a:pt x="273" y="398"/>
                  <a:pt x="282" y="407"/>
                </a:cubicBezTo>
                <a:lnTo>
                  <a:pt x="407" y="532"/>
                </a:lnTo>
                <a:lnTo>
                  <a:pt x="282" y="657"/>
                </a:lnTo>
                <a:cubicBezTo>
                  <a:pt x="273" y="666"/>
                  <a:pt x="268" y="677"/>
                  <a:pt x="268" y="689"/>
                </a:cubicBezTo>
                <a:cubicBezTo>
                  <a:pt x="268" y="701"/>
                  <a:pt x="273" y="712"/>
                  <a:pt x="282" y="721"/>
                </a:cubicBezTo>
                <a:lnTo>
                  <a:pt x="344" y="783"/>
                </a:lnTo>
                <a:cubicBezTo>
                  <a:pt x="353" y="792"/>
                  <a:pt x="363" y="796"/>
                  <a:pt x="376" y="796"/>
                </a:cubicBezTo>
                <a:cubicBezTo>
                  <a:pt x="388" y="796"/>
                  <a:pt x="398" y="792"/>
                  <a:pt x="407" y="783"/>
                </a:cubicBezTo>
                <a:lnTo>
                  <a:pt x="532" y="657"/>
                </a:lnTo>
                <a:lnTo>
                  <a:pt x="658" y="783"/>
                </a:lnTo>
                <a:cubicBezTo>
                  <a:pt x="667" y="792"/>
                  <a:pt x="677" y="796"/>
                  <a:pt x="689" y="796"/>
                </a:cubicBezTo>
                <a:cubicBezTo>
                  <a:pt x="701" y="796"/>
                  <a:pt x="712" y="792"/>
                  <a:pt x="721" y="783"/>
                </a:cubicBezTo>
                <a:lnTo>
                  <a:pt x="783" y="721"/>
                </a:lnTo>
                <a:cubicBezTo>
                  <a:pt x="792" y="712"/>
                  <a:pt x="796" y="701"/>
                  <a:pt x="796" y="68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5" name="Freeform 84">
            <a:extLst>
              <a:ext uri="{FF2B5EF4-FFF2-40B4-BE49-F238E27FC236}">
                <a16:creationId xmlns:a16="http://schemas.microsoft.com/office/drawing/2014/main" id="{70292F36-1002-4652-E544-E7E333D005AF}"/>
              </a:ext>
            </a:extLst>
          </p:cNvPr>
          <p:cNvSpPr>
            <a:spLocks noChangeArrowheads="1"/>
          </p:cNvSpPr>
          <p:nvPr/>
        </p:nvSpPr>
        <p:spPr bwMode="auto">
          <a:xfrm>
            <a:off x="3137694" y="3446462"/>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321048 w 1065"/>
              <a:gd name="T27" fmla="*/ 151506 h 1065"/>
              <a:gd name="T28" fmla="*/ 316358 w 1065"/>
              <a:gd name="T29" fmla="*/ 139962 h 1065"/>
              <a:gd name="T30" fmla="*/ 293632 w 1065"/>
              <a:gd name="T31" fmla="*/ 117597 h 1065"/>
              <a:gd name="T32" fmla="*/ 282450 w 1065"/>
              <a:gd name="T33" fmla="*/ 112547 h 1065"/>
              <a:gd name="T34" fmla="*/ 271267 w 1065"/>
              <a:gd name="T35" fmla="*/ 117597 h 1065"/>
              <a:gd name="T36" fmla="*/ 169181 w 1065"/>
              <a:gd name="T37" fmla="*/ 219322 h 1065"/>
              <a:gd name="T38" fmla="*/ 112908 w 1065"/>
              <a:gd name="T39" fmla="*/ 162688 h 1065"/>
              <a:gd name="T40" fmla="*/ 101364 w 1065"/>
              <a:gd name="T41" fmla="*/ 157999 h 1065"/>
              <a:gd name="T42" fmla="*/ 90182 w 1065"/>
              <a:gd name="T43" fmla="*/ 162688 h 1065"/>
              <a:gd name="T44" fmla="*/ 67456 w 1065"/>
              <a:gd name="T45" fmla="*/ 185053 h 1065"/>
              <a:gd name="T46" fmla="*/ 63127 w 1065"/>
              <a:gd name="T47" fmla="*/ 196597 h 1065"/>
              <a:gd name="T48" fmla="*/ 67456 w 1065"/>
              <a:gd name="T49" fmla="*/ 207779 h 1065"/>
              <a:gd name="T50" fmla="*/ 157999 w 1065"/>
              <a:gd name="T51" fmla="*/ 298322 h 1065"/>
              <a:gd name="T52" fmla="*/ 169181 w 1065"/>
              <a:gd name="T53" fmla="*/ 303011 h 1065"/>
              <a:gd name="T54" fmla="*/ 180725 w 1065"/>
              <a:gd name="T55" fmla="*/ 298322 h 1065"/>
              <a:gd name="T56" fmla="*/ 316358 w 1065"/>
              <a:gd name="T57" fmla="*/ 162688 h 1065"/>
              <a:gd name="T58" fmla="*/ 321048 w 1065"/>
              <a:gd name="T59" fmla="*/ 151506 h 106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65" h="1065">
                <a:moveTo>
                  <a:pt x="993" y="265"/>
                </a:moveTo>
                <a:cubicBezTo>
                  <a:pt x="1041" y="347"/>
                  <a:pt x="1064" y="435"/>
                  <a:pt x="1064" y="532"/>
                </a:cubicBezTo>
                <a:cubicBezTo>
                  <a:pt x="1064" y="628"/>
                  <a:pt x="1041" y="718"/>
                  <a:pt x="993" y="799"/>
                </a:cubicBezTo>
                <a:cubicBezTo>
                  <a:pt x="945" y="881"/>
                  <a:pt x="881" y="945"/>
                  <a:pt x="799" y="993"/>
                </a:cubicBezTo>
                <a:cubicBezTo>
                  <a:pt x="718" y="1040"/>
                  <a:pt x="628" y="1064"/>
                  <a:pt x="532" y="1064"/>
                </a:cubicBezTo>
                <a:cubicBezTo>
                  <a:pt x="435" y="1064"/>
                  <a:pt x="347" y="1040"/>
                  <a:pt x="265" y="993"/>
                </a:cubicBezTo>
                <a:cubicBezTo>
                  <a:pt x="184" y="945"/>
                  <a:pt x="119" y="881"/>
                  <a:pt x="71" y="799"/>
                </a:cubicBezTo>
                <a:cubicBezTo>
                  <a:pt x="24" y="718"/>
                  <a:pt x="0" y="628"/>
                  <a:pt x="0" y="532"/>
                </a:cubicBezTo>
                <a:cubicBezTo>
                  <a:pt x="0" y="435"/>
                  <a:pt x="24" y="347"/>
                  <a:pt x="71" y="265"/>
                </a:cubicBezTo>
                <a:cubicBezTo>
                  <a:pt x="119" y="183"/>
                  <a:pt x="183" y="118"/>
                  <a:pt x="265" y="71"/>
                </a:cubicBezTo>
                <a:cubicBezTo>
                  <a:pt x="346" y="23"/>
                  <a:pt x="435" y="0"/>
                  <a:pt x="532" y="0"/>
                </a:cubicBezTo>
                <a:cubicBezTo>
                  <a:pt x="628" y="0"/>
                  <a:pt x="718" y="24"/>
                  <a:pt x="799" y="71"/>
                </a:cubicBezTo>
                <a:cubicBezTo>
                  <a:pt x="881" y="119"/>
                  <a:pt x="945" y="183"/>
                  <a:pt x="993" y="265"/>
                </a:cubicBezTo>
                <a:close/>
                <a:moveTo>
                  <a:pt x="890" y="420"/>
                </a:moveTo>
                <a:cubicBezTo>
                  <a:pt x="890" y="407"/>
                  <a:pt x="886" y="396"/>
                  <a:pt x="877" y="388"/>
                </a:cubicBezTo>
                <a:lnTo>
                  <a:pt x="814" y="326"/>
                </a:lnTo>
                <a:cubicBezTo>
                  <a:pt x="805" y="317"/>
                  <a:pt x="795" y="312"/>
                  <a:pt x="783" y="312"/>
                </a:cubicBezTo>
                <a:cubicBezTo>
                  <a:pt x="771" y="312"/>
                  <a:pt x="761" y="317"/>
                  <a:pt x="752" y="326"/>
                </a:cubicBezTo>
                <a:lnTo>
                  <a:pt x="469" y="608"/>
                </a:lnTo>
                <a:lnTo>
                  <a:pt x="313" y="451"/>
                </a:lnTo>
                <a:cubicBezTo>
                  <a:pt x="304" y="442"/>
                  <a:pt x="293" y="438"/>
                  <a:pt x="281" y="438"/>
                </a:cubicBezTo>
                <a:cubicBezTo>
                  <a:pt x="269" y="438"/>
                  <a:pt x="259" y="442"/>
                  <a:pt x="250" y="451"/>
                </a:cubicBezTo>
                <a:lnTo>
                  <a:pt x="187" y="513"/>
                </a:lnTo>
                <a:cubicBezTo>
                  <a:pt x="179" y="522"/>
                  <a:pt x="175" y="532"/>
                  <a:pt x="175" y="545"/>
                </a:cubicBezTo>
                <a:cubicBezTo>
                  <a:pt x="175" y="558"/>
                  <a:pt x="179" y="568"/>
                  <a:pt x="187" y="576"/>
                </a:cubicBezTo>
                <a:lnTo>
                  <a:pt x="438" y="827"/>
                </a:lnTo>
                <a:cubicBezTo>
                  <a:pt x="447" y="836"/>
                  <a:pt x="457" y="840"/>
                  <a:pt x="469" y="840"/>
                </a:cubicBezTo>
                <a:cubicBezTo>
                  <a:pt x="482" y="840"/>
                  <a:pt x="492" y="836"/>
                  <a:pt x="501" y="827"/>
                </a:cubicBezTo>
                <a:lnTo>
                  <a:pt x="877" y="451"/>
                </a:lnTo>
                <a:cubicBezTo>
                  <a:pt x="886" y="443"/>
                  <a:pt x="890" y="432"/>
                  <a:pt x="890" y="42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6" name="Freeform 85">
            <a:extLst>
              <a:ext uri="{FF2B5EF4-FFF2-40B4-BE49-F238E27FC236}">
                <a16:creationId xmlns:a16="http://schemas.microsoft.com/office/drawing/2014/main" id="{147CD77B-DA8D-912A-4DEA-BAD2A86C1649}"/>
              </a:ext>
            </a:extLst>
          </p:cNvPr>
          <p:cNvSpPr>
            <a:spLocks noChangeArrowheads="1"/>
          </p:cNvSpPr>
          <p:nvPr/>
        </p:nvSpPr>
        <p:spPr bwMode="auto">
          <a:xfrm>
            <a:off x="3801269" y="3446462"/>
            <a:ext cx="384175" cy="384175"/>
          </a:xfrm>
          <a:custGeom>
            <a:avLst/>
            <a:gdLst>
              <a:gd name="T0" fmla="*/ 357867 w 1066"/>
              <a:gd name="T1" fmla="*/ 95593 h 1065"/>
              <a:gd name="T2" fmla="*/ 383815 w 1066"/>
              <a:gd name="T3" fmla="*/ 191907 h 1065"/>
              <a:gd name="T4" fmla="*/ 357867 w 1066"/>
              <a:gd name="T5" fmla="*/ 288221 h 1065"/>
              <a:gd name="T6" fmla="*/ 288311 w 1066"/>
              <a:gd name="T7" fmla="*/ 358203 h 1065"/>
              <a:gd name="T8" fmla="*/ 192088 w 1066"/>
              <a:gd name="T9" fmla="*/ 383814 h 1065"/>
              <a:gd name="T10" fmla="*/ 95864 w 1066"/>
              <a:gd name="T11" fmla="*/ 358203 h 1065"/>
              <a:gd name="T12" fmla="*/ 25948 w 1066"/>
              <a:gd name="T13" fmla="*/ 288221 h 1065"/>
              <a:gd name="T14" fmla="*/ 0 w 1066"/>
              <a:gd name="T15" fmla="*/ 191907 h 1065"/>
              <a:gd name="T16" fmla="*/ 25948 w 1066"/>
              <a:gd name="T17" fmla="*/ 95593 h 1065"/>
              <a:gd name="T18" fmla="*/ 95864 w 1066"/>
              <a:gd name="T19" fmla="*/ 25612 h 1065"/>
              <a:gd name="T20" fmla="*/ 192088 w 1066"/>
              <a:gd name="T21" fmla="*/ 0 h 1065"/>
              <a:gd name="T22" fmla="*/ 288311 w 1066"/>
              <a:gd name="T23" fmla="*/ 25612 h 1065"/>
              <a:gd name="T24" fmla="*/ 357867 w 1066"/>
              <a:gd name="T25" fmla="*/ 95593 h 1065"/>
              <a:gd name="T26" fmla="*/ 287951 w 1066"/>
              <a:gd name="T27" fmla="*/ 143930 h 1065"/>
              <a:gd name="T28" fmla="*/ 273896 w 1066"/>
              <a:gd name="T29" fmla="*/ 103168 h 1065"/>
              <a:gd name="T30" fmla="*/ 239298 w 1066"/>
              <a:gd name="T31" fmla="*/ 74310 h 1065"/>
              <a:gd name="T32" fmla="*/ 196773 w 1066"/>
              <a:gd name="T33" fmla="*/ 63849 h 1065"/>
              <a:gd name="T34" fmla="*/ 104153 w 1066"/>
              <a:gd name="T35" fmla="*/ 117237 h 1065"/>
              <a:gd name="T36" fmla="*/ 106315 w 1066"/>
              <a:gd name="T37" fmla="*/ 127698 h 1065"/>
              <a:gd name="T38" fmla="*/ 139110 w 1066"/>
              <a:gd name="T39" fmla="*/ 152588 h 1065"/>
              <a:gd name="T40" fmla="*/ 144156 w 1066"/>
              <a:gd name="T41" fmla="*/ 154031 h 1065"/>
              <a:gd name="T42" fmla="*/ 150282 w 1066"/>
              <a:gd name="T43" fmla="*/ 151145 h 1065"/>
              <a:gd name="T44" fmla="*/ 171545 w 1066"/>
              <a:gd name="T45" fmla="*/ 128058 h 1065"/>
              <a:gd name="T46" fmla="*/ 193169 w 1066"/>
              <a:gd name="T47" fmla="*/ 122287 h 1065"/>
              <a:gd name="T48" fmla="*/ 214432 w 1066"/>
              <a:gd name="T49" fmla="*/ 128780 h 1065"/>
              <a:gd name="T50" fmla="*/ 223802 w 1066"/>
              <a:gd name="T51" fmla="*/ 143570 h 1065"/>
              <a:gd name="T52" fmla="*/ 218756 w 1066"/>
              <a:gd name="T53" fmla="*/ 158720 h 1065"/>
              <a:gd name="T54" fmla="*/ 201818 w 1066"/>
              <a:gd name="T55" fmla="*/ 169903 h 1065"/>
              <a:gd name="T56" fmla="*/ 172987 w 1066"/>
              <a:gd name="T57" fmla="*/ 191546 h 1065"/>
              <a:gd name="T58" fmla="*/ 160013 w 1066"/>
              <a:gd name="T59" fmla="*/ 222930 h 1065"/>
              <a:gd name="T60" fmla="*/ 160013 w 1066"/>
              <a:gd name="T61" fmla="*/ 231948 h 1065"/>
              <a:gd name="T62" fmla="*/ 162175 w 1066"/>
              <a:gd name="T63" fmla="*/ 237720 h 1065"/>
              <a:gd name="T64" fmla="*/ 167941 w 1066"/>
              <a:gd name="T65" fmla="*/ 239884 h 1065"/>
              <a:gd name="T66" fmla="*/ 215873 w 1066"/>
              <a:gd name="T67" fmla="*/ 239884 h 1065"/>
              <a:gd name="T68" fmla="*/ 221639 w 1066"/>
              <a:gd name="T69" fmla="*/ 237720 h 1065"/>
              <a:gd name="T70" fmla="*/ 223802 w 1066"/>
              <a:gd name="T71" fmla="*/ 231948 h 1065"/>
              <a:gd name="T72" fmla="*/ 229208 w 1066"/>
              <a:gd name="T73" fmla="*/ 219683 h 1065"/>
              <a:gd name="T74" fmla="*/ 242902 w 1066"/>
              <a:gd name="T75" fmla="*/ 207058 h 1065"/>
              <a:gd name="T76" fmla="*/ 255156 w 1066"/>
              <a:gd name="T77" fmla="*/ 200204 h 1065"/>
              <a:gd name="T78" fmla="*/ 266688 w 1066"/>
              <a:gd name="T79" fmla="*/ 191186 h 1065"/>
              <a:gd name="T80" fmla="*/ 277860 w 1066"/>
              <a:gd name="T81" fmla="*/ 179282 h 1065"/>
              <a:gd name="T82" fmla="*/ 284708 w 1066"/>
              <a:gd name="T83" fmla="*/ 164131 h 1065"/>
              <a:gd name="T84" fmla="*/ 287951 w 1066"/>
              <a:gd name="T85" fmla="*/ 143930 h 1065"/>
              <a:gd name="T86" fmla="*/ 223802 w 1066"/>
              <a:gd name="T87" fmla="*/ 312029 h 1065"/>
              <a:gd name="T88" fmla="*/ 223802 w 1066"/>
              <a:gd name="T89" fmla="*/ 264053 h 1065"/>
              <a:gd name="T90" fmla="*/ 221639 w 1066"/>
              <a:gd name="T91" fmla="*/ 258281 h 1065"/>
              <a:gd name="T92" fmla="*/ 215873 w 1066"/>
              <a:gd name="T93" fmla="*/ 256117 h 1065"/>
              <a:gd name="T94" fmla="*/ 167941 w 1066"/>
              <a:gd name="T95" fmla="*/ 256117 h 1065"/>
              <a:gd name="T96" fmla="*/ 162175 w 1066"/>
              <a:gd name="T97" fmla="*/ 258281 h 1065"/>
              <a:gd name="T98" fmla="*/ 160013 w 1066"/>
              <a:gd name="T99" fmla="*/ 264053 h 1065"/>
              <a:gd name="T100" fmla="*/ 160013 w 1066"/>
              <a:gd name="T101" fmla="*/ 312029 h 1065"/>
              <a:gd name="T102" fmla="*/ 162175 w 1066"/>
              <a:gd name="T103" fmla="*/ 317801 h 1065"/>
              <a:gd name="T104" fmla="*/ 167941 w 1066"/>
              <a:gd name="T105" fmla="*/ 319965 h 1065"/>
              <a:gd name="T106" fmla="*/ 215873 w 1066"/>
              <a:gd name="T107" fmla="*/ 319965 h 1065"/>
              <a:gd name="T108" fmla="*/ 221639 w 1066"/>
              <a:gd name="T109" fmla="*/ 317801 h 1065"/>
              <a:gd name="T110" fmla="*/ 223802 w 1066"/>
              <a:gd name="T111" fmla="*/ 312029 h 106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66" h="1065">
                <a:moveTo>
                  <a:pt x="993" y="265"/>
                </a:moveTo>
                <a:cubicBezTo>
                  <a:pt x="1041" y="347"/>
                  <a:pt x="1065" y="435"/>
                  <a:pt x="1065" y="532"/>
                </a:cubicBezTo>
                <a:cubicBezTo>
                  <a:pt x="1065" y="628"/>
                  <a:pt x="1041" y="718"/>
                  <a:pt x="993" y="799"/>
                </a:cubicBezTo>
                <a:cubicBezTo>
                  <a:pt x="946" y="881"/>
                  <a:pt x="881" y="945"/>
                  <a:pt x="800" y="993"/>
                </a:cubicBezTo>
                <a:cubicBezTo>
                  <a:pt x="718" y="1040"/>
                  <a:pt x="629" y="1064"/>
                  <a:pt x="533" y="1064"/>
                </a:cubicBezTo>
                <a:cubicBezTo>
                  <a:pt x="436" y="1064"/>
                  <a:pt x="347" y="1040"/>
                  <a:pt x="266" y="993"/>
                </a:cubicBezTo>
                <a:cubicBezTo>
                  <a:pt x="184" y="945"/>
                  <a:pt x="119" y="881"/>
                  <a:pt x="72" y="799"/>
                </a:cubicBezTo>
                <a:cubicBezTo>
                  <a:pt x="24" y="718"/>
                  <a:pt x="0" y="628"/>
                  <a:pt x="0" y="532"/>
                </a:cubicBezTo>
                <a:cubicBezTo>
                  <a:pt x="0" y="435"/>
                  <a:pt x="24" y="347"/>
                  <a:pt x="72" y="265"/>
                </a:cubicBezTo>
                <a:cubicBezTo>
                  <a:pt x="119" y="183"/>
                  <a:pt x="184" y="118"/>
                  <a:pt x="266" y="71"/>
                </a:cubicBezTo>
                <a:cubicBezTo>
                  <a:pt x="347" y="23"/>
                  <a:pt x="436" y="0"/>
                  <a:pt x="533" y="0"/>
                </a:cubicBezTo>
                <a:cubicBezTo>
                  <a:pt x="629" y="0"/>
                  <a:pt x="718" y="24"/>
                  <a:pt x="800" y="71"/>
                </a:cubicBezTo>
                <a:cubicBezTo>
                  <a:pt x="881" y="119"/>
                  <a:pt x="946" y="183"/>
                  <a:pt x="993" y="265"/>
                </a:cubicBezTo>
                <a:close/>
                <a:moveTo>
                  <a:pt x="799" y="399"/>
                </a:moveTo>
                <a:cubicBezTo>
                  <a:pt x="799" y="358"/>
                  <a:pt x="786" y="321"/>
                  <a:pt x="760" y="286"/>
                </a:cubicBezTo>
                <a:cubicBezTo>
                  <a:pt x="735" y="251"/>
                  <a:pt x="703" y="225"/>
                  <a:pt x="664" y="206"/>
                </a:cubicBezTo>
                <a:cubicBezTo>
                  <a:pt x="626" y="187"/>
                  <a:pt x="587" y="177"/>
                  <a:pt x="546" y="177"/>
                </a:cubicBezTo>
                <a:cubicBezTo>
                  <a:pt x="434" y="177"/>
                  <a:pt x="349" y="227"/>
                  <a:pt x="289" y="325"/>
                </a:cubicBezTo>
                <a:cubicBezTo>
                  <a:pt x="282" y="336"/>
                  <a:pt x="284" y="346"/>
                  <a:pt x="295" y="354"/>
                </a:cubicBezTo>
                <a:lnTo>
                  <a:pt x="386" y="423"/>
                </a:lnTo>
                <a:cubicBezTo>
                  <a:pt x="390" y="426"/>
                  <a:pt x="394" y="427"/>
                  <a:pt x="400" y="427"/>
                </a:cubicBezTo>
                <a:cubicBezTo>
                  <a:pt x="407" y="427"/>
                  <a:pt x="413" y="425"/>
                  <a:pt x="417" y="419"/>
                </a:cubicBezTo>
                <a:cubicBezTo>
                  <a:pt x="441" y="388"/>
                  <a:pt x="461" y="367"/>
                  <a:pt x="476" y="355"/>
                </a:cubicBezTo>
                <a:cubicBezTo>
                  <a:pt x="492" y="344"/>
                  <a:pt x="512" y="339"/>
                  <a:pt x="536" y="339"/>
                </a:cubicBezTo>
                <a:cubicBezTo>
                  <a:pt x="558" y="339"/>
                  <a:pt x="578" y="345"/>
                  <a:pt x="595" y="357"/>
                </a:cubicBezTo>
                <a:cubicBezTo>
                  <a:pt x="613" y="369"/>
                  <a:pt x="621" y="382"/>
                  <a:pt x="621" y="398"/>
                </a:cubicBezTo>
                <a:cubicBezTo>
                  <a:pt x="621" y="415"/>
                  <a:pt x="617" y="429"/>
                  <a:pt x="607" y="440"/>
                </a:cubicBezTo>
                <a:cubicBezTo>
                  <a:pt x="598" y="451"/>
                  <a:pt x="583" y="461"/>
                  <a:pt x="560" y="471"/>
                </a:cubicBezTo>
                <a:cubicBezTo>
                  <a:pt x="531" y="484"/>
                  <a:pt x="504" y="504"/>
                  <a:pt x="480" y="531"/>
                </a:cubicBezTo>
                <a:cubicBezTo>
                  <a:pt x="455" y="558"/>
                  <a:pt x="444" y="587"/>
                  <a:pt x="444" y="618"/>
                </a:cubicBezTo>
                <a:lnTo>
                  <a:pt x="444" y="643"/>
                </a:lnTo>
                <a:cubicBezTo>
                  <a:pt x="444" y="650"/>
                  <a:pt x="446" y="655"/>
                  <a:pt x="450" y="659"/>
                </a:cubicBezTo>
                <a:cubicBezTo>
                  <a:pt x="454" y="663"/>
                  <a:pt x="460" y="665"/>
                  <a:pt x="466" y="665"/>
                </a:cubicBezTo>
                <a:lnTo>
                  <a:pt x="599" y="665"/>
                </a:lnTo>
                <a:cubicBezTo>
                  <a:pt x="606" y="665"/>
                  <a:pt x="611" y="663"/>
                  <a:pt x="615" y="659"/>
                </a:cubicBezTo>
                <a:cubicBezTo>
                  <a:pt x="619" y="655"/>
                  <a:pt x="621" y="650"/>
                  <a:pt x="621" y="643"/>
                </a:cubicBezTo>
                <a:cubicBezTo>
                  <a:pt x="621" y="634"/>
                  <a:pt x="626" y="623"/>
                  <a:pt x="636" y="609"/>
                </a:cubicBezTo>
                <a:cubicBezTo>
                  <a:pt x="646" y="595"/>
                  <a:pt x="659" y="583"/>
                  <a:pt x="674" y="574"/>
                </a:cubicBezTo>
                <a:cubicBezTo>
                  <a:pt x="689" y="566"/>
                  <a:pt x="700" y="560"/>
                  <a:pt x="708" y="555"/>
                </a:cubicBezTo>
                <a:cubicBezTo>
                  <a:pt x="716" y="550"/>
                  <a:pt x="726" y="541"/>
                  <a:pt x="740" y="530"/>
                </a:cubicBezTo>
                <a:cubicBezTo>
                  <a:pt x="753" y="518"/>
                  <a:pt x="763" y="508"/>
                  <a:pt x="771" y="497"/>
                </a:cubicBezTo>
                <a:cubicBezTo>
                  <a:pt x="778" y="486"/>
                  <a:pt x="784" y="472"/>
                  <a:pt x="790" y="455"/>
                </a:cubicBezTo>
                <a:cubicBezTo>
                  <a:pt x="796" y="438"/>
                  <a:pt x="799" y="419"/>
                  <a:pt x="799" y="399"/>
                </a:cubicBezTo>
                <a:close/>
                <a:moveTo>
                  <a:pt x="621" y="865"/>
                </a:moveTo>
                <a:lnTo>
                  <a:pt x="621" y="732"/>
                </a:lnTo>
                <a:cubicBezTo>
                  <a:pt x="621" y="725"/>
                  <a:pt x="619" y="720"/>
                  <a:pt x="615" y="716"/>
                </a:cubicBezTo>
                <a:cubicBezTo>
                  <a:pt x="611" y="712"/>
                  <a:pt x="606" y="710"/>
                  <a:pt x="599" y="710"/>
                </a:cubicBezTo>
                <a:lnTo>
                  <a:pt x="466" y="710"/>
                </a:lnTo>
                <a:cubicBezTo>
                  <a:pt x="460" y="710"/>
                  <a:pt x="454" y="712"/>
                  <a:pt x="450" y="716"/>
                </a:cubicBezTo>
                <a:cubicBezTo>
                  <a:pt x="446" y="720"/>
                  <a:pt x="444" y="725"/>
                  <a:pt x="444" y="732"/>
                </a:cubicBezTo>
                <a:lnTo>
                  <a:pt x="444" y="865"/>
                </a:lnTo>
                <a:cubicBezTo>
                  <a:pt x="444" y="871"/>
                  <a:pt x="446" y="876"/>
                  <a:pt x="450" y="881"/>
                </a:cubicBezTo>
                <a:cubicBezTo>
                  <a:pt x="454" y="885"/>
                  <a:pt x="460" y="887"/>
                  <a:pt x="466" y="887"/>
                </a:cubicBezTo>
                <a:lnTo>
                  <a:pt x="599" y="887"/>
                </a:lnTo>
                <a:cubicBezTo>
                  <a:pt x="606" y="887"/>
                  <a:pt x="611" y="885"/>
                  <a:pt x="615" y="881"/>
                </a:cubicBezTo>
                <a:cubicBezTo>
                  <a:pt x="619" y="877"/>
                  <a:pt x="621" y="871"/>
                  <a:pt x="621" y="8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7" name="Freeform 86">
            <a:extLst>
              <a:ext uri="{FF2B5EF4-FFF2-40B4-BE49-F238E27FC236}">
                <a16:creationId xmlns:a16="http://schemas.microsoft.com/office/drawing/2014/main" id="{A5810F56-9570-B857-D319-D5D2989629E1}"/>
              </a:ext>
            </a:extLst>
          </p:cNvPr>
          <p:cNvSpPr>
            <a:spLocks noChangeArrowheads="1"/>
          </p:cNvSpPr>
          <p:nvPr/>
        </p:nvSpPr>
        <p:spPr bwMode="auto">
          <a:xfrm>
            <a:off x="4466431" y="3446462"/>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255756 w 1065"/>
              <a:gd name="T27" fmla="*/ 312029 h 1065"/>
              <a:gd name="T28" fmla="*/ 255756 w 1065"/>
              <a:gd name="T29" fmla="*/ 271989 h 1065"/>
              <a:gd name="T30" fmla="*/ 253592 w 1065"/>
              <a:gd name="T31" fmla="*/ 266217 h 1065"/>
              <a:gd name="T32" fmla="*/ 247820 w 1065"/>
              <a:gd name="T33" fmla="*/ 264053 h 1065"/>
              <a:gd name="T34" fmla="*/ 224012 w 1065"/>
              <a:gd name="T35" fmla="*/ 264053 h 1065"/>
              <a:gd name="T36" fmla="*/ 224012 w 1065"/>
              <a:gd name="T37" fmla="*/ 135994 h 1065"/>
              <a:gd name="T38" fmla="*/ 221848 w 1065"/>
              <a:gd name="T39" fmla="*/ 130223 h 1065"/>
              <a:gd name="T40" fmla="*/ 216076 w 1065"/>
              <a:gd name="T41" fmla="*/ 128058 h 1065"/>
              <a:gd name="T42" fmla="*/ 135994 w 1065"/>
              <a:gd name="T43" fmla="*/ 128058 h 1065"/>
              <a:gd name="T44" fmla="*/ 130223 w 1065"/>
              <a:gd name="T45" fmla="*/ 130223 h 1065"/>
              <a:gd name="T46" fmla="*/ 128058 w 1065"/>
              <a:gd name="T47" fmla="*/ 135994 h 1065"/>
              <a:gd name="T48" fmla="*/ 128058 w 1065"/>
              <a:gd name="T49" fmla="*/ 176035 h 1065"/>
              <a:gd name="T50" fmla="*/ 130223 w 1065"/>
              <a:gd name="T51" fmla="*/ 181807 h 1065"/>
              <a:gd name="T52" fmla="*/ 135994 w 1065"/>
              <a:gd name="T53" fmla="*/ 183971 h 1065"/>
              <a:gd name="T54" fmla="*/ 159802 w 1065"/>
              <a:gd name="T55" fmla="*/ 183971 h 1065"/>
              <a:gd name="T56" fmla="*/ 159802 w 1065"/>
              <a:gd name="T57" fmla="*/ 264053 h 1065"/>
              <a:gd name="T58" fmla="*/ 135994 w 1065"/>
              <a:gd name="T59" fmla="*/ 264053 h 1065"/>
              <a:gd name="T60" fmla="*/ 130223 w 1065"/>
              <a:gd name="T61" fmla="*/ 266217 h 1065"/>
              <a:gd name="T62" fmla="*/ 128058 w 1065"/>
              <a:gd name="T63" fmla="*/ 271989 h 1065"/>
              <a:gd name="T64" fmla="*/ 128058 w 1065"/>
              <a:gd name="T65" fmla="*/ 312029 h 1065"/>
              <a:gd name="T66" fmla="*/ 130223 w 1065"/>
              <a:gd name="T67" fmla="*/ 317801 h 1065"/>
              <a:gd name="T68" fmla="*/ 135994 w 1065"/>
              <a:gd name="T69" fmla="*/ 319965 h 1065"/>
              <a:gd name="T70" fmla="*/ 247820 w 1065"/>
              <a:gd name="T71" fmla="*/ 319965 h 1065"/>
              <a:gd name="T72" fmla="*/ 253592 w 1065"/>
              <a:gd name="T73" fmla="*/ 317801 h 1065"/>
              <a:gd name="T74" fmla="*/ 255756 w 1065"/>
              <a:gd name="T75" fmla="*/ 312029 h 1065"/>
              <a:gd name="T76" fmla="*/ 224012 w 1065"/>
              <a:gd name="T77" fmla="*/ 88018 h 1065"/>
              <a:gd name="T78" fmla="*/ 224012 w 1065"/>
              <a:gd name="T79" fmla="*/ 47977 h 1065"/>
              <a:gd name="T80" fmla="*/ 221848 w 1065"/>
              <a:gd name="T81" fmla="*/ 42205 h 1065"/>
              <a:gd name="T82" fmla="*/ 216076 w 1065"/>
              <a:gd name="T83" fmla="*/ 40041 h 1065"/>
              <a:gd name="T84" fmla="*/ 168099 w 1065"/>
              <a:gd name="T85" fmla="*/ 40041 h 1065"/>
              <a:gd name="T86" fmla="*/ 162327 w 1065"/>
              <a:gd name="T87" fmla="*/ 42205 h 1065"/>
              <a:gd name="T88" fmla="*/ 159802 w 1065"/>
              <a:gd name="T89" fmla="*/ 47977 h 1065"/>
              <a:gd name="T90" fmla="*/ 159802 w 1065"/>
              <a:gd name="T91" fmla="*/ 88018 h 1065"/>
              <a:gd name="T92" fmla="*/ 162327 w 1065"/>
              <a:gd name="T93" fmla="*/ 93789 h 1065"/>
              <a:gd name="T94" fmla="*/ 168099 w 1065"/>
              <a:gd name="T95" fmla="*/ 95954 h 1065"/>
              <a:gd name="T96" fmla="*/ 216076 w 1065"/>
              <a:gd name="T97" fmla="*/ 95954 h 1065"/>
              <a:gd name="T98" fmla="*/ 221848 w 1065"/>
              <a:gd name="T99" fmla="*/ 93789 h 1065"/>
              <a:gd name="T100" fmla="*/ 224012 w 1065"/>
              <a:gd name="T101" fmla="*/ 88018 h 106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65" h="1065">
                <a:moveTo>
                  <a:pt x="993" y="265"/>
                </a:moveTo>
                <a:cubicBezTo>
                  <a:pt x="1040" y="347"/>
                  <a:pt x="1064" y="435"/>
                  <a:pt x="1064" y="532"/>
                </a:cubicBezTo>
                <a:cubicBezTo>
                  <a:pt x="1064" y="628"/>
                  <a:pt x="1040" y="718"/>
                  <a:pt x="993" y="799"/>
                </a:cubicBezTo>
                <a:cubicBezTo>
                  <a:pt x="945" y="881"/>
                  <a:pt x="881" y="945"/>
                  <a:pt x="799" y="993"/>
                </a:cubicBezTo>
                <a:cubicBezTo>
                  <a:pt x="718" y="1040"/>
                  <a:pt x="629" y="1064"/>
                  <a:pt x="532" y="1064"/>
                </a:cubicBezTo>
                <a:cubicBezTo>
                  <a:pt x="435" y="1064"/>
                  <a:pt x="346" y="1040"/>
                  <a:pt x="265" y="993"/>
                </a:cubicBezTo>
                <a:cubicBezTo>
                  <a:pt x="183" y="945"/>
                  <a:pt x="119" y="881"/>
                  <a:pt x="71" y="799"/>
                </a:cubicBezTo>
                <a:cubicBezTo>
                  <a:pt x="24" y="718"/>
                  <a:pt x="0" y="628"/>
                  <a:pt x="0" y="532"/>
                </a:cubicBezTo>
                <a:cubicBezTo>
                  <a:pt x="0" y="435"/>
                  <a:pt x="23" y="347"/>
                  <a:pt x="71" y="265"/>
                </a:cubicBezTo>
                <a:cubicBezTo>
                  <a:pt x="118" y="183"/>
                  <a:pt x="183" y="118"/>
                  <a:pt x="265" y="71"/>
                </a:cubicBezTo>
                <a:cubicBezTo>
                  <a:pt x="346" y="23"/>
                  <a:pt x="435" y="0"/>
                  <a:pt x="532" y="0"/>
                </a:cubicBezTo>
                <a:cubicBezTo>
                  <a:pt x="629" y="0"/>
                  <a:pt x="718" y="24"/>
                  <a:pt x="799" y="71"/>
                </a:cubicBezTo>
                <a:cubicBezTo>
                  <a:pt x="881" y="119"/>
                  <a:pt x="945" y="183"/>
                  <a:pt x="993" y="265"/>
                </a:cubicBezTo>
                <a:close/>
                <a:moveTo>
                  <a:pt x="709" y="865"/>
                </a:moveTo>
                <a:lnTo>
                  <a:pt x="709" y="754"/>
                </a:lnTo>
                <a:cubicBezTo>
                  <a:pt x="709" y="747"/>
                  <a:pt x="707" y="742"/>
                  <a:pt x="703" y="738"/>
                </a:cubicBezTo>
                <a:cubicBezTo>
                  <a:pt x="699" y="734"/>
                  <a:pt x="694" y="732"/>
                  <a:pt x="687" y="732"/>
                </a:cubicBezTo>
                <a:lnTo>
                  <a:pt x="621" y="732"/>
                </a:lnTo>
                <a:lnTo>
                  <a:pt x="621" y="377"/>
                </a:lnTo>
                <a:cubicBezTo>
                  <a:pt x="621" y="370"/>
                  <a:pt x="619" y="365"/>
                  <a:pt x="615" y="361"/>
                </a:cubicBezTo>
                <a:cubicBezTo>
                  <a:pt x="610" y="357"/>
                  <a:pt x="605" y="355"/>
                  <a:pt x="599" y="355"/>
                </a:cubicBezTo>
                <a:lnTo>
                  <a:pt x="377" y="355"/>
                </a:lnTo>
                <a:cubicBezTo>
                  <a:pt x="370" y="355"/>
                  <a:pt x="365" y="357"/>
                  <a:pt x="361" y="361"/>
                </a:cubicBezTo>
                <a:cubicBezTo>
                  <a:pt x="357" y="365"/>
                  <a:pt x="355" y="370"/>
                  <a:pt x="355" y="377"/>
                </a:cubicBezTo>
                <a:lnTo>
                  <a:pt x="355" y="488"/>
                </a:lnTo>
                <a:cubicBezTo>
                  <a:pt x="355" y="494"/>
                  <a:pt x="357" y="500"/>
                  <a:pt x="361" y="504"/>
                </a:cubicBezTo>
                <a:cubicBezTo>
                  <a:pt x="365" y="508"/>
                  <a:pt x="370" y="510"/>
                  <a:pt x="377" y="510"/>
                </a:cubicBezTo>
                <a:lnTo>
                  <a:pt x="443" y="510"/>
                </a:lnTo>
                <a:lnTo>
                  <a:pt x="443" y="732"/>
                </a:lnTo>
                <a:lnTo>
                  <a:pt x="377" y="732"/>
                </a:lnTo>
                <a:cubicBezTo>
                  <a:pt x="370" y="732"/>
                  <a:pt x="365" y="734"/>
                  <a:pt x="361" y="738"/>
                </a:cubicBezTo>
                <a:cubicBezTo>
                  <a:pt x="357" y="742"/>
                  <a:pt x="355" y="747"/>
                  <a:pt x="355" y="754"/>
                </a:cubicBezTo>
                <a:lnTo>
                  <a:pt x="355" y="865"/>
                </a:lnTo>
                <a:cubicBezTo>
                  <a:pt x="355" y="871"/>
                  <a:pt x="357" y="876"/>
                  <a:pt x="361" y="881"/>
                </a:cubicBezTo>
                <a:cubicBezTo>
                  <a:pt x="365" y="885"/>
                  <a:pt x="370" y="887"/>
                  <a:pt x="377" y="887"/>
                </a:cubicBezTo>
                <a:lnTo>
                  <a:pt x="687" y="887"/>
                </a:lnTo>
                <a:cubicBezTo>
                  <a:pt x="694" y="887"/>
                  <a:pt x="699" y="885"/>
                  <a:pt x="703" y="881"/>
                </a:cubicBezTo>
                <a:cubicBezTo>
                  <a:pt x="707" y="876"/>
                  <a:pt x="709" y="871"/>
                  <a:pt x="709" y="865"/>
                </a:cubicBezTo>
                <a:close/>
                <a:moveTo>
                  <a:pt x="621" y="244"/>
                </a:moveTo>
                <a:lnTo>
                  <a:pt x="621" y="133"/>
                </a:lnTo>
                <a:cubicBezTo>
                  <a:pt x="621" y="127"/>
                  <a:pt x="619" y="121"/>
                  <a:pt x="615" y="117"/>
                </a:cubicBezTo>
                <a:cubicBezTo>
                  <a:pt x="610" y="113"/>
                  <a:pt x="605" y="111"/>
                  <a:pt x="599" y="111"/>
                </a:cubicBezTo>
                <a:lnTo>
                  <a:pt x="466" y="111"/>
                </a:lnTo>
                <a:cubicBezTo>
                  <a:pt x="459" y="111"/>
                  <a:pt x="454" y="113"/>
                  <a:pt x="450" y="117"/>
                </a:cubicBezTo>
                <a:cubicBezTo>
                  <a:pt x="445" y="121"/>
                  <a:pt x="443" y="127"/>
                  <a:pt x="443" y="133"/>
                </a:cubicBezTo>
                <a:lnTo>
                  <a:pt x="443" y="244"/>
                </a:lnTo>
                <a:cubicBezTo>
                  <a:pt x="443" y="250"/>
                  <a:pt x="445" y="256"/>
                  <a:pt x="450" y="260"/>
                </a:cubicBezTo>
                <a:cubicBezTo>
                  <a:pt x="454" y="264"/>
                  <a:pt x="459" y="266"/>
                  <a:pt x="466" y="266"/>
                </a:cubicBezTo>
                <a:lnTo>
                  <a:pt x="599" y="266"/>
                </a:lnTo>
                <a:cubicBezTo>
                  <a:pt x="605" y="266"/>
                  <a:pt x="610" y="264"/>
                  <a:pt x="615" y="260"/>
                </a:cubicBezTo>
                <a:cubicBezTo>
                  <a:pt x="619" y="256"/>
                  <a:pt x="621" y="250"/>
                  <a:pt x="621" y="24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8" name="Freeform 87">
            <a:extLst>
              <a:ext uri="{FF2B5EF4-FFF2-40B4-BE49-F238E27FC236}">
                <a16:creationId xmlns:a16="http://schemas.microsoft.com/office/drawing/2014/main" id="{3D095D6A-CA8D-6290-B98A-09A9C9FADF46}"/>
              </a:ext>
            </a:extLst>
          </p:cNvPr>
          <p:cNvSpPr>
            <a:spLocks noChangeArrowheads="1"/>
          </p:cNvSpPr>
          <p:nvPr/>
        </p:nvSpPr>
        <p:spPr bwMode="auto">
          <a:xfrm>
            <a:off x="5130006" y="3446462"/>
            <a:ext cx="384175" cy="384175"/>
          </a:xfrm>
          <a:custGeom>
            <a:avLst/>
            <a:gdLst>
              <a:gd name="T0" fmla="*/ 383815 w 1066"/>
              <a:gd name="T1" fmla="*/ 207779 h 1065"/>
              <a:gd name="T2" fmla="*/ 367597 w 1066"/>
              <a:gd name="T3" fmla="*/ 224012 h 1065"/>
              <a:gd name="T4" fmla="*/ 293357 w 1066"/>
              <a:gd name="T5" fmla="*/ 293632 h 1065"/>
              <a:gd name="T6" fmla="*/ 223802 w 1066"/>
              <a:gd name="T7" fmla="*/ 367942 h 1065"/>
              <a:gd name="T8" fmla="*/ 207945 w 1066"/>
              <a:gd name="T9" fmla="*/ 383814 h 1065"/>
              <a:gd name="T10" fmla="*/ 164698 w 1066"/>
              <a:gd name="T11" fmla="*/ 379125 h 1065"/>
              <a:gd name="T12" fmla="*/ 160013 w 1066"/>
              <a:gd name="T13" fmla="*/ 332230 h 1065"/>
              <a:gd name="T14" fmla="*/ 51896 w 1066"/>
              <a:gd name="T15" fmla="*/ 224012 h 1065"/>
              <a:gd name="T16" fmla="*/ 5045 w 1066"/>
              <a:gd name="T17" fmla="*/ 219322 h 1065"/>
              <a:gd name="T18" fmla="*/ 0 w 1066"/>
              <a:gd name="T19" fmla="*/ 176035 h 1065"/>
              <a:gd name="T20" fmla="*/ 16218 w 1066"/>
              <a:gd name="T21" fmla="*/ 159802 h 1065"/>
              <a:gd name="T22" fmla="*/ 90458 w 1066"/>
              <a:gd name="T23" fmla="*/ 90182 h 1065"/>
              <a:gd name="T24" fmla="*/ 160013 w 1066"/>
              <a:gd name="T25" fmla="*/ 15872 h 1065"/>
              <a:gd name="T26" fmla="*/ 175870 w 1066"/>
              <a:gd name="T27" fmla="*/ 0 h 1065"/>
              <a:gd name="T28" fmla="*/ 219117 w 1066"/>
              <a:gd name="T29" fmla="*/ 4689 h 1065"/>
              <a:gd name="T30" fmla="*/ 223802 w 1066"/>
              <a:gd name="T31" fmla="*/ 51584 h 1065"/>
              <a:gd name="T32" fmla="*/ 331919 w 1066"/>
              <a:gd name="T33" fmla="*/ 159802 h 1065"/>
              <a:gd name="T34" fmla="*/ 378769 w 1066"/>
              <a:gd name="T35" fmla="*/ 164853 h 1065"/>
              <a:gd name="T36" fmla="*/ 299123 w 1066"/>
              <a:gd name="T37" fmla="*/ 224012 h 1065"/>
              <a:gd name="T38" fmla="*/ 260561 w 1066"/>
              <a:gd name="T39" fmla="*/ 219322 h 1065"/>
              <a:gd name="T40" fmla="*/ 255876 w 1066"/>
              <a:gd name="T41" fmla="*/ 176035 h 1065"/>
              <a:gd name="T42" fmla="*/ 271734 w 1066"/>
              <a:gd name="T43" fmla="*/ 159802 h 1065"/>
              <a:gd name="T44" fmla="*/ 271013 w 1066"/>
              <a:gd name="T45" fmla="*/ 112908 h 1065"/>
              <a:gd name="T46" fmla="*/ 223802 w 1066"/>
              <a:gd name="T47" fmla="*/ 111826 h 1065"/>
              <a:gd name="T48" fmla="*/ 207945 w 1066"/>
              <a:gd name="T49" fmla="*/ 128058 h 1065"/>
              <a:gd name="T50" fmla="*/ 164698 w 1066"/>
              <a:gd name="T51" fmla="*/ 123369 h 1065"/>
              <a:gd name="T52" fmla="*/ 160013 w 1066"/>
              <a:gd name="T53" fmla="*/ 84771 h 1065"/>
              <a:gd name="T54" fmla="*/ 84691 w 1066"/>
              <a:gd name="T55" fmla="*/ 159802 h 1065"/>
              <a:gd name="T56" fmla="*/ 123253 w 1066"/>
              <a:gd name="T57" fmla="*/ 164853 h 1065"/>
              <a:gd name="T58" fmla="*/ 127938 w 1066"/>
              <a:gd name="T59" fmla="*/ 207779 h 1065"/>
              <a:gd name="T60" fmla="*/ 112081 w 1066"/>
              <a:gd name="T61" fmla="*/ 224012 h 1065"/>
              <a:gd name="T62" fmla="*/ 112802 w 1066"/>
              <a:gd name="T63" fmla="*/ 270907 h 1065"/>
              <a:gd name="T64" fmla="*/ 160013 w 1066"/>
              <a:gd name="T65" fmla="*/ 271989 h 1065"/>
              <a:gd name="T66" fmla="*/ 175870 w 1066"/>
              <a:gd name="T67" fmla="*/ 255756 h 1065"/>
              <a:gd name="T68" fmla="*/ 219117 w 1066"/>
              <a:gd name="T69" fmla="*/ 260806 h 1065"/>
              <a:gd name="T70" fmla="*/ 223802 w 1066"/>
              <a:gd name="T71" fmla="*/ 299043 h 1065"/>
              <a:gd name="T72" fmla="*/ 299123 w 1066"/>
              <a:gd name="T73" fmla="*/ 224012 h 10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66" h="1065">
                <a:moveTo>
                  <a:pt x="1065" y="488"/>
                </a:moveTo>
                <a:lnTo>
                  <a:pt x="1065" y="576"/>
                </a:lnTo>
                <a:cubicBezTo>
                  <a:pt x="1065" y="589"/>
                  <a:pt x="1060" y="599"/>
                  <a:pt x="1051" y="608"/>
                </a:cubicBezTo>
                <a:cubicBezTo>
                  <a:pt x="1043" y="616"/>
                  <a:pt x="1032" y="621"/>
                  <a:pt x="1020" y="621"/>
                </a:cubicBezTo>
                <a:lnTo>
                  <a:pt x="921" y="621"/>
                </a:lnTo>
                <a:cubicBezTo>
                  <a:pt x="904" y="695"/>
                  <a:pt x="868" y="760"/>
                  <a:pt x="814" y="814"/>
                </a:cubicBezTo>
                <a:cubicBezTo>
                  <a:pt x="760" y="868"/>
                  <a:pt x="696" y="904"/>
                  <a:pt x="621" y="921"/>
                </a:cubicBezTo>
                <a:lnTo>
                  <a:pt x="621" y="1020"/>
                </a:lnTo>
                <a:cubicBezTo>
                  <a:pt x="621" y="1032"/>
                  <a:pt x="617" y="1042"/>
                  <a:pt x="608" y="1051"/>
                </a:cubicBezTo>
                <a:cubicBezTo>
                  <a:pt x="599" y="1060"/>
                  <a:pt x="589" y="1064"/>
                  <a:pt x="577" y="1064"/>
                </a:cubicBezTo>
                <a:lnTo>
                  <a:pt x="488" y="1064"/>
                </a:lnTo>
                <a:cubicBezTo>
                  <a:pt x="476" y="1064"/>
                  <a:pt x="466" y="1060"/>
                  <a:pt x="457" y="1051"/>
                </a:cubicBezTo>
                <a:cubicBezTo>
                  <a:pt x="448" y="1042"/>
                  <a:pt x="444" y="1032"/>
                  <a:pt x="444" y="1020"/>
                </a:cubicBezTo>
                <a:lnTo>
                  <a:pt x="444" y="921"/>
                </a:lnTo>
                <a:cubicBezTo>
                  <a:pt x="369" y="904"/>
                  <a:pt x="305" y="868"/>
                  <a:pt x="251" y="814"/>
                </a:cubicBezTo>
                <a:cubicBezTo>
                  <a:pt x="197" y="760"/>
                  <a:pt x="161" y="695"/>
                  <a:pt x="144" y="621"/>
                </a:cubicBezTo>
                <a:lnTo>
                  <a:pt x="45" y="621"/>
                </a:lnTo>
                <a:cubicBezTo>
                  <a:pt x="33" y="621"/>
                  <a:pt x="22" y="616"/>
                  <a:pt x="14" y="608"/>
                </a:cubicBezTo>
                <a:cubicBezTo>
                  <a:pt x="5" y="599"/>
                  <a:pt x="0" y="589"/>
                  <a:pt x="0" y="576"/>
                </a:cubicBezTo>
                <a:lnTo>
                  <a:pt x="0" y="488"/>
                </a:lnTo>
                <a:cubicBezTo>
                  <a:pt x="0" y="476"/>
                  <a:pt x="5" y="465"/>
                  <a:pt x="14" y="457"/>
                </a:cubicBezTo>
                <a:cubicBezTo>
                  <a:pt x="22" y="448"/>
                  <a:pt x="33" y="443"/>
                  <a:pt x="45" y="443"/>
                </a:cubicBezTo>
                <a:lnTo>
                  <a:pt x="144" y="443"/>
                </a:lnTo>
                <a:cubicBezTo>
                  <a:pt x="161" y="369"/>
                  <a:pt x="197" y="304"/>
                  <a:pt x="251" y="250"/>
                </a:cubicBezTo>
                <a:cubicBezTo>
                  <a:pt x="305" y="195"/>
                  <a:pt x="369" y="161"/>
                  <a:pt x="444" y="143"/>
                </a:cubicBezTo>
                <a:lnTo>
                  <a:pt x="444" y="44"/>
                </a:lnTo>
                <a:cubicBezTo>
                  <a:pt x="444" y="32"/>
                  <a:pt x="448" y="22"/>
                  <a:pt x="457" y="13"/>
                </a:cubicBezTo>
                <a:cubicBezTo>
                  <a:pt x="466" y="4"/>
                  <a:pt x="476" y="0"/>
                  <a:pt x="488" y="0"/>
                </a:cubicBezTo>
                <a:lnTo>
                  <a:pt x="577" y="0"/>
                </a:lnTo>
                <a:cubicBezTo>
                  <a:pt x="589" y="0"/>
                  <a:pt x="599" y="4"/>
                  <a:pt x="608" y="13"/>
                </a:cubicBezTo>
                <a:cubicBezTo>
                  <a:pt x="617" y="22"/>
                  <a:pt x="621" y="32"/>
                  <a:pt x="621" y="44"/>
                </a:cubicBezTo>
                <a:lnTo>
                  <a:pt x="621" y="143"/>
                </a:lnTo>
                <a:cubicBezTo>
                  <a:pt x="696" y="161"/>
                  <a:pt x="760" y="196"/>
                  <a:pt x="814" y="250"/>
                </a:cubicBezTo>
                <a:cubicBezTo>
                  <a:pt x="868" y="305"/>
                  <a:pt x="904" y="369"/>
                  <a:pt x="921" y="443"/>
                </a:cubicBezTo>
                <a:lnTo>
                  <a:pt x="1020" y="443"/>
                </a:lnTo>
                <a:cubicBezTo>
                  <a:pt x="1032" y="443"/>
                  <a:pt x="1043" y="448"/>
                  <a:pt x="1051" y="457"/>
                </a:cubicBezTo>
                <a:cubicBezTo>
                  <a:pt x="1060" y="465"/>
                  <a:pt x="1065" y="476"/>
                  <a:pt x="1065" y="488"/>
                </a:cubicBezTo>
                <a:close/>
                <a:moveTo>
                  <a:pt x="830" y="621"/>
                </a:moveTo>
                <a:lnTo>
                  <a:pt x="754" y="621"/>
                </a:lnTo>
                <a:cubicBezTo>
                  <a:pt x="742" y="621"/>
                  <a:pt x="732" y="616"/>
                  <a:pt x="723" y="608"/>
                </a:cubicBezTo>
                <a:cubicBezTo>
                  <a:pt x="714" y="599"/>
                  <a:pt x="710" y="588"/>
                  <a:pt x="710" y="576"/>
                </a:cubicBezTo>
                <a:lnTo>
                  <a:pt x="710" y="488"/>
                </a:lnTo>
                <a:cubicBezTo>
                  <a:pt x="710" y="476"/>
                  <a:pt x="714" y="465"/>
                  <a:pt x="723" y="457"/>
                </a:cubicBezTo>
                <a:cubicBezTo>
                  <a:pt x="732" y="448"/>
                  <a:pt x="742" y="443"/>
                  <a:pt x="754" y="443"/>
                </a:cubicBezTo>
                <a:lnTo>
                  <a:pt x="830" y="443"/>
                </a:lnTo>
                <a:cubicBezTo>
                  <a:pt x="815" y="394"/>
                  <a:pt x="789" y="350"/>
                  <a:pt x="752" y="313"/>
                </a:cubicBezTo>
                <a:cubicBezTo>
                  <a:pt x="715" y="276"/>
                  <a:pt x="671" y="250"/>
                  <a:pt x="621" y="235"/>
                </a:cubicBezTo>
                <a:lnTo>
                  <a:pt x="621" y="310"/>
                </a:lnTo>
                <a:cubicBezTo>
                  <a:pt x="621" y="322"/>
                  <a:pt x="617" y="333"/>
                  <a:pt x="608" y="342"/>
                </a:cubicBezTo>
                <a:cubicBezTo>
                  <a:pt x="599" y="350"/>
                  <a:pt x="589" y="355"/>
                  <a:pt x="577" y="355"/>
                </a:cubicBezTo>
                <a:lnTo>
                  <a:pt x="488" y="355"/>
                </a:lnTo>
                <a:cubicBezTo>
                  <a:pt x="476" y="355"/>
                  <a:pt x="466" y="350"/>
                  <a:pt x="457" y="342"/>
                </a:cubicBezTo>
                <a:cubicBezTo>
                  <a:pt x="448" y="333"/>
                  <a:pt x="444" y="322"/>
                  <a:pt x="444" y="310"/>
                </a:cubicBezTo>
                <a:lnTo>
                  <a:pt x="444" y="235"/>
                </a:lnTo>
                <a:cubicBezTo>
                  <a:pt x="394" y="250"/>
                  <a:pt x="350" y="276"/>
                  <a:pt x="313" y="313"/>
                </a:cubicBezTo>
                <a:cubicBezTo>
                  <a:pt x="276" y="350"/>
                  <a:pt x="250" y="394"/>
                  <a:pt x="235" y="443"/>
                </a:cubicBezTo>
                <a:lnTo>
                  <a:pt x="311" y="443"/>
                </a:lnTo>
                <a:cubicBezTo>
                  <a:pt x="323" y="443"/>
                  <a:pt x="333" y="448"/>
                  <a:pt x="342" y="457"/>
                </a:cubicBezTo>
                <a:cubicBezTo>
                  <a:pt x="351" y="465"/>
                  <a:pt x="355" y="476"/>
                  <a:pt x="355" y="488"/>
                </a:cubicBezTo>
                <a:lnTo>
                  <a:pt x="355" y="576"/>
                </a:lnTo>
                <a:cubicBezTo>
                  <a:pt x="355" y="588"/>
                  <a:pt x="351" y="599"/>
                  <a:pt x="342" y="608"/>
                </a:cubicBezTo>
                <a:cubicBezTo>
                  <a:pt x="333" y="616"/>
                  <a:pt x="323" y="621"/>
                  <a:pt x="311" y="621"/>
                </a:cubicBezTo>
                <a:lnTo>
                  <a:pt x="235" y="621"/>
                </a:lnTo>
                <a:cubicBezTo>
                  <a:pt x="250" y="671"/>
                  <a:pt x="276" y="714"/>
                  <a:pt x="313" y="751"/>
                </a:cubicBezTo>
                <a:cubicBezTo>
                  <a:pt x="350" y="789"/>
                  <a:pt x="394" y="815"/>
                  <a:pt x="444" y="829"/>
                </a:cubicBezTo>
                <a:lnTo>
                  <a:pt x="444" y="754"/>
                </a:lnTo>
                <a:cubicBezTo>
                  <a:pt x="444" y="742"/>
                  <a:pt x="448" y="731"/>
                  <a:pt x="457" y="723"/>
                </a:cubicBezTo>
                <a:cubicBezTo>
                  <a:pt x="466" y="714"/>
                  <a:pt x="476" y="709"/>
                  <a:pt x="488" y="709"/>
                </a:cubicBezTo>
                <a:lnTo>
                  <a:pt x="577" y="709"/>
                </a:lnTo>
                <a:cubicBezTo>
                  <a:pt x="589" y="709"/>
                  <a:pt x="599" y="714"/>
                  <a:pt x="608" y="723"/>
                </a:cubicBezTo>
                <a:cubicBezTo>
                  <a:pt x="617" y="731"/>
                  <a:pt x="621" y="742"/>
                  <a:pt x="621" y="754"/>
                </a:cubicBezTo>
                <a:lnTo>
                  <a:pt x="621" y="829"/>
                </a:lnTo>
                <a:cubicBezTo>
                  <a:pt x="671" y="815"/>
                  <a:pt x="715" y="789"/>
                  <a:pt x="752" y="751"/>
                </a:cubicBezTo>
                <a:cubicBezTo>
                  <a:pt x="789" y="714"/>
                  <a:pt x="815" y="671"/>
                  <a:pt x="830" y="6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9" name="Freeform 88">
            <a:extLst>
              <a:ext uri="{FF2B5EF4-FFF2-40B4-BE49-F238E27FC236}">
                <a16:creationId xmlns:a16="http://schemas.microsoft.com/office/drawing/2014/main" id="{DF9ECEC1-4410-4995-40CB-35D205EB5237}"/>
              </a:ext>
            </a:extLst>
          </p:cNvPr>
          <p:cNvSpPr>
            <a:spLocks noChangeArrowheads="1"/>
          </p:cNvSpPr>
          <p:nvPr/>
        </p:nvSpPr>
        <p:spPr bwMode="auto">
          <a:xfrm>
            <a:off x="5795169" y="3446462"/>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309504 w 1065"/>
              <a:gd name="T27" fmla="*/ 260085 h 1065"/>
              <a:gd name="T28" fmla="*/ 327901 w 1065"/>
              <a:gd name="T29" fmla="*/ 191907 h 1065"/>
              <a:gd name="T30" fmla="*/ 309504 w 1065"/>
              <a:gd name="T31" fmla="*/ 123730 h 1065"/>
              <a:gd name="T32" fmla="*/ 260085 w 1065"/>
              <a:gd name="T33" fmla="*/ 74310 h 1065"/>
              <a:gd name="T34" fmla="*/ 191907 w 1065"/>
              <a:gd name="T35" fmla="*/ 55913 h 1065"/>
              <a:gd name="T36" fmla="*/ 123730 w 1065"/>
              <a:gd name="T37" fmla="*/ 74310 h 1065"/>
              <a:gd name="T38" fmla="*/ 74310 w 1065"/>
              <a:gd name="T39" fmla="*/ 123730 h 1065"/>
              <a:gd name="T40" fmla="*/ 55913 w 1065"/>
              <a:gd name="T41" fmla="*/ 191907 h 1065"/>
              <a:gd name="T42" fmla="*/ 74310 w 1065"/>
              <a:gd name="T43" fmla="*/ 260085 h 1065"/>
              <a:gd name="T44" fmla="*/ 123730 w 1065"/>
              <a:gd name="T45" fmla="*/ 309865 h 1065"/>
              <a:gd name="T46" fmla="*/ 191907 w 1065"/>
              <a:gd name="T47" fmla="*/ 327901 h 1065"/>
              <a:gd name="T48" fmla="*/ 260085 w 1065"/>
              <a:gd name="T49" fmla="*/ 309865 h 1065"/>
              <a:gd name="T50" fmla="*/ 309504 w 1065"/>
              <a:gd name="T51" fmla="*/ 260085 h 1065"/>
              <a:gd name="T52" fmla="*/ 274153 w 1065"/>
              <a:gd name="T53" fmla="*/ 237720 h 1065"/>
              <a:gd name="T54" fmla="*/ 237720 w 1065"/>
              <a:gd name="T55" fmla="*/ 274153 h 1065"/>
              <a:gd name="T56" fmla="*/ 231948 w 1065"/>
              <a:gd name="T57" fmla="*/ 276678 h 1065"/>
              <a:gd name="T58" fmla="*/ 226176 w 1065"/>
              <a:gd name="T59" fmla="*/ 274153 h 1065"/>
              <a:gd name="T60" fmla="*/ 191907 w 1065"/>
              <a:gd name="T61" fmla="*/ 239884 h 1065"/>
              <a:gd name="T62" fmla="*/ 157638 w 1065"/>
              <a:gd name="T63" fmla="*/ 274153 h 1065"/>
              <a:gd name="T64" fmla="*/ 151866 w 1065"/>
              <a:gd name="T65" fmla="*/ 276678 h 1065"/>
              <a:gd name="T66" fmla="*/ 146095 w 1065"/>
              <a:gd name="T67" fmla="*/ 274153 h 1065"/>
              <a:gd name="T68" fmla="*/ 109661 w 1065"/>
              <a:gd name="T69" fmla="*/ 237720 h 1065"/>
              <a:gd name="T70" fmla="*/ 107136 w 1065"/>
              <a:gd name="T71" fmla="*/ 231948 h 1065"/>
              <a:gd name="T72" fmla="*/ 109661 w 1065"/>
              <a:gd name="T73" fmla="*/ 226176 h 1065"/>
              <a:gd name="T74" fmla="*/ 143930 w 1065"/>
              <a:gd name="T75" fmla="*/ 191907 h 1065"/>
              <a:gd name="T76" fmla="*/ 109661 w 1065"/>
              <a:gd name="T77" fmla="*/ 157638 h 1065"/>
              <a:gd name="T78" fmla="*/ 107136 w 1065"/>
              <a:gd name="T79" fmla="*/ 151866 h 1065"/>
              <a:gd name="T80" fmla="*/ 109661 w 1065"/>
              <a:gd name="T81" fmla="*/ 146095 h 1065"/>
              <a:gd name="T82" fmla="*/ 146095 w 1065"/>
              <a:gd name="T83" fmla="*/ 109661 h 1065"/>
              <a:gd name="T84" fmla="*/ 151866 w 1065"/>
              <a:gd name="T85" fmla="*/ 107136 h 1065"/>
              <a:gd name="T86" fmla="*/ 157638 w 1065"/>
              <a:gd name="T87" fmla="*/ 109661 h 1065"/>
              <a:gd name="T88" fmla="*/ 191907 w 1065"/>
              <a:gd name="T89" fmla="*/ 143930 h 1065"/>
              <a:gd name="T90" fmla="*/ 226176 w 1065"/>
              <a:gd name="T91" fmla="*/ 109661 h 1065"/>
              <a:gd name="T92" fmla="*/ 231948 w 1065"/>
              <a:gd name="T93" fmla="*/ 107136 h 1065"/>
              <a:gd name="T94" fmla="*/ 237720 w 1065"/>
              <a:gd name="T95" fmla="*/ 109661 h 1065"/>
              <a:gd name="T96" fmla="*/ 274153 w 1065"/>
              <a:gd name="T97" fmla="*/ 146095 h 1065"/>
              <a:gd name="T98" fmla="*/ 276678 w 1065"/>
              <a:gd name="T99" fmla="*/ 151866 h 1065"/>
              <a:gd name="T100" fmla="*/ 274153 w 1065"/>
              <a:gd name="T101" fmla="*/ 157638 h 1065"/>
              <a:gd name="T102" fmla="*/ 239884 w 1065"/>
              <a:gd name="T103" fmla="*/ 191907 h 1065"/>
              <a:gd name="T104" fmla="*/ 274153 w 1065"/>
              <a:gd name="T105" fmla="*/ 226176 h 1065"/>
              <a:gd name="T106" fmla="*/ 276678 w 1065"/>
              <a:gd name="T107" fmla="*/ 231948 h 1065"/>
              <a:gd name="T108" fmla="*/ 274153 w 1065"/>
              <a:gd name="T109" fmla="*/ 237720 h 10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5" h="1065">
                <a:moveTo>
                  <a:pt x="993" y="265"/>
                </a:moveTo>
                <a:cubicBezTo>
                  <a:pt x="1040" y="347"/>
                  <a:pt x="1064" y="435"/>
                  <a:pt x="1064" y="532"/>
                </a:cubicBezTo>
                <a:cubicBezTo>
                  <a:pt x="1064" y="628"/>
                  <a:pt x="1040" y="718"/>
                  <a:pt x="993" y="799"/>
                </a:cubicBezTo>
                <a:cubicBezTo>
                  <a:pt x="945" y="881"/>
                  <a:pt x="881" y="945"/>
                  <a:pt x="799" y="993"/>
                </a:cubicBezTo>
                <a:cubicBezTo>
                  <a:pt x="717" y="1040"/>
                  <a:pt x="628" y="1064"/>
                  <a:pt x="532" y="1064"/>
                </a:cubicBezTo>
                <a:cubicBezTo>
                  <a:pt x="435" y="1064"/>
                  <a:pt x="346" y="1040"/>
                  <a:pt x="265" y="993"/>
                </a:cubicBezTo>
                <a:cubicBezTo>
                  <a:pt x="183" y="945"/>
                  <a:pt x="119" y="881"/>
                  <a:pt x="71" y="799"/>
                </a:cubicBezTo>
                <a:cubicBezTo>
                  <a:pt x="23" y="718"/>
                  <a:pt x="0" y="628"/>
                  <a:pt x="0" y="532"/>
                </a:cubicBezTo>
                <a:cubicBezTo>
                  <a:pt x="0" y="435"/>
                  <a:pt x="23" y="347"/>
                  <a:pt x="71" y="265"/>
                </a:cubicBezTo>
                <a:cubicBezTo>
                  <a:pt x="119" y="183"/>
                  <a:pt x="183" y="118"/>
                  <a:pt x="265" y="71"/>
                </a:cubicBezTo>
                <a:cubicBezTo>
                  <a:pt x="346" y="23"/>
                  <a:pt x="435" y="0"/>
                  <a:pt x="532" y="0"/>
                </a:cubicBezTo>
                <a:cubicBezTo>
                  <a:pt x="628" y="0"/>
                  <a:pt x="717" y="24"/>
                  <a:pt x="799" y="71"/>
                </a:cubicBezTo>
                <a:cubicBezTo>
                  <a:pt x="881" y="119"/>
                  <a:pt x="945" y="183"/>
                  <a:pt x="993" y="265"/>
                </a:cubicBezTo>
                <a:close/>
                <a:moveTo>
                  <a:pt x="858" y="721"/>
                </a:moveTo>
                <a:cubicBezTo>
                  <a:pt x="892" y="664"/>
                  <a:pt x="909" y="601"/>
                  <a:pt x="909" y="532"/>
                </a:cubicBezTo>
                <a:cubicBezTo>
                  <a:pt x="909" y="464"/>
                  <a:pt x="892" y="401"/>
                  <a:pt x="858" y="343"/>
                </a:cubicBezTo>
                <a:cubicBezTo>
                  <a:pt x="825" y="285"/>
                  <a:pt x="779" y="239"/>
                  <a:pt x="721" y="206"/>
                </a:cubicBezTo>
                <a:cubicBezTo>
                  <a:pt x="663" y="172"/>
                  <a:pt x="600" y="155"/>
                  <a:pt x="532" y="155"/>
                </a:cubicBezTo>
                <a:cubicBezTo>
                  <a:pt x="464" y="155"/>
                  <a:pt x="400" y="172"/>
                  <a:pt x="343" y="206"/>
                </a:cubicBezTo>
                <a:cubicBezTo>
                  <a:pt x="285" y="239"/>
                  <a:pt x="239" y="285"/>
                  <a:pt x="206" y="343"/>
                </a:cubicBezTo>
                <a:cubicBezTo>
                  <a:pt x="172" y="401"/>
                  <a:pt x="155" y="464"/>
                  <a:pt x="155" y="532"/>
                </a:cubicBezTo>
                <a:cubicBezTo>
                  <a:pt x="155" y="601"/>
                  <a:pt x="172" y="663"/>
                  <a:pt x="206" y="721"/>
                </a:cubicBezTo>
                <a:cubicBezTo>
                  <a:pt x="239" y="778"/>
                  <a:pt x="285" y="825"/>
                  <a:pt x="343" y="859"/>
                </a:cubicBezTo>
                <a:cubicBezTo>
                  <a:pt x="400" y="892"/>
                  <a:pt x="464" y="909"/>
                  <a:pt x="532" y="909"/>
                </a:cubicBezTo>
                <a:cubicBezTo>
                  <a:pt x="600" y="909"/>
                  <a:pt x="663" y="892"/>
                  <a:pt x="721" y="859"/>
                </a:cubicBezTo>
                <a:cubicBezTo>
                  <a:pt x="779" y="825"/>
                  <a:pt x="825" y="779"/>
                  <a:pt x="858" y="721"/>
                </a:cubicBezTo>
                <a:close/>
                <a:moveTo>
                  <a:pt x="760" y="659"/>
                </a:moveTo>
                <a:lnTo>
                  <a:pt x="659" y="760"/>
                </a:lnTo>
                <a:cubicBezTo>
                  <a:pt x="654" y="765"/>
                  <a:pt x="649" y="767"/>
                  <a:pt x="643" y="767"/>
                </a:cubicBezTo>
                <a:cubicBezTo>
                  <a:pt x="637" y="767"/>
                  <a:pt x="631" y="765"/>
                  <a:pt x="627" y="760"/>
                </a:cubicBezTo>
                <a:lnTo>
                  <a:pt x="532" y="665"/>
                </a:lnTo>
                <a:lnTo>
                  <a:pt x="437" y="760"/>
                </a:lnTo>
                <a:cubicBezTo>
                  <a:pt x="432" y="765"/>
                  <a:pt x="427" y="767"/>
                  <a:pt x="421" y="767"/>
                </a:cubicBezTo>
                <a:cubicBezTo>
                  <a:pt x="415" y="767"/>
                  <a:pt x="410" y="765"/>
                  <a:pt x="405" y="760"/>
                </a:cubicBezTo>
                <a:lnTo>
                  <a:pt x="304" y="659"/>
                </a:lnTo>
                <a:cubicBezTo>
                  <a:pt x="299" y="654"/>
                  <a:pt x="297" y="649"/>
                  <a:pt x="297" y="643"/>
                </a:cubicBezTo>
                <a:cubicBezTo>
                  <a:pt x="297" y="637"/>
                  <a:pt x="299" y="632"/>
                  <a:pt x="304" y="627"/>
                </a:cubicBezTo>
                <a:lnTo>
                  <a:pt x="399" y="532"/>
                </a:lnTo>
                <a:lnTo>
                  <a:pt x="304" y="437"/>
                </a:lnTo>
                <a:cubicBezTo>
                  <a:pt x="299" y="433"/>
                  <a:pt x="297" y="427"/>
                  <a:pt x="297" y="421"/>
                </a:cubicBezTo>
                <a:cubicBezTo>
                  <a:pt x="297" y="415"/>
                  <a:pt x="299" y="410"/>
                  <a:pt x="304" y="405"/>
                </a:cubicBezTo>
                <a:lnTo>
                  <a:pt x="405" y="304"/>
                </a:lnTo>
                <a:cubicBezTo>
                  <a:pt x="410" y="300"/>
                  <a:pt x="415" y="297"/>
                  <a:pt x="421" y="297"/>
                </a:cubicBezTo>
                <a:cubicBezTo>
                  <a:pt x="427" y="297"/>
                  <a:pt x="432" y="300"/>
                  <a:pt x="437" y="304"/>
                </a:cubicBezTo>
                <a:lnTo>
                  <a:pt x="532" y="399"/>
                </a:lnTo>
                <a:lnTo>
                  <a:pt x="627" y="304"/>
                </a:lnTo>
                <a:cubicBezTo>
                  <a:pt x="631" y="300"/>
                  <a:pt x="637" y="297"/>
                  <a:pt x="643" y="297"/>
                </a:cubicBezTo>
                <a:cubicBezTo>
                  <a:pt x="649" y="297"/>
                  <a:pt x="654" y="300"/>
                  <a:pt x="659" y="304"/>
                </a:cubicBezTo>
                <a:lnTo>
                  <a:pt x="760" y="405"/>
                </a:lnTo>
                <a:cubicBezTo>
                  <a:pt x="764" y="410"/>
                  <a:pt x="767" y="415"/>
                  <a:pt x="767" y="421"/>
                </a:cubicBezTo>
                <a:cubicBezTo>
                  <a:pt x="767" y="427"/>
                  <a:pt x="764" y="433"/>
                  <a:pt x="760" y="437"/>
                </a:cubicBezTo>
                <a:lnTo>
                  <a:pt x="665" y="532"/>
                </a:lnTo>
                <a:lnTo>
                  <a:pt x="760" y="627"/>
                </a:lnTo>
                <a:cubicBezTo>
                  <a:pt x="764" y="632"/>
                  <a:pt x="767" y="637"/>
                  <a:pt x="767" y="643"/>
                </a:cubicBezTo>
                <a:cubicBezTo>
                  <a:pt x="767" y="649"/>
                  <a:pt x="764" y="654"/>
                  <a:pt x="760" y="65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0" name="Freeform 89">
            <a:extLst>
              <a:ext uri="{FF2B5EF4-FFF2-40B4-BE49-F238E27FC236}">
                <a16:creationId xmlns:a16="http://schemas.microsoft.com/office/drawing/2014/main" id="{FF7F940F-E8BE-3A88-A1B3-55E4693E97EC}"/>
              </a:ext>
            </a:extLst>
          </p:cNvPr>
          <p:cNvSpPr>
            <a:spLocks noChangeArrowheads="1"/>
          </p:cNvSpPr>
          <p:nvPr/>
        </p:nvSpPr>
        <p:spPr bwMode="auto">
          <a:xfrm>
            <a:off x="6458744" y="3446462"/>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309865 w 1065"/>
              <a:gd name="T27" fmla="*/ 260085 h 1065"/>
              <a:gd name="T28" fmla="*/ 327901 w 1065"/>
              <a:gd name="T29" fmla="*/ 191907 h 1065"/>
              <a:gd name="T30" fmla="*/ 309865 w 1065"/>
              <a:gd name="T31" fmla="*/ 123730 h 1065"/>
              <a:gd name="T32" fmla="*/ 260085 w 1065"/>
              <a:gd name="T33" fmla="*/ 74310 h 1065"/>
              <a:gd name="T34" fmla="*/ 191907 w 1065"/>
              <a:gd name="T35" fmla="*/ 55913 h 1065"/>
              <a:gd name="T36" fmla="*/ 123730 w 1065"/>
              <a:gd name="T37" fmla="*/ 74310 h 1065"/>
              <a:gd name="T38" fmla="*/ 74310 w 1065"/>
              <a:gd name="T39" fmla="*/ 123730 h 1065"/>
              <a:gd name="T40" fmla="*/ 55913 w 1065"/>
              <a:gd name="T41" fmla="*/ 191907 h 1065"/>
              <a:gd name="T42" fmla="*/ 74310 w 1065"/>
              <a:gd name="T43" fmla="*/ 260085 h 1065"/>
              <a:gd name="T44" fmla="*/ 123730 w 1065"/>
              <a:gd name="T45" fmla="*/ 309865 h 1065"/>
              <a:gd name="T46" fmla="*/ 191907 w 1065"/>
              <a:gd name="T47" fmla="*/ 327901 h 1065"/>
              <a:gd name="T48" fmla="*/ 260085 w 1065"/>
              <a:gd name="T49" fmla="*/ 309865 h 1065"/>
              <a:gd name="T50" fmla="*/ 309865 w 1065"/>
              <a:gd name="T51" fmla="*/ 260085 h 1065"/>
              <a:gd name="T52" fmla="*/ 292911 w 1065"/>
              <a:gd name="T53" fmla="*/ 171346 h 1065"/>
              <a:gd name="T54" fmla="*/ 187218 w 1065"/>
              <a:gd name="T55" fmla="*/ 276678 h 1065"/>
              <a:gd name="T56" fmla="*/ 176035 w 1065"/>
              <a:gd name="T57" fmla="*/ 281368 h 1065"/>
              <a:gd name="T58" fmla="*/ 164853 w 1065"/>
              <a:gd name="T59" fmla="*/ 276678 h 1065"/>
              <a:gd name="T60" fmla="*/ 91264 w 1065"/>
              <a:gd name="T61" fmla="*/ 203090 h 1065"/>
              <a:gd name="T62" fmla="*/ 86575 w 1065"/>
              <a:gd name="T63" fmla="*/ 191907 h 1065"/>
              <a:gd name="T64" fmla="*/ 91264 w 1065"/>
              <a:gd name="T65" fmla="*/ 180725 h 1065"/>
              <a:gd name="T66" fmla="*/ 116876 w 1065"/>
              <a:gd name="T67" fmla="*/ 155113 h 1065"/>
              <a:gd name="T68" fmla="*/ 128058 w 1065"/>
              <a:gd name="T69" fmla="*/ 150423 h 1065"/>
              <a:gd name="T70" fmla="*/ 139241 w 1065"/>
              <a:gd name="T71" fmla="*/ 155113 h 1065"/>
              <a:gd name="T72" fmla="*/ 176035 w 1065"/>
              <a:gd name="T73" fmla="*/ 191907 h 1065"/>
              <a:gd name="T74" fmla="*/ 244573 w 1065"/>
              <a:gd name="T75" fmla="*/ 123369 h 1065"/>
              <a:gd name="T76" fmla="*/ 256117 w 1065"/>
              <a:gd name="T77" fmla="*/ 118319 h 1065"/>
              <a:gd name="T78" fmla="*/ 267299 w 1065"/>
              <a:gd name="T79" fmla="*/ 123369 h 1065"/>
              <a:gd name="T80" fmla="*/ 292911 w 1065"/>
              <a:gd name="T81" fmla="*/ 148620 h 1065"/>
              <a:gd name="T82" fmla="*/ 297600 w 1065"/>
              <a:gd name="T83" fmla="*/ 159802 h 1065"/>
              <a:gd name="T84" fmla="*/ 292911 w 1065"/>
              <a:gd name="T85" fmla="*/ 171346 h 10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65" h="1065">
                <a:moveTo>
                  <a:pt x="993" y="265"/>
                </a:moveTo>
                <a:cubicBezTo>
                  <a:pt x="1041" y="347"/>
                  <a:pt x="1064" y="435"/>
                  <a:pt x="1064" y="532"/>
                </a:cubicBezTo>
                <a:cubicBezTo>
                  <a:pt x="1064" y="628"/>
                  <a:pt x="1041" y="718"/>
                  <a:pt x="993" y="799"/>
                </a:cubicBezTo>
                <a:cubicBezTo>
                  <a:pt x="946" y="881"/>
                  <a:pt x="881" y="945"/>
                  <a:pt x="799" y="993"/>
                </a:cubicBezTo>
                <a:cubicBezTo>
                  <a:pt x="718" y="1040"/>
                  <a:pt x="628" y="1064"/>
                  <a:pt x="532" y="1064"/>
                </a:cubicBezTo>
                <a:cubicBezTo>
                  <a:pt x="435" y="1064"/>
                  <a:pt x="347" y="1040"/>
                  <a:pt x="265" y="993"/>
                </a:cubicBezTo>
                <a:cubicBezTo>
                  <a:pt x="184" y="945"/>
                  <a:pt x="119" y="881"/>
                  <a:pt x="71" y="799"/>
                </a:cubicBezTo>
                <a:cubicBezTo>
                  <a:pt x="24" y="718"/>
                  <a:pt x="0" y="628"/>
                  <a:pt x="0" y="532"/>
                </a:cubicBezTo>
                <a:cubicBezTo>
                  <a:pt x="0" y="435"/>
                  <a:pt x="23" y="347"/>
                  <a:pt x="71" y="265"/>
                </a:cubicBezTo>
                <a:cubicBezTo>
                  <a:pt x="118" y="183"/>
                  <a:pt x="183" y="118"/>
                  <a:pt x="265" y="71"/>
                </a:cubicBezTo>
                <a:cubicBezTo>
                  <a:pt x="346" y="23"/>
                  <a:pt x="435" y="0"/>
                  <a:pt x="532" y="0"/>
                </a:cubicBezTo>
                <a:cubicBezTo>
                  <a:pt x="628" y="0"/>
                  <a:pt x="718" y="24"/>
                  <a:pt x="799" y="71"/>
                </a:cubicBezTo>
                <a:cubicBezTo>
                  <a:pt x="881" y="119"/>
                  <a:pt x="946" y="183"/>
                  <a:pt x="993" y="265"/>
                </a:cubicBezTo>
                <a:close/>
                <a:moveTo>
                  <a:pt x="859" y="721"/>
                </a:moveTo>
                <a:cubicBezTo>
                  <a:pt x="892" y="664"/>
                  <a:pt x="909" y="601"/>
                  <a:pt x="909" y="532"/>
                </a:cubicBezTo>
                <a:cubicBezTo>
                  <a:pt x="909" y="464"/>
                  <a:pt x="892" y="401"/>
                  <a:pt x="859" y="343"/>
                </a:cubicBezTo>
                <a:cubicBezTo>
                  <a:pt x="825" y="285"/>
                  <a:pt x="778" y="239"/>
                  <a:pt x="721" y="206"/>
                </a:cubicBezTo>
                <a:cubicBezTo>
                  <a:pt x="663" y="172"/>
                  <a:pt x="600" y="155"/>
                  <a:pt x="532" y="155"/>
                </a:cubicBezTo>
                <a:cubicBezTo>
                  <a:pt x="463" y="155"/>
                  <a:pt x="401" y="172"/>
                  <a:pt x="343" y="206"/>
                </a:cubicBezTo>
                <a:cubicBezTo>
                  <a:pt x="285" y="239"/>
                  <a:pt x="240" y="285"/>
                  <a:pt x="206" y="343"/>
                </a:cubicBezTo>
                <a:cubicBezTo>
                  <a:pt x="172" y="401"/>
                  <a:pt x="155" y="464"/>
                  <a:pt x="155" y="532"/>
                </a:cubicBezTo>
                <a:cubicBezTo>
                  <a:pt x="155" y="601"/>
                  <a:pt x="172" y="663"/>
                  <a:pt x="206" y="721"/>
                </a:cubicBezTo>
                <a:cubicBezTo>
                  <a:pt x="240" y="778"/>
                  <a:pt x="285" y="825"/>
                  <a:pt x="343" y="859"/>
                </a:cubicBezTo>
                <a:cubicBezTo>
                  <a:pt x="401" y="892"/>
                  <a:pt x="463" y="909"/>
                  <a:pt x="532" y="909"/>
                </a:cubicBezTo>
                <a:cubicBezTo>
                  <a:pt x="600" y="909"/>
                  <a:pt x="663" y="892"/>
                  <a:pt x="721" y="859"/>
                </a:cubicBezTo>
                <a:cubicBezTo>
                  <a:pt x="778" y="825"/>
                  <a:pt x="825" y="779"/>
                  <a:pt x="859" y="721"/>
                </a:cubicBezTo>
                <a:close/>
                <a:moveTo>
                  <a:pt x="812" y="475"/>
                </a:moveTo>
                <a:lnTo>
                  <a:pt x="519" y="767"/>
                </a:lnTo>
                <a:cubicBezTo>
                  <a:pt x="510" y="776"/>
                  <a:pt x="500" y="780"/>
                  <a:pt x="488" y="780"/>
                </a:cubicBezTo>
                <a:cubicBezTo>
                  <a:pt x="476" y="780"/>
                  <a:pt x="466" y="776"/>
                  <a:pt x="457" y="767"/>
                </a:cubicBezTo>
                <a:lnTo>
                  <a:pt x="253" y="563"/>
                </a:lnTo>
                <a:cubicBezTo>
                  <a:pt x="244" y="555"/>
                  <a:pt x="240" y="544"/>
                  <a:pt x="240" y="532"/>
                </a:cubicBezTo>
                <a:cubicBezTo>
                  <a:pt x="240" y="520"/>
                  <a:pt x="244" y="510"/>
                  <a:pt x="253" y="501"/>
                </a:cubicBezTo>
                <a:lnTo>
                  <a:pt x="324" y="430"/>
                </a:lnTo>
                <a:cubicBezTo>
                  <a:pt x="332" y="421"/>
                  <a:pt x="343" y="417"/>
                  <a:pt x="355" y="417"/>
                </a:cubicBezTo>
                <a:cubicBezTo>
                  <a:pt x="367" y="417"/>
                  <a:pt x="377" y="422"/>
                  <a:pt x="386" y="430"/>
                </a:cubicBezTo>
                <a:lnTo>
                  <a:pt x="488" y="532"/>
                </a:lnTo>
                <a:lnTo>
                  <a:pt x="678" y="342"/>
                </a:lnTo>
                <a:cubicBezTo>
                  <a:pt x="687" y="333"/>
                  <a:pt x="698" y="328"/>
                  <a:pt x="710" y="328"/>
                </a:cubicBezTo>
                <a:cubicBezTo>
                  <a:pt x="722" y="328"/>
                  <a:pt x="732" y="333"/>
                  <a:pt x="741" y="342"/>
                </a:cubicBezTo>
                <a:lnTo>
                  <a:pt x="812" y="412"/>
                </a:lnTo>
                <a:cubicBezTo>
                  <a:pt x="820" y="421"/>
                  <a:pt x="825" y="431"/>
                  <a:pt x="825" y="443"/>
                </a:cubicBezTo>
                <a:cubicBezTo>
                  <a:pt x="825" y="455"/>
                  <a:pt x="820" y="466"/>
                  <a:pt x="812" y="47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1" name="Freeform 90">
            <a:extLst>
              <a:ext uri="{FF2B5EF4-FFF2-40B4-BE49-F238E27FC236}">
                <a16:creationId xmlns:a16="http://schemas.microsoft.com/office/drawing/2014/main" id="{0464D045-EAC2-EE2A-91DF-AD0FE3A43F4C}"/>
              </a:ext>
            </a:extLst>
          </p:cNvPr>
          <p:cNvSpPr>
            <a:spLocks noChangeArrowheads="1"/>
          </p:cNvSpPr>
          <p:nvPr/>
        </p:nvSpPr>
        <p:spPr bwMode="auto">
          <a:xfrm>
            <a:off x="7139781" y="3459162"/>
            <a:ext cx="368300" cy="388938"/>
          </a:xfrm>
          <a:custGeom>
            <a:avLst/>
            <a:gdLst>
              <a:gd name="T0" fmla="*/ 367939 w 1021"/>
              <a:gd name="T1" fmla="*/ 178263 h 1080"/>
              <a:gd name="T2" fmla="*/ 367939 w 1021"/>
              <a:gd name="T3" fmla="*/ 210315 h 1080"/>
              <a:gd name="T4" fmla="*/ 359643 w 1021"/>
              <a:gd name="T5" fmla="*/ 233003 h 1080"/>
              <a:gd name="T6" fmla="*/ 338721 w 1021"/>
              <a:gd name="T7" fmla="*/ 242006 h 1080"/>
              <a:gd name="T8" fmla="*/ 162687 w 1021"/>
              <a:gd name="T9" fmla="*/ 242006 h 1080"/>
              <a:gd name="T10" fmla="*/ 235914 w 1021"/>
              <a:gd name="T11" fmla="*/ 315472 h 1080"/>
              <a:gd name="T12" fmla="*/ 245293 w 1021"/>
              <a:gd name="T13" fmla="*/ 338160 h 1080"/>
              <a:gd name="T14" fmla="*/ 235914 w 1021"/>
              <a:gd name="T15" fmla="*/ 360488 h 1080"/>
              <a:gd name="T16" fmla="*/ 217156 w 1021"/>
              <a:gd name="T17" fmla="*/ 379575 h 1080"/>
              <a:gd name="T18" fmla="*/ 194791 w 1021"/>
              <a:gd name="T19" fmla="*/ 388578 h 1080"/>
              <a:gd name="T20" fmla="*/ 172066 w 1021"/>
              <a:gd name="T21" fmla="*/ 379575 h 1080"/>
              <a:gd name="T22" fmla="*/ 9379 w 1021"/>
              <a:gd name="T23" fmla="*/ 216797 h 1080"/>
              <a:gd name="T24" fmla="*/ 0 w 1021"/>
              <a:gd name="T25" fmla="*/ 194109 h 1080"/>
              <a:gd name="T26" fmla="*/ 9379 w 1021"/>
              <a:gd name="T27" fmla="*/ 171421 h 1080"/>
              <a:gd name="T28" fmla="*/ 172066 w 1021"/>
              <a:gd name="T29" fmla="*/ 9363 h 1080"/>
              <a:gd name="T30" fmla="*/ 194791 w 1021"/>
              <a:gd name="T31" fmla="*/ 0 h 1080"/>
              <a:gd name="T32" fmla="*/ 217156 w 1021"/>
              <a:gd name="T33" fmla="*/ 9363 h 1080"/>
              <a:gd name="T34" fmla="*/ 235914 w 1021"/>
              <a:gd name="T35" fmla="*/ 27730 h 1080"/>
              <a:gd name="T36" fmla="*/ 245293 w 1021"/>
              <a:gd name="T37" fmla="*/ 50418 h 1080"/>
              <a:gd name="T38" fmla="*/ 235914 w 1021"/>
              <a:gd name="T39" fmla="*/ 73106 h 1080"/>
              <a:gd name="T40" fmla="*/ 162687 w 1021"/>
              <a:gd name="T41" fmla="*/ 146212 h 1080"/>
              <a:gd name="T42" fmla="*/ 338721 w 1021"/>
              <a:gd name="T43" fmla="*/ 146212 h 1080"/>
              <a:gd name="T44" fmla="*/ 359643 w 1021"/>
              <a:gd name="T45" fmla="*/ 155575 h 1080"/>
              <a:gd name="T46" fmla="*/ 367939 w 1021"/>
              <a:gd name="T47" fmla="*/ 178263 h 108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21" h="1080">
                <a:moveTo>
                  <a:pt x="1020" y="495"/>
                </a:moveTo>
                <a:lnTo>
                  <a:pt x="1020" y="584"/>
                </a:lnTo>
                <a:cubicBezTo>
                  <a:pt x="1020" y="608"/>
                  <a:pt x="1012" y="629"/>
                  <a:pt x="997" y="647"/>
                </a:cubicBezTo>
                <a:cubicBezTo>
                  <a:pt x="982" y="664"/>
                  <a:pt x="963" y="672"/>
                  <a:pt x="939" y="672"/>
                </a:cubicBezTo>
                <a:lnTo>
                  <a:pt x="451" y="672"/>
                </a:lnTo>
                <a:lnTo>
                  <a:pt x="654" y="876"/>
                </a:lnTo>
                <a:cubicBezTo>
                  <a:pt x="672" y="893"/>
                  <a:pt x="680" y="914"/>
                  <a:pt x="680" y="939"/>
                </a:cubicBezTo>
                <a:cubicBezTo>
                  <a:pt x="680" y="964"/>
                  <a:pt x="672" y="984"/>
                  <a:pt x="654" y="1001"/>
                </a:cubicBezTo>
                <a:lnTo>
                  <a:pt x="602" y="1054"/>
                </a:lnTo>
                <a:cubicBezTo>
                  <a:pt x="585" y="1071"/>
                  <a:pt x="564" y="1079"/>
                  <a:pt x="540" y="1079"/>
                </a:cubicBezTo>
                <a:cubicBezTo>
                  <a:pt x="516" y="1079"/>
                  <a:pt x="495" y="1071"/>
                  <a:pt x="477" y="1054"/>
                </a:cubicBezTo>
                <a:lnTo>
                  <a:pt x="26" y="602"/>
                </a:lnTo>
                <a:cubicBezTo>
                  <a:pt x="8" y="585"/>
                  <a:pt x="0" y="564"/>
                  <a:pt x="0" y="539"/>
                </a:cubicBezTo>
                <a:cubicBezTo>
                  <a:pt x="0" y="515"/>
                  <a:pt x="8" y="494"/>
                  <a:pt x="26" y="476"/>
                </a:cubicBezTo>
                <a:lnTo>
                  <a:pt x="477" y="26"/>
                </a:lnTo>
                <a:cubicBezTo>
                  <a:pt x="494" y="8"/>
                  <a:pt x="515" y="0"/>
                  <a:pt x="540" y="0"/>
                </a:cubicBezTo>
                <a:cubicBezTo>
                  <a:pt x="564" y="0"/>
                  <a:pt x="584" y="8"/>
                  <a:pt x="602" y="26"/>
                </a:cubicBezTo>
                <a:lnTo>
                  <a:pt x="654" y="77"/>
                </a:lnTo>
                <a:cubicBezTo>
                  <a:pt x="672" y="95"/>
                  <a:pt x="680" y="115"/>
                  <a:pt x="680" y="140"/>
                </a:cubicBezTo>
                <a:cubicBezTo>
                  <a:pt x="680" y="164"/>
                  <a:pt x="672" y="186"/>
                  <a:pt x="654" y="203"/>
                </a:cubicBezTo>
                <a:lnTo>
                  <a:pt x="451" y="406"/>
                </a:lnTo>
                <a:lnTo>
                  <a:pt x="939" y="406"/>
                </a:lnTo>
                <a:cubicBezTo>
                  <a:pt x="963" y="406"/>
                  <a:pt x="982" y="415"/>
                  <a:pt x="997" y="432"/>
                </a:cubicBezTo>
                <a:cubicBezTo>
                  <a:pt x="1012" y="450"/>
                  <a:pt x="1020" y="471"/>
                  <a:pt x="1020" y="495"/>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2" name="Freeform 91">
            <a:extLst>
              <a:ext uri="{FF2B5EF4-FFF2-40B4-BE49-F238E27FC236}">
                <a16:creationId xmlns:a16="http://schemas.microsoft.com/office/drawing/2014/main" id="{BEB6B7B0-607F-82F2-BE06-8876BF42AFC6}"/>
              </a:ext>
            </a:extLst>
          </p:cNvPr>
          <p:cNvSpPr>
            <a:spLocks noChangeArrowheads="1"/>
          </p:cNvSpPr>
          <p:nvPr/>
        </p:nvSpPr>
        <p:spPr bwMode="auto">
          <a:xfrm>
            <a:off x="7787481" y="3459162"/>
            <a:ext cx="368300" cy="388938"/>
          </a:xfrm>
          <a:custGeom>
            <a:avLst/>
            <a:gdLst>
              <a:gd name="T0" fmla="*/ 367939 w 1021"/>
              <a:gd name="T1" fmla="*/ 194109 h 1080"/>
              <a:gd name="T2" fmla="*/ 358560 w 1021"/>
              <a:gd name="T3" fmla="*/ 217157 h 1080"/>
              <a:gd name="T4" fmla="*/ 195874 w 1021"/>
              <a:gd name="T5" fmla="*/ 379575 h 1080"/>
              <a:gd name="T6" fmla="*/ 173148 w 1021"/>
              <a:gd name="T7" fmla="*/ 388578 h 1080"/>
              <a:gd name="T8" fmla="*/ 150783 w 1021"/>
              <a:gd name="T9" fmla="*/ 379575 h 1080"/>
              <a:gd name="T10" fmla="*/ 132025 w 1021"/>
              <a:gd name="T11" fmla="*/ 360848 h 1080"/>
              <a:gd name="T12" fmla="*/ 122646 w 1021"/>
              <a:gd name="T13" fmla="*/ 338160 h 1080"/>
              <a:gd name="T14" fmla="*/ 132025 w 1021"/>
              <a:gd name="T15" fmla="*/ 315472 h 1080"/>
              <a:gd name="T16" fmla="*/ 205252 w 1021"/>
              <a:gd name="T17" fmla="*/ 242366 h 1080"/>
              <a:gd name="T18" fmla="*/ 29219 w 1021"/>
              <a:gd name="T19" fmla="*/ 242366 h 1080"/>
              <a:gd name="T20" fmla="*/ 7936 w 1021"/>
              <a:gd name="T21" fmla="*/ 233003 h 1080"/>
              <a:gd name="T22" fmla="*/ 0 w 1021"/>
              <a:gd name="T23" fmla="*/ 210315 h 1080"/>
              <a:gd name="T24" fmla="*/ 0 w 1021"/>
              <a:gd name="T25" fmla="*/ 178263 h 1080"/>
              <a:gd name="T26" fmla="*/ 7936 w 1021"/>
              <a:gd name="T27" fmla="*/ 155575 h 1080"/>
              <a:gd name="T28" fmla="*/ 29219 w 1021"/>
              <a:gd name="T29" fmla="*/ 146572 h 1080"/>
              <a:gd name="T30" fmla="*/ 205252 w 1021"/>
              <a:gd name="T31" fmla="*/ 146572 h 1080"/>
              <a:gd name="T32" fmla="*/ 132025 w 1021"/>
              <a:gd name="T33" fmla="*/ 73106 h 1080"/>
              <a:gd name="T34" fmla="*/ 122646 w 1021"/>
              <a:gd name="T35" fmla="*/ 50418 h 1080"/>
              <a:gd name="T36" fmla="*/ 132025 w 1021"/>
              <a:gd name="T37" fmla="*/ 28090 h 1080"/>
              <a:gd name="T38" fmla="*/ 150783 w 1021"/>
              <a:gd name="T39" fmla="*/ 9363 h 1080"/>
              <a:gd name="T40" fmla="*/ 173148 w 1021"/>
              <a:gd name="T41" fmla="*/ 0 h 1080"/>
              <a:gd name="T42" fmla="*/ 195874 w 1021"/>
              <a:gd name="T43" fmla="*/ 9363 h 1080"/>
              <a:gd name="T44" fmla="*/ 358560 w 1021"/>
              <a:gd name="T45" fmla="*/ 171781 h 1080"/>
              <a:gd name="T46" fmla="*/ 367939 w 1021"/>
              <a:gd name="T47" fmla="*/ 194109 h 108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21" h="1080">
                <a:moveTo>
                  <a:pt x="1020" y="539"/>
                </a:moveTo>
                <a:cubicBezTo>
                  <a:pt x="1020" y="564"/>
                  <a:pt x="1011" y="585"/>
                  <a:pt x="994" y="603"/>
                </a:cubicBezTo>
                <a:lnTo>
                  <a:pt x="543" y="1054"/>
                </a:lnTo>
                <a:cubicBezTo>
                  <a:pt x="525" y="1071"/>
                  <a:pt x="504" y="1079"/>
                  <a:pt x="480" y="1079"/>
                </a:cubicBezTo>
                <a:cubicBezTo>
                  <a:pt x="457" y="1079"/>
                  <a:pt x="436" y="1071"/>
                  <a:pt x="418" y="1054"/>
                </a:cubicBezTo>
                <a:lnTo>
                  <a:pt x="366" y="1002"/>
                </a:lnTo>
                <a:cubicBezTo>
                  <a:pt x="348" y="984"/>
                  <a:pt x="340" y="963"/>
                  <a:pt x="340" y="939"/>
                </a:cubicBezTo>
                <a:cubicBezTo>
                  <a:pt x="340" y="914"/>
                  <a:pt x="348" y="893"/>
                  <a:pt x="366" y="876"/>
                </a:cubicBezTo>
                <a:lnTo>
                  <a:pt x="569" y="673"/>
                </a:lnTo>
                <a:lnTo>
                  <a:pt x="81" y="673"/>
                </a:lnTo>
                <a:cubicBezTo>
                  <a:pt x="57" y="673"/>
                  <a:pt x="37" y="664"/>
                  <a:pt x="22" y="647"/>
                </a:cubicBezTo>
                <a:cubicBezTo>
                  <a:pt x="7" y="629"/>
                  <a:pt x="0" y="608"/>
                  <a:pt x="0" y="584"/>
                </a:cubicBezTo>
                <a:lnTo>
                  <a:pt x="0" y="495"/>
                </a:lnTo>
                <a:cubicBezTo>
                  <a:pt x="0" y="471"/>
                  <a:pt x="7" y="449"/>
                  <a:pt x="22" y="432"/>
                </a:cubicBezTo>
                <a:cubicBezTo>
                  <a:pt x="37" y="414"/>
                  <a:pt x="57" y="407"/>
                  <a:pt x="81" y="407"/>
                </a:cubicBezTo>
                <a:lnTo>
                  <a:pt x="569" y="407"/>
                </a:lnTo>
                <a:lnTo>
                  <a:pt x="366" y="203"/>
                </a:lnTo>
                <a:cubicBezTo>
                  <a:pt x="348" y="186"/>
                  <a:pt x="340" y="165"/>
                  <a:pt x="340" y="140"/>
                </a:cubicBezTo>
                <a:cubicBezTo>
                  <a:pt x="340" y="115"/>
                  <a:pt x="348" y="95"/>
                  <a:pt x="366" y="78"/>
                </a:cubicBezTo>
                <a:lnTo>
                  <a:pt x="418" y="26"/>
                </a:lnTo>
                <a:cubicBezTo>
                  <a:pt x="435" y="9"/>
                  <a:pt x="456" y="0"/>
                  <a:pt x="480" y="0"/>
                </a:cubicBezTo>
                <a:cubicBezTo>
                  <a:pt x="505" y="0"/>
                  <a:pt x="526" y="9"/>
                  <a:pt x="543" y="26"/>
                </a:cubicBezTo>
                <a:lnTo>
                  <a:pt x="994" y="477"/>
                </a:lnTo>
                <a:cubicBezTo>
                  <a:pt x="1011" y="493"/>
                  <a:pt x="1020" y="514"/>
                  <a:pt x="1020" y="539"/>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3" name="Freeform 92">
            <a:extLst>
              <a:ext uri="{FF2B5EF4-FFF2-40B4-BE49-F238E27FC236}">
                <a16:creationId xmlns:a16="http://schemas.microsoft.com/office/drawing/2014/main" id="{5C400437-798D-9255-4D90-F41933104B0B}"/>
              </a:ext>
            </a:extLst>
          </p:cNvPr>
          <p:cNvSpPr>
            <a:spLocks noChangeArrowheads="1"/>
          </p:cNvSpPr>
          <p:nvPr/>
        </p:nvSpPr>
        <p:spPr bwMode="auto">
          <a:xfrm>
            <a:off x="8465344" y="3462337"/>
            <a:ext cx="388937" cy="368300"/>
          </a:xfrm>
          <a:custGeom>
            <a:avLst/>
            <a:gdLst>
              <a:gd name="T0" fmla="*/ 388577 w 1081"/>
              <a:gd name="T1" fmla="*/ 194791 h 1021"/>
              <a:gd name="T2" fmla="*/ 379223 w 1081"/>
              <a:gd name="T3" fmla="*/ 217156 h 1021"/>
              <a:gd name="T4" fmla="*/ 360513 w 1081"/>
              <a:gd name="T5" fmla="*/ 235914 h 1021"/>
              <a:gd name="T6" fmla="*/ 337846 w 1081"/>
              <a:gd name="T7" fmla="*/ 245654 h 1021"/>
              <a:gd name="T8" fmla="*/ 315539 w 1081"/>
              <a:gd name="T9" fmla="*/ 235914 h 1021"/>
              <a:gd name="T10" fmla="*/ 242141 w 1081"/>
              <a:gd name="T11" fmla="*/ 162687 h 1021"/>
              <a:gd name="T12" fmla="*/ 242141 w 1081"/>
              <a:gd name="T13" fmla="*/ 338721 h 1021"/>
              <a:gd name="T14" fmla="*/ 232787 w 1081"/>
              <a:gd name="T15" fmla="*/ 360003 h 1021"/>
              <a:gd name="T16" fmla="*/ 210120 w 1081"/>
              <a:gd name="T17" fmla="*/ 367939 h 1021"/>
              <a:gd name="T18" fmla="*/ 178458 w 1081"/>
              <a:gd name="T19" fmla="*/ 367939 h 1021"/>
              <a:gd name="T20" fmla="*/ 155791 w 1081"/>
              <a:gd name="T21" fmla="*/ 360003 h 1021"/>
              <a:gd name="T22" fmla="*/ 146436 w 1081"/>
              <a:gd name="T23" fmla="*/ 338721 h 1021"/>
              <a:gd name="T24" fmla="*/ 146436 w 1081"/>
              <a:gd name="T25" fmla="*/ 162687 h 1021"/>
              <a:gd name="T26" fmla="*/ 73038 w 1081"/>
              <a:gd name="T27" fmla="*/ 235914 h 1021"/>
              <a:gd name="T28" fmla="*/ 50731 w 1081"/>
              <a:gd name="T29" fmla="*/ 245654 h 1021"/>
              <a:gd name="T30" fmla="*/ 28064 w 1081"/>
              <a:gd name="T31" fmla="*/ 235914 h 1021"/>
              <a:gd name="T32" fmla="*/ 9355 w 1081"/>
              <a:gd name="T33" fmla="*/ 217156 h 1021"/>
              <a:gd name="T34" fmla="*/ 0 w 1081"/>
              <a:gd name="T35" fmla="*/ 194791 h 1021"/>
              <a:gd name="T36" fmla="*/ 9355 w 1081"/>
              <a:gd name="T37" fmla="*/ 172066 h 1021"/>
              <a:gd name="T38" fmla="*/ 171981 w 1081"/>
              <a:gd name="T39" fmla="*/ 9379 h 1021"/>
              <a:gd name="T40" fmla="*/ 194289 w 1081"/>
              <a:gd name="T41" fmla="*/ 0 h 1021"/>
              <a:gd name="T42" fmla="*/ 216956 w 1081"/>
              <a:gd name="T43" fmla="*/ 9379 h 1021"/>
              <a:gd name="T44" fmla="*/ 379223 w 1081"/>
              <a:gd name="T45" fmla="*/ 172066 h 1021"/>
              <a:gd name="T46" fmla="*/ 388577 w 1081"/>
              <a:gd name="T47" fmla="*/ 194791 h 10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81" h="1021">
                <a:moveTo>
                  <a:pt x="1080" y="540"/>
                </a:moveTo>
                <a:cubicBezTo>
                  <a:pt x="1080" y="564"/>
                  <a:pt x="1071" y="584"/>
                  <a:pt x="1054" y="602"/>
                </a:cubicBezTo>
                <a:lnTo>
                  <a:pt x="1002" y="654"/>
                </a:lnTo>
                <a:cubicBezTo>
                  <a:pt x="985" y="672"/>
                  <a:pt x="963" y="681"/>
                  <a:pt x="939" y="681"/>
                </a:cubicBezTo>
                <a:cubicBezTo>
                  <a:pt x="914" y="681"/>
                  <a:pt x="893" y="672"/>
                  <a:pt x="877" y="654"/>
                </a:cubicBezTo>
                <a:lnTo>
                  <a:pt x="673" y="451"/>
                </a:lnTo>
                <a:lnTo>
                  <a:pt x="673" y="939"/>
                </a:lnTo>
                <a:cubicBezTo>
                  <a:pt x="673" y="963"/>
                  <a:pt x="664" y="983"/>
                  <a:pt x="647" y="998"/>
                </a:cubicBezTo>
                <a:cubicBezTo>
                  <a:pt x="630" y="1013"/>
                  <a:pt x="609" y="1020"/>
                  <a:pt x="584" y="1020"/>
                </a:cubicBezTo>
                <a:lnTo>
                  <a:pt x="496" y="1020"/>
                </a:lnTo>
                <a:cubicBezTo>
                  <a:pt x="471" y="1020"/>
                  <a:pt x="450" y="1013"/>
                  <a:pt x="433" y="998"/>
                </a:cubicBezTo>
                <a:cubicBezTo>
                  <a:pt x="416" y="983"/>
                  <a:pt x="407" y="963"/>
                  <a:pt x="407" y="939"/>
                </a:cubicBezTo>
                <a:lnTo>
                  <a:pt x="407" y="451"/>
                </a:lnTo>
                <a:lnTo>
                  <a:pt x="203" y="654"/>
                </a:lnTo>
                <a:cubicBezTo>
                  <a:pt x="186" y="672"/>
                  <a:pt x="166" y="681"/>
                  <a:pt x="141" y="681"/>
                </a:cubicBezTo>
                <a:cubicBezTo>
                  <a:pt x="116" y="681"/>
                  <a:pt x="95" y="672"/>
                  <a:pt x="78" y="654"/>
                </a:cubicBezTo>
                <a:lnTo>
                  <a:pt x="26" y="602"/>
                </a:lnTo>
                <a:cubicBezTo>
                  <a:pt x="9" y="585"/>
                  <a:pt x="0" y="564"/>
                  <a:pt x="0" y="540"/>
                </a:cubicBezTo>
                <a:cubicBezTo>
                  <a:pt x="0" y="516"/>
                  <a:pt x="9" y="495"/>
                  <a:pt x="26" y="477"/>
                </a:cubicBezTo>
                <a:lnTo>
                  <a:pt x="478" y="26"/>
                </a:lnTo>
                <a:cubicBezTo>
                  <a:pt x="494" y="9"/>
                  <a:pt x="514" y="0"/>
                  <a:pt x="540" y="0"/>
                </a:cubicBezTo>
                <a:cubicBezTo>
                  <a:pt x="565" y="0"/>
                  <a:pt x="586" y="9"/>
                  <a:pt x="603" y="26"/>
                </a:cubicBezTo>
                <a:lnTo>
                  <a:pt x="1054" y="477"/>
                </a:lnTo>
                <a:cubicBezTo>
                  <a:pt x="1071" y="495"/>
                  <a:pt x="1080" y="516"/>
                  <a:pt x="1080" y="54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4" name="Freeform 93">
            <a:extLst>
              <a:ext uri="{FF2B5EF4-FFF2-40B4-BE49-F238E27FC236}">
                <a16:creationId xmlns:a16="http://schemas.microsoft.com/office/drawing/2014/main" id="{3F1947DD-35F9-F99B-E94A-169382F04D21}"/>
              </a:ext>
            </a:extLst>
          </p:cNvPr>
          <p:cNvSpPr>
            <a:spLocks noChangeArrowheads="1"/>
          </p:cNvSpPr>
          <p:nvPr/>
        </p:nvSpPr>
        <p:spPr bwMode="auto">
          <a:xfrm>
            <a:off x="9162256" y="3446462"/>
            <a:ext cx="388938" cy="369888"/>
          </a:xfrm>
          <a:custGeom>
            <a:avLst/>
            <a:gdLst>
              <a:gd name="T0" fmla="*/ 388578 w 1081"/>
              <a:gd name="T1" fmla="*/ 175418 h 1029"/>
              <a:gd name="T2" fmla="*/ 379224 w 1081"/>
              <a:gd name="T3" fmla="*/ 197705 h 1029"/>
              <a:gd name="T4" fmla="*/ 216956 w 1081"/>
              <a:gd name="T5" fmla="*/ 360182 h 1029"/>
              <a:gd name="T6" fmla="*/ 194289 w 1081"/>
              <a:gd name="T7" fmla="*/ 369529 h 1029"/>
              <a:gd name="T8" fmla="*/ 171982 w 1081"/>
              <a:gd name="T9" fmla="*/ 360182 h 1029"/>
              <a:gd name="T10" fmla="*/ 9714 w 1081"/>
              <a:gd name="T11" fmla="*/ 197705 h 1029"/>
              <a:gd name="T12" fmla="*/ 0 w 1081"/>
              <a:gd name="T13" fmla="*/ 175418 h 1029"/>
              <a:gd name="T14" fmla="*/ 9714 w 1081"/>
              <a:gd name="T15" fmla="*/ 152772 h 1029"/>
              <a:gd name="T16" fmla="*/ 28064 w 1081"/>
              <a:gd name="T17" fmla="*/ 134080 h 1029"/>
              <a:gd name="T18" fmla="*/ 50731 w 1081"/>
              <a:gd name="T19" fmla="*/ 124734 h 1029"/>
              <a:gd name="T20" fmla="*/ 73038 w 1081"/>
              <a:gd name="T21" fmla="*/ 134080 h 1029"/>
              <a:gd name="T22" fmla="*/ 146436 w 1081"/>
              <a:gd name="T23" fmla="*/ 207051 h 1029"/>
              <a:gd name="T24" fmla="*/ 146436 w 1081"/>
              <a:gd name="T25" fmla="*/ 31992 h 1029"/>
              <a:gd name="T26" fmla="*/ 156151 w 1081"/>
              <a:gd name="T27" fmla="*/ 9346 h 1029"/>
              <a:gd name="T28" fmla="*/ 178458 w 1081"/>
              <a:gd name="T29" fmla="*/ 0 h 1029"/>
              <a:gd name="T30" fmla="*/ 210480 w 1081"/>
              <a:gd name="T31" fmla="*/ 0 h 1029"/>
              <a:gd name="T32" fmla="*/ 232787 w 1081"/>
              <a:gd name="T33" fmla="*/ 9346 h 1029"/>
              <a:gd name="T34" fmla="*/ 242142 w 1081"/>
              <a:gd name="T35" fmla="*/ 31992 h 1029"/>
              <a:gd name="T36" fmla="*/ 242142 w 1081"/>
              <a:gd name="T37" fmla="*/ 207051 h 1029"/>
              <a:gd name="T38" fmla="*/ 315540 w 1081"/>
              <a:gd name="T39" fmla="*/ 134080 h 1029"/>
              <a:gd name="T40" fmla="*/ 337847 w 1081"/>
              <a:gd name="T41" fmla="*/ 124734 h 1029"/>
              <a:gd name="T42" fmla="*/ 360514 w 1081"/>
              <a:gd name="T43" fmla="*/ 134080 h 1029"/>
              <a:gd name="T44" fmla="*/ 379224 w 1081"/>
              <a:gd name="T45" fmla="*/ 152772 h 1029"/>
              <a:gd name="T46" fmla="*/ 388578 w 1081"/>
              <a:gd name="T47" fmla="*/ 175418 h 10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81" h="1029">
                <a:moveTo>
                  <a:pt x="1080" y="488"/>
                </a:moveTo>
                <a:cubicBezTo>
                  <a:pt x="1080" y="512"/>
                  <a:pt x="1071" y="533"/>
                  <a:pt x="1054" y="550"/>
                </a:cubicBezTo>
                <a:lnTo>
                  <a:pt x="603" y="1002"/>
                </a:lnTo>
                <a:cubicBezTo>
                  <a:pt x="585" y="1019"/>
                  <a:pt x="564" y="1028"/>
                  <a:pt x="540" y="1028"/>
                </a:cubicBezTo>
                <a:cubicBezTo>
                  <a:pt x="516" y="1028"/>
                  <a:pt x="495" y="1019"/>
                  <a:pt x="478" y="1002"/>
                </a:cubicBezTo>
                <a:lnTo>
                  <a:pt x="27" y="550"/>
                </a:lnTo>
                <a:cubicBezTo>
                  <a:pt x="9" y="534"/>
                  <a:pt x="0" y="513"/>
                  <a:pt x="0" y="488"/>
                </a:cubicBezTo>
                <a:cubicBezTo>
                  <a:pt x="0" y="463"/>
                  <a:pt x="9" y="442"/>
                  <a:pt x="27" y="425"/>
                </a:cubicBezTo>
                <a:lnTo>
                  <a:pt x="78" y="373"/>
                </a:lnTo>
                <a:cubicBezTo>
                  <a:pt x="96" y="356"/>
                  <a:pt x="117" y="347"/>
                  <a:pt x="141" y="347"/>
                </a:cubicBezTo>
                <a:cubicBezTo>
                  <a:pt x="166" y="347"/>
                  <a:pt x="186" y="356"/>
                  <a:pt x="203" y="373"/>
                </a:cubicBezTo>
                <a:lnTo>
                  <a:pt x="407" y="576"/>
                </a:lnTo>
                <a:lnTo>
                  <a:pt x="407" y="89"/>
                </a:lnTo>
                <a:cubicBezTo>
                  <a:pt x="407" y="65"/>
                  <a:pt x="416" y="43"/>
                  <a:pt x="434" y="26"/>
                </a:cubicBezTo>
                <a:cubicBezTo>
                  <a:pt x="451" y="8"/>
                  <a:pt x="472" y="0"/>
                  <a:pt x="496" y="0"/>
                </a:cubicBezTo>
                <a:lnTo>
                  <a:pt x="585" y="0"/>
                </a:lnTo>
                <a:cubicBezTo>
                  <a:pt x="609" y="0"/>
                  <a:pt x="629" y="9"/>
                  <a:pt x="647" y="26"/>
                </a:cubicBezTo>
                <a:cubicBezTo>
                  <a:pt x="665" y="44"/>
                  <a:pt x="673" y="65"/>
                  <a:pt x="673" y="89"/>
                </a:cubicBezTo>
                <a:lnTo>
                  <a:pt x="673" y="576"/>
                </a:lnTo>
                <a:lnTo>
                  <a:pt x="877" y="373"/>
                </a:lnTo>
                <a:cubicBezTo>
                  <a:pt x="894" y="356"/>
                  <a:pt x="915" y="347"/>
                  <a:pt x="939" y="347"/>
                </a:cubicBezTo>
                <a:cubicBezTo>
                  <a:pt x="963" y="347"/>
                  <a:pt x="984" y="356"/>
                  <a:pt x="1002" y="373"/>
                </a:cubicBezTo>
                <a:lnTo>
                  <a:pt x="1054" y="425"/>
                </a:lnTo>
                <a:cubicBezTo>
                  <a:pt x="1071" y="443"/>
                  <a:pt x="1080" y="464"/>
                  <a:pt x="1080" y="488"/>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5" name="Freeform 94">
            <a:extLst>
              <a:ext uri="{FF2B5EF4-FFF2-40B4-BE49-F238E27FC236}">
                <a16:creationId xmlns:a16="http://schemas.microsoft.com/office/drawing/2014/main" id="{08EFAFE5-8F6E-2614-DE26-3FD2DD8CA2E0}"/>
              </a:ext>
            </a:extLst>
          </p:cNvPr>
          <p:cNvSpPr>
            <a:spLocks noChangeArrowheads="1"/>
          </p:cNvSpPr>
          <p:nvPr/>
        </p:nvSpPr>
        <p:spPr bwMode="auto">
          <a:xfrm>
            <a:off x="9844881" y="3430587"/>
            <a:ext cx="447675" cy="398463"/>
          </a:xfrm>
          <a:custGeom>
            <a:avLst/>
            <a:gdLst>
              <a:gd name="T0" fmla="*/ 447315 w 1243"/>
              <a:gd name="T1" fmla="*/ 143360 h 1109"/>
              <a:gd name="T2" fmla="*/ 442273 w 1243"/>
              <a:gd name="T3" fmla="*/ 154499 h 1109"/>
              <a:gd name="T4" fmla="*/ 314777 w 1243"/>
              <a:gd name="T5" fmla="*/ 282050 h 1109"/>
              <a:gd name="T6" fmla="*/ 303252 w 1243"/>
              <a:gd name="T7" fmla="*/ 286721 h 1109"/>
              <a:gd name="T8" fmla="*/ 292087 w 1243"/>
              <a:gd name="T9" fmla="*/ 282050 h 1109"/>
              <a:gd name="T10" fmla="*/ 287405 w 1243"/>
              <a:gd name="T11" fmla="*/ 270912 h 1109"/>
              <a:gd name="T12" fmla="*/ 287405 w 1243"/>
              <a:gd name="T13" fmla="*/ 206956 h 1109"/>
              <a:gd name="T14" fmla="*/ 231581 w 1243"/>
              <a:gd name="T15" fmla="*/ 206956 h 1109"/>
              <a:gd name="T16" fmla="*/ 187642 w 1243"/>
              <a:gd name="T17" fmla="*/ 208394 h 1109"/>
              <a:gd name="T18" fmla="*/ 149465 w 1243"/>
              <a:gd name="T19" fmla="*/ 213783 h 1109"/>
              <a:gd name="T20" fmla="*/ 115971 w 1243"/>
              <a:gd name="T21" fmla="*/ 224562 h 1109"/>
              <a:gd name="T22" fmla="*/ 89679 w 1243"/>
              <a:gd name="T23" fmla="*/ 241808 h 1109"/>
              <a:gd name="T24" fmla="*/ 69870 w 1243"/>
              <a:gd name="T25" fmla="*/ 266959 h 1109"/>
              <a:gd name="T26" fmla="*/ 57625 w 1243"/>
              <a:gd name="T27" fmla="*/ 301452 h 1109"/>
              <a:gd name="T28" fmla="*/ 53303 w 1243"/>
              <a:gd name="T29" fmla="*/ 346365 h 1109"/>
              <a:gd name="T30" fmla="*/ 54744 w 1243"/>
              <a:gd name="T31" fmla="*/ 376905 h 1109"/>
              <a:gd name="T32" fmla="*/ 55104 w 1243"/>
              <a:gd name="T33" fmla="*/ 383013 h 1109"/>
              <a:gd name="T34" fmla="*/ 55824 w 1243"/>
              <a:gd name="T35" fmla="*/ 389481 h 1109"/>
              <a:gd name="T36" fmla="*/ 53663 w 1243"/>
              <a:gd name="T37" fmla="*/ 395589 h 1109"/>
              <a:gd name="T38" fmla="*/ 47901 w 1243"/>
              <a:gd name="T39" fmla="*/ 398104 h 1109"/>
              <a:gd name="T40" fmla="*/ 40698 w 1243"/>
              <a:gd name="T41" fmla="*/ 394151 h 1109"/>
              <a:gd name="T42" fmla="*/ 37456 w 1243"/>
              <a:gd name="T43" fmla="*/ 388403 h 1109"/>
              <a:gd name="T44" fmla="*/ 34215 w 1243"/>
              <a:gd name="T45" fmla="*/ 380857 h 1109"/>
              <a:gd name="T46" fmla="*/ 31694 w 1243"/>
              <a:gd name="T47" fmla="*/ 375109 h 1109"/>
              <a:gd name="T48" fmla="*/ 0 w 1243"/>
              <a:gd name="T49" fmla="*/ 262648 h 1109"/>
              <a:gd name="T50" fmla="*/ 13326 w 1243"/>
              <a:gd name="T51" fmla="*/ 180009 h 1109"/>
              <a:gd name="T52" fmla="*/ 231581 w 1243"/>
              <a:gd name="T53" fmla="*/ 79405 h 1109"/>
              <a:gd name="T54" fmla="*/ 287405 w 1243"/>
              <a:gd name="T55" fmla="*/ 79405 h 1109"/>
              <a:gd name="T56" fmla="*/ 287405 w 1243"/>
              <a:gd name="T57" fmla="*/ 15809 h 1109"/>
              <a:gd name="T58" fmla="*/ 292087 w 1243"/>
              <a:gd name="T59" fmla="*/ 4671 h 1109"/>
              <a:gd name="T60" fmla="*/ 303252 w 1243"/>
              <a:gd name="T61" fmla="*/ 0 h 1109"/>
              <a:gd name="T62" fmla="*/ 314777 w 1243"/>
              <a:gd name="T63" fmla="*/ 4671 h 1109"/>
              <a:gd name="T64" fmla="*/ 442273 w 1243"/>
              <a:gd name="T65" fmla="*/ 132222 h 1109"/>
              <a:gd name="T66" fmla="*/ 447315 w 1243"/>
              <a:gd name="T67" fmla="*/ 143360 h 110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43" h="1109">
                <a:moveTo>
                  <a:pt x="1242" y="399"/>
                </a:moveTo>
                <a:cubicBezTo>
                  <a:pt x="1242" y="411"/>
                  <a:pt x="1237" y="421"/>
                  <a:pt x="1228" y="430"/>
                </a:cubicBezTo>
                <a:lnTo>
                  <a:pt x="874" y="785"/>
                </a:lnTo>
                <a:cubicBezTo>
                  <a:pt x="865" y="793"/>
                  <a:pt x="854" y="798"/>
                  <a:pt x="842" y="798"/>
                </a:cubicBezTo>
                <a:cubicBezTo>
                  <a:pt x="830" y="798"/>
                  <a:pt x="820" y="793"/>
                  <a:pt x="811" y="785"/>
                </a:cubicBezTo>
                <a:cubicBezTo>
                  <a:pt x="802" y="776"/>
                  <a:pt x="798" y="766"/>
                  <a:pt x="798" y="754"/>
                </a:cubicBezTo>
                <a:lnTo>
                  <a:pt x="798" y="576"/>
                </a:lnTo>
                <a:lnTo>
                  <a:pt x="643" y="576"/>
                </a:lnTo>
                <a:cubicBezTo>
                  <a:pt x="598" y="576"/>
                  <a:pt x="557" y="577"/>
                  <a:pt x="521" y="580"/>
                </a:cubicBezTo>
                <a:cubicBezTo>
                  <a:pt x="485" y="583"/>
                  <a:pt x="450" y="588"/>
                  <a:pt x="415" y="595"/>
                </a:cubicBezTo>
                <a:cubicBezTo>
                  <a:pt x="379" y="602"/>
                  <a:pt x="348" y="612"/>
                  <a:pt x="322" y="625"/>
                </a:cubicBezTo>
                <a:cubicBezTo>
                  <a:pt x="296" y="637"/>
                  <a:pt x="272" y="653"/>
                  <a:pt x="249" y="673"/>
                </a:cubicBezTo>
                <a:cubicBezTo>
                  <a:pt x="227" y="692"/>
                  <a:pt x="208" y="716"/>
                  <a:pt x="194" y="743"/>
                </a:cubicBezTo>
                <a:cubicBezTo>
                  <a:pt x="180" y="770"/>
                  <a:pt x="168" y="802"/>
                  <a:pt x="160" y="839"/>
                </a:cubicBezTo>
                <a:cubicBezTo>
                  <a:pt x="152" y="876"/>
                  <a:pt x="148" y="918"/>
                  <a:pt x="148" y="964"/>
                </a:cubicBezTo>
                <a:cubicBezTo>
                  <a:pt x="148" y="990"/>
                  <a:pt x="149" y="1018"/>
                  <a:pt x="152" y="1049"/>
                </a:cubicBezTo>
                <a:cubicBezTo>
                  <a:pt x="152" y="1052"/>
                  <a:pt x="152" y="1058"/>
                  <a:pt x="153" y="1066"/>
                </a:cubicBezTo>
                <a:cubicBezTo>
                  <a:pt x="154" y="1074"/>
                  <a:pt x="155" y="1080"/>
                  <a:pt x="155" y="1084"/>
                </a:cubicBezTo>
                <a:cubicBezTo>
                  <a:pt x="155" y="1091"/>
                  <a:pt x="153" y="1097"/>
                  <a:pt x="149" y="1101"/>
                </a:cubicBezTo>
                <a:cubicBezTo>
                  <a:pt x="145" y="1106"/>
                  <a:pt x="140" y="1108"/>
                  <a:pt x="133" y="1108"/>
                </a:cubicBezTo>
                <a:cubicBezTo>
                  <a:pt x="125" y="1108"/>
                  <a:pt x="119" y="1104"/>
                  <a:pt x="113" y="1097"/>
                </a:cubicBezTo>
                <a:cubicBezTo>
                  <a:pt x="110" y="1092"/>
                  <a:pt x="106" y="1087"/>
                  <a:pt x="104" y="1081"/>
                </a:cubicBezTo>
                <a:cubicBezTo>
                  <a:pt x="101" y="1075"/>
                  <a:pt x="99" y="1068"/>
                  <a:pt x="95" y="1060"/>
                </a:cubicBezTo>
                <a:cubicBezTo>
                  <a:pt x="92" y="1053"/>
                  <a:pt x="89" y="1047"/>
                  <a:pt x="88" y="1044"/>
                </a:cubicBezTo>
                <a:cubicBezTo>
                  <a:pt x="29" y="912"/>
                  <a:pt x="0" y="808"/>
                  <a:pt x="0" y="731"/>
                </a:cubicBezTo>
                <a:cubicBezTo>
                  <a:pt x="0" y="639"/>
                  <a:pt x="12" y="563"/>
                  <a:pt x="37" y="501"/>
                </a:cubicBezTo>
                <a:cubicBezTo>
                  <a:pt x="111" y="314"/>
                  <a:pt x="313" y="221"/>
                  <a:pt x="643" y="221"/>
                </a:cubicBezTo>
                <a:lnTo>
                  <a:pt x="798" y="221"/>
                </a:lnTo>
                <a:lnTo>
                  <a:pt x="798" y="44"/>
                </a:lnTo>
                <a:cubicBezTo>
                  <a:pt x="798" y="32"/>
                  <a:pt x="802" y="22"/>
                  <a:pt x="811" y="13"/>
                </a:cubicBezTo>
                <a:cubicBezTo>
                  <a:pt x="820" y="4"/>
                  <a:pt x="830" y="0"/>
                  <a:pt x="842" y="0"/>
                </a:cubicBezTo>
                <a:cubicBezTo>
                  <a:pt x="854" y="0"/>
                  <a:pt x="865" y="4"/>
                  <a:pt x="874" y="13"/>
                </a:cubicBezTo>
                <a:lnTo>
                  <a:pt x="1228" y="368"/>
                </a:lnTo>
                <a:cubicBezTo>
                  <a:pt x="1237" y="376"/>
                  <a:pt x="1242" y="387"/>
                  <a:pt x="1242" y="399"/>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6" name="Freeform 95">
            <a:extLst>
              <a:ext uri="{FF2B5EF4-FFF2-40B4-BE49-F238E27FC236}">
                <a16:creationId xmlns:a16="http://schemas.microsoft.com/office/drawing/2014/main" id="{F9BCF288-44C5-2020-F9E8-19789E7F5B7D}"/>
              </a:ext>
            </a:extLst>
          </p:cNvPr>
          <p:cNvSpPr>
            <a:spLocks noChangeArrowheads="1"/>
          </p:cNvSpPr>
          <p:nvPr/>
        </p:nvSpPr>
        <p:spPr bwMode="auto">
          <a:xfrm>
            <a:off x="10573544" y="3446462"/>
            <a:ext cx="384175" cy="384175"/>
          </a:xfrm>
          <a:custGeom>
            <a:avLst/>
            <a:gdLst>
              <a:gd name="T0" fmla="*/ 188661 w 1065"/>
              <a:gd name="T1" fmla="*/ 231948 h 1065"/>
              <a:gd name="T2" fmla="*/ 186135 w 1065"/>
              <a:gd name="T3" fmla="*/ 237720 h 1065"/>
              <a:gd name="T4" fmla="*/ 103168 w 1065"/>
              <a:gd name="T5" fmla="*/ 320687 h 1065"/>
              <a:gd name="T6" fmla="*/ 139241 w 1065"/>
              <a:gd name="T7" fmla="*/ 356760 h 1065"/>
              <a:gd name="T8" fmla="*/ 143930 w 1065"/>
              <a:gd name="T9" fmla="*/ 367942 h 1065"/>
              <a:gd name="T10" fmla="*/ 139241 w 1065"/>
              <a:gd name="T11" fmla="*/ 379125 h 1065"/>
              <a:gd name="T12" fmla="*/ 128058 w 1065"/>
              <a:gd name="T13" fmla="*/ 383814 h 1065"/>
              <a:gd name="T14" fmla="*/ 15872 w 1065"/>
              <a:gd name="T15" fmla="*/ 383814 h 1065"/>
              <a:gd name="T16" fmla="*/ 4689 w 1065"/>
              <a:gd name="T17" fmla="*/ 379125 h 1065"/>
              <a:gd name="T18" fmla="*/ 0 w 1065"/>
              <a:gd name="T19" fmla="*/ 367942 h 1065"/>
              <a:gd name="T20" fmla="*/ 0 w 1065"/>
              <a:gd name="T21" fmla="*/ 256117 h 1065"/>
              <a:gd name="T22" fmla="*/ 4689 w 1065"/>
              <a:gd name="T23" fmla="*/ 244573 h 1065"/>
              <a:gd name="T24" fmla="*/ 15872 w 1065"/>
              <a:gd name="T25" fmla="*/ 239884 h 1065"/>
              <a:gd name="T26" fmla="*/ 27055 w 1065"/>
              <a:gd name="T27" fmla="*/ 244573 h 1065"/>
              <a:gd name="T28" fmla="*/ 63127 w 1065"/>
              <a:gd name="T29" fmla="*/ 280646 h 1065"/>
              <a:gd name="T30" fmla="*/ 146095 w 1065"/>
              <a:gd name="T31" fmla="*/ 197679 h 1065"/>
              <a:gd name="T32" fmla="*/ 151866 w 1065"/>
              <a:gd name="T33" fmla="*/ 195154 h 1065"/>
              <a:gd name="T34" fmla="*/ 157638 w 1065"/>
              <a:gd name="T35" fmla="*/ 197679 h 1065"/>
              <a:gd name="T36" fmla="*/ 186135 w 1065"/>
              <a:gd name="T37" fmla="*/ 226176 h 1065"/>
              <a:gd name="T38" fmla="*/ 188661 w 1065"/>
              <a:gd name="T39" fmla="*/ 231948 h 1065"/>
              <a:gd name="T40" fmla="*/ 383814 w 1065"/>
              <a:gd name="T41" fmla="*/ 15872 h 1065"/>
              <a:gd name="T42" fmla="*/ 383814 w 1065"/>
              <a:gd name="T43" fmla="*/ 128058 h 1065"/>
              <a:gd name="T44" fmla="*/ 379125 w 1065"/>
              <a:gd name="T45" fmla="*/ 139241 h 1065"/>
              <a:gd name="T46" fmla="*/ 367942 w 1065"/>
              <a:gd name="T47" fmla="*/ 143930 h 1065"/>
              <a:gd name="T48" fmla="*/ 356760 w 1065"/>
              <a:gd name="T49" fmla="*/ 139241 h 1065"/>
              <a:gd name="T50" fmla="*/ 320687 w 1065"/>
              <a:gd name="T51" fmla="*/ 103168 h 1065"/>
              <a:gd name="T52" fmla="*/ 237720 w 1065"/>
              <a:gd name="T53" fmla="*/ 186135 h 1065"/>
              <a:gd name="T54" fmla="*/ 231948 w 1065"/>
              <a:gd name="T55" fmla="*/ 188661 h 1065"/>
              <a:gd name="T56" fmla="*/ 226176 w 1065"/>
              <a:gd name="T57" fmla="*/ 186135 h 1065"/>
              <a:gd name="T58" fmla="*/ 197679 w 1065"/>
              <a:gd name="T59" fmla="*/ 157638 h 1065"/>
              <a:gd name="T60" fmla="*/ 195154 w 1065"/>
              <a:gd name="T61" fmla="*/ 151866 h 1065"/>
              <a:gd name="T62" fmla="*/ 197679 w 1065"/>
              <a:gd name="T63" fmla="*/ 146095 h 1065"/>
              <a:gd name="T64" fmla="*/ 280646 w 1065"/>
              <a:gd name="T65" fmla="*/ 63127 h 1065"/>
              <a:gd name="T66" fmla="*/ 244573 w 1065"/>
              <a:gd name="T67" fmla="*/ 27055 h 1065"/>
              <a:gd name="T68" fmla="*/ 239884 w 1065"/>
              <a:gd name="T69" fmla="*/ 15872 h 1065"/>
              <a:gd name="T70" fmla="*/ 244573 w 1065"/>
              <a:gd name="T71" fmla="*/ 4689 h 1065"/>
              <a:gd name="T72" fmla="*/ 255756 w 1065"/>
              <a:gd name="T73" fmla="*/ 0 h 1065"/>
              <a:gd name="T74" fmla="*/ 367942 w 1065"/>
              <a:gd name="T75" fmla="*/ 0 h 1065"/>
              <a:gd name="T76" fmla="*/ 379125 w 1065"/>
              <a:gd name="T77" fmla="*/ 4689 h 1065"/>
              <a:gd name="T78" fmla="*/ 383814 w 1065"/>
              <a:gd name="T79" fmla="*/ 15872 h 10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065" h="1065">
                <a:moveTo>
                  <a:pt x="523" y="643"/>
                </a:moveTo>
                <a:cubicBezTo>
                  <a:pt x="523" y="649"/>
                  <a:pt x="521" y="654"/>
                  <a:pt x="516" y="659"/>
                </a:cubicBezTo>
                <a:lnTo>
                  <a:pt x="286" y="889"/>
                </a:lnTo>
                <a:lnTo>
                  <a:pt x="386" y="989"/>
                </a:lnTo>
                <a:cubicBezTo>
                  <a:pt x="395" y="998"/>
                  <a:pt x="399" y="1008"/>
                  <a:pt x="399" y="1020"/>
                </a:cubicBezTo>
                <a:cubicBezTo>
                  <a:pt x="399" y="1032"/>
                  <a:pt x="395" y="1042"/>
                  <a:pt x="386" y="1051"/>
                </a:cubicBezTo>
                <a:cubicBezTo>
                  <a:pt x="377" y="1060"/>
                  <a:pt x="367" y="1064"/>
                  <a:pt x="355" y="1064"/>
                </a:cubicBezTo>
                <a:lnTo>
                  <a:pt x="44" y="1064"/>
                </a:lnTo>
                <a:cubicBezTo>
                  <a:pt x="32" y="1064"/>
                  <a:pt x="22" y="1060"/>
                  <a:pt x="13" y="1051"/>
                </a:cubicBezTo>
                <a:cubicBezTo>
                  <a:pt x="4" y="1042"/>
                  <a:pt x="0" y="1032"/>
                  <a:pt x="0" y="1020"/>
                </a:cubicBezTo>
                <a:lnTo>
                  <a:pt x="0" y="710"/>
                </a:lnTo>
                <a:cubicBezTo>
                  <a:pt x="0" y="698"/>
                  <a:pt x="4" y="687"/>
                  <a:pt x="13" y="678"/>
                </a:cubicBezTo>
                <a:cubicBezTo>
                  <a:pt x="22" y="670"/>
                  <a:pt x="32" y="665"/>
                  <a:pt x="44" y="665"/>
                </a:cubicBezTo>
                <a:cubicBezTo>
                  <a:pt x="56" y="665"/>
                  <a:pt x="67" y="670"/>
                  <a:pt x="75" y="678"/>
                </a:cubicBezTo>
                <a:lnTo>
                  <a:pt x="175" y="778"/>
                </a:lnTo>
                <a:lnTo>
                  <a:pt x="405" y="548"/>
                </a:lnTo>
                <a:cubicBezTo>
                  <a:pt x="410" y="543"/>
                  <a:pt x="415" y="541"/>
                  <a:pt x="421" y="541"/>
                </a:cubicBezTo>
                <a:cubicBezTo>
                  <a:pt x="427" y="541"/>
                  <a:pt x="433" y="543"/>
                  <a:pt x="437" y="548"/>
                </a:cubicBezTo>
                <a:lnTo>
                  <a:pt x="516" y="627"/>
                </a:lnTo>
                <a:cubicBezTo>
                  <a:pt x="521" y="632"/>
                  <a:pt x="523" y="637"/>
                  <a:pt x="523" y="643"/>
                </a:cubicBezTo>
                <a:close/>
                <a:moveTo>
                  <a:pt x="1064" y="44"/>
                </a:moveTo>
                <a:lnTo>
                  <a:pt x="1064" y="355"/>
                </a:lnTo>
                <a:cubicBezTo>
                  <a:pt x="1064" y="367"/>
                  <a:pt x="1060" y="377"/>
                  <a:pt x="1051" y="386"/>
                </a:cubicBezTo>
                <a:cubicBezTo>
                  <a:pt x="1042" y="395"/>
                  <a:pt x="1032" y="399"/>
                  <a:pt x="1020" y="399"/>
                </a:cubicBezTo>
                <a:cubicBezTo>
                  <a:pt x="1008" y="399"/>
                  <a:pt x="997" y="395"/>
                  <a:pt x="989" y="386"/>
                </a:cubicBezTo>
                <a:lnTo>
                  <a:pt x="889" y="286"/>
                </a:lnTo>
                <a:lnTo>
                  <a:pt x="659" y="516"/>
                </a:lnTo>
                <a:cubicBezTo>
                  <a:pt x="654" y="521"/>
                  <a:pt x="649" y="523"/>
                  <a:pt x="643" y="523"/>
                </a:cubicBezTo>
                <a:cubicBezTo>
                  <a:pt x="637" y="523"/>
                  <a:pt x="632" y="521"/>
                  <a:pt x="627" y="516"/>
                </a:cubicBezTo>
                <a:lnTo>
                  <a:pt x="548" y="437"/>
                </a:lnTo>
                <a:cubicBezTo>
                  <a:pt x="543" y="433"/>
                  <a:pt x="541" y="427"/>
                  <a:pt x="541" y="421"/>
                </a:cubicBezTo>
                <a:cubicBezTo>
                  <a:pt x="541" y="415"/>
                  <a:pt x="543" y="410"/>
                  <a:pt x="548" y="405"/>
                </a:cubicBezTo>
                <a:lnTo>
                  <a:pt x="778" y="175"/>
                </a:lnTo>
                <a:lnTo>
                  <a:pt x="678" y="75"/>
                </a:lnTo>
                <a:cubicBezTo>
                  <a:pt x="669" y="67"/>
                  <a:pt x="665" y="56"/>
                  <a:pt x="665" y="44"/>
                </a:cubicBezTo>
                <a:cubicBezTo>
                  <a:pt x="665" y="32"/>
                  <a:pt x="669" y="22"/>
                  <a:pt x="678" y="13"/>
                </a:cubicBezTo>
                <a:cubicBezTo>
                  <a:pt x="687" y="4"/>
                  <a:pt x="697" y="0"/>
                  <a:pt x="709" y="0"/>
                </a:cubicBezTo>
                <a:lnTo>
                  <a:pt x="1020" y="0"/>
                </a:lnTo>
                <a:cubicBezTo>
                  <a:pt x="1032" y="0"/>
                  <a:pt x="1042" y="4"/>
                  <a:pt x="1051" y="13"/>
                </a:cubicBezTo>
                <a:cubicBezTo>
                  <a:pt x="1060" y="22"/>
                  <a:pt x="1064" y="32"/>
                  <a:pt x="1064" y="4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7" name="Freeform 96">
            <a:extLst>
              <a:ext uri="{FF2B5EF4-FFF2-40B4-BE49-F238E27FC236}">
                <a16:creationId xmlns:a16="http://schemas.microsoft.com/office/drawing/2014/main" id="{82460F6B-88D8-24E7-C123-A24D3D2C1895}"/>
              </a:ext>
            </a:extLst>
          </p:cNvPr>
          <p:cNvSpPr>
            <a:spLocks noChangeArrowheads="1"/>
          </p:cNvSpPr>
          <p:nvPr/>
        </p:nvSpPr>
        <p:spPr bwMode="auto">
          <a:xfrm>
            <a:off x="11241881" y="3449637"/>
            <a:ext cx="377825" cy="376238"/>
          </a:xfrm>
          <a:custGeom>
            <a:avLst/>
            <a:gdLst>
              <a:gd name="T0" fmla="*/ 188552 w 1048"/>
              <a:gd name="T1" fmla="*/ 203751 h 1047"/>
              <a:gd name="T2" fmla="*/ 188552 w 1048"/>
              <a:gd name="T3" fmla="*/ 315508 h 1047"/>
              <a:gd name="T4" fmla="*/ 183865 w 1048"/>
              <a:gd name="T5" fmla="*/ 326648 h 1047"/>
              <a:gd name="T6" fmla="*/ 172689 w 1048"/>
              <a:gd name="T7" fmla="*/ 331319 h 1047"/>
              <a:gd name="T8" fmla="*/ 161513 w 1048"/>
              <a:gd name="T9" fmla="*/ 326648 h 1047"/>
              <a:gd name="T10" fmla="*/ 125461 w 1048"/>
              <a:gd name="T11" fmla="*/ 290713 h 1047"/>
              <a:gd name="T12" fmla="*/ 42541 w 1048"/>
              <a:gd name="T13" fmla="*/ 373363 h 1047"/>
              <a:gd name="T14" fmla="*/ 36773 w 1048"/>
              <a:gd name="T15" fmla="*/ 375879 h 1047"/>
              <a:gd name="T16" fmla="*/ 31005 w 1048"/>
              <a:gd name="T17" fmla="*/ 373363 h 1047"/>
              <a:gd name="T18" fmla="*/ 2524 w 1048"/>
              <a:gd name="T19" fmla="*/ 344975 h 1047"/>
              <a:gd name="T20" fmla="*/ 0 w 1048"/>
              <a:gd name="T21" fmla="*/ 339225 h 1047"/>
              <a:gd name="T22" fmla="*/ 2524 w 1048"/>
              <a:gd name="T23" fmla="*/ 333835 h 1047"/>
              <a:gd name="T24" fmla="*/ 85443 w 1048"/>
              <a:gd name="T25" fmla="*/ 250825 h 1047"/>
              <a:gd name="T26" fmla="*/ 49391 w 1048"/>
              <a:gd name="T27" fmla="*/ 215250 h 1047"/>
              <a:gd name="T28" fmla="*/ 44704 w 1048"/>
              <a:gd name="T29" fmla="*/ 203751 h 1047"/>
              <a:gd name="T30" fmla="*/ 49391 w 1048"/>
              <a:gd name="T31" fmla="*/ 192611 h 1047"/>
              <a:gd name="T32" fmla="*/ 60928 w 1048"/>
              <a:gd name="T33" fmla="*/ 187939 h 1047"/>
              <a:gd name="T34" fmla="*/ 172689 w 1048"/>
              <a:gd name="T35" fmla="*/ 187939 h 1047"/>
              <a:gd name="T36" fmla="*/ 183865 w 1048"/>
              <a:gd name="T37" fmla="*/ 192611 h 1047"/>
              <a:gd name="T38" fmla="*/ 188552 w 1048"/>
              <a:gd name="T39" fmla="*/ 203751 h 1047"/>
              <a:gd name="T40" fmla="*/ 377464 w 1048"/>
              <a:gd name="T41" fmla="*/ 36654 h 1047"/>
              <a:gd name="T42" fmla="*/ 374941 w 1048"/>
              <a:gd name="T43" fmla="*/ 42403 h 1047"/>
              <a:gd name="T44" fmla="*/ 292021 w 1048"/>
              <a:gd name="T45" fmla="*/ 125053 h 1047"/>
              <a:gd name="T46" fmla="*/ 327713 w 1048"/>
              <a:gd name="T47" fmla="*/ 160988 h 1047"/>
              <a:gd name="T48" fmla="*/ 332760 w 1048"/>
              <a:gd name="T49" fmla="*/ 172128 h 1047"/>
              <a:gd name="T50" fmla="*/ 327713 w 1048"/>
              <a:gd name="T51" fmla="*/ 183268 h 1047"/>
              <a:gd name="T52" fmla="*/ 316537 w 1048"/>
              <a:gd name="T53" fmla="*/ 187939 h 1047"/>
              <a:gd name="T54" fmla="*/ 204775 w 1048"/>
              <a:gd name="T55" fmla="*/ 187939 h 1047"/>
              <a:gd name="T56" fmla="*/ 193599 w 1048"/>
              <a:gd name="T57" fmla="*/ 183268 h 1047"/>
              <a:gd name="T58" fmla="*/ 188552 w 1048"/>
              <a:gd name="T59" fmla="*/ 172128 h 1047"/>
              <a:gd name="T60" fmla="*/ 188552 w 1048"/>
              <a:gd name="T61" fmla="*/ 60371 h 1047"/>
              <a:gd name="T62" fmla="*/ 193599 w 1048"/>
              <a:gd name="T63" fmla="*/ 49231 h 1047"/>
              <a:gd name="T64" fmla="*/ 204775 w 1048"/>
              <a:gd name="T65" fmla="*/ 44559 h 1047"/>
              <a:gd name="T66" fmla="*/ 215952 w 1048"/>
              <a:gd name="T67" fmla="*/ 49231 h 1047"/>
              <a:gd name="T68" fmla="*/ 252004 w 1048"/>
              <a:gd name="T69" fmla="*/ 85166 h 1047"/>
              <a:gd name="T70" fmla="*/ 334923 w 1048"/>
              <a:gd name="T71" fmla="*/ 2515 h 1047"/>
              <a:gd name="T72" fmla="*/ 340691 w 1048"/>
              <a:gd name="T73" fmla="*/ 0 h 1047"/>
              <a:gd name="T74" fmla="*/ 346460 w 1048"/>
              <a:gd name="T75" fmla="*/ 2515 h 1047"/>
              <a:gd name="T76" fmla="*/ 374941 w 1048"/>
              <a:gd name="T77" fmla="*/ 30904 h 1047"/>
              <a:gd name="T78" fmla="*/ 377464 w 1048"/>
              <a:gd name="T79" fmla="*/ 36654 h 104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048" h="1047">
                <a:moveTo>
                  <a:pt x="523" y="567"/>
                </a:moveTo>
                <a:lnTo>
                  <a:pt x="523" y="878"/>
                </a:lnTo>
                <a:cubicBezTo>
                  <a:pt x="523" y="890"/>
                  <a:pt x="519" y="900"/>
                  <a:pt x="510" y="909"/>
                </a:cubicBezTo>
                <a:cubicBezTo>
                  <a:pt x="502" y="918"/>
                  <a:pt x="491" y="922"/>
                  <a:pt x="479" y="922"/>
                </a:cubicBezTo>
                <a:cubicBezTo>
                  <a:pt x="467" y="922"/>
                  <a:pt x="457" y="918"/>
                  <a:pt x="448" y="909"/>
                </a:cubicBezTo>
                <a:lnTo>
                  <a:pt x="348" y="809"/>
                </a:lnTo>
                <a:lnTo>
                  <a:pt x="118" y="1039"/>
                </a:lnTo>
                <a:cubicBezTo>
                  <a:pt x="113" y="1044"/>
                  <a:pt x="108" y="1046"/>
                  <a:pt x="102" y="1046"/>
                </a:cubicBezTo>
                <a:cubicBezTo>
                  <a:pt x="96" y="1046"/>
                  <a:pt x="91" y="1044"/>
                  <a:pt x="86" y="1039"/>
                </a:cubicBezTo>
                <a:lnTo>
                  <a:pt x="7" y="960"/>
                </a:lnTo>
                <a:cubicBezTo>
                  <a:pt x="3" y="956"/>
                  <a:pt x="0" y="950"/>
                  <a:pt x="0" y="944"/>
                </a:cubicBezTo>
                <a:cubicBezTo>
                  <a:pt x="0" y="938"/>
                  <a:pt x="3" y="933"/>
                  <a:pt x="7" y="929"/>
                </a:cubicBezTo>
                <a:lnTo>
                  <a:pt x="237" y="698"/>
                </a:lnTo>
                <a:lnTo>
                  <a:pt x="137" y="599"/>
                </a:lnTo>
                <a:cubicBezTo>
                  <a:pt x="129" y="590"/>
                  <a:pt x="124" y="580"/>
                  <a:pt x="124" y="567"/>
                </a:cubicBezTo>
                <a:cubicBezTo>
                  <a:pt x="124" y="555"/>
                  <a:pt x="128" y="544"/>
                  <a:pt x="137" y="536"/>
                </a:cubicBezTo>
                <a:cubicBezTo>
                  <a:pt x="145" y="527"/>
                  <a:pt x="157" y="523"/>
                  <a:pt x="169" y="523"/>
                </a:cubicBezTo>
                <a:lnTo>
                  <a:pt x="479" y="523"/>
                </a:lnTo>
                <a:cubicBezTo>
                  <a:pt x="491" y="523"/>
                  <a:pt x="501" y="528"/>
                  <a:pt x="510" y="536"/>
                </a:cubicBezTo>
                <a:cubicBezTo>
                  <a:pt x="519" y="545"/>
                  <a:pt x="523" y="555"/>
                  <a:pt x="523" y="567"/>
                </a:cubicBezTo>
                <a:close/>
                <a:moveTo>
                  <a:pt x="1047" y="102"/>
                </a:moveTo>
                <a:cubicBezTo>
                  <a:pt x="1047" y="108"/>
                  <a:pt x="1044" y="113"/>
                  <a:pt x="1040" y="118"/>
                </a:cubicBezTo>
                <a:lnTo>
                  <a:pt x="810" y="348"/>
                </a:lnTo>
                <a:lnTo>
                  <a:pt x="909" y="448"/>
                </a:lnTo>
                <a:cubicBezTo>
                  <a:pt x="918" y="456"/>
                  <a:pt x="923" y="467"/>
                  <a:pt x="923" y="479"/>
                </a:cubicBezTo>
                <a:cubicBezTo>
                  <a:pt x="923" y="491"/>
                  <a:pt x="918" y="501"/>
                  <a:pt x="909" y="510"/>
                </a:cubicBezTo>
                <a:cubicBezTo>
                  <a:pt x="901" y="519"/>
                  <a:pt x="890" y="523"/>
                  <a:pt x="878" y="523"/>
                </a:cubicBezTo>
                <a:lnTo>
                  <a:pt x="568" y="523"/>
                </a:lnTo>
                <a:cubicBezTo>
                  <a:pt x="556" y="523"/>
                  <a:pt x="545" y="519"/>
                  <a:pt x="537" y="510"/>
                </a:cubicBezTo>
                <a:cubicBezTo>
                  <a:pt x="528" y="501"/>
                  <a:pt x="523" y="491"/>
                  <a:pt x="523" y="479"/>
                </a:cubicBezTo>
                <a:lnTo>
                  <a:pt x="523" y="168"/>
                </a:lnTo>
                <a:cubicBezTo>
                  <a:pt x="523" y="156"/>
                  <a:pt x="528" y="146"/>
                  <a:pt x="537" y="137"/>
                </a:cubicBezTo>
                <a:cubicBezTo>
                  <a:pt x="545" y="128"/>
                  <a:pt x="556" y="124"/>
                  <a:pt x="568" y="124"/>
                </a:cubicBezTo>
                <a:cubicBezTo>
                  <a:pt x="580" y="124"/>
                  <a:pt x="590" y="128"/>
                  <a:pt x="599" y="137"/>
                </a:cubicBezTo>
                <a:lnTo>
                  <a:pt x="699" y="237"/>
                </a:lnTo>
                <a:lnTo>
                  <a:pt x="929" y="7"/>
                </a:lnTo>
                <a:cubicBezTo>
                  <a:pt x="933" y="2"/>
                  <a:pt x="939" y="0"/>
                  <a:pt x="945" y="0"/>
                </a:cubicBezTo>
                <a:cubicBezTo>
                  <a:pt x="951" y="0"/>
                  <a:pt x="956" y="2"/>
                  <a:pt x="961" y="7"/>
                </a:cubicBezTo>
                <a:lnTo>
                  <a:pt x="1040" y="86"/>
                </a:lnTo>
                <a:cubicBezTo>
                  <a:pt x="1044" y="91"/>
                  <a:pt x="1047" y="96"/>
                  <a:pt x="1047" y="10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8" name="Freeform 97">
            <a:extLst>
              <a:ext uri="{FF2B5EF4-FFF2-40B4-BE49-F238E27FC236}">
                <a16:creationId xmlns:a16="http://schemas.microsoft.com/office/drawing/2014/main" id="{8E3C6E91-BCF1-8931-9AFE-485448967890}"/>
              </a:ext>
            </a:extLst>
          </p:cNvPr>
          <p:cNvSpPr>
            <a:spLocks noChangeArrowheads="1"/>
          </p:cNvSpPr>
          <p:nvPr/>
        </p:nvSpPr>
        <p:spPr bwMode="auto">
          <a:xfrm>
            <a:off x="11902281" y="3446462"/>
            <a:ext cx="350838" cy="352425"/>
          </a:xfrm>
          <a:custGeom>
            <a:avLst/>
            <a:gdLst>
              <a:gd name="T0" fmla="*/ 350478 w 975"/>
              <a:gd name="T1" fmla="*/ 151864 h 977"/>
              <a:gd name="T2" fmla="*/ 350478 w 975"/>
              <a:gd name="T3" fmla="*/ 199840 h 977"/>
              <a:gd name="T4" fmla="*/ 343641 w 975"/>
              <a:gd name="T5" fmla="*/ 216794 h 977"/>
              <a:gd name="T6" fmla="*/ 326729 w 975"/>
              <a:gd name="T7" fmla="*/ 224008 h 977"/>
              <a:gd name="T8" fmla="*/ 223457 w 975"/>
              <a:gd name="T9" fmla="*/ 224008 h 977"/>
              <a:gd name="T10" fmla="*/ 223457 w 975"/>
              <a:gd name="T11" fmla="*/ 327896 h 977"/>
              <a:gd name="T12" fmla="*/ 216260 w 975"/>
              <a:gd name="T13" fmla="*/ 344850 h 977"/>
              <a:gd name="T14" fmla="*/ 199348 w 975"/>
              <a:gd name="T15" fmla="*/ 352064 h 977"/>
              <a:gd name="T16" fmla="*/ 151490 w 975"/>
              <a:gd name="T17" fmla="*/ 352064 h 977"/>
              <a:gd name="T18" fmla="*/ 134578 w 975"/>
              <a:gd name="T19" fmla="*/ 344850 h 977"/>
              <a:gd name="T20" fmla="*/ 127381 w 975"/>
              <a:gd name="T21" fmla="*/ 327896 h 977"/>
              <a:gd name="T22" fmla="*/ 127381 w 975"/>
              <a:gd name="T23" fmla="*/ 224008 h 977"/>
              <a:gd name="T24" fmla="*/ 23749 w 975"/>
              <a:gd name="T25" fmla="*/ 224008 h 977"/>
              <a:gd name="T26" fmla="*/ 6837 w 975"/>
              <a:gd name="T27" fmla="*/ 216794 h 977"/>
              <a:gd name="T28" fmla="*/ 0 w 975"/>
              <a:gd name="T29" fmla="*/ 199840 h 977"/>
              <a:gd name="T30" fmla="*/ 0 w 975"/>
              <a:gd name="T31" fmla="*/ 151864 h 977"/>
              <a:gd name="T32" fmla="*/ 6837 w 975"/>
              <a:gd name="T33" fmla="*/ 134910 h 977"/>
              <a:gd name="T34" fmla="*/ 23749 w 975"/>
              <a:gd name="T35" fmla="*/ 128056 h 977"/>
              <a:gd name="T36" fmla="*/ 127381 w 975"/>
              <a:gd name="T37" fmla="*/ 128056 h 977"/>
              <a:gd name="T38" fmla="*/ 127381 w 975"/>
              <a:gd name="T39" fmla="*/ 23808 h 977"/>
              <a:gd name="T40" fmla="*/ 134578 w 975"/>
              <a:gd name="T41" fmla="*/ 6854 h 977"/>
              <a:gd name="T42" fmla="*/ 151490 w 975"/>
              <a:gd name="T43" fmla="*/ 0 h 977"/>
              <a:gd name="T44" fmla="*/ 199348 w 975"/>
              <a:gd name="T45" fmla="*/ 0 h 977"/>
              <a:gd name="T46" fmla="*/ 216260 w 975"/>
              <a:gd name="T47" fmla="*/ 6854 h 977"/>
              <a:gd name="T48" fmla="*/ 223457 w 975"/>
              <a:gd name="T49" fmla="*/ 23808 h 977"/>
              <a:gd name="T50" fmla="*/ 223457 w 975"/>
              <a:gd name="T51" fmla="*/ 128056 h 977"/>
              <a:gd name="T52" fmla="*/ 326729 w 975"/>
              <a:gd name="T53" fmla="*/ 128056 h 977"/>
              <a:gd name="T54" fmla="*/ 343641 w 975"/>
              <a:gd name="T55" fmla="*/ 134910 h 977"/>
              <a:gd name="T56" fmla="*/ 350478 w 975"/>
              <a:gd name="T57" fmla="*/ 151864 h 97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75" h="977">
                <a:moveTo>
                  <a:pt x="974" y="421"/>
                </a:moveTo>
                <a:lnTo>
                  <a:pt x="974" y="554"/>
                </a:lnTo>
                <a:cubicBezTo>
                  <a:pt x="974" y="573"/>
                  <a:pt x="968" y="589"/>
                  <a:pt x="955" y="601"/>
                </a:cubicBezTo>
                <a:cubicBezTo>
                  <a:pt x="942" y="614"/>
                  <a:pt x="926" y="621"/>
                  <a:pt x="908" y="621"/>
                </a:cubicBezTo>
                <a:lnTo>
                  <a:pt x="621" y="621"/>
                </a:lnTo>
                <a:lnTo>
                  <a:pt x="621" y="909"/>
                </a:lnTo>
                <a:cubicBezTo>
                  <a:pt x="621" y="928"/>
                  <a:pt x="614" y="943"/>
                  <a:pt x="601" y="956"/>
                </a:cubicBezTo>
                <a:cubicBezTo>
                  <a:pt x="588" y="969"/>
                  <a:pt x="573" y="976"/>
                  <a:pt x="554" y="976"/>
                </a:cubicBezTo>
                <a:lnTo>
                  <a:pt x="421" y="976"/>
                </a:lnTo>
                <a:cubicBezTo>
                  <a:pt x="403" y="976"/>
                  <a:pt x="387" y="969"/>
                  <a:pt x="374" y="956"/>
                </a:cubicBezTo>
                <a:cubicBezTo>
                  <a:pt x="361" y="943"/>
                  <a:pt x="354" y="928"/>
                  <a:pt x="354" y="909"/>
                </a:cubicBezTo>
                <a:lnTo>
                  <a:pt x="354" y="621"/>
                </a:lnTo>
                <a:lnTo>
                  <a:pt x="66" y="621"/>
                </a:lnTo>
                <a:cubicBezTo>
                  <a:pt x="48" y="621"/>
                  <a:pt x="32" y="614"/>
                  <a:pt x="19" y="601"/>
                </a:cubicBezTo>
                <a:cubicBezTo>
                  <a:pt x="6" y="589"/>
                  <a:pt x="0" y="573"/>
                  <a:pt x="0" y="554"/>
                </a:cubicBezTo>
                <a:lnTo>
                  <a:pt x="0" y="421"/>
                </a:lnTo>
                <a:cubicBezTo>
                  <a:pt x="0" y="403"/>
                  <a:pt x="6" y="387"/>
                  <a:pt x="19" y="374"/>
                </a:cubicBezTo>
                <a:cubicBezTo>
                  <a:pt x="32" y="361"/>
                  <a:pt x="48" y="355"/>
                  <a:pt x="66" y="355"/>
                </a:cubicBezTo>
                <a:lnTo>
                  <a:pt x="354" y="355"/>
                </a:lnTo>
                <a:lnTo>
                  <a:pt x="354" y="66"/>
                </a:lnTo>
                <a:cubicBezTo>
                  <a:pt x="354" y="48"/>
                  <a:pt x="361" y="32"/>
                  <a:pt x="374" y="19"/>
                </a:cubicBezTo>
                <a:cubicBezTo>
                  <a:pt x="387" y="6"/>
                  <a:pt x="403" y="0"/>
                  <a:pt x="421" y="0"/>
                </a:cubicBezTo>
                <a:lnTo>
                  <a:pt x="554" y="0"/>
                </a:lnTo>
                <a:cubicBezTo>
                  <a:pt x="573" y="0"/>
                  <a:pt x="588" y="6"/>
                  <a:pt x="601" y="19"/>
                </a:cubicBezTo>
                <a:cubicBezTo>
                  <a:pt x="614" y="32"/>
                  <a:pt x="621" y="48"/>
                  <a:pt x="621" y="66"/>
                </a:cubicBezTo>
                <a:lnTo>
                  <a:pt x="621" y="355"/>
                </a:lnTo>
                <a:lnTo>
                  <a:pt x="908" y="355"/>
                </a:lnTo>
                <a:cubicBezTo>
                  <a:pt x="926" y="355"/>
                  <a:pt x="942" y="361"/>
                  <a:pt x="955" y="374"/>
                </a:cubicBezTo>
                <a:cubicBezTo>
                  <a:pt x="968" y="387"/>
                  <a:pt x="974" y="403"/>
                  <a:pt x="974" y="421"/>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9" name="Freeform 98">
            <a:extLst>
              <a:ext uri="{FF2B5EF4-FFF2-40B4-BE49-F238E27FC236}">
                <a16:creationId xmlns:a16="http://schemas.microsoft.com/office/drawing/2014/main" id="{8C4272C5-47A2-6205-540C-4B94E9183091}"/>
              </a:ext>
            </a:extLst>
          </p:cNvPr>
          <p:cNvSpPr>
            <a:spLocks noChangeArrowheads="1"/>
          </p:cNvSpPr>
          <p:nvPr/>
        </p:nvSpPr>
        <p:spPr bwMode="auto">
          <a:xfrm>
            <a:off x="12535694" y="3573462"/>
            <a:ext cx="350837" cy="96838"/>
          </a:xfrm>
          <a:custGeom>
            <a:avLst/>
            <a:gdLst>
              <a:gd name="T0" fmla="*/ 350478 w 976"/>
              <a:gd name="T1" fmla="*/ 23937 h 267"/>
              <a:gd name="T2" fmla="*/ 350478 w 976"/>
              <a:gd name="T3" fmla="*/ 72175 h 267"/>
              <a:gd name="T4" fmla="*/ 343648 w 976"/>
              <a:gd name="T5" fmla="*/ 89222 h 267"/>
              <a:gd name="T6" fmla="*/ 326753 w 976"/>
              <a:gd name="T7" fmla="*/ 96475 h 267"/>
              <a:gd name="T8" fmla="*/ 23725 w 976"/>
              <a:gd name="T9" fmla="*/ 96475 h 267"/>
              <a:gd name="T10" fmla="*/ 6830 w 976"/>
              <a:gd name="T11" fmla="*/ 89222 h 267"/>
              <a:gd name="T12" fmla="*/ 0 w 976"/>
              <a:gd name="T13" fmla="*/ 72175 h 267"/>
              <a:gd name="T14" fmla="*/ 0 w 976"/>
              <a:gd name="T15" fmla="*/ 23937 h 267"/>
              <a:gd name="T16" fmla="*/ 6830 w 976"/>
              <a:gd name="T17" fmla="*/ 6891 h 267"/>
              <a:gd name="T18" fmla="*/ 23725 w 976"/>
              <a:gd name="T19" fmla="*/ 0 h 267"/>
              <a:gd name="T20" fmla="*/ 326753 w 976"/>
              <a:gd name="T21" fmla="*/ 0 h 267"/>
              <a:gd name="T22" fmla="*/ 343648 w 976"/>
              <a:gd name="T23" fmla="*/ 6891 h 267"/>
              <a:gd name="T24" fmla="*/ 350478 w 976"/>
              <a:gd name="T25" fmla="*/ 23937 h 2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76" h="267">
                <a:moveTo>
                  <a:pt x="975" y="66"/>
                </a:moveTo>
                <a:lnTo>
                  <a:pt x="975" y="199"/>
                </a:lnTo>
                <a:cubicBezTo>
                  <a:pt x="975" y="218"/>
                  <a:pt x="969" y="234"/>
                  <a:pt x="956" y="246"/>
                </a:cubicBezTo>
                <a:cubicBezTo>
                  <a:pt x="943" y="259"/>
                  <a:pt x="927" y="266"/>
                  <a:pt x="909" y="266"/>
                </a:cubicBezTo>
                <a:lnTo>
                  <a:pt x="66" y="266"/>
                </a:lnTo>
                <a:cubicBezTo>
                  <a:pt x="48" y="266"/>
                  <a:pt x="32" y="259"/>
                  <a:pt x="19" y="246"/>
                </a:cubicBezTo>
                <a:cubicBezTo>
                  <a:pt x="6" y="234"/>
                  <a:pt x="0" y="218"/>
                  <a:pt x="0" y="199"/>
                </a:cubicBezTo>
                <a:lnTo>
                  <a:pt x="0" y="66"/>
                </a:lnTo>
                <a:cubicBezTo>
                  <a:pt x="0" y="48"/>
                  <a:pt x="6" y="32"/>
                  <a:pt x="19" y="19"/>
                </a:cubicBezTo>
                <a:cubicBezTo>
                  <a:pt x="32" y="6"/>
                  <a:pt x="48" y="0"/>
                  <a:pt x="66" y="0"/>
                </a:cubicBezTo>
                <a:lnTo>
                  <a:pt x="909" y="0"/>
                </a:lnTo>
                <a:cubicBezTo>
                  <a:pt x="927" y="0"/>
                  <a:pt x="943" y="6"/>
                  <a:pt x="956" y="19"/>
                </a:cubicBezTo>
                <a:cubicBezTo>
                  <a:pt x="969" y="32"/>
                  <a:pt x="975" y="48"/>
                  <a:pt x="975" y="66"/>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0" name="Freeform 99">
            <a:extLst>
              <a:ext uri="{FF2B5EF4-FFF2-40B4-BE49-F238E27FC236}">
                <a16:creationId xmlns:a16="http://schemas.microsoft.com/office/drawing/2014/main" id="{D7C01A6B-B434-D31E-D3C3-865701F5FDEF}"/>
              </a:ext>
            </a:extLst>
          </p:cNvPr>
          <p:cNvSpPr>
            <a:spLocks noChangeArrowheads="1"/>
          </p:cNvSpPr>
          <p:nvPr/>
        </p:nvSpPr>
        <p:spPr bwMode="auto">
          <a:xfrm>
            <a:off x="13196094" y="3446462"/>
            <a:ext cx="358775" cy="384175"/>
          </a:xfrm>
          <a:custGeom>
            <a:avLst/>
            <a:gdLst>
              <a:gd name="T0" fmla="*/ 341502 w 997"/>
              <a:gd name="T1" fmla="*/ 230505 h 1065"/>
              <a:gd name="T2" fmla="*/ 356256 w 997"/>
              <a:gd name="T3" fmla="*/ 249984 h 1065"/>
              <a:gd name="T4" fmla="*/ 353017 w 997"/>
              <a:gd name="T5" fmla="*/ 274153 h 1065"/>
              <a:gd name="T6" fmla="*/ 337184 w 997"/>
              <a:gd name="T7" fmla="*/ 301568 h 1065"/>
              <a:gd name="T8" fmla="*/ 317752 w 997"/>
              <a:gd name="T9" fmla="*/ 316719 h 1065"/>
              <a:gd name="T10" fmla="*/ 293641 w 997"/>
              <a:gd name="T11" fmla="*/ 313472 h 1065"/>
              <a:gd name="T12" fmla="*/ 227068 w 997"/>
              <a:gd name="T13" fmla="*/ 275235 h 1065"/>
              <a:gd name="T14" fmla="*/ 227068 w 997"/>
              <a:gd name="T15" fmla="*/ 352070 h 1065"/>
              <a:gd name="T16" fmla="*/ 217712 w 997"/>
              <a:gd name="T17" fmla="*/ 374435 h 1065"/>
              <a:gd name="T18" fmla="*/ 195401 w 997"/>
              <a:gd name="T19" fmla="*/ 383814 h 1065"/>
              <a:gd name="T20" fmla="*/ 163374 w 997"/>
              <a:gd name="T21" fmla="*/ 383814 h 1065"/>
              <a:gd name="T22" fmla="*/ 140703 w 997"/>
              <a:gd name="T23" fmla="*/ 374435 h 1065"/>
              <a:gd name="T24" fmla="*/ 131347 w 997"/>
              <a:gd name="T25" fmla="*/ 352070 h 1065"/>
              <a:gd name="T26" fmla="*/ 131347 w 997"/>
              <a:gd name="T27" fmla="*/ 275235 h 1065"/>
              <a:gd name="T28" fmla="*/ 65134 w 997"/>
              <a:gd name="T29" fmla="*/ 313472 h 1065"/>
              <a:gd name="T30" fmla="*/ 40664 w 997"/>
              <a:gd name="T31" fmla="*/ 316719 h 1065"/>
              <a:gd name="T32" fmla="*/ 21231 w 997"/>
              <a:gd name="T33" fmla="*/ 301568 h 1065"/>
              <a:gd name="T34" fmla="*/ 5398 w 997"/>
              <a:gd name="T35" fmla="*/ 274153 h 1065"/>
              <a:gd name="T36" fmla="*/ 2159 w 997"/>
              <a:gd name="T37" fmla="*/ 249984 h 1065"/>
              <a:gd name="T38" fmla="*/ 17273 w 997"/>
              <a:gd name="T39" fmla="*/ 230505 h 1065"/>
              <a:gd name="T40" fmla="*/ 83486 w 997"/>
              <a:gd name="T41" fmla="*/ 191907 h 1065"/>
              <a:gd name="T42" fmla="*/ 17273 w 997"/>
              <a:gd name="T43" fmla="*/ 153309 h 1065"/>
              <a:gd name="T44" fmla="*/ 2159 w 997"/>
              <a:gd name="T45" fmla="*/ 134191 h 1065"/>
              <a:gd name="T46" fmla="*/ 5398 w 997"/>
              <a:gd name="T47" fmla="*/ 109661 h 1065"/>
              <a:gd name="T48" fmla="*/ 21231 w 997"/>
              <a:gd name="T49" fmla="*/ 82246 h 1065"/>
              <a:gd name="T50" fmla="*/ 40664 w 997"/>
              <a:gd name="T51" fmla="*/ 67456 h 1065"/>
              <a:gd name="T52" fmla="*/ 65134 w 997"/>
              <a:gd name="T53" fmla="*/ 70342 h 1065"/>
              <a:gd name="T54" fmla="*/ 131347 w 997"/>
              <a:gd name="T55" fmla="*/ 108579 h 1065"/>
              <a:gd name="T56" fmla="*/ 131347 w 997"/>
              <a:gd name="T57" fmla="*/ 32105 h 1065"/>
              <a:gd name="T58" fmla="*/ 140703 w 997"/>
              <a:gd name="T59" fmla="*/ 9379 h 1065"/>
              <a:gd name="T60" fmla="*/ 163374 w 997"/>
              <a:gd name="T61" fmla="*/ 0 h 1065"/>
              <a:gd name="T62" fmla="*/ 195401 w 997"/>
              <a:gd name="T63" fmla="*/ 0 h 1065"/>
              <a:gd name="T64" fmla="*/ 217712 w 997"/>
              <a:gd name="T65" fmla="*/ 9379 h 1065"/>
              <a:gd name="T66" fmla="*/ 227068 w 997"/>
              <a:gd name="T67" fmla="*/ 32105 h 1065"/>
              <a:gd name="T68" fmla="*/ 227068 w 997"/>
              <a:gd name="T69" fmla="*/ 108579 h 1065"/>
              <a:gd name="T70" fmla="*/ 293641 w 997"/>
              <a:gd name="T71" fmla="*/ 70342 h 1065"/>
              <a:gd name="T72" fmla="*/ 317752 w 997"/>
              <a:gd name="T73" fmla="*/ 67456 h 1065"/>
              <a:gd name="T74" fmla="*/ 337184 w 997"/>
              <a:gd name="T75" fmla="*/ 82246 h 1065"/>
              <a:gd name="T76" fmla="*/ 353017 w 997"/>
              <a:gd name="T77" fmla="*/ 109661 h 1065"/>
              <a:gd name="T78" fmla="*/ 356256 w 997"/>
              <a:gd name="T79" fmla="*/ 134191 h 1065"/>
              <a:gd name="T80" fmla="*/ 341502 w 997"/>
              <a:gd name="T81" fmla="*/ 153309 h 1065"/>
              <a:gd name="T82" fmla="*/ 274929 w 997"/>
              <a:gd name="T83" fmla="*/ 191907 h 1065"/>
              <a:gd name="T84" fmla="*/ 341502 w 997"/>
              <a:gd name="T85" fmla="*/ 230505 h 10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97" h="1065">
                <a:moveTo>
                  <a:pt x="949" y="639"/>
                </a:moveTo>
                <a:cubicBezTo>
                  <a:pt x="970" y="651"/>
                  <a:pt x="984" y="669"/>
                  <a:pt x="990" y="693"/>
                </a:cubicBezTo>
                <a:cubicBezTo>
                  <a:pt x="996" y="716"/>
                  <a:pt x="993" y="739"/>
                  <a:pt x="981" y="760"/>
                </a:cubicBezTo>
                <a:lnTo>
                  <a:pt x="937" y="836"/>
                </a:lnTo>
                <a:cubicBezTo>
                  <a:pt x="925" y="858"/>
                  <a:pt x="907" y="871"/>
                  <a:pt x="883" y="878"/>
                </a:cubicBezTo>
                <a:cubicBezTo>
                  <a:pt x="859" y="884"/>
                  <a:pt x="837" y="881"/>
                  <a:pt x="816" y="869"/>
                </a:cubicBezTo>
                <a:lnTo>
                  <a:pt x="631" y="763"/>
                </a:lnTo>
                <a:lnTo>
                  <a:pt x="631" y="976"/>
                </a:lnTo>
                <a:cubicBezTo>
                  <a:pt x="631" y="1000"/>
                  <a:pt x="622" y="1020"/>
                  <a:pt x="605" y="1038"/>
                </a:cubicBezTo>
                <a:cubicBezTo>
                  <a:pt x="587" y="1056"/>
                  <a:pt x="567" y="1064"/>
                  <a:pt x="543" y="1064"/>
                </a:cubicBezTo>
                <a:lnTo>
                  <a:pt x="454" y="1064"/>
                </a:lnTo>
                <a:cubicBezTo>
                  <a:pt x="430" y="1064"/>
                  <a:pt x="409" y="1056"/>
                  <a:pt x="391" y="1038"/>
                </a:cubicBezTo>
                <a:cubicBezTo>
                  <a:pt x="374" y="1020"/>
                  <a:pt x="365" y="1000"/>
                  <a:pt x="365" y="976"/>
                </a:cubicBezTo>
                <a:lnTo>
                  <a:pt x="365" y="763"/>
                </a:lnTo>
                <a:lnTo>
                  <a:pt x="181" y="869"/>
                </a:lnTo>
                <a:cubicBezTo>
                  <a:pt x="160" y="881"/>
                  <a:pt x="137" y="884"/>
                  <a:pt x="113" y="878"/>
                </a:cubicBezTo>
                <a:cubicBezTo>
                  <a:pt x="89" y="871"/>
                  <a:pt x="71" y="858"/>
                  <a:pt x="59" y="836"/>
                </a:cubicBezTo>
                <a:lnTo>
                  <a:pt x="15" y="760"/>
                </a:lnTo>
                <a:cubicBezTo>
                  <a:pt x="3" y="739"/>
                  <a:pt x="0" y="716"/>
                  <a:pt x="6" y="693"/>
                </a:cubicBezTo>
                <a:cubicBezTo>
                  <a:pt x="13" y="669"/>
                  <a:pt x="26" y="651"/>
                  <a:pt x="48" y="639"/>
                </a:cubicBezTo>
                <a:lnTo>
                  <a:pt x="232" y="532"/>
                </a:lnTo>
                <a:lnTo>
                  <a:pt x="48" y="425"/>
                </a:lnTo>
                <a:cubicBezTo>
                  <a:pt x="26" y="413"/>
                  <a:pt x="13" y="396"/>
                  <a:pt x="6" y="372"/>
                </a:cubicBezTo>
                <a:cubicBezTo>
                  <a:pt x="0" y="348"/>
                  <a:pt x="3" y="325"/>
                  <a:pt x="15" y="304"/>
                </a:cubicBezTo>
                <a:lnTo>
                  <a:pt x="59" y="228"/>
                </a:lnTo>
                <a:cubicBezTo>
                  <a:pt x="72" y="207"/>
                  <a:pt x="89" y="193"/>
                  <a:pt x="113" y="187"/>
                </a:cubicBezTo>
                <a:cubicBezTo>
                  <a:pt x="137" y="180"/>
                  <a:pt x="160" y="183"/>
                  <a:pt x="181" y="195"/>
                </a:cubicBezTo>
                <a:lnTo>
                  <a:pt x="365" y="301"/>
                </a:lnTo>
                <a:lnTo>
                  <a:pt x="365" y="89"/>
                </a:lnTo>
                <a:cubicBezTo>
                  <a:pt x="365" y="65"/>
                  <a:pt x="374" y="43"/>
                  <a:pt x="391" y="26"/>
                </a:cubicBezTo>
                <a:cubicBezTo>
                  <a:pt x="409" y="8"/>
                  <a:pt x="430" y="0"/>
                  <a:pt x="454" y="0"/>
                </a:cubicBezTo>
                <a:lnTo>
                  <a:pt x="543" y="0"/>
                </a:lnTo>
                <a:cubicBezTo>
                  <a:pt x="567" y="0"/>
                  <a:pt x="588" y="8"/>
                  <a:pt x="605" y="26"/>
                </a:cubicBezTo>
                <a:cubicBezTo>
                  <a:pt x="623" y="43"/>
                  <a:pt x="631" y="65"/>
                  <a:pt x="631" y="89"/>
                </a:cubicBezTo>
                <a:lnTo>
                  <a:pt x="631" y="301"/>
                </a:lnTo>
                <a:lnTo>
                  <a:pt x="816" y="195"/>
                </a:lnTo>
                <a:cubicBezTo>
                  <a:pt x="837" y="183"/>
                  <a:pt x="859" y="180"/>
                  <a:pt x="883" y="187"/>
                </a:cubicBezTo>
                <a:cubicBezTo>
                  <a:pt x="907" y="193"/>
                  <a:pt x="925" y="207"/>
                  <a:pt x="937" y="228"/>
                </a:cubicBezTo>
                <a:lnTo>
                  <a:pt x="981" y="304"/>
                </a:lnTo>
                <a:cubicBezTo>
                  <a:pt x="993" y="325"/>
                  <a:pt x="996" y="348"/>
                  <a:pt x="990" y="372"/>
                </a:cubicBezTo>
                <a:cubicBezTo>
                  <a:pt x="984" y="396"/>
                  <a:pt x="970" y="413"/>
                  <a:pt x="949" y="425"/>
                </a:cubicBezTo>
                <a:lnTo>
                  <a:pt x="764" y="532"/>
                </a:lnTo>
                <a:lnTo>
                  <a:pt x="949" y="639"/>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1" name="Freeform 100">
            <a:extLst>
              <a:ext uri="{FF2B5EF4-FFF2-40B4-BE49-F238E27FC236}">
                <a16:creationId xmlns:a16="http://schemas.microsoft.com/office/drawing/2014/main" id="{7086781D-74B1-FB0A-A35A-F39050F87B39}"/>
              </a:ext>
            </a:extLst>
          </p:cNvPr>
          <p:cNvSpPr>
            <a:spLocks noChangeArrowheads="1"/>
          </p:cNvSpPr>
          <p:nvPr/>
        </p:nvSpPr>
        <p:spPr bwMode="auto">
          <a:xfrm>
            <a:off x="13864431" y="3446462"/>
            <a:ext cx="384175" cy="384175"/>
          </a:xfrm>
          <a:custGeom>
            <a:avLst/>
            <a:gdLst>
              <a:gd name="T0" fmla="*/ 95593 w 1065"/>
              <a:gd name="T1" fmla="*/ 25612 h 1065"/>
              <a:gd name="T2" fmla="*/ 191907 w 1065"/>
              <a:gd name="T3" fmla="*/ 0 h 1065"/>
              <a:gd name="T4" fmla="*/ 288221 w 1065"/>
              <a:gd name="T5" fmla="*/ 25612 h 1065"/>
              <a:gd name="T6" fmla="*/ 358203 w 1065"/>
              <a:gd name="T7" fmla="*/ 95593 h 1065"/>
              <a:gd name="T8" fmla="*/ 383814 w 1065"/>
              <a:gd name="T9" fmla="*/ 191907 h 1065"/>
              <a:gd name="T10" fmla="*/ 358203 w 1065"/>
              <a:gd name="T11" fmla="*/ 288221 h 1065"/>
              <a:gd name="T12" fmla="*/ 288221 w 1065"/>
              <a:gd name="T13" fmla="*/ 358203 h 1065"/>
              <a:gd name="T14" fmla="*/ 191907 w 1065"/>
              <a:gd name="T15" fmla="*/ 383814 h 1065"/>
              <a:gd name="T16" fmla="*/ 95593 w 1065"/>
              <a:gd name="T17" fmla="*/ 358203 h 1065"/>
              <a:gd name="T18" fmla="*/ 25612 w 1065"/>
              <a:gd name="T19" fmla="*/ 288221 h 1065"/>
              <a:gd name="T20" fmla="*/ 0 w 1065"/>
              <a:gd name="T21" fmla="*/ 191907 h 1065"/>
              <a:gd name="T22" fmla="*/ 25612 w 1065"/>
              <a:gd name="T23" fmla="*/ 95593 h 1065"/>
              <a:gd name="T24" fmla="*/ 95593 w 1065"/>
              <a:gd name="T25" fmla="*/ 25612 h 1065"/>
              <a:gd name="T26" fmla="*/ 223290 w 1065"/>
              <a:gd name="T27" fmla="*/ 225816 h 1065"/>
              <a:gd name="T28" fmla="*/ 227980 w 1065"/>
              <a:gd name="T29" fmla="*/ 70342 h 1065"/>
              <a:gd name="T30" fmla="*/ 225455 w 1065"/>
              <a:gd name="T31" fmla="*/ 66013 h 1065"/>
              <a:gd name="T32" fmla="*/ 219322 w 1065"/>
              <a:gd name="T33" fmla="*/ 63849 h 1065"/>
              <a:gd name="T34" fmla="*/ 164492 w 1065"/>
              <a:gd name="T35" fmla="*/ 63849 h 1065"/>
              <a:gd name="T36" fmla="*/ 158359 w 1065"/>
              <a:gd name="T37" fmla="*/ 66013 h 1065"/>
              <a:gd name="T38" fmla="*/ 155834 w 1065"/>
              <a:gd name="T39" fmla="*/ 70342 h 1065"/>
              <a:gd name="T40" fmla="*/ 160163 w 1065"/>
              <a:gd name="T41" fmla="*/ 225816 h 1065"/>
              <a:gd name="T42" fmla="*/ 162688 w 1065"/>
              <a:gd name="T43" fmla="*/ 230144 h 1065"/>
              <a:gd name="T44" fmla="*/ 168460 w 1065"/>
              <a:gd name="T45" fmla="*/ 231948 h 1065"/>
              <a:gd name="T46" fmla="*/ 214994 w 1065"/>
              <a:gd name="T47" fmla="*/ 231948 h 1065"/>
              <a:gd name="T48" fmla="*/ 220765 w 1065"/>
              <a:gd name="T49" fmla="*/ 230144 h 1065"/>
              <a:gd name="T50" fmla="*/ 223290 w 1065"/>
              <a:gd name="T51" fmla="*/ 225816 h 1065"/>
              <a:gd name="T52" fmla="*/ 224012 w 1065"/>
              <a:gd name="T53" fmla="*/ 311669 h 1065"/>
              <a:gd name="T54" fmla="*/ 224012 w 1065"/>
              <a:gd name="T55" fmla="*/ 264053 h 1065"/>
              <a:gd name="T56" fmla="*/ 221487 w 1065"/>
              <a:gd name="T57" fmla="*/ 258281 h 1065"/>
              <a:gd name="T58" fmla="*/ 216076 w 1065"/>
              <a:gd name="T59" fmla="*/ 256117 h 1065"/>
              <a:gd name="T60" fmla="*/ 168099 w 1065"/>
              <a:gd name="T61" fmla="*/ 256117 h 1065"/>
              <a:gd name="T62" fmla="*/ 162327 w 1065"/>
              <a:gd name="T63" fmla="*/ 258281 h 1065"/>
              <a:gd name="T64" fmla="*/ 159802 w 1065"/>
              <a:gd name="T65" fmla="*/ 264053 h 1065"/>
              <a:gd name="T66" fmla="*/ 159802 w 1065"/>
              <a:gd name="T67" fmla="*/ 311669 h 1065"/>
              <a:gd name="T68" fmla="*/ 162327 w 1065"/>
              <a:gd name="T69" fmla="*/ 317440 h 1065"/>
              <a:gd name="T70" fmla="*/ 168099 w 1065"/>
              <a:gd name="T71" fmla="*/ 319965 h 1065"/>
              <a:gd name="T72" fmla="*/ 216076 w 1065"/>
              <a:gd name="T73" fmla="*/ 319965 h 1065"/>
              <a:gd name="T74" fmla="*/ 221487 w 1065"/>
              <a:gd name="T75" fmla="*/ 317440 h 1065"/>
              <a:gd name="T76" fmla="*/ 224012 w 1065"/>
              <a:gd name="T77" fmla="*/ 311669 h 10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65" h="1065">
                <a:moveTo>
                  <a:pt x="265" y="71"/>
                </a:moveTo>
                <a:cubicBezTo>
                  <a:pt x="346" y="24"/>
                  <a:pt x="435" y="0"/>
                  <a:pt x="532" y="0"/>
                </a:cubicBezTo>
                <a:cubicBezTo>
                  <a:pt x="628" y="0"/>
                  <a:pt x="718" y="23"/>
                  <a:pt x="799" y="71"/>
                </a:cubicBezTo>
                <a:cubicBezTo>
                  <a:pt x="881" y="118"/>
                  <a:pt x="945" y="183"/>
                  <a:pt x="993" y="265"/>
                </a:cubicBezTo>
                <a:cubicBezTo>
                  <a:pt x="1040" y="347"/>
                  <a:pt x="1064" y="435"/>
                  <a:pt x="1064" y="532"/>
                </a:cubicBezTo>
                <a:cubicBezTo>
                  <a:pt x="1064" y="628"/>
                  <a:pt x="1040" y="718"/>
                  <a:pt x="993" y="799"/>
                </a:cubicBezTo>
                <a:cubicBezTo>
                  <a:pt x="945" y="881"/>
                  <a:pt x="881" y="945"/>
                  <a:pt x="799" y="993"/>
                </a:cubicBezTo>
                <a:cubicBezTo>
                  <a:pt x="718" y="1040"/>
                  <a:pt x="628" y="1064"/>
                  <a:pt x="532" y="1064"/>
                </a:cubicBezTo>
                <a:cubicBezTo>
                  <a:pt x="435" y="1064"/>
                  <a:pt x="347" y="1040"/>
                  <a:pt x="265" y="993"/>
                </a:cubicBezTo>
                <a:cubicBezTo>
                  <a:pt x="184" y="945"/>
                  <a:pt x="119" y="881"/>
                  <a:pt x="71" y="799"/>
                </a:cubicBezTo>
                <a:cubicBezTo>
                  <a:pt x="24" y="718"/>
                  <a:pt x="0" y="628"/>
                  <a:pt x="0" y="532"/>
                </a:cubicBezTo>
                <a:cubicBezTo>
                  <a:pt x="0" y="435"/>
                  <a:pt x="24" y="347"/>
                  <a:pt x="71" y="265"/>
                </a:cubicBezTo>
                <a:cubicBezTo>
                  <a:pt x="119" y="183"/>
                  <a:pt x="183" y="119"/>
                  <a:pt x="265" y="71"/>
                </a:cubicBezTo>
                <a:close/>
                <a:moveTo>
                  <a:pt x="619" y="626"/>
                </a:moveTo>
                <a:lnTo>
                  <a:pt x="632" y="195"/>
                </a:lnTo>
                <a:cubicBezTo>
                  <a:pt x="632" y="190"/>
                  <a:pt x="629" y="186"/>
                  <a:pt x="625" y="183"/>
                </a:cubicBezTo>
                <a:cubicBezTo>
                  <a:pt x="620" y="179"/>
                  <a:pt x="615" y="177"/>
                  <a:pt x="608" y="177"/>
                </a:cubicBezTo>
                <a:lnTo>
                  <a:pt x="456" y="177"/>
                </a:lnTo>
                <a:cubicBezTo>
                  <a:pt x="449" y="177"/>
                  <a:pt x="444" y="179"/>
                  <a:pt x="439" y="183"/>
                </a:cubicBezTo>
                <a:cubicBezTo>
                  <a:pt x="434" y="186"/>
                  <a:pt x="432" y="190"/>
                  <a:pt x="432" y="195"/>
                </a:cubicBezTo>
                <a:lnTo>
                  <a:pt x="444" y="626"/>
                </a:lnTo>
                <a:cubicBezTo>
                  <a:pt x="444" y="630"/>
                  <a:pt x="446" y="634"/>
                  <a:pt x="451" y="638"/>
                </a:cubicBezTo>
                <a:cubicBezTo>
                  <a:pt x="455" y="641"/>
                  <a:pt x="461" y="643"/>
                  <a:pt x="467" y="643"/>
                </a:cubicBezTo>
                <a:lnTo>
                  <a:pt x="596" y="643"/>
                </a:lnTo>
                <a:cubicBezTo>
                  <a:pt x="602" y="643"/>
                  <a:pt x="608" y="641"/>
                  <a:pt x="612" y="638"/>
                </a:cubicBezTo>
                <a:cubicBezTo>
                  <a:pt x="616" y="634"/>
                  <a:pt x="619" y="630"/>
                  <a:pt x="619" y="626"/>
                </a:cubicBezTo>
                <a:close/>
                <a:moveTo>
                  <a:pt x="621" y="864"/>
                </a:moveTo>
                <a:lnTo>
                  <a:pt x="621" y="732"/>
                </a:lnTo>
                <a:cubicBezTo>
                  <a:pt x="621" y="726"/>
                  <a:pt x="619" y="721"/>
                  <a:pt x="614" y="716"/>
                </a:cubicBezTo>
                <a:cubicBezTo>
                  <a:pt x="610" y="712"/>
                  <a:pt x="605" y="710"/>
                  <a:pt x="599" y="710"/>
                </a:cubicBezTo>
                <a:lnTo>
                  <a:pt x="466" y="710"/>
                </a:lnTo>
                <a:cubicBezTo>
                  <a:pt x="460" y="710"/>
                  <a:pt x="455" y="712"/>
                  <a:pt x="450" y="716"/>
                </a:cubicBezTo>
                <a:cubicBezTo>
                  <a:pt x="446" y="721"/>
                  <a:pt x="443" y="726"/>
                  <a:pt x="443" y="732"/>
                </a:cubicBezTo>
                <a:lnTo>
                  <a:pt x="443" y="864"/>
                </a:lnTo>
                <a:cubicBezTo>
                  <a:pt x="443" y="870"/>
                  <a:pt x="446" y="875"/>
                  <a:pt x="450" y="880"/>
                </a:cubicBezTo>
                <a:cubicBezTo>
                  <a:pt x="455" y="885"/>
                  <a:pt x="460" y="887"/>
                  <a:pt x="466" y="887"/>
                </a:cubicBezTo>
                <a:lnTo>
                  <a:pt x="599" y="887"/>
                </a:lnTo>
                <a:cubicBezTo>
                  <a:pt x="605" y="887"/>
                  <a:pt x="610" y="885"/>
                  <a:pt x="614" y="880"/>
                </a:cubicBezTo>
                <a:cubicBezTo>
                  <a:pt x="619" y="876"/>
                  <a:pt x="621" y="871"/>
                  <a:pt x="621" y="86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2" name="Freeform 101">
            <a:extLst>
              <a:ext uri="{FF2B5EF4-FFF2-40B4-BE49-F238E27FC236}">
                <a16:creationId xmlns:a16="http://schemas.microsoft.com/office/drawing/2014/main" id="{CCA0ED0A-4C48-39B4-A1AD-6D6147E774F1}"/>
              </a:ext>
            </a:extLst>
          </p:cNvPr>
          <p:cNvSpPr>
            <a:spLocks noChangeArrowheads="1"/>
          </p:cNvSpPr>
          <p:nvPr/>
        </p:nvSpPr>
        <p:spPr bwMode="auto">
          <a:xfrm>
            <a:off x="14529594" y="3462337"/>
            <a:ext cx="384175" cy="336550"/>
          </a:xfrm>
          <a:custGeom>
            <a:avLst/>
            <a:gdLst>
              <a:gd name="T0" fmla="*/ 383814 w 1065"/>
              <a:gd name="T1" fmla="*/ 120119 h 933"/>
              <a:gd name="T2" fmla="*/ 383814 w 1065"/>
              <a:gd name="T3" fmla="*/ 200199 h 933"/>
              <a:gd name="T4" fmla="*/ 381650 w 1065"/>
              <a:gd name="T5" fmla="*/ 205970 h 933"/>
              <a:gd name="T6" fmla="*/ 375878 w 1065"/>
              <a:gd name="T7" fmla="*/ 208134 h 933"/>
              <a:gd name="T8" fmla="*/ 352070 w 1065"/>
              <a:gd name="T9" fmla="*/ 208134 h 933"/>
              <a:gd name="T10" fmla="*/ 352070 w 1065"/>
              <a:gd name="T11" fmla="*/ 312021 h 933"/>
              <a:gd name="T12" fmla="*/ 344856 w 1065"/>
              <a:gd name="T13" fmla="*/ 328975 h 933"/>
              <a:gd name="T14" fmla="*/ 327901 w 1065"/>
              <a:gd name="T15" fmla="*/ 336189 h 933"/>
              <a:gd name="T16" fmla="*/ 55913 w 1065"/>
              <a:gd name="T17" fmla="*/ 336189 h 933"/>
              <a:gd name="T18" fmla="*/ 38959 w 1065"/>
              <a:gd name="T19" fmla="*/ 328975 h 933"/>
              <a:gd name="T20" fmla="*/ 32105 w 1065"/>
              <a:gd name="T21" fmla="*/ 312021 h 933"/>
              <a:gd name="T22" fmla="*/ 32105 w 1065"/>
              <a:gd name="T23" fmla="*/ 208134 h 933"/>
              <a:gd name="T24" fmla="*/ 7936 w 1065"/>
              <a:gd name="T25" fmla="*/ 208134 h 933"/>
              <a:gd name="T26" fmla="*/ 2164 w 1065"/>
              <a:gd name="T27" fmla="*/ 205970 h 933"/>
              <a:gd name="T28" fmla="*/ 0 w 1065"/>
              <a:gd name="T29" fmla="*/ 200199 h 933"/>
              <a:gd name="T30" fmla="*/ 0 w 1065"/>
              <a:gd name="T31" fmla="*/ 120119 h 933"/>
              <a:gd name="T32" fmla="*/ 2164 w 1065"/>
              <a:gd name="T33" fmla="*/ 114348 h 933"/>
              <a:gd name="T34" fmla="*/ 7936 w 1065"/>
              <a:gd name="T35" fmla="*/ 112183 h 933"/>
              <a:gd name="T36" fmla="*/ 117958 w 1065"/>
              <a:gd name="T37" fmla="*/ 112183 h 933"/>
              <a:gd name="T38" fmla="*/ 78278 w 1065"/>
              <a:gd name="T39" fmla="*/ 95590 h 933"/>
              <a:gd name="T40" fmla="*/ 62045 w 1065"/>
              <a:gd name="T41" fmla="*/ 56272 h 933"/>
              <a:gd name="T42" fmla="*/ 78278 w 1065"/>
              <a:gd name="T43" fmla="*/ 16593 h 933"/>
              <a:gd name="T44" fmla="*/ 117958 w 1065"/>
              <a:gd name="T45" fmla="*/ 0 h 933"/>
              <a:gd name="T46" fmla="*/ 160163 w 1065"/>
              <a:gd name="T47" fmla="*/ 19479 h 933"/>
              <a:gd name="T48" fmla="*/ 191907 w 1065"/>
              <a:gd name="T49" fmla="*/ 60601 h 933"/>
              <a:gd name="T50" fmla="*/ 224012 w 1065"/>
              <a:gd name="T51" fmla="*/ 19479 h 933"/>
              <a:gd name="T52" fmla="*/ 265856 w 1065"/>
              <a:gd name="T53" fmla="*/ 0 h 933"/>
              <a:gd name="T54" fmla="*/ 305536 w 1065"/>
              <a:gd name="T55" fmla="*/ 16593 h 933"/>
              <a:gd name="T56" fmla="*/ 322130 w 1065"/>
              <a:gd name="T57" fmla="*/ 56272 h 933"/>
              <a:gd name="T58" fmla="*/ 305536 w 1065"/>
              <a:gd name="T59" fmla="*/ 95590 h 933"/>
              <a:gd name="T60" fmla="*/ 265856 w 1065"/>
              <a:gd name="T61" fmla="*/ 112183 h 933"/>
              <a:gd name="T62" fmla="*/ 375878 w 1065"/>
              <a:gd name="T63" fmla="*/ 112183 h 933"/>
              <a:gd name="T64" fmla="*/ 381650 w 1065"/>
              <a:gd name="T65" fmla="*/ 114348 h 933"/>
              <a:gd name="T66" fmla="*/ 383814 w 1065"/>
              <a:gd name="T67" fmla="*/ 120119 h 933"/>
              <a:gd name="T68" fmla="*/ 117958 w 1065"/>
              <a:gd name="T69" fmla="*/ 80079 h 933"/>
              <a:gd name="T70" fmla="*/ 166656 w 1065"/>
              <a:gd name="T71" fmla="*/ 80079 h 933"/>
              <a:gd name="T72" fmla="*/ 135273 w 1065"/>
              <a:gd name="T73" fmla="*/ 39679 h 933"/>
              <a:gd name="T74" fmla="*/ 117958 w 1065"/>
              <a:gd name="T75" fmla="*/ 32104 h 933"/>
              <a:gd name="T76" fmla="*/ 101004 w 1065"/>
              <a:gd name="T77" fmla="*/ 38958 h 933"/>
              <a:gd name="T78" fmla="*/ 94150 w 1065"/>
              <a:gd name="T79" fmla="*/ 56272 h 933"/>
              <a:gd name="T80" fmla="*/ 101004 w 1065"/>
              <a:gd name="T81" fmla="*/ 73226 h 933"/>
              <a:gd name="T82" fmla="*/ 117958 w 1065"/>
              <a:gd name="T83" fmla="*/ 80079 h 933"/>
              <a:gd name="T84" fmla="*/ 231948 w 1065"/>
              <a:gd name="T85" fmla="*/ 291100 h 933"/>
              <a:gd name="T86" fmla="*/ 231948 w 1065"/>
              <a:gd name="T87" fmla="*/ 277032 h 933"/>
              <a:gd name="T88" fmla="*/ 231948 w 1065"/>
              <a:gd name="T89" fmla="*/ 160159 h 933"/>
              <a:gd name="T90" fmla="*/ 231948 w 1065"/>
              <a:gd name="T91" fmla="*/ 112183 h 933"/>
              <a:gd name="T92" fmla="*/ 151866 w 1065"/>
              <a:gd name="T93" fmla="*/ 112183 h 933"/>
              <a:gd name="T94" fmla="*/ 151866 w 1065"/>
              <a:gd name="T95" fmla="*/ 160159 h 933"/>
              <a:gd name="T96" fmla="*/ 151866 w 1065"/>
              <a:gd name="T97" fmla="*/ 277032 h 933"/>
              <a:gd name="T98" fmla="*/ 151866 w 1065"/>
              <a:gd name="T99" fmla="*/ 291100 h 933"/>
              <a:gd name="T100" fmla="*/ 156556 w 1065"/>
              <a:gd name="T101" fmla="*/ 300839 h 933"/>
              <a:gd name="T102" fmla="*/ 168099 w 1065"/>
              <a:gd name="T103" fmla="*/ 304085 h 933"/>
              <a:gd name="T104" fmla="*/ 216076 w 1065"/>
              <a:gd name="T105" fmla="*/ 304085 h 933"/>
              <a:gd name="T106" fmla="*/ 227619 w 1065"/>
              <a:gd name="T107" fmla="*/ 300839 h 933"/>
              <a:gd name="T108" fmla="*/ 231948 w 1065"/>
              <a:gd name="T109" fmla="*/ 291100 h 933"/>
              <a:gd name="T110" fmla="*/ 283171 w 1065"/>
              <a:gd name="T111" fmla="*/ 73226 h 933"/>
              <a:gd name="T112" fmla="*/ 290025 w 1065"/>
              <a:gd name="T113" fmla="*/ 56272 h 933"/>
              <a:gd name="T114" fmla="*/ 283171 w 1065"/>
              <a:gd name="T115" fmla="*/ 38958 h 933"/>
              <a:gd name="T116" fmla="*/ 265856 w 1065"/>
              <a:gd name="T117" fmla="*/ 32104 h 933"/>
              <a:gd name="T118" fmla="*/ 248902 w 1065"/>
              <a:gd name="T119" fmla="*/ 39679 h 933"/>
              <a:gd name="T120" fmla="*/ 217519 w 1065"/>
              <a:gd name="T121" fmla="*/ 80079 h 933"/>
              <a:gd name="T122" fmla="*/ 265856 w 1065"/>
              <a:gd name="T123" fmla="*/ 80079 h 933"/>
              <a:gd name="T124" fmla="*/ 283171 w 1065"/>
              <a:gd name="T125" fmla="*/ 73226 h 93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065" h="933">
                <a:moveTo>
                  <a:pt x="1064" y="333"/>
                </a:moveTo>
                <a:lnTo>
                  <a:pt x="1064" y="555"/>
                </a:lnTo>
                <a:cubicBezTo>
                  <a:pt x="1064" y="561"/>
                  <a:pt x="1062" y="566"/>
                  <a:pt x="1058" y="571"/>
                </a:cubicBezTo>
                <a:cubicBezTo>
                  <a:pt x="1054" y="575"/>
                  <a:pt x="1049" y="577"/>
                  <a:pt x="1042" y="577"/>
                </a:cubicBezTo>
                <a:lnTo>
                  <a:pt x="976" y="577"/>
                </a:lnTo>
                <a:lnTo>
                  <a:pt x="976" y="865"/>
                </a:lnTo>
                <a:cubicBezTo>
                  <a:pt x="976" y="884"/>
                  <a:pt x="969" y="899"/>
                  <a:pt x="956" y="912"/>
                </a:cubicBezTo>
                <a:cubicBezTo>
                  <a:pt x="943" y="925"/>
                  <a:pt x="928" y="932"/>
                  <a:pt x="909" y="932"/>
                </a:cubicBezTo>
                <a:lnTo>
                  <a:pt x="155" y="932"/>
                </a:lnTo>
                <a:cubicBezTo>
                  <a:pt x="137" y="932"/>
                  <a:pt x="121" y="925"/>
                  <a:pt x="108" y="912"/>
                </a:cubicBezTo>
                <a:cubicBezTo>
                  <a:pt x="95" y="899"/>
                  <a:pt x="89" y="883"/>
                  <a:pt x="89" y="865"/>
                </a:cubicBezTo>
                <a:lnTo>
                  <a:pt x="89" y="577"/>
                </a:lnTo>
                <a:lnTo>
                  <a:pt x="22" y="577"/>
                </a:lnTo>
                <a:cubicBezTo>
                  <a:pt x="16" y="577"/>
                  <a:pt x="11" y="575"/>
                  <a:pt x="6" y="571"/>
                </a:cubicBezTo>
                <a:cubicBezTo>
                  <a:pt x="2" y="566"/>
                  <a:pt x="0" y="561"/>
                  <a:pt x="0" y="555"/>
                </a:cubicBezTo>
                <a:lnTo>
                  <a:pt x="0" y="333"/>
                </a:lnTo>
                <a:cubicBezTo>
                  <a:pt x="0" y="326"/>
                  <a:pt x="2" y="321"/>
                  <a:pt x="6" y="317"/>
                </a:cubicBezTo>
                <a:cubicBezTo>
                  <a:pt x="11" y="313"/>
                  <a:pt x="16" y="311"/>
                  <a:pt x="22" y="311"/>
                </a:cubicBezTo>
                <a:lnTo>
                  <a:pt x="327" y="311"/>
                </a:lnTo>
                <a:cubicBezTo>
                  <a:pt x="284" y="311"/>
                  <a:pt x="248" y="296"/>
                  <a:pt x="217" y="265"/>
                </a:cubicBezTo>
                <a:cubicBezTo>
                  <a:pt x="187" y="235"/>
                  <a:pt x="172" y="199"/>
                  <a:pt x="172" y="156"/>
                </a:cubicBezTo>
                <a:cubicBezTo>
                  <a:pt x="172" y="113"/>
                  <a:pt x="187" y="76"/>
                  <a:pt x="217" y="46"/>
                </a:cubicBezTo>
                <a:cubicBezTo>
                  <a:pt x="248" y="15"/>
                  <a:pt x="284" y="0"/>
                  <a:pt x="327" y="0"/>
                </a:cubicBezTo>
                <a:cubicBezTo>
                  <a:pt x="377" y="0"/>
                  <a:pt x="415" y="18"/>
                  <a:pt x="444" y="54"/>
                </a:cubicBezTo>
                <a:lnTo>
                  <a:pt x="532" y="168"/>
                </a:lnTo>
                <a:lnTo>
                  <a:pt x="621" y="54"/>
                </a:lnTo>
                <a:cubicBezTo>
                  <a:pt x="649" y="18"/>
                  <a:pt x="688" y="0"/>
                  <a:pt x="737" y="0"/>
                </a:cubicBezTo>
                <a:cubicBezTo>
                  <a:pt x="780" y="0"/>
                  <a:pt x="817" y="15"/>
                  <a:pt x="847" y="46"/>
                </a:cubicBezTo>
                <a:cubicBezTo>
                  <a:pt x="878" y="76"/>
                  <a:pt x="893" y="113"/>
                  <a:pt x="893" y="156"/>
                </a:cubicBezTo>
                <a:cubicBezTo>
                  <a:pt x="893" y="199"/>
                  <a:pt x="878" y="234"/>
                  <a:pt x="847" y="265"/>
                </a:cubicBezTo>
                <a:cubicBezTo>
                  <a:pt x="817" y="295"/>
                  <a:pt x="780" y="311"/>
                  <a:pt x="737" y="311"/>
                </a:cubicBezTo>
                <a:lnTo>
                  <a:pt x="1042" y="311"/>
                </a:lnTo>
                <a:cubicBezTo>
                  <a:pt x="1049" y="311"/>
                  <a:pt x="1054" y="313"/>
                  <a:pt x="1058" y="317"/>
                </a:cubicBezTo>
                <a:cubicBezTo>
                  <a:pt x="1062" y="321"/>
                  <a:pt x="1064" y="326"/>
                  <a:pt x="1064" y="333"/>
                </a:cubicBezTo>
                <a:close/>
                <a:moveTo>
                  <a:pt x="327" y="222"/>
                </a:moveTo>
                <a:lnTo>
                  <a:pt x="462" y="222"/>
                </a:lnTo>
                <a:lnTo>
                  <a:pt x="375" y="110"/>
                </a:lnTo>
                <a:cubicBezTo>
                  <a:pt x="363" y="96"/>
                  <a:pt x="347" y="89"/>
                  <a:pt x="327" y="89"/>
                </a:cubicBezTo>
                <a:cubicBezTo>
                  <a:pt x="309" y="89"/>
                  <a:pt x="293" y="95"/>
                  <a:pt x="280" y="108"/>
                </a:cubicBezTo>
                <a:cubicBezTo>
                  <a:pt x="267" y="121"/>
                  <a:pt x="261" y="137"/>
                  <a:pt x="261" y="156"/>
                </a:cubicBezTo>
                <a:cubicBezTo>
                  <a:pt x="261" y="174"/>
                  <a:pt x="267" y="190"/>
                  <a:pt x="280" y="203"/>
                </a:cubicBezTo>
                <a:cubicBezTo>
                  <a:pt x="293" y="216"/>
                  <a:pt x="309" y="222"/>
                  <a:pt x="327" y="222"/>
                </a:cubicBezTo>
                <a:close/>
                <a:moveTo>
                  <a:pt x="643" y="807"/>
                </a:moveTo>
                <a:lnTo>
                  <a:pt x="643" y="768"/>
                </a:lnTo>
                <a:lnTo>
                  <a:pt x="643" y="444"/>
                </a:lnTo>
                <a:lnTo>
                  <a:pt x="643" y="311"/>
                </a:lnTo>
                <a:lnTo>
                  <a:pt x="421" y="311"/>
                </a:lnTo>
                <a:lnTo>
                  <a:pt x="421" y="444"/>
                </a:lnTo>
                <a:lnTo>
                  <a:pt x="421" y="768"/>
                </a:lnTo>
                <a:lnTo>
                  <a:pt x="421" y="807"/>
                </a:lnTo>
                <a:cubicBezTo>
                  <a:pt x="421" y="818"/>
                  <a:pt x="426" y="827"/>
                  <a:pt x="434" y="834"/>
                </a:cubicBezTo>
                <a:cubicBezTo>
                  <a:pt x="442" y="840"/>
                  <a:pt x="453" y="843"/>
                  <a:pt x="466" y="843"/>
                </a:cubicBezTo>
                <a:lnTo>
                  <a:pt x="599" y="843"/>
                </a:lnTo>
                <a:cubicBezTo>
                  <a:pt x="612" y="843"/>
                  <a:pt x="622" y="840"/>
                  <a:pt x="631" y="834"/>
                </a:cubicBezTo>
                <a:cubicBezTo>
                  <a:pt x="639" y="827"/>
                  <a:pt x="643" y="818"/>
                  <a:pt x="643" y="807"/>
                </a:cubicBezTo>
                <a:close/>
                <a:moveTo>
                  <a:pt x="785" y="203"/>
                </a:moveTo>
                <a:cubicBezTo>
                  <a:pt x="797" y="190"/>
                  <a:pt x="804" y="174"/>
                  <a:pt x="804" y="156"/>
                </a:cubicBezTo>
                <a:cubicBezTo>
                  <a:pt x="804" y="137"/>
                  <a:pt x="798" y="120"/>
                  <a:pt x="785" y="108"/>
                </a:cubicBezTo>
                <a:cubicBezTo>
                  <a:pt x="772" y="95"/>
                  <a:pt x="756" y="89"/>
                  <a:pt x="737" y="89"/>
                </a:cubicBezTo>
                <a:cubicBezTo>
                  <a:pt x="718" y="89"/>
                  <a:pt x="702" y="96"/>
                  <a:pt x="690" y="110"/>
                </a:cubicBezTo>
                <a:lnTo>
                  <a:pt x="603" y="222"/>
                </a:lnTo>
                <a:lnTo>
                  <a:pt x="737" y="222"/>
                </a:lnTo>
                <a:cubicBezTo>
                  <a:pt x="756" y="222"/>
                  <a:pt x="772" y="216"/>
                  <a:pt x="785" y="20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3" name="Freeform 102">
            <a:extLst>
              <a:ext uri="{FF2B5EF4-FFF2-40B4-BE49-F238E27FC236}">
                <a16:creationId xmlns:a16="http://schemas.microsoft.com/office/drawing/2014/main" id="{265966D1-39B4-CB27-3A71-BF2F9813AE1D}"/>
              </a:ext>
            </a:extLst>
          </p:cNvPr>
          <p:cNvSpPr>
            <a:spLocks noChangeArrowheads="1"/>
          </p:cNvSpPr>
          <p:nvPr/>
        </p:nvSpPr>
        <p:spPr bwMode="auto">
          <a:xfrm>
            <a:off x="15193169" y="3446462"/>
            <a:ext cx="447675" cy="352425"/>
          </a:xfrm>
          <a:custGeom>
            <a:avLst/>
            <a:gdLst>
              <a:gd name="T0" fmla="*/ 447315 w 1242"/>
              <a:gd name="T1" fmla="*/ 94509 h 977"/>
              <a:gd name="T2" fmla="*/ 442268 w 1242"/>
              <a:gd name="T3" fmla="*/ 142846 h 977"/>
              <a:gd name="T4" fmla="*/ 396492 w 1242"/>
              <a:gd name="T5" fmla="*/ 238437 h 977"/>
              <a:gd name="T6" fmla="*/ 307101 w 1242"/>
              <a:gd name="T7" fmla="*/ 305531 h 977"/>
              <a:gd name="T8" fmla="*/ 197525 w 1242"/>
              <a:gd name="T9" fmla="*/ 332585 h 977"/>
              <a:gd name="T10" fmla="*/ 126156 w 1242"/>
              <a:gd name="T11" fmla="*/ 320681 h 977"/>
              <a:gd name="T12" fmla="*/ 104169 w 1242"/>
              <a:gd name="T13" fmla="*/ 310221 h 977"/>
              <a:gd name="T14" fmla="*/ 80380 w 1242"/>
              <a:gd name="T15" fmla="*/ 300842 h 977"/>
              <a:gd name="T16" fmla="*/ 70287 w 1242"/>
              <a:gd name="T17" fmla="*/ 308778 h 977"/>
              <a:gd name="T18" fmla="*/ 59113 w 1242"/>
              <a:gd name="T19" fmla="*/ 326453 h 977"/>
              <a:gd name="T20" fmla="*/ 46137 w 1242"/>
              <a:gd name="T21" fmla="*/ 344128 h 977"/>
              <a:gd name="T22" fmla="*/ 30998 w 1242"/>
              <a:gd name="T23" fmla="*/ 352064 h 977"/>
              <a:gd name="T24" fmla="*/ 18383 w 1242"/>
              <a:gd name="T25" fmla="*/ 349179 h 977"/>
              <a:gd name="T26" fmla="*/ 10453 w 1242"/>
              <a:gd name="T27" fmla="*/ 343046 h 977"/>
              <a:gd name="T28" fmla="*/ 3965 w 1242"/>
              <a:gd name="T29" fmla="*/ 332585 h 977"/>
              <a:gd name="T30" fmla="*/ 2523 w 1242"/>
              <a:gd name="T31" fmla="*/ 330060 h 977"/>
              <a:gd name="T32" fmla="*/ 1081 w 1242"/>
              <a:gd name="T33" fmla="*/ 327535 h 977"/>
              <a:gd name="T34" fmla="*/ 360 w 1242"/>
              <a:gd name="T35" fmla="*/ 325010 h 977"/>
              <a:gd name="T36" fmla="*/ 0 w 1242"/>
              <a:gd name="T37" fmla="*/ 321764 h 977"/>
              <a:gd name="T38" fmla="*/ 7569 w 1242"/>
              <a:gd name="T39" fmla="*/ 303367 h 977"/>
              <a:gd name="T40" fmla="*/ 24510 w 1242"/>
              <a:gd name="T41" fmla="*/ 287134 h 977"/>
              <a:gd name="T42" fmla="*/ 41451 w 1242"/>
              <a:gd name="T43" fmla="*/ 273066 h 977"/>
              <a:gd name="T44" fmla="*/ 49381 w 1242"/>
              <a:gd name="T45" fmla="*/ 260802 h 977"/>
              <a:gd name="T46" fmla="*/ 45777 w 1242"/>
              <a:gd name="T47" fmla="*/ 251423 h 977"/>
              <a:gd name="T48" fmla="*/ 41812 w 1242"/>
              <a:gd name="T49" fmla="*/ 240601 h 977"/>
              <a:gd name="T50" fmla="*/ 39649 w 1242"/>
              <a:gd name="T51" fmla="*/ 214629 h 977"/>
              <a:gd name="T52" fmla="*/ 50463 w 1242"/>
              <a:gd name="T53" fmla="*/ 159439 h 977"/>
              <a:gd name="T54" fmla="*/ 80019 w 1242"/>
              <a:gd name="T55" fmla="*/ 113267 h 977"/>
              <a:gd name="T56" fmla="*/ 122912 w 1242"/>
              <a:gd name="T57" fmla="*/ 78637 h 977"/>
              <a:gd name="T58" fmla="*/ 173735 w 1242"/>
              <a:gd name="T59" fmla="*/ 54830 h 977"/>
              <a:gd name="T60" fmla="*/ 209780 w 1242"/>
              <a:gd name="T61" fmla="*/ 48337 h 977"/>
              <a:gd name="T62" fmla="*/ 254836 w 1242"/>
              <a:gd name="T63" fmla="*/ 46172 h 977"/>
              <a:gd name="T64" fmla="*/ 299171 w 1242"/>
              <a:gd name="T65" fmla="*/ 44729 h 977"/>
              <a:gd name="T66" fmla="*/ 340262 w 1242"/>
              <a:gd name="T67" fmla="*/ 38597 h 977"/>
              <a:gd name="T68" fmla="*/ 368377 w 1242"/>
              <a:gd name="T69" fmla="*/ 24529 h 977"/>
              <a:gd name="T70" fmla="*/ 375946 w 1242"/>
              <a:gd name="T71" fmla="*/ 17315 h 977"/>
              <a:gd name="T72" fmla="*/ 383155 w 1242"/>
              <a:gd name="T73" fmla="*/ 10100 h 977"/>
              <a:gd name="T74" fmla="*/ 390004 w 1242"/>
              <a:gd name="T75" fmla="*/ 5050 h 977"/>
              <a:gd name="T76" fmla="*/ 399015 w 1242"/>
              <a:gd name="T77" fmla="*/ 1082 h 977"/>
              <a:gd name="T78" fmla="*/ 409828 w 1242"/>
              <a:gd name="T79" fmla="*/ 0 h 977"/>
              <a:gd name="T80" fmla="*/ 427490 w 1242"/>
              <a:gd name="T81" fmla="*/ 11543 h 977"/>
              <a:gd name="T82" fmla="*/ 439385 w 1242"/>
              <a:gd name="T83" fmla="*/ 39679 h 977"/>
              <a:gd name="T84" fmla="*/ 445512 w 1242"/>
              <a:gd name="T85" fmla="*/ 70341 h 977"/>
              <a:gd name="T86" fmla="*/ 447315 w 1242"/>
              <a:gd name="T87" fmla="*/ 94509 h 977"/>
              <a:gd name="T88" fmla="*/ 314670 w 1242"/>
              <a:gd name="T89" fmla="*/ 155110 h 977"/>
              <a:gd name="T90" fmla="*/ 319716 w 1242"/>
              <a:gd name="T91" fmla="*/ 143928 h 977"/>
              <a:gd name="T92" fmla="*/ 314670 w 1242"/>
              <a:gd name="T93" fmla="*/ 132746 h 977"/>
              <a:gd name="T94" fmla="*/ 303496 w 1242"/>
              <a:gd name="T95" fmla="*/ 128056 h 977"/>
              <a:gd name="T96" fmla="*/ 224198 w 1242"/>
              <a:gd name="T97" fmla="*/ 140321 h 977"/>
              <a:gd name="T98" fmla="*/ 159318 w 1242"/>
              <a:gd name="T99" fmla="*/ 173868 h 977"/>
              <a:gd name="T100" fmla="*/ 100565 w 1242"/>
              <a:gd name="T101" fmla="*/ 228697 h 977"/>
              <a:gd name="T102" fmla="*/ 95879 w 1242"/>
              <a:gd name="T103" fmla="*/ 239880 h 977"/>
              <a:gd name="T104" fmla="*/ 100565 w 1242"/>
              <a:gd name="T105" fmla="*/ 251062 h 977"/>
              <a:gd name="T106" fmla="*/ 111739 w 1242"/>
              <a:gd name="T107" fmla="*/ 256112 h 977"/>
              <a:gd name="T108" fmla="*/ 122912 w 1242"/>
              <a:gd name="T109" fmla="*/ 251062 h 977"/>
              <a:gd name="T110" fmla="*/ 141295 w 1242"/>
              <a:gd name="T111" fmla="*/ 233387 h 977"/>
              <a:gd name="T112" fmla="*/ 158236 w 1242"/>
              <a:gd name="T113" fmla="*/ 216794 h 977"/>
              <a:gd name="T114" fmla="*/ 225279 w 1242"/>
              <a:gd name="T115" fmla="*/ 172786 h 977"/>
              <a:gd name="T116" fmla="*/ 303496 w 1242"/>
              <a:gd name="T117" fmla="*/ 159800 h 977"/>
              <a:gd name="T118" fmla="*/ 314670 w 1242"/>
              <a:gd name="T119" fmla="*/ 155110 h 97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42" h="977">
                <a:moveTo>
                  <a:pt x="1241" y="262"/>
                </a:moveTo>
                <a:cubicBezTo>
                  <a:pt x="1241" y="306"/>
                  <a:pt x="1237" y="350"/>
                  <a:pt x="1227" y="396"/>
                </a:cubicBezTo>
                <a:cubicBezTo>
                  <a:pt x="1206" y="499"/>
                  <a:pt x="1164" y="588"/>
                  <a:pt x="1100" y="661"/>
                </a:cubicBezTo>
                <a:cubicBezTo>
                  <a:pt x="1036" y="734"/>
                  <a:pt x="953" y="796"/>
                  <a:pt x="852" y="847"/>
                </a:cubicBezTo>
                <a:cubicBezTo>
                  <a:pt x="753" y="897"/>
                  <a:pt x="652" y="922"/>
                  <a:pt x="548" y="922"/>
                </a:cubicBezTo>
                <a:cubicBezTo>
                  <a:pt x="480" y="922"/>
                  <a:pt x="414" y="911"/>
                  <a:pt x="350" y="889"/>
                </a:cubicBezTo>
                <a:cubicBezTo>
                  <a:pt x="343" y="887"/>
                  <a:pt x="323" y="877"/>
                  <a:pt x="289" y="860"/>
                </a:cubicBezTo>
                <a:cubicBezTo>
                  <a:pt x="256" y="843"/>
                  <a:pt x="233" y="834"/>
                  <a:pt x="223" y="834"/>
                </a:cubicBezTo>
                <a:cubicBezTo>
                  <a:pt x="215" y="834"/>
                  <a:pt x="206" y="842"/>
                  <a:pt x="195" y="856"/>
                </a:cubicBezTo>
                <a:cubicBezTo>
                  <a:pt x="184" y="871"/>
                  <a:pt x="174" y="887"/>
                  <a:pt x="164" y="905"/>
                </a:cubicBezTo>
                <a:cubicBezTo>
                  <a:pt x="154" y="923"/>
                  <a:pt x="142" y="939"/>
                  <a:pt x="128" y="954"/>
                </a:cubicBezTo>
                <a:cubicBezTo>
                  <a:pt x="113" y="968"/>
                  <a:pt x="100" y="976"/>
                  <a:pt x="86" y="976"/>
                </a:cubicBezTo>
                <a:cubicBezTo>
                  <a:pt x="72" y="976"/>
                  <a:pt x="61" y="973"/>
                  <a:pt x="51" y="968"/>
                </a:cubicBezTo>
                <a:cubicBezTo>
                  <a:pt x="41" y="963"/>
                  <a:pt x="34" y="957"/>
                  <a:pt x="29" y="951"/>
                </a:cubicBezTo>
                <a:cubicBezTo>
                  <a:pt x="25" y="945"/>
                  <a:pt x="19" y="936"/>
                  <a:pt x="11" y="922"/>
                </a:cubicBezTo>
                <a:cubicBezTo>
                  <a:pt x="10" y="921"/>
                  <a:pt x="8" y="918"/>
                  <a:pt x="7" y="915"/>
                </a:cubicBezTo>
                <a:cubicBezTo>
                  <a:pt x="5" y="912"/>
                  <a:pt x="4" y="909"/>
                  <a:pt x="3" y="908"/>
                </a:cubicBezTo>
                <a:cubicBezTo>
                  <a:pt x="3" y="906"/>
                  <a:pt x="1" y="904"/>
                  <a:pt x="1" y="901"/>
                </a:cubicBezTo>
                <a:cubicBezTo>
                  <a:pt x="0" y="898"/>
                  <a:pt x="0" y="895"/>
                  <a:pt x="0" y="892"/>
                </a:cubicBezTo>
                <a:cubicBezTo>
                  <a:pt x="0" y="876"/>
                  <a:pt x="7" y="859"/>
                  <a:pt x="21" y="841"/>
                </a:cubicBezTo>
                <a:cubicBezTo>
                  <a:pt x="35" y="823"/>
                  <a:pt x="51" y="808"/>
                  <a:pt x="68" y="796"/>
                </a:cubicBezTo>
                <a:cubicBezTo>
                  <a:pt x="85" y="783"/>
                  <a:pt x="101" y="770"/>
                  <a:pt x="115" y="757"/>
                </a:cubicBezTo>
                <a:cubicBezTo>
                  <a:pt x="130" y="743"/>
                  <a:pt x="137" y="732"/>
                  <a:pt x="137" y="723"/>
                </a:cubicBezTo>
                <a:cubicBezTo>
                  <a:pt x="137" y="722"/>
                  <a:pt x="134" y="713"/>
                  <a:pt x="127" y="697"/>
                </a:cubicBezTo>
                <a:cubicBezTo>
                  <a:pt x="121" y="681"/>
                  <a:pt x="117" y="671"/>
                  <a:pt x="116" y="667"/>
                </a:cubicBezTo>
                <a:cubicBezTo>
                  <a:pt x="112" y="643"/>
                  <a:pt x="110" y="619"/>
                  <a:pt x="110" y="595"/>
                </a:cubicBezTo>
                <a:cubicBezTo>
                  <a:pt x="110" y="541"/>
                  <a:pt x="120" y="491"/>
                  <a:pt x="140" y="442"/>
                </a:cubicBezTo>
                <a:cubicBezTo>
                  <a:pt x="160" y="394"/>
                  <a:pt x="188" y="351"/>
                  <a:pt x="222" y="314"/>
                </a:cubicBezTo>
                <a:cubicBezTo>
                  <a:pt x="257" y="278"/>
                  <a:pt x="297" y="245"/>
                  <a:pt x="341" y="218"/>
                </a:cubicBezTo>
                <a:cubicBezTo>
                  <a:pt x="384" y="190"/>
                  <a:pt x="432" y="168"/>
                  <a:pt x="482" y="152"/>
                </a:cubicBezTo>
                <a:cubicBezTo>
                  <a:pt x="507" y="143"/>
                  <a:pt x="541" y="138"/>
                  <a:pt x="582" y="134"/>
                </a:cubicBezTo>
                <a:cubicBezTo>
                  <a:pt x="624" y="131"/>
                  <a:pt x="665" y="129"/>
                  <a:pt x="707" y="128"/>
                </a:cubicBezTo>
                <a:cubicBezTo>
                  <a:pt x="748" y="127"/>
                  <a:pt x="789" y="126"/>
                  <a:pt x="830" y="124"/>
                </a:cubicBezTo>
                <a:cubicBezTo>
                  <a:pt x="872" y="122"/>
                  <a:pt x="910" y="116"/>
                  <a:pt x="944" y="107"/>
                </a:cubicBezTo>
                <a:cubicBezTo>
                  <a:pt x="979" y="98"/>
                  <a:pt x="1004" y="85"/>
                  <a:pt x="1022" y="68"/>
                </a:cubicBezTo>
                <a:cubicBezTo>
                  <a:pt x="1027" y="63"/>
                  <a:pt x="1034" y="57"/>
                  <a:pt x="1043" y="48"/>
                </a:cubicBezTo>
                <a:cubicBezTo>
                  <a:pt x="1052" y="39"/>
                  <a:pt x="1059" y="32"/>
                  <a:pt x="1063" y="28"/>
                </a:cubicBezTo>
                <a:cubicBezTo>
                  <a:pt x="1068" y="24"/>
                  <a:pt x="1074" y="19"/>
                  <a:pt x="1082" y="14"/>
                </a:cubicBezTo>
                <a:cubicBezTo>
                  <a:pt x="1090" y="8"/>
                  <a:pt x="1098" y="5"/>
                  <a:pt x="1107" y="3"/>
                </a:cubicBezTo>
                <a:cubicBezTo>
                  <a:pt x="1116" y="1"/>
                  <a:pt x="1126" y="0"/>
                  <a:pt x="1137" y="0"/>
                </a:cubicBezTo>
                <a:cubicBezTo>
                  <a:pt x="1155" y="0"/>
                  <a:pt x="1172" y="11"/>
                  <a:pt x="1186" y="32"/>
                </a:cubicBezTo>
                <a:cubicBezTo>
                  <a:pt x="1201" y="53"/>
                  <a:pt x="1212" y="79"/>
                  <a:pt x="1219" y="110"/>
                </a:cubicBezTo>
                <a:cubicBezTo>
                  <a:pt x="1227" y="140"/>
                  <a:pt x="1232" y="169"/>
                  <a:pt x="1236" y="195"/>
                </a:cubicBezTo>
                <a:cubicBezTo>
                  <a:pt x="1239" y="222"/>
                  <a:pt x="1241" y="244"/>
                  <a:pt x="1241" y="262"/>
                </a:cubicBezTo>
                <a:close/>
                <a:moveTo>
                  <a:pt x="873" y="430"/>
                </a:moveTo>
                <a:cubicBezTo>
                  <a:pt x="882" y="421"/>
                  <a:pt x="887" y="411"/>
                  <a:pt x="887" y="399"/>
                </a:cubicBezTo>
                <a:cubicBezTo>
                  <a:pt x="887" y="387"/>
                  <a:pt x="882" y="377"/>
                  <a:pt x="873" y="368"/>
                </a:cubicBezTo>
                <a:cubicBezTo>
                  <a:pt x="865" y="359"/>
                  <a:pt x="854" y="355"/>
                  <a:pt x="842" y="355"/>
                </a:cubicBezTo>
                <a:cubicBezTo>
                  <a:pt x="763" y="355"/>
                  <a:pt x="689" y="366"/>
                  <a:pt x="622" y="389"/>
                </a:cubicBezTo>
                <a:cubicBezTo>
                  <a:pt x="554" y="412"/>
                  <a:pt x="494" y="443"/>
                  <a:pt x="442" y="482"/>
                </a:cubicBezTo>
                <a:cubicBezTo>
                  <a:pt x="390" y="521"/>
                  <a:pt x="335" y="572"/>
                  <a:pt x="279" y="634"/>
                </a:cubicBezTo>
                <a:cubicBezTo>
                  <a:pt x="270" y="644"/>
                  <a:pt x="266" y="654"/>
                  <a:pt x="266" y="665"/>
                </a:cubicBezTo>
                <a:cubicBezTo>
                  <a:pt x="266" y="677"/>
                  <a:pt x="270" y="688"/>
                  <a:pt x="279" y="696"/>
                </a:cubicBezTo>
                <a:cubicBezTo>
                  <a:pt x="288" y="705"/>
                  <a:pt x="298" y="710"/>
                  <a:pt x="310" y="710"/>
                </a:cubicBezTo>
                <a:cubicBezTo>
                  <a:pt x="321" y="710"/>
                  <a:pt x="331" y="705"/>
                  <a:pt x="341" y="696"/>
                </a:cubicBezTo>
                <a:cubicBezTo>
                  <a:pt x="354" y="685"/>
                  <a:pt x="371" y="669"/>
                  <a:pt x="392" y="647"/>
                </a:cubicBezTo>
                <a:cubicBezTo>
                  <a:pt x="414" y="625"/>
                  <a:pt x="430" y="610"/>
                  <a:pt x="439" y="601"/>
                </a:cubicBezTo>
                <a:cubicBezTo>
                  <a:pt x="502" y="544"/>
                  <a:pt x="564" y="504"/>
                  <a:pt x="625" y="479"/>
                </a:cubicBezTo>
                <a:cubicBezTo>
                  <a:pt x="686" y="455"/>
                  <a:pt x="758" y="443"/>
                  <a:pt x="842" y="443"/>
                </a:cubicBezTo>
                <a:cubicBezTo>
                  <a:pt x="854" y="443"/>
                  <a:pt x="865" y="439"/>
                  <a:pt x="873" y="43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4" name="Freeform 103">
            <a:extLst>
              <a:ext uri="{FF2B5EF4-FFF2-40B4-BE49-F238E27FC236}">
                <a16:creationId xmlns:a16="http://schemas.microsoft.com/office/drawing/2014/main" id="{204D630E-E11B-0866-B28F-EFDCE6E8E090}"/>
              </a:ext>
            </a:extLst>
          </p:cNvPr>
          <p:cNvSpPr>
            <a:spLocks noChangeArrowheads="1"/>
          </p:cNvSpPr>
          <p:nvPr/>
        </p:nvSpPr>
        <p:spPr bwMode="auto">
          <a:xfrm>
            <a:off x="15921831" y="3413125"/>
            <a:ext cx="350838" cy="447675"/>
          </a:xfrm>
          <a:custGeom>
            <a:avLst/>
            <a:gdLst>
              <a:gd name="T0" fmla="*/ 350479 w 976"/>
              <a:gd name="T1" fmla="*/ 423184 h 1243"/>
              <a:gd name="T2" fmla="*/ 350479 w 976"/>
              <a:gd name="T3" fmla="*/ 439391 h 1243"/>
              <a:gd name="T4" fmla="*/ 348322 w 976"/>
              <a:gd name="T5" fmla="*/ 444794 h 1243"/>
              <a:gd name="T6" fmla="*/ 342570 w 976"/>
              <a:gd name="T7" fmla="*/ 447315 h 1243"/>
              <a:gd name="T8" fmla="*/ 7908 w 976"/>
              <a:gd name="T9" fmla="*/ 447315 h 1243"/>
              <a:gd name="T10" fmla="*/ 2157 w 976"/>
              <a:gd name="T11" fmla="*/ 444794 h 1243"/>
              <a:gd name="T12" fmla="*/ 0 w 976"/>
              <a:gd name="T13" fmla="*/ 439391 h 1243"/>
              <a:gd name="T14" fmla="*/ 0 w 976"/>
              <a:gd name="T15" fmla="*/ 423184 h 1243"/>
              <a:gd name="T16" fmla="*/ 2157 w 976"/>
              <a:gd name="T17" fmla="*/ 417782 h 1243"/>
              <a:gd name="T18" fmla="*/ 7908 w 976"/>
              <a:gd name="T19" fmla="*/ 415261 h 1243"/>
              <a:gd name="T20" fmla="*/ 342570 w 976"/>
              <a:gd name="T21" fmla="*/ 415261 h 1243"/>
              <a:gd name="T22" fmla="*/ 348322 w 976"/>
              <a:gd name="T23" fmla="*/ 417782 h 1243"/>
              <a:gd name="T24" fmla="*/ 350479 w 976"/>
              <a:gd name="T25" fmla="*/ 423184 h 1243"/>
              <a:gd name="T26" fmla="*/ 286853 w 976"/>
              <a:gd name="T27" fmla="*/ 159910 h 1243"/>
              <a:gd name="T28" fmla="*/ 280742 w 976"/>
              <a:gd name="T29" fmla="*/ 195925 h 1243"/>
              <a:gd name="T30" fmla="*/ 264926 w 976"/>
              <a:gd name="T31" fmla="*/ 223657 h 1243"/>
              <a:gd name="T32" fmla="*/ 242998 w 976"/>
              <a:gd name="T33" fmla="*/ 245627 h 1243"/>
              <a:gd name="T34" fmla="*/ 218914 w 976"/>
              <a:gd name="T35" fmla="*/ 265075 h 1243"/>
              <a:gd name="T36" fmla="*/ 197346 w 976"/>
              <a:gd name="T37" fmla="*/ 283083 h 1243"/>
              <a:gd name="T38" fmla="*/ 181530 w 976"/>
              <a:gd name="T39" fmla="*/ 303612 h 1243"/>
              <a:gd name="T40" fmla="*/ 175419 w 976"/>
              <a:gd name="T41" fmla="*/ 327383 h 1243"/>
              <a:gd name="T42" fmla="*/ 191954 w 976"/>
              <a:gd name="T43" fmla="*/ 383567 h 1243"/>
              <a:gd name="T44" fmla="*/ 190876 w 976"/>
              <a:gd name="T45" fmla="*/ 383207 h 1243"/>
              <a:gd name="T46" fmla="*/ 191235 w 976"/>
              <a:gd name="T47" fmla="*/ 383567 h 1243"/>
              <a:gd name="T48" fmla="*/ 151335 w 976"/>
              <a:gd name="T49" fmla="*/ 362678 h 1243"/>
              <a:gd name="T50" fmla="*/ 116826 w 976"/>
              <a:gd name="T51" fmla="*/ 337827 h 1243"/>
              <a:gd name="T52" fmla="*/ 88428 w 976"/>
              <a:gd name="T53" fmla="*/ 307214 h 1243"/>
              <a:gd name="T54" fmla="*/ 70455 w 976"/>
              <a:gd name="T55" fmla="*/ 269758 h 1243"/>
              <a:gd name="T56" fmla="*/ 63625 w 976"/>
              <a:gd name="T57" fmla="*/ 223657 h 1243"/>
              <a:gd name="T58" fmla="*/ 69736 w 976"/>
              <a:gd name="T59" fmla="*/ 187642 h 1243"/>
              <a:gd name="T60" fmla="*/ 85553 w 976"/>
              <a:gd name="T61" fmla="*/ 159549 h 1243"/>
              <a:gd name="T62" fmla="*/ 107480 w 976"/>
              <a:gd name="T63" fmla="*/ 137580 h 1243"/>
              <a:gd name="T64" fmla="*/ 131564 w 976"/>
              <a:gd name="T65" fmla="*/ 118492 h 1243"/>
              <a:gd name="T66" fmla="*/ 153132 w 976"/>
              <a:gd name="T67" fmla="*/ 100484 h 1243"/>
              <a:gd name="T68" fmla="*/ 169308 w 976"/>
              <a:gd name="T69" fmla="*/ 79955 h 1243"/>
              <a:gd name="T70" fmla="*/ 175060 w 976"/>
              <a:gd name="T71" fmla="*/ 55824 h 1243"/>
              <a:gd name="T72" fmla="*/ 158884 w 976"/>
              <a:gd name="T73" fmla="*/ 0 h 1243"/>
              <a:gd name="T74" fmla="*/ 159603 w 976"/>
              <a:gd name="T75" fmla="*/ 360 h 1243"/>
              <a:gd name="T76" fmla="*/ 159243 w 976"/>
              <a:gd name="T77" fmla="*/ 0 h 1243"/>
              <a:gd name="T78" fmla="*/ 199144 w 976"/>
              <a:gd name="T79" fmla="*/ 20889 h 1243"/>
              <a:gd name="T80" fmla="*/ 233652 w 976"/>
              <a:gd name="T81" fmla="*/ 45740 h 1243"/>
              <a:gd name="T82" fmla="*/ 262050 w 976"/>
              <a:gd name="T83" fmla="*/ 76353 h 1243"/>
              <a:gd name="T84" fmla="*/ 280023 w 976"/>
              <a:gd name="T85" fmla="*/ 113810 h 1243"/>
              <a:gd name="T86" fmla="*/ 286853 w 976"/>
              <a:gd name="T87" fmla="*/ 159910 h 12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76" h="1243">
                <a:moveTo>
                  <a:pt x="975" y="1175"/>
                </a:moveTo>
                <a:lnTo>
                  <a:pt x="975" y="1220"/>
                </a:lnTo>
                <a:cubicBezTo>
                  <a:pt x="975" y="1226"/>
                  <a:pt x="974" y="1230"/>
                  <a:pt x="969" y="1235"/>
                </a:cubicBezTo>
                <a:cubicBezTo>
                  <a:pt x="965" y="1239"/>
                  <a:pt x="959" y="1242"/>
                  <a:pt x="953" y="1242"/>
                </a:cubicBezTo>
                <a:lnTo>
                  <a:pt x="22" y="1242"/>
                </a:lnTo>
                <a:cubicBezTo>
                  <a:pt x="16" y="1242"/>
                  <a:pt x="11" y="1240"/>
                  <a:pt x="6" y="1235"/>
                </a:cubicBezTo>
                <a:cubicBezTo>
                  <a:pt x="2" y="1231"/>
                  <a:pt x="0" y="1226"/>
                  <a:pt x="0" y="1220"/>
                </a:cubicBezTo>
                <a:lnTo>
                  <a:pt x="0" y="1175"/>
                </a:lnTo>
                <a:cubicBezTo>
                  <a:pt x="0" y="1169"/>
                  <a:pt x="2" y="1164"/>
                  <a:pt x="6" y="1160"/>
                </a:cubicBezTo>
                <a:cubicBezTo>
                  <a:pt x="11" y="1155"/>
                  <a:pt x="16" y="1153"/>
                  <a:pt x="22" y="1153"/>
                </a:cubicBezTo>
                <a:lnTo>
                  <a:pt x="953" y="1153"/>
                </a:lnTo>
                <a:cubicBezTo>
                  <a:pt x="959" y="1153"/>
                  <a:pt x="964" y="1155"/>
                  <a:pt x="969" y="1160"/>
                </a:cubicBezTo>
                <a:cubicBezTo>
                  <a:pt x="973" y="1164"/>
                  <a:pt x="975" y="1169"/>
                  <a:pt x="975" y="1175"/>
                </a:cubicBezTo>
                <a:close/>
                <a:moveTo>
                  <a:pt x="798" y="444"/>
                </a:moveTo>
                <a:cubicBezTo>
                  <a:pt x="798" y="480"/>
                  <a:pt x="792" y="513"/>
                  <a:pt x="781" y="544"/>
                </a:cubicBezTo>
                <a:cubicBezTo>
                  <a:pt x="770" y="574"/>
                  <a:pt x="756" y="599"/>
                  <a:pt x="737" y="621"/>
                </a:cubicBezTo>
                <a:cubicBezTo>
                  <a:pt x="719" y="642"/>
                  <a:pt x="698" y="663"/>
                  <a:pt x="676" y="682"/>
                </a:cubicBezTo>
                <a:cubicBezTo>
                  <a:pt x="654" y="702"/>
                  <a:pt x="632" y="720"/>
                  <a:pt x="609" y="736"/>
                </a:cubicBezTo>
                <a:cubicBezTo>
                  <a:pt x="587" y="753"/>
                  <a:pt x="567" y="769"/>
                  <a:pt x="549" y="786"/>
                </a:cubicBezTo>
                <a:cubicBezTo>
                  <a:pt x="531" y="803"/>
                  <a:pt x="516" y="822"/>
                  <a:pt x="505" y="843"/>
                </a:cubicBezTo>
                <a:cubicBezTo>
                  <a:pt x="493" y="864"/>
                  <a:pt x="488" y="886"/>
                  <a:pt x="488" y="909"/>
                </a:cubicBezTo>
                <a:cubicBezTo>
                  <a:pt x="488" y="954"/>
                  <a:pt x="503" y="1006"/>
                  <a:pt x="534" y="1065"/>
                </a:cubicBezTo>
                <a:lnTo>
                  <a:pt x="531" y="1064"/>
                </a:lnTo>
                <a:lnTo>
                  <a:pt x="532" y="1065"/>
                </a:lnTo>
                <a:cubicBezTo>
                  <a:pt x="490" y="1046"/>
                  <a:pt x="453" y="1027"/>
                  <a:pt x="421" y="1007"/>
                </a:cubicBezTo>
                <a:cubicBezTo>
                  <a:pt x="389" y="988"/>
                  <a:pt x="357" y="965"/>
                  <a:pt x="325" y="938"/>
                </a:cubicBezTo>
                <a:cubicBezTo>
                  <a:pt x="293" y="911"/>
                  <a:pt x="267" y="883"/>
                  <a:pt x="246" y="853"/>
                </a:cubicBezTo>
                <a:cubicBezTo>
                  <a:pt x="226" y="823"/>
                  <a:pt x="209" y="788"/>
                  <a:pt x="196" y="749"/>
                </a:cubicBezTo>
                <a:cubicBezTo>
                  <a:pt x="183" y="709"/>
                  <a:pt x="177" y="666"/>
                  <a:pt x="177" y="621"/>
                </a:cubicBezTo>
                <a:cubicBezTo>
                  <a:pt x="177" y="585"/>
                  <a:pt x="183" y="552"/>
                  <a:pt x="194" y="521"/>
                </a:cubicBezTo>
                <a:cubicBezTo>
                  <a:pt x="205" y="491"/>
                  <a:pt x="220" y="465"/>
                  <a:pt x="238" y="443"/>
                </a:cubicBezTo>
                <a:cubicBezTo>
                  <a:pt x="257" y="422"/>
                  <a:pt x="277" y="402"/>
                  <a:pt x="299" y="382"/>
                </a:cubicBezTo>
                <a:cubicBezTo>
                  <a:pt x="321" y="363"/>
                  <a:pt x="343" y="345"/>
                  <a:pt x="366" y="329"/>
                </a:cubicBezTo>
                <a:cubicBezTo>
                  <a:pt x="388" y="312"/>
                  <a:pt x="408" y="295"/>
                  <a:pt x="426" y="279"/>
                </a:cubicBezTo>
                <a:cubicBezTo>
                  <a:pt x="444" y="262"/>
                  <a:pt x="459" y="243"/>
                  <a:pt x="471" y="222"/>
                </a:cubicBezTo>
                <a:cubicBezTo>
                  <a:pt x="482" y="201"/>
                  <a:pt x="487" y="179"/>
                  <a:pt x="487" y="155"/>
                </a:cubicBezTo>
                <a:cubicBezTo>
                  <a:pt x="487" y="112"/>
                  <a:pt x="472" y="60"/>
                  <a:pt x="442" y="0"/>
                </a:cubicBezTo>
                <a:lnTo>
                  <a:pt x="444" y="1"/>
                </a:lnTo>
                <a:lnTo>
                  <a:pt x="443" y="0"/>
                </a:lnTo>
                <a:cubicBezTo>
                  <a:pt x="485" y="19"/>
                  <a:pt x="522" y="38"/>
                  <a:pt x="554" y="58"/>
                </a:cubicBezTo>
                <a:cubicBezTo>
                  <a:pt x="586" y="77"/>
                  <a:pt x="618" y="100"/>
                  <a:pt x="650" y="127"/>
                </a:cubicBezTo>
                <a:cubicBezTo>
                  <a:pt x="682" y="154"/>
                  <a:pt x="708" y="182"/>
                  <a:pt x="729" y="212"/>
                </a:cubicBezTo>
                <a:cubicBezTo>
                  <a:pt x="749" y="242"/>
                  <a:pt x="766" y="277"/>
                  <a:pt x="779" y="316"/>
                </a:cubicBezTo>
                <a:cubicBezTo>
                  <a:pt x="792" y="356"/>
                  <a:pt x="798" y="398"/>
                  <a:pt x="798" y="44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5" name="Freeform 104">
            <a:extLst>
              <a:ext uri="{FF2B5EF4-FFF2-40B4-BE49-F238E27FC236}">
                <a16:creationId xmlns:a16="http://schemas.microsoft.com/office/drawing/2014/main" id="{CE92EC95-9AE0-1ADC-625A-398D28363DBF}"/>
              </a:ext>
            </a:extLst>
          </p:cNvPr>
          <p:cNvSpPr>
            <a:spLocks noChangeArrowheads="1"/>
          </p:cNvSpPr>
          <p:nvPr/>
        </p:nvSpPr>
        <p:spPr bwMode="auto">
          <a:xfrm>
            <a:off x="16555244" y="3509962"/>
            <a:ext cx="447675" cy="287338"/>
          </a:xfrm>
          <a:custGeom>
            <a:avLst/>
            <a:gdLst>
              <a:gd name="T0" fmla="*/ 447315 w 1242"/>
              <a:gd name="T1" fmla="*/ 143310 h 800"/>
              <a:gd name="T2" fmla="*/ 442629 w 1242"/>
              <a:gd name="T3" fmla="*/ 160550 h 800"/>
              <a:gd name="T4" fmla="*/ 348552 w 1242"/>
              <a:gd name="T5" fmla="*/ 252498 h 800"/>
              <a:gd name="T6" fmla="*/ 223477 w 1242"/>
              <a:gd name="T7" fmla="*/ 286979 h 800"/>
              <a:gd name="T8" fmla="*/ 98762 w 1242"/>
              <a:gd name="T9" fmla="*/ 252139 h 800"/>
              <a:gd name="T10" fmla="*/ 4686 w 1242"/>
              <a:gd name="T11" fmla="*/ 160550 h 800"/>
              <a:gd name="T12" fmla="*/ 0 w 1242"/>
              <a:gd name="T13" fmla="*/ 143310 h 800"/>
              <a:gd name="T14" fmla="*/ 4686 w 1242"/>
              <a:gd name="T15" fmla="*/ 126429 h 800"/>
              <a:gd name="T16" fmla="*/ 98762 w 1242"/>
              <a:gd name="T17" fmla="*/ 34840 h 800"/>
              <a:gd name="T18" fmla="*/ 223477 w 1242"/>
              <a:gd name="T19" fmla="*/ 0 h 800"/>
              <a:gd name="T20" fmla="*/ 348552 w 1242"/>
              <a:gd name="T21" fmla="*/ 34840 h 800"/>
              <a:gd name="T22" fmla="*/ 442629 w 1242"/>
              <a:gd name="T23" fmla="*/ 126429 h 800"/>
              <a:gd name="T24" fmla="*/ 447315 w 1242"/>
              <a:gd name="T25" fmla="*/ 143310 h 800"/>
              <a:gd name="T26" fmla="*/ 415595 w 1242"/>
              <a:gd name="T27" fmla="*/ 143310 h 800"/>
              <a:gd name="T28" fmla="*/ 320437 w 1242"/>
              <a:gd name="T29" fmla="*/ 55672 h 800"/>
              <a:gd name="T30" fmla="*/ 335576 w 1242"/>
              <a:gd name="T31" fmla="*/ 111703 h 800"/>
              <a:gd name="T32" fmla="*/ 302775 w 1242"/>
              <a:gd name="T33" fmla="*/ 190361 h 800"/>
              <a:gd name="T34" fmla="*/ 223477 w 1242"/>
              <a:gd name="T35" fmla="*/ 223046 h 800"/>
              <a:gd name="T36" fmla="*/ 144539 w 1242"/>
              <a:gd name="T37" fmla="*/ 190361 h 800"/>
              <a:gd name="T38" fmla="*/ 111739 w 1242"/>
              <a:gd name="T39" fmla="*/ 111703 h 800"/>
              <a:gd name="T40" fmla="*/ 126877 w 1242"/>
              <a:gd name="T41" fmla="*/ 55672 h 800"/>
              <a:gd name="T42" fmla="*/ 31719 w 1242"/>
              <a:gd name="T43" fmla="*/ 143310 h 800"/>
              <a:gd name="T44" fmla="*/ 114983 w 1242"/>
              <a:gd name="T45" fmla="*/ 224842 h 800"/>
              <a:gd name="T46" fmla="*/ 223477 w 1242"/>
              <a:gd name="T47" fmla="*/ 255012 h 800"/>
              <a:gd name="T48" fmla="*/ 332332 w 1242"/>
              <a:gd name="T49" fmla="*/ 224842 h 800"/>
              <a:gd name="T50" fmla="*/ 415595 w 1242"/>
              <a:gd name="T51" fmla="*/ 143310 h 800"/>
              <a:gd name="T52" fmla="*/ 232128 w 1242"/>
              <a:gd name="T53" fmla="*/ 56390 h 800"/>
              <a:gd name="T54" fmla="*/ 235732 w 1242"/>
              <a:gd name="T55" fmla="*/ 47770 h 800"/>
              <a:gd name="T56" fmla="*/ 232128 w 1242"/>
              <a:gd name="T57" fmla="*/ 39509 h 800"/>
              <a:gd name="T58" fmla="*/ 223477 w 1242"/>
              <a:gd name="T59" fmla="*/ 35917 h 800"/>
              <a:gd name="T60" fmla="*/ 170131 w 1242"/>
              <a:gd name="T61" fmla="*/ 58186 h 800"/>
              <a:gd name="T62" fmla="*/ 147783 w 1242"/>
              <a:gd name="T63" fmla="*/ 111703 h 800"/>
              <a:gd name="T64" fmla="*/ 151388 w 1242"/>
              <a:gd name="T65" fmla="*/ 119964 h 800"/>
              <a:gd name="T66" fmla="*/ 159678 w 1242"/>
              <a:gd name="T67" fmla="*/ 123555 h 800"/>
              <a:gd name="T68" fmla="*/ 168329 w 1242"/>
              <a:gd name="T69" fmla="*/ 119964 h 800"/>
              <a:gd name="T70" fmla="*/ 171573 w 1242"/>
              <a:gd name="T71" fmla="*/ 111703 h 800"/>
              <a:gd name="T72" fmla="*/ 187072 w 1242"/>
              <a:gd name="T73" fmla="*/ 75067 h 800"/>
              <a:gd name="T74" fmla="*/ 223477 w 1242"/>
              <a:gd name="T75" fmla="*/ 59982 h 800"/>
              <a:gd name="T76" fmla="*/ 232128 w 1242"/>
              <a:gd name="T77" fmla="*/ 56390 h 8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42" h="800">
                <a:moveTo>
                  <a:pt x="1241" y="399"/>
                </a:moveTo>
                <a:cubicBezTo>
                  <a:pt x="1241" y="415"/>
                  <a:pt x="1237" y="431"/>
                  <a:pt x="1228" y="447"/>
                </a:cubicBezTo>
                <a:cubicBezTo>
                  <a:pt x="1163" y="554"/>
                  <a:pt x="1076" y="639"/>
                  <a:pt x="967" y="703"/>
                </a:cubicBezTo>
                <a:cubicBezTo>
                  <a:pt x="857" y="767"/>
                  <a:pt x="742" y="799"/>
                  <a:pt x="620" y="799"/>
                </a:cubicBezTo>
                <a:cubicBezTo>
                  <a:pt x="499" y="799"/>
                  <a:pt x="384" y="766"/>
                  <a:pt x="274" y="702"/>
                </a:cubicBezTo>
                <a:cubicBezTo>
                  <a:pt x="165" y="638"/>
                  <a:pt x="78" y="553"/>
                  <a:pt x="13" y="447"/>
                </a:cubicBezTo>
                <a:cubicBezTo>
                  <a:pt x="4" y="431"/>
                  <a:pt x="0" y="415"/>
                  <a:pt x="0" y="399"/>
                </a:cubicBezTo>
                <a:cubicBezTo>
                  <a:pt x="0" y="384"/>
                  <a:pt x="4" y="368"/>
                  <a:pt x="13" y="352"/>
                </a:cubicBezTo>
                <a:cubicBezTo>
                  <a:pt x="78" y="246"/>
                  <a:pt x="165" y="161"/>
                  <a:pt x="274" y="97"/>
                </a:cubicBezTo>
                <a:cubicBezTo>
                  <a:pt x="384" y="32"/>
                  <a:pt x="499" y="0"/>
                  <a:pt x="620" y="0"/>
                </a:cubicBezTo>
                <a:cubicBezTo>
                  <a:pt x="742" y="0"/>
                  <a:pt x="858" y="32"/>
                  <a:pt x="967" y="97"/>
                </a:cubicBezTo>
                <a:cubicBezTo>
                  <a:pt x="1077" y="161"/>
                  <a:pt x="1163" y="246"/>
                  <a:pt x="1228" y="352"/>
                </a:cubicBezTo>
                <a:cubicBezTo>
                  <a:pt x="1237" y="368"/>
                  <a:pt x="1241" y="384"/>
                  <a:pt x="1241" y="399"/>
                </a:cubicBezTo>
                <a:close/>
                <a:moveTo>
                  <a:pt x="1153" y="399"/>
                </a:moveTo>
                <a:cubicBezTo>
                  <a:pt x="1082" y="290"/>
                  <a:pt x="994" y="209"/>
                  <a:pt x="889" y="155"/>
                </a:cubicBezTo>
                <a:cubicBezTo>
                  <a:pt x="917" y="203"/>
                  <a:pt x="931" y="255"/>
                  <a:pt x="931" y="311"/>
                </a:cubicBezTo>
                <a:cubicBezTo>
                  <a:pt x="931" y="396"/>
                  <a:pt x="901" y="469"/>
                  <a:pt x="840" y="530"/>
                </a:cubicBezTo>
                <a:cubicBezTo>
                  <a:pt x="779" y="591"/>
                  <a:pt x="706" y="621"/>
                  <a:pt x="620" y="621"/>
                </a:cubicBezTo>
                <a:cubicBezTo>
                  <a:pt x="535" y="621"/>
                  <a:pt x="462" y="591"/>
                  <a:pt x="401" y="530"/>
                </a:cubicBezTo>
                <a:cubicBezTo>
                  <a:pt x="340" y="469"/>
                  <a:pt x="310" y="396"/>
                  <a:pt x="310" y="311"/>
                </a:cubicBezTo>
                <a:cubicBezTo>
                  <a:pt x="310" y="255"/>
                  <a:pt x="324" y="203"/>
                  <a:pt x="352" y="155"/>
                </a:cubicBezTo>
                <a:cubicBezTo>
                  <a:pt x="247" y="209"/>
                  <a:pt x="159" y="290"/>
                  <a:pt x="88" y="399"/>
                </a:cubicBezTo>
                <a:cubicBezTo>
                  <a:pt x="150" y="494"/>
                  <a:pt x="227" y="570"/>
                  <a:pt x="319" y="626"/>
                </a:cubicBezTo>
                <a:cubicBezTo>
                  <a:pt x="412" y="682"/>
                  <a:pt x="512" y="710"/>
                  <a:pt x="620" y="710"/>
                </a:cubicBezTo>
                <a:cubicBezTo>
                  <a:pt x="729" y="710"/>
                  <a:pt x="829" y="682"/>
                  <a:pt x="922" y="626"/>
                </a:cubicBezTo>
                <a:cubicBezTo>
                  <a:pt x="1014" y="570"/>
                  <a:pt x="1091" y="494"/>
                  <a:pt x="1153" y="399"/>
                </a:cubicBezTo>
                <a:close/>
                <a:moveTo>
                  <a:pt x="644" y="157"/>
                </a:moveTo>
                <a:cubicBezTo>
                  <a:pt x="651" y="150"/>
                  <a:pt x="654" y="142"/>
                  <a:pt x="654" y="133"/>
                </a:cubicBezTo>
                <a:cubicBezTo>
                  <a:pt x="654" y="123"/>
                  <a:pt x="651" y="116"/>
                  <a:pt x="644" y="110"/>
                </a:cubicBezTo>
                <a:cubicBezTo>
                  <a:pt x="638" y="103"/>
                  <a:pt x="630" y="100"/>
                  <a:pt x="620" y="100"/>
                </a:cubicBezTo>
                <a:cubicBezTo>
                  <a:pt x="563" y="100"/>
                  <a:pt x="513" y="120"/>
                  <a:pt x="472" y="162"/>
                </a:cubicBezTo>
                <a:cubicBezTo>
                  <a:pt x="431" y="203"/>
                  <a:pt x="410" y="253"/>
                  <a:pt x="410" y="311"/>
                </a:cubicBezTo>
                <a:cubicBezTo>
                  <a:pt x="410" y="320"/>
                  <a:pt x="413" y="328"/>
                  <a:pt x="420" y="334"/>
                </a:cubicBezTo>
                <a:cubicBezTo>
                  <a:pt x="426" y="341"/>
                  <a:pt x="434" y="344"/>
                  <a:pt x="443" y="344"/>
                </a:cubicBezTo>
                <a:cubicBezTo>
                  <a:pt x="452" y="344"/>
                  <a:pt x="461" y="340"/>
                  <a:pt x="467" y="334"/>
                </a:cubicBezTo>
                <a:cubicBezTo>
                  <a:pt x="474" y="327"/>
                  <a:pt x="476" y="320"/>
                  <a:pt x="476" y="311"/>
                </a:cubicBezTo>
                <a:cubicBezTo>
                  <a:pt x="476" y="271"/>
                  <a:pt x="490" y="237"/>
                  <a:pt x="519" y="209"/>
                </a:cubicBezTo>
                <a:cubicBezTo>
                  <a:pt x="547" y="181"/>
                  <a:pt x="581" y="167"/>
                  <a:pt x="620" y="167"/>
                </a:cubicBezTo>
                <a:cubicBezTo>
                  <a:pt x="630" y="167"/>
                  <a:pt x="638" y="163"/>
                  <a:pt x="644" y="15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6" name="Freeform 105">
            <a:extLst>
              <a:ext uri="{FF2B5EF4-FFF2-40B4-BE49-F238E27FC236}">
                <a16:creationId xmlns:a16="http://schemas.microsoft.com/office/drawing/2014/main" id="{E6E80DE8-C395-CAAF-E6E7-8C4534E98082}"/>
              </a:ext>
            </a:extLst>
          </p:cNvPr>
          <p:cNvSpPr>
            <a:spLocks noChangeArrowheads="1"/>
          </p:cNvSpPr>
          <p:nvPr/>
        </p:nvSpPr>
        <p:spPr bwMode="auto">
          <a:xfrm>
            <a:off x="17283906" y="3486150"/>
            <a:ext cx="447675" cy="334962"/>
          </a:xfrm>
          <a:custGeom>
            <a:avLst/>
            <a:gdLst>
              <a:gd name="T0" fmla="*/ 326204 w 1242"/>
              <a:gd name="T1" fmla="*/ 24080 h 932"/>
              <a:gd name="T2" fmla="*/ 326204 w 1242"/>
              <a:gd name="T3" fmla="*/ 26236 h 932"/>
              <a:gd name="T4" fmla="*/ 247267 w 1242"/>
              <a:gd name="T5" fmla="*/ 167122 h 932"/>
              <a:gd name="T6" fmla="*/ 168329 w 1242"/>
              <a:gd name="T7" fmla="*/ 308366 h 932"/>
              <a:gd name="T8" fmla="*/ 156073 w 1242"/>
              <a:gd name="T9" fmla="*/ 330649 h 932"/>
              <a:gd name="T10" fmla="*/ 149225 w 1242"/>
              <a:gd name="T11" fmla="*/ 334603 h 932"/>
              <a:gd name="T12" fmla="*/ 115703 w 1242"/>
              <a:gd name="T13" fmla="*/ 317351 h 932"/>
              <a:gd name="T14" fmla="*/ 111739 w 1242"/>
              <a:gd name="T15" fmla="*/ 310163 h 932"/>
              <a:gd name="T16" fmla="*/ 122912 w 1242"/>
              <a:gd name="T17" fmla="*/ 288599 h 932"/>
              <a:gd name="T18" fmla="*/ 56951 w 1242"/>
              <a:gd name="T19" fmla="*/ 245471 h 932"/>
              <a:gd name="T20" fmla="*/ 5046 w 1242"/>
              <a:gd name="T21" fmla="*/ 184373 h 932"/>
              <a:gd name="T22" fmla="*/ 0 w 1242"/>
              <a:gd name="T23" fmla="*/ 167122 h 932"/>
              <a:gd name="T24" fmla="*/ 5046 w 1242"/>
              <a:gd name="T25" fmla="*/ 150230 h 932"/>
              <a:gd name="T26" fmla="*/ 99844 w 1242"/>
              <a:gd name="T27" fmla="*/ 57864 h 932"/>
              <a:gd name="T28" fmla="*/ 223838 w 1242"/>
              <a:gd name="T29" fmla="*/ 23720 h 932"/>
              <a:gd name="T30" fmla="*/ 268533 w 1242"/>
              <a:gd name="T31" fmla="*/ 28033 h 932"/>
              <a:gd name="T32" fmla="*/ 282230 w 1242"/>
              <a:gd name="T33" fmla="*/ 3953 h 932"/>
              <a:gd name="T34" fmla="*/ 289078 w 1242"/>
              <a:gd name="T35" fmla="*/ 0 h 932"/>
              <a:gd name="T36" fmla="*/ 293764 w 1242"/>
              <a:gd name="T37" fmla="*/ 1438 h 932"/>
              <a:gd name="T38" fmla="*/ 301334 w 1242"/>
              <a:gd name="T39" fmla="*/ 5391 h 932"/>
              <a:gd name="T40" fmla="*/ 309624 w 1242"/>
              <a:gd name="T41" fmla="*/ 10063 h 932"/>
              <a:gd name="T42" fmla="*/ 317554 w 1242"/>
              <a:gd name="T43" fmla="*/ 14376 h 932"/>
              <a:gd name="T44" fmla="*/ 322239 w 1242"/>
              <a:gd name="T45" fmla="*/ 17251 h 932"/>
              <a:gd name="T46" fmla="*/ 326204 w 1242"/>
              <a:gd name="T47" fmla="*/ 24080 h 932"/>
              <a:gd name="T48" fmla="*/ 138412 w 1242"/>
              <a:gd name="T49" fmla="*/ 260566 h 932"/>
              <a:gd name="T50" fmla="*/ 157876 w 1242"/>
              <a:gd name="T51" fmla="*/ 225704 h 932"/>
              <a:gd name="T52" fmla="*/ 123994 w 1242"/>
              <a:gd name="T53" fmla="*/ 185810 h 932"/>
              <a:gd name="T54" fmla="*/ 111739 w 1242"/>
              <a:gd name="T55" fmla="*/ 135494 h 932"/>
              <a:gd name="T56" fmla="*/ 126877 w 1242"/>
              <a:gd name="T57" fmla="*/ 79428 h 932"/>
              <a:gd name="T58" fmla="*/ 31719 w 1242"/>
              <a:gd name="T59" fmla="*/ 167481 h 932"/>
              <a:gd name="T60" fmla="*/ 138412 w 1242"/>
              <a:gd name="T61" fmla="*/ 260566 h 932"/>
              <a:gd name="T62" fmla="*/ 232128 w 1242"/>
              <a:gd name="T63" fmla="*/ 80146 h 932"/>
              <a:gd name="T64" fmla="*/ 235732 w 1242"/>
              <a:gd name="T65" fmla="*/ 71521 h 932"/>
              <a:gd name="T66" fmla="*/ 232128 w 1242"/>
              <a:gd name="T67" fmla="*/ 63255 h 932"/>
              <a:gd name="T68" fmla="*/ 223838 w 1242"/>
              <a:gd name="T69" fmla="*/ 59661 h 932"/>
              <a:gd name="T70" fmla="*/ 170131 w 1242"/>
              <a:gd name="T71" fmla="*/ 81943 h 932"/>
              <a:gd name="T72" fmla="*/ 147783 w 1242"/>
              <a:gd name="T73" fmla="*/ 135494 h 932"/>
              <a:gd name="T74" fmla="*/ 151388 w 1242"/>
              <a:gd name="T75" fmla="*/ 143761 h 932"/>
              <a:gd name="T76" fmla="*/ 159678 w 1242"/>
              <a:gd name="T77" fmla="*/ 147355 h 932"/>
              <a:gd name="T78" fmla="*/ 168329 w 1242"/>
              <a:gd name="T79" fmla="*/ 143761 h 932"/>
              <a:gd name="T80" fmla="*/ 171573 w 1242"/>
              <a:gd name="T81" fmla="*/ 135494 h 932"/>
              <a:gd name="T82" fmla="*/ 187072 w 1242"/>
              <a:gd name="T83" fmla="*/ 98835 h 932"/>
              <a:gd name="T84" fmla="*/ 223838 w 1242"/>
              <a:gd name="T85" fmla="*/ 83741 h 932"/>
              <a:gd name="T86" fmla="*/ 232128 w 1242"/>
              <a:gd name="T87" fmla="*/ 80146 h 932"/>
              <a:gd name="T88" fmla="*/ 447315 w 1242"/>
              <a:gd name="T89" fmla="*/ 167122 h 932"/>
              <a:gd name="T90" fmla="*/ 442629 w 1242"/>
              <a:gd name="T91" fmla="*/ 184373 h 932"/>
              <a:gd name="T92" fmla="*/ 415235 w 1242"/>
              <a:gd name="T93" fmla="*/ 220672 h 932"/>
              <a:gd name="T94" fmla="*/ 328367 w 1242"/>
              <a:gd name="T95" fmla="*/ 287162 h 932"/>
              <a:gd name="T96" fmla="*/ 223838 w 1242"/>
              <a:gd name="T97" fmla="*/ 310882 h 932"/>
              <a:gd name="T98" fmla="*/ 242220 w 1242"/>
              <a:gd name="T99" fmla="*/ 277817 h 932"/>
              <a:gd name="T100" fmla="*/ 340262 w 1242"/>
              <a:gd name="T101" fmla="*/ 243674 h 932"/>
              <a:gd name="T102" fmla="*/ 415595 w 1242"/>
              <a:gd name="T103" fmla="*/ 167481 h 932"/>
              <a:gd name="T104" fmla="*/ 344948 w 1242"/>
              <a:gd name="T105" fmla="*/ 94163 h 932"/>
              <a:gd name="T106" fmla="*/ 360807 w 1242"/>
              <a:gd name="T107" fmla="*/ 66130 h 932"/>
              <a:gd name="T108" fmla="*/ 406224 w 1242"/>
              <a:gd name="T109" fmla="*/ 104226 h 932"/>
              <a:gd name="T110" fmla="*/ 442629 w 1242"/>
              <a:gd name="T111" fmla="*/ 150230 h 932"/>
              <a:gd name="T112" fmla="*/ 447315 w 1242"/>
              <a:gd name="T113" fmla="*/ 167122 h 932"/>
              <a:gd name="T114" fmla="*/ 335576 w 1242"/>
              <a:gd name="T115" fmla="*/ 135494 h 932"/>
              <a:gd name="T116" fmla="*/ 315751 w 1242"/>
              <a:gd name="T117" fmla="*/ 198390 h 932"/>
              <a:gd name="T118" fmla="*/ 263487 w 1242"/>
              <a:gd name="T119" fmla="*/ 239361 h 932"/>
              <a:gd name="T120" fmla="*/ 333413 w 1242"/>
              <a:gd name="T121" fmla="*/ 114649 h 932"/>
              <a:gd name="T122" fmla="*/ 335576 w 1242"/>
              <a:gd name="T123" fmla="*/ 135494 h 9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42" h="932">
                <a:moveTo>
                  <a:pt x="905" y="67"/>
                </a:moveTo>
                <a:cubicBezTo>
                  <a:pt x="905" y="70"/>
                  <a:pt x="905" y="72"/>
                  <a:pt x="905" y="73"/>
                </a:cubicBezTo>
                <a:cubicBezTo>
                  <a:pt x="856" y="160"/>
                  <a:pt x="783" y="290"/>
                  <a:pt x="686" y="465"/>
                </a:cubicBezTo>
                <a:cubicBezTo>
                  <a:pt x="589" y="639"/>
                  <a:pt x="516" y="771"/>
                  <a:pt x="467" y="858"/>
                </a:cubicBezTo>
                <a:lnTo>
                  <a:pt x="433" y="920"/>
                </a:lnTo>
                <a:cubicBezTo>
                  <a:pt x="429" y="927"/>
                  <a:pt x="422" y="931"/>
                  <a:pt x="414" y="931"/>
                </a:cubicBezTo>
                <a:cubicBezTo>
                  <a:pt x="408" y="931"/>
                  <a:pt x="378" y="915"/>
                  <a:pt x="321" y="883"/>
                </a:cubicBezTo>
                <a:cubicBezTo>
                  <a:pt x="314" y="878"/>
                  <a:pt x="310" y="872"/>
                  <a:pt x="310" y="863"/>
                </a:cubicBezTo>
                <a:cubicBezTo>
                  <a:pt x="310" y="858"/>
                  <a:pt x="320" y="838"/>
                  <a:pt x="341" y="803"/>
                </a:cubicBezTo>
                <a:cubicBezTo>
                  <a:pt x="275" y="773"/>
                  <a:pt x="214" y="733"/>
                  <a:pt x="158" y="683"/>
                </a:cubicBezTo>
                <a:cubicBezTo>
                  <a:pt x="102" y="633"/>
                  <a:pt x="54" y="577"/>
                  <a:pt x="14" y="513"/>
                </a:cubicBezTo>
                <a:cubicBezTo>
                  <a:pt x="4" y="499"/>
                  <a:pt x="0" y="483"/>
                  <a:pt x="0" y="465"/>
                </a:cubicBezTo>
                <a:cubicBezTo>
                  <a:pt x="0" y="448"/>
                  <a:pt x="4" y="432"/>
                  <a:pt x="14" y="418"/>
                </a:cubicBezTo>
                <a:cubicBezTo>
                  <a:pt x="84" y="309"/>
                  <a:pt x="172" y="223"/>
                  <a:pt x="277" y="161"/>
                </a:cubicBezTo>
                <a:cubicBezTo>
                  <a:pt x="382" y="98"/>
                  <a:pt x="496" y="66"/>
                  <a:pt x="621" y="66"/>
                </a:cubicBezTo>
                <a:cubicBezTo>
                  <a:pt x="662" y="66"/>
                  <a:pt x="703" y="70"/>
                  <a:pt x="745" y="78"/>
                </a:cubicBezTo>
                <a:lnTo>
                  <a:pt x="783" y="11"/>
                </a:lnTo>
                <a:cubicBezTo>
                  <a:pt x="787" y="4"/>
                  <a:pt x="794" y="0"/>
                  <a:pt x="802" y="0"/>
                </a:cubicBezTo>
                <a:cubicBezTo>
                  <a:pt x="804" y="0"/>
                  <a:pt x="809" y="1"/>
                  <a:pt x="815" y="4"/>
                </a:cubicBezTo>
                <a:cubicBezTo>
                  <a:pt x="821" y="7"/>
                  <a:pt x="828" y="10"/>
                  <a:pt x="836" y="15"/>
                </a:cubicBezTo>
                <a:cubicBezTo>
                  <a:pt x="844" y="19"/>
                  <a:pt x="852" y="23"/>
                  <a:pt x="859" y="28"/>
                </a:cubicBezTo>
                <a:cubicBezTo>
                  <a:pt x="866" y="32"/>
                  <a:pt x="873" y="36"/>
                  <a:pt x="881" y="40"/>
                </a:cubicBezTo>
                <a:cubicBezTo>
                  <a:pt x="888" y="45"/>
                  <a:pt x="893" y="47"/>
                  <a:pt x="894" y="48"/>
                </a:cubicBezTo>
                <a:cubicBezTo>
                  <a:pt x="902" y="53"/>
                  <a:pt x="905" y="59"/>
                  <a:pt x="905" y="67"/>
                </a:cubicBezTo>
                <a:close/>
                <a:moveTo>
                  <a:pt x="384" y="725"/>
                </a:moveTo>
                <a:lnTo>
                  <a:pt x="438" y="628"/>
                </a:lnTo>
                <a:cubicBezTo>
                  <a:pt x="398" y="599"/>
                  <a:pt x="367" y="561"/>
                  <a:pt x="344" y="517"/>
                </a:cubicBezTo>
                <a:cubicBezTo>
                  <a:pt x="321" y="472"/>
                  <a:pt x="310" y="426"/>
                  <a:pt x="310" y="377"/>
                </a:cubicBezTo>
                <a:cubicBezTo>
                  <a:pt x="310" y="321"/>
                  <a:pt x="324" y="269"/>
                  <a:pt x="352" y="221"/>
                </a:cubicBezTo>
                <a:cubicBezTo>
                  <a:pt x="247" y="275"/>
                  <a:pt x="159" y="356"/>
                  <a:pt x="88" y="466"/>
                </a:cubicBezTo>
                <a:cubicBezTo>
                  <a:pt x="165" y="585"/>
                  <a:pt x="264" y="671"/>
                  <a:pt x="384" y="725"/>
                </a:cubicBezTo>
                <a:close/>
                <a:moveTo>
                  <a:pt x="644" y="223"/>
                </a:moveTo>
                <a:cubicBezTo>
                  <a:pt x="651" y="216"/>
                  <a:pt x="654" y="208"/>
                  <a:pt x="654" y="199"/>
                </a:cubicBezTo>
                <a:cubicBezTo>
                  <a:pt x="654" y="189"/>
                  <a:pt x="651" y="182"/>
                  <a:pt x="644" y="176"/>
                </a:cubicBezTo>
                <a:cubicBezTo>
                  <a:pt x="638" y="169"/>
                  <a:pt x="630" y="166"/>
                  <a:pt x="621" y="166"/>
                </a:cubicBezTo>
                <a:cubicBezTo>
                  <a:pt x="563" y="166"/>
                  <a:pt x="513" y="186"/>
                  <a:pt x="472" y="228"/>
                </a:cubicBezTo>
                <a:cubicBezTo>
                  <a:pt x="431" y="269"/>
                  <a:pt x="410" y="319"/>
                  <a:pt x="410" y="377"/>
                </a:cubicBezTo>
                <a:cubicBezTo>
                  <a:pt x="410" y="386"/>
                  <a:pt x="413" y="394"/>
                  <a:pt x="420" y="400"/>
                </a:cubicBezTo>
                <a:cubicBezTo>
                  <a:pt x="426" y="407"/>
                  <a:pt x="434" y="410"/>
                  <a:pt x="443" y="410"/>
                </a:cubicBezTo>
                <a:cubicBezTo>
                  <a:pt x="452" y="410"/>
                  <a:pt x="461" y="406"/>
                  <a:pt x="467" y="400"/>
                </a:cubicBezTo>
                <a:cubicBezTo>
                  <a:pt x="474" y="393"/>
                  <a:pt x="476" y="386"/>
                  <a:pt x="476" y="377"/>
                </a:cubicBezTo>
                <a:cubicBezTo>
                  <a:pt x="476" y="337"/>
                  <a:pt x="490" y="303"/>
                  <a:pt x="519" y="275"/>
                </a:cubicBezTo>
                <a:cubicBezTo>
                  <a:pt x="547" y="247"/>
                  <a:pt x="581" y="233"/>
                  <a:pt x="621" y="233"/>
                </a:cubicBezTo>
                <a:cubicBezTo>
                  <a:pt x="630" y="233"/>
                  <a:pt x="638" y="229"/>
                  <a:pt x="644" y="223"/>
                </a:cubicBezTo>
                <a:close/>
                <a:moveTo>
                  <a:pt x="1241" y="465"/>
                </a:moveTo>
                <a:cubicBezTo>
                  <a:pt x="1241" y="482"/>
                  <a:pt x="1237" y="498"/>
                  <a:pt x="1228" y="513"/>
                </a:cubicBezTo>
                <a:cubicBezTo>
                  <a:pt x="1210" y="543"/>
                  <a:pt x="1184" y="576"/>
                  <a:pt x="1152" y="614"/>
                </a:cubicBezTo>
                <a:cubicBezTo>
                  <a:pt x="1083" y="693"/>
                  <a:pt x="1002" y="755"/>
                  <a:pt x="911" y="799"/>
                </a:cubicBezTo>
                <a:cubicBezTo>
                  <a:pt x="820" y="843"/>
                  <a:pt x="723" y="865"/>
                  <a:pt x="621" y="865"/>
                </a:cubicBezTo>
                <a:lnTo>
                  <a:pt x="672" y="773"/>
                </a:lnTo>
                <a:cubicBezTo>
                  <a:pt x="770" y="765"/>
                  <a:pt x="861" y="733"/>
                  <a:pt x="944" y="678"/>
                </a:cubicBezTo>
                <a:cubicBezTo>
                  <a:pt x="1028" y="623"/>
                  <a:pt x="1097" y="552"/>
                  <a:pt x="1153" y="466"/>
                </a:cubicBezTo>
                <a:cubicBezTo>
                  <a:pt x="1100" y="383"/>
                  <a:pt x="1034" y="315"/>
                  <a:pt x="957" y="262"/>
                </a:cubicBezTo>
                <a:lnTo>
                  <a:pt x="1001" y="184"/>
                </a:lnTo>
                <a:cubicBezTo>
                  <a:pt x="1045" y="214"/>
                  <a:pt x="1087" y="249"/>
                  <a:pt x="1127" y="290"/>
                </a:cubicBezTo>
                <a:cubicBezTo>
                  <a:pt x="1168" y="331"/>
                  <a:pt x="1201" y="374"/>
                  <a:pt x="1228" y="418"/>
                </a:cubicBezTo>
                <a:cubicBezTo>
                  <a:pt x="1237" y="433"/>
                  <a:pt x="1241" y="449"/>
                  <a:pt x="1241" y="465"/>
                </a:cubicBezTo>
                <a:close/>
                <a:moveTo>
                  <a:pt x="931" y="377"/>
                </a:moveTo>
                <a:cubicBezTo>
                  <a:pt x="931" y="441"/>
                  <a:pt x="913" y="500"/>
                  <a:pt x="876" y="552"/>
                </a:cubicBezTo>
                <a:cubicBezTo>
                  <a:pt x="840" y="605"/>
                  <a:pt x="791" y="643"/>
                  <a:pt x="731" y="666"/>
                </a:cubicBezTo>
                <a:lnTo>
                  <a:pt x="925" y="319"/>
                </a:lnTo>
                <a:cubicBezTo>
                  <a:pt x="929" y="339"/>
                  <a:pt x="931" y="359"/>
                  <a:pt x="931" y="37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7" name="Freeform 106">
            <a:extLst>
              <a:ext uri="{FF2B5EF4-FFF2-40B4-BE49-F238E27FC236}">
                <a16:creationId xmlns:a16="http://schemas.microsoft.com/office/drawing/2014/main" id="{2207E8EC-2FFD-0CB1-BFD2-DB82115C2167}"/>
              </a:ext>
            </a:extLst>
          </p:cNvPr>
          <p:cNvSpPr>
            <a:spLocks noChangeArrowheads="1"/>
          </p:cNvSpPr>
          <p:nvPr/>
        </p:nvSpPr>
        <p:spPr bwMode="auto">
          <a:xfrm>
            <a:off x="18010981" y="3413125"/>
            <a:ext cx="450850" cy="415925"/>
          </a:xfrm>
          <a:custGeom>
            <a:avLst/>
            <a:gdLst>
              <a:gd name="T0" fmla="*/ 252951 w 1253"/>
              <a:gd name="T1" fmla="*/ 16940 h 1154"/>
              <a:gd name="T2" fmla="*/ 444373 w 1253"/>
              <a:gd name="T3" fmla="*/ 368350 h 1154"/>
              <a:gd name="T4" fmla="*/ 444013 w 1253"/>
              <a:gd name="T5" fmla="*/ 400067 h 1154"/>
              <a:gd name="T6" fmla="*/ 432499 w 1253"/>
              <a:gd name="T7" fmla="*/ 411600 h 1154"/>
              <a:gd name="T8" fmla="*/ 416667 w 1253"/>
              <a:gd name="T9" fmla="*/ 415565 h 1154"/>
              <a:gd name="T10" fmla="*/ 33463 w 1253"/>
              <a:gd name="T11" fmla="*/ 415565 h 1154"/>
              <a:gd name="T12" fmla="*/ 17631 w 1253"/>
              <a:gd name="T13" fmla="*/ 411600 h 1154"/>
              <a:gd name="T14" fmla="*/ 6117 w 1253"/>
              <a:gd name="T15" fmla="*/ 400067 h 1154"/>
              <a:gd name="T16" fmla="*/ 5757 w 1253"/>
              <a:gd name="T17" fmla="*/ 368350 h 1154"/>
              <a:gd name="T18" fmla="*/ 197179 w 1253"/>
              <a:gd name="T19" fmla="*/ 16940 h 1154"/>
              <a:gd name="T20" fmla="*/ 208694 w 1253"/>
              <a:gd name="T21" fmla="*/ 4685 h 1154"/>
              <a:gd name="T22" fmla="*/ 225245 w 1253"/>
              <a:gd name="T23" fmla="*/ 0 h 1154"/>
              <a:gd name="T24" fmla="*/ 241437 w 1253"/>
              <a:gd name="T25" fmla="*/ 4685 h 1154"/>
              <a:gd name="T26" fmla="*/ 252951 w 1253"/>
              <a:gd name="T27" fmla="*/ 16940 h 1154"/>
              <a:gd name="T28" fmla="*/ 256549 w 1253"/>
              <a:gd name="T29" fmla="*/ 250132 h 1154"/>
              <a:gd name="T30" fmla="*/ 260867 w 1253"/>
              <a:gd name="T31" fmla="*/ 135518 h 1154"/>
              <a:gd name="T32" fmla="*/ 258348 w 1253"/>
              <a:gd name="T33" fmla="*/ 130833 h 1154"/>
              <a:gd name="T34" fmla="*/ 252591 w 1253"/>
              <a:gd name="T35" fmla="*/ 127949 h 1154"/>
              <a:gd name="T36" fmla="*/ 197539 w 1253"/>
              <a:gd name="T37" fmla="*/ 127949 h 1154"/>
              <a:gd name="T38" fmla="*/ 191782 w 1253"/>
              <a:gd name="T39" fmla="*/ 130833 h 1154"/>
              <a:gd name="T40" fmla="*/ 189263 w 1253"/>
              <a:gd name="T41" fmla="*/ 135878 h 1154"/>
              <a:gd name="T42" fmla="*/ 193581 w 1253"/>
              <a:gd name="T43" fmla="*/ 250132 h 1154"/>
              <a:gd name="T44" fmla="*/ 196100 w 1253"/>
              <a:gd name="T45" fmla="*/ 254096 h 1154"/>
              <a:gd name="T46" fmla="*/ 201857 w 1253"/>
              <a:gd name="T47" fmla="*/ 255898 h 1154"/>
              <a:gd name="T48" fmla="*/ 247914 w 1253"/>
              <a:gd name="T49" fmla="*/ 255898 h 1154"/>
              <a:gd name="T50" fmla="*/ 254030 w 1253"/>
              <a:gd name="T51" fmla="*/ 254096 h 1154"/>
              <a:gd name="T52" fmla="*/ 256549 w 1253"/>
              <a:gd name="T53" fmla="*/ 250132 h 1154"/>
              <a:gd name="T54" fmla="*/ 256909 w 1253"/>
              <a:gd name="T55" fmla="*/ 343481 h 1154"/>
              <a:gd name="T56" fmla="*/ 256909 w 1253"/>
              <a:gd name="T57" fmla="*/ 295905 h 1154"/>
              <a:gd name="T58" fmla="*/ 254750 w 1253"/>
              <a:gd name="T59" fmla="*/ 290138 h 1154"/>
              <a:gd name="T60" fmla="*/ 248993 w 1253"/>
              <a:gd name="T61" fmla="*/ 287976 h 1154"/>
              <a:gd name="T62" fmla="*/ 201137 w 1253"/>
              <a:gd name="T63" fmla="*/ 287976 h 1154"/>
              <a:gd name="T64" fmla="*/ 195380 w 1253"/>
              <a:gd name="T65" fmla="*/ 290138 h 1154"/>
              <a:gd name="T66" fmla="*/ 193221 w 1253"/>
              <a:gd name="T67" fmla="*/ 295905 h 1154"/>
              <a:gd name="T68" fmla="*/ 193221 w 1253"/>
              <a:gd name="T69" fmla="*/ 343481 h 1154"/>
              <a:gd name="T70" fmla="*/ 195380 w 1253"/>
              <a:gd name="T71" fmla="*/ 349247 h 1154"/>
              <a:gd name="T72" fmla="*/ 201137 w 1253"/>
              <a:gd name="T73" fmla="*/ 351770 h 1154"/>
              <a:gd name="T74" fmla="*/ 248993 w 1253"/>
              <a:gd name="T75" fmla="*/ 351770 h 1154"/>
              <a:gd name="T76" fmla="*/ 254750 w 1253"/>
              <a:gd name="T77" fmla="*/ 349247 h 1154"/>
              <a:gd name="T78" fmla="*/ 256909 w 1253"/>
              <a:gd name="T79" fmla="*/ 343481 h 1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53" h="1154">
                <a:moveTo>
                  <a:pt x="703" y="47"/>
                </a:moveTo>
                <a:lnTo>
                  <a:pt x="1235" y="1022"/>
                </a:lnTo>
                <a:cubicBezTo>
                  <a:pt x="1252" y="1051"/>
                  <a:pt x="1251" y="1081"/>
                  <a:pt x="1234" y="1110"/>
                </a:cubicBezTo>
                <a:cubicBezTo>
                  <a:pt x="1226" y="1123"/>
                  <a:pt x="1215" y="1134"/>
                  <a:pt x="1202" y="1142"/>
                </a:cubicBezTo>
                <a:cubicBezTo>
                  <a:pt x="1188" y="1149"/>
                  <a:pt x="1173" y="1153"/>
                  <a:pt x="1158" y="1153"/>
                </a:cubicBezTo>
                <a:lnTo>
                  <a:pt x="93" y="1153"/>
                </a:lnTo>
                <a:cubicBezTo>
                  <a:pt x="78" y="1153"/>
                  <a:pt x="63" y="1149"/>
                  <a:pt x="49" y="1142"/>
                </a:cubicBezTo>
                <a:cubicBezTo>
                  <a:pt x="36" y="1134"/>
                  <a:pt x="25" y="1123"/>
                  <a:pt x="17" y="1110"/>
                </a:cubicBezTo>
                <a:cubicBezTo>
                  <a:pt x="0" y="1081"/>
                  <a:pt x="0" y="1051"/>
                  <a:pt x="16" y="1022"/>
                </a:cubicBezTo>
                <a:lnTo>
                  <a:pt x="548" y="47"/>
                </a:lnTo>
                <a:cubicBezTo>
                  <a:pt x="556" y="32"/>
                  <a:pt x="567" y="21"/>
                  <a:pt x="580" y="13"/>
                </a:cubicBezTo>
                <a:cubicBezTo>
                  <a:pt x="594" y="4"/>
                  <a:pt x="610" y="0"/>
                  <a:pt x="626" y="0"/>
                </a:cubicBezTo>
                <a:cubicBezTo>
                  <a:pt x="643" y="0"/>
                  <a:pt x="657" y="4"/>
                  <a:pt x="671" y="13"/>
                </a:cubicBezTo>
                <a:cubicBezTo>
                  <a:pt x="684" y="21"/>
                  <a:pt x="695" y="32"/>
                  <a:pt x="703" y="47"/>
                </a:cubicBezTo>
                <a:close/>
                <a:moveTo>
                  <a:pt x="713" y="694"/>
                </a:moveTo>
                <a:lnTo>
                  <a:pt x="725" y="376"/>
                </a:lnTo>
                <a:cubicBezTo>
                  <a:pt x="725" y="370"/>
                  <a:pt x="723" y="366"/>
                  <a:pt x="718" y="363"/>
                </a:cubicBezTo>
                <a:cubicBezTo>
                  <a:pt x="712" y="358"/>
                  <a:pt x="707" y="355"/>
                  <a:pt x="702" y="355"/>
                </a:cubicBezTo>
                <a:lnTo>
                  <a:pt x="549" y="355"/>
                </a:lnTo>
                <a:cubicBezTo>
                  <a:pt x="544" y="355"/>
                  <a:pt x="539" y="358"/>
                  <a:pt x="533" y="363"/>
                </a:cubicBezTo>
                <a:cubicBezTo>
                  <a:pt x="528" y="366"/>
                  <a:pt x="526" y="371"/>
                  <a:pt x="526" y="377"/>
                </a:cubicBezTo>
                <a:lnTo>
                  <a:pt x="538" y="694"/>
                </a:lnTo>
                <a:cubicBezTo>
                  <a:pt x="538" y="699"/>
                  <a:pt x="540" y="702"/>
                  <a:pt x="545" y="705"/>
                </a:cubicBezTo>
                <a:cubicBezTo>
                  <a:pt x="549" y="708"/>
                  <a:pt x="555" y="710"/>
                  <a:pt x="561" y="710"/>
                </a:cubicBezTo>
                <a:lnTo>
                  <a:pt x="689" y="710"/>
                </a:lnTo>
                <a:cubicBezTo>
                  <a:pt x="696" y="710"/>
                  <a:pt x="701" y="708"/>
                  <a:pt x="706" y="705"/>
                </a:cubicBezTo>
                <a:cubicBezTo>
                  <a:pt x="710" y="702"/>
                  <a:pt x="712" y="699"/>
                  <a:pt x="713" y="694"/>
                </a:cubicBezTo>
                <a:close/>
                <a:moveTo>
                  <a:pt x="714" y="953"/>
                </a:moveTo>
                <a:lnTo>
                  <a:pt x="714" y="821"/>
                </a:lnTo>
                <a:cubicBezTo>
                  <a:pt x="714" y="815"/>
                  <a:pt x="712" y="810"/>
                  <a:pt x="708" y="805"/>
                </a:cubicBezTo>
                <a:cubicBezTo>
                  <a:pt x="703" y="801"/>
                  <a:pt x="698" y="799"/>
                  <a:pt x="692" y="799"/>
                </a:cubicBezTo>
                <a:lnTo>
                  <a:pt x="559" y="799"/>
                </a:lnTo>
                <a:cubicBezTo>
                  <a:pt x="553" y="799"/>
                  <a:pt x="548" y="801"/>
                  <a:pt x="543" y="805"/>
                </a:cubicBezTo>
                <a:cubicBezTo>
                  <a:pt x="539" y="810"/>
                  <a:pt x="537" y="815"/>
                  <a:pt x="537" y="821"/>
                </a:cubicBezTo>
                <a:lnTo>
                  <a:pt x="537" y="953"/>
                </a:lnTo>
                <a:cubicBezTo>
                  <a:pt x="537" y="960"/>
                  <a:pt x="539" y="965"/>
                  <a:pt x="543" y="969"/>
                </a:cubicBezTo>
                <a:cubicBezTo>
                  <a:pt x="548" y="974"/>
                  <a:pt x="553" y="976"/>
                  <a:pt x="559" y="976"/>
                </a:cubicBezTo>
                <a:lnTo>
                  <a:pt x="692" y="976"/>
                </a:lnTo>
                <a:cubicBezTo>
                  <a:pt x="698" y="976"/>
                  <a:pt x="703" y="974"/>
                  <a:pt x="708" y="969"/>
                </a:cubicBezTo>
                <a:cubicBezTo>
                  <a:pt x="712" y="965"/>
                  <a:pt x="714" y="960"/>
                  <a:pt x="714" y="95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8" name="Freeform 107">
            <a:extLst>
              <a:ext uri="{FF2B5EF4-FFF2-40B4-BE49-F238E27FC236}">
                <a16:creationId xmlns:a16="http://schemas.microsoft.com/office/drawing/2014/main" id="{8FF7D318-826C-FEDE-B58D-86B269D3C5BA}"/>
              </a:ext>
            </a:extLst>
          </p:cNvPr>
          <p:cNvSpPr>
            <a:spLocks noChangeArrowheads="1"/>
          </p:cNvSpPr>
          <p:nvPr/>
        </p:nvSpPr>
        <p:spPr bwMode="auto">
          <a:xfrm>
            <a:off x="18741231" y="3444875"/>
            <a:ext cx="352425" cy="352425"/>
          </a:xfrm>
          <a:custGeom>
            <a:avLst/>
            <a:gdLst>
              <a:gd name="T0" fmla="*/ 343777 w 978"/>
              <a:gd name="T1" fmla="*/ 8288 h 978"/>
              <a:gd name="T2" fmla="*/ 347020 w 978"/>
              <a:gd name="T3" fmla="*/ 45404 h 978"/>
              <a:gd name="T4" fmla="*/ 319993 w 978"/>
              <a:gd name="T5" fmla="*/ 88286 h 978"/>
              <a:gd name="T6" fmla="*/ 279634 w 978"/>
              <a:gd name="T7" fmla="*/ 128286 h 978"/>
              <a:gd name="T8" fmla="*/ 319633 w 978"/>
              <a:gd name="T9" fmla="*/ 302336 h 978"/>
              <a:gd name="T10" fmla="*/ 316750 w 978"/>
              <a:gd name="T11" fmla="*/ 310624 h 978"/>
              <a:gd name="T12" fmla="*/ 284679 w 978"/>
              <a:gd name="T13" fmla="*/ 334407 h 978"/>
              <a:gd name="T14" fmla="*/ 279994 w 978"/>
              <a:gd name="T15" fmla="*/ 335849 h 978"/>
              <a:gd name="T16" fmla="*/ 278192 w 978"/>
              <a:gd name="T17" fmla="*/ 335849 h 978"/>
              <a:gd name="T18" fmla="*/ 272787 w 978"/>
              <a:gd name="T19" fmla="*/ 331525 h 978"/>
              <a:gd name="T20" fmla="*/ 203239 w 978"/>
              <a:gd name="T21" fmla="*/ 204680 h 978"/>
              <a:gd name="T22" fmla="*/ 138736 w 978"/>
              <a:gd name="T23" fmla="*/ 269544 h 978"/>
              <a:gd name="T24" fmla="*/ 151709 w 978"/>
              <a:gd name="T25" fmla="*/ 317831 h 978"/>
              <a:gd name="T26" fmla="*/ 149907 w 978"/>
              <a:gd name="T27" fmla="*/ 325759 h 978"/>
              <a:gd name="T28" fmla="*/ 125763 w 978"/>
              <a:gd name="T29" fmla="*/ 349542 h 978"/>
              <a:gd name="T30" fmla="*/ 119997 w 978"/>
              <a:gd name="T31" fmla="*/ 352065 h 978"/>
              <a:gd name="T32" fmla="*/ 119637 w 978"/>
              <a:gd name="T33" fmla="*/ 352065 h 978"/>
              <a:gd name="T34" fmla="*/ 113511 w 978"/>
              <a:gd name="T35" fmla="*/ 348821 h 978"/>
              <a:gd name="T36" fmla="*/ 66305 w 978"/>
              <a:gd name="T37" fmla="*/ 285760 h 978"/>
              <a:gd name="T38" fmla="*/ 3604 w 978"/>
              <a:gd name="T39" fmla="*/ 238554 h 978"/>
              <a:gd name="T40" fmla="*/ 360 w 978"/>
              <a:gd name="T41" fmla="*/ 232788 h 978"/>
              <a:gd name="T42" fmla="*/ 2522 w 978"/>
              <a:gd name="T43" fmla="*/ 226662 h 978"/>
              <a:gd name="T44" fmla="*/ 26666 w 978"/>
              <a:gd name="T45" fmla="*/ 202158 h 978"/>
              <a:gd name="T46" fmla="*/ 32071 w 978"/>
              <a:gd name="T47" fmla="*/ 199996 h 978"/>
              <a:gd name="T48" fmla="*/ 34234 w 978"/>
              <a:gd name="T49" fmla="*/ 200356 h 978"/>
              <a:gd name="T50" fmla="*/ 82521 w 978"/>
              <a:gd name="T51" fmla="*/ 213689 h 978"/>
              <a:gd name="T52" fmla="*/ 147384 w 978"/>
              <a:gd name="T53" fmla="*/ 148826 h 978"/>
              <a:gd name="T54" fmla="*/ 20540 w 978"/>
              <a:gd name="T55" fmla="*/ 79278 h 978"/>
              <a:gd name="T56" fmla="*/ 16216 w 978"/>
              <a:gd name="T57" fmla="*/ 73152 h 978"/>
              <a:gd name="T58" fmla="*/ 18378 w 978"/>
              <a:gd name="T59" fmla="*/ 66665 h 978"/>
              <a:gd name="T60" fmla="*/ 50449 w 978"/>
              <a:gd name="T61" fmla="*/ 34594 h 978"/>
              <a:gd name="T62" fmla="*/ 58017 w 978"/>
              <a:gd name="T63" fmla="*/ 32432 h 978"/>
              <a:gd name="T64" fmla="*/ 224139 w 978"/>
              <a:gd name="T65" fmla="*/ 72071 h 978"/>
              <a:gd name="T66" fmla="*/ 264139 w 978"/>
              <a:gd name="T67" fmla="*/ 32432 h 978"/>
              <a:gd name="T68" fmla="*/ 307021 w 978"/>
              <a:gd name="T69" fmla="*/ 5405 h 978"/>
              <a:gd name="T70" fmla="*/ 343777 w 978"/>
              <a:gd name="T71" fmla="*/ 8288 h 97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78" h="978">
                <a:moveTo>
                  <a:pt x="954" y="23"/>
                </a:moveTo>
                <a:cubicBezTo>
                  <a:pt x="975" y="47"/>
                  <a:pt x="977" y="81"/>
                  <a:pt x="963" y="126"/>
                </a:cubicBezTo>
                <a:cubicBezTo>
                  <a:pt x="948" y="170"/>
                  <a:pt x="923" y="210"/>
                  <a:pt x="888" y="245"/>
                </a:cubicBezTo>
                <a:lnTo>
                  <a:pt x="776" y="356"/>
                </a:lnTo>
                <a:lnTo>
                  <a:pt x="887" y="839"/>
                </a:lnTo>
                <a:cubicBezTo>
                  <a:pt x="889" y="847"/>
                  <a:pt x="887" y="855"/>
                  <a:pt x="879" y="862"/>
                </a:cubicBezTo>
                <a:lnTo>
                  <a:pt x="790" y="928"/>
                </a:lnTo>
                <a:cubicBezTo>
                  <a:pt x="787" y="931"/>
                  <a:pt x="782" y="932"/>
                  <a:pt x="777" y="932"/>
                </a:cubicBezTo>
                <a:cubicBezTo>
                  <a:pt x="775" y="932"/>
                  <a:pt x="773" y="932"/>
                  <a:pt x="772" y="932"/>
                </a:cubicBezTo>
                <a:cubicBezTo>
                  <a:pt x="765" y="930"/>
                  <a:pt x="760" y="926"/>
                  <a:pt x="757" y="920"/>
                </a:cubicBezTo>
                <a:lnTo>
                  <a:pt x="564" y="568"/>
                </a:lnTo>
                <a:lnTo>
                  <a:pt x="385" y="748"/>
                </a:lnTo>
                <a:lnTo>
                  <a:pt x="421" y="882"/>
                </a:lnTo>
                <a:cubicBezTo>
                  <a:pt x="424" y="890"/>
                  <a:pt x="422" y="897"/>
                  <a:pt x="416" y="904"/>
                </a:cubicBezTo>
                <a:lnTo>
                  <a:pt x="349" y="970"/>
                </a:lnTo>
                <a:cubicBezTo>
                  <a:pt x="345" y="974"/>
                  <a:pt x="340" y="977"/>
                  <a:pt x="333" y="977"/>
                </a:cubicBezTo>
                <a:lnTo>
                  <a:pt x="332" y="977"/>
                </a:lnTo>
                <a:cubicBezTo>
                  <a:pt x="325" y="976"/>
                  <a:pt x="320" y="973"/>
                  <a:pt x="315" y="968"/>
                </a:cubicBezTo>
                <a:lnTo>
                  <a:pt x="184" y="793"/>
                </a:lnTo>
                <a:lnTo>
                  <a:pt x="10" y="662"/>
                </a:lnTo>
                <a:cubicBezTo>
                  <a:pt x="5" y="659"/>
                  <a:pt x="2" y="653"/>
                  <a:pt x="1" y="646"/>
                </a:cubicBezTo>
                <a:cubicBezTo>
                  <a:pt x="0" y="640"/>
                  <a:pt x="2" y="634"/>
                  <a:pt x="7" y="629"/>
                </a:cubicBezTo>
                <a:lnTo>
                  <a:pt x="74" y="561"/>
                </a:lnTo>
                <a:cubicBezTo>
                  <a:pt x="78" y="557"/>
                  <a:pt x="83" y="555"/>
                  <a:pt x="89" y="555"/>
                </a:cubicBezTo>
                <a:cubicBezTo>
                  <a:pt x="92" y="555"/>
                  <a:pt x="94" y="555"/>
                  <a:pt x="95" y="556"/>
                </a:cubicBezTo>
                <a:lnTo>
                  <a:pt x="229" y="593"/>
                </a:lnTo>
                <a:lnTo>
                  <a:pt x="409" y="413"/>
                </a:lnTo>
                <a:lnTo>
                  <a:pt x="57" y="220"/>
                </a:lnTo>
                <a:cubicBezTo>
                  <a:pt x="50" y="216"/>
                  <a:pt x="46" y="211"/>
                  <a:pt x="45" y="203"/>
                </a:cubicBezTo>
                <a:cubicBezTo>
                  <a:pt x="44" y="196"/>
                  <a:pt x="46" y="190"/>
                  <a:pt x="51" y="185"/>
                </a:cubicBezTo>
                <a:lnTo>
                  <a:pt x="140" y="96"/>
                </a:lnTo>
                <a:cubicBezTo>
                  <a:pt x="147" y="90"/>
                  <a:pt x="153" y="88"/>
                  <a:pt x="161" y="90"/>
                </a:cubicBezTo>
                <a:lnTo>
                  <a:pt x="622" y="200"/>
                </a:lnTo>
                <a:lnTo>
                  <a:pt x="733" y="90"/>
                </a:lnTo>
                <a:cubicBezTo>
                  <a:pt x="768" y="54"/>
                  <a:pt x="807" y="30"/>
                  <a:pt x="852" y="15"/>
                </a:cubicBezTo>
                <a:cubicBezTo>
                  <a:pt x="896" y="0"/>
                  <a:pt x="930" y="3"/>
                  <a:pt x="954" y="23"/>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9" name="Freeform 108">
            <a:extLst>
              <a:ext uri="{FF2B5EF4-FFF2-40B4-BE49-F238E27FC236}">
                <a16:creationId xmlns:a16="http://schemas.microsoft.com/office/drawing/2014/main" id="{F2FAC3CA-E625-BA39-4F9E-693F90A682D6}"/>
              </a:ext>
            </a:extLst>
          </p:cNvPr>
          <p:cNvSpPr>
            <a:spLocks noChangeArrowheads="1"/>
          </p:cNvSpPr>
          <p:nvPr/>
        </p:nvSpPr>
        <p:spPr bwMode="auto">
          <a:xfrm>
            <a:off x="19373056" y="3413125"/>
            <a:ext cx="415925" cy="447675"/>
          </a:xfrm>
          <a:custGeom>
            <a:avLst/>
            <a:gdLst>
              <a:gd name="T0" fmla="*/ 415565 w 1154"/>
              <a:gd name="T1" fmla="*/ 415261 h 1243"/>
              <a:gd name="T2" fmla="*/ 383487 w 1154"/>
              <a:gd name="T3" fmla="*/ 447315 h 1243"/>
              <a:gd name="T4" fmla="*/ 9371 w 1154"/>
              <a:gd name="T5" fmla="*/ 437951 h 1243"/>
              <a:gd name="T6" fmla="*/ 0 w 1154"/>
              <a:gd name="T7" fmla="*/ 95802 h 1243"/>
              <a:gd name="T8" fmla="*/ 31717 w 1154"/>
              <a:gd name="T9" fmla="*/ 64108 h 1243"/>
              <a:gd name="T10" fmla="*/ 63794 w 1154"/>
              <a:gd name="T11" fmla="*/ 39977 h 1243"/>
              <a:gd name="T12" fmla="*/ 103801 w 1154"/>
              <a:gd name="T13" fmla="*/ 0 h 1243"/>
              <a:gd name="T14" fmla="*/ 148133 w 1154"/>
              <a:gd name="T15" fmla="*/ 11885 h 1243"/>
              <a:gd name="T16" fmla="*/ 159666 w 1154"/>
              <a:gd name="T17" fmla="*/ 64108 h 1243"/>
              <a:gd name="T18" fmla="*/ 255538 w 1154"/>
              <a:gd name="T19" fmla="*/ 39977 h 1243"/>
              <a:gd name="T20" fmla="*/ 295545 w 1154"/>
              <a:gd name="T21" fmla="*/ 0 h 1243"/>
              <a:gd name="T22" fmla="*/ 339876 w 1154"/>
              <a:gd name="T23" fmla="*/ 11885 h 1243"/>
              <a:gd name="T24" fmla="*/ 351410 w 1154"/>
              <a:gd name="T25" fmla="*/ 64108 h 1243"/>
              <a:gd name="T26" fmla="*/ 405833 w 1154"/>
              <a:gd name="T27" fmla="*/ 73472 h 1243"/>
              <a:gd name="T28" fmla="*/ 31717 w 1154"/>
              <a:gd name="T29" fmla="*/ 231581 h 1243"/>
              <a:gd name="T30" fmla="*/ 103801 w 1154"/>
              <a:gd name="T31" fmla="*/ 159910 h 1243"/>
              <a:gd name="T32" fmla="*/ 31717 w 1154"/>
              <a:gd name="T33" fmla="*/ 231581 h 1243"/>
              <a:gd name="T34" fmla="*/ 103801 w 1154"/>
              <a:gd name="T35" fmla="*/ 327383 h 1243"/>
              <a:gd name="T36" fmla="*/ 31717 w 1154"/>
              <a:gd name="T37" fmla="*/ 247788 h 1243"/>
              <a:gd name="T38" fmla="*/ 31717 w 1154"/>
              <a:gd name="T39" fmla="*/ 415261 h 1243"/>
              <a:gd name="T40" fmla="*/ 103801 w 1154"/>
              <a:gd name="T41" fmla="*/ 343590 h 1243"/>
              <a:gd name="T42" fmla="*/ 31717 w 1154"/>
              <a:gd name="T43" fmla="*/ 415261 h 1243"/>
              <a:gd name="T44" fmla="*/ 127949 w 1154"/>
              <a:gd name="T45" fmla="*/ 39977 h 1243"/>
              <a:gd name="T46" fmla="*/ 119660 w 1154"/>
              <a:gd name="T47" fmla="*/ 32054 h 1243"/>
              <a:gd name="T48" fmla="*/ 98034 w 1154"/>
              <a:gd name="T49" fmla="*/ 34575 h 1243"/>
              <a:gd name="T50" fmla="*/ 95872 w 1154"/>
              <a:gd name="T51" fmla="*/ 112009 h 1243"/>
              <a:gd name="T52" fmla="*/ 103801 w 1154"/>
              <a:gd name="T53" fmla="*/ 119932 h 1243"/>
              <a:gd name="T54" fmla="*/ 125426 w 1154"/>
              <a:gd name="T55" fmla="*/ 117411 h 1243"/>
              <a:gd name="T56" fmla="*/ 119660 w 1154"/>
              <a:gd name="T57" fmla="*/ 231581 h 1243"/>
              <a:gd name="T58" fmla="*/ 199673 w 1154"/>
              <a:gd name="T59" fmla="*/ 159910 h 1243"/>
              <a:gd name="T60" fmla="*/ 119660 w 1154"/>
              <a:gd name="T61" fmla="*/ 231581 h 1243"/>
              <a:gd name="T62" fmla="*/ 199673 w 1154"/>
              <a:gd name="T63" fmla="*/ 327383 h 1243"/>
              <a:gd name="T64" fmla="*/ 119660 w 1154"/>
              <a:gd name="T65" fmla="*/ 247788 h 1243"/>
              <a:gd name="T66" fmla="*/ 119660 w 1154"/>
              <a:gd name="T67" fmla="*/ 415261 h 1243"/>
              <a:gd name="T68" fmla="*/ 199673 w 1154"/>
              <a:gd name="T69" fmla="*/ 343590 h 1243"/>
              <a:gd name="T70" fmla="*/ 119660 w 1154"/>
              <a:gd name="T71" fmla="*/ 415261 h 1243"/>
              <a:gd name="T72" fmla="*/ 295545 w 1154"/>
              <a:gd name="T73" fmla="*/ 231581 h 1243"/>
              <a:gd name="T74" fmla="*/ 215531 w 1154"/>
              <a:gd name="T75" fmla="*/ 159910 h 1243"/>
              <a:gd name="T76" fmla="*/ 215531 w 1154"/>
              <a:gd name="T77" fmla="*/ 327383 h 1243"/>
              <a:gd name="T78" fmla="*/ 295545 w 1154"/>
              <a:gd name="T79" fmla="*/ 247788 h 1243"/>
              <a:gd name="T80" fmla="*/ 215531 w 1154"/>
              <a:gd name="T81" fmla="*/ 327383 h 1243"/>
              <a:gd name="T82" fmla="*/ 295545 w 1154"/>
              <a:gd name="T83" fmla="*/ 415261 h 1243"/>
              <a:gd name="T84" fmla="*/ 215531 w 1154"/>
              <a:gd name="T85" fmla="*/ 343590 h 1243"/>
              <a:gd name="T86" fmla="*/ 319693 w 1154"/>
              <a:gd name="T87" fmla="*/ 112009 h 1243"/>
              <a:gd name="T88" fmla="*/ 317170 w 1154"/>
              <a:gd name="T89" fmla="*/ 34575 h 1243"/>
              <a:gd name="T90" fmla="*/ 295545 w 1154"/>
              <a:gd name="T91" fmla="*/ 32054 h 1243"/>
              <a:gd name="T92" fmla="*/ 287615 w 1154"/>
              <a:gd name="T93" fmla="*/ 39977 h 1243"/>
              <a:gd name="T94" fmla="*/ 290138 w 1154"/>
              <a:gd name="T95" fmla="*/ 117411 h 1243"/>
              <a:gd name="T96" fmla="*/ 311764 w 1154"/>
              <a:gd name="T97" fmla="*/ 119932 h 1243"/>
              <a:gd name="T98" fmla="*/ 319693 w 1154"/>
              <a:gd name="T99" fmla="*/ 112009 h 1243"/>
              <a:gd name="T100" fmla="*/ 383487 w 1154"/>
              <a:gd name="T101" fmla="*/ 231581 h 1243"/>
              <a:gd name="T102" fmla="*/ 311764 w 1154"/>
              <a:gd name="T103" fmla="*/ 159910 h 1243"/>
              <a:gd name="T104" fmla="*/ 311764 w 1154"/>
              <a:gd name="T105" fmla="*/ 327383 h 1243"/>
              <a:gd name="T106" fmla="*/ 383487 w 1154"/>
              <a:gd name="T107" fmla="*/ 247788 h 1243"/>
              <a:gd name="T108" fmla="*/ 311764 w 1154"/>
              <a:gd name="T109" fmla="*/ 327383 h 1243"/>
              <a:gd name="T110" fmla="*/ 383487 w 1154"/>
              <a:gd name="T111" fmla="*/ 415261 h 1243"/>
              <a:gd name="T112" fmla="*/ 311764 w 1154"/>
              <a:gd name="T113" fmla="*/ 343590 h 12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54" h="1243">
                <a:moveTo>
                  <a:pt x="1153" y="266"/>
                </a:moveTo>
                <a:lnTo>
                  <a:pt x="1153" y="1153"/>
                </a:lnTo>
                <a:cubicBezTo>
                  <a:pt x="1153" y="1177"/>
                  <a:pt x="1144" y="1198"/>
                  <a:pt x="1126" y="1216"/>
                </a:cubicBezTo>
                <a:cubicBezTo>
                  <a:pt x="1109" y="1233"/>
                  <a:pt x="1088" y="1242"/>
                  <a:pt x="1064" y="1242"/>
                </a:cubicBezTo>
                <a:lnTo>
                  <a:pt x="88" y="1242"/>
                </a:lnTo>
                <a:cubicBezTo>
                  <a:pt x="64" y="1242"/>
                  <a:pt x="44" y="1233"/>
                  <a:pt x="26" y="1216"/>
                </a:cubicBezTo>
                <a:cubicBezTo>
                  <a:pt x="8" y="1198"/>
                  <a:pt x="0" y="1177"/>
                  <a:pt x="0" y="1153"/>
                </a:cubicBezTo>
                <a:lnTo>
                  <a:pt x="0" y="266"/>
                </a:lnTo>
                <a:cubicBezTo>
                  <a:pt x="0" y="242"/>
                  <a:pt x="8" y="222"/>
                  <a:pt x="26" y="204"/>
                </a:cubicBezTo>
                <a:cubicBezTo>
                  <a:pt x="44" y="186"/>
                  <a:pt x="64" y="178"/>
                  <a:pt x="88" y="178"/>
                </a:cubicBezTo>
                <a:lnTo>
                  <a:pt x="177" y="178"/>
                </a:lnTo>
                <a:lnTo>
                  <a:pt x="177" y="111"/>
                </a:lnTo>
                <a:cubicBezTo>
                  <a:pt x="177" y="81"/>
                  <a:pt x="189" y="55"/>
                  <a:pt x="210" y="33"/>
                </a:cubicBezTo>
                <a:cubicBezTo>
                  <a:pt x="232" y="11"/>
                  <a:pt x="257" y="0"/>
                  <a:pt x="288" y="0"/>
                </a:cubicBezTo>
                <a:lnTo>
                  <a:pt x="332" y="0"/>
                </a:lnTo>
                <a:cubicBezTo>
                  <a:pt x="363" y="0"/>
                  <a:pt x="389" y="11"/>
                  <a:pt x="411" y="33"/>
                </a:cubicBezTo>
                <a:cubicBezTo>
                  <a:pt x="432" y="55"/>
                  <a:pt x="443" y="81"/>
                  <a:pt x="443" y="111"/>
                </a:cubicBezTo>
                <a:lnTo>
                  <a:pt x="443" y="178"/>
                </a:lnTo>
                <a:lnTo>
                  <a:pt x="709" y="178"/>
                </a:lnTo>
                <a:lnTo>
                  <a:pt x="709" y="111"/>
                </a:lnTo>
                <a:cubicBezTo>
                  <a:pt x="709" y="81"/>
                  <a:pt x="720" y="55"/>
                  <a:pt x="742" y="33"/>
                </a:cubicBezTo>
                <a:cubicBezTo>
                  <a:pt x="764" y="11"/>
                  <a:pt x="790" y="0"/>
                  <a:pt x="820" y="0"/>
                </a:cubicBezTo>
                <a:lnTo>
                  <a:pt x="864" y="0"/>
                </a:lnTo>
                <a:cubicBezTo>
                  <a:pt x="895" y="0"/>
                  <a:pt x="922" y="11"/>
                  <a:pt x="943" y="33"/>
                </a:cubicBezTo>
                <a:cubicBezTo>
                  <a:pt x="965" y="55"/>
                  <a:pt x="975" y="81"/>
                  <a:pt x="975" y="111"/>
                </a:cubicBezTo>
                <a:lnTo>
                  <a:pt x="975" y="178"/>
                </a:lnTo>
                <a:lnTo>
                  <a:pt x="1064" y="178"/>
                </a:lnTo>
                <a:cubicBezTo>
                  <a:pt x="1088" y="178"/>
                  <a:pt x="1109" y="186"/>
                  <a:pt x="1126" y="204"/>
                </a:cubicBezTo>
                <a:cubicBezTo>
                  <a:pt x="1144" y="222"/>
                  <a:pt x="1153" y="242"/>
                  <a:pt x="1153" y="266"/>
                </a:cubicBezTo>
                <a:close/>
                <a:moveTo>
                  <a:pt x="88" y="643"/>
                </a:moveTo>
                <a:lnTo>
                  <a:pt x="288" y="643"/>
                </a:lnTo>
                <a:lnTo>
                  <a:pt x="288" y="444"/>
                </a:lnTo>
                <a:lnTo>
                  <a:pt x="88" y="444"/>
                </a:lnTo>
                <a:lnTo>
                  <a:pt x="88" y="643"/>
                </a:lnTo>
                <a:close/>
                <a:moveTo>
                  <a:pt x="88" y="909"/>
                </a:moveTo>
                <a:lnTo>
                  <a:pt x="288" y="909"/>
                </a:lnTo>
                <a:lnTo>
                  <a:pt x="288" y="688"/>
                </a:lnTo>
                <a:lnTo>
                  <a:pt x="88" y="688"/>
                </a:lnTo>
                <a:lnTo>
                  <a:pt x="88" y="909"/>
                </a:lnTo>
                <a:close/>
                <a:moveTo>
                  <a:pt x="88" y="1153"/>
                </a:moveTo>
                <a:lnTo>
                  <a:pt x="288" y="1153"/>
                </a:lnTo>
                <a:lnTo>
                  <a:pt x="288" y="954"/>
                </a:lnTo>
                <a:lnTo>
                  <a:pt x="88" y="954"/>
                </a:lnTo>
                <a:lnTo>
                  <a:pt x="88" y="1153"/>
                </a:lnTo>
                <a:close/>
                <a:moveTo>
                  <a:pt x="355" y="311"/>
                </a:moveTo>
                <a:lnTo>
                  <a:pt x="355" y="111"/>
                </a:lnTo>
                <a:cubicBezTo>
                  <a:pt x="355" y="105"/>
                  <a:pt x="352" y="100"/>
                  <a:pt x="348" y="96"/>
                </a:cubicBezTo>
                <a:cubicBezTo>
                  <a:pt x="344" y="91"/>
                  <a:pt x="338" y="89"/>
                  <a:pt x="332" y="89"/>
                </a:cubicBezTo>
                <a:lnTo>
                  <a:pt x="288" y="89"/>
                </a:lnTo>
                <a:cubicBezTo>
                  <a:pt x="282" y="89"/>
                  <a:pt x="277" y="91"/>
                  <a:pt x="272" y="96"/>
                </a:cubicBezTo>
                <a:cubicBezTo>
                  <a:pt x="268" y="100"/>
                  <a:pt x="266" y="105"/>
                  <a:pt x="266" y="111"/>
                </a:cubicBezTo>
                <a:lnTo>
                  <a:pt x="266" y="311"/>
                </a:lnTo>
                <a:cubicBezTo>
                  <a:pt x="266" y="317"/>
                  <a:pt x="268" y="322"/>
                  <a:pt x="272" y="326"/>
                </a:cubicBezTo>
                <a:cubicBezTo>
                  <a:pt x="277" y="331"/>
                  <a:pt x="282" y="333"/>
                  <a:pt x="288" y="333"/>
                </a:cubicBezTo>
                <a:lnTo>
                  <a:pt x="332" y="333"/>
                </a:lnTo>
                <a:cubicBezTo>
                  <a:pt x="338" y="333"/>
                  <a:pt x="344" y="330"/>
                  <a:pt x="348" y="326"/>
                </a:cubicBezTo>
                <a:cubicBezTo>
                  <a:pt x="352" y="321"/>
                  <a:pt x="355" y="317"/>
                  <a:pt x="355" y="311"/>
                </a:cubicBezTo>
                <a:close/>
                <a:moveTo>
                  <a:pt x="332" y="643"/>
                </a:moveTo>
                <a:lnTo>
                  <a:pt x="554" y="643"/>
                </a:lnTo>
                <a:lnTo>
                  <a:pt x="554" y="444"/>
                </a:lnTo>
                <a:lnTo>
                  <a:pt x="332" y="444"/>
                </a:lnTo>
                <a:lnTo>
                  <a:pt x="332" y="643"/>
                </a:lnTo>
                <a:close/>
                <a:moveTo>
                  <a:pt x="332" y="909"/>
                </a:moveTo>
                <a:lnTo>
                  <a:pt x="554" y="909"/>
                </a:lnTo>
                <a:lnTo>
                  <a:pt x="554" y="688"/>
                </a:lnTo>
                <a:lnTo>
                  <a:pt x="332" y="688"/>
                </a:lnTo>
                <a:lnTo>
                  <a:pt x="332" y="909"/>
                </a:lnTo>
                <a:close/>
                <a:moveTo>
                  <a:pt x="332" y="1153"/>
                </a:moveTo>
                <a:lnTo>
                  <a:pt x="554" y="1153"/>
                </a:lnTo>
                <a:lnTo>
                  <a:pt x="554" y="954"/>
                </a:lnTo>
                <a:lnTo>
                  <a:pt x="332" y="954"/>
                </a:lnTo>
                <a:lnTo>
                  <a:pt x="332" y="1153"/>
                </a:lnTo>
                <a:close/>
                <a:moveTo>
                  <a:pt x="598" y="643"/>
                </a:moveTo>
                <a:lnTo>
                  <a:pt x="820" y="643"/>
                </a:lnTo>
                <a:lnTo>
                  <a:pt x="820" y="444"/>
                </a:lnTo>
                <a:lnTo>
                  <a:pt x="598" y="444"/>
                </a:lnTo>
                <a:lnTo>
                  <a:pt x="598" y="643"/>
                </a:lnTo>
                <a:close/>
                <a:moveTo>
                  <a:pt x="598" y="909"/>
                </a:moveTo>
                <a:lnTo>
                  <a:pt x="820" y="909"/>
                </a:lnTo>
                <a:lnTo>
                  <a:pt x="820" y="688"/>
                </a:lnTo>
                <a:lnTo>
                  <a:pt x="598" y="688"/>
                </a:lnTo>
                <a:lnTo>
                  <a:pt x="598" y="909"/>
                </a:lnTo>
                <a:close/>
                <a:moveTo>
                  <a:pt x="598" y="1153"/>
                </a:moveTo>
                <a:lnTo>
                  <a:pt x="820" y="1153"/>
                </a:lnTo>
                <a:lnTo>
                  <a:pt x="820" y="954"/>
                </a:lnTo>
                <a:lnTo>
                  <a:pt x="598" y="954"/>
                </a:lnTo>
                <a:lnTo>
                  <a:pt x="598" y="1153"/>
                </a:lnTo>
                <a:close/>
                <a:moveTo>
                  <a:pt x="887" y="311"/>
                </a:moveTo>
                <a:lnTo>
                  <a:pt x="887" y="111"/>
                </a:lnTo>
                <a:cubicBezTo>
                  <a:pt x="887" y="105"/>
                  <a:pt x="885" y="100"/>
                  <a:pt x="880" y="96"/>
                </a:cubicBezTo>
                <a:cubicBezTo>
                  <a:pt x="876" y="91"/>
                  <a:pt x="871" y="89"/>
                  <a:pt x="865" y="89"/>
                </a:cubicBezTo>
                <a:lnTo>
                  <a:pt x="820" y="89"/>
                </a:lnTo>
                <a:cubicBezTo>
                  <a:pt x="814" y="89"/>
                  <a:pt x="809" y="91"/>
                  <a:pt x="805" y="96"/>
                </a:cubicBezTo>
                <a:cubicBezTo>
                  <a:pt x="800" y="100"/>
                  <a:pt x="798" y="105"/>
                  <a:pt x="798" y="111"/>
                </a:cubicBezTo>
                <a:lnTo>
                  <a:pt x="798" y="311"/>
                </a:lnTo>
                <a:cubicBezTo>
                  <a:pt x="798" y="317"/>
                  <a:pt x="800" y="322"/>
                  <a:pt x="805" y="326"/>
                </a:cubicBezTo>
                <a:cubicBezTo>
                  <a:pt x="809" y="331"/>
                  <a:pt x="814" y="333"/>
                  <a:pt x="820" y="333"/>
                </a:cubicBezTo>
                <a:lnTo>
                  <a:pt x="865" y="333"/>
                </a:lnTo>
                <a:cubicBezTo>
                  <a:pt x="871" y="333"/>
                  <a:pt x="876" y="331"/>
                  <a:pt x="880" y="326"/>
                </a:cubicBezTo>
                <a:cubicBezTo>
                  <a:pt x="885" y="322"/>
                  <a:pt x="887" y="317"/>
                  <a:pt x="887" y="311"/>
                </a:cubicBezTo>
                <a:close/>
                <a:moveTo>
                  <a:pt x="865" y="643"/>
                </a:moveTo>
                <a:lnTo>
                  <a:pt x="1064" y="643"/>
                </a:lnTo>
                <a:lnTo>
                  <a:pt x="1064" y="444"/>
                </a:lnTo>
                <a:lnTo>
                  <a:pt x="865" y="444"/>
                </a:lnTo>
                <a:lnTo>
                  <a:pt x="865" y="643"/>
                </a:lnTo>
                <a:close/>
                <a:moveTo>
                  <a:pt x="865" y="909"/>
                </a:moveTo>
                <a:lnTo>
                  <a:pt x="1064" y="909"/>
                </a:lnTo>
                <a:lnTo>
                  <a:pt x="1064" y="688"/>
                </a:lnTo>
                <a:lnTo>
                  <a:pt x="865" y="688"/>
                </a:lnTo>
                <a:lnTo>
                  <a:pt x="865" y="909"/>
                </a:lnTo>
                <a:close/>
                <a:moveTo>
                  <a:pt x="865" y="1153"/>
                </a:moveTo>
                <a:lnTo>
                  <a:pt x="1064" y="1153"/>
                </a:lnTo>
                <a:lnTo>
                  <a:pt x="1064" y="954"/>
                </a:lnTo>
                <a:lnTo>
                  <a:pt x="865" y="954"/>
                </a:lnTo>
                <a:lnTo>
                  <a:pt x="865" y="1153"/>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0" name="Freeform 109">
            <a:extLst>
              <a:ext uri="{FF2B5EF4-FFF2-40B4-BE49-F238E27FC236}">
                <a16:creationId xmlns:a16="http://schemas.microsoft.com/office/drawing/2014/main" id="{7B3F7DA2-D2FE-DF83-5AC3-94C621AF5619}"/>
              </a:ext>
            </a:extLst>
          </p:cNvPr>
          <p:cNvSpPr>
            <a:spLocks noChangeArrowheads="1"/>
          </p:cNvSpPr>
          <p:nvPr/>
        </p:nvSpPr>
        <p:spPr bwMode="auto">
          <a:xfrm>
            <a:off x="20069969" y="3421062"/>
            <a:ext cx="447675" cy="400050"/>
          </a:xfrm>
          <a:custGeom>
            <a:avLst/>
            <a:gdLst>
              <a:gd name="T0" fmla="*/ 444794 w 1243"/>
              <a:gd name="T1" fmla="*/ 93705 h 1110"/>
              <a:gd name="T2" fmla="*/ 359437 w 1243"/>
              <a:gd name="T3" fmla="*/ 175878 h 1110"/>
              <a:gd name="T4" fmla="*/ 351513 w 1243"/>
              <a:gd name="T5" fmla="*/ 167949 h 1110"/>
              <a:gd name="T6" fmla="*/ 287405 w 1243"/>
              <a:gd name="T7" fmla="*/ 120015 h 1110"/>
              <a:gd name="T8" fmla="*/ 248508 w 1243"/>
              <a:gd name="T9" fmla="*/ 135152 h 1110"/>
              <a:gd name="T10" fmla="*/ 224738 w 1243"/>
              <a:gd name="T11" fmla="*/ 169751 h 1110"/>
              <a:gd name="T12" fmla="*/ 192684 w 1243"/>
              <a:gd name="T13" fmla="*/ 240030 h 1110"/>
              <a:gd name="T14" fmla="*/ 163151 w 1243"/>
              <a:gd name="T15" fmla="*/ 291208 h 1110"/>
              <a:gd name="T16" fmla="*/ 122453 w 1243"/>
              <a:gd name="T17" fmla="*/ 329050 h 1110"/>
              <a:gd name="T18" fmla="*/ 63748 w 1243"/>
              <a:gd name="T19" fmla="*/ 343827 h 1110"/>
              <a:gd name="T20" fmla="*/ 2161 w 1243"/>
              <a:gd name="T21" fmla="*/ 341664 h 1110"/>
              <a:gd name="T22" fmla="*/ 0 w 1243"/>
              <a:gd name="T23" fmla="*/ 287964 h 1110"/>
              <a:gd name="T24" fmla="*/ 7923 w 1243"/>
              <a:gd name="T25" fmla="*/ 280035 h 1110"/>
              <a:gd name="T26" fmla="*/ 85717 w 1243"/>
              <a:gd name="T27" fmla="*/ 276071 h 1110"/>
              <a:gd name="T28" fmla="*/ 115610 w 1243"/>
              <a:gd name="T29" fmla="*/ 249401 h 1110"/>
              <a:gd name="T30" fmla="*/ 146224 w 1243"/>
              <a:gd name="T31" fmla="*/ 187411 h 1110"/>
              <a:gd name="T32" fmla="*/ 172155 w 1243"/>
              <a:gd name="T33" fmla="*/ 133350 h 1110"/>
              <a:gd name="T34" fmla="*/ 206370 w 1243"/>
              <a:gd name="T35" fmla="*/ 87939 h 1110"/>
              <a:gd name="T36" fmla="*/ 255351 w 1243"/>
              <a:gd name="T37" fmla="*/ 60188 h 1110"/>
              <a:gd name="T38" fmla="*/ 351513 w 1243"/>
              <a:gd name="T39" fmla="*/ 56223 h 1110"/>
              <a:gd name="T40" fmla="*/ 353674 w 1243"/>
              <a:gd name="T41" fmla="*/ 2523 h 1110"/>
              <a:gd name="T42" fmla="*/ 365199 w 1243"/>
              <a:gd name="T43" fmla="*/ 2523 h 1110"/>
              <a:gd name="T44" fmla="*/ 447315 w 1243"/>
              <a:gd name="T45" fmla="*/ 87939 h 1110"/>
              <a:gd name="T46" fmla="*/ 131817 w 1243"/>
              <a:gd name="T47" fmla="*/ 180563 h 1110"/>
              <a:gd name="T48" fmla="*/ 112729 w 1243"/>
              <a:gd name="T49" fmla="*/ 146685 h 1110"/>
              <a:gd name="T50" fmla="*/ 84277 w 1243"/>
              <a:gd name="T51" fmla="*/ 123619 h 1110"/>
              <a:gd name="T52" fmla="*/ 7923 w 1243"/>
              <a:gd name="T53" fmla="*/ 120015 h 1110"/>
              <a:gd name="T54" fmla="*/ 0 w 1243"/>
              <a:gd name="T55" fmla="*/ 112086 h 1110"/>
              <a:gd name="T56" fmla="*/ 2161 w 1243"/>
              <a:gd name="T57" fmla="*/ 58386 h 1110"/>
              <a:gd name="T58" fmla="*/ 63748 w 1243"/>
              <a:gd name="T59" fmla="*/ 56223 h 1110"/>
              <a:gd name="T60" fmla="*/ 447315 w 1243"/>
              <a:gd name="T61" fmla="*/ 311751 h 1110"/>
              <a:gd name="T62" fmla="*/ 365199 w 1243"/>
              <a:gd name="T63" fmla="*/ 397527 h 1110"/>
              <a:gd name="T64" fmla="*/ 353674 w 1243"/>
              <a:gd name="T65" fmla="*/ 397527 h 1110"/>
              <a:gd name="T66" fmla="*/ 351513 w 1243"/>
              <a:gd name="T67" fmla="*/ 343827 h 1110"/>
              <a:gd name="T68" fmla="*/ 310095 w 1243"/>
              <a:gd name="T69" fmla="*/ 344187 h 1110"/>
              <a:gd name="T70" fmla="*/ 274079 w 1243"/>
              <a:gd name="T71" fmla="*/ 342746 h 1110"/>
              <a:gd name="T72" fmla="*/ 242386 w 1243"/>
              <a:gd name="T73" fmla="*/ 335537 h 1110"/>
              <a:gd name="T74" fmla="*/ 213213 w 1243"/>
              <a:gd name="T75" fmla="*/ 318238 h 1110"/>
              <a:gd name="T76" fmla="*/ 185481 w 1243"/>
              <a:gd name="T77" fmla="*/ 287604 h 1110"/>
              <a:gd name="T78" fmla="*/ 228700 w 1243"/>
              <a:gd name="T79" fmla="*/ 237507 h 1110"/>
              <a:gd name="T80" fmla="*/ 251390 w 1243"/>
              <a:gd name="T81" fmla="*/ 267421 h 1110"/>
              <a:gd name="T82" fmla="*/ 287405 w 1243"/>
              <a:gd name="T83" fmla="*/ 279675 h 1110"/>
              <a:gd name="T84" fmla="*/ 351513 w 1243"/>
              <a:gd name="T85" fmla="*/ 231741 h 1110"/>
              <a:gd name="T86" fmla="*/ 359437 w 1243"/>
              <a:gd name="T87" fmla="*/ 223812 h 1110"/>
              <a:gd name="T88" fmla="*/ 444794 w 1243"/>
              <a:gd name="T89" fmla="*/ 305984 h 11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43" h="1110">
                <a:moveTo>
                  <a:pt x="1242" y="244"/>
                </a:moveTo>
                <a:cubicBezTo>
                  <a:pt x="1242" y="251"/>
                  <a:pt x="1240" y="256"/>
                  <a:pt x="1235" y="260"/>
                </a:cubicBezTo>
                <a:lnTo>
                  <a:pt x="1014" y="482"/>
                </a:lnTo>
                <a:cubicBezTo>
                  <a:pt x="1009" y="486"/>
                  <a:pt x="1004" y="488"/>
                  <a:pt x="998" y="488"/>
                </a:cubicBezTo>
                <a:cubicBezTo>
                  <a:pt x="992" y="488"/>
                  <a:pt x="987" y="486"/>
                  <a:pt x="982" y="482"/>
                </a:cubicBezTo>
                <a:cubicBezTo>
                  <a:pt x="978" y="477"/>
                  <a:pt x="976" y="472"/>
                  <a:pt x="976" y="466"/>
                </a:cubicBezTo>
                <a:lnTo>
                  <a:pt x="976" y="333"/>
                </a:lnTo>
                <a:lnTo>
                  <a:pt x="798" y="333"/>
                </a:lnTo>
                <a:cubicBezTo>
                  <a:pt x="776" y="333"/>
                  <a:pt x="756" y="336"/>
                  <a:pt x="738" y="343"/>
                </a:cubicBezTo>
                <a:cubicBezTo>
                  <a:pt x="720" y="350"/>
                  <a:pt x="704" y="361"/>
                  <a:pt x="690" y="375"/>
                </a:cubicBezTo>
                <a:cubicBezTo>
                  <a:pt x="676" y="388"/>
                  <a:pt x="665" y="402"/>
                  <a:pt x="655" y="417"/>
                </a:cubicBezTo>
                <a:cubicBezTo>
                  <a:pt x="646" y="431"/>
                  <a:pt x="635" y="450"/>
                  <a:pt x="624" y="471"/>
                </a:cubicBezTo>
                <a:cubicBezTo>
                  <a:pt x="609" y="500"/>
                  <a:pt x="591" y="539"/>
                  <a:pt x="569" y="589"/>
                </a:cubicBezTo>
                <a:cubicBezTo>
                  <a:pt x="556" y="620"/>
                  <a:pt x="545" y="646"/>
                  <a:pt x="535" y="666"/>
                </a:cubicBezTo>
                <a:cubicBezTo>
                  <a:pt x="526" y="687"/>
                  <a:pt x="514" y="711"/>
                  <a:pt x="498" y="739"/>
                </a:cubicBezTo>
                <a:cubicBezTo>
                  <a:pt x="483" y="767"/>
                  <a:pt x="468" y="790"/>
                  <a:pt x="453" y="808"/>
                </a:cubicBezTo>
                <a:cubicBezTo>
                  <a:pt x="439" y="827"/>
                  <a:pt x="422" y="846"/>
                  <a:pt x="402" y="866"/>
                </a:cubicBezTo>
                <a:cubicBezTo>
                  <a:pt x="382" y="886"/>
                  <a:pt x="361" y="902"/>
                  <a:pt x="340" y="913"/>
                </a:cubicBezTo>
                <a:cubicBezTo>
                  <a:pt x="318" y="925"/>
                  <a:pt x="294" y="934"/>
                  <a:pt x="266" y="942"/>
                </a:cubicBezTo>
                <a:cubicBezTo>
                  <a:pt x="238" y="949"/>
                  <a:pt x="209" y="954"/>
                  <a:pt x="177" y="954"/>
                </a:cubicBezTo>
                <a:lnTo>
                  <a:pt x="22" y="954"/>
                </a:lnTo>
                <a:cubicBezTo>
                  <a:pt x="16" y="954"/>
                  <a:pt x="10" y="952"/>
                  <a:pt x="6" y="948"/>
                </a:cubicBezTo>
                <a:cubicBezTo>
                  <a:pt x="2" y="943"/>
                  <a:pt x="0" y="938"/>
                  <a:pt x="0" y="932"/>
                </a:cubicBezTo>
                <a:lnTo>
                  <a:pt x="0" y="799"/>
                </a:lnTo>
                <a:cubicBezTo>
                  <a:pt x="0" y="792"/>
                  <a:pt x="2" y="787"/>
                  <a:pt x="6" y="783"/>
                </a:cubicBezTo>
                <a:cubicBezTo>
                  <a:pt x="10" y="779"/>
                  <a:pt x="16" y="777"/>
                  <a:pt x="22" y="777"/>
                </a:cubicBezTo>
                <a:lnTo>
                  <a:pt x="177" y="777"/>
                </a:lnTo>
                <a:cubicBezTo>
                  <a:pt x="199" y="777"/>
                  <a:pt x="220" y="773"/>
                  <a:pt x="238" y="766"/>
                </a:cubicBezTo>
                <a:cubicBezTo>
                  <a:pt x="256" y="759"/>
                  <a:pt x="272" y="749"/>
                  <a:pt x="285" y="735"/>
                </a:cubicBezTo>
                <a:cubicBezTo>
                  <a:pt x="299" y="721"/>
                  <a:pt x="312" y="706"/>
                  <a:pt x="321" y="692"/>
                </a:cubicBezTo>
                <a:cubicBezTo>
                  <a:pt x="331" y="677"/>
                  <a:pt x="341" y="660"/>
                  <a:pt x="352" y="639"/>
                </a:cubicBezTo>
                <a:cubicBezTo>
                  <a:pt x="367" y="610"/>
                  <a:pt x="385" y="571"/>
                  <a:pt x="406" y="520"/>
                </a:cubicBezTo>
                <a:cubicBezTo>
                  <a:pt x="419" y="490"/>
                  <a:pt x="431" y="464"/>
                  <a:pt x="440" y="443"/>
                </a:cubicBezTo>
                <a:cubicBezTo>
                  <a:pt x="450" y="422"/>
                  <a:pt x="462" y="398"/>
                  <a:pt x="478" y="370"/>
                </a:cubicBezTo>
                <a:cubicBezTo>
                  <a:pt x="493" y="343"/>
                  <a:pt x="508" y="320"/>
                  <a:pt x="522" y="301"/>
                </a:cubicBezTo>
                <a:cubicBezTo>
                  <a:pt x="536" y="283"/>
                  <a:pt x="553" y="264"/>
                  <a:pt x="573" y="244"/>
                </a:cubicBezTo>
                <a:cubicBezTo>
                  <a:pt x="593" y="224"/>
                  <a:pt x="614" y="208"/>
                  <a:pt x="636" y="196"/>
                </a:cubicBezTo>
                <a:cubicBezTo>
                  <a:pt x="657" y="184"/>
                  <a:pt x="682" y="175"/>
                  <a:pt x="709" y="167"/>
                </a:cubicBezTo>
                <a:cubicBezTo>
                  <a:pt x="737" y="159"/>
                  <a:pt x="767" y="156"/>
                  <a:pt x="798" y="156"/>
                </a:cubicBezTo>
                <a:lnTo>
                  <a:pt x="976" y="156"/>
                </a:lnTo>
                <a:lnTo>
                  <a:pt x="976" y="23"/>
                </a:lnTo>
                <a:cubicBezTo>
                  <a:pt x="976" y="16"/>
                  <a:pt x="978" y="11"/>
                  <a:pt x="982" y="7"/>
                </a:cubicBezTo>
                <a:cubicBezTo>
                  <a:pt x="986" y="3"/>
                  <a:pt x="991" y="0"/>
                  <a:pt x="998" y="0"/>
                </a:cubicBezTo>
                <a:cubicBezTo>
                  <a:pt x="1003" y="0"/>
                  <a:pt x="1009" y="3"/>
                  <a:pt x="1014" y="7"/>
                </a:cubicBezTo>
                <a:lnTo>
                  <a:pt x="1235" y="228"/>
                </a:lnTo>
                <a:cubicBezTo>
                  <a:pt x="1240" y="233"/>
                  <a:pt x="1242" y="238"/>
                  <a:pt x="1242" y="244"/>
                </a:cubicBezTo>
                <a:close/>
                <a:moveTo>
                  <a:pt x="461" y="312"/>
                </a:moveTo>
                <a:cubicBezTo>
                  <a:pt x="434" y="354"/>
                  <a:pt x="402" y="417"/>
                  <a:pt x="366" y="501"/>
                </a:cubicBezTo>
                <a:cubicBezTo>
                  <a:pt x="356" y="480"/>
                  <a:pt x="348" y="463"/>
                  <a:pt x="341" y="451"/>
                </a:cubicBezTo>
                <a:cubicBezTo>
                  <a:pt x="334" y="438"/>
                  <a:pt x="325" y="423"/>
                  <a:pt x="313" y="407"/>
                </a:cubicBezTo>
                <a:cubicBezTo>
                  <a:pt x="301" y="390"/>
                  <a:pt x="289" y="377"/>
                  <a:pt x="277" y="367"/>
                </a:cubicBezTo>
                <a:cubicBezTo>
                  <a:pt x="266" y="358"/>
                  <a:pt x="251" y="350"/>
                  <a:pt x="234" y="343"/>
                </a:cubicBezTo>
                <a:cubicBezTo>
                  <a:pt x="216" y="336"/>
                  <a:pt x="198" y="333"/>
                  <a:pt x="177" y="333"/>
                </a:cubicBezTo>
                <a:lnTo>
                  <a:pt x="22" y="333"/>
                </a:lnTo>
                <a:cubicBezTo>
                  <a:pt x="16" y="333"/>
                  <a:pt x="10" y="331"/>
                  <a:pt x="6" y="327"/>
                </a:cubicBezTo>
                <a:cubicBezTo>
                  <a:pt x="2" y="323"/>
                  <a:pt x="0" y="317"/>
                  <a:pt x="0" y="311"/>
                </a:cubicBezTo>
                <a:lnTo>
                  <a:pt x="0" y="178"/>
                </a:lnTo>
                <a:cubicBezTo>
                  <a:pt x="0" y="171"/>
                  <a:pt x="2" y="166"/>
                  <a:pt x="6" y="162"/>
                </a:cubicBezTo>
                <a:cubicBezTo>
                  <a:pt x="10" y="158"/>
                  <a:pt x="16" y="156"/>
                  <a:pt x="22" y="156"/>
                </a:cubicBezTo>
                <a:lnTo>
                  <a:pt x="177" y="156"/>
                </a:lnTo>
                <a:cubicBezTo>
                  <a:pt x="293" y="156"/>
                  <a:pt x="387" y="208"/>
                  <a:pt x="461" y="312"/>
                </a:cubicBezTo>
                <a:close/>
                <a:moveTo>
                  <a:pt x="1242" y="865"/>
                </a:moveTo>
                <a:cubicBezTo>
                  <a:pt x="1242" y="872"/>
                  <a:pt x="1240" y="877"/>
                  <a:pt x="1235" y="881"/>
                </a:cubicBezTo>
                <a:lnTo>
                  <a:pt x="1014" y="1103"/>
                </a:lnTo>
                <a:cubicBezTo>
                  <a:pt x="1009" y="1107"/>
                  <a:pt x="1004" y="1109"/>
                  <a:pt x="998" y="1109"/>
                </a:cubicBezTo>
                <a:cubicBezTo>
                  <a:pt x="992" y="1109"/>
                  <a:pt x="987" y="1107"/>
                  <a:pt x="982" y="1103"/>
                </a:cubicBezTo>
                <a:cubicBezTo>
                  <a:pt x="978" y="1098"/>
                  <a:pt x="976" y="1093"/>
                  <a:pt x="976" y="1087"/>
                </a:cubicBezTo>
                <a:lnTo>
                  <a:pt x="976" y="954"/>
                </a:lnTo>
                <a:cubicBezTo>
                  <a:pt x="961" y="954"/>
                  <a:pt x="941" y="954"/>
                  <a:pt x="917" y="954"/>
                </a:cubicBezTo>
                <a:cubicBezTo>
                  <a:pt x="892" y="954"/>
                  <a:pt x="874" y="955"/>
                  <a:pt x="861" y="955"/>
                </a:cubicBezTo>
                <a:cubicBezTo>
                  <a:pt x="849" y="955"/>
                  <a:pt x="831" y="955"/>
                  <a:pt x="810" y="954"/>
                </a:cubicBezTo>
                <a:cubicBezTo>
                  <a:pt x="789" y="954"/>
                  <a:pt x="773" y="952"/>
                  <a:pt x="761" y="951"/>
                </a:cubicBezTo>
                <a:cubicBezTo>
                  <a:pt x="749" y="949"/>
                  <a:pt x="734" y="947"/>
                  <a:pt x="716" y="943"/>
                </a:cubicBezTo>
                <a:cubicBezTo>
                  <a:pt x="699" y="940"/>
                  <a:pt x="684" y="936"/>
                  <a:pt x="673" y="931"/>
                </a:cubicBezTo>
                <a:cubicBezTo>
                  <a:pt x="661" y="925"/>
                  <a:pt x="648" y="919"/>
                  <a:pt x="633" y="911"/>
                </a:cubicBezTo>
                <a:cubicBezTo>
                  <a:pt x="617" y="903"/>
                  <a:pt x="604" y="894"/>
                  <a:pt x="592" y="883"/>
                </a:cubicBezTo>
                <a:cubicBezTo>
                  <a:pt x="580" y="873"/>
                  <a:pt x="567" y="860"/>
                  <a:pt x="554" y="846"/>
                </a:cubicBezTo>
                <a:cubicBezTo>
                  <a:pt x="540" y="832"/>
                  <a:pt x="527" y="816"/>
                  <a:pt x="515" y="798"/>
                </a:cubicBezTo>
                <a:cubicBezTo>
                  <a:pt x="542" y="755"/>
                  <a:pt x="573" y="692"/>
                  <a:pt x="609" y="609"/>
                </a:cubicBezTo>
                <a:cubicBezTo>
                  <a:pt x="619" y="630"/>
                  <a:pt x="628" y="646"/>
                  <a:pt x="635" y="659"/>
                </a:cubicBezTo>
                <a:cubicBezTo>
                  <a:pt x="642" y="672"/>
                  <a:pt x="651" y="686"/>
                  <a:pt x="663" y="703"/>
                </a:cubicBezTo>
                <a:cubicBezTo>
                  <a:pt x="674" y="720"/>
                  <a:pt x="686" y="733"/>
                  <a:pt x="698" y="742"/>
                </a:cubicBezTo>
                <a:cubicBezTo>
                  <a:pt x="710" y="752"/>
                  <a:pt x="724" y="760"/>
                  <a:pt x="742" y="766"/>
                </a:cubicBezTo>
                <a:cubicBezTo>
                  <a:pt x="759" y="773"/>
                  <a:pt x="778" y="776"/>
                  <a:pt x="798" y="776"/>
                </a:cubicBezTo>
                <a:lnTo>
                  <a:pt x="976" y="776"/>
                </a:lnTo>
                <a:lnTo>
                  <a:pt x="976" y="643"/>
                </a:lnTo>
                <a:cubicBezTo>
                  <a:pt x="976" y="637"/>
                  <a:pt x="978" y="632"/>
                  <a:pt x="982" y="628"/>
                </a:cubicBezTo>
                <a:cubicBezTo>
                  <a:pt x="986" y="623"/>
                  <a:pt x="991" y="621"/>
                  <a:pt x="998" y="621"/>
                </a:cubicBezTo>
                <a:cubicBezTo>
                  <a:pt x="1003" y="621"/>
                  <a:pt x="1009" y="624"/>
                  <a:pt x="1014" y="628"/>
                </a:cubicBezTo>
                <a:lnTo>
                  <a:pt x="1235" y="849"/>
                </a:lnTo>
                <a:cubicBezTo>
                  <a:pt x="1240" y="853"/>
                  <a:pt x="1242" y="859"/>
                  <a:pt x="1242" y="8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1" name="Freeform 110">
            <a:extLst>
              <a:ext uri="{FF2B5EF4-FFF2-40B4-BE49-F238E27FC236}">
                <a16:creationId xmlns:a16="http://schemas.microsoft.com/office/drawing/2014/main" id="{7EAF0CB1-C48B-399A-5A3F-56DEA159D86A}"/>
              </a:ext>
            </a:extLst>
          </p:cNvPr>
          <p:cNvSpPr>
            <a:spLocks noChangeArrowheads="1"/>
          </p:cNvSpPr>
          <p:nvPr/>
        </p:nvSpPr>
        <p:spPr bwMode="auto">
          <a:xfrm>
            <a:off x="20798631" y="3478212"/>
            <a:ext cx="447675" cy="384175"/>
          </a:xfrm>
          <a:custGeom>
            <a:avLst/>
            <a:gdLst>
              <a:gd name="T0" fmla="*/ 417422 w 1243"/>
              <a:gd name="T1" fmla="*/ 79286 h 1066"/>
              <a:gd name="T2" fmla="*/ 447315 w 1243"/>
              <a:gd name="T3" fmla="*/ 159652 h 1066"/>
              <a:gd name="T4" fmla="*/ 417422 w 1243"/>
              <a:gd name="T5" fmla="*/ 240019 h 1066"/>
              <a:gd name="T6" fmla="*/ 336026 w 1243"/>
              <a:gd name="T7" fmla="*/ 298042 h 1066"/>
              <a:gd name="T8" fmla="*/ 223657 w 1243"/>
              <a:gd name="T9" fmla="*/ 319665 h 1066"/>
              <a:gd name="T10" fmla="*/ 187282 w 1243"/>
              <a:gd name="T11" fmla="*/ 317503 h 1066"/>
              <a:gd name="T12" fmla="*/ 72752 w 1243"/>
              <a:gd name="T13" fmla="*/ 378048 h 1066"/>
              <a:gd name="T14" fmla="*/ 44299 w 1243"/>
              <a:gd name="T15" fmla="*/ 383454 h 1066"/>
              <a:gd name="T16" fmla="*/ 36376 w 1243"/>
              <a:gd name="T17" fmla="*/ 381292 h 1066"/>
              <a:gd name="T18" fmla="*/ 32054 w 1243"/>
              <a:gd name="T19" fmla="*/ 374084 h 1066"/>
              <a:gd name="T20" fmla="*/ 32054 w 1243"/>
              <a:gd name="T21" fmla="*/ 373724 h 1066"/>
              <a:gd name="T22" fmla="*/ 32054 w 1243"/>
              <a:gd name="T23" fmla="*/ 370841 h 1066"/>
              <a:gd name="T24" fmla="*/ 32414 w 1243"/>
              <a:gd name="T25" fmla="*/ 368318 h 1066"/>
              <a:gd name="T26" fmla="*/ 33495 w 1243"/>
              <a:gd name="T27" fmla="*/ 365795 h 1066"/>
              <a:gd name="T28" fmla="*/ 35295 w 1243"/>
              <a:gd name="T29" fmla="*/ 363633 h 1066"/>
              <a:gd name="T30" fmla="*/ 36736 w 1243"/>
              <a:gd name="T31" fmla="*/ 361470 h 1066"/>
              <a:gd name="T32" fmla="*/ 38897 w 1243"/>
              <a:gd name="T33" fmla="*/ 359308 h 1066"/>
              <a:gd name="T34" fmla="*/ 46460 w 1243"/>
              <a:gd name="T35" fmla="*/ 350659 h 1066"/>
              <a:gd name="T36" fmla="*/ 55104 w 1243"/>
              <a:gd name="T37" fmla="*/ 341289 h 1066"/>
              <a:gd name="T38" fmla="*/ 63027 w 1243"/>
              <a:gd name="T39" fmla="*/ 331198 h 1066"/>
              <a:gd name="T40" fmla="*/ 70951 w 1243"/>
              <a:gd name="T41" fmla="*/ 318584 h 1066"/>
              <a:gd name="T42" fmla="*/ 77794 w 1243"/>
              <a:gd name="T43" fmla="*/ 303808 h 1066"/>
              <a:gd name="T44" fmla="*/ 84277 w 1243"/>
              <a:gd name="T45" fmla="*/ 284708 h 1066"/>
              <a:gd name="T46" fmla="*/ 22690 w 1243"/>
              <a:gd name="T47" fmla="*/ 229928 h 1066"/>
              <a:gd name="T48" fmla="*/ 0 w 1243"/>
              <a:gd name="T49" fmla="*/ 159652 h 1066"/>
              <a:gd name="T50" fmla="*/ 17648 w 1243"/>
              <a:gd name="T51" fmla="*/ 97666 h 1066"/>
              <a:gd name="T52" fmla="*/ 65188 w 1243"/>
              <a:gd name="T53" fmla="*/ 46490 h 1066"/>
              <a:gd name="T54" fmla="*/ 136860 w 1243"/>
              <a:gd name="T55" fmla="*/ 12614 h 1066"/>
              <a:gd name="T56" fmla="*/ 223657 w 1243"/>
              <a:gd name="T57" fmla="*/ 0 h 1066"/>
              <a:gd name="T58" fmla="*/ 336026 w 1243"/>
              <a:gd name="T59" fmla="*/ 21263 h 1066"/>
              <a:gd name="T60" fmla="*/ 417422 w 1243"/>
              <a:gd name="T61" fmla="*/ 79286 h 10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243" h="1066">
                <a:moveTo>
                  <a:pt x="1159" y="220"/>
                </a:moveTo>
                <a:cubicBezTo>
                  <a:pt x="1214" y="288"/>
                  <a:pt x="1242" y="363"/>
                  <a:pt x="1242" y="443"/>
                </a:cubicBezTo>
                <a:cubicBezTo>
                  <a:pt x="1242" y="523"/>
                  <a:pt x="1214" y="598"/>
                  <a:pt x="1159" y="666"/>
                </a:cubicBezTo>
                <a:cubicBezTo>
                  <a:pt x="1103" y="734"/>
                  <a:pt x="1028" y="788"/>
                  <a:pt x="933" y="827"/>
                </a:cubicBezTo>
                <a:cubicBezTo>
                  <a:pt x="837" y="867"/>
                  <a:pt x="734" y="887"/>
                  <a:pt x="621" y="887"/>
                </a:cubicBezTo>
                <a:cubicBezTo>
                  <a:pt x="588" y="887"/>
                  <a:pt x="555" y="885"/>
                  <a:pt x="520" y="881"/>
                </a:cubicBezTo>
                <a:cubicBezTo>
                  <a:pt x="429" y="962"/>
                  <a:pt x="323" y="1018"/>
                  <a:pt x="202" y="1049"/>
                </a:cubicBezTo>
                <a:cubicBezTo>
                  <a:pt x="179" y="1055"/>
                  <a:pt x="153" y="1060"/>
                  <a:pt x="123" y="1064"/>
                </a:cubicBezTo>
                <a:cubicBezTo>
                  <a:pt x="115" y="1065"/>
                  <a:pt x="108" y="1063"/>
                  <a:pt x="101" y="1058"/>
                </a:cubicBezTo>
                <a:cubicBezTo>
                  <a:pt x="95" y="1053"/>
                  <a:pt x="91" y="1046"/>
                  <a:pt x="89" y="1038"/>
                </a:cubicBezTo>
                <a:lnTo>
                  <a:pt x="89" y="1037"/>
                </a:lnTo>
                <a:cubicBezTo>
                  <a:pt x="88" y="1035"/>
                  <a:pt x="88" y="1032"/>
                  <a:pt x="89" y="1029"/>
                </a:cubicBezTo>
                <a:cubicBezTo>
                  <a:pt x="90" y="1025"/>
                  <a:pt x="91" y="1023"/>
                  <a:pt x="90" y="1022"/>
                </a:cubicBezTo>
                <a:cubicBezTo>
                  <a:pt x="90" y="1021"/>
                  <a:pt x="91" y="1018"/>
                  <a:pt x="93" y="1015"/>
                </a:cubicBezTo>
                <a:cubicBezTo>
                  <a:pt x="96" y="1011"/>
                  <a:pt x="97" y="1010"/>
                  <a:pt x="98" y="1009"/>
                </a:cubicBezTo>
                <a:cubicBezTo>
                  <a:pt x="98" y="1008"/>
                  <a:pt x="100" y="1006"/>
                  <a:pt x="102" y="1003"/>
                </a:cubicBezTo>
                <a:cubicBezTo>
                  <a:pt x="105" y="1000"/>
                  <a:pt x="107" y="998"/>
                  <a:pt x="108" y="997"/>
                </a:cubicBezTo>
                <a:cubicBezTo>
                  <a:pt x="111" y="993"/>
                  <a:pt x="118" y="985"/>
                  <a:pt x="129" y="973"/>
                </a:cubicBezTo>
                <a:cubicBezTo>
                  <a:pt x="141" y="961"/>
                  <a:pt x="149" y="952"/>
                  <a:pt x="153" y="947"/>
                </a:cubicBezTo>
                <a:cubicBezTo>
                  <a:pt x="158" y="941"/>
                  <a:pt x="165" y="932"/>
                  <a:pt x="175" y="919"/>
                </a:cubicBezTo>
                <a:cubicBezTo>
                  <a:pt x="184" y="906"/>
                  <a:pt x="192" y="895"/>
                  <a:pt x="197" y="884"/>
                </a:cubicBezTo>
                <a:cubicBezTo>
                  <a:pt x="203" y="873"/>
                  <a:pt x="209" y="860"/>
                  <a:pt x="216" y="843"/>
                </a:cubicBezTo>
                <a:cubicBezTo>
                  <a:pt x="223" y="826"/>
                  <a:pt x="229" y="809"/>
                  <a:pt x="234" y="790"/>
                </a:cubicBezTo>
                <a:cubicBezTo>
                  <a:pt x="162" y="749"/>
                  <a:pt x="104" y="698"/>
                  <a:pt x="63" y="638"/>
                </a:cubicBezTo>
                <a:cubicBezTo>
                  <a:pt x="21" y="577"/>
                  <a:pt x="0" y="512"/>
                  <a:pt x="0" y="443"/>
                </a:cubicBezTo>
                <a:cubicBezTo>
                  <a:pt x="0" y="383"/>
                  <a:pt x="16" y="326"/>
                  <a:pt x="49" y="271"/>
                </a:cubicBezTo>
                <a:cubicBezTo>
                  <a:pt x="82" y="216"/>
                  <a:pt x="126" y="169"/>
                  <a:pt x="181" y="129"/>
                </a:cubicBezTo>
                <a:cubicBezTo>
                  <a:pt x="237" y="90"/>
                  <a:pt x="304" y="58"/>
                  <a:pt x="380" y="35"/>
                </a:cubicBezTo>
                <a:cubicBezTo>
                  <a:pt x="457" y="11"/>
                  <a:pt x="537" y="0"/>
                  <a:pt x="621" y="0"/>
                </a:cubicBezTo>
                <a:cubicBezTo>
                  <a:pt x="733" y="0"/>
                  <a:pt x="837" y="19"/>
                  <a:pt x="933" y="59"/>
                </a:cubicBezTo>
                <a:cubicBezTo>
                  <a:pt x="1028" y="98"/>
                  <a:pt x="1103" y="152"/>
                  <a:pt x="1159" y="22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2" name="Freeform 111">
            <a:extLst>
              <a:ext uri="{FF2B5EF4-FFF2-40B4-BE49-F238E27FC236}">
                <a16:creationId xmlns:a16="http://schemas.microsoft.com/office/drawing/2014/main" id="{826D5B25-94C8-9336-2D83-32AE795A54D4}"/>
              </a:ext>
            </a:extLst>
          </p:cNvPr>
          <p:cNvSpPr>
            <a:spLocks noChangeArrowheads="1"/>
          </p:cNvSpPr>
          <p:nvPr/>
        </p:nvSpPr>
        <p:spPr bwMode="auto">
          <a:xfrm>
            <a:off x="3058319" y="3981450"/>
            <a:ext cx="384175" cy="384175"/>
          </a:xfrm>
          <a:custGeom>
            <a:avLst/>
            <a:gdLst>
              <a:gd name="T0" fmla="*/ 127938 w 1066"/>
              <a:gd name="T1" fmla="*/ 15872 h 1065"/>
              <a:gd name="T2" fmla="*/ 127938 w 1066"/>
              <a:gd name="T3" fmla="*/ 111826 h 1065"/>
              <a:gd name="T4" fmla="*/ 123253 w 1066"/>
              <a:gd name="T5" fmla="*/ 123369 h 1065"/>
              <a:gd name="T6" fmla="*/ 112081 w 1066"/>
              <a:gd name="T7" fmla="*/ 128058 h 1065"/>
              <a:gd name="T8" fmla="*/ 16218 w 1066"/>
              <a:gd name="T9" fmla="*/ 128058 h 1065"/>
              <a:gd name="T10" fmla="*/ 4685 w 1066"/>
              <a:gd name="T11" fmla="*/ 123369 h 1065"/>
              <a:gd name="T12" fmla="*/ 0 w 1066"/>
              <a:gd name="T13" fmla="*/ 111826 h 1065"/>
              <a:gd name="T14" fmla="*/ 0 w 1066"/>
              <a:gd name="T15" fmla="*/ 15872 h 1065"/>
              <a:gd name="T16" fmla="*/ 4685 w 1066"/>
              <a:gd name="T17" fmla="*/ 4689 h 1065"/>
              <a:gd name="T18" fmla="*/ 16218 w 1066"/>
              <a:gd name="T19" fmla="*/ 0 h 1065"/>
              <a:gd name="T20" fmla="*/ 112081 w 1066"/>
              <a:gd name="T21" fmla="*/ 0 h 1065"/>
              <a:gd name="T22" fmla="*/ 123253 w 1066"/>
              <a:gd name="T23" fmla="*/ 4689 h 1065"/>
              <a:gd name="T24" fmla="*/ 127938 w 1066"/>
              <a:gd name="T25" fmla="*/ 15872 h 1065"/>
              <a:gd name="T26" fmla="*/ 383815 w 1066"/>
              <a:gd name="T27" fmla="*/ 176035 h 1065"/>
              <a:gd name="T28" fmla="*/ 383815 w 1066"/>
              <a:gd name="T29" fmla="*/ 208140 h 1065"/>
              <a:gd name="T30" fmla="*/ 358948 w 1066"/>
              <a:gd name="T31" fmla="*/ 298322 h 1065"/>
              <a:gd name="T32" fmla="*/ 290474 w 1066"/>
              <a:gd name="T33" fmla="*/ 361449 h 1065"/>
              <a:gd name="T34" fmla="*/ 191727 w 1066"/>
              <a:gd name="T35" fmla="*/ 383814 h 1065"/>
              <a:gd name="T36" fmla="*/ 92980 w 1066"/>
              <a:gd name="T37" fmla="*/ 361449 h 1065"/>
              <a:gd name="T38" fmla="*/ 24506 w 1066"/>
              <a:gd name="T39" fmla="*/ 298322 h 1065"/>
              <a:gd name="T40" fmla="*/ 0 w 1066"/>
              <a:gd name="T41" fmla="*/ 208140 h 1065"/>
              <a:gd name="T42" fmla="*/ 0 w 1066"/>
              <a:gd name="T43" fmla="*/ 176035 h 1065"/>
              <a:gd name="T44" fmla="*/ 4685 w 1066"/>
              <a:gd name="T45" fmla="*/ 164853 h 1065"/>
              <a:gd name="T46" fmla="*/ 16218 w 1066"/>
              <a:gd name="T47" fmla="*/ 160163 h 1065"/>
              <a:gd name="T48" fmla="*/ 112081 w 1066"/>
              <a:gd name="T49" fmla="*/ 160163 h 1065"/>
              <a:gd name="T50" fmla="*/ 123253 w 1066"/>
              <a:gd name="T51" fmla="*/ 164853 h 1065"/>
              <a:gd name="T52" fmla="*/ 127938 w 1066"/>
              <a:gd name="T53" fmla="*/ 176035 h 1065"/>
              <a:gd name="T54" fmla="*/ 127938 w 1066"/>
              <a:gd name="T55" fmla="*/ 208140 h 1065"/>
              <a:gd name="T56" fmla="*/ 133704 w 1066"/>
              <a:gd name="T57" fmla="*/ 230505 h 1065"/>
              <a:gd name="T58" fmla="*/ 147039 w 1066"/>
              <a:gd name="T59" fmla="*/ 244573 h 1065"/>
              <a:gd name="T60" fmla="*/ 165058 w 1066"/>
              <a:gd name="T61" fmla="*/ 252149 h 1065"/>
              <a:gd name="T62" fmla="*/ 180915 w 1066"/>
              <a:gd name="T63" fmla="*/ 255395 h 1065"/>
              <a:gd name="T64" fmla="*/ 191727 w 1066"/>
              <a:gd name="T65" fmla="*/ 256117 h 1065"/>
              <a:gd name="T66" fmla="*/ 202899 w 1066"/>
              <a:gd name="T67" fmla="*/ 255395 h 1065"/>
              <a:gd name="T68" fmla="*/ 218756 w 1066"/>
              <a:gd name="T69" fmla="*/ 252149 h 1065"/>
              <a:gd name="T70" fmla="*/ 236415 w 1066"/>
              <a:gd name="T71" fmla="*/ 244573 h 1065"/>
              <a:gd name="T72" fmla="*/ 250110 w 1066"/>
              <a:gd name="T73" fmla="*/ 230505 h 1065"/>
              <a:gd name="T74" fmla="*/ 255876 w 1066"/>
              <a:gd name="T75" fmla="*/ 208140 h 1065"/>
              <a:gd name="T76" fmla="*/ 255876 w 1066"/>
              <a:gd name="T77" fmla="*/ 176035 h 1065"/>
              <a:gd name="T78" fmla="*/ 260561 w 1066"/>
              <a:gd name="T79" fmla="*/ 164853 h 1065"/>
              <a:gd name="T80" fmla="*/ 271734 w 1066"/>
              <a:gd name="T81" fmla="*/ 160163 h 1065"/>
              <a:gd name="T82" fmla="*/ 367597 w 1066"/>
              <a:gd name="T83" fmla="*/ 160163 h 1065"/>
              <a:gd name="T84" fmla="*/ 378769 w 1066"/>
              <a:gd name="T85" fmla="*/ 164853 h 1065"/>
              <a:gd name="T86" fmla="*/ 383815 w 1066"/>
              <a:gd name="T87" fmla="*/ 176035 h 1065"/>
              <a:gd name="T88" fmla="*/ 383815 w 1066"/>
              <a:gd name="T89" fmla="*/ 15872 h 1065"/>
              <a:gd name="T90" fmla="*/ 383815 w 1066"/>
              <a:gd name="T91" fmla="*/ 111826 h 1065"/>
              <a:gd name="T92" fmla="*/ 378769 w 1066"/>
              <a:gd name="T93" fmla="*/ 123369 h 1065"/>
              <a:gd name="T94" fmla="*/ 367597 w 1066"/>
              <a:gd name="T95" fmla="*/ 128058 h 1065"/>
              <a:gd name="T96" fmla="*/ 271734 w 1066"/>
              <a:gd name="T97" fmla="*/ 128058 h 1065"/>
              <a:gd name="T98" fmla="*/ 260561 w 1066"/>
              <a:gd name="T99" fmla="*/ 123369 h 1065"/>
              <a:gd name="T100" fmla="*/ 255876 w 1066"/>
              <a:gd name="T101" fmla="*/ 111826 h 1065"/>
              <a:gd name="T102" fmla="*/ 255876 w 1066"/>
              <a:gd name="T103" fmla="*/ 15872 h 1065"/>
              <a:gd name="T104" fmla="*/ 260561 w 1066"/>
              <a:gd name="T105" fmla="*/ 4689 h 1065"/>
              <a:gd name="T106" fmla="*/ 271734 w 1066"/>
              <a:gd name="T107" fmla="*/ 0 h 1065"/>
              <a:gd name="T108" fmla="*/ 367597 w 1066"/>
              <a:gd name="T109" fmla="*/ 0 h 1065"/>
              <a:gd name="T110" fmla="*/ 378769 w 1066"/>
              <a:gd name="T111" fmla="*/ 4689 h 1065"/>
              <a:gd name="T112" fmla="*/ 383815 w 1066"/>
              <a:gd name="T113" fmla="*/ 15872 h 10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66" h="1065">
                <a:moveTo>
                  <a:pt x="355" y="44"/>
                </a:moveTo>
                <a:lnTo>
                  <a:pt x="355" y="310"/>
                </a:lnTo>
                <a:cubicBezTo>
                  <a:pt x="355" y="323"/>
                  <a:pt x="351" y="333"/>
                  <a:pt x="342" y="342"/>
                </a:cubicBezTo>
                <a:cubicBezTo>
                  <a:pt x="333" y="350"/>
                  <a:pt x="323" y="355"/>
                  <a:pt x="311" y="355"/>
                </a:cubicBezTo>
                <a:lnTo>
                  <a:pt x="45" y="355"/>
                </a:lnTo>
                <a:cubicBezTo>
                  <a:pt x="33" y="355"/>
                  <a:pt x="21" y="350"/>
                  <a:pt x="13" y="342"/>
                </a:cubicBezTo>
                <a:cubicBezTo>
                  <a:pt x="4" y="333"/>
                  <a:pt x="0" y="323"/>
                  <a:pt x="0" y="310"/>
                </a:cubicBezTo>
                <a:lnTo>
                  <a:pt x="0" y="44"/>
                </a:lnTo>
                <a:cubicBezTo>
                  <a:pt x="0" y="32"/>
                  <a:pt x="5" y="22"/>
                  <a:pt x="13" y="13"/>
                </a:cubicBezTo>
                <a:cubicBezTo>
                  <a:pt x="22" y="4"/>
                  <a:pt x="33" y="0"/>
                  <a:pt x="45" y="0"/>
                </a:cubicBezTo>
                <a:lnTo>
                  <a:pt x="311" y="0"/>
                </a:lnTo>
                <a:cubicBezTo>
                  <a:pt x="323" y="0"/>
                  <a:pt x="333" y="4"/>
                  <a:pt x="342" y="13"/>
                </a:cubicBezTo>
                <a:cubicBezTo>
                  <a:pt x="351" y="22"/>
                  <a:pt x="355" y="32"/>
                  <a:pt x="355" y="44"/>
                </a:cubicBezTo>
                <a:close/>
                <a:moveTo>
                  <a:pt x="1065" y="488"/>
                </a:moveTo>
                <a:lnTo>
                  <a:pt x="1065" y="577"/>
                </a:lnTo>
                <a:cubicBezTo>
                  <a:pt x="1065" y="669"/>
                  <a:pt x="1042" y="753"/>
                  <a:pt x="996" y="827"/>
                </a:cubicBezTo>
                <a:cubicBezTo>
                  <a:pt x="951" y="902"/>
                  <a:pt x="888" y="960"/>
                  <a:pt x="806" y="1002"/>
                </a:cubicBezTo>
                <a:cubicBezTo>
                  <a:pt x="725" y="1043"/>
                  <a:pt x="633" y="1064"/>
                  <a:pt x="532" y="1064"/>
                </a:cubicBezTo>
                <a:cubicBezTo>
                  <a:pt x="430" y="1064"/>
                  <a:pt x="339" y="1043"/>
                  <a:pt x="258" y="1002"/>
                </a:cubicBezTo>
                <a:cubicBezTo>
                  <a:pt x="177" y="960"/>
                  <a:pt x="114" y="902"/>
                  <a:pt x="68" y="827"/>
                </a:cubicBezTo>
                <a:cubicBezTo>
                  <a:pt x="23" y="753"/>
                  <a:pt x="0" y="669"/>
                  <a:pt x="0" y="577"/>
                </a:cubicBezTo>
                <a:lnTo>
                  <a:pt x="0" y="488"/>
                </a:lnTo>
                <a:cubicBezTo>
                  <a:pt x="0" y="476"/>
                  <a:pt x="5" y="465"/>
                  <a:pt x="13" y="457"/>
                </a:cubicBezTo>
                <a:cubicBezTo>
                  <a:pt x="22" y="448"/>
                  <a:pt x="33" y="444"/>
                  <a:pt x="45" y="444"/>
                </a:cubicBezTo>
                <a:lnTo>
                  <a:pt x="311" y="444"/>
                </a:lnTo>
                <a:cubicBezTo>
                  <a:pt x="323" y="444"/>
                  <a:pt x="333" y="448"/>
                  <a:pt x="342" y="457"/>
                </a:cubicBezTo>
                <a:cubicBezTo>
                  <a:pt x="351" y="465"/>
                  <a:pt x="355" y="476"/>
                  <a:pt x="355" y="488"/>
                </a:cubicBezTo>
                <a:lnTo>
                  <a:pt x="355" y="577"/>
                </a:lnTo>
                <a:cubicBezTo>
                  <a:pt x="355" y="601"/>
                  <a:pt x="360" y="621"/>
                  <a:pt x="371" y="639"/>
                </a:cubicBezTo>
                <a:cubicBezTo>
                  <a:pt x="382" y="657"/>
                  <a:pt x="395" y="670"/>
                  <a:pt x="408" y="678"/>
                </a:cubicBezTo>
                <a:cubicBezTo>
                  <a:pt x="422" y="687"/>
                  <a:pt x="439" y="694"/>
                  <a:pt x="458" y="699"/>
                </a:cubicBezTo>
                <a:cubicBezTo>
                  <a:pt x="477" y="704"/>
                  <a:pt x="491" y="707"/>
                  <a:pt x="502" y="708"/>
                </a:cubicBezTo>
                <a:cubicBezTo>
                  <a:pt x="513" y="709"/>
                  <a:pt x="522" y="710"/>
                  <a:pt x="532" y="710"/>
                </a:cubicBezTo>
                <a:cubicBezTo>
                  <a:pt x="541" y="710"/>
                  <a:pt x="552" y="709"/>
                  <a:pt x="563" y="708"/>
                </a:cubicBezTo>
                <a:cubicBezTo>
                  <a:pt x="574" y="707"/>
                  <a:pt x="588" y="704"/>
                  <a:pt x="607" y="699"/>
                </a:cubicBezTo>
                <a:cubicBezTo>
                  <a:pt x="626" y="694"/>
                  <a:pt x="643" y="687"/>
                  <a:pt x="656" y="678"/>
                </a:cubicBezTo>
                <a:cubicBezTo>
                  <a:pt x="670" y="670"/>
                  <a:pt x="683" y="656"/>
                  <a:pt x="694" y="639"/>
                </a:cubicBezTo>
                <a:cubicBezTo>
                  <a:pt x="704" y="621"/>
                  <a:pt x="710" y="601"/>
                  <a:pt x="710" y="577"/>
                </a:cubicBezTo>
                <a:lnTo>
                  <a:pt x="710" y="488"/>
                </a:lnTo>
                <a:cubicBezTo>
                  <a:pt x="710" y="476"/>
                  <a:pt x="714" y="465"/>
                  <a:pt x="723" y="457"/>
                </a:cubicBezTo>
                <a:cubicBezTo>
                  <a:pt x="732" y="448"/>
                  <a:pt x="742" y="444"/>
                  <a:pt x="754" y="444"/>
                </a:cubicBezTo>
                <a:lnTo>
                  <a:pt x="1020" y="444"/>
                </a:lnTo>
                <a:cubicBezTo>
                  <a:pt x="1032" y="444"/>
                  <a:pt x="1043" y="448"/>
                  <a:pt x="1051" y="457"/>
                </a:cubicBezTo>
                <a:cubicBezTo>
                  <a:pt x="1060" y="465"/>
                  <a:pt x="1065" y="476"/>
                  <a:pt x="1065" y="488"/>
                </a:cubicBezTo>
                <a:close/>
                <a:moveTo>
                  <a:pt x="1065" y="44"/>
                </a:moveTo>
                <a:lnTo>
                  <a:pt x="1065" y="310"/>
                </a:lnTo>
                <a:cubicBezTo>
                  <a:pt x="1065" y="323"/>
                  <a:pt x="1059" y="333"/>
                  <a:pt x="1051" y="342"/>
                </a:cubicBezTo>
                <a:cubicBezTo>
                  <a:pt x="1042" y="350"/>
                  <a:pt x="1032" y="355"/>
                  <a:pt x="1020" y="355"/>
                </a:cubicBezTo>
                <a:lnTo>
                  <a:pt x="754" y="355"/>
                </a:lnTo>
                <a:cubicBezTo>
                  <a:pt x="742" y="355"/>
                  <a:pt x="732" y="350"/>
                  <a:pt x="723" y="342"/>
                </a:cubicBezTo>
                <a:cubicBezTo>
                  <a:pt x="714" y="333"/>
                  <a:pt x="710" y="323"/>
                  <a:pt x="710" y="310"/>
                </a:cubicBezTo>
                <a:lnTo>
                  <a:pt x="710" y="44"/>
                </a:lnTo>
                <a:cubicBezTo>
                  <a:pt x="710" y="32"/>
                  <a:pt x="714" y="22"/>
                  <a:pt x="723" y="13"/>
                </a:cubicBezTo>
                <a:cubicBezTo>
                  <a:pt x="732" y="4"/>
                  <a:pt x="742" y="0"/>
                  <a:pt x="754" y="0"/>
                </a:cubicBezTo>
                <a:lnTo>
                  <a:pt x="1020" y="0"/>
                </a:lnTo>
                <a:cubicBezTo>
                  <a:pt x="1032" y="0"/>
                  <a:pt x="1043" y="4"/>
                  <a:pt x="1051" y="13"/>
                </a:cubicBezTo>
                <a:cubicBezTo>
                  <a:pt x="1060" y="22"/>
                  <a:pt x="1065" y="32"/>
                  <a:pt x="1065" y="4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3" name="Freeform 112">
            <a:extLst>
              <a:ext uri="{FF2B5EF4-FFF2-40B4-BE49-F238E27FC236}">
                <a16:creationId xmlns:a16="http://schemas.microsoft.com/office/drawing/2014/main" id="{5A06BFF9-01DE-EDB9-5AC3-C02669F61563}"/>
              </a:ext>
            </a:extLst>
          </p:cNvPr>
          <p:cNvSpPr>
            <a:spLocks noChangeArrowheads="1"/>
          </p:cNvSpPr>
          <p:nvPr/>
        </p:nvSpPr>
        <p:spPr bwMode="auto">
          <a:xfrm>
            <a:off x="3744119" y="4070350"/>
            <a:ext cx="403225" cy="258762"/>
          </a:xfrm>
          <a:custGeom>
            <a:avLst/>
            <a:gdLst>
              <a:gd name="T0" fmla="*/ 398176 w 1118"/>
              <a:gd name="T1" fmla="*/ 212632 h 718"/>
              <a:gd name="T2" fmla="*/ 356699 w 1118"/>
              <a:gd name="T3" fmla="*/ 253717 h 718"/>
              <a:gd name="T4" fmla="*/ 345518 w 1118"/>
              <a:gd name="T5" fmla="*/ 258402 h 718"/>
              <a:gd name="T6" fmla="*/ 334338 w 1118"/>
              <a:gd name="T7" fmla="*/ 253717 h 718"/>
              <a:gd name="T8" fmla="*/ 201613 w 1118"/>
              <a:gd name="T9" fmla="*/ 121092 h 718"/>
              <a:gd name="T10" fmla="*/ 68887 w 1118"/>
              <a:gd name="T11" fmla="*/ 253717 h 718"/>
              <a:gd name="T12" fmla="*/ 57346 w 1118"/>
              <a:gd name="T13" fmla="*/ 258402 h 718"/>
              <a:gd name="T14" fmla="*/ 46165 w 1118"/>
              <a:gd name="T15" fmla="*/ 253717 h 718"/>
              <a:gd name="T16" fmla="*/ 4689 w 1118"/>
              <a:gd name="T17" fmla="*/ 212632 h 718"/>
              <a:gd name="T18" fmla="*/ 0 w 1118"/>
              <a:gd name="T19" fmla="*/ 201099 h 718"/>
              <a:gd name="T20" fmla="*/ 4689 w 1118"/>
              <a:gd name="T21" fmla="*/ 189927 h 718"/>
              <a:gd name="T22" fmla="*/ 190071 w 1118"/>
              <a:gd name="T23" fmla="*/ 4685 h 718"/>
              <a:gd name="T24" fmla="*/ 201613 w 1118"/>
              <a:gd name="T25" fmla="*/ 0 h 718"/>
              <a:gd name="T26" fmla="*/ 212793 w 1118"/>
              <a:gd name="T27" fmla="*/ 4685 h 718"/>
              <a:gd name="T28" fmla="*/ 398176 w 1118"/>
              <a:gd name="T29" fmla="*/ 189927 h 718"/>
              <a:gd name="T30" fmla="*/ 402864 w 1118"/>
              <a:gd name="T31" fmla="*/ 201099 h 718"/>
              <a:gd name="T32" fmla="*/ 398176 w 1118"/>
              <a:gd name="T33" fmla="*/ 212632 h 7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18" h="718">
                <a:moveTo>
                  <a:pt x="1104" y="590"/>
                </a:moveTo>
                <a:lnTo>
                  <a:pt x="989" y="704"/>
                </a:lnTo>
                <a:cubicBezTo>
                  <a:pt x="980" y="713"/>
                  <a:pt x="970" y="717"/>
                  <a:pt x="958" y="717"/>
                </a:cubicBezTo>
                <a:cubicBezTo>
                  <a:pt x="946" y="717"/>
                  <a:pt x="935" y="713"/>
                  <a:pt x="927" y="704"/>
                </a:cubicBezTo>
                <a:lnTo>
                  <a:pt x="559" y="336"/>
                </a:lnTo>
                <a:lnTo>
                  <a:pt x="191" y="704"/>
                </a:lnTo>
                <a:cubicBezTo>
                  <a:pt x="182" y="713"/>
                  <a:pt x="171" y="717"/>
                  <a:pt x="159" y="717"/>
                </a:cubicBezTo>
                <a:cubicBezTo>
                  <a:pt x="147" y="717"/>
                  <a:pt x="137" y="713"/>
                  <a:pt x="128" y="704"/>
                </a:cubicBezTo>
                <a:lnTo>
                  <a:pt x="13" y="590"/>
                </a:lnTo>
                <a:cubicBezTo>
                  <a:pt x="4" y="581"/>
                  <a:pt x="0" y="570"/>
                  <a:pt x="0" y="558"/>
                </a:cubicBezTo>
                <a:cubicBezTo>
                  <a:pt x="0" y="546"/>
                  <a:pt x="4" y="535"/>
                  <a:pt x="13" y="527"/>
                </a:cubicBezTo>
                <a:lnTo>
                  <a:pt x="527" y="13"/>
                </a:lnTo>
                <a:cubicBezTo>
                  <a:pt x="536" y="4"/>
                  <a:pt x="547" y="0"/>
                  <a:pt x="559" y="0"/>
                </a:cubicBezTo>
                <a:cubicBezTo>
                  <a:pt x="571" y="0"/>
                  <a:pt x="581" y="4"/>
                  <a:pt x="590" y="13"/>
                </a:cubicBezTo>
                <a:lnTo>
                  <a:pt x="1104" y="527"/>
                </a:lnTo>
                <a:cubicBezTo>
                  <a:pt x="1113" y="535"/>
                  <a:pt x="1117" y="546"/>
                  <a:pt x="1117" y="558"/>
                </a:cubicBezTo>
                <a:cubicBezTo>
                  <a:pt x="1117" y="570"/>
                  <a:pt x="1113" y="581"/>
                  <a:pt x="1104" y="59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4" name="Freeform 113">
            <a:extLst>
              <a:ext uri="{FF2B5EF4-FFF2-40B4-BE49-F238E27FC236}">
                <a16:creationId xmlns:a16="http://schemas.microsoft.com/office/drawing/2014/main" id="{32224C4D-8358-4491-7B9A-85D958472100}"/>
              </a:ext>
            </a:extLst>
          </p:cNvPr>
          <p:cNvSpPr>
            <a:spLocks noChangeArrowheads="1"/>
          </p:cNvSpPr>
          <p:nvPr/>
        </p:nvSpPr>
        <p:spPr bwMode="auto">
          <a:xfrm>
            <a:off x="4472781" y="4083050"/>
            <a:ext cx="403225" cy="258762"/>
          </a:xfrm>
          <a:custGeom>
            <a:avLst/>
            <a:gdLst>
              <a:gd name="T0" fmla="*/ 398176 w 1118"/>
              <a:gd name="T1" fmla="*/ 68475 h 718"/>
              <a:gd name="T2" fmla="*/ 212793 w 1118"/>
              <a:gd name="T3" fmla="*/ 253717 h 718"/>
              <a:gd name="T4" fmla="*/ 201613 w 1118"/>
              <a:gd name="T5" fmla="*/ 258402 h 718"/>
              <a:gd name="T6" fmla="*/ 190071 w 1118"/>
              <a:gd name="T7" fmla="*/ 253717 h 718"/>
              <a:gd name="T8" fmla="*/ 4689 w 1118"/>
              <a:gd name="T9" fmla="*/ 68475 h 718"/>
              <a:gd name="T10" fmla="*/ 0 w 1118"/>
              <a:gd name="T11" fmla="*/ 57302 h 718"/>
              <a:gd name="T12" fmla="*/ 4689 w 1118"/>
              <a:gd name="T13" fmla="*/ 45770 h 718"/>
              <a:gd name="T14" fmla="*/ 46165 w 1118"/>
              <a:gd name="T15" fmla="*/ 4685 h 718"/>
              <a:gd name="T16" fmla="*/ 57346 w 1118"/>
              <a:gd name="T17" fmla="*/ 0 h 718"/>
              <a:gd name="T18" fmla="*/ 68887 w 1118"/>
              <a:gd name="T19" fmla="*/ 4685 h 718"/>
              <a:gd name="T20" fmla="*/ 201613 w 1118"/>
              <a:gd name="T21" fmla="*/ 137310 h 718"/>
              <a:gd name="T22" fmla="*/ 334338 w 1118"/>
              <a:gd name="T23" fmla="*/ 4685 h 718"/>
              <a:gd name="T24" fmla="*/ 345518 w 1118"/>
              <a:gd name="T25" fmla="*/ 0 h 718"/>
              <a:gd name="T26" fmla="*/ 356699 w 1118"/>
              <a:gd name="T27" fmla="*/ 4685 h 718"/>
              <a:gd name="T28" fmla="*/ 398176 w 1118"/>
              <a:gd name="T29" fmla="*/ 45770 h 718"/>
              <a:gd name="T30" fmla="*/ 402864 w 1118"/>
              <a:gd name="T31" fmla="*/ 57302 h 718"/>
              <a:gd name="T32" fmla="*/ 398176 w 1118"/>
              <a:gd name="T33" fmla="*/ 68475 h 7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18" h="718">
                <a:moveTo>
                  <a:pt x="1104" y="190"/>
                </a:moveTo>
                <a:lnTo>
                  <a:pt x="590" y="704"/>
                </a:lnTo>
                <a:cubicBezTo>
                  <a:pt x="581" y="712"/>
                  <a:pt x="571" y="717"/>
                  <a:pt x="559" y="717"/>
                </a:cubicBezTo>
                <a:cubicBezTo>
                  <a:pt x="547" y="717"/>
                  <a:pt x="536" y="712"/>
                  <a:pt x="527" y="704"/>
                </a:cubicBezTo>
                <a:lnTo>
                  <a:pt x="13" y="190"/>
                </a:lnTo>
                <a:cubicBezTo>
                  <a:pt x="4" y="181"/>
                  <a:pt x="0" y="171"/>
                  <a:pt x="0" y="159"/>
                </a:cubicBezTo>
                <a:cubicBezTo>
                  <a:pt x="0" y="146"/>
                  <a:pt x="4" y="136"/>
                  <a:pt x="13" y="127"/>
                </a:cubicBezTo>
                <a:lnTo>
                  <a:pt x="128" y="13"/>
                </a:lnTo>
                <a:cubicBezTo>
                  <a:pt x="137" y="4"/>
                  <a:pt x="147" y="0"/>
                  <a:pt x="159" y="0"/>
                </a:cubicBezTo>
                <a:cubicBezTo>
                  <a:pt x="171" y="0"/>
                  <a:pt x="182" y="4"/>
                  <a:pt x="191" y="13"/>
                </a:cubicBezTo>
                <a:lnTo>
                  <a:pt x="559" y="381"/>
                </a:lnTo>
                <a:lnTo>
                  <a:pt x="927" y="13"/>
                </a:lnTo>
                <a:cubicBezTo>
                  <a:pt x="935" y="4"/>
                  <a:pt x="946" y="0"/>
                  <a:pt x="958" y="0"/>
                </a:cubicBezTo>
                <a:cubicBezTo>
                  <a:pt x="970" y="0"/>
                  <a:pt x="980" y="4"/>
                  <a:pt x="989" y="13"/>
                </a:cubicBezTo>
                <a:lnTo>
                  <a:pt x="1104" y="127"/>
                </a:lnTo>
                <a:cubicBezTo>
                  <a:pt x="1113" y="136"/>
                  <a:pt x="1117" y="146"/>
                  <a:pt x="1117" y="159"/>
                </a:cubicBezTo>
                <a:cubicBezTo>
                  <a:pt x="1117" y="171"/>
                  <a:pt x="1113" y="181"/>
                  <a:pt x="1104" y="19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5" name="Freeform 114">
            <a:extLst>
              <a:ext uri="{FF2B5EF4-FFF2-40B4-BE49-F238E27FC236}">
                <a16:creationId xmlns:a16="http://schemas.microsoft.com/office/drawing/2014/main" id="{523568B6-8788-42D5-2530-E0BC874B3A2A}"/>
              </a:ext>
            </a:extLst>
          </p:cNvPr>
          <p:cNvSpPr>
            <a:spLocks noChangeArrowheads="1"/>
          </p:cNvSpPr>
          <p:nvPr/>
        </p:nvSpPr>
        <p:spPr bwMode="auto">
          <a:xfrm>
            <a:off x="5179219" y="4046537"/>
            <a:ext cx="479425" cy="287338"/>
          </a:xfrm>
          <a:custGeom>
            <a:avLst/>
            <a:gdLst>
              <a:gd name="T0" fmla="*/ 319497 w 1331"/>
              <a:gd name="T1" fmla="*/ 279077 h 800"/>
              <a:gd name="T2" fmla="*/ 316975 w 1331"/>
              <a:gd name="T3" fmla="*/ 284465 h 800"/>
              <a:gd name="T4" fmla="*/ 311572 w 1331"/>
              <a:gd name="T5" fmla="*/ 286979 h 800"/>
              <a:gd name="T6" fmla="*/ 71680 w 1331"/>
              <a:gd name="T7" fmla="*/ 286979 h 800"/>
              <a:gd name="T8" fmla="*/ 68438 w 1331"/>
              <a:gd name="T9" fmla="*/ 286260 h 800"/>
              <a:gd name="T10" fmla="*/ 66277 w 1331"/>
              <a:gd name="T11" fmla="*/ 284465 h 800"/>
              <a:gd name="T12" fmla="*/ 64836 w 1331"/>
              <a:gd name="T13" fmla="*/ 282669 h 800"/>
              <a:gd name="T14" fmla="*/ 64115 w 1331"/>
              <a:gd name="T15" fmla="*/ 279795 h 800"/>
              <a:gd name="T16" fmla="*/ 63755 w 1331"/>
              <a:gd name="T17" fmla="*/ 276922 h 800"/>
              <a:gd name="T18" fmla="*/ 63755 w 1331"/>
              <a:gd name="T19" fmla="*/ 273689 h 800"/>
              <a:gd name="T20" fmla="*/ 63755 w 1331"/>
              <a:gd name="T21" fmla="*/ 270816 h 800"/>
              <a:gd name="T22" fmla="*/ 63755 w 1331"/>
              <a:gd name="T23" fmla="*/ 230948 h 800"/>
              <a:gd name="T24" fmla="*/ 63755 w 1331"/>
              <a:gd name="T25" fmla="*/ 127506 h 800"/>
              <a:gd name="T26" fmla="*/ 15849 w 1331"/>
              <a:gd name="T27" fmla="*/ 127506 h 800"/>
              <a:gd name="T28" fmla="*/ 4683 w 1331"/>
              <a:gd name="T29" fmla="*/ 122837 h 800"/>
              <a:gd name="T30" fmla="*/ 0 w 1331"/>
              <a:gd name="T31" fmla="*/ 111703 h 800"/>
              <a:gd name="T32" fmla="*/ 3602 w 1331"/>
              <a:gd name="T33" fmla="*/ 101287 h 800"/>
              <a:gd name="T34" fmla="*/ 83566 w 1331"/>
              <a:gd name="T35" fmla="*/ 5747 h 800"/>
              <a:gd name="T36" fmla="*/ 95813 w 1331"/>
              <a:gd name="T37" fmla="*/ 359 h 800"/>
              <a:gd name="T38" fmla="*/ 108060 w 1331"/>
              <a:gd name="T39" fmla="*/ 5747 h 800"/>
              <a:gd name="T40" fmla="*/ 188024 w 1331"/>
              <a:gd name="T41" fmla="*/ 101287 h 800"/>
              <a:gd name="T42" fmla="*/ 191626 w 1331"/>
              <a:gd name="T43" fmla="*/ 111703 h 800"/>
              <a:gd name="T44" fmla="*/ 186943 w 1331"/>
              <a:gd name="T45" fmla="*/ 122837 h 800"/>
              <a:gd name="T46" fmla="*/ 175777 w 1331"/>
              <a:gd name="T47" fmla="*/ 127506 h 800"/>
              <a:gd name="T48" fmla="*/ 127871 w 1331"/>
              <a:gd name="T49" fmla="*/ 127506 h 800"/>
              <a:gd name="T50" fmla="*/ 127871 w 1331"/>
              <a:gd name="T51" fmla="*/ 223046 h 800"/>
              <a:gd name="T52" fmla="*/ 271590 w 1331"/>
              <a:gd name="T53" fmla="*/ 223046 h 800"/>
              <a:gd name="T54" fmla="*/ 277714 w 1331"/>
              <a:gd name="T55" fmla="*/ 225920 h 800"/>
              <a:gd name="T56" fmla="*/ 317696 w 1331"/>
              <a:gd name="T57" fmla="*/ 273689 h 800"/>
              <a:gd name="T58" fmla="*/ 319497 w 1331"/>
              <a:gd name="T59" fmla="*/ 279077 h 800"/>
              <a:gd name="T60" fmla="*/ 479065 w 1331"/>
              <a:gd name="T61" fmla="*/ 175276 h 800"/>
              <a:gd name="T62" fmla="*/ 475463 w 1331"/>
              <a:gd name="T63" fmla="*/ 185692 h 800"/>
              <a:gd name="T64" fmla="*/ 395499 w 1331"/>
              <a:gd name="T65" fmla="*/ 281232 h 800"/>
              <a:gd name="T66" fmla="*/ 383252 w 1331"/>
              <a:gd name="T67" fmla="*/ 286979 h 800"/>
              <a:gd name="T68" fmla="*/ 371005 w 1331"/>
              <a:gd name="T69" fmla="*/ 281232 h 800"/>
              <a:gd name="T70" fmla="*/ 291041 w 1331"/>
              <a:gd name="T71" fmla="*/ 185692 h 800"/>
              <a:gd name="T72" fmla="*/ 287439 w 1331"/>
              <a:gd name="T73" fmla="*/ 175276 h 800"/>
              <a:gd name="T74" fmla="*/ 292121 w 1331"/>
              <a:gd name="T75" fmla="*/ 164142 h 800"/>
              <a:gd name="T76" fmla="*/ 303288 w 1331"/>
              <a:gd name="T77" fmla="*/ 159473 h 800"/>
              <a:gd name="T78" fmla="*/ 351194 w 1331"/>
              <a:gd name="T79" fmla="*/ 159473 h 800"/>
              <a:gd name="T80" fmla="*/ 351194 w 1331"/>
              <a:gd name="T81" fmla="*/ 63933 h 800"/>
              <a:gd name="T82" fmla="*/ 207475 w 1331"/>
              <a:gd name="T83" fmla="*/ 63933 h 800"/>
              <a:gd name="T84" fmla="*/ 201351 w 1331"/>
              <a:gd name="T85" fmla="*/ 61059 h 800"/>
              <a:gd name="T86" fmla="*/ 161369 w 1331"/>
              <a:gd name="T87" fmla="*/ 12930 h 800"/>
              <a:gd name="T88" fmla="*/ 159568 w 1331"/>
              <a:gd name="T89" fmla="*/ 8261 h 800"/>
              <a:gd name="T90" fmla="*/ 162090 w 1331"/>
              <a:gd name="T91" fmla="*/ 2514 h 800"/>
              <a:gd name="T92" fmla="*/ 167493 w 1331"/>
              <a:gd name="T93" fmla="*/ 0 h 800"/>
              <a:gd name="T94" fmla="*/ 407385 w 1331"/>
              <a:gd name="T95" fmla="*/ 0 h 800"/>
              <a:gd name="T96" fmla="*/ 410627 w 1331"/>
              <a:gd name="T97" fmla="*/ 718 h 800"/>
              <a:gd name="T98" fmla="*/ 412788 w 1331"/>
              <a:gd name="T99" fmla="*/ 2514 h 800"/>
              <a:gd name="T100" fmla="*/ 414229 w 1331"/>
              <a:gd name="T101" fmla="*/ 4310 h 800"/>
              <a:gd name="T102" fmla="*/ 414949 w 1331"/>
              <a:gd name="T103" fmla="*/ 7183 h 800"/>
              <a:gd name="T104" fmla="*/ 415310 w 1331"/>
              <a:gd name="T105" fmla="*/ 10057 h 800"/>
              <a:gd name="T106" fmla="*/ 415310 w 1331"/>
              <a:gd name="T107" fmla="*/ 13289 h 800"/>
              <a:gd name="T108" fmla="*/ 415310 w 1331"/>
              <a:gd name="T109" fmla="*/ 16163 h 800"/>
              <a:gd name="T110" fmla="*/ 415310 w 1331"/>
              <a:gd name="T111" fmla="*/ 56031 h 800"/>
              <a:gd name="T112" fmla="*/ 415310 w 1331"/>
              <a:gd name="T113" fmla="*/ 159473 h 800"/>
              <a:gd name="T114" fmla="*/ 463216 w 1331"/>
              <a:gd name="T115" fmla="*/ 159473 h 800"/>
              <a:gd name="T116" fmla="*/ 474382 w 1331"/>
              <a:gd name="T117" fmla="*/ 164142 h 800"/>
              <a:gd name="T118" fmla="*/ 479065 w 1331"/>
              <a:gd name="T119" fmla="*/ 175276 h 8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331" h="800">
                <a:moveTo>
                  <a:pt x="887" y="777"/>
                </a:moveTo>
                <a:cubicBezTo>
                  <a:pt x="887" y="783"/>
                  <a:pt x="885" y="787"/>
                  <a:pt x="880" y="792"/>
                </a:cubicBezTo>
                <a:cubicBezTo>
                  <a:pt x="876" y="795"/>
                  <a:pt x="871" y="799"/>
                  <a:pt x="865" y="799"/>
                </a:cubicBezTo>
                <a:lnTo>
                  <a:pt x="199" y="799"/>
                </a:lnTo>
                <a:cubicBezTo>
                  <a:pt x="196" y="799"/>
                  <a:pt x="193" y="798"/>
                  <a:pt x="190" y="797"/>
                </a:cubicBezTo>
                <a:cubicBezTo>
                  <a:pt x="187" y="796"/>
                  <a:pt x="185" y="795"/>
                  <a:pt x="184" y="792"/>
                </a:cubicBezTo>
                <a:cubicBezTo>
                  <a:pt x="182" y="790"/>
                  <a:pt x="181" y="788"/>
                  <a:pt x="180" y="787"/>
                </a:cubicBezTo>
                <a:cubicBezTo>
                  <a:pt x="179" y="786"/>
                  <a:pt x="178" y="783"/>
                  <a:pt x="178" y="779"/>
                </a:cubicBezTo>
                <a:cubicBezTo>
                  <a:pt x="177" y="775"/>
                  <a:pt x="177" y="772"/>
                  <a:pt x="177" y="771"/>
                </a:cubicBezTo>
                <a:cubicBezTo>
                  <a:pt x="177" y="770"/>
                  <a:pt x="177" y="767"/>
                  <a:pt x="177" y="762"/>
                </a:cubicBezTo>
                <a:cubicBezTo>
                  <a:pt x="177" y="757"/>
                  <a:pt x="177" y="755"/>
                  <a:pt x="177" y="754"/>
                </a:cubicBezTo>
                <a:lnTo>
                  <a:pt x="177" y="643"/>
                </a:lnTo>
                <a:lnTo>
                  <a:pt x="177" y="355"/>
                </a:lnTo>
                <a:lnTo>
                  <a:pt x="44" y="355"/>
                </a:lnTo>
                <a:cubicBezTo>
                  <a:pt x="32" y="355"/>
                  <a:pt x="22" y="351"/>
                  <a:pt x="13" y="342"/>
                </a:cubicBezTo>
                <a:cubicBezTo>
                  <a:pt x="4" y="333"/>
                  <a:pt x="0" y="323"/>
                  <a:pt x="0" y="311"/>
                </a:cubicBezTo>
                <a:cubicBezTo>
                  <a:pt x="0" y="300"/>
                  <a:pt x="3" y="290"/>
                  <a:pt x="10" y="282"/>
                </a:cubicBezTo>
                <a:lnTo>
                  <a:pt x="232" y="16"/>
                </a:lnTo>
                <a:cubicBezTo>
                  <a:pt x="241" y="6"/>
                  <a:pt x="252" y="1"/>
                  <a:pt x="266" y="1"/>
                </a:cubicBezTo>
                <a:cubicBezTo>
                  <a:pt x="280" y="1"/>
                  <a:pt x="291" y="6"/>
                  <a:pt x="300" y="16"/>
                </a:cubicBezTo>
                <a:lnTo>
                  <a:pt x="522" y="282"/>
                </a:lnTo>
                <a:cubicBezTo>
                  <a:pt x="529" y="290"/>
                  <a:pt x="532" y="300"/>
                  <a:pt x="532" y="311"/>
                </a:cubicBezTo>
                <a:cubicBezTo>
                  <a:pt x="532" y="323"/>
                  <a:pt x="528" y="333"/>
                  <a:pt x="519" y="342"/>
                </a:cubicBezTo>
                <a:cubicBezTo>
                  <a:pt x="510" y="351"/>
                  <a:pt x="500" y="355"/>
                  <a:pt x="488" y="355"/>
                </a:cubicBezTo>
                <a:lnTo>
                  <a:pt x="355" y="355"/>
                </a:lnTo>
                <a:lnTo>
                  <a:pt x="355" y="621"/>
                </a:lnTo>
                <a:lnTo>
                  <a:pt x="754" y="621"/>
                </a:lnTo>
                <a:cubicBezTo>
                  <a:pt x="761" y="621"/>
                  <a:pt x="767" y="624"/>
                  <a:pt x="771" y="629"/>
                </a:cubicBezTo>
                <a:lnTo>
                  <a:pt x="882" y="762"/>
                </a:lnTo>
                <a:cubicBezTo>
                  <a:pt x="885" y="767"/>
                  <a:pt x="887" y="772"/>
                  <a:pt x="887" y="777"/>
                </a:cubicBezTo>
                <a:close/>
                <a:moveTo>
                  <a:pt x="1330" y="488"/>
                </a:moveTo>
                <a:cubicBezTo>
                  <a:pt x="1330" y="499"/>
                  <a:pt x="1327" y="509"/>
                  <a:pt x="1320" y="517"/>
                </a:cubicBezTo>
                <a:lnTo>
                  <a:pt x="1098" y="783"/>
                </a:lnTo>
                <a:cubicBezTo>
                  <a:pt x="1089" y="793"/>
                  <a:pt x="1078" y="799"/>
                  <a:pt x="1064" y="799"/>
                </a:cubicBezTo>
                <a:cubicBezTo>
                  <a:pt x="1051" y="799"/>
                  <a:pt x="1039" y="793"/>
                  <a:pt x="1030" y="783"/>
                </a:cubicBezTo>
                <a:lnTo>
                  <a:pt x="808" y="517"/>
                </a:lnTo>
                <a:cubicBezTo>
                  <a:pt x="802" y="509"/>
                  <a:pt x="798" y="499"/>
                  <a:pt x="798" y="488"/>
                </a:cubicBezTo>
                <a:cubicBezTo>
                  <a:pt x="798" y="476"/>
                  <a:pt x="802" y="466"/>
                  <a:pt x="811" y="457"/>
                </a:cubicBezTo>
                <a:cubicBezTo>
                  <a:pt x="820" y="448"/>
                  <a:pt x="830" y="444"/>
                  <a:pt x="842" y="444"/>
                </a:cubicBezTo>
                <a:lnTo>
                  <a:pt x="975" y="444"/>
                </a:lnTo>
                <a:lnTo>
                  <a:pt x="975" y="178"/>
                </a:lnTo>
                <a:lnTo>
                  <a:pt x="576" y="178"/>
                </a:lnTo>
                <a:cubicBezTo>
                  <a:pt x="569" y="178"/>
                  <a:pt x="563" y="175"/>
                  <a:pt x="559" y="170"/>
                </a:cubicBezTo>
                <a:lnTo>
                  <a:pt x="448" y="36"/>
                </a:lnTo>
                <a:cubicBezTo>
                  <a:pt x="445" y="32"/>
                  <a:pt x="443" y="28"/>
                  <a:pt x="443" y="23"/>
                </a:cubicBezTo>
                <a:cubicBezTo>
                  <a:pt x="443" y="17"/>
                  <a:pt x="445" y="11"/>
                  <a:pt x="450" y="7"/>
                </a:cubicBezTo>
                <a:cubicBezTo>
                  <a:pt x="454" y="3"/>
                  <a:pt x="459" y="0"/>
                  <a:pt x="465" y="0"/>
                </a:cubicBezTo>
                <a:lnTo>
                  <a:pt x="1131" y="0"/>
                </a:lnTo>
                <a:cubicBezTo>
                  <a:pt x="1134" y="0"/>
                  <a:pt x="1137" y="1"/>
                  <a:pt x="1140" y="2"/>
                </a:cubicBezTo>
                <a:cubicBezTo>
                  <a:pt x="1143" y="3"/>
                  <a:pt x="1145" y="4"/>
                  <a:pt x="1146" y="7"/>
                </a:cubicBezTo>
                <a:cubicBezTo>
                  <a:pt x="1148" y="9"/>
                  <a:pt x="1149" y="11"/>
                  <a:pt x="1150" y="12"/>
                </a:cubicBezTo>
                <a:cubicBezTo>
                  <a:pt x="1151" y="14"/>
                  <a:pt x="1152" y="16"/>
                  <a:pt x="1152" y="20"/>
                </a:cubicBezTo>
                <a:cubicBezTo>
                  <a:pt x="1153" y="24"/>
                  <a:pt x="1153" y="26"/>
                  <a:pt x="1153" y="28"/>
                </a:cubicBezTo>
                <a:cubicBezTo>
                  <a:pt x="1153" y="29"/>
                  <a:pt x="1153" y="33"/>
                  <a:pt x="1153" y="37"/>
                </a:cubicBezTo>
                <a:cubicBezTo>
                  <a:pt x="1153" y="42"/>
                  <a:pt x="1153" y="44"/>
                  <a:pt x="1153" y="45"/>
                </a:cubicBezTo>
                <a:lnTo>
                  <a:pt x="1153" y="156"/>
                </a:lnTo>
                <a:lnTo>
                  <a:pt x="1153" y="444"/>
                </a:lnTo>
                <a:lnTo>
                  <a:pt x="1286" y="444"/>
                </a:lnTo>
                <a:cubicBezTo>
                  <a:pt x="1298" y="444"/>
                  <a:pt x="1308" y="448"/>
                  <a:pt x="1317" y="457"/>
                </a:cubicBezTo>
                <a:cubicBezTo>
                  <a:pt x="1326" y="466"/>
                  <a:pt x="1330" y="476"/>
                  <a:pt x="1330" y="48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6" name="Freeform 115">
            <a:extLst>
              <a:ext uri="{FF2B5EF4-FFF2-40B4-BE49-F238E27FC236}">
                <a16:creationId xmlns:a16="http://schemas.microsoft.com/office/drawing/2014/main" id="{7867422D-DB56-FD01-542A-2B18A64A2F5D}"/>
              </a:ext>
            </a:extLst>
          </p:cNvPr>
          <p:cNvSpPr>
            <a:spLocks noChangeArrowheads="1"/>
          </p:cNvSpPr>
          <p:nvPr/>
        </p:nvSpPr>
        <p:spPr bwMode="auto">
          <a:xfrm>
            <a:off x="5939631" y="4014787"/>
            <a:ext cx="415925" cy="350838"/>
          </a:xfrm>
          <a:custGeom>
            <a:avLst/>
            <a:gdLst>
              <a:gd name="T0" fmla="*/ 415565 w 1154"/>
              <a:gd name="T1" fmla="*/ 47809 h 976"/>
              <a:gd name="T2" fmla="*/ 415565 w 1154"/>
              <a:gd name="T3" fmla="*/ 175419 h 976"/>
              <a:gd name="T4" fmla="*/ 411600 w 1154"/>
              <a:gd name="T5" fmla="*/ 185843 h 976"/>
              <a:gd name="T6" fmla="*/ 401508 w 1154"/>
              <a:gd name="T7" fmla="*/ 191235 h 976"/>
              <a:gd name="T8" fmla="*/ 140564 w 1154"/>
              <a:gd name="T9" fmla="*/ 221431 h 976"/>
              <a:gd name="T10" fmla="*/ 143808 w 1154"/>
              <a:gd name="T11" fmla="*/ 239044 h 976"/>
              <a:gd name="T12" fmla="*/ 138041 w 1154"/>
              <a:gd name="T13" fmla="*/ 254861 h 976"/>
              <a:gd name="T14" fmla="*/ 367629 w 1154"/>
              <a:gd name="T15" fmla="*/ 254861 h 976"/>
              <a:gd name="T16" fmla="*/ 378802 w 1154"/>
              <a:gd name="T17" fmla="*/ 259534 h 976"/>
              <a:gd name="T18" fmla="*/ 383848 w 1154"/>
              <a:gd name="T19" fmla="*/ 271037 h 976"/>
              <a:gd name="T20" fmla="*/ 378802 w 1154"/>
              <a:gd name="T21" fmla="*/ 282180 h 976"/>
              <a:gd name="T22" fmla="*/ 367629 w 1154"/>
              <a:gd name="T23" fmla="*/ 286853 h 976"/>
              <a:gd name="T24" fmla="*/ 351770 w 1154"/>
              <a:gd name="T25" fmla="*/ 286853 h 976"/>
              <a:gd name="T26" fmla="*/ 374116 w 1154"/>
              <a:gd name="T27" fmla="*/ 296199 h 976"/>
              <a:gd name="T28" fmla="*/ 383848 w 1154"/>
              <a:gd name="T29" fmla="*/ 318846 h 976"/>
              <a:gd name="T30" fmla="*/ 374116 w 1154"/>
              <a:gd name="T31" fmla="*/ 341132 h 976"/>
              <a:gd name="T32" fmla="*/ 351770 w 1154"/>
              <a:gd name="T33" fmla="*/ 350479 h 976"/>
              <a:gd name="T34" fmla="*/ 329424 w 1154"/>
              <a:gd name="T35" fmla="*/ 341132 h 976"/>
              <a:gd name="T36" fmla="*/ 319693 w 1154"/>
              <a:gd name="T37" fmla="*/ 318846 h 976"/>
              <a:gd name="T38" fmla="*/ 329424 w 1154"/>
              <a:gd name="T39" fmla="*/ 296199 h 976"/>
              <a:gd name="T40" fmla="*/ 351770 w 1154"/>
              <a:gd name="T41" fmla="*/ 286853 h 976"/>
              <a:gd name="T42" fmla="*/ 127949 w 1154"/>
              <a:gd name="T43" fmla="*/ 286853 h 976"/>
              <a:gd name="T44" fmla="*/ 150295 w 1154"/>
              <a:gd name="T45" fmla="*/ 296199 h 976"/>
              <a:gd name="T46" fmla="*/ 160027 w 1154"/>
              <a:gd name="T47" fmla="*/ 318846 h 976"/>
              <a:gd name="T48" fmla="*/ 150295 w 1154"/>
              <a:gd name="T49" fmla="*/ 341132 h 976"/>
              <a:gd name="T50" fmla="*/ 127949 w 1154"/>
              <a:gd name="T51" fmla="*/ 350479 h 976"/>
              <a:gd name="T52" fmla="*/ 105603 w 1154"/>
              <a:gd name="T53" fmla="*/ 341132 h 976"/>
              <a:gd name="T54" fmla="*/ 95872 w 1154"/>
              <a:gd name="T55" fmla="*/ 318846 h 976"/>
              <a:gd name="T56" fmla="*/ 105603 w 1154"/>
              <a:gd name="T57" fmla="*/ 296199 h 976"/>
              <a:gd name="T58" fmla="*/ 127949 w 1154"/>
              <a:gd name="T59" fmla="*/ 286853 h 976"/>
              <a:gd name="T60" fmla="*/ 112091 w 1154"/>
              <a:gd name="T61" fmla="*/ 286853 h 976"/>
              <a:gd name="T62" fmla="*/ 100918 w 1154"/>
              <a:gd name="T63" fmla="*/ 282180 h 976"/>
              <a:gd name="T64" fmla="*/ 95872 w 1154"/>
              <a:gd name="T65" fmla="*/ 271037 h 976"/>
              <a:gd name="T66" fmla="*/ 98034 w 1154"/>
              <a:gd name="T67" fmla="*/ 263129 h 976"/>
              <a:gd name="T68" fmla="*/ 101999 w 1154"/>
              <a:gd name="T69" fmla="*/ 254142 h 976"/>
              <a:gd name="T70" fmla="*/ 107405 w 1154"/>
              <a:gd name="T71" fmla="*/ 244077 h 976"/>
              <a:gd name="T72" fmla="*/ 111370 w 1154"/>
              <a:gd name="T73" fmla="*/ 236888 h 976"/>
              <a:gd name="T74" fmla="*/ 67038 w 1154"/>
              <a:gd name="T75" fmla="*/ 31633 h 976"/>
              <a:gd name="T76" fmla="*/ 16219 w 1154"/>
              <a:gd name="T77" fmla="*/ 31633 h 976"/>
              <a:gd name="T78" fmla="*/ 4685 w 1154"/>
              <a:gd name="T79" fmla="*/ 26960 h 976"/>
              <a:gd name="T80" fmla="*/ 0 w 1154"/>
              <a:gd name="T81" fmla="*/ 15816 h 976"/>
              <a:gd name="T82" fmla="*/ 4685 w 1154"/>
              <a:gd name="T83" fmla="*/ 4673 h 976"/>
              <a:gd name="T84" fmla="*/ 16219 w 1154"/>
              <a:gd name="T85" fmla="*/ 0 h 976"/>
              <a:gd name="T86" fmla="*/ 80013 w 1154"/>
              <a:gd name="T87" fmla="*/ 0 h 976"/>
              <a:gd name="T88" fmla="*/ 87222 w 1154"/>
              <a:gd name="T89" fmla="*/ 1438 h 976"/>
              <a:gd name="T90" fmla="*/ 91907 w 1154"/>
              <a:gd name="T91" fmla="*/ 5392 h 976"/>
              <a:gd name="T92" fmla="*/ 95151 w 1154"/>
              <a:gd name="T93" fmla="*/ 11503 h 976"/>
              <a:gd name="T94" fmla="*/ 97313 w 1154"/>
              <a:gd name="T95" fmla="*/ 17973 h 976"/>
              <a:gd name="T96" fmla="*/ 98755 w 1154"/>
              <a:gd name="T97" fmla="*/ 25163 h 976"/>
              <a:gd name="T98" fmla="*/ 99836 w 1154"/>
              <a:gd name="T99" fmla="*/ 31633 h 976"/>
              <a:gd name="T100" fmla="*/ 399706 w 1154"/>
              <a:gd name="T101" fmla="*/ 31633 h 976"/>
              <a:gd name="T102" fmla="*/ 410879 w 1154"/>
              <a:gd name="T103" fmla="*/ 36665 h 976"/>
              <a:gd name="T104" fmla="*/ 415565 w 1154"/>
              <a:gd name="T105" fmla="*/ 47809 h 97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54" h="976">
                <a:moveTo>
                  <a:pt x="1153" y="133"/>
                </a:moveTo>
                <a:lnTo>
                  <a:pt x="1153" y="488"/>
                </a:lnTo>
                <a:cubicBezTo>
                  <a:pt x="1153" y="499"/>
                  <a:pt x="1150" y="508"/>
                  <a:pt x="1142" y="517"/>
                </a:cubicBezTo>
                <a:cubicBezTo>
                  <a:pt x="1134" y="526"/>
                  <a:pt x="1125" y="531"/>
                  <a:pt x="1114" y="532"/>
                </a:cubicBezTo>
                <a:lnTo>
                  <a:pt x="390" y="616"/>
                </a:lnTo>
                <a:cubicBezTo>
                  <a:pt x="396" y="644"/>
                  <a:pt x="399" y="660"/>
                  <a:pt x="399" y="665"/>
                </a:cubicBezTo>
                <a:cubicBezTo>
                  <a:pt x="399" y="672"/>
                  <a:pt x="394" y="687"/>
                  <a:pt x="383" y="709"/>
                </a:cubicBezTo>
                <a:lnTo>
                  <a:pt x="1020" y="709"/>
                </a:lnTo>
                <a:cubicBezTo>
                  <a:pt x="1032" y="709"/>
                  <a:pt x="1043" y="714"/>
                  <a:pt x="1051" y="722"/>
                </a:cubicBezTo>
                <a:cubicBezTo>
                  <a:pt x="1060" y="731"/>
                  <a:pt x="1065" y="742"/>
                  <a:pt x="1065" y="754"/>
                </a:cubicBezTo>
                <a:cubicBezTo>
                  <a:pt x="1065" y="766"/>
                  <a:pt x="1060" y="776"/>
                  <a:pt x="1051" y="785"/>
                </a:cubicBezTo>
                <a:cubicBezTo>
                  <a:pt x="1043" y="794"/>
                  <a:pt x="1032" y="798"/>
                  <a:pt x="1020" y="798"/>
                </a:cubicBezTo>
                <a:lnTo>
                  <a:pt x="976" y="798"/>
                </a:lnTo>
                <a:cubicBezTo>
                  <a:pt x="1000" y="798"/>
                  <a:pt x="1021" y="807"/>
                  <a:pt x="1038" y="824"/>
                </a:cubicBezTo>
                <a:cubicBezTo>
                  <a:pt x="1056" y="842"/>
                  <a:pt x="1065" y="863"/>
                  <a:pt x="1065" y="887"/>
                </a:cubicBezTo>
                <a:cubicBezTo>
                  <a:pt x="1065" y="911"/>
                  <a:pt x="1056" y="931"/>
                  <a:pt x="1038" y="949"/>
                </a:cubicBezTo>
                <a:cubicBezTo>
                  <a:pt x="1021" y="967"/>
                  <a:pt x="1000" y="975"/>
                  <a:pt x="976" y="975"/>
                </a:cubicBezTo>
                <a:cubicBezTo>
                  <a:pt x="952" y="975"/>
                  <a:pt x="931" y="966"/>
                  <a:pt x="914" y="949"/>
                </a:cubicBezTo>
                <a:cubicBezTo>
                  <a:pt x="896" y="930"/>
                  <a:pt x="887" y="911"/>
                  <a:pt x="887" y="887"/>
                </a:cubicBezTo>
                <a:cubicBezTo>
                  <a:pt x="887" y="863"/>
                  <a:pt x="896" y="842"/>
                  <a:pt x="914" y="824"/>
                </a:cubicBezTo>
                <a:cubicBezTo>
                  <a:pt x="931" y="807"/>
                  <a:pt x="952" y="798"/>
                  <a:pt x="976" y="798"/>
                </a:cubicBezTo>
                <a:lnTo>
                  <a:pt x="355" y="798"/>
                </a:lnTo>
                <a:cubicBezTo>
                  <a:pt x="379" y="798"/>
                  <a:pt x="400" y="807"/>
                  <a:pt x="417" y="824"/>
                </a:cubicBezTo>
                <a:cubicBezTo>
                  <a:pt x="435" y="842"/>
                  <a:pt x="444" y="863"/>
                  <a:pt x="444" y="887"/>
                </a:cubicBezTo>
                <a:cubicBezTo>
                  <a:pt x="444" y="911"/>
                  <a:pt x="435" y="931"/>
                  <a:pt x="417" y="949"/>
                </a:cubicBezTo>
                <a:cubicBezTo>
                  <a:pt x="400" y="967"/>
                  <a:pt x="379" y="975"/>
                  <a:pt x="355" y="975"/>
                </a:cubicBezTo>
                <a:cubicBezTo>
                  <a:pt x="331" y="975"/>
                  <a:pt x="310" y="966"/>
                  <a:pt x="293" y="949"/>
                </a:cubicBezTo>
                <a:cubicBezTo>
                  <a:pt x="275" y="930"/>
                  <a:pt x="266" y="911"/>
                  <a:pt x="266" y="887"/>
                </a:cubicBezTo>
                <a:cubicBezTo>
                  <a:pt x="266" y="863"/>
                  <a:pt x="275" y="842"/>
                  <a:pt x="293" y="824"/>
                </a:cubicBezTo>
                <a:cubicBezTo>
                  <a:pt x="310" y="807"/>
                  <a:pt x="331" y="798"/>
                  <a:pt x="355" y="798"/>
                </a:cubicBezTo>
                <a:lnTo>
                  <a:pt x="311" y="798"/>
                </a:lnTo>
                <a:cubicBezTo>
                  <a:pt x="299" y="798"/>
                  <a:pt x="288" y="793"/>
                  <a:pt x="280" y="785"/>
                </a:cubicBezTo>
                <a:cubicBezTo>
                  <a:pt x="271" y="775"/>
                  <a:pt x="266" y="766"/>
                  <a:pt x="266" y="754"/>
                </a:cubicBezTo>
                <a:cubicBezTo>
                  <a:pt x="266" y="749"/>
                  <a:pt x="268" y="741"/>
                  <a:pt x="272" y="732"/>
                </a:cubicBezTo>
                <a:cubicBezTo>
                  <a:pt x="276" y="722"/>
                  <a:pt x="279" y="714"/>
                  <a:pt x="283" y="707"/>
                </a:cubicBezTo>
                <a:cubicBezTo>
                  <a:pt x="287" y="700"/>
                  <a:pt x="292" y="690"/>
                  <a:pt x="298" y="679"/>
                </a:cubicBezTo>
                <a:cubicBezTo>
                  <a:pt x="304" y="668"/>
                  <a:pt x="308" y="661"/>
                  <a:pt x="309" y="659"/>
                </a:cubicBezTo>
                <a:lnTo>
                  <a:pt x="186" y="88"/>
                </a:lnTo>
                <a:lnTo>
                  <a:pt x="45" y="88"/>
                </a:lnTo>
                <a:cubicBezTo>
                  <a:pt x="33" y="88"/>
                  <a:pt x="22" y="84"/>
                  <a:pt x="13" y="75"/>
                </a:cubicBezTo>
                <a:cubicBezTo>
                  <a:pt x="5" y="66"/>
                  <a:pt x="0" y="56"/>
                  <a:pt x="0" y="44"/>
                </a:cubicBezTo>
                <a:cubicBezTo>
                  <a:pt x="0" y="32"/>
                  <a:pt x="4" y="22"/>
                  <a:pt x="13" y="13"/>
                </a:cubicBezTo>
                <a:cubicBezTo>
                  <a:pt x="21" y="4"/>
                  <a:pt x="33" y="0"/>
                  <a:pt x="45" y="0"/>
                </a:cubicBezTo>
                <a:lnTo>
                  <a:pt x="222" y="0"/>
                </a:lnTo>
                <a:cubicBezTo>
                  <a:pt x="229" y="0"/>
                  <a:pt x="236" y="1"/>
                  <a:pt x="242" y="4"/>
                </a:cubicBezTo>
                <a:cubicBezTo>
                  <a:pt x="248" y="7"/>
                  <a:pt x="252" y="11"/>
                  <a:pt x="255" y="15"/>
                </a:cubicBezTo>
                <a:cubicBezTo>
                  <a:pt x="259" y="19"/>
                  <a:pt x="261" y="25"/>
                  <a:pt x="264" y="32"/>
                </a:cubicBezTo>
                <a:cubicBezTo>
                  <a:pt x="266" y="39"/>
                  <a:pt x="269" y="45"/>
                  <a:pt x="270" y="50"/>
                </a:cubicBezTo>
                <a:cubicBezTo>
                  <a:pt x="271" y="55"/>
                  <a:pt x="272" y="62"/>
                  <a:pt x="274" y="70"/>
                </a:cubicBezTo>
                <a:cubicBezTo>
                  <a:pt x="275" y="79"/>
                  <a:pt x="276" y="85"/>
                  <a:pt x="277" y="88"/>
                </a:cubicBezTo>
                <a:lnTo>
                  <a:pt x="1109" y="88"/>
                </a:lnTo>
                <a:cubicBezTo>
                  <a:pt x="1121" y="88"/>
                  <a:pt x="1131" y="93"/>
                  <a:pt x="1140" y="102"/>
                </a:cubicBezTo>
                <a:cubicBezTo>
                  <a:pt x="1149" y="110"/>
                  <a:pt x="1153" y="121"/>
                  <a:pt x="1153" y="133"/>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7" name="Freeform 116">
            <a:extLst>
              <a:ext uri="{FF2B5EF4-FFF2-40B4-BE49-F238E27FC236}">
                <a16:creationId xmlns:a16="http://schemas.microsoft.com/office/drawing/2014/main" id="{EB7CCCD3-2B9B-C6A4-E1E2-1ACAD230231F}"/>
              </a:ext>
            </a:extLst>
          </p:cNvPr>
          <p:cNvSpPr>
            <a:spLocks noChangeArrowheads="1"/>
          </p:cNvSpPr>
          <p:nvPr/>
        </p:nvSpPr>
        <p:spPr bwMode="auto">
          <a:xfrm>
            <a:off x="6636544" y="3981450"/>
            <a:ext cx="415925" cy="352425"/>
          </a:xfrm>
          <a:custGeom>
            <a:avLst/>
            <a:gdLst>
              <a:gd name="T0" fmla="*/ 415565 w 1154"/>
              <a:gd name="T1" fmla="*/ 120120 h 977"/>
              <a:gd name="T2" fmla="*/ 415565 w 1154"/>
              <a:gd name="T3" fmla="*/ 295792 h 977"/>
              <a:gd name="T4" fmla="*/ 398985 w 1154"/>
              <a:gd name="T5" fmla="*/ 335471 h 977"/>
              <a:gd name="T6" fmla="*/ 359699 w 1154"/>
              <a:gd name="T7" fmla="*/ 352064 h 977"/>
              <a:gd name="T8" fmla="*/ 55865 w 1154"/>
              <a:gd name="T9" fmla="*/ 352064 h 977"/>
              <a:gd name="T10" fmla="*/ 16219 w 1154"/>
              <a:gd name="T11" fmla="*/ 335471 h 977"/>
              <a:gd name="T12" fmla="*/ 0 w 1154"/>
              <a:gd name="T13" fmla="*/ 295792 h 977"/>
              <a:gd name="T14" fmla="*/ 0 w 1154"/>
              <a:gd name="T15" fmla="*/ 55912 h 977"/>
              <a:gd name="T16" fmla="*/ 16219 w 1154"/>
              <a:gd name="T17" fmla="*/ 16593 h 977"/>
              <a:gd name="T18" fmla="*/ 55865 w 1154"/>
              <a:gd name="T19" fmla="*/ 0 h 977"/>
              <a:gd name="T20" fmla="*/ 135878 w 1154"/>
              <a:gd name="T21" fmla="*/ 0 h 977"/>
              <a:gd name="T22" fmla="*/ 175164 w 1154"/>
              <a:gd name="T23" fmla="*/ 16593 h 977"/>
              <a:gd name="T24" fmla="*/ 191744 w 1154"/>
              <a:gd name="T25" fmla="*/ 55912 h 977"/>
              <a:gd name="T26" fmla="*/ 191744 w 1154"/>
              <a:gd name="T27" fmla="*/ 63848 h 977"/>
              <a:gd name="T28" fmla="*/ 359699 w 1154"/>
              <a:gd name="T29" fmla="*/ 63848 h 977"/>
              <a:gd name="T30" fmla="*/ 398985 w 1154"/>
              <a:gd name="T31" fmla="*/ 80441 h 977"/>
              <a:gd name="T32" fmla="*/ 415565 w 1154"/>
              <a:gd name="T33" fmla="*/ 120120 h 9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54" h="977">
                <a:moveTo>
                  <a:pt x="1153" y="333"/>
                </a:moveTo>
                <a:lnTo>
                  <a:pt x="1153" y="820"/>
                </a:lnTo>
                <a:cubicBezTo>
                  <a:pt x="1153" y="863"/>
                  <a:pt x="1137" y="899"/>
                  <a:pt x="1107" y="930"/>
                </a:cubicBezTo>
                <a:cubicBezTo>
                  <a:pt x="1076" y="960"/>
                  <a:pt x="1040" y="976"/>
                  <a:pt x="998" y="976"/>
                </a:cubicBezTo>
                <a:lnTo>
                  <a:pt x="155" y="976"/>
                </a:lnTo>
                <a:cubicBezTo>
                  <a:pt x="112" y="976"/>
                  <a:pt x="76" y="960"/>
                  <a:pt x="45" y="930"/>
                </a:cubicBezTo>
                <a:cubicBezTo>
                  <a:pt x="15" y="899"/>
                  <a:pt x="0" y="863"/>
                  <a:pt x="0" y="820"/>
                </a:cubicBezTo>
                <a:lnTo>
                  <a:pt x="0" y="155"/>
                </a:lnTo>
                <a:cubicBezTo>
                  <a:pt x="0" y="113"/>
                  <a:pt x="15" y="76"/>
                  <a:pt x="45" y="46"/>
                </a:cubicBezTo>
                <a:cubicBezTo>
                  <a:pt x="76" y="15"/>
                  <a:pt x="112" y="0"/>
                  <a:pt x="155" y="0"/>
                </a:cubicBezTo>
                <a:lnTo>
                  <a:pt x="377" y="0"/>
                </a:lnTo>
                <a:cubicBezTo>
                  <a:pt x="419" y="0"/>
                  <a:pt x="456" y="15"/>
                  <a:pt x="486" y="46"/>
                </a:cubicBezTo>
                <a:cubicBezTo>
                  <a:pt x="517" y="76"/>
                  <a:pt x="532" y="113"/>
                  <a:pt x="532" y="155"/>
                </a:cubicBezTo>
                <a:lnTo>
                  <a:pt x="532" y="177"/>
                </a:lnTo>
                <a:lnTo>
                  <a:pt x="998" y="177"/>
                </a:lnTo>
                <a:cubicBezTo>
                  <a:pt x="1040" y="177"/>
                  <a:pt x="1076" y="193"/>
                  <a:pt x="1107" y="223"/>
                </a:cubicBezTo>
                <a:cubicBezTo>
                  <a:pt x="1137" y="254"/>
                  <a:pt x="1153" y="290"/>
                  <a:pt x="1153" y="333"/>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8" name="Freeform 117">
            <a:extLst>
              <a:ext uri="{FF2B5EF4-FFF2-40B4-BE49-F238E27FC236}">
                <a16:creationId xmlns:a16="http://schemas.microsoft.com/office/drawing/2014/main" id="{0BB3CA8C-98BE-69A4-36CF-6659E73C06E4}"/>
              </a:ext>
            </a:extLst>
          </p:cNvPr>
          <p:cNvSpPr>
            <a:spLocks noChangeArrowheads="1"/>
          </p:cNvSpPr>
          <p:nvPr/>
        </p:nvSpPr>
        <p:spPr bwMode="auto">
          <a:xfrm>
            <a:off x="7333456" y="3981450"/>
            <a:ext cx="469900" cy="352425"/>
          </a:xfrm>
          <a:custGeom>
            <a:avLst/>
            <a:gdLst>
              <a:gd name="T0" fmla="*/ 383776 w 1304"/>
              <a:gd name="T1" fmla="*/ 120120 h 977"/>
              <a:gd name="T2" fmla="*/ 383776 w 1304"/>
              <a:gd name="T3" fmla="*/ 160160 h 977"/>
              <a:gd name="T4" fmla="*/ 176213 w 1304"/>
              <a:gd name="T5" fmla="*/ 160160 h 977"/>
              <a:gd name="T6" fmla="*/ 126844 w 1304"/>
              <a:gd name="T7" fmla="*/ 171703 h 977"/>
              <a:gd name="T8" fmla="*/ 86124 w 1304"/>
              <a:gd name="T9" fmla="*/ 201643 h 977"/>
              <a:gd name="T10" fmla="*/ 1802 w 1304"/>
              <a:gd name="T11" fmla="*/ 300842 h 977"/>
              <a:gd name="T12" fmla="*/ 721 w 1304"/>
              <a:gd name="T13" fmla="*/ 302285 h 977"/>
              <a:gd name="T14" fmla="*/ 360 w 1304"/>
              <a:gd name="T15" fmla="*/ 299038 h 977"/>
              <a:gd name="T16" fmla="*/ 360 w 1304"/>
              <a:gd name="T17" fmla="*/ 295792 h 977"/>
              <a:gd name="T18" fmla="*/ 360 w 1304"/>
              <a:gd name="T19" fmla="*/ 55912 h 977"/>
              <a:gd name="T20" fmla="*/ 16937 w 1304"/>
              <a:gd name="T21" fmla="*/ 16593 h 977"/>
              <a:gd name="T22" fmla="*/ 56215 w 1304"/>
              <a:gd name="T23" fmla="*/ 0 h 977"/>
              <a:gd name="T24" fmla="*/ 136213 w 1304"/>
              <a:gd name="T25" fmla="*/ 0 h 977"/>
              <a:gd name="T26" fmla="*/ 175492 w 1304"/>
              <a:gd name="T27" fmla="*/ 16593 h 977"/>
              <a:gd name="T28" fmla="*/ 192068 w 1304"/>
              <a:gd name="T29" fmla="*/ 55912 h 977"/>
              <a:gd name="T30" fmla="*/ 192068 w 1304"/>
              <a:gd name="T31" fmla="*/ 63848 h 977"/>
              <a:gd name="T32" fmla="*/ 327921 w 1304"/>
              <a:gd name="T33" fmla="*/ 63848 h 977"/>
              <a:gd name="T34" fmla="*/ 367560 w 1304"/>
              <a:gd name="T35" fmla="*/ 80441 h 977"/>
              <a:gd name="T36" fmla="*/ 383776 w 1304"/>
              <a:gd name="T37" fmla="*/ 120120 h 977"/>
              <a:gd name="T38" fmla="*/ 469540 w 1304"/>
              <a:gd name="T39" fmla="*/ 205972 h 977"/>
              <a:gd name="T40" fmla="*/ 461972 w 1304"/>
              <a:gd name="T41" fmla="*/ 222565 h 977"/>
              <a:gd name="T42" fmla="*/ 378010 w 1304"/>
              <a:gd name="T43" fmla="*/ 321403 h 977"/>
              <a:gd name="T44" fmla="*/ 347740 w 1304"/>
              <a:gd name="T45" fmla="*/ 343046 h 977"/>
              <a:gd name="T46" fmla="*/ 312065 w 1304"/>
              <a:gd name="T47" fmla="*/ 352064 h 977"/>
              <a:gd name="T48" fmla="*/ 40360 w 1304"/>
              <a:gd name="T49" fmla="*/ 352064 h 977"/>
              <a:gd name="T50" fmla="*/ 25225 w 1304"/>
              <a:gd name="T51" fmla="*/ 348818 h 977"/>
              <a:gd name="T52" fmla="*/ 18738 w 1304"/>
              <a:gd name="T53" fmla="*/ 337996 h 977"/>
              <a:gd name="T54" fmla="*/ 26306 w 1304"/>
              <a:gd name="T55" fmla="*/ 321403 h 977"/>
              <a:gd name="T56" fmla="*/ 110268 w 1304"/>
              <a:gd name="T57" fmla="*/ 222565 h 977"/>
              <a:gd name="T58" fmla="*/ 140177 w 1304"/>
              <a:gd name="T59" fmla="*/ 200922 h 977"/>
              <a:gd name="T60" fmla="*/ 176213 w 1304"/>
              <a:gd name="T61" fmla="*/ 191904 h 977"/>
              <a:gd name="T62" fmla="*/ 447918 w 1304"/>
              <a:gd name="T63" fmla="*/ 191904 h 977"/>
              <a:gd name="T64" fmla="*/ 463053 w 1304"/>
              <a:gd name="T65" fmla="*/ 195150 h 977"/>
              <a:gd name="T66" fmla="*/ 469540 w 1304"/>
              <a:gd name="T67" fmla="*/ 205972 h 9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304" h="977">
                <a:moveTo>
                  <a:pt x="1065" y="333"/>
                </a:moveTo>
                <a:lnTo>
                  <a:pt x="1065" y="444"/>
                </a:lnTo>
                <a:lnTo>
                  <a:pt x="489" y="444"/>
                </a:lnTo>
                <a:cubicBezTo>
                  <a:pt x="445" y="444"/>
                  <a:pt x="400" y="454"/>
                  <a:pt x="352" y="476"/>
                </a:cubicBezTo>
                <a:cubicBezTo>
                  <a:pt x="305" y="498"/>
                  <a:pt x="267" y="526"/>
                  <a:pt x="239" y="559"/>
                </a:cubicBezTo>
                <a:lnTo>
                  <a:pt x="5" y="834"/>
                </a:lnTo>
                <a:lnTo>
                  <a:pt x="2" y="838"/>
                </a:lnTo>
                <a:cubicBezTo>
                  <a:pt x="2" y="836"/>
                  <a:pt x="1" y="833"/>
                  <a:pt x="1" y="829"/>
                </a:cubicBezTo>
                <a:cubicBezTo>
                  <a:pt x="0" y="825"/>
                  <a:pt x="1" y="822"/>
                  <a:pt x="1" y="820"/>
                </a:cubicBezTo>
                <a:lnTo>
                  <a:pt x="1" y="155"/>
                </a:lnTo>
                <a:cubicBezTo>
                  <a:pt x="1" y="113"/>
                  <a:pt x="16" y="76"/>
                  <a:pt x="47" y="46"/>
                </a:cubicBezTo>
                <a:cubicBezTo>
                  <a:pt x="77" y="15"/>
                  <a:pt x="114" y="0"/>
                  <a:pt x="156" y="0"/>
                </a:cubicBezTo>
                <a:lnTo>
                  <a:pt x="378" y="0"/>
                </a:lnTo>
                <a:cubicBezTo>
                  <a:pt x="420" y="0"/>
                  <a:pt x="457" y="15"/>
                  <a:pt x="487" y="46"/>
                </a:cubicBezTo>
                <a:cubicBezTo>
                  <a:pt x="518" y="76"/>
                  <a:pt x="533" y="113"/>
                  <a:pt x="533" y="155"/>
                </a:cubicBezTo>
                <a:lnTo>
                  <a:pt x="533" y="177"/>
                </a:lnTo>
                <a:lnTo>
                  <a:pt x="910" y="177"/>
                </a:lnTo>
                <a:cubicBezTo>
                  <a:pt x="953" y="177"/>
                  <a:pt x="989" y="193"/>
                  <a:pt x="1020" y="223"/>
                </a:cubicBezTo>
                <a:cubicBezTo>
                  <a:pt x="1050" y="254"/>
                  <a:pt x="1065" y="290"/>
                  <a:pt x="1065" y="333"/>
                </a:cubicBezTo>
                <a:close/>
                <a:moveTo>
                  <a:pt x="1303" y="571"/>
                </a:moveTo>
                <a:cubicBezTo>
                  <a:pt x="1303" y="585"/>
                  <a:pt x="1296" y="601"/>
                  <a:pt x="1282" y="617"/>
                </a:cubicBezTo>
                <a:lnTo>
                  <a:pt x="1049" y="891"/>
                </a:lnTo>
                <a:cubicBezTo>
                  <a:pt x="1029" y="915"/>
                  <a:pt x="1001" y="935"/>
                  <a:pt x="965" y="951"/>
                </a:cubicBezTo>
                <a:cubicBezTo>
                  <a:pt x="929" y="968"/>
                  <a:pt x="896" y="976"/>
                  <a:pt x="866" y="976"/>
                </a:cubicBezTo>
                <a:lnTo>
                  <a:pt x="112" y="976"/>
                </a:lnTo>
                <a:cubicBezTo>
                  <a:pt x="96" y="976"/>
                  <a:pt x="82" y="973"/>
                  <a:pt x="70" y="967"/>
                </a:cubicBezTo>
                <a:cubicBezTo>
                  <a:pt x="58" y="961"/>
                  <a:pt x="52" y="951"/>
                  <a:pt x="52" y="937"/>
                </a:cubicBezTo>
                <a:cubicBezTo>
                  <a:pt x="52" y="923"/>
                  <a:pt x="59" y="907"/>
                  <a:pt x="73" y="891"/>
                </a:cubicBezTo>
                <a:lnTo>
                  <a:pt x="306" y="617"/>
                </a:lnTo>
                <a:cubicBezTo>
                  <a:pt x="326" y="593"/>
                  <a:pt x="354" y="573"/>
                  <a:pt x="389" y="557"/>
                </a:cubicBezTo>
                <a:cubicBezTo>
                  <a:pt x="425" y="540"/>
                  <a:pt x="458" y="532"/>
                  <a:pt x="489" y="532"/>
                </a:cubicBezTo>
                <a:lnTo>
                  <a:pt x="1243" y="532"/>
                </a:lnTo>
                <a:cubicBezTo>
                  <a:pt x="1258" y="532"/>
                  <a:pt x="1272" y="535"/>
                  <a:pt x="1285" y="541"/>
                </a:cubicBezTo>
                <a:cubicBezTo>
                  <a:pt x="1297" y="547"/>
                  <a:pt x="1303" y="557"/>
                  <a:pt x="1303" y="57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9" name="Freeform 118">
            <a:extLst>
              <a:ext uri="{FF2B5EF4-FFF2-40B4-BE49-F238E27FC236}">
                <a16:creationId xmlns:a16="http://schemas.microsoft.com/office/drawing/2014/main" id="{AB38FD7A-5865-8BD0-429A-2D853AF26085}"/>
              </a:ext>
            </a:extLst>
          </p:cNvPr>
          <p:cNvSpPr>
            <a:spLocks noChangeArrowheads="1"/>
          </p:cNvSpPr>
          <p:nvPr/>
        </p:nvSpPr>
        <p:spPr bwMode="auto">
          <a:xfrm>
            <a:off x="8109744" y="3949700"/>
            <a:ext cx="160337" cy="447675"/>
          </a:xfrm>
          <a:custGeom>
            <a:avLst/>
            <a:gdLst>
              <a:gd name="T0" fmla="*/ 159976 w 444"/>
              <a:gd name="T1" fmla="*/ 79955 h 1243"/>
              <a:gd name="T2" fmla="*/ 155281 w 444"/>
              <a:gd name="T3" fmla="*/ 91120 h 1243"/>
              <a:gd name="T4" fmla="*/ 144087 w 444"/>
              <a:gd name="T5" fmla="*/ 95802 h 1243"/>
              <a:gd name="T6" fmla="*/ 111947 w 444"/>
              <a:gd name="T7" fmla="*/ 95802 h 1243"/>
              <a:gd name="T8" fmla="*/ 111947 w 444"/>
              <a:gd name="T9" fmla="*/ 351513 h 1243"/>
              <a:gd name="T10" fmla="*/ 144087 w 444"/>
              <a:gd name="T11" fmla="*/ 351513 h 1243"/>
              <a:gd name="T12" fmla="*/ 155281 w 444"/>
              <a:gd name="T13" fmla="*/ 356195 h 1243"/>
              <a:gd name="T14" fmla="*/ 159976 w 444"/>
              <a:gd name="T15" fmla="*/ 367360 h 1243"/>
              <a:gd name="T16" fmla="*/ 155281 w 444"/>
              <a:gd name="T17" fmla="*/ 378885 h 1243"/>
              <a:gd name="T18" fmla="*/ 91363 w 444"/>
              <a:gd name="T19" fmla="*/ 442633 h 1243"/>
              <a:gd name="T20" fmla="*/ 80169 w 444"/>
              <a:gd name="T21" fmla="*/ 447315 h 1243"/>
              <a:gd name="T22" fmla="*/ 68613 w 444"/>
              <a:gd name="T23" fmla="*/ 442633 h 1243"/>
              <a:gd name="T24" fmla="*/ 4695 w 444"/>
              <a:gd name="T25" fmla="*/ 378885 h 1243"/>
              <a:gd name="T26" fmla="*/ 0 w 444"/>
              <a:gd name="T27" fmla="*/ 367360 h 1243"/>
              <a:gd name="T28" fmla="*/ 4695 w 444"/>
              <a:gd name="T29" fmla="*/ 356195 h 1243"/>
              <a:gd name="T30" fmla="*/ 15889 w 444"/>
              <a:gd name="T31" fmla="*/ 351513 h 1243"/>
              <a:gd name="T32" fmla="*/ 48029 w 444"/>
              <a:gd name="T33" fmla="*/ 351513 h 1243"/>
              <a:gd name="T34" fmla="*/ 48029 w 444"/>
              <a:gd name="T35" fmla="*/ 95802 h 1243"/>
              <a:gd name="T36" fmla="*/ 15889 w 444"/>
              <a:gd name="T37" fmla="*/ 95802 h 1243"/>
              <a:gd name="T38" fmla="*/ 4695 w 444"/>
              <a:gd name="T39" fmla="*/ 91120 h 1243"/>
              <a:gd name="T40" fmla="*/ 0 w 444"/>
              <a:gd name="T41" fmla="*/ 79955 h 1243"/>
              <a:gd name="T42" fmla="*/ 4695 w 444"/>
              <a:gd name="T43" fmla="*/ 68790 h 1243"/>
              <a:gd name="T44" fmla="*/ 68613 w 444"/>
              <a:gd name="T45" fmla="*/ 5042 h 1243"/>
              <a:gd name="T46" fmla="*/ 80169 w 444"/>
              <a:gd name="T47" fmla="*/ 0 h 1243"/>
              <a:gd name="T48" fmla="*/ 91363 w 444"/>
              <a:gd name="T49" fmla="*/ 5042 h 1243"/>
              <a:gd name="T50" fmla="*/ 155281 w 444"/>
              <a:gd name="T51" fmla="*/ 68790 h 1243"/>
              <a:gd name="T52" fmla="*/ 159976 w 444"/>
              <a:gd name="T53" fmla="*/ 79955 h 124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44" h="1243">
                <a:moveTo>
                  <a:pt x="443" y="222"/>
                </a:moveTo>
                <a:cubicBezTo>
                  <a:pt x="443" y="234"/>
                  <a:pt x="439" y="244"/>
                  <a:pt x="430" y="253"/>
                </a:cubicBezTo>
                <a:cubicBezTo>
                  <a:pt x="421" y="262"/>
                  <a:pt x="411" y="266"/>
                  <a:pt x="399" y="266"/>
                </a:cubicBezTo>
                <a:lnTo>
                  <a:pt x="310" y="266"/>
                </a:lnTo>
                <a:lnTo>
                  <a:pt x="310" y="976"/>
                </a:lnTo>
                <a:lnTo>
                  <a:pt x="399" y="976"/>
                </a:lnTo>
                <a:cubicBezTo>
                  <a:pt x="411" y="976"/>
                  <a:pt x="421" y="980"/>
                  <a:pt x="430" y="989"/>
                </a:cubicBezTo>
                <a:cubicBezTo>
                  <a:pt x="439" y="998"/>
                  <a:pt x="443" y="1008"/>
                  <a:pt x="443" y="1020"/>
                </a:cubicBezTo>
                <a:cubicBezTo>
                  <a:pt x="443" y="1032"/>
                  <a:pt x="439" y="1043"/>
                  <a:pt x="430" y="1052"/>
                </a:cubicBezTo>
                <a:lnTo>
                  <a:pt x="253" y="1229"/>
                </a:lnTo>
                <a:cubicBezTo>
                  <a:pt x="244" y="1238"/>
                  <a:pt x="234" y="1242"/>
                  <a:pt x="222" y="1242"/>
                </a:cubicBezTo>
                <a:cubicBezTo>
                  <a:pt x="210" y="1242"/>
                  <a:pt x="199" y="1238"/>
                  <a:pt x="190" y="1229"/>
                </a:cubicBezTo>
                <a:lnTo>
                  <a:pt x="13" y="1052"/>
                </a:lnTo>
                <a:cubicBezTo>
                  <a:pt x="4" y="1043"/>
                  <a:pt x="0" y="1032"/>
                  <a:pt x="0" y="1020"/>
                </a:cubicBezTo>
                <a:cubicBezTo>
                  <a:pt x="0" y="1008"/>
                  <a:pt x="4" y="998"/>
                  <a:pt x="13" y="989"/>
                </a:cubicBezTo>
                <a:cubicBezTo>
                  <a:pt x="22" y="980"/>
                  <a:pt x="32" y="976"/>
                  <a:pt x="44" y="976"/>
                </a:cubicBezTo>
                <a:lnTo>
                  <a:pt x="133" y="976"/>
                </a:lnTo>
                <a:lnTo>
                  <a:pt x="133" y="266"/>
                </a:lnTo>
                <a:lnTo>
                  <a:pt x="44" y="266"/>
                </a:lnTo>
                <a:cubicBezTo>
                  <a:pt x="32" y="266"/>
                  <a:pt x="22" y="262"/>
                  <a:pt x="13" y="253"/>
                </a:cubicBezTo>
                <a:cubicBezTo>
                  <a:pt x="4" y="244"/>
                  <a:pt x="0" y="234"/>
                  <a:pt x="0" y="222"/>
                </a:cubicBezTo>
                <a:cubicBezTo>
                  <a:pt x="0" y="210"/>
                  <a:pt x="4" y="200"/>
                  <a:pt x="13" y="191"/>
                </a:cubicBezTo>
                <a:lnTo>
                  <a:pt x="190" y="14"/>
                </a:lnTo>
                <a:cubicBezTo>
                  <a:pt x="199" y="5"/>
                  <a:pt x="210" y="0"/>
                  <a:pt x="222" y="0"/>
                </a:cubicBezTo>
                <a:cubicBezTo>
                  <a:pt x="234" y="0"/>
                  <a:pt x="244" y="5"/>
                  <a:pt x="253" y="14"/>
                </a:cubicBezTo>
                <a:lnTo>
                  <a:pt x="430" y="191"/>
                </a:lnTo>
                <a:cubicBezTo>
                  <a:pt x="439" y="200"/>
                  <a:pt x="443" y="210"/>
                  <a:pt x="443" y="222"/>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0" name="Freeform 119">
            <a:extLst>
              <a:ext uri="{FF2B5EF4-FFF2-40B4-BE49-F238E27FC236}">
                <a16:creationId xmlns:a16="http://schemas.microsoft.com/office/drawing/2014/main" id="{9897C87B-5447-EA8E-7B2F-16D4E76DFF4A}"/>
              </a:ext>
            </a:extLst>
          </p:cNvPr>
          <p:cNvSpPr>
            <a:spLocks noChangeArrowheads="1"/>
          </p:cNvSpPr>
          <p:nvPr/>
        </p:nvSpPr>
        <p:spPr bwMode="auto">
          <a:xfrm>
            <a:off x="8566944" y="4094162"/>
            <a:ext cx="447675" cy="160338"/>
          </a:xfrm>
          <a:custGeom>
            <a:avLst/>
            <a:gdLst>
              <a:gd name="T0" fmla="*/ 447315 w 1243"/>
              <a:gd name="T1" fmla="*/ 79989 h 445"/>
              <a:gd name="T2" fmla="*/ 442273 w 1243"/>
              <a:gd name="T3" fmla="*/ 91158 h 445"/>
              <a:gd name="T4" fmla="*/ 378525 w 1243"/>
              <a:gd name="T5" fmla="*/ 155294 h 445"/>
              <a:gd name="T6" fmla="*/ 367360 w 1243"/>
              <a:gd name="T7" fmla="*/ 159978 h 445"/>
              <a:gd name="T8" fmla="*/ 356195 w 1243"/>
              <a:gd name="T9" fmla="*/ 155294 h 445"/>
              <a:gd name="T10" fmla="*/ 351153 w 1243"/>
              <a:gd name="T11" fmla="*/ 144124 h 445"/>
              <a:gd name="T12" fmla="*/ 351153 w 1243"/>
              <a:gd name="T13" fmla="*/ 112056 h 445"/>
              <a:gd name="T14" fmla="*/ 95802 w 1243"/>
              <a:gd name="T15" fmla="*/ 112056 h 445"/>
              <a:gd name="T16" fmla="*/ 95802 w 1243"/>
              <a:gd name="T17" fmla="*/ 144124 h 445"/>
              <a:gd name="T18" fmla="*/ 91120 w 1243"/>
              <a:gd name="T19" fmla="*/ 155294 h 445"/>
              <a:gd name="T20" fmla="*/ 79955 w 1243"/>
              <a:gd name="T21" fmla="*/ 159978 h 445"/>
              <a:gd name="T22" fmla="*/ 68430 w 1243"/>
              <a:gd name="T23" fmla="*/ 155294 h 445"/>
              <a:gd name="T24" fmla="*/ 4682 w 1243"/>
              <a:gd name="T25" fmla="*/ 91158 h 445"/>
              <a:gd name="T26" fmla="*/ 0 w 1243"/>
              <a:gd name="T27" fmla="*/ 79989 h 445"/>
              <a:gd name="T28" fmla="*/ 4682 w 1243"/>
              <a:gd name="T29" fmla="*/ 68819 h 445"/>
              <a:gd name="T30" fmla="*/ 68430 w 1243"/>
              <a:gd name="T31" fmla="*/ 5044 h 445"/>
              <a:gd name="T32" fmla="*/ 79955 w 1243"/>
              <a:gd name="T33" fmla="*/ 0 h 445"/>
              <a:gd name="T34" fmla="*/ 91120 w 1243"/>
              <a:gd name="T35" fmla="*/ 5044 h 445"/>
              <a:gd name="T36" fmla="*/ 95802 w 1243"/>
              <a:gd name="T37" fmla="*/ 16214 h 445"/>
              <a:gd name="T38" fmla="*/ 95802 w 1243"/>
              <a:gd name="T39" fmla="*/ 48282 h 445"/>
              <a:gd name="T40" fmla="*/ 351153 w 1243"/>
              <a:gd name="T41" fmla="*/ 48282 h 445"/>
              <a:gd name="T42" fmla="*/ 351153 w 1243"/>
              <a:gd name="T43" fmla="*/ 16214 h 445"/>
              <a:gd name="T44" fmla="*/ 356195 w 1243"/>
              <a:gd name="T45" fmla="*/ 5044 h 445"/>
              <a:gd name="T46" fmla="*/ 367360 w 1243"/>
              <a:gd name="T47" fmla="*/ 0 h 445"/>
              <a:gd name="T48" fmla="*/ 378525 w 1243"/>
              <a:gd name="T49" fmla="*/ 5044 h 445"/>
              <a:gd name="T50" fmla="*/ 442273 w 1243"/>
              <a:gd name="T51" fmla="*/ 68819 h 445"/>
              <a:gd name="T52" fmla="*/ 447315 w 1243"/>
              <a:gd name="T53" fmla="*/ 79989 h 44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43" h="445">
                <a:moveTo>
                  <a:pt x="1242" y="222"/>
                </a:moveTo>
                <a:cubicBezTo>
                  <a:pt x="1242" y="234"/>
                  <a:pt x="1237" y="245"/>
                  <a:pt x="1228" y="253"/>
                </a:cubicBezTo>
                <a:lnTo>
                  <a:pt x="1051" y="431"/>
                </a:lnTo>
                <a:cubicBezTo>
                  <a:pt x="1042" y="440"/>
                  <a:pt x="1032" y="444"/>
                  <a:pt x="1020" y="444"/>
                </a:cubicBezTo>
                <a:cubicBezTo>
                  <a:pt x="1008" y="444"/>
                  <a:pt x="997" y="440"/>
                  <a:pt x="989" y="431"/>
                </a:cubicBezTo>
                <a:cubicBezTo>
                  <a:pt x="980" y="422"/>
                  <a:pt x="975" y="412"/>
                  <a:pt x="975" y="400"/>
                </a:cubicBezTo>
                <a:lnTo>
                  <a:pt x="975" y="311"/>
                </a:lnTo>
                <a:lnTo>
                  <a:pt x="266" y="311"/>
                </a:lnTo>
                <a:lnTo>
                  <a:pt x="266" y="400"/>
                </a:lnTo>
                <a:cubicBezTo>
                  <a:pt x="266" y="412"/>
                  <a:pt x="261" y="422"/>
                  <a:pt x="253" y="431"/>
                </a:cubicBezTo>
                <a:cubicBezTo>
                  <a:pt x="244" y="440"/>
                  <a:pt x="234" y="444"/>
                  <a:pt x="222" y="444"/>
                </a:cubicBezTo>
                <a:cubicBezTo>
                  <a:pt x="209" y="444"/>
                  <a:pt x="199" y="440"/>
                  <a:pt x="190" y="431"/>
                </a:cubicBezTo>
                <a:lnTo>
                  <a:pt x="13" y="253"/>
                </a:lnTo>
                <a:cubicBezTo>
                  <a:pt x="4" y="245"/>
                  <a:pt x="0" y="234"/>
                  <a:pt x="0" y="222"/>
                </a:cubicBezTo>
                <a:cubicBezTo>
                  <a:pt x="0" y="210"/>
                  <a:pt x="4" y="200"/>
                  <a:pt x="13" y="191"/>
                </a:cubicBezTo>
                <a:lnTo>
                  <a:pt x="190" y="14"/>
                </a:lnTo>
                <a:cubicBezTo>
                  <a:pt x="199" y="5"/>
                  <a:pt x="210" y="0"/>
                  <a:pt x="222" y="0"/>
                </a:cubicBezTo>
                <a:cubicBezTo>
                  <a:pt x="234" y="0"/>
                  <a:pt x="244" y="5"/>
                  <a:pt x="253" y="14"/>
                </a:cubicBezTo>
                <a:cubicBezTo>
                  <a:pt x="261" y="22"/>
                  <a:pt x="266" y="33"/>
                  <a:pt x="266" y="45"/>
                </a:cubicBezTo>
                <a:lnTo>
                  <a:pt x="266" y="134"/>
                </a:lnTo>
                <a:lnTo>
                  <a:pt x="975" y="134"/>
                </a:lnTo>
                <a:lnTo>
                  <a:pt x="975" y="45"/>
                </a:lnTo>
                <a:cubicBezTo>
                  <a:pt x="975" y="33"/>
                  <a:pt x="980" y="22"/>
                  <a:pt x="989" y="14"/>
                </a:cubicBezTo>
                <a:cubicBezTo>
                  <a:pt x="997" y="5"/>
                  <a:pt x="1008" y="0"/>
                  <a:pt x="1020" y="0"/>
                </a:cubicBezTo>
                <a:cubicBezTo>
                  <a:pt x="1032" y="0"/>
                  <a:pt x="1042" y="5"/>
                  <a:pt x="1051" y="14"/>
                </a:cubicBezTo>
                <a:lnTo>
                  <a:pt x="1228" y="191"/>
                </a:lnTo>
                <a:cubicBezTo>
                  <a:pt x="1237" y="200"/>
                  <a:pt x="1242" y="210"/>
                  <a:pt x="1242" y="222"/>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1" name="Freeform 120">
            <a:extLst>
              <a:ext uri="{FF2B5EF4-FFF2-40B4-BE49-F238E27FC236}">
                <a16:creationId xmlns:a16="http://schemas.microsoft.com/office/drawing/2014/main" id="{E7BAC369-615B-24D6-9D7E-7E8007387F82}"/>
              </a:ext>
            </a:extLst>
          </p:cNvPr>
          <p:cNvSpPr>
            <a:spLocks noChangeArrowheads="1"/>
          </p:cNvSpPr>
          <p:nvPr/>
        </p:nvSpPr>
        <p:spPr bwMode="auto">
          <a:xfrm>
            <a:off x="9295606" y="3981450"/>
            <a:ext cx="511175" cy="384175"/>
          </a:xfrm>
          <a:custGeom>
            <a:avLst/>
            <a:gdLst>
              <a:gd name="T0" fmla="*/ 510815 w 1420"/>
              <a:gd name="T1" fmla="*/ 352070 h 1065"/>
              <a:gd name="T2" fmla="*/ 510815 w 1420"/>
              <a:gd name="T3" fmla="*/ 383814 h 1065"/>
              <a:gd name="T4" fmla="*/ 0 w 1420"/>
              <a:gd name="T5" fmla="*/ 383814 h 1065"/>
              <a:gd name="T6" fmla="*/ 0 w 1420"/>
              <a:gd name="T7" fmla="*/ 0 h 1065"/>
              <a:gd name="T8" fmla="*/ 32038 w 1420"/>
              <a:gd name="T9" fmla="*/ 0 h 1065"/>
              <a:gd name="T10" fmla="*/ 32038 w 1420"/>
              <a:gd name="T11" fmla="*/ 352070 h 1065"/>
              <a:gd name="T12" fmla="*/ 510815 w 1420"/>
              <a:gd name="T13" fmla="*/ 352070 h 1065"/>
              <a:gd name="T14" fmla="*/ 159472 w 1420"/>
              <a:gd name="T15" fmla="*/ 191907 h 1065"/>
              <a:gd name="T16" fmla="*/ 159472 w 1420"/>
              <a:gd name="T17" fmla="*/ 319965 h 1065"/>
              <a:gd name="T18" fmla="*/ 95755 w 1420"/>
              <a:gd name="T19" fmla="*/ 319965 h 1065"/>
              <a:gd name="T20" fmla="*/ 95755 w 1420"/>
              <a:gd name="T21" fmla="*/ 191907 h 1065"/>
              <a:gd name="T22" fmla="*/ 159472 w 1420"/>
              <a:gd name="T23" fmla="*/ 191907 h 1065"/>
              <a:gd name="T24" fmla="*/ 255228 w 1420"/>
              <a:gd name="T25" fmla="*/ 319965 h 1065"/>
              <a:gd name="T26" fmla="*/ 191511 w 1420"/>
              <a:gd name="T27" fmla="*/ 319965 h 1065"/>
              <a:gd name="T28" fmla="*/ 191511 w 1420"/>
              <a:gd name="T29" fmla="*/ 63849 h 1065"/>
              <a:gd name="T30" fmla="*/ 255228 w 1420"/>
              <a:gd name="T31" fmla="*/ 63849 h 1065"/>
              <a:gd name="T32" fmla="*/ 255228 w 1420"/>
              <a:gd name="T33" fmla="*/ 319965 h 1065"/>
              <a:gd name="T34" fmla="*/ 350983 w 1420"/>
              <a:gd name="T35" fmla="*/ 128058 h 1065"/>
              <a:gd name="T36" fmla="*/ 350983 w 1420"/>
              <a:gd name="T37" fmla="*/ 319965 h 1065"/>
              <a:gd name="T38" fmla="*/ 287266 w 1420"/>
              <a:gd name="T39" fmla="*/ 319965 h 1065"/>
              <a:gd name="T40" fmla="*/ 287266 w 1420"/>
              <a:gd name="T41" fmla="*/ 128058 h 1065"/>
              <a:gd name="T42" fmla="*/ 350983 w 1420"/>
              <a:gd name="T43" fmla="*/ 128058 h 1065"/>
              <a:gd name="T44" fmla="*/ 447098 w 1420"/>
              <a:gd name="T45" fmla="*/ 32105 h 1065"/>
              <a:gd name="T46" fmla="*/ 447098 w 1420"/>
              <a:gd name="T47" fmla="*/ 319965 h 1065"/>
              <a:gd name="T48" fmla="*/ 383021 w 1420"/>
              <a:gd name="T49" fmla="*/ 319965 h 1065"/>
              <a:gd name="T50" fmla="*/ 383021 w 1420"/>
              <a:gd name="T51" fmla="*/ 32105 h 1065"/>
              <a:gd name="T52" fmla="*/ 447098 w 1420"/>
              <a:gd name="T53" fmla="*/ 32105 h 106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420" h="1065">
                <a:moveTo>
                  <a:pt x="1419" y="976"/>
                </a:moveTo>
                <a:lnTo>
                  <a:pt x="1419" y="1064"/>
                </a:lnTo>
                <a:lnTo>
                  <a:pt x="0" y="1064"/>
                </a:lnTo>
                <a:lnTo>
                  <a:pt x="0" y="0"/>
                </a:lnTo>
                <a:lnTo>
                  <a:pt x="89" y="0"/>
                </a:lnTo>
                <a:lnTo>
                  <a:pt x="89" y="976"/>
                </a:lnTo>
                <a:lnTo>
                  <a:pt x="1419" y="976"/>
                </a:lnTo>
                <a:close/>
                <a:moveTo>
                  <a:pt x="443" y="532"/>
                </a:moveTo>
                <a:lnTo>
                  <a:pt x="443" y="887"/>
                </a:lnTo>
                <a:lnTo>
                  <a:pt x="266" y="887"/>
                </a:lnTo>
                <a:lnTo>
                  <a:pt x="266" y="532"/>
                </a:lnTo>
                <a:lnTo>
                  <a:pt x="443" y="532"/>
                </a:lnTo>
                <a:close/>
                <a:moveTo>
                  <a:pt x="709" y="887"/>
                </a:moveTo>
                <a:lnTo>
                  <a:pt x="532" y="887"/>
                </a:lnTo>
                <a:lnTo>
                  <a:pt x="532" y="177"/>
                </a:lnTo>
                <a:lnTo>
                  <a:pt x="709" y="177"/>
                </a:lnTo>
                <a:lnTo>
                  <a:pt x="709" y="887"/>
                </a:lnTo>
                <a:close/>
                <a:moveTo>
                  <a:pt x="975" y="355"/>
                </a:moveTo>
                <a:lnTo>
                  <a:pt x="975" y="887"/>
                </a:lnTo>
                <a:lnTo>
                  <a:pt x="798" y="887"/>
                </a:lnTo>
                <a:lnTo>
                  <a:pt x="798" y="355"/>
                </a:lnTo>
                <a:lnTo>
                  <a:pt x="975" y="355"/>
                </a:lnTo>
                <a:close/>
                <a:moveTo>
                  <a:pt x="1242" y="89"/>
                </a:moveTo>
                <a:lnTo>
                  <a:pt x="1242" y="887"/>
                </a:lnTo>
                <a:lnTo>
                  <a:pt x="1064" y="887"/>
                </a:lnTo>
                <a:lnTo>
                  <a:pt x="1064" y="89"/>
                </a:lnTo>
                <a:lnTo>
                  <a:pt x="1242" y="8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2" name="Freeform 121">
            <a:extLst>
              <a:ext uri="{FF2B5EF4-FFF2-40B4-BE49-F238E27FC236}">
                <a16:creationId xmlns:a16="http://schemas.microsoft.com/office/drawing/2014/main" id="{6A4ECEB7-F378-F272-22DD-A5CA0F243E65}"/>
              </a:ext>
            </a:extLst>
          </p:cNvPr>
          <p:cNvSpPr>
            <a:spLocks noChangeArrowheads="1"/>
          </p:cNvSpPr>
          <p:nvPr/>
        </p:nvSpPr>
        <p:spPr bwMode="auto">
          <a:xfrm>
            <a:off x="10087769" y="3981450"/>
            <a:ext cx="384175" cy="384175"/>
          </a:xfrm>
          <a:custGeom>
            <a:avLst/>
            <a:gdLst>
              <a:gd name="T0" fmla="*/ 383815 w 1066"/>
              <a:gd name="T1" fmla="*/ 72146 h 1065"/>
              <a:gd name="T2" fmla="*/ 383815 w 1066"/>
              <a:gd name="T3" fmla="*/ 312029 h 1065"/>
              <a:gd name="T4" fmla="*/ 362552 w 1066"/>
              <a:gd name="T5" fmla="*/ 362892 h 1065"/>
              <a:gd name="T6" fmla="*/ 311737 w 1066"/>
              <a:gd name="T7" fmla="*/ 383814 h 1065"/>
              <a:gd name="T8" fmla="*/ 72078 w 1066"/>
              <a:gd name="T9" fmla="*/ 383814 h 1065"/>
              <a:gd name="T10" fmla="*/ 21263 w 1066"/>
              <a:gd name="T11" fmla="*/ 362892 h 1065"/>
              <a:gd name="T12" fmla="*/ 0 w 1066"/>
              <a:gd name="T13" fmla="*/ 312029 h 1065"/>
              <a:gd name="T14" fmla="*/ 0 w 1066"/>
              <a:gd name="T15" fmla="*/ 72146 h 1065"/>
              <a:gd name="T16" fmla="*/ 21263 w 1066"/>
              <a:gd name="T17" fmla="*/ 21283 h 1065"/>
              <a:gd name="T18" fmla="*/ 72078 w 1066"/>
              <a:gd name="T19" fmla="*/ 0 h 1065"/>
              <a:gd name="T20" fmla="*/ 311737 w 1066"/>
              <a:gd name="T21" fmla="*/ 0 h 1065"/>
              <a:gd name="T22" fmla="*/ 362552 w 1066"/>
              <a:gd name="T23" fmla="*/ 21283 h 1065"/>
              <a:gd name="T24" fmla="*/ 383815 w 1066"/>
              <a:gd name="T25" fmla="*/ 72146 h 1065"/>
              <a:gd name="T26" fmla="*/ 319665 w 1066"/>
              <a:gd name="T27" fmla="*/ 120483 h 1065"/>
              <a:gd name="T28" fmla="*/ 289393 w 1066"/>
              <a:gd name="T29" fmla="*/ 129141 h 1065"/>
              <a:gd name="T30" fmla="*/ 312818 w 1066"/>
              <a:gd name="T31" fmla="*/ 99922 h 1065"/>
              <a:gd name="T32" fmla="*/ 279302 w 1066"/>
              <a:gd name="T33" fmla="*/ 112547 h 1065"/>
              <a:gd name="T34" fmla="*/ 241100 w 1066"/>
              <a:gd name="T35" fmla="*/ 95954 h 1065"/>
              <a:gd name="T36" fmla="*/ 203980 w 1066"/>
              <a:gd name="T37" fmla="*/ 111465 h 1065"/>
              <a:gd name="T38" fmla="*/ 188484 w 1066"/>
              <a:gd name="T39" fmla="*/ 148620 h 1065"/>
              <a:gd name="T40" fmla="*/ 189925 w 1066"/>
              <a:gd name="T41" fmla="*/ 160524 h 1065"/>
              <a:gd name="T42" fmla="*/ 129380 w 1066"/>
              <a:gd name="T43" fmla="*/ 144291 h 1065"/>
              <a:gd name="T44" fmla="*/ 81448 w 1066"/>
              <a:gd name="T45" fmla="*/ 105332 h 1065"/>
              <a:gd name="T46" fmla="*/ 74240 w 1066"/>
              <a:gd name="T47" fmla="*/ 132026 h 1065"/>
              <a:gd name="T48" fmla="*/ 96945 w 1066"/>
              <a:gd name="T49" fmla="*/ 175674 h 1065"/>
              <a:gd name="T50" fmla="*/ 72078 w 1066"/>
              <a:gd name="T51" fmla="*/ 169181 h 1065"/>
              <a:gd name="T52" fmla="*/ 72078 w 1066"/>
              <a:gd name="T53" fmla="*/ 169542 h 1065"/>
              <a:gd name="T54" fmla="*/ 84691 w 1066"/>
              <a:gd name="T55" fmla="*/ 203090 h 1065"/>
              <a:gd name="T56" fmla="*/ 115325 w 1066"/>
              <a:gd name="T57" fmla="*/ 221126 h 1065"/>
              <a:gd name="T58" fmla="*/ 102351 w 1066"/>
              <a:gd name="T59" fmla="*/ 223290 h 1065"/>
              <a:gd name="T60" fmla="*/ 92620 w 1066"/>
              <a:gd name="T61" fmla="*/ 222208 h 1065"/>
              <a:gd name="T62" fmla="*/ 111360 w 1066"/>
              <a:gd name="T63" fmla="*/ 248181 h 1065"/>
              <a:gd name="T64" fmla="*/ 141633 w 1066"/>
              <a:gd name="T65" fmla="*/ 258642 h 1065"/>
              <a:gd name="T66" fmla="*/ 76403 w 1066"/>
              <a:gd name="T67" fmla="*/ 281368 h 1065"/>
              <a:gd name="T68" fmla="*/ 64149 w 1066"/>
              <a:gd name="T69" fmla="*/ 280285 h 1065"/>
              <a:gd name="T70" fmla="*/ 144516 w 1066"/>
              <a:gd name="T71" fmla="*/ 304093 h 1065"/>
              <a:gd name="T72" fmla="*/ 196773 w 1066"/>
              <a:gd name="T73" fmla="*/ 295075 h 1065"/>
              <a:gd name="T74" fmla="*/ 238938 w 1066"/>
              <a:gd name="T75" fmla="*/ 271267 h 1065"/>
              <a:gd name="T76" fmla="*/ 268850 w 1066"/>
              <a:gd name="T77" fmla="*/ 236998 h 1065"/>
              <a:gd name="T78" fmla="*/ 287591 w 1066"/>
              <a:gd name="T79" fmla="*/ 196597 h 1065"/>
              <a:gd name="T80" fmla="*/ 293717 w 1066"/>
              <a:gd name="T81" fmla="*/ 154391 h 1065"/>
              <a:gd name="T82" fmla="*/ 293357 w 1066"/>
              <a:gd name="T83" fmla="*/ 147538 h 1065"/>
              <a:gd name="T84" fmla="*/ 319665 w 1066"/>
              <a:gd name="T85" fmla="*/ 120483 h 10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66" h="1065">
                <a:moveTo>
                  <a:pt x="1065" y="200"/>
                </a:moveTo>
                <a:lnTo>
                  <a:pt x="1065" y="865"/>
                </a:lnTo>
                <a:cubicBezTo>
                  <a:pt x="1065" y="920"/>
                  <a:pt x="1045" y="967"/>
                  <a:pt x="1006" y="1006"/>
                </a:cubicBezTo>
                <a:cubicBezTo>
                  <a:pt x="967" y="1045"/>
                  <a:pt x="920" y="1064"/>
                  <a:pt x="865" y="1064"/>
                </a:cubicBezTo>
                <a:lnTo>
                  <a:pt x="200" y="1064"/>
                </a:lnTo>
                <a:cubicBezTo>
                  <a:pt x="145" y="1064"/>
                  <a:pt x="98" y="1045"/>
                  <a:pt x="59" y="1006"/>
                </a:cubicBezTo>
                <a:cubicBezTo>
                  <a:pt x="20" y="967"/>
                  <a:pt x="0" y="920"/>
                  <a:pt x="0" y="865"/>
                </a:cubicBezTo>
                <a:lnTo>
                  <a:pt x="0" y="200"/>
                </a:lnTo>
                <a:cubicBezTo>
                  <a:pt x="0" y="145"/>
                  <a:pt x="20" y="98"/>
                  <a:pt x="59" y="59"/>
                </a:cubicBezTo>
                <a:cubicBezTo>
                  <a:pt x="98" y="20"/>
                  <a:pt x="145" y="0"/>
                  <a:pt x="200" y="0"/>
                </a:cubicBezTo>
                <a:lnTo>
                  <a:pt x="865" y="0"/>
                </a:lnTo>
                <a:cubicBezTo>
                  <a:pt x="920" y="0"/>
                  <a:pt x="967" y="20"/>
                  <a:pt x="1006" y="59"/>
                </a:cubicBezTo>
                <a:cubicBezTo>
                  <a:pt x="1045" y="98"/>
                  <a:pt x="1065" y="145"/>
                  <a:pt x="1065" y="200"/>
                </a:cubicBezTo>
                <a:close/>
                <a:moveTo>
                  <a:pt x="887" y="334"/>
                </a:moveTo>
                <a:cubicBezTo>
                  <a:pt x="861" y="346"/>
                  <a:pt x="833" y="353"/>
                  <a:pt x="803" y="358"/>
                </a:cubicBezTo>
                <a:cubicBezTo>
                  <a:pt x="835" y="339"/>
                  <a:pt x="856" y="312"/>
                  <a:pt x="868" y="277"/>
                </a:cubicBezTo>
                <a:cubicBezTo>
                  <a:pt x="838" y="294"/>
                  <a:pt x="807" y="306"/>
                  <a:pt x="775" y="312"/>
                </a:cubicBezTo>
                <a:cubicBezTo>
                  <a:pt x="747" y="281"/>
                  <a:pt x="711" y="266"/>
                  <a:pt x="669" y="266"/>
                </a:cubicBezTo>
                <a:cubicBezTo>
                  <a:pt x="629" y="266"/>
                  <a:pt x="594" y="280"/>
                  <a:pt x="566" y="309"/>
                </a:cubicBezTo>
                <a:cubicBezTo>
                  <a:pt x="538" y="337"/>
                  <a:pt x="523" y="371"/>
                  <a:pt x="523" y="412"/>
                </a:cubicBezTo>
                <a:cubicBezTo>
                  <a:pt x="523" y="425"/>
                  <a:pt x="525" y="436"/>
                  <a:pt x="527" y="445"/>
                </a:cubicBezTo>
                <a:cubicBezTo>
                  <a:pt x="467" y="442"/>
                  <a:pt x="411" y="427"/>
                  <a:pt x="359" y="400"/>
                </a:cubicBezTo>
                <a:cubicBezTo>
                  <a:pt x="307" y="373"/>
                  <a:pt x="263" y="337"/>
                  <a:pt x="226" y="292"/>
                </a:cubicBezTo>
                <a:cubicBezTo>
                  <a:pt x="213" y="316"/>
                  <a:pt x="206" y="340"/>
                  <a:pt x="206" y="366"/>
                </a:cubicBezTo>
                <a:cubicBezTo>
                  <a:pt x="206" y="419"/>
                  <a:pt x="227" y="459"/>
                  <a:pt x="269" y="487"/>
                </a:cubicBezTo>
                <a:cubicBezTo>
                  <a:pt x="247" y="487"/>
                  <a:pt x="224" y="481"/>
                  <a:pt x="200" y="469"/>
                </a:cubicBezTo>
                <a:lnTo>
                  <a:pt x="200" y="470"/>
                </a:lnTo>
                <a:cubicBezTo>
                  <a:pt x="200" y="505"/>
                  <a:pt x="211" y="536"/>
                  <a:pt x="235" y="563"/>
                </a:cubicBezTo>
                <a:cubicBezTo>
                  <a:pt x="258" y="590"/>
                  <a:pt x="286" y="607"/>
                  <a:pt x="320" y="613"/>
                </a:cubicBezTo>
                <a:cubicBezTo>
                  <a:pt x="306" y="617"/>
                  <a:pt x="295" y="619"/>
                  <a:pt x="284" y="619"/>
                </a:cubicBezTo>
                <a:cubicBezTo>
                  <a:pt x="278" y="619"/>
                  <a:pt x="269" y="618"/>
                  <a:pt x="257" y="616"/>
                </a:cubicBezTo>
                <a:cubicBezTo>
                  <a:pt x="267" y="645"/>
                  <a:pt x="284" y="669"/>
                  <a:pt x="309" y="688"/>
                </a:cubicBezTo>
                <a:cubicBezTo>
                  <a:pt x="334" y="707"/>
                  <a:pt x="362" y="717"/>
                  <a:pt x="393" y="717"/>
                </a:cubicBezTo>
                <a:cubicBezTo>
                  <a:pt x="340" y="759"/>
                  <a:pt x="279" y="780"/>
                  <a:pt x="212" y="780"/>
                </a:cubicBezTo>
                <a:cubicBezTo>
                  <a:pt x="200" y="780"/>
                  <a:pt x="189" y="779"/>
                  <a:pt x="178" y="777"/>
                </a:cubicBezTo>
                <a:cubicBezTo>
                  <a:pt x="246" y="821"/>
                  <a:pt x="320" y="843"/>
                  <a:pt x="401" y="843"/>
                </a:cubicBezTo>
                <a:cubicBezTo>
                  <a:pt x="452" y="843"/>
                  <a:pt x="501" y="834"/>
                  <a:pt x="546" y="818"/>
                </a:cubicBezTo>
                <a:cubicBezTo>
                  <a:pt x="592" y="802"/>
                  <a:pt x="630" y="780"/>
                  <a:pt x="663" y="752"/>
                </a:cubicBezTo>
                <a:cubicBezTo>
                  <a:pt x="695" y="725"/>
                  <a:pt x="723" y="693"/>
                  <a:pt x="746" y="657"/>
                </a:cubicBezTo>
                <a:cubicBezTo>
                  <a:pt x="770" y="621"/>
                  <a:pt x="787" y="584"/>
                  <a:pt x="798" y="545"/>
                </a:cubicBezTo>
                <a:cubicBezTo>
                  <a:pt x="809" y="506"/>
                  <a:pt x="815" y="467"/>
                  <a:pt x="815" y="428"/>
                </a:cubicBezTo>
                <a:cubicBezTo>
                  <a:pt x="815" y="420"/>
                  <a:pt x="815" y="414"/>
                  <a:pt x="814" y="409"/>
                </a:cubicBezTo>
                <a:cubicBezTo>
                  <a:pt x="844" y="389"/>
                  <a:pt x="868" y="364"/>
                  <a:pt x="887" y="33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3" name="Freeform 122">
            <a:extLst>
              <a:ext uri="{FF2B5EF4-FFF2-40B4-BE49-F238E27FC236}">
                <a16:creationId xmlns:a16="http://schemas.microsoft.com/office/drawing/2014/main" id="{EA957C3A-BFA3-471C-22F0-AB670442CE86}"/>
              </a:ext>
            </a:extLst>
          </p:cNvPr>
          <p:cNvSpPr>
            <a:spLocks noChangeArrowheads="1"/>
          </p:cNvSpPr>
          <p:nvPr/>
        </p:nvSpPr>
        <p:spPr bwMode="auto">
          <a:xfrm>
            <a:off x="10751344" y="3981450"/>
            <a:ext cx="384175" cy="384175"/>
          </a:xfrm>
          <a:custGeom>
            <a:avLst/>
            <a:gdLst>
              <a:gd name="T0" fmla="*/ 362892 w 1065"/>
              <a:gd name="T1" fmla="*/ 21283 h 1065"/>
              <a:gd name="T2" fmla="*/ 383814 w 1065"/>
              <a:gd name="T3" fmla="*/ 72146 h 1065"/>
              <a:gd name="T4" fmla="*/ 383814 w 1065"/>
              <a:gd name="T5" fmla="*/ 312029 h 1065"/>
              <a:gd name="T6" fmla="*/ 362892 w 1065"/>
              <a:gd name="T7" fmla="*/ 362892 h 1065"/>
              <a:gd name="T8" fmla="*/ 311669 w 1065"/>
              <a:gd name="T9" fmla="*/ 383814 h 1065"/>
              <a:gd name="T10" fmla="*/ 264774 w 1065"/>
              <a:gd name="T11" fmla="*/ 383814 h 1065"/>
              <a:gd name="T12" fmla="*/ 264774 w 1065"/>
              <a:gd name="T13" fmla="*/ 235194 h 1065"/>
              <a:gd name="T14" fmla="*/ 314555 w 1065"/>
              <a:gd name="T15" fmla="*/ 235194 h 1065"/>
              <a:gd name="T16" fmla="*/ 322130 w 1065"/>
              <a:gd name="T17" fmla="*/ 177117 h 1065"/>
              <a:gd name="T18" fmla="*/ 264774 w 1065"/>
              <a:gd name="T19" fmla="*/ 177117 h 1065"/>
              <a:gd name="T20" fmla="*/ 264774 w 1065"/>
              <a:gd name="T21" fmla="*/ 140323 h 1065"/>
              <a:gd name="T22" fmla="*/ 270546 w 1065"/>
              <a:gd name="T23" fmla="*/ 119401 h 1065"/>
              <a:gd name="T24" fmla="*/ 293632 w 1065"/>
              <a:gd name="T25" fmla="*/ 112186 h 1065"/>
              <a:gd name="T26" fmla="*/ 323933 w 1065"/>
              <a:gd name="T27" fmla="*/ 112186 h 1065"/>
              <a:gd name="T28" fmla="*/ 323933 w 1065"/>
              <a:gd name="T29" fmla="*/ 60242 h 1065"/>
              <a:gd name="T30" fmla="*/ 279564 w 1065"/>
              <a:gd name="T31" fmla="*/ 58077 h 1065"/>
              <a:gd name="T32" fmla="*/ 225094 w 1065"/>
              <a:gd name="T33" fmla="*/ 77917 h 1065"/>
              <a:gd name="T34" fmla="*/ 204893 w 1065"/>
              <a:gd name="T35" fmla="*/ 134551 h 1065"/>
              <a:gd name="T36" fmla="*/ 204893 w 1065"/>
              <a:gd name="T37" fmla="*/ 177117 h 1065"/>
              <a:gd name="T38" fmla="*/ 154752 w 1065"/>
              <a:gd name="T39" fmla="*/ 177117 h 1065"/>
              <a:gd name="T40" fmla="*/ 154752 w 1065"/>
              <a:gd name="T41" fmla="*/ 235194 h 1065"/>
              <a:gd name="T42" fmla="*/ 204893 w 1065"/>
              <a:gd name="T43" fmla="*/ 235194 h 1065"/>
              <a:gd name="T44" fmla="*/ 204893 w 1065"/>
              <a:gd name="T45" fmla="*/ 383814 h 1065"/>
              <a:gd name="T46" fmla="*/ 71785 w 1065"/>
              <a:gd name="T47" fmla="*/ 383814 h 1065"/>
              <a:gd name="T48" fmla="*/ 20922 w 1065"/>
              <a:gd name="T49" fmla="*/ 362892 h 1065"/>
              <a:gd name="T50" fmla="*/ 0 w 1065"/>
              <a:gd name="T51" fmla="*/ 312029 h 1065"/>
              <a:gd name="T52" fmla="*/ 0 w 1065"/>
              <a:gd name="T53" fmla="*/ 72146 h 1065"/>
              <a:gd name="T54" fmla="*/ 20922 w 1065"/>
              <a:gd name="T55" fmla="*/ 21283 h 1065"/>
              <a:gd name="T56" fmla="*/ 71785 w 1065"/>
              <a:gd name="T57" fmla="*/ 0 h 1065"/>
              <a:gd name="T58" fmla="*/ 311669 w 1065"/>
              <a:gd name="T59" fmla="*/ 0 h 1065"/>
              <a:gd name="T60" fmla="*/ 362892 w 1065"/>
              <a:gd name="T61" fmla="*/ 21283 h 10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65" h="1065">
                <a:moveTo>
                  <a:pt x="1006" y="59"/>
                </a:moveTo>
                <a:cubicBezTo>
                  <a:pt x="1045" y="98"/>
                  <a:pt x="1064" y="145"/>
                  <a:pt x="1064" y="200"/>
                </a:cubicBezTo>
                <a:lnTo>
                  <a:pt x="1064" y="865"/>
                </a:lnTo>
                <a:cubicBezTo>
                  <a:pt x="1064" y="920"/>
                  <a:pt x="1045" y="967"/>
                  <a:pt x="1006" y="1006"/>
                </a:cubicBezTo>
                <a:cubicBezTo>
                  <a:pt x="966" y="1045"/>
                  <a:pt x="919" y="1064"/>
                  <a:pt x="864" y="1064"/>
                </a:cubicBezTo>
                <a:lnTo>
                  <a:pt x="734" y="1064"/>
                </a:lnTo>
                <a:lnTo>
                  <a:pt x="734" y="652"/>
                </a:lnTo>
                <a:lnTo>
                  <a:pt x="872" y="652"/>
                </a:lnTo>
                <a:lnTo>
                  <a:pt x="893" y="491"/>
                </a:lnTo>
                <a:lnTo>
                  <a:pt x="734" y="491"/>
                </a:lnTo>
                <a:lnTo>
                  <a:pt x="734" y="389"/>
                </a:lnTo>
                <a:cubicBezTo>
                  <a:pt x="734" y="363"/>
                  <a:pt x="740" y="344"/>
                  <a:pt x="750" y="331"/>
                </a:cubicBezTo>
                <a:cubicBezTo>
                  <a:pt x="761" y="318"/>
                  <a:pt x="782" y="311"/>
                  <a:pt x="814" y="311"/>
                </a:cubicBezTo>
                <a:lnTo>
                  <a:pt x="898" y="311"/>
                </a:lnTo>
                <a:lnTo>
                  <a:pt x="898" y="167"/>
                </a:lnTo>
                <a:cubicBezTo>
                  <a:pt x="869" y="163"/>
                  <a:pt x="828" y="161"/>
                  <a:pt x="775" y="161"/>
                </a:cubicBezTo>
                <a:cubicBezTo>
                  <a:pt x="712" y="161"/>
                  <a:pt x="662" y="179"/>
                  <a:pt x="624" y="216"/>
                </a:cubicBezTo>
                <a:cubicBezTo>
                  <a:pt x="587" y="253"/>
                  <a:pt x="568" y="305"/>
                  <a:pt x="568" y="373"/>
                </a:cubicBezTo>
                <a:lnTo>
                  <a:pt x="568" y="491"/>
                </a:lnTo>
                <a:lnTo>
                  <a:pt x="429" y="491"/>
                </a:lnTo>
                <a:lnTo>
                  <a:pt x="429" y="652"/>
                </a:lnTo>
                <a:lnTo>
                  <a:pt x="568" y="652"/>
                </a:lnTo>
                <a:lnTo>
                  <a:pt x="568" y="1064"/>
                </a:lnTo>
                <a:lnTo>
                  <a:pt x="199" y="1064"/>
                </a:lnTo>
                <a:cubicBezTo>
                  <a:pt x="144" y="1064"/>
                  <a:pt x="97" y="1045"/>
                  <a:pt x="58" y="1006"/>
                </a:cubicBezTo>
                <a:cubicBezTo>
                  <a:pt x="19" y="967"/>
                  <a:pt x="0" y="920"/>
                  <a:pt x="0" y="865"/>
                </a:cubicBezTo>
                <a:lnTo>
                  <a:pt x="0" y="200"/>
                </a:lnTo>
                <a:cubicBezTo>
                  <a:pt x="0" y="145"/>
                  <a:pt x="19" y="98"/>
                  <a:pt x="58" y="59"/>
                </a:cubicBezTo>
                <a:cubicBezTo>
                  <a:pt x="97" y="20"/>
                  <a:pt x="144" y="0"/>
                  <a:pt x="199" y="0"/>
                </a:cubicBezTo>
                <a:lnTo>
                  <a:pt x="864" y="0"/>
                </a:lnTo>
                <a:cubicBezTo>
                  <a:pt x="919" y="0"/>
                  <a:pt x="966" y="20"/>
                  <a:pt x="1006" y="59"/>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4" name="Freeform 123">
            <a:extLst>
              <a:ext uri="{FF2B5EF4-FFF2-40B4-BE49-F238E27FC236}">
                <a16:creationId xmlns:a16="http://schemas.microsoft.com/office/drawing/2014/main" id="{FB482953-00AF-76DB-404F-0341A6CE3431}"/>
              </a:ext>
            </a:extLst>
          </p:cNvPr>
          <p:cNvSpPr>
            <a:spLocks noChangeArrowheads="1"/>
          </p:cNvSpPr>
          <p:nvPr/>
        </p:nvSpPr>
        <p:spPr bwMode="auto">
          <a:xfrm>
            <a:off x="11416506" y="3981450"/>
            <a:ext cx="447675" cy="384175"/>
          </a:xfrm>
          <a:custGeom>
            <a:avLst/>
            <a:gdLst>
              <a:gd name="T0" fmla="*/ 447315 w 1243"/>
              <a:gd name="T1" fmla="*/ 32105 h 1065"/>
              <a:gd name="T2" fmla="*/ 447315 w 1243"/>
              <a:gd name="T3" fmla="*/ 352070 h 1065"/>
              <a:gd name="T4" fmla="*/ 437951 w 1243"/>
              <a:gd name="T5" fmla="*/ 374435 h 1065"/>
              <a:gd name="T6" fmla="*/ 415261 w 1243"/>
              <a:gd name="T7" fmla="*/ 383814 h 1065"/>
              <a:gd name="T8" fmla="*/ 32054 w 1243"/>
              <a:gd name="T9" fmla="*/ 383814 h 1065"/>
              <a:gd name="T10" fmla="*/ 9364 w 1243"/>
              <a:gd name="T11" fmla="*/ 374435 h 1065"/>
              <a:gd name="T12" fmla="*/ 0 w 1243"/>
              <a:gd name="T13" fmla="*/ 352070 h 1065"/>
              <a:gd name="T14" fmla="*/ 0 w 1243"/>
              <a:gd name="T15" fmla="*/ 32105 h 1065"/>
              <a:gd name="T16" fmla="*/ 9364 w 1243"/>
              <a:gd name="T17" fmla="*/ 9379 h 1065"/>
              <a:gd name="T18" fmla="*/ 32054 w 1243"/>
              <a:gd name="T19" fmla="*/ 0 h 1065"/>
              <a:gd name="T20" fmla="*/ 415261 w 1243"/>
              <a:gd name="T21" fmla="*/ 0 h 1065"/>
              <a:gd name="T22" fmla="*/ 437951 w 1243"/>
              <a:gd name="T23" fmla="*/ 9379 h 1065"/>
              <a:gd name="T24" fmla="*/ 447315 w 1243"/>
              <a:gd name="T25" fmla="*/ 32105 h 1065"/>
              <a:gd name="T26" fmla="*/ 415261 w 1243"/>
              <a:gd name="T27" fmla="*/ 95954 h 1065"/>
              <a:gd name="T28" fmla="*/ 415261 w 1243"/>
              <a:gd name="T29" fmla="*/ 66374 h 1065"/>
              <a:gd name="T30" fmla="*/ 415261 w 1243"/>
              <a:gd name="T31" fmla="*/ 32105 h 1065"/>
              <a:gd name="T32" fmla="*/ 208531 w 1243"/>
              <a:gd name="T33" fmla="*/ 32105 h 1065"/>
              <a:gd name="T34" fmla="*/ 192684 w 1243"/>
              <a:gd name="T35" fmla="*/ 63849 h 1065"/>
              <a:gd name="T36" fmla="*/ 32054 w 1243"/>
              <a:gd name="T37" fmla="*/ 63849 h 1065"/>
              <a:gd name="T38" fmla="*/ 32054 w 1243"/>
              <a:gd name="T39" fmla="*/ 95954 h 1065"/>
              <a:gd name="T40" fmla="*/ 415261 w 1243"/>
              <a:gd name="T41" fmla="*/ 95954 h 1065"/>
              <a:gd name="T42" fmla="*/ 415261 w 1243"/>
              <a:gd name="T43" fmla="*/ 352070 h 1065"/>
              <a:gd name="T44" fmla="*/ 415261 w 1243"/>
              <a:gd name="T45" fmla="*/ 319965 h 1065"/>
              <a:gd name="T46" fmla="*/ 32054 w 1243"/>
              <a:gd name="T47" fmla="*/ 319965 h 1065"/>
              <a:gd name="T48" fmla="*/ 32054 w 1243"/>
              <a:gd name="T49" fmla="*/ 352070 h 1065"/>
              <a:gd name="T50" fmla="*/ 415261 w 1243"/>
              <a:gd name="T51" fmla="*/ 352070 h 1065"/>
              <a:gd name="T52" fmla="*/ 63748 w 1243"/>
              <a:gd name="T53" fmla="*/ 47977 h 1065"/>
              <a:gd name="T54" fmla="*/ 159910 w 1243"/>
              <a:gd name="T55" fmla="*/ 47977 h 1065"/>
              <a:gd name="T56" fmla="*/ 159910 w 1243"/>
              <a:gd name="T57" fmla="*/ 15872 h 1065"/>
              <a:gd name="T58" fmla="*/ 63748 w 1243"/>
              <a:gd name="T59" fmla="*/ 15872 h 1065"/>
              <a:gd name="T60" fmla="*/ 63748 w 1243"/>
              <a:gd name="T61" fmla="*/ 47977 h 1065"/>
              <a:gd name="T62" fmla="*/ 291367 w 1243"/>
              <a:gd name="T63" fmla="*/ 276317 h 1065"/>
              <a:gd name="T64" fmla="*/ 319459 w 1243"/>
              <a:gd name="T65" fmla="*/ 208501 h 1065"/>
              <a:gd name="T66" fmla="*/ 291367 w 1243"/>
              <a:gd name="T67" fmla="*/ 140684 h 1065"/>
              <a:gd name="T68" fmla="*/ 223657 w 1243"/>
              <a:gd name="T69" fmla="*/ 112547 h 1065"/>
              <a:gd name="T70" fmla="*/ 155948 w 1243"/>
              <a:gd name="T71" fmla="*/ 140684 h 1065"/>
              <a:gd name="T72" fmla="*/ 127856 w 1243"/>
              <a:gd name="T73" fmla="*/ 208501 h 1065"/>
              <a:gd name="T74" fmla="*/ 155948 w 1243"/>
              <a:gd name="T75" fmla="*/ 276317 h 1065"/>
              <a:gd name="T76" fmla="*/ 223657 w 1243"/>
              <a:gd name="T77" fmla="*/ 304454 h 1065"/>
              <a:gd name="T78" fmla="*/ 291367 w 1243"/>
              <a:gd name="T79" fmla="*/ 276317 h 1065"/>
              <a:gd name="T80" fmla="*/ 268677 w 1243"/>
              <a:gd name="T81" fmla="*/ 163410 h 1065"/>
              <a:gd name="T82" fmla="*/ 287405 w 1243"/>
              <a:gd name="T83" fmla="*/ 208501 h 1065"/>
              <a:gd name="T84" fmla="*/ 268677 w 1243"/>
              <a:gd name="T85" fmla="*/ 253592 h 1065"/>
              <a:gd name="T86" fmla="*/ 223657 w 1243"/>
              <a:gd name="T87" fmla="*/ 272349 h 1065"/>
              <a:gd name="T88" fmla="*/ 178638 w 1243"/>
              <a:gd name="T89" fmla="*/ 253592 h 1065"/>
              <a:gd name="T90" fmla="*/ 159910 w 1243"/>
              <a:gd name="T91" fmla="*/ 208501 h 1065"/>
              <a:gd name="T92" fmla="*/ 178638 w 1243"/>
              <a:gd name="T93" fmla="*/ 163410 h 1065"/>
              <a:gd name="T94" fmla="*/ 223657 w 1243"/>
              <a:gd name="T95" fmla="*/ 144652 h 1065"/>
              <a:gd name="T96" fmla="*/ 268677 w 1243"/>
              <a:gd name="T97" fmla="*/ 163410 h 1065"/>
              <a:gd name="T98" fmla="*/ 229420 w 1243"/>
              <a:gd name="T99" fmla="*/ 181807 h 1065"/>
              <a:gd name="T100" fmla="*/ 231581 w 1243"/>
              <a:gd name="T101" fmla="*/ 176035 h 1065"/>
              <a:gd name="T102" fmla="*/ 229420 w 1243"/>
              <a:gd name="T103" fmla="*/ 170263 h 1065"/>
              <a:gd name="T104" fmla="*/ 223657 w 1243"/>
              <a:gd name="T105" fmla="*/ 168099 h 1065"/>
              <a:gd name="T106" fmla="*/ 195565 w 1243"/>
              <a:gd name="T107" fmla="*/ 179642 h 1065"/>
              <a:gd name="T108" fmla="*/ 183680 w 1243"/>
              <a:gd name="T109" fmla="*/ 208140 h 1065"/>
              <a:gd name="T110" fmla="*/ 185841 w 1243"/>
              <a:gd name="T111" fmla="*/ 213551 h 1065"/>
              <a:gd name="T112" fmla="*/ 191603 w 1243"/>
              <a:gd name="T113" fmla="*/ 216076 h 1065"/>
              <a:gd name="T114" fmla="*/ 197366 w 1243"/>
              <a:gd name="T115" fmla="*/ 213551 h 1065"/>
              <a:gd name="T116" fmla="*/ 199527 w 1243"/>
              <a:gd name="T117" fmla="*/ 208140 h 1065"/>
              <a:gd name="T118" fmla="*/ 206730 w 1243"/>
              <a:gd name="T119" fmla="*/ 190825 h 1065"/>
              <a:gd name="T120" fmla="*/ 223657 w 1243"/>
              <a:gd name="T121" fmla="*/ 183971 h 1065"/>
              <a:gd name="T122" fmla="*/ 229420 w 1243"/>
              <a:gd name="T123" fmla="*/ 181807 h 106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43" h="1065">
                <a:moveTo>
                  <a:pt x="1242" y="89"/>
                </a:moveTo>
                <a:lnTo>
                  <a:pt x="1242" y="976"/>
                </a:lnTo>
                <a:cubicBezTo>
                  <a:pt x="1242" y="1000"/>
                  <a:pt x="1233" y="1020"/>
                  <a:pt x="1216" y="1038"/>
                </a:cubicBezTo>
                <a:cubicBezTo>
                  <a:pt x="1199" y="1055"/>
                  <a:pt x="1178" y="1064"/>
                  <a:pt x="1153" y="1064"/>
                </a:cubicBezTo>
                <a:lnTo>
                  <a:pt x="89" y="1064"/>
                </a:lnTo>
                <a:cubicBezTo>
                  <a:pt x="64" y="1064"/>
                  <a:pt x="43" y="1055"/>
                  <a:pt x="26" y="1038"/>
                </a:cubicBezTo>
                <a:cubicBezTo>
                  <a:pt x="9" y="1020"/>
                  <a:pt x="0" y="1000"/>
                  <a:pt x="0" y="976"/>
                </a:cubicBezTo>
                <a:lnTo>
                  <a:pt x="0" y="89"/>
                </a:lnTo>
                <a:cubicBezTo>
                  <a:pt x="0" y="64"/>
                  <a:pt x="9" y="43"/>
                  <a:pt x="26" y="26"/>
                </a:cubicBezTo>
                <a:cubicBezTo>
                  <a:pt x="43" y="9"/>
                  <a:pt x="64" y="0"/>
                  <a:pt x="89" y="0"/>
                </a:cubicBezTo>
                <a:lnTo>
                  <a:pt x="1153" y="0"/>
                </a:lnTo>
                <a:cubicBezTo>
                  <a:pt x="1178" y="0"/>
                  <a:pt x="1199" y="9"/>
                  <a:pt x="1216" y="26"/>
                </a:cubicBezTo>
                <a:cubicBezTo>
                  <a:pt x="1233" y="43"/>
                  <a:pt x="1242" y="64"/>
                  <a:pt x="1242" y="89"/>
                </a:cubicBezTo>
                <a:close/>
                <a:moveTo>
                  <a:pt x="1153" y="266"/>
                </a:moveTo>
                <a:lnTo>
                  <a:pt x="1153" y="184"/>
                </a:lnTo>
                <a:lnTo>
                  <a:pt x="1153" y="89"/>
                </a:lnTo>
                <a:lnTo>
                  <a:pt x="579" y="89"/>
                </a:lnTo>
                <a:lnTo>
                  <a:pt x="535" y="177"/>
                </a:lnTo>
                <a:lnTo>
                  <a:pt x="89" y="177"/>
                </a:lnTo>
                <a:lnTo>
                  <a:pt x="89" y="266"/>
                </a:lnTo>
                <a:lnTo>
                  <a:pt x="1153" y="266"/>
                </a:lnTo>
                <a:close/>
                <a:moveTo>
                  <a:pt x="1153" y="976"/>
                </a:moveTo>
                <a:lnTo>
                  <a:pt x="1153" y="887"/>
                </a:lnTo>
                <a:lnTo>
                  <a:pt x="89" y="887"/>
                </a:lnTo>
                <a:lnTo>
                  <a:pt x="89" y="976"/>
                </a:lnTo>
                <a:lnTo>
                  <a:pt x="1153" y="976"/>
                </a:lnTo>
                <a:close/>
                <a:moveTo>
                  <a:pt x="177" y="133"/>
                </a:moveTo>
                <a:lnTo>
                  <a:pt x="444" y="133"/>
                </a:lnTo>
                <a:lnTo>
                  <a:pt x="444" y="44"/>
                </a:lnTo>
                <a:lnTo>
                  <a:pt x="177" y="44"/>
                </a:lnTo>
                <a:lnTo>
                  <a:pt x="177" y="133"/>
                </a:lnTo>
                <a:close/>
                <a:moveTo>
                  <a:pt x="809" y="766"/>
                </a:moveTo>
                <a:cubicBezTo>
                  <a:pt x="861" y="714"/>
                  <a:pt x="887" y="651"/>
                  <a:pt x="887" y="578"/>
                </a:cubicBezTo>
                <a:cubicBezTo>
                  <a:pt x="887" y="504"/>
                  <a:pt x="861" y="442"/>
                  <a:pt x="809" y="390"/>
                </a:cubicBezTo>
                <a:cubicBezTo>
                  <a:pt x="757" y="338"/>
                  <a:pt x="694" y="312"/>
                  <a:pt x="621" y="312"/>
                </a:cubicBezTo>
                <a:cubicBezTo>
                  <a:pt x="548" y="312"/>
                  <a:pt x="485" y="338"/>
                  <a:pt x="433" y="390"/>
                </a:cubicBezTo>
                <a:cubicBezTo>
                  <a:pt x="381" y="442"/>
                  <a:pt x="355" y="504"/>
                  <a:pt x="355" y="578"/>
                </a:cubicBezTo>
                <a:cubicBezTo>
                  <a:pt x="355" y="651"/>
                  <a:pt x="381" y="714"/>
                  <a:pt x="433" y="766"/>
                </a:cubicBezTo>
                <a:cubicBezTo>
                  <a:pt x="485" y="818"/>
                  <a:pt x="548" y="844"/>
                  <a:pt x="621" y="844"/>
                </a:cubicBezTo>
                <a:cubicBezTo>
                  <a:pt x="694" y="844"/>
                  <a:pt x="757" y="818"/>
                  <a:pt x="809" y="766"/>
                </a:cubicBezTo>
                <a:close/>
                <a:moveTo>
                  <a:pt x="746" y="453"/>
                </a:moveTo>
                <a:cubicBezTo>
                  <a:pt x="781" y="487"/>
                  <a:pt x="798" y="529"/>
                  <a:pt x="798" y="578"/>
                </a:cubicBezTo>
                <a:cubicBezTo>
                  <a:pt x="798" y="627"/>
                  <a:pt x="781" y="669"/>
                  <a:pt x="746" y="703"/>
                </a:cubicBezTo>
                <a:cubicBezTo>
                  <a:pt x="712" y="738"/>
                  <a:pt x="670" y="755"/>
                  <a:pt x="621" y="755"/>
                </a:cubicBezTo>
                <a:cubicBezTo>
                  <a:pt x="572" y="755"/>
                  <a:pt x="530" y="738"/>
                  <a:pt x="496" y="703"/>
                </a:cubicBezTo>
                <a:cubicBezTo>
                  <a:pt x="461" y="669"/>
                  <a:pt x="444" y="627"/>
                  <a:pt x="444" y="578"/>
                </a:cubicBezTo>
                <a:cubicBezTo>
                  <a:pt x="444" y="529"/>
                  <a:pt x="461" y="487"/>
                  <a:pt x="496" y="453"/>
                </a:cubicBezTo>
                <a:cubicBezTo>
                  <a:pt x="530" y="418"/>
                  <a:pt x="572" y="401"/>
                  <a:pt x="621" y="401"/>
                </a:cubicBezTo>
                <a:cubicBezTo>
                  <a:pt x="670" y="401"/>
                  <a:pt x="712" y="418"/>
                  <a:pt x="746" y="453"/>
                </a:cubicBezTo>
                <a:close/>
                <a:moveTo>
                  <a:pt x="637" y="504"/>
                </a:moveTo>
                <a:cubicBezTo>
                  <a:pt x="641" y="500"/>
                  <a:pt x="643" y="494"/>
                  <a:pt x="643" y="488"/>
                </a:cubicBezTo>
                <a:cubicBezTo>
                  <a:pt x="643" y="481"/>
                  <a:pt x="641" y="476"/>
                  <a:pt x="637" y="472"/>
                </a:cubicBezTo>
                <a:cubicBezTo>
                  <a:pt x="633" y="468"/>
                  <a:pt x="627" y="466"/>
                  <a:pt x="621" y="466"/>
                </a:cubicBezTo>
                <a:cubicBezTo>
                  <a:pt x="590" y="466"/>
                  <a:pt x="564" y="477"/>
                  <a:pt x="543" y="498"/>
                </a:cubicBezTo>
                <a:cubicBezTo>
                  <a:pt x="521" y="520"/>
                  <a:pt x="510" y="546"/>
                  <a:pt x="510" y="577"/>
                </a:cubicBezTo>
                <a:cubicBezTo>
                  <a:pt x="510" y="583"/>
                  <a:pt x="511" y="587"/>
                  <a:pt x="516" y="592"/>
                </a:cubicBezTo>
                <a:cubicBezTo>
                  <a:pt x="520" y="596"/>
                  <a:pt x="525" y="599"/>
                  <a:pt x="532" y="599"/>
                </a:cubicBezTo>
                <a:cubicBezTo>
                  <a:pt x="538" y="599"/>
                  <a:pt x="544" y="596"/>
                  <a:pt x="548" y="592"/>
                </a:cubicBezTo>
                <a:cubicBezTo>
                  <a:pt x="552" y="587"/>
                  <a:pt x="554" y="583"/>
                  <a:pt x="554" y="577"/>
                </a:cubicBezTo>
                <a:cubicBezTo>
                  <a:pt x="554" y="558"/>
                  <a:pt x="561" y="542"/>
                  <a:pt x="574" y="529"/>
                </a:cubicBezTo>
                <a:cubicBezTo>
                  <a:pt x="587" y="517"/>
                  <a:pt x="603" y="510"/>
                  <a:pt x="621" y="510"/>
                </a:cubicBezTo>
                <a:cubicBezTo>
                  <a:pt x="627" y="510"/>
                  <a:pt x="633" y="508"/>
                  <a:pt x="637" y="50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5" name="Freeform 124">
            <a:extLst>
              <a:ext uri="{FF2B5EF4-FFF2-40B4-BE49-F238E27FC236}">
                <a16:creationId xmlns:a16="http://schemas.microsoft.com/office/drawing/2014/main" id="{A3068FFA-D405-B54A-2670-75A3DE77D204}"/>
              </a:ext>
            </a:extLst>
          </p:cNvPr>
          <p:cNvSpPr>
            <a:spLocks noChangeArrowheads="1"/>
          </p:cNvSpPr>
          <p:nvPr/>
        </p:nvSpPr>
        <p:spPr bwMode="auto">
          <a:xfrm>
            <a:off x="12145169" y="3981450"/>
            <a:ext cx="419100" cy="396875"/>
          </a:xfrm>
          <a:custGeom>
            <a:avLst/>
            <a:gdLst>
              <a:gd name="T0" fmla="*/ 418741 w 1166"/>
              <a:gd name="T1" fmla="*/ 271054 h 1104"/>
              <a:gd name="T2" fmla="*/ 406520 w 1166"/>
              <a:gd name="T3" fmla="*/ 287591 h 1104"/>
              <a:gd name="T4" fmla="*/ 390345 w 1166"/>
              <a:gd name="T5" fmla="*/ 299813 h 1104"/>
              <a:gd name="T6" fmla="*/ 383157 w 1166"/>
              <a:gd name="T7" fmla="*/ 295859 h 1104"/>
              <a:gd name="T8" fmla="*/ 374171 w 1166"/>
              <a:gd name="T9" fmla="*/ 287591 h 1104"/>
              <a:gd name="T10" fmla="*/ 364466 w 1166"/>
              <a:gd name="T11" fmla="*/ 277525 h 1104"/>
              <a:gd name="T12" fmla="*/ 358356 w 1166"/>
              <a:gd name="T13" fmla="*/ 271054 h 1104"/>
              <a:gd name="T14" fmla="*/ 334274 w 1166"/>
              <a:gd name="T15" fmla="*/ 294780 h 1104"/>
              <a:gd name="T16" fmla="*/ 389267 w 1166"/>
              <a:gd name="T17" fmla="*/ 349782 h 1104"/>
              <a:gd name="T18" fmla="*/ 396096 w 1166"/>
              <a:gd name="T19" fmla="*/ 366678 h 1104"/>
              <a:gd name="T20" fmla="*/ 386392 w 1166"/>
              <a:gd name="T21" fmla="*/ 386809 h 1104"/>
              <a:gd name="T22" fmla="*/ 366263 w 1166"/>
              <a:gd name="T23" fmla="*/ 396516 h 1104"/>
              <a:gd name="T24" fmla="*/ 349370 w 1166"/>
              <a:gd name="T25" fmla="*/ 389685 h 1104"/>
              <a:gd name="T26" fmla="*/ 182233 w 1166"/>
              <a:gd name="T27" fmla="*/ 222523 h 1104"/>
              <a:gd name="T28" fmla="*/ 91296 w 1166"/>
              <a:gd name="T29" fmla="*/ 255237 h 1104"/>
              <a:gd name="T30" fmla="*/ 25520 w 1166"/>
              <a:gd name="T31" fmla="*/ 229353 h 1104"/>
              <a:gd name="T32" fmla="*/ 0 w 1166"/>
              <a:gd name="T33" fmla="*/ 163567 h 1104"/>
              <a:gd name="T34" fmla="*/ 23723 w 1166"/>
              <a:gd name="T35" fmla="*/ 85558 h 1104"/>
              <a:gd name="T36" fmla="*/ 85186 w 1166"/>
              <a:gd name="T37" fmla="*/ 23726 h 1104"/>
              <a:gd name="T38" fmla="*/ 163183 w 1166"/>
              <a:gd name="T39" fmla="*/ 0 h 1104"/>
              <a:gd name="T40" fmla="*/ 229319 w 1166"/>
              <a:gd name="T41" fmla="*/ 25524 h 1104"/>
              <a:gd name="T42" fmla="*/ 254839 w 1166"/>
              <a:gd name="T43" fmla="*/ 91669 h 1104"/>
              <a:gd name="T44" fmla="*/ 222130 w 1166"/>
              <a:gd name="T45" fmla="*/ 182620 h 1104"/>
              <a:gd name="T46" fmla="*/ 310551 w 1166"/>
              <a:gd name="T47" fmla="*/ 271054 h 1104"/>
              <a:gd name="T48" fmla="*/ 334274 w 1166"/>
              <a:gd name="T49" fmla="*/ 246968 h 1104"/>
              <a:gd name="T50" fmla="*/ 327804 w 1166"/>
              <a:gd name="T51" fmla="*/ 240857 h 1104"/>
              <a:gd name="T52" fmla="*/ 318099 w 1166"/>
              <a:gd name="T53" fmla="*/ 231510 h 1104"/>
              <a:gd name="T54" fmla="*/ 309832 w 1166"/>
              <a:gd name="T55" fmla="*/ 222164 h 1104"/>
              <a:gd name="T56" fmla="*/ 305878 w 1166"/>
              <a:gd name="T57" fmla="*/ 215333 h 1104"/>
              <a:gd name="T58" fmla="*/ 318099 w 1166"/>
              <a:gd name="T59" fmla="*/ 198797 h 1104"/>
              <a:gd name="T60" fmla="*/ 334274 w 1166"/>
              <a:gd name="T61" fmla="*/ 186574 h 1104"/>
              <a:gd name="T62" fmla="*/ 340025 w 1166"/>
              <a:gd name="T63" fmla="*/ 189091 h 1104"/>
              <a:gd name="T64" fmla="*/ 351526 w 1166"/>
              <a:gd name="T65" fmla="*/ 200235 h 1104"/>
              <a:gd name="T66" fmla="*/ 372014 w 1166"/>
              <a:gd name="T67" fmla="*/ 220007 h 1104"/>
              <a:gd name="T68" fmla="*/ 393580 w 1166"/>
              <a:gd name="T69" fmla="*/ 241217 h 1104"/>
              <a:gd name="T70" fmla="*/ 411911 w 1166"/>
              <a:gd name="T71" fmla="*/ 260629 h 1104"/>
              <a:gd name="T72" fmla="*/ 418741 w 1166"/>
              <a:gd name="T73" fmla="*/ 271054 h 1104"/>
              <a:gd name="T74" fmla="*/ 193016 w 1166"/>
              <a:gd name="T75" fmla="*/ 129416 h 1104"/>
              <a:gd name="T76" fmla="*/ 207034 w 1166"/>
              <a:gd name="T77" fmla="*/ 95624 h 1104"/>
              <a:gd name="T78" fmla="*/ 193016 w 1166"/>
              <a:gd name="T79" fmla="*/ 61832 h 1104"/>
              <a:gd name="T80" fmla="*/ 159229 w 1166"/>
              <a:gd name="T81" fmla="*/ 47812 h 1104"/>
              <a:gd name="T82" fmla="*/ 125083 w 1166"/>
              <a:gd name="T83" fmla="*/ 61832 h 1104"/>
              <a:gd name="T84" fmla="*/ 111425 w 1166"/>
              <a:gd name="T85" fmla="*/ 95624 h 1104"/>
              <a:gd name="T86" fmla="*/ 116097 w 1166"/>
              <a:gd name="T87" fmla="*/ 116474 h 1104"/>
              <a:gd name="T88" fmla="*/ 95250 w 1166"/>
              <a:gd name="T89" fmla="*/ 111441 h 1104"/>
              <a:gd name="T90" fmla="*/ 61823 w 1166"/>
              <a:gd name="T91" fmla="*/ 125461 h 1104"/>
              <a:gd name="T92" fmla="*/ 47805 w 1166"/>
              <a:gd name="T93" fmla="*/ 159613 h 1104"/>
              <a:gd name="T94" fmla="*/ 61823 w 1166"/>
              <a:gd name="T95" fmla="*/ 193405 h 1104"/>
              <a:gd name="T96" fmla="*/ 95250 w 1166"/>
              <a:gd name="T97" fmla="*/ 207425 h 1104"/>
              <a:gd name="T98" fmla="*/ 129037 w 1166"/>
              <a:gd name="T99" fmla="*/ 193405 h 1104"/>
              <a:gd name="T100" fmla="*/ 143055 w 1166"/>
              <a:gd name="T101" fmla="*/ 159613 h 1104"/>
              <a:gd name="T102" fmla="*/ 138382 w 1166"/>
              <a:gd name="T103" fmla="*/ 138762 h 1104"/>
              <a:gd name="T104" fmla="*/ 159229 w 1166"/>
              <a:gd name="T105" fmla="*/ 143436 h 1104"/>
              <a:gd name="T106" fmla="*/ 193016 w 1166"/>
              <a:gd name="T107" fmla="*/ 129416 h 110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66" h="1104">
                <a:moveTo>
                  <a:pt x="1165" y="754"/>
                </a:moveTo>
                <a:cubicBezTo>
                  <a:pt x="1165" y="762"/>
                  <a:pt x="1154" y="777"/>
                  <a:pt x="1131" y="800"/>
                </a:cubicBezTo>
                <a:cubicBezTo>
                  <a:pt x="1109" y="822"/>
                  <a:pt x="1094" y="834"/>
                  <a:pt x="1086" y="834"/>
                </a:cubicBezTo>
                <a:cubicBezTo>
                  <a:pt x="1082" y="834"/>
                  <a:pt x="1075" y="830"/>
                  <a:pt x="1066" y="823"/>
                </a:cubicBezTo>
                <a:cubicBezTo>
                  <a:pt x="1057" y="815"/>
                  <a:pt x="1049" y="808"/>
                  <a:pt x="1041" y="800"/>
                </a:cubicBezTo>
                <a:cubicBezTo>
                  <a:pt x="1033" y="792"/>
                  <a:pt x="1024" y="783"/>
                  <a:pt x="1014" y="772"/>
                </a:cubicBezTo>
                <a:cubicBezTo>
                  <a:pt x="1004" y="761"/>
                  <a:pt x="998" y="755"/>
                  <a:pt x="997" y="754"/>
                </a:cubicBezTo>
                <a:lnTo>
                  <a:pt x="930" y="820"/>
                </a:lnTo>
                <a:lnTo>
                  <a:pt x="1083" y="973"/>
                </a:lnTo>
                <a:cubicBezTo>
                  <a:pt x="1096" y="986"/>
                  <a:pt x="1102" y="1002"/>
                  <a:pt x="1102" y="1020"/>
                </a:cubicBezTo>
                <a:cubicBezTo>
                  <a:pt x="1102" y="1039"/>
                  <a:pt x="1093" y="1058"/>
                  <a:pt x="1075" y="1076"/>
                </a:cubicBezTo>
                <a:cubicBezTo>
                  <a:pt x="1057" y="1094"/>
                  <a:pt x="1039" y="1103"/>
                  <a:pt x="1019" y="1103"/>
                </a:cubicBezTo>
                <a:cubicBezTo>
                  <a:pt x="1001" y="1103"/>
                  <a:pt x="985" y="1097"/>
                  <a:pt x="972" y="1084"/>
                </a:cubicBezTo>
                <a:lnTo>
                  <a:pt x="507" y="619"/>
                </a:lnTo>
                <a:cubicBezTo>
                  <a:pt x="426" y="679"/>
                  <a:pt x="342" y="710"/>
                  <a:pt x="254" y="710"/>
                </a:cubicBezTo>
                <a:cubicBezTo>
                  <a:pt x="180" y="710"/>
                  <a:pt x="119" y="686"/>
                  <a:pt x="71" y="638"/>
                </a:cubicBezTo>
                <a:cubicBezTo>
                  <a:pt x="24" y="591"/>
                  <a:pt x="0" y="530"/>
                  <a:pt x="0" y="455"/>
                </a:cubicBezTo>
                <a:cubicBezTo>
                  <a:pt x="0" y="381"/>
                  <a:pt x="22" y="308"/>
                  <a:pt x="66" y="238"/>
                </a:cubicBezTo>
                <a:cubicBezTo>
                  <a:pt x="110" y="167"/>
                  <a:pt x="167" y="110"/>
                  <a:pt x="237" y="66"/>
                </a:cubicBezTo>
                <a:cubicBezTo>
                  <a:pt x="308" y="22"/>
                  <a:pt x="380" y="0"/>
                  <a:pt x="454" y="0"/>
                </a:cubicBezTo>
                <a:cubicBezTo>
                  <a:pt x="529" y="0"/>
                  <a:pt x="591" y="24"/>
                  <a:pt x="638" y="71"/>
                </a:cubicBezTo>
                <a:cubicBezTo>
                  <a:pt x="686" y="118"/>
                  <a:pt x="709" y="180"/>
                  <a:pt x="709" y="255"/>
                </a:cubicBezTo>
                <a:cubicBezTo>
                  <a:pt x="709" y="342"/>
                  <a:pt x="679" y="427"/>
                  <a:pt x="618" y="508"/>
                </a:cubicBezTo>
                <a:lnTo>
                  <a:pt x="864" y="754"/>
                </a:lnTo>
                <a:lnTo>
                  <a:pt x="930" y="687"/>
                </a:lnTo>
                <a:cubicBezTo>
                  <a:pt x="929" y="686"/>
                  <a:pt x="923" y="680"/>
                  <a:pt x="912" y="670"/>
                </a:cubicBezTo>
                <a:cubicBezTo>
                  <a:pt x="902" y="660"/>
                  <a:pt x="893" y="652"/>
                  <a:pt x="885" y="644"/>
                </a:cubicBezTo>
                <a:cubicBezTo>
                  <a:pt x="877" y="636"/>
                  <a:pt x="869" y="627"/>
                  <a:pt x="862" y="618"/>
                </a:cubicBezTo>
                <a:cubicBezTo>
                  <a:pt x="854" y="609"/>
                  <a:pt x="851" y="603"/>
                  <a:pt x="851" y="599"/>
                </a:cubicBezTo>
                <a:cubicBezTo>
                  <a:pt x="851" y="591"/>
                  <a:pt x="863" y="576"/>
                  <a:pt x="885" y="553"/>
                </a:cubicBezTo>
                <a:cubicBezTo>
                  <a:pt x="908" y="530"/>
                  <a:pt x="923" y="519"/>
                  <a:pt x="930" y="519"/>
                </a:cubicBezTo>
                <a:cubicBezTo>
                  <a:pt x="936" y="519"/>
                  <a:pt x="942" y="521"/>
                  <a:pt x="946" y="526"/>
                </a:cubicBezTo>
                <a:cubicBezTo>
                  <a:pt x="949" y="529"/>
                  <a:pt x="960" y="539"/>
                  <a:pt x="978" y="557"/>
                </a:cubicBezTo>
                <a:cubicBezTo>
                  <a:pt x="997" y="575"/>
                  <a:pt x="1016" y="593"/>
                  <a:pt x="1035" y="612"/>
                </a:cubicBezTo>
                <a:cubicBezTo>
                  <a:pt x="1055" y="631"/>
                  <a:pt x="1074" y="651"/>
                  <a:pt x="1095" y="671"/>
                </a:cubicBezTo>
                <a:cubicBezTo>
                  <a:pt x="1116" y="692"/>
                  <a:pt x="1133" y="709"/>
                  <a:pt x="1146" y="725"/>
                </a:cubicBezTo>
                <a:cubicBezTo>
                  <a:pt x="1160" y="740"/>
                  <a:pt x="1165" y="750"/>
                  <a:pt x="1165" y="754"/>
                </a:cubicBezTo>
                <a:close/>
                <a:moveTo>
                  <a:pt x="537" y="360"/>
                </a:moveTo>
                <a:cubicBezTo>
                  <a:pt x="563" y="334"/>
                  <a:pt x="576" y="303"/>
                  <a:pt x="576" y="266"/>
                </a:cubicBezTo>
                <a:cubicBezTo>
                  <a:pt x="576" y="229"/>
                  <a:pt x="563" y="198"/>
                  <a:pt x="537" y="172"/>
                </a:cubicBezTo>
                <a:cubicBezTo>
                  <a:pt x="511" y="146"/>
                  <a:pt x="480" y="133"/>
                  <a:pt x="443" y="133"/>
                </a:cubicBezTo>
                <a:cubicBezTo>
                  <a:pt x="406" y="133"/>
                  <a:pt x="374" y="146"/>
                  <a:pt x="348" y="172"/>
                </a:cubicBezTo>
                <a:cubicBezTo>
                  <a:pt x="323" y="198"/>
                  <a:pt x="310" y="229"/>
                  <a:pt x="310" y="266"/>
                </a:cubicBezTo>
                <a:cubicBezTo>
                  <a:pt x="310" y="286"/>
                  <a:pt x="314" y="305"/>
                  <a:pt x="323" y="324"/>
                </a:cubicBezTo>
                <a:cubicBezTo>
                  <a:pt x="304" y="315"/>
                  <a:pt x="285" y="310"/>
                  <a:pt x="265" y="310"/>
                </a:cubicBezTo>
                <a:cubicBezTo>
                  <a:pt x="228" y="310"/>
                  <a:pt x="197" y="323"/>
                  <a:pt x="172" y="349"/>
                </a:cubicBezTo>
                <a:cubicBezTo>
                  <a:pt x="146" y="375"/>
                  <a:pt x="133" y="407"/>
                  <a:pt x="133" y="444"/>
                </a:cubicBezTo>
                <a:cubicBezTo>
                  <a:pt x="133" y="480"/>
                  <a:pt x="146" y="512"/>
                  <a:pt x="172" y="538"/>
                </a:cubicBezTo>
                <a:cubicBezTo>
                  <a:pt x="197" y="564"/>
                  <a:pt x="228" y="577"/>
                  <a:pt x="265" y="577"/>
                </a:cubicBezTo>
                <a:cubicBezTo>
                  <a:pt x="302" y="577"/>
                  <a:pt x="334" y="564"/>
                  <a:pt x="359" y="538"/>
                </a:cubicBezTo>
                <a:cubicBezTo>
                  <a:pt x="385" y="512"/>
                  <a:pt x="398" y="480"/>
                  <a:pt x="398" y="444"/>
                </a:cubicBezTo>
                <a:cubicBezTo>
                  <a:pt x="398" y="424"/>
                  <a:pt x="394" y="405"/>
                  <a:pt x="385" y="386"/>
                </a:cubicBezTo>
                <a:cubicBezTo>
                  <a:pt x="404" y="395"/>
                  <a:pt x="423" y="399"/>
                  <a:pt x="443" y="399"/>
                </a:cubicBezTo>
                <a:cubicBezTo>
                  <a:pt x="480" y="399"/>
                  <a:pt x="511" y="386"/>
                  <a:pt x="537" y="36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6" name="Freeform 125">
            <a:extLst>
              <a:ext uri="{FF2B5EF4-FFF2-40B4-BE49-F238E27FC236}">
                <a16:creationId xmlns:a16="http://schemas.microsoft.com/office/drawing/2014/main" id="{65007468-743E-A779-7188-8B38B9B7DB94}"/>
              </a:ext>
            </a:extLst>
          </p:cNvPr>
          <p:cNvSpPr>
            <a:spLocks noChangeArrowheads="1"/>
          </p:cNvSpPr>
          <p:nvPr/>
        </p:nvSpPr>
        <p:spPr bwMode="auto">
          <a:xfrm>
            <a:off x="12872244" y="3954462"/>
            <a:ext cx="479425" cy="439738"/>
          </a:xfrm>
          <a:custGeom>
            <a:avLst/>
            <a:gdLst>
              <a:gd name="T0" fmla="*/ 317457 w 1332"/>
              <a:gd name="T1" fmla="*/ 247937 h 1222"/>
              <a:gd name="T2" fmla="*/ 267067 w 1332"/>
              <a:gd name="T3" fmla="*/ 275286 h 1222"/>
              <a:gd name="T4" fmla="*/ 289383 w 1332"/>
              <a:gd name="T5" fmla="*/ 313790 h 1222"/>
              <a:gd name="T6" fmla="*/ 244032 w 1332"/>
              <a:gd name="T7" fmla="*/ 349415 h 1222"/>
              <a:gd name="T8" fmla="*/ 190402 w 1332"/>
              <a:gd name="T9" fmla="*/ 373166 h 1222"/>
              <a:gd name="T10" fmla="*/ 131374 w 1332"/>
              <a:gd name="T11" fmla="*/ 377124 h 1222"/>
              <a:gd name="T12" fmla="*/ 104739 w 1332"/>
              <a:gd name="T13" fmla="*/ 327105 h 1222"/>
              <a:gd name="T14" fmla="*/ 64787 w 1332"/>
              <a:gd name="T15" fmla="*/ 349056 h 1222"/>
              <a:gd name="T16" fmla="*/ 41032 w 1332"/>
              <a:gd name="T17" fmla="*/ 291120 h 1222"/>
              <a:gd name="T18" fmla="*/ 6119 w 1332"/>
              <a:gd name="T19" fmla="*/ 249377 h 1222"/>
              <a:gd name="T20" fmla="*/ 0 w 1332"/>
              <a:gd name="T21" fmla="*/ 196119 h 1222"/>
              <a:gd name="T22" fmla="*/ 44631 w 1332"/>
              <a:gd name="T23" fmla="*/ 182804 h 1222"/>
              <a:gd name="T24" fmla="*/ 28434 w 1332"/>
              <a:gd name="T25" fmla="*/ 129906 h 1222"/>
              <a:gd name="T26" fmla="*/ 70186 w 1332"/>
              <a:gd name="T27" fmla="*/ 88164 h 1222"/>
              <a:gd name="T28" fmla="*/ 123456 w 1332"/>
              <a:gd name="T29" fmla="*/ 104357 h 1222"/>
              <a:gd name="T30" fmla="*/ 182844 w 1332"/>
              <a:gd name="T31" fmla="*/ 60095 h 1222"/>
              <a:gd name="T32" fmla="*/ 196161 w 1332"/>
              <a:gd name="T33" fmla="*/ 104357 h 1222"/>
              <a:gd name="T34" fmla="*/ 249431 w 1332"/>
              <a:gd name="T35" fmla="*/ 88164 h 1222"/>
              <a:gd name="T36" fmla="*/ 288663 w 1332"/>
              <a:gd name="T37" fmla="*/ 134944 h 1222"/>
              <a:gd name="T38" fmla="*/ 275345 w 1332"/>
              <a:gd name="T39" fmla="*/ 183524 h 1222"/>
              <a:gd name="T40" fmla="*/ 319257 w 1332"/>
              <a:gd name="T41" fmla="*/ 196839 h 1222"/>
              <a:gd name="T42" fmla="*/ 204799 w 1332"/>
              <a:gd name="T43" fmla="*/ 174528 h 1222"/>
              <a:gd name="T44" fmla="*/ 95741 w 1332"/>
              <a:gd name="T45" fmla="*/ 219509 h 1222"/>
              <a:gd name="T46" fmla="*/ 204799 w 1332"/>
              <a:gd name="T47" fmla="*/ 264850 h 1222"/>
              <a:gd name="T48" fmla="*/ 441632 w 1332"/>
              <a:gd name="T49" fmla="*/ 116952 h 1222"/>
              <a:gd name="T50" fmla="*/ 445952 w 1332"/>
              <a:gd name="T51" fmla="*/ 166251 h 1222"/>
              <a:gd name="T52" fmla="*/ 390523 w 1332"/>
              <a:gd name="T53" fmla="*/ 155096 h 1222"/>
              <a:gd name="T54" fmla="*/ 362808 w 1332"/>
              <a:gd name="T55" fmla="*/ 172369 h 1222"/>
              <a:gd name="T56" fmla="*/ 319257 w 1332"/>
              <a:gd name="T57" fmla="*/ 164452 h 1222"/>
              <a:gd name="T58" fmla="*/ 287583 w 1332"/>
              <a:gd name="T59" fmla="*/ 109395 h 1222"/>
              <a:gd name="T60" fmla="*/ 332214 w 1332"/>
              <a:gd name="T61" fmla="*/ 53618 h 1222"/>
              <a:gd name="T62" fmla="*/ 328975 w 1332"/>
              <a:gd name="T63" fmla="*/ 12595 h 1222"/>
              <a:gd name="T64" fmla="*/ 362808 w 1332"/>
              <a:gd name="T65" fmla="*/ 11875 h 1222"/>
              <a:gd name="T66" fmla="*/ 390523 w 1332"/>
              <a:gd name="T67" fmla="*/ 28428 h 1222"/>
              <a:gd name="T68" fmla="*/ 445952 w 1332"/>
              <a:gd name="T69" fmla="*/ 17633 h 1222"/>
              <a:gd name="T70" fmla="*/ 441632 w 1332"/>
              <a:gd name="T71" fmla="*/ 66572 h 1222"/>
              <a:gd name="T72" fmla="*/ 479065 w 1332"/>
              <a:gd name="T73" fmla="*/ 364529 h 1222"/>
              <a:gd name="T74" fmla="*/ 447031 w 1332"/>
              <a:gd name="T75" fmla="*/ 419946 h 1222"/>
              <a:gd name="T76" fmla="*/ 403480 w 1332"/>
              <a:gd name="T77" fmla="*/ 427503 h 1222"/>
              <a:gd name="T78" fmla="*/ 375766 w 1332"/>
              <a:gd name="T79" fmla="*/ 410590 h 1222"/>
              <a:gd name="T80" fmla="*/ 320337 w 1332"/>
              <a:gd name="T81" fmla="*/ 421745 h 1222"/>
              <a:gd name="T82" fmla="*/ 324656 w 1332"/>
              <a:gd name="T83" fmla="*/ 372446 h 1222"/>
              <a:gd name="T84" fmla="*/ 324656 w 1332"/>
              <a:gd name="T85" fmla="*/ 322067 h 1222"/>
              <a:gd name="T86" fmla="*/ 320337 w 1332"/>
              <a:gd name="T87" fmla="*/ 272767 h 1222"/>
              <a:gd name="T88" fmla="*/ 351290 w 1332"/>
              <a:gd name="T89" fmla="*/ 255494 h 1222"/>
              <a:gd name="T90" fmla="*/ 383324 w 1332"/>
              <a:gd name="T91" fmla="*/ 283563 h 1222"/>
              <a:gd name="T92" fmla="*/ 414998 w 1332"/>
              <a:gd name="T93" fmla="*/ 255494 h 1222"/>
              <a:gd name="T94" fmla="*/ 434434 w 1332"/>
              <a:gd name="T95" fmla="*/ 309112 h 1222"/>
              <a:gd name="T96" fmla="*/ 414998 w 1332"/>
              <a:gd name="T97" fmla="*/ 91762 h 1222"/>
              <a:gd name="T98" fmla="*/ 360649 w 1332"/>
              <a:gd name="T99" fmla="*/ 69451 h 1222"/>
              <a:gd name="T100" fmla="*/ 383324 w 1332"/>
              <a:gd name="T101" fmla="*/ 123789 h 1222"/>
              <a:gd name="T102" fmla="*/ 414998 w 1332"/>
              <a:gd name="T103" fmla="*/ 347256 h 1222"/>
              <a:gd name="T104" fmla="*/ 360649 w 1332"/>
              <a:gd name="T105" fmla="*/ 324946 h 1222"/>
              <a:gd name="T106" fmla="*/ 383324 w 1332"/>
              <a:gd name="T107" fmla="*/ 379283 h 12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332" h="1222">
                <a:moveTo>
                  <a:pt x="887" y="547"/>
                </a:moveTo>
                <a:lnTo>
                  <a:pt x="887" y="675"/>
                </a:lnTo>
                <a:cubicBezTo>
                  <a:pt x="887" y="680"/>
                  <a:pt x="886" y="684"/>
                  <a:pt x="882" y="689"/>
                </a:cubicBezTo>
                <a:cubicBezTo>
                  <a:pt x="879" y="693"/>
                  <a:pt x="875" y="696"/>
                  <a:pt x="871" y="696"/>
                </a:cubicBezTo>
                <a:lnTo>
                  <a:pt x="764" y="713"/>
                </a:lnTo>
                <a:cubicBezTo>
                  <a:pt x="759" y="729"/>
                  <a:pt x="751" y="746"/>
                  <a:pt x="742" y="765"/>
                </a:cubicBezTo>
                <a:cubicBezTo>
                  <a:pt x="757" y="788"/>
                  <a:pt x="778" y="814"/>
                  <a:pt x="804" y="845"/>
                </a:cubicBezTo>
                <a:cubicBezTo>
                  <a:pt x="807" y="850"/>
                  <a:pt x="809" y="854"/>
                  <a:pt x="809" y="859"/>
                </a:cubicBezTo>
                <a:cubicBezTo>
                  <a:pt x="809" y="864"/>
                  <a:pt x="807" y="869"/>
                  <a:pt x="804" y="872"/>
                </a:cubicBezTo>
                <a:cubicBezTo>
                  <a:pt x="793" y="886"/>
                  <a:pt x="774" y="907"/>
                  <a:pt x="747" y="934"/>
                </a:cubicBezTo>
                <a:cubicBezTo>
                  <a:pt x="719" y="962"/>
                  <a:pt x="701" y="975"/>
                  <a:pt x="692" y="975"/>
                </a:cubicBezTo>
                <a:cubicBezTo>
                  <a:pt x="687" y="975"/>
                  <a:pt x="683" y="974"/>
                  <a:pt x="678" y="971"/>
                </a:cubicBezTo>
                <a:lnTo>
                  <a:pt x="598" y="908"/>
                </a:lnTo>
                <a:cubicBezTo>
                  <a:pt x="581" y="917"/>
                  <a:pt x="563" y="924"/>
                  <a:pt x="545" y="930"/>
                </a:cubicBezTo>
                <a:cubicBezTo>
                  <a:pt x="540" y="980"/>
                  <a:pt x="534" y="1015"/>
                  <a:pt x="529" y="1037"/>
                </a:cubicBezTo>
                <a:cubicBezTo>
                  <a:pt x="526" y="1048"/>
                  <a:pt x="519" y="1054"/>
                  <a:pt x="508" y="1054"/>
                </a:cubicBezTo>
                <a:lnTo>
                  <a:pt x="379" y="1054"/>
                </a:lnTo>
                <a:cubicBezTo>
                  <a:pt x="374" y="1054"/>
                  <a:pt x="370" y="1052"/>
                  <a:pt x="365" y="1048"/>
                </a:cubicBezTo>
                <a:cubicBezTo>
                  <a:pt x="361" y="1045"/>
                  <a:pt x="359" y="1041"/>
                  <a:pt x="359" y="1036"/>
                </a:cubicBezTo>
                <a:lnTo>
                  <a:pt x="343" y="930"/>
                </a:lnTo>
                <a:cubicBezTo>
                  <a:pt x="327" y="926"/>
                  <a:pt x="310" y="919"/>
                  <a:pt x="291" y="909"/>
                </a:cubicBezTo>
                <a:lnTo>
                  <a:pt x="209" y="971"/>
                </a:lnTo>
                <a:cubicBezTo>
                  <a:pt x="206" y="974"/>
                  <a:pt x="201" y="975"/>
                  <a:pt x="195" y="975"/>
                </a:cubicBezTo>
                <a:cubicBezTo>
                  <a:pt x="190" y="975"/>
                  <a:pt x="185" y="974"/>
                  <a:pt x="180" y="970"/>
                </a:cubicBezTo>
                <a:cubicBezTo>
                  <a:pt x="114" y="908"/>
                  <a:pt x="81" y="871"/>
                  <a:pt x="81" y="859"/>
                </a:cubicBezTo>
                <a:cubicBezTo>
                  <a:pt x="81" y="855"/>
                  <a:pt x="82" y="850"/>
                  <a:pt x="86" y="846"/>
                </a:cubicBezTo>
                <a:cubicBezTo>
                  <a:pt x="90" y="839"/>
                  <a:pt x="100" y="827"/>
                  <a:pt x="114" y="809"/>
                </a:cubicBezTo>
                <a:cubicBezTo>
                  <a:pt x="128" y="791"/>
                  <a:pt x="139" y="777"/>
                  <a:pt x="146" y="767"/>
                </a:cubicBezTo>
                <a:cubicBezTo>
                  <a:pt x="136" y="746"/>
                  <a:pt x="128" y="728"/>
                  <a:pt x="122" y="710"/>
                </a:cubicBezTo>
                <a:lnTo>
                  <a:pt x="17" y="693"/>
                </a:lnTo>
                <a:cubicBezTo>
                  <a:pt x="12" y="693"/>
                  <a:pt x="8" y="691"/>
                  <a:pt x="5" y="687"/>
                </a:cubicBezTo>
                <a:cubicBezTo>
                  <a:pt x="2" y="683"/>
                  <a:pt x="0" y="678"/>
                  <a:pt x="0" y="673"/>
                </a:cubicBezTo>
                <a:lnTo>
                  <a:pt x="0" y="545"/>
                </a:lnTo>
                <a:cubicBezTo>
                  <a:pt x="0" y="540"/>
                  <a:pt x="2" y="536"/>
                  <a:pt x="5" y="532"/>
                </a:cubicBezTo>
                <a:cubicBezTo>
                  <a:pt x="8" y="527"/>
                  <a:pt x="12" y="525"/>
                  <a:pt x="16" y="524"/>
                </a:cubicBezTo>
                <a:lnTo>
                  <a:pt x="124" y="508"/>
                </a:lnTo>
                <a:cubicBezTo>
                  <a:pt x="129" y="491"/>
                  <a:pt x="136" y="474"/>
                  <a:pt x="146" y="455"/>
                </a:cubicBezTo>
                <a:cubicBezTo>
                  <a:pt x="130" y="433"/>
                  <a:pt x="109" y="406"/>
                  <a:pt x="83" y="375"/>
                </a:cubicBezTo>
                <a:cubicBezTo>
                  <a:pt x="80" y="370"/>
                  <a:pt x="79" y="366"/>
                  <a:pt x="79" y="361"/>
                </a:cubicBezTo>
                <a:cubicBezTo>
                  <a:pt x="79" y="356"/>
                  <a:pt x="80" y="351"/>
                  <a:pt x="83" y="348"/>
                </a:cubicBezTo>
                <a:cubicBezTo>
                  <a:pt x="94" y="334"/>
                  <a:pt x="113" y="313"/>
                  <a:pt x="140" y="286"/>
                </a:cubicBezTo>
                <a:cubicBezTo>
                  <a:pt x="168" y="259"/>
                  <a:pt x="186" y="245"/>
                  <a:pt x="195" y="245"/>
                </a:cubicBezTo>
                <a:cubicBezTo>
                  <a:pt x="200" y="245"/>
                  <a:pt x="205" y="247"/>
                  <a:pt x="210" y="250"/>
                </a:cubicBezTo>
                <a:lnTo>
                  <a:pt x="289" y="312"/>
                </a:lnTo>
                <a:cubicBezTo>
                  <a:pt x="305" y="304"/>
                  <a:pt x="323" y="297"/>
                  <a:pt x="343" y="290"/>
                </a:cubicBezTo>
                <a:cubicBezTo>
                  <a:pt x="348" y="240"/>
                  <a:pt x="353" y="205"/>
                  <a:pt x="359" y="183"/>
                </a:cubicBezTo>
                <a:cubicBezTo>
                  <a:pt x="362" y="172"/>
                  <a:pt x="369" y="167"/>
                  <a:pt x="379" y="167"/>
                </a:cubicBezTo>
                <a:lnTo>
                  <a:pt x="508" y="167"/>
                </a:lnTo>
                <a:cubicBezTo>
                  <a:pt x="513" y="167"/>
                  <a:pt x="518" y="168"/>
                  <a:pt x="522" y="172"/>
                </a:cubicBezTo>
                <a:cubicBezTo>
                  <a:pt x="526" y="175"/>
                  <a:pt x="529" y="179"/>
                  <a:pt x="529" y="184"/>
                </a:cubicBezTo>
                <a:lnTo>
                  <a:pt x="545" y="290"/>
                </a:lnTo>
                <a:cubicBezTo>
                  <a:pt x="561" y="295"/>
                  <a:pt x="578" y="302"/>
                  <a:pt x="597" y="312"/>
                </a:cubicBezTo>
                <a:lnTo>
                  <a:pt x="679" y="250"/>
                </a:lnTo>
                <a:cubicBezTo>
                  <a:pt x="682" y="247"/>
                  <a:pt x="687" y="245"/>
                  <a:pt x="693" y="245"/>
                </a:cubicBezTo>
                <a:cubicBezTo>
                  <a:pt x="698" y="245"/>
                  <a:pt x="702" y="247"/>
                  <a:pt x="707" y="251"/>
                </a:cubicBezTo>
                <a:cubicBezTo>
                  <a:pt x="774" y="312"/>
                  <a:pt x="807" y="349"/>
                  <a:pt x="807" y="361"/>
                </a:cubicBezTo>
                <a:cubicBezTo>
                  <a:pt x="807" y="366"/>
                  <a:pt x="805" y="370"/>
                  <a:pt x="802" y="375"/>
                </a:cubicBezTo>
                <a:cubicBezTo>
                  <a:pt x="796" y="382"/>
                  <a:pt x="787" y="394"/>
                  <a:pt x="773" y="412"/>
                </a:cubicBezTo>
                <a:cubicBezTo>
                  <a:pt x="759" y="430"/>
                  <a:pt x="749" y="443"/>
                  <a:pt x="742" y="454"/>
                </a:cubicBezTo>
                <a:cubicBezTo>
                  <a:pt x="752" y="476"/>
                  <a:pt x="760" y="495"/>
                  <a:pt x="765" y="510"/>
                </a:cubicBezTo>
                <a:lnTo>
                  <a:pt x="871" y="526"/>
                </a:lnTo>
                <a:cubicBezTo>
                  <a:pt x="875" y="527"/>
                  <a:pt x="879" y="530"/>
                  <a:pt x="882" y="534"/>
                </a:cubicBezTo>
                <a:cubicBezTo>
                  <a:pt x="886" y="538"/>
                  <a:pt x="887" y="542"/>
                  <a:pt x="887" y="547"/>
                </a:cubicBezTo>
                <a:close/>
                <a:moveTo>
                  <a:pt x="569" y="736"/>
                </a:moveTo>
                <a:cubicBezTo>
                  <a:pt x="604" y="701"/>
                  <a:pt x="621" y="659"/>
                  <a:pt x="621" y="610"/>
                </a:cubicBezTo>
                <a:cubicBezTo>
                  <a:pt x="621" y="561"/>
                  <a:pt x="604" y="519"/>
                  <a:pt x="569" y="485"/>
                </a:cubicBezTo>
                <a:cubicBezTo>
                  <a:pt x="534" y="450"/>
                  <a:pt x="493" y="433"/>
                  <a:pt x="444" y="433"/>
                </a:cubicBezTo>
                <a:cubicBezTo>
                  <a:pt x="395" y="433"/>
                  <a:pt x="353" y="450"/>
                  <a:pt x="318" y="485"/>
                </a:cubicBezTo>
                <a:cubicBezTo>
                  <a:pt x="284" y="519"/>
                  <a:pt x="266" y="561"/>
                  <a:pt x="266" y="610"/>
                </a:cubicBezTo>
                <a:cubicBezTo>
                  <a:pt x="266" y="659"/>
                  <a:pt x="284" y="701"/>
                  <a:pt x="318" y="736"/>
                </a:cubicBezTo>
                <a:cubicBezTo>
                  <a:pt x="353" y="770"/>
                  <a:pt x="395" y="788"/>
                  <a:pt x="444" y="788"/>
                </a:cubicBezTo>
                <a:cubicBezTo>
                  <a:pt x="493" y="788"/>
                  <a:pt x="535" y="770"/>
                  <a:pt x="569" y="736"/>
                </a:cubicBezTo>
                <a:close/>
                <a:moveTo>
                  <a:pt x="1331" y="207"/>
                </a:moveTo>
                <a:lnTo>
                  <a:pt x="1331" y="304"/>
                </a:lnTo>
                <a:cubicBezTo>
                  <a:pt x="1331" y="311"/>
                  <a:pt x="1296" y="319"/>
                  <a:pt x="1227" y="325"/>
                </a:cubicBezTo>
                <a:cubicBezTo>
                  <a:pt x="1222" y="338"/>
                  <a:pt x="1215" y="350"/>
                  <a:pt x="1207" y="361"/>
                </a:cubicBezTo>
                <a:cubicBezTo>
                  <a:pt x="1230" y="414"/>
                  <a:pt x="1242" y="446"/>
                  <a:pt x="1242" y="457"/>
                </a:cubicBezTo>
                <a:cubicBezTo>
                  <a:pt x="1242" y="459"/>
                  <a:pt x="1241" y="461"/>
                  <a:pt x="1239" y="462"/>
                </a:cubicBezTo>
                <a:cubicBezTo>
                  <a:pt x="1183" y="495"/>
                  <a:pt x="1154" y="511"/>
                  <a:pt x="1153" y="511"/>
                </a:cubicBezTo>
                <a:cubicBezTo>
                  <a:pt x="1150" y="511"/>
                  <a:pt x="1139" y="500"/>
                  <a:pt x="1121" y="479"/>
                </a:cubicBezTo>
                <a:cubicBezTo>
                  <a:pt x="1104" y="457"/>
                  <a:pt x="1092" y="441"/>
                  <a:pt x="1085" y="431"/>
                </a:cubicBezTo>
                <a:cubicBezTo>
                  <a:pt x="1076" y="432"/>
                  <a:pt x="1069" y="433"/>
                  <a:pt x="1065" y="433"/>
                </a:cubicBezTo>
                <a:cubicBezTo>
                  <a:pt x="1060" y="433"/>
                  <a:pt x="1053" y="432"/>
                  <a:pt x="1044" y="431"/>
                </a:cubicBezTo>
                <a:cubicBezTo>
                  <a:pt x="1037" y="441"/>
                  <a:pt x="1025" y="457"/>
                  <a:pt x="1008" y="479"/>
                </a:cubicBezTo>
                <a:cubicBezTo>
                  <a:pt x="990" y="500"/>
                  <a:pt x="980" y="511"/>
                  <a:pt x="976" y="511"/>
                </a:cubicBezTo>
                <a:cubicBezTo>
                  <a:pt x="975" y="511"/>
                  <a:pt x="946" y="495"/>
                  <a:pt x="890" y="462"/>
                </a:cubicBezTo>
                <a:cubicBezTo>
                  <a:pt x="888" y="461"/>
                  <a:pt x="887" y="459"/>
                  <a:pt x="887" y="457"/>
                </a:cubicBezTo>
                <a:cubicBezTo>
                  <a:pt x="887" y="446"/>
                  <a:pt x="899" y="414"/>
                  <a:pt x="923" y="361"/>
                </a:cubicBezTo>
                <a:cubicBezTo>
                  <a:pt x="914" y="350"/>
                  <a:pt x="907" y="338"/>
                  <a:pt x="902" y="325"/>
                </a:cubicBezTo>
                <a:cubicBezTo>
                  <a:pt x="833" y="318"/>
                  <a:pt x="799" y="311"/>
                  <a:pt x="799" y="304"/>
                </a:cubicBezTo>
                <a:lnTo>
                  <a:pt x="799" y="207"/>
                </a:lnTo>
                <a:cubicBezTo>
                  <a:pt x="799" y="200"/>
                  <a:pt x="833" y="192"/>
                  <a:pt x="902" y="185"/>
                </a:cubicBezTo>
                <a:cubicBezTo>
                  <a:pt x="908" y="172"/>
                  <a:pt x="915" y="160"/>
                  <a:pt x="923" y="149"/>
                </a:cubicBezTo>
                <a:cubicBezTo>
                  <a:pt x="899" y="97"/>
                  <a:pt x="887" y="65"/>
                  <a:pt x="887" y="54"/>
                </a:cubicBezTo>
                <a:cubicBezTo>
                  <a:pt x="887" y="52"/>
                  <a:pt x="888" y="50"/>
                  <a:pt x="890" y="49"/>
                </a:cubicBezTo>
                <a:cubicBezTo>
                  <a:pt x="892" y="48"/>
                  <a:pt x="900" y="43"/>
                  <a:pt x="914" y="35"/>
                </a:cubicBezTo>
                <a:cubicBezTo>
                  <a:pt x="929" y="27"/>
                  <a:pt x="942" y="19"/>
                  <a:pt x="955" y="12"/>
                </a:cubicBezTo>
                <a:cubicBezTo>
                  <a:pt x="968" y="4"/>
                  <a:pt x="975" y="0"/>
                  <a:pt x="976" y="0"/>
                </a:cubicBezTo>
                <a:cubicBezTo>
                  <a:pt x="980" y="0"/>
                  <a:pt x="990" y="11"/>
                  <a:pt x="1008" y="33"/>
                </a:cubicBezTo>
                <a:cubicBezTo>
                  <a:pt x="1025" y="54"/>
                  <a:pt x="1037" y="70"/>
                  <a:pt x="1044" y="79"/>
                </a:cubicBezTo>
                <a:cubicBezTo>
                  <a:pt x="1053" y="79"/>
                  <a:pt x="1060" y="78"/>
                  <a:pt x="1065" y="78"/>
                </a:cubicBezTo>
                <a:cubicBezTo>
                  <a:pt x="1069" y="78"/>
                  <a:pt x="1076" y="79"/>
                  <a:pt x="1085" y="79"/>
                </a:cubicBezTo>
                <a:cubicBezTo>
                  <a:pt x="1109" y="47"/>
                  <a:pt x="1130" y="21"/>
                  <a:pt x="1149" y="2"/>
                </a:cubicBezTo>
                <a:lnTo>
                  <a:pt x="1153" y="0"/>
                </a:lnTo>
                <a:cubicBezTo>
                  <a:pt x="1155" y="0"/>
                  <a:pt x="1184" y="17"/>
                  <a:pt x="1239" y="49"/>
                </a:cubicBezTo>
                <a:cubicBezTo>
                  <a:pt x="1241" y="50"/>
                  <a:pt x="1242" y="52"/>
                  <a:pt x="1242" y="54"/>
                </a:cubicBezTo>
                <a:cubicBezTo>
                  <a:pt x="1242" y="65"/>
                  <a:pt x="1230" y="97"/>
                  <a:pt x="1207" y="149"/>
                </a:cubicBezTo>
                <a:cubicBezTo>
                  <a:pt x="1215" y="160"/>
                  <a:pt x="1221" y="172"/>
                  <a:pt x="1227" y="185"/>
                </a:cubicBezTo>
                <a:cubicBezTo>
                  <a:pt x="1296" y="192"/>
                  <a:pt x="1331" y="200"/>
                  <a:pt x="1331" y="207"/>
                </a:cubicBezTo>
                <a:close/>
                <a:moveTo>
                  <a:pt x="1331" y="916"/>
                </a:moveTo>
                <a:lnTo>
                  <a:pt x="1331" y="1013"/>
                </a:lnTo>
                <a:cubicBezTo>
                  <a:pt x="1331" y="1021"/>
                  <a:pt x="1296" y="1028"/>
                  <a:pt x="1227" y="1035"/>
                </a:cubicBezTo>
                <a:cubicBezTo>
                  <a:pt x="1222" y="1047"/>
                  <a:pt x="1215" y="1059"/>
                  <a:pt x="1207" y="1071"/>
                </a:cubicBezTo>
                <a:cubicBezTo>
                  <a:pt x="1230" y="1123"/>
                  <a:pt x="1242" y="1155"/>
                  <a:pt x="1242" y="1167"/>
                </a:cubicBezTo>
                <a:cubicBezTo>
                  <a:pt x="1242" y="1168"/>
                  <a:pt x="1241" y="1170"/>
                  <a:pt x="1239" y="1172"/>
                </a:cubicBezTo>
                <a:cubicBezTo>
                  <a:pt x="1183" y="1204"/>
                  <a:pt x="1154" y="1221"/>
                  <a:pt x="1153" y="1221"/>
                </a:cubicBezTo>
                <a:cubicBezTo>
                  <a:pt x="1150" y="1221"/>
                  <a:pt x="1139" y="1210"/>
                  <a:pt x="1121" y="1188"/>
                </a:cubicBezTo>
                <a:cubicBezTo>
                  <a:pt x="1104" y="1166"/>
                  <a:pt x="1092" y="1151"/>
                  <a:pt x="1085" y="1141"/>
                </a:cubicBezTo>
                <a:cubicBezTo>
                  <a:pt x="1076" y="1142"/>
                  <a:pt x="1069" y="1142"/>
                  <a:pt x="1065" y="1142"/>
                </a:cubicBezTo>
                <a:cubicBezTo>
                  <a:pt x="1060" y="1142"/>
                  <a:pt x="1053" y="1142"/>
                  <a:pt x="1044" y="1141"/>
                </a:cubicBezTo>
                <a:cubicBezTo>
                  <a:pt x="1037" y="1151"/>
                  <a:pt x="1025" y="1166"/>
                  <a:pt x="1008" y="1188"/>
                </a:cubicBezTo>
                <a:cubicBezTo>
                  <a:pt x="990" y="1210"/>
                  <a:pt x="980" y="1221"/>
                  <a:pt x="976" y="1221"/>
                </a:cubicBezTo>
                <a:cubicBezTo>
                  <a:pt x="975" y="1221"/>
                  <a:pt x="946" y="1204"/>
                  <a:pt x="890" y="1172"/>
                </a:cubicBezTo>
                <a:cubicBezTo>
                  <a:pt x="888" y="1170"/>
                  <a:pt x="887" y="1168"/>
                  <a:pt x="887" y="1167"/>
                </a:cubicBezTo>
                <a:cubicBezTo>
                  <a:pt x="887" y="1155"/>
                  <a:pt x="899" y="1123"/>
                  <a:pt x="923" y="1071"/>
                </a:cubicBezTo>
                <a:cubicBezTo>
                  <a:pt x="914" y="1059"/>
                  <a:pt x="907" y="1047"/>
                  <a:pt x="902" y="1035"/>
                </a:cubicBezTo>
                <a:cubicBezTo>
                  <a:pt x="833" y="1028"/>
                  <a:pt x="799" y="1021"/>
                  <a:pt x="799" y="1013"/>
                </a:cubicBezTo>
                <a:lnTo>
                  <a:pt x="799" y="916"/>
                </a:lnTo>
                <a:cubicBezTo>
                  <a:pt x="799" y="909"/>
                  <a:pt x="833" y="902"/>
                  <a:pt x="902" y="895"/>
                </a:cubicBezTo>
                <a:cubicBezTo>
                  <a:pt x="908" y="882"/>
                  <a:pt x="915" y="870"/>
                  <a:pt x="923" y="859"/>
                </a:cubicBezTo>
                <a:cubicBezTo>
                  <a:pt x="899" y="807"/>
                  <a:pt x="887" y="775"/>
                  <a:pt x="887" y="763"/>
                </a:cubicBezTo>
                <a:cubicBezTo>
                  <a:pt x="887" y="761"/>
                  <a:pt x="888" y="760"/>
                  <a:pt x="890" y="758"/>
                </a:cubicBezTo>
                <a:cubicBezTo>
                  <a:pt x="892" y="758"/>
                  <a:pt x="900" y="753"/>
                  <a:pt x="914" y="745"/>
                </a:cubicBezTo>
                <a:cubicBezTo>
                  <a:pt x="929" y="736"/>
                  <a:pt x="942" y="728"/>
                  <a:pt x="955" y="721"/>
                </a:cubicBezTo>
                <a:cubicBezTo>
                  <a:pt x="968" y="714"/>
                  <a:pt x="975" y="710"/>
                  <a:pt x="976" y="710"/>
                </a:cubicBezTo>
                <a:cubicBezTo>
                  <a:pt x="980" y="710"/>
                  <a:pt x="990" y="721"/>
                  <a:pt x="1008" y="742"/>
                </a:cubicBezTo>
                <a:cubicBezTo>
                  <a:pt x="1025" y="764"/>
                  <a:pt x="1037" y="779"/>
                  <a:pt x="1044" y="789"/>
                </a:cubicBezTo>
                <a:cubicBezTo>
                  <a:pt x="1053" y="788"/>
                  <a:pt x="1060" y="788"/>
                  <a:pt x="1065" y="788"/>
                </a:cubicBezTo>
                <a:cubicBezTo>
                  <a:pt x="1069" y="788"/>
                  <a:pt x="1076" y="788"/>
                  <a:pt x="1085" y="789"/>
                </a:cubicBezTo>
                <a:cubicBezTo>
                  <a:pt x="1109" y="756"/>
                  <a:pt x="1130" y="730"/>
                  <a:pt x="1149" y="711"/>
                </a:cubicBezTo>
                <a:lnTo>
                  <a:pt x="1153" y="710"/>
                </a:lnTo>
                <a:cubicBezTo>
                  <a:pt x="1155" y="710"/>
                  <a:pt x="1184" y="726"/>
                  <a:pt x="1239" y="758"/>
                </a:cubicBezTo>
                <a:cubicBezTo>
                  <a:pt x="1241" y="760"/>
                  <a:pt x="1242" y="761"/>
                  <a:pt x="1242" y="763"/>
                </a:cubicBezTo>
                <a:cubicBezTo>
                  <a:pt x="1242" y="775"/>
                  <a:pt x="1230" y="807"/>
                  <a:pt x="1207" y="859"/>
                </a:cubicBezTo>
                <a:cubicBezTo>
                  <a:pt x="1215" y="870"/>
                  <a:pt x="1221" y="882"/>
                  <a:pt x="1227" y="895"/>
                </a:cubicBezTo>
                <a:cubicBezTo>
                  <a:pt x="1296" y="902"/>
                  <a:pt x="1331" y="909"/>
                  <a:pt x="1331" y="916"/>
                </a:cubicBezTo>
                <a:close/>
                <a:moveTo>
                  <a:pt x="1153" y="255"/>
                </a:moveTo>
                <a:cubicBezTo>
                  <a:pt x="1153" y="231"/>
                  <a:pt x="1145" y="211"/>
                  <a:pt x="1127" y="193"/>
                </a:cubicBezTo>
                <a:cubicBezTo>
                  <a:pt x="1109" y="176"/>
                  <a:pt x="1089" y="167"/>
                  <a:pt x="1065" y="167"/>
                </a:cubicBezTo>
                <a:cubicBezTo>
                  <a:pt x="1041" y="167"/>
                  <a:pt x="1020" y="176"/>
                  <a:pt x="1002" y="193"/>
                </a:cubicBezTo>
                <a:cubicBezTo>
                  <a:pt x="985" y="211"/>
                  <a:pt x="976" y="231"/>
                  <a:pt x="976" y="255"/>
                </a:cubicBezTo>
                <a:cubicBezTo>
                  <a:pt x="976" y="280"/>
                  <a:pt x="985" y="301"/>
                  <a:pt x="1002" y="318"/>
                </a:cubicBezTo>
                <a:cubicBezTo>
                  <a:pt x="1019" y="335"/>
                  <a:pt x="1041" y="344"/>
                  <a:pt x="1065" y="344"/>
                </a:cubicBezTo>
                <a:cubicBezTo>
                  <a:pt x="1090" y="344"/>
                  <a:pt x="1110" y="335"/>
                  <a:pt x="1127" y="318"/>
                </a:cubicBezTo>
                <a:cubicBezTo>
                  <a:pt x="1145" y="301"/>
                  <a:pt x="1153" y="280"/>
                  <a:pt x="1153" y="255"/>
                </a:cubicBezTo>
                <a:close/>
                <a:moveTo>
                  <a:pt x="1153" y="965"/>
                </a:moveTo>
                <a:cubicBezTo>
                  <a:pt x="1153" y="941"/>
                  <a:pt x="1145" y="920"/>
                  <a:pt x="1127" y="903"/>
                </a:cubicBezTo>
                <a:cubicBezTo>
                  <a:pt x="1109" y="885"/>
                  <a:pt x="1089" y="876"/>
                  <a:pt x="1065" y="876"/>
                </a:cubicBezTo>
                <a:cubicBezTo>
                  <a:pt x="1041" y="876"/>
                  <a:pt x="1020" y="885"/>
                  <a:pt x="1002" y="903"/>
                </a:cubicBezTo>
                <a:cubicBezTo>
                  <a:pt x="985" y="920"/>
                  <a:pt x="976" y="941"/>
                  <a:pt x="976" y="965"/>
                </a:cubicBezTo>
                <a:cubicBezTo>
                  <a:pt x="976" y="989"/>
                  <a:pt x="985" y="1010"/>
                  <a:pt x="1002" y="1028"/>
                </a:cubicBezTo>
                <a:cubicBezTo>
                  <a:pt x="1019" y="1045"/>
                  <a:pt x="1041" y="1054"/>
                  <a:pt x="1065" y="1054"/>
                </a:cubicBezTo>
                <a:cubicBezTo>
                  <a:pt x="1090" y="1054"/>
                  <a:pt x="1110" y="1045"/>
                  <a:pt x="1127" y="1028"/>
                </a:cubicBezTo>
                <a:cubicBezTo>
                  <a:pt x="1145" y="1010"/>
                  <a:pt x="1153" y="989"/>
                  <a:pt x="1153" y="9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7" name="Freeform 126">
            <a:extLst>
              <a:ext uri="{FF2B5EF4-FFF2-40B4-BE49-F238E27FC236}">
                <a16:creationId xmlns:a16="http://schemas.microsoft.com/office/drawing/2014/main" id="{1EA3C10E-884E-022A-5DB9-BA1B697715ED}"/>
              </a:ext>
            </a:extLst>
          </p:cNvPr>
          <p:cNvSpPr>
            <a:spLocks noChangeArrowheads="1"/>
          </p:cNvSpPr>
          <p:nvPr/>
        </p:nvSpPr>
        <p:spPr bwMode="auto">
          <a:xfrm>
            <a:off x="13632656" y="4014787"/>
            <a:ext cx="447675" cy="352425"/>
          </a:xfrm>
          <a:custGeom>
            <a:avLst/>
            <a:gdLst>
              <a:gd name="T0" fmla="*/ 327743 w 1243"/>
              <a:gd name="T1" fmla="*/ 63487 h 977"/>
              <a:gd name="T2" fmla="*/ 351153 w 1243"/>
              <a:gd name="T3" fmla="*/ 128056 h 977"/>
              <a:gd name="T4" fmla="*/ 327743 w 1243"/>
              <a:gd name="T5" fmla="*/ 192265 h 977"/>
              <a:gd name="T6" fmla="*/ 263995 w 1243"/>
              <a:gd name="T7" fmla="*/ 238798 h 977"/>
              <a:gd name="T8" fmla="*/ 175757 w 1243"/>
              <a:gd name="T9" fmla="*/ 255752 h 977"/>
              <a:gd name="T10" fmla="*/ 131817 w 1243"/>
              <a:gd name="T11" fmla="*/ 251784 h 977"/>
              <a:gd name="T12" fmla="*/ 62307 w 1243"/>
              <a:gd name="T13" fmla="*/ 283888 h 977"/>
              <a:gd name="T14" fmla="*/ 40698 w 1243"/>
              <a:gd name="T15" fmla="*/ 287856 h 977"/>
              <a:gd name="T16" fmla="*/ 39977 w 1243"/>
              <a:gd name="T17" fmla="*/ 287856 h 977"/>
              <a:gd name="T18" fmla="*/ 34935 w 1243"/>
              <a:gd name="T19" fmla="*/ 285692 h 977"/>
              <a:gd name="T20" fmla="*/ 32054 w 1243"/>
              <a:gd name="T21" fmla="*/ 280641 h 977"/>
              <a:gd name="T22" fmla="*/ 31694 w 1243"/>
              <a:gd name="T23" fmla="*/ 278838 h 977"/>
              <a:gd name="T24" fmla="*/ 32054 w 1243"/>
              <a:gd name="T25" fmla="*/ 277395 h 977"/>
              <a:gd name="T26" fmla="*/ 32414 w 1243"/>
              <a:gd name="T27" fmla="*/ 275952 h 977"/>
              <a:gd name="T28" fmla="*/ 33134 w 1243"/>
              <a:gd name="T29" fmla="*/ 274509 h 977"/>
              <a:gd name="T30" fmla="*/ 33855 w 1243"/>
              <a:gd name="T31" fmla="*/ 273066 h 977"/>
              <a:gd name="T32" fmla="*/ 34935 w 1243"/>
              <a:gd name="T33" fmla="*/ 271984 h 977"/>
              <a:gd name="T34" fmla="*/ 36016 w 1243"/>
              <a:gd name="T35" fmla="*/ 270902 h 977"/>
              <a:gd name="T36" fmla="*/ 37096 w 1243"/>
              <a:gd name="T37" fmla="*/ 269459 h 977"/>
              <a:gd name="T38" fmla="*/ 42859 w 1243"/>
              <a:gd name="T39" fmla="*/ 263327 h 977"/>
              <a:gd name="T40" fmla="*/ 49341 w 1243"/>
              <a:gd name="T41" fmla="*/ 256112 h 977"/>
              <a:gd name="T42" fmla="*/ 55104 w 1243"/>
              <a:gd name="T43" fmla="*/ 248898 h 977"/>
              <a:gd name="T44" fmla="*/ 61227 w 1243"/>
              <a:gd name="T45" fmla="*/ 239158 h 977"/>
              <a:gd name="T46" fmla="*/ 66269 w 1243"/>
              <a:gd name="T47" fmla="*/ 227976 h 977"/>
              <a:gd name="T48" fmla="*/ 17648 w 1243"/>
              <a:gd name="T49" fmla="*/ 183968 h 977"/>
              <a:gd name="T50" fmla="*/ 0 w 1243"/>
              <a:gd name="T51" fmla="*/ 128056 h 977"/>
              <a:gd name="T52" fmla="*/ 23410 w 1243"/>
              <a:gd name="T53" fmla="*/ 63487 h 977"/>
              <a:gd name="T54" fmla="*/ 87518 w 1243"/>
              <a:gd name="T55" fmla="*/ 16954 h 977"/>
              <a:gd name="T56" fmla="*/ 175757 w 1243"/>
              <a:gd name="T57" fmla="*/ 0 h 977"/>
              <a:gd name="T58" fmla="*/ 263995 w 1243"/>
              <a:gd name="T59" fmla="*/ 16954 h 977"/>
              <a:gd name="T60" fmla="*/ 327743 w 1243"/>
              <a:gd name="T61" fmla="*/ 63487 h 977"/>
              <a:gd name="T62" fmla="*/ 447315 w 1243"/>
              <a:gd name="T63" fmla="*/ 191904 h 977"/>
              <a:gd name="T64" fmla="*/ 429307 w 1243"/>
              <a:gd name="T65" fmla="*/ 247816 h 977"/>
              <a:gd name="T66" fmla="*/ 380686 w 1243"/>
              <a:gd name="T67" fmla="*/ 292184 h 977"/>
              <a:gd name="T68" fmla="*/ 385728 w 1243"/>
              <a:gd name="T69" fmla="*/ 303006 h 977"/>
              <a:gd name="T70" fmla="*/ 392211 w 1243"/>
              <a:gd name="T71" fmla="*/ 312746 h 977"/>
              <a:gd name="T72" fmla="*/ 397613 w 1243"/>
              <a:gd name="T73" fmla="*/ 319960 h 977"/>
              <a:gd name="T74" fmla="*/ 404096 w 1243"/>
              <a:gd name="T75" fmla="*/ 327174 h 977"/>
              <a:gd name="T76" fmla="*/ 409859 w 1243"/>
              <a:gd name="T77" fmla="*/ 333667 h 977"/>
              <a:gd name="T78" fmla="*/ 410939 w 1243"/>
              <a:gd name="T79" fmla="*/ 334750 h 977"/>
              <a:gd name="T80" fmla="*/ 412019 w 1243"/>
              <a:gd name="T81" fmla="*/ 335832 h 977"/>
              <a:gd name="T82" fmla="*/ 413100 w 1243"/>
              <a:gd name="T83" fmla="*/ 337275 h 977"/>
              <a:gd name="T84" fmla="*/ 413820 w 1243"/>
              <a:gd name="T85" fmla="*/ 338718 h 977"/>
              <a:gd name="T86" fmla="*/ 414541 w 1243"/>
              <a:gd name="T87" fmla="*/ 339800 h 977"/>
              <a:gd name="T88" fmla="*/ 415261 w 1243"/>
              <a:gd name="T89" fmla="*/ 341243 h 977"/>
              <a:gd name="T90" fmla="*/ 415261 w 1243"/>
              <a:gd name="T91" fmla="*/ 343046 h 977"/>
              <a:gd name="T92" fmla="*/ 414901 w 1243"/>
              <a:gd name="T93" fmla="*/ 344489 h 977"/>
              <a:gd name="T94" fmla="*/ 411659 w 1243"/>
              <a:gd name="T95" fmla="*/ 350261 h 977"/>
              <a:gd name="T96" fmla="*/ 406257 w 1243"/>
              <a:gd name="T97" fmla="*/ 351704 h 977"/>
              <a:gd name="T98" fmla="*/ 384648 w 1243"/>
              <a:gd name="T99" fmla="*/ 347736 h 977"/>
              <a:gd name="T100" fmla="*/ 315497 w 1243"/>
              <a:gd name="T101" fmla="*/ 315992 h 977"/>
              <a:gd name="T102" fmla="*/ 271558 w 1243"/>
              <a:gd name="T103" fmla="*/ 319960 h 977"/>
              <a:gd name="T104" fmla="*/ 153787 w 1243"/>
              <a:gd name="T105" fmla="*/ 286774 h 977"/>
              <a:gd name="T106" fmla="*/ 175757 w 1243"/>
              <a:gd name="T107" fmla="*/ 287856 h 977"/>
              <a:gd name="T108" fmla="*/ 252830 w 1243"/>
              <a:gd name="T109" fmla="*/ 276673 h 977"/>
              <a:gd name="T110" fmla="*/ 318739 w 1243"/>
              <a:gd name="T111" fmla="*/ 244209 h 977"/>
              <a:gd name="T112" fmla="*/ 366640 w 1243"/>
              <a:gd name="T113" fmla="*/ 191543 h 977"/>
              <a:gd name="T114" fmla="*/ 383207 w 1243"/>
              <a:gd name="T115" fmla="*/ 128056 h 977"/>
              <a:gd name="T116" fmla="*/ 377444 w 1243"/>
              <a:gd name="T117" fmla="*/ 89820 h 977"/>
              <a:gd name="T118" fmla="*/ 428587 w 1243"/>
              <a:gd name="T119" fmla="*/ 134549 h 977"/>
              <a:gd name="T120" fmla="*/ 447315 w 1243"/>
              <a:gd name="T121" fmla="*/ 191904 h 97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43" h="977">
                <a:moveTo>
                  <a:pt x="910" y="176"/>
                </a:moveTo>
                <a:cubicBezTo>
                  <a:pt x="954" y="231"/>
                  <a:pt x="975" y="290"/>
                  <a:pt x="975" y="355"/>
                </a:cubicBezTo>
                <a:cubicBezTo>
                  <a:pt x="975" y="419"/>
                  <a:pt x="954" y="478"/>
                  <a:pt x="910" y="533"/>
                </a:cubicBezTo>
                <a:cubicBezTo>
                  <a:pt x="867" y="587"/>
                  <a:pt x="808" y="630"/>
                  <a:pt x="733" y="662"/>
                </a:cubicBezTo>
                <a:cubicBezTo>
                  <a:pt x="657" y="694"/>
                  <a:pt x="576" y="709"/>
                  <a:pt x="488" y="709"/>
                </a:cubicBezTo>
                <a:cubicBezTo>
                  <a:pt x="448" y="709"/>
                  <a:pt x="407" y="706"/>
                  <a:pt x="366" y="698"/>
                </a:cubicBezTo>
                <a:cubicBezTo>
                  <a:pt x="308" y="739"/>
                  <a:pt x="244" y="768"/>
                  <a:pt x="173" y="787"/>
                </a:cubicBezTo>
                <a:cubicBezTo>
                  <a:pt x="156" y="791"/>
                  <a:pt x="136" y="795"/>
                  <a:pt x="113" y="798"/>
                </a:cubicBezTo>
                <a:lnTo>
                  <a:pt x="111" y="798"/>
                </a:lnTo>
                <a:cubicBezTo>
                  <a:pt x="106" y="798"/>
                  <a:pt x="102" y="796"/>
                  <a:pt x="97" y="792"/>
                </a:cubicBezTo>
                <a:cubicBezTo>
                  <a:pt x="93" y="789"/>
                  <a:pt x="90" y="784"/>
                  <a:pt x="89" y="778"/>
                </a:cubicBezTo>
                <a:cubicBezTo>
                  <a:pt x="89" y="777"/>
                  <a:pt x="88" y="775"/>
                  <a:pt x="88" y="773"/>
                </a:cubicBezTo>
                <a:cubicBezTo>
                  <a:pt x="88" y="772"/>
                  <a:pt x="89" y="770"/>
                  <a:pt x="89" y="769"/>
                </a:cubicBezTo>
                <a:cubicBezTo>
                  <a:pt x="89" y="768"/>
                  <a:pt x="90" y="766"/>
                  <a:pt x="90" y="765"/>
                </a:cubicBezTo>
                <a:cubicBezTo>
                  <a:pt x="91" y="763"/>
                  <a:pt x="91" y="762"/>
                  <a:pt x="92" y="761"/>
                </a:cubicBezTo>
                <a:cubicBezTo>
                  <a:pt x="92" y="760"/>
                  <a:pt x="93" y="759"/>
                  <a:pt x="94" y="757"/>
                </a:cubicBezTo>
                <a:cubicBezTo>
                  <a:pt x="96" y="756"/>
                  <a:pt x="96" y="755"/>
                  <a:pt x="97" y="754"/>
                </a:cubicBezTo>
                <a:cubicBezTo>
                  <a:pt x="98" y="753"/>
                  <a:pt x="99" y="752"/>
                  <a:pt x="100" y="751"/>
                </a:cubicBezTo>
                <a:cubicBezTo>
                  <a:pt x="102" y="749"/>
                  <a:pt x="103" y="748"/>
                  <a:pt x="103" y="747"/>
                </a:cubicBezTo>
                <a:cubicBezTo>
                  <a:pt x="105" y="745"/>
                  <a:pt x="111" y="739"/>
                  <a:pt x="119" y="730"/>
                </a:cubicBezTo>
                <a:cubicBezTo>
                  <a:pt x="127" y="721"/>
                  <a:pt x="133" y="715"/>
                  <a:pt x="137" y="710"/>
                </a:cubicBezTo>
                <a:cubicBezTo>
                  <a:pt x="141" y="705"/>
                  <a:pt x="147" y="698"/>
                  <a:pt x="153" y="690"/>
                </a:cubicBezTo>
                <a:cubicBezTo>
                  <a:pt x="160" y="681"/>
                  <a:pt x="165" y="672"/>
                  <a:pt x="170" y="663"/>
                </a:cubicBezTo>
                <a:cubicBezTo>
                  <a:pt x="175" y="654"/>
                  <a:pt x="180" y="643"/>
                  <a:pt x="184" y="632"/>
                </a:cubicBezTo>
                <a:cubicBezTo>
                  <a:pt x="127" y="599"/>
                  <a:pt x="82" y="558"/>
                  <a:pt x="49" y="510"/>
                </a:cubicBezTo>
                <a:cubicBezTo>
                  <a:pt x="16" y="461"/>
                  <a:pt x="0" y="409"/>
                  <a:pt x="0" y="355"/>
                </a:cubicBezTo>
                <a:cubicBezTo>
                  <a:pt x="0" y="290"/>
                  <a:pt x="22" y="231"/>
                  <a:pt x="65" y="176"/>
                </a:cubicBezTo>
                <a:cubicBezTo>
                  <a:pt x="108" y="122"/>
                  <a:pt x="168" y="79"/>
                  <a:pt x="243" y="47"/>
                </a:cubicBezTo>
                <a:cubicBezTo>
                  <a:pt x="318" y="16"/>
                  <a:pt x="399" y="0"/>
                  <a:pt x="488" y="0"/>
                </a:cubicBezTo>
                <a:cubicBezTo>
                  <a:pt x="576" y="0"/>
                  <a:pt x="658" y="16"/>
                  <a:pt x="733" y="47"/>
                </a:cubicBezTo>
                <a:cubicBezTo>
                  <a:pt x="808" y="79"/>
                  <a:pt x="867" y="122"/>
                  <a:pt x="910" y="176"/>
                </a:cubicBezTo>
                <a:close/>
                <a:moveTo>
                  <a:pt x="1242" y="532"/>
                </a:moveTo>
                <a:cubicBezTo>
                  <a:pt x="1242" y="587"/>
                  <a:pt x="1225" y="639"/>
                  <a:pt x="1192" y="687"/>
                </a:cubicBezTo>
                <a:cubicBezTo>
                  <a:pt x="1160" y="736"/>
                  <a:pt x="1114" y="777"/>
                  <a:pt x="1057" y="810"/>
                </a:cubicBezTo>
                <a:cubicBezTo>
                  <a:pt x="1062" y="821"/>
                  <a:pt x="1067" y="831"/>
                  <a:pt x="1071" y="840"/>
                </a:cubicBezTo>
                <a:cubicBezTo>
                  <a:pt x="1076" y="850"/>
                  <a:pt x="1082" y="858"/>
                  <a:pt x="1089" y="867"/>
                </a:cubicBezTo>
                <a:cubicBezTo>
                  <a:pt x="1095" y="875"/>
                  <a:pt x="1101" y="882"/>
                  <a:pt x="1104" y="887"/>
                </a:cubicBezTo>
                <a:cubicBezTo>
                  <a:pt x="1108" y="892"/>
                  <a:pt x="1114" y="899"/>
                  <a:pt x="1122" y="907"/>
                </a:cubicBezTo>
                <a:cubicBezTo>
                  <a:pt x="1131" y="916"/>
                  <a:pt x="1136" y="922"/>
                  <a:pt x="1138" y="925"/>
                </a:cubicBezTo>
                <a:cubicBezTo>
                  <a:pt x="1139" y="925"/>
                  <a:pt x="1140" y="926"/>
                  <a:pt x="1141" y="928"/>
                </a:cubicBezTo>
                <a:cubicBezTo>
                  <a:pt x="1142" y="930"/>
                  <a:pt x="1143" y="931"/>
                  <a:pt x="1144" y="931"/>
                </a:cubicBezTo>
                <a:cubicBezTo>
                  <a:pt x="1145" y="932"/>
                  <a:pt x="1146" y="933"/>
                  <a:pt x="1147" y="935"/>
                </a:cubicBezTo>
                <a:cubicBezTo>
                  <a:pt x="1148" y="936"/>
                  <a:pt x="1149" y="938"/>
                  <a:pt x="1149" y="939"/>
                </a:cubicBezTo>
                <a:cubicBezTo>
                  <a:pt x="1150" y="940"/>
                  <a:pt x="1150" y="941"/>
                  <a:pt x="1151" y="942"/>
                </a:cubicBezTo>
                <a:cubicBezTo>
                  <a:pt x="1152" y="944"/>
                  <a:pt x="1152" y="945"/>
                  <a:pt x="1153" y="946"/>
                </a:cubicBezTo>
                <a:cubicBezTo>
                  <a:pt x="1153" y="948"/>
                  <a:pt x="1153" y="949"/>
                  <a:pt x="1153" y="951"/>
                </a:cubicBezTo>
                <a:cubicBezTo>
                  <a:pt x="1153" y="952"/>
                  <a:pt x="1153" y="954"/>
                  <a:pt x="1152" y="955"/>
                </a:cubicBezTo>
                <a:cubicBezTo>
                  <a:pt x="1151" y="962"/>
                  <a:pt x="1148" y="967"/>
                  <a:pt x="1143" y="971"/>
                </a:cubicBezTo>
                <a:cubicBezTo>
                  <a:pt x="1139" y="974"/>
                  <a:pt x="1133" y="976"/>
                  <a:pt x="1128" y="975"/>
                </a:cubicBezTo>
                <a:cubicBezTo>
                  <a:pt x="1105" y="972"/>
                  <a:pt x="1085" y="968"/>
                  <a:pt x="1068" y="964"/>
                </a:cubicBezTo>
                <a:cubicBezTo>
                  <a:pt x="997" y="946"/>
                  <a:pt x="933" y="916"/>
                  <a:pt x="876" y="876"/>
                </a:cubicBezTo>
                <a:cubicBezTo>
                  <a:pt x="834" y="883"/>
                  <a:pt x="794" y="887"/>
                  <a:pt x="754" y="887"/>
                </a:cubicBezTo>
                <a:cubicBezTo>
                  <a:pt x="629" y="887"/>
                  <a:pt x="520" y="856"/>
                  <a:pt x="427" y="795"/>
                </a:cubicBezTo>
                <a:cubicBezTo>
                  <a:pt x="453" y="797"/>
                  <a:pt x="474" y="798"/>
                  <a:pt x="488" y="798"/>
                </a:cubicBezTo>
                <a:cubicBezTo>
                  <a:pt x="562" y="798"/>
                  <a:pt x="633" y="788"/>
                  <a:pt x="702" y="767"/>
                </a:cubicBezTo>
                <a:cubicBezTo>
                  <a:pt x="770" y="746"/>
                  <a:pt x="831" y="716"/>
                  <a:pt x="885" y="677"/>
                </a:cubicBezTo>
                <a:cubicBezTo>
                  <a:pt x="942" y="635"/>
                  <a:pt x="987" y="586"/>
                  <a:pt x="1018" y="531"/>
                </a:cubicBezTo>
                <a:cubicBezTo>
                  <a:pt x="1049" y="475"/>
                  <a:pt x="1064" y="416"/>
                  <a:pt x="1064" y="355"/>
                </a:cubicBezTo>
                <a:cubicBezTo>
                  <a:pt x="1064" y="319"/>
                  <a:pt x="1059" y="284"/>
                  <a:pt x="1048" y="249"/>
                </a:cubicBezTo>
                <a:cubicBezTo>
                  <a:pt x="1108" y="282"/>
                  <a:pt x="1155" y="323"/>
                  <a:pt x="1190" y="373"/>
                </a:cubicBezTo>
                <a:cubicBezTo>
                  <a:pt x="1224" y="422"/>
                  <a:pt x="1242" y="475"/>
                  <a:pt x="1242" y="53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8" name="Freeform 127">
            <a:extLst>
              <a:ext uri="{FF2B5EF4-FFF2-40B4-BE49-F238E27FC236}">
                <a16:creationId xmlns:a16="http://schemas.microsoft.com/office/drawing/2014/main" id="{25D38D91-D509-66A1-F42B-4F2CD735411F}"/>
              </a:ext>
            </a:extLst>
          </p:cNvPr>
          <p:cNvSpPr>
            <a:spLocks noChangeArrowheads="1"/>
          </p:cNvSpPr>
          <p:nvPr/>
        </p:nvSpPr>
        <p:spPr bwMode="auto">
          <a:xfrm>
            <a:off x="14361319" y="3949700"/>
            <a:ext cx="384175" cy="415925"/>
          </a:xfrm>
          <a:custGeom>
            <a:avLst/>
            <a:gdLst>
              <a:gd name="T0" fmla="*/ 371550 w 1065"/>
              <a:gd name="T1" fmla="*/ 232471 h 1154"/>
              <a:gd name="T2" fmla="*/ 364335 w 1065"/>
              <a:gd name="T3" fmla="*/ 285453 h 1154"/>
              <a:gd name="T4" fmla="*/ 350267 w 1065"/>
              <a:gd name="T5" fmla="*/ 340958 h 1154"/>
              <a:gd name="T6" fmla="*/ 271989 w 1065"/>
              <a:gd name="T7" fmla="*/ 415565 h 1154"/>
              <a:gd name="T8" fmla="*/ 239884 w 1065"/>
              <a:gd name="T9" fmla="*/ 415565 h 1154"/>
              <a:gd name="T10" fmla="*/ 138519 w 1065"/>
              <a:gd name="T11" fmla="*/ 393579 h 1154"/>
              <a:gd name="T12" fmla="*/ 32105 w 1065"/>
              <a:gd name="T13" fmla="*/ 383848 h 1154"/>
              <a:gd name="T14" fmla="*/ 0 w 1065"/>
              <a:gd name="T15" fmla="*/ 351770 h 1154"/>
              <a:gd name="T16" fmla="*/ 9379 w 1065"/>
              <a:gd name="T17" fmla="*/ 169398 h 1154"/>
              <a:gd name="T18" fmla="*/ 100282 w 1065"/>
              <a:gd name="T19" fmla="*/ 160027 h 1154"/>
              <a:gd name="T20" fmla="*/ 161245 w 1065"/>
              <a:gd name="T21" fmla="*/ 89384 h 1154"/>
              <a:gd name="T22" fmla="*/ 177839 w 1065"/>
              <a:gd name="T23" fmla="*/ 36402 h 1154"/>
              <a:gd name="T24" fmla="*/ 216076 w 1065"/>
              <a:gd name="T25" fmla="*/ 0 h 1154"/>
              <a:gd name="T26" fmla="*/ 279203 w 1065"/>
              <a:gd name="T27" fmla="*/ 33519 h 1154"/>
              <a:gd name="T28" fmla="*/ 275957 w 1065"/>
              <a:gd name="T29" fmla="*/ 127949 h 1154"/>
              <a:gd name="T30" fmla="*/ 364696 w 1065"/>
              <a:gd name="T31" fmla="*/ 147051 h 1154"/>
              <a:gd name="T32" fmla="*/ 59159 w 1065"/>
              <a:gd name="T33" fmla="*/ 347085 h 1154"/>
              <a:gd name="T34" fmla="*/ 59159 w 1065"/>
              <a:gd name="T35" fmla="*/ 324378 h 1154"/>
              <a:gd name="T36" fmla="*/ 36794 w 1065"/>
              <a:gd name="T37" fmla="*/ 324378 h 1154"/>
              <a:gd name="T38" fmla="*/ 36794 w 1065"/>
              <a:gd name="T39" fmla="*/ 347085 h 1154"/>
              <a:gd name="T40" fmla="*/ 59159 w 1065"/>
              <a:gd name="T41" fmla="*/ 347085 h 1154"/>
              <a:gd name="T42" fmla="*/ 341970 w 1065"/>
              <a:gd name="T43" fmla="*/ 169398 h 1154"/>
              <a:gd name="T44" fmla="*/ 231948 w 1065"/>
              <a:gd name="T45" fmla="*/ 160027 h 1154"/>
              <a:gd name="T46" fmla="*/ 255756 w 1065"/>
              <a:gd name="T47" fmla="*/ 80013 h 1154"/>
              <a:gd name="T48" fmla="*/ 216076 w 1065"/>
              <a:gd name="T49" fmla="*/ 32077 h 1154"/>
              <a:gd name="T50" fmla="*/ 198761 w 1065"/>
              <a:gd name="T51" fmla="*/ 84699 h 1154"/>
              <a:gd name="T52" fmla="*/ 164492 w 1065"/>
              <a:gd name="T53" fmla="*/ 134797 h 1154"/>
              <a:gd name="T54" fmla="*/ 151145 w 1065"/>
              <a:gd name="T55" fmla="*/ 152458 h 1154"/>
              <a:gd name="T56" fmla="*/ 132387 w 1065"/>
              <a:gd name="T57" fmla="*/ 174083 h 1154"/>
              <a:gd name="T58" fmla="*/ 112908 w 1065"/>
              <a:gd name="T59" fmla="*/ 189581 h 1154"/>
              <a:gd name="T60" fmla="*/ 95954 w 1065"/>
              <a:gd name="T61" fmla="*/ 191744 h 1154"/>
              <a:gd name="T62" fmla="*/ 103890 w 1065"/>
              <a:gd name="T63" fmla="*/ 351770 h 1154"/>
              <a:gd name="T64" fmla="*/ 120122 w 1065"/>
              <a:gd name="T65" fmla="*/ 354293 h 1154"/>
              <a:gd name="T66" fmla="*/ 138159 w 1065"/>
              <a:gd name="T67" fmla="*/ 359699 h 1154"/>
              <a:gd name="T68" fmla="*/ 154391 w 1065"/>
              <a:gd name="T69" fmla="*/ 365466 h 1154"/>
              <a:gd name="T70" fmla="*/ 270185 w 1065"/>
              <a:gd name="T71" fmla="*/ 383848 h 1154"/>
              <a:gd name="T72" fmla="*/ 316719 w 1065"/>
              <a:gd name="T73" fmla="*/ 327982 h 1154"/>
              <a:gd name="T74" fmla="*/ 333312 w 1065"/>
              <a:gd name="T75" fmla="*/ 296626 h 1154"/>
              <a:gd name="T76" fmla="*/ 341970 w 1065"/>
              <a:gd name="T77" fmla="*/ 249771 h 1154"/>
              <a:gd name="T78" fmla="*/ 333312 w 1065"/>
              <a:gd name="T79" fmla="*/ 223821 h 1154"/>
              <a:gd name="T80" fmla="*/ 351710 w 1065"/>
              <a:gd name="T81" fmla="*/ 192104 h 115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65" h="1154">
                <a:moveTo>
                  <a:pt x="1064" y="532"/>
                </a:moveTo>
                <a:cubicBezTo>
                  <a:pt x="1064" y="573"/>
                  <a:pt x="1053" y="611"/>
                  <a:pt x="1030" y="645"/>
                </a:cubicBezTo>
                <a:cubicBezTo>
                  <a:pt x="1034" y="660"/>
                  <a:pt x="1036" y="676"/>
                  <a:pt x="1036" y="693"/>
                </a:cubicBezTo>
                <a:cubicBezTo>
                  <a:pt x="1036" y="728"/>
                  <a:pt x="1028" y="761"/>
                  <a:pt x="1010" y="792"/>
                </a:cubicBezTo>
                <a:cubicBezTo>
                  <a:pt x="1012" y="802"/>
                  <a:pt x="1012" y="812"/>
                  <a:pt x="1012" y="822"/>
                </a:cubicBezTo>
                <a:cubicBezTo>
                  <a:pt x="1012" y="869"/>
                  <a:pt x="998" y="910"/>
                  <a:pt x="971" y="946"/>
                </a:cubicBezTo>
                <a:cubicBezTo>
                  <a:pt x="971" y="1010"/>
                  <a:pt x="951" y="1060"/>
                  <a:pt x="912" y="1098"/>
                </a:cubicBezTo>
                <a:cubicBezTo>
                  <a:pt x="872" y="1135"/>
                  <a:pt x="820" y="1153"/>
                  <a:pt x="754" y="1153"/>
                </a:cubicBezTo>
                <a:lnTo>
                  <a:pt x="729" y="1153"/>
                </a:lnTo>
                <a:lnTo>
                  <a:pt x="665" y="1153"/>
                </a:lnTo>
                <a:cubicBezTo>
                  <a:pt x="621" y="1153"/>
                  <a:pt x="577" y="1148"/>
                  <a:pt x="534" y="1138"/>
                </a:cubicBezTo>
                <a:cubicBezTo>
                  <a:pt x="491" y="1127"/>
                  <a:pt x="441" y="1112"/>
                  <a:pt x="384" y="1092"/>
                </a:cubicBezTo>
                <a:cubicBezTo>
                  <a:pt x="330" y="1074"/>
                  <a:pt x="298" y="1065"/>
                  <a:pt x="288" y="1065"/>
                </a:cubicBezTo>
                <a:lnTo>
                  <a:pt x="89" y="1065"/>
                </a:lnTo>
                <a:cubicBezTo>
                  <a:pt x="64" y="1065"/>
                  <a:pt x="44" y="1056"/>
                  <a:pt x="26" y="1039"/>
                </a:cubicBezTo>
                <a:cubicBezTo>
                  <a:pt x="9" y="1021"/>
                  <a:pt x="0" y="1001"/>
                  <a:pt x="0" y="976"/>
                </a:cubicBezTo>
                <a:lnTo>
                  <a:pt x="0" y="533"/>
                </a:lnTo>
                <a:cubicBezTo>
                  <a:pt x="0" y="508"/>
                  <a:pt x="8" y="487"/>
                  <a:pt x="26" y="470"/>
                </a:cubicBezTo>
                <a:cubicBezTo>
                  <a:pt x="43" y="453"/>
                  <a:pt x="64" y="444"/>
                  <a:pt x="89" y="444"/>
                </a:cubicBezTo>
                <a:lnTo>
                  <a:pt x="278" y="444"/>
                </a:lnTo>
                <a:cubicBezTo>
                  <a:pt x="295" y="433"/>
                  <a:pt x="327" y="397"/>
                  <a:pt x="373" y="336"/>
                </a:cubicBezTo>
                <a:cubicBezTo>
                  <a:pt x="400" y="302"/>
                  <a:pt x="425" y="272"/>
                  <a:pt x="447" y="248"/>
                </a:cubicBezTo>
                <a:cubicBezTo>
                  <a:pt x="459" y="236"/>
                  <a:pt x="467" y="216"/>
                  <a:pt x="472" y="189"/>
                </a:cubicBezTo>
                <a:cubicBezTo>
                  <a:pt x="477" y="161"/>
                  <a:pt x="484" y="131"/>
                  <a:pt x="493" y="101"/>
                </a:cubicBezTo>
                <a:cubicBezTo>
                  <a:pt x="502" y="70"/>
                  <a:pt x="516" y="45"/>
                  <a:pt x="536" y="26"/>
                </a:cubicBezTo>
                <a:cubicBezTo>
                  <a:pt x="554" y="9"/>
                  <a:pt x="575" y="0"/>
                  <a:pt x="599" y="0"/>
                </a:cubicBezTo>
                <a:cubicBezTo>
                  <a:pt x="637" y="0"/>
                  <a:pt x="672" y="8"/>
                  <a:pt x="703" y="23"/>
                </a:cubicBezTo>
                <a:cubicBezTo>
                  <a:pt x="734" y="38"/>
                  <a:pt x="758" y="61"/>
                  <a:pt x="774" y="93"/>
                </a:cubicBezTo>
                <a:cubicBezTo>
                  <a:pt x="790" y="125"/>
                  <a:pt x="798" y="168"/>
                  <a:pt x="798" y="222"/>
                </a:cubicBezTo>
                <a:cubicBezTo>
                  <a:pt x="798" y="265"/>
                  <a:pt x="787" y="309"/>
                  <a:pt x="765" y="355"/>
                </a:cubicBezTo>
                <a:lnTo>
                  <a:pt x="887" y="355"/>
                </a:lnTo>
                <a:cubicBezTo>
                  <a:pt x="935" y="355"/>
                  <a:pt x="976" y="373"/>
                  <a:pt x="1011" y="408"/>
                </a:cubicBezTo>
                <a:cubicBezTo>
                  <a:pt x="1047" y="443"/>
                  <a:pt x="1064" y="484"/>
                  <a:pt x="1064" y="532"/>
                </a:cubicBezTo>
                <a:close/>
                <a:moveTo>
                  <a:pt x="164" y="963"/>
                </a:moveTo>
                <a:cubicBezTo>
                  <a:pt x="173" y="954"/>
                  <a:pt x="177" y="944"/>
                  <a:pt x="177" y="932"/>
                </a:cubicBezTo>
                <a:cubicBezTo>
                  <a:pt x="177" y="920"/>
                  <a:pt x="173" y="909"/>
                  <a:pt x="164" y="900"/>
                </a:cubicBezTo>
                <a:cubicBezTo>
                  <a:pt x="155" y="892"/>
                  <a:pt x="145" y="887"/>
                  <a:pt x="133" y="887"/>
                </a:cubicBezTo>
                <a:cubicBezTo>
                  <a:pt x="121" y="887"/>
                  <a:pt x="110" y="892"/>
                  <a:pt x="102" y="900"/>
                </a:cubicBezTo>
                <a:cubicBezTo>
                  <a:pt x="93" y="909"/>
                  <a:pt x="89" y="920"/>
                  <a:pt x="89" y="932"/>
                </a:cubicBezTo>
                <a:cubicBezTo>
                  <a:pt x="89" y="944"/>
                  <a:pt x="93" y="954"/>
                  <a:pt x="102" y="963"/>
                </a:cubicBezTo>
                <a:cubicBezTo>
                  <a:pt x="110" y="972"/>
                  <a:pt x="121" y="976"/>
                  <a:pt x="133" y="976"/>
                </a:cubicBezTo>
                <a:cubicBezTo>
                  <a:pt x="145" y="976"/>
                  <a:pt x="155" y="972"/>
                  <a:pt x="164" y="963"/>
                </a:cubicBezTo>
                <a:close/>
                <a:moveTo>
                  <a:pt x="975" y="533"/>
                </a:moveTo>
                <a:cubicBezTo>
                  <a:pt x="975" y="509"/>
                  <a:pt x="966" y="488"/>
                  <a:pt x="948" y="470"/>
                </a:cubicBezTo>
                <a:cubicBezTo>
                  <a:pt x="930" y="453"/>
                  <a:pt x="910" y="444"/>
                  <a:pt x="887" y="444"/>
                </a:cubicBezTo>
                <a:lnTo>
                  <a:pt x="643" y="444"/>
                </a:lnTo>
                <a:cubicBezTo>
                  <a:pt x="643" y="417"/>
                  <a:pt x="654" y="380"/>
                  <a:pt x="676" y="333"/>
                </a:cubicBezTo>
                <a:cubicBezTo>
                  <a:pt x="698" y="286"/>
                  <a:pt x="709" y="249"/>
                  <a:pt x="709" y="222"/>
                </a:cubicBezTo>
                <a:cubicBezTo>
                  <a:pt x="709" y="177"/>
                  <a:pt x="702" y="143"/>
                  <a:pt x="687" y="122"/>
                </a:cubicBezTo>
                <a:cubicBezTo>
                  <a:pt x="672" y="100"/>
                  <a:pt x="643" y="89"/>
                  <a:pt x="599" y="89"/>
                </a:cubicBezTo>
                <a:cubicBezTo>
                  <a:pt x="586" y="101"/>
                  <a:pt x="578" y="121"/>
                  <a:pt x="572" y="148"/>
                </a:cubicBezTo>
                <a:cubicBezTo>
                  <a:pt x="567" y="175"/>
                  <a:pt x="560" y="204"/>
                  <a:pt x="551" y="235"/>
                </a:cubicBezTo>
                <a:cubicBezTo>
                  <a:pt x="542" y="266"/>
                  <a:pt x="529" y="291"/>
                  <a:pt x="510" y="311"/>
                </a:cubicBezTo>
                <a:cubicBezTo>
                  <a:pt x="500" y="321"/>
                  <a:pt x="482" y="342"/>
                  <a:pt x="456" y="374"/>
                </a:cubicBezTo>
                <a:cubicBezTo>
                  <a:pt x="455" y="376"/>
                  <a:pt x="449" y="383"/>
                  <a:pt x="441" y="395"/>
                </a:cubicBezTo>
                <a:cubicBezTo>
                  <a:pt x="432" y="406"/>
                  <a:pt x="424" y="416"/>
                  <a:pt x="419" y="423"/>
                </a:cubicBezTo>
                <a:cubicBezTo>
                  <a:pt x="413" y="430"/>
                  <a:pt x="405" y="440"/>
                  <a:pt x="395" y="452"/>
                </a:cubicBezTo>
                <a:cubicBezTo>
                  <a:pt x="385" y="465"/>
                  <a:pt x="375" y="475"/>
                  <a:pt x="367" y="483"/>
                </a:cubicBezTo>
                <a:cubicBezTo>
                  <a:pt x="359" y="491"/>
                  <a:pt x="350" y="499"/>
                  <a:pt x="340" y="508"/>
                </a:cubicBezTo>
                <a:cubicBezTo>
                  <a:pt x="331" y="516"/>
                  <a:pt x="322" y="522"/>
                  <a:pt x="313" y="526"/>
                </a:cubicBezTo>
                <a:cubicBezTo>
                  <a:pt x="304" y="530"/>
                  <a:pt x="295" y="532"/>
                  <a:pt x="288" y="532"/>
                </a:cubicBezTo>
                <a:lnTo>
                  <a:pt x="266" y="532"/>
                </a:lnTo>
                <a:lnTo>
                  <a:pt x="266" y="976"/>
                </a:lnTo>
                <a:lnTo>
                  <a:pt x="288" y="976"/>
                </a:lnTo>
                <a:cubicBezTo>
                  <a:pt x="294" y="976"/>
                  <a:pt x="301" y="977"/>
                  <a:pt x="310" y="978"/>
                </a:cubicBezTo>
                <a:cubicBezTo>
                  <a:pt x="318" y="979"/>
                  <a:pt x="326" y="981"/>
                  <a:pt x="333" y="983"/>
                </a:cubicBezTo>
                <a:cubicBezTo>
                  <a:pt x="339" y="984"/>
                  <a:pt x="348" y="987"/>
                  <a:pt x="359" y="990"/>
                </a:cubicBezTo>
                <a:cubicBezTo>
                  <a:pt x="370" y="994"/>
                  <a:pt x="378" y="996"/>
                  <a:pt x="383" y="998"/>
                </a:cubicBezTo>
                <a:cubicBezTo>
                  <a:pt x="389" y="1000"/>
                  <a:pt x="397" y="1003"/>
                  <a:pt x="408" y="1007"/>
                </a:cubicBezTo>
                <a:cubicBezTo>
                  <a:pt x="419" y="1011"/>
                  <a:pt x="426" y="1013"/>
                  <a:pt x="428" y="1014"/>
                </a:cubicBezTo>
                <a:cubicBezTo>
                  <a:pt x="526" y="1048"/>
                  <a:pt x="605" y="1065"/>
                  <a:pt x="665" y="1065"/>
                </a:cubicBezTo>
                <a:lnTo>
                  <a:pt x="749" y="1065"/>
                </a:lnTo>
                <a:cubicBezTo>
                  <a:pt x="838" y="1065"/>
                  <a:pt x="882" y="1026"/>
                  <a:pt x="882" y="949"/>
                </a:cubicBezTo>
                <a:cubicBezTo>
                  <a:pt x="882" y="937"/>
                  <a:pt x="881" y="924"/>
                  <a:pt x="878" y="910"/>
                </a:cubicBezTo>
                <a:cubicBezTo>
                  <a:pt x="892" y="903"/>
                  <a:pt x="903" y="891"/>
                  <a:pt x="911" y="874"/>
                </a:cubicBezTo>
                <a:cubicBezTo>
                  <a:pt x="919" y="857"/>
                  <a:pt x="924" y="840"/>
                  <a:pt x="924" y="823"/>
                </a:cubicBezTo>
                <a:cubicBezTo>
                  <a:pt x="924" y="806"/>
                  <a:pt x="919" y="790"/>
                  <a:pt x="911" y="775"/>
                </a:cubicBezTo>
                <a:cubicBezTo>
                  <a:pt x="936" y="752"/>
                  <a:pt x="948" y="724"/>
                  <a:pt x="948" y="693"/>
                </a:cubicBezTo>
                <a:cubicBezTo>
                  <a:pt x="948" y="681"/>
                  <a:pt x="945" y="668"/>
                  <a:pt x="941" y="654"/>
                </a:cubicBezTo>
                <a:cubicBezTo>
                  <a:pt x="936" y="640"/>
                  <a:pt x="931" y="629"/>
                  <a:pt x="924" y="621"/>
                </a:cubicBezTo>
                <a:cubicBezTo>
                  <a:pt x="938" y="621"/>
                  <a:pt x="951" y="610"/>
                  <a:pt x="961" y="589"/>
                </a:cubicBezTo>
                <a:cubicBezTo>
                  <a:pt x="971" y="567"/>
                  <a:pt x="975" y="549"/>
                  <a:pt x="975" y="53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9" name="Freeform 128">
            <a:extLst>
              <a:ext uri="{FF2B5EF4-FFF2-40B4-BE49-F238E27FC236}">
                <a16:creationId xmlns:a16="http://schemas.microsoft.com/office/drawing/2014/main" id="{54F93C92-4628-3EB0-7D1B-2BD075737EF7}"/>
              </a:ext>
            </a:extLst>
          </p:cNvPr>
          <p:cNvSpPr>
            <a:spLocks noChangeArrowheads="1"/>
          </p:cNvSpPr>
          <p:nvPr/>
        </p:nvSpPr>
        <p:spPr bwMode="auto">
          <a:xfrm>
            <a:off x="15026481" y="3981450"/>
            <a:ext cx="384175" cy="415925"/>
          </a:xfrm>
          <a:custGeom>
            <a:avLst/>
            <a:gdLst>
              <a:gd name="T0" fmla="*/ 364714 w 1066"/>
              <a:gd name="T1" fmla="*/ 268874 h 1154"/>
              <a:gd name="T2" fmla="*/ 275698 w 1066"/>
              <a:gd name="T3" fmla="*/ 287615 h 1154"/>
              <a:gd name="T4" fmla="*/ 278941 w 1066"/>
              <a:gd name="T5" fmla="*/ 382045 h 1154"/>
              <a:gd name="T6" fmla="*/ 215873 w 1066"/>
              <a:gd name="T7" fmla="*/ 415565 h 1154"/>
              <a:gd name="T8" fmla="*/ 179834 w 1066"/>
              <a:gd name="T9" fmla="*/ 386010 h 1154"/>
              <a:gd name="T10" fmla="*/ 169023 w 1066"/>
              <a:gd name="T11" fmla="*/ 342039 h 1154"/>
              <a:gd name="T12" fmla="*/ 134786 w 1066"/>
              <a:gd name="T13" fmla="*/ 294463 h 1154"/>
              <a:gd name="T14" fmla="*/ 32075 w 1066"/>
              <a:gd name="T15" fmla="*/ 255898 h 1154"/>
              <a:gd name="T16" fmla="*/ 0 w 1066"/>
              <a:gd name="T17" fmla="*/ 223821 h 1154"/>
              <a:gd name="T18" fmla="*/ 9370 w 1066"/>
              <a:gd name="T19" fmla="*/ 41448 h 1154"/>
              <a:gd name="T20" fmla="*/ 103792 w 1066"/>
              <a:gd name="T21" fmla="*/ 32077 h 1154"/>
              <a:gd name="T22" fmla="*/ 194250 w 1066"/>
              <a:gd name="T23" fmla="*/ 5406 h 1154"/>
              <a:gd name="T24" fmla="*/ 272094 w 1066"/>
              <a:gd name="T25" fmla="*/ 0 h 1154"/>
              <a:gd name="T26" fmla="*/ 349938 w 1066"/>
              <a:gd name="T27" fmla="*/ 73526 h 1154"/>
              <a:gd name="T28" fmla="*/ 365074 w 1066"/>
              <a:gd name="T29" fmla="*/ 119299 h 1154"/>
              <a:gd name="T30" fmla="*/ 373724 w 1066"/>
              <a:gd name="T31" fmla="*/ 166154 h 1154"/>
              <a:gd name="T32" fmla="*/ 383815 w 1066"/>
              <a:gd name="T33" fmla="*/ 224181 h 1154"/>
              <a:gd name="T34" fmla="*/ 64149 w 1066"/>
              <a:gd name="T35" fmla="*/ 80013 h 1154"/>
              <a:gd name="T36" fmla="*/ 47932 w 1066"/>
              <a:gd name="T37" fmla="*/ 63794 h 1154"/>
              <a:gd name="T38" fmla="*/ 32075 w 1066"/>
              <a:gd name="T39" fmla="*/ 80013 h 1154"/>
              <a:gd name="T40" fmla="*/ 47932 w 1066"/>
              <a:gd name="T41" fmla="*/ 95872 h 1154"/>
              <a:gd name="T42" fmla="*/ 351740 w 1066"/>
              <a:gd name="T43" fmla="*/ 223821 h 1154"/>
              <a:gd name="T44" fmla="*/ 333000 w 1066"/>
              <a:gd name="T45" fmla="*/ 191744 h 1154"/>
              <a:gd name="T46" fmla="*/ 341649 w 1066"/>
              <a:gd name="T47" fmla="*/ 166154 h 1154"/>
              <a:gd name="T48" fmla="*/ 333000 w 1066"/>
              <a:gd name="T49" fmla="*/ 119299 h 1154"/>
              <a:gd name="T50" fmla="*/ 316782 w 1066"/>
              <a:gd name="T51" fmla="*/ 87582 h 1154"/>
              <a:gd name="T52" fmla="*/ 305610 w 1066"/>
              <a:gd name="T53" fmla="*/ 42169 h 1154"/>
              <a:gd name="T54" fmla="*/ 239659 w 1066"/>
              <a:gd name="T55" fmla="*/ 32077 h 1154"/>
              <a:gd name="T56" fmla="*/ 147039 w 1066"/>
              <a:gd name="T57" fmla="*/ 52982 h 1154"/>
              <a:gd name="T58" fmla="*/ 129740 w 1066"/>
              <a:gd name="T59" fmla="*/ 58749 h 1154"/>
              <a:gd name="T60" fmla="*/ 111721 w 1066"/>
              <a:gd name="T61" fmla="*/ 63074 h 1154"/>
              <a:gd name="T62" fmla="*/ 95864 w 1066"/>
              <a:gd name="T63" fmla="*/ 63794 h 1154"/>
              <a:gd name="T64" fmla="*/ 103792 w 1066"/>
              <a:gd name="T65" fmla="*/ 223821 h 1154"/>
              <a:gd name="T66" fmla="*/ 122893 w 1066"/>
              <a:gd name="T67" fmla="*/ 232831 h 1154"/>
              <a:gd name="T68" fmla="*/ 142354 w 1066"/>
              <a:gd name="T69" fmla="*/ 252655 h 1154"/>
              <a:gd name="T70" fmla="*/ 158932 w 1066"/>
              <a:gd name="T71" fmla="*/ 273559 h 1154"/>
              <a:gd name="T72" fmla="*/ 183799 w 1066"/>
              <a:gd name="T73" fmla="*/ 303834 h 1154"/>
              <a:gd name="T74" fmla="*/ 206503 w 1066"/>
              <a:gd name="T75" fmla="*/ 362222 h 1154"/>
              <a:gd name="T76" fmla="*/ 247948 w 1066"/>
              <a:gd name="T77" fmla="*/ 371954 h 1154"/>
              <a:gd name="T78" fmla="*/ 243623 w 1066"/>
              <a:gd name="T79" fmla="*/ 295545 h 1154"/>
              <a:gd name="T80" fmla="*/ 319665 w 1066"/>
              <a:gd name="T81" fmla="*/ 255898 h 1154"/>
              <a:gd name="T82" fmla="*/ 351740 w 1066"/>
              <a:gd name="T83" fmla="*/ 223821 h 11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66" h="1154">
                <a:moveTo>
                  <a:pt x="1065" y="622"/>
                </a:moveTo>
                <a:cubicBezTo>
                  <a:pt x="1065" y="669"/>
                  <a:pt x="1047" y="711"/>
                  <a:pt x="1012" y="746"/>
                </a:cubicBezTo>
                <a:cubicBezTo>
                  <a:pt x="977" y="781"/>
                  <a:pt x="935" y="798"/>
                  <a:pt x="887" y="798"/>
                </a:cubicBezTo>
                <a:lnTo>
                  <a:pt x="765" y="798"/>
                </a:lnTo>
                <a:cubicBezTo>
                  <a:pt x="787" y="844"/>
                  <a:pt x="799" y="888"/>
                  <a:pt x="799" y="931"/>
                </a:cubicBezTo>
                <a:cubicBezTo>
                  <a:pt x="799" y="986"/>
                  <a:pt x="790" y="1029"/>
                  <a:pt x="774" y="1060"/>
                </a:cubicBezTo>
                <a:cubicBezTo>
                  <a:pt x="758" y="1092"/>
                  <a:pt x="735" y="1116"/>
                  <a:pt x="704" y="1131"/>
                </a:cubicBezTo>
                <a:cubicBezTo>
                  <a:pt x="673" y="1146"/>
                  <a:pt x="638" y="1153"/>
                  <a:pt x="599" y="1153"/>
                </a:cubicBezTo>
                <a:cubicBezTo>
                  <a:pt x="575" y="1153"/>
                  <a:pt x="555" y="1145"/>
                  <a:pt x="537" y="1127"/>
                </a:cubicBezTo>
                <a:cubicBezTo>
                  <a:pt x="521" y="1112"/>
                  <a:pt x="508" y="1093"/>
                  <a:pt x="499" y="1071"/>
                </a:cubicBezTo>
                <a:cubicBezTo>
                  <a:pt x="490" y="1048"/>
                  <a:pt x="484" y="1027"/>
                  <a:pt x="482" y="1008"/>
                </a:cubicBezTo>
                <a:cubicBezTo>
                  <a:pt x="479" y="989"/>
                  <a:pt x="475" y="969"/>
                  <a:pt x="469" y="949"/>
                </a:cubicBezTo>
                <a:cubicBezTo>
                  <a:pt x="464" y="929"/>
                  <a:pt x="457" y="915"/>
                  <a:pt x="448" y="905"/>
                </a:cubicBezTo>
                <a:cubicBezTo>
                  <a:pt x="426" y="882"/>
                  <a:pt x="401" y="853"/>
                  <a:pt x="374" y="817"/>
                </a:cubicBezTo>
                <a:cubicBezTo>
                  <a:pt x="327" y="756"/>
                  <a:pt x="295" y="721"/>
                  <a:pt x="279" y="710"/>
                </a:cubicBezTo>
                <a:lnTo>
                  <a:pt x="89" y="710"/>
                </a:lnTo>
                <a:cubicBezTo>
                  <a:pt x="64" y="710"/>
                  <a:pt x="44" y="701"/>
                  <a:pt x="26" y="684"/>
                </a:cubicBezTo>
                <a:cubicBezTo>
                  <a:pt x="9" y="666"/>
                  <a:pt x="0" y="645"/>
                  <a:pt x="0" y="621"/>
                </a:cubicBezTo>
                <a:lnTo>
                  <a:pt x="0" y="177"/>
                </a:lnTo>
                <a:cubicBezTo>
                  <a:pt x="0" y="153"/>
                  <a:pt x="9" y="132"/>
                  <a:pt x="26" y="115"/>
                </a:cubicBezTo>
                <a:cubicBezTo>
                  <a:pt x="44" y="97"/>
                  <a:pt x="64" y="89"/>
                  <a:pt x="89" y="89"/>
                </a:cubicBezTo>
                <a:lnTo>
                  <a:pt x="288" y="89"/>
                </a:lnTo>
                <a:cubicBezTo>
                  <a:pt x="299" y="89"/>
                  <a:pt x="331" y="80"/>
                  <a:pt x="384" y="61"/>
                </a:cubicBezTo>
                <a:cubicBezTo>
                  <a:pt x="443" y="41"/>
                  <a:pt x="495" y="25"/>
                  <a:pt x="539" y="15"/>
                </a:cubicBezTo>
                <a:cubicBezTo>
                  <a:pt x="583" y="5"/>
                  <a:pt x="629" y="0"/>
                  <a:pt x="677" y="0"/>
                </a:cubicBezTo>
                <a:lnTo>
                  <a:pt x="755" y="0"/>
                </a:lnTo>
                <a:cubicBezTo>
                  <a:pt x="820" y="0"/>
                  <a:pt x="872" y="18"/>
                  <a:pt x="912" y="55"/>
                </a:cubicBezTo>
                <a:cubicBezTo>
                  <a:pt x="952" y="91"/>
                  <a:pt x="972" y="141"/>
                  <a:pt x="971" y="204"/>
                </a:cubicBezTo>
                <a:lnTo>
                  <a:pt x="971" y="208"/>
                </a:lnTo>
                <a:cubicBezTo>
                  <a:pt x="999" y="244"/>
                  <a:pt x="1013" y="285"/>
                  <a:pt x="1013" y="331"/>
                </a:cubicBezTo>
                <a:cubicBezTo>
                  <a:pt x="1013" y="341"/>
                  <a:pt x="1012" y="351"/>
                  <a:pt x="1011" y="361"/>
                </a:cubicBezTo>
                <a:cubicBezTo>
                  <a:pt x="1028" y="392"/>
                  <a:pt x="1037" y="425"/>
                  <a:pt x="1037" y="461"/>
                </a:cubicBezTo>
                <a:cubicBezTo>
                  <a:pt x="1037" y="477"/>
                  <a:pt x="1035" y="493"/>
                  <a:pt x="1031" y="509"/>
                </a:cubicBezTo>
                <a:cubicBezTo>
                  <a:pt x="1053" y="543"/>
                  <a:pt x="1065" y="581"/>
                  <a:pt x="1065" y="622"/>
                </a:cubicBezTo>
                <a:close/>
                <a:moveTo>
                  <a:pt x="164" y="253"/>
                </a:moveTo>
                <a:cubicBezTo>
                  <a:pt x="173" y="244"/>
                  <a:pt x="178" y="234"/>
                  <a:pt x="178" y="222"/>
                </a:cubicBezTo>
                <a:cubicBezTo>
                  <a:pt x="178" y="210"/>
                  <a:pt x="173" y="199"/>
                  <a:pt x="164" y="191"/>
                </a:cubicBezTo>
                <a:cubicBezTo>
                  <a:pt x="156" y="182"/>
                  <a:pt x="145" y="177"/>
                  <a:pt x="133" y="177"/>
                </a:cubicBezTo>
                <a:cubicBezTo>
                  <a:pt x="121" y="177"/>
                  <a:pt x="111" y="182"/>
                  <a:pt x="102" y="191"/>
                </a:cubicBezTo>
                <a:cubicBezTo>
                  <a:pt x="93" y="199"/>
                  <a:pt x="89" y="210"/>
                  <a:pt x="89" y="222"/>
                </a:cubicBezTo>
                <a:cubicBezTo>
                  <a:pt x="89" y="234"/>
                  <a:pt x="93" y="244"/>
                  <a:pt x="102" y="253"/>
                </a:cubicBezTo>
                <a:cubicBezTo>
                  <a:pt x="111" y="262"/>
                  <a:pt x="121" y="266"/>
                  <a:pt x="133" y="266"/>
                </a:cubicBezTo>
                <a:cubicBezTo>
                  <a:pt x="145" y="266"/>
                  <a:pt x="156" y="262"/>
                  <a:pt x="164" y="253"/>
                </a:cubicBezTo>
                <a:close/>
                <a:moveTo>
                  <a:pt x="976" y="621"/>
                </a:moveTo>
                <a:cubicBezTo>
                  <a:pt x="976" y="605"/>
                  <a:pt x="971" y="586"/>
                  <a:pt x="961" y="565"/>
                </a:cubicBezTo>
                <a:cubicBezTo>
                  <a:pt x="951" y="544"/>
                  <a:pt x="939" y="533"/>
                  <a:pt x="924" y="532"/>
                </a:cubicBezTo>
                <a:cubicBezTo>
                  <a:pt x="931" y="524"/>
                  <a:pt x="937" y="513"/>
                  <a:pt x="941" y="499"/>
                </a:cubicBezTo>
                <a:cubicBezTo>
                  <a:pt x="946" y="485"/>
                  <a:pt x="948" y="472"/>
                  <a:pt x="948" y="461"/>
                </a:cubicBezTo>
                <a:cubicBezTo>
                  <a:pt x="948" y="429"/>
                  <a:pt x="936" y="401"/>
                  <a:pt x="911" y="378"/>
                </a:cubicBezTo>
                <a:cubicBezTo>
                  <a:pt x="920" y="364"/>
                  <a:pt x="924" y="348"/>
                  <a:pt x="924" y="331"/>
                </a:cubicBezTo>
                <a:cubicBezTo>
                  <a:pt x="924" y="314"/>
                  <a:pt x="920" y="297"/>
                  <a:pt x="912" y="280"/>
                </a:cubicBezTo>
                <a:cubicBezTo>
                  <a:pt x="904" y="263"/>
                  <a:pt x="893" y="251"/>
                  <a:pt x="879" y="243"/>
                </a:cubicBezTo>
                <a:cubicBezTo>
                  <a:pt x="881" y="229"/>
                  <a:pt x="882" y="216"/>
                  <a:pt x="882" y="204"/>
                </a:cubicBezTo>
                <a:cubicBezTo>
                  <a:pt x="882" y="165"/>
                  <a:pt x="871" y="136"/>
                  <a:pt x="848" y="117"/>
                </a:cubicBezTo>
                <a:cubicBezTo>
                  <a:pt x="826" y="98"/>
                  <a:pt x="794" y="89"/>
                  <a:pt x="754" y="89"/>
                </a:cubicBezTo>
                <a:lnTo>
                  <a:pt x="665" y="89"/>
                </a:lnTo>
                <a:cubicBezTo>
                  <a:pt x="605" y="89"/>
                  <a:pt x="526" y="106"/>
                  <a:pt x="428" y="139"/>
                </a:cubicBezTo>
                <a:cubicBezTo>
                  <a:pt x="426" y="140"/>
                  <a:pt x="419" y="143"/>
                  <a:pt x="408" y="147"/>
                </a:cubicBezTo>
                <a:cubicBezTo>
                  <a:pt x="397" y="150"/>
                  <a:pt x="389" y="153"/>
                  <a:pt x="384" y="155"/>
                </a:cubicBezTo>
                <a:cubicBezTo>
                  <a:pt x="378" y="157"/>
                  <a:pt x="370" y="160"/>
                  <a:pt x="360" y="163"/>
                </a:cubicBezTo>
                <a:cubicBezTo>
                  <a:pt x="349" y="167"/>
                  <a:pt x="340" y="169"/>
                  <a:pt x="333" y="171"/>
                </a:cubicBezTo>
                <a:cubicBezTo>
                  <a:pt x="326" y="172"/>
                  <a:pt x="319" y="173"/>
                  <a:pt x="310" y="175"/>
                </a:cubicBezTo>
                <a:cubicBezTo>
                  <a:pt x="302" y="176"/>
                  <a:pt x="294" y="177"/>
                  <a:pt x="288" y="177"/>
                </a:cubicBezTo>
                <a:lnTo>
                  <a:pt x="266" y="177"/>
                </a:lnTo>
                <a:lnTo>
                  <a:pt x="266" y="621"/>
                </a:lnTo>
                <a:lnTo>
                  <a:pt x="288" y="621"/>
                </a:lnTo>
                <a:cubicBezTo>
                  <a:pt x="296" y="621"/>
                  <a:pt x="304" y="623"/>
                  <a:pt x="313" y="627"/>
                </a:cubicBezTo>
                <a:cubicBezTo>
                  <a:pt x="322" y="631"/>
                  <a:pt x="331" y="638"/>
                  <a:pt x="341" y="646"/>
                </a:cubicBezTo>
                <a:cubicBezTo>
                  <a:pt x="350" y="654"/>
                  <a:pt x="359" y="662"/>
                  <a:pt x="367" y="670"/>
                </a:cubicBezTo>
                <a:cubicBezTo>
                  <a:pt x="376" y="679"/>
                  <a:pt x="385" y="689"/>
                  <a:pt x="395" y="701"/>
                </a:cubicBezTo>
                <a:cubicBezTo>
                  <a:pt x="405" y="713"/>
                  <a:pt x="413" y="723"/>
                  <a:pt x="419" y="730"/>
                </a:cubicBezTo>
                <a:cubicBezTo>
                  <a:pt x="425" y="738"/>
                  <a:pt x="432" y="747"/>
                  <a:pt x="441" y="759"/>
                </a:cubicBezTo>
                <a:cubicBezTo>
                  <a:pt x="450" y="770"/>
                  <a:pt x="455" y="777"/>
                  <a:pt x="457" y="780"/>
                </a:cubicBezTo>
                <a:cubicBezTo>
                  <a:pt x="482" y="811"/>
                  <a:pt x="500" y="832"/>
                  <a:pt x="510" y="843"/>
                </a:cubicBezTo>
                <a:cubicBezTo>
                  <a:pt x="529" y="862"/>
                  <a:pt x="543" y="888"/>
                  <a:pt x="551" y="918"/>
                </a:cubicBezTo>
                <a:cubicBezTo>
                  <a:pt x="560" y="949"/>
                  <a:pt x="568" y="977"/>
                  <a:pt x="573" y="1005"/>
                </a:cubicBezTo>
                <a:cubicBezTo>
                  <a:pt x="579" y="1032"/>
                  <a:pt x="587" y="1052"/>
                  <a:pt x="599" y="1064"/>
                </a:cubicBezTo>
                <a:cubicBezTo>
                  <a:pt x="643" y="1064"/>
                  <a:pt x="673" y="1053"/>
                  <a:pt x="688" y="1032"/>
                </a:cubicBezTo>
                <a:cubicBezTo>
                  <a:pt x="702" y="1010"/>
                  <a:pt x="710" y="977"/>
                  <a:pt x="710" y="931"/>
                </a:cubicBezTo>
                <a:cubicBezTo>
                  <a:pt x="710" y="904"/>
                  <a:pt x="699" y="867"/>
                  <a:pt x="676" y="820"/>
                </a:cubicBezTo>
                <a:cubicBezTo>
                  <a:pt x="654" y="773"/>
                  <a:pt x="643" y="736"/>
                  <a:pt x="643" y="710"/>
                </a:cubicBezTo>
                <a:lnTo>
                  <a:pt x="887" y="710"/>
                </a:lnTo>
                <a:cubicBezTo>
                  <a:pt x="910" y="710"/>
                  <a:pt x="931" y="701"/>
                  <a:pt x="949" y="683"/>
                </a:cubicBezTo>
                <a:cubicBezTo>
                  <a:pt x="967" y="665"/>
                  <a:pt x="976" y="644"/>
                  <a:pt x="976" y="6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0" name="Freeform 129">
            <a:extLst>
              <a:ext uri="{FF2B5EF4-FFF2-40B4-BE49-F238E27FC236}">
                <a16:creationId xmlns:a16="http://schemas.microsoft.com/office/drawing/2014/main" id="{8BD6420E-DF07-7EE2-7A0B-36B40F17CED5}"/>
              </a:ext>
            </a:extLst>
          </p:cNvPr>
          <p:cNvSpPr>
            <a:spLocks noChangeArrowheads="1"/>
          </p:cNvSpPr>
          <p:nvPr/>
        </p:nvSpPr>
        <p:spPr bwMode="auto">
          <a:xfrm>
            <a:off x="15690056" y="3957637"/>
            <a:ext cx="207963" cy="395288"/>
          </a:xfrm>
          <a:custGeom>
            <a:avLst/>
            <a:gdLst>
              <a:gd name="T0" fmla="*/ 207603 w 577"/>
              <a:gd name="T1" fmla="*/ 0 h 1100"/>
              <a:gd name="T2" fmla="*/ 207603 w 577"/>
              <a:gd name="T3" fmla="*/ 333120 h 1100"/>
              <a:gd name="T4" fmla="*/ 95512 w 577"/>
              <a:gd name="T5" fmla="*/ 392054 h 1100"/>
              <a:gd name="T6" fmla="*/ 85420 w 577"/>
              <a:gd name="T7" fmla="*/ 394929 h 1100"/>
              <a:gd name="T8" fmla="*/ 77851 w 577"/>
              <a:gd name="T9" fmla="*/ 391335 h 1100"/>
              <a:gd name="T10" fmla="*/ 74968 w 577"/>
              <a:gd name="T11" fmla="*/ 382711 h 1100"/>
              <a:gd name="T12" fmla="*/ 75688 w 577"/>
              <a:gd name="T13" fmla="*/ 377680 h 1100"/>
              <a:gd name="T14" fmla="*/ 96953 w 577"/>
              <a:gd name="T15" fmla="*/ 252984 h 1100"/>
              <a:gd name="T16" fmla="*/ 6127 w 577"/>
              <a:gd name="T17" fmla="*/ 164943 h 1100"/>
              <a:gd name="T18" fmla="*/ 0 w 577"/>
              <a:gd name="T19" fmla="*/ 153084 h 1100"/>
              <a:gd name="T20" fmla="*/ 13696 w 577"/>
              <a:gd name="T21" fmla="*/ 141585 h 1100"/>
              <a:gd name="T22" fmla="*/ 139123 w 577"/>
              <a:gd name="T23" fmla="*/ 123258 h 1100"/>
              <a:gd name="T24" fmla="*/ 195348 w 577"/>
              <a:gd name="T25" fmla="*/ 10062 h 1100"/>
              <a:gd name="T26" fmla="*/ 207603 w 577"/>
              <a:gd name="T27" fmla="*/ 0 h 11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77" h="1100">
                <a:moveTo>
                  <a:pt x="576" y="0"/>
                </a:moveTo>
                <a:lnTo>
                  <a:pt x="576" y="927"/>
                </a:lnTo>
                <a:lnTo>
                  <a:pt x="265" y="1091"/>
                </a:lnTo>
                <a:cubicBezTo>
                  <a:pt x="255" y="1096"/>
                  <a:pt x="246" y="1099"/>
                  <a:pt x="237" y="1099"/>
                </a:cubicBezTo>
                <a:cubicBezTo>
                  <a:pt x="228" y="1099"/>
                  <a:pt x="220" y="1096"/>
                  <a:pt x="216" y="1089"/>
                </a:cubicBezTo>
                <a:cubicBezTo>
                  <a:pt x="211" y="1082"/>
                  <a:pt x="208" y="1074"/>
                  <a:pt x="208" y="1065"/>
                </a:cubicBezTo>
                <a:cubicBezTo>
                  <a:pt x="208" y="1062"/>
                  <a:pt x="209" y="1057"/>
                  <a:pt x="210" y="1051"/>
                </a:cubicBezTo>
                <a:lnTo>
                  <a:pt x="269" y="704"/>
                </a:lnTo>
                <a:lnTo>
                  <a:pt x="17" y="459"/>
                </a:lnTo>
                <a:cubicBezTo>
                  <a:pt x="5" y="446"/>
                  <a:pt x="0" y="435"/>
                  <a:pt x="0" y="426"/>
                </a:cubicBezTo>
                <a:cubicBezTo>
                  <a:pt x="0" y="409"/>
                  <a:pt x="13" y="398"/>
                  <a:pt x="38" y="394"/>
                </a:cubicBezTo>
                <a:lnTo>
                  <a:pt x="386" y="343"/>
                </a:lnTo>
                <a:lnTo>
                  <a:pt x="542" y="28"/>
                </a:lnTo>
                <a:cubicBezTo>
                  <a:pt x="551" y="9"/>
                  <a:pt x="562" y="0"/>
                  <a:pt x="576" y="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1" name="Freeform 130">
            <a:extLst>
              <a:ext uri="{FF2B5EF4-FFF2-40B4-BE49-F238E27FC236}">
                <a16:creationId xmlns:a16="http://schemas.microsoft.com/office/drawing/2014/main" id="{CC30068E-B245-841E-0CB6-E91F2AE55C30}"/>
              </a:ext>
            </a:extLst>
          </p:cNvPr>
          <p:cNvSpPr>
            <a:spLocks noChangeArrowheads="1"/>
          </p:cNvSpPr>
          <p:nvPr/>
        </p:nvSpPr>
        <p:spPr bwMode="auto">
          <a:xfrm>
            <a:off x="16194881" y="3981450"/>
            <a:ext cx="447675" cy="384175"/>
          </a:xfrm>
          <a:custGeom>
            <a:avLst/>
            <a:gdLst>
              <a:gd name="T0" fmla="*/ 447315 w 1243"/>
              <a:gd name="T1" fmla="*/ 116876 h 1065"/>
              <a:gd name="T2" fmla="*/ 390050 w 1243"/>
              <a:gd name="T3" fmla="*/ 229423 h 1065"/>
              <a:gd name="T4" fmla="*/ 234462 w 1243"/>
              <a:gd name="T5" fmla="*/ 379486 h 1065"/>
              <a:gd name="T6" fmla="*/ 223657 w 1243"/>
              <a:gd name="T7" fmla="*/ 383814 h 1065"/>
              <a:gd name="T8" fmla="*/ 212493 w 1243"/>
              <a:gd name="T9" fmla="*/ 379486 h 1065"/>
              <a:gd name="T10" fmla="*/ 56905 w 1243"/>
              <a:gd name="T11" fmla="*/ 229062 h 1065"/>
              <a:gd name="T12" fmla="*/ 50062 w 1243"/>
              <a:gd name="T13" fmla="*/ 222569 h 1065"/>
              <a:gd name="T14" fmla="*/ 36016 w 1243"/>
              <a:gd name="T15" fmla="*/ 205976 h 1065"/>
              <a:gd name="T16" fmla="*/ 19088 w 1243"/>
              <a:gd name="T17" fmla="*/ 181807 h 1065"/>
              <a:gd name="T18" fmla="*/ 5763 w 1243"/>
              <a:gd name="T19" fmla="*/ 151506 h 1065"/>
              <a:gd name="T20" fmla="*/ 0 w 1243"/>
              <a:gd name="T21" fmla="*/ 116876 h 1065"/>
              <a:gd name="T22" fmla="*/ 31694 w 1243"/>
              <a:gd name="T23" fmla="*/ 31023 h 1065"/>
              <a:gd name="T24" fmla="*/ 119212 w 1243"/>
              <a:gd name="T25" fmla="*/ 0 h 1065"/>
              <a:gd name="T26" fmla="*/ 150906 w 1243"/>
              <a:gd name="T27" fmla="*/ 5411 h 1065"/>
              <a:gd name="T28" fmla="*/ 180799 w 1243"/>
              <a:gd name="T29" fmla="*/ 19840 h 1065"/>
              <a:gd name="T30" fmla="*/ 204569 w 1243"/>
              <a:gd name="T31" fmla="*/ 37155 h 1065"/>
              <a:gd name="T32" fmla="*/ 223657 w 1243"/>
              <a:gd name="T33" fmla="*/ 54109 h 1065"/>
              <a:gd name="T34" fmla="*/ 242386 w 1243"/>
              <a:gd name="T35" fmla="*/ 37155 h 1065"/>
              <a:gd name="T36" fmla="*/ 266516 w 1243"/>
              <a:gd name="T37" fmla="*/ 19840 h 1065"/>
              <a:gd name="T38" fmla="*/ 296409 w 1243"/>
              <a:gd name="T39" fmla="*/ 5411 h 1065"/>
              <a:gd name="T40" fmla="*/ 327743 w 1243"/>
              <a:gd name="T41" fmla="*/ 0 h 1065"/>
              <a:gd name="T42" fmla="*/ 415621 w 1243"/>
              <a:gd name="T43" fmla="*/ 31023 h 1065"/>
              <a:gd name="T44" fmla="*/ 447315 w 1243"/>
              <a:gd name="T45" fmla="*/ 116876 h 1065"/>
              <a:gd name="T46" fmla="*/ 415261 w 1243"/>
              <a:gd name="T47" fmla="*/ 116876 h 1065"/>
              <a:gd name="T48" fmla="*/ 409859 w 1243"/>
              <a:gd name="T49" fmla="*/ 81164 h 1065"/>
              <a:gd name="T50" fmla="*/ 396173 w 1243"/>
              <a:gd name="T51" fmla="*/ 56634 h 1065"/>
              <a:gd name="T52" fmla="*/ 375644 w 1243"/>
              <a:gd name="T53" fmla="*/ 41844 h 1065"/>
              <a:gd name="T54" fmla="*/ 352233 w 1243"/>
              <a:gd name="T55" fmla="*/ 33908 h 1065"/>
              <a:gd name="T56" fmla="*/ 327743 w 1243"/>
              <a:gd name="T57" fmla="*/ 32105 h 1065"/>
              <a:gd name="T58" fmla="*/ 300011 w 1243"/>
              <a:gd name="T59" fmla="*/ 38237 h 1065"/>
              <a:gd name="T60" fmla="*/ 272279 w 1243"/>
              <a:gd name="T61" fmla="*/ 54470 h 1065"/>
              <a:gd name="T62" fmla="*/ 250669 w 1243"/>
              <a:gd name="T63" fmla="*/ 72506 h 1065"/>
              <a:gd name="T64" fmla="*/ 235903 w 1243"/>
              <a:gd name="T65" fmla="*/ 87657 h 1065"/>
              <a:gd name="T66" fmla="*/ 223657 w 1243"/>
              <a:gd name="T67" fmla="*/ 93068 h 1065"/>
              <a:gd name="T68" fmla="*/ 211412 w 1243"/>
              <a:gd name="T69" fmla="*/ 87657 h 1065"/>
              <a:gd name="T70" fmla="*/ 196285 w 1243"/>
              <a:gd name="T71" fmla="*/ 72506 h 1065"/>
              <a:gd name="T72" fmla="*/ 174676 w 1243"/>
              <a:gd name="T73" fmla="*/ 54470 h 1065"/>
              <a:gd name="T74" fmla="*/ 147304 w 1243"/>
              <a:gd name="T75" fmla="*/ 38237 h 1065"/>
              <a:gd name="T76" fmla="*/ 119212 w 1243"/>
              <a:gd name="T77" fmla="*/ 32105 h 1065"/>
              <a:gd name="T78" fmla="*/ 94721 w 1243"/>
              <a:gd name="T79" fmla="*/ 33908 h 1065"/>
              <a:gd name="T80" fmla="*/ 71311 w 1243"/>
              <a:gd name="T81" fmla="*/ 41844 h 1065"/>
              <a:gd name="T82" fmla="*/ 51142 w 1243"/>
              <a:gd name="T83" fmla="*/ 56634 h 1065"/>
              <a:gd name="T84" fmla="*/ 37096 w 1243"/>
              <a:gd name="T85" fmla="*/ 81164 h 1065"/>
              <a:gd name="T86" fmla="*/ 32054 w 1243"/>
              <a:gd name="T87" fmla="*/ 116876 h 1065"/>
              <a:gd name="T88" fmla="*/ 78514 w 1243"/>
              <a:gd name="T89" fmla="*/ 205615 h 1065"/>
              <a:gd name="T90" fmla="*/ 223657 w 1243"/>
              <a:gd name="T91" fmla="*/ 345577 h 1065"/>
              <a:gd name="T92" fmla="*/ 368440 w 1243"/>
              <a:gd name="T93" fmla="*/ 205976 h 1065"/>
              <a:gd name="T94" fmla="*/ 415261 w 1243"/>
              <a:gd name="T95" fmla="*/ 116876 h 10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43" h="1065">
                <a:moveTo>
                  <a:pt x="1242" y="324"/>
                </a:moveTo>
                <a:cubicBezTo>
                  <a:pt x="1242" y="426"/>
                  <a:pt x="1189" y="530"/>
                  <a:pt x="1083" y="636"/>
                </a:cubicBezTo>
                <a:lnTo>
                  <a:pt x="651" y="1052"/>
                </a:lnTo>
                <a:cubicBezTo>
                  <a:pt x="643" y="1060"/>
                  <a:pt x="633" y="1064"/>
                  <a:pt x="621" y="1064"/>
                </a:cubicBezTo>
                <a:cubicBezTo>
                  <a:pt x="609" y="1064"/>
                  <a:pt x="599" y="1060"/>
                  <a:pt x="590" y="1052"/>
                </a:cubicBezTo>
                <a:lnTo>
                  <a:pt x="158" y="635"/>
                </a:lnTo>
                <a:cubicBezTo>
                  <a:pt x="153" y="631"/>
                  <a:pt x="147" y="625"/>
                  <a:pt x="139" y="617"/>
                </a:cubicBezTo>
                <a:cubicBezTo>
                  <a:pt x="131" y="608"/>
                  <a:pt x="118" y="593"/>
                  <a:pt x="100" y="571"/>
                </a:cubicBezTo>
                <a:cubicBezTo>
                  <a:pt x="83" y="549"/>
                  <a:pt x="67" y="527"/>
                  <a:pt x="53" y="504"/>
                </a:cubicBezTo>
                <a:cubicBezTo>
                  <a:pt x="39" y="481"/>
                  <a:pt x="27" y="453"/>
                  <a:pt x="16" y="420"/>
                </a:cubicBezTo>
                <a:cubicBezTo>
                  <a:pt x="5" y="387"/>
                  <a:pt x="0" y="355"/>
                  <a:pt x="0" y="324"/>
                </a:cubicBezTo>
                <a:cubicBezTo>
                  <a:pt x="0" y="223"/>
                  <a:pt x="29" y="143"/>
                  <a:pt x="88" y="86"/>
                </a:cubicBezTo>
                <a:cubicBezTo>
                  <a:pt x="147" y="29"/>
                  <a:pt x="228" y="0"/>
                  <a:pt x="331" y="0"/>
                </a:cubicBezTo>
                <a:cubicBezTo>
                  <a:pt x="360" y="0"/>
                  <a:pt x="389" y="5"/>
                  <a:pt x="419" y="15"/>
                </a:cubicBezTo>
                <a:cubicBezTo>
                  <a:pt x="449" y="25"/>
                  <a:pt x="476" y="38"/>
                  <a:pt x="502" y="55"/>
                </a:cubicBezTo>
                <a:cubicBezTo>
                  <a:pt x="527" y="72"/>
                  <a:pt x="550" y="88"/>
                  <a:pt x="568" y="103"/>
                </a:cubicBezTo>
                <a:cubicBezTo>
                  <a:pt x="587" y="117"/>
                  <a:pt x="604" y="133"/>
                  <a:pt x="621" y="150"/>
                </a:cubicBezTo>
                <a:cubicBezTo>
                  <a:pt x="637" y="133"/>
                  <a:pt x="655" y="117"/>
                  <a:pt x="673" y="103"/>
                </a:cubicBezTo>
                <a:cubicBezTo>
                  <a:pt x="692" y="88"/>
                  <a:pt x="714" y="72"/>
                  <a:pt x="740" y="55"/>
                </a:cubicBezTo>
                <a:cubicBezTo>
                  <a:pt x="765" y="38"/>
                  <a:pt x="794" y="25"/>
                  <a:pt x="823" y="15"/>
                </a:cubicBezTo>
                <a:cubicBezTo>
                  <a:pt x="853" y="5"/>
                  <a:pt x="882" y="0"/>
                  <a:pt x="910" y="0"/>
                </a:cubicBezTo>
                <a:cubicBezTo>
                  <a:pt x="1014" y="0"/>
                  <a:pt x="1095" y="29"/>
                  <a:pt x="1154" y="86"/>
                </a:cubicBezTo>
                <a:cubicBezTo>
                  <a:pt x="1212" y="143"/>
                  <a:pt x="1242" y="223"/>
                  <a:pt x="1242" y="324"/>
                </a:cubicBezTo>
                <a:close/>
                <a:moveTo>
                  <a:pt x="1153" y="324"/>
                </a:moveTo>
                <a:cubicBezTo>
                  <a:pt x="1153" y="287"/>
                  <a:pt x="1148" y="254"/>
                  <a:pt x="1138" y="225"/>
                </a:cubicBezTo>
                <a:cubicBezTo>
                  <a:pt x="1128" y="197"/>
                  <a:pt x="1115" y="174"/>
                  <a:pt x="1100" y="157"/>
                </a:cubicBezTo>
                <a:cubicBezTo>
                  <a:pt x="1084" y="140"/>
                  <a:pt x="1066" y="126"/>
                  <a:pt x="1043" y="116"/>
                </a:cubicBezTo>
                <a:cubicBezTo>
                  <a:pt x="1021" y="105"/>
                  <a:pt x="1000" y="98"/>
                  <a:pt x="978" y="94"/>
                </a:cubicBezTo>
                <a:cubicBezTo>
                  <a:pt x="957" y="91"/>
                  <a:pt x="934" y="89"/>
                  <a:pt x="910" y="89"/>
                </a:cubicBezTo>
                <a:cubicBezTo>
                  <a:pt x="886" y="89"/>
                  <a:pt x="860" y="95"/>
                  <a:pt x="833" y="106"/>
                </a:cubicBezTo>
                <a:cubicBezTo>
                  <a:pt x="805" y="118"/>
                  <a:pt x="780" y="133"/>
                  <a:pt x="756" y="151"/>
                </a:cubicBezTo>
                <a:cubicBezTo>
                  <a:pt x="733" y="168"/>
                  <a:pt x="713" y="185"/>
                  <a:pt x="696" y="201"/>
                </a:cubicBezTo>
                <a:cubicBezTo>
                  <a:pt x="680" y="216"/>
                  <a:pt x="666" y="230"/>
                  <a:pt x="655" y="243"/>
                </a:cubicBezTo>
                <a:cubicBezTo>
                  <a:pt x="646" y="253"/>
                  <a:pt x="635" y="258"/>
                  <a:pt x="621" y="258"/>
                </a:cubicBezTo>
                <a:cubicBezTo>
                  <a:pt x="606" y="258"/>
                  <a:pt x="595" y="253"/>
                  <a:pt x="587" y="243"/>
                </a:cubicBezTo>
                <a:cubicBezTo>
                  <a:pt x="576" y="230"/>
                  <a:pt x="562" y="216"/>
                  <a:pt x="545" y="201"/>
                </a:cubicBezTo>
                <a:cubicBezTo>
                  <a:pt x="529" y="185"/>
                  <a:pt x="509" y="169"/>
                  <a:pt x="485" y="151"/>
                </a:cubicBezTo>
                <a:cubicBezTo>
                  <a:pt x="462" y="133"/>
                  <a:pt x="436" y="118"/>
                  <a:pt x="409" y="106"/>
                </a:cubicBezTo>
                <a:cubicBezTo>
                  <a:pt x="381" y="95"/>
                  <a:pt x="355" y="89"/>
                  <a:pt x="331" y="89"/>
                </a:cubicBezTo>
                <a:cubicBezTo>
                  <a:pt x="307" y="89"/>
                  <a:pt x="284" y="90"/>
                  <a:pt x="263" y="94"/>
                </a:cubicBezTo>
                <a:cubicBezTo>
                  <a:pt x="242" y="97"/>
                  <a:pt x="220" y="105"/>
                  <a:pt x="198" y="116"/>
                </a:cubicBezTo>
                <a:cubicBezTo>
                  <a:pt x="176" y="126"/>
                  <a:pt x="157" y="140"/>
                  <a:pt x="142" y="157"/>
                </a:cubicBezTo>
                <a:cubicBezTo>
                  <a:pt x="126" y="174"/>
                  <a:pt x="113" y="197"/>
                  <a:pt x="103" y="225"/>
                </a:cubicBezTo>
                <a:cubicBezTo>
                  <a:pt x="93" y="254"/>
                  <a:pt x="89" y="287"/>
                  <a:pt x="89" y="324"/>
                </a:cubicBezTo>
                <a:cubicBezTo>
                  <a:pt x="89" y="402"/>
                  <a:pt x="132" y="484"/>
                  <a:pt x="218" y="570"/>
                </a:cubicBezTo>
                <a:lnTo>
                  <a:pt x="621" y="958"/>
                </a:lnTo>
                <a:lnTo>
                  <a:pt x="1023" y="571"/>
                </a:lnTo>
                <a:cubicBezTo>
                  <a:pt x="1109" y="484"/>
                  <a:pt x="1153" y="402"/>
                  <a:pt x="1153" y="32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2" name="Freeform 131">
            <a:extLst>
              <a:ext uri="{FF2B5EF4-FFF2-40B4-BE49-F238E27FC236}">
                <a16:creationId xmlns:a16="http://schemas.microsoft.com/office/drawing/2014/main" id="{E081FAB9-6251-3160-67CF-DFDEE6430ABE}"/>
              </a:ext>
            </a:extLst>
          </p:cNvPr>
          <p:cNvSpPr>
            <a:spLocks noChangeArrowheads="1"/>
          </p:cNvSpPr>
          <p:nvPr/>
        </p:nvSpPr>
        <p:spPr bwMode="auto">
          <a:xfrm>
            <a:off x="16923544" y="4014787"/>
            <a:ext cx="392112" cy="319088"/>
          </a:xfrm>
          <a:custGeom>
            <a:avLst/>
            <a:gdLst>
              <a:gd name="T0" fmla="*/ 159803 w 1087"/>
              <a:gd name="T1" fmla="*/ 294653 h 888"/>
              <a:gd name="T2" fmla="*/ 160164 w 1087"/>
              <a:gd name="T3" fmla="*/ 299684 h 888"/>
              <a:gd name="T4" fmla="*/ 160164 w 1087"/>
              <a:gd name="T5" fmla="*/ 306152 h 888"/>
              <a:gd name="T6" fmla="*/ 159442 w 1087"/>
              <a:gd name="T7" fmla="*/ 312261 h 888"/>
              <a:gd name="T8" fmla="*/ 156917 w 1087"/>
              <a:gd name="T9" fmla="*/ 316932 h 888"/>
              <a:gd name="T10" fmla="*/ 151867 w 1087"/>
              <a:gd name="T11" fmla="*/ 318729 h 888"/>
              <a:gd name="T12" fmla="*/ 71785 w 1087"/>
              <a:gd name="T13" fmla="*/ 318729 h 888"/>
              <a:gd name="T14" fmla="*/ 20922 w 1087"/>
              <a:gd name="T15" fmla="*/ 297528 h 888"/>
              <a:gd name="T16" fmla="*/ 0 w 1087"/>
              <a:gd name="T17" fmla="*/ 246862 h 888"/>
              <a:gd name="T18" fmla="*/ 0 w 1087"/>
              <a:gd name="T19" fmla="*/ 71507 h 888"/>
              <a:gd name="T20" fmla="*/ 20922 w 1087"/>
              <a:gd name="T21" fmla="*/ 20841 h 888"/>
              <a:gd name="T22" fmla="*/ 71785 w 1087"/>
              <a:gd name="T23" fmla="*/ 0 h 888"/>
              <a:gd name="T24" fmla="*/ 151867 w 1087"/>
              <a:gd name="T25" fmla="*/ 0 h 888"/>
              <a:gd name="T26" fmla="*/ 157638 w 1087"/>
              <a:gd name="T27" fmla="*/ 2156 h 888"/>
              <a:gd name="T28" fmla="*/ 159803 w 1087"/>
              <a:gd name="T29" fmla="*/ 7905 h 888"/>
              <a:gd name="T30" fmla="*/ 160164 w 1087"/>
              <a:gd name="T31" fmla="*/ 12936 h 888"/>
              <a:gd name="T32" fmla="*/ 160164 w 1087"/>
              <a:gd name="T33" fmla="*/ 19404 h 888"/>
              <a:gd name="T34" fmla="*/ 159442 w 1087"/>
              <a:gd name="T35" fmla="*/ 25153 h 888"/>
              <a:gd name="T36" fmla="*/ 156917 w 1087"/>
              <a:gd name="T37" fmla="*/ 30184 h 888"/>
              <a:gd name="T38" fmla="*/ 151867 w 1087"/>
              <a:gd name="T39" fmla="*/ 31621 h 888"/>
              <a:gd name="T40" fmla="*/ 71785 w 1087"/>
              <a:gd name="T41" fmla="*/ 31621 h 888"/>
              <a:gd name="T42" fmla="*/ 43648 w 1087"/>
              <a:gd name="T43" fmla="*/ 43479 h 888"/>
              <a:gd name="T44" fmla="*/ 32105 w 1087"/>
              <a:gd name="T45" fmla="*/ 71507 h 888"/>
              <a:gd name="T46" fmla="*/ 32105 w 1087"/>
              <a:gd name="T47" fmla="*/ 246862 h 888"/>
              <a:gd name="T48" fmla="*/ 43648 w 1087"/>
              <a:gd name="T49" fmla="*/ 274890 h 888"/>
              <a:gd name="T50" fmla="*/ 71785 w 1087"/>
              <a:gd name="T51" fmla="*/ 286748 h 888"/>
              <a:gd name="T52" fmla="*/ 143931 w 1087"/>
              <a:gd name="T53" fmla="*/ 286748 h 888"/>
              <a:gd name="T54" fmla="*/ 146817 w 1087"/>
              <a:gd name="T55" fmla="*/ 286748 h 888"/>
              <a:gd name="T56" fmla="*/ 150063 w 1087"/>
              <a:gd name="T57" fmla="*/ 286748 h 888"/>
              <a:gd name="T58" fmla="*/ 152949 w 1087"/>
              <a:gd name="T59" fmla="*/ 287107 h 888"/>
              <a:gd name="T60" fmla="*/ 155835 w 1087"/>
              <a:gd name="T61" fmla="*/ 287826 h 888"/>
              <a:gd name="T62" fmla="*/ 157638 w 1087"/>
              <a:gd name="T63" fmla="*/ 289263 h 888"/>
              <a:gd name="T64" fmla="*/ 159442 w 1087"/>
              <a:gd name="T65" fmla="*/ 291419 h 888"/>
              <a:gd name="T66" fmla="*/ 159803 w 1087"/>
              <a:gd name="T67" fmla="*/ 294653 h 888"/>
              <a:gd name="T68" fmla="*/ 391751 w 1087"/>
              <a:gd name="T69" fmla="*/ 159185 h 888"/>
              <a:gd name="T70" fmla="*/ 387062 w 1087"/>
              <a:gd name="T71" fmla="*/ 170324 h 888"/>
              <a:gd name="T72" fmla="*/ 251067 w 1087"/>
              <a:gd name="T73" fmla="*/ 305793 h 888"/>
              <a:gd name="T74" fmla="*/ 239885 w 1087"/>
              <a:gd name="T75" fmla="*/ 310823 h 888"/>
              <a:gd name="T76" fmla="*/ 228702 w 1087"/>
              <a:gd name="T77" fmla="*/ 305793 h 888"/>
              <a:gd name="T78" fmla="*/ 224012 w 1087"/>
              <a:gd name="T79" fmla="*/ 294653 h 888"/>
              <a:gd name="T80" fmla="*/ 224012 w 1087"/>
              <a:gd name="T81" fmla="*/ 223146 h 888"/>
              <a:gd name="T82" fmla="*/ 111826 w 1087"/>
              <a:gd name="T83" fmla="*/ 223146 h 888"/>
              <a:gd name="T84" fmla="*/ 100643 w 1087"/>
              <a:gd name="T85" fmla="*/ 218115 h 888"/>
              <a:gd name="T86" fmla="*/ 95954 w 1087"/>
              <a:gd name="T87" fmla="*/ 206976 h 888"/>
              <a:gd name="T88" fmla="*/ 95954 w 1087"/>
              <a:gd name="T89" fmla="*/ 111393 h 888"/>
              <a:gd name="T90" fmla="*/ 100643 w 1087"/>
              <a:gd name="T91" fmla="*/ 100254 h 888"/>
              <a:gd name="T92" fmla="*/ 111826 w 1087"/>
              <a:gd name="T93" fmla="*/ 95583 h 888"/>
              <a:gd name="T94" fmla="*/ 224012 w 1087"/>
              <a:gd name="T95" fmla="*/ 95583 h 888"/>
              <a:gd name="T96" fmla="*/ 224012 w 1087"/>
              <a:gd name="T97" fmla="*/ 23716 h 888"/>
              <a:gd name="T98" fmla="*/ 228702 w 1087"/>
              <a:gd name="T99" fmla="*/ 12577 h 888"/>
              <a:gd name="T100" fmla="*/ 239885 w 1087"/>
              <a:gd name="T101" fmla="*/ 7905 h 888"/>
              <a:gd name="T102" fmla="*/ 251067 w 1087"/>
              <a:gd name="T103" fmla="*/ 12577 h 888"/>
              <a:gd name="T104" fmla="*/ 387062 w 1087"/>
              <a:gd name="T105" fmla="*/ 148045 h 888"/>
              <a:gd name="T106" fmla="*/ 391751 w 1087"/>
              <a:gd name="T107" fmla="*/ 159185 h 8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7" h="888">
                <a:moveTo>
                  <a:pt x="443" y="820"/>
                </a:moveTo>
                <a:cubicBezTo>
                  <a:pt x="443" y="822"/>
                  <a:pt x="444" y="827"/>
                  <a:pt x="444" y="834"/>
                </a:cubicBezTo>
                <a:cubicBezTo>
                  <a:pt x="445" y="841"/>
                  <a:pt x="445" y="848"/>
                  <a:pt x="444" y="852"/>
                </a:cubicBezTo>
                <a:cubicBezTo>
                  <a:pt x="444" y="857"/>
                  <a:pt x="443" y="863"/>
                  <a:pt x="442" y="869"/>
                </a:cubicBezTo>
                <a:cubicBezTo>
                  <a:pt x="441" y="875"/>
                  <a:pt x="439" y="879"/>
                  <a:pt x="435" y="882"/>
                </a:cubicBezTo>
                <a:cubicBezTo>
                  <a:pt x="432" y="885"/>
                  <a:pt x="427" y="887"/>
                  <a:pt x="421" y="887"/>
                </a:cubicBezTo>
                <a:lnTo>
                  <a:pt x="199" y="887"/>
                </a:lnTo>
                <a:cubicBezTo>
                  <a:pt x="145" y="887"/>
                  <a:pt x="98" y="867"/>
                  <a:pt x="58" y="828"/>
                </a:cubicBezTo>
                <a:cubicBezTo>
                  <a:pt x="19" y="789"/>
                  <a:pt x="0" y="742"/>
                  <a:pt x="0" y="687"/>
                </a:cubicBezTo>
                <a:lnTo>
                  <a:pt x="0" y="199"/>
                </a:lnTo>
                <a:cubicBezTo>
                  <a:pt x="0" y="144"/>
                  <a:pt x="19" y="97"/>
                  <a:pt x="58" y="58"/>
                </a:cubicBezTo>
                <a:cubicBezTo>
                  <a:pt x="98" y="19"/>
                  <a:pt x="145" y="0"/>
                  <a:pt x="199" y="0"/>
                </a:cubicBezTo>
                <a:lnTo>
                  <a:pt x="421" y="0"/>
                </a:lnTo>
                <a:cubicBezTo>
                  <a:pt x="427" y="0"/>
                  <a:pt x="432" y="2"/>
                  <a:pt x="437" y="6"/>
                </a:cubicBezTo>
                <a:cubicBezTo>
                  <a:pt x="441" y="11"/>
                  <a:pt x="443" y="16"/>
                  <a:pt x="443" y="22"/>
                </a:cubicBezTo>
                <a:cubicBezTo>
                  <a:pt x="443" y="24"/>
                  <a:pt x="444" y="28"/>
                  <a:pt x="444" y="36"/>
                </a:cubicBezTo>
                <a:cubicBezTo>
                  <a:pt x="445" y="43"/>
                  <a:pt x="445" y="49"/>
                  <a:pt x="444" y="54"/>
                </a:cubicBezTo>
                <a:cubicBezTo>
                  <a:pt x="444" y="59"/>
                  <a:pt x="443" y="64"/>
                  <a:pt x="442" y="70"/>
                </a:cubicBezTo>
                <a:cubicBezTo>
                  <a:pt x="441" y="76"/>
                  <a:pt x="439" y="81"/>
                  <a:pt x="435" y="84"/>
                </a:cubicBezTo>
                <a:cubicBezTo>
                  <a:pt x="432" y="87"/>
                  <a:pt x="427" y="88"/>
                  <a:pt x="421" y="88"/>
                </a:cubicBezTo>
                <a:lnTo>
                  <a:pt x="199" y="88"/>
                </a:lnTo>
                <a:cubicBezTo>
                  <a:pt x="169" y="88"/>
                  <a:pt x="143" y="99"/>
                  <a:pt x="121" y="121"/>
                </a:cubicBezTo>
                <a:cubicBezTo>
                  <a:pt x="99" y="143"/>
                  <a:pt x="89" y="169"/>
                  <a:pt x="89" y="199"/>
                </a:cubicBezTo>
                <a:lnTo>
                  <a:pt x="89" y="687"/>
                </a:lnTo>
                <a:cubicBezTo>
                  <a:pt x="89" y="718"/>
                  <a:pt x="100" y="743"/>
                  <a:pt x="121" y="765"/>
                </a:cubicBezTo>
                <a:cubicBezTo>
                  <a:pt x="144" y="786"/>
                  <a:pt x="169" y="798"/>
                  <a:pt x="199" y="798"/>
                </a:cubicBezTo>
                <a:lnTo>
                  <a:pt x="399" y="798"/>
                </a:lnTo>
                <a:cubicBezTo>
                  <a:pt x="400" y="798"/>
                  <a:pt x="402" y="798"/>
                  <a:pt x="407" y="798"/>
                </a:cubicBezTo>
                <a:cubicBezTo>
                  <a:pt x="411" y="798"/>
                  <a:pt x="415" y="798"/>
                  <a:pt x="416" y="798"/>
                </a:cubicBezTo>
                <a:cubicBezTo>
                  <a:pt x="418" y="798"/>
                  <a:pt x="420" y="798"/>
                  <a:pt x="424" y="799"/>
                </a:cubicBezTo>
                <a:cubicBezTo>
                  <a:pt x="428" y="799"/>
                  <a:pt x="431" y="800"/>
                  <a:pt x="432" y="801"/>
                </a:cubicBezTo>
                <a:cubicBezTo>
                  <a:pt x="434" y="802"/>
                  <a:pt x="435" y="803"/>
                  <a:pt x="437" y="805"/>
                </a:cubicBezTo>
                <a:cubicBezTo>
                  <a:pt x="439" y="806"/>
                  <a:pt x="441" y="808"/>
                  <a:pt x="442" y="811"/>
                </a:cubicBezTo>
                <a:cubicBezTo>
                  <a:pt x="443" y="813"/>
                  <a:pt x="443" y="816"/>
                  <a:pt x="443" y="820"/>
                </a:cubicBezTo>
                <a:close/>
                <a:moveTo>
                  <a:pt x="1086" y="443"/>
                </a:moveTo>
                <a:cubicBezTo>
                  <a:pt x="1086" y="455"/>
                  <a:pt x="1082" y="466"/>
                  <a:pt x="1073" y="474"/>
                </a:cubicBezTo>
                <a:lnTo>
                  <a:pt x="696" y="851"/>
                </a:lnTo>
                <a:cubicBezTo>
                  <a:pt x="688" y="860"/>
                  <a:pt x="677" y="865"/>
                  <a:pt x="665" y="865"/>
                </a:cubicBezTo>
                <a:cubicBezTo>
                  <a:pt x="653" y="865"/>
                  <a:pt x="643" y="860"/>
                  <a:pt x="634" y="851"/>
                </a:cubicBezTo>
                <a:cubicBezTo>
                  <a:pt x="625" y="843"/>
                  <a:pt x="621" y="832"/>
                  <a:pt x="621" y="820"/>
                </a:cubicBezTo>
                <a:lnTo>
                  <a:pt x="621" y="621"/>
                </a:lnTo>
                <a:lnTo>
                  <a:pt x="310" y="621"/>
                </a:lnTo>
                <a:cubicBezTo>
                  <a:pt x="298" y="621"/>
                  <a:pt x="288" y="616"/>
                  <a:pt x="279" y="607"/>
                </a:cubicBezTo>
                <a:cubicBezTo>
                  <a:pt x="270" y="599"/>
                  <a:pt x="266" y="588"/>
                  <a:pt x="266" y="576"/>
                </a:cubicBezTo>
                <a:lnTo>
                  <a:pt x="266" y="310"/>
                </a:lnTo>
                <a:cubicBezTo>
                  <a:pt x="266" y="298"/>
                  <a:pt x="270" y="288"/>
                  <a:pt x="279" y="279"/>
                </a:cubicBezTo>
                <a:cubicBezTo>
                  <a:pt x="288" y="270"/>
                  <a:pt x="298" y="266"/>
                  <a:pt x="310" y="266"/>
                </a:cubicBezTo>
                <a:lnTo>
                  <a:pt x="621" y="266"/>
                </a:lnTo>
                <a:lnTo>
                  <a:pt x="621" y="66"/>
                </a:lnTo>
                <a:cubicBezTo>
                  <a:pt x="621" y="54"/>
                  <a:pt x="625" y="44"/>
                  <a:pt x="634" y="35"/>
                </a:cubicBezTo>
                <a:cubicBezTo>
                  <a:pt x="643" y="26"/>
                  <a:pt x="653" y="22"/>
                  <a:pt x="665" y="22"/>
                </a:cubicBezTo>
                <a:cubicBezTo>
                  <a:pt x="677" y="22"/>
                  <a:pt x="688" y="26"/>
                  <a:pt x="696" y="35"/>
                </a:cubicBezTo>
                <a:lnTo>
                  <a:pt x="1073" y="412"/>
                </a:lnTo>
                <a:cubicBezTo>
                  <a:pt x="1082" y="421"/>
                  <a:pt x="1086" y="431"/>
                  <a:pt x="1086" y="44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3" name="Freeform 132">
            <a:extLst>
              <a:ext uri="{FF2B5EF4-FFF2-40B4-BE49-F238E27FC236}">
                <a16:creationId xmlns:a16="http://schemas.microsoft.com/office/drawing/2014/main" id="{6F138885-3FEA-B101-5D27-260796E40486}"/>
              </a:ext>
            </a:extLst>
          </p:cNvPr>
          <p:cNvSpPr>
            <a:spLocks noChangeArrowheads="1"/>
          </p:cNvSpPr>
          <p:nvPr/>
        </p:nvSpPr>
        <p:spPr bwMode="auto">
          <a:xfrm>
            <a:off x="17620456" y="3981450"/>
            <a:ext cx="384175" cy="384175"/>
          </a:xfrm>
          <a:custGeom>
            <a:avLst/>
            <a:gdLst>
              <a:gd name="T0" fmla="*/ 383814 w 1065"/>
              <a:gd name="T1" fmla="*/ 72146 h 1065"/>
              <a:gd name="T2" fmla="*/ 383814 w 1065"/>
              <a:gd name="T3" fmla="*/ 312029 h 1065"/>
              <a:gd name="T4" fmla="*/ 362892 w 1065"/>
              <a:gd name="T5" fmla="*/ 362892 h 1065"/>
              <a:gd name="T6" fmla="*/ 312029 w 1065"/>
              <a:gd name="T7" fmla="*/ 383814 h 1065"/>
              <a:gd name="T8" fmla="*/ 72146 w 1065"/>
              <a:gd name="T9" fmla="*/ 383814 h 1065"/>
              <a:gd name="T10" fmla="*/ 21283 w 1065"/>
              <a:gd name="T11" fmla="*/ 362892 h 1065"/>
              <a:gd name="T12" fmla="*/ 0 w 1065"/>
              <a:gd name="T13" fmla="*/ 312029 h 1065"/>
              <a:gd name="T14" fmla="*/ 0 w 1065"/>
              <a:gd name="T15" fmla="*/ 72146 h 1065"/>
              <a:gd name="T16" fmla="*/ 21283 w 1065"/>
              <a:gd name="T17" fmla="*/ 21283 h 1065"/>
              <a:gd name="T18" fmla="*/ 72146 w 1065"/>
              <a:gd name="T19" fmla="*/ 0 h 1065"/>
              <a:gd name="T20" fmla="*/ 312029 w 1065"/>
              <a:gd name="T21" fmla="*/ 0 h 1065"/>
              <a:gd name="T22" fmla="*/ 362892 w 1065"/>
              <a:gd name="T23" fmla="*/ 21283 h 1065"/>
              <a:gd name="T24" fmla="*/ 383814 w 1065"/>
              <a:gd name="T25" fmla="*/ 72146 h 1065"/>
              <a:gd name="T26" fmla="*/ 120844 w 1065"/>
              <a:gd name="T27" fmla="*/ 94511 h 1065"/>
              <a:gd name="T28" fmla="*/ 111826 w 1065"/>
              <a:gd name="T29" fmla="*/ 72867 h 1065"/>
              <a:gd name="T30" fmla="*/ 88378 w 1065"/>
              <a:gd name="T31" fmla="*/ 64570 h 1065"/>
              <a:gd name="T32" fmla="*/ 64931 w 1065"/>
              <a:gd name="T33" fmla="*/ 72867 h 1065"/>
              <a:gd name="T34" fmla="*/ 55913 w 1065"/>
              <a:gd name="T35" fmla="*/ 94511 h 1065"/>
              <a:gd name="T36" fmla="*/ 64570 w 1065"/>
              <a:gd name="T37" fmla="*/ 115794 h 1065"/>
              <a:gd name="T38" fmla="*/ 87657 w 1065"/>
              <a:gd name="T39" fmla="*/ 124451 h 1065"/>
              <a:gd name="T40" fmla="*/ 88018 w 1065"/>
              <a:gd name="T41" fmla="*/ 124451 h 1065"/>
              <a:gd name="T42" fmla="*/ 111826 w 1065"/>
              <a:gd name="T43" fmla="*/ 115794 h 1065"/>
              <a:gd name="T44" fmla="*/ 120844 w 1065"/>
              <a:gd name="T45" fmla="*/ 94511 h 1065"/>
              <a:gd name="T46" fmla="*/ 59159 w 1065"/>
              <a:gd name="T47" fmla="*/ 321408 h 1065"/>
              <a:gd name="T48" fmla="*/ 116876 w 1065"/>
              <a:gd name="T49" fmla="*/ 321408 h 1065"/>
              <a:gd name="T50" fmla="*/ 116876 w 1065"/>
              <a:gd name="T51" fmla="*/ 147898 h 1065"/>
              <a:gd name="T52" fmla="*/ 59159 w 1065"/>
              <a:gd name="T53" fmla="*/ 147898 h 1065"/>
              <a:gd name="T54" fmla="*/ 59159 w 1065"/>
              <a:gd name="T55" fmla="*/ 321408 h 1065"/>
              <a:gd name="T56" fmla="*/ 266938 w 1065"/>
              <a:gd name="T57" fmla="*/ 321408 h 1065"/>
              <a:gd name="T58" fmla="*/ 324655 w 1065"/>
              <a:gd name="T59" fmla="*/ 321408 h 1065"/>
              <a:gd name="T60" fmla="*/ 324655 w 1065"/>
              <a:gd name="T61" fmla="*/ 221848 h 1065"/>
              <a:gd name="T62" fmla="*/ 306619 w 1065"/>
              <a:gd name="T63" fmla="*/ 163770 h 1065"/>
              <a:gd name="T64" fmla="*/ 258281 w 1065"/>
              <a:gd name="T65" fmla="*/ 143930 h 1065"/>
              <a:gd name="T66" fmla="*/ 206336 w 1065"/>
              <a:gd name="T67" fmla="*/ 172428 h 1065"/>
              <a:gd name="T68" fmla="*/ 206336 w 1065"/>
              <a:gd name="T69" fmla="*/ 147898 h 1065"/>
              <a:gd name="T70" fmla="*/ 148620 w 1065"/>
              <a:gd name="T71" fmla="*/ 147898 h 1065"/>
              <a:gd name="T72" fmla="*/ 148620 w 1065"/>
              <a:gd name="T73" fmla="*/ 321408 h 1065"/>
              <a:gd name="T74" fmla="*/ 206336 w 1065"/>
              <a:gd name="T75" fmla="*/ 321408 h 1065"/>
              <a:gd name="T76" fmla="*/ 206336 w 1065"/>
              <a:gd name="T77" fmla="*/ 224373 h 1065"/>
              <a:gd name="T78" fmla="*/ 208140 w 1065"/>
              <a:gd name="T79" fmla="*/ 210304 h 1065"/>
              <a:gd name="T80" fmla="*/ 219322 w 1065"/>
              <a:gd name="T81" fmla="*/ 195514 h 1065"/>
              <a:gd name="T82" fmla="*/ 238080 w 1065"/>
              <a:gd name="T83" fmla="*/ 189382 h 1065"/>
              <a:gd name="T84" fmla="*/ 266938 w 1065"/>
              <a:gd name="T85" fmla="*/ 228701 h 1065"/>
              <a:gd name="T86" fmla="*/ 266938 w 1065"/>
              <a:gd name="T87" fmla="*/ 321408 h 1065"/>
              <a:gd name="T88" fmla="*/ 205976 w 1065"/>
              <a:gd name="T89" fmla="*/ 173149 h 1065"/>
              <a:gd name="T90" fmla="*/ 206336 w 1065"/>
              <a:gd name="T91" fmla="*/ 173149 h 1065"/>
              <a:gd name="T92" fmla="*/ 206336 w 1065"/>
              <a:gd name="T93" fmla="*/ 172428 h 1065"/>
              <a:gd name="T94" fmla="*/ 205976 w 1065"/>
              <a:gd name="T95" fmla="*/ 173149 h 10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065" h="1065">
                <a:moveTo>
                  <a:pt x="1064" y="200"/>
                </a:moveTo>
                <a:lnTo>
                  <a:pt x="1064" y="865"/>
                </a:lnTo>
                <a:cubicBezTo>
                  <a:pt x="1064" y="920"/>
                  <a:pt x="1045" y="967"/>
                  <a:pt x="1006" y="1006"/>
                </a:cubicBezTo>
                <a:cubicBezTo>
                  <a:pt x="967" y="1045"/>
                  <a:pt x="920" y="1064"/>
                  <a:pt x="865" y="1064"/>
                </a:cubicBezTo>
                <a:lnTo>
                  <a:pt x="200" y="1064"/>
                </a:lnTo>
                <a:cubicBezTo>
                  <a:pt x="145" y="1064"/>
                  <a:pt x="98" y="1045"/>
                  <a:pt x="59" y="1006"/>
                </a:cubicBezTo>
                <a:cubicBezTo>
                  <a:pt x="20" y="967"/>
                  <a:pt x="0" y="920"/>
                  <a:pt x="0" y="865"/>
                </a:cubicBezTo>
                <a:lnTo>
                  <a:pt x="0" y="200"/>
                </a:lnTo>
                <a:cubicBezTo>
                  <a:pt x="0" y="145"/>
                  <a:pt x="20" y="98"/>
                  <a:pt x="59" y="59"/>
                </a:cubicBezTo>
                <a:cubicBezTo>
                  <a:pt x="98" y="20"/>
                  <a:pt x="145" y="0"/>
                  <a:pt x="200" y="0"/>
                </a:cubicBezTo>
                <a:lnTo>
                  <a:pt x="865" y="0"/>
                </a:lnTo>
                <a:cubicBezTo>
                  <a:pt x="920" y="0"/>
                  <a:pt x="967" y="20"/>
                  <a:pt x="1006" y="59"/>
                </a:cubicBezTo>
                <a:cubicBezTo>
                  <a:pt x="1045" y="98"/>
                  <a:pt x="1064" y="145"/>
                  <a:pt x="1064" y="200"/>
                </a:cubicBezTo>
                <a:close/>
                <a:moveTo>
                  <a:pt x="335" y="262"/>
                </a:moveTo>
                <a:cubicBezTo>
                  <a:pt x="334" y="238"/>
                  <a:pt x="326" y="218"/>
                  <a:pt x="310" y="202"/>
                </a:cubicBezTo>
                <a:cubicBezTo>
                  <a:pt x="294" y="187"/>
                  <a:pt x="272" y="179"/>
                  <a:pt x="245" y="179"/>
                </a:cubicBezTo>
                <a:cubicBezTo>
                  <a:pt x="219" y="179"/>
                  <a:pt x="197" y="187"/>
                  <a:pt x="180" y="202"/>
                </a:cubicBezTo>
                <a:cubicBezTo>
                  <a:pt x="163" y="218"/>
                  <a:pt x="155" y="238"/>
                  <a:pt x="155" y="262"/>
                </a:cubicBezTo>
                <a:cubicBezTo>
                  <a:pt x="155" y="286"/>
                  <a:pt x="163" y="305"/>
                  <a:pt x="179" y="321"/>
                </a:cubicBezTo>
                <a:cubicBezTo>
                  <a:pt x="196" y="337"/>
                  <a:pt x="217" y="345"/>
                  <a:pt x="243" y="345"/>
                </a:cubicBezTo>
                <a:lnTo>
                  <a:pt x="244" y="345"/>
                </a:lnTo>
                <a:cubicBezTo>
                  <a:pt x="271" y="345"/>
                  <a:pt x="293" y="337"/>
                  <a:pt x="310" y="321"/>
                </a:cubicBezTo>
                <a:cubicBezTo>
                  <a:pt x="326" y="305"/>
                  <a:pt x="335" y="286"/>
                  <a:pt x="335" y="262"/>
                </a:cubicBezTo>
                <a:close/>
                <a:moveTo>
                  <a:pt x="164" y="891"/>
                </a:moveTo>
                <a:lnTo>
                  <a:pt x="324" y="891"/>
                </a:lnTo>
                <a:lnTo>
                  <a:pt x="324" y="410"/>
                </a:lnTo>
                <a:lnTo>
                  <a:pt x="164" y="410"/>
                </a:lnTo>
                <a:lnTo>
                  <a:pt x="164" y="891"/>
                </a:lnTo>
                <a:close/>
                <a:moveTo>
                  <a:pt x="740" y="891"/>
                </a:moveTo>
                <a:lnTo>
                  <a:pt x="900" y="891"/>
                </a:lnTo>
                <a:lnTo>
                  <a:pt x="900" y="615"/>
                </a:lnTo>
                <a:cubicBezTo>
                  <a:pt x="900" y="544"/>
                  <a:pt x="883" y="490"/>
                  <a:pt x="850" y="454"/>
                </a:cubicBezTo>
                <a:cubicBezTo>
                  <a:pt x="816" y="417"/>
                  <a:pt x="771" y="399"/>
                  <a:pt x="716" y="399"/>
                </a:cubicBezTo>
                <a:cubicBezTo>
                  <a:pt x="654" y="399"/>
                  <a:pt x="606" y="425"/>
                  <a:pt x="572" y="478"/>
                </a:cubicBezTo>
                <a:lnTo>
                  <a:pt x="572" y="410"/>
                </a:lnTo>
                <a:lnTo>
                  <a:pt x="412" y="410"/>
                </a:lnTo>
                <a:cubicBezTo>
                  <a:pt x="414" y="441"/>
                  <a:pt x="414" y="601"/>
                  <a:pt x="412" y="891"/>
                </a:cubicBezTo>
                <a:lnTo>
                  <a:pt x="572" y="891"/>
                </a:lnTo>
                <a:lnTo>
                  <a:pt x="572" y="622"/>
                </a:lnTo>
                <a:cubicBezTo>
                  <a:pt x="572" y="605"/>
                  <a:pt x="574" y="592"/>
                  <a:pt x="577" y="583"/>
                </a:cubicBezTo>
                <a:cubicBezTo>
                  <a:pt x="584" y="567"/>
                  <a:pt x="595" y="554"/>
                  <a:pt x="608" y="542"/>
                </a:cubicBezTo>
                <a:cubicBezTo>
                  <a:pt x="622" y="531"/>
                  <a:pt x="639" y="525"/>
                  <a:pt x="660" y="525"/>
                </a:cubicBezTo>
                <a:cubicBezTo>
                  <a:pt x="713" y="525"/>
                  <a:pt x="740" y="562"/>
                  <a:pt x="740" y="634"/>
                </a:cubicBezTo>
                <a:lnTo>
                  <a:pt x="740" y="891"/>
                </a:lnTo>
                <a:close/>
                <a:moveTo>
                  <a:pt x="571" y="480"/>
                </a:moveTo>
                <a:lnTo>
                  <a:pt x="572" y="480"/>
                </a:lnTo>
                <a:lnTo>
                  <a:pt x="572" y="478"/>
                </a:lnTo>
                <a:cubicBezTo>
                  <a:pt x="572" y="479"/>
                  <a:pt x="571" y="480"/>
                  <a:pt x="571" y="48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4" name="Freeform 133">
            <a:extLst>
              <a:ext uri="{FF2B5EF4-FFF2-40B4-BE49-F238E27FC236}">
                <a16:creationId xmlns:a16="http://schemas.microsoft.com/office/drawing/2014/main" id="{BDAB8CEA-0E5D-36FA-2E32-6382BD963AA6}"/>
              </a:ext>
            </a:extLst>
          </p:cNvPr>
          <p:cNvSpPr>
            <a:spLocks noChangeArrowheads="1"/>
          </p:cNvSpPr>
          <p:nvPr/>
        </p:nvSpPr>
        <p:spPr bwMode="auto">
          <a:xfrm>
            <a:off x="18284031" y="3981450"/>
            <a:ext cx="287338" cy="415925"/>
          </a:xfrm>
          <a:custGeom>
            <a:avLst/>
            <a:gdLst>
              <a:gd name="T0" fmla="*/ 286979 w 800"/>
              <a:gd name="T1" fmla="*/ 271757 h 1154"/>
              <a:gd name="T2" fmla="*/ 282310 w 800"/>
              <a:gd name="T3" fmla="*/ 282930 h 1154"/>
              <a:gd name="T4" fmla="*/ 270816 w 800"/>
              <a:gd name="T5" fmla="*/ 287615 h 1154"/>
              <a:gd name="T6" fmla="*/ 164142 w 800"/>
              <a:gd name="T7" fmla="*/ 287615 h 1154"/>
              <a:gd name="T8" fmla="*/ 151571 w 800"/>
              <a:gd name="T9" fmla="*/ 408356 h 1154"/>
              <a:gd name="T10" fmla="*/ 148697 w 800"/>
              <a:gd name="T11" fmla="*/ 413402 h 1154"/>
              <a:gd name="T12" fmla="*/ 143669 w 800"/>
              <a:gd name="T13" fmla="*/ 415565 h 1154"/>
              <a:gd name="T14" fmla="*/ 143669 w 800"/>
              <a:gd name="T15" fmla="*/ 415565 h 1154"/>
              <a:gd name="T16" fmla="*/ 135408 w 800"/>
              <a:gd name="T17" fmla="*/ 408717 h 1154"/>
              <a:gd name="T18" fmla="*/ 116731 w 800"/>
              <a:gd name="T19" fmla="*/ 287615 h 1154"/>
              <a:gd name="T20" fmla="*/ 16163 w 800"/>
              <a:gd name="T21" fmla="*/ 287615 h 1154"/>
              <a:gd name="T22" fmla="*/ 5028 w 800"/>
              <a:gd name="T23" fmla="*/ 282930 h 1154"/>
              <a:gd name="T24" fmla="*/ 0 w 800"/>
              <a:gd name="T25" fmla="*/ 271757 h 1154"/>
              <a:gd name="T26" fmla="*/ 19754 w 800"/>
              <a:gd name="T27" fmla="*/ 216252 h 1154"/>
              <a:gd name="T28" fmla="*/ 63933 w 800"/>
              <a:gd name="T29" fmla="*/ 191744 h 1154"/>
              <a:gd name="T30" fmla="*/ 63933 w 800"/>
              <a:gd name="T31" fmla="*/ 63794 h 1154"/>
              <a:gd name="T32" fmla="*/ 41305 w 800"/>
              <a:gd name="T33" fmla="*/ 54423 h 1154"/>
              <a:gd name="T34" fmla="*/ 31966 w 800"/>
              <a:gd name="T35" fmla="*/ 32077 h 1154"/>
              <a:gd name="T36" fmla="*/ 41305 w 800"/>
              <a:gd name="T37" fmla="*/ 9371 h 1154"/>
              <a:gd name="T38" fmla="*/ 63933 w 800"/>
              <a:gd name="T39" fmla="*/ 0 h 1154"/>
              <a:gd name="T40" fmla="*/ 223046 w 800"/>
              <a:gd name="T41" fmla="*/ 0 h 1154"/>
              <a:gd name="T42" fmla="*/ 245674 w 800"/>
              <a:gd name="T43" fmla="*/ 9371 h 1154"/>
              <a:gd name="T44" fmla="*/ 255012 w 800"/>
              <a:gd name="T45" fmla="*/ 32077 h 1154"/>
              <a:gd name="T46" fmla="*/ 245674 w 800"/>
              <a:gd name="T47" fmla="*/ 54423 h 1154"/>
              <a:gd name="T48" fmla="*/ 223046 w 800"/>
              <a:gd name="T49" fmla="*/ 63794 h 1154"/>
              <a:gd name="T50" fmla="*/ 223046 w 800"/>
              <a:gd name="T51" fmla="*/ 191744 h 1154"/>
              <a:gd name="T52" fmla="*/ 267224 w 800"/>
              <a:gd name="T53" fmla="*/ 216252 h 1154"/>
              <a:gd name="T54" fmla="*/ 286979 w 800"/>
              <a:gd name="T55" fmla="*/ 271757 h 1154"/>
              <a:gd name="T56" fmla="*/ 119604 w 800"/>
              <a:gd name="T57" fmla="*/ 183814 h 1154"/>
              <a:gd name="T58" fmla="*/ 119604 w 800"/>
              <a:gd name="T59" fmla="*/ 72084 h 1154"/>
              <a:gd name="T60" fmla="*/ 117449 w 800"/>
              <a:gd name="T61" fmla="*/ 66317 h 1154"/>
              <a:gd name="T62" fmla="*/ 111703 w 800"/>
              <a:gd name="T63" fmla="*/ 63794 h 1154"/>
              <a:gd name="T64" fmla="*/ 105956 w 800"/>
              <a:gd name="T65" fmla="*/ 66317 h 1154"/>
              <a:gd name="T66" fmla="*/ 103801 w 800"/>
              <a:gd name="T67" fmla="*/ 72084 h 1154"/>
              <a:gd name="T68" fmla="*/ 103801 w 800"/>
              <a:gd name="T69" fmla="*/ 183814 h 1154"/>
              <a:gd name="T70" fmla="*/ 105956 w 800"/>
              <a:gd name="T71" fmla="*/ 189581 h 1154"/>
              <a:gd name="T72" fmla="*/ 111703 w 800"/>
              <a:gd name="T73" fmla="*/ 191744 h 1154"/>
              <a:gd name="T74" fmla="*/ 117449 w 800"/>
              <a:gd name="T75" fmla="*/ 189581 h 1154"/>
              <a:gd name="T76" fmla="*/ 119604 w 800"/>
              <a:gd name="T77" fmla="*/ 183814 h 115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00" h="1154">
                <a:moveTo>
                  <a:pt x="799" y="754"/>
                </a:moveTo>
                <a:cubicBezTo>
                  <a:pt x="799" y="766"/>
                  <a:pt x="794" y="776"/>
                  <a:pt x="786" y="785"/>
                </a:cubicBezTo>
                <a:cubicBezTo>
                  <a:pt x="777" y="794"/>
                  <a:pt x="766" y="798"/>
                  <a:pt x="754" y="798"/>
                </a:cubicBezTo>
                <a:lnTo>
                  <a:pt x="457" y="798"/>
                </a:lnTo>
                <a:lnTo>
                  <a:pt x="422" y="1133"/>
                </a:lnTo>
                <a:cubicBezTo>
                  <a:pt x="421" y="1138"/>
                  <a:pt x="418" y="1143"/>
                  <a:pt x="414" y="1147"/>
                </a:cubicBezTo>
                <a:cubicBezTo>
                  <a:pt x="411" y="1151"/>
                  <a:pt x="406" y="1153"/>
                  <a:pt x="400" y="1153"/>
                </a:cubicBezTo>
                <a:cubicBezTo>
                  <a:pt x="387" y="1153"/>
                  <a:pt x="380" y="1147"/>
                  <a:pt x="377" y="1134"/>
                </a:cubicBezTo>
                <a:lnTo>
                  <a:pt x="325" y="798"/>
                </a:lnTo>
                <a:lnTo>
                  <a:pt x="45" y="798"/>
                </a:lnTo>
                <a:cubicBezTo>
                  <a:pt x="33" y="798"/>
                  <a:pt x="22" y="794"/>
                  <a:pt x="14" y="785"/>
                </a:cubicBezTo>
                <a:cubicBezTo>
                  <a:pt x="5" y="776"/>
                  <a:pt x="0" y="766"/>
                  <a:pt x="0" y="754"/>
                </a:cubicBezTo>
                <a:cubicBezTo>
                  <a:pt x="0" y="697"/>
                  <a:pt x="19" y="646"/>
                  <a:pt x="55" y="600"/>
                </a:cubicBezTo>
                <a:cubicBezTo>
                  <a:pt x="91" y="555"/>
                  <a:pt x="132" y="532"/>
                  <a:pt x="178" y="532"/>
                </a:cubicBezTo>
                <a:lnTo>
                  <a:pt x="178" y="177"/>
                </a:lnTo>
                <a:cubicBezTo>
                  <a:pt x="154" y="177"/>
                  <a:pt x="133" y="169"/>
                  <a:pt x="115" y="151"/>
                </a:cubicBezTo>
                <a:cubicBezTo>
                  <a:pt x="98" y="134"/>
                  <a:pt x="89" y="113"/>
                  <a:pt x="89" y="89"/>
                </a:cubicBezTo>
                <a:cubicBezTo>
                  <a:pt x="89" y="65"/>
                  <a:pt x="98" y="44"/>
                  <a:pt x="115" y="26"/>
                </a:cubicBezTo>
                <a:cubicBezTo>
                  <a:pt x="133" y="9"/>
                  <a:pt x="154" y="0"/>
                  <a:pt x="178" y="0"/>
                </a:cubicBezTo>
                <a:lnTo>
                  <a:pt x="621" y="0"/>
                </a:lnTo>
                <a:cubicBezTo>
                  <a:pt x="645" y="0"/>
                  <a:pt x="667" y="8"/>
                  <a:pt x="684" y="26"/>
                </a:cubicBezTo>
                <a:cubicBezTo>
                  <a:pt x="702" y="43"/>
                  <a:pt x="710" y="65"/>
                  <a:pt x="710" y="89"/>
                </a:cubicBezTo>
                <a:cubicBezTo>
                  <a:pt x="710" y="113"/>
                  <a:pt x="702" y="133"/>
                  <a:pt x="684" y="151"/>
                </a:cubicBezTo>
                <a:cubicBezTo>
                  <a:pt x="667" y="168"/>
                  <a:pt x="645" y="177"/>
                  <a:pt x="621" y="177"/>
                </a:cubicBezTo>
                <a:lnTo>
                  <a:pt x="621" y="532"/>
                </a:lnTo>
                <a:cubicBezTo>
                  <a:pt x="667" y="532"/>
                  <a:pt x="708" y="555"/>
                  <a:pt x="744" y="600"/>
                </a:cubicBezTo>
                <a:cubicBezTo>
                  <a:pt x="781" y="646"/>
                  <a:pt x="799" y="697"/>
                  <a:pt x="799" y="754"/>
                </a:cubicBezTo>
                <a:close/>
                <a:moveTo>
                  <a:pt x="333" y="510"/>
                </a:moveTo>
                <a:lnTo>
                  <a:pt x="333" y="200"/>
                </a:lnTo>
                <a:cubicBezTo>
                  <a:pt x="333" y="193"/>
                  <a:pt x="331" y="188"/>
                  <a:pt x="327" y="184"/>
                </a:cubicBezTo>
                <a:cubicBezTo>
                  <a:pt x="323" y="180"/>
                  <a:pt x="318" y="177"/>
                  <a:pt x="311" y="177"/>
                </a:cubicBezTo>
                <a:cubicBezTo>
                  <a:pt x="305" y="177"/>
                  <a:pt x="299" y="180"/>
                  <a:pt x="295" y="184"/>
                </a:cubicBezTo>
                <a:cubicBezTo>
                  <a:pt x="291" y="188"/>
                  <a:pt x="289" y="193"/>
                  <a:pt x="289" y="200"/>
                </a:cubicBezTo>
                <a:lnTo>
                  <a:pt x="289" y="510"/>
                </a:lnTo>
                <a:cubicBezTo>
                  <a:pt x="289" y="516"/>
                  <a:pt x="291" y="522"/>
                  <a:pt x="295" y="526"/>
                </a:cubicBezTo>
                <a:cubicBezTo>
                  <a:pt x="299" y="530"/>
                  <a:pt x="305" y="532"/>
                  <a:pt x="311" y="532"/>
                </a:cubicBezTo>
                <a:cubicBezTo>
                  <a:pt x="318" y="532"/>
                  <a:pt x="323" y="530"/>
                  <a:pt x="327" y="526"/>
                </a:cubicBezTo>
                <a:cubicBezTo>
                  <a:pt x="331" y="522"/>
                  <a:pt x="333" y="517"/>
                  <a:pt x="333" y="51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5" name="Freeform 134">
            <a:extLst>
              <a:ext uri="{FF2B5EF4-FFF2-40B4-BE49-F238E27FC236}">
                <a16:creationId xmlns:a16="http://schemas.microsoft.com/office/drawing/2014/main" id="{7D97B5B9-ADF7-02B7-87D4-F796194EB5F3}"/>
              </a:ext>
            </a:extLst>
          </p:cNvPr>
          <p:cNvSpPr>
            <a:spLocks noChangeArrowheads="1"/>
          </p:cNvSpPr>
          <p:nvPr/>
        </p:nvSpPr>
        <p:spPr bwMode="auto">
          <a:xfrm>
            <a:off x="18853944" y="3949700"/>
            <a:ext cx="447675" cy="384175"/>
          </a:xfrm>
          <a:custGeom>
            <a:avLst/>
            <a:gdLst>
              <a:gd name="T0" fmla="*/ 351513 w 1243"/>
              <a:gd name="T1" fmla="*/ 231730 h 1066"/>
              <a:gd name="T2" fmla="*/ 351513 w 1243"/>
              <a:gd name="T3" fmla="*/ 311737 h 1066"/>
              <a:gd name="T4" fmla="*/ 330264 w 1243"/>
              <a:gd name="T5" fmla="*/ 362552 h 1066"/>
              <a:gd name="T6" fmla="*/ 279482 w 1243"/>
              <a:gd name="T7" fmla="*/ 383815 h 1066"/>
              <a:gd name="T8" fmla="*/ 72031 w 1243"/>
              <a:gd name="T9" fmla="*/ 383815 h 1066"/>
              <a:gd name="T10" fmla="*/ 21249 w 1243"/>
              <a:gd name="T11" fmla="*/ 362552 h 1066"/>
              <a:gd name="T12" fmla="*/ 0 w 1243"/>
              <a:gd name="T13" fmla="*/ 311737 h 1066"/>
              <a:gd name="T14" fmla="*/ 0 w 1243"/>
              <a:gd name="T15" fmla="*/ 104153 h 1066"/>
              <a:gd name="T16" fmla="*/ 21249 w 1243"/>
              <a:gd name="T17" fmla="*/ 53338 h 1066"/>
              <a:gd name="T18" fmla="*/ 72031 w 1243"/>
              <a:gd name="T19" fmla="*/ 32075 h 1066"/>
              <a:gd name="T20" fmla="*/ 247428 w 1243"/>
              <a:gd name="T21" fmla="*/ 32075 h 1066"/>
              <a:gd name="T22" fmla="*/ 253190 w 1243"/>
              <a:gd name="T23" fmla="*/ 34237 h 1066"/>
              <a:gd name="T24" fmla="*/ 255711 w 1243"/>
              <a:gd name="T25" fmla="*/ 40003 h 1066"/>
              <a:gd name="T26" fmla="*/ 255711 w 1243"/>
              <a:gd name="T27" fmla="*/ 56221 h 1066"/>
              <a:gd name="T28" fmla="*/ 253190 w 1243"/>
              <a:gd name="T29" fmla="*/ 61627 h 1066"/>
              <a:gd name="T30" fmla="*/ 247428 w 1243"/>
              <a:gd name="T31" fmla="*/ 64149 h 1066"/>
              <a:gd name="T32" fmla="*/ 72031 w 1243"/>
              <a:gd name="T33" fmla="*/ 64149 h 1066"/>
              <a:gd name="T34" fmla="*/ 43579 w 1243"/>
              <a:gd name="T35" fmla="*/ 75682 h 1066"/>
              <a:gd name="T36" fmla="*/ 32054 w 1243"/>
              <a:gd name="T37" fmla="*/ 104153 h 1066"/>
              <a:gd name="T38" fmla="*/ 32054 w 1243"/>
              <a:gd name="T39" fmla="*/ 311737 h 1066"/>
              <a:gd name="T40" fmla="*/ 43579 w 1243"/>
              <a:gd name="T41" fmla="*/ 339847 h 1066"/>
              <a:gd name="T42" fmla="*/ 72031 w 1243"/>
              <a:gd name="T43" fmla="*/ 351740 h 1066"/>
              <a:gd name="T44" fmla="*/ 279482 w 1243"/>
              <a:gd name="T45" fmla="*/ 351740 h 1066"/>
              <a:gd name="T46" fmla="*/ 307574 w 1243"/>
              <a:gd name="T47" fmla="*/ 339847 h 1066"/>
              <a:gd name="T48" fmla="*/ 319459 w 1243"/>
              <a:gd name="T49" fmla="*/ 311737 h 1066"/>
              <a:gd name="T50" fmla="*/ 319459 w 1243"/>
              <a:gd name="T51" fmla="*/ 231730 h 1066"/>
              <a:gd name="T52" fmla="*/ 321620 w 1243"/>
              <a:gd name="T53" fmla="*/ 225964 h 1066"/>
              <a:gd name="T54" fmla="*/ 327383 w 1243"/>
              <a:gd name="T55" fmla="*/ 223802 h 1066"/>
              <a:gd name="T56" fmla="*/ 343230 w 1243"/>
              <a:gd name="T57" fmla="*/ 223802 h 1066"/>
              <a:gd name="T58" fmla="*/ 348992 w 1243"/>
              <a:gd name="T59" fmla="*/ 225964 h 1066"/>
              <a:gd name="T60" fmla="*/ 351513 w 1243"/>
              <a:gd name="T61" fmla="*/ 231730 h 1066"/>
              <a:gd name="T62" fmla="*/ 447315 w 1243"/>
              <a:gd name="T63" fmla="*/ 16218 h 1066"/>
              <a:gd name="T64" fmla="*/ 447315 w 1243"/>
              <a:gd name="T65" fmla="*/ 143795 h 1066"/>
              <a:gd name="T66" fmla="*/ 442633 w 1243"/>
              <a:gd name="T67" fmla="*/ 155328 h 1066"/>
              <a:gd name="T68" fmla="*/ 431108 w 1243"/>
              <a:gd name="T69" fmla="*/ 160013 h 1066"/>
              <a:gd name="T70" fmla="*/ 419943 w 1243"/>
              <a:gd name="T71" fmla="*/ 155328 h 1066"/>
              <a:gd name="T72" fmla="*/ 376004 w 1243"/>
              <a:gd name="T73" fmla="*/ 111360 h 1066"/>
              <a:gd name="T74" fmla="*/ 213213 w 1243"/>
              <a:gd name="T75" fmla="*/ 273896 h 1066"/>
              <a:gd name="T76" fmla="*/ 207811 w 1243"/>
              <a:gd name="T77" fmla="*/ 276419 h 1066"/>
              <a:gd name="T78" fmla="*/ 202048 w 1243"/>
              <a:gd name="T79" fmla="*/ 273896 h 1066"/>
              <a:gd name="T80" fmla="*/ 173596 w 1243"/>
              <a:gd name="T81" fmla="*/ 245425 h 1066"/>
              <a:gd name="T82" fmla="*/ 171075 w 1243"/>
              <a:gd name="T83" fmla="*/ 240019 h 1066"/>
              <a:gd name="T84" fmla="*/ 173596 w 1243"/>
              <a:gd name="T85" fmla="*/ 234253 h 1066"/>
              <a:gd name="T86" fmla="*/ 336026 w 1243"/>
              <a:gd name="T87" fmla="*/ 71357 h 1066"/>
              <a:gd name="T88" fmla="*/ 292087 w 1243"/>
              <a:gd name="T89" fmla="*/ 27390 h 1066"/>
              <a:gd name="T90" fmla="*/ 287405 w 1243"/>
              <a:gd name="T91" fmla="*/ 16218 h 1066"/>
              <a:gd name="T92" fmla="*/ 292087 w 1243"/>
              <a:gd name="T93" fmla="*/ 5045 h 1066"/>
              <a:gd name="T94" fmla="*/ 303612 w 1243"/>
              <a:gd name="T95" fmla="*/ 0 h 1066"/>
              <a:gd name="T96" fmla="*/ 431108 w 1243"/>
              <a:gd name="T97" fmla="*/ 0 h 1066"/>
              <a:gd name="T98" fmla="*/ 442633 w 1243"/>
              <a:gd name="T99" fmla="*/ 5045 h 1066"/>
              <a:gd name="T100" fmla="*/ 447315 w 1243"/>
              <a:gd name="T101" fmla="*/ 16218 h 106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243" h="1066">
                <a:moveTo>
                  <a:pt x="976" y="643"/>
                </a:moveTo>
                <a:lnTo>
                  <a:pt x="976" y="865"/>
                </a:lnTo>
                <a:cubicBezTo>
                  <a:pt x="976" y="920"/>
                  <a:pt x="956" y="967"/>
                  <a:pt x="917" y="1006"/>
                </a:cubicBezTo>
                <a:cubicBezTo>
                  <a:pt x="878" y="1045"/>
                  <a:pt x="831" y="1065"/>
                  <a:pt x="776" y="1065"/>
                </a:cubicBezTo>
                <a:lnTo>
                  <a:pt x="200" y="1065"/>
                </a:lnTo>
                <a:cubicBezTo>
                  <a:pt x="145" y="1065"/>
                  <a:pt x="98" y="1045"/>
                  <a:pt x="59" y="1006"/>
                </a:cubicBezTo>
                <a:cubicBezTo>
                  <a:pt x="19" y="967"/>
                  <a:pt x="0" y="920"/>
                  <a:pt x="0" y="865"/>
                </a:cubicBezTo>
                <a:lnTo>
                  <a:pt x="0" y="289"/>
                </a:lnTo>
                <a:cubicBezTo>
                  <a:pt x="0" y="234"/>
                  <a:pt x="19" y="187"/>
                  <a:pt x="59" y="148"/>
                </a:cubicBezTo>
                <a:cubicBezTo>
                  <a:pt x="98" y="109"/>
                  <a:pt x="145" y="89"/>
                  <a:pt x="200" y="89"/>
                </a:cubicBezTo>
                <a:lnTo>
                  <a:pt x="687" y="89"/>
                </a:lnTo>
                <a:cubicBezTo>
                  <a:pt x="694" y="89"/>
                  <a:pt x="699" y="91"/>
                  <a:pt x="703" y="95"/>
                </a:cubicBezTo>
                <a:cubicBezTo>
                  <a:pt x="707" y="99"/>
                  <a:pt x="710" y="105"/>
                  <a:pt x="710" y="111"/>
                </a:cubicBezTo>
                <a:lnTo>
                  <a:pt x="710" y="156"/>
                </a:lnTo>
                <a:cubicBezTo>
                  <a:pt x="710" y="162"/>
                  <a:pt x="707" y="167"/>
                  <a:pt x="703" y="171"/>
                </a:cubicBezTo>
                <a:cubicBezTo>
                  <a:pt x="699" y="176"/>
                  <a:pt x="694" y="178"/>
                  <a:pt x="687" y="178"/>
                </a:cubicBezTo>
                <a:lnTo>
                  <a:pt x="200" y="178"/>
                </a:lnTo>
                <a:cubicBezTo>
                  <a:pt x="169" y="178"/>
                  <a:pt x="143" y="188"/>
                  <a:pt x="121" y="210"/>
                </a:cubicBezTo>
                <a:cubicBezTo>
                  <a:pt x="100" y="231"/>
                  <a:pt x="89" y="258"/>
                  <a:pt x="89" y="289"/>
                </a:cubicBezTo>
                <a:lnTo>
                  <a:pt x="89" y="865"/>
                </a:lnTo>
                <a:cubicBezTo>
                  <a:pt x="89" y="896"/>
                  <a:pt x="100" y="922"/>
                  <a:pt x="121" y="943"/>
                </a:cubicBezTo>
                <a:cubicBezTo>
                  <a:pt x="143" y="965"/>
                  <a:pt x="169" y="976"/>
                  <a:pt x="200" y="976"/>
                </a:cubicBezTo>
                <a:lnTo>
                  <a:pt x="776" y="976"/>
                </a:lnTo>
                <a:cubicBezTo>
                  <a:pt x="807" y="976"/>
                  <a:pt x="833" y="965"/>
                  <a:pt x="854" y="943"/>
                </a:cubicBezTo>
                <a:cubicBezTo>
                  <a:pt x="876" y="922"/>
                  <a:pt x="887" y="896"/>
                  <a:pt x="887" y="865"/>
                </a:cubicBezTo>
                <a:lnTo>
                  <a:pt x="887" y="643"/>
                </a:lnTo>
                <a:cubicBezTo>
                  <a:pt x="887" y="637"/>
                  <a:pt x="889" y="632"/>
                  <a:pt x="893" y="627"/>
                </a:cubicBezTo>
                <a:cubicBezTo>
                  <a:pt x="897" y="623"/>
                  <a:pt x="903" y="621"/>
                  <a:pt x="909" y="621"/>
                </a:cubicBezTo>
                <a:lnTo>
                  <a:pt x="953" y="621"/>
                </a:lnTo>
                <a:cubicBezTo>
                  <a:pt x="960" y="621"/>
                  <a:pt x="965" y="623"/>
                  <a:pt x="969" y="627"/>
                </a:cubicBezTo>
                <a:cubicBezTo>
                  <a:pt x="974" y="632"/>
                  <a:pt x="976" y="637"/>
                  <a:pt x="976" y="643"/>
                </a:cubicBezTo>
                <a:close/>
                <a:moveTo>
                  <a:pt x="1242" y="45"/>
                </a:moveTo>
                <a:lnTo>
                  <a:pt x="1242" y="399"/>
                </a:lnTo>
                <a:cubicBezTo>
                  <a:pt x="1242" y="412"/>
                  <a:pt x="1238" y="422"/>
                  <a:pt x="1229" y="431"/>
                </a:cubicBezTo>
                <a:cubicBezTo>
                  <a:pt x="1221" y="439"/>
                  <a:pt x="1209" y="444"/>
                  <a:pt x="1197" y="444"/>
                </a:cubicBezTo>
                <a:cubicBezTo>
                  <a:pt x="1185" y="444"/>
                  <a:pt x="1175" y="439"/>
                  <a:pt x="1166" y="431"/>
                </a:cubicBezTo>
                <a:lnTo>
                  <a:pt x="1044" y="309"/>
                </a:lnTo>
                <a:lnTo>
                  <a:pt x="592" y="760"/>
                </a:lnTo>
                <a:cubicBezTo>
                  <a:pt x="588" y="765"/>
                  <a:pt x="583" y="767"/>
                  <a:pt x="577" y="767"/>
                </a:cubicBezTo>
                <a:cubicBezTo>
                  <a:pt x="571" y="767"/>
                  <a:pt x="565" y="765"/>
                  <a:pt x="561" y="760"/>
                </a:cubicBezTo>
                <a:lnTo>
                  <a:pt x="482" y="681"/>
                </a:lnTo>
                <a:cubicBezTo>
                  <a:pt x="477" y="677"/>
                  <a:pt x="475" y="672"/>
                  <a:pt x="475" y="666"/>
                </a:cubicBezTo>
                <a:cubicBezTo>
                  <a:pt x="475" y="660"/>
                  <a:pt x="477" y="654"/>
                  <a:pt x="482" y="650"/>
                </a:cubicBezTo>
                <a:lnTo>
                  <a:pt x="933" y="198"/>
                </a:lnTo>
                <a:lnTo>
                  <a:pt x="811" y="76"/>
                </a:lnTo>
                <a:cubicBezTo>
                  <a:pt x="803" y="67"/>
                  <a:pt x="798" y="57"/>
                  <a:pt x="798" y="45"/>
                </a:cubicBezTo>
                <a:cubicBezTo>
                  <a:pt x="798" y="33"/>
                  <a:pt x="803" y="22"/>
                  <a:pt x="811" y="14"/>
                </a:cubicBezTo>
                <a:cubicBezTo>
                  <a:pt x="820" y="5"/>
                  <a:pt x="831" y="0"/>
                  <a:pt x="843" y="0"/>
                </a:cubicBezTo>
                <a:lnTo>
                  <a:pt x="1197" y="0"/>
                </a:lnTo>
                <a:cubicBezTo>
                  <a:pt x="1209" y="0"/>
                  <a:pt x="1221" y="5"/>
                  <a:pt x="1229" y="14"/>
                </a:cubicBezTo>
                <a:cubicBezTo>
                  <a:pt x="1238" y="22"/>
                  <a:pt x="1242" y="33"/>
                  <a:pt x="1242" y="4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6" name="Freeform 135">
            <a:extLst>
              <a:ext uri="{FF2B5EF4-FFF2-40B4-BE49-F238E27FC236}">
                <a16:creationId xmlns:a16="http://schemas.microsoft.com/office/drawing/2014/main" id="{3164DC1C-4105-0E58-8045-CE70860FDAF2}"/>
              </a:ext>
            </a:extLst>
          </p:cNvPr>
          <p:cNvSpPr>
            <a:spLocks noChangeArrowheads="1"/>
          </p:cNvSpPr>
          <p:nvPr/>
        </p:nvSpPr>
        <p:spPr bwMode="auto">
          <a:xfrm>
            <a:off x="19582606" y="4014787"/>
            <a:ext cx="384175" cy="319088"/>
          </a:xfrm>
          <a:custGeom>
            <a:avLst/>
            <a:gdLst>
              <a:gd name="T0" fmla="*/ 296157 w 1065"/>
              <a:gd name="T1" fmla="*/ 159185 h 888"/>
              <a:gd name="T2" fmla="*/ 291107 w 1065"/>
              <a:gd name="T3" fmla="*/ 170324 h 888"/>
              <a:gd name="T4" fmla="*/ 155113 w 1065"/>
              <a:gd name="T5" fmla="*/ 305793 h 888"/>
              <a:gd name="T6" fmla="*/ 143930 w 1065"/>
              <a:gd name="T7" fmla="*/ 310823 h 888"/>
              <a:gd name="T8" fmla="*/ 132748 w 1065"/>
              <a:gd name="T9" fmla="*/ 305793 h 888"/>
              <a:gd name="T10" fmla="*/ 128058 w 1065"/>
              <a:gd name="T11" fmla="*/ 294653 h 888"/>
              <a:gd name="T12" fmla="*/ 128058 w 1065"/>
              <a:gd name="T13" fmla="*/ 223146 h 888"/>
              <a:gd name="T14" fmla="*/ 15872 w 1065"/>
              <a:gd name="T15" fmla="*/ 223146 h 888"/>
              <a:gd name="T16" fmla="*/ 4689 w 1065"/>
              <a:gd name="T17" fmla="*/ 218115 h 888"/>
              <a:gd name="T18" fmla="*/ 0 w 1065"/>
              <a:gd name="T19" fmla="*/ 206976 h 888"/>
              <a:gd name="T20" fmla="*/ 0 w 1065"/>
              <a:gd name="T21" fmla="*/ 111393 h 888"/>
              <a:gd name="T22" fmla="*/ 4689 w 1065"/>
              <a:gd name="T23" fmla="*/ 100254 h 888"/>
              <a:gd name="T24" fmla="*/ 15872 w 1065"/>
              <a:gd name="T25" fmla="*/ 95583 h 888"/>
              <a:gd name="T26" fmla="*/ 128058 w 1065"/>
              <a:gd name="T27" fmla="*/ 95583 h 888"/>
              <a:gd name="T28" fmla="*/ 128058 w 1065"/>
              <a:gd name="T29" fmla="*/ 23716 h 888"/>
              <a:gd name="T30" fmla="*/ 132748 w 1065"/>
              <a:gd name="T31" fmla="*/ 12577 h 888"/>
              <a:gd name="T32" fmla="*/ 143930 w 1065"/>
              <a:gd name="T33" fmla="*/ 7905 h 888"/>
              <a:gd name="T34" fmla="*/ 155113 w 1065"/>
              <a:gd name="T35" fmla="*/ 12577 h 888"/>
              <a:gd name="T36" fmla="*/ 291107 w 1065"/>
              <a:gd name="T37" fmla="*/ 148045 h 888"/>
              <a:gd name="T38" fmla="*/ 296157 w 1065"/>
              <a:gd name="T39" fmla="*/ 159185 h 888"/>
              <a:gd name="T40" fmla="*/ 383814 w 1065"/>
              <a:gd name="T41" fmla="*/ 71507 h 888"/>
              <a:gd name="T42" fmla="*/ 383814 w 1065"/>
              <a:gd name="T43" fmla="*/ 246862 h 888"/>
              <a:gd name="T44" fmla="*/ 362892 w 1065"/>
              <a:gd name="T45" fmla="*/ 297528 h 888"/>
              <a:gd name="T46" fmla="*/ 312029 w 1065"/>
              <a:gd name="T47" fmla="*/ 318729 h 888"/>
              <a:gd name="T48" fmla="*/ 231948 w 1065"/>
              <a:gd name="T49" fmla="*/ 318729 h 888"/>
              <a:gd name="T50" fmla="*/ 226537 w 1065"/>
              <a:gd name="T51" fmla="*/ 316213 h 888"/>
              <a:gd name="T52" fmla="*/ 224012 w 1065"/>
              <a:gd name="T53" fmla="*/ 310823 h 888"/>
              <a:gd name="T54" fmla="*/ 223651 w 1065"/>
              <a:gd name="T55" fmla="*/ 305793 h 888"/>
              <a:gd name="T56" fmla="*/ 223651 w 1065"/>
              <a:gd name="T57" fmla="*/ 298965 h 888"/>
              <a:gd name="T58" fmla="*/ 224373 w 1065"/>
              <a:gd name="T59" fmla="*/ 293216 h 888"/>
              <a:gd name="T60" fmla="*/ 226898 w 1065"/>
              <a:gd name="T61" fmla="*/ 288545 h 888"/>
              <a:gd name="T62" fmla="*/ 231948 w 1065"/>
              <a:gd name="T63" fmla="*/ 286748 h 888"/>
              <a:gd name="T64" fmla="*/ 312029 w 1065"/>
              <a:gd name="T65" fmla="*/ 286748 h 888"/>
              <a:gd name="T66" fmla="*/ 340166 w 1065"/>
              <a:gd name="T67" fmla="*/ 274890 h 888"/>
              <a:gd name="T68" fmla="*/ 352070 w 1065"/>
              <a:gd name="T69" fmla="*/ 246862 h 888"/>
              <a:gd name="T70" fmla="*/ 352070 w 1065"/>
              <a:gd name="T71" fmla="*/ 71507 h 888"/>
              <a:gd name="T72" fmla="*/ 340166 w 1065"/>
              <a:gd name="T73" fmla="*/ 43479 h 888"/>
              <a:gd name="T74" fmla="*/ 312029 w 1065"/>
              <a:gd name="T75" fmla="*/ 31621 h 888"/>
              <a:gd name="T76" fmla="*/ 239884 w 1065"/>
              <a:gd name="T77" fmla="*/ 31621 h 888"/>
              <a:gd name="T78" fmla="*/ 237359 w 1065"/>
              <a:gd name="T79" fmla="*/ 31621 h 888"/>
              <a:gd name="T80" fmla="*/ 234112 w 1065"/>
              <a:gd name="T81" fmla="*/ 31621 h 888"/>
              <a:gd name="T82" fmla="*/ 231226 w 1065"/>
              <a:gd name="T83" fmla="*/ 31621 h 888"/>
              <a:gd name="T84" fmla="*/ 228341 w 1065"/>
              <a:gd name="T85" fmla="*/ 30903 h 888"/>
              <a:gd name="T86" fmla="*/ 226176 w 1065"/>
              <a:gd name="T87" fmla="*/ 29465 h 888"/>
              <a:gd name="T88" fmla="*/ 224373 w 1065"/>
              <a:gd name="T89" fmla="*/ 27309 h 888"/>
              <a:gd name="T90" fmla="*/ 224012 w 1065"/>
              <a:gd name="T91" fmla="*/ 23716 h 888"/>
              <a:gd name="T92" fmla="*/ 223651 w 1065"/>
              <a:gd name="T93" fmla="*/ 18685 h 888"/>
              <a:gd name="T94" fmla="*/ 223651 w 1065"/>
              <a:gd name="T95" fmla="*/ 12217 h 888"/>
              <a:gd name="T96" fmla="*/ 224373 w 1065"/>
              <a:gd name="T97" fmla="*/ 6468 h 888"/>
              <a:gd name="T98" fmla="*/ 226898 w 1065"/>
              <a:gd name="T99" fmla="*/ 1437 h 888"/>
              <a:gd name="T100" fmla="*/ 231948 w 1065"/>
              <a:gd name="T101" fmla="*/ 0 h 888"/>
              <a:gd name="T102" fmla="*/ 312029 w 1065"/>
              <a:gd name="T103" fmla="*/ 0 h 888"/>
              <a:gd name="T104" fmla="*/ 362892 w 1065"/>
              <a:gd name="T105" fmla="*/ 20841 h 888"/>
              <a:gd name="T106" fmla="*/ 383814 w 1065"/>
              <a:gd name="T107" fmla="*/ 71507 h 8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65" h="888">
                <a:moveTo>
                  <a:pt x="821" y="443"/>
                </a:moveTo>
                <a:cubicBezTo>
                  <a:pt x="821" y="455"/>
                  <a:pt x="816" y="466"/>
                  <a:pt x="807" y="474"/>
                </a:cubicBezTo>
                <a:lnTo>
                  <a:pt x="430" y="851"/>
                </a:lnTo>
                <a:cubicBezTo>
                  <a:pt x="422" y="860"/>
                  <a:pt x="411" y="865"/>
                  <a:pt x="399" y="865"/>
                </a:cubicBezTo>
                <a:cubicBezTo>
                  <a:pt x="387" y="865"/>
                  <a:pt x="377" y="860"/>
                  <a:pt x="368" y="851"/>
                </a:cubicBezTo>
                <a:cubicBezTo>
                  <a:pt x="359" y="843"/>
                  <a:pt x="355" y="832"/>
                  <a:pt x="355" y="820"/>
                </a:cubicBezTo>
                <a:lnTo>
                  <a:pt x="355" y="621"/>
                </a:lnTo>
                <a:lnTo>
                  <a:pt x="44" y="621"/>
                </a:lnTo>
                <a:cubicBezTo>
                  <a:pt x="32" y="621"/>
                  <a:pt x="22" y="616"/>
                  <a:pt x="13" y="607"/>
                </a:cubicBezTo>
                <a:cubicBezTo>
                  <a:pt x="4" y="599"/>
                  <a:pt x="0" y="588"/>
                  <a:pt x="0" y="576"/>
                </a:cubicBezTo>
                <a:lnTo>
                  <a:pt x="0" y="310"/>
                </a:lnTo>
                <a:cubicBezTo>
                  <a:pt x="0" y="298"/>
                  <a:pt x="4" y="288"/>
                  <a:pt x="13" y="279"/>
                </a:cubicBezTo>
                <a:cubicBezTo>
                  <a:pt x="22" y="270"/>
                  <a:pt x="32" y="266"/>
                  <a:pt x="44" y="266"/>
                </a:cubicBezTo>
                <a:lnTo>
                  <a:pt x="355" y="266"/>
                </a:lnTo>
                <a:lnTo>
                  <a:pt x="355" y="66"/>
                </a:lnTo>
                <a:cubicBezTo>
                  <a:pt x="355" y="54"/>
                  <a:pt x="359" y="44"/>
                  <a:pt x="368" y="35"/>
                </a:cubicBezTo>
                <a:cubicBezTo>
                  <a:pt x="377" y="26"/>
                  <a:pt x="387" y="22"/>
                  <a:pt x="399" y="22"/>
                </a:cubicBezTo>
                <a:cubicBezTo>
                  <a:pt x="411" y="22"/>
                  <a:pt x="422" y="26"/>
                  <a:pt x="430" y="35"/>
                </a:cubicBezTo>
                <a:lnTo>
                  <a:pt x="807" y="412"/>
                </a:lnTo>
                <a:cubicBezTo>
                  <a:pt x="816" y="421"/>
                  <a:pt x="821" y="431"/>
                  <a:pt x="821" y="443"/>
                </a:cubicBezTo>
                <a:close/>
                <a:moveTo>
                  <a:pt x="1064" y="199"/>
                </a:moveTo>
                <a:lnTo>
                  <a:pt x="1064" y="687"/>
                </a:lnTo>
                <a:cubicBezTo>
                  <a:pt x="1064" y="742"/>
                  <a:pt x="1045" y="789"/>
                  <a:pt x="1006" y="828"/>
                </a:cubicBezTo>
                <a:cubicBezTo>
                  <a:pt x="967" y="867"/>
                  <a:pt x="920" y="887"/>
                  <a:pt x="865" y="887"/>
                </a:cubicBezTo>
                <a:lnTo>
                  <a:pt x="643" y="887"/>
                </a:lnTo>
                <a:cubicBezTo>
                  <a:pt x="637" y="887"/>
                  <a:pt x="632" y="885"/>
                  <a:pt x="628" y="880"/>
                </a:cubicBezTo>
                <a:cubicBezTo>
                  <a:pt x="623" y="876"/>
                  <a:pt x="621" y="871"/>
                  <a:pt x="621" y="865"/>
                </a:cubicBezTo>
                <a:cubicBezTo>
                  <a:pt x="621" y="863"/>
                  <a:pt x="621" y="858"/>
                  <a:pt x="620" y="851"/>
                </a:cubicBezTo>
                <a:cubicBezTo>
                  <a:pt x="620" y="843"/>
                  <a:pt x="620" y="837"/>
                  <a:pt x="620" y="832"/>
                </a:cubicBezTo>
                <a:cubicBezTo>
                  <a:pt x="620" y="828"/>
                  <a:pt x="621" y="822"/>
                  <a:pt x="622" y="816"/>
                </a:cubicBezTo>
                <a:cubicBezTo>
                  <a:pt x="623" y="810"/>
                  <a:pt x="625" y="806"/>
                  <a:pt x="629" y="803"/>
                </a:cubicBezTo>
                <a:cubicBezTo>
                  <a:pt x="632" y="800"/>
                  <a:pt x="637" y="798"/>
                  <a:pt x="643" y="798"/>
                </a:cubicBezTo>
                <a:lnTo>
                  <a:pt x="865" y="798"/>
                </a:lnTo>
                <a:cubicBezTo>
                  <a:pt x="895" y="798"/>
                  <a:pt x="921" y="787"/>
                  <a:pt x="943" y="765"/>
                </a:cubicBezTo>
                <a:cubicBezTo>
                  <a:pt x="965" y="744"/>
                  <a:pt x="976" y="718"/>
                  <a:pt x="976" y="687"/>
                </a:cubicBezTo>
                <a:lnTo>
                  <a:pt x="976" y="199"/>
                </a:lnTo>
                <a:cubicBezTo>
                  <a:pt x="976" y="169"/>
                  <a:pt x="965" y="143"/>
                  <a:pt x="943" y="121"/>
                </a:cubicBezTo>
                <a:cubicBezTo>
                  <a:pt x="921" y="99"/>
                  <a:pt x="895" y="88"/>
                  <a:pt x="865" y="88"/>
                </a:cubicBezTo>
                <a:lnTo>
                  <a:pt x="665" y="88"/>
                </a:lnTo>
                <a:cubicBezTo>
                  <a:pt x="665" y="88"/>
                  <a:pt x="663" y="88"/>
                  <a:pt x="658" y="88"/>
                </a:cubicBezTo>
                <a:cubicBezTo>
                  <a:pt x="654" y="88"/>
                  <a:pt x="650" y="88"/>
                  <a:pt x="649" y="88"/>
                </a:cubicBezTo>
                <a:cubicBezTo>
                  <a:pt x="647" y="88"/>
                  <a:pt x="645" y="88"/>
                  <a:pt x="641" y="88"/>
                </a:cubicBezTo>
                <a:cubicBezTo>
                  <a:pt x="637" y="87"/>
                  <a:pt x="634" y="87"/>
                  <a:pt x="633" y="86"/>
                </a:cubicBezTo>
                <a:cubicBezTo>
                  <a:pt x="631" y="85"/>
                  <a:pt x="630" y="84"/>
                  <a:pt x="627" y="82"/>
                </a:cubicBezTo>
                <a:cubicBezTo>
                  <a:pt x="625" y="80"/>
                  <a:pt x="623" y="78"/>
                  <a:pt x="622" y="76"/>
                </a:cubicBezTo>
                <a:cubicBezTo>
                  <a:pt x="621" y="73"/>
                  <a:pt x="621" y="70"/>
                  <a:pt x="621" y="66"/>
                </a:cubicBezTo>
                <a:cubicBezTo>
                  <a:pt x="621" y="64"/>
                  <a:pt x="621" y="60"/>
                  <a:pt x="620" y="52"/>
                </a:cubicBezTo>
                <a:cubicBezTo>
                  <a:pt x="620" y="45"/>
                  <a:pt x="620" y="39"/>
                  <a:pt x="620" y="34"/>
                </a:cubicBezTo>
                <a:cubicBezTo>
                  <a:pt x="620" y="29"/>
                  <a:pt x="621" y="24"/>
                  <a:pt x="622" y="18"/>
                </a:cubicBezTo>
                <a:cubicBezTo>
                  <a:pt x="623" y="12"/>
                  <a:pt x="625" y="7"/>
                  <a:pt x="629" y="4"/>
                </a:cubicBezTo>
                <a:cubicBezTo>
                  <a:pt x="632" y="1"/>
                  <a:pt x="637" y="0"/>
                  <a:pt x="643" y="0"/>
                </a:cubicBezTo>
                <a:lnTo>
                  <a:pt x="865" y="0"/>
                </a:lnTo>
                <a:cubicBezTo>
                  <a:pt x="920" y="0"/>
                  <a:pt x="967" y="19"/>
                  <a:pt x="1006" y="58"/>
                </a:cubicBezTo>
                <a:cubicBezTo>
                  <a:pt x="1045" y="97"/>
                  <a:pt x="1064" y="144"/>
                  <a:pt x="1064" y="19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7" name="Freeform 136">
            <a:extLst>
              <a:ext uri="{FF2B5EF4-FFF2-40B4-BE49-F238E27FC236}">
                <a16:creationId xmlns:a16="http://schemas.microsoft.com/office/drawing/2014/main" id="{831F6BB5-A2E2-04A8-FCF3-F199DA06F151}"/>
              </a:ext>
            </a:extLst>
          </p:cNvPr>
          <p:cNvSpPr>
            <a:spLocks noChangeArrowheads="1"/>
          </p:cNvSpPr>
          <p:nvPr/>
        </p:nvSpPr>
        <p:spPr bwMode="auto">
          <a:xfrm>
            <a:off x="20247769" y="3981450"/>
            <a:ext cx="415925" cy="384175"/>
          </a:xfrm>
          <a:custGeom>
            <a:avLst/>
            <a:gdLst>
              <a:gd name="T0" fmla="*/ 415565 w 1154"/>
              <a:gd name="T1" fmla="*/ 88018 h 1065"/>
              <a:gd name="T2" fmla="*/ 415565 w 1154"/>
              <a:gd name="T3" fmla="*/ 120122 h 1065"/>
              <a:gd name="T4" fmla="*/ 405112 w 1154"/>
              <a:gd name="T5" fmla="*/ 155834 h 1065"/>
              <a:gd name="T6" fmla="*/ 377000 w 1154"/>
              <a:gd name="T7" fmla="*/ 188300 h 1065"/>
              <a:gd name="T8" fmla="*/ 333749 w 1154"/>
              <a:gd name="T9" fmla="*/ 212469 h 1065"/>
              <a:gd name="T10" fmla="*/ 280047 w 1154"/>
              <a:gd name="T11" fmla="*/ 223651 h 1065"/>
              <a:gd name="T12" fmla="*/ 256259 w 1154"/>
              <a:gd name="T13" fmla="*/ 247459 h 1065"/>
              <a:gd name="T14" fmla="*/ 243284 w 1154"/>
              <a:gd name="T15" fmla="*/ 265496 h 1065"/>
              <a:gd name="T16" fmla="*/ 239679 w 1154"/>
              <a:gd name="T17" fmla="*/ 287861 h 1065"/>
              <a:gd name="T18" fmla="*/ 247248 w 1154"/>
              <a:gd name="T19" fmla="*/ 310587 h 1065"/>
              <a:gd name="T20" fmla="*/ 271396 w 1154"/>
              <a:gd name="T21" fmla="*/ 319965 h 1065"/>
              <a:gd name="T22" fmla="*/ 304916 w 1154"/>
              <a:gd name="T23" fmla="*/ 331148 h 1065"/>
              <a:gd name="T24" fmla="*/ 319332 w 1154"/>
              <a:gd name="T25" fmla="*/ 360006 h 1065"/>
              <a:gd name="T26" fmla="*/ 319332 w 1154"/>
              <a:gd name="T27" fmla="*/ 375878 h 1065"/>
              <a:gd name="T28" fmla="*/ 317170 w 1154"/>
              <a:gd name="T29" fmla="*/ 381650 h 1065"/>
              <a:gd name="T30" fmla="*/ 311403 w 1154"/>
              <a:gd name="T31" fmla="*/ 383814 h 1065"/>
              <a:gd name="T32" fmla="*/ 103801 w 1154"/>
              <a:gd name="T33" fmla="*/ 383814 h 1065"/>
              <a:gd name="T34" fmla="*/ 98034 w 1154"/>
              <a:gd name="T35" fmla="*/ 381650 h 1065"/>
              <a:gd name="T36" fmla="*/ 95872 w 1154"/>
              <a:gd name="T37" fmla="*/ 375878 h 1065"/>
              <a:gd name="T38" fmla="*/ 95872 w 1154"/>
              <a:gd name="T39" fmla="*/ 360006 h 1065"/>
              <a:gd name="T40" fmla="*/ 110289 w 1154"/>
              <a:gd name="T41" fmla="*/ 331509 h 1065"/>
              <a:gd name="T42" fmla="*/ 143808 w 1154"/>
              <a:gd name="T43" fmla="*/ 319965 h 1065"/>
              <a:gd name="T44" fmla="*/ 167956 w 1154"/>
              <a:gd name="T45" fmla="*/ 310587 h 1065"/>
              <a:gd name="T46" fmla="*/ 175525 w 1154"/>
              <a:gd name="T47" fmla="*/ 287861 h 1065"/>
              <a:gd name="T48" fmla="*/ 171920 w 1154"/>
              <a:gd name="T49" fmla="*/ 265496 h 1065"/>
              <a:gd name="T50" fmla="*/ 158945 w 1154"/>
              <a:gd name="T51" fmla="*/ 247459 h 1065"/>
              <a:gd name="T52" fmla="*/ 135158 w 1154"/>
              <a:gd name="T53" fmla="*/ 223651 h 1065"/>
              <a:gd name="T54" fmla="*/ 81455 w 1154"/>
              <a:gd name="T55" fmla="*/ 212469 h 1065"/>
              <a:gd name="T56" fmla="*/ 38205 w 1154"/>
              <a:gd name="T57" fmla="*/ 188300 h 1065"/>
              <a:gd name="T58" fmla="*/ 10092 w 1154"/>
              <a:gd name="T59" fmla="*/ 155834 h 1065"/>
              <a:gd name="T60" fmla="*/ 0 w 1154"/>
              <a:gd name="T61" fmla="*/ 120122 h 1065"/>
              <a:gd name="T62" fmla="*/ 0 w 1154"/>
              <a:gd name="T63" fmla="*/ 88018 h 1065"/>
              <a:gd name="T64" fmla="*/ 6848 w 1154"/>
              <a:gd name="T65" fmla="*/ 71063 h 1065"/>
              <a:gd name="T66" fmla="*/ 23788 w 1154"/>
              <a:gd name="T67" fmla="*/ 63849 h 1065"/>
              <a:gd name="T68" fmla="*/ 95872 w 1154"/>
              <a:gd name="T69" fmla="*/ 63849 h 1065"/>
              <a:gd name="T70" fmla="*/ 95872 w 1154"/>
              <a:gd name="T71" fmla="*/ 40041 h 1065"/>
              <a:gd name="T72" fmla="*/ 107405 w 1154"/>
              <a:gd name="T73" fmla="*/ 11904 h 1065"/>
              <a:gd name="T74" fmla="*/ 135518 w 1154"/>
              <a:gd name="T75" fmla="*/ 0 h 1065"/>
              <a:gd name="T76" fmla="*/ 279686 w 1154"/>
              <a:gd name="T77" fmla="*/ 0 h 1065"/>
              <a:gd name="T78" fmla="*/ 307799 w 1154"/>
              <a:gd name="T79" fmla="*/ 11904 h 1065"/>
              <a:gd name="T80" fmla="*/ 319332 w 1154"/>
              <a:gd name="T81" fmla="*/ 40041 h 1065"/>
              <a:gd name="T82" fmla="*/ 319332 w 1154"/>
              <a:gd name="T83" fmla="*/ 63849 h 1065"/>
              <a:gd name="T84" fmla="*/ 391416 w 1154"/>
              <a:gd name="T85" fmla="*/ 63849 h 1065"/>
              <a:gd name="T86" fmla="*/ 408356 w 1154"/>
              <a:gd name="T87" fmla="*/ 71063 h 1065"/>
              <a:gd name="T88" fmla="*/ 415565 w 1154"/>
              <a:gd name="T89" fmla="*/ 88018 h 1065"/>
              <a:gd name="T90" fmla="*/ 114253 w 1154"/>
              <a:gd name="T91" fmla="*/ 188661 h 1065"/>
              <a:gd name="T92" fmla="*/ 95872 w 1154"/>
              <a:gd name="T93" fmla="*/ 95954 h 1065"/>
              <a:gd name="T94" fmla="*/ 31717 w 1154"/>
              <a:gd name="T95" fmla="*/ 95954 h 1065"/>
              <a:gd name="T96" fmla="*/ 31717 w 1154"/>
              <a:gd name="T97" fmla="*/ 120122 h 1065"/>
              <a:gd name="T98" fmla="*/ 55505 w 1154"/>
              <a:gd name="T99" fmla="*/ 160524 h 1065"/>
              <a:gd name="T100" fmla="*/ 114253 w 1154"/>
              <a:gd name="T101" fmla="*/ 188661 h 1065"/>
              <a:gd name="T102" fmla="*/ 383487 w 1154"/>
              <a:gd name="T103" fmla="*/ 120122 h 1065"/>
              <a:gd name="T104" fmla="*/ 383487 w 1154"/>
              <a:gd name="T105" fmla="*/ 95954 h 1065"/>
              <a:gd name="T106" fmla="*/ 319332 w 1154"/>
              <a:gd name="T107" fmla="*/ 95954 h 1065"/>
              <a:gd name="T108" fmla="*/ 300951 w 1154"/>
              <a:gd name="T109" fmla="*/ 188661 h 1065"/>
              <a:gd name="T110" fmla="*/ 359699 w 1154"/>
              <a:gd name="T111" fmla="*/ 160524 h 1065"/>
              <a:gd name="T112" fmla="*/ 383487 w 1154"/>
              <a:gd name="T113" fmla="*/ 120122 h 10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54" h="1065">
                <a:moveTo>
                  <a:pt x="1153" y="244"/>
                </a:moveTo>
                <a:lnTo>
                  <a:pt x="1153" y="333"/>
                </a:lnTo>
                <a:cubicBezTo>
                  <a:pt x="1153" y="365"/>
                  <a:pt x="1143" y="398"/>
                  <a:pt x="1124" y="432"/>
                </a:cubicBezTo>
                <a:cubicBezTo>
                  <a:pt x="1105" y="465"/>
                  <a:pt x="1079" y="495"/>
                  <a:pt x="1046" y="522"/>
                </a:cubicBezTo>
                <a:cubicBezTo>
                  <a:pt x="1014" y="549"/>
                  <a:pt x="974" y="571"/>
                  <a:pt x="926" y="589"/>
                </a:cubicBezTo>
                <a:cubicBezTo>
                  <a:pt x="879" y="608"/>
                  <a:pt x="829" y="618"/>
                  <a:pt x="777" y="620"/>
                </a:cubicBezTo>
                <a:cubicBezTo>
                  <a:pt x="758" y="645"/>
                  <a:pt x="736" y="667"/>
                  <a:pt x="711" y="686"/>
                </a:cubicBezTo>
                <a:cubicBezTo>
                  <a:pt x="694" y="702"/>
                  <a:pt x="681" y="718"/>
                  <a:pt x="675" y="736"/>
                </a:cubicBezTo>
                <a:cubicBezTo>
                  <a:pt x="668" y="754"/>
                  <a:pt x="665" y="775"/>
                  <a:pt x="665" y="798"/>
                </a:cubicBezTo>
                <a:cubicBezTo>
                  <a:pt x="665" y="823"/>
                  <a:pt x="672" y="844"/>
                  <a:pt x="686" y="861"/>
                </a:cubicBezTo>
                <a:cubicBezTo>
                  <a:pt x="700" y="878"/>
                  <a:pt x="722" y="887"/>
                  <a:pt x="753" y="887"/>
                </a:cubicBezTo>
                <a:cubicBezTo>
                  <a:pt x="788" y="887"/>
                  <a:pt x="819" y="897"/>
                  <a:pt x="846" y="918"/>
                </a:cubicBezTo>
                <a:cubicBezTo>
                  <a:pt x="873" y="940"/>
                  <a:pt x="886" y="966"/>
                  <a:pt x="886" y="998"/>
                </a:cubicBezTo>
                <a:lnTo>
                  <a:pt x="886" y="1042"/>
                </a:lnTo>
                <a:cubicBezTo>
                  <a:pt x="886" y="1049"/>
                  <a:pt x="884" y="1054"/>
                  <a:pt x="880" y="1058"/>
                </a:cubicBezTo>
                <a:cubicBezTo>
                  <a:pt x="876" y="1062"/>
                  <a:pt x="871" y="1064"/>
                  <a:pt x="864" y="1064"/>
                </a:cubicBezTo>
                <a:lnTo>
                  <a:pt x="288" y="1064"/>
                </a:lnTo>
                <a:cubicBezTo>
                  <a:pt x="281" y="1064"/>
                  <a:pt x="276" y="1062"/>
                  <a:pt x="272" y="1058"/>
                </a:cubicBezTo>
                <a:cubicBezTo>
                  <a:pt x="268" y="1054"/>
                  <a:pt x="266" y="1049"/>
                  <a:pt x="266" y="1042"/>
                </a:cubicBezTo>
                <a:lnTo>
                  <a:pt x="266" y="998"/>
                </a:lnTo>
                <a:cubicBezTo>
                  <a:pt x="266" y="966"/>
                  <a:pt x="279" y="940"/>
                  <a:pt x="306" y="919"/>
                </a:cubicBezTo>
                <a:cubicBezTo>
                  <a:pt x="333" y="897"/>
                  <a:pt x="364" y="887"/>
                  <a:pt x="399" y="887"/>
                </a:cubicBezTo>
                <a:cubicBezTo>
                  <a:pt x="430" y="887"/>
                  <a:pt x="452" y="878"/>
                  <a:pt x="466" y="861"/>
                </a:cubicBezTo>
                <a:cubicBezTo>
                  <a:pt x="480" y="844"/>
                  <a:pt x="487" y="823"/>
                  <a:pt x="487" y="798"/>
                </a:cubicBezTo>
                <a:cubicBezTo>
                  <a:pt x="487" y="775"/>
                  <a:pt x="484" y="754"/>
                  <a:pt x="477" y="736"/>
                </a:cubicBezTo>
                <a:cubicBezTo>
                  <a:pt x="471" y="719"/>
                  <a:pt x="459" y="702"/>
                  <a:pt x="441" y="686"/>
                </a:cubicBezTo>
                <a:cubicBezTo>
                  <a:pt x="416" y="667"/>
                  <a:pt x="395" y="645"/>
                  <a:pt x="375" y="620"/>
                </a:cubicBezTo>
                <a:cubicBezTo>
                  <a:pt x="323" y="618"/>
                  <a:pt x="274" y="607"/>
                  <a:pt x="226" y="589"/>
                </a:cubicBezTo>
                <a:cubicBezTo>
                  <a:pt x="179" y="570"/>
                  <a:pt x="138" y="549"/>
                  <a:pt x="106" y="522"/>
                </a:cubicBezTo>
                <a:cubicBezTo>
                  <a:pt x="73" y="495"/>
                  <a:pt x="47" y="465"/>
                  <a:pt x="28" y="432"/>
                </a:cubicBezTo>
                <a:cubicBezTo>
                  <a:pt x="9" y="398"/>
                  <a:pt x="0" y="365"/>
                  <a:pt x="0" y="333"/>
                </a:cubicBezTo>
                <a:lnTo>
                  <a:pt x="0" y="244"/>
                </a:lnTo>
                <a:cubicBezTo>
                  <a:pt x="0" y="226"/>
                  <a:pt x="6" y="210"/>
                  <a:pt x="19" y="197"/>
                </a:cubicBezTo>
                <a:cubicBezTo>
                  <a:pt x="32" y="184"/>
                  <a:pt x="48" y="177"/>
                  <a:pt x="66" y="177"/>
                </a:cubicBezTo>
                <a:lnTo>
                  <a:pt x="266" y="177"/>
                </a:lnTo>
                <a:lnTo>
                  <a:pt x="266" y="111"/>
                </a:lnTo>
                <a:cubicBezTo>
                  <a:pt x="266" y="80"/>
                  <a:pt x="276" y="54"/>
                  <a:pt x="298" y="33"/>
                </a:cubicBezTo>
                <a:cubicBezTo>
                  <a:pt x="320" y="11"/>
                  <a:pt x="346" y="0"/>
                  <a:pt x="376" y="0"/>
                </a:cubicBezTo>
                <a:lnTo>
                  <a:pt x="776" y="0"/>
                </a:lnTo>
                <a:cubicBezTo>
                  <a:pt x="806" y="0"/>
                  <a:pt x="832" y="11"/>
                  <a:pt x="854" y="33"/>
                </a:cubicBezTo>
                <a:cubicBezTo>
                  <a:pt x="876" y="54"/>
                  <a:pt x="886" y="80"/>
                  <a:pt x="886" y="111"/>
                </a:cubicBezTo>
                <a:lnTo>
                  <a:pt x="886" y="177"/>
                </a:lnTo>
                <a:lnTo>
                  <a:pt x="1086" y="177"/>
                </a:lnTo>
                <a:cubicBezTo>
                  <a:pt x="1105" y="177"/>
                  <a:pt x="1120" y="184"/>
                  <a:pt x="1133" y="197"/>
                </a:cubicBezTo>
                <a:cubicBezTo>
                  <a:pt x="1146" y="210"/>
                  <a:pt x="1153" y="225"/>
                  <a:pt x="1153" y="244"/>
                </a:cubicBezTo>
                <a:close/>
                <a:moveTo>
                  <a:pt x="317" y="523"/>
                </a:moveTo>
                <a:cubicBezTo>
                  <a:pt x="283" y="448"/>
                  <a:pt x="266" y="363"/>
                  <a:pt x="266" y="266"/>
                </a:cubicBezTo>
                <a:lnTo>
                  <a:pt x="88" y="266"/>
                </a:lnTo>
                <a:lnTo>
                  <a:pt x="88" y="333"/>
                </a:lnTo>
                <a:cubicBezTo>
                  <a:pt x="88" y="369"/>
                  <a:pt x="111" y="406"/>
                  <a:pt x="154" y="445"/>
                </a:cubicBezTo>
                <a:cubicBezTo>
                  <a:pt x="198" y="484"/>
                  <a:pt x="252" y="510"/>
                  <a:pt x="317" y="523"/>
                </a:cubicBezTo>
                <a:close/>
                <a:moveTo>
                  <a:pt x="1064" y="333"/>
                </a:moveTo>
                <a:lnTo>
                  <a:pt x="1064" y="266"/>
                </a:lnTo>
                <a:lnTo>
                  <a:pt x="886" y="266"/>
                </a:lnTo>
                <a:cubicBezTo>
                  <a:pt x="886" y="363"/>
                  <a:pt x="869" y="448"/>
                  <a:pt x="835" y="523"/>
                </a:cubicBezTo>
                <a:cubicBezTo>
                  <a:pt x="900" y="510"/>
                  <a:pt x="955" y="484"/>
                  <a:pt x="998" y="445"/>
                </a:cubicBezTo>
                <a:cubicBezTo>
                  <a:pt x="1042" y="406"/>
                  <a:pt x="1064" y="369"/>
                  <a:pt x="1064" y="33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8" name="Freeform 137">
            <a:extLst>
              <a:ext uri="{FF2B5EF4-FFF2-40B4-BE49-F238E27FC236}">
                <a16:creationId xmlns:a16="http://schemas.microsoft.com/office/drawing/2014/main" id="{F1A3A186-4C8A-A81B-4A60-0B2EAEB8F1F6}"/>
              </a:ext>
            </a:extLst>
          </p:cNvPr>
          <p:cNvSpPr>
            <a:spLocks noChangeArrowheads="1"/>
          </p:cNvSpPr>
          <p:nvPr/>
        </p:nvSpPr>
        <p:spPr bwMode="auto">
          <a:xfrm>
            <a:off x="20943094" y="3981450"/>
            <a:ext cx="384175" cy="384175"/>
          </a:xfrm>
          <a:custGeom>
            <a:avLst/>
            <a:gdLst>
              <a:gd name="T0" fmla="*/ 383814 w 1065"/>
              <a:gd name="T1" fmla="*/ 312029 h 1065"/>
              <a:gd name="T2" fmla="*/ 312029 w 1065"/>
              <a:gd name="T3" fmla="*/ 383814 h 1065"/>
              <a:gd name="T4" fmla="*/ 249624 w 1065"/>
              <a:gd name="T5" fmla="*/ 383814 h 1065"/>
              <a:gd name="T6" fmla="*/ 240966 w 1065"/>
              <a:gd name="T7" fmla="*/ 378764 h 1065"/>
              <a:gd name="T8" fmla="*/ 239523 w 1065"/>
              <a:gd name="T9" fmla="*/ 312390 h 1065"/>
              <a:gd name="T10" fmla="*/ 252149 w 1065"/>
              <a:gd name="T11" fmla="*/ 272349 h 1065"/>
              <a:gd name="T12" fmla="*/ 296157 w 1065"/>
              <a:gd name="T13" fmla="*/ 246016 h 1065"/>
              <a:gd name="T14" fmla="*/ 314555 w 1065"/>
              <a:gd name="T15" fmla="*/ 181807 h 1065"/>
              <a:gd name="T16" fmla="*/ 292550 w 1065"/>
              <a:gd name="T17" fmla="*/ 79360 h 1065"/>
              <a:gd name="T18" fmla="*/ 249263 w 1065"/>
              <a:gd name="T19" fmla="*/ 93068 h 1065"/>
              <a:gd name="T20" fmla="*/ 191907 w 1065"/>
              <a:gd name="T21" fmla="*/ 92707 h 1065"/>
              <a:gd name="T22" fmla="*/ 133469 w 1065"/>
              <a:gd name="T23" fmla="*/ 92346 h 1065"/>
              <a:gd name="T24" fmla="*/ 90903 w 1065"/>
              <a:gd name="T25" fmla="*/ 79360 h 1065"/>
              <a:gd name="T26" fmla="*/ 69260 w 1065"/>
              <a:gd name="T27" fmla="*/ 181807 h 1065"/>
              <a:gd name="T28" fmla="*/ 87657 w 1065"/>
              <a:gd name="T29" fmla="*/ 245656 h 1065"/>
              <a:gd name="T30" fmla="*/ 131305 w 1065"/>
              <a:gd name="T31" fmla="*/ 272349 h 1065"/>
              <a:gd name="T32" fmla="*/ 144652 w 1065"/>
              <a:gd name="T33" fmla="*/ 302290 h 1065"/>
              <a:gd name="T34" fmla="*/ 119040 w 1065"/>
              <a:gd name="T35" fmla="*/ 307340 h 1065"/>
              <a:gd name="T36" fmla="*/ 89100 w 1065"/>
              <a:gd name="T37" fmla="*/ 286418 h 1065"/>
              <a:gd name="T38" fmla="*/ 64570 w 1065"/>
              <a:gd name="T39" fmla="*/ 267299 h 1065"/>
              <a:gd name="T40" fmla="*/ 52306 w 1065"/>
              <a:gd name="T41" fmla="*/ 268021 h 1065"/>
              <a:gd name="T42" fmla="*/ 53388 w 1065"/>
              <a:gd name="T43" fmla="*/ 274153 h 1065"/>
              <a:gd name="T44" fmla="*/ 58077 w 1065"/>
              <a:gd name="T45" fmla="*/ 278482 h 1065"/>
              <a:gd name="T46" fmla="*/ 76835 w 1065"/>
              <a:gd name="T47" fmla="*/ 300847 h 1065"/>
              <a:gd name="T48" fmla="*/ 90543 w 1065"/>
              <a:gd name="T49" fmla="*/ 321769 h 1065"/>
              <a:gd name="T50" fmla="*/ 124451 w 1065"/>
              <a:gd name="T51" fmla="*/ 331148 h 1065"/>
              <a:gd name="T52" fmla="*/ 144291 w 1065"/>
              <a:gd name="T53" fmla="*/ 329344 h 1065"/>
              <a:gd name="T54" fmla="*/ 144291 w 1065"/>
              <a:gd name="T55" fmla="*/ 371910 h 1065"/>
              <a:gd name="T56" fmla="*/ 136355 w 1065"/>
              <a:gd name="T57" fmla="*/ 383454 h 1065"/>
              <a:gd name="T58" fmla="*/ 71785 w 1065"/>
              <a:gd name="T59" fmla="*/ 383814 h 1065"/>
              <a:gd name="T60" fmla="*/ 0 w 1065"/>
              <a:gd name="T61" fmla="*/ 312029 h 1065"/>
              <a:gd name="T62" fmla="*/ 20922 w 1065"/>
              <a:gd name="T63" fmla="*/ 21283 h 1065"/>
              <a:gd name="T64" fmla="*/ 312029 w 1065"/>
              <a:gd name="T65" fmla="*/ 0 h 1065"/>
              <a:gd name="T66" fmla="*/ 383814 w 1065"/>
              <a:gd name="T67" fmla="*/ 72146 h 1065"/>
              <a:gd name="T68" fmla="*/ 69260 w 1065"/>
              <a:gd name="T69" fmla="*/ 276317 h 1065"/>
              <a:gd name="T70" fmla="*/ 71063 w 1065"/>
              <a:gd name="T71" fmla="*/ 272710 h 1065"/>
              <a:gd name="T72" fmla="*/ 80442 w 1065"/>
              <a:gd name="T73" fmla="*/ 284253 h 1065"/>
              <a:gd name="T74" fmla="*/ 75753 w 1065"/>
              <a:gd name="T75" fmla="*/ 279564 h 1065"/>
              <a:gd name="T76" fmla="*/ 80442 w 1065"/>
              <a:gd name="T77" fmla="*/ 284253 h 1065"/>
              <a:gd name="T78" fmla="*/ 88018 w 1065"/>
              <a:gd name="T79" fmla="*/ 295436 h 1065"/>
              <a:gd name="T80" fmla="*/ 83689 w 1065"/>
              <a:gd name="T81" fmla="*/ 289304 h 1065"/>
              <a:gd name="T82" fmla="*/ 98479 w 1065"/>
              <a:gd name="T83" fmla="*/ 305897 h 1065"/>
              <a:gd name="T84" fmla="*/ 92346 w 1065"/>
              <a:gd name="T85" fmla="*/ 300486 h 1065"/>
              <a:gd name="T86" fmla="*/ 98479 w 1065"/>
              <a:gd name="T87" fmla="*/ 305897 h 1065"/>
              <a:gd name="T88" fmla="*/ 107858 w 1065"/>
              <a:gd name="T89" fmla="*/ 313833 h 1065"/>
              <a:gd name="T90" fmla="*/ 109300 w 1065"/>
              <a:gd name="T91" fmla="*/ 308061 h 1065"/>
              <a:gd name="T92" fmla="*/ 128419 w 1065"/>
              <a:gd name="T93" fmla="*/ 313472 h 1065"/>
              <a:gd name="T94" fmla="*/ 120122 w 1065"/>
              <a:gd name="T95" fmla="*/ 313472 h 1065"/>
              <a:gd name="T96" fmla="*/ 128419 w 1065"/>
              <a:gd name="T97" fmla="*/ 313472 h 1065"/>
              <a:gd name="T98" fmla="*/ 139241 w 1065"/>
              <a:gd name="T99" fmla="*/ 314555 h 1065"/>
              <a:gd name="T100" fmla="*/ 138519 w 1065"/>
              <a:gd name="T101" fmla="*/ 308783 h 106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65" h="1065">
                <a:moveTo>
                  <a:pt x="1064" y="200"/>
                </a:moveTo>
                <a:lnTo>
                  <a:pt x="1064" y="865"/>
                </a:lnTo>
                <a:cubicBezTo>
                  <a:pt x="1064" y="920"/>
                  <a:pt x="1045" y="967"/>
                  <a:pt x="1006" y="1006"/>
                </a:cubicBezTo>
                <a:cubicBezTo>
                  <a:pt x="967" y="1045"/>
                  <a:pt x="920" y="1064"/>
                  <a:pt x="865" y="1064"/>
                </a:cubicBezTo>
                <a:lnTo>
                  <a:pt x="709" y="1064"/>
                </a:lnTo>
                <a:cubicBezTo>
                  <a:pt x="702" y="1064"/>
                  <a:pt x="696" y="1064"/>
                  <a:pt x="692" y="1064"/>
                </a:cubicBezTo>
                <a:cubicBezTo>
                  <a:pt x="688" y="1063"/>
                  <a:pt x="684" y="1062"/>
                  <a:pt x="679" y="1060"/>
                </a:cubicBezTo>
                <a:cubicBezTo>
                  <a:pt x="674" y="1058"/>
                  <a:pt x="670" y="1055"/>
                  <a:pt x="668" y="1050"/>
                </a:cubicBezTo>
                <a:cubicBezTo>
                  <a:pt x="665" y="1045"/>
                  <a:pt x="664" y="1039"/>
                  <a:pt x="664" y="1031"/>
                </a:cubicBezTo>
                <a:lnTo>
                  <a:pt x="664" y="866"/>
                </a:lnTo>
                <a:cubicBezTo>
                  <a:pt x="664" y="821"/>
                  <a:pt x="652" y="788"/>
                  <a:pt x="628" y="767"/>
                </a:cubicBezTo>
                <a:cubicBezTo>
                  <a:pt x="655" y="764"/>
                  <a:pt x="678" y="760"/>
                  <a:pt x="699" y="755"/>
                </a:cubicBezTo>
                <a:cubicBezTo>
                  <a:pt x="720" y="749"/>
                  <a:pt x="742" y="740"/>
                  <a:pt x="764" y="728"/>
                </a:cubicBezTo>
                <a:cubicBezTo>
                  <a:pt x="787" y="715"/>
                  <a:pt x="806" y="700"/>
                  <a:pt x="821" y="682"/>
                </a:cubicBezTo>
                <a:cubicBezTo>
                  <a:pt x="836" y="663"/>
                  <a:pt x="848" y="639"/>
                  <a:pt x="857" y="609"/>
                </a:cubicBezTo>
                <a:cubicBezTo>
                  <a:pt x="867" y="579"/>
                  <a:pt x="872" y="544"/>
                  <a:pt x="872" y="504"/>
                </a:cubicBezTo>
                <a:cubicBezTo>
                  <a:pt x="872" y="449"/>
                  <a:pt x="853" y="401"/>
                  <a:pt x="817" y="362"/>
                </a:cubicBezTo>
                <a:cubicBezTo>
                  <a:pt x="834" y="320"/>
                  <a:pt x="832" y="273"/>
                  <a:pt x="811" y="220"/>
                </a:cubicBezTo>
                <a:cubicBezTo>
                  <a:pt x="798" y="216"/>
                  <a:pt x="780" y="219"/>
                  <a:pt x="755" y="228"/>
                </a:cubicBezTo>
                <a:cubicBezTo>
                  <a:pt x="731" y="237"/>
                  <a:pt x="709" y="247"/>
                  <a:pt x="691" y="258"/>
                </a:cubicBezTo>
                <a:lnTo>
                  <a:pt x="665" y="275"/>
                </a:lnTo>
                <a:cubicBezTo>
                  <a:pt x="622" y="263"/>
                  <a:pt x="578" y="257"/>
                  <a:pt x="532" y="257"/>
                </a:cubicBezTo>
                <a:cubicBezTo>
                  <a:pt x="486" y="257"/>
                  <a:pt x="442" y="263"/>
                  <a:pt x="399" y="275"/>
                </a:cubicBezTo>
                <a:cubicBezTo>
                  <a:pt x="392" y="270"/>
                  <a:pt x="382" y="264"/>
                  <a:pt x="370" y="256"/>
                </a:cubicBezTo>
                <a:cubicBezTo>
                  <a:pt x="357" y="249"/>
                  <a:pt x="338" y="240"/>
                  <a:pt x="312" y="230"/>
                </a:cubicBezTo>
                <a:cubicBezTo>
                  <a:pt x="285" y="219"/>
                  <a:pt x="265" y="216"/>
                  <a:pt x="252" y="220"/>
                </a:cubicBezTo>
                <a:cubicBezTo>
                  <a:pt x="232" y="273"/>
                  <a:pt x="230" y="320"/>
                  <a:pt x="247" y="362"/>
                </a:cubicBezTo>
                <a:cubicBezTo>
                  <a:pt x="211" y="401"/>
                  <a:pt x="192" y="449"/>
                  <a:pt x="192" y="504"/>
                </a:cubicBezTo>
                <a:cubicBezTo>
                  <a:pt x="192" y="544"/>
                  <a:pt x="197" y="578"/>
                  <a:pt x="207" y="608"/>
                </a:cubicBezTo>
                <a:cubicBezTo>
                  <a:pt x="216" y="638"/>
                  <a:pt x="228" y="663"/>
                  <a:pt x="243" y="681"/>
                </a:cubicBezTo>
                <a:cubicBezTo>
                  <a:pt x="258" y="700"/>
                  <a:pt x="277" y="715"/>
                  <a:pt x="299" y="728"/>
                </a:cubicBezTo>
                <a:cubicBezTo>
                  <a:pt x="322" y="740"/>
                  <a:pt x="343" y="749"/>
                  <a:pt x="364" y="755"/>
                </a:cubicBezTo>
                <a:cubicBezTo>
                  <a:pt x="385" y="760"/>
                  <a:pt x="409" y="764"/>
                  <a:pt x="435" y="767"/>
                </a:cubicBezTo>
                <a:cubicBezTo>
                  <a:pt x="417" y="784"/>
                  <a:pt x="405" y="808"/>
                  <a:pt x="401" y="838"/>
                </a:cubicBezTo>
                <a:cubicBezTo>
                  <a:pt x="391" y="843"/>
                  <a:pt x="381" y="847"/>
                  <a:pt x="370" y="849"/>
                </a:cubicBezTo>
                <a:cubicBezTo>
                  <a:pt x="359" y="851"/>
                  <a:pt x="346" y="852"/>
                  <a:pt x="330" y="852"/>
                </a:cubicBezTo>
                <a:cubicBezTo>
                  <a:pt x="315" y="852"/>
                  <a:pt x="300" y="847"/>
                  <a:pt x="285" y="837"/>
                </a:cubicBezTo>
                <a:cubicBezTo>
                  <a:pt x="270" y="828"/>
                  <a:pt x="257" y="813"/>
                  <a:pt x="247" y="794"/>
                </a:cubicBezTo>
                <a:cubicBezTo>
                  <a:pt x="238" y="779"/>
                  <a:pt x="227" y="767"/>
                  <a:pt x="213" y="758"/>
                </a:cubicBezTo>
                <a:cubicBezTo>
                  <a:pt x="199" y="749"/>
                  <a:pt x="188" y="743"/>
                  <a:pt x="179" y="741"/>
                </a:cubicBezTo>
                <a:lnTo>
                  <a:pt x="165" y="739"/>
                </a:lnTo>
                <a:cubicBezTo>
                  <a:pt x="155" y="739"/>
                  <a:pt x="148" y="740"/>
                  <a:pt x="145" y="743"/>
                </a:cubicBezTo>
                <a:cubicBezTo>
                  <a:pt x="141" y="745"/>
                  <a:pt x="140" y="747"/>
                  <a:pt x="141" y="750"/>
                </a:cubicBezTo>
                <a:cubicBezTo>
                  <a:pt x="143" y="754"/>
                  <a:pt x="145" y="757"/>
                  <a:pt x="148" y="760"/>
                </a:cubicBezTo>
                <a:cubicBezTo>
                  <a:pt x="150" y="763"/>
                  <a:pt x="153" y="766"/>
                  <a:pt x="157" y="769"/>
                </a:cubicBezTo>
                <a:lnTo>
                  <a:pt x="161" y="772"/>
                </a:lnTo>
                <a:cubicBezTo>
                  <a:pt x="172" y="777"/>
                  <a:pt x="182" y="785"/>
                  <a:pt x="192" y="798"/>
                </a:cubicBezTo>
                <a:cubicBezTo>
                  <a:pt x="201" y="811"/>
                  <a:pt x="209" y="823"/>
                  <a:pt x="213" y="834"/>
                </a:cubicBezTo>
                <a:lnTo>
                  <a:pt x="220" y="850"/>
                </a:lnTo>
                <a:cubicBezTo>
                  <a:pt x="226" y="867"/>
                  <a:pt x="236" y="881"/>
                  <a:pt x="251" y="892"/>
                </a:cubicBezTo>
                <a:cubicBezTo>
                  <a:pt x="265" y="903"/>
                  <a:pt x="281" y="910"/>
                  <a:pt x="297" y="913"/>
                </a:cubicBezTo>
                <a:cubicBezTo>
                  <a:pt x="314" y="916"/>
                  <a:pt x="330" y="918"/>
                  <a:pt x="345" y="918"/>
                </a:cubicBezTo>
                <a:cubicBezTo>
                  <a:pt x="361" y="918"/>
                  <a:pt x="374" y="917"/>
                  <a:pt x="384" y="915"/>
                </a:cubicBezTo>
                <a:lnTo>
                  <a:pt x="400" y="913"/>
                </a:lnTo>
                <a:cubicBezTo>
                  <a:pt x="400" y="930"/>
                  <a:pt x="400" y="954"/>
                  <a:pt x="400" y="984"/>
                </a:cubicBezTo>
                <a:cubicBezTo>
                  <a:pt x="400" y="1014"/>
                  <a:pt x="400" y="1030"/>
                  <a:pt x="400" y="1031"/>
                </a:cubicBezTo>
                <a:cubicBezTo>
                  <a:pt x="400" y="1041"/>
                  <a:pt x="398" y="1049"/>
                  <a:pt x="393" y="1054"/>
                </a:cubicBezTo>
                <a:cubicBezTo>
                  <a:pt x="388" y="1060"/>
                  <a:pt x="383" y="1063"/>
                  <a:pt x="378" y="1063"/>
                </a:cubicBezTo>
                <a:cubicBezTo>
                  <a:pt x="372" y="1064"/>
                  <a:pt x="365" y="1064"/>
                  <a:pt x="355" y="1064"/>
                </a:cubicBezTo>
                <a:lnTo>
                  <a:pt x="199" y="1064"/>
                </a:lnTo>
                <a:cubicBezTo>
                  <a:pt x="144" y="1064"/>
                  <a:pt x="97" y="1045"/>
                  <a:pt x="58" y="1006"/>
                </a:cubicBezTo>
                <a:cubicBezTo>
                  <a:pt x="19" y="967"/>
                  <a:pt x="0" y="920"/>
                  <a:pt x="0" y="865"/>
                </a:cubicBezTo>
                <a:lnTo>
                  <a:pt x="0" y="200"/>
                </a:lnTo>
                <a:cubicBezTo>
                  <a:pt x="0" y="145"/>
                  <a:pt x="19" y="98"/>
                  <a:pt x="58" y="59"/>
                </a:cubicBezTo>
                <a:cubicBezTo>
                  <a:pt x="97" y="20"/>
                  <a:pt x="144" y="0"/>
                  <a:pt x="199" y="0"/>
                </a:cubicBezTo>
                <a:lnTo>
                  <a:pt x="865" y="0"/>
                </a:lnTo>
                <a:cubicBezTo>
                  <a:pt x="920" y="0"/>
                  <a:pt x="967" y="20"/>
                  <a:pt x="1006" y="59"/>
                </a:cubicBezTo>
                <a:cubicBezTo>
                  <a:pt x="1045" y="98"/>
                  <a:pt x="1064" y="145"/>
                  <a:pt x="1064" y="200"/>
                </a:cubicBezTo>
                <a:close/>
                <a:moveTo>
                  <a:pt x="201" y="764"/>
                </a:moveTo>
                <a:cubicBezTo>
                  <a:pt x="199" y="768"/>
                  <a:pt x="196" y="768"/>
                  <a:pt x="192" y="766"/>
                </a:cubicBezTo>
                <a:cubicBezTo>
                  <a:pt x="188" y="763"/>
                  <a:pt x="186" y="761"/>
                  <a:pt x="188" y="757"/>
                </a:cubicBezTo>
                <a:cubicBezTo>
                  <a:pt x="189" y="755"/>
                  <a:pt x="192" y="755"/>
                  <a:pt x="197" y="756"/>
                </a:cubicBezTo>
                <a:cubicBezTo>
                  <a:pt x="201" y="758"/>
                  <a:pt x="203" y="761"/>
                  <a:pt x="201" y="764"/>
                </a:cubicBezTo>
                <a:close/>
                <a:moveTo>
                  <a:pt x="223" y="788"/>
                </a:moveTo>
                <a:cubicBezTo>
                  <a:pt x="220" y="791"/>
                  <a:pt x="217" y="790"/>
                  <a:pt x="212" y="786"/>
                </a:cubicBezTo>
                <a:cubicBezTo>
                  <a:pt x="208" y="781"/>
                  <a:pt x="207" y="777"/>
                  <a:pt x="210" y="775"/>
                </a:cubicBezTo>
                <a:cubicBezTo>
                  <a:pt x="213" y="772"/>
                  <a:pt x="217" y="773"/>
                  <a:pt x="222" y="777"/>
                </a:cubicBezTo>
                <a:cubicBezTo>
                  <a:pt x="226" y="782"/>
                  <a:pt x="226" y="786"/>
                  <a:pt x="223" y="788"/>
                </a:cubicBezTo>
                <a:close/>
                <a:moveTo>
                  <a:pt x="244" y="806"/>
                </a:moveTo>
                <a:cubicBezTo>
                  <a:pt x="248" y="811"/>
                  <a:pt x="248" y="816"/>
                  <a:pt x="244" y="819"/>
                </a:cubicBezTo>
                <a:cubicBezTo>
                  <a:pt x="240" y="822"/>
                  <a:pt x="236" y="820"/>
                  <a:pt x="232" y="814"/>
                </a:cubicBezTo>
                <a:cubicBezTo>
                  <a:pt x="228" y="808"/>
                  <a:pt x="228" y="804"/>
                  <a:pt x="232" y="802"/>
                </a:cubicBezTo>
                <a:cubicBezTo>
                  <a:pt x="236" y="799"/>
                  <a:pt x="240" y="800"/>
                  <a:pt x="244" y="806"/>
                </a:cubicBezTo>
                <a:close/>
                <a:moveTo>
                  <a:pt x="273" y="848"/>
                </a:moveTo>
                <a:cubicBezTo>
                  <a:pt x="269" y="852"/>
                  <a:pt x="265" y="852"/>
                  <a:pt x="259" y="846"/>
                </a:cubicBezTo>
                <a:cubicBezTo>
                  <a:pt x="253" y="841"/>
                  <a:pt x="252" y="837"/>
                  <a:pt x="256" y="833"/>
                </a:cubicBezTo>
                <a:cubicBezTo>
                  <a:pt x="260" y="829"/>
                  <a:pt x="265" y="829"/>
                  <a:pt x="270" y="835"/>
                </a:cubicBezTo>
                <a:cubicBezTo>
                  <a:pt x="276" y="840"/>
                  <a:pt x="277" y="845"/>
                  <a:pt x="273" y="848"/>
                </a:cubicBezTo>
                <a:close/>
                <a:moveTo>
                  <a:pt x="312" y="866"/>
                </a:moveTo>
                <a:cubicBezTo>
                  <a:pt x="311" y="871"/>
                  <a:pt x="306" y="872"/>
                  <a:pt x="299" y="870"/>
                </a:cubicBezTo>
                <a:cubicBezTo>
                  <a:pt x="291" y="868"/>
                  <a:pt x="288" y="864"/>
                  <a:pt x="290" y="859"/>
                </a:cubicBezTo>
                <a:cubicBezTo>
                  <a:pt x="292" y="854"/>
                  <a:pt x="296" y="853"/>
                  <a:pt x="303" y="854"/>
                </a:cubicBezTo>
                <a:cubicBezTo>
                  <a:pt x="311" y="857"/>
                  <a:pt x="314" y="860"/>
                  <a:pt x="312" y="866"/>
                </a:cubicBezTo>
                <a:close/>
                <a:moveTo>
                  <a:pt x="356" y="869"/>
                </a:moveTo>
                <a:cubicBezTo>
                  <a:pt x="356" y="874"/>
                  <a:pt x="352" y="877"/>
                  <a:pt x="345" y="877"/>
                </a:cubicBezTo>
                <a:cubicBezTo>
                  <a:pt x="337" y="878"/>
                  <a:pt x="333" y="875"/>
                  <a:pt x="333" y="869"/>
                </a:cubicBezTo>
                <a:cubicBezTo>
                  <a:pt x="333" y="864"/>
                  <a:pt x="337" y="861"/>
                  <a:pt x="344" y="861"/>
                </a:cubicBezTo>
                <a:cubicBezTo>
                  <a:pt x="352" y="860"/>
                  <a:pt x="356" y="863"/>
                  <a:pt x="356" y="869"/>
                </a:cubicBezTo>
                <a:close/>
                <a:moveTo>
                  <a:pt x="396" y="862"/>
                </a:moveTo>
                <a:cubicBezTo>
                  <a:pt x="397" y="867"/>
                  <a:pt x="394" y="870"/>
                  <a:pt x="386" y="872"/>
                </a:cubicBezTo>
                <a:cubicBezTo>
                  <a:pt x="379" y="874"/>
                  <a:pt x="375" y="871"/>
                  <a:pt x="374" y="866"/>
                </a:cubicBezTo>
                <a:cubicBezTo>
                  <a:pt x="373" y="860"/>
                  <a:pt x="376" y="857"/>
                  <a:pt x="384" y="856"/>
                </a:cubicBezTo>
                <a:cubicBezTo>
                  <a:pt x="391" y="855"/>
                  <a:pt x="395" y="857"/>
                  <a:pt x="396" y="86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9" name="Freeform 138">
            <a:extLst>
              <a:ext uri="{FF2B5EF4-FFF2-40B4-BE49-F238E27FC236}">
                <a16:creationId xmlns:a16="http://schemas.microsoft.com/office/drawing/2014/main" id="{682A42D2-F7C3-EE2E-9C08-0AA39C7784F3}"/>
              </a:ext>
            </a:extLst>
          </p:cNvPr>
          <p:cNvSpPr>
            <a:spLocks noChangeArrowheads="1"/>
          </p:cNvSpPr>
          <p:nvPr/>
        </p:nvSpPr>
        <p:spPr bwMode="auto">
          <a:xfrm>
            <a:off x="2917031" y="4502150"/>
            <a:ext cx="415925" cy="398462"/>
          </a:xfrm>
          <a:custGeom>
            <a:avLst/>
            <a:gdLst>
              <a:gd name="T0" fmla="*/ 415565 w 1154"/>
              <a:gd name="T1" fmla="*/ 294625 h 1109"/>
              <a:gd name="T2" fmla="*/ 415565 w 1154"/>
              <a:gd name="T3" fmla="*/ 374389 h 1109"/>
              <a:gd name="T4" fmla="*/ 408717 w 1154"/>
              <a:gd name="T5" fmla="*/ 391276 h 1109"/>
              <a:gd name="T6" fmla="*/ 391777 w 1154"/>
              <a:gd name="T7" fmla="*/ 398103 h 1109"/>
              <a:gd name="T8" fmla="*/ 24148 w 1154"/>
              <a:gd name="T9" fmla="*/ 398103 h 1109"/>
              <a:gd name="T10" fmla="*/ 7208 w 1154"/>
              <a:gd name="T11" fmla="*/ 391276 h 1109"/>
              <a:gd name="T12" fmla="*/ 0 w 1154"/>
              <a:gd name="T13" fmla="*/ 374389 h 1109"/>
              <a:gd name="T14" fmla="*/ 0 w 1154"/>
              <a:gd name="T15" fmla="*/ 294625 h 1109"/>
              <a:gd name="T16" fmla="*/ 7208 w 1154"/>
              <a:gd name="T17" fmla="*/ 277738 h 1109"/>
              <a:gd name="T18" fmla="*/ 24148 w 1154"/>
              <a:gd name="T19" fmla="*/ 270911 h 1109"/>
              <a:gd name="T20" fmla="*/ 130833 w 1154"/>
              <a:gd name="T21" fmla="*/ 270911 h 1109"/>
              <a:gd name="T22" fmla="*/ 148133 w 1154"/>
              <a:gd name="T23" fmla="*/ 293547 h 1109"/>
              <a:gd name="T24" fmla="*/ 175885 w 1154"/>
              <a:gd name="T25" fmla="*/ 302529 h 1109"/>
              <a:gd name="T26" fmla="*/ 239679 w 1154"/>
              <a:gd name="T27" fmla="*/ 302529 h 1109"/>
              <a:gd name="T28" fmla="*/ 267432 w 1154"/>
              <a:gd name="T29" fmla="*/ 293547 h 1109"/>
              <a:gd name="T30" fmla="*/ 285092 w 1154"/>
              <a:gd name="T31" fmla="*/ 270911 h 1109"/>
              <a:gd name="T32" fmla="*/ 391777 w 1154"/>
              <a:gd name="T33" fmla="*/ 270911 h 1109"/>
              <a:gd name="T34" fmla="*/ 408717 w 1154"/>
              <a:gd name="T35" fmla="*/ 277738 h 1109"/>
              <a:gd name="T36" fmla="*/ 415565 w 1154"/>
              <a:gd name="T37" fmla="*/ 294625 h 1109"/>
              <a:gd name="T38" fmla="*/ 334470 w 1154"/>
              <a:gd name="T39" fmla="*/ 133300 h 1109"/>
              <a:gd name="T40" fmla="*/ 319693 w 1154"/>
              <a:gd name="T41" fmla="*/ 143360 h 1109"/>
              <a:gd name="T42" fmla="*/ 255898 w 1154"/>
              <a:gd name="T43" fmla="*/ 143360 h 1109"/>
              <a:gd name="T44" fmla="*/ 255898 w 1154"/>
              <a:gd name="T45" fmla="*/ 254743 h 1109"/>
              <a:gd name="T46" fmla="*/ 251213 w 1154"/>
              <a:gd name="T47" fmla="*/ 266240 h 1109"/>
              <a:gd name="T48" fmla="*/ 239679 w 1154"/>
              <a:gd name="T49" fmla="*/ 270911 h 1109"/>
              <a:gd name="T50" fmla="*/ 175885 w 1154"/>
              <a:gd name="T51" fmla="*/ 270911 h 1109"/>
              <a:gd name="T52" fmla="*/ 164712 w 1154"/>
              <a:gd name="T53" fmla="*/ 266240 h 1109"/>
              <a:gd name="T54" fmla="*/ 160027 w 1154"/>
              <a:gd name="T55" fmla="*/ 254743 h 1109"/>
              <a:gd name="T56" fmla="*/ 160027 w 1154"/>
              <a:gd name="T57" fmla="*/ 143360 h 1109"/>
              <a:gd name="T58" fmla="*/ 95872 w 1154"/>
              <a:gd name="T59" fmla="*/ 143360 h 1109"/>
              <a:gd name="T60" fmla="*/ 81095 w 1154"/>
              <a:gd name="T61" fmla="*/ 133300 h 1109"/>
              <a:gd name="T62" fmla="*/ 84699 w 1154"/>
              <a:gd name="T63" fmla="*/ 116053 h 1109"/>
              <a:gd name="T64" fmla="*/ 196429 w 1154"/>
              <a:gd name="T65" fmla="*/ 4671 h 1109"/>
              <a:gd name="T66" fmla="*/ 207963 w 1154"/>
              <a:gd name="T67" fmla="*/ 0 h 1109"/>
              <a:gd name="T68" fmla="*/ 219136 w 1154"/>
              <a:gd name="T69" fmla="*/ 4671 h 1109"/>
              <a:gd name="T70" fmla="*/ 330866 w 1154"/>
              <a:gd name="T71" fmla="*/ 116053 h 1109"/>
              <a:gd name="T72" fmla="*/ 334470 w 1154"/>
              <a:gd name="T73" fmla="*/ 133300 h 1109"/>
              <a:gd name="T74" fmla="*/ 315007 w 1154"/>
              <a:gd name="T75" fmla="*/ 361814 h 1109"/>
              <a:gd name="T76" fmla="*/ 319693 w 1154"/>
              <a:gd name="T77" fmla="*/ 350316 h 1109"/>
              <a:gd name="T78" fmla="*/ 315007 w 1154"/>
              <a:gd name="T79" fmla="*/ 339178 h 1109"/>
              <a:gd name="T80" fmla="*/ 303834 w 1154"/>
              <a:gd name="T81" fmla="*/ 334507 h 1109"/>
              <a:gd name="T82" fmla="*/ 292661 w 1154"/>
              <a:gd name="T83" fmla="*/ 339178 h 1109"/>
              <a:gd name="T84" fmla="*/ 287615 w 1154"/>
              <a:gd name="T85" fmla="*/ 350316 h 1109"/>
              <a:gd name="T86" fmla="*/ 292661 w 1154"/>
              <a:gd name="T87" fmla="*/ 361814 h 1109"/>
              <a:gd name="T88" fmla="*/ 303834 w 1154"/>
              <a:gd name="T89" fmla="*/ 366484 h 1109"/>
              <a:gd name="T90" fmla="*/ 315007 w 1154"/>
              <a:gd name="T91" fmla="*/ 361814 h 1109"/>
              <a:gd name="T92" fmla="*/ 378802 w 1154"/>
              <a:gd name="T93" fmla="*/ 361814 h 1109"/>
              <a:gd name="T94" fmla="*/ 383848 w 1154"/>
              <a:gd name="T95" fmla="*/ 350316 h 1109"/>
              <a:gd name="T96" fmla="*/ 378802 w 1154"/>
              <a:gd name="T97" fmla="*/ 339178 h 1109"/>
              <a:gd name="T98" fmla="*/ 367629 w 1154"/>
              <a:gd name="T99" fmla="*/ 334507 h 1109"/>
              <a:gd name="T100" fmla="*/ 356456 w 1154"/>
              <a:gd name="T101" fmla="*/ 339178 h 1109"/>
              <a:gd name="T102" fmla="*/ 351770 w 1154"/>
              <a:gd name="T103" fmla="*/ 350316 h 1109"/>
              <a:gd name="T104" fmla="*/ 356456 w 1154"/>
              <a:gd name="T105" fmla="*/ 361814 h 1109"/>
              <a:gd name="T106" fmla="*/ 367629 w 1154"/>
              <a:gd name="T107" fmla="*/ 366484 h 1109"/>
              <a:gd name="T108" fmla="*/ 378802 w 1154"/>
              <a:gd name="T109" fmla="*/ 361814 h 110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54" h="1109">
                <a:moveTo>
                  <a:pt x="1153" y="820"/>
                </a:moveTo>
                <a:lnTo>
                  <a:pt x="1153" y="1042"/>
                </a:lnTo>
                <a:cubicBezTo>
                  <a:pt x="1153" y="1060"/>
                  <a:pt x="1147" y="1076"/>
                  <a:pt x="1134" y="1089"/>
                </a:cubicBezTo>
                <a:cubicBezTo>
                  <a:pt x="1121" y="1102"/>
                  <a:pt x="1105" y="1108"/>
                  <a:pt x="1087" y="1108"/>
                </a:cubicBezTo>
                <a:lnTo>
                  <a:pt x="67" y="1108"/>
                </a:lnTo>
                <a:cubicBezTo>
                  <a:pt x="48" y="1108"/>
                  <a:pt x="32" y="1102"/>
                  <a:pt x="20" y="1089"/>
                </a:cubicBezTo>
                <a:cubicBezTo>
                  <a:pt x="7" y="1076"/>
                  <a:pt x="0" y="1060"/>
                  <a:pt x="0" y="1042"/>
                </a:cubicBezTo>
                <a:lnTo>
                  <a:pt x="0" y="820"/>
                </a:lnTo>
                <a:cubicBezTo>
                  <a:pt x="0" y="802"/>
                  <a:pt x="7" y="786"/>
                  <a:pt x="20" y="773"/>
                </a:cubicBezTo>
                <a:cubicBezTo>
                  <a:pt x="32" y="760"/>
                  <a:pt x="48" y="754"/>
                  <a:pt x="67" y="754"/>
                </a:cubicBezTo>
                <a:lnTo>
                  <a:pt x="363" y="754"/>
                </a:lnTo>
                <a:cubicBezTo>
                  <a:pt x="372" y="780"/>
                  <a:pt x="388" y="800"/>
                  <a:pt x="411" y="817"/>
                </a:cubicBezTo>
                <a:cubicBezTo>
                  <a:pt x="433" y="833"/>
                  <a:pt x="460" y="842"/>
                  <a:pt x="488" y="842"/>
                </a:cubicBezTo>
                <a:lnTo>
                  <a:pt x="665" y="842"/>
                </a:lnTo>
                <a:cubicBezTo>
                  <a:pt x="694" y="842"/>
                  <a:pt x="719" y="834"/>
                  <a:pt x="742" y="817"/>
                </a:cubicBezTo>
                <a:cubicBezTo>
                  <a:pt x="765" y="801"/>
                  <a:pt x="781" y="780"/>
                  <a:pt x="791" y="754"/>
                </a:cubicBezTo>
                <a:lnTo>
                  <a:pt x="1087" y="754"/>
                </a:lnTo>
                <a:cubicBezTo>
                  <a:pt x="1105" y="754"/>
                  <a:pt x="1121" y="760"/>
                  <a:pt x="1134" y="773"/>
                </a:cubicBezTo>
                <a:cubicBezTo>
                  <a:pt x="1147" y="786"/>
                  <a:pt x="1153" y="802"/>
                  <a:pt x="1153" y="820"/>
                </a:cubicBezTo>
                <a:close/>
                <a:moveTo>
                  <a:pt x="928" y="371"/>
                </a:moveTo>
                <a:cubicBezTo>
                  <a:pt x="920" y="390"/>
                  <a:pt x="907" y="399"/>
                  <a:pt x="887" y="399"/>
                </a:cubicBezTo>
                <a:lnTo>
                  <a:pt x="710" y="399"/>
                </a:lnTo>
                <a:lnTo>
                  <a:pt x="710" y="709"/>
                </a:lnTo>
                <a:cubicBezTo>
                  <a:pt x="710" y="721"/>
                  <a:pt x="705" y="732"/>
                  <a:pt x="697" y="741"/>
                </a:cubicBezTo>
                <a:cubicBezTo>
                  <a:pt x="688" y="749"/>
                  <a:pt x="677" y="754"/>
                  <a:pt x="665" y="754"/>
                </a:cubicBezTo>
                <a:lnTo>
                  <a:pt x="488" y="754"/>
                </a:lnTo>
                <a:cubicBezTo>
                  <a:pt x="476" y="754"/>
                  <a:pt x="466" y="749"/>
                  <a:pt x="457" y="741"/>
                </a:cubicBezTo>
                <a:cubicBezTo>
                  <a:pt x="448" y="732"/>
                  <a:pt x="444" y="721"/>
                  <a:pt x="444" y="709"/>
                </a:cubicBezTo>
                <a:lnTo>
                  <a:pt x="444" y="399"/>
                </a:lnTo>
                <a:lnTo>
                  <a:pt x="266" y="399"/>
                </a:lnTo>
                <a:cubicBezTo>
                  <a:pt x="247" y="399"/>
                  <a:pt x="233" y="390"/>
                  <a:pt x="225" y="371"/>
                </a:cubicBezTo>
                <a:cubicBezTo>
                  <a:pt x="217" y="353"/>
                  <a:pt x="221" y="337"/>
                  <a:pt x="235" y="323"/>
                </a:cubicBezTo>
                <a:lnTo>
                  <a:pt x="545" y="13"/>
                </a:lnTo>
                <a:cubicBezTo>
                  <a:pt x="554" y="4"/>
                  <a:pt x="564" y="0"/>
                  <a:pt x="577" y="0"/>
                </a:cubicBezTo>
                <a:cubicBezTo>
                  <a:pt x="589" y="0"/>
                  <a:pt x="600" y="4"/>
                  <a:pt x="608" y="13"/>
                </a:cubicBezTo>
                <a:lnTo>
                  <a:pt x="918" y="323"/>
                </a:lnTo>
                <a:cubicBezTo>
                  <a:pt x="933" y="337"/>
                  <a:pt x="936" y="353"/>
                  <a:pt x="928" y="371"/>
                </a:cubicBezTo>
                <a:close/>
                <a:moveTo>
                  <a:pt x="874" y="1007"/>
                </a:moveTo>
                <a:cubicBezTo>
                  <a:pt x="883" y="998"/>
                  <a:pt x="887" y="987"/>
                  <a:pt x="887" y="975"/>
                </a:cubicBezTo>
                <a:cubicBezTo>
                  <a:pt x="887" y="963"/>
                  <a:pt x="883" y="953"/>
                  <a:pt x="874" y="944"/>
                </a:cubicBezTo>
                <a:cubicBezTo>
                  <a:pt x="865" y="935"/>
                  <a:pt x="855" y="931"/>
                  <a:pt x="843" y="931"/>
                </a:cubicBezTo>
                <a:cubicBezTo>
                  <a:pt x="831" y="931"/>
                  <a:pt x="820" y="935"/>
                  <a:pt x="812" y="944"/>
                </a:cubicBezTo>
                <a:cubicBezTo>
                  <a:pt x="803" y="953"/>
                  <a:pt x="798" y="963"/>
                  <a:pt x="798" y="975"/>
                </a:cubicBezTo>
                <a:cubicBezTo>
                  <a:pt x="798" y="987"/>
                  <a:pt x="803" y="998"/>
                  <a:pt x="812" y="1007"/>
                </a:cubicBezTo>
                <a:cubicBezTo>
                  <a:pt x="820" y="1015"/>
                  <a:pt x="831" y="1020"/>
                  <a:pt x="843" y="1020"/>
                </a:cubicBezTo>
                <a:cubicBezTo>
                  <a:pt x="855" y="1020"/>
                  <a:pt x="865" y="1015"/>
                  <a:pt x="874" y="1007"/>
                </a:cubicBezTo>
                <a:close/>
                <a:moveTo>
                  <a:pt x="1051" y="1007"/>
                </a:moveTo>
                <a:cubicBezTo>
                  <a:pt x="1060" y="998"/>
                  <a:pt x="1065" y="987"/>
                  <a:pt x="1065" y="975"/>
                </a:cubicBezTo>
                <a:cubicBezTo>
                  <a:pt x="1065" y="963"/>
                  <a:pt x="1059" y="953"/>
                  <a:pt x="1051" y="944"/>
                </a:cubicBezTo>
                <a:cubicBezTo>
                  <a:pt x="1042" y="935"/>
                  <a:pt x="1032" y="931"/>
                  <a:pt x="1020" y="931"/>
                </a:cubicBezTo>
                <a:cubicBezTo>
                  <a:pt x="1008" y="931"/>
                  <a:pt x="998" y="935"/>
                  <a:pt x="989" y="944"/>
                </a:cubicBezTo>
                <a:cubicBezTo>
                  <a:pt x="980" y="953"/>
                  <a:pt x="976" y="963"/>
                  <a:pt x="976" y="975"/>
                </a:cubicBezTo>
                <a:cubicBezTo>
                  <a:pt x="976" y="987"/>
                  <a:pt x="980" y="998"/>
                  <a:pt x="989" y="1007"/>
                </a:cubicBezTo>
                <a:cubicBezTo>
                  <a:pt x="998" y="1015"/>
                  <a:pt x="1008" y="1020"/>
                  <a:pt x="1020" y="1020"/>
                </a:cubicBezTo>
                <a:cubicBezTo>
                  <a:pt x="1032" y="1020"/>
                  <a:pt x="1043" y="1015"/>
                  <a:pt x="1051" y="100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0" name="Freeform 139">
            <a:extLst>
              <a:ext uri="{FF2B5EF4-FFF2-40B4-BE49-F238E27FC236}">
                <a16:creationId xmlns:a16="http://schemas.microsoft.com/office/drawing/2014/main" id="{E88754F2-0ACF-71FC-3D21-6BF6094DB968}"/>
              </a:ext>
            </a:extLst>
          </p:cNvPr>
          <p:cNvSpPr>
            <a:spLocks noChangeArrowheads="1"/>
          </p:cNvSpPr>
          <p:nvPr/>
        </p:nvSpPr>
        <p:spPr bwMode="auto">
          <a:xfrm>
            <a:off x="3613944" y="4518025"/>
            <a:ext cx="384175" cy="384175"/>
          </a:xfrm>
          <a:custGeom>
            <a:avLst/>
            <a:gdLst>
              <a:gd name="T0" fmla="*/ 366499 w 1065"/>
              <a:gd name="T1" fmla="*/ 255756 h 1065"/>
              <a:gd name="T2" fmla="*/ 247098 w 1065"/>
              <a:gd name="T3" fmla="*/ 372992 h 1065"/>
              <a:gd name="T4" fmla="*/ 123008 w 1065"/>
              <a:gd name="T5" fmla="*/ 380207 h 1065"/>
              <a:gd name="T6" fmla="*/ 62767 w 1065"/>
              <a:gd name="T7" fmla="*/ 380207 h 1065"/>
              <a:gd name="T8" fmla="*/ 13708 w 1065"/>
              <a:gd name="T9" fmla="*/ 370107 h 1065"/>
              <a:gd name="T10" fmla="*/ 3607 w 1065"/>
              <a:gd name="T11" fmla="*/ 321048 h 1065"/>
              <a:gd name="T12" fmla="*/ 3247 w 1065"/>
              <a:gd name="T13" fmla="*/ 274153 h 1065"/>
              <a:gd name="T14" fmla="*/ 4689 w 1065"/>
              <a:gd name="T15" fmla="*/ 189382 h 1065"/>
              <a:gd name="T16" fmla="*/ 43287 w 1065"/>
              <a:gd name="T17" fmla="*/ 88378 h 1065"/>
              <a:gd name="T18" fmla="*/ 138880 w 1065"/>
              <a:gd name="T19" fmla="*/ 19479 h 1065"/>
              <a:gd name="T20" fmla="*/ 261888 w 1065"/>
              <a:gd name="T21" fmla="*/ 6132 h 1065"/>
              <a:gd name="T22" fmla="*/ 319244 w 1065"/>
              <a:gd name="T23" fmla="*/ 10822 h 1065"/>
              <a:gd name="T24" fmla="*/ 363253 w 1065"/>
              <a:gd name="T25" fmla="*/ 22004 h 1065"/>
              <a:gd name="T26" fmla="*/ 371189 w 1065"/>
              <a:gd name="T27" fmla="*/ 72867 h 1065"/>
              <a:gd name="T28" fmla="*/ 370467 w 1065"/>
              <a:gd name="T29" fmla="*/ 94511 h 1065"/>
              <a:gd name="T30" fmla="*/ 372271 w 1065"/>
              <a:gd name="T31" fmla="*/ 102086 h 1065"/>
              <a:gd name="T32" fmla="*/ 375518 w 1065"/>
              <a:gd name="T33" fmla="*/ 110383 h 1065"/>
              <a:gd name="T34" fmla="*/ 383814 w 1065"/>
              <a:gd name="T35" fmla="*/ 173871 h 1065"/>
              <a:gd name="T36" fmla="*/ 350267 w 1065"/>
              <a:gd name="T37" fmla="*/ 146095 h 1065"/>
              <a:gd name="T38" fmla="*/ 341248 w 1065"/>
              <a:gd name="T39" fmla="*/ 111104 h 1065"/>
              <a:gd name="T40" fmla="*/ 338002 w 1065"/>
              <a:gd name="T41" fmla="*/ 89821 h 1065"/>
              <a:gd name="T42" fmla="*/ 340527 w 1065"/>
              <a:gd name="T43" fmla="*/ 55913 h 1065"/>
              <a:gd name="T44" fmla="*/ 334755 w 1065"/>
              <a:gd name="T45" fmla="*/ 41844 h 1065"/>
              <a:gd name="T46" fmla="*/ 305536 w 1065"/>
              <a:gd name="T47" fmla="*/ 44009 h 1065"/>
              <a:gd name="T48" fmla="*/ 217880 w 1065"/>
              <a:gd name="T49" fmla="*/ 32105 h 1065"/>
              <a:gd name="T50" fmla="*/ 173149 w 1065"/>
              <a:gd name="T51" fmla="*/ 40762 h 1065"/>
              <a:gd name="T52" fmla="*/ 100282 w 1065"/>
              <a:gd name="T53" fmla="*/ 75031 h 1065"/>
              <a:gd name="T54" fmla="*/ 38237 w 1065"/>
              <a:gd name="T55" fmla="*/ 181446 h 1065"/>
              <a:gd name="T56" fmla="*/ 35351 w 1065"/>
              <a:gd name="T57" fmla="*/ 273432 h 1065"/>
              <a:gd name="T58" fmla="*/ 35712 w 1065"/>
              <a:gd name="T59" fmla="*/ 320326 h 1065"/>
              <a:gd name="T60" fmla="*/ 36073 w 1065"/>
              <a:gd name="T61" fmla="*/ 345938 h 1065"/>
              <a:gd name="T62" fmla="*/ 62406 w 1065"/>
              <a:gd name="T63" fmla="*/ 346659 h 1065"/>
              <a:gd name="T64" fmla="*/ 123369 w 1065"/>
              <a:gd name="T65" fmla="*/ 347742 h 1065"/>
              <a:gd name="T66" fmla="*/ 236637 w 1065"/>
              <a:gd name="T67" fmla="*/ 342691 h 1065"/>
              <a:gd name="T68" fmla="*/ 336920 w 1065"/>
              <a:gd name="T69" fmla="*/ 243130 h 106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65" h="1065">
                <a:moveTo>
                  <a:pt x="1064" y="482"/>
                </a:moveTo>
                <a:cubicBezTo>
                  <a:pt x="1064" y="559"/>
                  <a:pt x="1048" y="634"/>
                  <a:pt x="1016" y="709"/>
                </a:cubicBezTo>
                <a:cubicBezTo>
                  <a:pt x="983" y="784"/>
                  <a:pt x="938" y="851"/>
                  <a:pt x="880" y="909"/>
                </a:cubicBezTo>
                <a:cubicBezTo>
                  <a:pt x="822" y="967"/>
                  <a:pt x="757" y="1009"/>
                  <a:pt x="685" y="1034"/>
                </a:cubicBezTo>
                <a:cubicBezTo>
                  <a:pt x="628" y="1054"/>
                  <a:pt x="553" y="1064"/>
                  <a:pt x="459" y="1064"/>
                </a:cubicBezTo>
                <a:cubicBezTo>
                  <a:pt x="433" y="1064"/>
                  <a:pt x="394" y="1061"/>
                  <a:pt x="341" y="1054"/>
                </a:cubicBezTo>
                <a:cubicBezTo>
                  <a:pt x="289" y="1048"/>
                  <a:pt x="250" y="1044"/>
                  <a:pt x="224" y="1044"/>
                </a:cubicBezTo>
                <a:cubicBezTo>
                  <a:pt x="213" y="1044"/>
                  <a:pt x="196" y="1048"/>
                  <a:pt x="174" y="1054"/>
                </a:cubicBezTo>
                <a:cubicBezTo>
                  <a:pt x="152" y="1061"/>
                  <a:pt x="135" y="1064"/>
                  <a:pt x="123" y="1064"/>
                </a:cubicBezTo>
                <a:cubicBezTo>
                  <a:pt x="89" y="1064"/>
                  <a:pt x="61" y="1052"/>
                  <a:pt x="38" y="1026"/>
                </a:cubicBezTo>
                <a:cubicBezTo>
                  <a:pt x="14" y="1000"/>
                  <a:pt x="3" y="971"/>
                  <a:pt x="3" y="937"/>
                </a:cubicBezTo>
                <a:cubicBezTo>
                  <a:pt x="3" y="926"/>
                  <a:pt x="5" y="910"/>
                  <a:pt x="10" y="890"/>
                </a:cubicBezTo>
                <a:cubicBezTo>
                  <a:pt x="15" y="870"/>
                  <a:pt x="18" y="854"/>
                  <a:pt x="18" y="843"/>
                </a:cubicBezTo>
                <a:cubicBezTo>
                  <a:pt x="18" y="825"/>
                  <a:pt x="15" y="797"/>
                  <a:pt x="9" y="760"/>
                </a:cubicBezTo>
                <a:cubicBezTo>
                  <a:pt x="3" y="723"/>
                  <a:pt x="0" y="695"/>
                  <a:pt x="0" y="676"/>
                </a:cubicBezTo>
                <a:cubicBezTo>
                  <a:pt x="0" y="624"/>
                  <a:pt x="5" y="574"/>
                  <a:pt x="13" y="525"/>
                </a:cubicBezTo>
                <a:cubicBezTo>
                  <a:pt x="21" y="476"/>
                  <a:pt x="34" y="427"/>
                  <a:pt x="51" y="380"/>
                </a:cubicBezTo>
                <a:cubicBezTo>
                  <a:pt x="68" y="332"/>
                  <a:pt x="91" y="288"/>
                  <a:pt x="120" y="245"/>
                </a:cubicBezTo>
                <a:cubicBezTo>
                  <a:pt x="150" y="203"/>
                  <a:pt x="185" y="167"/>
                  <a:pt x="224" y="137"/>
                </a:cubicBezTo>
                <a:cubicBezTo>
                  <a:pt x="260" y="110"/>
                  <a:pt x="314" y="82"/>
                  <a:pt x="385" y="54"/>
                </a:cubicBezTo>
                <a:cubicBezTo>
                  <a:pt x="475" y="18"/>
                  <a:pt x="548" y="0"/>
                  <a:pt x="604" y="0"/>
                </a:cubicBezTo>
                <a:cubicBezTo>
                  <a:pt x="632" y="0"/>
                  <a:pt x="672" y="6"/>
                  <a:pt x="726" y="17"/>
                </a:cubicBezTo>
                <a:cubicBezTo>
                  <a:pt x="779" y="28"/>
                  <a:pt x="819" y="33"/>
                  <a:pt x="846" y="33"/>
                </a:cubicBezTo>
                <a:cubicBezTo>
                  <a:pt x="855" y="33"/>
                  <a:pt x="867" y="32"/>
                  <a:pt x="885" y="30"/>
                </a:cubicBezTo>
                <a:cubicBezTo>
                  <a:pt x="902" y="28"/>
                  <a:pt x="916" y="26"/>
                  <a:pt x="926" y="26"/>
                </a:cubicBezTo>
                <a:cubicBezTo>
                  <a:pt x="963" y="26"/>
                  <a:pt x="990" y="38"/>
                  <a:pt x="1007" y="61"/>
                </a:cubicBezTo>
                <a:cubicBezTo>
                  <a:pt x="1024" y="85"/>
                  <a:pt x="1033" y="116"/>
                  <a:pt x="1033" y="155"/>
                </a:cubicBezTo>
                <a:cubicBezTo>
                  <a:pt x="1033" y="165"/>
                  <a:pt x="1032" y="181"/>
                  <a:pt x="1029" y="202"/>
                </a:cubicBezTo>
                <a:cubicBezTo>
                  <a:pt x="1027" y="223"/>
                  <a:pt x="1026" y="238"/>
                  <a:pt x="1026" y="249"/>
                </a:cubicBezTo>
                <a:cubicBezTo>
                  <a:pt x="1026" y="253"/>
                  <a:pt x="1026" y="258"/>
                  <a:pt x="1027" y="262"/>
                </a:cubicBezTo>
                <a:cubicBezTo>
                  <a:pt x="1027" y="266"/>
                  <a:pt x="1028" y="270"/>
                  <a:pt x="1029" y="273"/>
                </a:cubicBezTo>
                <a:cubicBezTo>
                  <a:pt x="1030" y="277"/>
                  <a:pt x="1031" y="281"/>
                  <a:pt x="1032" y="283"/>
                </a:cubicBezTo>
                <a:cubicBezTo>
                  <a:pt x="1032" y="285"/>
                  <a:pt x="1034" y="289"/>
                  <a:pt x="1036" y="294"/>
                </a:cubicBezTo>
                <a:cubicBezTo>
                  <a:pt x="1038" y="299"/>
                  <a:pt x="1040" y="303"/>
                  <a:pt x="1041" y="306"/>
                </a:cubicBezTo>
                <a:cubicBezTo>
                  <a:pt x="1048" y="324"/>
                  <a:pt x="1054" y="352"/>
                  <a:pt x="1058" y="388"/>
                </a:cubicBezTo>
                <a:cubicBezTo>
                  <a:pt x="1062" y="424"/>
                  <a:pt x="1064" y="456"/>
                  <a:pt x="1064" y="482"/>
                </a:cubicBezTo>
                <a:close/>
                <a:moveTo>
                  <a:pt x="975" y="484"/>
                </a:moveTo>
                <a:cubicBezTo>
                  <a:pt x="975" y="463"/>
                  <a:pt x="974" y="437"/>
                  <a:pt x="971" y="405"/>
                </a:cubicBezTo>
                <a:cubicBezTo>
                  <a:pt x="967" y="373"/>
                  <a:pt x="963" y="351"/>
                  <a:pt x="958" y="338"/>
                </a:cubicBezTo>
                <a:cubicBezTo>
                  <a:pt x="953" y="324"/>
                  <a:pt x="949" y="314"/>
                  <a:pt x="946" y="308"/>
                </a:cubicBezTo>
                <a:cubicBezTo>
                  <a:pt x="944" y="301"/>
                  <a:pt x="942" y="292"/>
                  <a:pt x="940" y="282"/>
                </a:cubicBezTo>
                <a:cubicBezTo>
                  <a:pt x="938" y="271"/>
                  <a:pt x="937" y="261"/>
                  <a:pt x="937" y="249"/>
                </a:cubicBezTo>
                <a:cubicBezTo>
                  <a:pt x="937" y="238"/>
                  <a:pt x="939" y="222"/>
                  <a:pt x="941" y="201"/>
                </a:cubicBezTo>
                <a:cubicBezTo>
                  <a:pt x="943" y="180"/>
                  <a:pt x="944" y="165"/>
                  <a:pt x="944" y="155"/>
                </a:cubicBezTo>
                <a:cubicBezTo>
                  <a:pt x="944" y="138"/>
                  <a:pt x="942" y="125"/>
                  <a:pt x="937" y="117"/>
                </a:cubicBezTo>
                <a:cubicBezTo>
                  <a:pt x="936" y="116"/>
                  <a:pt x="933" y="116"/>
                  <a:pt x="928" y="116"/>
                </a:cubicBezTo>
                <a:cubicBezTo>
                  <a:pt x="920" y="116"/>
                  <a:pt x="906" y="117"/>
                  <a:pt x="888" y="119"/>
                </a:cubicBezTo>
                <a:cubicBezTo>
                  <a:pt x="870" y="121"/>
                  <a:pt x="857" y="122"/>
                  <a:pt x="847" y="122"/>
                </a:cubicBezTo>
                <a:cubicBezTo>
                  <a:pt x="820" y="122"/>
                  <a:pt x="779" y="117"/>
                  <a:pt x="725" y="105"/>
                </a:cubicBezTo>
                <a:cubicBezTo>
                  <a:pt x="672" y="94"/>
                  <a:pt x="631" y="89"/>
                  <a:pt x="604" y="89"/>
                </a:cubicBezTo>
                <a:cubicBezTo>
                  <a:pt x="584" y="89"/>
                  <a:pt x="562" y="91"/>
                  <a:pt x="539" y="97"/>
                </a:cubicBezTo>
                <a:cubicBezTo>
                  <a:pt x="515" y="102"/>
                  <a:pt x="495" y="108"/>
                  <a:pt x="480" y="113"/>
                </a:cubicBezTo>
                <a:cubicBezTo>
                  <a:pt x="464" y="119"/>
                  <a:pt x="444" y="126"/>
                  <a:pt x="418" y="137"/>
                </a:cubicBezTo>
                <a:cubicBezTo>
                  <a:pt x="354" y="162"/>
                  <a:pt x="308" y="185"/>
                  <a:pt x="278" y="208"/>
                </a:cubicBezTo>
                <a:cubicBezTo>
                  <a:pt x="233" y="242"/>
                  <a:pt x="196" y="286"/>
                  <a:pt x="167" y="339"/>
                </a:cubicBezTo>
                <a:cubicBezTo>
                  <a:pt x="138" y="393"/>
                  <a:pt x="118" y="448"/>
                  <a:pt x="106" y="503"/>
                </a:cubicBezTo>
                <a:cubicBezTo>
                  <a:pt x="95" y="558"/>
                  <a:pt x="89" y="615"/>
                  <a:pt x="89" y="675"/>
                </a:cubicBezTo>
                <a:cubicBezTo>
                  <a:pt x="89" y="694"/>
                  <a:pt x="92" y="721"/>
                  <a:pt x="98" y="758"/>
                </a:cubicBezTo>
                <a:cubicBezTo>
                  <a:pt x="104" y="795"/>
                  <a:pt x="107" y="823"/>
                  <a:pt x="107" y="842"/>
                </a:cubicBezTo>
                <a:cubicBezTo>
                  <a:pt x="107" y="853"/>
                  <a:pt x="104" y="868"/>
                  <a:pt x="99" y="888"/>
                </a:cubicBezTo>
                <a:cubicBezTo>
                  <a:pt x="94" y="908"/>
                  <a:pt x="91" y="922"/>
                  <a:pt x="91" y="933"/>
                </a:cubicBezTo>
                <a:cubicBezTo>
                  <a:pt x="91" y="943"/>
                  <a:pt x="94" y="952"/>
                  <a:pt x="100" y="959"/>
                </a:cubicBezTo>
                <a:cubicBezTo>
                  <a:pt x="105" y="965"/>
                  <a:pt x="113" y="969"/>
                  <a:pt x="123" y="969"/>
                </a:cubicBezTo>
                <a:cubicBezTo>
                  <a:pt x="134" y="969"/>
                  <a:pt x="150" y="966"/>
                  <a:pt x="173" y="961"/>
                </a:cubicBezTo>
                <a:cubicBezTo>
                  <a:pt x="195" y="956"/>
                  <a:pt x="213" y="954"/>
                  <a:pt x="224" y="954"/>
                </a:cubicBezTo>
                <a:cubicBezTo>
                  <a:pt x="251" y="954"/>
                  <a:pt x="290" y="957"/>
                  <a:pt x="342" y="964"/>
                </a:cubicBezTo>
                <a:cubicBezTo>
                  <a:pt x="394" y="971"/>
                  <a:pt x="433" y="975"/>
                  <a:pt x="459" y="975"/>
                </a:cubicBezTo>
                <a:cubicBezTo>
                  <a:pt x="543" y="975"/>
                  <a:pt x="608" y="967"/>
                  <a:pt x="656" y="950"/>
                </a:cubicBezTo>
                <a:cubicBezTo>
                  <a:pt x="716" y="929"/>
                  <a:pt x="770" y="894"/>
                  <a:pt x="819" y="844"/>
                </a:cubicBezTo>
                <a:cubicBezTo>
                  <a:pt x="868" y="795"/>
                  <a:pt x="907" y="738"/>
                  <a:pt x="934" y="674"/>
                </a:cubicBezTo>
                <a:cubicBezTo>
                  <a:pt x="962" y="611"/>
                  <a:pt x="975" y="547"/>
                  <a:pt x="975" y="48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1" name="Freeform 140">
            <a:extLst>
              <a:ext uri="{FF2B5EF4-FFF2-40B4-BE49-F238E27FC236}">
                <a16:creationId xmlns:a16="http://schemas.microsoft.com/office/drawing/2014/main" id="{747C1D8C-CEED-1CA2-9E9A-D55656014C0F}"/>
              </a:ext>
            </a:extLst>
          </p:cNvPr>
          <p:cNvSpPr>
            <a:spLocks noChangeArrowheads="1"/>
          </p:cNvSpPr>
          <p:nvPr/>
        </p:nvSpPr>
        <p:spPr bwMode="auto">
          <a:xfrm>
            <a:off x="4277519" y="4518025"/>
            <a:ext cx="352425" cy="352425"/>
          </a:xfrm>
          <a:custGeom>
            <a:avLst/>
            <a:gdLst>
              <a:gd name="T0" fmla="*/ 352064 w 977"/>
              <a:gd name="T1" fmla="*/ 278116 h 977"/>
              <a:gd name="T2" fmla="*/ 349539 w 977"/>
              <a:gd name="T3" fmla="*/ 295431 h 977"/>
              <a:gd name="T4" fmla="*/ 344128 w 977"/>
              <a:gd name="T5" fmla="*/ 312746 h 977"/>
              <a:gd name="T6" fmla="*/ 313828 w 977"/>
              <a:gd name="T7" fmla="*/ 339078 h 977"/>
              <a:gd name="T8" fmla="*/ 267295 w 977"/>
              <a:gd name="T9" fmla="*/ 352064 h 977"/>
              <a:gd name="T10" fmla="*/ 253948 w 977"/>
              <a:gd name="T11" fmla="*/ 350982 h 977"/>
              <a:gd name="T12" fmla="*/ 239519 w 977"/>
              <a:gd name="T13" fmla="*/ 348096 h 977"/>
              <a:gd name="T14" fmla="*/ 227615 w 977"/>
              <a:gd name="T15" fmla="*/ 344489 h 977"/>
              <a:gd name="T16" fmla="*/ 213908 w 977"/>
              <a:gd name="T17" fmla="*/ 339078 h 977"/>
              <a:gd name="T18" fmla="*/ 201643 w 977"/>
              <a:gd name="T19" fmla="*/ 334750 h 977"/>
              <a:gd name="T20" fmla="*/ 157996 w 977"/>
              <a:gd name="T21" fmla="*/ 313828 h 977"/>
              <a:gd name="T22" fmla="*/ 91984 w 977"/>
              <a:gd name="T23" fmla="*/ 260080 h 977"/>
              <a:gd name="T24" fmla="*/ 37876 w 977"/>
              <a:gd name="T25" fmla="*/ 194068 h 977"/>
              <a:gd name="T26" fmla="*/ 17315 w 977"/>
              <a:gd name="T27" fmla="*/ 150421 h 977"/>
              <a:gd name="T28" fmla="*/ 12625 w 977"/>
              <a:gd name="T29" fmla="*/ 138156 h 977"/>
              <a:gd name="T30" fmla="*/ 7575 w 977"/>
              <a:gd name="T31" fmla="*/ 124088 h 977"/>
              <a:gd name="T32" fmla="*/ 3968 w 977"/>
              <a:gd name="T33" fmla="*/ 112184 h 977"/>
              <a:gd name="T34" fmla="*/ 721 w 977"/>
              <a:gd name="T35" fmla="*/ 97756 h 977"/>
              <a:gd name="T36" fmla="*/ 0 w 977"/>
              <a:gd name="T37" fmla="*/ 84770 h 977"/>
              <a:gd name="T38" fmla="*/ 12625 w 977"/>
              <a:gd name="T39" fmla="*/ 38236 h 977"/>
              <a:gd name="T40" fmla="*/ 39319 w 977"/>
              <a:gd name="T41" fmla="*/ 7936 h 977"/>
              <a:gd name="T42" fmla="*/ 56273 w 977"/>
              <a:gd name="T43" fmla="*/ 2525 h 977"/>
              <a:gd name="T44" fmla="*/ 73948 w 977"/>
              <a:gd name="T45" fmla="*/ 0 h 977"/>
              <a:gd name="T46" fmla="*/ 79359 w 977"/>
              <a:gd name="T47" fmla="*/ 721 h 977"/>
              <a:gd name="T48" fmla="*/ 92345 w 977"/>
              <a:gd name="T49" fmla="*/ 19840 h 977"/>
              <a:gd name="T50" fmla="*/ 99920 w 977"/>
              <a:gd name="T51" fmla="*/ 33186 h 977"/>
              <a:gd name="T52" fmla="*/ 108577 w 977"/>
              <a:gd name="T53" fmla="*/ 49058 h 977"/>
              <a:gd name="T54" fmla="*/ 116513 w 977"/>
              <a:gd name="T55" fmla="*/ 62405 h 977"/>
              <a:gd name="T56" fmla="*/ 120842 w 977"/>
              <a:gd name="T57" fmla="*/ 68898 h 977"/>
              <a:gd name="T58" fmla="*/ 126253 w 977"/>
              <a:gd name="T59" fmla="*/ 77555 h 977"/>
              <a:gd name="T60" fmla="*/ 128056 w 977"/>
              <a:gd name="T61" fmla="*/ 84770 h 977"/>
              <a:gd name="T62" fmla="*/ 120842 w 977"/>
              <a:gd name="T63" fmla="*/ 97395 h 977"/>
              <a:gd name="T64" fmla="*/ 105331 w 977"/>
              <a:gd name="T65" fmla="*/ 111102 h 977"/>
              <a:gd name="T66" fmla="*/ 89820 w 977"/>
              <a:gd name="T67" fmla="*/ 124088 h 977"/>
              <a:gd name="T68" fmla="*/ 82605 w 977"/>
              <a:gd name="T69" fmla="*/ 135631 h 977"/>
              <a:gd name="T70" fmla="*/ 84048 w 977"/>
              <a:gd name="T71" fmla="*/ 141403 h 977"/>
              <a:gd name="T72" fmla="*/ 86212 w 977"/>
              <a:gd name="T73" fmla="*/ 146453 h 977"/>
              <a:gd name="T74" fmla="*/ 89459 w 977"/>
              <a:gd name="T75" fmla="*/ 152585 h 977"/>
              <a:gd name="T76" fmla="*/ 92345 w 977"/>
              <a:gd name="T77" fmla="*/ 157275 h 977"/>
              <a:gd name="T78" fmla="*/ 135992 w 977"/>
              <a:gd name="T79" fmla="*/ 216072 h 977"/>
              <a:gd name="T80" fmla="*/ 194790 w 977"/>
              <a:gd name="T81" fmla="*/ 259359 h 977"/>
              <a:gd name="T82" fmla="*/ 199479 w 977"/>
              <a:gd name="T83" fmla="*/ 262245 h 977"/>
              <a:gd name="T84" fmla="*/ 205251 w 977"/>
              <a:gd name="T85" fmla="*/ 265852 h 977"/>
              <a:gd name="T86" fmla="*/ 210661 w 977"/>
              <a:gd name="T87" fmla="*/ 268016 h 977"/>
              <a:gd name="T88" fmla="*/ 216072 w 977"/>
              <a:gd name="T89" fmla="*/ 269098 h 977"/>
              <a:gd name="T90" fmla="*/ 227615 w 977"/>
              <a:gd name="T91" fmla="*/ 262245 h 977"/>
              <a:gd name="T92" fmla="*/ 240962 w 977"/>
              <a:gd name="T93" fmla="*/ 246734 h 977"/>
              <a:gd name="T94" fmla="*/ 254669 w 977"/>
              <a:gd name="T95" fmla="*/ 231223 h 977"/>
              <a:gd name="T96" fmla="*/ 267295 w 977"/>
              <a:gd name="T97" fmla="*/ 224008 h 977"/>
              <a:gd name="T98" fmla="*/ 274148 w 977"/>
              <a:gd name="T99" fmla="*/ 225812 h 977"/>
              <a:gd name="T100" fmla="*/ 283166 w 977"/>
              <a:gd name="T101" fmla="*/ 231223 h 977"/>
              <a:gd name="T102" fmla="*/ 289299 w 977"/>
              <a:gd name="T103" fmla="*/ 235551 h 977"/>
              <a:gd name="T104" fmla="*/ 302645 w 977"/>
              <a:gd name="T105" fmla="*/ 243126 h 977"/>
              <a:gd name="T106" fmla="*/ 318517 w 977"/>
              <a:gd name="T107" fmla="*/ 252144 h 977"/>
              <a:gd name="T108" fmla="*/ 332225 w 977"/>
              <a:gd name="T109" fmla="*/ 259359 h 977"/>
              <a:gd name="T110" fmla="*/ 350982 w 977"/>
              <a:gd name="T111" fmla="*/ 272706 h 977"/>
              <a:gd name="T112" fmla="*/ 352064 w 977"/>
              <a:gd name="T113" fmla="*/ 278116 h 97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77" h="977">
                <a:moveTo>
                  <a:pt x="976" y="771"/>
                </a:moveTo>
                <a:cubicBezTo>
                  <a:pt x="976" y="783"/>
                  <a:pt x="973" y="799"/>
                  <a:pt x="969" y="819"/>
                </a:cubicBezTo>
                <a:cubicBezTo>
                  <a:pt x="964" y="840"/>
                  <a:pt x="959" y="855"/>
                  <a:pt x="954" y="867"/>
                </a:cubicBezTo>
                <a:cubicBezTo>
                  <a:pt x="944" y="890"/>
                  <a:pt x="916" y="915"/>
                  <a:pt x="870" y="940"/>
                </a:cubicBezTo>
                <a:cubicBezTo>
                  <a:pt x="826" y="964"/>
                  <a:pt x="783" y="976"/>
                  <a:pt x="741" y="976"/>
                </a:cubicBezTo>
                <a:cubicBezTo>
                  <a:pt x="728" y="976"/>
                  <a:pt x="716" y="975"/>
                  <a:pt x="704" y="973"/>
                </a:cubicBezTo>
                <a:cubicBezTo>
                  <a:pt x="693" y="972"/>
                  <a:pt x="678" y="969"/>
                  <a:pt x="664" y="965"/>
                </a:cubicBezTo>
                <a:cubicBezTo>
                  <a:pt x="649" y="961"/>
                  <a:pt x="638" y="957"/>
                  <a:pt x="631" y="955"/>
                </a:cubicBezTo>
                <a:cubicBezTo>
                  <a:pt x="623" y="952"/>
                  <a:pt x="612" y="947"/>
                  <a:pt x="593" y="940"/>
                </a:cubicBezTo>
                <a:cubicBezTo>
                  <a:pt x="575" y="934"/>
                  <a:pt x="563" y="929"/>
                  <a:pt x="559" y="928"/>
                </a:cubicBezTo>
                <a:cubicBezTo>
                  <a:pt x="514" y="912"/>
                  <a:pt x="473" y="893"/>
                  <a:pt x="438" y="870"/>
                </a:cubicBezTo>
                <a:cubicBezTo>
                  <a:pt x="379" y="834"/>
                  <a:pt x="318" y="784"/>
                  <a:pt x="255" y="721"/>
                </a:cubicBezTo>
                <a:cubicBezTo>
                  <a:pt x="191" y="658"/>
                  <a:pt x="142" y="597"/>
                  <a:pt x="105" y="538"/>
                </a:cubicBezTo>
                <a:cubicBezTo>
                  <a:pt x="83" y="502"/>
                  <a:pt x="64" y="462"/>
                  <a:pt x="48" y="417"/>
                </a:cubicBezTo>
                <a:cubicBezTo>
                  <a:pt x="46" y="412"/>
                  <a:pt x="42" y="401"/>
                  <a:pt x="35" y="383"/>
                </a:cubicBezTo>
                <a:cubicBezTo>
                  <a:pt x="28" y="364"/>
                  <a:pt x="24" y="351"/>
                  <a:pt x="21" y="344"/>
                </a:cubicBezTo>
                <a:cubicBezTo>
                  <a:pt x="18" y="337"/>
                  <a:pt x="15" y="326"/>
                  <a:pt x="11" y="311"/>
                </a:cubicBezTo>
                <a:cubicBezTo>
                  <a:pt x="7" y="296"/>
                  <a:pt x="4" y="283"/>
                  <a:pt x="2" y="271"/>
                </a:cubicBezTo>
                <a:cubicBezTo>
                  <a:pt x="1" y="260"/>
                  <a:pt x="0" y="247"/>
                  <a:pt x="0" y="235"/>
                </a:cubicBezTo>
                <a:cubicBezTo>
                  <a:pt x="0" y="192"/>
                  <a:pt x="12" y="150"/>
                  <a:pt x="35" y="106"/>
                </a:cubicBezTo>
                <a:cubicBezTo>
                  <a:pt x="61" y="59"/>
                  <a:pt x="86" y="31"/>
                  <a:pt x="109" y="22"/>
                </a:cubicBezTo>
                <a:cubicBezTo>
                  <a:pt x="120" y="16"/>
                  <a:pt x="136" y="12"/>
                  <a:pt x="156" y="7"/>
                </a:cubicBezTo>
                <a:cubicBezTo>
                  <a:pt x="176" y="2"/>
                  <a:pt x="193" y="0"/>
                  <a:pt x="205" y="0"/>
                </a:cubicBezTo>
                <a:cubicBezTo>
                  <a:pt x="211" y="0"/>
                  <a:pt x="216" y="1"/>
                  <a:pt x="220" y="2"/>
                </a:cubicBezTo>
                <a:cubicBezTo>
                  <a:pt x="228" y="5"/>
                  <a:pt x="240" y="22"/>
                  <a:pt x="256" y="55"/>
                </a:cubicBezTo>
                <a:cubicBezTo>
                  <a:pt x="261" y="64"/>
                  <a:pt x="268" y="76"/>
                  <a:pt x="277" y="92"/>
                </a:cubicBezTo>
                <a:cubicBezTo>
                  <a:pt x="286" y="108"/>
                  <a:pt x="294" y="123"/>
                  <a:pt x="301" y="136"/>
                </a:cubicBezTo>
                <a:cubicBezTo>
                  <a:pt x="309" y="149"/>
                  <a:pt x="316" y="162"/>
                  <a:pt x="323" y="173"/>
                </a:cubicBezTo>
                <a:cubicBezTo>
                  <a:pt x="324" y="175"/>
                  <a:pt x="328" y="181"/>
                  <a:pt x="335" y="191"/>
                </a:cubicBezTo>
                <a:cubicBezTo>
                  <a:pt x="342" y="200"/>
                  <a:pt x="347" y="209"/>
                  <a:pt x="350" y="215"/>
                </a:cubicBezTo>
                <a:cubicBezTo>
                  <a:pt x="353" y="222"/>
                  <a:pt x="355" y="229"/>
                  <a:pt x="355" y="235"/>
                </a:cubicBezTo>
                <a:cubicBezTo>
                  <a:pt x="355" y="244"/>
                  <a:pt x="348" y="256"/>
                  <a:pt x="335" y="270"/>
                </a:cubicBezTo>
                <a:cubicBezTo>
                  <a:pt x="322" y="283"/>
                  <a:pt x="307" y="296"/>
                  <a:pt x="292" y="308"/>
                </a:cubicBezTo>
                <a:cubicBezTo>
                  <a:pt x="276" y="319"/>
                  <a:pt x="262" y="332"/>
                  <a:pt x="249" y="344"/>
                </a:cubicBezTo>
                <a:cubicBezTo>
                  <a:pt x="236" y="357"/>
                  <a:pt x="229" y="368"/>
                  <a:pt x="229" y="376"/>
                </a:cubicBezTo>
                <a:cubicBezTo>
                  <a:pt x="229" y="380"/>
                  <a:pt x="230" y="386"/>
                  <a:pt x="233" y="392"/>
                </a:cubicBezTo>
                <a:cubicBezTo>
                  <a:pt x="235" y="398"/>
                  <a:pt x="237" y="403"/>
                  <a:pt x="239" y="406"/>
                </a:cubicBezTo>
                <a:cubicBezTo>
                  <a:pt x="240" y="409"/>
                  <a:pt x="243" y="415"/>
                  <a:pt x="248" y="423"/>
                </a:cubicBezTo>
                <a:cubicBezTo>
                  <a:pt x="253" y="431"/>
                  <a:pt x="256" y="435"/>
                  <a:pt x="256" y="436"/>
                </a:cubicBezTo>
                <a:cubicBezTo>
                  <a:pt x="291" y="499"/>
                  <a:pt x="332" y="553"/>
                  <a:pt x="377" y="599"/>
                </a:cubicBezTo>
                <a:cubicBezTo>
                  <a:pt x="422" y="644"/>
                  <a:pt x="476" y="684"/>
                  <a:pt x="540" y="719"/>
                </a:cubicBezTo>
                <a:cubicBezTo>
                  <a:pt x="541" y="720"/>
                  <a:pt x="545" y="722"/>
                  <a:pt x="553" y="727"/>
                </a:cubicBezTo>
                <a:cubicBezTo>
                  <a:pt x="561" y="732"/>
                  <a:pt x="565" y="735"/>
                  <a:pt x="569" y="737"/>
                </a:cubicBezTo>
                <a:cubicBezTo>
                  <a:pt x="572" y="739"/>
                  <a:pt x="577" y="741"/>
                  <a:pt x="584" y="743"/>
                </a:cubicBezTo>
                <a:cubicBezTo>
                  <a:pt x="590" y="745"/>
                  <a:pt x="595" y="746"/>
                  <a:pt x="599" y="746"/>
                </a:cubicBezTo>
                <a:cubicBezTo>
                  <a:pt x="608" y="746"/>
                  <a:pt x="618" y="740"/>
                  <a:pt x="631" y="727"/>
                </a:cubicBezTo>
                <a:cubicBezTo>
                  <a:pt x="644" y="713"/>
                  <a:pt x="656" y="699"/>
                  <a:pt x="668" y="684"/>
                </a:cubicBezTo>
                <a:cubicBezTo>
                  <a:pt x="679" y="668"/>
                  <a:pt x="692" y="654"/>
                  <a:pt x="706" y="641"/>
                </a:cubicBezTo>
                <a:cubicBezTo>
                  <a:pt x="720" y="628"/>
                  <a:pt x="731" y="621"/>
                  <a:pt x="741" y="621"/>
                </a:cubicBezTo>
                <a:cubicBezTo>
                  <a:pt x="747" y="621"/>
                  <a:pt x="754" y="623"/>
                  <a:pt x="760" y="626"/>
                </a:cubicBezTo>
                <a:cubicBezTo>
                  <a:pt x="767" y="629"/>
                  <a:pt x="775" y="634"/>
                  <a:pt x="785" y="641"/>
                </a:cubicBezTo>
                <a:cubicBezTo>
                  <a:pt x="795" y="647"/>
                  <a:pt x="800" y="651"/>
                  <a:pt x="802" y="653"/>
                </a:cubicBezTo>
                <a:cubicBezTo>
                  <a:pt x="814" y="660"/>
                  <a:pt x="826" y="667"/>
                  <a:pt x="839" y="674"/>
                </a:cubicBezTo>
                <a:cubicBezTo>
                  <a:pt x="853" y="682"/>
                  <a:pt x="866" y="690"/>
                  <a:pt x="883" y="699"/>
                </a:cubicBezTo>
                <a:cubicBezTo>
                  <a:pt x="899" y="707"/>
                  <a:pt x="912" y="714"/>
                  <a:pt x="921" y="719"/>
                </a:cubicBezTo>
                <a:cubicBezTo>
                  <a:pt x="953" y="735"/>
                  <a:pt x="971" y="748"/>
                  <a:pt x="973" y="756"/>
                </a:cubicBezTo>
                <a:cubicBezTo>
                  <a:pt x="975" y="759"/>
                  <a:pt x="976" y="764"/>
                  <a:pt x="976" y="771"/>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2" name="Freeform 141">
            <a:extLst>
              <a:ext uri="{FF2B5EF4-FFF2-40B4-BE49-F238E27FC236}">
                <a16:creationId xmlns:a16="http://schemas.microsoft.com/office/drawing/2014/main" id="{EE7977D8-BB13-5711-F159-43DBFF41F1A9}"/>
              </a:ext>
            </a:extLst>
          </p:cNvPr>
          <p:cNvSpPr>
            <a:spLocks noChangeArrowheads="1"/>
          </p:cNvSpPr>
          <p:nvPr/>
        </p:nvSpPr>
        <p:spPr bwMode="auto">
          <a:xfrm>
            <a:off x="4910931" y="4518025"/>
            <a:ext cx="352425" cy="352425"/>
          </a:xfrm>
          <a:custGeom>
            <a:avLst/>
            <a:gdLst>
              <a:gd name="T0" fmla="*/ 352064 w 977"/>
              <a:gd name="T1" fmla="*/ 72144 h 977"/>
              <a:gd name="T2" fmla="*/ 352064 w 977"/>
              <a:gd name="T3" fmla="*/ 279920 h 977"/>
              <a:gd name="T4" fmla="*/ 330782 w 977"/>
              <a:gd name="T5" fmla="*/ 330782 h 977"/>
              <a:gd name="T6" fmla="*/ 279920 w 977"/>
              <a:gd name="T7" fmla="*/ 352064 h 977"/>
              <a:gd name="T8" fmla="*/ 71784 w 977"/>
              <a:gd name="T9" fmla="*/ 352064 h 977"/>
              <a:gd name="T10" fmla="*/ 20922 w 977"/>
              <a:gd name="T11" fmla="*/ 330782 h 977"/>
              <a:gd name="T12" fmla="*/ 0 w 977"/>
              <a:gd name="T13" fmla="*/ 279920 h 977"/>
              <a:gd name="T14" fmla="*/ 0 w 977"/>
              <a:gd name="T15" fmla="*/ 72144 h 977"/>
              <a:gd name="T16" fmla="*/ 20922 w 977"/>
              <a:gd name="T17" fmla="*/ 21283 h 977"/>
              <a:gd name="T18" fmla="*/ 71784 w 977"/>
              <a:gd name="T19" fmla="*/ 0 h 977"/>
              <a:gd name="T20" fmla="*/ 279920 w 977"/>
              <a:gd name="T21" fmla="*/ 0 h 977"/>
              <a:gd name="T22" fmla="*/ 330782 w 977"/>
              <a:gd name="T23" fmla="*/ 21283 h 977"/>
              <a:gd name="T24" fmla="*/ 352064 w 977"/>
              <a:gd name="T25" fmla="*/ 72144 h 977"/>
              <a:gd name="T26" fmla="*/ 279920 w 977"/>
              <a:gd name="T27" fmla="*/ 32104 h 977"/>
              <a:gd name="T28" fmla="*/ 71784 w 977"/>
              <a:gd name="T29" fmla="*/ 32104 h 977"/>
              <a:gd name="T30" fmla="*/ 43647 w 977"/>
              <a:gd name="T31" fmla="*/ 43647 h 977"/>
              <a:gd name="T32" fmla="*/ 32104 w 977"/>
              <a:gd name="T33" fmla="*/ 72144 h 977"/>
              <a:gd name="T34" fmla="*/ 32104 w 977"/>
              <a:gd name="T35" fmla="*/ 279920 h 977"/>
              <a:gd name="T36" fmla="*/ 43647 w 977"/>
              <a:gd name="T37" fmla="*/ 308056 h 977"/>
              <a:gd name="T38" fmla="*/ 71784 w 977"/>
              <a:gd name="T39" fmla="*/ 319960 h 977"/>
              <a:gd name="T40" fmla="*/ 279920 w 977"/>
              <a:gd name="T41" fmla="*/ 319960 h 977"/>
              <a:gd name="T42" fmla="*/ 308056 w 977"/>
              <a:gd name="T43" fmla="*/ 308056 h 977"/>
              <a:gd name="T44" fmla="*/ 319960 w 977"/>
              <a:gd name="T45" fmla="*/ 279920 h 977"/>
              <a:gd name="T46" fmla="*/ 319960 w 977"/>
              <a:gd name="T47" fmla="*/ 72144 h 977"/>
              <a:gd name="T48" fmla="*/ 308056 w 977"/>
              <a:gd name="T49" fmla="*/ 43647 h 977"/>
              <a:gd name="T50" fmla="*/ 279920 w 977"/>
              <a:gd name="T51" fmla="*/ 32104 h 97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977" h="977">
                <a:moveTo>
                  <a:pt x="976" y="200"/>
                </a:moveTo>
                <a:lnTo>
                  <a:pt x="976" y="776"/>
                </a:lnTo>
                <a:cubicBezTo>
                  <a:pt x="976" y="831"/>
                  <a:pt x="956" y="878"/>
                  <a:pt x="917" y="917"/>
                </a:cubicBezTo>
                <a:cubicBezTo>
                  <a:pt x="878" y="956"/>
                  <a:pt x="831" y="976"/>
                  <a:pt x="776" y="976"/>
                </a:cubicBezTo>
                <a:lnTo>
                  <a:pt x="199" y="976"/>
                </a:lnTo>
                <a:cubicBezTo>
                  <a:pt x="144" y="976"/>
                  <a:pt x="97" y="956"/>
                  <a:pt x="58" y="917"/>
                </a:cubicBezTo>
                <a:cubicBezTo>
                  <a:pt x="19" y="878"/>
                  <a:pt x="0" y="831"/>
                  <a:pt x="0" y="776"/>
                </a:cubicBezTo>
                <a:lnTo>
                  <a:pt x="0" y="200"/>
                </a:lnTo>
                <a:cubicBezTo>
                  <a:pt x="0" y="145"/>
                  <a:pt x="19" y="98"/>
                  <a:pt x="58" y="59"/>
                </a:cubicBezTo>
                <a:cubicBezTo>
                  <a:pt x="97" y="20"/>
                  <a:pt x="144" y="0"/>
                  <a:pt x="199" y="0"/>
                </a:cubicBezTo>
                <a:lnTo>
                  <a:pt x="776" y="0"/>
                </a:lnTo>
                <a:cubicBezTo>
                  <a:pt x="831" y="0"/>
                  <a:pt x="878" y="20"/>
                  <a:pt x="917" y="59"/>
                </a:cubicBezTo>
                <a:cubicBezTo>
                  <a:pt x="956" y="98"/>
                  <a:pt x="976" y="145"/>
                  <a:pt x="976" y="200"/>
                </a:cubicBezTo>
                <a:close/>
                <a:moveTo>
                  <a:pt x="776" y="89"/>
                </a:moveTo>
                <a:lnTo>
                  <a:pt x="199" y="89"/>
                </a:lnTo>
                <a:cubicBezTo>
                  <a:pt x="169" y="89"/>
                  <a:pt x="143" y="100"/>
                  <a:pt x="121" y="121"/>
                </a:cubicBezTo>
                <a:cubicBezTo>
                  <a:pt x="99" y="143"/>
                  <a:pt x="89" y="169"/>
                  <a:pt x="89" y="200"/>
                </a:cubicBezTo>
                <a:lnTo>
                  <a:pt x="89" y="776"/>
                </a:lnTo>
                <a:cubicBezTo>
                  <a:pt x="89" y="807"/>
                  <a:pt x="99" y="833"/>
                  <a:pt x="121" y="854"/>
                </a:cubicBezTo>
                <a:cubicBezTo>
                  <a:pt x="143" y="876"/>
                  <a:pt x="169" y="887"/>
                  <a:pt x="199" y="887"/>
                </a:cubicBezTo>
                <a:lnTo>
                  <a:pt x="776" y="887"/>
                </a:lnTo>
                <a:cubicBezTo>
                  <a:pt x="806" y="887"/>
                  <a:pt x="833" y="876"/>
                  <a:pt x="854" y="854"/>
                </a:cubicBezTo>
                <a:cubicBezTo>
                  <a:pt x="876" y="833"/>
                  <a:pt x="887" y="807"/>
                  <a:pt x="887" y="776"/>
                </a:cubicBezTo>
                <a:lnTo>
                  <a:pt x="887" y="200"/>
                </a:lnTo>
                <a:cubicBezTo>
                  <a:pt x="887" y="169"/>
                  <a:pt x="875" y="142"/>
                  <a:pt x="854" y="121"/>
                </a:cubicBezTo>
                <a:cubicBezTo>
                  <a:pt x="832" y="99"/>
                  <a:pt x="806" y="89"/>
                  <a:pt x="776" y="8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3" name="Freeform 142">
            <a:extLst>
              <a:ext uri="{FF2B5EF4-FFF2-40B4-BE49-F238E27FC236}">
                <a16:creationId xmlns:a16="http://schemas.microsoft.com/office/drawing/2014/main" id="{8A2371E0-3538-C658-799A-14AB1BD7843E}"/>
              </a:ext>
            </a:extLst>
          </p:cNvPr>
          <p:cNvSpPr>
            <a:spLocks noChangeArrowheads="1"/>
          </p:cNvSpPr>
          <p:nvPr/>
        </p:nvSpPr>
        <p:spPr bwMode="auto">
          <a:xfrm>
            <a:off x="5544344" y="4518025"/>
            <a:ext cx="319087" cy="377825"/>
          </a:xfrm>
          <a:custGeom>
            <a:avLst/>
            <a:gdLst>
              <a:gd name="T0" fmla="*/ 289622 w 888"/>
              <a:gd name="T1" fmla="*/ 0 h 1049"/>
              <a:gd name="T2" fmla="*/ 300761 w 888"/>
              <a:gd name="T3" fmla="*/ 2161 h 1049"/>
              <a:gd name="T4" fmla="*/ 313697 w 888"/>
              <a:gd name="T5" fmla="*/ 12606 h 1049"/>
              <a:gd name="T6" fmla="*/ 318728 w 888"/>
              <a:gd name="T7" fmla="*/ 28094 h 1049"/>
              <a:gd name="T8" fmla="*/ 318728 w 888"/>
              <a:gd name="T9" fmla="*/ 349731 h 1049"/>
              <a:gd name="T10" fmla="*/ 313697 w 888"/>
              <a:gd name="T11" fmla="*/ 365219 h 1049"/>
              <a:gd name="T12" fmla="*/ 300761 w 888"/>
              <a:gd name="T13" fmla="*/ 375304 h 1049"/>
              <a:gd name="T14" fmla="*/ 289622 w 888"/>
              <a:gd name="T15" fmla="*/ 377465 h 1049"/>
              <a:gd name="T16" fmla="*/ 269140 w 888"/>
              <a:gd name="T17" fmla="*/ 369541 h 1049"/>
              <a:gd name="T18" fmla="*/ 159184 w 888"/>
              <a:gd name="T19" fmla="*/ 263649 h 1049"/>
              <a:gd name="T20" fmla="*/ 49588 w 888"/>
              <a:gd name="T21" fmla="*/ 369541 h 1049"/>
              <a:gd name="T22" fmla="*/ 28747 w 888"/>
              <a:gd name="T23" fmla="*/ 377465 h 1049"/>
              <a:gd name="T24" fmla="*/ 17967 w 888"/>
              <a:gd name="T25" fmla="*/ 375304 h 1049"/>
              <a:gd name="T26" fmla="*/ 4671 w 888"/>
              <a:gd name="T27" fmla="*/ 365219 h 1049"/>
              <a:gd name="T28" fmla="*/ 0 w 888"/>
              <a:gd name="T29" fmla="*/ 349731 h 1049"/>
              <a:gd name="T30" fmla="*/ 0 w 888"/>
              <a:gd name="T31" fmla="*/ 28094 h 1049"/>
              <a:gd name="T32" fmla="*/ 4671 w 888"/>
              <a:gd name="T33" fmla="*/ 12606 h 1049"/>
              <a:gd name="T34" fmla="*/ 17967 w 888"/>
              <a:gd name="T35" fmla="*/ 2161 h 1049"/>
              <a:gd name="T36" fmla="*/ 28747 w 888"/>
              <a:gd name="T37" fmla="*/ 0 h 1049"/>
              <a:gd name="T38" fmla="*/ 289622 w 888"/>
              <a:gd name="T39" fmla="*/ 0 h 1049"/>
              <a:gd name="T40" fmla="*/ 286747 w 888"/>
              <a:gd name="T41" fmla="*/ 32056 h 1049"/>
              <a:gd name="T42" fmla="*/ 31981 w 888"/>
              <a:gd name="T43" fmla="*/ 32056 h 1049"/>
              <a:gd name="T44" fmla="*/ 31981 w 888"/>
              <a:gd name="T45" fmla="*/ 341807 h 1049"/>
              <a:gd name="T46" fmla="*/ 137265 w 888"/>
              <a:gd name="T47" fmla="*/ 240598 h 1049"/>
              <a:gd name="T48" fmla="*/ 159184 w 888"/>
              <a:gd name="T49" fmla="*/ 219347 h 1049"/>
              <a:gd name="T50" fmla="*/ 181463 w 888"/>
              <a:gd name="T51" fmla="*/ 240598 h 1049"/>
              <a:gd name="T52" fmla="*/ 286747 w 888"/>
              <a:gd name="T53" fmla="*/ 341807 h 1049"/>
              <a:gd name="T54" fmla="*/ 286747 w 888"/>
              <a:gd name="T55" fmla="*/ 32056 h 10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888" h="1049">
                <a:moveTo>
                  <a:pt x="806" y="0"/>
                </a:moveTo>
                <a:cubicBezTo>
                  <a:pt x="817" y="0"/>
                  <a:pt x="827" y="2"/>
                  <a:pt x="837" y="6"/>
                </a:cubicBezTo>
                <a:cubicBezTo>
                  <a:pt x="852" y="12"/>
                  <a:pt x="864" y="22"/>
                  <a:pt x="873" y="35"/>
                </a:cubicBezTo>
                <a:cubicBezTo>
                  <a:pt x="882" y="48"/>
                  <a:pt x="887" y="62"/>
                  <a:pt x="887" y="78"/>
                </a:cubicBezTo>
                <a:lnTo>
                  <a:pt x="887" y="971"/>
                </a:lnTo>
                <a:cubicBezTo>
                  <a:pt x="887" y="987"/>
                  <a:pt x="882" y="1001"/>
                  <a:pt x="873" y="1014"/>
                </a:cubicBezTo>
                <a:cubicBezTo>
                  <a:pt x="864" y="1027"/>
                  <a:pt x="852" y="1036"/>
                  <a:pt x="837" y="1042"/>
                </a:cubicBezTo>
                <a:cubicBezTo>
                  <a:pt x="828" y="1046"/>
                  <a:pt x="818" y="1048"/>
                  <a:pt x="806" y="1048"/>
                </a:cubicBezTo>
                <a:cubicBezTo>
                  <a:pt x="784" y="1048"/>
                  <a:pt x="765" y="1040"/>
                  <a:pt x="749" y="1026"/>
                </a:cubicBezTo>
                <a:lnTo>
                  <a:pt x="443" y="732"/>
                </a:lnTo>
                <a:lnTo>
                  <a:pt x="138" y="1026"/>
                </a:lnTo>
                <a:cubicBezTo>
                  <a:pt x="121" y="1041"/>
                  <a:pt x="102" y="1048"/>
                  <a:pt x="80" y="1048"/>
                </a:cubicBezTo>
                <a:cubicBezTo>
                  <a:pt x="70" y="1048"/>
                  <a:pt x="59" y="1046"/>
                  <a:pt x="50" y="1042"/>
                </a:cubicBezTo>
                <a:cubicBezTo>
                  <a:pt x="34" y="1036"/>
                  <a:pt x="22" y="1027"/>
                  <a:pt x="13" y="1014"/>
                </a:cubicBezTo>
                <a:cubicBezTo>
                  <a:pt x="4" y="1001"/>
                  <a:pt x="0" y="987"/>
                  <a:pt x="0" y="971"/>
                </a:cubicBezTo>
                <a:lnTo>
                  <a:pt x="0" y="78"/>
                </a:lnTo>
                <a:cubicBezTo>
                  <a:pt x="0" y="62"/>
                  <a:pt x="4" y="48"/>
                  <a:pt x="13" y="35"/>
                </a:cubicBezTo>
                <a:cubicBezTo>
                  <a:pt x="22" y="22"/>
                  <a:pt x="34" y="12"/>
                  <a:pt x="50" y="6"/>
                </a:cubicBezTo>
                <a:cubicBezTo>
                  <a:pt x="59" y="2"/>
                  <a:pt x="70" y="0"/>
                  <a:pt x="80" y="0"/>
                </a:cubicBezTo>
                <a:lnTo>
                  <a:pt x="806" y="0"/>
                </a:lnTo>
                <a:close/>
                <a:moveTo>
                  <a:pt x="798" y="89"/>
                </a:moveTo>
                <a:lnTo>
                  <a:pt x="89" y="89"/>
                </a:lnTo>
                <a:lnTo>
                  <a:pt x="89" y="949"/>
                </a:lnTo>
                <a:lnTo>
                  <a:pt x="382" y="668"/>
                </a:lnTo>
                <a:lnTo>
                  <a:pt x="443" y="609"/>
                </a:lnTo>
                <a:lnTo>
                  <a:pt x="505" y="668"/>
                </a:lnTo>
                <a:lnTo>
                  <a:pt x="798" y="949"/>
                </a:lnTo>
                <a:lnTo>
                  <a:pt x="798" y="8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4" name="Freeform 143">
            <a:extLst>
              <a:ext uri="{FF2B5EF4-FFF2-40B4-BE49-F238E27FC236}">
                <a16:creationId xmlns:a16="http://schemas.microsoft.com/office/drawing/2014/main" id="{C468BCF1-A05A-DE40-07EC-C73708C365F3}"/>
              </a:ext>
            </a:extLst>
          </p:cNvPr>
          <p:cNvSpPr>
            <a:spLocks noChangeArrowheads="1"/>
          </p:cNvSpPr>
          <p:nvPr/>
        </p:nvSpPr>
        <p:spPr bwMode="auto">
          <a:xfrm>
            <a:off x="6144419" y="4518025"/>
            <a:ext cx="384175" cy="384175"/>
          </a:xfrm>
          <a:custGeom>
            <a:avLst/>
            <a:gdLst>
              <a:gd name="T0" fmla="*/ 383814 w 1065"/>
              <a:gd name="T1" fmla="*/ 312029 h 1065"/>
              <a:gd name="T2" fmla="*/ 312029 w 1065"/>
              <a:gd name="T3" fmla="*/ 383814 h 1065"/>
              <a:gd name="T4" fmla="*/ 20922 w 1065"/>
              <a:gd name="T5" fmla="*/ 362892 h 1065"/>
              <a:gd name="T6" fmla="*/ 0 w 1065"/>
              <a:gd name="T7" fmla="*/ 72146 h 1065"/>
              <a:gd name="T8" fmla="*/ 71785 w 1065"/>
              <a:gd name="T9" fmla="*/ 0 h 1065"/>
              <a:gd name="T10" fmla="*/ 362892 w 1065"/>
              <a:gd name="T11" fmla="*/ 21283 h 1065"/>
              <a:gd name="T12" fmla="*/ 319965 w 1065"/>
              <a:gd name="T13" fmla="*/ 266217 h 1065"/>
              <a:gd name="T14" fmla="*/ 309865 w 1065"/>
              <a:gd name="T15" fmla="*/ 255034 h 1065"/>
              <a:gd name="T16" fmla="*/ 274514 w 1065"/>
              <a:gd name="T17" fmla="*/ 235194 h 1065"/>
              <a:gd name="T18" fmla="*/ 263331 w 1065"/>
              <a:gd name="T19" fmla="*/ 228341 h 1065"/>
              <a:gd name="T20" fmla="*/ 246377 w 1065"/>
              <a:gd name="T21" fmla="*/ 235194 h 1065"/>
              <a:gd name="T22" fmla="*/ 221126 w 1065"/>
              <a:gd name="T23" fmla="*/ 259724 h 1065"/>
              <a:gd name="T24" fmla="*/ 213190 w 1065"/>
              <a:gd name="T25" fmla="*/ 257199 h 1065"/>
              <a:gd name="T26" fmla="*/ 205254 w 1065"/>
              <a:gd name="T27" fmla="*/ 252870 h 1065"/>
              <a:gd name="T28" fmla="*/ 131305 w 1065"/>
              <a:gd name="T29" fmla="*/ 178560 h 1065"/>
              <a:gd name="T30" fmla="*/ 126615 w 1065"/>
              <a:gd name="T31" fmla="*/ 170624 h 1065"/>
              <a:gd name="T32" fmla="*/ 124090 w 1065"/>
              <a:gd name="T33" fmla="*/ 162688 h 1065"/>
              <a:gd name="T34" fmla="*/ 140684 w 1065"/>
              <a:gd name="T35" fmla="*/ 144652 h 1065"/>
              <a:gd name="T36" fmla="*/ 156917 w 1065"/>
              <a:gd name="T37" fmla="*/ 125894 h 1065"/>
              <a:gd name="T38" fmla="*/ 151866 w 1065"/>
              <a:gd name="T39" fmla="*/ 114351 h 1065"/>
              <a:gd name="T40" fmla="*/ 145013 w 1065"/>
              <a:gd name="T41" fmla="*/ 102447 h 1065"/>
              <a:gd name="T42" fmla="*/ 132026 w 1065"/>
              <a:gd name="T43" fmla="*/ 78999 h 1065"/>
              <a:gd name="T44" fmla="*/ 121565 w 1065"/>
              <a:gd name="T45" fmla="*/ 64570 h 1065"/>
              <a:gd name="T46" fmla="*/ 92346 w 1065"/>
              <a:gd name="T47" fmla="*/ 69620 h 1065"/>
              <a:gd name="T48" fmla="*/ 63849 w 1065"/>
              <a:gd name="T49" fmla="*/ 125894 h 1065"/>
              <a:gd name="T50" fmla="*/ 65652 w 1065"/>
              <a:gd name="T51" fmla="*/ 141766 h 1065"/>
              <a:gd name="T52" fmla="*/ 70703 w 1065"/>
              <a:gd name="T53" fmla="*/ 157638 h 1065"/>
              <a:gd name="T54" fmla="*/ 76474 w 1065"/>
              <a:gd name="T55" fmla="*/ 173149 h 1065"/>
              <a:gd name="T56" fmla="*/ 210665 w 1065"/>
              <a:gd name="T57" fmla="*/ 307340 h 1065"/>
              <a:gd name="T58" fmla="*/ 226537 w 1065"/>
              <a:gd name="T59" fmla="*/ 313472 h 1065"/>
              <a:gd name="T60" fmla="*/ 242048 w 1065"/>
              <a:gd name="T61" fmla="*/ 318162 h 1065"/>
              <a:gd name="T62" fmla="*/ 258281 w 1065"/>
              <a:gd name="T63" fmla="*/ 319965 h 1065"/>
              <a:gd name="T64" fmla="*/ 314555 w 1065"/>
              <a:gd name="T65" fmla="*/ 291468 h 10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65" h="1065">
                <a:moveTo>
                  <a:pt x="1064" y="200"/>
                </a:moveTo>
                <a:lnTo>
                  <a:pt x="1064" y="865"/>
                </a:lnTo>
                <a:cubicBezTo>
                  <a:pt x="1064" y="920"/>
                  <a:pt x="1045" y="967"/>
                  <a:pt x="1006" y="1006"/>
                </a:cubicBezTo>
                <a:cubicBezTo>
                  <a:pt x="967" y="1045"/>
                  <a:pt x="920" y="1064"/>
                  <a:pt x="865" y="1064"/>
                </a:cubicBezTo>
                <a:lnTo>
                  <a:pt x="199" y="1064"/>
                </a:lnTo>
                <a:cubicBezTo>
                  <a:pt x="144" y="1064"/>
                  <a:pt x="97" y="1045"/>
                  <a:pt x="58" y="1006"/>
                </a:cubicBezTo>
                <a:cubicBezTo>
                  <a:pt x="19" y="967"/>
                  <a:pt x="0" y="920"/>
                  <a:pt x="0" y="865"/>
                </a:cubicBezTo>
                <a:lnTo>
                  <a:pt x="0" y="200"/>
                </a:lnTo>
                <a:cubicBezTo>
                  <a:pt x="0" y="145"/>
                  <a:pt x="19" y="98"/>
                  <a:pt x="58" y="59"/>
                </a:cubicBezTo>
                <a:cubicBezTo>
                  <a:pt x="97" y="20"/>
                  <a:pt x="144" y="0"/>
                  <a:pt x="199" y="0"/>
                </a:cubicBezTo>
                <a:lnTo>
                  <a:pt x="865" y="0"/>
                </a:lnTo>
                <a:cubicBezTo>
                  <a:pt x="920" y="0"/>
                  <a:pt x="967" y="20"/>
                  <a:pt x="1006" y="59"/>
                </a:cubicBezTo>
                <a:cubicBezTo>
                  <a:pt x="1045" y="98"/>
                  <a:pt x="1064" y="145"/>
                  <a:pt x="1064" y="200"/>
                </a:cubicBezTo>
                <a:close/>
                <a:moveTo>
                  <a:pt x="887" y="738"/>
                </a:moveTo>
                <a:cubicBezTo>
                  <a:pt x="887" y="733"/>
                  <a:pt x="886" y="729"/>
                  <a:pt x="885" y="727"/>
                </a:cubicBezTo>
                <a:cubicBezTo>
                  <a:pt x="884" y="723"/>
                  <a:pt x="875" y="716"/>
                  <a:pt x="859" y="707"/>
                </a:cubicBezTo>
                <a:cubicBezTo>
                  <a:pt x="842" y="697"/>
                  <a:pt x="822" y="685"/>
                  <a:pt x="797" y="672"/>
                </a:cubicBezTo>
                <a:lnTo>
                  <a:pt x="761" y="652"/>
                </a:lnTo>
                <a:cubicBezTo>
                  <a:pt x="758" y="651"/>
                  <a:pt x="754" y="648"/>
                  <a:pt x="748" y="643"/>
                </a:cubicBezTo>
                <a:cubicBezTo>
                  <a:pt x="741" y="639"/>
                  <a:pt x="735" y="635"/>
                  <a:pt x="730" y="633"/>
                </a:cubicBezTo>
                <a:cubicBezTo>
                  <a:pt x="725" y="630"/>
                  <a:pt x="720" y="629"/>
                  <a:pt x="716" y="629"/>
                </a:cubicBezTo>
                <a:cubicBezTo>
                  <a:pt x="707" y="629"/>
                  <a:pt x="696" y="637"/>
                  <a:pt x="683" y="652"/>
                </a:cubicBezTo>
                <a:cubicBezTo>
                  <a:pt x="669" y="667"/>
                  <a:pt x="657" y="682"/>
                  <a:pt x="644" y="697"/>
                </a:cubicBezTo>
                <a:cubicBezTo>
                  <a:pt x="631" y="712"/>
                  <a:pt x="621" y="720"/>
                  <a:pt x="613" y="720"/>
                </a:cubicBezTo>
                <a:cubicBezTo>
                  <a:pt x="610" y="720"/>
                  <a:pt x="606" y="719"/>
                  <a:pt x="602" y="718"/>
                </a:cubicBezTo>
                <a:cubicBezTo>
                  <a:pt x="597" y="716"/>
                  <a:pt x="594" y="715"/>
                  <a:pt x="591" y="713"/>
                </a:cubicBezTo>
                <a:cubicBezTo>
                  <a:pt x="588" y="712"/>
                  <a:pt x="584" y="710"/>
                  <a:pt x="579" y="707"/>
                </a:cubicBezTo>
                <a:cubicBezTo>
                  <a:pt x="574" y="704"/>
                  <a:pt x="571" y="702"/>
                  <a:pt x="569" y="701"/>
                </a:cubicBezTo>
                <a:cubicBezTo>
                  <a:pt x="524" y="675"/>
                  <a:pt x="484" y="646"/>
                  <a:pt x="451" y="613"/>
                </a:cubicBezTo>
                <a:cubicBezTo>
                  <a:pt x="418" y="580"/>
                  <a:pt x="389" y="541"/>
                  <a:pt x="364" y="495"/>
                </a:cubicBezTo>
                <a:cubicBezTo>
                  <a:pt x="363" y="494"/>
                  <a:pt x="361" y="490"/>
                  <a:pt x="358" y="485"/>
                </a:cubicBezTo>
                <a:cubicBezTo>
                  <a:pt x="355" y="480"/>
                  <a:pt x="353" y="476"/>
                  <a:pt x="351" y="473"/>
                </a:cubicBezTo>
                <a:cubicBezTo>
                  <a:pt x="350" y="471"/>
                  <a:pt x="348" y="467"/>
                  <a:pt x="347" y="463"/>
                </a:cubicBezTo>
                <a:cubicBezTo>
                  <a:pt x="345" y="458"/>
                  <a:pt x="344" y="455"/>
                  <a:pt x="344" y="451"/>
                </a:cubicBezTo>
                <a:cubicBezTo>
                  <a:pt x="344" y="445"/>
                  <a:pt x="349" y="438"/>
                  <a:pt x="358" y="428"/>
                </a:cubicBezTo>
                <a:cubicBezTo>
                  <a:pt x="368" y="419"/>
                  <a:pt x="378" y="410"/>
                  <a:pt x="390" y="401"/>
                </a:cubicBezTo>
                <a:cubicBezTo>
                  <a:pt x="401" y="393"/>
                  <a:pt x="411" y="384"/>
                  <a:pt x="421" y="374"/>
                </a:cubicBezTo>
                <a:cubicBezTo>
                  <a:pt x="430" y="364"/>
                  <a:pt x="435" y="356"/>
                  <a:pt x="435" y="349"/>
                </a:cubicBezTo>
                <a:cubicBezTo>
                  <a:pt x="435" y="344"/>
                  <a:pt x="434" y="339"/>
                  <a:pt x="432" y="334"/>
                </a:cubicBezTo>
                <a:cubicBezTo>
                  <a:pt x="429" y="329"/>
                  <a:pt x="426" y="323"/>
                  <a:pt x="421" y="317"/>
                </a:cubicBezTo>
                <a:cubicBezTo>
                  <a:pt x="417" y="310"/>
                  <a:pt x="414" y="306"/>
                  <a:pt x="412" y="304"/>
                </a:cubicBezTo>
                <a:cubicBezTo>
                  <a:pt x="411" y="301"/>
                  <a:pt x="407" y="294"/>
                  <a:pt x="402" y="284"/>
                </a:cubicBezTo>
                <a:cubicBezTo>
                  <a:pt x="396" y="274"/>
                  <a:pt x="390" y="263"/>
                  <a:pt x="384" y="252"/>
                </a:cubicBezTo>
                <a:cubicBezTo>
                  <a:pt x="378" y="242"/>
                  <a:pt x="372" y="231"/>
                  <a:pt x="366" y="219"/>
                </a:cubicBezTo>
                <a:cubicBezTo>
                  <a:pt x="360" y="208"/>
                  <a:pt x="354" y="198"/>
                  <a:pt x="349" y="191"/>
                </a:cubicBezTo>
                <a:cubicBezTo>
                  <a:pt x="343" y="183"/>
                  <a:pt x="340" y="180"/>
                  <a:pt x="337" y="179"/>
                </a:cubicBezTo>
                <a:cubicBezTo>
                  <a:pt x="335" y="178"/>
                  <a:pt x="331" y="178"/>
                  <a:pt x="326" y="178"/>
                </a:cubicBezTo>
                <a:cubicBezTo>
                  <a:pt x="304" y="178"/>
                  <a:pt x="281" y="183"/>
                  <a:pt x="256" y="193"/>
                </a:cubicBezTo>
                <a:cubicBezTo>
                  <a:pt x="235" y="203"/>
                  <a:pt x="217" y="224"/>
                  <a:pt x="201" y="258"/>
                </a:cubicBezTo>
                <a:cubicBezTo>
                  <a:pt x="185" y="292"/>
                  <a:pt x="177" y="322"/>
                  <a:pt x="177" y="349"/>
                </a:cubicBezTo>
                <a:cubicBezTo>
                  <a:pt x="177" y="356"/>
                  <a:pt x="178" y="364"/>
                  <a:pt x="179" y="372"/>
                </a:cubicBezTo>
                <a:cubicBezTo>
                  <a:pt x="180" y="381"/>
                  <a:pt x="180" y="387"/>
                  <a:pt x="182" y="393"/>
                </a:cubicBezTo>
                <a:cubicBezTo>
                  <a:pt x="183" y="398"/>
                  <a:pt x="186" y="407"/>
                  <a:pt x="189" y="416"/>
                </a:cubicBezTo>
                <a:cubicBezTo>
                  <a:pt x="192" y="426"/>
                  <a:pt x="194" y="433"/>
                  <a:pt x="196" y="437"/>
                </a:cubicBezTo>
                <a:cubicBezTo>
                  <a:pt x="197" y="441"/>
                  <a:pt x="200" y="448"/>
                  <a:pt x="204" y="460"/>
                </a:cubicBezTo>
                <a:cubicBezTo>
                  <a:pt x="208" y="471"/>
                  <a:pt x="211" y="478"/>
                  <a:pt x="212" y="480"/>
                </a:cubicBezTo>
                <a:cubicBezTo>
                  <a:pt x="240" y="556"/>
                  <a:pt x="290" y="630"/>
                  <a:pt x="362" y="702"/>
                </a:cubicBezTo>
                <a:cubicBezTo>
                  <a:pt x="434" y="775"/>
                  <a:pt x="508" y="825"/>
                  <a:pt x="584" y="852"/>
                </a:cubicBezTo>
                <a:cubicBezTo>
                  <a:pt x="587" y="853"/>
                  <a:pt x="594" y="856"/>
                  <a:pt x="605" y="860"/>
                </a:cubicBezTo>
                <a:cubicBezTo>
                  <a:pt x="616" y="864"/>
                  <a:pt x="624" y="867"/>
                  <a:pt x="628" y="869"/>
                </a:cubicBezTo>
                <a:cubicBezTo>
                  <a:pt x="632" y="870"/>
                  <a:pt x="638" y="873"/>
                  <a:pt x="648" y="876"/>
                </a:cubicBezTo>
                <a:cubicBezTo>
                  <a:pt x="657" y="879"/>
                  <a:pt x="665" y="881"/>
                  <a:pt x="671" y="882"/>
                </a:cubicBezTo>
                <a:cubicBezTo>
                  <a:pt x="677" y="883"/>
                  <a:pt x="683" y="883"/>
                  <a:pt x="692" y="885"/>
                </a:cubicBezTo>
                <a:cubicBezTo>
                  <a:pt x="700" y="886"/>
                  <a:pt x="708" y="887"/>
                  <a:pt x="716" y="887"/>
                </a:cubicBezTo>
                <a:cubicBezTo>
                  <a:pt x="742" y="887"/>
                  <a:pt x="772" y="879"/>
                  <a:pt x="806" y="864"/>
                </a:cubicBezTo>
                <a:cubicBezTo>
                  <a:pt x="840" y="848"/>
                  <a:pt x="862" y="829"/>
                  <a:pt x="872" y="808"/>
                </a:cubicBezTo>
                <a:cubicBezTo>
                  <a:pt x="882" y="784"/>
                  <a:pt x="887" y="760"/>
                  <a:pt x="887" y="73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5" name="Freeform 144">
            <a:extLst>
              <a:ext uri="{FF2B5EF4-FFF2-40B4-BE49-F238E27FC236}">
                <a16:creationId xmlns:a16="http://schemas.microsoft.com/office/drawing/2014/main" id="{62153811-138D-9518-7948-61FC7B194A42}"/>
              </a:ext>
            </a:extLst>
          </p:cNvPr>
          <p:cNvSpPr>
            <a:spLocks noChangeArrowheads="1"/>
          </p:cNvSpPr>
          <p:nvPr/>
        </p:nvSpPr>
        <p:spPr bwMode="auto">
          <a:xfrm>
            <a:off x="6819106" y="4551362"/>
            <a:ext cx="393700" cy="319088"/>
          </a:xfrm>
          <a:custGeom>
            <a:avLst/>
            <a:gdLst>
              <a:gd name="T0" fmla="*/ 393340 w 1093"/>
              <a:gd name="T1" fmla="*/ 37730 h 888"/>
              <a:gd name="T2" fmla="*/ 352997 w 1093"/>
              <a:gd name="T3" fmla="*/ 79413 h 888"/>
              <a:gd name="T4" fmla="*/ 352997 w 1093"/>
              <a:gd name="T5" fmla="*/ 89833 h 888"/>
              <a:gd name="T6" fmla="*/ 343632 w 1093"/>
              <a:gd name="T7" fmla="*/ 154513 h 888"/>
              <a:gd name="T8" fmla="*/ 314816 w 1093"/>
              <a:gd name="T9" fmla="*/ 216319 h 888"/>
              <a:gd name="T10" fmla="*/ 268710 w 1093"/>
              <a:gd name="T11" fmla="*/ 268781 h 888"/>
              <a:gd name="T12" fmla="*/ 204234 w 1093"/>
              <a:gd name="T13" fmla="*/ 305074 h 888"/>
              <a:gd name="T14" fmla="*/ 123549 w 1093"/>
              <a:gd name="T15" fmla="*/ 318729 h 888"/>
              <a:gd name="T16" fmla="*/ 0 w 1093"/>
              <a:gd name="T17" fmla="*/ 282436 h 888"/>
              <a:gd name="T18" fmla="*/ 19451 w 1093"/>
              <a:gd name="T19" fmla="*/ 283514 h 888"/>
              <a:gd name="T20" fmla="*/ 119587 w 1093"/>
              <a:gd name="T21" fmla="*/ 249018 h 888"/>
              <a:gd name="T22" fmla="*/ 72400 w 1093"/>
              <a:gd name="T23" fmla="*/ 233207 h 888"/>
              <a:gd name="T24" fmla="*/ 43945 w 1093"/>
              <a:gd name="T25" fmla="*/ 193321 h 888"/>
              <a:gd name="T26" fmla="*/ 59433 w 1093"/>
              <a:gd name="T27" fmla="*/ 194759 h 888"/>
              <a:gd name="T28" fmla="*/ 80685 w 1093"/>
              <a:gd name="T29" fmla="*/ 191884 h 888"/>
              <a:gd name="T30" fmla="*/ 34219 w 1093"/>
              <a:gd name="T31" fmla="*/ 164215 h 888"/>
              <a:gd name="T32" fmla="*/ 15849 w 1093"/>
              <a:gd name="T33" fmla="*/ 112831 h 888"/>
              <a:gd name="T34" fmla="*/ 15849 w 1093"/>
              <a:gd name="T35" fmla="*/ 112112 h 888"/>
              <a:gd name="T36" fmla="*/ 52229 w 1093"/>
              <a:gd name="T37" fmla="*/ 122173 h 888"/>
              <a:gd name="T38" fmla="*/ 26295 w 1093"/>
              <a:gd name="T39" fmla="*/ 93427 h 888"/>
              <a:gd name="T40" fmla="*/ 16209 w 1093"/>
              <a:gd name="T41" fmla="*/ 55337 h 888"/>
              <a:gd name="T42" fmla="*/ 27375 w 1093"/>
              <a:gd name="T43" fmla="*/ 14733 h 888"/>
              <a:gd name="T44" fmla="*/ 100856 w 1093"/>
              <a:gd name="T45" fmla="*/ 74023 h 888"/>
              <a:gd name="T46" fmla="*/ 193428 w 1093"/>
              <a:gd name="T47" fmla="*/ 98817 h 888"/>
              <a:gd name="T48" fmla="*/ 191627 w 1093"/>
              <a:gd name="T49" fmla="*/ 80491 h 888"/>
              <a:gd name="T50" fmla="*/ 215040 w 1093"/>
              <a:gd name="T51" fmla="*/ 23357 h 888"/>
              <a:gd name="T52" fmla="*/ 272312 w 1093"/>
              <a:gd name="T53" fmla="*/ 0 h 888"/>
              <a:gd name="T54" fmla="*/ 331025 w 1093"/>
              <a:gd name="T55" fmla="*/ 25153 h 888"/>
              <a:gd name="T56" fmla="*/ 382174 w 1093"/>
              <a:gd name="T57" fmla="*/ 5749 h 888"/>
              <a:gd name="T58" fmla="*/ 346874 w 1093"/>
              <a:gd name="T59" fmla="*/ 50307 h 888"/>
              <a:gd name="T60" fmla="*/ 393340 w 1093"/>
              <a:gd name="T61" fmla="*/ 37730 h 88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93" h="888">
                <a:moveTo>
                  <a:pt x="1092" y="105"/>
                </a:moveTo>
                <a:cubicBezTo>
                  <a:pt x="1061" y="150"/>
                  <a:pt x="1023" y="189"/>
                  <a:pt x="980" y="221"/>
                </a:cubicBezTo>
                <a:cubicBezTo>
                  <a:pt x="980" y="227"/>
                  <a:pt x="980" y="237"/>
                  <a:pt x="980" y="250"/>
                </a:cubicBezTo>
                <a:cubicBezTo>
                  <a:pt x="980" y="310"/>
                  <a:pt x="971" y="370"/>
                  <a:pt x="954" y="430"/>
                </a:cubicBezTo>
                <a:cubicBezTo>
                  <a:pt x="936" y="490"/>
                  <a:pt x="910" y="547"/>
                  <a:pt x="874" y="602"/>
                </a:cubicBezTo>
                <a:cubicBezTo>
                  <a:pt x="838" y="657"/>
                  <a:pt x="795" y="706"/>
                  <a:pt x="746" y="748"/>
                </a:cubicBezTo>
                <a:cubicBezTo>
                  <a:pt x="697" y="790"/>
                  <a:pt x="637" y="824"/>
                  <a:pt x="567" y="849"/>
                </a:cubicBezTo>
                <a:cubicBezTo>
                  <a:pt x="498" y="874"/>
                  <a:pt x="423" y="887"/>
                  <a:pt x="343" y="887"/>
                </a:cubicBezTo>
                <a:cubicBezTo>
                  <a:pt x="218" y="887"/>
                  <a:pt x="104" y="853"/>
                  <a:pt x="0" y="786"/>
                </a:cubicBezTo>
                <a:cubicBezTo>
                  <a:pt x="16" y="788"/>
                  <a:pt x="34" y="789"/>
                  <a:pt x="54" y="789"/>
                </a:cubicBezTo>
                <a:cubicBezTo>
                  <a:pt x="158" y="789"/>
                  <a:pt x="250" y="757"/>
                  <a:pt x="332" y="693"/>
                </a:cubicBezTo>
                <a:cubicBezTo>
                  <a:pt x="283" y="692"/>
                  <a:pt x="240" y="678"/>
                  <a:pt x="201" y="649"/>
                </a:cubicBezTo>
                <a:cubicBezTo>
                  <a:pt x="163" y="620"/>
                  <a:pt x="137" y="583"/>
                  <a:pt x="122" y="538"/>
                </a:cubicBezTo>
                <a:cubicBezTo>
                  <a:pt x="138" y="540"/>
                  <a:pt x="152" y="542"/>
                  <a:pt x="165" y="542"/>
                </a:cubicBezTo>
                <a:cubicBezTo>
                  <a:pt x="185" y="542"/>
                  <a:pt x="204" y="539"/>
                  <a:pt x="224" y="534"/>
                </a:cubicBezTo>
                <a:cubicBezTo>
                  <a:pt x="172" y="523"/>
                  <a:pt x="129" y="498"/>
                  <a:pt x="95" y="457"/>
                </a:cubicBezTo>
                <a:cubicBezTo>
                  <a:pt x="61" y="416"/>
                  <a:pt x="44" y="368"/>
                  <a:pt x="44" y="314"/>
                </a:cubicBezTo>
                <a:lnTo>
                  <a:pt x="44" y="312"/>
                </a:lnTo>
                <a:cubicBezTo>
                  <a:pt x="76" y="329"/>
                  <a:pt x="109" y="339"/>
                  <a:pt x="145" y="340"/>
                </a:cubicBezTo>
                <a:cubicBezTo>
                  <a:pt x="115" y="320"/>
                  <a:pt x="91" y="293"/>
                  <a:pt x="73" y="260"/>
                </a:cubicBezTo>
                <a:cubicBezTo>
                  <a:pt x="54" y="228"/>
                  <a:pt x="45" y="192"/>
                  <a:pt x="45" y="154"/>
                </a:cubicBezTo>
                <a:cubicBezTo>
                  <a:pt x="45" y="113"/>
                  <a:pt x="56" y="75"/>
                  <a:pt x="76" y="41"/>
                </a:cubicBezTo>
                <a:cubicBezTo>
                  <a:pt x="132" y="109"/>
                  <a:pt x="200" y="165"/>
                  <a:pt x="280" y="206"/>
                </a:cubicBezTo>
                <a:cubicBezTo>
                  <a:pt x="360" y="247"/>
                  <a:pt x="446" y="270"/>
                  <a:pt x="537" y="275"/>
                </a:cubicBezTo>
                <a:cubicBezTo>
                  <a:pt x="534" y="257"/>
                  <a:pt x="532" y="240"/>
                  <a:pt x="532" y="224"/>
                </a:cubicBezTo>
                <a:cubicBezTo>
                  <a:pt x="532" y="162"/>
                  <a:pt x="553" y="108"/>
                  <a:pt x="597" y="65"/>
                </a:cubicBezTo>
                <a:cubicBezTo>
                  <a:pt x="640" y="21"/>
                  <a:pt x="694" y="0"/>
                  <a:pt x="756" y="0"/>
                </a:cubicBezTo>
                <a:cubicBezTo>
                  <a:pt x="820" y="0"/>
                  <a:pt x="875" y="23"/>
                  <a:pt x="919" y="70"/>
                </a:cubicBezTo>
                <a:cubicBezTo>
                  <a:pt x="970" y="61"/>
                  <a:pt x="1017" y="43"/>
                  <a:pt x="1061" y="16"/>
                </a:cubicBezTo>
                <a:cubicBezTo>
                  <a:pt x="1044" y="70"/>
                  <a:pt x="1011" y="111"/>
                  <a:pt x="963" y="140"/>
                </a:cubicBezTo>
                <a:cubicBezTo>
                  <a:pt x="1006" y="135"/>
                  <a:pt x="1049" y="124"/>
                  <a:pt x="1092" y="105"/>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6" name="Freeform 145">
            <a:extLst>
              <a:ext uri="{FF2B5EF4-FFF2-40B4-BE49-F238E27FC236}">
                <a16:creationId xmlns:a16="http://schemas.microsoft.com/office/drawing/2014/main" id="{1ABEDAD6-B48D-50EC-E077-C56404008485}"/>
              </a:ext>
            </a:extLst>
          </p:cNvPr>
          <p:cNvSpPr>
            <a:spLocks noChangeArrowheads="1"/>
          </p:cNvSpPr>
          <p:nvPr/>
        </p:nvSpPr>
        <p:spPr bwMode="auto">
          <a:xfrm>
            <a:off x="7528719" y="4486275"/>
            <a:ext cx="215900" cy="415925"/>
          </a:xfrm>
          <a:custGeom>
            <a:avLst/>
            <a:gdLst>
              <a:gd name="T0" fmla="*/ 215540 w 600"/>
              <a:gd name="T1" fmla="*/ 3244 h 1154"/>
              <a:gd name="T2" fmla="*/ 215540 w 600"/>
              <a:gd name="T3" fmla="*/ 69201 h 1154"/>
              <a:gd name="T4" fmla="*/ 176318 w 600"/>
              <a:gd name="T5" fmla="*/ 69201 h 1154"/>
              <a:gd name="T6" fmla="*/ 147532 w 600"/>
              <a:gd name="T7" fmla="*/ 78211 h 1154"/>
              <a:gd name="T8" fmla="*/ 139975 w 600"/>
              <a:gd name="T9" fmla="*/ 104882 h 1154"/>
              <a:gd name="T10" fmla="*/ 139975 w 600"/>
              <a:gd name="T11" fmla="*/ 152097 h 1154"/>
              <a:gd name="T12" fmla="*/ 213021 w 600"/>
              <a:gd name="T13" fmla="*/ 152097 h 1154"/>
              <a:gd name="T14" fmla="*/ 203306 w 600"/>
              <a:gd name="T15" fmla="*/ 226344 h 1154"/>
              <a:gd name="T16" fmla="*/ 139975 w 600"/>
              <a:gd name="T17" fmla="*/ 226344 h 1154"/>
              <a:gd name="T18" fmla="*/ 139975 w 600"/>
              <a:gd name="T19" fmla="*/ 415565 h 1154"/>
              <a:gd name="T20" fmla="*/ 63691 w 600"/>
              <a:gd name="T21" fmla="*/ 415565 h 1154"/>
              <a:gd name="T22" fmla="*/ 63691 w 600"/>
              <a:gd name="T23" fmla="*/ 226344 h 1154"/>
              <a:gd name="T24" fmla="*/ 0 w 600"/>
              <a:gd name="T25" fmla="*/ 226344 h 1154"/>
              <a:gd name="T26" fmla="*/ 0 w 600"/>
              <a:gd name="T27" fmla="*/ 152097 h 1154"/>
              <a:gd name="T28" fmla="*/ 63691 w 600"/>
              <a:gd name="T29" fmla="*/ 152097 h 1154"/>
              <a:gd name="T30" fmla="*/ 63691 w 600"/>
              <a:gd name="T31" fmla="*/ 97674 h 1154"/>
              <a:gd name="T32" fmla="*/ 89599 w 600"/>
              <a:gd name="T33" fmla="*/ 25590 h 1154"/>
              <a:gd name="T34" fmla="*/ 158687 w 600"/>
              <a:gd name="T35" fmla="*/ 0 h 1154"/>
              <a:gd name="T36" fmla="*/ 215540 w 600"/>
              <a:gd name="T37" fmla="*/ 3244 h 11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00" h="1154">
                <a:moveTo>
                  <a:pt x="599" y="9"/>
                </a:moveTo>
                <a:lnTo>
                  <a:pt x="599" y="192"/>
                </a:lnTo>
                <a:lnTo>
                  <a:pt x="490" y="192"/>
                </a:lnTo>
                <a:cubicBezTo>
                  <a:pt x="450" y="192"/>
                  <a:pt x="424" y="200"/>
                  <a:pt x="410" y="217"/>
                </a:cubicBezTo>
                <a:cubicBezTo>
                  <a:pt x="396" y="233"/>
                  <a:pt x="389" y="258"/>
                  <a:pt x="389" y="291"/>
                </a:cubicBezTo>
                <a:lnTo>
                  <a:pt x="389" y="422"/>
                </a:lnTo>
                <a:lnTo>
                  <a:pt x="592" y="422"/>
                </a:lnTo>
                <a:lnTo>
                  <a:pt x="565" y="628"/>
                </a:lnTo>
                <a:lnTo>
                  <a:pt x="389" y="628"/>
                </a:lnTo>
                <a:lnTo>
                  <a:pt x="389" y="1153"/>
                </a:lnTo>
                <a:lnTo>
                  <a:pt x="177" y="1153"/>
                </a:lnTo>
                <a:lnTo>
                  <a:pt x="177" y="628"/>
                </a:lnTo>
                <a:lnTo>
                  <a:pt x="0" y="628"/>
                </a:lnTo>
                <a:lnTo>
                  <a:pt x="0" y="422"/>
                </a:lnTo>
                <a:lnTo>
                  <a:pt x="177" y="422"/>
                </a:lnTo>
                <a:lnTo>
                  <a:pt x="177" y="271"/>
                </a:lnTo>
                <a:cubicBezTo>
                  <a:pt x="177" y="185"/>
                  <a:pt x="201" y="119"/>
                  <a:pt x="249" y="71"/>
                </a:cubicBezTo>
                <a:cubicBezTo>
                  <a:pt x="297" y="24"/>
                  <a:pt x="361" y="0"/>
                  <a:pt x="441" y="0"/>
                </a:cubicBezTo>
                <a:cubicBezTo>
                  <a:pt x="509" y="0"/>
                  <a:pt x="562" y="3"/>
                  <a:pt x="599" y="9"/>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7" name="Freeform 146">
            <a:extLst>
              <a:ext uri="{FF2B5EF4-FFF2-40B4-BE49-F238E27FC236}">
                <a16:creationId xmlns:a16="http://schemas.microsoft.com/office/drawing/2014/main" id="{E340F468-EDA3-114A-F75F-F1ACD6794A1C}"/>
              </a:ext>
            </a:extLst>
          </p:cNvPr>
          <p:cNvSpPr>
            <a:spLocks noChangeArrowheads="1"/>
          </p:cNvSpPr>
          <p:nvPr/>
        </p:nvSpPr>
        <p:spPr bwMode="auto">
          <a:xfrm>
            <a:off x="8041481" y="4518025"/>
            <a:ext cx="384175" cy="374650"/>
          </a:xfrm>
          <a:custGeom>
            <a:avLst/>
            <a:gdLst>
              <a:gd name="T0" fmla="*/ 383814 w 1065"/>
              <a:gd name="T1" fmla="*/ 191464 h 1041"/>
              <a:gd name="T2" fmla="*/ 347381 w 1065"/>
              <a:gd name="T3" fmla="*/ 304111 h 1041"/>
              <a:gd name="T4" fmla="*/ 252870 w 1065"/>
              <a:gd name="T5" fmla="*/ 373210 h 1041"/>
              <a:gd name="T6" fmla="*/ 242770 w 1065"/>
              <a:gd name="T7" fmla="*/ 371771 h 1041"/>
              <a:gd name="T8" fmla="*/ 239884 w 1065"/>
              <a:gd name="T9" fmla="*/ 364213 h 1041"/>
              <a:gd name="T10" fmla="*/ 239884 w 1065"/>
              <a:gd name="T11" fmla="*/ 311668 h 1041"/>
              <a:gd name="T12" fmla="*/ 226898 w 1065"/>
              <a:gd name="T13" fmla="*/ 276039 h 1041"/>
              <a:gd name="T14" fmla="*/ 252509 w 1065"/>
              <a:gd name="T15" fmla="*/ 271720 h 1041"/>
              <a:gd name="T16" fmla="*/ 275957 w 1065"/>
              <a:gd name="T17" fmla="*/ 262003 h 1041"/>
              <a:gd name="T18" fmla="*/ 296157 w 1065"/>
              <a:gd name="T19" fmla="*/ 245448 h 1041"/>
              <a:gd name="T20" fmla="*/ 309504 w 1065"/>
              <a:gd name="T21" fmla="*/ 219176 h 1041"/>
              <a:gd name="T22" fmla="*/ 314555 w 1065"/>
              <a:gd name="T23" fmla="*/ 181747 h 1041"/>
              <a:gd name="T24" fmla="*/ 294715 w 1065"/>
              <a:gd name="T25" fmla="*/ 130282 h 1041"/>
              <a:gd name="T26" fmla="*/ 292911 w 1065"/>
              <a:gd name="T27" fmla="*/ 79177 h 1041"/>
              <a:gd name="T28" fmla="*/ 272349 w 1065"/>
              <a:gd name="T29" fmla="*/ 82056 h 1041"/>
              <a:gd name="T30" fmla="*/ 249624 w 1065"/>
              <a:gd name="T31" fmla="*/ 93213 h 1041"/>
              <a:gd name="T32" fmla="*/ 239884 w 1065"/>
              <a:gd name="T33" fmla="*/ 98971 h 1041"/>
              <a:gd name="T34" fmla="*/ 191907 w 1065"/>
              <a:gd name="T35" fmla="*/ 92493 h 1041"/>
              <a:gd name="T36" fmla="*/ 143930 w 1065"/>
              <a:gd name="T37" fmla="*/ 98971 h 1041"/>
              <a:gd name="T38" fmla="*/ 133469 w 1065"/>
              <a:gd name="T39" fmla="*/ 92133 h 1041"/>
              <a:gd name="T40" fmla="*/ 112547 w 1065"/>
              <a:gd name="T41" fmla="*/ 82776 h 1041"/>
              <a:gd name="T42" fmla="*/ 90903 w 1065"/>
              <a:gd name="T43" fmla="*/ 79177 h 1041"/>
              <a:gd name="T44" fmla="*/ 89100 w 1065"/>
              <a:gd name="T45" fmla="*/ 130282 h 1041"/>
              <a:gd name="T46" fmla="*/ 69620 w 1065"/>
              <a:gd name="T47" fmla="*/ 181747 h 1041"/>
              <a:gd name="T48" fmla="*/ 74671 w 1065"/>
              <a:gd name="T49" fmla="*/ 218816 h 1041"/>
              <a:gd name="T50" fmla="*/ 87657 w 1065"/>
              <a:gd name="T51" fmla="*/ 245088 h 1041"/>
              <a:gd name="T52" fmla="*/ 107858 w 1065"/>
              <a:gd name="T53" fmla="*/ 262003 h 1041"/>
              <a:gd name="T54" fmla="*/ 131305 w 1065"/>
              <a:gd name="T55" fmla="*/ 271720 h 1041"/>
              <a:gd name="T56" fmla="*/ 156917 w 1065"/>
              <a:gd name="T57" fmla="*/ 276039 h 1041"/>
              <a:gd name="T58" fmla="*/ 144652 w 1065"/>
              <a:gd name="T59" fmla="*/ 301951 h 1041"/>
              <a:gd name="T60" fmla="*/ 133469 w 1065"/>
              <a:gd name="T61" fmla="*/ 305550 h 1041"/>
              <a:gd name="T62" fmla="*/ 119401 w 1065"/>
              <a:gd name="T63" fmla="*/ 306630 h 1041"/>
              <a:gd name="T64" fmla="*/ 102807 w 1065"/>
              <a:gd name="T65" fmla="*/ 301591 h 1041"/>
              <a:gd name="T66" fmla="*/ 89100 w 1065"/>
              <a:gd name="T67" fmla="*/ 285756 h 1041"/>
              <a:gd name="T68" fmla="*/ 76835 w 1065"/>
              <a:gd name="T69" fmla="*/ 272800 h 1041"/>
              <a:gd name="T70" fmla="*/ 64570 w 1065"/>
              <a:gd name="T71" fmla="*/ 267042 h 1041"/>
              <a:gd name="T72" fmla="*/ 59520 w 1065"/>
              <a:gd name="T73" fmla="*/ 265962 h 1041"/>
              <a:gd name="T74" fmla="*/ 52306 w 1065"/>
              <a:gd name="T75" fmla="*/ 267401 h 1041"/>
              <a:gd name="T76" fmla="*/ 50863 w 1065"/>
              <a:gd name="T77" fmla="*/ 270281 h 1041"/>
              <a:gd name="T78" fmla="*/ 53388 w 1065"/>
              <a:gd name="T79" fmla="*/ 273520 h 1041"/>
              <a:gd name="T80" fmla="*/ 56634 w 1065"/>
              <a:gd name="T81" fmla="*/ 276759 h 1041"/>
              <a:gd name="T82" fmla="*/ 58438 w 1065"/>
              <a:gd name="T83" fmla="*/ 277838 h 1041"/>
              <a:gd name="T84" fmla="*/ 69260 w 1065"/>
              <a:gd name="T85" fmla="*/ 287196 h 1041"/>
              <a:gd name="T86" fmla="*/ 77196 w 1065"/>
              <a:gd name="T87" fmla="*/ 300152 h 1041"/>
              <a:gd name="T88" fmla="*/ 79360 w 1065"/>
              <a:gd name="T89" fmla="*/ 305910 h 1041"/>
              <a:gd name="T90" fmla="*/ 90543 w 1065"/>
              <a:gd name="T91" fmla="*/ 321026 h 1041"/>
              <a:gd name="T92" fmla="*/ 107136 w 1065"/>
              <a:gd name="T93" fmla="*/ 328584 h 1041"/>
              <a:gd name="T94" fmla="*/ 124812 w 1065"/>
              <a:gd name="T95" fmla="*/ 330383 h 1041"/>
              <a:gd name="T96" fmla="*/ 138519 w 1065"/>
              <a:gd name="T97" fmla="*/ 329303 h 1041"/>
              <a:gd name="T98" fmla="*/ 144291 w 1065"/>
              <a:gd name="T99" fmla="*/ 328584 h 1041"/>
              <a:gd name="T100" fmla="*/ 144291 w 1065"/>
              <a:gd name="T101" fmla="*/ 350537 h 1041"/>
              <a:gd name="T102" fmla="*/ 144652 w 1065"/>
              <a:gd name="T103" fmla="*/ 364213 h 1041"/>
              <a:gd name="T104" fmla="*/ 141405 w 1065"/>
              <a:gd name="T105" fmla="*/ 371771 h 1041"/>
              <a:gd name="T106" fmla="*/ 131305 w 1065"/>
              <a:gd name="T107" fmla="*/ 373210 h 1041"/>
              <a:gd name="T108" fmla="*/ 36794 w 1065"/>
              <a:gd name="T109" fmla="*/ 304111 h 1041"/>
              <a:gd name="T110" fmla="*/ 0 w 1065"/>
              <a:gd name="T111" fmla="*/ 191464 h 1041"/>
              <a:gd name="T112" fmla="*/ 25972 w 1065"/>
              <a:gd name="T113" fmla="*/ 95372 h 1041"/>
              <a:gd name="T114" fmla="*/ 95593 w 1065"/>
              <a:gd name="T115" fmla="*/ 25552 h 1041"/>
              <a:gd name="T116" fmla="*/ 191907 w 1065"/>
              <a:gd name="T117" fmla="*/ 0 h 1041"/>
              <a:gd name="T118" fmla="*/ 288221 w 1065"/>
              <a:gd name="T119" fmla="*/ 25552 h 1041"/>
              <a:gd name="T120" fmla="*/ 358203 w 1065"/>
              <a:gd name="T121" fmla="*/ 95372 h 1041"/>
              <a:gd name="T122" fmla="*/ 383814 w 1065"/>
              <a:gd name="T123" fmla="*/ 191464 h 10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65" h="1041">
                <a:moveTo>
                  <a:pt x="1064" y="532"/>
                </a:moveTo>
                <a:cubicBezTo>
                  <a:pt x="1064" y="648"/>
                  <a:pt x="1031" y="753"/>
                  <a:pt x="963" y="845"/>
                </a:cubicBezTo>
                <a:cubicBezTo>
                  <a:pt x="895" y="938"/>
                  <a:pt x="808" y="1002"/>
                  <a:pt x="701" y="1037"/>
                </a:cubicBezTo>
                <a:cubicBezTo>
                  <a:pt x="688" y="1040"/>
                  <a:pt x="679" y="1038"/>
                  <a:pt x="673" y="1033"/>
                </a:cubicBezTo>
                <a:cubicBezTo>
                  <a:pt x="667" y="1027"/>
                  <a:pt x="665" y="1020"/>
                  <a:pt x="665" y="1012"/>
                </a:cubicBezTo>
                <a:lnTo>
                  <a:pt x="665" y="866"/>
                </a:lnTo>
                <a:cubicBezTo>
                  <a:pt x="665" y="821"/>
                  <a:pt x="653" y="788"/>
                  <a:pt x="629" y="767"/>
                </a:cubicBezTo>
                <a:cubicBezTo>
                  <a:pt x="655" y="764"/>
                  <a:pt x="679" y="760"/>
                  <a:pt x="700" y="755"/>
                </a:cubicBezTo>
                <a:cubicBezTo>
                  <a:pt x="721" y="749"/>
                  <a:pt x="742" y="740"/>
                  <a:pt x="765" y="728"/>
                </a:cubicBezTo>
                <a:cubicBezTo>
                  <a:pt x="787" y="715"/>
                  <a:pt x="806" y="700"/>
                  <a:pt x="821" y="682"/>
                </a:cubicBezTo>
                <a:cubicBezTo>
                  <a:pt x="836" y="663"/>
                  <a:pt x="848" y="639"/>
                  <a:pt x="858" y="609"/>
                </a:cubicBezTo>
                <a:cubicBezTo>
                  <a:pt x="867" y="579"/>
                  <a:pt x="872" y="544"/>
                  <a:pt x="872" y="505"/>
                </a:cubicBezTo>
                <a:cubicBezTo>
                  <a:pt x="872" y="449"/>
                  <a:pt x="854" y="401"/>
                  <a:pt x="817" y="362"/>
                </a:cubicBezTo>
                <a:cubicBezTo>
                  <a:pt x="834" y="320"/>
                  <a:pt x="832" y="273"/>
                  <a:pt x="812" y="220"/>
                </a:cubicBezTo>
                <a:cubicBezTo>
                  <a:pt x="799" y="216"/>
                  <a:pt x="780" y="219"/>
                  <a:pt x="755" y="228"/>
                </a:cubicBezTo>
                <a:cubicBezTo>
                  <a:pt x="731" y="237"/>
                  <a:pt x="710" y="247"/>
                  <a:pt x="692" y="259"/>
                </a:cubicBezTo>
                <a:lnTo>
                  <a:pt x="665" y="275"/>
                </a:lnTo>
                <a:cubicBezTo>
                  <a:pt x="622" y="263"/>
                  <a:pt x="577" y="257"/>
                  <a:pt x="532" y="257"/>
                </a:cubicBezTo>
                <a:cubicBezTo>
                  <a:pt x="486" y="257"/>
                  <a:pt x="442" y="263"/>
                  <a:pt x="399" y="275"/>
                </a:cubicBezTo>
                <a:cubicBezTo>
                  <a:pt x="392" y="270"/>
                  <a:pt x="382" y="264"/>
                  <a:pt x="370" y="256"/>
                </a:cubicBezTo>
                <a:cubicBezTo>
                  <a:pt x="358" y="249"/>
                  <a:pt x="338" y="240"/>
                  <a:pt x="312" y="230"/>
                </a:cubicBezTo>
                <a:cubicBezTo>
                  <a:pt x="286" y="219"/>
                  <a:pt x="266" y="216"/>
                  <a:pt x="252" y="220"/>
                </a:cubicBezTo>
                <a:cubicBezTo>
                  <a:pt x="232" y="273"/>
                  <a:pt x="230" y="320"/>
                  <a:pt x="247" y="362"/>
                </a:cubicBezTo>
                <a:cubicBezTo>
                  <a:pt x="211" y="401"/>
                  <a:pt x="193" y="449"/>
                  <a:pt x="193" y="505"/>
                </a:cubicBezTo>
                <a:cubicBezTo>
                  <a:pt x="193" y="544"/>
                  <a:pt x="197" y="577"/>
                  <a:pt x="207" y="608"/>
                </a:cubicBezTo>
                <a:cubicBezTo>
                  <a:pt x="216" y="638"/>
                  <a:pt x="228" y="662"/>
                  <a:pt x="243" y="681"/>
                </a:cubicBezTo>
                <a:cubicBezTo>
                  <a:pt x="257" y="699"/>
                  <a:pt x="277" y="715"/>
                  <a:pt x="299" y="728"/>
                </a:cubicBezTo>
                <a:cubicBezTo>
                  <a:pt x="321" y="740"/>
                  <a:pt x="343" y="749"/>
                  <a:pt x="364" y="755"/>
                </a:cubicBezTo>
                <a:cubicBezTo>
                  <a:pt x="385" y="760"/>
                  <a:pt x="409" y="764"/>
                  <a:pt x="435" y="767"/>
                </a:cubicBezTo>
                <a:cubicBezTo>
                  <a:pt x="417" y="784"/>
                  <a:pt x="405" y="808"/>
                  <a:pt x="401" y="839"/>
                </a:cubicBezTo>
                <a:cubicBezTo>
                  <a:pt x="392" y="843"/>
                  <a:pt x="381" y="847"/>
                  <a:pt x="370" y="849"/>
                </a:cubicBezTo>
                <a:cubicBezTo>
                  <a:pt x="359" y="851"/>
                  <a:pt x="346" y="852"/>
                  <a:pt x="331" y="852"/>
                </a:cubicBezTo>
                <a:cubicBezTo>
                  <a:pt x="315" y="852"/>
                  <a:pt x="300" y="847"/>
                  <a:pt x="285" y="838"/>
                </a:cubicBezTo>
                <a:cubicBezTo>
                  <a:pt x="270" y="828"/>
                  <a:pt x="257" y="813"/>
                  <a:pt x="247" y="794"/>
                </a:cubicBezTo>
                <a:cubicBezTo>
                  <a:pt x="238" y="779"/>
                  <a:pt x="227" y="767"/>
                  <a:pt x="213" y="758"/>
                </a:cubicBezTo>
                <a:cubicBezTo>
                  <a:pt x="200" y="749"/>
                  <a:pt x="188" y="743"/>
                  <a:pt x="179" y="742"/>
                </a:cubicBezTo>
                <a:lnTo>
                  <a:pt x="165" y="739"/>
                </a:lnTo>
                <a:cubicBezTo>
                  <a:pt x="155" y="739"/>
                  <a:pt x="149" y="741"/>
                  <a:pt x="145" y="743"/>
                </a:cubicBezTo>
                <a:cubicBezTo>
                  <a:pt x="141" y="745"/>
                  <a:pt x="140" y="747"/>
                  <a:pt x="141" y="751"/>
                </a:cubicBezTo>
                <a:cubicBezTo>
                  <a:pt x="143" y="754"/>
                  <a:pt x="145" y="756"/>
                  <a:pt x="148" y="760"/>
                </a:cubicBezTo>
                <a:cubicBezTo>
                  <a:pt x="150" y="763"/>
                  <a:pt x="153" y="766"/>
                  <a:pt x="157" y="769"/>
                </a:cubicBezTo>
                <a:lnTo>
                  <a:pt x="162" y="772"/>
                </a:lnTo>
                <a:cubicBezTo>
                  <a:pt x="172" y="777"/>
                  <a:pt x="182" y="785"/>
                  <a:pt x="192" y="798"/>
                </a:cubicBezTo>
                <a:cubicBezTo>
                  <a:pt x="202" y="811"/>
                  <a:pt x="209" y="823"/>
                  <a:pt x="214" y="834"/>
                </a:cubicBezTo>
                <a:lnTo>
                  <a:pt x="220" y="850"/>
                </a:lnTo>
                <a:cubicBezTo>
                  <a:pt x="226" y="867"/>
                  <a:pt x="237" y="881"/>
                  <a:pt x="251" y="892"/>
                </a:cubicBezTo>
                <a:cubicBezTo>
                  <a:pt x="265" y="903"/>
                  <a:pt x="281" y="910"/>
                  <a:pt x="297" y="913"/>
                </a:cubicBezTo>
                <a:cubicBezTo>
                  <a:pt x="314" y="916"/>
                  <a:pt x="330" y="918"/>
                  <a:pt x="346" y="918"/>
                </a:cubicBezTo>
                <a:cubicBezTo>
                  <a:pt x="361" y="918"/>
                  <a:pt x="374" y="917"/>
                  <a:pt x="384" y="915"/>
                </a:cubicBezTo>
                <a:lnTo>
                  <a:pt x="400" y="913"/>
                </a:lnTo>
                <a:cubicBezTo>
                  <a:pt x="400" y="930"/>
                  <a:pt x="400" y="951"/>
                  <a:pt x="400" y="974"/>
                </a:cubicBezTo>
                <a:cubicBezTo>
                  <a:pt x="401" y="998"/>
                  <a:pt x="401" y="1010"/>
                  <a:pt x="401" y="1012"/>
                </a:cubicBezTo>
                <a:cubicBezTo>
                  <a:pt x="401" y="1020"/>
                  <a:pt x="398" y="1027"/>
                  <a:pt x="392" y="1033"/>
                </a:cubicBezTo>
                <a:cubicBezTo>
                  <a:pt x="386" y="1038"/>
                  <a:pt x="376" y="1040"/>
                  <a:pt x="364" y="1037"/>
                </a:cubicBezTo>
                <a:cubicBezTo>
                  <a:pt x="257" y="1002"/>
                  <a:pt x="169" y="938"/>
                  <a:pt x="102" y="845"/>
                </a:cubicBezTo>
                <a:cubicBezTo>
                  <a:pt x="34" y="753"/>
                  <a:pt x="0" y="648"/>
                  <a:pt x="0" y="532"/>
                </a:cubicBezTo>
                <a:cubicBezTo>
                  <a:pt x="0" y="436"/>
                  <a:pt x="24" y="347"/>
                  <a:pt x="72" y="265"/>
                </a:cubicBezTo>
                <a:cubicBezTo>
                  <a:pt x="119" y="184"/>
                  <a:pt x="183" y="118"/>
                  <a:pt x="265" y="71"/>
                </a:cubicBezTo>
                <a:cubicBezTo>
                  <a:pt x="346" y="23"/>
                  <a:pt x="435" y="0"/>
                  <a:pt x="532" y="0"/>
                </a:cubicBezTo>
                <a:cubicBezTo>
                  <a:pt x="628" y="0"/>
                  <a:pt x="718" y="24"/>
                  <a:pt x="799" y="71"/>
                </a:cubicBezTo>
                <a:cubicBezTo>
                  <a:pt x="881" y="119"/>
                  <a:pt x="946" y="184"/>
                  <a:pt x="993" y="265"/>
                </a:cubicBezTo>
                <a:cubicBezTo>
                  <a:pt x="1041" y="347"/>
                  <a:pt x="1064" y="436"/>
                  <a:pt x="1064" y="532"/>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8" name="Freeform 147">
            <a:extLst>
              <a:ext uri="{FF2B5EF4-FFF2-40B4-BE49-F238E27FC236}">
                <a16:creationId xmlns:a16="http://schemas.microsoft.com/office/drawing/2014/main" id="{0899FFC5-5BB2-BA93-9C47-7716390670DC}"/>
              </a:ext>
            </a:extLst>
          </p:cNvPr>
          <p:cNvSpPr>
            <a:spLocks noChangeArrowheads="1"/>
          </p:cNvSpPr>
          <p:nvPr/>
        </p:nvSpPr>
        <p:spPr bwMode="auto">
          <a:xfrm>
            <a:off x="8706644" y="4518025"/>
            <a:ext cx="415925" cy="352425"/>
          </a:xfrm>
          <a:custGeom>
            <a:avLst/>
            <a:gdLst>
              <a:gd name="T0" fmla="*/ 415565 w 1154"/>
              <a:gd name="T1" fmla="*/ 112184 h 977"/>
              <a:gd name="T2" fmla="*/ 415565 w 1154"/>
              <a:gd name="T3" fmla="*/ 176032 h 977"/>
              <a:gd name="T4" fmla="*/ 410879 w 1154"/>
              <a:gd name="T5" fmla="*/ 187215 h 977"/>
              <a:gd name="T6" fmla="*/ 399706 w 1154"/>
              <a:gd name="T7" fmla="*/ 191904 h 977"/>
              <a:gd name="T8" fmla="*/ 383848 w 1154"/>
              <a:gd name="T9" fmla="*/ 191904 h 977"/>
              <a:gd name="T10" fmla="*/ 372675 w 1154"/>
              <a:gd name="T11" fmla="*/ 187215 h 977"/>
              <a:gd name="T12" fmla="*/ 367629 w 1154"/>
              <a:gd name="T13" fmla="*/ 176032 h 977"/>
              <a:gd name="T14" fmla="*/ 367629 w 1154"/>
              <a:gd name="T15" fmla="*/ 112184 h 977"/>
              <a:gd name="T16" fmla="*/ 349247 w 1154"/>
              <a:gd name="T17" fmla="*/ 66733 h 977"/>
              <a:gd name="T18" fmla="*/ 303834 w 1154"/>
              <a:gd name="T19" fmla="*/ 47976 h 977"/>
              <a:gd name="T20" fmla="*/ 258782 w 1154"/>
              <a:gd name="T21" fmla="*/ 66733 h 977"/>
              <a:gd name="T22" fmla="*/ 240040 w 1154"/>
              <a:gd name="T23" fmla="*/ 112184 h 977"/>
              <a:gd name="T24" fmla="*/ 240040 w 1154"/>
              <a:gd name="T25" fmla="*/ 160160 h 977"/>
              <a:gd name="T26" fmla="*/ 263828 w 1154"/>
              <a:gd name="T27" fmla="*/ 160160 h 977"/>
              <a:gd name="T28" fmla="*/ 280767 w 1154"/>
              <a:gd name="T29" fmla="*/ 167014 h 977"/>
              <a:gd name="T30" fmla="*/ 287976 w 1154"/>
              <a:gd name="T31" fmla="*/ 183968 h 977"/>
              <a:gd name="T32" fmla="*/ 287976 w 1154"/>
              <a:gd name="T33" fmla="*/ 327896 h 977"/>
              <a:gd name="T34" fmla="*/ 280767 w 1154"/>
              <a:gd name="T35" fmla="*/ 344850 h 977"/>
              <a:gd name="T36" fmla="*/ 263828 w 1154"/>
              <a:gd name="T37" fmla="*/ 352064 h 977"/>
              <a:gd name="T38" fmla="*/ 24148 w 1154"/>
              <a:gd name="T39" fmla="*/ 352064 h 977"/>
              <a:gd name="T40" fmla="*/ 7208 w 1154"/>
              <a:gd name="T41" fmla="*/ 344850 h 977"/>
              <a:gd name="T42" fmla="*/ 0 w 1154"/>
              <a:gd name="T43" fmla="*/ 327896 h 977"/>
              <a:gd name="T44" fmla="*/ 0 w 1154"/>
              <a:gd name="T45" fmla="*/ 183968 h 977"/>
              <a:gd name="T46" fmla="*/ 7208 w 1154"/>
              <a:gd name="T47" fmla="*/ 167014 h 977"/>
              <a:gd name="T48" fmla="*/ 24148 w 1154"/>
              <a:gd name="T49" fmla="*/ 160160 h 977"/>
              <a:gd name="T50" fmla="*/ 192104 w 1154"/>
              <a:gd name="T51" fmla="*/ 160160 h 977"/>
              <a:gd name="T52" fmla="*/ 192104 w 1154"/>
              <a:gd name="T53" fmla="*/ 112184 h 977"/>
              <a:gd name="T54" fmla="*/ 224902 w 1154"/>
              <a:gd name="T55" fmla="*/ 32826 h 977"/>
              <a:gd name="T56" fmla="*/ 303834 w 1154"/>
              <a:gd name="T57" fmla="*/ 0 h 977"/>
              <a:gd name="T58" fmla="*/ 382766 w 1154"/>
              <a:gd name="T59" fmla="*/ 32826 h 977"/>
              <a:gd name="T60" fmla="*/ 415565 w 1154"/>
              <a:gd name="T61" fmla="*/ 112184 h 9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154" h="977">
                <a:moveTo>
                  <a:pt x="1153" y="311"/>
                </a:moveTo>
                <a:lnTo>
                  <a:pt x="1153" y="488"/>
                </a:lnTo>
                <a:cubicBezTo>
                  <a:pt x="1153" y="500"/>
                  <a:pt x="1149" y="510"/>
                  <a:pt x="1140" y="519"/>
                </a:cubicBezTo>
                <a:cubicBezTo>
                  <a:pt x="1132" y="528"/>
                  <a:pt x="1121" y="532"/>
                  <a:pt x="1109" y="532"/>
                </a:cubicBezTo>
                <a:lnTo>
                  <a:pt x="1065" y="532"/>
                </a:lnTo>
                <a:cubicBezTo>
                  <a:pt x="1053" y="532"/>
                  <a:pt x="1042" y="528"/>
                  <a:pt x="1034" y="519"/>
                </a:cubicBezTo>
                <a:cubicBezTo>
                  <a:pt x="1025" y="510"/>
                  <a:pt x="1020" y="500"/>
                  <a:pt x="1020" y="488"/>
                </a:cubicBezTo>
                <a:lnTo>
                  <a:pt x="1020" y="311"/>
                </a:lnTo>
                <a:cubicBezTo>
                  <a:pt x="1020" y="262"/>
                  <a:pt x="1003" y="219"/>
                  <a:pt x="969" y="185"/>
                </a:cubicBezTo>
                <a:cubicBezTo>
                  <a:pt x="934" y="150"/>
                  <a:pt x="892" y="133"/>
                  <a:pt x="843" y="133"/>
                </a:cubicBezTo>
                <a:cubicBezTo>
                  <a:pt x="794" y="133"/>
                  <a:pt x="752" y="151"/>
                  <a:pt x="718" y="185"/>
                </a:cubicBezTo>
                <a:cubicBezTo>
                  <a:pt x="683" y="220"/>
                  <a:pt x="666" y="262"/>
                  <a:pt x="666" y="311"/>
                </a:cubicBezTo>
                <a:lnTo>
                  <a:pt x="666" y="444"/>
                </a:lnTo>
                <a:lnTo>
                  <a:pt x="732" y="444"/>
                </a:lnTo>
                <a:cubicBezTo>
                  <a:pt x="751" y="444"/>
                  <a:pt x="766" y="450"/>
                  <a:pt x="779" y="463"/>
                </a:cubicBezTo>
                <a:cubicBezTo>
                  <a:pt x="792" y="476"/>
                  <a:pt x="799" y="492"/>
                  <a:pt x="799" y="510"/>
                </a:cubicBezTo>
                <a:lnTo>
                  <a:pt x="799" y="909"/>
                </a:lnTo>
                <a:cubicBezTo>
                  <a:pt x="799" y="928"/>
                  <a:pt x="792" y="943"/>
                  <a:pt x="779" y="956"/>
                </a:cubicBezTo>
                <a:cubicBezTo>
                  <a:pt x="766" y="969"/>
                  <a:pt x="751" y="976"/>
                  <a:pt x="732" y="976"/>
                </a:cubicBezTo>
                <a:lnTo>
                  <a:pt x="67" y="976"/>
                </a:lnTo>
                <a:cubicBezTo>
                  <a:pt x="48" y="976"/>
                  <a:pt x="33" y="969"/>
                  <a:pt x="20" y="956"/>
                </a:cubicBezTo>
                <a:cubicBezTo>
                  <a:pt x="7" y="943"/>
                  <a:pt x="0" y="928"/>
                  <a:pt x="0" y="909"/>
                </a:cubicBezTo>
                <a:lnTo>
                  <a:pt x="0" y="510"/>
                </a:lnTo>
                <a:cubicBezTo>
                  <a:pt x="0" y="492"/>
                  <a:pt x="7" y="476"/>
                  <a:pt x="20" y="463"/>
                </a:cubicBezTo>
                <a:cubicBezTo>
                  <a:pt x="33" y="450"/>
                  <a:pt x="49" y="444"/>
                  <a:pt x="67" y="444"/>
                </a:cubicBezTo>
                <a:lnTo>
                  <a:pt x="533" y="444"/>
                </a:lnTo>
                <a:lnTo>
                  <a:pt x="533" y="311"/>
                </a:lnTo>
                <a:cubicBezTo>
                  <a:pt x="533" y="225"/>
                  <a:pt x="563" y="152"/>
                  <a:pt x="624" y="91"/>
                </a:cubicBezTo>
                <a:cubicBezTo>
                  <a:pt x="684" y="31"/>
                  <a:pt x="757" y="0"/>
                  <a:pt x="843" y="0"/>
                </a:cubicBezTo>
                <a:cubicBezTo>
                  <a:pt x="928" y="0"/>
                  <a:pt x="1002" y="30"/>
                  <a:pt x="1062" y="91"/>
                </a:cubicBezTo>
                <a:cubicBezTo>
                  <a:pt x="1123" y="152"/>
                  <a:pt x="1153" y="225"/>
                  <a:pt x="1153" y="311"/>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9" name="Freeform 148">
            <a:extLst>
              <a:ext uri="{FF2B5EF4-FFF2-40B4-BE49-F238E27FC236}">
                <a16:creationId xmlns:a16="http://schemas.microsoft.com/office/drawing/2014/main" id="{896C8F3D-447B-5ED2-085D-5AAF5AD2C686}"/>
              </a:ext>
            </a:extLst>
          </p:cNvPr>
          <p:cNvSpPr>
            <a:spLocks noChangeArrowheads="1"/>
          </p:cNvSpPr>
          <p:nvPr/>
        </p:nvSpPr>
        <p:spPr bwMode="auto">
          <a:xfrm>
            <a:off x="9401969" y="4518025"/>
            <a:ext cx="479425" cy="384175"/>
          </a:xfrm>
          <a:custGeom>
            <a:avLst/>
            <a:gdLst>
              <a:gd name="T0" fmla="*/ 467178 w 1331"/>
              <a:gd name="T1" fmla="*/ 11904 h 1065"/>
              <a:gd name="T2" fmla="*/ 479065 w 1331"/>
              <a:gd name="T3" fmla="*/ 40041 h 1065"/>
              <a:gd name="T4" fmla="*/ 479065 w 1331"/>
              <a:gd name="T5" fmla="*/ 344134 h 1065"/>
              <a:gd name="T6" fmla="*/ 467178 w 1331"/>
              <a:gd name="T7" fmla="*/ 372271 h 1065"/>
              <a:gd name="T8" fmla="*/ 439083 w 1331"/>
              <a:gd name="T9" fmla="*/ 383814 h 1065"/>
              <a:gd name="T10" fmla="*/ 39622 w 1331"/>
              <a:gd name="T11" fmla="*/ 383814 h 1065"/>
              <a:gd name="T12" fmla="*/ 11526 w 1331"/>
              <a:gd name="T13" fmla="*/ 372271 h 1065"/>
              <a:gd name="T14" fmla="*/ 0 w 1331"/>
              <a:gd name="T15" fmla="*/ 344134 h 1065"/>
              <a:gd name="T16" fmla="*/ 0 w 1331"/>
              <a:gd name="T17" fmla="*/ 40041 h 1065"/>
              <a:gd name="T18" fmla="*/ 11526 w 1331"/>
              <a:gd name="T19" fmla="*/ 11904 h 1065"/>
              <a:gd name="T20" fmla="*/ 39622 w 1331"/>
              <a:gd name="T21" fmla="*/ 0 h 1065"/>
              <a:gd name="T22" fmla="*/ 439083 w 1331"/>
              <a:gd name="T23" fmla="*/ 0 h 1065"/>
              <a:gd name="T24" fmla="*/ 467178 w 1331"/>
              <a:gd name="T25" fmla="*/ 11904 h 1065"/>
              <a:gd name="T26" fmla="*/ 39622 w 1331"/>
              <a:gd name="T27" fmla="*/ 32105 h 1065"/>
              <a:gd name="T28" fmla="*/ 34219 w 1331"/>
              <a:gd name="T29" fmla="*/ 34269 h 1065"/>
              <a:gd name="T30" fmla="*/ 31698 w 1331"/>
              <a:gd name="T31" fmla="*/ 40041 h 1065"/>
              <a:gd name="T32" fmla="*/ 31698 w 1331"/>
              <a:gd name="T33" fmla="*/ 95954 h 1065"/>
              <a:gd name="T34" fmla="*/ 447007 w 1331"/>
              <a:gd name="T35" fmla="*/ 95954 h 1065"/>
              <a:gd name="T36" fmla="*/ 447007 w 1331"/>
              <a:gd name="T37" fmla="*/ 40041 h 1065"/>
              <a:gd name="T38" fmla="*/ 444846 w 1331"/>
              <a:gd name="T39" fmla="*/ 34269 h 1065"/>
              <a:gd name="T40" fmla="*/ 439083 w 1331"/>
              <a:gd name="T41" fmla="*/ 32105 h 1065"/>
              <a:gd name="T42" fmla="*/ 39622 w 1331"/>
              <a:gd name="T43" fmla="*/ 32105 h 1065"/>
              <a:gd name="T44" fmla="*/ 439083 w 1331"/>
              <a:gd name="T45" fmla="*/ 352070 h 1065"/>
              <a:gd name="T46" fmla="*/ 444846 w 1331"/>
              <a:gd name="T47" fmla="*/ 349545 h 1065"/>
              <a:gd name="T48" fmla="*/ 447007 w 1331"/>
              <a:gd name="T49" fmla="*/ 344134 h 1065"/>
              <a:gd name="T50" fmla="*/ 447007 w 1331"/>
              <a:gd name="T51" fmla="*/ 191907 h 1065"/>
              <a:gd name="T52" fmla="*/ 31698 w 1331"/>
              <a:gd name="T53" fmla="*/ 191907 h 1065"/>
              <a:gd name="T54" fmla="*/ 31698 w 1331"/>
              <a:gd name="T55" fmla="*/ 344134 h 1065"/>
              <a:gd name="T56" fmla="*/ 34219 w 1331"/>
              <a:gd name="T57" fmla="*/ 349545 h 1065"/>
              <a:gd name="T58" fmla="*/ 39622 w 1331"/>
              <a:gd name="T59" fmla="*/ 352070 h 1065"/>
              <a:gd name="T60" fmla="*/ 439083 w 1331"/>
              <a:gd name="T61" fmla="*/ 352070 h 1065"/>
              <a:gd name="T62" fmla="*/ 63755 w 1331"/>
              <a:gd name="T63" fmla="*/ 319965 h 1065"/>
              <a:gd name="T64" fmla="*/ 63755 w 1331"/>
              <a:gd name="T65" fmla="*/ 287861 h 1065"/>
              <a:gd name="T66" fmla="*/ 127510 w 1331"/>
              <a:gd name="T67" fmla="*/ 287861 h 1065"/>
              <a:gd name="T68" fmla="*/ 127510 w 1331"/>
              <a:gd name="T69" fmla="*/ 319965 h 1065"/>
              <a:gd name="T70" fmla="*/ 63755 w 1331"/>
              <a:gd name="T71" fmla="*/ 319965 h 1065"/>
              <a:gd name="T72" fmla="*/ 159568 w 1331"/>
              <a:gd name="T73" fmla="*/ 319965 h 1065"/>
              <a:gd name="T74" fmla="*/ 159568 w 1331"/>
              <a:gd name="T75" fmla="*/ 287861 h 1065"/>
              <a:gd name="T76" fmla="*/ 255381 w 1331"/>
              <a:gd name="T77" fmla="*/ 287861 h 1065"/>
              <a:gd name="T78" fmla="*/ 255381 w 1331"/>
              <a:gd name="T79" fmla="*/ 319965 h 1065"/>
              <a:gd name="T80" fmla="*/ 159568 w 1331"/>
              <a:gd name="T81" fmla="*/ 319965 h 10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31" h="1065">
                <a:moveTo>
                  <a:pt x="1297" y="33"/>
                </a:moveTo>
                <a:cubicBezTo>
                  <a:pt x="1319" y="54"/>
                  <a:pt x="1330" y="81"/>
                  <a:pt x="1330" y="111"/>
                </a:cubicBezTo>
                <a:lnTo>
                  <a:pt x="1330" y="954"/>
                </a:lnTo>
                <a:cubicBezTo>
                  <a:pt x="1330" y="984"/>
                  <a:pt x="1319" y="1010"/>
                  <a:pt x="1297" y="1032"/>
                </a:cubicBezTo>
                <a:cubicBezTo>
                  <a:pt x="1276" y="1054"/>
                  <a:pt x="1250" y="1064"/>
                  <a:pt x="1219" y="1064"/>
                </a:cubicBezTo>
                <a:lnTo>
                  <a:pt x="110" y="1064"/>
                </a:lnTo>
                <a:cubicBezTo>
                  <a:pt x="80" y="1064"/>
                  <a:pt x="54" y="1054"/>
                  <a:pt x="32" y="1032"/>
                </a:cubicBezTo>
                <a:cubicBezTo>
                  <a:pt x="10" y="1010"/>
                  <a:pt x="0" y="984"/>
                  <a:pt x="0" y="954"/>
                </a:cubicBezTo>
                <a:lnTo>
                  <a:pt x="0" y="111"/>
                </a:lnTo>
                <a:cubicBezTo>
                  <a:pt x="0" y="81"/>
                  <a:pt x="10" y="54"/>
                  <a:pt x="32" y="33"/>
                </a:cubicBezTo>
                <a:cubicBezTo>
                  <a:pt x="54" y="11"/>
                  <a:pt x="80" y="0"/>
                  <a:pt x="110" y="0"/>
                </a:cubicBezTo>
                <a:lnTo>
                  <a:pt x="1219" y="0"/>
                </a:lnTo>
                <a:cubicBezTo>
                  <a:pt x="1250" y="0"/>
                  <a:pt x="1276" y="11"/>
                  <a:pt x="1297" y="33"/>
                </a:cubicBezTo>
                <a:close/>
                <a:moveTo>
                  <a:pt x="110" y="89"/>
                </a:moveTo>
                <a:cubicBezTo>
                  <a:pt x="104" y="89"/>
                  <a:pt x="99" y="91"/>
                  <a:pt x="95" y="95"/>
                </a:cubicBezTo>
                <a:cubicBezTo>
                  <a:pt x="90" y="100"/>
                  <a:pt x="88" y="105"/>
                  <a:pt x="88" y="111"/>
                </a:cubicBezTo>
                <a:lnTo>
                  <a:pt x="88" y="266"/>
                </a:lnTo>
                <a:lnTo>
                  <a:pt x="1241" y="266"/>
                </a:lnTo>
                <a:lnTo>
                  <a:pt x="1241" y="111"/>
                </a:lnTo>
                <a:cubicBezTo>
                  <a:pt x="1241" y="105"/>
                  <a:pt x="1239" y="100"/>
                  <a:pt x="1235" y="95"/>
                </a:cubicBezTo>
                <a:cubicBezTo>
                  <a:pt x="1230" y="91"/>
                  <a:pt x="1225" y="89"/>
                  <a:pt x="1219" y="89"/>
                </a:cubicBezTo>
                <a:lnTo>
                  <a:pt x="110" y="89"/>
                </a:lnTo>
                <a:close/>
                <a:moveTo>
                  <a:pt x="1219" y="976"/>
                </a:moveTo>
                <a:cubicBezTo>
                  <a:pt x="1225" y="976"/>
                  <a:pt x="1230" y="974"/>
                  <a:pt x="1235" y="969"/>
                </a:cubicBezTo>
                <a:cubicBezTo>
                  <a:pt x="1239" y="965"/>
                  <a:pt x="1241" y="960"/>
                  <a:pt x="1241" y="954"/>
                </a:cubicBezTo>
                <a:lnTo>
                  <a:pt x="1241" y="532"/>
                </a:lnTo>
                <a:lnTo>
                  <a:pt x="88" y="532"/>
                </a:lnTo>
                <a:lnTo>
                  <a:pt x="88" y="954"/>
                </a:lnTo>
                <a:cubicBezTo>
                  <a:pt x="88" y="960"/>
                  <a:pt x="90" y="965"/>
                  <a:pt x="95" y="969"/>
                </a:cubicBezTo>
                <a:cubicBezTo>
                  <a:pt x="99" y="974"/>
                  <a:pt x="104" y="976"/>
                  <a:pt x="110" y="976"/>
                </a:cubicBezTo>
                <a:lnTo>
                  <a:pt x="1219" y="976"/>
                </a:lnTo>
                <a:close/>
                <a:moveTo>
                  <a:pt x="177" y="887"/>
                </a:moveTo>
                <a:lnTo>
                  <a:pt x="177" y="798"/>
                </a:lnTo>
                <a:lnTo>
                  <a:pt x="354" y="798"/>
                </a:lnTo>
                <a:lnTo>
                  <a:pt x="354" y="887"/>
                </a:lnTo>
                <a:lnTo>
                  <a:pt x="177" y="887"/>
                </a:lnTo>
                <a:close/>
                <a:moveTo>
                  <a:pt x="443" y="887"/>
                </a:moveTo>
                <a:lnTo>
                  <a:pt x="443" y="798"/>
                </a:lnTo>
                <a:lnTo>
                  <a:pt x="709" y="798"/>
                </a:lnTo>
                <a:lnTo>
                  <a:pt x="709" y="887"/>
                </a:lnTo>
                <a:lnTo>
                  <a:pt x="443" y="887"/>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0" name="Freeform 149">
            <a:extLst>
              <a:ext uri="{FF2B5EF4-FFF2-40B4-BE49-F238E27FC236}">
                <a16:creationId xmlns:a16="http://schemas.microsoft.com/office/drawing/2014/main" id="{F2F86266-BC8E-F579-0467-4E7C43833434}"/>
              </a:ext>
            </a:extLst>
          </p:cNvPr>
          <p:cNvSpPr>
            <a:spLocks noChangeArrowheads="1"/>
          </p:cNvSpPr>
          <p:nvPr/>
        </p:nvSpPr>
        <p:spPr bwMode="auto">
          <a:xfrm>
            <a:off x="10162381" y="4518025"/>
            <a:ext cx="352425" cy="352425"/>
          </a:xfrm>
          <a:custGeom>
            <a:avLst/>
            <a:gdLst>
              <a:gd name="T0" fmla="*/ 351704 w 978"/>
              <a:gd name="T1" fmla="*/ 335110 h 977"/>
              <a:gd name="T2" fmla="*/ 347020 w 978"/>
              <a:gd name="T3" fmla="*/ 347014 h 977"/>
              <a:gd name="T4" fmla="*/ 335488 w 978"/>
              <a:gd name="T5" fmla="*/ 352064 h 977"/>
              <a:gd name="T6" fmla="*/ 299813 w 978"/>
              <a:gd name="T7" fmla="*/ 352064 h 977"/>
              <a:gd name="T8" fmla="*/ 288643 w 978"/>
              <a:gd name="T9" fmla="*/ 347736 h 977"/>
              <a:gd name="T10" fmla="*/ 283958 w 978"/>
              <a:gd name="T11" fmla="*/ 336914 h 977"/>
              <a:gd name="T12" fmla="*/ 258733 w 978"/>
              <a:gd name="T13" fmla="*/ 234830 h 977"/>
              <a:gd name="T14" fmla="*/ 201077 w 978"/>
              <a:gd name="T15" fmla="*/ 150782 h 977"/>
              <a:gd name="T16" fmla="*/ 117115 w 978"/>
              <a:gd name="T17" fmla="*/ 93066 h 977"/>
              <a:gd name="T18" fmla="*/ 15135 w 978"/>
              <a:gd name="T19" fmla="*/ 67455 h 977"/>
              <a:gd name="T20" fmla="*/ 4324 w 978"/>
              <a:gd name="T21" fmla="*/ 62766 h 977"/>
              <a:gd name="T22" fmla="*/ 0 w 978"/>
              <a:gd name="T23" fmla="*/ 51944 h 977"/>
              <a:gd name="T24" fmla="*/ 0 w 978"/>
              <a:gd name="T25" fmla="*/ 15872 h 977"/>
              <a:gd name="T26" fmla="*/ 5045 w 978"/>
              <a:gd name="T27" fmla="*/ 4689 h 977"/>
              <a:gd name="T28" fmla="*/ 15856 w 978"/>
              <a:gd name="T29" fmla="*/ 0 h 977"/>
              <a:gd name="T30" fmla="*/ 16576 w 978"/>
              <a:gd name="T31" fmla="*/ 0 h 977"/>
              <a:gd name="T32" fmla="*/ 141979 w 978"/>
              <a:gd name="T33" fmla="*/ 29940 h 977"/>
              <a:gd name="T34" fmla="*/ 248283 w 978"/>
              <a:gd name="T35" fmla="*/ 103527 h 977"/>
              <a:gd name="T36" fmla="*/ 321795 w 978"/>
              <a:gd name="T37" fmla="*/ 209940 h 977"/>
              <a:gd name="T38" fmla="*/ 351704 w 978"/>
              <a:gd name="T39" fmla="*/ 335110 h 977"/>
              <a:gd name="T40" fmla="*/ 223779 w 978"/>
              <a:gd name="T41" fmla="*/ 334750 h 977"/>
              <a:gd name="T42" fmla="*/ 219455 w 978"/>
              <a:gd name="T43" fmla="*/ 346653 h 977"/>
              <a:gd name="T44" fmla="*/ 207924 w 978"/>
              <a:gd name="T45" fmla="*/ 352064 h 977"/>
              <a:gd name="T46" fmla="*/ 174050 w 978"/>
              <a:gd name="T47" fmla="*/ 352064 h 977"/>
              <a:gd name="T48" fmla="*/ 163240 w 978"/>
              <a:gd name="T49" fmla="*/ 347736 h 977"/>
              <a:gd name="T50" fmla="*/ 158195 w 978"/>
              <a:gd name="T51" fmla="*/ 337635 h 977"/>
              <a:gd name="T52" fmla="*/ 112430 w 978"/>
              <a:gd name="T53" fmla="*/ 239519 h 977"/>
              <a:gd name="T54" fmla="*/ 14414 w 978"/>
              <a:gd name="T55" fmla="*/ 193347 h 977"/>
              <a:gd name="T56" fmla="*/ 4324 w 978"/>
              <a:gd name="T57" fmla="*/ 188657 h 977"/>
              <a:gd name="T58" fmla="*/ 0 w 978"/>
              <a:gd name="T59" fmla="*/ 177836 h 977"/>
              <a:gd name="T60" fmla="*/ 0 w 978"/>
              <a:gd name="T61" fmla="*/ 143928 h 977"/>
              <a:gd name="T62" fmla="*/ 5405 w 978"/>
              <a:gd name="T63" fmla="*/ 132385 h 977"/>
              <a:gd name="T64" fmla="*/ 15856 w 978"/>
              <a:gd name="T65" fmla="*/ 128056 h 977"/>
              <a:gd name="T66" fmla="*/ 17297 w 978"/>
              <a:gd name="T67" fmla="*/ 128056 h 977"/>
              <a:gd name="T68" fmla="*/ 93692 w 978"/>
              <a:gd name="T69" fmla="*/ 148257 h 977"/>
              <a:gd name="T70" fmla="*/ 158195 w 978"/>
              <a:gd name="T71" fmla="*/ 193707 h 977"/>
              <a:gd name="T72" fmla="*/ 203599 w 978"/>
              <a:gd name="T73" fmla="*/ 258277 h 977"/>
              <a:gd name="T74" fmla="*/ 223779 w 978"/>
              <a:gd name="T75" fmla="*/ 334750 h 977"/>
              <a:gd name="T76" fmla="*/ 81800 w 978"/>
              <a:gd name="T77" fmla="*/ 269820 h 977"/>
              <a:gd name="T78" fmla="*/ 95854 w 978"/>
              <a:gd name="T79" fmla="*/ 304088 h 977"/>
              <a:gd name="T80" fmla="*/ 81800 w 978"/>
              <a:gd name="T81" fmla="*/ 337996 h 977"/>
              <a:gd name="T82" fmla="*/ 47927 w 978"/>
              <a:gd name="T83" fmla="*/ 352064 h 977"/>
              <a:gd name="T84" fmla="*/ 14054 w 978"/>
              <a:gd name="T85" fmla="*/ 337996 h 977"/>
              <a:gd name="T86" fmla="*/ 0 w 978"/>
              <a:gd name="T87" fmla="*/ 304088 h 977"/>
              <a:gd name="T88" fmla="*/ 14054 w 978"/>
              <a:gd name="T89" fmla="*/ 269820 h 977"/>
              <a:gd name="T90" fmla="*/ 47927 w 978"/>
              <a:gd name="T91" fmla="*/ 256112 h 977"/>
              <a:gd name="T92" fmla="*/ 81800 w 978"/>
              <a:gd name="T93" fmla="*/ 269820 h 97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978" h="977">
                <a:moveTo>
                  <a:pt x="976" y="929"/>
                </a:moveTo>
                <a:cubicBezTo>
                  <a:pt x="977" y="942"/>
                  <a:pt x="972" y="953"/>
                  <a:pt x="963" y="962"/>
                </a:cubicBezTo>
                <a:cubicBezTo>
                  <a:pt x="955" y="971"/>
                  <a:pt x="944" y="976"/>
                  <a:pt x="931" y="976"/>
                </a:cubicBezTo>
                <a:lnTo>
                  <a:pt x="832" y="976"/>
                </a:lnTo>
                <a:cubicBezTo>
                  <a:pt x="820" y="976"/>
                  <a:pt x="810" y="972"/>
                  <a:pt x="801" y="964"/>
                </a:cubicBezTo>
                <a:cubicBezTo>
                  <a:pt x="793" y="956"/>
                  <a:pt x="788" y="946"/>
                  <a:pt x="788" y="934"/>
                </a:cubicBezTo>
                <a:cubicBezTo>
                  <a:pt x="782" y="835"/>
                  <a:pt x="759" y="740"/>
                  <a:pt x="718" y="651"/>
                </a:cubicBezTo>
                <a:cubicBezTo>
                  <a:pt x="677" y="561"/>
                  <a:pt x="623" y="484"/>
                  <a:pt x="558" y="418"/>
                </a:cubicBezTo>
                <a:cubicBezTo>
                  <a:pt x="492" y="352"/>
                  <a:pt x="414" y="299"/>
                  <a:pt x="325" y="258"/>
                </a:cubicBezTo>
                <a:cubicBezTo>
                  <a:pt x="235" y="217"/>
                  <a:pt x="141" y="193"/>
                  <a:pt x="42" y="187"/>
                </a:cubicBezTo>
                <a:cubicBezTo>
                  <a:pt x="30" y="187"/>
                  <a:pt x="20" y="182"/>
                  <a:pt x="12" y="174"/>
                </a:cubicBezTo>
                <a:cubicBezTo>
                  <a:pt x="4" y="165"/>
                  <a:pt x="0" y="155"/>
                  <a:pt x="0" y="144"/>
                </a:cubicBezTo>
                <a:lnTo>
                  <a:pt x="0" y="44"/>
                </a:lnTo>
                <a:cubicBezTo>
                  <a:pt x="0" y="32"/>
                  <a:pt x="5" y="21"/>
                  <a:pt x="14" y="13"/>
                </a:cubicBezTo>
                <a:cubicBezTo>
                  <a:pt x="22" y="4"/>
                  <a:pt x="32" y="0"/>
                  <a:pt x="44" y="0"/>
                </a:cubicBezTo>
                <a:lnTo>
                  <a:pt x="46" y="0"/>
                </a:lnTo>
                <a:cubicBezTo>
                  <a:pt x="168" y="6"/>
                  <a:pt x="283" y="34"/>
                  <a:pt x="394" y="83"/>
                </a:cubicBezTo>
                <a:cubicBezTo>
                  <a:pt x="505" y="133"/>
                  <a:pt x="603" y="201"/>
                  <a:pt x="689" y="287"/>
                </a:cubicBezTo>
                <a:cubicBezTo>
                  <a:pt x="775" y="373"/>
                  <a:pt x="843" y="471"/>
                  <a:pt x="893" y="582"/>
                </a:cubicBezTo>
                <a:cubicBezTo>
                  <a:pt x="942" y="692"/>
                  <a:pt x="970" y="808"/>
                  <a:pt x="976" y="929"/>
                </a:cubicBezTo>
                <a:close/>
                <a:moveTo>
                  <a:pt x="621" y="928"/>
                </a:moveTo>
                <a:cubicBezTo>
                  <a:pt x="622" y="941"/>
                  <a:pt x="618" y="952"/>
                  <a:pt x="609" y="961"/>
                </a:cubicBezTo>
                <a:cubicBezTo>
                  <a:pt x="601" y="971"/>
                  <a:pt x="590" y="976"/>
                  <a:pt x="577" y="976"/>
                </a:cubicBezTo>
                <a:lnTo>
                  <a:pt x="483" y="976"/>
                </a:lnTo>
                <a:cubicBezTo>
                  <a:pt x="472" y="976"/>
                  <a:pt x="462" y="972"/>
                  <a:pt x="453" y="964"/>
                </a:cubicBezTo>
                <a:cubicBezTo>
                  <a:pt x="445" y="957"/>
                  <a:pt x="440" y="947"/>
                  <a:pt x="439" y="936"/>
                </a:cubicBezTo>
                <a:cubicBezTo>
                  <a:pt x="429" y="830"/>
                  <a:pt x="387" y="739"/>
                  <a:pt x="312" y="664"/>
                </a:cubicBezTo>
                <a:cubicBezTo>
                  <a:pt x="236" y="589"/>
                  <a:pt x="146" y="547"/>
                  <a:pt x="40" y="536"/>
                </a:cubicBezTo>
                <a:cubicBezTo>
                  <a:pt x="29" y="536"/>
                  <a:pt x="19" y="531"/>
                  <a:pt x="12" y="523"/>
                </a:cubicBezTo>
                <a:cubicBezTo>
                  <a:pt x="4" y="514"/>
                  <a:pt x="0" y="504"/>
                  <a:pt x="0" y="493"/>
                </a:cubicBezTo>
                <a:lnTo>
                  <a:pt x="0" y="399"/>
                </a:lnTo>
                <a:cubicBezTo>
                  <a:pt x="0" y="386"/>
                  <a:pt x="5" y="375"/>
                  <a:pt x="15" y="367"/>
                </a:cubicBezTo>
                <a:cubicBezTo>
                  <a:pt x="22" y="359"/>
                  <a:pt x="32" y="355"/>
                  <a:pt x="44" y="355"/>
                </a:cubicBezTo>
                <a:lnTo>
                  <a:pt x="48" y="355"/>
                </a:lnTo>
                <a:cubicBezTo>
                  <a:pt x="122" y="361"/>
                  <a:pt x="193" y="380"/>
                  <a:pt x="260" y="411"/>
                </a:cubicBezTo>
                <a:cubicBezTo>
                  <a:pt x="327" y="442"/>
                  <a:pt x="387" y="484"/>
                  <a:pt x="439" y="537"/>
                </a:cubicBezTo>
                <a:cubicBezTo>
                  <a:pt x="492" y="589"/>
                  <a:pt x="534" y="649"/>
                  <a:pt x="565" y="716"/>
                </a:cubicBezTo>
                <a:cubicBezTo>
                  <a:pt x="596" y="783"/>
                  <a:pt x="615" y="854"/>
                  <a:pt x="621" y="928"/>
                </a:cubicBezTo>
                <a:close/>
                <a:moveTo>
                  <a:pt x="227" y="748"/>
                </a:moveTo>
                <a:cubicBezTo>
                  <a:pt x="253" y="774"/>
                  <a:pt x="266" y="806"/>
                  <a:pt x="266" y="843"/>
                </a:cubicBezTo>
                <a:cubicBezTo>
                  <a:pt x="266" y="880"/>
                  <a:pt x="253" y="911"/>
                  <a:pt x="227" y="937"/>
                </a:cubicBezTo>
                <a:cubicBezTo>
                  <a:pt x="201" y="963"/>
                  <a:pt x="170" y="976"/>
                  <a:pt x="133" y="976"/>
                </a:cubicBezTo>
                <a:cubicBezTo>
                  <a:pt x="96" y="976"/>
                  <a:pt x="65" y="963"/>
                  <a:pt x="39" y="937"/>
                </a:cubicBezTo>
                <a:cubicBezTo>
                  <a:pt x="13" y="911"/>
                  <a:pt x="0" y="880"/>
                  <a:pt x="0" y="843"/>
                </a:cubicBezTo>
                <a:cubicBezTo>
                  <a:pt x="0" y="806"/>
                  <a:pt x="13" y="773"/>
                  <a:pt x="39" y="748"/>
                </a:cubicBezTo>
                <a:cubicBezTo>
                  <a:pt x="65" y="722"/>
                  <a:pt x="96" y="710"/>
                  <a:pt x="133" y="710"/>
                </a:cubicBezTo>
                <a:cubicBezTo>
                  <a:pt x="170" y="710"/>
                  <a:pt x="201" y="723"/>
                  <a:pt x="227" y="74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1" name="Freeform 150">
            <a:extLst>
              <a:ext uri="{FF2B5EF4-FFF2-40B4-BE49-F238E27FC236}">
                <a16:creationId xmlns:a16="http://schemas.microsoft.com/office/drawing/2014/main" id="{B8BFC599-8A2B-3826-6A00-3ECE75258EF7}"/>
              </a:ext>
            </a:extLst>
          </p:cNvPr>
          <p:cNvSpPr>
            <a:spLocks noChangeArrowheads="1"/>
          </p:cNvSpPr>
          <p:nvPr/>
        </p:nvSpPr>
        <p:spPr bwMode="auto">
          <a:xfrm>
            <a:off x="10795794" y="4551362"/>
            <a:ext cx="384175" cy="319088"/>
          </a:xfrm>
          <a:custGeom>
            <a:avLst/>
            <a:gdLst>
              <a:gd name="T0" fmla="*/ 383814 w 1065"/>
              <a:gd name="T1" fmla="*/ 199071 h 888"/>
              <a:gd name="T2" fmla="*/ 383814 w 1065"/>
              <a:gd name="T3" fmla="*/ 278843 h 888"/>
              <a:gd name="T4" fmla="*/ 372271 w 1065"/>
              <a:gd name="T5" fmla="*/ 306871 h 888"/>
              <a:gd name="T6" fmla="*/ 344134 w 1065"/>
              <a:gd name="T7" fmla="*/ 318729 h 888"/>
              <a:gd name="T8" fmla="*/ 40041 w 1065"/>
              <a:gd name="T9" fmla="*/ 318729 h 888"/>
              <a:gd name="T10" fmla="*/ 11904 w 1065"/>
              <a:gd name="T11" fmla="*/ 306871 h 888"/>
              <a:gd name="T12" fmla="*/ 0 w 1065"/>
              <a:gd name="T13" fmla="*/ 278843 h 888"/>
              <a:gd name="T14" fmla="*/ 0 w 1065"/>
              <a:gd name="T15" fmla="*/ 199071 h 888"/>
              <a:gd name="T16" fmla="*/ 3968 w 1065"/>
              <a:gd name="T17" fmla="*/ 180385 h 888"/>
              <a:gd name="T18" fmla="*/ 53388 w 1065"/>
              <a:gd name="T19" fmla="*/ 29465 h 888"/>
              <a:gd name="T20" fmla="*/ 68899 w 1065"/>
              <a:gd name="T21" fmla="*/ 8265 h 888"/>
              <a:gd name="T22" fmla="*/ 94150 w 1065"/>
              <a:gd name="T23" fmla="*/ 0 h 888"/>
              <a:gd name="T24" fmla="*/ 289664 w 1065"/>
              <a:gd name="T25" fmla="*/ 0 h 888"/>
              <a:gd name="T26" fmla="*/ 314915 w 1065"/>
              <a:gd name="T27" fmla="*/ 8265 h 888"/>
              <a:gd name="T28" fmla="*/ 330787 w 1065"/>
              <a:gd name="T29" fmla="*/ 29465 h 888"/>
              <a:gd name="T30" fmla="*/ 379846 w 1065"/>
              <a:gd name="T31" fmla="*/ 180385 h 888"/>
              <a:gd name="T32" fmla="*/ 383814 w 1065"/>
              <a:gd name="T33" fmla="*/ 199071 h 888"/>
              <a:gd name="T34" fmla="*/ 352070 w 1065"/>
              <a:gd name="T35" fmla="*/ 278843 h 888"/>
              <a:gd name="T36" fmla="*/ 352070 w 1065"/>
              <a:gd name="T37" fmla="*/ 199071 h 888"/>
              <a:gd name="T38" fmla="*/ 349545 w 1065"/>
              <a:gd name="T39" fmla="*/ 193681 h 888"/>
              <a:gd name="T40" fmla="*/ 343773 w 1065"/>
              <a:gd name="T41" fmla="*/ 191165 h 888"/>
              <a:gd name="T42" fmla="*/ 40041 w 1065"/>
              <a:gd name="T43" fmla="*/ 191165 h 888"/>
              <a:gd name="T44" fmla="*/ 34269 w 1065"/>
              <a:gd name="T45" fmla="*/ 193681 h 888"/>
              <a:gd name="T46" fmla="*/ 32105 w 1065"/>
              <a:gd name="T47" fmla="*/ 199071 h 888"/>
              <a:gd name="T48" fmla="*/ 32105 w 1065"/>
              <a:gd name="T49" fmla="*/ 278843 h 888"/>
              <a:gd name="T50" fmla="*/ 34269 w 1065"/>
              <a:gd name="T51" fmla="*/ 284233 h 888"/>
              <a:gd name="T52" fmla="*/ 40041 w 1065"/>
              <a:gd name="T53" fmla="*/ 286748 h 888"/>
              <a:gd name="T54" fmla="*/ 344134 w 1065"/>
              <a:gd name="T55" fmla="*/ 286748 h 888"/>
              <a:gd name="T56" fmla="*/ 349545 w 1065"/>
              <a:gd name="T57" fmla="*/ 284233 h 888"/>
              <a:gd name="T58" fmla="*/ 352070 w 1065"/>
              <a:gd name="T59" fmla="*/ 278843 h 888"/>
              <a:gd name="T60" fmla="*/ 44370 w 1065"/>
              <a:gd name="T61" fmla="*/ 159185 h 888"/>
              <a:gd name="T62" fmla="*/ 339445 w 1065"/>
              <a:gd name="T63" fmla="*/ 159185 h 888"/>
              <a:gd name="T64" fmla="*/ 300125 w 1065"/>
              <a:gd name="T65" fmla="*/ 39167 h 888"/>
              <a:gd name="T66" fmla="*/ 296157 w 1065"/>
              <a:gd name="T67" fmla="*/ 33777 h 888"/>
              <a:gd name="T68" fmla="*/ 289664 w 1065"/>
              <a:gd name="T69" fmla="*/ 31981 h 888"/>
              <a:gd name="T70" fmla="*/ 94150 w 1065"/>
              <a:gd name="T71" fmla="*/ 31981 h 888"/>
              <a:gd name="T72" fmla="*/ 87657 w 1065"/>
              <a:gd name="T73" fmla="*/ 33777 h 888"/>
              <a:gd name="T74" fmla="*/ 83689 w 1065"/>
              <a:gd name="T75" fmla="*/ 39167 h 888"/>
              <a:gd name="T76" fmla="*/ 44370 w 1065"/>
              <a:gd name="T77" fmla="*/ 159185 h 888"/>
              <a:gd name="T78" fmla="*/ 253952 w 1065"/>
              <a:gd name="T79" fmla="*/ 224943 h 888"/>
              <a:gd name="T80" fmla="*/ 260085 w 1065"/>
              <a:gd name="T81" fmla="*/ 238957 h 888"/>
              <a:gd name="T82" fmla="*/ 253952 w 1065"/>
              <a:gd name="T83" fmla="*/ 252971 h 888"/>
              <a:gd name="T84" fmla="*/ 239884 w 1065"/>
              <a:gd name="T85" fmla="*/ 258720 h 888"/>
              <a:gd name="T86" fmla="*/ 225816 w 1065"/>
              <a:gd name="T87" fmla="*/ 252971 h 888"/>
              <a:gd name="T88" fmla="*/ 220044 w 1065"/>
              <a:gd name="T89" fmla="*/ 238957 h 888"/>
              <a:gd name="T90" fmla="*/ 225816 w 1065"/>
              <a:gd name="T91" fmla="*/ 224943 h 888"/>
              <a:gd name="T92" fmla="*/ 239884 w 1065"/>
              <a:gd name="T93" fmla="*/ 219193 h 888"/>
              <a:gd name="T94" fmla="*/ 253952 w 1065"/>
              <a:gd name="T95" fmla="*/ 224943 h 888"/>
              <a:gd name="T96" fmla="*/ 318162 w 1065"/>
              <a:gd name="T97" fmla="*/ 224943 h 888"/>
              <a:gd name="T98" fmla="*/ 323933 w 1065"/>
              <a:gd name="T99" fmla="*/ 238957 h 888"/>
              <a:gd name="T100" fmla="*/ 318162 w 1065"/>
              <a:gd name="T101" fmla="*/ 252971 h 888"/>
              <a:gd name="T102" fmla="*/ 304093 w 1065"/>
              <a:gd name="T103" fmla="*/ 258720 h 888"/>
              <a:gd name="T104" fmla="*/ 289664 w 1065"/>
              <a:gd name="T105" fmla="*/ 252971 h 888"/>
              <a:gd name="T106" fmla="*/ 283893 w 1065"/>
              <a:gd name="T107" fmla="*/ 238957 h 888"/>
              <a:gd name="T108" fmla="*/ 289664 w 1065"/>
              <a:gd name="T109" fmla="*/ 224943 h 888"/>
              <a:gd name="T110" fmla="*/ 304093 w 1065"/>
              <a:gd name="T111" fmla="*/ 219193 h 888"/>
              <a:gd name="T112" fmla="*/ 318162 w 1065"/>
              <a:gd name="T113" fmla="*/ 224943 h 88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65" h="888">
                <a:moveTo>
                  <a:pt x="1064" y="554"/>
                </a:moveTo>
                <a:lnTo>
                  <a:pt x="1064" y="776"/>
                </a:lnTo>
                <a:cubicBezTo>
                  <a:pt x="1064" y="806"/>
                  <a:pt x="1054" y="832"/>
                  <a:pt x="1032" y="854"/>
                </a:cubicBezTo>
                <a:cubicBezTo>
                  <a:pt x="1010" y="876"/>
                  <a:pt x="984" y="887"/>
                  <a:pt x="954" y="887"/>
                </a:cubicBezTo>
                <a:lnTo>
                  <a:pt x="111" y="887"/>
                </a:lnTo>
                <a:cubicBezTo>
                  <a:pt x="80" y="887"/>
                  <a:pt x="54" y="876"/>
                  <a:pt x="33" y="854"/>
                </a:cubicBezTo>
                <a:cubicBezTo>
                  <a:pt x="11" y="832"/>
                  <a:pt x="0" y="806"/>
                  <a:pt x="0" y="776"/>
                </a:cubicBezTo>
                <a:lnTo>
                  <a:pt x="0" y="554"/>
                </a:lnTo>
                <a:cubicBezTo>
                  <a:pt x="0" y="543"/>
                  <a:pt x="4" y="525"/>
                  <a:pt x="11" y="502"/>
                </a:cubicBezTo>
                <a:lnTo>
                  <a:pt x="148" y="82"/>
                </a:lnTo>
                <a:cubicBezTo>
                  <a:pt x="155" y="58"/>
                  <a:pt x="170" y="38"/>
                  <a:pt x="191" y="23"/>
                </a:cubicBezTo>
                <a:cubicBezTo>
                  <a:pt x="213" y="7"/>
                  <a:pt x="236" y="0"/>
                  <a:pt x="261" y="0"/>
                </a:cubicBezTo>
                <a:lnTo>
                  <a:pt x="803" y="0"/>
                </a:lnTo>
                <a:cubicBezTo>
                  <a:pt x="829" y="0"/>
                  <a:pt x="852" y="7"/>
                  <a:pt x="873" y="23"/>
                </a:cubicBezTo>
                <a:cubicBezTo>
                  <a:pt x="894" y="38"/>
                  <a:pt x="909" y="58"/>
                  <a:pt x="917" y="82"/>
                </a:cubicBezTo>
                <a:lnTo>
                  <a:pt x="1053" y="502"/>
                </a:lnTo>
                <a:cubicBezTo>
                  <a:pt x="1061" y="525"/>
                  <a:pt x="1064" y="543"/>
                  <a:pt x="1064" y="554"/>
                </a:cubicBezTo>
                <a:close/>
                <a:moveTo>
                  <a:pt x="976" y="776"/>
                </a:moveTo>
                <a:lnTo>
                  <a:pt x="976" y="554"/>
                </a:lnTo>
                <a:cubicBezTo>
                  <a:pt x="976" y="548"/>
                  <a:pt x="973" y="543"/>
                  <a:pt x="969" y="539"/>
                </a:cubicBezTo>
                <a:cubicBezTo>
                  <a:pt x="965" y="534"/>
                  <a:pt x="960" y="532"/>
                  <a:pt x="953" y="532"/>
                </a:cubicBezTo>
                <a:lnTo>
                  <a:pt x="111" y="532"/>
                </a:lnTo>
                <a:cubicBezTo>
                  <a:pt x="105" y="532"/>
                  <a:pt x="100" y="534"/>
                  <a:pt x="95" y="539"/>
                </a:cubicBezTo>
                <a:cubicBezTo>
                  <a:pt x="91" y="543"/>
                  <a:pt x="89" y="548"/>
                  <a:pt x="89" y="554"/>
                </a:cubicBezTo>
                <a:lnTo>
                  <a:pt x="89" y="776"/>
                </a:lnTo>
                <a:cubicBezTo>
                  <a:pt x="89" y="782"/>
                  <a:pt x="91" y="787"/>
                  <a:pt x="95" y="791"/>
                </a:cubicBezTo>
                <a:cubicBezTo>
                  <a:pt x="100" y="796"/>
                  <a:pt x="105" y="798"/>
                  <a:pt x="111" y="798"/>
                </a:cubicBezTo>
                <a:lnTo>
                  <a:pt x="954" y="798"/>
                </a:lnTo>
                <a:cubicBezTo>
                  <a:pt x="960" y="798"/>
                  <a:pt x="965" y="796"/>
                  <a:pt x="969" y="791"/>
                </a:cubicBezTo>
                <a:cubicBezTo>
                  <a:pt x="974" y="787"/>
                  <a:pt x="976" y="782"/>
                  <a:pt x="976" y="776"/>
                </a:cubicBezTo>
                <a:close/>
                <a:moveTo>
                  <a:pt x="123" y="443"/>
                </a:moveTo>
                <a:lnTo>
                  <a:pt x="941" y="443"/>
                </a:lnTo>
                <a:lnTo>
                  <a:pt x="832" y="109"/>
                </a:lnTo>
                <a:cubicBezTo>
                  <a:pt x="830" y="103"/>
                  <a:pt x="827" y="98"/>
                  <a:pt x="821" y="94"/>
                </a:cubicBezTo>
                <a:cubicBezTo>
                  <a:pt x="816" y="90"/>
                  <a:pt x="810" y="89"/>
                  <a:pt x="803" y="89"/>
                </a:cubicBezTo>
                <a:lnTo>
                  <a:pt x="261" y="89"/>
                </a:lnTo>
                <a:cubicBezTo>
                  <a:pt x="255" y="89"/>
                  <a:pt x="249" y="90"/>
                  <a:pt x="243" y="94"/>
                </a:cubicBezTo>
                <a:cubicBezTo>
                  <a:pt x="238" y="98"/>
                  <a:pt x="234" y="103"/>
                  <a:pt x="232" y="109"/>
                </a:cubicBezTo>
                <a:lnTo>
                  <a:pt x="123" y="443"/>
                </a:lnTo>
                <a:close/>
                <a:moveTo>
                  <a:pt x="704" y="626"/>
                </a:moveTo>
                <a:cubicBezTo>
                  <a:pt x="715" y="637"/>
                  <a:pt x="721" y="650"/>
                  <a:pt x="721" y="665"/>
                </a:cubicBezTo>
                <a:cubicBezTo>
                  <a:pt x="721" y="680"/>
                  <a:pt x="714" y="693"/>
                  <a:pt x="704" y="704"/>
                </a:cubicBezTo>
                <a:cubicBezTo>
                  <a:pt x="693" y="715"/>
                  <a:pt x="680" y="720"/>
                  <a:pt x="665" y="720"/>
                </a:cubicBezTo>
                <a:cubicBezTo>
                  <a:pt x="650" y="720"/>
                  <a:pt x="637" y="715"/>
                  <a:pt x="626" y="704"/>
                </a:cubicBezTo>
                <a:cubicBezTo>
                  <a:pt x="615" y="693"/>
                  <a:pt x="610" y="680"/>
                  <a:pt x="610" y="665"/>
                </a:cubicBezTo>
                <a:cubicBezTo>
                  <a:pt x="610" y="650"/>
                  <a:pt x="615" y="637"/>
                  <a:pt x="626" y="626"/>
                </a:cubicBezTo>
                <a:cubicBezTo>
                  <a:pt x="637" y="615"/>
                  <a:pt x="650" y="610"/>
                  <a:pt x="665" y="610"/>
                </a:cubicBezTo>
                <a:cubicBezTo>
                  <a:pt x="681" y="610"/>
                  <a:pt x="694" y="615"/>
                  <a:pt x="704" y="626"/>
                </a:cubicBezTo>
                <a:close/>
                <a:moveTo>
                  <a:pt x="882" y="626"/>
                </a:moveTo>
                <a:cubicBezTo>
                  <a:pt x="893" y="637"/>
                  <a:pt x="898" y="650"/>
                  <a:pt x="898" y="665"/>
                </a:cubicBezTo>
                <a:cubicBezTo>
                  <a:pt x="898" y="680"/>
                  <a:pt x="893" y="693"/>
                  <a:pt x="882" y="704"/>
                </a:cubicBezTo>
                <a:cubicBezTo>
                  <a:pt x="871" y="715"/>
                  <a:pt x="858" y="720"/>
                  <a:pt x="843" y="720"/>
                </a:cubicBezTo>
                <a:cubicBezTo>
                  <a:pt x="827" y="720"/>
                  <a:pt x="813" y="715"/>
                  <a:pt x="803" y="704"/>
                </a:cubicBezTo>
                <a:cubicBezTo>
                  <a:pt x="792" y="693"/>
                  <a:pt x="787" y="680"/>
                  <a:pt x="787" y="665"/>
                </a:cubicBezTo>
                <a:cubicBezTo>
                  <a:pt x="787" y="650"/>
                  <a:pt x="793" y="637"/>
                  <a:pt x="803" y="626"/>
                </a:cubicBezTo>
                <a:cubicBezTo>
                  <a:pt x="814" y="615"/>
                  <a:pt x="827" y="610"/>
                  <a:pt x="843" y="610"/>
                </a:cubicBezTo>
                <a:cubicBezTo>
                  <a:pt x="858" y="610"/>
                  <a:pt x="871" y="615"/>
                  <a:pt x="882" y="62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2" name="Freeform 151">
            <a:extLst>
              <a:ext uri="{FF2B5EF4-FFF2-40B4-BE49-F238E27FC236}">
                <a16:creationId xmlns:a16="http://schemas.microsoft.com/office/drawing/2014/main" id="{CE936903-B2D4-F569-7C1A-FC1B561551F8}"/>
              </a:ext>
            </a:extLst>
          </p:cNvPr>
          <p:cNvSpPr>
            <a:spLocks noChangeArrowheads="1"/>
          </p:cNvSpPr>
          <p:nvPr/>
        </p:nvSpPr>
        <p:spPr bwMode="auto">
          <a:xfrm>
            <a:off x="11459369" y="4518025"/>
            <a:ext cx="447675" cy="384175"/>
          </a:xfrm>
          <a:custGeom>
            <a:avLst/>
            <a:gdLst>
              <a:gd name="T0" fmla="*/ 437951 w 1243"/>
              <a:gd name="T1" fmla="*/ 136923 h 1069"/>
              <a:gd name="T2" fmla="*/ 447315 w 1243"/>
              <a:gd name="T3" fmla="*/ 159564 h 1069"/>
              <a:gd name="T4" fmla="*/ 437951 w 1243"/>
              <a:gd name="T5" fmla="*/ 181845 h 1069"/>
              <a:gd name="T6" fmla="*/ 415261 w 1243"/>
              <a:gd name="T7" fmla="*/ 191189 h 1069"/>
              <a:gd name="T8" fmla="*/ 415261 w 1243"/>
              <a:gd name="T9" fmla="*/ 286784 h 1069"/>
              <a:gd name="T10" fmla="*/ 405897 w 1243"/>
              <a:gd name="T11" fmla="*/ 309424 h 1069"/>
              <a:gd name="T12" fmla="*/ 383567 w 1243"/>
              <a:gd name="T13" fmla="*/ 318768 h 1069"/>
              <a:gd name="T14" fmla="*/ 180799 w 1243"/>
              <a:gd name="T15" fmla="*/ 224252 h 1069"/>
              <a:gd name="T16" fmla="*/ 158109 w 1243"/>
              <a:gd name="T17" fmla="*/ 240783 h 1069"/>
              <a:gd name="T18" fmla="*/ 150546 w 1243"/>
              <a:gd name="T19" fmla="*/ 265580 h 1069"/>
              <a:gd name="T20" fmla="*/ 160270 w 1243"/>
              <a:gd name="T21" fmla="*/ 288580 h 1069"/>
              <a:gd name="T22" fmla="*/ 154507 w 1243"/>
              <a:gd name="T23" fmla="*/ 305112 h 1069"/>
              <a:gd name="T24" fmla="*/ 156308 w 1243"/>
              <a:gd name="T25" fmla="*/ 319487 h 1069"/>
              <a:gd name="T26" fmla="*/ 164592 w 1243"/>
              <a:gd name="T27" fmla="*/ 333143 h 1069"/>
              <a:gd name="T28" fmla="*/ 176477 w 1243"/>
              <a:gd name="T29" fmla="*/ 345722 h 1069"/>
              <a:gd name="T30" fmla="*/ 191964 w 1243"/>
              <a:gd name="T31" fmla="*/ 358300 h 1069"/>
              <a:gd name="T32" fmla="*/ 163871 w 1243"/>
              <a:gd name="T33" fmla="*/ 378784 h 1069"/>
              <a:gd name="T34" fmla="*/ 122093 w 1243"/>
              <a:gd name="T35" fmla="*/ 381659 h 1069"/>
              <a:gd name="T36" fmla="*/ 88959 w 1243"/>
              <a:gd name="T37" fmla="*/ 368003 h 1069"/>
              <a:gd name="T38" fmla="*/ 81756 w 1243"/>
              <a:gd name="T39" fmla="*/ 346081 h 1069"/>
              <a:gd name="T40" fmla="*/ 73472 w 1243"/>
              <a:gd name="T41" fmla="*/ 322721 h 1069"/>
              <a:gd name="T42" fmla="*/ 68070 w 1243"/>
              <a:gd name="T43" fmla="*/ 300440 h 1069"/>
              <a:gd name="T44" fmla="*/ 64108 w 1243"/>
              <a:gd name="T45" fmla="*/ 275283 h 1069"/>
              <a:gd name="T46" fmla="*/ 65188 w 1243"/>
              <a:gd name="T47" fmla="*/ 250846 h 1069"/>
              <a:gd name="T48" fmla="*/ 70591 w 1243"/>
              <a:gd name="T49" fmla="*/ 223174 h 1069"/>
              <a:gd name="T50" fmla="*/ 39977 w 1243"/>
              <a:gd name="T51" fmla="*/ 223174 h 1069"/>
              <a:gd name="T52" fmla="*/ 11885 w 1243"/>
              <a:gd name="T53" fmla="*/ 211314 h 1069"/>
              <a:gd name="T54" fmla="*/ 0 w 1243"/>
              <a:gd name="T55" fmla="*/ 183283 h 1069"/>
              <a:gd name="T56" fmla="*/ 0 w 1243"/>
              <a:gd name="T57" fmla="*/ 135485 h 1069"/>
              <a:gd name="T58" fmla="*/ 11885 w 1243"/>
              <a:gd name="T59" fmla="*/ 107454 h 1069"/>
              <a:gd name="T60" fmla="*/ 39977 w 1243"/>
              <a:gd name="T61" fmla="*/ 95595 h 1069"/>
              <a:gd name="T62" fmla="*/ 159910 w 1243"/>
              <a:gd name="T63" fmla="*/ 95595 h 1069"/>
              <a:gd name="T64" fmla="*/ 383567 w 1243"/>
              <a:gd name="T65" fmla="*/ 0 h 1069"/>
              <a:gd name="T66" fmla="*/ 405897 w 1243"/>
              <a:gd name="T67" fmla="*/ 9344 h 1069"/>
              <a:gd name="T68" fmla="*/ 415261 w 1243"/>
              <a:gd name="T69" fmla="*/ 31985 h 1069"/>
              <a:gd name="T70" fmla="*/ 415261 w 1243"/>
              <a:gd name="T71" fmla="*/ 127579 h 1069"/>
              <a:gd name="T72" fmla="*/ 437951 w 1243"/>
              <a:gd name="T73" fmla="*/ 136923 h 1069"/>
              <a:gd name="T74" fmla="*/ 383567 w 1243"/>
              <a:gd name="T75" fmla="*/ 277799 h 1069"/>
              <a:gd name="T76" fmla="*/ 383567 w 1243"/>
              <a:gd name="T77" fmla="*/ 40250 h 1069"/>
              <a:gd name="T78" fmla="*/ 191964 w 1243"/>
              <a:gd name="T79" fmla="*/ 125782 h 1069"/>
              <a:gd name="T80" fmla="*/ 191964 w 1243"/>
              <a:gd name="T81" fmla="*/ 192986 h 1069"/>
              <a:gd name="T82" fmla="*/ 383567 w 1243"/>
              <a:gd name="T83" fmla="*/ 277799 h 106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43" h="1069">
                <a:moveTo>
                  <a:pt x="1216" y="381"/>
                </a:moveTo>
                <a:cubicBezTo>
                  <a:pt x="1233" y="398"/>
                  <a:pt x="1242" y="419"/>
                  <a:pt x="1242" y="444"/>
                </a:cubicBezTo>
                <a:cubicBezTo>
                  <a:pt x="1242" y="468"/>
                  <a:pt x="1233" y="488"/>
                  <a:pt x="1216" y="506"/>
                </a:cubicBezTo>
                <a:cubicBezTo>
                  <a:pt x="1198" y="523"/>
                  <a:pt x="1178" y="532"/>
                  <a:pt x="1153" y="532"/>
                </a:cubicBezTo>
                <a:lnTo>
                  <a:pt x="1153" y="798"/>
                </a:lnTo>
                <a:cubicBezTo>
                  <a:pt x="1153" y="822"/>
                  <a:pt x="1145" y="843"/>
                  <a:pt x="1127" y="861"/>
                </a:cubicBezTo>
                <a:cubicBezTo>
                  <a:pt x="1110" y="878"/>
                  <a:pt x="1089" y="887"/>
                  <a:pt x="1065" y="887"/>
                </a:cubicBezTo>
                <a:cubicBezTo>
                  <a:pt x="872" y="727"/>
                  <a:pt x="685" y="639"/>
                  <a:pt x="502" y="624"/>
                </a:cubicBezTo>
                <a:cubicBezTo>
                  <a:pt x="475" y="633"/>
                  <a:pt x="454" y="648"/>
                  <a:pt x="439" y="670"/>
                </a:cubicBezTo>
                <a:cubicBezTo>
                  <a:pt x="424" y="691"/>
                  <a:pt x="417" y="714"/>
                  <a:pt x="418" y="739"/>
                </a:cubicBezTo>
                <a:cubicBezTo>
                  <a:pt x="419" y="764"/>
                  <a:pt x="428" y="785"/>
                  <a:pt x="445" y="803"/>
                </a:cubicBezTo>
                <a:cubicBezTo>
                  <a:pt x="436" y="818"/>
                  <a:pt x="431" y="834"/>
                  <a:pt x="429" y="849"/>
                </a:cubicBezTo>
                <a:cubicBezTo>
                  <a:pt x="428" y="864"/>
                  <a:pt x="429" y="877"/>
                  <a:pt x="434" y="889"/>
                </a:cubicBezTo>
                <a:cubicBezTo>
                  <a:pt x="438" y="901"/>
                  <a:pt x="445" y="913"/>
                  <a:pt x="457" y="927"/>
                </a:cubicBezTo>
                <a:cubicBezTo>
                  <a:pt x="468" y="941"/>
                  <a:pt x="479" y="952"/>
                  <a:pt x="490" y="962"/>
                </a:cubicBezTo>
                <a:cubicBezTo>
                  <a:pt x="501" y="971"/>
                  <a:pt x="515" y="983"/>
                  <a:pt x="533" y="997"/>
                </a:cubicBezTo>
                <a:cubicBezTo>
                  <a:pt x="519" y="1023"/>
                  <a:pt x="493" y="1043"/>
                  <a:pt x="455" y="1054"/>
                </a:cubicBezTo>
                <a:cubicBezTo>
                  <a:pt x="417" y="1066"/>
                  <a:pt x="378" y="1068"/>
                  <a:pt x="339" y="1062"/>
                </a:cubicBezTo>
                <a:cubicBezTo>
                  <a:pt x="299" y="1056"/>
                  <a:pt x="268" y="1043"/>
                  <a:pt x="247" y="1024"/>
                </a:cubicBezTo>
                <a:cubicBezTo>
                  <a:pt x="244" y="1013"/>
                  <a:pt x="237" y="993"/>
                  <a:pt x="227" y="963"/>
                </a:cubicBezTo>
                <a:cubicBezTo>
                  <a:pt x="216" y="933"/>
                  <a:pt x="209" y="911"/>
                  <a:pt x="204" y="898"/>
                </a:cubicBezTo>
                <a:cubicBezTo>
                  <a:pt x="200" y="884"/>
                  <a:pt x="195" y="863"/>
                  <a:pt x="189" y="836"/>
                </a:cubicBezTo>
                <a:cubicBezTo>
                  <a:pt x="182" y="809"/>
                  <a:pt x="179" y="785"/>
                  <a:pt x="178" y="766"/>
                </a:cubicBezTo>
                <a:cubicBezTo>
                  <a:pt x="177" y="746"/>
                  <a:pt x="178" y="724"/>
                  <a:pt x="181" y="698"/>
                </a:cubicBezTo>
                <a:cubicBezTo>
                  <a:pt x="183" y="672"/>
                  <a:pt x="188" y="646"/>
                  <a:pt x="196" y="621"/>
                </a:cubicBezTo>
                <a:lnTo>
                  <a:pt x="111" y="621"/>
                </a:lnTo>
                <a:cubicBezTo>
                  <a:pt x="81" y="621"/>
                  <a:pt x="55" y="609"/>
                  <a:pt x="33" y="588"/>
                </a:cubicBezTo>
                <a:cubicBezTo>
                  <a:pt x="11" y="566"/>
                  <a:pt x="0" y="541"/>
                  <a:pt x="0" y="510"/>
                </a:cubicBezTo>
                <a:lnTo>
                  <a:pt x="0" y="377"/>
                </a:lnTo>
                <a:cubicBezTo>
                  <a:pt x="0" y="347"/>
                  <a:pt x="11" y="320"/>
                  <a:pt x="33" y="299"/>
                </a:cubicBezTo>
                <a:cubicBezTo>
                  <a:pt x="55" y="277"/>
                  <a:pt x="81" y="266"/>
                  <a:pt x="111" y="266"/>
                </a:cubicBezTo>
                <a:lnTo>
                  <a:pt x="444" y="266"/>
                </a:lnTo>
                <a:cubicBezTo>
                  <a:pt x="645" y="266"/>
                  <a:pt x="852" y="178"/>
                  <a:pt x="1065" y="0"/>
                </a:cubicBezTo>
                <a:cubicBezTo>
                  <a:pt x="1089" y="0"/>
                  <a:pt x="1110" y="9"/>
                  <a:pt x="1127" y="26"/>
                </a:cubicBezTo>
                <a:cubicBezTo>
                  <a:pt x="1145" y="44"/>
                  <a:pt x="1153" y="65"/>
                  <a:pt x="1153" y="89"/>
                </a:cubicBezTo>
                <a:lnTo>
                  <a:pt x="1153" y="355"/>
                </a:lnTo>
                <a:cubicBezTo>
                  <a:pt x="1178" y="355"/>
                  <a:pt x="1198" y="364"/>
                  <a:pt x="1216" y="381"/>
                </a:cubicBezTo>
                <a:close/>
                <a:moveTo>
                  <a:pt x="1065" y="773"/>
                </a:moveTo>
                <a:lnTo>
                  <a:pt x="1065" y="112"/>
                </a:lnTo>
                <a:cubicBezTo>
                  <a:pt x="883" y="252"/>
                  <a:pt x="705" y="331"/>
                  <a:pt x="533" y="350"/>
                </a:cubicBezTo>
                <a:lnTo>
                  <a:pt x="533" y="537"/>
                </a:lnTo>
                <a:cubicBezTo>
                  <a:pt x="707" y="557"/>
                  <a:pt x="884" y="635"/>
                  <a:pt x="1065" y="77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3" name="Freeform 152">
            <a:extLst>
              <a:ext uri="{FF2B5EF4-FFF2-40B4-BE49-F238E27FC236}">
                <a16:creationId xmlns:a16="http://schemas.microsoft.com/office/drawing/2014/main" id="{98800D6C-9F92-FC5C-C9E8-E6595143F50E}"/>
              </a:ext>
            </a:extLst>
          </p:cNvPr>
          <p:cNvSpPr>
            <a:spLocks noChangeArrowheads="1"/>
          </p:cNvSpPr>
          <p:nvPr/>
        </p:nvSpPr>
        <p:spPr bwMode="auto">
          <a:xfrm>
            <a:off x="12203906" y="4486275"/>
            <a:ext cx="414338" cy="447675"/>
          </a:xfrm>
          <a:custGeom>
            <a:avLst/>
            <a:gdLst>
              <a:gd name="T0" fmla="*/ 413979 w 1153"/>
              <a:gd name="T1" fmla="*/ 351513 h 1243"/>
              <a:gd name="T2" fmla="*/ 404635 w 1153"/>
              <a:gd name="T3" fmla="*/ 373843 h 1243"/>
              <a:gd name="T4" fmla="*/ 381996 w 1153"/>
              <a:gd name="T5" fmla="*/ 383567 h 1243"/>
              <a:gd name="T6" fmla="*/ 270595 w 1153"/>
              <a:gd name="T7" fmla="*/ 383567 h 1243"/>
              <a:gd name="T8" fmla="*/ 251909 w 1153"/>
              <a:gd name="T9" fmla="*/ 428587 h 1243"/>
              <a:gd name="T10" fmla="*/ 206630 w 1153"/>
              <a:gd name="T11" fmla="*/ 447315 h 1243"/>
              <a:gd name="T12" fmla="*/ 161710 w 1153"/>
              <a:gd name="T13" fmla="*/ 428587 h 1243"/>
              <a:gd name="T14" fmla="*/ 143024 w 1153"/>
              <a:gd name="T15" fmla="*/ 383567 h 1243"/>
              <a:gd name="T16" fmla="*/ 31623 w 1153"/>
              <a:gd name="T17" fmla="*/ 383567 h 1243"/>
              <a:gd name="T18" fmla="*/ 8984 w 1153"/>
              <a:gd name="T19" fmla="*/ 373843 h 1243"/>
              <a:gd name="T20" fmla="*/ 0 w 1153"/>
              <a:gd name="T21" fmla="*/ 351513 h 1243"/>
              <a:gd name="T22" fmla="*/ 22280 w 1153"/>
              <a:gd name="T23" fmla="*/ 329544 h 1243"/>
              <a:gd name="T24" fmla="*/ 43482 w 1153"/>
              <a:gd name="T25" fmla="*/ 299651 h 1243"/>
              <a:gd name="T26" fmla="*/ 61809 w 1153"/>
              <a:gd name="T27" fmla="*/ 260033 h 1243"/>
              <a:gd name="T28" fmla="*/ 74387 w 1153"/>
              <a:gd name="T29" fmla="*/ 208891 h 1243"/>
              <a:gd name="T30" fmla="*/ 79418 w 1153"/>
              <a:gd name="T31" fmla="*/ 144063 h 1243"/>
              <a:gd name="T32" fmla="*/ 108526 w 1153"/>
              <a:gd name="T33" fmla="*/ 73472 h 1243"/>
              <a:gd name="T34" fmla="*/ 184709 w 1153"/>
              <a:gd name="T35" fmla="*/ 33855 h 1243"/>
              <a:gd name="T36" fmla="*/ 182912 w 1153"/>
              <a:gd name="T37" fmla="*/ 24131 h 1243"/>
              <a:gd name="T38" fmla="*/ 189740 w 1153"/>
              <a:gd name="T39" fmla="*/ 7203 h 1243"/>
              <a:gd name="T40" fmla="*/ 206630 w 1153"/>
              <a:gd name="T41" fmla="*/ 0 h 1243"/>
              <a:gd name="T42" fmla="*/ 223879 w 1153"/>
              <a:gd name="T43" fmla="*/ 7203 h 1243"/>
              <a:gd name="T44" fmla="*/ 230707 w 1153"/>
              <a:gd name="T45" fmla="*/ 24131 h 1243"/>
              <a:gd name="T46" fmla="*/ 228551 w 1153"/>
              <a:gd name="T47" fmla="*/ 33855 h 1243"/>
              <a:gd name="T48" fmla="*/ 305094 w 1153"/>
              <a:gd name="T49" fmla="*/ 73472 h 1243"/>
              <a:gd name="T50" fmla="*/ 334202 w 1153"/>
              <a:gd name="T51" fmla="*/ 144063 h 1243"/>
              <a:gd name="T52" fmla="*/ 339232 w 1153"/>
              <a:gd name="T53" fmla="*/ 208891 h 1243"/>
              <a:gd name="T54" fmla="*/ 351451 w 1153"/>
              <a:gd name="T55" fmla="*/ 260033 h 1243"/>
              <a:gd name="T56" fmla="*/ 370137 w 1153"/>
              <a:gd name="T57" fmla="*/ 299651 h 1243"/>
              <a:gd name="T58" fmla="*/ 391339 w 1153"/>
              <a:gd name="T59" fmla="*/ 329544 h 1243"/>
              <a:gd name="T60" fmla="*/ 413979 w 1153"/>
              <a:gd name="T61" fmla="*/ 351513 h 1243"/>
              <a:gd name="T62" fmla="*/ 44920 w 1153"/>
              <a:gd name="T63" fmla="*/ 351513 h 1243"/>
              <a:gd name="T64" fmla="*/ 368700 w 1153"/>
              <a:gd name="T65" fmla="*/ 351513 h 1243"/>
              <a:gd name="T66" fmla="*/ 302219 w 1153"/>
              <a:gd name="T67" fmla="*/ 144063 h 1243"/>
              <a:gd name="T68" fmla="*/ 296469 w 1153"/>
              <a:gd name="T69" fmla="*/ 117771 h 1243"/>
              <a:gd name="T70" fmla="*/ 279220 w 1153"/>
              <a:gd name="T71" fmla="*/ 91840 h 1243"/>
              <a:gd name="T72" fmla="*/ 249034 w 1153"/>
              <a:gd name="T73" fmla="*/ 72031 h 1243"/>
              <a:gd name="T74" fmla="*/ 206630 w 1153"/>
              <a:gd name="T75" fmla="*/ 64108 h 1243"/>
              <a:gd name="T76" fmla="*/ 164585 w 1153"/>
              <a:gd name="T77" fmla="*/ 72031 h 1243"/>
              <a:gd name="T78" fmla="*/ 134399 w 1153"/>
              <a:gd name="T79" fmla="*/ 91840 h 1243"/>
              <a:gd name="T80" fmla="*/ 117150 w 1153"/>
              <a:gd name="T81" fmla="*/ 117771 h 1243"/>
              <a:gd name="T82" fmla="*/ 111041 w 1153"/>
              <a:gd name="T83" fmla="*/ 144063 h 1243"/>
              <a:gd name="T84" fmla="*/ 44920 w 1153"/>
              <a:gd name="T85" fmla="*/ 351513 h 1243"/>
              <a:gd name="T86" fmla="*/ 210583 w 1153"/>
              <a:gd name="T87" fmla="*/ 423544 h 1243"/>
              <a:gd name="T88" fmla="*/ 206630 w 1153"/>
              <a:gd name="T89" fmla="*/ 419583 h 1243"/>
              <a:gd name="T90" fmla="*/ 181475 w 1153"/>
              <a:gd name="T91" fmla="*/ 408778 h 1243"/>
              <a:gd name="T92" fmla="*/ 171054 w 1153"/>
              <a:gd name="T93" fmla="*/ 383567 h 1243"/>
              <a:gd name="T94" fmla="*/ 167101 w 1153"/>
              <a:gd name="T95" fmla="*/ 379605 h 1243"/>
              <a:gd name="T96" fmla="*/ 162788 w 1153"/>
              <a:gd name="T97" fmla="*/ 383567 h 1243"/>
              <a:gd name="T98" fmla="*/ 175725 w 1153"/>
              <a:gd name="T99" fmla="*/ 414541 h 1243"/>
              <a:gd name="T100" fmla="*/ 206630 w 1153"/>
              <a:gd name="T101" fmla="*/ 427506 h 1243"/>
              <a:gd name="T102" fmla="*/ 210583 w 1153"/>
              <a:gd name="T103" fmla="*/ 423544 h 124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53" h="1243">
                <a:moveTo>
                  <a:pt x="1152" y="976"/>
                </a:moveTo>
                <a:cubicBezTo>
                  <a:pt x="1152" y="1000"/>
                  <a:pt x="1143" y="1021"/>
                  <a:pt x="1126" y="1038"/>
                </a:cubicBezTo>
                <a:cubicBezTo>
                  <a:pt x="1108" y="1056"/>
                  <a:pt x="1087" y="1065"/>
                  <a:pt x="1063" y="1065"/>
                </a:cubicBezTo>
                <a:lnTo>
                  <a:pt x="753" y="1065"/>
                </a:lnTo>
                <a:cubicBezTo>
                  <a:pt x="753" y="1114"/>
                  <a:pt x="736" y="1155"/>
                  <a:pt x="701" y="1190"/>
                </a:cubicBezTo>
                <a:cubicBezTo>
                  <a:pt x="667" y="1224"/>
                  <a:pt x="624" y="1242"/>
                  <a:pt x="575" y="1242"/>
                </a:cubicBezTo>
                <a:cubicBezTo>
                  <a:pt x="526" y="1242"/>
                  <a:pt x="486" y="1224"/>
                  <a:pt x="450" y="1190"/>
                </a:cubicBezTo>
                <a:cubicBezTo>
                  <a:pt x="416" y="1155"/>
                  <a:pt x="398" y="1114"/>
                  <a:pt x="398" y="1065"/>
                </a:cubicBezTo>
                <a:lnTo>
                  <a:pt x="88" y="1065"/>
                </a:lnTo>
                <a:cubicBezTo>
                  <a:pt x="64" y="1065"/>
                  <a:pt x="43" y="1056"/>
                  <a:pt x="25" y="1038"/>
                </a:cubicBezTo>
                <a:cubicBezTo>
                  <a:pt x="9" y="1021"/>
                  <a:pt x="0" y="1000"/>
                  <a:pt x="0" y="976"/>
                </a:cubicBezTo>
                <a:cubicBezTo>
                  <a:pt x="22" y="957"/>
                  <a:pt x="43" y="936"/>
                  <a:pt x="62" y="915"/>
                </a:cubicBezTo>
                <a:cubicBezTo>
                  <a:pt x="81" y="894"/>
                  <a:pt x="101" y="866"/>
                  <a:pt x="121" y="832"/>
                </a:cubicBezTo>
                <a:cubicBezTo>
                  <a:pt x="142" y="798"/>
                  <a:pt x="158" y="762"/>
                  <a:pt x="172" y="722"/>
                </a:cubicBezTo>
                <a:cubicBezTo>
                  <a:pt x="187" y="683"/>
                  <a:pt x="198" y="636"/>
                  <a:pt x="207" y="580"/>
                </a:cubicBezTo>
                <a:cubicBezTo>
                  <a:pt x="216" y="524"/>
                  <a:pt x="221" y="464"/>
                  <a:pt x="221" y="400"/>
                </a:cubicBezTo>
                <a:cubicBezTo>
                  <a:pt x="221" y="329"/>
                  <a:pt x="248" y="264"/>
                  <a:pt x="302" y="204"/>
                </a:cubicBezTo>
                <a:cubicBezTo>
                  <a:pt x="356" y="143"/>
                  <a:pt x="427" y="107"/>
                  <a:pt x="514" y="94"/>
                </a:cubicBezTo>
                <a:cubicBezTo>
                  <a:pt x="511" y="85"/>
                  <a:pt x="509" y="76"/>
                  <a:pt x="509" y="67"/>
                </a:cubicBezTo>
                <a:cubicBezTo>
                  <a:pt x="509" y="48"/>
                  <a:pt x="515" y="33"/>
                  <a:pt x="528" y="20"/>
                </a:cubicBezTo>
                <a:cubicBezTo>
                  <a:pt x="541" y="7"/>
                  <a:pt x="557" y="0"/>
                  <a:pt x="575" y="0"/>
                </a:cubicBezTo>
                <a:cubicBezTo>
                  <a:pt x="594" y="0"/>
                  <a:pt x="611" y="6"/>
                  <a:pt x="623" y="20"/>
                </a:cubicBezTo>
                <a:cubicBezTo>
                  <a:pt x="636" y="32"/>
                  <a:pt x="642" y="48"/>
                  <a:pt x="642" y="67"/>
                </a:cubicBezTo>
                <a:cubicBezTo>
                  <a:pt x="642" y="76"/>
                  <a:pt x="640" y="85"/>
                  <a:pt x="636" y="94"/>
                </a:cubicBezTo>
                <a:cubicBezTo>
                  <a:pt x="724" y="107"/>
                  <a:pt x="795" y="143"/>
                  <a:pt x="849" y="204"/>
                </a:cubicBezTo>
                <a:cubicBezTo>
                  <a:pt x="903" y="264"/>
                  <a:pt x="930" y="329"/>
                  <a:pt x="930" y="400"/>
                </a:cubicBezTo>
                <a:cubicBezTo>
                  <a:pt x="930" y="464"/>
                  <a:pt x="935" y="524"/>
                  <a:pt x="944" y="580"/>
                </a:cubicBezTo>
                <a:cubicBezTo>
                  <a:pt x="953" y="636"/>
                  <a:pt x="964" y="683"/>
                  <a:pt x="978" y="722"/>
                </a:cubicBezTo>
                <a:cubicBezTo>
                  <a:pt x="993" y="762"/>
                  <a:pt x="1010" y="798"/>
                  <a:pt x="1030" y="832"/>
                </a:cubicBezTo>
                <a:cubicBezTo>
                  <a:pt x="1050" y="866"/>
                  <a:pt x="1070" y="894"/>
                  <a:pt x="1089" y="915"/>
                </a:cubicBezTo>
                <a:cubicBezTo>
                  <a:pt x="1108" y="936"/>
                  <a:pt x="1129" y="957"/>
                  <a:pt x="1152" y="976"/>
                </a:cubicBezTo>
                <a:close/>
                <a:moveTo>
                  <a:pt x="125" y="976"/>
                </a:moveTo>
                <a:lnTo>
                  <a:pt x="1026" y="976"/>
                </a:lnTo>
                <a:cubicBezTo>
                  <a:pt x="903" y="837"/>
                  <a:pt x="841" y="645"/>
                  <a:pt x="841" y="400"/>
                </a:cubicBezTo>
                <a:cubicBezTo>
                  <a:pt x="841" y="376"/>
                  <a:pt x="836" y="352"/>
                  <a:pt x="825" y="327"/>
                </a:cubicBezTo>
                <a:cubicBezTo>
                  <a:pt x="814" y="302"/>
                  <a:pt x="798" y="278"/>
                  <a:pt x="777" y="255"/>
                </a:cubicBezTo>
                <a:cubicBezTo>
                  <a:pt x="756" y="233"/>
                  <a:pt x="728" y="214"/>
                  <a:pt x="693" y="200"/>
                </a:cubicBezTo>
                <a:cubicBezTo>
                  <a:pt x="658" y="185"/>
                  <a:pt x="618" y="178"/>
                  <a:pt x="575" y="178"/>
                </a:cubicBezTo>
                <a:cubicBezTo>
                  <a:pt x="532" y="178"/>
                  <a:pt x="493" y="185"/>
                  <a:pt x="458" y="200"/>
                </a:cubicBezTo>
                <a:cubicBezTo>
                  <a:pt x="423" y="214"/>
                  <a:pt x="395" y="233"/>
                  <a:pt x="374" y="255"/>
                </a:cubicBezTo>
                <a:cubicBezTo>
                  <a:pt x="353" y="278"/>
                  <a:pt x="337" y="302"/>
                  <a:pt x="326" y="327"/>
                </a:cubicBezTo>
                <a:cubicBezTo>
                  <a:pt x="315" y="352"/>
                  <a:pt x="309" y="376"/>
                  <a:pt x="309" y="400"/>
                </a:cubicBezTo>
                <a:cubicBezTo>
                  <a:pt x="309" y="645"/>
                  <a:pt x="248" y="837"/>
                  <a:pt x="125" y="976"/>
                </a:cubicBezTo>
                <a:close/>
                <a:moveTo>
                  <a:pt x="586" y="1176"/>
                </a:moveTo>
                <a:cubicBezTo>
                  <a:pt x="586" y="1168"/>
                  <a:pt x="583" y="1165"/>
                  <a:pt x="575" y="1165"/>
                </a:cubicBezTo>
                <a:cubicBezTo>
                  <a:pt x="548" y="1165"/>
                  <a:pt x="525" y="1155"/>
                  <a:pt x="505" y="1135"/>
                </a:cubicBezTo>
                <a:cubicBezTo>
                  <a:pt x="485" y="1115"/>
                  <a:pt x="476" y="1092"/>
                  <a:pt x="476" y="1065"/>
                </a:cubicBezTo>
                <a:cubicBezTo>
                  <a:pt x="476" y="1057"/>
                  <a:pt x="473" y="1054"/>
                  <a:pt x="465" y="1054"/>
                </a:cubicBezTo>
                <a:cubicBezTo>
                  <a:pt x="458" y="1054"/>
                  <a:pt x="453" y="1057"/>
                  <a:pt x="453" y="1065"/>
                </a:cubicBezTo>
                <a:cubicBezTo>
                  <a:pt x="453" y="1099"/>
                  <a:pt x="465" y="1127"/>
                  <a:pt x="489" y="1151"/>
                </a:cubicBezTo>
                <a:cubicBezTo>
                  <a:pt x="513" y="1175"/>
                  <a:pt x="542" y="1187"/>
                  <a:pt x="575" y="1187"/>
                </a:cubicBezTo>
                <a:cubicBezTo>
                  <a:pt x="583" y="1187"/>
                  <a:pt x="586" y="1183"/>
                  <a:pt x="586" y="117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4" name="Freeform 153">
            <a:extLst>
              <a:ext uri="{FF2B5EF4-FFF2-40B4-BE49-F238E27FC236}">
                <a16:creationId xmlns:a16="http://schemas.microsoft.com/office/drawing/2014/main" id="{ADF6C03A-B111-820C-2897-3B78DEB563F1}"/>
              </a:ext>
            </a:extLst>
          </p:cNvPr>
          <p:cNvSpPr>
            <a:spLocks noChangeArrowheads="1"/>
          </p:cNvSpPr>
          <p:nvPr/>
        </p:nvSpPr>
        <p:spPr bwMode="auto">
          <a:xfrm>
            <a:off x="12915106" y="4518025"/>
            <a:ext cx="385763" cy="385762"/>
          </a:xfrm>
          <a:custGeom>
            <a:avLst/>
            <a:gdLst>
              <a:gd name="T0" fmla="*/ 344380 w 1072"/>
              <a:gd name="T1" fmla="*/ 192521 h 1072"/>
              <a:gd name="T2" fmla="*/ 378926 w 1072"/>
              <a:gd name="T3" fmla="*/ 226347 h 1072"/>
              <a:gd name="T4" fmla="*/ 383964 w 1072"/>
              <a:gd name="T5" fmla="*/ 243620 h 1072"/>
              <a:gd name="T6" fmla="*/ 371009 w 1072"/>
              <a:gd name="T7" fmla="*/ 256575 h 1072"/>
              <a:gd name="T8" fmla="*/ 323868 w 1072"/>
              <a:gd name="T9" fmla="*/ 268450 h 1072"/>
              <a:gd name="T10" fmla="*/ 337183 w 1072"/>
              <a:gd name="T11" fmla="*/ 314871 h 1072"/>
              <a:gd name="T12" fmla="*/ 332505 w 1072"/>
              <a:gd name="T13" fmla="*/ 332144 h 1072"/>
              <a:gd name="T14" fmla="*/ 314872 w 1072"/>
              <a:gd name="T15" fmla="*/ 337182 h 1072"/>
              <a:gd name="T16" fmla="*/ 268451 w 1072"/>
              <a:gd name="T17" fmla="*/ 323867 h 1072"/>
              <a:gd name="T18" fmla="*/ 256576 w 1072"/>
              <a:gd name="T19" fmla="*/ 370648 h 1072"/>
              <a:gd name="T20" fmla="*/ 243981 w 1072"/>
              <a:gd name="T21" fmla="*/ 383603 h 1072"/>
              <a:gd name="T22" fmla="*/ 239303 w 1072"/>
              <a:gd name="T23" fmla="*/ 383963 h 1072"/>
              <a:gd name="T24" fmla="*/ 226348 w 1072"/>
              <a:gd name="T25" fmla="*/ 378565 h 1072"/>
              <a:gd name="T26" fmla="*/ 192882 w 1072"/>
              <a:gd name="T27" fmla="*/ 344379 h 1072"/>
              <a:gd name="T28" fmla="*/ 159055 w 1072"/>
              <a:gd name="T29" fmla="*/ 378565 h 1072"/>
              <a:gd name="T30" fmla="*/ 141782 w 1072"/>
              <a:gd name="T31" fmla="*/ 383603 h 1072"/>
              <a:gd name="T32" fmla="*/ 128828 w 1072"/>
              <a:gd name="T33" fmla="*/ 370648 h 1072"/>
              <a:gd name="T34" fmla="*/ 116952 w 1072"/>
              <a:gd name="T35" fmla="*/ 323867 h 1072"/>
              <a:gd name="T36" fmla="*/ 70531 w 1072"/>
              <a:gd name="T37" fmla="*/ 337182 h 1072"/>
              <a:gd name="T38" fmla="*/ 53258 w 1072"/>
              <a:gd name="T39" fmla="*/ 332144 h 1072"/>
              <a:gd name="T40" fmla="*/ 48580 w 1072"/>
              <a:gd name="T41" fmla="*/ 314871 h 1072"/>
              <a:gd name="T42" fmla="*/ 61535 w 1072"/>
              <a:gd name="T43" fmla="*/ 268450 h 1072"/>
              <a:gd name="T44" fmla="*/ 14754 w 1072"/>
              <a:gd name="T45" fmla="*/ 256575 h 1072"/>
              <a:gd name="T46" fmla="*/ 1799 w 1072"/>
              <a:gd name="T47" fmla="*/ 243620 h 1072"/>
              <a:gd name="T48" fmla="*/ 6837 w 1072"/>
              <a:gd name="T49" fmla="*/ 226347 h 1072"/>
              <a:gd name="T50" fmla="*/ 41023 w 1072"/>
              <a:gd name="T51" fmla="*/ 192521 h 1072"/>
              <a:gd name="T52" fmla="*/ 6837 w 1072"/>
              <a:gd name="T53" fmla="*/ 159055 h 1072"/>
              <a:gd name="T54" fmla="*/ 1799 w 1072"/>
              <a:gd name="T55" fmla="*/ 141422 h 1072"/>
              <a:gd name="T56" fmla="*/ 14754 w 1072"/>
              <a:gd name="T57" fmla="*/ 128827 h 1072"/>
              <a:gd name="T58" fmla="*/ 61535 w 1072"/>
              <a:gd name="T59" fmla="*/ 116952 h 1072"/>
              <a:gd name="T60" fmla="*/ 48580 w 1072"/>
              <a:gd name="T61" fmla="*/ 70531 h 1072"/>
              <a:gd name="T62" fmla="*/ 53258 w 1072"/>
              <a:gd name="T63" fmla="*/ 52898 h 1072"/>
              <a:gd name="T64" fmla="*/ 70531 w 1072"/>
              <a:gd name="T65" fmla="*/ 48220 h 1072"/>
              <a:gd name="T66" fmla="*/ 116952 w 1072"/>
              <a:gd name="T67" fmla="*/ 61535 h 1072"/>
              <a:gd name="T68" fmla="*/ 128828 w 1072"/>
              <a:gd name="T69" fmla="*/ 14754 h 1072"/>
              <a:gd name="T70" fmla="*/ 141782 w 1072"/>
              <a:gd name="T71" fmla="*/ 1799 h 1072"/>
              <a:gd name="T72" fmla="*/ 159055 w 1072"/>
              <a:gd name="T73" fmla="*/ 6477 h 1072"/>
              <a:gd name="T74" fmla="*/ 192882 w 1072"/>
              <a:gd name="T75" fmla="*/ 41383 h 1072"/>
              <a:gd name="T76" fmla="*/ 226348 w 1072"/>
              <a:gd name="T77" fmla="*/ 6477 h 1072"/>
              <a:gd name="T78" fmla="*/ 243981 w 1072"/>
              <a:gd name="T79" fmla="*/ 1799 h 1072"/>
              <a:gd name="T80" fmla="*/ 256576 w 1072"/>
              <a:gd name="T81" fmla="*/ 14754 h 1072"/>
              <a:gd name="T82" fmla="*/ 268451 w 1072"/>
              <a:gd name="T83" fmla="*/ 61535 h 1072"/>
              <a:gd name="T84" fmla="*/ 314872 w 1072"/>
              <a:gd name="T85" fmla="*/ 48220 h 1072"/>
              <a:gd name="T86" fmla="*/ 332505 w 1072"/>
              <a:gd name="T87" fmla="*/ 52898 h 1072"/>
              <a:gd name="T88" fmla="*/ 337183 w 1072"/>
              <a:gd name="T89" fmla="*/ 70531 h 1072"/>
              <a:gd name="T90" fmla="*/ 323868 w 1072"/>
              <a:gd name="T91" fmla="*/ 116952 h 1072"/>
              <a:gd name="T92" fmla="*/ 371009 w 1072"/>
              <a:gd name="T93" fmla="*/ 128827 h 1072"/>
              <a:gd name="T94" fmla="*/ 383964 w 1072"/>
              <a:gd name="T95" fmla="*/ 141422 h 1072"/>
              <a:gd name="T96" fmla="*/ 378926 w 1072"/>
              <a:gd name="T97" fmla="*/ 159055 h 1072"/>
              <a:gd name="T98" fmla="*/ 344380 w 1072"/>
              <a:gd name="T99" fmla="*/ 192521 h 10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72" h="1072">
                <a:moveTo>
                  <a:pt x="957" y="535"/>
                </a:moveTo>
                <a:lnTo>
                  <a:pt x="1053" y="629"/>
                </a:lnTo>
                <a:cubicBezTo>
                  <a:pt x="1067" y="642"/>
                  <a:pt x="1071" y="658"/>
                  <a:pt x="1067" y="677"/>
                </a:cubicBezTo>
                <a:cubicBezTo>
                  <a:pt x="1061" y="696"/>
                  <a:pt x="1049" y="708"/>
                  <a:pt x="1031" y="713"/>
                </a:cubicBezTo>
                <a:lnTo>
                  <a:pt x="900" y="746"/>
                </a:lnTo>
                <a:lnTo>
                  <a:pt x="937" y="875"/>
                </a:lnTo>
                <a:cubicBezTo>
                  <a:pt x="943" y="894"/>
                  <a:pt x="938" y="910"/>
                  <a:pt x="924" y="923"/>
                </a:cubicBezTo>
                <a:cubicBezTo>
                  <a:pt x="910" y="938"/>
                  <a:pt x="894" y="942"/>
                  <a:pt x="875" y="937"/>
                </a:cubicBezTo>
                <a:lnTo>
                  <a:pt x="746" y="900"/>
                </a:lnTo>
                <a:lnTo>
                  <a:pt x="713" y="1030"/>
                </a:lnTo>
                <a:cubicBezTo>
                  <a:pt x="709" y="1049"/>
                  <a:pt x="697" y="1061"/>
                  <a:pt x="678" y="1066"/>
                </a:cubicBezTo>
                <a:cubicBezTo>
                  <a:pt x="672" y="1067"/>
                  <a:pt x="668" y="1067"/>
                  <a:pt x="665" y="1067"/>
                </a:cubicBezTo>
                <a:cubicBezTo>
                  <a:pt x="650" y="1067"/>
                  <a:pt x="639" y="1062"/>
                  <a:pt x="629" y="1052"/>
                </a:cubicBezTo>
                <a:lnTo>
                  <a:pt x="536" y="957"/>
                </a:lnTo>
                <a:lnTo>
                  <a:pt x="442" y="1052"/>
                </a:lnTo>
                <a:cubicBezTo>
                  <a:pt x="429" y="1066"/>
                  <a:pt x="413" y="1071"/>
                  <a:pt x="394" y="1066"/>
                </a:cubicBezTo>
                <a:cubicBezTo>
                  <a:pt x="375" y="1061"/>
                  <a:pt x="363" y="1049"/>
                  <a:pt x="358" y="1030"/>
                </a:cubicBezTo>
                <a:lnTo>
                  <a:pt x="325" y="900"/>
                </a:lnTo>
                <a:lnTo>
                  <a:pt x="196" y="937"/>
                </a:lnTo>
                <a:cubicBezTo>
                  <a:pt x="177" y="942"/>
                  <a:pt x="161" y="938"/>
                  <a:pt x="148" y="923"/>
                </a:cubicBezTo>
                <a:cubicBezTo>
                  <a:pt x="133" y="910"/>
                  <a:pt x="129" y="894"/>
                  <a:pt x="135" y="875"/>
                </a:cubicBezTo>
                <a:lnTo>
                  <a:pt x="171" y="746"/>
                </a:lnTo>
                <a:lnTo>
                  <a:pt x="41" y="713"/>
                </a:lnTo>
                <a:cubicBezTo>
                  <a:pt x="23" y="708"/>
                  <a:pt x="11" y="696"/>
                  <a:pt x="5" y="677"/>
                </a:cubicBezTo>
                <a:cubicBezTo>
                  <a:pt x="0" y="658"/>
                  <a:pt x="5" y="642"/>
                  <a:pt x="19" y="629"/>
                </a:cubicBezTo>
                <a:lnTo>
                  <a:pt x="114" y="535"/>
                </a:lnTo>
                <a:lnTo>
                  <a:pt x="19" y="442"/>
                </a:lnTo>
                <a:cubicBezTo>
                  <a:pt x="5" y="429"/>
                  <a:pt x="0" y="413"/>
                  <a:pt x="5" y="393"/>
                </a:cubicBezTo>
                <a:cubicBezTo>
                  <a:pt x="11" y="374"/>
                  <a:pt x="23" y="363"/>
                  <a:pt x="41" y="358"/>
                </a:cubicBezTo>
                <a:lnTo>
                  <a:pt x="171" y="325"/>
                </a:lnTo>
                <a:lnTo>
                  <a:pt x="135" y="196"/>
                </a:lnTo>
                <a:cubicBezTo>
                  <a:pt x="129" y="177"/>
                  <a:pt x="133" y="161"/>
                  <a:pt x="148" y="147"/>
                </a:cubicBezTo>
                <a:cubicBezTo>
                  <a:pt x="161" y="133"/>
                  <a:pt x="177" y="129"/>
                  <a:pt x="196" y="134"/>
                </a:cubicBezTo>
                <a:lnTo>
                  <a:pt x="325" y="171"/>
                </a:lnTo>
                <a:lnTo>
                  <a:pt x="358" y="41"/>
                </a:lnTo>
                <a:cubicBezTo>
                  <a:pt x="363" y="22"/>
                  <a:pt x="375" y="10"/>
                  <a:pt x="394" y="5"/>
                </a:cubicBezTo>
                <a:cubicBezTo>
                  <a:pt x="413" y="0"/>
                  <a:pt x="429" y="4"/>
                  <a:pt x="442" y="18"/>
                </a:cubicBezTo>
                <a:lnTo>
                  <a:pt x="536" y="115"/>
                </a:lnTo>
                <a:lnTo>
                  <a:pt x="629" y="18"/>
                </a:lnTo>
                <a:cubicBezTo>
                  <a:pt x="643" y="4"/>
                  <a:pt x="659" y="0"/>
                  <a:pt x="678" y="5"/>
                </a:cubicBezTo>
                <a:cubicBezTo>
                  <a:pt x="697" y="10"/>
                  <a:pt x="709" y="22"/>
                  <a:pt x="713" y="41"/>
                </a:cubicBezTo>
                <a:lnTo>
                  <a:pt x="746" y="171"/>
                </a:lnTo>
                <a:lnTo>
                  <a:pt x="875" y="134"/>
                </a:lnTo>
                <a:cubicBezTo>
                  <a:pt x="894" y="129"/>
                  <a:pt x="910" y="133"/>
                  <a:pt x="924" y="147"/>
                </a:cubicBezTo>
                <a:cubicBezTo>
                  <a:pt x="938" y="161"/>
                  <a:pt x="943" y="177"/>
                  <a:pt x="937" y="196"/>
                </a:cubicBezTo>
                <a:lnTo>
                  <a:pt x="900" y="325"/>
                </a:lnTo>
                <a:lnTo>
                  <a:pt x="1031" y="358"/>
                </a:lnTo>
                <a:cubicBezTo>
                  <a:pt x="1049" y="363"/>
                  <a:pt x="1061" y="374"/>
                  <a:pt x="1067" y="393"/>
                </a:cubicBezTo>
                <a:cubicBezTo>
                  <a:pt x="1071" y="413"/>
                  <a:pt x="1067" y="429"/>
                  <a:pt x="1053" y="442"/>
                </a:cubicBezTo>
                <a:lnTo>
                  <a:pt x="957" y="535"/>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5" name="Freeform 154">
            <a:extLst>
              <a:ext uri="{FF2B5EF4-FFF2-40B4-BE49-F238E27FC236}">
                <a16:creationId xmlns:a16="http://schemas.microsoft.com/office/drawing/2014/main" id="{E781421C-E90C-2661-296F-F1392A3C8F82}"/>
              </a:ext>
            </a:extLst>
          </p:cNvPr>
          <p:cNvSpPr>
            <a:spLocks noChangeArrowheads="1"/>
          </p:cNvSpPr>
          <p:nvPr/>
        </p:nvSpPr>
        <p:spPr bwMode="auto">
          <a:xfrm>
            <a:off x="13580269" y="4518025"/>
            <a:ext cx="447675" cy="384175"/>
          </a:xfrm>
          <a:custGeom>
            <a:avLst/>
            <a:gdLst>
              <a:gd name="T0" fmla="*/ 428227 w 1243"/>
              <a:gd name="T1" fmla="*/ 204893 h 1065"/>
              <a:gd name="T2" fmla="*/ 341069 w 1243"/>
              <a:gd name="T3" fmla="*/ 224012 h 1065"/>
              <a:gd name="T4" fmla="*/ 332785 w 1243"/>
              <a:gd name="T5" fmla="*/ 264413 h 1065"/>
              <a:gd name="T6" fmla="*/ 296409 w 1243"/>
              <a:gd name="T7" fmla="*/ 363974 h 1065"/>
              <a:gd name="T8" fmla="*/ 159549 w 1243"/>
              <a:gd name="T9" fmla="*/ 366860 h 1065"/>
              <a:gd name="T10" fmla="*/ 32054 w 1243"/>
              <a:gd name="T11" fmla="*/ 352070 h 1065"/>
              <a:gd name="T12" fmla="*/ 0 w 1243"/>
              <a:gd name="T13" fmla="*/ 319965 h 1065"/>
              <a:gd name="T14" fmla="*/ 9364 w 1243"/>
              <a:gd name="T15" fmla="*/ 137437 h 1065"/>
              <a:gd name="T16" fmla="*/ 103725 w 1243"/>
              <a:gd name="T17" fmla="*/ 128058 h 1065"/>
              <a:gd name="T18" fmla="*/ 114890 w 1243"/>
              <a:gd name="T19" fmla="*/ 123369 h 1065"/>
              <a:gd name="T20" fmla="*/ 126775 w 1243"/>
              <a:gd name="T21" fmla="*/ 113268 h 1065"/>
              <a:gd name="T22" fmla="*/ 136499 w 1243"/>
              <a:gd name="T23" fmla="*/ 102447 h 1065"/>
              <a:gd name="T24" fmla="*/ 164952 w 1243"/>
              <a:gd name="T25" fmla="*/ 66013 h 1065"/>
              <a:gd name="T26" fmla="*/ 182600 w 1243"/>
              <a:gd name="T27" fmla="*/ 32465 h 1065"/>
              <a:gd name="T28" fmla="*/ 206370 w 1243"/>
              <a:gd name="T29" fmla="*/ 4329 h 1065"/>
              <a:gd name="T30" fmla="*/ 275160 w 1243"/>
              <a:gd name="T31" fmla="*/ 16954 h 1065"/>
              <a:gd name="T32" fmla="*/ 289926 w 1243"/>
              <a:gd name="T33" fmla="*/ 95954 h 1065"/>
              <a:gd name="T34" fmla="*/ 428227 w 1243"/>
              <a:gd name="T35" fmla="*/ 115072 h 1065"/>
              <a:gd name="T36" fmla="*/ 59066 w 1243"/>
              <a:gd name="T37" fmla="*/ 315276 h 1065"/>
              <a:gd name="T38" fmla="*/ 59066 w 1243"/>
              <a:gd name="T39" fmla="*/ 292911 h 1065"/>
              <a:gd name="T40" fmla="*/ 36736 w 1243"/>
              <a:gd name="T41" fmla="*/ 292911 h 1065"/>
              <a:gd name="T42" fmla="*/ 36736 w 1243"/>
              <a:gd name="T43" fmla="*/ 315276 h 1065"/>
              <a:gd name="T44" fmla="*/ 59066 w 1243"/>
              <a:gd name="T45" fmla="*/ 315276 h 1065"/>
              <a:gd name="T46" fmla="*/ 405537 w 1243"/>
              <a:gd name="T47" fmla="*/ 137798 h 1065"/>
              <a:gd name="T48" fmla="*/ 239504 w 1243"/>
              <a:gd name="T49" fmla="*/ 128058 h 1065"/>
              <a:gd name="T50" fmla="*/ 251390 w 1243"/>
              <a:gd name="T51" fmla="*/ 102086 h 1065"/>
              <a:gd name="T52" fmla="*/ 263635 w 1243"/>
              <a:gd name="T53" fmla="*/ 63849 h 1065"/>
              <a:gd name="T54" fmla="*/ 223657 w 1243"/>
              <a:gd name="T55" fmla="*/ 32105 h 1065"/>
              <a:gd name="T56" fmla="*/ 191964 w 1243"/>
              <a:gd name="T57" fmla="*/ 82967 h 1065"/>
              <a:gd name="T58" fmla="*/ 138660 w 1243"/>
              <a:gd name="T59" fmla="*/ 145734 h 1065"/>
              <a:gd name="T60" fmla="*/ 95802 w 1243"/>
              <a:gd name="T61" fmla="*/ 160163 h 1065"/>
              <a:gd name="T62" fmla="*/ 103725 w 1243"/>
              <a:gd name="T63" fmla="*/ 319965 h 1065"/>
              <a:gd name="T64" fmla="*/ 193764 w 1243"/>
              <a:gd name="T65" fmla="*/ 344134 h 1065"/>
              <a:gd name="T66" fmla="*/ 285604 w 1243"/>
              <a:gd name="T67" fmla="*/ 310226 h 1065"/>
              <a:gd name="T68" fmla="*/ 296409 w 1243"/>
              <a:gd name="T69" fmla="*/ 283171 h 1065"/>
              <a:gd name="T70" fmla="*/ 296409 w 1243"/>
              <a:gd name="T71" fmla="*/ 247459 h 1065"/>
              <a:gd name="T72" fmla="*/ 306854 w 1243"/>
              <a:gd name="T73" fmla="*/ 203811 h 1065"/>
              <a:gd name="T74" fmla="*/ 383207 w 1243"/>
              <a:gd name="T75" fmla="*/ 191907 h 1065"/>
              <a:gd name="T76" fmla="*/ 415261 w 1243"/>
              <a:gd name="T77" fmla="*/ 160163 h 10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43" h="1065">
                <a:moveTo>
                  <a:pt x="1242" y="443"/>
                </a:moveTo>
                <a:cubicBezTo>
                  <a:pt x="1242" y="491"/>
                  <a:pt x="1224" y="533"/>
                  <a:pt x="1189" y="568"/>
                </a:cubicBezTo>
                <a:cubicBezTo>
                  <a:pt x="1155" y="603"/>
                  <a:pt x="1113" y="621"/>
                  <a:pt x="1064" y="621"/>
                </a:cubicBezTo>
                <a:lnTo>
                  <a:pt x="947" y="621"/>
                </a:lnTo>
                <a:cubicBezTo>
                  <a:pt x="945" y="650"/>
                  <a:pt x="937" y="677"/>
                  <a:pt x="922" y="703"/>
                </a:cubicBezTo>
                <a:cubicBezTo>
                  <a:pt x="923" y="713"/>
                  <a:pt x="924" y="723"/>
                  <a:pt x="924" y="733"/>
                </a:cubicBezTo>
                <a:cubicBezTo>
                  <a:pt x="924" y="780"/>
                  <a:pt x="910" y="821"/>
                  <a:pt x="882" y="857"/>
                </a:cubicBezTo>
                <a:cubicBezTo>
                  <a:pt x="883" y="921"/>
                  <a:pt x="863" y="971"/>
                  <a:pt x="823" y="1009"/>
                </a:cubicBezTo>
                <a:cubicBezTo>
                  <a:pt x="783" y="1046"/>
                  <a:pt x="731" y="1064"/>
                  <a:pt x="666" y="1064"/>
                </a:cubicBezTo>
                <a:cubicBezTo>
                  <a:pt x="604" y="1064"/>
                  <a:pt x="530" y="1049"/>
                  <a:pt x="443" y="1017"/>
                </a:cubicBezTo>
                <a:cubicBezTo>
                  <a:pt x="367" y="989"/>
                  <a:pt x="315" y="976"/>
                  <a:pt x="288" y="976"/>
                </a:cubicBezTo>
                <a:lnTo>
                  <a:pt x="89" y="976"/>
                </a:lnTo>
                <a:cubicBezTo>
                  <a:pt x="64" y="976"/>
                  <a:pt x="43" y="967"/>
                  <a:pt x="26" y="950"/>
                </a:cubicBezTo>
                <a:cubicBezTo>
                  <a:pt x="9" y="932"/>
                  <a:pt x="0" y="912"/>
                  <a:pt x="0" y="887"/>
                </a:cubicBezTo>
                <a:lnTo>
                  <a:pt x="0" y="444"/>
                </a:lnTo>
                <a:cubicBezTo>
                  <a:pt x="0" y="419"/>
                  <a:pt x="9" y="398"/>
                  <a:pt x="26" y="381"/>
                </a:cubicBezTo>
                <a:cubicBezTo>
                  <a:pt x="43" y="364"/>
                  <a:pt x="64" y="355"/>
                  <a:pt x="89" y="355"/>
                </a:cubicBezTo>
                <a:lnTo>
                  <a:pt x="288" y="355"/>
                </a:lnTo>
                <a:cubicBezTo>
                  <a:pt x="293" y="355"/>
                  <a:pt x="298" y="354"/>
                  <a:pt x="303" y="352"/>
                </a:cubicBezTo>
                <a:cubicBezTo>
                  <a:pt x="308" y="350"/>
                  <a:pt x="314" y="347"/>
                  <a:pt x="319" y="342"/>
                </a:cubicBezTo>
                <a:cubicBezTo>
                  <a:pt x="325" y="338"/>
                  <a:pt x="330" y="334"/>
                  <a:pt x="335" y="330"/>
                </a:cubicBezTo>
                <a:cubicBezTo>
                  <a:pt x="340" y="326"/>
                  <a:pt x="345" y="321"/>
                  <a:pt x="352" y="314"/>
                </a:cubicBezTo>
                <a:cubicBezTo>
                  <a:pt x="358" y="308"/>
                  <a:pt x="363" y="302"/>
                  <a:pt x="366" y="299"/>
                </a:cubicBezTo>
                <a:cubicBezTo>
                  <a:pt x="369" y="295"/>
                  <a:pt x="373" y="291"/>
                  <a:pt x="379" y="284"/>
                </a:cubicBezTo>
                <a:cubicBezTo>
                  <a:pt x="385" y="278"/>
                  <a:pt x="388" y="274"/>
                  <a:pt x="389" y="272"/>
                </a:cubicBezTo>
                <a:cubicBezTo>
                  <a:pt x="419" y="238"/>
                  <a:pt x="442" y="208"/>
                  <a:pt x="458" y="183"/>
                </a:cubicBezTo>
                <a:cubicBezTo>
                  <a:pt x="464" y="173"/>
                  <a:pt x="472" y="159"/>
                  <a:pt x="481" y="140"/>
                </a:cubicBezTo>
                <a:cubicBezTo>
                  <a:pt x="490" y="121"/>
                  <a:pt x="500" y="104"/>
                  <a:pt x="507" y="90"/>
                </a:cubicBezTo>
                <a:cubicBezTo>
                  <a:pt x="515" y="75"/>
                  <a:pt x="524" y="61"/>
                  <a:pt x="535" y="47"/>
                </a:cubicBezTo>
                <a:cubicBezTo>
                  <a:pt x="545" y="32"/>
                  <a:pt x="559" y="20"/>
                  <a:pt x="573" y="12"/>
                </a:cubicBezTo>
                <a:cubicBezTo>
                  <a:pt x="588" y="4"/>
                  <a:pt x="603" y="0"/>
                  <a:pt x="621" y="0"/>
                </a:cubicBezTo>
                <a:cubicBezTo>
                  <a:pt x="679" y="0"/>
                  <a:pt x="726" y="16"/>
                  <a:pt x="764" y="47"/>
                </a:cubicBezTo>
                <a:cubicBezTo>
                  <a:pt x="802" y="78"/>
                  <a:pt x="820" y="121"/>
                  <a:pt x="820" y="178"/>
                </a:cubicBezTo>
                <a:cubicBezTo>
                  <a:pt x="820" y="209"/>
                  <a:pt x="815" y="239"/>
                  <a:pt x="805" y="266"/>
                </a:cubicBezTo>
                <a:lnTo>
                  <a:pt x="1064" y="266"/>
                </a:lnTo>
                <a:cubicBezTo>
                  <a:pt x="1112" y="266"/>
                  <a:pt x="1154" y="284"/>
                  <a:pt x="1189" y="319"/>
                </a:cubicBezTo>
                <a:cubicBezTo>
                  <a:pt x="1224" y="354"/>
                  <a:pt x="1242" y="395"/>
                  <a:pt x="1242" y="443"/>
                </a:cubicBezTo>
                <a:close/>
                <a:moveTo>
                  <a:pt x="164" y="874"/>
                </a:moveTo>
                <a:cubicBezTo>
                  <a:pt x="173" y="865"/>
                  <a:pt x="177" y="855"/>
                  <a:pt x="177" y="843"/>
                </a:cubicBezTo>
                <a:cubicBezTo>
                  <a:pt x="177" y="831"/>
                  <a:pt x="173" y="820"/>
                  <a:pt x="164" y="812"/>
                </a:cubicBezTo>
                <a:cubicBezTo>
                  <a:pt x="155" y="803"/>
                  <a:pt x="145" y="798"/>
                  <a:pt x="133" y="798"/>
                </a:cubicBezTo>
                <a:cubicBezTo>
                  <a:pt x="121" y="798"/>
                  <a:pt x="111" y="803"/>
                  <a:pt x="102" y="812"/>
                </a:cubicBezTo>
                <a:cubicBezTo>
                  <a:pt x="93" y="820"/>
                  <a:pt x="89" y="831"/>
                  <a:pt x="89" y="843"/>
                </a:cubicBezTo>
                <a:cubicBezTo>
                  <a:pt x="89" y="855"/>
                  <a:pt x="93" y="865"/>
                  <a:pt x="102" y="874"/>
                </a:cubicBezTo>
                <a:cubicBezTo>
                  <a:pt x="111" y="883"/>
                  <a:pt x="121" y="887"/>
                  <a:pt x="133" y="887"/>
                </a:cubicBezTo>
                <a:cubicBezTo>
                  <a:pt x="145" y="887"/>
                  <a:pt x="155" y="883"/>
                  <a:pt x="164" y="874"/>
                </a:cubicBezTo>
                <a:close/>
                <a:moveTo>
                  <a:pt x="1153" y="444"/>
                </a:moveTo>
                <a:cubicBezTo>
                  <a:pt x="1153" y="420"/>
                  <a:pt x="1144" y="399"/>
                  <a:pt x="1126" y="382"/>
                </a:cubicBezTo>
                <a:cubicBezTo>
                  <a:pt x="1108" y="364"/>
                  <a:pt x="1087" y="355"/>
                  <a:pt x="1064" y="355"/>
                </a:cubicBezTo>
                <a:lnTo>
                  <a:pt x="665" y="355"/>
                </a:lnTo>
                <a:cubicBezTo>
                  <a:pt x="665" y="346"/>
                  <a:pt x="669" y="334"/>
                  <a:pt x="676" y="321"/>
                </a:cubicBezTo>
                <a:cubicBezTo>
                  <a:pt x="683" y="308"/>
                  <a:pt x="690" y="295"/>
                  <a:pt x="698" y="283"/>
                </a:cubicBezTo>
                <a:cubicBezTo>
                  <a:pt x="707" y="271"/>
                  <a:pt x="714" y="255"/>
                  <a:pt x="721" y="236"/>
                </a:cubicBezTo>
                <a:cubicBezTo>
                  <a:pt x="728" y="217"/>
                  <a:pt x="732" y="197"/>
                  <a:pt x="732" y="177"/>
                </a:cubicBezTo>
                <a:cubicBezTo>
                  <a:pt x="732" y="147"/>
                  <a:pt x="722" y="124"/>
                  <a:pt x="701" y="110"/>
                </a:cubicBezTo>
                <a:cubicBezTo>
                  <a:pt x="681" y="96"/>
                  <a:pt x="654" y="89"/>
                  <a:pt x="621" y="89"/>
                </a:cubicBezTo>
                <a:cubicBezTo>
                  <a:pt x="610" y="89"/>
                  <a:pt x="589" y="121"/>
                  <a:pt x="558" y="185"/>
                </a:cubicBezTo>
                <a:cubicBezTo>
                  <a:pt x="547" y="205"/>
                  <a:pt x="539" y="220"/>
                  <a:pt x="533" y="230"/>
                </a:cubicBezTo>
                <a:cubicBezTo>
                  <a:pt x="514" y="260"/>
                  <a:pt x="489" y="293"/>
                  <a:pt x="455" y="331"/>
                </a:cubicBezTo>
                <a:cubicBezTo>
                  <a:pt x="422" y="368"/>
                  <a:pt x="399" y="393"/>
                  <a:pt x="385" y="404"/>
                </a:cubicBezTo>
                <a:cubicBezTo>
                  <a:pt x="353" y="430"/>
                  <a:pt x="321" y="444"/>
                  <a:pt x="288" y="444"/>
                </a:cubicBezTo>
                <a:lnTo>
                  <a:pt x="266" y="444"/>
                </a:lnTo>
                <a:lnTo>
                  <a:pt x="266" y="887"/>
                </a:lnTo>
                <a:lnTo>
                  <a:pt x="288" y="887"/>
                </a:lnTo>
                <a:cubicBezTo>
                  <a:pt x="321" y="887"/>
                  <a:pt x="360" y="894"/>
                  <a:pt x="404" y="909"/>
                </a:cubicBezTo>
                <a:cubicBezTo>
                  <a:pt x="448" y="924"/>
                  <a:pt x="493" y="939"/>
                  <a:pt x="538" y="954"/>
                </a:cubicBezTo>
                <a:cubicBezTo>
                  <a:pt x="584" y="968"/>
                  <a:pt x="625" y="976"/>
                  <a:pt x="662" y="976"/>
                </a:cubicBezTo>
                <a:cubicBezTo>
                  <a:pt x="750" y="976"/>
                  <a:pt x="793" y="937"/>
                  <a:pt x="793" y="860"/>
                </a:cubicBezTo>
                <a:cubicBezTo>
                  <a:pt x="793" y="848"/>
                  <a:pt x="792" y="835"/>
                  <a:pt x="790" y="821"/>
                </a:cubicBezTo>
                <a:cubicBezTo>
                  <a:pt x="804" y="814"/>
                  <a:pt x="815" y="802"/>
                  <a:pt x="823" y="785"/>
                </a:cubicBezTo>
                <a:cubicBezTo>
                  <a:pt x="831" y="768"/>
                  <a:pt x="835" y="751"/>
                  <a:pt x="835" y="734"/>
                </a:cubicBezTo>
                <a:cubicBezTo>
                  <a:pt x="835" y="717"/>
                  <a:pt x="831" y="701"/>
                  <a:pt x="823" y="686"/>
                </a:cubicBezTo>
                <a:cubicBezTo>
                  <a:pt x="847" y="663"/>
                  <a:pt x="859" y="636"/>
                  <a:pt x="859" y="604"/>
                </a:cubicBezTo>
                <a:cubicBezTo>
                  <a:pt x="859" y="592"/>
                  <a:pt x="857" y="579"/>
                  <a:pt x="852" y="565"/>
                </a:cubicBezTo>
                <a:cubicBezTo>
                  <a:pt x="848" y="551"/>
                  <a:pt x="842" y="540"/>
                  <a:pt x="835" y="532"/>
                </a:cubicBezTo>
                <a:lnTo>
                  <a:pt x="1064" y="532"/>
                </a:lnTo>
                <a:cubicBezTo>
                  <a:pt x="1088" y="532"/>
                  <a:pt x="1109" y="523"/>
                  <a:pt x="1127" y="506"/>
                </a:cubicBezTo>
                <a:cubicBezTo>
                  <a:pt x="1144" y="488"/>
                  <a:pt x="1153" y="468"/>
                  <a:pt x="1153" y="44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6" name="Freeform 155">
            <a:extLst>
              <a:ext uri="{FF2B5EF4-FFF2-40B4-BE49-F238E27FC236}">
                <a16:creationId xmlns:a16="http://schemas.microsoft.com/office/drawing/2014/main" id="{FD35B065-586E-1CD2-4318-5E26B172B531}"/>
              </a:ext>
            </a:extLst>
          </p:cNvPr>
          <p:cNvSpPr>
            <a:spLocks noChangeArrowheads="1"/>
          </p:cNvSpPr>
          <p:nvPr/>
        </p:nvSpPr>
        <p:spPr bwMode="auto">
          <a:xfrm>
            <a:off x="14308931" y="4518025"/>
            <a:ext cx="447675" cy="384175"/>
          </a:xfrm>
          <a:custGeom>
            <a:avLst/>
            <a:gdLst>
              <a:gd name="T0" fmla="*/ 447315 w 1243"/>
              <a:gd name="T1" fmla="*/ 319965 h 1065"/>
              <a:gd name="T2" fmla="*/ 415261 w 1243"/>
              <a:gd name="T3" fmla="*/ 352070 h 1065"/>
              <a:gd name="T4" fmla="*/ 287765 w 1243"/>
              <a:gd name="T5" fmla="*/ 366860 h 1065"/>
              <a:gd name="T6" fmla="*/ 151266 w 1243"/>
              <a:gd name="T7" fmla="*/ 364696 h 1065"/>
              <a:gd name="T8" fmla="*/ 129656 w 1243"/>
              <a:gd name="T9" fmla="*/ 309144 h 1065"/>
              <a:gd name="T10" fmla="*/ 115250 w 1243"/>
              <a:gd name="T11" fmla="*/ 253592 h 1065"/>
              <a:gd name="T12" fmla="*/ 63748 w 1243"/>
              <a:gd name="T13" fmla="*/ 224012 h 1065"/>
              <a:gd name="T14" fmla="*/ 0 w 1243"/>
              <a:gd name="T15" fmla="*/ 159802 h 1065"/>
              <a:gd name="T16" fmla="*/ 63748 w 1243"/>
              <a:gd name="T17" fmla="*/ 95954 h 1065"/>
              <a:gd name="T18" fmla="*/ 151626 w 1243"/>
              <a:gd name="T19" fmla="*/ 63849 h 1065"/>
              <a:gd name="T20" fmla="*/ 223657 w 1243"/>
              <a:gd name="T21" fmla="*/ 0 h 1065"/>
              <a:gd name="T22" fmla="*/ 254631 w 1243"/>
              <a:gd name="T23" fmla="*/ 16954 h 1065"/>
              <a:gd name="T24" fmla="*/ 274079 w 1243"/>
              <a:gd name="T25" fmla="*/ 50502 h 1065"/>
              <a:gd name="T26" fmla="*/ 307214 w 1243"/>
              <a:gd name="T27" fmla="*/ 98118 h 1065"/>
              <a:gd name="T28" fmla="*/ 315497 w 1243"/>
              <a:gd name="T29" fmla="*/ 107858 h 1065"/>
              <a:gd name="T30" fmla="*/ 326662 w 1243"/>
              <a:gd name="T31" fmla="*/ 119040 h 1065"/>
              <a:gd name="T32" fmla="*/ 338187 w 1243"/>
              <a:gd name="T33" fmla="*/ 126976 h 1065"/>
              <a:gd name="T34" fmla="*/ 415261 w 1243"/>
              <a:gd name="T35" fmla="*/ 128058 h 1065"/>
              <a:gd name="T36" fmla="*/ 447315 w 1243"/>
              <a:gd name="T37" fmla="*/ 160163 h 1065"/>
              <a:gd name="T38" fmla="*/ 351513 w 1243"/>
              <a:gd name="T39" fmla="*/ 319965 h 1065"/>
              <a:gd name="T40" fmla="*/ 343590 w 1243"/>
              <a:gd name="T41" fmla="*/ 160163 h 1065"/>
              <a:gd name="T42" fmla="*/ 310815 w 1243"/>
              <a:gd name="T43" fmla="*/ 147898 h 1065"/>
              <a:gd name="T44" fmla="*/ 286325 w 1243"/>
              <a:gd name="T45" fmla="*/ 122647 h 1065"/>
              <a:gd name="T46" fmla="*/ 284524 w 1243"/>
              <a:gd name="T47" fmla="*/ 120483 h 1065"/>
              <a:gd name="T48" fmla="*/ 255351 w 1243"/>
              <a:gd name="T49" fmla="*/ 82967 h 1065"/>
              <a:gd name="T50" fmla="*/ 243106 w 1243"/>
              <a:gd name="T51" fmla="*/ 60242 h 1065"/>
              <a:gd name="T52" fmla="*/ 233742 w 1243"/>
              <a:gd name="T53" fmla="*/ 42566 h 1065"/>
              <a:gd name="T54" fmla="*/ 223657 w 1243"/>
              <a:gd name="T55" fmla="*/ 32105 h 1065"/>
              <a:gd name="T56" fmla="*/ 183680 w 1243"/>
              <a:gd name="T57" fmla="*/ 63849 h 1065"/>
              <a:gd name="T58" fmla="*/ 195565 w 1243"/>
              <a:gd name="T59" fmla="*/ 102086 h 1065"/>
              <a:gd name="T60" fmla="*/ 207811 w 1243"/>
              <a:gd name="T61" fmla="*/ 128058 h 1065"/>
              <a:gd name="T62" fmla="*/ 41778 w 1243"/>
              <a:gd name="T63" fmla="*/ 137798 h 1065"/>
              <a:gd name="T64" fmla="*/ 41418 w 1243"/>
              <a:gd name="T65" fmla="*/ 182528 h 1065"/>
              <a:gd name="T66" fmla="*/ 146584 w 1243"/>
              <a:gd name="T67" fmla="*/ 191907 h 1065"/>
              <a:gd name="T68" fmla="*/ 137940 w 1243"/>
              <a:gd name="T69" fmla="*/ 217880 h 1065"/>
              <a:gd name="T70" fmla="*/ 146584 w 1243"/>
              <a:gd name="T71" fmla="*/ 264774 h 1065"/>
              <a:gd name="T72" fmla="*/ 162791 w 1243"/>
              <a:gd name="T73" fmla="*/ 296157 h 1065"/>
              <a:gd name="T74" fmla="*/ 173956 w 1243"/>
              <a:gd name="T75" fmla="*/ 341609 h 1065"/>
              <a:gd name="T76" fmla="*/ 253190 w 1243"/>
              <a:gd name="T77" fmla="*/ 344134 h 1065"/>
              <a:gd name="T78" fmla="*/ 343590 w 1243"/>
              <a:gd name="T79" fmla="*/ 319965 h 1065"/>
              <a:gd name="T80" fmla="*/ 415261 w 1243"/>
              <a:gd name="T81" fmla="*/ 304093 h 1065"/>
              <a:gd name="T82" fmla="*/ 399414 w 1243"/>
              <a:gd name="T83" fmla="*/ 287861 h 1065"/>
              <a:gd name="T84" fmla="*/ 383207 w 1243"/>
              <a:gd name="T85" fmla="*/ 304093 h 1065"/>
              <a:gd name="T86" fmla="*/ 399414 w 1243"/>
              <a:gd name="T87" fmla="*/ 319965 h 106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3" h="1065">
                <a:moveTo>
                  <a:pt x="1242" y="444"/>
                </a:moveTo>
                <a:lnTo>
                  <a:pt x="1242" y="887"/>
                </a:lnTo>
                <a:cubicBezTo>
                  <a:pt x="1242" y="912"/>
                  <a:pt x="1233" y="932"/>
                  <a:pt x="1216" y="950"/>
                </a:cubicBezTo>
                <a:cubicBezTo>
                  <a:pt x="1198" y="967"/>
                  <a:pt x="1178" y="976"/>
                  <a:pt x="1153" y="976"/>
                </a:cubicBezTo>
                <a:lnTo>
                  <a:pt x="954" y="976"/>
                </a:lnTo>
                <a:cubicBezTo>
                  <a:pt x="926" y="976"/>
                  <a:pt x="875" y="989"/>
                  <a:pt x="799" y="1017"/>
                </a:cubicBezTo>
                <a:cubicBezTo>
                  <a:pt x="711" y="1049"/>
                  <a:pt x="638" y="1064"/>
                  <a:pt x="579" y="1064"/>
                </a:cubicBezTo>
                <a:cubicBezTo>
                  <a:pt x="514" y="1064"/>
                  <a:pt x="461" y="1047"/>
                  <a:pt x="420" y="1011"/>
                </a:cubicBezTo>
                <a:cubicBezTo>
                  <a:pt x="379" y="975"/>
                  <a:pt x="359" y="925"/>
                  <a:pt x="360" y="860"/>
                </a:cubicBezTo>
                <a:lnTo>
                  <a:pt x="360" y="857"/>
                </a:lnTo>
                <a:cubicBezTo>
                  <a:pt x="332" y="821"/>
                  <a:pt x="318" y="780"/>
                  <a:pt x="318" y="733"/>
                </a:cubicBezTo>
                <a:cubicBezTo>
                  <a:pt x="318" y="723"/>
                  <a:pt x="319" y="713"/>
                  <a:pt x="320" y="703"/>
                </a:cubicBezTo>
                <a:cubicBezTo>
                  <a:pt x="305" y="677"/>
                  <a:pt x="296" y="650"/>
                  <a:pt x="295" y="621"/>
                </a:cubicBezTo>
                <a:lnTo>
                  <a:pt x="177" y="621"/>
                </a:lnTo>
                <a:cubicBezTo>
                  <a:pt x="129" y="621"/>
                  <a:pt x="87" y="603"/>
                  <a:pt x="52" y="568"/>
                </a:cubicBezTo>
                <a:cubicBezTo>
                  <a:pt x="17" y="533"/>
                  <a:pt x="0" y="491"/>
                  <a:pt x="0" y="443"/>
                </a:cubicBezTo>
                <a:cubicBezTo>
                  <a:pt x="0" y="395"/>
                  <a:pt x="18" y="354"/>
                  <a:pt x="53" y="319"/>
                </a:cubicBezTo>
                <a:cubicBezTo>
                  <a:pt x="88" y="284"/>
                  <a:pt x="129" y="266"/>
                  <a:pt x="177" y="266"/>
                </a:cubicBezTo>
                <a:lnTo>
                  <a:pt x="437" y="266"/>
                </a:lnTo>
                <a:cubicBezTo>
                  <a:pt x="426" y="238"/>
                  <a:pt x="421" y="209"/>
                  <a:pt x="421" y="177"/>
                </a:cubicBezTo>
                <a:cubicBezTo>
                  <a:pt x="421" y="121"/>
                  <a:pt x="441" y="77"/>
                  <a:pt x="478" y="47"/>
                </a:cubicBezTo>
                <a:cubicBezTo>
                  <a:pt x="516" y="16"/>
                  <a:pt x="563" y="0"/>
                  <a:pt x="621" y="0"/>
                </a:cubicBezTo>
                <a:cubicBezTo>
                  <a:pt x="638" y="0"/>
                  <a:pt x="654" y="4"/>
                  <a:pt x="669" y="12"/>
                </a:cubicBezTo>
                <a:cubicBezTo>
                  <a:pt x="684" y="20"/>
                  <a:pt x="696" y="32"/>
                  <a:pt x="707" y="47"/>
                </a:cubicBezTo>
                <a:cubicBezTo>
                  <a:pt x="718" y="61"/>
                  <a:pt x="727" y="76"/>
                  <a:pt x="735" y="90"/>
                </a:cubicBezTo>
                <a:cubicBezTo>
                  <a:pt x="743" y="104"/>
                  <a:pt x="752" y="121"/>
                  <a:pt x="761" y="140"/>
                </a:cubicBezTo>
                <a:cubicBezTo>
                  <a:pt x="770" y="159"/>
                  <a:pt x="778" y="173"/>
                  <a:pt x="784" y="183"/>
                </a:cubicBezTo>
                <a:cubicBezTo>
                  <a:pt x="800" y="208"/>
                  <a:pt x="823" y="238"/>
                  <a:pt x="853" y="272"/>
                </a:cubicBezTo>
                <a:cubicBezTo>
                  <a:pt x="854" y="274"/>
                  <a:pt x="857" y="278"/>
                  <a:pt x="863" y="284"/>
                </a:cubicBezTo>
                <a:cubicBezTo>
                  <a:pt x="868" y="291"/>
                  <a:pt x="873" y="296"/>
                  <a:pt x="876" y="299"/>
                </a:cubicBezTo>
                <a:cubicBezTo>
                  <a:pt x="879" y="303"/>
                  <a:pt x="884" y="308"/>
                  <a:pt x="890" y="314"/>
                </a:cubicBezTo>
                <a:cubicBezTo>
                  <a:pt x="896" y="320"/>
                  <a:pt x="902" y="326"/>
                  <a:pt x="907" y="330"/>
                </a:cubicBezTo>
                <a:cubicBezTo>
                  <a:pt x="912" y="334"/>
                  <a:pt x="917" y="338"/>
                  <a:pt x="922" y="342"/>
                </a:cubicBezTo>
                <a:cubicBezTo>
                  <a:pt x="928" y="346"/>
                  <a:pt x="934" y="350"/>
                  <a:pt x="939" y="352"/>
                </a:cubicBezTo>
                <a:cubicBezTo>
                  <a:pt x="945" y="354"/>
                  <a:pt x="949" y="355"/>
                  <a:pt x="954" y="355"/>
                </a:cubicBezTo>
                <a:lnTo>
                  <a:pt x="1153" y="355"/>
                </a:lnTo>
                <a:cubicBezTo>
                  <a:pt x="1178" y="355"/>
                  <a:pt x="1198" y="364"/>
                  <a:pt x="1216" y="381"/>
                </a:cubicBezTo>
                <a:cubicBezTo>
                  <a:pt x="1233" y="398"/>
                  <a:pt x="1242" y="419"/>
                  <a:pt x="1242" y="444"/>
                </a:cubicBezTo>
                <a:close/>
                <a:moveTo>
                  <a:pt x="954" y="887"/>
                </a:moveTo>
                <a:lnTo>
                  <a:pt x="976" y="887"/>
                </a:lnTo>
                <a:lnTo>
                  <a:pt x="976" y="444"/>
                </a:lnTo>
                <a:lnTo>
                  <a:pt x="954" y="444"/>
                </a:lnTo>
                <a:cubicBezTo>
                  <a:pt x="937" y="444"/>
                  <a:pt x="922" y="441"/>
                  <a:pt x="907" y="435"/>
                </a:cubicBezTo>
                <a:cubicBezTo>
                  <a:pt x="892" y="430"/>
                  <a:pt x="877" y="421"/>
                  <a:pt x="863" y="410"/>
                </a:cubicBezTo>
                <a:cubicBezTo>
                  <a:pt x="850" y="398"/>
                  <a:pt x="838" y="387"/>
                  <a:pt x="829" y="378"/>
                </a:cubicBezTo>
                <a:cubicBezTo>
                  <a:pt x="820" y="368"/>
                  <a:pt x="808" y="356"/>
                  <a:pt x="795" y="340"/>
                </a:cubicBezTo>
                <a:cubicBezTo>
                  <a:pt x="794" y="339"/>
                  <a:pt x="793" y="338"/>
                  <a:pt x="792" y="337"/>
                </a:cubicBezTo>
                <a:cubicBezTo>
                  <a:pt x="792" y="337"/>
                  <a:pt x="792" y="335"/>
                  <a:pt x="790" y="334"/>
                </a:cubicBezTo>
                <a:cubicBezTo>
                  <a:pt x="789" y="333"/>
                  <a:pt x="787" y="332"/>
                  <a:pt x="787" y="331"/>
                </a:cubicBezTo>
                <a:cubicBezTo>
                  <a:pt x="753" y="293"/>
                  <a:pt x="727" y="260"/>
                  <a:pt x="709" y="230"/>
                </a:cubicBezTo>
                <a:cubicBezTo>
                  <a:pt x="702" y="220"/>
                  <a:pt x="694" y="204"/>
                  <a:pt x="683" y="183"/>
                </a:cubicBezTo>
                <a:cubicBezTo>
                  <a:pt x="682" y="182"/>
                  <a:pt x="680" y="176"/>
                  <a:pt x="675" y="167"/>
                </a:cubicBezTo>
                <a:cubicBezTo>
                  <a:pt x="671" y="158"/>
                  <a:pt x="667" y="150"/>
                  <a:pt x="663" y="143"/>
                </a:cubicBezTo>
                <a:cubicBezTo>
                  <a:pt x="658" y="135"/>
                  <a:pt x="654" y="127"/>
                  <a:pt x="649" y="118"/>
                </a:cubicBezTo>
                <a:cubicBezTo>
                  <a:pt x="644" y="109"/>
                  <a:pt x="639" y="102"/>
                  <a:pt x="634" y="97"/>
                </a:cubicBezTo>
                <a:cubicBezTo>
                  <a:pt x="629" y="91"/>
                  <a:pt x="625" y="89"/>
                  <a:pt x="621" y="89"/>
                </a:cubicBezTo>
                <a:cubicBezTo>
                  <a:pt x="588" y="89"/>
                  <a:pt x="561" y="96"/>
                  <a:pt x="541" y="110"/>
                </a:cubicBezTo>
                <a:cubicBezTo>
                  <a:pt x="520" y="124"/>
                  <a:pt x="510" y="147"/>
                  <a:pt x="510" y="177"/>
                </a:cubicBezTo>
                <a:cubicBezTo>
                  <a:pt x="510" y="197"/>
                  <a:pt x="514" y="217"/>
                  <a:pt x="520" y="236"/>
                </a:cubicBezTo>
                <a:cubicBezTo>
                  <a:pt x="527" y="255"/>
                  <a:pt x="535" y="271"/>
                  <a:pt x="543" y="283"/>
                </a:cubicBezTo>
                <a:cubicBezTo>
                  <a:pt x="552" y="295"/>
                  <a:pt x="559" y="308"/>
                  <a:pt x="566" y="321"/>
                </a:cubicBezTo>
                <a:cubicBezTo>
                  <a:pt x="573" y="334"/>
                  <a:pt x="577" y="346"/>
                  <a:pt x="577" y="355"/>
                </a:cubicBezTo>
                <a:lnTo>
                  <a:pt x="177" y="355"/>
                </a:lnTo>
                <a:cubicBezTo>
                  <a:pt x="154" y="355"/>
                  <a:pt x="134" y="364"/>
                  <a:pt x="116" y="382"/>
                </a:cubicBezTo>
                <a:cubicBezTo>
                  <a:pt x="98" y="399"/>
                  <a:pt x="89" y="420"/>
                  <a:pt x="89" y="444"/>
                </a:cubicBezTo>
                <a:cubicBezTo>
                  <a:pt x="89" y="468"/>
                  <a:pt x="98" y="488"/>
                  <a:pt x="115" y="506"/>
                </a:cubicBezTo>
                <a:cubicBezTo>
                  <a:pt x="133" y="523"/>
                  <a:pt x="153" y="532"/>
                  <a:pt x="177" y="532"/>
                </a:cubicBezTo>
                <a:lnTo>
                  <a:pt x="407" y="532"/>
                </a:lnTo>
                <a:cubicBezTo>
                  <a:pt x="400" y="540"/>
                  <a:pt x="394" y="551"/>
                  <a:pt x="389" y="565"/>
                </a:cubicBezTo>
                <a:cubicBezTo>
                  <a:pt x="385" y="579"/>
                  <a:pt x="383" y="592"/>
                  <a:pt x="383" y="604"/>
                </a:cubicBezTo>
                <a:cubicBezTo>
                  <a:pt x="383" y="635"/>
                  <a:pt x="395" y="663"/>
                  <a:pt x="419" y="686"/>
                </a:cubicBezTo>
                <a:cubicBezTo>
                  <a:pt x="411" y="701"/>
                  <a:pt x="407" y="717"/>
                  <a:pt x="407" y="734"/>
                </a:cubicBezTo>
                <a:cubicBezTo>
                  <a:pt x="407" y="751"/>
                  <a:pt x="411" y="768"/>
                  <a:pt x="419" y="785"/>
                </a:cubicBezTo>
                <a:cubicBezTo>
                  <a:pt x="427" y="802"/>
                  <a:pt x="438" y="814"/>
                  <a:pt x="452" y="821"/>
                </a:cubicBezTo>
                <a:cubicBezTo>
                  <a:pt x="450" y="832"/>
                  <a:pt x="449" y="845"/>
                  <a:pt x="449" y="860"/>
                </a:cubicBezTo>
                <a:cubicBezTo>
                  <a:pt x="449" y="899"/>
                  <a:pt x="461" y="928"/>
                  <a:pt x="483" y="947"/>
                </a:cubicBezTo>
                <a:cubicBezTo>
                  <a:pt x="506" y="966"/>
                  <a:pt x="536" y="976"/>
                  <a:pt x="577" y="976"/>
                </a:cubicBezTo>
                <a:cubicBezTo>
                  <a:pt x="615" y="976"/>
                  <a:pt x="658" y="968"/>
                  <a:pt x="703" y="954"/>
                </a:cubicBezTo>
                <a:cubicBezTo>
                  <a:pt x="749" y="939"/>
                  <a:pt x="794" y="924"/>
                  <a:pt x="838" y="909"/>
                </a:cubicBezTo>
                <a:cubicBezTo>
                  <a:pt x="882" y="894"/>
                  <a:pt x="920" y="887"/>
                  <a:pt x="954" y="887"/>
                </a:cubicBezTo>
                <a:close/>
                <a:moveTo>
                  <a:pt x="1140" y="874"/>
                </a:moveTo>
                <a:cubicBezTo>
                  <a:pt x="1149" y="865"/>
                  <a:pt x="1153" y="855"/>
                  <a:pt x="1153" y="843"/>
                </a:cubicBezTo>
                <a:cubicBezTo>
                  <a:pt x="1153" y="831"/>
                  <a:pt x="1149" y="820"/>
                  <a:pt x="1140" y="812"/>
                </a:cubicBezTo>
                <a:cubicBezTo>
                  <a:pt x="1131" y="803"/>
                  <a:pt x="1121" y="798"/>
                  <a:pt x="1109" y="798"/>
                </a:cubicBezTo>
                <a:cubicBezTo>
                  <a:pt x="1097" y="798"/>
                  <a:pt x="1086" y="803"/>
                  <a:pt x="1078" y="812"/>
                </a:cubicBezTo>
                <a:cubicBezTo>
                  <a:pt x="1069" y="820"/>
                  <a:pt x="1064" y="831"/>
                  <a:pt x="1064" y="843"/>
                </a:cubicBezTo>
                <a:cubicBezTo>
                  <a:pt x="1064" y="855"/>
                  <a:pt x="1069" y="865"/>
                  <a:pt x="1078" y="874"/>
                </a:cubicBezTo>
                <a:cubicBezTo>
                  <a:pt x="1086" y="883"/>
                  <a:pt x="1097" y="887"/>
                  <a:pt x="1109" y="887"/>
                </a:cubicBezTo>
                <a:cubicBezTo>
                  <a:pt x="1121" y="887"/>
                  <a:pt x="1131" y="883"/>
                  <a:pt x="1140" y="87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7" name="Freeform 156">
            <a:extLst>
              <a:ext uri="{FF2B5EF4-FFF2-40B4-BE49-F238E27FC236}">
                <a16:creationId xmlns:a16="http://schemas.microsoft.com/office/drawing/2014/main" id="{249F941F-AADA-61C7-8EC7-7D80C883BA09}"/>
              </a:ext>
            </a:extLst>
          </p:cNvPr>
          <p:cNvSpPr>
            <a:spLocks noChangeArrowheads="1"/>
          </p:cNvSpPr>
          <p:nvPr/>
        </p:nvSpPr>
        <p:spPr bwMode="auto">
          <a:xfrm>
            <a:off x="15037594" y="4486275"/>
            <a:ext cx="384175" cy="447675"/>
          </a:xfrm>
          <a:custGeom>
            <a:avLst/>
            <a:gdLst>
              <a:gd name="T0" fmla="*/ 366860 w 1065"/>
              <a:gd name="T1" fmla="*/ 287765 h 1243"/>
              <a:gd name="T2" fmla="*/ 352070 w 1065"/>
              <a:gd name="T3" fmla="*/ 415261 h 1243"/>
              <a:gd name="T4" fmla="*/ 319965 w 1065"/>
              <a:gd name="T5" fmla="*/ 447315 h 1243"/>
              <a:gd name="T6" fmla="*/ 137437 w 1065"/>
              <a:gd name="T7" fmla="*/ 437951 h 1243"/>
              <a:gd name="T8" fmla="*/ 128058 w 1065"/>
              <a:gd name="T9" fmla="*/ 343590 h 1243"/>
              <a:gd name="T10" fmla="*/ 123369 w 1065"/>
              <a:gd name="T11" fmla="*/ 332425 h 1243"/>
              <a:gd name="T12" fmla="*/ 113268 w 1065"/>
              <a:gd name="T13" fmla="*/ 320540 h 1243"/>
              <a:gd name="T14" fmla="*/ 102447 w 1065"/>
              <a:gd name="T15" fmla="*/ 310815 h 1243"/>
              <a:gd name="T16" fmla="*/ 66013 w 1065"/>
              <a:gd name="T17" fmla="*/ 282363 h 1243"/>
              <a:gd name="T18" fmla="*/ 32465 w 1065"/>
              <a:gd name="T19" fmla="*/ 265075 h 1243"/>
              <a:gd name="T20" fmla="*/ 4329 w 1065"/>
              <a:gd name="T21" fmla="*/ 240945 h 1243"/>
              <a:gd name="T22" fmla="*/ 16954 w 1065"/>
              <a:gd name="T23" fmla="*/ 172155 h 1243"/>
              <a:gd name="T24" fmla="*/ 95954 w 1065"/>
              <a:gd name="T25" fmla="*/ 157389 h 1243"/>
              <a:gd name="T26" fmla="*/ 115072 w 1065"/>
              <a:gd name="T27" fmla="*/ 19088 h 1243"/>
              <a:gd name="T28" fmla="*/ 204893 w 1065"/>
              <a:gd name="T29" fmla="*/ 19088 h 1243"/>
              <a:gd name="T30" fmla="*/ 224012 w 1065"/>
              <a:gd name="T31" fmla="*/ 106246 h 1243"/>
              <a:gd name="T32" fmla="*/ 264413 w 1065"/>
              <a:gd name="T33" fmla="*/ 114530 h 1243"/>
              <a:gd name="T34" fmla="*/ 363974 w 1065"/>
              <a:gd name="T35" fmla="*/ 150906 h 1243"/>
              <a:gd name="T36" fmla="*/ 352070 w 1065"/>
              <a:gd name="T37" fmla="*/ 208891 h 1243"/>
              <a:gd name="T38" fmla="*/ 296157 w 1065"/>
              <a:gd name="T39" fmla="*/ 162791 h 1243"/>
              <a:gd name="T40" fmla="*/ 264774 w 1065"/>
              <a:gd name="T41" fmla="*/ 146584 h 1243"/>
              <a:gd name="T42" fmla="*/ 217880 w 1065"/>
              <a:gd name="T43" fmla="*/ 137940 h 1243"/>
              <a:gd name="T44" fmla="*/ 191907 w 1065"/>
              <a:gd name="T45" fmla="*/ 146584 h 1243"/>
              <a:gd name="T46" fmla="*/ 182528 w 1065"/>
              <a:gd name="T47" fmla="*/ 41418 h 1243"/>
              <a:gd name="T48" fmla="*/ 137798 w 1065"/>
              <a:gd name="T49" fmla="*/ 41778 h 1243"/>
              <a:gd name="T50" fmla="*/ 128058 w 1065"/>
              <a:gd name="T51" fmla="*/ 207811 h 1243"/>
              <a:gd name="T52" fmla="*/ 102086 w 1065"/>
              <a:gd name="T53" fmla="*/ 195925 h 1243"/>
              <a:gd name="T54" fmla="*/ 64210 w 1065"/>
              <a:gd name="T55" fmla="*/ 183680 h 1243"/>
              <a:gd name="T56" fmla="*/ 32105 w 1065"/>
              <a:gd name="T57" fmla="*/ 223657 h 1243"/>
              <a:gd name="T58" fmla="*/ 82967 w 1065"/>
              <a:gd name="T59" fmla="*/ 255351 h 1243"/>
              <a:gd name="T60" fmla="*/ 145734 w 1065"/>
              <a:gd name="T61" fmla="*/ 308654 h 1243"/>
              <a:gd name="T62" fmla="*/ 160163 w 1065"/>
              <a:gd name="T63" fmla="*/ 351513 h 1243"/>
              <a:gd name="T64" fmla="*/ 319965 w 1065"/>
              <a:gd name="T65" fmla="*/ 343590 h 1243"/>
              <a:gd name="T66" fmla="*/ 344134 w 1065"/>
              <a:gd name="T67" fmla="*/ 253550 h 1243"/>
              <a:gd name="T68" fmla="*/ 315276 w 1065"/>
              <a:gd name="T69" fmla="*/ 410579 h 1243"/>
              <a:gd name="T70" fmla="*/ 315276 w 1065"/>
              <a:gd name="T71" fmla="*/ 388249 h 1243"/>
              <a:gd name="T72" fmla="*/ 292911 w 1065"/>
              <a:gd name="T73" fmla="*/ 388249 h 1243"/>
              <a:gd name="T74" fmla="*/ 292911 w 1065"/>
              <a:gd name="T75" fmla="*/ 410579 h 1243"/>
              <a:gd name="T76" fmla="*/ 315276 w 1065"/>
              <a:gd name="T77" fmla="*/ 410579 h 124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65" h="1243">
                <a:moveTo>
                  <a:pt x="1064" y="576"/>
                </a:moveTo>
                <a:cubicBezTo>
                  <a:pt x="1064" y="638"/>
                  <a:pt x="1049" y="712"/>
                  <a:pt x="1017" y="799"/>
                </a:cubicBezTo>
                <a:cubicBezTo>
                  <a:pt x="989" y="875"/>
                  <a:pt x="976" y="927"/>
                  <a:pt x="976" y="954"/>
                </a:cubicBezTo>
                <a:lnTo>
                  <a:pt x="976" y="1153"/>
                </a:lnTo>
                <a:cubicBezTo>
                  <a:pt x="976" y="1178"/>
                  <a:pt x="967" y="1199"/>
                  <a:pt x="950" y="1216"/>
                </a:cubicBezTo>
                <a:cubicBezTo>
                  <a:pt x="933" y="1233"/>
                  <a:pt x="912" y="1242"/>
                  <a:pt x="887" y="1242"/>
                </a:cubicBezTo>
                <a:lnTo>
                  <a:pt x="444" y="1242"/>
                </a:lnTo>
                <a:cubicBezTo>
                  <a:pt x="419" y="1242"/>
                  <a:pt x="398" y="1233"/>
                  <a:pt x="381" y="1216"/>
                </a:cubicBezTo>
                <a:cubicBezTo>
                  <a:pt x="364" y="1199"/>
                  <a:pt x="355" y="1178"/>
                  <a:pt x="355" y="1153"/>
                </a:cubicBezTo>
                <a:lnTo>
                  <a:pt x="355" y="954"/>
                </a:lnTo>
                <a:cubicBezTo>
                  <a:pt x="355" y="949"/>
                  <a:pt x="354" y="944"/>
                  <a:pt x="352" y="939"/>
                </a:cubicBezTo>
                <a:cubicBezTo>
                  <a:pt x="350" y="934"/>
                  <a:pt x="346" y="928"/>
                  <a:pt x="342" y="923"/>
                </a:cubicBezTo>
                <a:cubicBezTo>
                  <a:pt x="338" y="917"/>
                  <a:pt x="334" y="912"/>
                  <a:pt x="330" y="907"/>
                </a:cubicBezTo>
                <a:cubicBezTo>
                  <a:pt x="326" y="902"/>
                  <a:pt x="320" y="897"/>
                  <a:pt x="314" y="890"/>
                </a:cubicBezTo>
                <a:cubicBezTo>
                  <a:pt x="308" y="884"/>
                  <a:pt x="303" y="879"/>
                  <a:pt x="299" y="876"/>
                </a:cubicBezTo>
                <a:cubicBezTo>
                  <a:pt x="296" y="872"/>
                  <a:pt x="291" y="869"/>
                  <a:pt x="284" y="863"/>
                </a:cubicBezTo>
                <a:cubicBezTo>
                  <a:pt x="278" y="858"/>
                  <a:pt x="274" y="854"/>
                  <a:pt x="272" y="853"/>
                </a:cubicBezTo>
                <a:cubicBezTo>
                  <a:pt x="238" y="823"/>
                  <a:pt x="208" y="800"/>
                  <a:pt x="183" y="784"/>
                </a:cubicBezTo>
                <a:cubicBezTo>
                  <a:pt x="173" y="778"/>
                  <a:pt x="159" y="771"/>
                  <a:pt x="140" y="761"/>
                </a:cubicBezTo>
                <a:cubicBezTo>
                  <a:pt x="121" y="752"/>
                  <a:pt x="105" y="743"/>
                  <a:pt x="90" y="736"/>
                </a:cubicBezTo>
                <a:cubicBezTo>
                  <a:pt x="76" y="728"/>
                  <a:pt x="61" y="718"/>
                  <a:pt x="47" y="708"/>
                </a:cubicBezTo>
                <a:cubicBezTo>
                  <a:pt x="32" y="697"/>
                  <a:pt x="20" y="683"/>
                  <a:pt x="12" y="669"/>
                </a:cubicBezTo>
                <a:cubicBezTo>
                  <a:pt x="4" y="654"/>
                  <a:pt x="0" y="639"/>
                  <a:pt x="0" y="621"/>
                </a:cubicBezTo>
                <a:cubicBezTo>
                  <a:pt x="0" y="564"/>
                  <a:pt x="16" y="516"/>
                  <a:pt x="47" y="478"/>
                </a:cubicBezTo>
                <a:cubicBezTo>
                  <a:pt x="78" y="441"/>
                  <a:pt x="121" y="422"/>
                  <a:pt x="178" y="422"/>
                </a:cubicBezTo>
                <a:cubicBezTo>
                  <a:pt x="209" y="422"/>
                  <a:pt x="239" y="427"/>
                  <a:pt x="266" y="437"/>
                </a:cubicBezTo>
                <a:lnTo>
                  <a:pt x="266" y="178"/>
                </a:lnTo>
                <a:cubicBezTo>
                  <a:pt x="266" y="130"/>
                  <a:pt x="284" y="88"/>
                  <a:pt x="319" y="53"/>
                </a:cubicBezTo>
                <a:cubicBezTo>
                  <a:pt x="354" y="18"/>
                  <a:pt x="395" y="0"/>
                  <a:pt x="443" y="0"/>
                </a:cubicBezTo>
                <a:cubicBezTo>
                  <a:pt x="491" y="0"/>
                  <a:pt x="533" y="18"/>
                  <a:pt x="568" y="53"/>
                </a:cubicBezTo>
                <a:cubicBezTo>
                  <a:pt x="603" y="88"/>
                  <a:pt x="621" y="129"/>
                  <a:pt x="621" y="178"/>
                </a:cubicBezTo>
                <a:lnTo>
                  <a:pt x="621" y="295"/>
                </a:lnTo>
                <a:cubicBezTo>
                  <a:pt x="650" y="297"/>
                  <a:pt x="677" y="305"/>
                  <a:pt x="703" y="321"/>
                </a:cubicBezTo>
                <a:cubicBezTo>
                  <a:pt x="713" y="319"/>
                  <a:pt x="723" y="318"/>
                  <a:pt x="733" y="318"/>
                </a:cubicBezTo>
                <a:cubicBezTo>
                  <a:pt x="780" y="318"/>
                  <a:pt x="821" y="332"/>
                  <a:pt x="857" y="360"/>
                </a:cubicBezTo>
                <a:cubicBezTo>
                  <a:pt x="921" y="360"/>
                  <a:pt x="972" y="379"/>
                  <a:pt x="1009" y="419"/>
                </a:cubicBezTo>
                <a:cubicBezTo>
                  <a:pt x="1046" y="459"/>
                  <a:pt x="1064" y="511"/>
                  <a:pt x="1064" y="576"/>
                </a:cubicBezTo>
                <a:close/>
                <a:moveTo>
                  <a:pt x="976" y="580"/>
                </a:moveTo>
                <a:cubicBezTo>
                  <a:pt x="976" y="492"/>
                  <a:pt x="937" y="449"/>
                  <a:pt x="860" y="449"/>
                </a:cubicBezTo>
                <a:cubicBezTo>
                  <a:pt x="848" y="449"/>
                  <a:pt x="835" y="450"/>
                  <a:pt x="821" y="452"/>
                </a:cubicBezTo>
                <a:cubicBezTo>
                  <a:pt x="814" y="438"/>
                  <a:pt x="802" y="427"/>
                  <a:pt x="785" y="419"/>
                </a:cubicBezTo>
                <a:cubicBezTo>
                  <a:pt x="768" y="411"/>
                  <a:pt x="751" y="407"/>
                  <a:pt x="734" y="407"/>
                </a:cubicBezTo>
                <a:cubicBezTo>
                  <a:pt x="717" y="407"/>
                  <a:pt x="701" y="411"/>
                  <a:pt x="686" y="420"/>
                </a:cubicBezTo>
                <a:cubicBezTo>
                  <a:pt x="663" y="395"/>
                  <a:pt x="636" y="383"/>
                  <a:pt x="604" y="383"/>
                </a:cubicBezTo>
                <a:cubicBezTo>
                  <a:pt x="592" y="383"/>
                  <a:pt x="579" y="385"/>
                  <a:pt x="565" y="390"/>
                </a:cubicBezTo>
                <a:cubicBezTo>
                  <a:pt x="551" y="394"/>
                  <a:pt x="540" y="400"/>
                  <a:pt x="532" y="407"/>
                </a:cubicBezTo>
                <a:lnTo>
                  <a:pt x="532" y="178"/>
                </a:lnTo>
                <a:cubicBezTo>
                  <a:pt x="532" y="154"/>
                  <a:pt x="524" y="132"/>
                  <a:pt x="506" y="115"/>
                </a:cubicBezTo>
                <a:cubicBezTo>
                  <a:pt x="489" y="97"/>
                  <a:pt x="468" y="89"/>
                  <a:pt x="444" y="89"/>
                </a:cubicBezTo>
                <a:cubicBezTo>
                  <a:pt x="420" y="89"/>
                  <a:pt x="399" y="98"/>
                  <a:pt x="382" y="116"/>
                </a:cubicBezTo>
                <a:cubicBezTo>
                  <a:pt x="364" y="134"/>
                  <a:pt x="355" y="155"/>
                  <a:pt x="355" y="178"/>
                </a:cubicBezTo>
                <a:lnTo>
                  <a:pt x="355" y="577"/>
                </a:lnTo>
                <a:cubicBezTo>
                  <a:pt x="346" y="577"/>
                  <a:pt x="334" y="574"/>
                  <a:pt x="321" y="567"/>
                </a:cubicBezTo>
                <a:cubicBezTo>
                  <a:pt x="308" y="560"/>
                  <a:pt x="295" y="552"/>
                  <a:pt x="283" y="544"/>
                </a:cubicBezTo>
                <a:cubicBezTo>
                  <a:pt x="271" y="535"/>
                  <a:pt x="255" y="528"/>
                  <a:pt x="236" y="521"/>
                </a:cubicBezTo>
                <a:cubicBezTo>
                  <a:pt x="217" y="514"/>
                  <a:pt x="197" y="510"/>
                  <a:pt x="178" y="510"/>
                </a:cubicBezTo>
                <a:cubicBezTo>
                  <a:pt x="147" y="510"/>
                  <a:pt x="124" y="521"/>
                  <a:pt x="110" y="541"/>
                </a:cubicBezTo>
                <a:cubicBezTo>
                  <a:pt x="96" y="562"/>
                  <a:pt x="89" y="589"/>
                  <a:pt x="89" y="621"/>
                </a:cubicBezTo>
                <a:cubicBezTo>
                  <a:pt x="89" y="632"/>
                  <a:pt x="121" y="653"/>
                  <a:pt x="185" y="684"/>
                </a:cubicBezTo>
                <a:cubicBezTo>
                  <a:pt x="205" y="695"/>
                  <a:pt x="220" y="703"/>
                  <a:pt x="230" y="709"/>
                </a:cubicBezTo>
                <a:cubicBezTo>
                  <a:pt x="260" y="728"/>
                  <a:pt x="293" y="754"/>
                  <a:pt x="331" y="787"/>
                </a:cubicBezTo>
                <a:cubicBezTo>
                  <a:pt x="368" y="820"/>
                  <a:pt x="393" y="843"/>
                  <a:pt x="404" y="857"/>
                </a:cubicBezTo>
                <a:cubicBezTo>
                  <a:pt x="430" y="889"/>
                  <a:pt x="444" y="921"/>
                  <a:pt x="444" y="954"/>
                </a:cubicBezTo>
                <a:lnTo>
                  <a:pt x="444" y="976"/>
                </a:lnTo>
                <a:lnTo>
                  <a:pt x="887" y="976"/>
                </a:lnTo>
                <a:lnTo>
                  <a:pt x="887" y="954"/>
                </a:lnTo>
                <a:cubicBezTo>
                  <a:pt x="887" y="921"/>
                  <a:pt x="894" y="882"/>
                  <a:pt x="909" y="838"/>
                </a:cubicBezTo>
                <a:cubicBezTo>
                  <a:pt x="924" y="794"/>
                  <a:pt x="939" y="750"/>
                  <a:pt x="954" y="704"/>
                </a:cubicBezTo>
                <a:cubicBezTo>
                  <a:pt x="968" y="659"/>
                  <a:pt x="976" y="617"/>
                  <a:pt x="976" y="580"/>
                </a:cubicBezTo>
                <a:close/>
                <a:moveTo>
                  <a:pt x="874" y="1140"/>
                </a:moveTo>
                <a:cubicBezTo>
                  <a:pt x="883" y="1132"/>
                  <a:pt x="887" y="1121"/>
                  <a:pt x="887" y="1109"/>
                </a:cubicBezTo>
                <a:cubicBezTo>
                  <a:pt x="887" y="1097"/>
                  <a:pt x="883" y="1087"/>
                  <a:pt x="874" y="1078"/>
                </a:cubicBezTo>
                <a:cubicBezTo>
                  <a:pt x="865" y="1069"/>
                  <a:pt x="855" y="1065"/>
                  <a:pt x="843" y="1065"/>
                </a:cubicBezTo>
                <a:cubicBezTo>
                  <a:pt x="831" y="1065"/>
                  <a:pt x="821" y="1069"/>
                  <a:pt x="812" y="1078"/>
                </a:cubicBezTo>
                <a:cubicBezTo>
                  <a:pt x="804" y="1087"/>
                  <a:pt x="798" y="1097"/>
                  <a:pt x="798" y="1109"/>
                </a:cubicBezTo>
                <a:cubicBezTo>
                  <a:pt x="798" y="1121"/>
                  <a:pt x="804" y="1131"/>
                  <a:pt x="812" y="1140"/>
                </a:cubicBezTo>
                <a:cubicBezTo>
                  <a:pt x="821" y="1148"/>
                  <a:pt x="831" y="1153"/>
                  <a:pt x="843" y="1153"/>
                </a:cubicBezTo>
                <a:cubicBezTo>
                  <a:pt x="855" y="1153"/>
                  <a:pt x="865" y="1149"/>
                  <a:pt x="874" y="114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8" name="Freeform 157">
            <a:extLst>
              <a:ext uri="{FF2B5EF4-FFF2-40B4-BE49-F238E27FC236}">
                <a16:creationId xmlns:a16="http://schemas.microsoft.com/office/drawing/2014/main" id="{8C3E0E72-FC0B-99ED-61EB-97DA3DC55513}"/>
              </a:ext>
            </a:extLst>
          </p:cNvPr>
          <p:cNvSpPr>
            <a:spLocks noChangeArrowheads="1"/>
          </p:cNvSpPr>
          <p:nvPr/>
        </p:nvSpPr>
        <p:spPr bwMode="auto">
          <a:xfrm>
            <a:off x="15702756" y="4486275"/>
            <a:ext cx="384175" cy="447675"/>
          </a:xfrm>
          <a:custGeom>
            <a:avLst/>
            <a:gdLst>
              <a:gd name="T0" fmla="*/ 364335 w 1065"/>
              <a:gd name="T1" fmla="*/ 296049 h 1243"/>
              <a:gd name="T2" fmla="*/ 308783 w 1065"/>
              <a:gd name="T3" fmla="*/ 317658 h 1243"/>
              <a:gd name="T4" fmla="*/ 253592 w 1065"/>
              <a:gd name="T5" fmla="*/ 332065 h 1243"/>
              <a:gd name="T6" fmla="*/ 223651 w 1065"/>
              <a:gd name="T7" fmla="*/ 383567 h 1243"/>
              <a:gd name="T8" fmla="*/ 159442 w 1065"/>
              <a:gd name="T9" fmla="*/ 447315 h 1243"/>
              <a:gd name="T10" fmla="*/ 95954 w 1065"/>
              <a:gd name="T11" fmla="*/ 383567 h 1243"/>
              <a:gd name="T12" fmla="*/ 63849 w 1065"/>
              <a:gd name="T13" fmla="*/ 295689 h 1243"/>
              <a:gd name="T14" fmla="*/ 0 w 1065"/>
              <a:gd name="T15" fmla="*/ 223657 h 1243"/>
              <a:gd name="T16" fmla="*/ 16593 w 1065"/>
              <a:gd name="T17" fmla="*/ 192684 h 1243"/>
              <a:gd name="T18" fmla="*/ 50502 w 1065"/>
              <a:gd name="T19" fmla="*/ 173235 h 1243"/>
              <a:gd name="T20" fmla="*/ 98118 w 1065"/>
              <a:gd name="T21" fmla="*/ 140101 h 1243"/>
              <a:gd name="T22" fmla="*/ 107858 w 1065"/>
              <a:gd name="T23" fmla="*/ 131817 h 1243"/>
              <a:gd name="T24" fmla="*/ 118679 w 1065"/>
              <a:gd name="T25" fmla="*/ 120653 h 1243"/>
              <a:gd name="T26" fmla="*/ 126615 w 1065"/>
              <a:gd name="T27" fmla="*/ 109488 h 1243"/>
              <a:gd name="T28" fmla="*/ 127698 w 1065"/>
              <a:gd name="T29" fmla="*/ 32054 h 1243"/>
              <a:gd name="T30" fmla="*/ 159802 w 1065"/>
              <a:gd name="T31" fmla="*/ 0 h 1243"/>
              <a:gd name="T32" fmla="*/ 342331 w 1065"/>
              <a:gd name="T33" fmla="*/ 9364 h 1243"/>
              <a:gd name="T34" fmla="*/ 351710 w 1065"/>
              <a:gd name="T35" fmla="*/ 104085 h 1243"/>
              <a:gd name="T36" fmla="*/ 383814 w 1065"/>
              <a:gd name="T37" fmla="*/ 238784 h 1243"/>
              <a:gd name="T38" fmla="*/ 343773 w 1065"/>
              <a:gd name="T39" fmla="*/ 194125 h 1243"/>
              <a:gd name="T40" fmla="*/ 319965 w 1065"/>
              <a:gd name="T41" fmla="*/ 104085 h 1243"/>
              <a:gd name="T42" fmla="*/ 159802 w 1065"/>
              <a:gd name="T43" fmla="*/ 95802 h 1243"/>
              <a:gd name="T44" fmla="*/ 156917 w 1065"/>
              <a:gd name="T45" fmla="*/ 120653 h 1243"/>
              <a:gd name="T46" fmla="*/ 135994 w 1065"/>
              <a:gd name="T47" fmla="*/ 148745 h 1243"/>
              <a:gd name="T48" fmla="*/ 119040 w 1065"/>
              <a:gd name="T49" fmla="*/ 164232 h 1243"/>
              <a:gd name="T50" fmla="*/ 65652 w 1065"/>
              <a:gd name="T51" fmla="*/ 201688 h 1243"/>
              <a:gd name="T52" fmla="*/ 51223 w 1065"/>
              <a:gd name="T53" fmla="*/ 208891 h 1243"/>
              <a:gd name="T54" fmla="*/ 34630 w 1065"/>
              <a:gd name="T55" fmla="*/ 218975 h 1243"/>
              <a:gd name="T56" fmla="*/ 39319 w 1065"/>
              <a:gd name="T57" fmla="*/ 252470 h 1243"/>
              <a:gd name="T58" fmla="*/ 84771 w 1065"/>
              <a:gd name="T59" fmla="*/ 260033 h 1243"/>
              <a:gd name="T60" fmla="*/ 115794 w 1065"/>
              <a:gd name="T61" fmla="*/ 243466 h 1243"/>
              <a:gd name="T62" fmla="*/ 127698 w 1065"/>
              <a:gd name="T63" fmla="*/ 383567 h 1243"/>
              <a:gd name="T64" fmla="*/ 159802 w 1065"/>
              <a:gd name="T65" fmla="*/ 415261 h 1243"/>
              <a:gd name="T66" fmla="*/ 191907 w 1065"/>
              <a:gd name="T67" fmla="*/ 383567 h 1243"/>
              <a:gd name="T68" fmla="*/ 217519 w 1065"/>
              <a:gd name="T69" fmla="*/ 309735 h 1243"/>
              <a:gd name="T70" fmla="*/ 264413 w 1065"/>
              <a:gd name="T71" fmla="*/ 300731 h 1243"/>
              <a:gd name="T72" fmla="*/ 296157 w 1065"/>
              <a:gd name="T73" fmla="*/ 284524 h 1243"/>
              <a:gd name="T74" fmla="*/ 341609 w 1065"/>
              <a:gd name="T75" fmla="*/ 273719 h 1243"/>
              <a:gd name="T76" fmla="*/ 314915 w 1065"/>
              <a:gd name="T77" fmla="*/ 59426 h 1243"/>
              <a:gd name="T78" fmla="*/ 314915 w 1065"/>
              <a:gd name="T79" fmla="*/ 36736 h 1243"/>
              <a:gd name="T80" fmla="*/ 292550 w 1065"/>
              <a:gd name="T81" fmla="*/ 36736 h 1243"/>
              <a:gd name="T82" fmla="*/ 292550 w 1065"/>
              <a:gd name="T83" fmla="*/ 59426 h 1243"/>
              <a:gd name="T84" fmla="*/ 314915 w 1065"/>
              <a:gd name="T85" fmla="*/ 59426 h 12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65" h="1243">
                <a:moveTo>
                  <a:pt x="1064" y="663"/>
                </a:moveTo>
                <a:cubicBezTo>
                  <a:pt x="1064" y="728"/>
                  <a:pt x="1046" y="781"/>
                  <a:pt x="1010" y="822"/>
                </a:cubicBezTo>
                <a:cubicBezTo>
                  <a:pt x="974" y="862"/>
                  <a:pt x="924" y="883"/>
                  <a:pt x="859" y="883"/>
                </a:cubicBezTo>
                <a:lnTo>
                  <a:pt x="856" y="882"/>
                </a:lnTo>
                <a:cubicBezTo>
                  <a:pt x="821" y="910"/>
                  <a:pt x="780" y="924"/>
                  <a:pt x="733" y="924"/>
                </a:cubicBezTo>
                <a:cubicBezTo>
                  <a:pt x="723" y="924"/>
                  <a:pt x="713" y="923"/>
                  <a:pt x="703" y="922"/>
                </a:cubicBezTo>
                <a:cubicBezTo>
                  <a:pt x="678" y="936"/>
                  <a:pt x="650" y="944"/>
                  <a:pt x="620" y="948"/>
                </a:cubicBezTo>
                <a:lnTo>
                  <a:pt x="620" y="1065"/>
                </a:lnTo>
                <a:cubicBezTo>
                  <a:pt x="620" y="1113"/>
                  <a:pt x="603" y="1155"/>
                  <a:pt x="568" y="1190"/>
                </a:cubicBezTo>
                <a:cubicBezTo>
                  <a:pt x="533" y="1225"/>
                  <a:pt x="491" y="1242"/>
                  <a:pt x="442" y="1242"/>
                </a:cubicBezTo>
                <a:cubicBezTo>
                  <a:pt x="395" y="1242"/>
                  <a:pt x="353" y="1225"/>
                  <a:pt x="318" y="1189"/>
                </a:cubicBezTo>
                <a:cubicBezTo>
                  <a:pt x="283" y="1154"/>
                  <a:pt x="266" y="1113"/>
                  <a:pt x="266" y="1065"/>
                </a:cubicBezTo>
                <a:lnTo>
                  <a:pt x="266" y="806"/>
                </a:lnTo>
                <a:cubicBezTo>
                  <a:pt x="241" y="816"/>
                  <a:pt x="211" y="821"/>
                  <a:pt x="177" y="821"/>
                </a:cubicBezTo>
                <a:cubicBezTo>
                  <a:pt x="121" y="821"/>
                  <a:pt x="78" y="802"/>
                  <a:pt x="46" y="764"/>
                </a:cubicBezTo>
                <a:cubicBezTo>
                  <a:pt x="15" y="727"/>
                  <a:pt x="0" y="679"/>
                  <a:pt x="0" y="621"/>
                </a:cubicBezTo>
                <a:cubicBezTo>
                  <a:pt x="0" y="604"/>
                  <a:pt x="4" y="587"/>
                  <a:pt x="12" y="573"/>
                </a:cubicBezTo>
                <a:cubicBezTo>
                  <a:pt x="20" y="558"/>
                  <a:pt x="31" y="546"/>
                  <a:pt x="46" y="535"/>
                </a:cubicBezTo>
                <a:cubicBezTo>
                  <a:pt x="61" y="524"/>
                  <a:pt x="75" y="515"/>
                  <a:pt x="90" y="507"/>
                </a:cubicBezTo>
                <a:cubicBezTo>
                  <a:pt x="104" y="499"/>
                  <a:pt x="121" y="491"/>
                  <a:pt x="140" y="481"/>
                </a:cubicBezTo>
                <a:cubicBezTo>
                  <a:pt x="158" y="472"/>
                  <a:pt x="173" y="464"/>
                  <a:pt x="183" y="458"/>
                </a:cubicBezTo>
                <a:cubicBezTo>
                  <a:pt x="208" y="442"/>
                  <a:pt x="238" y="419"/>
                  <a:pt x="272" y="389"/>
                </a:cubicBezTo>
                <a:cubicBezTo>
                  <a:pt x="273" y="388"/>
                  <a:pt x="277" y="385"/>
                  <a:pt x="284" y="379"/>
                </a:cubicBezTo>
                <a:cubicBezTo>
                  <a:pt x="290" y="374"/>
                  <a:pt x="295" y="370"/>
                  <a:pt x="299" y="366"/>
                </a:cubicBezTo>
                <a:cubicBezTo>
                  <a:pt x="302" y="363"/>
                  <a:pt x="307" y="358"/>
                  <a:pt x="313" y="352"/>
                </a:cubicBezTo>
                <a:cubicBezTo>
                  <a:pt x="320" y="346"/>
                  <a:pt x="325" y="340"/>
                  <a:pt x="329" y="335"/>
                </a:cubicBezTo>
                <a:cubicBezTo>
                  <a:pt x="333" y="331"/>
                  <a:pt x="337" y="325"/>
                  <a:pt x="342" y="320"/>
                </a:cubicBezTo>
                <a:cubicBezTo>
                  <a:pt x="346" y="314"/>
                  <a:pt x="349" y="309"/>
                  <a:pt x="351" y="304"/>
                </a:cubicBezTo>
                <a:cubicBezTo>
                  <a:pt x="353" y="298"/>
                  <a:pt x="354" y="293"/>
                  <a:pt x="354" y="289"/>
                </a:cubicBezTo>
                <a:lnTo>
                  <a:pt x="354" y="89"/>
                </a:lnTo>
                <a:cubicBezTo>
                  <a:pt x="354" y="65"/>
                  <a:pt x="363" y="43"/>
                  <a:pt x="380" y="26"/>
                </a:cubicBezTo>
                <a:cubicBezTo>
                  <a:pt x="398" y="8"/>
                  <a:pt x="419" y="0"/>
                  <a:pt x="443" y="0"/>
                </a:cubicBezTo>
                <a:lnTo>
                  <a:pt x="887" y="0"/>
                </a:lnTo>
                <a:cubicBezTo>
                  <a:pt x="911" y="0"/>
                  <a:pt x="932" y="8"/>
                  <a:pt x="949" y="26"/>
                </a:cubicBezTo>
                <a:cubicBezTo>
                  <a:pt x="967" y="43"/>
                  <a:pt x="975" y="65"/>
                  <a:pt x="975" y="89"/>
                </a:cubicBezTo>
                <a:lnTo>
                  <a:pt x="975" y="289"/>
                </a:lnTo>
                <a:cubicBezTo>
                  <a:pt x="975" y="316"/>
                  <a:pt x="989" y="367"/>
                  <a:pt x="1016" y="443"/>
                </a:cubicBezTo>
                <a:cubicBezTo>
                  <a:pt x="1048" y="531"/>
                  <a:pt x="1064" y="604"/>
                  <a:pt x="1064" y="663"/>
                </a:cubicBezTo>
                <a:close/>
                <a:moveTo>
                  <a:pt x="975" y="666"/>
                </a:moveTo>
                <a:cubicBezTo>
                  <a:pt x="975" y="627"/>
                  <a:pt x="968" y="585"/>
                  <a:pt x="953" y="539"/>
                </a:cubicBezTo>
                <a:cubicBezTo>
                  <a:pt x="938" y="493"/>
                  <a:pt x="923" y="448"/>
                  <a:pt x="909" y="404"/>
                </a:cubicBezTo>
                <a:cubicBezTo>
                  <a:pt x="894" y="361"/>
                  <a:pt x="887" y="322"/>
                  <a:pt x="887" y="289"/>
                </a:cubicBezTo>
                <a:lnTo>
                  <a:pt x="887" y="266"/>
                </a:lnTo>
                <a:lnTo>
                  <a:pt x="443" y="266"/>
                </a:lnTo>
                <a:lnTo>
                  <a:pt x="443" y="289"/>
                </a:lnTo>
                <a:cubicBezTo>
                  <a:pt x="443" y="305"/>
                  <a:pt x="440" y="320"/>
                  <a:pt x="435" y="335"/>
                </a:cubicBezTo>
                <a:cubicBezTo>
                  <a:pt x="429" y="350"/>
                  <a:pt x="421" y="365"/>
                  <a:pt x="409" y="379"/>
                </a:cubicBezTo>
                <a:cubicBezTo>
                  <a:pt x="398" y="393"/>
                  <a:pt x="387" y="404"/>
                  <a:pt x="377" y="413"/>
                </a:cubicBezTo>
                <a:cubicBezTo>
                  <a:pt x="367" y="423"/>
                  <a:pt x="355" y="434"/>
                  <a:pt x="340" y="447"/>
                </a:cubicBezTo>
                <a:cubicBezTo>
                  <a:pt x="336" y="451"/>
                  <a:pt x="332" y="454"/>
                  <a:pt x="330" y="456"/>
                </a:cubicBezTo>
                <a:cubicBezTo>
                  <a:pt x="293" y="489"/>
                  <a:pt x="259" y="515"/>
                  <a:pt x="230" y="533"/>
                </a:cubicBezTo>
                <a:cubicBezTo>
                  <a:pt x="219" y="540"/>
                  <a:pt x="204" y="549"/>
                  <a:pt x="182" y="560"/>
                </a:cubicBezTo>
                <a:cubicBezTo>
                  <a:pt x="181" y="560"/>
                  <a:pt x="176" y="563"/>
                  <a:pt x="167" y="567"/>
                </a:cubicBezTo>
                <a:cubicBezTo>
                  <a:pt x="158" y="571"/>
                  <a:pt x="150" y="576"/>
                  <a:pt x="142" y="580"/>
                </a:cubicBezTo>
                <a:cubicBezTo>
                  <a:pt x="134" y="584"/>
                  <a:pt x="126" y="588"/>
                  <a:pt x="117" y="594"/>
                </a:cubicBezTo>
                <a:cubicBezTo>
                  <a:pt x="109" y="599"/>
                  <a:pt x="101" y="603"/>
                  <a:pt x="96" y="608"/>
                </a:cubicBezTo>
                <a:cubicBezTo>
                  <a:pt x="91" y="612"/>
                  <a:pt x="88" y="618"/>
                  <a:pt x="88" y="621"/>
                </a:cubicBezTo>
                <a:cubicBezTo>
                  <a:pt x="88" y="654"/>
                  <a:pt x="95" y="681"/>
                  <a:pt x="109" y="701"/>
                </a:cubicBezTo>
                <a:cubicBezTo>
                  <a:pt x="123" y="722"/>
                  <a:pt x="146" y="732"/>
                  <a:pt x="177" y="732"/>
                </a:cubicBezTo>
                <a:cubicBezTo>
                  <a:pt x="197" y="732"/>
                  <a:pt x="216" y="729"/>
                  <a:pt x="235" y="722"/>
                </a:cubicBezTo>
                <a:cubicBezTo>
                  <a:pt x="255" y="715"/>
                  <a:pt x="270" y="707"/>
                  <a:pt x="283" y="699"/>
                </a:cubicBezTo>
                <a:cubicBezTo>
                  <a:pt x="295" y="691"/>
                  <a:pt x="308" y="683"/>
                  <a:pt x="321" y="676"/>
                </a:cubicBezTo>
                <a:cubicBezTo>
                  <a:pt x="334" y="669"/>
                  <a:pt x="345" y="666"/>
                  <a:pt x="354" y="666"/>
                </a:cubicBezTo>
                <a:lnTo>
                  <a:pt x="354" y="1065"/>
                </a:lnTo>
                <a:cubicBezTo>
                  <a:pt x="354" y="1088"/>
                  <a:pt x="363" y="1108"/>
                  <a:pt x="381" y="1126"/>
                </a:cubicBezTo>
                <a:cubicBezTo>
                  <a:pt x="399" y="1144"/>
                  <a:pt x="419" y="1153"/>
                  <a:pt x="443" y="1153"/>
                </a:cubicBezTo>
                <a:cubicBezTo>
                  <a:pt x="467" y="1153"/>
                  <a:pt x="488" y="1145"/>
                  <a:pt x="505" y="1127"/>
                </a:cubicBezTo>
                <a:cubicBezTo>
                  <a:pt x="523" y="1110"/>
                  <a:pt x="532" y="1089"/>
                  <a:pt x="532" y="1065"/>
                </a:cubicBezTo>
                <a:lnTo>
                  <a:pt x="532" y="835"/>
                </a:lnTo>
                <a:cubicBezTo>
                  <a:pt x="553" y="852"/>
                  <a:pt x="577" y="860"/>
                  <a:pt x="603" y="860"/>
                </a:cubicBezTo>
                <a:cubicBezTo>
                  <a:pt x="635" y="860"/>
                  <a:pt x="662" y="847"/>
                  <a:pt x="686" y="823"/>
                </a:cubicBezTo>
                <a:cubicBezTo>
                  <a:pt x="700" y="831"/>
                  <a:pt x="716" y="835"/>
                  <a:pt x="733" y="835"/>
                </a:cubicBezTo>
                <a:cubicBezTo>
                  <a:pt x="750" y="835"/>
                  <a:pt x="767" y="831"/>
                  <a:pt x="784" y="823"/>
                </a:cubicBezTo>
                <a:cubicBezTo>
                  <a:pt x="801" y="815"/>
                  <a:pt x="813" y="804"/>
                  <a:pt x="821" y="790"/>
                </a:cubicBezTo>
                <a:cubicBezTo>
                  <a:pt x="832" y="792"/>
                  <a:pt x="845" y="793"/>
                  <a:pt x="859" y="793"/>
                </a:cubicBezTo>
                <a:cubicBezTo>
                  <a:pt x="899" y="793"/>
                  <a:pt x="928" y="782"/>
                  <a:pt x="947" y="760"/>
                </a:cubicBezTo>
                <a:cubicBezTo>
                  <a:pt x="966" y="737"/>
                  <a:pt x="975" y="706"/>
                  <a:pt x="975" y="666"/>
                </a:cubicBezTo>
                <a:close/>
                <a:moveTo>
                  <a:pt x="873" y="165"/>
                </a:moveTo>
                <a:cubicBezTo>
                  <a:pt x="882" y="156"/>
                  <a:pt x="887" y="145"/>
                  <a:pt x="887" y="133"/>
                </a:cubicBezTo>
                <a:cubicBezTo>
                  <a:pt x="887" y="121"/>
                  <a:pt x="882" y="111"/>
                  <a:pt x="873" y="102"/>
                </a:cubicBezTo>
                <a:cubicBezTo>
                  <a:pt x="865" y="94"/>
                  <a:pt x="854" y="89"/>
                  <a:pt x="842" y="89"/>
                </a:cubicBezTo>
                <a:cubicBezTo>
                  <a:pt x="830" y="89"/>
                  <a:pt x="820" y="93"/>
                  <a:pt x="811" y="102"/>
                </a:cubicBezTo>
                <a:cubicBezTo>
                  <a:pt x="802" y="110"/>
                  <a:pt x="798" y="121"/>
                  <a:pt x="798" y="133"/>
                </a:cubicBezTo>
                <a:cubicBezTo>
                  <a:pt x="798" y="145"/>
                  <a:pt x="802" y="156"/>
                  <a:pt x="811" y="165"/>
                </a:cubicBezTo>
                <a:cubicBezTo>
                  <a:pt x="820" y="173"/>
                  <a:pt x="830" y="178"/>
                  <a:pt x="842" y="178"/>
                </a:cubicBezTo>
                <a:cubicBezTo>
                  <a:pt x="854" y="178"/>
                  <a:pt x="865" y="173"/>
                  <a:pt x="873" y="1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9" name="Freeform 158">
            <a:extLst>
              <a:ext uri="{FF2B5EF4-FFF2-40B4-BE49-F238E27FC236}">
                <a16:creationId xmlns:a16="http://schemas.microsoft.com/office/drawing/2014/main" id="{DFA04DD3-A861-24FE-C750-63C7EE3660C7}"/>
              </a:ext>
            </a:extLst>
          </p:cNvPr>
          <p:cNvSpPr>
            <a:spLocks noChangeArrowheads="1"/>
          </p:cNvSpPr>
          <p:nvPr/>
        </p:nvSpPr>
        <p:spPr bwMode="auto">
          <a:xfrm>
            <a:off x="16366331" y="4518025"/>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319965 w 1065"/>
              <a:gd name="T27" fmla="*/ 208140 h 1065"/>
              <a:gd name="T28" fmla="*/ 319965 w 1065"/>
              <a:gd name="T29" fmla="*/ 176035 h 1065"/>
              <a:gd name="T30" fmla="*/ 315276 w 1065"/>
              <a:gd name="T31" fmla="*/ 164853 h 1065"/>
              <a:gd name="T32" fmla="*/ 304093 w 1065"/>
              <a:gd name="T33" fmla="*/ 160163 h 1065"/>
              <a:gd name="T34" fmla="*/ 178560 w 1065"/>
              <a:gd name="T35" fmla="*/ 160163 h 1065"/>
              <a:gd name="T36" fmla="*/ 225816 w 1065"/>
              <a:gd name="T37" fmla="*/ 112908 h 1065"/>
              <a:gd name="T38" fmla="*/ 230505 w 1065"/>
              <a:gd name="T39" fmla="*/ 101364 h 1065"/>
              <a:gd name="T40" fmla="*/ 225816 w 1065"/>
              <a:gd name="T41" fmla="*/ 90182 h 1065"/>
              <a:gd name="T42" fmla="*/ 203090 w 1065"/>
              <a:gd name="T43" fmla="*/ 67456 h 1065"/>
              <a:gd name="T44" fmla="*/ 191546 w 1065"/>
              <a:gd name="T45" fmla="*/ 63127 h 1065"/>
              <a:gd name="T46" fmla="*/ 180364 w 1065"/>
              <a:gd name="T47" fmla="*/ 67456 h 1065"/>
              <a:gd name="T48" fmla="*/ 89821 w 1065"/>
              <a:gd name="T49" fmla="*/ 157999 h 1065"/>
              <a:gd name="T50" fmla="*/ 67095 w 1065"/>
              <a:gd name="T51" fmla="*/ 180725 h 1065"/>
              <a:gd name="T52" fmla="*/ 62767 w 1065"/>
              <a:gd name="T53" fmla="*/ 191907 h 1065"/>
              <a:gd name="T54" fmla="*/ 67095 w 1065"/>
              <a:gd name="T55" fmla="*/ 203090 h 1065"/>
              <a:gd name="T56" fmla="*/ 89821 w 1065"/>
              <a:gd name="T57" fmla="*/ 225816 h 1065"/>
              <a:gd name="T58" fmla="*/ 180364 w 1065"/>
              <a:gd name="T59" fmla="*/ 316358 h 1065"/>
              <a:gd name="T60" fmla="*/ 191546 w 1065"/>
              <a:gd name="T61" fmla="*/ 321048 h 1065"/>
              <a:gd name="T62" fmla="*/ 203090 w 1065"/>
              <a:gd name="T63" fmla="*/ 316358 h 1065"/>
              <a:gd name="T64" fmla="*/ 225816 w 1065"/>
              <a:gd name="T65" fmla="*/ 293632 h 1065"/>
              <a:gd name="T66" fmla="*/ 230144 w 1065"/>
              <a:gd name="T67" fmla="*/ 282450 h 1065"/>
              <a:gd name="T68" fmla="*/ 225816 w 1065"/>
              <a:gd name="T69" fmla="*/ 271267 h 1065"/>
              <a:gd name="T70" fmla="*/ 178560 w 1065"/>
              <a:gd name="T71" fmla="*/ 224012 h 1065"/>
              <a:gd name="T72" fmla="*/ 304093 w 1065"/>
              <a:gd name="T73" fmla="*/ 224012 h 1065"/>
              <a:gd name="T74" fmla="*/ 315276 w 1065"/>
              <a:gd name="T75" fmla="*/ 219322 h 1065"/>
              <a:gd name="T76" fmla="*/ 319965 w 1065"/>
              <a:gd name="T77" fmla="*/ 208140 h 10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65" h="1065">
                <a:moveTo>
                  <a:pt x="993" y="265"/>
                </a:moveTo>
                <a:cubicBezTo>
                  <a:pt x="1041" y="347"/>
                  <a:pt x="1064" y="435"/>
                  <a:pt x="1064" y="532"/>
                </a:cubicBezTo>
                <a:cubicBezTo>
                  <a:pt x="1064" y="628"/>
                  <a:pt x="1040" y="718"/>
                  <a:pt x="993" y="799"/>
                </a:cubicBezTo>
                <a:cubicBezTo>
                  <a:pt x="945" y="881"/>
                  <a:pt x="881" y="945"/>
                  <a:pt x="799" y="993"/>
                </a:cubicBezTo>
                <a:cubicBezTo>
                  <a:pt x="718" y="1041"/>
                  <a:pt x="629" y="1064"/>
                  <a:pt x="532" y="1064"/>
                </a:cubicBezTo>
                <a:cubicBezTo>
                  <a:pt x="436" y="1064"/>
                  <a:pt x="347" y="1041"/>
                  <a:pt x="265" y="993"/>
                </a:cubicBezTo>
                <a:cubicBezTo>
                  <a:pt x="183" y="945"/>
                  <a:pt x="119" y="881"/>
                  <a:pt x="71" y="799"/>
                </a:cubicBezTo>
                <a:cubicBezTo>
                  <a:pt x="24" y="718"/>
                  <a:pt x="0" y="628"/>
                  <a:pt x="0" y="532"/>
                </a:cubicBezTo>
                <a:cubicBezTo>
                  <a:pt x="0" y="435"/>
                  <a:pt x="24" y="347"/>
                  <a:pt x="71" y="265"/>
                </a:cubicBezTo>
                <a:cubicBezTo>
                  <a:pt x="119" y="184"/>
                  <a:pt x="183" y="119"/>
                  <a:pt x="265" y="71"/>
                </a:cubicBezTo>
                <a:cubicBezTo>
                  <a:pt x="347" y="24"/>
                  <a:pt x="436" y="0"/>
                  <a:pt x="532" y="0"/>
                </a:cubicBezTo>
                <a:cubicBezTo>
                  <a:pt x="629" y="0"/>
                  <a:pt x="718" y="24"/>
                  <a:pt x="799" y="71"/>
                </a:cubicBezTo>
                <a:cubicBezTo>
                  <a:pt x="881" y="119"/>
                  <a:pt x="945" y="184"/>
                  <a:pt x="993" y="265"/>
                </a:cubicBezTo>
                <a:close/>
                <a:moveTo>
                  <a:pt x="887" y="577"/>
                </a:moveTo>
                <a:lnTo>
                  <a:pt x="887" y="488"/>
                </a:lnTo>
                <a:cubicBezTo>
                  <a:pt x="887" y="476"/>
                  <a:pt x="883" y="466"/>
                  <a:pt x="874" y="457"/>
                </a:cubicBezTo>
                <a:cubicBezTo>
                  <a:pt x="865" y="448"/>
                  <a:pt x="855" y="444"/>
                  <a:pt x="843" y="444"/>
                </a:cubicBezTo>
                <a:lnTo>
                  <a:pt x="495" y="444"/>
                </a:lnTo>
                <a:lnTo>
                  <a:pt x="626" y="313"/>
                </a:lnTo>
                <a:cubicBezTo>
                  <a:pt x="634" y="304"/>
                  <a:pt x="639" y="293"/>
                  <a:pt x="639" y="281"/>
                </a:cubicBezTo>
                <a:cubicBezTo>
                  <a:pt x="639" y="269"/>
                  <a:pt x="634" y="259"/>
                  <a:pt x="626" y="250"/>
                </a:cubicBezTo>
                <a:lnTo>
                  <a:pt x="563" y="187"/>
                </a:lnTo>
                <a:cubicBezTo>
                  <a:pt x="554" y="179"/>
                  <a:pt x="544" y="175"/>
                  <a:pt x="531" y="175"/>
                </a:cubicBezTo>
                <a:cubicBezTo>
                  <a:pt x="519" y="175"/>
                  <a:pt x="509" y="179"/>
                  <a:pt x="500" y="187"/>
                </a:cubicBezTo>
                <a:lnTo>
                  <a:pt x="249" y="438"/>
                </a:lnTo>
                <a:lnTo>
                  <a:pt x="186" y="501"/>
                </a:lnTo>
                <a:cubicBezTo>
                  <a:pt x="178" y="509"/>
                  <a:pt x="174" y="519"/>
                  <a:pt x="174" y="532"/>
                </a:cubicBezTo>
                <a:cubicBezTo>
                  <a:pt x="174" y="544"/>
                  <a:pt x="178" y="555"/>
                  <a:pt x="186" y="563"/>
                </a:cubicBezTo>
                <a:lnTo>
                  <a:pt x="249" y="626"/>
                </a:lnTo>
                <a:lnTo>
                  <a:pt x="500" y="877"/>
                </a:lnTo>
                <a:cubicBezTo>
                  <a:pt x="509" y="886"/>
                  <a:pt x="519" y="890"/>
                  <a:pt x="531" y="890"/>
                </a:cubicBezTo>
                <a:cubicBezTo>
                  <a:pt x="544" y="890"/>
                  <a:pt x="554" y="886"/>
                  <a:pt x="563" y="877"/>
                </a:cubicBezTo>
                <a:lnTo>
                  <a:pt x="626" y="814"/>
                </a:lnTo>
                <a:cubicBezTo>
                  <a:pt x="634" y="806"/>
                  <a:pt x="638" y="796"/>
                  <a:pt x="638" y="783"/>
                </a:cubicBezTo>
                <a:cubicBezTo>
                  <a:pt x="638" y="771"/>
                  <a:pt x="634" y="760"/>
                  <a:pt x="626" y="752"/>
                </a:cubicBezTo>
                <a:lnTo>
                  <a:pt x="495" y="621"/>
                </a:lnTo>
                <a:lnTo>
                  <a:pt x="843" y="621"/>
                </a:lnTo>
                <a:cubicBezTo>
                  <a:pt x="855" y="621"/>
                  <a:pt x="865" y="617"/>
                  <a:pt x="874" y="608"/>
                </a:cubicBezTo>
                <a:cubicBezTo>
                  <a:pt x="883" y="599"/>
                  <a:pt x="887" y="589"/>
                  <a:pt x="887" y="57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0" name="Freeform 159">
            <a:extLst>
              <a:ext uri="{FF2B5EF4-FFF2-40B4-BE49-F238E27FC236}">
                <a16:creationId xmlns:a16="http://schemas.microsoft.com/office/drawing/2014/main" id="{3EAE3583-5FB8-902F-E119-27ED41004884}"/>
              </a:ext>
            </a:extLst>
          </p:cNvPr>
          <p:cNvSpPr>
            <a:spLocks noChangeArrowheads="1"/>
          </p:cNvSpPr>
          <p:nvPr/>
        </p:nvSpPr>
        <p:spPr bwMode="auto">
          <a:xfrm>
            <a:off x="17031494" y="4518025"/>
            <a:ext cx="384175" cy="384175"/>
          </a:xfrm>
          <a:custGeom>
            <a:avLst/>
            <a:gdLst>
              <a:gd name="T0" fmla="*/ 357867 w 1066"/>
              <a:gd name="T1" fmla="*/ 95593 h 1065"/>
              <a:gd name="T2" fmla="*/ 383815 w 1066"/>
              <a:gd name="T3" fmla="*/ 191907 h 1065"/>
              <a:gd name="T4" fmla="*/ 357867 w 1066"/>
              <a:gd name="T5" fmla="*/ 288221 h 1065"/>
              <a:gd name="T6" fmla="*/ 288311 w 1066"/>
              <a:gd name="T7" fmla="*/ 358203 h 1065"/>
              <a:gd name="T8" fmla="*/ 192088 w 1066"/>
              <a:gd name="T9" fmla="*/ 383814 h 1065"/>
              <a:gd name="T10" fmla="*/ 95503 w 1066"/>
              <a:gd name="T11" fmla="*/ 358203 h 1065"/>
              <a:gd name="T12" fmla="*/ 25948 w 1066"/>
              <a:gd name="T13" fmla="*/ 288221 h 1065"/>
              <a:gd name="T14" fmla="*/ 0 w 1066"/>
              <a:gd name="T15" fmla="*/ 191907 h 1065"/>
              <a:gd name="T16" fmla="*/ 25948 w 1066"/>
              <a:gd name="T17" fmla="*/ 95593 h 1065"/>
              <a:gd name="T18" fmla="*/ 95503 w 1066"/>
              <a:gd name="T19" fmla="*/ 25612 h 1065"/>
              <a:gd name="T20" fmla="*/ 192088 w 1066"/>
              <a:gd name="T21" fmla="*/ 0 h 1065"/>
              <a:gd name="T22" fmla="*/ 288311 w 1066"/>
              <a:gd name="T23" fmla="*/ 25612 h 1065"/>
              <a:gd name="T24" fmla="*/ 357867 w 1066"/>
              <a:gd name="T25" fmla="*/ 95593 h 1065"/>
              <a:gd name="T26" fmla="*/ 321107 w 1066"/>
              <a:gd name="T27" fmla="*/ 191907 h 1065"/>
              <a:gd name="T28" fmla="*/ 316422 w 1066"/>
              <a:gd name="T29" fmla="*/ 180725 h 1065"/>
              <a:gd name="T30" fmla="*/ 293717 w 1066"/>
              <a:gd name="T31" fmla="*/ 157999 h 1065"/>
              <a:gd name="T32" fmla="*/ 203260 w 1066"/>
              <a:gd name="T33" fmla="*/ 67456 h 1065"/>
              <a:gd name="T34" fmla="*/ 192088 w 1066"/>
              <a:gd name="T35" fmla="*/ 63127 h 1065"/>
              <a:gd name="T36" fmla="*/ 180915 w 1066"/>
              <a:gd name="T37" fmla="*/ 67456 h 1065"/>
              <a:gd name="T38" fmla="*/ 158211 w 1066"/>
              <a:gd name="T39" fmla="*/ 90182 h 1065"/>
              <a:gd name="T40" fmla="*/ 153886 w 1066"/>
              <a:gd name="T41" fmla="*/ 101364 h 1065"/>
              <a:gd name="T42" fmla="*/ 158211 w 1066"/>
              <a:gd name="T43" fmla="*/ 112908 h 1065"/>
              <a:gd name="T44" fmla="*/ 205422 w 1066"/>
              <a:gd name="T45" fmla="*/ 160163 h 1065"/>
              <a:gd name="T46" fmla="*/ 80006 w 1066"/>
              <a:gd name="T47" fmla="*/ 160163 h 1065"/>
              <a:gd name="T48" fmla="*/ 68834 w 1066"/>
              <a:gd name="T49" fmla="*/ 164853 h 1065"/>
              <a:gd name="T50" fmla="*/ 64149 w 1066"/>
              <a:gd name="T51" fmla="*/ 176035 h 1065"/>
              <a:gd name="T52" fmla="*/ 64149 w 1066"/>
              <a:gd name="T53" fmla="*/ 208140 h 1065"/>
              <a:gd name="T54" fmla="*/ 68834 w 1066"/>
              <a:gd name="T55" fmla="*/ 219322 h 1065"/>
              <a:gd name="T56" fmla="*/ 80006 w 1066"/>
              <a:gd name="T57" fmla="*/ 224012 h 1065"/>
              <a:gd name="T58" fmla="*/ 205422 w 1066"/>
              <a:gd name="T59" fmla="*/ 224012 h 1065"/>
              <a:gd name="T60" fmla="*/ 158211 w 1066"/>
              <a:gd name="T61" fmla="*/ 271267 h 1065"/>
              <a:gd name="T62" fmla="*/ 153526 w 1066"/>
              <a:gd name="T63" fmla="*/ 282450 h 1065"/>
              <a:gd name="T64" fmla="*/ 158211 w 1066"/>
              <a:gd name="T65" fmla="*/ 293632 h 1065"/>
              <a:gd name="T66" fmla="*/ 180915 w 1066"/>
              <a:gd name="T67" fmla="*/ 316358 h 1065"/>
              <a:gd name="T68" fmla="*/ 192088 w 1066"/>
              <a:gd name="T69" fmla="*/ 321048 h 1065"/>
              <a:gd name="T70" fmla="*/ 203260 w 1066"/>
              <a:gd name="T71" fmla="*/ 316358 h 1065"/>
              <a:gd name="T72" fmla="*/ 293717 w 1066"/>
              <a:gd name="T73" fmla="*/ 226176 h 1065"/>
              <a:gd name="T74" fmla="*/ 316422 w 1066"/>
              <a:gd name="T75" fmla="*/ 203450 h 1065"/>
              <a:gd name="T76" fmla="*/ 321107 w 1066"/>
              <a:gd name="T77" fmla="*/ 191907 h 10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66" h="1065">
                <a:moveTo>
                  <a:pt x="993" y="265"/>
                </a:moveTo>
                <a:cubicBezTo>
                  <a:pt x="1041" y="347"/>
                  <a:pt x="1065" y="435"/>
                  <a:pt x="1065" y="532"/>
                </a:cubicBezTo>
                <a:cubicBezTo>
                  <a:pt x="1065" y="628"/>
                  <a:pt x="1041" y="718"/>
                  <a:pt x="993" y="799"/>
                </a:cubicBezTo>
                <a:cubicBezTo>
                  <a:pt x="946" y="881"/>
                  <a:pt x="881" y="945"/>
                  <a:pt x="800" y="993"/>
                </a:cubicBezTo>
                <a:cubicBezTo>
                  <a:pt x="718" y="1041"/>
                  <a:pt x="629" y="1064"/>
                  <a:pt x="533" y="1064"/>
                </a:cubicBezTo>
                <a:cubicBezTo>
                  <a:pt x="436" y="1064"/>
                  <a:pt x="347" y="1041"/>
                  <a:pt x="265" y="993"/>
                </a:cubicBezTo>
                <a:cubicBezTo>
                  <a:pt x="184" y="945"/>
                  <a:pt x="119" y="881"/>
                  <a:pt x="72" y="799"/>
                </a:cubicBezTo>
                <a:cubicBezTo>
                  <a:pt x="24" y="718"/>
                  <a:pt x="0" y="628"/>
                  <a:pt x="0" y="532"/>
                </a:cubicBezTo>
                <a:cubicBezTo>
                  <a:pt x="0" y="435"/>
                  <a:pt x="24" y="347"/>
                  <a:pt x="72" y="265"/>
                </a:cubicBezTo>
                <a:cubicBezTo>
                  <a:pt x="119" y="184"/>
                  <a:pt x="184" y="119"/>
                  <a:pt x="265" y="71"/>
                </a:cubicBezTo>
                <a:cubicBezTo>
                  <a:pt x="347" y="24"/>
                  <a:pt x="436" y="0"/>
                  <a:pt x="533" y="0"/>
                </a:cubicBezTo>
                <a:cubicBezTo>
                  <a:pt x="629" y="0"/>
                  <a:pt x="718" y="24"/>
                  <a:pt x="800" y="71"/>
                </a:cubicBezTo>
                <a:cubicBezTo>
                  <a:pt x="881" y="119"/>
                  <a:pt x="946" y="184"/>
                  <a:pt x="993" y="265"/>
                </a:cubicBezTo>
                <a:close/>
                <a:moveTo>
                  <a:pt x="891" y="532"/>
                </a:moveTo>
                <a:cubicBezTo>
                  <a:pt x="891" y="520"/>
                  <a:pt x="887" y="509"/>
                  <a:pt x="878" y="501"/>
                </a:cubicBezTo>
                <a:lnTo>
                  <a:pt x="815" y="438"/>
                </a:lnTo>
                <a:lnTo>
                  <a:pt x="564" y="187"/>
                </a:lnTo>
                <a:cubicBezTo>
                  <a:pt x="556" y="179"/>
                  <a:pt x="546" y="175"/>
                  <a:pt x="533" y="175"/>
                </a:cubicBezTo>
                <a:cubicBezTo>
                  <a:pt x="521" y="175"/>
                  <a:pt x="510" y="179"/>
                  <a:pt x="502" y="187"/>
                </a:cubicBezTo>
                <a:lnTo>
                  <a:pt x="439" y="250"/>
                </a:lnTo>
                <a:cubicBezTo>
                  <a:pt x="431" y="259"/>
                  <a:pt x="427" y="268"/>
                  <a:pt x="427" y="281"/>
                </a:cubicBezTo>
                <a:cubicBezTo>
                  <a:pt x="427" y="293"/>
                  <a:pt x="431" y="304"/>
                  <a:pt x="439" y="313"/>
                </a:cubicBezTo>
                <a:lnTo>
                  <a:pt x="570" y="444"/>
                </a:lnTo>
                <a:lnTo>
                  <a:pt x="222" y="444"/>
                </a:lnTo>
                <a:cubicBezTo>
                  <a:pt x="210" y="444"/>
                  <a:pt x="200" y="448"/>
                  <a:pt x="191" y="457"/>
                </a:cubicBezTo>
                <a:cubicBezTo>
                  <a:pt x="182" y="466"/>
                  <a:pt x="178" y="476"/>
                  <a:pt x="178" y="488"/>
                </a:cubicBezTo>
                <a:lnTo>
                  <a:pt x="178" y="577"/>
                </a:lnTo>
                <a:cubicBezTo>
                  <a:pt x="178" y="589"/>
                  <a:pt x="182" y="599"/>
                  <a:pt x="191" y="608"/>
                </a:cubicBezTo>
                <a:cubicBezTo>
                  <a:pt x="200" y="617"/>
                  <a:pt x="210" y="621"/>
                  <a:pt x="222" y="621"/>
                </a:cubicBezTo>
                <a:lnTo>
                  <a:pt x="570" y="621"/>
                </a:lnTo>
                <a:lnTo>
                  <a:pt x="439" y="752"/>
                </a:lnTo>
                <a:cubicBezTo>
                  <a:pt x="430" y="761"/>
                  <a:pt x="426" y="771"/>
                  <a:pt x="426" y="783"/>
                </a:cubicBezTo>
                <a:cubicBezTo>
                  <a:pt x="426" y="795"/>
                  <a:pt x="430" y="806"/>
                  <a:pt x="439" y="814"/>
                </a:cubicBezTo>
                <a:lnTo>
                  <a:pt x="502" y="877"/>
                </a:lnTo>
                <a:cubicBezTo>
                  <a:pt x="510" y="886"/>
                  <a:pt x="521" y="890"/>
                  <a:pt x="533" y="890"/>
                </a:cubicBezTo>
                <a:cubicBezTo>
                  <a:pt x="546" y="890"/>
                  <a:pt x="556" y="886"/>
                  <a:pt x="564" y="877"/>
                </a:cubicBezTo>
                <a:lnTo>
                  <a:pt x="815" y="627"/>
                </a:lnTo>
                <a:lnTo>
                  <a:pt x="878" y="564"/>
                </a:lnTo>
                <a:cubicBezTo>
                  <a:pt x="887" y="555"/>
                  <a:pt x="891" y="545"/>
                  <a:pt x="891" y="53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1" name="Freeform 160">
            <a:extLst>
              <a:ext uri="{FF2B5EF4-FFF2-40B4-BE49-F238E27FC236}">
                <a16:creationId xmlns:a16="http://schemas.microsoft.com/office/drawing/2014/main" id="{96F953FC-F440-6230-323E-2EEE17062EDE}"/>
              </a:ext>
            </a:extLst>
          </p:cNvPr>
          <p:cNvSpPr>
            <a:spLocks noChangeArrowheads="1"/>
          </p:cNvSpPr>
          <p:nvPr/>
        </p:nvSpPr>
        <p:spPr bwMode="auto">
          <a:xfrm>
            <a:off x="17695069" y="4518025"/>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320687 w 1065"/>
              <a:gd name="T27" fmla="*/ 191907 h 1065"/>
              <a:gd name="T28" fmla="*/ 316358 w 1065"/>
              <a:gd name="T29" fmla="*/ 180364 h 1065"/>
              <a:gd name="T30" fmla="*/ 225816 w 1065"/>
              <a:gd name="T31" fmla="*/ 90182 h 1065"/>
              <a:gd name="T32" fmla="*/ 203090 w 1065"/>
              <a:gd name="T33" fmla="*/ 67456 h 1065"/>
              <a:gd name="T34" fmla="*/ 191907 w 1065"/>
              <a:gd name="T35" fmla="*/ 62767 h 1065"/>
              <a:gd name="T36" fmla="*/ 180725 w 1065"/>
              <a:gd name="T37" fmla="*/ 67456 h 1065"/>
              <a:gd name="T38" fmla="*/ 157999 w 1065"/>
              <a:gd name="T39" fmla="*/ 90182 h 1065"/>
              <a:gd name="T40" fmla="*/ 67456 w 1065"/>
              <a:gd name="T41" fmla="*/ 180364 h 1065"/>
              <a:gd name="T42" fmla="*/ 62767 w 1065"/>
              <a:gd name="T43" fmla="*/ 191907 h 1065"/>
              <a:gd name="T44" fmla="*/ 67456 w 1065"/>
              <a:gd name="T45" fmla="*/ 203090 h 1065"/>
              <a:gd name="T46" fmla="*/ 90182 w 1065"/>
              <a:gd name="T47" fmla="*/ 225816 h 1065"/>
              <a:gd name="T48" fmla="*/ 101364 w 1065"/>
              <a:gd name="T49" fmla="*/ 230144 h 1065"/>
              <a:gd name="T50" fmla="*/ 112547 w 1065"/>
              <a:gd name="T51" fmla="*/ 225816 h 1065"/>
              <a:gd name="T52" fmla="*/ 159802 w 1065"/>
              <a:gd name="T53" fmla="*/ 178560 h 1065"/>
              <a:gd name="T54" fmla="*/ 159802 w 1065"/>
              <a:gd name="T55" fmla="*/ 304093 h 1065"/>
              <a:gd name="T56" fmla="*/ 164492 w 1065"/>
              <a:gd name="T57" fmla="*/ 315276 h 1065"/>
              <a:gd name="T58" fmla="*/ 176035 w 1065"/>
              <a:gd name="T59" fmla="*/ 319965 h 1065"/>
              <a:gd name="T60" fmla="*/ 207779 w 1065"/>
              <a:gd name="T61" fmla="*/ 319965 h 1065"/>
              <a:gd name="T62" fmla="*/ 218962 w 1065"/>
              <a:gd name="T63" fmla="*/ 315276 h 1065"/>
              <a:gd name="T64" fmla="*/ 224012 w 1065"/>
              <a:gd name="T65" fmla="*/ 304093 h 1065"/>
              <a:gd name="T66" fmla="*/ 224012 w 1065"/>
              <a:gd name="T67" fmla="*/ 178560 h 1065"/>
              <a:gd name="T68" fmla="*/ 271267 w 1065"/>
              <a:gd name="T69" fmla="*/ 225816 h 1065"/>
              <a:gd name="T70" fmla="*/ 282450 w 1065"/>
              <a:gd name="T71" fmla="*/ 230505 h 1065"/>
              <a:gd name="T72" fmla="*/ 293632 w 1065"/>
              <a:gd name="T73" fmla="*/ 225816 h 1065"/>
              <a:gd name="T74" fmla="*/ 316358 w 1065"/>
              <a:gd name="T75" fmla="*/ 203090 h 1065"/>
              <a:gd name="T76" fmla="*/ 320687 w 1065"/>
              <a:gd name="T77" fmla="*/ 191907 h 10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65" h="1065">
                <a:moveTo>
                  <a:pt x="993" y="265"/>
                </a:moveTo>
                <a:cubicBezTo>
                  <a:pt x="1040" y="347"/>
                  <a:pt x="1064" y="435"/>
                  <a:pt x="1064" y="532"/>
                </a:cubicBezTo>
                <a:cubicBezTo>
                  <a:pt x="1064" y="628"/>
                  <a:pt x="1040" y="718"/>
                  <a:pt x="993" y="799"/>
                </a:cubicBezTo>
                <a:cubicBezTo>
                  <a:pt x="945" y="881"/>
                  <a:pt x="881" y="945"/>
                  <a:pt x="799" y="993"/>
                </a:cubicBezTo>
                <a:cubicBezTo>
                  <a:pt x="718" y="1041"/>
                  <a:pt x="628" y="1064"/>
                  <a:pt x="532" y="1064"/>
                </a:cubicBezTo>
                <a:cubicBezTo>
                  <a:pt x="435" y="1064"/>
                  <a:pt x="347" y="1041"/>
                  <a:pt x="265" y="993"/>
                </a:cubicBezTo>
                <a:cubicBezTo>
                  <a:pt x="184" y="945"/>
                  <a:pt x="119" y="881"/>
                  <a:pt x="71" y="799"/>
                </a:cubicBezTo>
                <a:cubicBezTo>
                  <a:pt x="24" y="718"/>
                  <a:pt x="0" y="628"/>
                  <a:pt x="0" y="532"/>
                </a:cubicBezTo>
                <a:cubicBezTo>
                  <a:pt x="0" y="435"/>
                  <a:pt x="24" y="347"/>
                  <a:pt x="71" y="265"/>
                </a:cubicBezTo>
                <a:cubicBezTo>
                  <a:pt x="119" y="184"/>
                  <a:pt x="183" y="119"/>
                  <a:pt x="265" y="71"/>
                </a:cubicBezTo>
                <a:cubicBezTo>
                  <a:pt x="346" y="24"/>
                  <a:pt x="435" y="0"/>
                  <a:pt x="532" y="0"/>
                </a:cubicBezTo>
                <a:cubicBezTo>
                  <a:pt x="628" y="0"/>
                  <a:pt x="718" y="24"/>
                  <a:pt x="799" y="71"/>
                </a:cubicBezTo>
                <a:cubicBezTo>
                  <a:pt x="881" y="119"/>
                  <a:pt x="945" y="184"/>
                  <a:pt x="993" y="265"/>
                </a:cubicBezTo>
                <a:close/>
                <a:moveTo>
                  <a:pt x="889" y="532"/>
                </a:moveTo>
                <a:cubicBezTo>
                  <a:pt x="889" y="519"/>
                  <a:pt x="885" y="509"/>
                  <a:pt x="877" y="500"/>
                </a:cubicBezTo>
                <a:lnTo>
                  <a:pt x="626" y="250"/>
                </a:lnTo>
                <a:lnTo>
                  <a:pt x="563" y="187"/>
                </a:lnTo>
                <a:cubicBezTo>
                  <a:pt x="555" y="178"/>
                  <a:pt x="544" y="174"/>
                  <a:pt x="532" y="174"/>
                </a:cubicBezTo>
                <a:cubicBezTo>
                  <a:pt x="520" y="174"/>
                  <a:pt x="509" y="178"/>
                  <a:pt x="501" y="187"/>
                </a:cubicBezTo>
                <a:lnTo>
                  <a:pt x="438" y="250"/>
                </a:lnTo>
                <a:lnTo>
                  <a:pt x="187" y="500"/>
                </a:lnTo>
                <a:cubicBezTo>
                  <a:pt x="179" y="509"/>
                  <a:pt x="174" y="519"/>
                  <a:pt x="174" y="532"/>
                </a:cubicBezTo>
                <a:cubicBezTo>
                  <a:pt x="174" y="544"/>
                  <a:pt x="179" y="554"/>
                  <a:pt x="187" y="563"/>
                </a:cubicBezTo>
                <a:lnTo>
                  <a:pt x="250" y="626"/>
                </a:lnTo>
                <a:cubicBezTo>
                  <a:pt x="258" y="634"/>
                  <a:pt x="269" y="638"/>
                  <a:pt x="281" y="638"/>
                </a:cubicBezTo>
                <a:cubicBezTo>
                  <a:pt x="294" y="638"/>
                  <a:pt x="304" y="634"/>
                  <a:pt x="312" y="626"/>
                </a:cubicBezTo>
                <a:lnTo>
                  <a:pt x="443" y="495"/>
                </a:lnTo>
                <a:lnTo>
                  <a:pt x="443" y="843"/>
                </a:lnTo>
                <a:cubicBezTo>
                  <a:pt x="443" y="855"/>
                  <a:pt x="448" y="865"/>
                  <a:pt x="456" y="874"/>
                </a:cubicBezTo>
                <a:cubicBezTo>
                  <a:pt x="465" y="883"/>
                  <a:pt x="476" y="887"/>
                  <a:pt x="488" y="887"/>
                </a:cubicBezTo>
                <a:lnTo>
                  <a:pt x="576" y="887"/>
                </a:lnTo>
                <a:cubicBezTo>
                  <a:pt x="588" y="887"/>
                  <a:pt x="599" y="883"/>
                  <a:pt x="607" y="874"/>
                </a:cubicBezTo>
                <a:cubicBezTo>
                  <a:pt x="616" y="865"/>
                  <a:pt x="621" y="855"/>
                  <a:pt x="621" y="843"/>
                </a:cubicBezTo>
                <a:lnTo>
                  <a:pt x="621" y="495"/>
                </a:lnTo>
                <a:lnTo>
                  <a:pt x="752" y="626"/>
                </a:lnTo>
                <a:cubicBezTo>
                  <a:pt x="760" y="635"/>
                  <a:pt x="771" y="639"/>
                  <a:pt x="783" y="639"/>
                </a:cubicBezTo>
                <a:cubicBezTo>
                  <a:pt x="795" y="639"/>
                  <a:pt x="805" y="635"/>
                  <a:pt x="814" y="626"/>
                </a:cubicBezTo>
                <a:lnTo>
                  <a:pt x="877" y="563"/>
                </a:lnTo>
                <a:cubicBezTo>
                  <a:pt x="885" y="554"/>
                  <a:pt x="889" y="544"/>
                  <a:pt x="889" y="53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2" name="Freeform 161">
            <a:extLst>
              <a:ext uri="{FF2B5EF4-FFF2-40B4-BE49-F238E27FC236}">
                <a16:creationId xmlns:a16="http://schemas.microsoft.com/office/drawing/2014/main" id="{1367E7EA-0C28-3F61-DAB0-E1B5058F325A}"/>
              </a:ext>
            </a:extLst>
          </p:cNvPr>
          <p:cNvSpPr>
            <a:spLocks noChangeArrowheads="1"/>
          </p:cNvSpPr>
          <p:nvPr/>
        </p:nvSpPr>
        <p:spPr bwMode="auto">
          <a:xfrm>
            <a:off x="18360231" y="4518025"/>
            <a:ext cx="384175" cy="384175"/>
          </a:xfrm>
          <a:custGeom>
            <a:avLst/>
            <a:gdLst>
              <a:gd name="T0" fmla="*/ 357867 w 1066"/>
              <a:gd name="T1" fmla="*/ 95593 h 1065"/>
              <a:gd name="T2" fmla="*/ 383815 w 1066"/>
              <a:gd name="T3" fmla="*/ 191907 h 1065"/>
              <a:gd name="T4" fmla="*/ 357867 w 1066"/>
              <a:gd name="T5" fmla="*/ 288221 h 1065"/>
              <a:gd name="T6" fmla="*/ 288311 w 1066"/>
              <a:gd name="T7" fmla="*/ 358203 h 1065"/>
              <a:gd name="T8" fmla="*/ 191727 w 1066"/>
              <a:gd name="T9" fmla="*/ 383814 h 1065"/>
              <a:gd name="T10" fmla="*/ 95503 w 1066"/>
              <a:gd name="T11" fmla="*/ 358203 h 1065"/>
              <a:gd name="T12" fmla="*/ 25948 w 1066"/>
              <a:gd name="T13" fmla="*/ 288221 h 1065"/>
              <a:gd name="T14" fmla="*/ 0 w 1066"/>
              <a:gd name="T15" fmla="*/ 191907 h 1065"/>
              <a:gd name="T16" fmla="*/ 25948 w 1066"/>
              <a:gd name="T17" fmla="*/ 95593 h 1065"/>
              <a:gd name="T18" fmla="*/ 95503 w 1066"/>
              <a:gd name="T19" fmla="*/ 25612 h 1065"/>
              <a:gd name="T20" fmla="*/ 191727 w 1066"/>
              <a:gd name="T21" fmla="*/ 0 h 1065"/>
              <a:gd name="T22" fmla="*/ 288311 w 1066"/>
              <a:gd name="T23" fmla="*/ 25612 h 1065"/>
              <a:gd name="T24" fmla="*/ 357867 w 1066"/>
              <a:gd name="T25" fmla="*/ 95593 h 1065"/>
              <a:gd name="T26" fmla="*/ 320746 w 1066"/>
              <a:gd name="T27" fmla="*/ 192268 h 1065"/>
              <a:gd name="T28" fmla="*/ 316061 w 1066"/>
              <a:gd name="T29" fmla="*/ 181085 h 1065"/>
              <a:gd name="T30" fmla="*/ 293357 w 1066"/>
              <a:gd name="T31" fmla="*/ 158359 h 1065"/>
              <a:gd name="T32" fmla="*/ 282185 w 1066"/>
              <a:gd name="T33" fmla="*/ 153670 h 1065"/>
              <a:gd name="T34" fmla="*/ 271013 w 1066"/>
              <a:gd name="T35" fmla="*/ 158359 h 1065"/>
              <a:gd name="T36" fmla="*/ 223802 w 1066"/>
              <a:gd name="T37" fmla="*/ 205615 h 1065"/>
              <a:gd name="T38" fmla="*/ 223802 w 1066"/>
              <a:gd name="T39" fmla="*/ 80082 h 1065"/>
              <a:gd name="T40" fmla="*/ 219117 w 1066"/>
              <a:gd name="T41" fmla="*/ 68899 h 1065"/>
              <a:gd name="T42" fmla="*/ 207945 w 1066"/>
              <a:gd name="T43" fmla="*/ 64210 h 1065"/>
              <a:gd name="T44" fmla="*/ 175870 w 1066"/>
              <a:gd name="T45" fmla="*/ 64210 h 1065"/>
              <a:gd name="T46" fmla="*/ 164698 w 1066"/>
              <a:gd name="T47" fmla="*/ 68899 h 1065"/>
              <a:gd name="T48" fmla="*/ 160013 w 1066"/>
              <a:gd name="T49" fmla="*/ 80082 h 1065"/>
              <a:gd name="T50" fmla="*/ 160013 w 1066"/>
              <a:gd name="T51" fmla="*/ 205615 h 1065"/>
              <a:gd name="T52" fmla="*/ 112802 w 1066"/>
              <a:gd name="T53" fmla="*/ 158359 h 1065"/>
              <a:gd name="T54" fmla="*/ 101630 w 1066"/>
              <a:gd name="T55" fmla="*/ 153670 h 1065"/>
              <a:gd name="T56" fmla="*/ 90097 w 1066"/>
              <a:gd name="T57" fmla="*/ 158359 h 1065"/>
              <a:gd name="T58" fmla="*/ 67393 w 1066"/>
              <a:gd name="T59" fmla="*/ 181085 h 1065"/>
              <a:gd name="T60" fmla="*/ 63068 w 1066"/>
              <a:gd name="T61" fmla="*/ 192268 h 1065"/>
              <a:gd name="T62" fmla="*/ 67393 w 1066"/>
              <a:gd name="T63" fmla="*/ 203450 h 1065"/>
              <a:gd name="T64" fmla="*/ 157851 w 1066"/>
              <a:gd name="T65" fmla="*/ 293993 h 1065"/>
              <a:gd name="T66" fmla="*/ 180555 w 1066"/>
              <a:gd name="T67" fmla="*/ 316719 h 1065"/>
              <a:gd name="T68" fmla="*/ 191727 w 1066"/>
              <a:gd name="T69" fmla="*/ 321408 h 1065"/>
              <a:gd name="T70" fmla="*/ 203260 w 1066"/>
              <a:gd name="T71" fmla="*/ 316719 h 1065"/>
              <a:gd name="T72" fmla="*/ 225964 w 1066"/>
              <a:gd name="T73" fmla="*/ 293993 h 1065"/>
              <a:gd name="T74" fmla="*/ 316422 w 1066"/>
              <a:gd name="T75" fmla="*/ 203450 h 1065"/>
              <a:gd name="T76" fmla="*/ 320746 w 1066"/>
              <a:gd name="T77" fmla="*/ 192268 h 10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66" h="1065">
                <a:moveTo>
                  <a:pt x="993" y="265"/>
                </a:moveTo>
                <a:cubicBezTo>
                  <a:pt x="1041" y="347"/>
                  <a:pt x="1065" y="435"/>
                  <a:pt x="1065" y="532"/>
                </a:cubicBezTo>
                <a:cubicBezTo>
                  <a:pt x="1065" y="628"/>
                  <a:pt x="1041" y="718"/>
                  <a:pt x="993" y="799"/>
                </a:cubicBezTo>
                <a:cubicBezTo>
                  <a:pt x="946" y="881"/>
                  <a:pt x="881" y="945"/>
                  <a:pt x="800" y="993"/>
                </a:cubicBezTo>
                <a:cubicBezTo>
                  <a:pt x="718" y="1041"/>
                  <a:pt x="629" y="1064"/>
                  <a:pt x="532" y="1064"/>
                </a:cubicBezTo>
                <a:cubicBezTo>
                  <a:pt x="436" y="1064"/>
                  <a:pt x="347" y="1041"/>
                  <a:pt x="265" y="993"/>
                </a:cubicBezTo>
                <a:cubicBezTo>
                  <a:pt x="184" y="945"/>
                  <a:pt x="119" y="881"/>
                  <a:pt x="72" y="799"/>
                </a:cubicBezTo>
                <a:cubicBezTo>
                  <a:pt x="24" y="718"/>
                  <a:pt x="0" y="628"/>
                  <a:pt x="0" y="532"/>
                </a:cubicBezTo>
                <a:cubicBezTo>
                  <a:pt x="0" y="435"/>
                  <a:pt x="24" y="347"/>
                  <a:pt x="72" y="265"/>
                </a:cubicBezTo>
                <a:cubicBezTo>
                  <a:pt x="119" y="184"/>
                  <a:pt x="184" y="119"/>
                  <a:pt x="265" y="71"/>
                </a:cubicBezTo>
                <a:cubicBezTo>
                  <a:pt x="347" y="24"/>
                  <a:pt x="436" y="0"/>
                  <a:pt x="532" y="0"/>
                </a:cubicBezTo>
                <a:cubicBezTo>
                  <a:pt x="629" y="0"/>
                  <a:pt x="718" y="24"/>
                  <a:pt x="800" y="71"/>
                </a:cubicBezTo>
                <a:cubicBezTo>
                  <a:pt x="881" y="119"/>
                  <a:pt x="946" y="184"/>
                  <a:pt x="993" y="265"/>
                </a:cubicBezTo>
                <a:close/>
                <a:moveTo>
                  <a:pt x="890" y="533"/>
                </a:moveTo>
                <a:cubicBezTo>
                  <a:pt x="890" y="520"/>
                  <a:pt x="886" y="510"/>
                  <a:pt x="877" y="502"/>
                </a:cubicBezTo>
                <a:lnTo>
                  <a:pt x="814" y="439"/>
                </a:lnTo>
                <a:cubicBezTo>
                  <a:pt x="806" y="430"/>
                  <a:pt x="796" y="426"/>
                  <a:pt x="783" y="426"/>
                </a:cubicBezTo>
                <a:cubicBezTo>
                  <a:pt x="771" y="426"/>
                  <a:pt x="760" y="430"/>
                  <a:pt x="752" y="439"/>
                </a:cubicBezTo>
                <a:lnTo>
                  <a:pt x="621" y="570"/>
                </a:lnTo>
                <a:lnTo>
                  <a:pt x="621" y="222"/>
                </a:lnTo>
                <a:cubicBezTo>
                  <a:pt x="621" y="210"/>
                  <a:pt x="617" y="199"/>
                  <a:pt x="608" y="191"/>
                </a:cubicBezTo>
                <a:cubicBezTo>
                  <a:pt x="599" y="182"/>
                  <a:pt x="589" y="178"/>
                  <a:pt x="577" y="178"/>
                </a:cubicBezTo>
                <a:lnTo>
                  <a:pt x="488" y="178"/>
                </a:lnTo>
                <a:cubicBezTo>
                  <a:pt x="476" y="178"/>
                  <a:pt x="466" y="182"/>
                  <a:pt x="457" y="191"/>
                </a:cubicBezTo>
                <a:cubicBezTo>
                  <a:pt x="448" y="199"/>
                  <a:pt x="444" y="210"/>
                  <a:pt x="444" y="222"/>
                </a:cubicBezTo>
                <a:lnTo>
                  <a:pt x="444" y="570"/>
                </a:lnTo>
                <a:lnTo>
                  <a:pt x="313" y="439"/>
                </a:lnTo>
                <a:cubicBezTo>
                  <a:pt x="304" y="430"/>
                  <a:pt x="294" y="426"/>
                  <a:pt x="282" y="426"/>
                </a:cubicBezTo>
                <a:cubicBezTo>
                  <a:pt x="270" y="426"/>
                  <a:pt x="259" y="430"/>
                  <a:pt x="250" y="439"/>
                </a:cubicBezTo>
                <a:lnTo>
                  <a:pt x="187" y="502"/>
                </a:lnTo>
                <a:cubicBezTo>
                  <a:pt x="179" y="510"/>
                  <a:pt x="175" y="520"/>
                  <a:pt x="175" y="533"/>
                </a:cubicBezTo>
                <a:cubicBezTo>
                  <a:pt x="175" y="545"/>
                  <a:pt x="179" y="556"/>
                  <a:pt x="187" y="564"/>
                </a:cubicBezTo>
                <a:lnTo>
                  <a:pt x="438" y="815"/>
                </a:lnTo>
                <a:lnTo>
                  <a:pt x="501" y="878"/>
                </a:lnTo>
                <a:cubicBezTo>
                  <a:pt x="510" y="886"/>
                  <a:pt x="520" y="891"/>
                  <a:pt x="532" y="891"/>
                </a:cubicBezTo>
                <a:cubicBezTo>
                  <a:pt x="545" y="891"/>
                  <a:pt x="555" y="886"/>
                  <a:pt x="564" y="878"/>
                </a:cubicBezTo>
                <a:lnTo>
                  <a:pt x="627" y="815"/>
                </a:lnTo>
                <a:lnTo>
                  <a:pt x="878" y="564"/>
                </a:lnTo>
                <a:cubicBezTo>
                  <a:pt x="886" y="556"/>
                  <a:pt x="890" y="545"/>
                  <a:pt x="890" y="53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3" name="Freeform 162">
            <a:extLst>
              <a:ext uri="{FF2B5EF4-FFF2-40B4-BE49-F238E27FC236}">
                <a16:creationId xmlns:a16="http://schemas.microsoft.com/office/drawing/2014/main" id="{7EA43B90-ED77-B139-A775-7D6391318D2A}"/>
              </a:ext>
            </a:extLst>
          </p:cNvPr>
          <p:cNvSpPr>
            <a:spLocks noChangeArrowheads="1"/>
          </p:cNvSpPr>
          <p:nvPr/>
        </p:nvSpPr>
        <p:spPr bwMode="auto">
          <a:xfrm>
            <a:off x="19023806" y="4518025"/>
            <a:ext cx="384175" cy="384175"/>
          </a:xfrm>
          <a:custGeom>
            <a:avLst/>
            <a:gdLst>
              <a:gd name="T0" fmla="*/ 358203 w 1065"/>
              <a:gd name="T1" fmla="*/ 288221 h 1065"/>
              <a:gd name="T2" fmla="*/ 25612 w 1065"/>
              <a:gd name="T3" fmla="*/ 95593 h 1065"/>
              <a:gd name="T4" fmla="*/ 256838 w 1065"/>
              <a:gd name="T5" fmla="*/ 130944 h 1065"/>
              <a:gd name="T6" fmla="*/ 295075 w 1065"/>
              <a:gd name="T7" fmla="*/ 119040 h 1065"/>
              <a:gd name="T8" fmla="*/ 295436 w 1065"/>
              <a:gd name="T9" fmla="*/ 105332 h 1065"/>
              <a:gd name="T10" fmla="*/ 282450 w 1065"/>
              <a:gd name="T11" fmla="*/ 94150 h 1065"/>
              <a:gd name="T12" fmla="*/ 274153 w 1065"/>
              <a:gd name="T13" fmla="*/ 84050 h 1065"/>
              <a:gd name="T14" fmla="*/ 265496 w 1065"/>
              <a:gd name="T15" fmla="*/ 89460 h 1065"/>
              <a:gd name="T16" fmla="*/ 257560 w 1065"/>
              <a:gd name="T17" fmla="*/ 85132 h 1065"/>
              <a:gd name="T18" fmla="*/ 238441 w 1065"/>
              <a:gd name="T19" fmla="*/ 73588 h 1065"/>
              <a:gd name="T20" fmla="*/ 227980 w 1065"/>
              <a:gd name="T21" fmla="*/ 89100 h 1065"/>
              <a:gd name="T22" fmla="*/ 228341 w 1065"/>
              <a:gd name="T23" fmla="*/ 113990 h 1065"/>
              <a:gd name="T24" fmla="*/ 218962 w 1065"/>
              <a:gd name="T25" fmla="*/ 116876 h 1065"/>
              <a:gd name="T26" fmla="*/ 179642 w 1065"/>
              <a:gd name="T27" fmla="*/ 91986 h 1065"/>
              <a:gd name="T28" fmla="*/ 183250 w 1065"/>
              <a:gd name="T29" fmla="*/ 69981 h 1065"/>
              <a:gd name="T30" fmla="*/ 208501 w 1065"/>
              <a:gd name="T31" fmla="*/ 57356 h 1065"/>
              <a:gd name="T32" fmla="*/ 205976 w 1065"/>
              <a:gd name="T33" fmla="*/ 45452 h 1065"/>
              <a:gd name="T34" fmla="*/ 192268 w 1065"/>
              <a:gd name="T35" fmla="*/ 46534 h 1065"/>
              <a:gd name="T36" fmla="*/ 167738 w 1065"/>
              <a:gd name="T37" fmla="*/ 37516 h 1065"/>
              <a:gd name="T38" fmla="*/ 177117 w 1065"/>
              <a:gd name="T39" fmla="*/ 49059 h 1065"/>
              <a:gd name="T40" fmla="*/ 167738 w 1065"/>
              <a:gd name="T41" fmla="*/ 54470 h 1065"/>
              <a:gd name="T42" fmla="*/ 144652 w 1065"/>
              <a:gd name="T43" fmla="*/ 50502 h 1065"/>
              <a:gd name="T44" fmla="*/ 120122 w 1065"/>
              <a:gd name="T45" fmla="*/ 50502 h 1065"/>
              <a:gd name="T46" fmla="*/ 134912 w 1065"/>
              <a:gd name="T47" fmla="*/ 50502 h 1065"/>
              <a:gd name="T48" fmla="*/ 115072 w 1065"/>
              <a:gd name="T49" fmla="*/ 51945 h 1065"/>
              <a:gd name="T50" fmla="*/ 64931 w 1065"/>
              <a:gd name="T51" fmla="*/ 118319 h 1065"/>
              <a:gd name="T52" fmla="*/ 74310 w 1065"/>
              <a:gd name="T53" fmla="*/ 135994 h 1065"/>
              <a:gd name="T54" fmla="*/ 75392 w 1065"/>
              <a:gd name="T55" fmla="*/ 167017 h 1065"/>
              <a:gd name="T56" fmla="*/ 97036 w 1065"/>
              <a:gd name="T57" fmla="*/ 191907 h 1065"/>
              <a:gd name="T58" fmla="*/ 106775 w 1065"/>
              <a:gd name="T59" fmla="*/ 214633 h 1065"/>
              <a:gd name="T60" fmla="*/ 111826 w 1065"/>
              <a:gd name="T61" fmla="*/ 211386 h 1065"/>
              <a:gd name="T62" fmla="*/ 110383 w 1065"/>
              <a:gd name="T63" fmla="*/ 199122 h 1065"/>
              <a:gd name="T64" fmla="*/ 125173 w 1065"/>
              <a:gd name="T65" fmla="*/ 221487 h 1065"/>
              <a:gd name="T66" fmla="*/ 139962 w 1065"/>
              <a:gd name="T67" fmla="*/ 248541 h 1065"/>
              <a:gd name="T68" fmla="*/ 164131 w 1065"/>
              <a:gd name="T69" fmla="*/ 261167 h 1065"/>
              <a:gd name="T70" fmla="*/ 197679 w 1065"/>
              <a:gd name="T71" fmla="*/ 273071 h 1065"/>
              <a:gd name="T72" fmla="*/ 213912 w 1065"/>
              <a:gd name="T73" fmla="*/ 288582 h 1065"/>
              <a:gd name="T74" fmla="*/ 209944 w 1065"/>
              <a:gd name="T75" fmla="*/ 279564 h 1065"/>
              <a:gd name="T76" fmla="*/ 211386 w 1065"/>
              <a:gd name="T77" fmla="*/ 267660 h 1065"/>
              <a:gd name="T78" fmla="*/ 196957 w 1065"/>
              <a:gd name="T79" fmla="*/ 261528 h 1065"/>
              <a:gd name="T80" fmla="*/ 199122 w 1065"/>
              <a:gd name="T81" fmla="*/ 241688 h 1065"/>
              <a:gd name="T82" fmla="*/ 182889 w 1065"/>
              <a:gd name="T83" fmla="*/ 250706 h 1065"/>
              <a:gd name="T84" fmla="*/ 164131 w 1065"/>
              <a:gd name="T85" fmla="*/ 220765 h 1065"/>
              <a:gd name="T86" fmla="*/ 170624 w 1065"/>
              <a:gd name="T87" fmla="*/ 208861 h 1065"/>
              <a:gd name="T88" fmla="*/ 189021 w 1065"/>
              <a:gd name="T89" fmla="*/ 205254 h 1065"/>
              <a:gd name="T90" fmla="*/ 205615 w 1065"/>
              <a:gd name="T91" fmla="*/ 205615 h 1065"/>
              <a:gd name="T92" fmla="*/ 220765 w 1065"/>
              <a:gd name="T93" fmla="*/ 222569 h 1065"/>
              <a:gd name="T94" fmla="*/ 221126 w 1065"/>
              <a:gd name="T95" fmla="*/ 204893 h 1065"/>
              <a:gd name="T96" fmla="*/ 229423 w 1065"/>
              <a:gd name="T97" fmla="*/ 188300 h 1065"/>
              <a:gd name="T98" fmla="*/ 232309 w 1065"/>
              <a:gd name="T99" fmla="*/ 170624 h 1065"/>
              <a:gd name="T100" fmla="*/ 251427 w 1065"/>
              <a:gd name="T101" fmla="*/ 156917 h 1065"/>
              <a:gd name="T102" fmla="*/ 265496 w 1065"/>
              <a:gd name="T103" fmla="*/ 144291 h 1065"/>
              <a:gd name="T104" fmla="*/ 270185 w 1065"/>
              <a:gd name="T105" fmla="*/ 131666 h 1065"/>
              <a:gd name="T106" fmla="*/ 213912 w 1065"/>
              <a:gd name="T107" fmla="*/ 287861 h 1065"/>
              <a:gd name="T108" fmla="*/ 304093 w 1065"/>
              <a:gd name="T109" fmla="*/ 301208 h 1065"/>
              <a:gd name="T110" fmla="*/ 286418 w 1065"/>
              <a:gd name="T111" fmla="*/ 288943 h 1065"/>
              <a:gd name="T112" fmla="*/ 275957 w 1065"/>
              <a:gd name="T113" fmla="*/ 284975 h 1065"/>
              <a:gd name="T114" fmla="*/ 260445 w 1065"/>
              <a:gd name="T115" fmla="*/ 281007 h 1065"/>
              <a:gd name="T116" fmla="*/ 250345 w 1065"/>
              <a:gd name="T117" fmla="*/ 283171 h 1065"/>
              <a:gd name="T118" fmla="*/ 238080 w 1065"/>
              <a:gd name="T119" fmla="*/ 283532 h 1065"/>
              <a:gd name="T120" fmla="*/ 228701 w 1065"/>
              <a:gd name="T121" fmla="*/ 296879 h 1065"/>
              <a:gd name="T122" fmla="*/ 218962 w 1065"/>
              <a:gd name="T123" fmla="*/ 345577 h 106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65" h="1065">
                <a:moveTo>
                  <a:pt x="265" y="71"/>
                </a:moveTo>
                <a:cubicBezTo>
                  <a:pt x="346" y="24"/>
                  <a:pt x="435" y="0"/>
                  <a:pt x="532" y="0"/>
                </a:cubicBezTo>
                <a:cubicBezTo>
                  <a:pt x="628" y="0"/>
                  <a:pt x="718" y="23"/>
                  <a:pt x="799" y="71"/>
                </a:cubicBezTo>
                <a:cubicBezTo>
                  <a:pt x="881" y="118"/>
                  <a:pt x="945" y="184"/>
                  <a:pt x="993" y="265"/>
                </a:cubicBezTo>
                <a:cubicBezTo>
                  <a:pt x="1040" y="347"/>
                  <a:pt x="1064" y="435"/>
                  <a:pt x="1064" y="532"/>
                </a:cubicBezTo>
                <a:cubicBezTo>
                  <a:pt x="1064" y="628"/>
                  <a:pt x="1040" y="718"/>
                  <a:pt x="993" y="799"/>
                </a:cubicBezTo>
                <a:cubicBezTo>
                  <a:pt x="945" y="881"/>
                  <a:pt x="880" y="945"/>
                  <a:pt x="799" y="993"/>
                </a:cubicBezTo>
                <a:cubicBezTo>
                  <a:pt x="717" y="1041"/>
                  <a:pt x="628" y="1064"/>
                  <a:pt x="532" y="1064"/>
                </a:cubicBezTo>
                <a:cubicBezTo>
                  <a:pt x="435" y="1064"/>
                  <a:pt x="347" y="1041"/>
                  <a:pt x="265" y="993"/>
                </a:cubicBezTo>
                <a:cubicBezTo>
                  <a:pt x="184" y="945"/>
                  <a:pt x="119" y="881"/>
                  <a:pt x="71" y="799"/>
                </a:cubicBezTo>
                <a:cubicBezTo>
                  <a:pt x="23" y="718"/>
                  <a:pt x="0" y="628"/>
                  <a:pt x="0" y="532"/>
                </a:cubicBezTo>
                <a:cubicBezTo>
                  <a:pt x="0" y="435"/>
                  <a:pt x="23" y="347"/>
                  <a:pt x="71" y="265"/>
                </a:cubicBezTo>
                <a:cubicBezTo>
                  <a:pt x="119" y="184"/>
                  <a:pt x="183" y="119"/>
                  <a:pt x="265" y="71"/>
                </a:cubicBezTo>
                <a:close/>
                <a:moveTo>
                  <a:pt x="722" y="361"/>
                </a:moveTo>
                <a:cubicBezTo>
                  <a:pt x="721" y="362"/>
                  <a:pt x="719" y="364"/>
                  <a:pt x="715" y="368"/>
                </a:cubicBezTo>
                <a:cubicBezTo>
                  <a:pt x="712" y="371"/>
                  <a:pt x="709" y="374"/>
                  <a:pt x="706" y="374"/>
                </a:cubicBezTo>
                <a:cubicBezTo>
                  <a:pt x="707" y="374"/>
                  <a:pt x="708" y="373"/>
                  <a:pt x="709" y="371"/>
                </a:cubicBezTo>
                <a:cubicBezTo>
                  <a:pt x="710" y="368"/>
                  <a:pt x="711" y="366"/>
                  <a:pt x="712" y="363"/>
                </a:cubicBezTo>
                <a:cubicBezTo>
                  <a:pt x="713" y="360"/>
                  <a:pt x="714" y="359"/>
                  <a:pt x="715" y="358"/>
                </a:cubicBezTo>
                <a:cubicBezTo>
                  <a:pt x="718" y="355"/>
                  <a:pt x="723" y="352"/>
                  <a:pt x="730" y="348"/>
                </a:cubicBezTo>
                <a:cubicBezTo>
                  <a:pt x="736" y="345"/>
                  <a:pt x="748" y="342"/>
                  <a:pt x="766" y="340"/>
                </a:cubicBezTo>
                <a:cubicBezTo>
                  <a:pt x="782" y="336"/>
                  <a:pt x="793" y="338"/>
                  <a:pt x="801" y="347"/>
                </a:cubicBezTo>
                <a:cubicBezTo>
                  <a:pt x="800" y="346"/>
                  <a:pt x="803" y="343"/>
                  <a:pt x="808" y="338"/>
                </a:cubicBezTo>
                <a:cubicBezTo>
                  <a:pt x="813" y="333"/>
                  <a:pt x="817" y="330"/>
                  <a:pt x="818" y="330"/>
                </a:cubicBezTo>
                <a:cubicBezTo>
                  <a:pt x="819" y="329"/>
                  <a:pt x="823" y="328"/>
                  <a:pt x="828" y="327"/>
                </a:cubicBezTo>
                <a:cubicBezTo>
                  <a:pt x="834" y="326"/>
                  <a:pt x="837" y="324"/>
                  <a:pt x="839" y="322"/>
                </a:cubicBezTo>
                <a:lnTo>
                  <a:pt x="840" y="306"/>
                </a:lnTo>
                <a:cubicBezTo>
                  <a:pt x="835" y="307"/>
                  <a:pt x="831" y="305"/>
                  <a:pt x="828" y="302"/>
                </a:cubicBezTo>
                <a:cubicBezTo>
                  <a:pt x="825" y="298"/>
                  <a:pt x="824" y="293"/>
                  <a:pt x="823" y="287"/>
                </a:cubicBezTo>
                <a:cubicBezTo>
                  <a:pt x="823" y="288"/>
                  <a:pt x="822" y="290"/>
                  <a:pt x="819" y="292"/>
                </a:cubicBezTo>
                <a:cubicBezTo>
                  <a:pt x="819" y="289"/>
                  <a:pt x="818" y="287"/>
                  <a:pt x="816" y="287"/>
                </a:cubicBezTo>
                <a:cubicBezTo>
                  <a:pt x="814" y="287"/>
                  <a:pt x="811" y="287"/>
                  <a:pt x="808" y="288"/>
                </a:cubicBezTo>
                <a:cubicBezTo>
                  <a:pt x="805" y="289"/>
                  <a:pt x="803" y="289"/>
                  <a:pt x="802" y="288"/>
                </a:cubicBezTo>
                <a:cubicBezTo>
                  <a:pt x="797" y="287"/>
                  <a:pt x="794" y="285"/>
                  <a:pt x="792" y="283"/>
                </a:cubicBezTo>
                <a:cubicBezTo>
                  <a:pt x="789" y="281"/>
                  <a:pt x="787" y="277"/>
                  <a:pt x="786" y="272"/>
                </a:cubicBezTo>
                <a:cubicBezTo>
                  <a:pt x="785" y="266"/>
                  <a:pt x="784" y="263"/>
                  <a:pt x="783" y="261"/>
                </a:cubicBezTo>
                <a:cubicBezTo>
                  <a:pt x="782" y="259"/>
                  <a:pt x="780" y="257"/>
                  <a:pt x="777" y="254"/>
                </a:cubicBezTo>
                <a:cubicBezTo>
                  <a:pt x="773" y="251"/>
                  <a:pt x="771" y="249"/>
                  <a:pt x="770" y="247"/>
                </a:cubicBezTo>
                <a:cubicBezTo>
                  <a:pt x="770" y="246"/>
                  <a:pt x="769" y="245"/>
                  <a:pt x="768" y="243"/>
                </a:cubicBezTo>
                <a:cubicBezTo>
                  <a:pt x="768" y="241"/>
                  <a:pt x="767" y="240"/>
                  <a:pt x="766" y="238"/>
                </a:cubicBezTo>
                <a:cubicBezTo>
                  <a:pt x="766" y="237"/>
                  <a:pt x="766" y="236"/>
                  <a:pt x="764" y="235"/>
                </a:cubicBezTo>
                <a:cubicBezTo>
                  <a:pt x="763" y="233"/>
                  <a:pt x="761" y="233"/>
                  <a:pt x="760" y="233"/>
                </a:cubicBezTo>
                <a:cubicBezTo>
                  <a:pt x="758" y="233"/>
                  <a:pt x="757" y="233"/>
                  <a:pt x="755" y="236"/>
                </a:cubicBezTo>
                <a:cubicBezTo>
                  <a:pt x="753" y="238"/>
                  <a:pt x="752" y="240"/>
                  <a:pt x="750" y="243"/>
                </a:cubicBezTo>
                <a:cubicBezTo>
                  <a:pt x="749" y="245"/>
                  <a:pt x="747" y="247"/>
                  <a:pt x="747" y="247"/>
                </a:cubicBezTo>
                <a:cubicBezTo>
                  <a:pt x="745" y="246"/>
                  <a:pt x="744" y="246"/>
                  <a:pt x="742" y="246"/>
                </a:cubicBezTo>
                <a:cubicBezTo>
                  <a:pt x="741" y="246"/>
                  <a:pt x="740" y="246"/>
                  <a:pt x="739" y="246"/>
                </a:cubicBezTo>
                <a:cubicBezTo>
                  <a:pt x="739" y="247"/>
                  <a:pt x="738" y="247"/>
                  <a:pt x="736" y="248"/>
                </a:cubicBezTo>
                <a:cubicBezTo>
                  <a:pt x="735" y="250"/>
                  <a:pt x="734" y="250"/>
                  <a:pt x="733" y="251"/>
                </a:cubicBezTo>
                <a:cubicBezTo>
                  <a:pt x="731" y="252"/>
                  <a:pt x="729" y="253"/>
                  <a:pt x="727" y="253"/>
                </a:cubicBezTo>
                <a:cubicBezTo>
                  <a:pt x="724" y="253"/>
                  <a:pt x="722" y="254"/>
                  <a:pt x="721" y="254"/>
                </a:cubicBezTo>
                <a:cubicBezTo>
                  <a:pt x="728" y="252"/>
                  <a:pt x="728" y="250"/>
                  <a:pt x="720" y="247"/>
                </a:cubicBezTo>
                <a:cubicBezTo>
                  <a:pt x="716" y="245"/>
                  <a:pt x="712" y="244"/>
                  <a:pt x="709" y="245"/>
                </a:cubicBezTo>
                <a:cubicBezTo>
                  <a:pt x="713" y="243"/>
                  <a:pt x="715" y="240"/>
                  <a:pt x="714" y="236"/>
                </a:cubicBezTo>
                <a:cubicBezTo>
                  <a:pt x="714" y="233"/>
                  <a:pt x="712" y="229"/>
                  <a:pt x="709" y="227"/>
                </a:cubicBezTo>
                <a:lnTo>
                  <a:pt x="712" y="227"/>
                </a:lnTo>
                <a:cubicBezTo>
                  <a:pt x="712" y="225"/>
                  <a:pt x="710" y="223"/>
                  <a:pt x="706" y="221"/>
                </a:cubicBezTo>
                <a:cubicBezTo>
                  <a:pt x="703" y="219"/>
                  <a:pt x="699" y="217"/>
                  <a:pt x="694" y="215"/>
                </a:cubicBezTo>
                <a:cubicBezTo>
                  <a:pt x="689" y="213"/>
                  <a:pt x="686" y="212"/>
                  <a:pt x="685" y="211"/>
                </a:cubicBezTo>
                <a:cubicBezTo>
                  <a:pt x="681" y="208"/>
                  <a:pt x="673" y="206"/>
                  <a:pt x="661" y="204"/>
                </a:cubicBezTo>
                <a:cubicBezTo>
                  <a:pt x="649" y="202"/>
                  <a:pt x="642" y="202"/>
                  <a:pt x="639" y="204"/>
                </a:cubicBezTo>
                <a:cubicBezTo>
                  <a:pt x="636" y="207"/>
                  <a:pt x="635" y="209"/>
                  <a:pt x="635" y="211"/>
                </a:cubicBezTo>
                <a:cubicBezTo>
                  <a:pt x="636" y="213"/>
                  <a:pt x="637" y="216"/>
                  <a:pt x="638" y="221"/>
                </a:cubicBezTo>
                <a:cubicBezTo>
                  <a:pt x="640" y="225"/>
                  <a:pt x="641" y="228"/>
                  <a:pt x="641" y="229"/>
                </a:cubicBezTo>
                <a:cubicBezTo>
                  <a:pt x="641" y="232"/>
                  <a:pt x="640" y="235"/>
                  <a:pt x="637" y="238"/>
                </a:cubicBezTo>
                <a:cubicBezTo>
                  <a:pt x="634" y="242"/>
                  <a:pt x="632" y="244"/>
                  <a:pt x="632" y="247"/>
                </a:cubicBezTo>
                <a:cubicBezTo>
                  <a:pt x="632" y="250"/>
                  <a:pt x="636" y="254"/>
                  <a:pt x="642" y="258"/>
                </a:cubicBezTo>
                <a:cubicBezTo>
                  <a:pt x="648" y="261"/>
                  <a:pt x="651" y="266"/>
                  <a:pt x="649" y="272"/>
                </a:cubicBezTo>
                <a:cubicBezTo>
                  <a:pt x="648" y="276"/>
                  <a:pt x="644" y="280"/>
                  <a:pt x="638" y="283"/>
                </a:cubicBezTo>
                <a:cubicBezTo>
                  <a:pt x="632" y="287"/>
                  <a:pt x="628" y="290"/>
                  <a:pt x="627" y="292"/>
                </a:cubicBezTo>
                <a:cubicBezTo>
                  <a:pt x="624" y="295"/>
                  <a:pt x="624" y="300"/>
                  <a:pt x="626" y="305"/>
                </a:cubicBezTo>
                <a:cubicBezTo>
                  <a:pt x="627" y="309"/>
                  <a:pt x="630" y="313"/>
                  <a:pt x="633" y="316"/>
                </a:cubicBezTo>
                <a:cubicBezTo>
                  <a:pt x="634" y="317"/>
                  <a:pt x="634" y="318"/>
                  <a:pt x="634" y="319"/>
                </a:cubicBezTo>
                <a:cubicBezTo>
                  <a:pt x="634" y="320"/>
                  <a:pt x="633" y="321"/>
                  <a:pt x="632" y="322"/>
                </a:cubicBezTo>
                <a:cubicBezTo>
                  <a:pt x="630" y="323"/>
                  <a:pt x="629" y="324"/>
                  <a:pt x="628" y="325"/>
                </a:cubicBezTo>
                <a:cubicBezTo>
                  <a:pt x="627" y="325"/>
                  <a:pt x="625" y="326"/>
                  <a:pt x="623" y="327"/>
                </a:cubicBezTo>
                <a:lnTo>
                  <a:pt x="621" y="329"/>
                </a:lnTo>
                <a:cubicBezTo>
                  <a:pt x="616" y="331"/>
                  <a:pt x="611" y="329"/>
                  <a:pt x="607" y="324"/>
                </a:cubicBezTo>
                <a:cubicBezTo>
                  <a:pt x="603" y="319"/>
                  <a:pt x="599" y="313"/>
                  <a:pt x="598" y="306"/>
                </a:cubicBezTo>
                <a:cubicBezTo>
                  <a:pt x="594" y="295"/>
                  <a:pt x="591" y="288"/>
                  <a:pt x="587" y="286"/>
                </a:cubicBezTo>
                <a:cubicBezTo>
                  <a:pt x="576" y="282"/>
                  <a:pt x="569" y="282"/>
                  <a:pt x="566" y="286"/>
                </a:cubicBezTo>
                <a:cubicBezTo>
                  <a:pt x="564" y="280"/>
                  <a:pt x="555" y="274"/>
                  <a:pt x="538" y="268"/>
                </a:cubicBezTo>
                <a:cubicBezTo>
                  <a:pt x="526" y="264"/>
                  <a:pt x="513" y="263"/>
                  <a:pt x="498" y="265"/>
                </a:cubicBezTo>
                <a:cubicBezTo>
                  <a:pt x="501" y="265"/>
                  <a:pt x="501" y="262"/>
                  <a:pt x="498" y="255"/>
                </a:cubicBezTo>
                <a:cubicBezTo>
                  <a:pt x="495" y="248"/>
                  <a:pt x="490" y="245"/>
                  <a:pt x="485" y="247"/>
                </a:cubicBezTo>
                <a:cubicBezTo>
                  <a:pt x="486" y="244"/>
                  <a:pt x="487" y="240"/>
                  <a:pt x="487" y="235"/>
                </a:cubicBezTo>
                <a:cubicBezTo>
                  <a:pt x="488" y="229"/>
                  <a:pt x="488" y="226"/>
                  <a:pt x="488" y="225"/>
                </a:cubicBezTo>
                <a:cubicBezTo>
                  <a:pt x="490" y="219"/>
                  <a:pt x="492" y="214"/>
                  <a:pt x="496" y="209"/>
                </a:cubicBezTo>
                <a:cubicBezTo>
                  <a:pt x="497" y="209"/>
                  <a:pt x="499" y="207"/>
                  <a:pt x="501" y="203"/>
                </a:cubicBezTo>
                <a:cubicBezTo>
                  <a:pt x="504" y="200"/>
                  <a:pt x="506" y="197"/>
                  <a:pt x="508" y="194"/>
                </a:cubicBezTo>
                <a:cubicBezTo>
                  <a:pt x="509" y="192"/>
                  <a:pt x="510" y="190"/>
                  <a:pt x="509" y="190"/>
                </a:cubicBezTo>
                <a:cubicBezTo>
                  <a:pt x="525" y="192"/>
                  <a:pt x="536" y="189"/>
                  <a:pt x="543" y="182"/>
                </a:cubicBezTo>
                <a:cubicBezTo>
                  <a:pt x="545" y="180"/>
                  <a:pt x="548" y="176"/>
                  <a:pt x="551" y="171"/>
                </a:cubicBezTo>
                <a:cubicBezTo>
                  <a:pt x="554" y="165"/>
                  <a:pt x="556" y="161"/>
                  <a:pt x="558" y="159"/>
                </a:cubicBezTo>
                <a:cubicBezTo>
                  <a:pt x="562" y="156"/>
                  <a:pt x="566" y="155"/>
                  <a:pt x="568" y="155"/>
                </a:cubicBezTo>
                <a:cubicBezTo>
                  <a:pt x="570" y="155"/>
                  <a:pt x="573" y="156"/>
                  <a:pt x="578" y="159"/>
                </a:cubicBezTo>
                <a:cubicBezTo>
                  <a:pt x="582" y="161"/>
                  <a:pt x="586" y="162"/>
                  <a:pt x="588" y="162"/>
                </a:cubicBezTo>
                <a:cubicBezTo>
                  <a:pt x="594" y="163"/>
                  <a:pt x="598" y="160"/>
                  <a:pt x="599" y="155"/>
                </a:cubicBezTo>
                <a:cubicBezTo>
                  <a:pt x="599" y="149"/>
                  <a:pt x="598" y="144"/>
                  <a:pt x="593" y="141"/>
                </a:cubicBezTo>
                <a:cubicBezTo>
                  <a:pt x="599" y="141"/>
                  <a:pt x="600" y="137"/>
                  <a:pt x="596" y="129"/>
                </a:cubicBezTo>
                <a:cubicBezTo>
                  <a:pt x="593" y="126"/>
                  <a:pt x="591" y="124"/>
                  <a:pt x="590" y="123"/>
                </a:cubicBezTo>
                <a:cubicBezTo>
                  <a:pt x="584" y="121"/>
                  <a:pt x="578" y="122"/>
                  <a:pt x="571" y="126"/>
                </a:cubicBezTo>
                <a:cubicBezTo>
                  <a:pt x="568" y="128"/>
                  <a:pt x="568" y="130"/>
                  <a:pt x="573" y="132"/>
                </a:cubicBezTo>
                <a:cubicBezTo>
                  <a:pt x="572" y="132"/>
                  <a:pt x="570" y="134"/>
                  <a:pt x="566" y="139"/>
                </a:cubicBezTo>
                <a:cubicBezTo>
                  <a:pt x="562" y="144"/>
                  <a:pt x="559" y="148"/>
                  <a:pt x="555" y="151"/>
                </a:cubicBezTo>
                <a:cubicBezTo>
                  <a:pt x="552" y="154"/>
                  <a:pt x="547" y="153"/>
                  <a:pt x="544" y="148"/>
                </a:cubicBezTo>
                <a:cubicBezTo>
                  <a:pt x="543" y="147"/>
                  <a:pt x="542" y="144"/>
                  <a:pt x="540" y="138"/>
                </a:cubicBezTo>
                <a:cubicBezTo>
                  <a:pt x="538" y="133"/>
                  <a:pt x="535" y="129"/>
                  <a:pt x="533" y="129"/>
                </a:cubicBezTo>
                <a:cubicBezTo>
                  <a:pt x="529" y="129"/>
                  <a:pt x="526" y="132"/>
                  <a:pt x="522" y="139"/>
                </a:cubicBezTo>
                <a:cubicBezTo>
                  <a:pt x="523" y="136"/>
                  <a:pt x="521" y="132"/>
                  <a:pt x="514" y="129"/>
                </a:cubicBezTo>
                <a:cubicBezTo>
                  <a:pt x="508" y="126"/>
                  <a:pt x="502" y="124"/>
                  <a:pt x="498" y="123"/>
                </a:cubicBezTo>
                <a:cubicBezTo>
                  <a:pt x="507" y="118"/>
                  <a:pt x="505" y="112"/>
                  <a:pt x="492" y="105"/>
                </a:cubicBezTo>
                <a:cubicBezTo>
                  <a:pt x="489" y="103"/>
                  <a:pt x="484" y="102"/>
                  <a:pt x="478" y="101"/>
                </a:cubicBezTo>
                <a:cubicBezTo>
                  <a:pt x="472" y="101"/>
                  <a:pt x="467" y="102"/>
                  <a:pt x="465" y="104"/>
                </a:cubicBezTo>
                <a:cubicBezTo>
                  <a:pt x="462" y="107"/>
                  <a:pt x="461" y="110"/>
                  <a:pt x="461" y="112"/>
                </a:cubicBezTo>
                <a:cubicBezTo>
                  <a:pt x="460" y="114"/>
                  <a:pt x="462" y="116"/>
                  <a:pt x="464" y="118"/>
                </a:cubicBezTo>
                <a:cubicBezTo>
                  <a:pt x="467" y="119"/>
                  <a:pt x="469" y="120"/>
                  <a:pt x="471" y="121"/>
                </a:cubicBezTo>
                <a:cubicBezTo>
                  <a:pt x="474" y="122"/>
                  <a:pt x="476" y="123"/>
                  <a:pt x="479" y="124"/>
                </a:cubicBezTo>
                <a:cubicBezTo>
                  <a:pt x="482" y="125"/>
                  <a:pt x="484" y="126"/>
                  <a:pt x="485" y="126"/>
                </a:cubicBezTo>
                <a:cubicBezTo>
                  <a:pt x="492" y="131"/>
                  <a:pt x="494" y="134"/>
                  <a:pt x="491" y="136"/>
                </a:cubicBezTo>
                <a:cubicBezTo>
                  <a:pt x="490" y="136"/>
                  <a:pt x="488" y="137"/>
                  <a:pt x="485" y="138"/>
                </a:cubicBezTo>
                <a:cubicBezTo>
                  <a:pt x="482" y="139"/>
                  <a:pt x="479" y="141"/>
                  <a:pt x="477" y="141"/>
                </a:cubicBezTo>
                <a:cubicBezTo>
                  <a:pt x="475" y="142"/>
                  <a:pt x="473" y="143"/>
                  <a:pt x="473" y="144"/>
                </a:cubicBezTo>
                <a:cubicBezTo>
                  <a:pt x="471" y="146"/>
                  <a:pt x="471" y="149"/>
                  <a:pt x="473" y="154"/>
                </a:cubicBezTo>
                <a:cubicBezTo>
                  <a:pt x="474" y="159"/>
                  <a:pt x="474" y="162"/>
                  <a:pt x="471" y="164"/>
                </a:cubicBezTo>
                <a:cubicBezTo>
                  <a:pt x="469" y="161"/>
                  <a:pt x="467" y="157"/>
                  <a:pt x="465" y="151"/>
                </a:cubicBezTo>
                <a:cubicBezTo>
                  <a:pt x="464" y="146"/>
                  <a:pt x="462" y="143"/>
                  <a:pt x="461" y="141"/>
                </a:cubicBezTo>
                <a:cubicBezTo>
                  <a:pt x="463" y="144"/>
                  <a:pt x="457" y="146"/>
                  <a:pt x="443" y="144"/>
                </a:cubicBezTo>
                <a:lnTo>
                  <a:pt x="436" y="144"/>
                </a:lnTo>
                <a:cubicBezTo>
                  <a:pt x="434" y="144"/>
                  <a:pt x="431" y="144"/>
                  <a:pt x="425" y="145"/>
                </a:cubicBezTo>
                <a:cubicBezTo>
                  <a:pt x="419" y="146"/>
                  <a:pt x="415" y="146"/>
                  <a:pt x="411" y="146"/>
                </a:cubicBezTo>
                <a:cubicBezTo>
                  <a:pt x="407" y="145"/>
                  <a:pt x="404" y="143"/>
                  <a:pt x="401" y="140"/>
                </a:cubicBezTo>
                <a:cubicBezTo>
                  <a:pt x="400" y="136"/>
                  <a:pt x="400" y="132"/>
                  <a:pt x="401" y="126"/>
                </a:cubicBezTo>
                <a:cubicBezTo>
                  <a:pt x="402" y="124"/>
                  <a:pt x="403" y="124"/>
                  <a:pt x="404" y="125"/>
                </a:cubicBezTo>
                <a:cubicBezTo>
                  <a:pt x="402" y="123"/>
                  <a:pt x="400" y="121"/>
                  <a:pt x="397" y="118"/>
                </a:cubicBezTo>
                <a:cubicBezTo>
                  <a:pt x="393" y="115"/>
                  <a:pt x="391" y="113"/>
                  <a:pt x="390" y="112"/>
                </a:cubicBezTo>
                <a:cubicBezTo>
                  <a:pt x="368" y="119"/>
                  <a:pt x="347" y="129"/>
                  <a:pt x="325" y="141"/>
                </a:cubicBezTo>
                <a:cubicBezTo>
                  <a:pt x="327" y="141"/>
                  <a:pt x="330" y="141"/>
                  <a:pt x="333" y="140"/>
                </a:cubicBezTo>
                <a:cubicBezTo>
                  <a:pt x="335" y="139"/>
                  <a:pt x="338" y="138"/>
                  <a:pt x="342" y="136"/>
                </a:cubicBezTo>
                <a:cubicBezTo>
                  <a:pt x="346" y="133"/>
                  <a:pt x="348" y="132"/>
                  <a:pt x="349" y="132"/>
                </a:cubicBezTo>
                <a:cubicBezTo>
                  <a:pt x="364" y="125"/>
                  <a:pt x="374" y="124"/>
                  <a:pt x="378" y="127"/>
                </a:cubicBezTo>
                <a:lnTo>
                  <a:pt x="381" y="123"/>
                </a:lnTo>
                <a:cubicBezTo>
                  <a:pt x="388" y="131"/>
                  <a:pt x="392" y="137"/>
                  <a:pt x="395" y="141"/>
                </a:cubicBezTo>
                <a:cubicBezTo>
                  <a:pt x="392" y="139"/>
                  <a:pt x="385" y="139"/>
                  <a:pt x="374" y="140"/>
                </a:cubicBezTo>
                <a:cubicBezTo>
                  <a:pt x="365" y="143"/>
                  <a:pt x="360" y="146"/>
                  <a:pt x="359" y="148"/>
                </a:cubicBezTo>
                <a:cubicBezTo>
                  <a:pt x="362" y="154"/>
                  <a:pt x="364" y="158"/>
                  <a:pt x="363" y="161"/>
                </a:cubicBezTo>
                <a:cubicBezTo>
                  <a:pt x="361" y="159"/>
                  <a:pt x="358" y="157"/>
                  <a:pt x="355" y="154"/>
                </a:cubicBezTo>
                <a:cubicBezTo>
                  <a:pt x="351" y="151"/>
                  <a:pt x="349" y="148"/>
                  <a:pt x="345" y="146"/>
                </a:cubicBezTo>
                <a:cubicBezTo>
                  <a:pt x="342" y="144"/>
                  <a:pt x="338" y="143"/>
                  <a:pt x="334" y="143"/>
                </a:cubicBezTo>
                <a:cubicBezTo>
                  <a:pt x="327" y="143"/>
                  <a:pt x="322" y="143"/>
                  <a:pt x="319" y="144"/>
                </a:cubicBezTo>
                <a:cubicBezTo>
                  <a:pt x="252" y="180"/>
                  <a:pt x="197" y="232"/>
                  <a:pt x="156" y="297"/>
                </a:cubicBezTo>
                <a:cubicBezTo>
                  <a:pt x="159" y="301"/>
                  <a:pt x="162" y="302"/>
                  <a:pt x="164" y="303"/>
                </a:cubicBezTo>
                <a:cubicBezTo>
                  <a:pt x="166" y="303"/>
                  <a:pt x="167" y="305"/>
                  <a:pt x="168" y="309"/>
                </a:cubicBezTo>
                <a:cubicBezTo>
                  <a:pt x="168" y="313"/>
                  <a:pt x="169" y="315"/>
                  <a:pt x="170" y="317"/>
                </a:cubicBezTo>
                <a:cubicBezTo>
                  <a:pt x="170" y="318"/>
                  <a:pt x="173" y="317"/>
                  <a:pt x="178" y="315"/>
                </a:cubicBezTo>
                <a:cubicBezTo>
                  <a:pt x="182" y="318"/>
                  <a:pt x="182" y="323"/>
                  <a:pt x="180" y="328"/>
                </a:cubicBezTo>
                <a:cubicBezTo>
                  <a:pt x="180" y="327"/>
                  <a:pt x="190" y="334"/>
                  <a:pt x="210" y="347"/>
                </a:cubicBezTo>
                <a:cubicBezTo>
                  <a:pt x="219" y="354"/>
                  <a:pt x="224" y="359"/>
                  <a:pt x="225" y="361"/>
                </a:cubicBezTo>
                <a:cubicBezTo>
                  <a:pt x="226" y="366"/>
                  <a:pt x="224" y="370"/>
                  <a:pt x="218" y="374"/>
                </a:cubicBezTo>
                <a:cubicBezTo>
                  <a:pt x="217" y="373"/>
                  <a:pt x="215" y="371"/>
                  <a:pt x="212" y="367"/>
                </a:cubicBezTo>
                <a:cubicBezTo>
                  <a:pt x="208" y="364"/>
                  <a:pt x="206" y="363"/>
                  <a:pt x="205" y="365"/>
                </a:cubicBezTo>
                <a:cubicBezTo>
                  <a:pt x="204" y="367"/>
                  <a:pt x="204" y="371"/>
                  <a:pt x="206" y="377"/>
                </a:cubicBezTo>
                <a:cubicBezTo>
                  <a:pt x="207" y="383"/>
                  <a:pt x="209" y="386"/>
                  <a:pt x="212" y="386"/>
                </a:cubicBezTo>
                <a:cubicBezTo>
                  <a:pt x="209" y="387"/>
                  <a:pt x="207" y="390"/>
                  <a:pt x="206" y="397"/>
                </a:cubicBezTo>
                <a:cubicBezTo>
                  <a:pt x="205" y="405"/>
                  <a:pt x="205" y="413"/>
                  <a:pt x="205" y="422"/>
                </a:cubicBezTo>
                <a:cubicBezTo>
                  <a:pt x="205" y="431"/>
                  <a:pt x="204" y="436"/>
                  <a:pt x="204" y="438"/>
                </a:cubicBezTo>
                <a:lnTo>
                  <a:pt x="205" y="439"/>
                </a:lnTo>
                <a:cubicBezTo>
                  <a:pt x="204" y="444"/>
                  <a:pt x="205" y="452"/>
                  <a:pt x="209" y="463"/>
                </a:cubicBezTo>
                <a:cubicBezTo>
                  <a:pt x="213" y="473"/>
                  <a:pt x="218" y="478"/>
                  <a:pt x="224" y="476"/>
                </a:cubicBezTo>
                <a:cubicBezTo>
                  <a:pt x="218" y="478"/>
                  <a:pt x="223" y="488"/>
                  <a:pt x="238" y="506"/>
                </a:cubicBezTo>
                <a:cubicBezTo>
                  <a:pt x="241" y="510"/>
                  <a:pt x="243" y="512"/>
                  <a:pt x="243" y="512"/>
                </a:cubicBezTo>
                <a:cubicBezTo>
                  <a:pt x="245" y="513"/>
                  <a:pt x="248" y="515"/>
                  <a:pt x="252" y="517"/>
                </a:cubicBezTo>
                <a:cubicBezTo>
                  <a:pt x="256" y="520"/>
                  <a:pt x="259" y="522"/>
                  <a:pt x="262" y="524"/>
                </a:cubicBezTo>
                <a:cubicBezTo>
                  <a:pt x="265" y="526"/>
                  <a:pt x="267" y="529"/>
                  <a:pt x="269" y="532"/>
                </a:cubicBezTo>
                <a:cubicBezTo>
                  <a:pt x="271" y="534"/>
                  <a:pt x="273" y="539"/>
                  <a:pt x="276" y="547"/>
                </a:cubicBezTo>
                <a:cubicBezTo>
                  <a:pt x="279" y="555"/>
                  <a:pt x="282" y="561"/>
                  <a:pt x="286" y="564"/>
                </a:cubicBezTo>
                <a:cubicBezTo>
                  <a:pt x="285" y="566"/>
                  <a:pt x="287" y="571"/>
                  <a:pt x="292" y="577"/>
                </a:cubicBezTo>
                <a:cubicBezTo>
                  <a:pt x="298" y="584"/>
                  <a:pt x="300" y="589"/>
                  <a:pt x="300" y="593"/>
                </a:cubicBezTo>
                <a:cubicBezTo>
                  <a:pt x="299" y="593"/>
                  <a:pt x="299" y="594"/>
                  <a:pt x="298" y="594"/>
                </a:cubicBezTo>
                <a:cubicBezTo>
                  <a:pt x="297" y="594"/>
                  <a:pt x="297" y="595"/>
                  <a:pt x="296" y="595"/>
                </a:cubicBezTo>
                <a:cubicBezTo>
                  <a:pt x="297" y="598"/>
                  <a:pt x="301" y="601"/>
                  <a:pt x="307" y="604"/>
                </a:cubicBezTo>
                <a:cubicBezTo>
                  <a:pt x="313" y="608"/>
                  <a:pt x="316" y="611"/>
                  <a:pt x="318" y="613"/>
                </a:cubicBezTo>
                <a:cubicBezTo>
                  <a:pt x="318" y="615"/>
                  <a:pt x="318" y="617"/>
                  <a:pt x="319" y="620"/>
                </a:cubicBezTo>
                <a:cubicBezTo>
                  <a:pt x="319" y="624"/>
                  <a:pt x="320" y="626"/>
                  <a:pt x="321" y="628"/>
                </a:cubicBezTo>
                <a:cubicBezTo>
                  <a:pt x="322" y="630"/>
                  <a:pt x="324" y="630"/>
                  <a:pt x="327" y="629"/>
                </a:cubicBezTo>
                <a:cubicBezTo>
                  <a:pt x="327" y="620"/>
                  <a:pt x="322" y="606"/>
                  <a:pt x="310" y="586"/>
                </a:cubicBezTo>
                <a:cubicBezTo>
                  <a:pt x="303" y="575"/>
                  <a:pt x="299" y="568"/>
                  <a:pt x="298" y="566"/>
                </a:cubicBezTo>
                <a:cubicBezTo>
                  <a:pt x="297" y="564"/>
                  <a:pt x="295" y="560"/>
                  <a:pt x="294" y="556"/>
                </a:cubicBezTo>
                <a:cubicBezTo>
                  <a:pt x="293" y="551"/>
                  <a:pt x="292" y="547"/>
                  <a:pt x="291" y="545"/>
                </a:cubicBezTo>
                <a:cubicBezTo>
                  <a:pt x="292" y="545"/>
                  <a:pt x="294" y="546"/>
                  <a:pt x="295" y="547"/>
                </a:cubicBezTo>
                <a:cubicBezTo>
                  <a:pt x="297" y="547"/>
                  <a:pt x="299" y="548"/>
                  <a:pt x="301" y="549"/>
                </a:cubicBezTo>
                <a:cubicBezTo>
                  <a:pt x="303" y="550"/>
                  <a:pt x="305" y="551"/>
                  <a:pt x="306" y="552"/>
                </a:cubicBezTo>
                <a:cubicBezTo>
                  <a:pt x="308" y="553"/>
                  <a:pt x="308" y="553"/>
                  <a:pt x="308" y="554"/>
                </a:cubicBezTo>
                <a:cubicBezTo>
                  <a:pt x="306" y="557"/>
                  <a:pt x="307" y="561"/>
                  <a:pt x="309" y="566"/>
                </a:cubicBezTo>
                <a:cubicBezTo>
                  <a:pt x="312" y="571"/>
                  <a:pt x="314" y="575"/>
                  <a:pt x="318" y="579"/>
                </a:cubicBezTo>
                <a:cubicBezTo>
                  <a:pt x="321" y="582"/>
                  <a:pt x="325" y="587"/>
                  <a:pt x="329" y="592"/>
                </a:cubicBezTo>
                <a:cubicBezTo>
                  <a:pt x="334" y="597"/>
                  <a:pt x="337" y="600"/>
                  <a:pt x="338" y="601"/>
                </a:cubicBezTo>
                <a:cubicBezTo>
                  <a:pt x="340" y="604"/>
                  <a:pt x="344" y="608"/>
                  <a:pt x="347" y="614"/>
                </a:cubicBezTo>
                <a:cubicBezTo>
                  <a:pt x="351" y="621"/>
                  <a:pt x="351" y="624"/>
                  <a:pt x="347" y="624"/>
                </a:cubicBezTo>
                <a:cubicBezTo>
                  <a:pt x="352" y="624"/>
                  <a:pt x="356" y="626"/>
                  <a:pt x="361" y="631"/>
                </a:cubicBezTo>
                <a:cubicBezTo>
                  <a:pt x="366" y="635"/>
                  <a:pt x="370" y="640"/>
                  <a:pt x="373" y="645"/>
                </a:cubicBezTo>
                <a:cubicBezTo>
                  <a:pt x="375" y="648"/>
                  <a:pt x="377" y="654"/>
                  <a:pt x="379" y="663"/>
                </a:cubicBezTo>
                <a:cubicBezTo>
                  <a:pt x="380" y="671"/>
                  <a:pt x="381" y="677"/>
                  <a:pt x="382" y="679"/>
                </a:cubicBezTo>
                <a:cubicBezTo>
                  <a:pt x="383" y="683"/>
                  <a:pt x="385" y="686"/>
                  <a:pt x="388" y="689"/>
                </a:cubicBezTo>
                <a:cubicBezTo>
                  <a:pt x="391" y="692"/>
                  <a:pt x="394" y="694"/>
                  <a:pt x="397" y="695"/>
                </a:cubicBezTo>
                <a:cubicBezTo>
                  <a:pt x="399" y="697"/>
                  <a:pt x="403" y="698"/>
                  <a:pt x="408" y="701"/>
                </a:cubicBezTo>
                <a:cubicBezTo>
                  <a:pt x="412" y="703"/>
                  <a:pt x="415" y="705"/>
                  <a:pt x="417" y="706"/>
                </a:cubicBezTo>
                <a:cubicBezTo>
                  <a:pt x="419" y="707"/>
                  <a:pt x="423" y="709"/>
                  <a:pt x="429" y="713"/>
                </a:cubicBezTo>
                <a:cubicBezTo>
                  <a:pt x="436" y="717"/>
                  <a:pt x="441" y="720"/>
                  <a:pt x="444" y="721"/>
                </a:cubicBezTo>
                <a:cubicBezTo>
                  <a:pt x="449" y="723"/>
                  <a:pt x="453" y="724"/>
                  <a:pt x="455" y="724"/>
                </a:cubicBezTo>
                <a:cubicBezTo>
                  <a:pt x="458" y="724"/>
                  <a:pt x="463" y="723"/>
                  <a:pt x="466" y="722"/>
                </a:cubicBezTo>
                <a:cubicBezTo>
                  <a:pt x="470" y="721"/>
                  <a:pt x="473" y="720"/>
                  <a:pt x="475" y="719"/>
                </a:cubicBezTo>
                <a:cubicBezTo>
                  <a:pt x="482" y="719"/>
                  <a:pt x="489" y="722"/>
                  <a:pt x="495" y="730"/>
                </a:cubicBezTo>
                <a:cubicBezTo>
                  <a:pt x="502" y="738"/>
                  <a:pt x="506" y="743"/>
                  <a:pt x="510" y="744"/>
                </a:cubicBezTo>
                <a:cubicBezTo>
                  <a:pt x="526" y="753"/>
                  <a:pt x="539" y="756"/>
                  <a:pt x="548" y="752"/>
                </a:cubicBezTo>
                <a:cubicBezTo>
                  <a:pt x="547" y="753"/>
                  <a:pt x="547" y="754"/>
                  <a:pt x="548" y="757"/>
                </a:cubicBezTo>
                <a:cubicBezTo>
                  <a:pt x="549" y="760"/>
                  <a:pt x="551" y="764"/>
                  <a:pt x="554" y="768"/>
                </a:cubicBezTo>
                <a:cubicBezTo>
                  <a:pt x="556" y="772"/>
                  <a:pt x="558" y="776"/>
                  <a:pt x="560" y="778"/>
                </a:cubicBezTo>
                <a:cubicBezTo>
                  <a:pt x="561" y="781"/>
                  <a:pt x="563" y="783"/>
                  <a:pt x="564" y="784"/>
                </a:cubicBezTo>
                <a:cubicBezTo>
                  <a:pt x="566" y="787"/>
                  <a:pt x="570" y="790"/>
                  <a:pt x="576" y="794"/>
                </a:cubicBezTo>
                <a:cubicBezTo>
                  <a:pt x="582" y="798"/>
                  <a:pt x="586" y="802"/>
                  <a:pt x="589" y="805"/>
                </a:cubicBezTo>
                <a:cubicBezTo>
                  <a:pt x="591" y="803"/>
                  <a:pt x="592" y="801"/>
                  <a:pt x="593" y="800"/>
                </a:cubicBezTo>
                <a:cubicBezTo>
                  <a:pt x="592" y="803"/>
                  <a:pt x="594" y="807"/>
                  <a:pt x="598" y="812"/>
                </a:cubicBezTo>
                <a:cubicBezTo>
                  <a:pt x="603" y="818"/>
                  <a:pt x="607" y="820"/>
                  <a:pt x="611" y="819"/>
                </a:cubicBezTo>
                <a:cubicBezTo>
                  <a:pt x="617" y="818"/>
                  <a:pt x="620" y="810"/>
                  <a:pt x="620" y="797"/>
                </a:cubicBezTo>
                <a:cubicBezTo>
                  <a:pt x="606" y="804"/>
                  <a:pt x="595" y="800"/>
                  <a:pt x="586" y="785"/>
                </a:cubicBezTo>
                <a:cubicBezTo>
                  <a:pt x="586" y="784"/>
                  <a:pt x="586" y="783"/>
                  <a:pt x="585" y="781"/>
                </a:cubicBezTo>
                <a:cubicBezTo>
                  <a:pt x="584" y="779"/>
                  <a:pt x="583" y="777"/>
                  <a:pt x="582" y="775"/>
                </a:cubicBezTo>
                <a:cubicBezTo>
                  <a:pt x="581" y="773"/>
                  <a:pt x="581" y="771"/>
                  <a:pt x="580" y="769"/>
                </a:cubicBezTo>
                <a:cubicBezTo>
                  <a:pt x="580" y="767"/>
                  <a:pt x="580" y="765"/>
                  <a:pt x="580" y="764"/>
                </a:cubicBezTo>
                <a:cubicBezTo>
                  <a:pt x="581" y="762"/>
                  <a:pt x="582" y="762"/>
                  <a:pt x="584" y="762"/>
                </a:cubicBezTo>
                <a:cubicBezTo>
                  <a:pt x="588" y="762"/>
                  <a:pt x="590" y="761"/>
                  <a:pt x="591" y="759"/>
                </a:cubicBezTo>
                <a:cubicBezTo>
                  <a:pt x="591" y="758"/>
                  <a:pt x="591" y="755"/>
                  <a:pt x="589" y="751"/>
                </a:cubicBezTo>
                <a:cubicBezTo>
                  <a:pt x="588" y="746"/>
                  <a:pt x="587" y="743"/>
                  <a:pt x="586" y="742"/>
                </a:cubicBezTo>
                <a:cubicBezTo>
                  <a:pt x="586" y="738"/>
                  <a:pt x="583" y="733"/>
                  <a:pt x="579" y="728"/>
                </a:cubicBezTo>
                <a:cubicBezTo>
                  <a:pt x="574" y="722"/>
                  <a:pt x="571" y="719"/>
                  <a:pt x="570" y="717"/>
                </a:cubicBezTo>
                <a:cubicBezTo>
                  <a:pt x="568" y="722"/>
                  <a:pt x="564" y="723"/>
                  <a:pt x="559" y="723"/>
                </a:cubicBezTo>
                <a:cubicBezTo>
                  <a:pt x="554" y="722"/>
                  <a:pt x="551" y="720"/>
                  <a:pt x="548" y="717"/>
                </a:cubicBezTo>
                <a:cubicBezTo>
                  <a:pt x="548" y="717"/>
                  <a:pt x="548" y="718"/>
                  <a:pt x="547" y="720"/>
                </a:cubicBezTo>
                <a:cubicBezTo>
                  <a:pt x="547" y="723"/>
                  <a:pt x="546" y="724"/>
                  <a:pt x="546" y="725"/>
                </a:cubicBezTo>
                <a:cubicBezTo>
                  <a:pt x="540" y="725"/>
                  <a:pt x="537" y="725"/>
                  <a:pt x="536" y="724"/>
                </a:cubicBezTo>
                <a:cubicBezTo>
                  <a:pt x="536" y="723"/>
                  <a:pt x="537" y="719"/>
                  <a:pt x="538" y="712"/>
                </a:cubicBezTo>
                <a:cubicBezTo>
                  <a:pt x="538" y="705"/>
                  <a:pt x="539" y="700"/>
                  <a:pt x="540" y="697"/>
                </a:cubicBezTo>
                <a:cubicBezTo>
                  <a:pt x="540" y="695"/>
                  <a:pt x="542" y="692"/>
                  <a:pt x="544" y="688"/>
                </a:cubicBezTo>
                <a:cubicBezTo>
                  <a:pt x="546" y="685"/>
                  <a:pt x="548" y="681"/>
                  <a:pt x="549" y="678"/>
                </a:cubicBezTo>
                <a:cubicBezTo>
                  <a:pt x="550" y="675"/>
                  <a:pt x="551" y="672"/>
                  <a:pt x="552" y="670"/>
                </a:cubicBezTo>
                <a:cubicBezTo>
                  <a:pt x="552" y="667"/>
                  <a:pt x="551" y="665"/>
                  <a:pt x="549" y="663"/>
                </a:cubicBezTo>
                <a:cubicBezTo>
                  <a:pt x="546" y="661"/>
                  <a:pt x="542" y="661"/>
                  <a:pt x="537" y="661"/>
                </a:cubicBezTo>
                <a:cubicBezTo>
                  <a:pt x="528" y="662"/>
                  <a:pt x="522" y="666"/>
                  <a:pt x="519" y="675"/>
                </a:cubicBezTo>
                <a:cubicBezTo>
                  <a:pt x="518" y="676"/>
                  <a:pt x="517" y="679"/>
                  <a:pt x="516" y="682"/>
                </a:cubicBezTo>
                <a:cubicBezTo>
                  <a:pt x="516" y="686"/>
                  <a:pt x="514" y="688"/>
                  <a:pt x="513" y="690"/>
                </a:cubicBezTo>
                <a:cubicBezTo>
                  <a:pt x="512" y="692"/>
                  <a:pt x="509" y="694"/>
                  <a:pt x="507" y="695"/>
                </a:cubicBezTo>
                <a:cubicBezTo>
                  <a:pt x="503" y="697"/>
                  <a:pt x="498" y="697"/>
                  <a:pt x="490" y="697"/>
                </a:cubicBezTo>
                <a:cubicBezTo>
                  <a:pt x="482" y="696"/>
                  <a:pt x="477" y="695"/>
                  <a:pt x="473" y="693"/>
                </a:cubicBezTo>
                <a:cubicBezTo>
                  <a:pt x="467" y="689"/>
                  <a:pt x="462" y="683"/>
                  <a:pt x="458" y="673"/>
                </a:cubicBezTo>
                <a:cubicBezTo>
                  <a:pt x="453" y="663"/>
                  <a:pt x="451" y="655"/>
                  <a:pt x="451" y="647"/>
                </a:cubicBezTo>
                <a:cubicBezTo>
                  <a:pt x="451" y="643"/>
                  <a:pt x="452" y="637"/>
                  <a:pt x="453" y="629"/>
                </a:cubicBezTo>
                <a:cubicBezTo>
                  <a:pt x="454" y="621"/>
                  <a:pt x="455" y="616"/>
                  <a:pt x="455" y="612"/>
                </a:cubicBezTo>
                <a:cubicBezTo>
                  <a:pt x="455" y="608"/>
                  <a:pt x="454" y="602"/>
                  <a:pt x="451" y="595"/>
                </a:cubicBezTo>
                <a:cubicBezTo>
                  <a:pt x="453" y="594"/>
                  <a:pt x="455" y="592"/>
                  <a:pt x="458" y="588"/>
                </a:cubicBezTo>
                <a:cubicBezTo>
                  <a:pt x="460" y="585"/>
                  <a:pt x="463" y="582"/>
                  <a:pt x="464" y="581"/>
                </a:cubicBezTo>
                <a:cubicBezTo>
                  <a:pt x="465" y="580"/>
                  <a:pt x="467" y="580"/>
                  <a:pt x="468" y="580"/>
                </a:cubicBezTo>
                <a:cubicBezTo>
                  <a:pt x="470" y="580"/>
                  <a:pt x="470" y="580"/>
                  <a:pt x="471" y="580"/>
                </a:cubicBezTo>
                <a:cubicBezTo>
                  <a:pt x="472" y="580"/>
                  <a:pt x="473" y="580"/>
                  <a:pt x="473" y="579"/>
                </a:cubicBezTo>
                <a:cubicBezTo>
                  <a:pt x="474" y="578"/>
                  <a:pt x="475" y="576"/>
                  <a:pt x="476" y="575"/>
                </a:cubicBezTo>
                <a:cubicBezTo>
                  <a:pt x="475" y="574"/>
                  <a:pt x="474" y="573"/>
                  <a:pt x="473" y="573"/>
                </a:cubicBezTo>
                <a:cubicBezTo>
                  <a:pt x="472" y="572"/>
                  <a:pt x="471" y="571"/>
                  <a:pt x="471" y="571"/>
                </a:cubicBezTo>
                <a:cubicBezTo>
                  <a:pt x="474" y="572"/>
                  <a:pt x="480" y="571"/>
                  <a:pt x="490" y="569"/>
                </a:cubicBezTo>
                <a:cubicBezTo>
                  <a:pt x="500" y="567"/>
                  <a:pt x="506" y="568"/>
                  <a:pt x="509" y="570"/>
                </a:cubicBezTo>
                <a:cubicBezTo>
                  <a:pt x="516" y="575"/>
                  <a:pt x="521" y="575"/>
                  <a:pt x="524" y="569"/>
                </a:cubicBezTo>
                <a:cubicBezTo>
                  <a:pt x="524" y="569"/>
                  <a:pt x="523" y="565"/>
                  <a:pt x="522" y="562"/>
                </a:cubicBezTo>
                <a:cubicBezTo>
                  <a:pt x="521" y="558"/>
                  <a:pt x="521" y="555"/>
                  <a:pt x="522" y="553"/>
                </a:cubicBezTo>
                <a:cubicBezTo>
                  <a:pt x="524" y="566"/>
                  <a:pt x="531" y="568"/>
                  <a:pt x="542" y="559"/>
                </a:cubicBezTo>
                <a:cubicBezTo>
                  <a:pt x="543" y="561"/>
                  <a:pt x="547" y="562"/>
                  <a:pt x="553" y="563"/>
                </a:cubicBezTo>
                <a:cubicBezTo>
                  <a:pt x="559" y="564"/>
                  <a:pt x="563" y="565"/>
                  <a:pt x="565" y="566"/>
                </a:cubicBezTo>
                <a:cubicBezTo>
                  <a:pt x="566" y="567"/>
                  <a:pt x="568" y="568"/>
                  <a:pt x="570" y="570"/>
                </a:cubicBezTo>
                <a:cubicBezTo>
                  <a:pt x="572" y="572"/>
                  <a:pt x="573" y="573"/>
                  <a:pt x="574" y="573"/>
                </a:cubicBezTo>
                <a:cubicBezTo>
                  <a:pt x="574" y="574"/>
                  <a:pt x="575" y="574"/>
                  <a:pt x="577" y="573"/>
                </a:cubicBezTo>
                <a:cubicBezTo>
                  <a:pt x="579" y="572"/>
                  <a:pt x="581" y="571"/>
                  <a:pt x="583" y="568"/>
                </a:cubicBezTo>
                <a:cubicBezTo>
                  <a:pt x="588" y="575"/>
                  <a:pt x="590" y="580"/>
                  <a:pt x="591" y="585"/>
                </a:cubicBezTo>
                <a:cubicBezTo>
                  <a:pt x="596" y="603"/>
                  <a:pt x="601" y="614"/>
                  <a:pt x="604" y="615"/>
                </a:cubicBezTo>
                <a:cubicBezTo>
                  <a:pt x="608" y="617"/>
                  <a:pt x="610" y="617"/>
                  <a:pt x="612" y="617"/>
                </a:cubicBezTo>
                <a:cubicBezTo>
                  <a:pt x="614" y="616"/>
                  <a:pt x="615" y="614"/>
                  <a:pt x="615" y="610"/>
                </a:cubicBezTo>
                <a:cubicBezTo>
                  <a:pt x="615" y="606"/>
                  <a:pt x="615" y="603"/>
                  <a:pt x="615" y="601"/>
                </a:cubicBezTo>
                <a:cubicBezTo>
                  <a:pt x="615" y="598"/>
                  <a:pt x="615" y="595"/>
                  <a:pt x="614" y="592"/>
                </a:cubicBezTo>
                <a:lnTo>
                  <a:pt x="613" y="586"/>
                </a:lnTo>
                <a:lnTo>
                  <a:pt x="613" y="574"/>
                </a:lnTo>
                <a:lnTo>
                  <a:pt x="613" y="568"/>
                </a:lnTo>
                <a:cubicBezTo>
                  <a:pt x="606" y="567"/>
                  <a:pt x="602" y="564"/>
                  <a:pt x="600" y="560"/>
                </a:cubicBezTo>
                <a:cubicBezTo>
                  <a:pt x="598" y="556"/>
                  <a:pt x="599" y="552"/>
                  <a:pt x="601" y="547"/>
                </a:cubicBezTo>
                <a:cubicBezTo>
                  <a:pt x="603" y="543"/>
                  <a:pt x="607" y="539"/>
                  <a:pt x="611" y="534"/>
                </a:cubicBezTo>
                <a:cubicBezTo>
                  <a:pt x="612" y="534"/>
                  <a:pt x="614" y="533"/>
                  <a:pt x="617" y="532"/>
                </a:cubicBezTo>
                <a:cubicBezTo>
                  <a:pt x="620" y="531"/>
                  <a:pt x="624" y="529"/>
                  <a:pt x="628" y="527"/>
                </a:cubicBezTo>
                <a:cubicBezTo>
                  <a:pt x="632" y="526"/>
                  <a:pt x="634" y="524"/>
                  <a:pt x="636" y="522"/>
                </a:cubicBezTo>
                <a:cubicBezTo>
                  <a:pt x="646" y="513"/>
                  <a:pt x="649" y="505"/>
                  <a:pt x="647" y="498"/>
                </a:cubicBezTo>
                <a:cubicBezTo>
                  <a:pt x="650" y="498"/>
                  <a:pt x="652" y="496"/>
                  <a:pt x="654" y="491"/>
                </a:cubicBezTo>
                <a:cubicBezTo>
                  <a:pt x="654" y="491"/>
                  <a:pt x="653" y="491"/>
                  <a:pt x="651" y="489"/>
                </a:cubicBezTo>
                <a:cubicBezTo>
                  <a:pt x="649" y="488"/>
                  <a:pt x="647" y="487"/>
                  <a:pt x="646" y="486"/>
                </a:cubicBezTo>
                <a:cubicBezTo>
                  <a:pt x="644" y="485"/>
                  <a:pt x="643" y="484"/>
                  <a:pt x="643" y="484"/>
                </a:cubicBezTo>
                <a:cubicBezTo>
                  <a:pt x="647" y="482"/>
                  <a:pt x="647" y="478"/>
                  <a:pt x="644" y="473"/>
                </a:cubicBezTo>
                <a:cubicBezTo>
                  <a:pt x="646" y="472"/>
                  <a:pt x="648" y="469"/>
                  <a:pt x="649" y="466"/>
                </a:cubicBezTo>
                <a:cubicBezTo>
                  <a:pt x="650" y="462"/>
                  <a:pt x="652" y="460"/>
                  <a:pt x="654" y="459"/>
                </a:cubicBezTo>
                <a:cubicBezTo>
                  <a:pt x="659" y="464"/>
                  <a:pt x="663" y="465"/>
                  <a:pt x="669" y="460"/>
                </a:cubicBezTo>
                <a:cubicBezTo>
                  <a:pt x="672" y="457"/>
                  <a:pt x="672" y="453"/>
                  <a:pt x="670" y="449"/>
                </a:cubicBezTo>
                <a:cubicBezTo>
                  <a:pt x="672" y="446"/>
                  <a:pt x="677" y="443"/>
                  <a:pt x="684" y="442"/>
                </a:cubicBezTo>
                <a:cubicBezTo>
                  <a:pt x="691" y="440"/>
                  <a:pt x="695" y="438"/>
                  <a:pt x="697" y="435"/>
                </a:cubicBezTo>
                <a:cubicBezTo>
                  <a:pt x="700" y="436"/>
                  <a:pt x="702" y="436"/>
                  <a:pt x="702" y="434"/>
                </a:cubicBezTo>
                <a:cubicBezTo>
                  <a:pt x="703" y="432"/>
                  <a:pt x="703" y="429"/>
                  <a:pt x="703" y="426"/>
                </a:cubicBezTo>
                <a:cubicBezTo>
                  <a:pt x="703" y="422"/>
                  <a:pt x="704" y="419"/>
                  <a:pt x="705" y="417"/>
                </a:cubicBezTo>
                <a:cubicBezTo>
                  <a:pt x="707" y="415"/>
                  <a:pt x="710" y="413"/>
                  <a:pt x="715" y="411"/>
                </a:cubicBezTo>
                <a:cubicBezTo>
                  <a:pt x="720" y="409"/>
                  <a:pt x="723" y="408"/>
                  <a:pt x="724" y="408"/>
                </a:cubicBezTo>
                <a:lnTo>
                  <a:pt x="736" y="400"/>
                </a:lnTo>
                <a:cubicBezTo>
                  <a:pt x="737" y="398"/>
                  <a:pt x="737" y="397"/>
                  <a:pt x="737" y="397"/>
                </a:cubicBezTo>
                <a:cubicBezTo>
                  <a:pt x="745" y="398"/>
                  <a:pt x="752" y="395"/>
                  <a:pt x="758" y="389"/>
                </a:cubicBezTo>
                <a:cubicBezTo>
                  <a:pt x="762" y="384"/>
                  <a:pt x="761" y="380"/>
                  <a:pt x="753" y="376"/>
                </a:cubicBezTo>
                <a:cubicBezTo>
                  <a:pt x="755" y="373"/>
                  <a:pt x="754" y="371"/>
                  <a:pt x="751" y="369"/>
                </a:cubicBezTo>
                <a:cubicBezTo>
                  <a:pt x="749" y="367"/>
                  <a:pt x="745" y="366"/>
                  <a:pt x="741" y="365"/>
                </a:cubicBezTo>
                <a:cubicBezTo>
                  <a:pt x="742" y="365"/>
                  <a:pt x="745" y="365"/>
                  <a:pt x="749" y="365"/>
                </a:cubicBezTo>
                <a:cubicBezTo>
                  <a:pt x="753" y="365"/>
                  <a:pt x="755" y="365"/>
                  <a:pt x="756" y="364"/>
                </a:cubicBezTo>
                <a:cubicBezTo>
                  <a:pt x="763" y="359"/>
                  <a:pt x="762" y="356"/>
                  <a:pt x="751" y="353"/>
                </a:cubicBezTo>
                <a:cubicBezTo>
                  <a:pt x="744" y="351"/>
                  <a:pt x="734" y="353"/>
                  <a:pt x="722" y="361"/>
                </a:cubicBezTo>
                <a:close/>
                <a:moveTo>
                  <a:pt x="593" y="798"/>
                </a:moveTo>
                <a:cubicBezTo>
                  <a:pt x="593" y="799"/>
                  <a:pt x="593" y="799"/>
                  <a:pt x="593" y="800"/>
                </a:cubicBezTo>
                <a:cubicBezTo>
                  <a:pt x="593" y="799"/>
                  <a:pt x="593" y="799"/>
                  <a:pt x="593" y="798"/>
                </a:cubicBezTo>
                <a:close/>
                <a:moveTo>
                  <a:pt x="470" y="570"/>
                </a:moveTo>
                <a:cubicBezTo>
                  <a:pt x="470" y="570"/>
                  <a:pt x="470" y="571"/>
                  <a:pt x="471" y="571"/>
                </a:cubicBezTo>
                <a:cubicBezTo>
                  <a:pt x="470" y="570"/>
                  <a:pt x="470" y="570"/>
                  <a:pt x="470" y="570"/>
                </a:cubicBezTo>
                <a:close/>
                <a:moveTo>
                  <a:pt x="609" y="969"/>
                </a:moveTo>
                <a:cubicBezTo>
                  <a:pt x="704" y="952"/>
                  <a:pt x="785" y="909"/>
                  <a:pt x="852" y="838"/>
                </a:cubicBezTo>
                <a:cubicBezTo>
                  <a:pt x="851" y="836"/>
                  <a:pt x="848" y="835"/>
                  <a:pt x="843" y="835"/>
                </a:cubicBezTo>
                <a:cubicBezTo>
                  <a:pt x="839" y="834"/>
                  <a:pt x="836" y="833"/>
                  <a:pt x="835" y="832"/>
                </a:cubicBezTo>
                <a:cubicBezTo>
                  <a:pt x="826" y="829"/>
                  <a:pt x="821" y="827"/>
                  <a:pt x="818" y="827"/>
                </a:cubicBezTo>
                <a:cubicBezTo>
                  <a:pt x="818" y="824"/>
                  <a:pt x="818" y="821"/>
                  <a:pt x="816" y="818"/>
                </a:cubicBezTo>
                <a:cubicBezTo>
                  <a:pt x="815" y="815"/>
                  <a:pt x="813" y="813"/>
                  <a:pt x="811" y="812"/>
                </a:cubicBezTo>
                <a:cubicBezTo>
                  <a:pt x="809" y="810"/>
                  <a:pt x="806" y="808"/>
                  <a:pt x="802" y="806"/>
                </a:cubicBezTo>
                <a:cubicBezTo>
                  <a:pt x="798" y="804"/>
                  <a:pt x="796" y="802"/>
                  <a:pt x="794" y="801"/>
                </a:cubicBezTo>
                <a:cubicBezTo>
                  <a:pt x="793" y="800"/>
                  <a:pt x="793" y="799"/>
                  <a:pt x="790" y="797"/>
                </a:cubicBezTo>
                <a:cubicBezTo>
                  <a:pt x="788" y="795"/>
                  <a:pt x="786" y="794"/>
                  <a:pt x="785" y="793"/>
                </a:cubicBezTo>
                <a:cubicBezTo>
                  <a:pt x="784" y="792"/>
                  <a:pt x="782" y="791"/>
                  <a:pt x="779" y="790"/>
                </a:cubicBezTo>
                <a:cubicBezTo>
                  <a:pt x="777" y="789"/>
                  <a:pt x="775" y="788"/>
                  <a:pt x="774" y="789"/>
                </a:cubicBezTo>
                <a:cubicBezTo>
                  <a:pt x="772" y="789"/>
                  <a:pt x="770" y="789"/>
                  <a:pt x="767" y="789"/>
                </a:cubicBezTo>
                <a:lnTo>
                  <a:pt x="765" y="790"/>
                </a:lnTo>
                <a:cubicBezTo>
                  <a:pt x="763" y="791"/>
                  <a:pt x="762" y="791"/>
                  <a:pt x="761" y="792"/>
                </a:cubicBezTo>
                <a:cubicBezTo>
                  <a:pt x="760" y="792"/>
                  <a:pt x="758" y="793"/>
                  <a:pt x="757" y="794"/>
                </a:cubicBezTo>
                <a:cubicBezTo>
                  <a:pt x="756" y="795"/>
                  <a:pt x="755" y="795"/>
                  <a:pt x="754" y="796"/>
                </a:cubicBezTo>
                <a:cubicBezTo>
                  <a:pt x="754" y="797"/>
                  <a:pt x="754" y="797"/>
                  <a:pt x="754" y="798"/>
                </a:cubicBezTo>
                <a:cubicBezTo>
                  <a:pt x="744" y="790"/>
                  <a:pt x="736" y="785"/>
                  <a:pt x="729" y="782"/>
                </a:cubicBezTo>
                <a:cubicBezTo>
                  <a:pt x="727" y="782"/>
                  <a:pt x="724" y="781"/>
                  <a:pt x="722" y="779"/>
                </a:cubicBezTo>
                <a:cubicBezTo>
                  <a:pt x="719" y="777"/>
                  <a:pt x="716" y="775"/>
                  <a:pt x="714" y="774"/>
                </a:cubicBezTo>
                <a:cubicBezTo>
                  <a:pt x="712" y="773"/>
                  <a:pt x="710" y="772"/>
                  <a:pt x="707" y="773"/>
                </a:cubicBezTo>
                <a:cubicBezTo>
                  <a:pt x="705" y="773"/>
                  <a:pt x="702" y="775"/>
                  <a:pt x="699" y="778"/>
                </a:cubicBezTo>
                <a:cubicBezTo>
                  <a:pt x="697" y="780"/>
                  <a:pt x="696" y="783"/>
                  <a:pt x="695" y="788"/>
                </a:cubicBezTo>
                <a:cubicBezTo>
                  <a:pt x="695" y="793"/>
                  <a:pt x="694" y="796"/>
                  <a:pt x="694" y="797"/>
                </a:cubicBezTo>
                <a:cubicBezTo>
                  <a:pt x="691" y="795"/>
                  <a:pt x="691" y="791"/>
                  <a:pt x="694" y="785"/>
                </a:cubicBezTo>
                <a:cubicBezTo>
                  <a:pt x="697" y="779"/>
                  <a:pt x="698" y="775"/>
                  <a:pt x="695" y="772"/>
                </a:cubicBezTo>
                <a:cubicBezTo>
                  <a:pt x="694" y="769"/>
                  <a:pt x="691" y="768"/>
                  <a:pt x="688" y="769"/>
                </a:cubicBezTo>
                <a:cubicBezTo>
                  <a:pt x="685" y="770"/>
                  <a:pt x="682" y="771"/>
                  <a:pt x="680" y="772"/>
                </a:cubicBezTo>
                <a:cubicBezTo>
                  <a:pt x="678" y="773"/>
                  <a:pt x="675" y="775"/>
                  <a:pt x="672" y="778"/>
                </a:cubicBezTo>
                <a:cubicBezTo>
                  <a:pt x="668" y="780"/>
                  <a:pt x="666" y="782"/>
                  <a:pt x="665" y="782"/>
                </a:cubicBezTo>
                <a:cubicBezTo>
                  <a:pt x="664" y="783"/>
                  <a:pt x="663" y="784"/>
                  <a:pt x="660" y="786"/>
                </a:cubicBezTo>
                <a:cubicBezTo>
                  <a:pt x="657" y="788"/>
                  <a:pt x="655" y="790"/>
                  <a:pt x="654" y="791"/>
                </a:cubicBezTo>
                <a:cubicBezTo>
                  <a:pt x="652" y="793"/>
                  <a:pt x="651" y="796"/>
                  <a:pt x="650" y="800"/>
                </a:cubicBezTo>
                <a:cubicBezTo>
                  <a:pt x="648" y="803"/>
                  <a:pt x="647" y="806"/>
                  <a:pt x="646" y="807"/>
                </a:cubicBezTo>
                <a:cubicBezTo>
                  <a:pt x="645" y="806"/>
                  <a:pt x="642" y="804"/>
                  <a:pt x="638" y="803"/>
                </a:cubicBezTo>
                <a:cubicBezTo>
                  <a:pt x="634" y="802"/>
                  <a:pt x="632" y="801"/>
                  <a:pt x="632" y="800"/>
                </a:cubicBezTo>
                <a:cubicBezTo>
                  <a:pt x="632" y="804"/>
                  <a:pt x="633" y="812"/>
                  <a:pt x="634" y="823"/>
                </a:cubicBezTo>
                <a:cubicBezTo>
                  <a:pt x="635" y="835"/>
                  <a:pt x="636" y="844"/>
                  <a:pt x="638" y="850"/>
                </a:cubicBezTo>
                <a:cubicBezTo>
                  <a:pt x="641" y="864"/>
                  <a:pt x="638" y="875"/>
                  <a:pt x="629" y="883"/>
                </a:cubicBezTo>
                <a:cubicBezTo>
                  <a:pt x="617" y="894"/>
                  <a:pt x="610" y="904"/>
                  <a:pt x="609" y="911"/>
                </a:cubicBezTo>
                <a:cubicBezTo>
                  <a:pt x="608" y="921"/>
                  <a:pt x="610" y="927"/>
                  <a:pt x="618" y="929"/>
                </a:cubicBezTo>
                <a:cubicBezTo>
                  <a:pt x="618" y="932"/>
                  <a:pt x="616" y="937"/>
                  <a:pt x="612" y="943"/>
                </a:cubicBezTo>
                <a:cubicBezTo>
                  <a:pt x="608" y="949"/>
                  <a:pt x="607" y="954"/>
                  <a:pt x="607" y="958"/>
                </a:cubicBezTo>
                <a:cubicBezTo>
                  <a:pt x="607" y="961"/>
                  <a:pt x="608" y="964"/>
                  <a:pt x="609" y="96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4" name="Freeform 163">
            <a:extLst>
              <a:ext uri="{FF2B5EF4-FFF2-40B4-BE49-F238E27FC236}">
                <a16:creationId xmlns:a16="http://schemas.microsoft.com/office/drawing/2014/main" id="{4D376987-9B06-C332-4F41-D99C67A984D9}"/>
              </a:ext>
            </a:extLst>
          </p:cNvPr>
          <p:cNvSpPr>
            <a:spLocks noChangeArrowheads="1"/>
          </p:cNvSpPr>
          <p:nvPr/>
        </p:nvSpPr>
        <p:spPr bwMode="auto">
          <a:xfrm>
            <a:off x="19693731" y="4518025"/>
            <a:ext cx="409575" cy="411162"/>
          </a:xfrm>
          <a:custGeom>
            <a:avLst/>
            <a:gdLst>
              <a:gd name="T0" fmla="*/ 250856 w 1138"/>
              <a:gd name="T1" fmla="*/ 230828 h 1140"/>
              <a:gd name="T2" fmla="*/ 80979 w 1138"/>
              <a:gd name="T3" fmla="*/ 401424 h 1140"/>
              <a:gd name="T4" fmla="*/ 58305 w 1138"/>
              <a:gd name="T5" fmla="*/ 410801 h 1140"/>
              <a:gd name="T6" fmla="*/ 35631 w 1138"/>
              <a:gd name="T7" fmla="*/ 401424 h 1140"/>
              <a:gd name="T8" fmla="*/ 9358 w 1138"/>
              <a:gd name="T9" fmla="*/ 374374 h 1140"/>
              <a:gd name="T10" fmla="*/ 0 w 1138"/>
              <a:gd name="T11" fmla="*/ 352012 h 1140"/>
              <a:gd name="T12" fmla="*/ 9358 w 1138"/>
              <a:gd name="T13" fmla="*/ 329290 h 1140"/>
              <a:gd name="T14" fmla="*/ 179234 w 1138"/>
              <a:gd name="T15" fmla="*/ 159055 h 1140"/>
              <a:gd name="T16" fmla="*/ 207667 w 1138"/>
              <a:gd name="T17" fmla="*/ 202335 h 1140"/>
              <a:gd name="T18" fmla="*/ 250856 w 1138"/>
              <a:gd name="T19" fmla="*/ 230828 h 1140"/>
              <a:gd name="T20" fmla="*/ 85658 w 1138"/>
              <a:gd name="T21" fmla="*/ 347324 h 1140"/>
              <a:gd name="T22" fmla="*/ 90337 w 1138"/>
              <a:gd name="T23" fmla="*/ 335782 h 1140"/>
              <a:gd name="T24" fmla="*/ 85658 w 1138"/>
              <a:gd name="T25" fmla="*/ 324602 h 1140"/>
              <a:gd name="T26" fmla="*/ 74501 w 1138"/>
              <a:gd name="T27" fmla="*/ 319913 h 1140"/>
              <a:gd name="T28" fmla="*/ 63344 w 1138"/>
              <a:gd name="T29" fmla="*/ 324602 h 1140"/>
              <a:gd name="T30" fmla="*/ 58305 w 1138"/>
              <a:gd name="T31" fmla="*/ 335782 h 1140"/>
              <a:gd name="T32" fmla="*/ 63344 w 1138"/>
              <a:gd name="T33" fmla="*/ 347324 h 1140"/>
              <a:gd name="T34" fmla="*/ 74501 w 1138"/>
              <a:gd name="T35" fmla="*/ 352012 h 1140"/>
              <a:gd name="T36" fmla="*/ 85658 w 1138"/>
              <a:gd name="T37" fmla="*/ 347324 h 1140"/>
              <a:gd name="T38" fmla="*/ 409215 w 1138"/>
              <a:gd name="T39" fmla="*/ 122267 h 1140"/>
              <a:gd name="T40" fmla="*/ 403457 w 1138"/>
              <a:gd name="T41" fmla="*/ 148595 h 1140"/>
              <a:gd name="T42" fmla="*/ 362427 w 1138"/>
              <a:gd name="T43" fmla="*/ 203056 h 1140"/>
              <a:gd name="T44" fmla="*/ 298004 w 1138"/>
              <a:gd name="T45" fmla="*/ 223975 h 1140"/>
              <a:gd name="T46" fmla="*/ 218824 w 1138"/>
              <a:gd name="T47" fmla="*/ 191154 h 1140"/>
              <a:gd name="T48" fmla="*/ 186072 w 1138"/>
              <a:gd name="T49" fmla="*/ 112168 h 1140"/>
              <a:gd name="T50" fmla="*/ 218824 w 1138"/>
              <a:gd name="T51" fmla="*/ 32821 h 1140"/>
              <a:gd name="T52" fmla="*/ 298004 w 1138"/>
              <a:gd name="T53" fmla="*/ 0 h 1140"/>
              <a:gd name="T54" fmla="*/ 328236 w 1138"/>
              <a:gd name="T55" fmla="*/ 4328 h 1140"/>
              <a:gd name="T56" fmla="*/ 354869 w 1138"/>
              <a:gd name="T57" fmla="*/ 15869 h 1140"/>
              <a:gd name="T58" fmla="*/ 358828 w 1138"/>
              <a:gd name="T59" fmla="*/ 22722 h 1140"/>
              <a:gd name="T60" fmla="*/ 354869 w 1138"/>
              <a:gd name="T61" fmla="*/ 29935 h 1140"/>
              <a:gd name="T62" fmla="*/ 281808 w 1138"/>
              <a:gd name="T63" fmla="*/ 72134 h 1140"/>
              <a:gd name="T64" fmla="*/ 281808 w 1138"/>
              <a:gd name="T65" fmla="*/ 128037 h 1140"/>
              <a:gd name="T66" fmla="*/ 330035 w 1138"/>
              <a:gd name="T67" fmla="*/ 154727 h 1140"/>
              <a:gd name="T68" fmla="*/ 349830 w 1138"/>
              <a:gd name="T69" fmla="*/ 142464 h 1140"/>
              <a:gd name="T70" fmla="*/ 383662 w 1138"/>
              <a:gd name="T71" fmla="*/ 122267 h 1140"/>
              <a:gd name="T72" fmla="*/ 401297 w 1138"/>
              <a:gd name="T73" fmla="*/ 113611 h 1140"/>
              <a:gd name="T74" fmla="*/ 407056 w 1138"/>
              <a:gd name="T75" fmla="*/ 116135 h 1140"/>
              <a:gd name="T76" fmla="*/ 409215 w 1138"/>
              <a:gd name="T77" fmla="*/ 122267 h 114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138" h="1140">
                <a:moveTo>
                  <a:pt x="697" y="640"/>
                </a:moveTo>
                <a:lnTo>
                  <a:pt x="225" y="1113"/>
                </a:lnTo>
                <a:cubicBezTo>
                  <a:pt x="208" y="1130"/>
                  <a:pt x="187" y="1139"/>
                  <a:pt x="162" y="1139"/>
                </a:cubicBezTo>
                <a:cubicBezTo>
                  <a:pt x="138" y="1139"/>
                  <a:pt x="117" y="1130"/>
                  <a:pt x="99" y="1113"/>
                </a:cubicBezTo>
                <a:lnTo>
                  <a:pt x="26" y="1038"/>
                </a:lnTo>
                <a:cubicBezTo>
                  <a:pt x="8" y="1022"/>
                  <a:pt x="0" y="1001"/>
                  <a:pt x="0" y="976"/>
                </a:cubicBezTo>
                <a:cubicBezTo>
                  <a:pt x="0" y="951"/>
                  <a:pt x="8" y="930"/>
                  <a:pt x="26" y="913"/>
                </a:cubicBezTo>
                <a:lnTo>
                  <a:pt x="498" y="441"/>
                </a:lnTo>
                <a:cubicBezTo>
                  <a:pt x="516" y="486"/>
                  <a:pt x="542" y="526"/>
                  <a:pt x="577" y="561"/>
                </a:cubicBezTo>
                <a:cubicBezTo>
                  <a:pt x="612" y="596"/>
                  <a:pt x="652" y="622"/>
                  <a:pt x="697" y="640"/>
                </a:cubicBezTo>
                <a:close/>
                <a:moveTo>
                  <a:pt x="238" y="963"/>
                </a:moveTo>
                <a:cubicBezTo>
                  <a:pt x="247" y="954"/>
                  <a:pt x="251" y="943"/>
                  <a:pt x="251" y="931"/>
                </a:cubicBezTo>
                <a:cubicBezTo>
                  <a:pt x="251" y="919"/>
                  <a:pt x="247" y="909"/>
                  <a:pt x="238" y="900"/>
                </a:cubicBezTo>
                <a:cubicBezTo>
                  <a:pt x="229" y="891"/>
                  <a:pt x="219" y="887"/>
                  <a:pt x="207" y="887"/>
                </a:cubicBezTo>
                <a:cubicBezTo>
                  <a:pt x="195" y="887"/>
                  <a:pt x="185" y="891"/>
                  <a:pt x="176" y="900"/>
                </a:cubicBezTo>
                <a:cubicBezTo>
                  <a:pt x="168" y="909"/>
                  <a:pt x="162" y="919"/>
                  <a:pt x="162" y="931"/>
                </a:cubicBezTo>
                <a:cubicBezTo>
                  <a:pt x="162" y="943"/>
                  <a:pt x="168" y="954"/>
                  <a:pt x="176" y="963"/>
                </a:cubicBezTo>
                <a:cubicBezTo>
                  <a:pt x="185" y="971"/>
                  <a:pt x="195" y="976"/>
                  <a:pt x="207" y="976"/>
                </a:cubicBezTo>
                <a:cubicBezTo>
                  <a:pt x="219" y="976"/>
                  <a:pt x="229" y="971"/>
                  <a:pt x="238" y="963"/>
                </a:cubicBezTo>
                <a:close/>
                <a:moveTo>
                  <a:pt x="1137" y="339"/>
                </a:moveTo>
                <a:cubicBezTo>
                  <a:pt x="1137" y="357"/>
                  <a:pt x="1131" y="381"/>
                  <a:pt x="1121" y="412"/>
                </a:cubicBezTo>
                <a:cubicBezTo>
                  <a:pt x="1099" y="474"/>
                  <a:pt x="1062" y="524"/>
                  <a:pt x="1007" y="563"/>
                </a:cubicBezTo>
                <a:cubicBezTo>
                  <a:pt x="953" y="601"/>
                  <a:pt x="893" y="621"/>
                  <a:pt x="828" y="621"/>
                </a:cubicBezTo>
                <a:cubicBezTo>
                  <a:pt x="742" y="621"/>
                  <a:pt x="669" y="591"/>
                  <a:pt x="608" y="530"/>
                </a:cubicBezTo>
                <a:cubicBezTo>
                  <a:pt x="548" y="469"/>
                  <a:pt x="517" y="396"/>
                  <a:pt x="517" y="311"/>
                </a:cubicBezTo>
                <a:cubicBezTo>
                  <a:pt x="517" y="225"/>
                  <a:pt x="548" y="152"/>
                  <a:pt x="608" y="91"/>
                </a:cubicBezTo>
                <a:cubicBezTo>
                  <a:pt x="669" y="30"/>
                  <a:pt x="742" y="0"/>
                  <a:pt x="828" y="0"/>
                </a:cubicBezTo>
                <a:cubicBezTo>
                  <a:pt x="854" y="0"/>
                  <a:pt x="882" y="4"/>
                  <a:pt x="912" y="12"/>
                </a:cubicBezTo>
                <a:cubicBezTo>
                  <a:pt x="941" y="19"/>
                  <a:pt x="966" y="30"/>
                  <a:pt x="986" y="44"/>
                </a:cubicBezTo>
                <a:cubicBezTo>
                  <a:pt x="994" y="49"/>
                  <a:pt x="997" y="55"/>
                  <a:pt x="997" y="63"/>
                </a:cubicBezTo>
                <a:cubicBezTo>
                  <a:pt x="997" y="71"/>
                  <a:pt x="994" y="77"/>
                  <a:pt x="986" y="83"/>
                </a:cubicBezTo>
                <a:lnTo>
                  <a:pt x="783" y="200"/>
                </a:lnTo>
                <a:lnTo>
                  <a:pt x="783" y="355"/>
                </a:lnTo>
                <a:lnTo>
                  <a:pt x="917" y="429"/>
                </a:lnTo>
                <a:cubicBezTo>
                  <a:pt x="919" y="428"/>
                  <a:pt x="938" y="416"/>
                  <a:pt x="972" y="395"/>
                </a:cubicBezTo>
                <a:cubicBezTo>
                  <a:pt x="1006" y="374"/>
                  <a:pt x="1038" y="355"/>
                  <a:pt x="1066" y="339"/>
                </a:cubicBezTo>
                <a:cubicBezTo>
                  <a:pt x="1095" y="322"/>
                  <a:pt x="1110" y="315"/>
                  <a:pt x="1115" y="315"/>
                </a:cubicBezTo>
                <a:cubicBezTo>
                  <a:pt x="1121" y="315"/>
                  <a:pt x="1127" y="317"/>
                  <a:pt x="1131" y="322"/>
                </a:cubicBezTo>
                <a:cubicBezTo>
                  <a:pt x="1135" y="326"/>
                  <a:pt x="1137" y="332"/>
                  <a:pt x="1137" y="33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5" name="Freeform 164">
            <a:extLst>
              <a:ext uri="{FF2B5EF4-FFF2-40B4-BE49-F238E27FC236}">
                <a16:creationId xmlns:a16="http://schemas.microsoft.com/office/drawing/2014/main" id="{A56C9716-55D8-DAEE-C67E-22F4288A38E8}"/>
              </a:ext>
            </a:extLst>
          </p:cNvPr>
          <p:cNvSpPr>
            <a:spLocks noChangeArrowheads="1"/>
          </p:cNvSpPr>
          <p:nvPr/>
        </p:nvSpPr>
        <p:spPr bwMode="auto">
          <a:xfrm>
            <a:off x="20384294" y="4518025"/>
            <a:ext cx="447675" cy="352425"/>
          </a:xfrm>
          <a:custGeom>
            <a:avLst/>
            <a:gdLst>
              <a:gd name="T0" fmla="*/ 447315 w 1243"/>
              <a:gd name="T1" fmla="*/ 15872 h 977"/>
              <a:gd name="T2" fmla="*/ 447315 w 1243"/>
              <a:gd name="T3" fmla="*/ 80080 h 977"/>
              <a:gd name="T4" fmla="*/ 442633 w 1243"/>
              <a:gd name="T5" fmla="*/ 91263 h 977"/>
              <a:gd name="T6" fmla="*/ 431468 w 1243"/>
              <a:gd name="T7" fmla="*/ 95952 h 977"/>
              <a:gd name="T8" fmla="*/ 15847 w 1243"/>
              <a:gd name="T9" fmla="*/ 95952 h 977"/>
              <a:gd name="T10" fmla="*/ 4682 w 1243"/>
              <a:gd name="T11" fmla="*/ 91263 h 977"/>
              <a:gd name="T12" fmla="*/ 0 w 1243"/>
              <a:gd name="T13" fmla="*/ 80080 h 977"/>
              <a:gd name="T14" fmla="*/ 0 w 1243"/>
              <a:gd name="T15" fmla="*/ 15872 h 977"/>
              <a:gd name="T16" fmla="*/ 4682 w 1243"/>
              <a:gd name="T17" fmla="*/ 4689 h 977"/>
              <a:gd name="T18" fmla="*/ 15847 w 1243"/>
              <a:gd name="T19" fmla="*/ 0 h 977"/>
              <a:gd name="T20" fmla="*/ 431468 w 1243"/>
              <a:gd name="T21" fmla="*/ 0 h 977"/>
              <a:gd name="T22" fmla="*/ 442633 w 1243"/>
              <a:gd name="T23" fmla="*/ 4689 h 977"/>
              <a:gd name="T24" fmla="*/ 447315 w 1243"/>
              <a:gd name="T25" fmla="*/ 15872 h 977"/>
              <a:gd name="T26" fmla="*/ 447315 w 1243"/>
              <a:gd name="T27" fmla="*/ 143928 h 977"/>
              <a:gd name="T28" fmla="*/ 447315 w 1243"/>
              <a:gd name="T29" fmla="*/ 208136 h 977"/>
              <a:gd name="T30" fmla="*/ 442633 w 1243"/>
              <a:gd name="T31" fmla="*/ 219319 h 977"/>
              <a:gd name="T32" fmla="*/ 431468 w 1243"/>
              <a:gd name="T33" fmla="*/ 224008 h 977"/>
              <a:gd name="T34" fmla="*/ 15847 w 1243"/>
              <a:gd name="T35" fmla="*/ 224008 h 977"/>
              <a:gd name="T36" fmla="*/ 4682 w 1243"/>
              <a:gd name="T37" fmla="*/ 219319 h 977"/>
              <a:gd name="T38" fmla="*/ 0 w 1243"/>
              <a:gd name="T39" fmla="*/ 208136 h 977"/>
              <a:gd name="T40" fmla="*/ 0 w 1243"/>
              <a:gd name="T41" fmla="*/ 143928 h 977"/>
              <a:gd name="T42" fmla="*/ 4682 w 1243"/>
              <a:gd name="T43" fmla="*/ 132746 h 977"/>
              <a:gd name="T44" fmla="*/ 15847 w 1243"/>
              <a:gd name="T45" fmla="*/ 128056 h 977"/>
              <a:gd name="T46" fmla="*/ 431468 w 1243"/>
              <a:gd name="T47" fmla="*/ 128056 h 977"/>
              <a:gd name="T48" fmla="*/ 442633 w 1243"/>
              <a:gd name="T49" fmla="*/ 132746 h 977"/>
              <a:gd name="T50" fmla="*/ 447315 w 1243"/>
              <a:gd name="T51" fmla="*/ 143928 h 977"/>
              <a:gd name="T52" fmla="*/ 447315 w 1243"/>
              <a:gd name="T53" fmla="*/ 271984 h 977"/>
              <a:gd name="T54" fmla="*/ 447315 w 1243"/>
              <a:gd name="T55" fmla="*/ 335832 h 977"/>
              <a:gd name="T56" fmla="*/ 442633 w 1243"/>
              <a:gd name="T57" fmla="*/ 347375 h 977"/>
              <a:gd name="T58" fmla="*/ 431468 w 1243"/>
              <a:gd name="T59" fmla="*/ 352064 h 977"/>
              <a:gd name="T60" fmla="*/ 15847 w 1243"/>
              <a:gd name="T61" fmla="*/ 352064 h 977"/>
              <a:gd name="T62" fmla="*/ 4682 w 1243"/>
              <a:gd name="T63" fmla="*/ 347375 h 977"/>
              <a:gd name="T64" fmla="*/ 0 w 1243"/>
              <a:gd name="T65" fmla="*/ 335832 h 977"/>
              <a:gd name="T66" fmla="*/ 0 w 1243"/>
              <a:gd name="T67" fmla="*/ 271984 h 977"/>
              <a:gd name="T68" fmla="*/ 4682 w 1243"/>
              <a:gd name="T69" fmla="*/ 260802 h 977"/>
              <a:gd name="T70" fmla="*/ 15847 w 1243"/>
              <a:gd name="T71" fmla="*/ 256112 h 977"/>
              <a:gd name="T72" fmla="*/ 431468 w 1243"/>
              <a:gd name="T73" fmla="*/ 256112 h 977"/>
              <a:gd name="T74" fmla="*/ 442633 w 1243"/>
              <a:gd name="T75" fmla="*/ 260802 h 977"/>
              <a:gd name="T76" fmla="*/ 447315 w 1243"/>
              <a:gd name="T77" fmla="*/ 271984 h 977"/>
              <a:gd name="T78" fmla="*/ 159910 w 1243"/>
              <a:gd name="T79" fmla="*/ 191904 h 977"/>
              <a:gd name="T80" fmla="*/ 415261 w 1243"/>
              <a:gd name="T81" fmla="*/ 191904 h 977"/>
              <a:gd name="T82" fmla="*/ 415261 w 1243"/>
              <a:gd name="T83" fmla="*/ 160160 h 977"/>
              <a:gd name="T84" fmla="*/ 159910 w 1243"/>
              <a:gd name="T85" fmla="*/ 160160 h 977"/>
              <a:gd name="T86" fmla="*/ 159910 w 1243"/>
              <a:gd name="T87" fmla="*/ 191904 h 977"/>
              <a:gd name="T88" fmla="*/ 255711 w 1243"/>
              <a:gd name="T89" fmla="*/ 319960 h 977"/>
              <a:gd name="T90" fmla="*/ 415261 w 1243"/>
              <a:gd name="T91" fmla="*/ 319960 h 977"/>
              <a:gd name="T92" fmla="*/ 415261 w 1243"/>
              <a:gd name="T93" fmla="*/ 287856 h 977"/>
              <a:gd name="T94" fmla="*/ 255711 w 1243"/>
              <a:gd name="T95" fmla="*/ 287856 h 977"/>
              <a:gd name="T96" fmla="*/ 255711 w 1243"/>
              <a:gd name="T97" fmla="*/ 319960 h 977"/>
              <a:gd name="T98" fmla="*/ 319459 w 1243"/>
              <a:gd name="T99" fmla="*/ 63848 h 977"/>
              <a:gd name="T100" fmla="*/ 415261 w 1243"/>
              <a:gd name="T101" fmla="*/ 63848 h 977"/>
              <a:gd name="T102" fmla="*/ 415261 w 1243"/>
              <a:gd name="T103" fmla="*/ 32104 h 977"/>
              <a:gd name="T104" fmla="*/ 319459 w 1243"/>
              <a:gd name="T105" fmla="*/ 32104 h 977"/>
              <a:gd name="T106" fmla="*/ 319459 w 1243"/>
              <a:gd name="T107" fmla="*/ 63848 h 9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43" h="977">
                <a:moveTo>
                  <a:pt x="1242" y="44"/>
                </a:moveTo>
                <a:lnTo>
                  <a:pt x="1242" y="222"/>
                </a:lnTo>
                <a:cubicBezTo>
                  <a:pt x="1242" y="234"/>
                  <a:pt x="1237" y="244"/>
                  <a:pt x="1229" y="253"/>
                </a:cubicBezTo>
                <a:cubicBezTo>
                  <a:pt x="1220" y="262"/>
                  <a:pt x="1210" y="266"/>
                  <a:pt x="1198" y="266"/>
                </a:cubicBezTo>
                <a:lnTo>
                  <a:pt x="44" y="266"/>
                </a:lnTo>
                <a:cubicBezTo>
                  <a:pt x="32" y="266"/>
                  <a:pt x="22" y="262"/>
                  <a:pt x="13" y="253"/>
                </a:cubicBezTo>
                <a:cubicBezTo>
                  <a:pt x="5" y="244"/>
                  <a:pt x="0" y="234"/>
                  <a:pt x="0" y="222"/>
                </a:cubicBezTo>
                <a:lnTo>
                  <a:pt x="0" y="44"/>
                </a:lnTo>
                <a:cubicBezTo>
                  <a:pt x="0" y="32"/>
                  <a:pt x="5" y="22"/>
                  <a:pt x="13" y="13"/>
                </a:cubicBezTo>
                <a:cubicBezTo>
                  <a:pt x="22" y="5"/>
                  <a:pt x="33" y="0"/>
                  <a:pt x="44" y="0"/>
                </a:cubicBezTo>
                <a:lnTo>
                  <a:pt x="1198" y="0"/>
                </a:lnTo>
                <a:cubicBezTo>
                  <a:pt x="1210" y="0"/>
                  <a:pt x="1220" y="5"/>
                  <a:pt x="1229" y="13"/>
                </a:cubicBezTo>
                <a:cubicBezTo>
                  <a:pt x="1237" y="22"/>
                  <a:pt x="1242" y="32"/>
                  <a:pt x="1242" y="44"/>
                </a:cubicBezTo>
                <a:close/>
                <a:moveTo>
                  <a:pt x="1242" y="399"/>
                </a:moveTo>
                <a:lnTo>
                  <a:pt x="1242" y="577"/>
                </a:lnTo>
                <a:cubicBezTo>
                  <a:pt x="1242" y="589"/>
                  <a:pt x="1237" y="599"/>
                  <a:pt x="1229" y="608"/>
                </a:cubicBezTo>
                <a:cubicBezTo>
                  <a:pt x="1220" y="617"/>
                  <a:pt x="1210" y="621"/>
                  <a:pt x="1198" y="621"/>
                </a:cubicBezTo>
                <a:lnTo>
                  <a:pt x="44" y="621"/>
                </a:lnTo>
                <a:cubicBezTo>
                  <a:pt x="32" y="621"/>
                  <a:pt x="22" y="617"/>
                  <a:pt x="13" y="608"/>
                </a:cubicBezTo>
                <a:cubicBezTo>
                  <a:pt x="5" y="599"/>
                  <a:pt x="0" y="589"/>
                  <a:pt x="0" y="577"/>
                </a:cubicBezTo>
                <a:lnTo>
                  <a:pt x="0" y="399"/>
                </a:lnTo>
                <a:cubicBezTo>
                  <a:pt x="0" y="387"/>
                  <a:pt x="5" y="377"/>
                  <a:pt x="13" y="368"/>
                </a:cubicBezTo>
                <a:cubicBezTo>
                  <a:pt x="22" y="359"/>
                  <a:pt x="33" y="355"/>
                  <a:pt x="44" y="355"/>
                </a:cubicBezTo>
                <a:lnTo>
                  <a:pt x="1198" y="355"/>
                </a:lnTo>
                <a:cubicBezTo>
                  <a:pt x="1210" y="355"/>
                  <a:pt x="1220" y="359"/>
                  <a:pt x="1229" y="368"/>
                </a:cubicBezTo>
                <a:cubicBezTo>
                  <a:pt x="1237" y="377"/>
                  <a:pt x="1242" y="387"/>
                  <a:pt x="1242" y="399"/>
                </a:cubicBezTo>
                <a:close/>
                <a:moveTo>
                  <a:pt x="1242" y="754"/>
                </a:moveTo>
                <a:lnTo>
                  <a:pt x="1242" y="931"/>
                </a:lnTo>
                <a:cubicBezTo>
                  <a:pt x="1242" y="943"/>
                  <a:pt x="1238" y="954"/>
                  <a:pt x="1229" y="963"/>
                </a:cubicBezTo>
                <a:cubicBezTo>
                  <a:pt x="1221" y="971"/>
                  <a:pt x="1210" y="976"/>
                  <a:pt x="1198" y="976"/>
                </a:cubicBezTo>
                <a:lnTo>
                  <a:pt x="44" y="976"/>
                </a:lnTo>
                <a:cubicBezTo>
                  <a:pt x="32" y="976"/>
                  <a:pt x="22" y="971"/>
                  <a:pt x="13" y="963"/>
                </a:cubicBezTo>
                <a:cubicBezTo>
                  <a:pt x="5" y="954"/>
                  <a:pt x="0" y="943"/>
                  <a:pt x="0" y="931"/>
                </a:cubicBezTo>
                <a:lnTo>
                  <a:pt x="0" y="754"/>
                </a:lnTo>
                <a:cubicBezTo>
                  <a:pt x="0" y="742"/>
                  <a:pt x="5" y="732"/>
                  <a:pt x="13" y="723"/>
                </a:cubicBezTo>
                <a:cubicBezTo>
                  <a:pt x="22" y="714"/>
                  <a:pt x="33" y="710"/>
                  <a:pt x="44" y="710"/>
                </a:cubicBezTo>
                <a:lnTo>
                  <a:pt x="1198" y="710"/>
                </a:lnTo>
                <a:cubicBezTo>
                  <a:pt x="1210" y="710"/>
                  <a:pt x="1221" y="714"/>
                  <a:pt x="1229" y="723"/>
                </a:cubicBezTo>
                <a:cubicBezTo>
                  <a:pt x="1238" y="732"/>
                  <a:pt x="1242" y="742"/>
                  <a:pt x="1242" y="754"/>
                </a:cubicBezTo>
                <a:close/>
                <a:moveTo>
                  <a:pt x="444" y="532"/>
                </a:moveTo>
                <a:lnTo>
                  <a:pt x="1153" y="532"/>
                </a:lnTo>
                <a:lnTo>
                  <a:pt x="1153" y="444"/>
                </a:lnTo>
                <a:lnTo>
                  <a:pt x="444" y="444"/>
                </a:lnTo>
                <a:lnTo>
                  <a:pt x="444" y="532"/>
                </a:lnTo>
                <a:close/>
                <a:moveTo>
                  <a:pt x="710" y="887"/>
                </a:moveTo>
                <a:lnTo>
                  <a:pt x="1153" y="887"/>
                </a:lnTo>
                <a:lnTo>
                  <a:pt x="1153" y="798"/>
                </a:lnTo>
                <a:lnTo>
                  <a:pt x="710" y="798"/>
                </a:lnTo>
                <a:lnTo>
                  <a:pt x="710" y="887"/>
                </a:lnTo>
                <a:close/>
                <a:moveTo>
                  <a:pt x="887" y="177"/>
                </a:moveTo>
                <a:lnTo>
                  <a:pt x="1153" y="177"/>
                </a:lnTo>
                <a:lnTo>
                  <a:pt x="1153" y="89"/>
                </a:lnTo>
                <a:lnTo>
                  <a:pt x="887" y="89"/>
                </a:lnTo>
                <a:lnTo>
                  <a:pt x="887" y="177"/>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6" name="Freeform 165">
            <a:extLst>
              <a:ext uri="{FF2B5EF4-FFF2-40B4-BE49-F238E27FC236}">
                <a16:creationId xmlns:a16="http://schemas.microsoft.com/office/drawing/2014/main" id="{960E6A66-65B0-1387-73FF-770DEF5C15FE}"/>
              </a:ext>
            </a:extLst>
          </p:cNvPr>
          <p:cNvSpPr>
            <a:spLocks noChangeArrowheads="1"/>
          </p:cNvSpPr>
          <p:nvPr/>
        </p:nvSpPr>
        <p:spPr bwMode="auto">
          <a:xfrm>
            <a:off x="21112956" y="4551362"/>
            <a:ext cx="354013" cy="350838"/>
          </a:xfrm>
          <a:custGeom>
            <a:avLst/>
            <a:gdLst>
              <a:gd name="T0" fmla="*/ 350778 w 985"/>
              <a:gd name="T1" fmla="*/ 9706 h 976"/>
              <a:gd name="T2" fmla="*/ 347544 w 985"/>
              <a:gd name="T3" fmla="*/ 26960 h 976"/>
              <a:gd name="T4" fmla="*/ 224628 w 985"/>
              <a:gd name="T5" fmla="*/ 149897 h 976"/>
              <a:gd name="T6" fmla="*/ 224628 w 985"/>
              <a:gd name="T7" fmla="*/ 334662 h 976"/>
              <a:gd name="T8" fmla="*/ 214924 w 985"/>
              <a:gd name="T9" fmla="*/ 349400 h 976"/>
              <a:gd name="T10" fmla="*/ 208814 w 985"/>
              <a:gd name="T11" fmla="*/ 350479 h 976"/>
              <a:gd name="T12" fmla="*/ 197672 w 985"/>
              <a:gd name="T13" fmla="*/ 345805 h 976"/>
              <a:gd name="T14" fmla="*/ 133698 w 985"/>
              <a:gd name="T15" fmla="*/ 282180 h 976"/>
              <a:gd name="T16" fmla="*/ 129026 w 985"/>
              <a:gd name="T17" fmla="*/ 271037 h 976"/>
              <a:gd name="T18" fmla="*/ 129026 w 985"/>
              <a:gd name="T19" fmla="*/ 149897 h 976"/>
              <a:gd name="T20" fmla="*/ 6110 w 985"/>
              <a:gd name="T21" fmla="*/ 26960 h 976"/>
              <a:gd name="T22" fmla="*/ 2875 w 985"/>
              <a:gd name="T23" fmla="*/ 9706 h 976"/>
              <a:gd name="T24" fmla="*/ 17611 w 985"/>
              <a:gd name="T25" fmla="*/ 0 h 976"/>
              <a:gd name="T26" fmla="*/ 336402 w 985"/>
              <a:gd name="T27" fmla="*/ 0 h 976"/>
              <a:gd name="T28" fmla="*/ 350778 w 985"/>
              <a:gd name="T29" fmla="*/ 9706 h 9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85" h="976">
                <a:moveTo>
                  <a:pt x="976" y="27"/>
                </a:moveTo>
                <a:cubicBezTo>
                  <a:pt x="984" y="46"/>
                  <a:pt x="981" y="62"/>
                  <a:pt x="967" y="75"/>
                </a:cubicBezTo>
                <a:lnTo>
                  <a:pt x="625" y="417"/>
                </a:lnTo>
                <a:lnTo>
                  <a:pt x="625" y="931"/>
                </a:lnTo>
                <a:cubicBezTo>
                  <a:pt x="625" y="951"/>
                  <a:pt x="616" y="964"/>
                  <a:pt x="598" y="972"/>
                </a:cubicBezTo>
                <a:cubicBezTo>
                  <a:pt x="592" y="974"/>
                  <a:pt x="586" y="975"/>
                  <a:pt x="581" y="975"/>
                </a:cubicBezTo>
                <a:cubicBezTo>
                  <a:pt x="568" y="975"/>
                  <a:pt x="558" y="971"/>
                  <a:pt x="550" y="962"/>
                </a:cubicBezTo>
                <a:lnTo>
                  <a:pt x="372" y="785"/>
                </a:lnTo>
                <a:cubicBezTo>
                  <a:pt x="363" y="776"/>
                  <a:pt x="359" y="766"/>
                  <a:pt x="359" y="754"/>
                </a:cubicBezTo>
                <a:lnTo>
                  <a:pt x="359" y="417"/>
                </a:lnTo>
                <a:lnTo>
                  <a:pt x="17" y="75"/>
                </a:lnTo>
                <a:cubicBezTo>
                  <a:pt x="3" y="62"/>
                  <a:pt x="0" y="46"/>
                  <a:pt x="8" y="27"/>
                </a:cubicBezTo>
                <a:cubicBezTo>
                  <a:pt x="16" y="9"/>
                  <a:pt x="29" y="0"/>
                  <a:pt x="49" y="0"/>
                </a:cubicBezTo>
                <a:lnTo>
                  <a:pt x="936" y="0"/>
                </a:lnTo>
                <a:cubicBezTo>
                  <a:pt x="955" y="0"/>
                  <a:pt x="969" y="9"/>
                  <a:pt x="976" y="27"/>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7" name="Freeform 166">
            <a:extLst>
              <a:ext uri="{FF2B5EF4-FFF2-40B4-BE49-F238E27FC236}">
                <a16:creationId xmlns:a16="http://schemas.microsoft.com/office/drawing/2014/main" id="{596ABD74-B0C0-4775-0B8F-904338DDA39F}"/>
              </a:ext>
            </a:extLst>
          </p:cNvPr>
          <p:cNvSpPr>
            <a:spLocks noChangeArrowheads="1"/>
          </p:cNvSpPr>
          <p:nvPr/>
        </p:nvSpPr>
        <p:spPr bwMode="auto">
          <a:xfrm>
            <a:off x="2948781" y="5022850"/>
            <a:ext cx="447675" cy="384175"/>
          </a:xfrm>
          <a:custGeom>
            <a:avLst/>
            <a:gdLst>
              <a:gd name="T0" fmla="*/ 447315 w 1243"/>
              <a:gd name="T1" fmla="*/ 103890 h 1065"/>
              <a:gd name="T2" fmla="*/ 447315 w 1243"/>
              <a:gd name="T3" fmla="*/ 199843 h 1065"/>
              <a:gd name="T4" fmla="*/ 0 w 1243"/>
              <a:gd name="T5" fmla="*/ 199843 h 1065"/>
              <a:gd name="T6" fmla="*/ 0 w 1243"/>
              <a:gd name="T7" fmla="*/ 103890 h 1065"/>
              <a:gd name="T8" fmla="*/ 11525 w 1243"/>
              <a:gd name="T9" fmla="*/ 75392 h 1065"/>
              <a:gd name="T10" fmla="*/ 39977 w 1243"/>
              <a:gd name="T11" fmla="*/ 63849 h 1065"/>
              <a:gd name="T12" fmla="*/ 127856 w 1243"/>
              <a:gd name="T13" fmla="*/ 63849 h 1065"/>
              <a:gd name="T14" fmla="*/ 127856 w 1243"/>
              <a:gd name="T15" fmla="*/ 23808 h 1065"/>
              <a:gd name="T16" fmla="*/ 134699 w 1243"/>
              <a:gd name="T17" fmla="*/ 6854 h 1065"/>
              <a:gd name="T18" fmla="*/ 151626 w 1243"/>
              <a:gd name="T19" fmla="*/ 0 h 1065"/>
              <a:gd name="T20" fmla="*/ 295329 w 1243"/>
              <a:gd name="T21" fmla="*/ 0 h 1065"/>
              <a:gd name="T22" fmla="*/ 312256 w 1243"/>
              <a:gd name="T23" fmla="*/ 6854 h 1065"/>
              <a:gd name="T24" fmla="*/ 319459 w 1243"/>
              <a:gd name="T25" fmla="*/ 23808 h 1065"/>
              <a:gd name="T26" fmla="*/ 319459 w 1243"/>
              <a:gd name="T27" fmla="*/ 63849 h 1065"/>
              <a:gd name="T28" fmla="*/ 407337 w 1243"/>
              <a:gd name="T29" fmla="*/ 63849 h 1065"/>
              <a:gd name="T30" fmla="*/ 435430 w 1243"/>
              <a:gd name="T31" fmla="*/ 75392 h 1065"/>
              <a:gd name="T32" fmla="*/ 447315 w 1243"/>
              <a:gd name="T33" fmla="*/ 103890 h 1065"/>
              <a:gd name="T34" fmla="*/ 447315 w 1243"/>
              <a:gd name="T35" fmla="*/ 223651 h 1065"/>
              <a:gd name="T36" fmla="*/ 447315 w 1243"/>
              <a:gd name="T37" fmla="*/ 343773 h 1065"/>
              <a:gd name="T38" fmla="*/ 435430 w 1243"/>
              <a:gd name="T39" fmla="*/ 371910 h 1065"/>
              <a:gd name="T40" fmla="*/ 407337 w 1243"/>
              <a:gd name="T41" fmla="*/ 383814 h 1065"/>
              <a:gd name="T42" fmla="*/ 39977 w 1243"/>
              <a:gd name="T43" fmla="*/ 383814 h 1065"/>
              <a:gd name="T44" fmla="*/ 11525 w 1243"/>
              <a:gd name="T45" fmla="*/ 371910 h 1065"/>
              <a:gd name="T46" fmla="*/ 0 w 1243"/>
              <a:gd name="T47" fmla="*/ 343773 h 1065"/>
              <a:gd name="T48" fmla="*/ 0 w 1243"/>
              <a:gd name="T49" fmla="*/ 223651 h 1065"/>
              <a:gd name="T50" fmla="*/ 167473 w 1243"/>
              <a:gd name="T51" fmla="*/ 223651 h 1065"/>
              <a:gd name="T52" fmla="*/ 167473 w 1243"/>
              <a:gd name="T53" fmla="*/ 263692 h 1065"/>
              <a:gd name="T54" fmla="*/ 172515 w 1243"/>
              <a:gd name="T55" fmla="*/ 274875 h 1065"/>
              <a:gd name="T56" fmla="*/ 183680 w 1243"/>
              <a:gd name="T57" fmla="*/ 279925 h 1065"/>
              <a:gd name="T58" fmla="*/ 263635 w 1243"/>
              <a:gd name="T59" fmla="*/ 279925 h 1065"/>
              <a:gd name="T60" fmla="*/ 274800 w 1243"/>
              <a:gd name="T61" fmla="*/ 274875 h 1065"/>
              <a:gd name="T62" fmla="*/ 279482 w 1243"/>
              <a:gd name="T63" fmla="*/ 263692 h 1065"/>
              <a:gd name="T64" fmla="*/ 279482 w 1243"/>
              <a:gd name="T65" fmla="*/ 223651 h 1065"/>
              <a:gd name="T66" fmla="*/ 447315 w 1243"/>
              <a:gd name="T67" fmla="*/ 223651 h 1065"/>
              <a:gd name="T68" fmla="*/ 159549 w 1243"/>
              <a:gd name="T69" fmla="*/ 63849 h 1065"/>
              <a:gd name="T70" fmla="*/ 287405 w 1243"/>
              <a:gd name="T71" fmla="*/ 63849 h 1065"/>
              <a:gd name="T72" fmla="*/ 287405 w 1243"/>
              <a:gd name="T73" fmla="*/ 31744 h 1065"/>
              <a:gd name="T74" fmla="*/ 159549 w 1243"/>
              <a:gd name="T75" fmla="*/ 31744 h 1065"/>
              <a:gd name="T76" fmla="*/ 159549 w 1243"/>
              <a:gd name="T77" fmla="*/ 63849 h 1065"/>
              <a:gd name="T78" fmla="*/ 255351 w 1243"/>
              <a:gd name="T79" fmla="*/ 223651 h 1065"/>
              <a:gd name="T80" fmla="*/ 255351 w 1243"/>
              <a:gd name="T81" fmla="*/ 255756 h 1065"/>
              <a:gd name="T82" fmla="*/ 191603 w 1243"/>
              <a:gd name="T83" fmla="*/ 255756 h 1065"/>
              <a:gd name="T84" fmla="*/ 191603 w 1243"/>
              <a:gd name="T85" fmla="*/ 223651 h 1065"/>
              <a:gd name="T86" fmla="*/ 255351 w 1243"/>
              <a:gd name="T87" fmla="*/ 223651 h 106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3" h="1065">
                <a:moveTo>
                  <a:pt x="1242" y="288"/>
                </a:moveTo>
                <a:lnTo>
                  <a:pt x="1242" y="554"/>
                </a:lnTo>
                <a:lnTo>
                  <a:pt x="0" y="554"/>
                </a:lnTo>
                <a:lnTo>
                  <a:pt x="0" y="288"/>
                </a:lnTo>
                <a:cubicBezTo>
                  <a:pt x="0" y="257"/>
                  <a:pt x="10" y="230"/>
                  <a:pt x="32" y="209"/>
                </a:cubicBezTo>
                <a:cubicBezTo>
                  <a:pt x="53" y="187"/>
                  <a:pt x="80" y="177"/>
                  <a:pt x="111" y="177"/>
                </a:cubicBezTo>
                <a:lnTo>
                  <a:pt x="355" y="177"/>
                </a:lnTo>
                <a:lnTo>
                  <a:pt x="355" y="66"/>
                </a:lnTo>
                <a:cubicBezTo>
                  <a:pt x="355" y="48"/>
                  <a:pt x="361" y="32"/>
                  <a:pt x="374" y="19"/>
                </a:cubicBezTo>
                <a:cubicBezTo>
                  <a:pt x="387" y="6"/>
                  <a:pt x="403" y="0"/>
                  <a:pt x="421" y="0"/>
                </a:cubicBezTo>
                <a:lnTo>
                  <a:pt x="820" y="0"/>
                </a:lnTo>
                <a:cubicBezTo>
                  <a:pt x="839" y="0"/>
                  <a:pt x="854" y="6"/>
                  <a:pt x="867" y="19"/>
                </a:cubicBezTo>
                <a:cubicBezTo>
                  <a:pt x="880" y="32"/>
                  <a:pt x="887" y="48"/>
                  <a:pt x="887" y="66"/>
                </a:cubicBezTo>
                <a:lnTo>
                  <a:pt x="887" y="177"/>
                </a:lnTo>
                <a:lnTo>
                  <a:pt x="1131" y="177"/>
                </a:lnTo>
                <a:cubicBezTo>
                  <a:pt x="1161" y="177"/>
                  <a:pt x="1187" y="188"/>
                  <a:pt x="1209" y="209"/>
                </a:cubicBezTo>
                <a:cubicBezTo>
                  <a:pt x="1231" y="231"/>
                  <a:pt x="1242" y="257"/>
                  <a:pt x="1242" y="288"/>
                </a:cubicBezTo>
                <a:close/>
                <a:moveTo>
                  <a:pt x="1242" y="620"/>
                </a:moveTo>
                <a:lnTo>
                  <a:pt x="1242" y="953"/>
                </a:lnTo>
                <a:cubicBezTo>
                  <a:pt x="1242" y="983"/>
                  <a:pt x="1231" y="1010"/>
                  <a:pt x="1209" y="1031"/>
                </a:cubicBezTo>
                <a:cubicBezTo>
                  <a:pt x="1187" y="1053"/>
                  <a:pt x="1161" y="1064"/>
                  <a:pt x="1131" y="1064"/>
                </a:cubicBezTo>
                <a:lnTo>
                  <a:pt x="111" y="1064"/>
                </a:lnTo>
                <a:cubicBezTo>
                  <a:pt x="80" y="1064"/>
                  <a:pt x="53" y="1052"/>
                  <a:pt x="32" y="1031"/>
                </a:cubicBezTo>
                <a:cubicBezTo>
                  <a:pt x="10" y="1009"/>
                  <a:pt x="0" y="983"/>
                  <a:pt x="0" y="953"/>
                </a:cubicBezTo>
                <a:lnTo>
                  <a:pt x="0" y="620"/>
                </a:lnTo>
                <a:lnTo>
                  <a:pt x="465" y="620"/>
                </a:lnTo>
                <a:lnTo>
                  <a:pt x="465" y="731"/>
                </a:lnTo>
                <a:cubicBezTo>
                  <a:pt x="465" y="743"/>
                  <a:pt x="470" y="753"/>
                  <a:pt x="479" y="762"/>
                </a:cubicBezTo>
                <a:cubicBezTo>
                  <a:pt x="487" y="770"/>
                  <a:pt x="498" y="776"/>
                  <a:pt x="510" y="776"/>
                </a:cubicBezTo>
                <a:lnTo>
                  <a:pt x="732" y="776"/>
                </a:lnTo>
                <a:cubicBezTo>
                  <a:pt x="744" y="776"/>
                  <a:pt x="754" y="771"/>
                  <a:pt x="763" y="762"/>
                </a:cubicBezTo>
                <a:cubicBezTo>
                  <a:pt x="772" y="754"/>
                  <a:pt x="776" y="743"/>
                  <a:pt x="776" y="731"/>
                </a:cubicBezTo>
                <a:lnTo>
                  <a:pt x="776" y="620"/>
                </a:lnTo>
                <a:lnTo>
                  <a:pt x="1242" y="620"/>
                </a:lnTo>
                <a:close/>
                <a:moveTo>
                  <a:pt x="443" y="177"/>
                </a:moveTo>
                <a:lnTo>
                  <a:pt x="798" y="177"/>
                </a:lnTo>
                <a:lnTo>
                  <a:pt x="798" y="88"/>
                </a:lnTo>
                <a:lnTo>
                  <a:pt x="443" y="88"/>
                </a:lnTo>
                <a:lnTo>
                  <a:pt x="443" y="177"/>
                </a:lnTo>
                <a:close/>
                <a:moveTo>
                  <a:pt x="709" y="620"/>
                </a:moveTo>
                <a:lnTo>
                  <a:pt x="709" y="709"/>
                </a:lnTo>
                <a:lnTo>
                  <a:pt x="532" y="709"/>
                </a:lnTo>
                <a:lnTo>
                  <a:pt x="532" y="620"/>
                </a:lnTo>
                <a:lnTo>
                  <a:pt x="709" y="62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8" name="Freeform 167">
            <a:extLst>
              <a:ext uri="{FF2B5EF4-FFF2-40B4-BE49-F238E27FC236}">
                <a16:creationId xmlns:a16="http://schemas.microsoft.com/office/drawing/2014/main" id="{7F732134-6AA8-02D4-B256-434FFBA74CA5}"/>
              </a:ext>
            </a:extLst>
          </p:cNvPr>
          <p:cNvSpPr>
            <a:spLocks noChangeArrowheads="1"/>
          </p:cNvSpPr>
          <p:nvPr/>
        </p:nvSpPr>
        <p:spPr bwMode="auto">
          <a:xfrm>
            <a:off x="3677444" y="5054600"/>
            <a:ext cx="384175" cy="384175"/>
          </a:xfrm>
          <a:custGeom>
            <a:avLst/>
            <a:gdLst>
              <a:gd name="T0" fmla="*/ 320687 w 1065"/>
              <a:gd name="T1" fmla="*/ 103071 h 1066"/>
              <a:gd name="T2" fmla="*/ 231948 w 1065"/>
              <a:gd name="T3" fmla="*/ 191727 h 1066"/>
              <a:gd name="T4" fmla="*/ 320687 w 1065"/>
              <a:gd name="T5" fmla="*/ 280383 h 1066"/>
              <a:gd name="T6" fmla="*/ 356760 w 1065"/>
              <a:gd name="T7" fmla="*/ 244704 h 1066"/>
              <a:gd name="T8" fmla="*/ 374075 w 1065"/>
              <a:gd name="T9" fmla="*/ 241100 h 1066"/>
              <a:gd name="T10" fmla="*/ 383814 w 1065"/>
              <a:gd name="T11" fmla="*/ 255876 h 1066"/>
              <a:gd name="T12" fmla="*/ 383814 w 1065"/>
              <a:gd name="T13" fmla="*/ 367597 h 1066"/>
              <a:gd name="T14" fmla="*/ 379125 w 1065"/>
              <a:gd name="T15" fmla="*/ 378769 h 1066"/>
              <a:gd name="T16" fmla="*/ 367942 w 1065"/>
              <a:gd name="T17" fmla="*/ 383815 h 1066"/>
              <a:gd name="T18" fmla="*/ 256117 w 1065"/>
              <a:gd name="T19" fmla="*/ 383815 h 1066"/>
              <a:gd name="T20" fmla="*/ 241327 w 1065"/>
              <a:gd name="T21" fmla="*/ 373724 h 1066"/>
              <a:gd name="T22" fmla="*/ 244573 w 1065"/>
              <a:gd name="T23" fmla="*/ 356425 h 1066"/>
              <a:gd name="T24" fmla="*/ 280646 w 1065"/>
              <a:gd name="T25" fmla="*/ 320386 h 1066"/>
              <a:gd name="T26" fmla="*/ 191907 w 1065"/>
              <a:gd name="T27" fmla="*/ 231730 h 1066"/>
              <a:gd name="T28" fmla="*/ 103168 w 1065"/>
              <a:gd name="T29" fmla="*/ 320386 h 1066"/>
              <a:gd name="T30" fmla="*/ 139241 w 1065"/>
              <a:gd name="T31" fmla="*/ 356425 h 1066"/>
              <a:gd name="T32" fmla="*/ 142848 w 1065"/>
              <a:gd name="T33" fmla="*/ 373724 h 1066"/>
              <a:gd name="T34" fmla="*/ 128058 w 1065"/>
              <a:gd name="T35" fmla="*/ 383815 h 1066"/>
              <a:gd name="T36" fmla="*/ 15872 w 1065"/>
              <a:gd name="T37" fmla="*/ 383815 h 1066"/>
              <a:gd name="T38" fmla="*/ 4689 w 1065"/>
              <a:gd name="T39" fmla="*/ 378769 h 1066"/>
              <a:gd name="T40" fmla="*/ 0 w 1065"/>
              <a:gd name="T41" fmla="*/ 367597 h 1066"/>
              <a:gd name="T42" fmla="*/ 0 w 1065"/>
              <a:gd name="T43" fmla="*/ 255876 h 1066"/>
              <a:gd name="T44" fmla="*/ 10100 w 1065"/>
              <a:gd name="T45" fmla="*/ 241100 h 1066"/>
              <a:gd name="T46" fmla="*/ 27055 w 1065"/>
              <a:gd name="T47" fmla="*/ 244704 h 1066"/>
              <a:gd name="T48" fmla="*/ 63127 w 1065"/>
              <a:gd name="T49" fmla="*/ 280383 h 1066"/>
              <a:gd name="T50" fmla="*/ 151866 w 1065"/>
              <a:gd name="T51" fmla="*/ 191727 h 1066"/>
              <a:gd name="T52" fmla="*/ 63127 w 1065"/>
              <a:gd name="T53" fmla="*/ 103071 h 1066"/>
              <a:gd name="T54" fmla="*/ 27055 w 1065"/>
              <a:gd name="T55" fmla="*/ 139110 h 1066"/>
              <a:gd name="T56" fmla="*/ 15872 w 1065"/>
              <a:gd name="T57" fmla="*/ 143795 h 1066"/>
              <a:gd name="T58" fmla="*/ 10100 w 1065"/>
              <a:gd name="T59" fmla="*/ 142714 h 1066"/>
              <a:gd name="T60" fmla="*/ 0 w 1065"/>
              <a:gd name="T61" fmla="*/ 127938 h 1066"/>
              <a:gd name="T62" fmla="*/ 0 w 1065"/>
              <a:gd name="T63" fmla="*/ 16218 h 1066"/>
              <a:gd name="T64" fmla="*/ 4689 w 1065"/>
              <a:gd name="T65" fmla="*/ 4685 h 1066"/>
              <a:gd name="T66" fmla="*/ 15872 w 1065"/>
              <a:gd name="T67" fmla="*/ 0 h 1066"/>
              <a:gd name="T68" fmla="*/ 128058 w 1065"/>
              <a:gd name="T69" fmla="*/ 0 h 1066"/>
              <a:gd name="T70" fmla="*/ 142848 w 1065"/>
              <a:gd name="T71" fmla="*/ 10091 h 1066"/>
              <a:gd name="T72" fmla="*/ 139241 w 1065"/>
              <a:gd name="T73" fmla="*/ 27390 h 1066"/>
              <a:gd name="T74" fmla="*/ 103168 w 1065"/>
              <a:gd name="T75" fmla="*/ 63068 h 1066"/>
              <a:gd name="T76" fmla="*/ 191907 w 1065"/>
              <a:gd name="T77" fmla="*/ 151724 h 1066"/>
              <a:gd name="T78" fmla="*/ 280646 w 1065"/>
              <a:gd name="T79" fmla="*/ 63068 h 1066"/>
              <a:gd name="T80" fmla="*/ 244573 w 1065"/>
              <a:gd name="T81" fmla="*/ 27390 h 1066"/>
              <a:gd name="T82" fmla="*/ 241327 w 1065"/>
              <a:gd name="T83" fmla="*/ 10091 h 1066"/>
              <a:gd name="T84" fmla="*/ 256117 w 1065"/>
              <a:gd name="T85" fmla="*/ 0 h 1066"/>
              <a:gd name="T86" fmla="*/ 367942 w 1065"/>
              <a:gd name="T87" fmla="*/ 0 h 1066"/>
              <a:gd name="T88" fmla="*/ 379125 w 1065"/>
              <a:gd name="T89" fmla="*/ 4685 h 1066"/>
              <a:gd name="T90" fmla="*/ 383814 w 1065"/>
              <a:gd name="T91" fmla="*/ 16218 h 1066"/>
              <a:gd name="T92" fmla="*/ 383814 w 1065"/>
              <a:gd name="T93" fmla="*/ 127938 h 1066"/>
              <a:gd name="T94" fmla="*/ 374075 w 1065"/>
              <a:gd name="T95" fmla="*/ 142714 h 1066"/>
              <a:gd name="T96" fmla="*/ 367942 w 1065"/>
              <a:gd name="T97" fmla="*/ 143795 h 1066"/>
              <a:gd name="T98" fmla="*/ 356760 w 1065"/>
              <a:gd name="T99" fmla="*/ 139110 h 1066"/>
              <a:gd name="T100" fmla="*/ 320687 w 1065"/>
              <a:gd name="T101" fmla="*/ 103071 h 106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65" h="1066">
                <a:moveTo>
                  <a:pt x="889" y="286"/>
                </a:moveTo>
                <a:lnTo>
                  <a:pt x="643" y="532"/>
                </a:lnTo>
                <a:lnTo>
                  <a:pt x="889" y="778"/>
                </a:lnTo>
                <a:lnTo>
                  <a:pt x="989" y="679"/>
                </a:lnTo>
                <a:cubicBezTo>
                  <a:pt x="1002" y="664"/>
                  <a:pt x="1018" y="661"/>
                  <a:pt x="1037" y="669"/>
                </a:cubicBezTo>
                <a:cubicBezTo>
                  <a:pt x="1055" y="677"/>
                  <a:pt x="1064" y="690"/>
                  <a:pt x="1064" y="710"/>
                </a:cubicBezTo>
                <a:lnTo>
                  <a:pt x="1064" y="1020"/>
                </a:lnTo>
                <a:cubicBezTo>
                  <a:pt x="1064" y="1032"/>
                  <a:pt x="1060" y="1042"/>
                  <a:pt x="1051" y="1051"/>
                </a:cubicBezTo>
                <a:cubicBezTo>
                  <a:pt x="1042" y="1059"/>
                  <a:pt x="1032" y="1065"/>
                  <a:pt x="1020" y="1065"/>
                </a:cubicBezTo>
                <a:lnTo>
                  <a:pt x="710" y="1065"/>
                </a:lnTo>
                <a:cubicBezTo>
                  <a:pt x="690" y="1065"/>
                  <a:pt x="676" y="1055"/>
                  <a:pt x="669" y="1037"/>
                </a:cubicBezTo>
                <a:cubicBezTo>
                  <a:pt x="661" y="1019"/>
                  <a:pt x="664" y="1003"/>
                  <a:pt x="678" y="989"/>
                </a:cubicBezTo>
                <a:lnTo>
                  <a:pt x="778" y="889"/>
                </a:lnTo>
                <a:lnTo>
                  <a:pt x="532" y="643"/>
                </a:lnTo>
                <a:lnTo>
                  <a:pt x="286" y="889"/>
                </a:lnTo>
                <a:lnTo>
                  <a:pt x="386" y="989"/>
                </a:lnTo>
                <a:cubicBezTo>
                  <a:pt x="400" y="1003"/>
                  <a:pt x="403" y="1019"/>
                  <a:pt x="396" y="1037"/>
                </a:cubicBezTo>
                <a:cubicBezTo>
                  <a:pt x="388" y="1055"/>
                  <a:pt x="374" y="1065"/>
                  <a:pt x="355" y="1065"/>
                </a:cubicBezTo>
                <a:lnTo>
                  <a:pt x="44" y="1065"/>
                </a:lnTo>
                <a:cubicBezTo>
                  <a:pt x="32" y="1065"/>
                  <a:pt x="22" y="1059"/>
                  <a:pt x="13" y="1051"/>
                </a:cubicBezTo>
                <a:cubicBezTo>
                  <a:pt x="4" y="1042"/>
                  <a:pt x="0" y="1032"/>
                  <a:pt x="0" y="1020"/>
                </a:cubicBezTo>
                <a:lnTo>
                  <a:pt x="0" y="710"/>
                </a:lnTo>
                <a:cubicBezTo>
                  <a:pt x="0" y="690"/>
                  <a:pt x="9" y="677"/>
                  <a:pt x="28" y="669"/>
                </a:cubicBezTo>
                <a:cubicBezTo>
                  <a:pt x="46" y="661"/>
                  <a:pt x="62" y="664"/>
                  <a:pt x="75" y="679"/>
                </a:cubicBezTo>
                <a:lnTo>
                  <a:pt x="175" y="778"/>
                </a:lnTo>
                <a:lnTo>
                  <a:pt x="421" y="532"/>
                </a:lnTo>
                <a:lnTo>
                  <a:pt x="175" y="286"/>
                </a:lnTo>
                <a:lnTo>
                  <a:pt x="75" y="386"/>
                </a:lnTo>
                <a:cubicBezTo>
                  <a:pt x="67" y="395"/>
                  <a:pt x="56" y="399"/>
                  <a:pt x="44" y="399"/>
                </a:cubicBezTo>
                <a:cubicBezTo>
                  <a:pt x="39" y="399"/>
                  <a:pt x="33" y="398"/>
                  <a:pt x="28" y="396"/>
                </a:cubicBezTo>
                <a:cubicBezTo>
                  <a:pt x="9" y="388"/>
                  <a:pt x="0" y="374"/>
                  <a:pt x="0" y="355"/>
                </a:cubicBezTo>
                <a:lnTo>
                  <a:pt x="0" y="45"/>
                </a:lnTo>
                <a:cubicBezTo>
                  <a:pt x="0" y="33"/>
                  <a:pt x="4" y="22"/>
                  <a:pt x="13" y="13"/>
                </a:cubicBezTo>
                <a:cubicBezTo>
                  <a:pt x="22" y="5"/>
                  <a:pt x="32" y="0"/>
                  <a:pt x="44" y="0"/>
                </a:cubicBezTo>
                <a:lnTo>
                  <a:pt x="355" y="0"/>
                </a:lnTo>
                <a:cubicBezTo>
                  <a:pt x="374" y="0"/>
                  <a:pt x="388" y="9"/>
                  <a:pt x="396" y="28"/>
                </a:cubicBezTo>
                <a:cubicBezTo>
                  <a:pt x="403" y="46"/>
                  <a:pt x="400" y="62"/>
                  <a:pt x="386" y="76"/>
                </a:cubicBezTo>
                <a:lnTo>
                  <a:pt x="286" y="175"/>
                </a:lnTo>
                <a:lnTo>
                  <a:pt x="532" y="421"/>
                </a:lnTo>
                <a:lnTo>
                  <a:pt x="778" y="175"/>
                </a:lnTo>
                <a:lnTo>
                  <a:pt x="678" y="76"/>
                </a:lnTo>
                <a:cubicBezTo>
                  <a:pt x="664" y="62"/>
                  <a:pt x="661" y="46"/>
                  <a:pt x="669" y="28"/>
                </a:cubicBezTo>
                <a:cubicBezTo>
                  <a:pt x="676" y="9"/>
                  <a:pt x="690" y="0"/>
                  <a:pt x="710" y="0"/>
                </a:cubicBezTo>
                <a:lnTo>
                  <a:pt x="1020" y="0"/>
                </a:lnTo>
                <a:cubicBezTo>
                  <a:pt x="1032" y="0"/>
                  <a:pt x="1042" y="5"/>
                  <a:pt x="1051" y="13"/>
                </a:cubicBezTo>
                <a:cubicBezTo>
                  <a:pt x="1060" y="22"/>
                  <a:pt x="1064" y="33"/>
                  <a:pt x="1064" y="45"/>
                </a:cubicBezTo>
                <a:lnTo>
                  <a:pt x="1064" y="355"/>
                </a:lnTo>
                <a:cubicBezTo>
                  <a:pt x="1064" y="374"/>
                  <a:pt x="1055" y="388"/>
                  <a:pt x="1037" y="396"/>
                </a:cubicBezTo>
                <a:cubicBezTo>
                  <a:pt x="1031" y="398"/>
                  <a:pt x="1025" y="399"/>
                  <a:pt x="1020" y="399"/>
                </a:cubicBezTo>
                <a:cubicBezTo>
                  <a:pt x="1008" y="399"/>
                  <a:pt x="998" y="395"/>
                  <a:pt x="989" y="386"/>
                </a:cubicBezTo>
                <a:lnTo>
                  <a:pt x="889" y="286"/>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9" name="Freeform 168">
            <a:extLst>
              <a:ext uri="{FF2B5EF4-FFF2-40B4-BE49-F238E27FC236}">
                <a16:creationId xmlns:a16="http://schemas.microsoft.com/office/drawing/2014/main" id="{A937C604-9244-CD16-2B1A-6F98444DF7F7}"/>
              </a:ext>
            </a:extLst>
          </p:cNvPr>
          <p:cNvSpPr>
            <a:spLocks noChangeArrowheads="1"/>
          </p:cNvSpPr>
          <p:nvPr/>
        </p:nvSpPr>
        <p:spPr bwMode="auto">
          <a:xfrm>
            <a:off x="4342606" y="5022850"/>
            <a:ext cx="479425" cy="447675"/>
          </a:xfrm>
          <a:custGeom>
            <a:avLst/>
            <a:gdLst>
              <a:gd name="T0" fmla="*/ 82064 w 1332"/>
              <a:gd name="T1" fmla="*/ 255711 h 1243"/>
              <a:gd name="T2" fmla="*/ 14037 w 1332"/>
              <a:gd name="T3" fmla="*/ 245627 h 1243"/>
              <a:gd name="T4" fmla="*/ 30954 w 1332"/>
              <a:gd name="T5" fmla="*/ 127856 h 1243"/>
              <a:gd name="T6" fmla="*/ 66227 w 1332"/>
              <a:gd name="T7" fmla="*/ 143703 h 1243"/>
              <a:gd name="T8" fmla="*/ 129214 w 1332"/>
              <a:gd name="T9" fmla="*/ 143342 h 1243"/>
              <a:gd name="T10" fmla="*/ 147931 w 1332"/>
              <a:gd name="T11" fmla="*/ 223657 h 1243"/>
              <a:gd name="T12" fmla="*/ 159808 w 1332"/>
              <a:gd name="T13" fmla="*/ 64108 h 1243"/>
              <a:gd name="T14" fmla="*/ 95741 w 1332"/>
              <a:gd name="T15" fmla="*/ 127856 h 1243"/>
              <a:gd name="T16" fmla="*/ 32034 w 1332"/>
              <a:gd name="T17" fmla="*/ 64108 h 1243"/>
              <a:gd name="T18" fmla="*/ 95741 w 1332"/>
              <a:gd name="T19" fmla="*/ 0 h 1243"/>
              <a:gd name="T20" fmla="*/ 414998 w 1332"/>
              <a:gd name="T21" fmla="*/ 382847 h 1243"/>
              <a:gd name="T22" fmla="*/ 348411 w 1332"/>
              <a:gd name="T23" fmla="*/ 447315 h 1243"/>
              <a:gd name="T24" fmla="*/ 82064 w 1332"/>
              <a:gd name="T25" fmla="*/ 430027 h 1243"/>
              <a:gd name="T26" fmla="*/ 64787 w 1332"/>
              <a:gd name="T27" fmla="*/ 356915 h 1243"/>
              <a:gd name="T28" fmla="*/ 74865 w 1332"/>
              <a:gd name="T29" fmla="*/ 302532 h 1243"/>
              <a:gd name="T30" fmla="*/ 101140 w 1332"/>
              <a:gd name="T31" fmla="*/ 258232 h 1243"/>
              <a:gd name="T32" fmla="*/ 150090 w 1332"/>
              <a:gd name="T33" fmla="*/ 239864 h 1243"/>
              <a:gd name="T34" fmla="*/ 179244 w 1332"/>
              <a:gd name="T35" fmla="*/ 257152 h 1243"/>
              <a:gd name="T36" fmla="*/ 239713 w 1332"/>
              <a:gd name="T37" fmla="*/ 274440 h 1243"/>
              <a:gd name="T38" fmla="*/ 299821 w 1332"/>
              <a:gd name="T39" fmla="*/ 257152 h 1243"/>
              <a:gd name="T40" fmla="*/ 328975 w 1332"/>
              <a:gd name="T41" fmla="*/ 239864 h 1243"/>
              <a:gd name="T42" fmla="*/ 377925 w 1332"/>
              <a:gd name="T43" fmla="*/ 258232 h 1243"/>
              <a:gd name="T44" fmla="*/ 404200 w 1332"/>
              <a:gd name="T45" fmla="*/ 302532 h 1243"/>
              <a:gd name="T46" fmla="*/ 414278 w 1332"/>
              <a:gd name="T47" fmla="*/ 356915 h 1243"/>
              <a:gd name="T48" fmla="*/ 307379 w 1332"/>
              <a:gd name="T49" fmla="*/ 92200 h 1243"/>
              <a:gd name="T50" fmla="*/ 307379 w 1332"/>
              <a:gd name="T51" fmla="*/ 227619 h 1243"/>
              <a:gd name="T52" fmla="*/ 171686 w 1332"/>
              <a:gd name="T53" fmla="*/ 227619 h 1243"/>
              <a:gd name="T54" fmla="*/ 171686 w 1332"/>
              <a:gd name="T55" fmla="*/ 92200 h 1243"/>
              <a:gd name="T56" fmla="*/ 307379 w 1332"/>
              <a:gd name="T57" fmla="*/ 92200 h 1243"/>
              <a:gd name="T58" fmla="*/ 447031 w 1332"/>
              <a:gd name="T59" fmla="*/ 64108 h 1243"/>
              <a:gd name="T60" fmla="*/ 383324 w 1332"/>
              <a:gd name="T61" fmla="*/ 127856 h 1243"/>
              <a:gd name="T62" fmla="*/ 319257 w 1332"/>
              <a:gd name="T63" fmla="*/ 64108 h 1243"/>
              <a:gd name="T64" fmla="*/ 383324 w 1332"/>
              <a:gd name="T65" fmla="*/ 0 h 1243"/>
              <a:gd name="T66" fmla="*/ 479065 w 1332"/>
              <a:gd name="T67" fmla="*/ 216094 h 1243"/>
              <a:gd name="T68" fmla="*/ 430475 w 1332"/>
              <a:gd name="T69" fmla="*/ 255711 h 1243"/>
              <a:gd name="T70" fmla="*/ 331134 w 1332"/>
              <a:gd name="T71" fmla="*/ 223657 h 1243"/>
              <a:gd name="T72" fmla="*/ 349851 w 1332"/>
              <a:gd name="T73" fmla="*/ 143342 h 1243"/>
              <a:gd name="T74" fmla="*/ 412838 w 1332"/>
              <a:gd name="T75" fmla="*/ 143703 h 1243"/>
              <a:gd name="T76" fmla="*/ 448111 w 1332"/>
              <a:gd name="T77" fmla="*/ 127856 h 124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32" h="1243">
                <a:moveTo>
                  <a:pt x="411" y="621"/>
                </a:moveTo>
                <a:cubicBezTo>
                  <a:pt x="336" y="624"/>
                  <a:pt x="275" y="653"/>
                  <a:pt x="228" y="710"/>
                </a:cubicBezTo>
                <a:lnTo>
                  <a:pt x="135" y="710"/>
                </a:lnTo>
                <a:cubicBezTo>
                  <a:pt x="97" y="710"/>
                  <a:pt x="65" y="701"/>
                  <a:pt x="39" y="682"/>
                </a:cubicBezTo>
                <a:cubicBezTo>
                  <a:pt x="13" y="663"/>
                  <a:pt x="0" y="636"/>
                  <a:pt x="0" y="600"/>
                </a:cubicBezTo>
                <a:cubicBezTo>
                  <a:pt x="0" y="437"/>
                  <a:pt x="29" y="355"/>
                  <a:pt x="86" y="355"/>
                </a:cubicBezTo>
                <a:cubicBezTo>
                  <a:pt x="89" y="355"/>
                  <a:pt x="98" y="360"/>
                  <a:pt x="116" y="370"/>
                </a:cubicBezTo>
                <a:cubicBezTo>
                  <a:pt x="133" y="380"/>
                  <a:pt x="156" y="389"/>
                  <a:pt x="184" y="399"/>
                </a:cubicBezTo>
                <a:cubicBezTo>
                  <a:pt x="212" y="409"/>
                  <a:pt x="239" y="414"/>
                  <a:pt x="266" y="414"/>
                </a:cubicBezTo>
                <a:cubicBezTo>
                  <a:pt x="297" y="414"/>
                  <a:pt x="328" y="409"/>
                  <a:pt x="359" y="398"/>
                </a:cubicBezTo>
                <a:cubicBezTo>
                  <a:pt x="356" y="415"/>
                  <a:pt x="355" y="431"/>
                  <a:pt x="355" y="444"/>
                </a:cubicBezTo>
                <a:cubicBezTo>
                  <a:pt x="355" y="508"/>
                  <a:pt x="374" y="567"/>
                  <a:pt x="411" y="621"/>
                </a:cubicBezTo>
                <a:close/>
                <a:moveTo>
                  <a:pt x="392" y="52"/>
                </a:moveTo>
                <a:cubicBezTo>
                  <a:pt x="426" y="87"/>
                  <a:pt x="444" y="129"/>
                  <a:pt x="444" y="178"/>
                </a:cubicBezTo>
                <a:cubicBezTo>
                  <a:pt x="444" y="227"/>
                  <a:pt x="426" y="269"/>
                  <a:pt x="392" y="303"/>
                </a:cubicBezTo>
                <a:cubicBezTo>
                  <a:pt x="357" y="338"/>
                  <a:pt x="315" y="355"/>
                  <a:pt x="266" y="355"/>
                </a:cubicBezTo>
                <a:cubicBezTo>
                  <a:pt x="217" y="355"/>
                  <a:pt x="176" y="337"/>
                  <a:pt x="141" y="303"/>
                </a:cubicBezTo>
                <a:cubicBezTo>
                  <a:pt x="106" y="268"/>
                  <a:pt x="89" y="227"/>
                  <a:pt x="89" y="178"/>
                </a:cubicBezTo>
                <a:cubicBezTo>
                  <a:pt x="89" y="129"/>
                  <a:pt x="106" y="87"/>
                  <a:pt x="141" y="52"/>
                </a:cubicBezTo>
                <a:cubicBezTo>
                  <a:pt x="176" y="18"/>
                  <a:pt x="217" y="0"/>
                  <a:pt x="266" y="0"/>
                </a:cubicBezTo>
                <a:cubicBezTo>
                  <a:pt x="315" y="0"/>
                  <a:pt x="357" y="18"/>
                  <a:pt x="392" y="52"/>
                </a:cubicBezTo>
                <a:close/>
                <a:moveTo>
                  <a:pt x="1153" y="1063"/>
                </a:moveTo>
                <a:cubicBezTo>
                  <a:pt x="1153" y="1118"/>
                  <a:pt x="1136" y="1162"/>
                  <a:pt x="1103" y="1194"/>
                </a:cubicBezTo>
                <a:cubicBezTo>
                  <a:pt x="1069" y="1226"/>
                  <a:pt x="1024" y="1242"/>
                  <a:pt x="968" y="1242"/>
                </a:cubicBezTo>
                <a:lnTo>
                  <a:pt x="363" y="1242"/>
                </a:lnTo>
                <a:cubicBezTo>
                  <a:pt x="307" y="1242"/>
                  <a:pt x="261" y="1226"/>
                  <a:pt x="228" y="1194"/>
                </a:cubicBezTo>
                <a:cubicBezTo>
                  <a:pt x="194" y="1162"/>
                  <a:pt x="178" y="1118"/>
                  <a:pt x="178" y="1063"/>
                </a:cubicBezTo>
                <a:cubicBezTo>
                  <a:pt x="178" y="1038"/>
                  <a:pt x="178" y="1014"/>
                  <a:pt x="180" y="991"/>
                </a:cubicBezTo>
                <a:cubicBezTo>
                  <a:pt x="182" y="968"/>
                  <a:pt x="185" y="942"/>
                  <a:pt x="190" y="915"/>
                </a:cubicBezTo>
                <a:cubicBezTo>
                  <a:pt x="195" y="887"/>
                  <a:pt x="201" y="863"/>
                  <a:pt x="208" y="840"/>
                </a:cubicBezTo>
                <a:cubicBezTo>
                  <a:pt x="216" y="817"/>
                  <a:pt x="226" y="795"/>
                  <a:pt x="238" y="773"/>
                </a:cubicBezTo>
                <a:cubicBezTo>
                  <a:pt x="250" y="751"/>
                  <a:pt x="265" y="732"/>
                  <a:pt x="281" y="717"/>
                </a:cubicBezTo>
                <a:cubicBezTo>
                  <a:pt x="297" y="701"/>
                  <a:pt x="316" y="689"/>
                  <a:pt x="340" y="680"/>
                </a:cubicBezTo>
                <a:cubicBezTo>
                  <a:pt x="363" y="670"/>
                  <a:pt x="389" y="666"/>
                  <a:pt x="417" y="666"/>
                </a:cubicBezTo>
                <a:cubicBezTo>
                  <a:pt x="422" y="666"/>
                  <a:pt x="432" y="671"/>
                  <a:pt x="447" y="681"/>
                </a:cubicBezTo>
                <a:cubicBezTo>
                  <a:pt x="463" y="691"/>
                  <a:pt x="479" y="702"/>
                  <a:pt x="498" y="714"/>
                </a:cubicBezTo>
                <a:cubicBezTo>
                  <a:pt x="516" y="726"/>
                  <a:pt x="541" y="737"/>
                  <a:pt x="572" y="747"/>
                </a:cubicBezTo>
                <a:cubicBezTo>
                  <a:pt x="603" y="757"/>
                  <a:pt x="634" y="762"/>
                  <a:pt x="666" y="762"/>
                </a:cubicBezTo>
                <a:cubicBezTo>
                  <a:pt x="697" y="762"/>
                  <a:pt x="728" y="757"/>
                  <a:pt x="759" y="747"/>
                </a:cubicBezTo>
                <a:cubicBezTo>
                  <a:pt x="790" y="737"/>
                  <a:pt x="815" y="726"/>
                  <a:pt x="833" y="714"/>
                </a:cubicBezTo>
                <a:cubicBezTo>
                  <a:pt x="852" y="702"/>
                  <a:pt x="869" y="691"/>
                  <a:pt x="884" y="681"/>
                </a:cubicBezTo>
                <a:cubicBezTo>
                  <a:pt x="899" y="671"/>
                  <a:pt x="909" y="666"/>
                  <a:pt x="914" y="666"/>
                </a:cubicBezTo>
                <a:cubicBezTo>
                  <a:pt x="942" y="666"/>
                  <a:pt x="968" y="670"/>
                  <a:pt x="991" y="680"/>
                </a:cubicBezTo>
                <a:cubicBezTo>
                  <a:pt x="1014" y="689"/>
                  <a:pt x="1034" y="701"/>
                  <a:pt x="1050" y="717"/>
                </a:cubicBezTo>
                <a:cubicBezTo>
                  <a:pt x="1066" y="732"/>
                  <a:pt x="1081" y="751"/>
                  <a:pt x="1093" y="773"/>
                </a:cubicBezTo>
                <a:cubicBezTo>
                  <a:pt x="1106" y="795"/>
                  <a:pt x="1115" y="817"/>
                  <a:pt x="1123" y="840"/>
                </a:cubicBezTo>
                <a:cubicBezTo>
                  <a:pt x="1130" y="863"/>
                  <a:pt x="1136" y="888"/>
                  <a:pt x="1141" y="915"/>
                </a:cubicBezTo>
                <a:cubicBezTo>
                  <a:pt x="1146" y="943"/>
                  <a:pt x="1149" y="968"/>
                  <a:pt x="1151" y="991"/>
                </a:cubicBezTo>
                <a:cubicBezTo>
                  <a:pt x="1153" y="1014"/>
                  <a:pt x="1153" y="1038"/>
                  <a:pt x="1153" y="1063"/>
                </a:cubicBezTo>
                <a:close/>
                <a:moveTo>
                  <a:pt x="854" y="256"/>
                </a:moveTo>
                <a:cubicBezTo>
                  <a:pt x="906" y="308"/>
                  <a:pt x="932" y="371"/>
                  <a:pt x="932" y="444"/>
                </a:cubicBezTo>
                <a:cubicBezTo>
                  <a:pt x="932" y="517"/>
                  <a:pt x="906" y="580"/>
                  <a:pt x="854" y="632"/>
                </a:cubicBezTo>
                <a:cubicBezTo>
                  <a:pt x="802" y="684"/>
                  <a:pt x="739" y="710"/>
                  <a:pt x="666" y="710"/>
                </a:cubicBezTo>
                <a:cubicBezTo>
                  <a:pt x="592" y="710"/>
                  <a:pt x="529" y="684"/>
                  <a:pt x="477" y="632"/>
                </a:cubicBezTo>
                <a:cubicBezTo>
                  <a:pt x="425" y="580"/>
                  <a:pt x="399" y="517"/>
                  <a:pt x="399" y="444"/>
                </a:cubicBezTo>
                <a:cubicBezTo>
                  <a:pt x="399" y="371"/>
                  <a:pt x="425" y="308"/>
                  <a:pt x="477" y="256"/>
                </a:cubicBezTo>
                <a:cubicBezTo>
                  <a:pt x="529" y="204"/>
                  <a:pt x="592" y="178"/>
                  <a:pt x="666" y="178"/>
                </a:cubicBezTo>
                <a:cubicBezTo>
                  <a:pt x="739" y="178"/>
                  <a:pt x="802" y="204"/>
                  <a:pt x="854" y="256"/>
                </a:cubicBezTo>
                <a:close/>
                <a:moveTo>
                  <a:pt x="1190" y="52"/>
                </a:moveTo>
                <a:cubicBezTo>
                  <a:pt x="1225" y="87"/>
                  <a:pt x="1242" y="129"/>
                  <a:pt x="1242" y="178"/>
                </a:cubicBezTo>
                <a:cubicBezTo>
                  <a:pt x="1242" y="227"/>
                  <a:pt x="1225" y="269"/>
                  <a:pt x="1190" y="303"/>
                </a:cubicBezTo>
                <a:cubicBezTo>
                  <a:pt x="1155" y="338"/>
                  <a:pt x="1114" y="355"/>
                  <a:pt x="1065" y="355"/>
                </a:cubicBezTo>
                <a:cubicBezTo>
                  <a:pt x="1016" y="355"/>
                  <a:pt x="973" y="337"/>
                  <a:pt x="939" y="303"/>
                </a:cubicBezTo>
                <a:cubicBezTo>
                  <a:pt x="904" y="268"/>
                  <a:pt x="887" y="227"/>
                  <a:pt x="887" y="178"/>
                </a:cubicBezTo>
                <a:cubicBezTo>
                  <a:pt x="887" y="129"/>
                  <a:pt x="905" y="87"/>
                  <a:pt x="939" y="52"/>
                </a:cubicBezTo>
                <a:cubicBezTo>
                  <a:pt x="974" y="18"/>
                  <a:pt x="1016" y="0"/>
                  <a:pt x="1065" y="0"/>
                </a:cubicBezTo>
                <a:cubicBezTo>
                  <a:pt x="1114" y="0"/>
                  <a:pt x="1155" y="18"/>
                  <a:pt x="1190" y="52"/>
                </a:cubicBezTo>
                <a:close/>
                <a:moveTo>
                  <a:pt x="1331" y="600"/>
                </a:moveTo>
                <a:cubicBezTo>
                  <a:pt x="1331" y="636"/>
                  <a:pt x="1318" y="663"/>
                  <a:pt x="1292" y="682"/>
                </a:cubicBezTo>
                <a:cubicBezTo>
                  <a:pt x="1266" y="701"/>
                  <a:pt x="1234" y="710"/>
                  <a:pt x="1196" y="710"/>
                </a:cubicBezTo>
                <a:lnTo>
                  <a:pt x="1103" y="710"/>
                </a:lnTo>
                <a:cubicBezTo>
                  <a:pt x="1056" y="653"/>
                  <a:pt x="995" y="624"/>
                  <a:pt x="920" y="621"/>
                </a:cubicBezTo>
                <a:cubicBezTo>
                  <a:pt x="957" y="567"/>
                  <a:pt x="976" y="508"/>
                  <a:pt x="976" y="444"/>
                </a:cubicBezTo>
                <a:cubicBezTo>
                  <a:pt x="976" y="431"/>
                  <a:pt x="975" y="415"/>
                  <a:pt x="972" y="398"/>
                </a:cubicBezTo>
                <a:cubicBezTo>
                  <a:pt x="1003" y="409"/>
                  <a:pt x="1034" y="414"/>
                  <a:pt x="1065" y="414"/>
                </a:cubicBezTo>
                <a:cubicBezTo>
                  <a:pt x="1092" y="414"/>
                  <a:pt x="1119" y="409"/>
                  <a:pt x="1147" y="399"/>
                </a:cubicBezTo>
                <a:cubicBezTo>
                  <a:pt x="1175" y="389"/>
                  <a:pt x="1197" y="380"/>
                  <a:pt x="1215" y="370"/>
                </a:cubicBezTo>
                <a:cubicBezTo>
                  <a:pt x="1232" y="360"/>
                  <a:pt x="1242" y="355"/>
                  <a:pt x="1245" y="355"/>
                </a:cubicBezTo>
                <a:cubicBezTo>
                  <a:pt x="1302" y="355"/>
                  <a:pt x="1331" y="437"/>
                  <a:pt x="1331" y="6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70" name="Freeform 169">
            <a:extLst>
              <a:ext uri="{FF2B5EF4-FFF2-40B4-BE49-F238E27FC236}">
                <a16:creationId xmlns:a16="http://schemas.microsoft.com/office/drawing/2014/main" id="{F7DD4934-376A-2475-0CDF-43A199699B8B}"/>
              </a:ext>
            </a:extLst>
          </p:cNvPr>
          <p:cNvSpPr>
            <a:spLocks noChangeArrowheads="1"/>
          </p:cNvSpPr>
          <p:nvPr/>
        </p:nvSpPr>
        <p:spPr bwMode="auto">
          <a:xfrm>
            <a:off x="5106194" y="5027612"/>
            <a:ext cx="407987" cy="406400"/>
          </a:xfrm>
          <a:custGeom>
            <a:avLst/>
            <a:gdLst>
              <a:gd name="T0" fmla="*/ 386362 w 1132"/>
              <a:gd name="T1" fmla="*/ 349267 h 1131"/>
              <a:gd name="T2" fmla="*/ 298782 w 1132"/>
              <a:gd name="T3" fmla="*/ 406041 h 1131"/>
              <a:gd name="T4" fmla="*/ 196425 w 1132"/>
              <a:gd name="T5" fmla="*/ 333456 h 1131"/>
              <a:gd name="T6" fmla="*/ 197866 w 1132"/>
              <a:gd name="T7" fmla="*/ 231048 h 1131"/>
              <a:gd name="T8" fmla="*/ 123982 w 1132"/>
              <a:gd name="T9" fmla="*/ 231048 h 1131"/>
              <a:gd name="T10" fmla="*/ 20904 w 1132"/>
              <a:gd name="T11" fmla="*/ 158104 h 1131"/>
              <a:gd name="T12" fmla="*/ 21264 w 1132"/>
              <a:gd name="T13" fmla="*/ 56774 h 1131"/>
              <a:gd name="T14" fmla="*/ 108484 w 1132"/>
              <a:gd name="T15" fmla="*/ 0 h 1131"/>
              <a:gd name="T16" fmla="*/ 210841 w 1132"/>
              <a:gd name="T17" fmla="*/ 72584 h 1131"/>
              <a:gd name="T18" fmla="*/ 209760 w 1132"/>
              <a:gd name="T19" fmla="*/ 174993 h 1131"/>
              <a:gd name="T20" fmla="*/ 283645 w 1132"/>
              <a:gd name="T21" fmla="*/ 174993 h 1131"/>
              <a:gd name="T22" fmla="*/ 386723 w 1132"/>
              <a:gd name="T23" fmla="*/ 247936 h 1131"/>
              <a:gd name="T24" fmla="*/ 184171 w 1132"/>
              <a:gd name="T25" fmla="*/ 123250 h 1131"/>
              <a:gd name="T26" fmla="*/ 125424 w 1132"/>
              <a:gd name="T27" fmla="*/ 54618 h 1131"/>
              <a:gd name="T28" fmla="*/ 91545 w 1132"/>
              <a:gd name="T29" fmla="*/ 54259 h 1131"/>
              <a:gd name="T30" fmla="*/ 47935 w 1132"/>
              <a:gd name="T31" fmla="*/ 107439 h 1131"/>
              <a:gd name="T32" fmla="*/ 106682 w 1132"/>
              <a:gd name="T33" fmla="*/ 176071 h 1131"/>
              <a:gd name="T34" fmla="*/ 141642 w 1132"/>
              <a:gd name="T35" fmla="*/ 174993 h 1131"/>
              <a:gd name="T36" fmla="*/ 131551 w 1132"/>
              <a:gd name="T37" fmla="*/ 165291 h 1131"/>
              <a:gd name="T38" fmla="*/ 124703 w 1132"/>
              <a:gd name="T39" fmla="*/ 154152 h 1131"/>
              <a:gd name="T40" fmla="*/ 130830 w 1132"/>
              <a:gd name="T41" fmla="*/ 130436 h 1131"/>
              <a:gd name="T42" fmla="*/ 154617 w 1132"/>
              <a:gd name="T43" fmla="*/ 124327 h 1131"/>
              <a:gd name="T44" fmla="*/ 165790 w 1132"/>
              <a:gd name="T45" fmla="*/ 131155 h 1131"/>
              <a:gd name="T46" fmla="*/ 175881 w 1132"/>
              <a:gd name="T47" fmla="*/ 141216 h 1131"/>
              <a:gd name="T48" fmla="*/ 359692 w 1132"/>
              <a:gd name="T49" fmla="*/ 298602 h 1131"/>
              <a:gd name="T50" fmla="*/ 300584 w 1132"/>
              <a:gd name="T51" fmla="*/ 229970 h 1131"/>
              <a:gd name="T52" fmla="*/ 265624 w 1132"/>
              <a:gd name="T53" fmla="*/ 231048 h 1131"/>
              <a:gd name="T54" fmla="*/ 275716 w 1132"/>
              <a:gd name="T55" fmla="*/ 240750 h 1131"/>
              <a:gd name="T56" fmla="*/ 282924 w 1132"/>
              <a:gd name="T57" fmla="*/ 251889 h 1131"/>
              <a:gd name="T58" fmla="*/ 276797 w 1132"/>
              <a:gd name="T59" fmla="*/ 275605 h 1131"/>
              <a:gd name="T60" fmla="*/ 252649 w 1132"/>
              <a:gd name="T61" fmla="*/ 281713 h 1131"/>
              <a:gd name="T62" fmla="*/ 241837 w 1132"/>
              <a:gd name="T63" fmla="*/ 274886 h 1131"/>
              <a:gd name="T64" fmla="*/ 231745 w 1132"/>
              <a:gd name="T65" fmla="*/ 264825 h 1131"/>
              <a:gd name="T66" fmla="*/ 230304 w 1132"/>
              <a:gd name="T67" fmla="*/ 300039 h 1131"/>
              <a:gd name="T68" fmla="*/ 298782 w 1132"/>
              <a:gd name="T69" fmla="*/ 358250 h 1131"/>
              <a:gd name="T70" fmla="*/ 352483 w 1132"/>
              <a:gd name="T71" fmla="*/ 315131 h 11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32" h="1131">
                <a:moveTo>
                  <a:pt x="1131" y="831"/>
                </a:moveTo>
                <a:cubicBezTo>
                  <a:pt x="1131" y="887"/>
                  <a:pt x="1111" y="933"/>
                  <a:pt x="1072" y="972"/>
                </a:cubicBezTo>
                <a:lnTo>
                  <a:pt x="970" y="1073"/>
                </a:lnTo>
                <a:cubicBezTo>
                  <a:pt x="932" y="1111"/>
                  <a:pt x="885" y="1130"/>
                  <a:pt x="829" y="1130"/>
                </a:cubicBezTo>
                <a:cubicBezTo>
                  <a:pt x="773" y="1130"/>
                  <a:pt x="726" y="1111"/>
                  <a:pt x="688" y="1072"/>
                </a:cubicBezTo>
                <a:lnTo>
                  <a:pt x="545" y="928"/>
                </a:lnTo>
                <a:cubicBezTo>
                  <a:pt x="507" y="890"/>
                  <a:pt x="488" y="843"/>
                  <a:pt x="488" y="787"/>
                </a:cubicBezTo>
                <a:cubicBezTo>
                  <a:pt x="488" y="731"/>
                  <a:pt x="508" y="682"/>
                  <a:pt x="549" y="643"/>
                </a:cubicBezTo>
                <a:lnTo>
                  <a:pt x="488" y="582"/>
                </a:lnTo>
                <a:cubicBezTo>
                  <a:pt x="448" y="622"/>
                  <a:pt x="400" y="643"/>
                  <a:pt x="344" y="643"/>
                </a:cubicBezTo>
                <a:cubicBezTo>
                  <a:pt x="288" y="643"/>
                  <a:pt x="241" y="623"/>
                  <a:pt x="202" y="584"/>
                </a:cubicBezTo>
                <a:lnTo>
                  <a:pt x="58" y="440"/>
                </a:lnTo>
                <a:cubicBezTo>
                  <a:pt x="19" y="401"/>
                  <a:pt x="0" y="354"/>
                  <a:pt x="0" y="299"/>
                </a:cubicBezTo>
                <a:cubicBezTo>
                  <a:pt x="0" y="243"/>
                  <a:pt x="20" y="197"/>
                  <a:pt x="59" y="158"/>
                </a:cubicBezTo>
                <a:lnTo>
                  <a:pt x="161" y="57"/>
                </a:lnTo>
                <a:cubicBezTo>
                  <a:pt x="199" y="19"/>
                  <a:pt x="246" y="0"/>
                  <a:pt x="301" y="0"/>
                </a:cubicBezTo>
                <a:cubicBezTo>
                  <a:pt x="357" y="0"/>
                  <a:pt x="404" y="19"/>
                  <a:pt x="443" y="58"/>
                </a:cubicBezTo>
                <a:lnTo>
                  <a:pt x="585" y="202"/>
                </a:lnTo>
                <a:cubicBezTo>
                  <a:pt x="624" y="240"/>
                  <a:pt x="643" y="287"/>
                  <a:pt x="643" y="343"/>
                </a:cubicBezTo>
                <a:cubicBezTo>
                  <a:pt x="643" y="399"/>
                  <a:pt x="623" y="448"/>
                  <a:pt x="582" y="487"/>
                </a:cubicBezTo>
                <a:lnTo>
                  <a:pt x="643" y="548"/>
                </a:lnTo>
                <a:cubicBezTo>
                  <a:pt x="683" y="508"/>
                  <a:pt x="731" y="487"/>
                  <a:pt x="787" y="487"/>
                </a:cubicBezTo>
                <a:cubicBezTo>
                  <a:pt x="843" y="487"/>
                  <a:pt x="890" y="507"/>
                  <a:pt x="928" y="546"/>
                </a:cubicBezTo>
                <a:lnTo>
                  <a:pt x="1073" y="690"/>
                </a:lnTo>
                <a:cubicBezTo>
                  <a:pt x="1111" y="729"/>
                  <a:pt x="1131" y="776"/>
                  <a:pt x="1131" y="831"/>
                </a:cubicBezTo>
                <a:close/>
                <a:moveTo>
                  <a:pt x="511" y="343"/>
                </a:moveTo>
                <a:cubicBezTo>
                  <a:pt x="511" y="324"/>
                  <a:pt x="504" y="308"/>
                  <a:pt x="491" y="295"/>
                </a:cubicBezTo>
                <a:lnTo>
                  <a:pt x="348" y="152"/>
                </a:lnTo>
                <a:cubicBezTo>
                  <a:pt x="336" y="139"/>
                  <a:pt x="320" y="133"/>
                  <a:pt x="301" y="133"/>
                </a:cubicBezTo>
                <a:cubicBezTo>
                  <a:pt x="283" y="133"/>
                  <a:pt x="268" y="139"/>
                  <a:pt x="254" y="151"/>
                </a:cubicBezTo>
                <a:lnTo>
                  <a:pt x="152" y="252"/>
                </a:lnTo>
                <a:cubicBezTo>
                  <a:pt x="139" y="265"/>
                  <a:pt x="133" y="281"/>
                  <a:pt x="133" y="299"/>
                </a:cubicBezTo>
                <a:cubicBezTo>
                  <a:pt x="133" y="317"/>
                  <a:pt x="139" y="333"/>
                  <a:pt x="152" y="346"/>
                </a:cubicBezTo>
                <a:lnTo>
                  <a:pt x="296" y="490"/>
                </a:lnTo>
                <a:cubicBezTo>
                  <a:pt x="309" y="503"/>
                  <a:pt x="325" y="509"/>
                  <a:pt x="344" y="509"/>
                </a:cubicBezTo>
                <a:cubicBezTo>
                  <a:pt x="363" y="509"/>
                  <a:pt x="380" y="502"/>
                  <a:pt x="393" y="487"/>
                </a:cubicBezTo>
                <a:cubicBezTo>
                  <a:pt x="392" y="486"/>
                  <a:pt x="387" y="482"/>
                  <a:pt x="380" y="475"/>
                </a:cubicBezTo>
                <a:cubicBezTo>
                  <a:pt x="372" y="467"/>
                  <a:pt x="368" y="462"/>
                  <a:pt x="365" y="460"/>
                </a:cubicBezTo>
                <a:cubicBezTo>
                  <a:pt x="363" y="457"/>
                  <a:pt x="359" y="453"/>
                  <a:pt x="355" y="447"/>
                </a:cubicBezTo>
                <a:cubicBezTo>
                  <a:pt x="351" y="441"/>
                  <a:pt x="348" y="435"/>
                  <a:pt x="346" y="429"/>
                </a:cubicBezTo>
                <a:cubicBezTo>
                  <a:pt x="344" y="423"/>
                  <a:pt x="344" y="417"/>
                  <a:pt x="344" y="410"/>
                </a:cubicBezTo>
                <a:cubicBezTo>
                  <a:pt x="344" y="391"/>
                  <a:pt x="350" y="376"/>
                  <a:pt x="363" y="363"/>
                </a:cubicBezTo>
                <a:cubicBezTo>
                  <a:pt x="376" y="350"/>
                  <a:pt x="392" y="343"/>
                  <a:pt x="410" y="343"/>
                </a:cubicBezTo>
                <a:cubicBezTo>
                  <a:pt x="417" y="343"/>
                  <a:pt x="423" y="344"/>
                  <a:pt x="429" y="346"/>
                </a:cubicBezTo>
                <a:cubicBezTo>
                  <a:pt x="435" y="347"/>
                  <a:pt x="441" y="350"/>
                  <a:pt x="447" y="355"/>
                </a:cubicBezTo>
                <a:cubicBezTo>
                  <a:pt x="453" y="359"/>
                  <a:pt x="457" y="363"/>
                  <a:pt x="460" y="365"/>
                </a:cubicBezTo>
                <a:cubicBezTo>
                  <a:pt x="463" y="368"/>
                  <a:pt x="468" y="373"/>
                  <a:pt x="475" y="380"/>
                </a:cubicBezTo>
                <a:cubicBezTo>
                  <a:pt x="482" y="387"/>
                  <a:pt x="486" y="392"/>
                  <a:pt x="488" y="393"/>
                </a:cubicBezTo>
                <a:cubicBezTo>
                  <a:pt x="503" y="379"/>
                  <a:pt x="511" y="362"/>
                  <a:pt x="511" y="343"/>
                </a:cubicBezTo>
                <a:close/>
                <a:moveTo>
                  <a:pt x="998" y="831"/>
                </a:moveTo>
                <a:cubicBezTo>
                  <a:pt x="998" y="813"/>
                  <a:pt x="991" y="797"/>
                  <a:pt x="978" y="784"/>
                </a:cubicBezTo>
                <a:lnTo>
                  <a:pt x="834" y="640"/>
                </a:lnTo>
                <a:cubicBezTo>
                  <a:pt x="821" y="627"/>
                  <a:pt x="806" y="620"/>
                  <a:pt x="787" y="620"/>
                </a:cubicBezTo>
                <a:cubicBezTo>
                  <a:pt x="768" y="620"/>
                  <a:pt x="751" y="628"/>
                  <a:pt x="737" y="643"/>
                </a:cubicBezTo>
                <a:cubicBezTo>
                  <a:pt x="739" y="644"/>
                  <a:pt x="743" y="648"/>
                  <a:pt x="750" y="655"/>
                </a:cubicBezTo>
                <a:cubicBezTo>
                  <a:pt x="758" y="663"/>
                  <a:pt x="763" y="668"/>
                  <a:pt x="765" y="670"/>
                </a:cubicBezTo>
                <a:cubicBezTo>
                  <a:pt x="768" y="673"/>
                  <a:pt x="771" y="677"/>
                  <a:pt x="776" y="684"/>
                </a:cubicBezTo>
                <a:cubicBezTo>
                  <a:pt x="780" y="690"/>
                  <a:pt x="783" y="695"/>
                  <a:pt x="785" y="701"/>
                </a:cubicBezTo>
                <a:cubicBezTo>
                  <a:pt x="786" y="707"/>
                  <a:pt x="787" y="713"/>
                  <a:pt x="787" y="720"/>
                </a:cubicBezTo>
                <a:cubicBezTo>
                  <a:pt x="787" y="739"/>
                  <a:pt x="781" y="754"/>
                  <a:pt x="768" y="767"/>
                </a:cubicBezTo>
                <a:cubicBezTo>
                  <a:pt x="755" y="780"/>
                  <a:pt x="739" y="787"/>
                  <a:pt x="721" y="787"/>
                </a:cubicBezTo>
                <a:cubicBezTo>
                  <a:pt x="714" y="787"/>
                  <a:pt x="707" y="786"/>
                  <a:pt x="701" y="784"/>
                </a:cubicBezTo>
                <a:cubicBezTo>
                  <a:pt x="696" y="783"/>
                  <a:pt x="690" y="780"/>
                  <a:pt x="684" y="775"/>
                </a:cubicBezTo>
                <a:cubicBezTo>
                  <a:pt x="678" y="771"/>
                  <a:pt x="673" y="767"/>
                  <a:pt x="671" y="765"/>
                </a:cubicBezTo>
                <a:cubicBezTo>
                  <a:pt x="668" y="762"/>
                  <a:pt x="663" y="757"/>
                  <a:pt x="656" y="750"/>
                </a:cubicBezTo>
                <a:cubicBezTo>
                  <a:pt x="649" y="743"/>
                  <a:pt x="644" y="738"/>
                  <a:pt x="643" y="737"/>
                </a:cubicBezTo>
                <a:cubicBezTo>
                  <a:pt x="628" y="751"/>
                  <a:pt x="620" y="768"/>
                  <a:pt x="620" y="787"/>
                </a:cubicBezTo>
                <a:cubicBezTo>
                  <a:pt x="620" y="806"/>
                  <a:pt x="626" y="822"/>
                  <a:pt x="639" y="835"/>
                </a:cubicBezTo>
                <a:lnTo>
                  <a:pt x="782" y="978"/>
                </a:lnTo>
                <a:cubicBezTo>
                  <a:pt x="795" y="990"/>
                  <a:pt x="810" y="997"/>
                  <a:pt x="829" y="997"/>
                </a:cubicBezTo>
                <a:cubicBezTo>
                  <a:pt x="848" y="997"/>
                  <a:pt x="863" y="991"/>
                  <a:pt x="876" y="979"/>
                </a:cubicBezTo>
                <a:lnTo>
                  <a:pt x="978" y="877"/>
                </a:lnTo>
                <a:cubicBezTo>
                  <a:pt x="991" y="865"/>
                  <a:pt x="998" y="849"/>
                  <a:pt x="998" y="83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71" name="Freeform 170">
            <a:extLst>
              <a:ext uri="{FF2B5EF4-FFF2-40B4-BE49-F238E27FC236}">
                <a16:creationId xmlns:a16="http://schemas.microsoft.com/office/drawing/2014/main" id="{2D645752-3FA8-EFC9-5496-DB286FA98DB2}"/>
              </a:ext>
            </a:extLst>
          </p:cNvPr>
          <p:cNvSpPr>
            <a:spLocks noChangeArrowheads="1"/>
          </p:cNvSpPr>
          <p:nvPr/>
        </p:nvSpPr>
        <p:spPr bwMode="auto">
          <a:xfrm>
            <a:off x="5798344" y="5054600"/>
            <a:ext cx="479425" cy="352425"/>
          </a:xfrm>
          <a:custGeom>
            <a:avLst/>
            <a:gdLst>
              <a:gd name="T0" fmla="*/ 479065 w 1332"/>
              <a:gd name="T1" fmla="*/ 256112 h 977"/>
              <a:gd name="T2" fmla="*/ 450991 w 1332"/>
              <a:gd name="T3" fmla="*/ 323928 h 977"/>
              <a:gd name="T4" fmla="*/ 383324 w 1332"/>
              <a:gd name="T5" fmla="*/ 352064 h 977"/>
              <a:gd name="T6" fmla="*/ 111938 w 1332"/>
              <a:gd name="T7" fmla="*/ 352064 h 977"/>
              <a:gd name="T8" fmla="*/ 32754 w 1332"/>
              <a:gd name="T9" fmla="*/ 319239 h 977"/>
              <a:gd name="T10" fmla="*/ 0 w 1332"/>
              <a:gd name="T11" fmla="*/ 239880 h 977"/>
              <a:gd name="T12" fmla="*/ 17637 w 1332"/>
              <a:gd name="T13" fmla="*/ 179639 h 977"/>
              <a:gd name="T14" fmla="*/ 64427 w 1332"/>
              <a:gd name="T15" fmla="*/ 138878 h 977"/>
              <a:gd name="T16" fmla="*/ 64067 w 1332"/>
              <a:gd name="T17" fmla="*/ 128056 h 977"/>
              <a:gd name="T18" fmla="*/ 101500 w 1332"/>
              <a:gd name="T19" fmla="*/ 37515 h 977"/>
              <a:gd name="T20" fmla="*/ 191482 w 1332"/>
              <a:gd name="T21" fmla="*/ 0 h 977"/>
              <a:gd name="T22" fmla="*/ 263108 w 1332"/>
              <a:gd name="T23" fmla="*/ 22004 h 977"/>
              <a:gd name="T24" fmla="*/ 309899 w 1332"/>
              <a:gd name="T25" fmla="*/ 79719 h 977"/>
              <a:gd name="T26" fmla="*/ 351290 w 1332"/>
              <a:gd name="T27" fmla="*/ 64208 h 977"/>
              <a:gd name="T28" fmla="*/ 396281 w 1332"/>
              <a:gd name="T29" fmla="*/ 82966 h 977"/>
              <a:gd name="T30" fmla="*/ 414998 w 1332"/>
              <a:gd name="T31" fmla="*/ 128056 h 977"/>
              <a:gd name="T32" fmla="*/ 404920 w 1332"/>
              <a:gd name="T33" fmla="*/ 162685 h 977"/>
              <a:gd name="T34" fmla="*/ 457829 w 1332"/>
              <a:gd name="T35" fmla="*/ 196233 h 977"/>
              <a:gd name="T36" fmla="*/ 479065 w 1332"/>
              <a:gd name="T37" fmla="*/ 256112 h 97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32" h="977">
                <a:moveTo>
                  <a:pt x="1331" y="710"/>
                </a:moveTo>
                <a:cubicBezTo>
                  <a:pt x="1331" y="783"/>
                  <a:pt x="1305" y="846"/>
                  <a:pt x="1253" y="898"/>
                </a:cubicBezTo>
                <a:cubicBezTo>
                  <a:pt x="1201" y="950"/>
                  <a:pt x="1138" y="976"/>
                  <a:pt x="1065" y="976"/>
                </a:cubicBezTo>
                <a:lnTo>
                  <a:pt x="311" y="976"/>
                </a:lnTo>
                <a:cubicBezTo>
                  <a:pt x="225" y="976"/>
                  <a:pt x="152" y="945"/>
                  <a:pt x="91" y="885"/>
                </a:cubicBezTo>
                <a:cubicBezTo>
                  <a:pt x="31" y="824"/>
                  <a:pt x="0" y="751"/>
                  <a:pt x="0" y="665"/>
                </a:cubicBezTo>
                <a:cubicBezTo>
                  <a:pt x="0" y="604"/>
                  <a:pt x="16" y="549"/>
                  <a:pt x="49" y="498"/>
                </a:cubicBezTo>
                <a:cubicBezTo>
                  <a:pt x="81" y="447"/>
                  <a:pt x="125" y="410"/>
                  <a:pt x="179" y="385"/>
                </a:cubicBezTo>
                <a:cubicBezTo>
                  <a:pt x="178" y="372"/>
                  <a:pt x="178" y="362"/>
                  <a:pt x="178" y="355"/>
                </a:cubicBezTo>
                <a:cubicBezTo>
                  <a:pt x="178" y="257"/>
                  <a:pt x="212" y="173"/>
                  <a:pt x="282" y="104"/>
                </a:cubicBezTo>
                <a:cubicBezTo>
                  <a:pt x="351" y="35"/>
                  <a:pt x="434" y="0"/>
                  <a:pt x="532" y="0"/>
                </a:cubicBezTo>
                <a:cubicBezTo>
                  <a:pt x="605" y="0"/>
                  <a:pt x="672" y="20"/>
                  <a:pt x="731" y="61"/>
                </a:cubicBezTo>
                <a:cubicBezTo>
                  <a:pt x="790" y="102"/>
                  <a:pt x="834" y="155"/>
                  <a:pt x="861" y="221"/>
                </a:cubicBezTo>
                <a:cubicBezTo>
                  <a:pt x="893" y="192"/>
                  <a:pt x="931" y="178"/>
                  <a:pt x="976" y="178"/>
                </a:cubicBezTo>
                <a:cubicBezTo>
                  <a:pt x="1025" y="178"/>
                  <a:pt x="1066" y="195"/>
                  <a:pt x="1101" y="230"/>
                </a:cubicBezTo>
                <a:cubicBezTo>
                  <a:pt x="1135" y="264"/>
                  <a:pt x="1153" y="306"/>
                  <a:pt x="1153" y="355"/>
                </a:cubicBezTo>
                <a:cubicBezTo>
                  <a:pt x="1153" y="390"/>
                  <a:pt x="1144" y="421"/>
                  <a:pt x="1125" y="451"/>
                </a:cubicBezTo>
                <a:cubicBezTo>
                  <a:pt x="1184" y="464"/>
                  <a:pt x="1233" y="495"/>
                  <a:pt x="1272" y="544"/>
                </a:cubicBezTo>
                <a:cubicBezTo>
                  <a:pt x="1310" y="592"/>
                  <a:pt x="1331" y="647"/>
                  <a:pt x="1331" y="71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72" name="Freeform 171">
            <a:extLst>
              <a:ext uri="{FF2B5EF4-FFF2-40B4-BE49-F238E27FC236}">
                <a16:creationId xmlns:a16="http://schemas.microsoft.com/office/drawing/2014/main" id="{BA27FAD5-66A2-BECE-0EAB-56BA50399E20}"/>
              </a:ext>
            </a:extLst>
          </p:cNvPr>
          <p:cNvSpPr>
            <a:spLocks noChangeArrowheads="1"/>
          </p:cNvSpPr>
          <p:nvPr/>
        </p:nvSpPr>
        <p:spPr bwMode="auto">
          <a:xfrm>
            <a:off x="6582569" y="5054600"/>
            <a:ext cx="369887" cy="384175"/>
          </a:xfrm>
          <a:custGeom>
            <a:avLst/>
            <a:gdLst>
              <a:gd name="T0" fmla="*/ 358351 w 1026"/>
              <a:gd name="T1" fmla="*/ 329756 h 1066"/>
              <a:gd name="T2" fmla="*/ 363758 w 1026"/>
              <a:gd name="T3" fmla="*/ 367957 h 1066"/>
              <a:gd name="T4" fmla="*/ 328428 w 1026"/>
              <a:gd name="T5" fmla="*/ 383815 h 1066"/>
              <a:gd name="T6" fmla="*/ 40738 w 1026"/>
              <a:gd name="T7" fmla="*/ 383815 h 1066"/>
              <a:gd name="T8" fmla="*/ 5768 w 1026"/>
              <a:gd name="T9" fmla="*/ 367957 h 1066"/>
              <a:gd name="T10" fmla="*/ 11176 w 1026"/>
              <a:gd name="T11" fmla="*/ 329756 h 1066"/>
              <a:gd name="T12" fmla="*/ 136635 w 1026"/>
              <a:gd name="T13" fmla="*/ 131542 h 1066"/>
              <a:gd name="T14" fmla="*/ 136635 w 1026"/>
              <a:gd name="T15" fmla="*/ 32075 h 1066"/>
              <a:gd name="T16" fmla="*/ 120772 w 1026"/>
              <a:gd name="T17" fmla="*/ 32075 h 1066"/>
              <a:gd name="T18" fmla="*/ 109596 w 1026"/>
              <a:gd name="T19" fmla="*/ 27390 h 1066"/>
              <a:gd name="T20" fmla="*/ 104549 w 1026"/>
              <a:gd name="T21" fmla="*/ 16218 h 1066"/>
              <a:gd name="T22" fmla="*/ 109596 w 1026"/>
              <a:gd name="T23" fmla="*/ 4685 h 1066"/>
              <a:gd name="T24" fmla="*/ 120772 w 1026"/>
              <a:gd name="T25" fmla="*/ 0 h 1066"/>
              <a:gd name="T26" fmla="*/ 248754 w 1026"/>
              <a:gd name="T27" fmla="*/ 0 h 1066"/>
              <a:gd name="T28" fmla="*/ 259930 w 1026"/>
              <a:gd name="T29" fmla="*/ 4685 h 1066"/>
              <a:gd name="T30" fmla="*/ 264617 w 1026"/>
              <a:gd name="T31" fmla="*/ 16218 h 1066"/>
              <a:gd name="T32" fmla="*/ 259930 w 1026"/>
              <a:gd name="T33" fmla="*/ 27390 h 1066"/>
              <a:gd name="T34" fmla="*/ 248754 w 1026"/>
              <a:gd name="T35" fmla="*/ 32075 h 1066"/>
              <a:gd name="T36" fmla="*/ 232531 w 1026"/>
              <a:gd name="T37" fmla="*/ 32075 h 1066"/>
              <a:gd name="T38" fmla="*/ 232531 w 1026"/>
              <a:gd name="T39" fmla="*/ 131542 h 1066"/>
              <a:gd name="T40" fmla="*/ 358351 w 1026"/>
              <a:gd name="T41" fmla="*/ 329756 h 1066"/>
              <a:gd name="T42" fmla="*/ 163673 w 1026"/>
              <a:gd name="T43" fmla="*/ 148480 h 1066"/>
              <a:gd name="T44" fmla="*/ 95897 w 1026"/>
              <a:gd name="T45" fmla="*/ 255876 h 1066"/>
              <a:gd name="T46" fmla="*/ 273630 w 1026"/>
              <a:gd name="T47" fmla="*/ 255876 h 1066"/>
              <a:gd name="T48" fmla="*/ 205493 w 1026"/>
              <a:gd name="T49" fmla="*/ 148480 h 1066"/>
              <a:gd name="T50" fmla="*/ 200806 w 1026"/>
              <a:gd name="T51" fmla="*/ 140912 h 1066"/>
              <a:gd name="T52" fmla="*/ 200806 w 1026"/>
              <a:gd name="T53" fmla="*/ 131542 h 1066"/>
              <a:gd name="T54" fmla="*/ 200806 w 1026"/>
              <a:gd name="T55" fmla="*/ 32075 h 1066"/>
              <a:gd name="T56" fmla="*/ 168720 w 1026"/>
              <a:gd name="T57" fmla="*/ 32075 h 1066"/>
              <a:gd name="T58" fmla="*/ 168720 w 1026"/>
              <a:gd name="T59" fmla="*/ 131542 h 1066"/>
              <a:gd name="T60" fmla="*/ 168720 w 1026"/>
              <a:gd name="T61" fmla="*/ 140912 h 1066"/>
              <a:gd name="T62" fmla="*/ 163673 w 1026"/>
              <a:gd name="T63" fmla="*/ 148480 h 10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26" h="1066">
                <a:moveTo>
                  <a:pt x="994" y="915"/>
                </a:moveTo>
                <a:cubicBezTo>
                  <a:pt x="1020" y="956"/>
                  <a:pt x="1025" y="991"/>
                  <a:pt x="1009" y="1021"/>
                </a:cubicBezTo>
                <a:cubicBezTo>
                  <a:pt x="993" y="1050"/>
                  <a:pt x="960" y="1065"/>
                  <a:pt x="911" y="1065"/>
                </a:cubicBezTo>
                <a:lnTo>
                  <a:pt x="113" y="1065"/>
                </a:lnTo>
                <a:cubicBezTo>
                  <a:pt x="64" y="1065"/>
                  <a:pt x="32" y="1050"/>
                  <a:pt x="16" y="1021"/>
                </a:cubicBezTo>
                <a:cubicBezTo>
                  <a:pt x="0" y="991"/>
                  <a:pt x="5" y="956"/>
                  <a:pt x="31" y="915"/>
                </a:cubicBezTo>
                <a:lnTo>
                  <a:pt x="379" y="365"/>
                </a:lnTo>
                <a:lnTo>
                  <a:pt x="379" y="89"/>
                </a:lnTo>
                <a:lnTo>
                  <a:pt x="335" y="89"/>
                </a:lnTo>
                <a:cubicBezTo>
                  <a:pt x="323" y="89"/>
                  <a:pt x="312" y="84"/>
                  <a:pt x="304" y="76"/>
                </a:cubicBezTo>
                <a:cubicBezTo>
                  <a:pt x="295" y="67"/>
                  <a:pt x="290" y="57"/>
                  <a:pt x="290" y="45"/>
                </a:cubicBezTo>
                <a:cubicBezTo>
                  <a:pt x="290" y="33"/>
                  <a:pt x="295" y="22"/>
                  <a:pt x="304" y="13"/>
                </a:cubicBezTo>
                <a:cubicBezTo>
                  <a:pt x="312" y="5"/>
                  <a:pt x="323" y="0"/>
                  <a:pt x="335" y="0"/>
                </a:cubicBezTo>
                <a:lnTo>
                  <a:pt x="690" y="0"/>
                </a:lnTo>
                <a:cubicBezTo>
                  <a:pt x="702" y="0"/>
                  <a:pt x="712" y="5"/>
                  <a:pt x="721" y="13"/>
                </a:cubicBezTo>
                <a:cubicBezTo>
                  <a:pt x="730" y="22"/>
                  <a:pt x="734" y="33"/>
                  <a:pt x="734" y="45"/>
                </a:cubicBezTo>
                <a:cubicBezTo>
                  <a:pt x="734" y="57"/>
                  <a:pt x="730" y="67"/>
                  <a:pt x="721" y="76"/>
                </a:cubicBezTo>
                <a:cubicBezTo>
                  <a:pt x="712" y="84"/>
                  <a:pt x="702" y="89"/>
                  <a:pt x="690" y="89"/>
                </a:cubicBezTo>
                <a:lnTo>
                  <a:pt x="645" y="89"/>
                </a:lnTo>
                <a:lnTo>
                  <a:pt x="645" y="365"/>
                </a:lnTo>
                <a:lnTo>
                  <a:pt x="994" y="915"/>
                </a:lnTo>
                <a:close/>
                <a:moveTo>
                  <a:pt x="454" y="412"/>
                </a:moveTo>
                <a:lnTo>
                  <a:pt x="266" y="710"/>
                </a:lnTo>
                <a:lnTo>
                  <a:pt x="759" y="710"/>
                </a:lnTo>
                <a:lnTo>
                  <a:pt x="570" y="412"/>
                </a:lnTo>
                <a:lnTo>
                  <a:pt x="557" y="391"/>
                </a:lnTo>
                <a:lnTo>
                  <a:pt x="557" y="365"/>
                </a:lnTo>
                <a:lnTo>
                  <a:pt x="557" y="89"/>
                </a:lnTo>
                <a:lnTo>
                  <a:pt x="468" y="89"/>
                </a:lnTo>
                <a:lnTo>
                  <a:pt x="468" y="365"/>
                </a:lnTo>
                <a:lnTo>
                  <a:pt x="468" y="391"/>
                </a:lnTo>
                <a:lnTo>
                  <a:pt x="454" y="412"/>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73" name="Freeform 172">
            <a:extLst>
              <a:ext uri="{FF2B5EF4-FFF2-40B4-BE49-F238E27FC236}">
                <a16:creationId xmlns:a16="http://schemas.microsoft.com/office/drawing/2014/main" id="{63BB2986-FE56-42DB-968E-34D482DC891F}"/>
              </a:ext>
            </a:extLst>
          </p:cNvPr>
          <p:cNvSpPr>
            <a:spLocks noChangeArrowheads="1"/>
          </p:cNvSpPr>
          <p:nvPr/>
        </p:nvSpPr>
        <p:spPr bwMode="auto">
          <a:xfrm>
            <a:off x="7254081" y="5086350"/>
            <a:ext cx="449263" cy="352425"/>
          </a:xfrm>
          <a:custGeom>
            <a:avLst/>
            <a:gdLst>
              <a:gd name="T0" fmla="*/ 442063 w 1248"/>
              <a:gd name="T1" fmla="*/ 275231 h 977"/>
              <a:gd name="T2" fmla="*/ 439903 w 1248"/>
              <a:gd name="T3" fmla="*/ 302285 h 977"/>
              <a:gd name="T4" fmla="*/ 400665 w 1248"/>
              <a:gd name="T5" fmla="*/ 319960 h 977"/>
              <a:gd name="T6" fmla="*/ 220672 w 1248"/>
              <a:gd name="T7" fmla="*/ 221122 h 977"/>
              <a:gd name="T8" fmla="*/ 190433 w 1248"/>
              <a:gd name="T9" fmla="*/ 238798 h 977"/>
              <a:gd name="T10" fmla="*/ 178913 w 1248"/>
              <a:gd name="T11" fmla="*/ 300120 h 977"/>
              <a:gd name="T12" fmla="*/ 76677 w 1248"/>
              <a:gd name="T13" fmla="*/ 352064 h 977"/>
              <a:gd name="T14" fmla="*/ 1800 w 1248"/>
              <a:gd name="T15" fmla="*/ 280641 h 977"/>
              <a:gd name="T16" fmla="*/ 48238 w 1248"/>
              <a:gd name="T17" fmla="*/ 212826 h 977"/>
              <a:gd name="T18" fmla="*/ 155514 w 1248"/>
              <a:gd name="T19" fmla="*/ 199840 h 977"/>
              <a:gd name="T20" fmla="*/ 191153 w 1248"/>
              <a:gd name="T21" fmla="*/ 176032 h 977"/>
              <a:gd name="T22" fmla="*/ 155514 w 1248"/>
              <a:gd name="T23" fmla="*/ 152225 h 977"/>
              <a:gd name="T24" fmla="*/ 48238 w 1248"/>
              <a:gd name="T25" fmla="*/ 138878 h 977"/>
              <a:gd name="T26" fmla="*/ 1800 w 1248"/>
              <a:gd name="T27" fmla="*/ 71062 h 977"/>
              <a:gd name="T28" fmla="*/ 21239 w 1248"/>
              <a:gd name="T29" fmla="*/ 19840 h 977"/>
              <a:gd name="T30" fmla="*/ 145794 w 1248"/>
              <a:gd name="T31" fmla="*/ 20922 h 977"/>
              <a:gd name="T32" fmla="*/ 192953 w 1248"/>
              <a:gd name="T33" fmla="*/ 88738 h 977"/>
              <a:gd name="T34" fmla="*/ 193313 w 1248"/>
              <a:gd name="T35" fmla="*/ 114349 h 977"/>
              <a:gd name="T36" fmla="*/ 392745 w 1248"/>
              <a:gd name="T37" fmla="*/ 33908 h 977"/>
              <a:gd name="T38" fmla="*/ 407865 w 1248"/>
              <a:gd name="T39" fmla="*/ 33547 h 977"/>
              <a:gd name="T40" fmla="*/ 448543 w 1248"/>
              <a:gd name="T41" fmla="*/ 62405 h 977"/>
              <a:gd name="T42" fmla="*/ 315708 w 1248"/>
              <a:gd name="T43" fmla="*/ 176032 h 977"/>
              <a:gd name="T44" fmla="*/ 151194 w 1248"/>
              <a:gd name="T45" fmla="*/ 84048 h 977"/>
              <a:gd name="T46" fmla="*/ 76677 w 1248"/>
              <a:gd name="T47" fmla="*/ 40040 h 977"/>
              <a:gd name="T48" fmla="*/ 43198 w 1248"/>
              <a:gd name="T49" fmla="*/ 76112 h 977"/>
              <a:gd name="T50" fmla="*/ 117716 w 1248"/>
              <a:gd name="T51" fmla="*/ 119760 h 977"/>
              <a:gd name="T52" fmla="*/ 124555 w 1248"/>
              <a:gd name="T53" fmla="*/ 297235 h 977"/>
              <a:gd name="T54" fmla="*/ 145794 w 1248"/>
              <a:gd name="T55" fmla="*/ 240962 h 977"/>
              <a:gd name="T56" fmla="*/ 69837 w 1248"/>
              <a:gd name="T57" fmla="*/ 246734 h 977"/>
              <a:gd name="T58" fmla="*/ 48598 w 1248"/>
              <a:gd name="T59" fmla="*/ 303006 h 977"/>
              <a:gd name="T60" fmla="*/ 124555 w 1248"/>
              <a:gd name="T61" fmla="*/ 297235 h 977"/>
              <a:gd name="T62" fmla="*/ 248751 w 1248"/>
              <a:gd name="T63" fmla="*/ 207776 h 977"/>
              <a:gd name="T64" fmla="*/ 400665 w 1248"/>
              <a:gd name="T65" fmla="*/ 47976 h 977"/>
              <a:gd name="T66" fmla="*/ 209152 w 1248"/>
              <a:gd name="T67" fmla="*/ 183968 h 977"/>
              <a:gd name="T68" fmla="*/ 171354 w 1248"/>
              <a:gd name="T69" fmla="*/ 209940 h 977"/>
              <a:gd name="T70" fmla="*/ 175673 w 1248"/>
              <a:gd name="T71" fmla="*/ 214269 h 977"/>
              <a:gd name="T72" fmla="*/ 185033 w 1248"/>
              <a:gd name="T73" fmla="*/ 224008 h 977"/>
              <a:gd name="T74" fmla="*/ 169194 w 1248"/>
              <a:gd name="T75" fmla="*/ 143928 h 977"/>
              <a:gd name="T76" fmla="*/ 192953 w 1248"/>
              <a:gd name="T77" fmla="*/ 155832 h 977"/>
              <a:gd name="T78" fmla="*/ 204832 w 1248"/>
              <a:gd name="T79" fmla="*/ 139599 h 977"/>
              <a:gd name="T80" fmla="*/ 178553 w 1248"/>
              <a:gd name="T81" fmla="*/ 134549 h 977"/>
              <a:gd name="T82" fmla="*/ 173153 w 1248"/>
              <a:gd name="T83" fmla="*/ 140321 h 977"/>
              <a:gd name="T84" fmla="*/ 171354 w 1248"/>
              <a:gd name="T85" fmla="*/ 141764 h 977"/>
              <a:gd name="T86" fmla="*/ 229671 w 1248"/>
              <a:gd name="T87" fmla="*/ 164850 h 977"/>
              <a:gd name="T88" fmla="*/ 251990 w 1248"/>
              <a:gd name="T89" fmla="*/ 164850 h 977"/>
              <a:gd name="T90" fmla="*/ 251990 w 1248"/>
              <a:gd name="T91" fmla="*/ 187215 h 977"/>
              <a:gd name="T92" fmla="*/ 229671 w 1248"/>
              <a:gd name="T93" fmla="*/ 187215 h 977"/>
              <a:gd name="T94" fmla="*/ 229671 w 1248"/>
              <a:gd name="T95" fmla="*/ 164850 h 977"/>
              <a:gd name="T96" fmla="*/ 432344 w 1248"/>
              <a:gd name="T97" fmla="*/ 287856 h 977"/>
              <a:gd name="T98" fmla="*/ 258470 w 1248"/>
              <a:gd name="T99" fmla="*/ 220401 h 977"/>
              <a:gd name="T100" fmla="*/ 400665 w 1248"/>
              <a:gd name="T101" fmla="*/ 303728 h 97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248" h="977">
                <a:moveTo>
                  <a:pt x="877" y="488"/>
                </a:moveTo>
                <a:lnTo>
                  <a:pt x="1228" y="763"/>
                </a:lnTo>
                <a:cubicBezTo>
                  <a:pt x="1241" y="773"/>
                  <a:pt x="1247" y="786"/>
                  <a:pt x="1246" y="802"/>
                </a:cubicBezTo>
                <a:cubicBezTo>
                  <a:pt x="1243" y="818"/>
                  <a:pt x="1235" y="830"/>
                  <a:pt x="1222" y="838"/>
                </a:cubicBezTo>
                <a:lnTo>
                  <a:pt x="1133" y="882"/>
                </a:lnTo>
                <a:cubicBezTo>
                  <a:pt x="1127" y="885"/>
                  <a:pt x="1120" y="887"/>
                  <a:pt x="1113" y="887"/>
                </a:cubicBezTo>
                <a:cubicBezTo>
                  <a:pt x="1105" y="887"/>
                  <a:pt x="1098" y="885"/>
                  <a:pt x="1091" y="881"/>
                </a:cubicBezTo>
                <a:lnTo>
                  <a:pt x="613" y="613"/>
                </a:lnTo>
                <a:lnTo>
                  <a:pt x="537" y="659"/>
                </a:lnTo>
                <a:cubicBezTo>
                  <a:pt x="533" y="661"/>
                  <a:pt x="530" y="662"/>
                  <a:pt x="529" y="662"/>
                </a:cubicBezTo>
                <a:cubicBezTo>
                  <a:pt x="535" y="685"/>
                  <a:pt x="537" y="707"/>
                  <a:pt x="536" y="730"/>
                </a:cubicBezTo>
                <a:cubicBezTo>
                  <a:pt x="532" y="765"/>
                  <a:pt x="519" y="799"/>
                  <a:pt x="497" y="832"/>
                </a:cubicBezTo>
                <a:cubicBezTo>
                  <a:pt x="474" y="864"/>
                  <a:pt x="444" y="893"/>
                  <a:pt x="405" y="917"/>
                </a:cubicBezTo>
                <a:cubicBezTo>
                  <a:pt x="344" y="956"/>
                  <a:pt x="280" y="976"/>
                  <a:pt x="213" y="976"/>
                </a:cubicBezTo>
                <a:cubicBezTo>
                  <a:pt x="151" y="976"/>
                  <a:pt x="99" y="958"/>
                  <a:pt x="59" y="921"/>
                </a:cubicBezTo>
                <a:cubicBezTo>
                  <a:pt x="18" y="883"/>
                  <a:pt x="0" y="835"/>
                  <a:pt x="5" y="778"/>
                </a:cubicBezTo>
                <a:cubicBezTo>
                  <a:pt x="8" y="743"/>
                  <a:pt x="21" y="709"/>
                  <a:pt x="44" y="676"/>
                </a:cubicBezTo>
                <a:cubicBezTo>
                  <a:pt x="66" y="643"/>
                  <a:pt x="96" y="615"/>
                  <a:pt x="134" y="590"/>
                </a:cubicBezTo>
                <a:cubicBezTo>
                  <a:pt x="195" y="551"/>
                  <a:pt x="260" y="532"/>
                  <a:pt x="327" y="532"/>
                </a:cubicBezTo>
                <a:cubicBezTo>
                  <a:pt x="365" y="532"/>
                  <a:pt x="400" y="539"/>
                  <a:pt x="432" y="554"/>
                </a:cubicBezTo>
                <a:cubicBezTo>
                  <a:pt x="436" y="548"/>
                  <a:pt x="441" y="542"/>
                  <a:pt x="447" y="538"/>
                </a:cubicBezTo>
                <a:lnTo>
                  <a:pt x="531" y="488"/>
                </a:lnTo>
                <a:lnTo>
                  <a:pt x="447" y="437"/>
                </a:lnTo>
                <a:cubicBezTo>
                  <a:pt x="441" y="433"/>
                  <a:pt x="436" y="428"/>
                  <a:pt x="432" y="422"/>
                </a:cubicBezTo>
                <a:cubicBezTo>
                  <a:pt x="400" y="436"/>
                  <a:pt x="365" y="443"/>
                  <a:pt x="327" y="443"/>
                </a:cubicBezTo>
                <a:cubicBezTo>
                  <a:pt x="260" y="443"/>
                  <a:pt x="195" y="424"/>
                  <a:pt x="134" y="385"/>
                </a:cubicBezTo>
                <a:cubicBezTo>
                  <a:pt x="96" y="361"/>
                  <a:pt x="66" y="332"/>
                  <a:pt x="44" y="299"/>
                </a:cubicBezTo>
                <a:cubicBezTo>
                  <a:pt x="21" y="266"/>
                  <a:pt x="8" y="233"/>
                  <a:pt x="5" y="197"/>
                </a:cubicBezTo>
                <a:cubicBezTo>
                  <a:pt x="2" y="170"/>
                  <a:pt x="6" y="144"/>
                  <a:pt x="15" y="119"/>
                </a:cubicBezTo>
                <a:cubicBezTo>
                  <a:pt x="25" y="94"/>
                  <a:pt x="40" y="73"/>
                  <a:pt x="59" y="55"/>
                </a:cubicBezTo>
                <a:cubicBezTo>
                  <a:pt x="99" y="18"/>
                  <a:pt x="150" y="0"/>
                  <a:pt x="213" y="0"/>
                </a:cubicBezTo>
                <a:cubicBezTo>
                  <a:pt x="280" y="0"/>
                  <a:pt x="344" y="19"/>
                  <a:pt x="405" y="58"/>
                </a:cubicBezTo>
                <a:cubicBezTo>
                  <a:pt x="444" y="82"/>
                  <a:pt x="474" y="111"/>
                  <a:pt x="497" y="143"/>
                </a:cubicBezTo>
                <a:cubicBezTo>
                  <a:pt x="519" y="176"/>
                  <a:pt x="532" y="210"/>
                  <a:pt x="536" y="246"/>
                </a:cubicBezTo>
                <a:cubicBezTo>
                  <a:pt x="537" y="268"/>
                  <a:pt x="535" y="290"/>
                  <a:pt x="529" y="313"/>
                </a:cubicBezTo>
                <a:cubicBezTo>
                  <a:pt x="530" y="314"/>
                  <a:pt x="533" y="315"/>
                  <a:pt x="537" y="317"/>
                </a:cubicBezTo>
                <a:lnTo>
                  <a:pt x="613" y="362"/>
                </a:lnTo>
                <a:lnTo>
                  <a:pt x="1091" y="94"/>
                </a:lnTo>
                <a:cubicBezTo>
                  <a:pt x="1098" y="90"/>
                  <a:pt x="1105" y="89"/>
                  <a:pt x="1113" y="89"/>
                </a:cubicBezTo>
                <a:cubicBezTo>
                  <a:pt x="1120" y="89"/>
                  <a:pt x="1127" y="90"/>
                  <a:pt x="1133" y="93"/>
                </a:cubicBezTo>
                <a:lnTo>
                  <a:pt x="1222" y="138"/>
                </a:lnTo>
                <a:cubicBezTo>
                  <a:pt x="1235" y="145"/>
                  <a:pt x="1243" y="157"/>
                  <a:pt x="1246" y="173"/>
                </a:cubicBezTo>
                <a:cubicBezTo>
                  <a:pt x="1247" y="190"/>
                  <a:pt x="1241" y="203"/>
                  <a:pt x="1228" y="212"/>
                </a:cubicBezTo>
                <a:lnTo>
                  <a:pt x="877" y="488"/>
                </a:lnTo>
                <a:close/>
                <a:moveTo>
                  <a:pt x="405" y="308"/>
                </a:moveTo>
                <a:cubicBezTo>
                  <a:pt x="426" y="288"/>
                  <a:pt x="431" y="263"/>
                  <a:pt x="420" y="233"/>
                </a:cubicBezTo>
                <a:cubicBezTo>
                  <a:pt x="408" y="202"/>
                  <a:pt x="384" y="175"/>
                  <a:pt x="346" y="152"/>
                </a:cubicBezTo>
                <a:cubicBezTo>
                  <a:pt x="304" y="124"/>
                  <a:pt x="259" y="111"/>
                  <a:pt x="213" y="111"/>
                </a:cubicBezTo>
                <a:cubicBezTo>
                  <a:pt x="179" y="111"/>
                  <a:pt x="153" y="119"/>
                  <a:pt x="135" y="136"/>
                </a:cubicBezTo>
                <a:cubicBezTo>
                  <a:pt x="114" y="155"/>
                  <a:pt x="109" y="180"/>
                  <a:pt x="120" y="211"/>
                </a:cubicBezTo>
                <a:cubicBezTo>
                  <a:pt x="132" y="241"/>
                  <a:pt x="156" y="268"/>
                  <a:pt x="194" y="292"/>
                </a:cubicBezTo>
                <a:cubicBezTo>
                  <a:pt x="236" y="319"/>
                  <a:pt x="281" y="332"/>
                  <a:pt x="327" y="332"/>
                </a:cubicBezTo>
                <a:cubicBezTo>
                  <a:pt x="361" y="332"/>
                  <a:pt x="387" y="324"/>
                  <a:pt x="405" y="308"/>
                </a:cubicBezTo>
                <a:close/>
                <a:moveTo>
                  <a:pt x="346" y="824"/>
                </a:moveTo>
                <a:cubicBezTo>
                  <a:pt x="384" y="800"/>
                  <a:pt x="408" y="773"/>
                  <a:pt x="420" y="743"/>
                </a:cubicBezTo>
                <a:cubicBezTo>
                  <a:pt x="431" y="712"/>
                  <a:pt x="426" y="687"/>
                  <a:pt x="405" y="668"/>
                </a:cubicBezTo>
                <a:cubicBezTo>
                  <a:pt x="387" y="651"/>
                  <a:pt x="361" y="643"/>
                  <a:pt x="327" y="643"/>
                </a:cubicBezTo>
                <a:cubicBezTo>
                  <a:pt x="281" y="643"/>
                  <a:pt x="236" y="657"/>
                  <a:pt x="194" y="684"/>
                </a:cubicBezTo>
                <a:cubicBezTo>
                  <a:pt x="156" y="707"/>
                  <a:pt x="132" y="734"/>
                  <a:pt x="120" y="765"/>
                </a:cubicBezTo>
                <a:cubicBezTo>
                  <a:pt x="109" y="795"/>
                  <a:pt x="114" y="820"/>
                  <a:pt x="135" y="840"/>
                </a:cubicBezTo>
                <a:cubicBezTo>
                  <a:pt x="153" y="856"/>
                  <a:pt x="179" y="865"/>
                  <a:pt x="213" y="865"/>
                </a:cubicBezTo>
                <a:cubicBezTo>
                  <a:pt x="259" y="865"/>
                  <a:pt x="304" y="851"/>
                  <a:pt x="346" y="824"/>
                </a:cubicBezTo>
                <a:close/>
                <a:moveTo>
                  <a:pt x="625" y="554"/>
                </a:moveTo>
                <a:lnTo>
                  <a:pt x="691" y="576"/>
                </a:lnTo>
                <a:lnTo>
                  <a:pt x="1201" y="177"/>
                </a:lnTo>
                <a:lnTo>
                  <a:pt x="1113" y="133"/>
                </a:lnTo>
                <a:lnTo>
                  <a:pt x="581" y="432"/>
                </a:lnTo>
                <a:lnTo>
                  <a:pt x="581" y="510"/>
                </a:lnTo>
                <a:lnTo>
                  <a:pt x="470" y="576"/>
                </a:lnTo>
                <a:lnTo>
                  <a:pt x="476" y="582"/>
                </a:lnTo>
                <a:cubicBezTo>
                  <a:pt x="477" y="583"/>
                  <a:pt x="478" y="584"/>
                  <a:pt x="481" y="586"/>
                </a:cubicBezTo>
                <a:cubicBezTo>
                  <a:pt x="483" y="588"/>
                  <a:pt x="485" y="591"/>
                  <a:pt x="488" y="594"/>
                </a:cubicBezTo>
                <a:cubicBezTo>
                  <a:pt x="492" y="598"/>
                  <a:pt x="494" y="601"/>
                  <a:pt x="496" y="603"/>
                </a:cubicBezTo>
                <a:lnTo>
                  <a:pt x="514" y="621"/>
                </a:lnTo>
                <a:lnTo>
                  <a:pt x="625" y="554"/>
                </a:lnTo>
                <a:close/>
                <a:moveTo>
                  <a:pt x="470" y="399"/>
                </a:moveTo>
                <a:lnTo>
                  <a:pt x="536" y="439"/>
                </a:lnTo>
                <a:lnTo>
                  <a:pt x="536" y="432"/>
                </a:lnTo>
                <a:cubicBezTo>
                  <a:pt x="536" y="415"/>
                  <a:pt x="544" y="402"/>
                  <a:pt x="559" y="393"/>
                </a:cubicBezTo>
                <a:lnTo>
                  <a:pt x="569" y="387"/>
                </a:lnTo>
                <a:lnTo>
                  <a:pt x="514" y="355"/>
                </a:lnTo>
                <a:lnTo>
                  <a:pt x="496" y="373"/>
                </a:lnTo>
                <a:cubicBezTo>
                  <a:pt x="495" y="374"/>
                  <a:pt x="492" y="376"/>
                  <a:pt x="489" y="380"/>
                </a:cubicBezTo>
                <a:cubicBezTo>
                  <a:pt x="486" y="383"/>
                  <a:pt x="483" y="387"/>
                  <a:pt x="481" y="389"/>
                </a:cubicBezTo>
                <a:cubicBezTo>
                  <a:pt x="480" y="390"/>
                  <a:pt x="479" y="390"/>
                  <a:pt x="478" y="391"/>
                </a:cubicBezTo>
                <a:cubicBezTo>
                  <a:pt x="477" y="392"/>
                  <a:pt x="476" y="392"/>
                  <a:pt x="476" y="393"/>
                </a:cubicBezTo>
                <a:lnTo>
                  <a:pt x="470" y="399"/>
                </a:lnTo>
                <a:close/>
                <a:moveTo>
                  <a:pt x="638" y="457"/>
                </a:moveTo>
                <a:cubicBezTo>
                  <a:pt x="647" y="448"/>
                  <a:pt x="657" y="443"/>
                  <a:pt x="669" y="443"/>
                </a:cubicBezTo>
                <a:cubicBezTo>
                  <a:pt x="681" y="443"/>
                  <a:pt x="691" y="448"/>
                  <a:pt x="700" y="457"/>
                </a:cubicBezTo>
                <a:cubicBezTo>
                  <a:pt x="708" y="465"/>
                  <a:pt x="714" y="476"/>
                  <a:pt x="714" y="488"/>
                </a:cubicBezTo>
                <a:cubicBezTo>
                  <a:pt x="714" y="500"/>
                  <a:pt x="709" y="510"/>
                  <a:pt x="700" y="519"/>
                </a:cubicBezTo>
                <a:cubicBezTo>
                  <a:pt x="692" y="528"/>
                  <a:pt x="681" y="532"/>
                  <a:pt x="669" y="532"/>
                </a:cubicBezTo>
                <a:cubicBezTo>
                  <a:pt x="657" y="532"/>
                  <a:pt x="647" y="528"/>
                  <a:pt x="638" y="519"/>
                </a:cubicBezTo>
                <a:cubicBezTo>
                  <a:pt x="629" y="510"/>
                  <a:pt x="625" y="500"/>
                  <a:pt x="625" y="488"/>
                </a:cubicBezTo>
                <a:cubicBezTo>
                  <a:pt x="625" y="476"/>
                  <a:pt x="629" y="465"/>
                  <a:pt x="638" y="457"/>
                </a:cubicBezTo>
                <a:close/>
                <a:moveTo>
                  <a:pt x="1113" y="842"/>
                </a:moveTo>
                <a:lnTo>
                  <a:pt x="1201" y="798"/>
                </a:lnTo>
                <a:lnTo>
                  <a:pt x="841" y="515"/>
                </a:lnTo>
                <a:lnTo>
                  <a:pt x="718" y="611"/>
                </a:lnTo>
                <a:cubicBezTo>
                  <a:pt x="718" y="612"/>
                  <a:pt x="714" y="614"/>
                  <a:pt x="709" y="616"/>
                </a:cubicBezTo>
                <a:lnTo>
                  <a:pt x="1113" y="842"/>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74" name="Freeform 173">
            <a:extLst>
              <a:ext uri="{FF2B5EF4-FFF2-40B4-BE49-F238E27FC236}">
                <a16:creationId xmlns:a16="http://schemas.microsoft.com/office/drawing/2014/main" id="{615F54FF-C522-E175-FFFA-72FA6E465D9F}"/>
              </a:ext>
            </a:extLst>
          </p:cNvPr>
          <p:cNvSpPr>
            <a:spLocks noChangeArrowheads="1"/>
          </p:cNvSpPr>
          <p:nvPr/>
        </p:nvSpPr>
        <p:spPr bwMode="auto">
          <a:xfrm>
            <a:off x="7984331" y="5022850"/>
            <a:ext cx="447675" cy="447675"/>
          </a:xfrm>
          <a:custGeom>
            <a:avLst/>
            <a:gdLst>
              <a:gd name="T0" fmla="*/ 423184 w 1243"/>
              <a:gd name="T1" fmla="*/ 96162 h 1243"/>
              <a:gd name="T2" fmla="*/ 440112 w 1243"/>
              <a:gd name="T3" fmla="*/ 103005 h 1243"/>
              <a:gd name="T4" fmla="*/ 447315 w 1243"/>
              <a:gd name="T5" fmla="*/ 119932 h 1243"/>
              <a:gd name="T6" fmla="*/ 447315 w 1243"/>
              <a:gd name="T7" fmla="*/ 423544 h 1243"/>
              <a:gd name="T8" fmla="*/ 440112 w 1243"/>
              <a:gd name="T9" fmla="*/ 440472 h 1243"/>
              <a:gd name="T10" fmla="*/ 423184 w 1243"/>
              <a:gd name="T11" fmla="*/ 447315 h 1243"/>
              <a:gd name="T12" fmla="*/ 183680 w 1243"/>
              <a:gd name="T13" fmla="*/ 447315 h 1243"/>
              <a:gd name="T14" fmla="*/ 166753 w 1243"/>
              <a:gd name="T15" fmla="*/ 440472 h 1243"/>
              <a:gd name="T16" fmla="*/ 159910 w 1243"/>
              <a:gd name="T17" fmla="*/ 423544 h 1243"/>
              <a:gd name="T18" fmla="*/ 159910 w 1243"/>
              <a:gd name="T19" fmla="*/ 351513 h 1243"/>
              <a:gd name="T20" fmla="*/ 24131 w 1243"/>
              <a:gd name="T21" fmla="*/ 351513 h 1243"/>
              <a:gd name="T22" fmla="*/ 7203 w 1243"/>
              <a:gd name="T23" fmla="*/ 344670 h 1243"/>
              <a:gd name="T24" fmla="*/ 0 w 1243"/>
              <a:gd name="T25" fmla="*/ 327743 h 1243"/>
              <a:gd name="T26" fmla="*/ 0 w 1243"/>
              <a:gd name="T27" fmla="*/ 159910 h 1243"/>
              <a:gd name="T28" fmla="*/ 5042 w 1243"/>
              <a:gd name="T29" fmla="*/ 137940 h 1243"/>
              <a:gd name="T30" fmla="*/ 16927 w 1243"/>
              <a:gd name="T31" fmla="*/ 118852 h 1243"/>
              <a:gd name="T32" fmla="*/ 118852 w 1243"/>
              <a:gd name="T33" fmla="*/ 17288 h 1243"/>
              <a:gd name="T34" fmla="*/ 137940 w 1243"/>
              <a:gd name="T35" fmla="*/ 5042 h 1243"/>
              <a:gd name="T36" fmla="*/ 159910 w 1243"/>
              <a:gd name="T37" fmla="*/ 0 h 1243"/>
              <a:gd name="T38" fmla="*/ 263635 w 1243"/>
              <a:gd name="T39" fmla="*/ 0 h 1243"/>
              <a:gd name="T40" fmla="*/ 280562 w 1243"/>
              <a:gd name="T41" fmla="*/ 7203 h 1243"/>
              <a:gd name="T42" fmla="*/ 287405 w 1243"/>
              <a:gd name="T43" fmla="*/ 24131 h 1243"/>
              <a:gd name="T44" fmla="*/ 287405 w 1243"/>
              <a:gd name="T45" fmla="*/ 105886 h 1243"/>
              <a:gd name="T46" fmla="*/ 319459 w 1243"/>
              <a:gd name="T47" fmla="*/ 96162 h 1243"/>
              <a:gd name="T48" fmla="*/ 423184 w 1243"/>
              <a:gd name="T49" fmla="*/ 96162 h 1243"/>
              <a:gd name="T50" fmla="*/ 176837 w 1243"/>
              <a:gd name="T51" fmla="*/ 214653 h 1243"/>
              <a:gd name="T52" fmla="*/ 255711 w 1243"/>
              <a:gd name="T53" fmla="*/ 135779 h 1243"/>
              <a:gd name="T54" fmla="*/ 255711 w 1243"/>
              <a:gd name="T55" fmla="*/ 32054 h 1243"/>
              <a:gd name="T56" fmla="*/ 159910 w 1243"/>
              <a:gd name="T57" fmla="*/ 32054 h 1243"/>
              <a:gd name="T58" fmla="*/ 159910 w 1243"/>
              <a:gd name="T59" fmla="*/ 135779 h 1243"/>
              <a:gd name="T60" fmla="*/ 152707 w 1243"/>
              <a:gd name="T61" fmla="*/ 153067 h 1243"/>
              <a:gd name="T62" fmla="*/ 135779 w 1243"/>
              <a:gd name="T63" fmla="*/ 159910 h 1243"/>
              <a:gd name="T64" fmla="*/ 32054 w 1243"/>
              <a:gd name="T65" fmla="*/ 159910 h 1243"/>
              <a:gd name="T66" fmla="*/ 32054 w 1243"/>
              <a:gd name="T67" fmla="*/ 319459 h 1243"/>
              <a:gd name="T68" fmla="*/ 159910 w 1243"/>
              <a:gd name="T69" fmla="*/ 319459 h 1243"/>
              <a:gd name="T70" fmla="*/ 159910 w 1243"/>
              <a:gd name="T71" fmla="*/ 255711 h 1243"/>
              <a:gd name="T72" fmla="*/ 164592 w 1243"/>
              <a:gd name="T73" fmla="*/ 233742 h 1243"/>
              <a:gd name="T74" fmla="*/ 176837 w 1243"/>
              <a:gd name="T75" fmla="*/ 214653 h 1243"/>
              <a:gd name="T76" fmla="*/ 127856 w 1243"/>
              <a:gd name="T77" fmla="*/ 53303 h 1243"/>
              <a:gd name="T78" fmla="*/ 53303 w 1243"/>
              <a:gd name="T79" fmla="*/ 127856 h 1243"/>
              <a:gd name="T80" fmla="*/ 127856 w 1243"/>
              <a:gd name="T81" fmla="*/ 127856 h 1243"/>
              <a:gd name="T82" fmla="*/ 127856 w 1243"/>
              <a:gd name="T83" fmla="*/ 53303 h 1243"/>
              <a:gd name="T84" fmla="*/ 415261 w 1243"/>
              <a:gd name="T85" fmla="*/ 415621 h 1243"/>
              <a:gd name="T86" fmla="*/ 415261 w 1243"/>
              <a:gd name="T87" fmla="*/ 127856 h 1243"/>
              <a:gd name="T88" fmla="*/ 319459 w 1243"/>
              <a:gd name="T89" fmla="*/ 127856 h 1243"/>
              <a:gd name="T90" fmla="*/ 319459 w 1243"/>
              <a:gd name="T91" fmla="*/ 231941 h 1243"/>
              <a:gd name="T92" fmla="*/ 312616 w 1243"/>
              <a:gd name="T93" fmla="*/ 248868 h 1243"/>
              <a:gd name="T94" fmla="*/ 295689 w 1243"/>
              <a:gd name="T95" fmla="*/ 255711 h 1243"/>
              <a:gd name="T96" fmla="*/ 191603 w 1243"/>
              <a:gd name="T97" fmla="*/ 255711 h 1243"/>
              <a:gd name="T98" fmla="*/ 191603 w 1243"/>
              <a:gd name="T99" fmla="*/ 415621 h 1243"/>
              <a:gd name="T100" fmla="*/ 415261 w 1243"/>
              <a:gd name="T101" fmla="*/ 415621 h 1243"/>
              <a:gd name="T102" fmla="*/ 287405 w 1243"/>
              <a:gd name="T103" fmla="*/ 149105 h 1243"/>
              <a:gd name="T104" fmla="*/ 212853 w 1243"/>
              <a:gd name="T105" fmla="*/ 223657 h 1243"/>
              <a:gd name="T106" fmla="*/ 287405 w 1243"/>
              <a:gd name="T107" fmla="*/ 223657 h 1243"/>
              <a:gd name="T108" fmla="*/ 287405 w 1243"/>
              <a:gd name="T109" fmla="*/ 149105 h 12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43" h="1243">
                <a:moveTo>
                  <a:pt x="1175" y="267"/>
                </a:moveTo>
                <a:cubicBezTo>
                  <a:pt x="1194" y="267"/>
                  <a:pt x="1210" y="273"/>
                  <a:pt x="1222" y="286"/>
                </a:cubicBezTo>
                <a:cubicBezTo>
                  <a:pt x="1235" y="299"/>
                  <a:pt x="1242" y="315"/>
                  <a:pt x="1242" y="333"/>
                </a:cubicBezTo>
                <a:lnTo>
                  <a:pt x="1242" y="1176"/>
                </a:lnTo>
                <a:cubicBezTo>
                  <a:pt x="1242" y="1194"/>
                  <a:pt x="1235" y="1210"/>
                  <a:pt x="1222" y="1223"/>
                </a:cubicBezTo>
                <a:cubicBezTo>
                  <a:pt x="1210" y="1236"/>
                  <a:pt x="1194" y="1242"/>
                  <a:pt x="1175" y="1242"/>
                </a:cubicBezTo>
                <a:lnTo>
                  <a:pt x="510" y="1242"/>
                </a:lnTo>
                <a:cubicBezTo>
                  <a:pt x="492" y="1242"/>
                  <a:pt x="476" y="1236"/>
                  <a:pt x="463" y="1223"/>
                </a:cubicBezTo>
                <a:cubicBezTo>
                  <a:pt x="450" y="1210"/>
                  <a:pt x="444" y="1194"/>
                  <a:pt x="444" y="1176"/>
                </a:cubicBezTo>
                <a:lnTo>
                  <a:pt x="444" y="976"/>
                </a:lnTo>
                <a:lnTo>
                  <a:pt x="67" y="976"/>
                </a:lnTo>
                <a:cubicBezTo>
                  <a:pt x="48" y="976"/>
                  <a:pt x="32" y="970"/>
                  <a:pt x="20" y="957"/>
                </a:cubicBezTo>
                <a:cubicBezTo>
                  <a:pt x="7" y="944"/>
                  <a:pt x="0" y="928"/>
                  <a:pt x="0" y="910"/>
                </a:cubicBezTo>
                <a:lnTo>
                  <a:pt x="0" y="444"/>
                </a:lnTo>
                <a:cubicBezTo>
                  <a:pt x="0" y="425"/>
                  <a:pt x="5" y="405"/>
                  <a:pt x="14" y="383"/>
                </a:cubicBezTo>
                <a:cubicBezTo>
                  <a:pt x="23" y="361"/>
                  <a:pt x="34" y="343"/>
                  <a:pt x="47" y="330"/>
                </a:cubicBezTo>
                <a:lnTo>
                  <a:pt x="330" y="48"/>
                </a:lnTo>
                <a:cubicBezTo>
                  <a:pt x="343" y="35"/>
                  <a:pt x="360" y="24"/>
                  <a:pt x="383" y="14"/>
                </a:cubicBezTo>
                <a:cubicBezTo>
                  <a:pt x="405" y="5"/>
                  <a:pt x="425" y="0"/>
                  <a:pt x="444" y="0"/>
                </a:cubicBezTo>
                <a:lnTo>
                  <a:pt x="732" y="0"/>
                </a:lnTo>
                <a:cubicBezTo>
                  <a:pt x="750" y="0"/>
                  <a:pt x="766" y="7"/>
                  <a:pt x="779" y="20"/>
                </a:cubicBezTo>
                <a:cubicBezTo>
                  <a:pt x="792" y="33"/>
                  <a:pt x="798" y="49"/>
                  <a:pt x="798" y="67"/>
                </a:cubicBezTo>
                <a:lnTo>
                  <a:pt x="798" y="294"/>
                </a:lnTo>
                <a:cubicBezTo>
                  <a:pt x="830" y="276"/>
                  <a:pt x="859" y="267"/>
                  <a:pt x="887" y="267"/>
                </a:cubicBezTo>
                <a:lnTo>
                  <a:pt x="1175" y="267"/>
                </a:lnTo>
                <a:close/>
                <a:moveTo>
                  <a:pt x="491" y="596"/>
                </a:moveTo>
                <a:lnTo>
                  <a:pt x="710" y="377"/>
                </a:lnTo>
                <a:lnTo>
                  <a:pt x="710" y="89"/>
                </a:lnTo>
                <a:lnTo>
                  <a:pt x="444" y="89"/>
                </a:lnTo>
                <a:lnTo>
                  <a:pt x="444" y="377"/>
                </a:lnTo>
                <a:cubicBezTo>
                  <a:pt x="444" y="396"/>
                  <a:pt x="437" y="412"/>
                  <a:pt x="424" y="425"/>
                </a:cubicBezTo>
                <a:cubicBezTo>
                  <a:pt x="411" y="437"/>
                  <a:pt x="396" y="444"/>
                  <a:pt x="377" y="444"/>
                </a:cubicBezTo>
                <a:lnTo>
                  <a:pt x="89" y="444"/>
                </a:lnTo>
                <a:lnTo>
                  <a:pt x="89" y="887"/>
                </a:lnTo>
                <a:lnTo>
                  <a:pt x="444" y="887"/>
                </a:lnTo>
                <a:lnTo>
                  <a:pt x="444" y="710"/>
                </a:lnTo>
                <a:cubicBezTo>
                  <a:pt x="444" y="692"/>
                  <a:pt x="448" y="671"/>
                  <a:pt x="457" y="649"/>
                </a:cubicBezTo>
                <a:cubicBezTo>
                  <a:pt x="467" y="627"/>
                  <a:pt x="478" y="609"/>
                  <a:pt x="491" y="596"/>
                </a:cubicBezTo>
                <a:close/>
                <a:moveTo>
                  <a:pt x="355" y="148"/>
                </a:moveTo>
                <a:lnTo>
                  <a:pt x="148" y="355"/>
                </a:lnTo>
                <a:lnTo>
                  <a:pt x="355" y="355"/>
                </a:lnTo>
                <a:lnTo>
                  <a:pt x="355" y="148"/>
                </a:lnTo>
                <a:close/>
                <a:moveTo>
                  <a:pt x="1153" y="1154"/>
                </a:moveTo>
                <a:lnTo>
                  <a:pt x="1153" y="355"/>
                </a:lnTo>
                <a:lnTo>
                  <a:pt x="887" y="355"/>
                </a:lnTo>
                <a:lnTo>
                  <a:pt x="887" y="644"/>
                </a:lnTo>
                <a:cubicBezTo>
                  <a:pt x="887" y="662"/>
                  <a:pt x="881" y="678"/>
                  <a:pt x="868" y="691"/>
                </a:cubicBezTo>
                <a:cubicBezTo>
                  <a:pt x="855" y="704"/>
                  <a:pt x="839" y="710"/>
                  <a:pt x="821" y="710"/>
                </a:cubicBezTo>
                <a:lnTo>
                  <a:pt x="532" y="710"/>
                </a:lnTo>
                <a:lnTo>
                  <a:pt x="532" y="1154"/>
                </a:lnTo>
                <a:lnTo>
                  <a:pt x="1153" y="1154"/>
                </a:lnTo>
                <a:close/>
                <a:moveTo>
                  <a:pt x="798" y="414"/>
                </a:moveTo>
                <a:lnTo>
                  <a:pt x="591" y="621"/>
                </a:lnTo>
                <a:lnTo>
                  <a:pt x="798" y="621"/>
                </a:lnTo>
                <a:lnTo>
                  <a:pt x="798" y="41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75" name="Freeform 174">
            <a:extLst>
              <a:ext uri="{FF2B5EF4-FFF2-40B4-BE49-F238E27FC236}">
                <a16:creationId xmlns:a16="http://schemas.microsoft.com/office/drawing/2014/main" id="{95A8861B-ED88-AC62-1A89-2DE1ADB7407C}"/>
              </a:ext>
            </a:extLst>
          </p:cNvPr>
          <p:cNvSpPr>
            <a:spLocks noChangeArrowheads="1"/>
          </p:cNvSpPr>
          <p:nvPr/>
        </p:nvSpPr>
        <p:spPr bwMode="auto">
          <a:xfrm>
            <a:off x="8714581" y="5056187"/>
            <a:ext cx="349250" cy="381000"/>
          </a:xfrm>
          <a:custGeom>
            <a:avLst/>
            <a:gdLst>
              <a:gd name="T0" fmla="*/ 348890 w 971"/>
              <a:gd name="T1" fmla="*/ 311989 h 1060"/>
              <a:gd name="T2" fmla="*/ 329108 w 971"/>
              <a:gd name="T3" fmla="*/ 360872 h 1060"/>
              <a:gd name="T4" fmla="*/ 280551 w 971"/>
              <a:gd name="T5" fmla="*/ 380641 h 1060"/>
              <a:gd name="T6" fmla="*/ 221923 w 971"/>
              <a:gd name="T7" fmla="*/ 355480 h 1060"/>
              <a:gd name="T8" fmla="*/ 28055 w 971"/>
              <a:gd name="T9" fmla="*/ 162464 h 1060"/>
              <a:gd name="T10" fmla="*/ 0 w 971"/>
              <a:gd name="T11" fmla="*/ 94891 h 1060"/>
              <a:gd name="T12" fmla="*/ 27336 w 971"/>
              <a:gd name="T13" fmla="*/ 27676 h 1060"/>
              <a:gd name="T14" fmla="*/ 94596 w 971"/>
              <a:gd name="T15" fmla="*/ 0 h 1060"/>
              <a:gd name="T16" fmla="*/ 162576 w 971"/>
              <a:gd name="T17" fmla="*/ 28036 h 1060"/>
              <a:gd name="T18" fmla="*/ 313282 w 971"/>
              <a:gd name="T19" fmla="*/ 178998 h 1060"/>
              <a:gd name="T20" fmla="*/ 315800 w 971"/>
              <a:gd name="T21" fmla="*/ 184390 h 1060"/>
              <a:gd name="T22" fmla="*/ 308246 w 971"/>
              <a:gd name="T23" fmla="*/ 196251 h 1060"/>
              <a:gd name="T24" fmla="*/ 296737 w 971"/>
              <a:gd name="T25" fmla="*/ 203799 h 1060"/>
              <a:gd name="T26" fmla="*/ 290982 w 971"/>
              <a:gd name="T27" fmla="*/ 201283 h 1060"/>
              <a:gd name="T28" fmla="*/ 139916 w 971"/>
              <a:gd name="T29" fmla="*/ 49961 h 1060"/>
              <a:gd name="T30" fmla="*/ 94596 w 971"/>
              <a:gd name="T31" fmla="*/ 30911 h 1060"/>
              <a:gd name="T32" fmla="*/ 49996 w 971"/>
              <a:gd name="T33" fmla="*/ 49602 h 1060"/>
              <a:gd name="T34" fmla="*/ 32012 w 971"/>
              <a:gd name="T35" fmla="*/ 94531 h 1060"/>
              <a:gd name="T36" fmla="*/ 50715 w 971"/>
              <a:gd name="T37" fmla="*/ 139820 h 1060"/>
              <a:gd name="T38" fmla="*/ 244223 w 971"/>
              <a:gd name="T39" fmla="*/ 333195 h 1060"/>
              <a:gd name="T40" fmla="*/ 280551 w 971"/>
              <a:gd name="T41" fmla="*/ 349010 h 1060"/>
              <a:gd name="T42" fmla="*/ 306808 w 971"/>
              <a:gd name="T43" fmla="*/ 338587 h 1060"/>
              <a:gd name="T44" fmla="*/ 317238 w 971"/>
              <a:gd name="T45" fmla="*/ 311989 h 1060"/>
              <a:gd name="T46" fmla="*/ 301412 w 971"/>
              <a:gd name="T47" fmla="*/ 276045 h 1060"/>
              <a:gd name="T48" fmla="*/ 156821 w 971"/>
              <a:gd name="T49" fmla="*/ 131193 h 1060"/>
              <a:gd name="T50" fmla="*/ 141714 w 971"/>
              <a:gd name="T51" fmla="*/ 125083 h 1060"/>
              <a:gd name="T52" fmla="*/ 129845 w 971"/>
              <a:gd name="T53" fmla="*/ 130115 h 1060"/>
              <a:gd name="T54" fmla="*/ 125169 w 971"/>
              <a:gd name="T55" fmla="*/ 141976 h 1060"/>
              <a:gd name="T56" fmla="*/ 131283 w 971"/>
              <a:gd name="T57" fmla="*/ 156713 h 1060"/>
              <a:gd name="T58" fmla="*/ 233433 w 971"/>
              <a:gd name="T59" fmla="*/ 258792 h 1060"/>
              <a:gd name="T60" fmla="*/ 235951 w 971"/>
              <a:gd name="T61" fmla="*/ 264184 h 1060"/>
              <a:gd name="T62" fmla="*/ 228397 w 971"/>
              <a:gd name="T63" fmla="*/ 276045 h 1060"/>
              <a:gd name="T64" fmla="*/ 216528 w 971"/>
              <a:gd name="T65" fmla="*/ 283593 h 1060"/>
              <a:gd name="T66" fmla="*/ 211133 w 971"/>
              <a:gd name="T67" fmla="*/ 281077 h 1060"/>
              <a:gd name="T68" fmla="*/ 108983 w 971"/>
              <a:gd name="T69" fmla="*/ 178998 h 1060"/>
              <a:gd name="T70" fmla="*/ 93157 w 971"/>
              <a:gd name="T71" fmla="*/ 141976 h 1060"/>
              <a:gd name="T72" fmla="*/ 107545 w 971"/>
              <a:gd name="T73" fmla="*/ 107471 h 1060"/>
              <a:gd name="T74" fmla="*/ 142074 w 971"/>
              <a:gd name="T75" fmla="*/ 93093 h 1060"/>
              <a:gd name="T76" fmla="*/ 179121 w 971"/>
              <a:gd name="T77" fmla="*/ 108908 h 1060"/>
              <a:gd name="T78" fmla="*/ 324072 w 971"/>
              <a:gd name="T79" fmla="*/ 253401 h 1060"/>
              <a:gd name="T80" fmla="*/ 348890 w 971"/>
              <a:gd name="T81" fmla="*/ 311989 h 10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71" h="1060">
                <a:moveTo>
                  <a:pt x="970" y="868"/>
                </a:moveTo>
                <a:cubicBezTo>
                  <a:pt x="970" y="922"/>
                  <a:pt x="952" y="968"/>
                  <a:pt x="915" y="1004"/>
                </a:cubicBezTo>
                <a:cubicBezTo>
                  <a:pt x="879" y="1040"/>
                  <a:pt x="834" y="1059"/>
                  <a:pt x="780" y="1059"/>
                </a:cubicBezTo>
                <a:cubicBezTo>
                  <a:pt x="717" y="1059"/>
                  <a:pt x="663" y="1036"/>
                  <a:pt x="617" y="989"/>
                </a:cubicBezTo>
                <a:lnTo>
                  <a:pt x="78" y="452"/>
                </a:lnTo>
                <a:cubicBezTo>
                  <a:pt x="26" y="399"/>
                  <a:pt x="0" y="336"/>
                  <a:pt x="0" y="264"/>
                </a:cubicBezTo>
                <a:cubicBezTo>
                  <a:pt x="0" y="190"/>
                  <a:pt x="25" y="128"/>
                  <a:pt x="76" y="77"/>
                </a:cubicBezTo>
                <a:cubicBezTo>
                  <a:pt x="127" y="26"/>
                  <a:pt x="189" y="0"/>
                  <a:pt x="263" y="0"/>
                </a:cubicBezTo>
                <a:cubicBezTo>
                  <a:pt x="336" y="0"/>
                  <a:pt x="399" y="26"/>
                  <a:pt x="452" y="78"/>
                </a:cubicBezTo>
                <a:lnTo>
                  <a:pt x="871" y="498"/>
                </a:lnTo>
                <a:cubicBezTo>
                  <a:pt x="876" y="503"/>
                  <a:pt x="878" y="508"/>
                  <a:pt x="878" y="513"/>
                </a:cubicBezTo>
                <a:cubicBezTo>
                  <a:pt x="878" y="521"/>
                  <a:pt x="871" y="532"/>
                  <a:pt x="857" y="546"/>
                </a:cubicBezTo>
                <a:cubicBezTo>
                  <a:pt x="843" y="560"/>
                  <a:pt x="832" y="567"/>
                  <a:pt x="825" y="567"/>
                </a:cubicBezTo>
                <a:cubicBezTo>
                  <a:pt x="819" y="567"/>
                  <a:pt x="813" y="564"/>
                  <a:pt x="809" y="560"/>
                </a:cubicBezTo>
                <a:lnTo>
                  <a:pt x="389" y="139"/>
                </a:lnTo>
                <a:cubicBezTo>
                  <a:pt x="352" y="104"/>
                  <a:pt x="310" y="86"/>
                  <a:pt x="263" y="86"/>
                </a:cubicBezTo>
                <a:cubicBezTo>
                  <a:pt x="214" y="86"/>
                  <a:pt x="173" y="103"/>
                  <a:pt x="139" y="138"/>
                </a:cubicBezTo>
                <a:cubicBezTo>
                  <a:pt x="106" y="172"/>
                  <a:pt x="89" y="214"/>
                  <a:pt x="89" y="263"/>
                </a:cubicBezTo>
                <a:cubicBezTo>
                  <a:pt x="89" y="312"/>
                  <a:pt x="106" y="354"/>
                  <a:pt x="141" y="389"/>
                </a:cubicBezTo>
                <a:lnTo>
                  <a:pt x="679" y="927"/>
                </a:lnTo>
                <a:cubicBezTo>
                  <a:pt x="708" y="956"/>
                  <a:pt x="742" y="971"/>
                  <a:pt x="780" y="971"/>
                </a:cubicBezTo>
                <a:cubicBezTo>
                  <a:pt x="809" y="971"/>
                  <a:pt x="834" y="961"/>
                  <a:pt x="853" y="942"/>
                </a:cubicBezTo>
                <a:cubicBezTo>
                  <a:pt x="872" y="922"/>
                  <a:pt x="882" y="898"/>
                  <a:pt x="882" y="868"/>
                </a:cubicBezTo>
                <a:cubicBezTo>
                  <a:pt x="882" y="830"/>
                  <a:pt x="868" y="797"/>
                  <a:pt x="838" y="768"/>
                </a:cubicBezTo>
                <a:lnTo>
                  <a:pt x="436" y="365"/>
                </a:lnTo>
                <a:cubicBezTo>
                  <a:pt x="424" y="354"/>
                  <a:pt x="410" y="348"/>
                  <a:pt x="394" y="348"/>
                </a:cubicBezTo>
                <a:cubicBezTo>
                  <a:pt x="381" y="348"/>
                  <a:pt x="370" y="353"/>
                  <a:pt x="361" y="362"/>
                </a:cubicBezTo>
                <a:cubicBezTo>
                  <a:pt x="352" y="370"/>
                  <a:pt x="348" y="382"/>
                  <a:pt x="348" y="395"/>
                </a:cubicBezTo>
                <a:cubicBezTo>
                  <a:pt x="348" y="410"/>
                  <a:pt x="354" y="423"/>
                  <a:pt x="365" y="436"/>
                </a:cubicBezTo>
                <a:lnTo>
                  <a:pt x="649" y="720"/>
                </a:lnTo>
                <a:cubicBezTo>
                  <a:pt x="654" y="725"/>
                  <a:pt x="656" y="730"/>
                  <a:pt x="656" y="735"/>
                </a:cubicBezTo>
                <a:cubicBezTo>
                  <a:pt x="656" y="743"/>
                  <a:pt x="649" y="753"/>
                  <a:pt x="635" y="768"/>
                </a:cubicBezTo>
                <a:cubicBezTo>
                  <a:pt x="620" y="782"/>
                  <a:pt x="609" y="789"/>
                  <a:pt x="602" y="789"/>
                </a:cubicBezTo>
                <a:cubicBezTo>
                  <a:pt x="597" y="789"/>
                  <a:pt x="592" y="787"/>
                  <a:pt x="587" y="782"/>
                </a:cubicBezTo>
                <a:lnTo>
                  <a:pt x="303" y="498"/>
                </a:lnTo>
                <a:cubicBezTo>
                  <a:pt x="274" y="470"/>
                  <a:pt x="259" y="436"/>
                  <a:pt x="259" y="395"/>
                </a:cubicBezTo>
                <a:cubicBezTo>
                  <a:pt x="259" y="357"/>
                  <a:pt x="272" y="325"/>
                  <a:pt x="299" y="299"/>
                </a:cubicBezTo>
                <a:cubicBezTo>
                  <a:pt x="325" y="272"/>
                  <a:pt x="357" y="259"/>
                  <a:pt x="395" y="259"/>
                </a:cubicBezTo>
                <a:cubicBezTo>
                  <a:pt x="436" y="259"/>
                  <a:pt x="470" y="274"/>
                  <a:pt x="498" y="303"/>
                </a:cubicBezTo>
                <a:lnTo>
                  <a:pt x="901" y="705"/>
                </a:lnTo>
                <a:cubicBezTo>
                  <a:pt x="947" y="751"/>
                  <a:pt x="970" y="805"/>
                  <a:pt x="970" y="868"/>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76" name="Freeform 175">
            <a:extLst>
              <a:ext uri="{FF2B5EF4-FFF2-40B4-BE49-F238E27FC236}">
                <a16:creationId xmlns:a16="http://schemas.microsoft.com/office/drawing/2014/main" id="{86E5680A-486A-94EE-3868-BC3C263671BF}"/>
              </a:ext>
            </a:extLst>
          </p:cNvPr>
          <p:cNvSpPr>
            <a:spLocks noChangeArrowheads="1"/>
          </p:cNvSpPr>
          <p:nvPr/>
        </p:nvSpPr>
        <p:spPr bwMode="auto">
          <a:xfrm>
            <a:off x="9346406" y="5054600"/>
            <a:ext cx="384175" cy="384175"/>
          </a:xfrm>
          <a:custGeom>
            <a:avLst/>
            <a:gdLst>
              <a:gd name="T0" fmla="*/ 383814 w 1065"/>
              <a:gd name="T1" fmla="*/ 127938 h 1066"/>
              <a:gd name="T2" fmla="*/ 383814 w 1065"/>
              <a:gd name="T3" fmla="*/ 359669 h 1066"/>
              <a:gd name="T4" fmla="*/ 376960 w 1065"/>
              <a:gd name="T5" fmla="*/ 376607 h 1066"/>
              <a:gd name="T6" fmla="*/ 360006 w 1065"/>
              <a:gd name="T7" fmla="*/ 383815 h 1066"/>
              <a:gd name="T8" fmla="*/ 24169 w 1065"/>
              <a:gd name="T9" fmla="*/ 383815 h 1066"/>
              <a:gd name="T10" fmla="*/ 7215 w 1065"/>
              <a:gd name="T11" fmla="*/ 376607 h 1066"/>
              <a:gd name="T12" fmla="*/ 0 w 1065"/>
              <a:gd name="T13" fmla="*/ 359669 h 1066"/>
              <a:gd name="T14" fmla="*/ 0 w 1065"/>
              <a:gd name="T15" fmla="*/ 24146 h 1066"/>
              <a:gd name="T16" fmla="*/ 7215 w 1065"/>
              <a:gd name="T17" fmla="*/ 7208 h 1066"/>
              <a:gd name="T18" fmla="*/ 24169 w 1065"/>
              <a:gd name="T19" fmla="*/ 0 h 1066"/>
              <a:gd name="T20" fmla="*/ 256117 w 1065"/>
              <a:gd name="T21" fmla="*/ 0 h 1066"/>
              <a:gd name="T22" fmla="*/ 278121 w 1065"/>
              <a:gd name="T23" fmla="*/ 5045 h 1066"/>
              <a:gd name="T24" fmla="*/ 296879 w 1065"/>
              <a:gd name="T25" fmla="*/ 16938 h 1066"/>
              <a:gd name="T26" fmla="*/ 366860 w 1065"/>
              <a:gd name="T27" fmla="*/ 86854 h 1066"/>
              <a:gd name="T28" fmla="*/ 379125 w 1065"/>
              <a:gd name="T29" fmla="*/ 105954 h 1066"/>
              <a:gd name="T30" fmla="*/ 383814 w 1065"/>
              <a:gd name="T31" fmla="*/ 127938 h 1066"/>
              <a:gd name="T32" fmla="*/ 319965 w 1065"/>
              <a:gd name="T33" fmla="*/ 351740 h 1066"/>
              <a:gd name="T34" fmla="*/ 352070 w 1065"/>
              <a:gd name="T35" fmla="*/ 351740 h 1066"/>
              <a:gd name="T36" fmla="*/ 352070 w 1065"/>
              <a:gd name="T37" fmla="*/ 127938 h 1066"/>
              <a:gd name="T38" fmla="*/ 349545 w 1065"/>
              <a:gd name="T39" fmla="*/ 118208 h 1066"/>
              <a:gd name="T40" fmla="*/ 344495 w 1065"/>
              <a:gd name="T41" fmla="*/ 109558 h 1066"/>
              <a:gd name="T42" fmla="*/ 274153 w 1065"/>
              <a:gd name="T43" fmla="*/ 39643 h 1066"/>
              <a:gd name="T44" fmla="*/ 265856 w 1065"/>
              <a:gd name="T45" fmla="*/ 34597 h 1066"/>
              <a:gd name="T46" fmla="*/ 256117 w 1065"/>
              <a:gd name="T47" fmla="*/ 32075 h 1066"/>
              <a:gd name="T48" fmla="*/ 256117 w 1065"/>
              <a:gd name="T49" fmla="*/ 135867 h 1066"/>
              <a:gd name="T50" fmla="*/ 248902 w 1065"/>
              <a:gd name="T51" fmla="*/ 152805 h 1066"/>
              <a:gd name="T52" fmla="*/ 231948 w 1065"/>
              <a:gd name="T53" fmla="*/ 160013 h 1066"/>
              <a:gd name="T54" fmla="*/ 88018 w 1065"/>
              <a:gd name="T55" fmla="*/ 160013 h 1066"/>
              <a:gd name="T56" fmla="*/ 71063 w 1065"/>
              <a:gd name="T57" fmla="*/ 152805 h 1066"/>
              <a:gd name="T58" fmla="*/ 63849 w 1065"/>
              <a:gd name="T59" fmla="*/ 135867 h 1066"/>
              <a:gd name="T60" fmla="*/ 63849 w 1065"/>
              <a:gd name="T61" fmla="*/ 32075 h 1066"/>
              <a:gd name="T62" fmla="*/ 32105 w 1065"/>
              <a:gd name="T63" fmla="*/ 32075 h 1066"/>
              <a:gd name="T64" fmla="*/ 32105 w 1065"/>
              <a:gd name="T65" fmla="*/ 351740 h 1066"/>
              <a:gd name="T66" fmla="*/ 63849 w 1065"/>
              <a:gd name="T67" fmla="*/ 351740 h 1066"/>
              <a:gd name="T68" fmla="*/ 63849 w 1065"/>
              <a:gd name="T69" fmla="*/ 247948 h 1066"/>
              <a:gd name="T70" fmla="*/ 71063 w 1065"/>
              <a:gd name="T71" fmla="*/ 231010 h 1066"/>
              <a:gd name="T72" fmla="*/ 88018 w 1065"/>
              <a:gd name="T73" fmla="*/ 223802 h 1066"/>
              <a:gd name="T74" fmla="*/ 296157 w 1065"/>
              <a:gd name="T75" fmla="*/ 223802 h 1066"/>
              <a:gd name="T76" fmla="*/ 313112 w 1065"/>
              <a:gd name="T77" fmla="*/ 231010 h 1066"/>
              <a:gd name="T78" fmla="*/ 319965 w 1065"/>
              <a:gd name="T79" fmla="*/ 247948 h 1066"/>
              <a:gd name="T80" fmla="*/ 319965 w 1065"/>
              <a:gd name="T81" fmla="*/ 351740 h 1066"/>
              <a:gd name="T82" fmla="*/ 95954 w 1065"/>
              <a:gd name="T83" fmla="*/ 351740 h 1066"/>
              <a:gd name="T84" fmla="*/ 287861 w 1065"/>
              <a:gd name="T85" fmla="*/ 351740 h 1066"/>
              <a:gd name="T86" fmla="*/ 287861 w 1065"/>
              <a:gd name="T87" fmla="*/ 255876 h 1066"/>
              <a:gd name="T88" fmla="*/ 95954 w 1065"/>
              <a:gd name="T89" fmla="*/ 255876 h 1066"/>
              <a:gd name="T90" fmla="*/ 95954 w 1065"/>
              <a:gd name="T91" fmla="*/ 351740 h 1066"/>
              <a:gd name="T92" fmla="*/ 224012 w 1065"/>
              <a:gd name="T93" fmla="*/ 120010 h 1066"/>
              <a:gd name="T94" fmla="*/ 224012 w 1065"/>
              <a:gd name="T95" fmla="*/ 40003 h 1066"/>
              <a:gd name="T96" fmla="*/ 221487 w 1065"/>
              <a:gd name="T97" fmla="*/ 34237 h 1066"/>
              <a:gd name="T98" fmla="*/ 216076 w 1065"/>
              <a:gd name="T99" fmla="*/ 32075 h 1066"/>
              <a:gd name="T100" fmla="*/ 168099 w 1065"/>
              <a:gd name="T101" fmla="*/ 32075 h 1066"/>
              <a:gd name="T102" fmla="*/ 162327 w 1065"/>
              <a:gd name="T103" fmla="*/ 34237 h 1066"/>
              <a:gd name="T104" fmla="*/ 160163 w 1065"/>
              <a:gd name="T105" fmla="*/ 40003 h 1066"/>
              <a:gd name="T106" fmla="*/ 160163 w 1065"/>
              <a:gd name="T107" fmla="*/ 120010 h 1066"/>
              <a:gd name="T108" fmla="*/ 162327 w 1065"/>
              <a:gd name="T109" fmla="*/ 125415 h 1066"/>
              <a:gd name="T110" fmla="*/ 168099 w 1065"/>
              <a:gd name="T111" fmla="*/ 127938 h 1066"/>
              <a:gd name="T112" fmla="*/ 216076 w 1065"/>
              <a:gd name="T113" fmla="*/ 127938 h 1066"/>
              <a:gd name="T114" fmla="*/ 221487 w 1065"/>
              <a:gd name="T115" fmla="*/ 125415 h 1066"/>
              <a:gd name="T116" fmla="*/ 224012 w 1065"/>
              <a:gd name="T117" fmla="*/ 120010 h 106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065" h="1066">
                <a:moveTo>
                  <a:pt x="1064" y="355"/>
                </a:moveTo>
                <a:lnTo>
                  <a:pt x="1064" y="998"/>
                </a:lnTo>
                <a:cubicBezTo>
                  <a:pt x="1064" y="1016"/>
                  <a:pt x="1058" y="1032"/>
                  <a:pt x="1045" y="1045"/>
                </a:cubicBezTo>
                <a:cubicBezTo>
                  <a:pt x="1032" y="1058"/>
                  <a:pt x="1016" y="1065"/>
                  <a:pt x="998" y="1065"/>
                </a:cubicBezTo>
                <a:lnTo>
                  <a:pt x="67" y="1065"/>
                </a:lnTo>
                <a:cubicBezTo>
                  <a:pt x="48" y="1065"/>
                  <a:pt x="32" y="1058"/>
                  <a:pt x="20" y="1045"/>
                </a:cubicBezTo>
                <a:cubicBezTo>
                  <a:pt x="7" y="1032"/>
                  <a:pt x="0" y="1016"/>
                  <a:pt x="0" y="998"/>
                </a:cubicBezTo>
                <a:lnTo>
                  <a:pt x="0" y="67"/>
                </a:lnTo>
                <a:cubicBezTo>
                  <a:pt x="0" y="48"/>
                  <a:pt x="7" y="33"/>
                  <a:pt x="20" y="20"/>
                </a:cubicBezTo>
                <a:cubicBezTo>
                  <a:pt x="32" y="7"/>
                  <a:pt x="48" y="0"/>
                  <a:pt x="67" y="0"/>
                </a:cubicBezTo>
                <a:lnTo>
                  <a:pt x="710" y="0"/>
                </a:lnTo>
                <a:cubicBezTo>
                  <a:pt x="728" y="0"/>
                  <a:pt x="748" y="5"/>
                  <a:pt x="771" y="14"/>
                </a:cubicBezTo>
                <a:cubicBezTo>
                  <a:pt x="793" y="23"/>
                  <a:pt x="810" y="34"/>
                  <a:pt x="823" y="47"/>
                </a:cubicBezTo>
                <a:lnTo>
                  <a:pt x="1017" y="241"/>
                </a:lnTo>
                <a:cubicBezTo>
                  <a:pt x="1030" y="254"/>
                  <a:pt x="1041" y="272"/>
                  <a:pt x="1051" y="294"/>
                </a:cubicBezTo>
                <a:cubicBezTo>
                  <a:pt x="1060" y="316"/>
                  <a:pt x="1064" y="336"/>
                  <a:pt x="1064" y="355"/>
                </a:cubicBezTo>
                <a:close/>
                <a:moveTo>
                  <a:pt x="887" y="976"/>
                </a:moveTo>
                <a:lnTo>
                  <a:pt x="976" y="976"/>
                </a:lnTo>
                <a:lnTo>
                  <a:pt x="976" y="355"/>
                </a:lnTo>
                <a:cubicBezTo>
                  <a:pt x="976" y="349"/>
                  <a:pt x="973" y="339"/>
                  <a:pt x="969" y="328"/>
                </a:cubicBezTo>
                <a:cubicBezTo>
                  <a:pt x="964" y="316"/>
                  <a:pt x="960" y="309"/>
                  <a:pt x="955" y="304"/>
                </a:cubicBezTo>
                <a:lnTo>
                  <a:pt x="760" y="110"/>
                </a:lnTo>
                <a:cubicBezTo>
                  <a:pt x="756" y="105"/>
                  <a:pt x="748" y="100"/>
                  <a:pt x="737" y="96"/>
                </a:cubicBezTo>
                <a:cubicBezTo>
                  <a:pt x="726" y="91"/>
                  <a:pt x="717" y="89"/>
                  <a:pt x="710" y="89"/>
                </a:cubicBezTo>
                <a:lnTo>
                  <a:pt x="710" y="377"/>
                </a:lnTo>
                <a:cubicBezTo>
                  <a:pt x="710" y="396"/>
                  <a:pt x="703" y="411"/>
                  <a:pt x="690" y="424"/>
                </a:cubicBezTo>
                <a:cubicBezTo>
                  <a:pt x="677" y="437"/>
                  <a:pt x="662" y="444"/>
                  <a:pt x="643" y="444"/>
                </a:cubicBezTo>
                <a:lnTo>
                  <a:pt x="244" y="444"/>
                </a:lnTo>
                <a:cubicBezTo>
                  <a:pt x="226" y="444"/>
                  <a:pt x="210" y="437"/>
                  <a:pt x="197" y="424"/>
                </a:cubicBezTo>
                <a:cubicBezTo>
                  <a:pt x="184" y="411"/>
                  <a:pt x="177" y="396"/>
                  <a:pt x="177" y="377"/>
                </a:cubicBezTo>
                <a:lnTo>
                  <a:pt x="177" y="89"/>
                </a:lnTo>
                <a:lnTo>
                  <a:pt x="89" y="89"/>
                </a:lnTo>
                <a:lnTo>
                  <a:pt x="89" y="976"/>
                </a:lnTo>
                <a:lnTo>
                  <a:pt x="177" y="976"/>
                </a:lnTo>
                <a:lnTo>
                  <a:pt x="177" y="688"/>
                </a:lnTo>
                <a:cubicBezTo>
                  <a:pt x="177" y="669"/>
                  <a:pt x="184" y="653"/>
                  <a:pt x="197" y="641"/>
                </a:cubicBezTo>
                <a:cubicBezTo>
                  <a:pt x="210" y="628"/>
                  <a:pt x="226" y="621"/>
                  <a:pt x="244" y="621"/>
                </a:cubicBezTo>
                <a:lnTo>
                  <a:pt x="821" y="621"/>
                </a:lnTo>
                <a:cubicBezTo>
                  <a:pt x="839" y="621"/>
                  <a:pt x="854" y="628"/>
                  <a:pt x="868" y="641"/>
                </a:cubicBezTo>
                <a:cubicBezTo>
                  <a:pt x="880" y="653"/>
                  <a:pt x="887" y="669"/>
                  <a:pt x="887" y="688"/>
                </a:cubicBezTo>
                <a:lnTo>
                  <a:pt x="887" y="976"/>
                </a:lnTo>
                <a:close/>
                <a:moveTo>
                  <a:pt x="266" y="976"/>
                </a:moveTo>
                <a:lnTo>
                  <a:pt x="798" y="976"/>
                </a:lnTo>
                <a:lnTo>
                  <a:pt x="798" y="710"/>
                </a:lnTo>
                <a:lnTo>
                  <a:pt x="266" y="710"/>
                </a:lnTo>
                <a:lnTo>
                  <a:pt x="266" y="976"/>
                </a:lnTo>
                <a:close/>
                <a:moveTo>
                  <a:pt x="621" y="333"/>
                </a:moveTo>
                <a:lnTo>
                  <a:pt x="621" y="111"/>
                </a:lnTo>
                <a:cubicBezTo>
                  <a:pt x="621" y="105"/>
                  <a:pt x="619" y="100"/>
                  <a:pt x="614" y="95"/>
                </a:cubicBezTo>
                <a:cubicBezTo>
                  <a:pt x="610" y="91"/>
                  <a:pt x="605" y="89"/>
                  <a:pt x="599" y="89"/>
                </a:cubicBezTo>
                <a:lnTo>
                  <a:pt x="466" y="89"/>
                </a:lnTo>
                <a:cubicBezTo>
                  <a:pt x="460" y="89"/>
                  <a:pt x="454" y="90"/>
                  <a:pt x="450" y="95"/>
                </a:cubicBezTo>
                <a:cubicBezTo>
                  <a:pt x="445" y="99"/>
                  <a:pt x="444" y="105"/>
                  <a:pt x="444" y="111"/>
                </a:cubicBezTo>
                <a:lnTo>
                  <a:pt x="444" y="333"/>
                </a:lnTo>
                <a:cubicBezTo>
                  <a:pt x="444" y="339"/>
                  <a:pt x="446" y="344"/>
                  <a:pt x="450" y="348"/>
                </a:cubicBezTo>
                <a:cubicBezTo>
                  <a:pt x="455" y="353"/>
                  <a:pt x="460" y="355"/>
                  <a:pt x="466" y="355"/>
                </a:cubicBezTo>
                <a:lnTo>
                  <a:pt x="599" y="355"/>
                </a:lnTo>
                <a:cubicBezTo>
                  <a:pt x="605" y="355"/>
                  <a:pt x="610" y="353"/>
                  <a:pt x="614" y="348"/>
                </a:cubicBezTo>
                <a:cubicBezTo>
                  <a:pt x="619" y="344"/>
                  <a:pt x="621" y="339"/>
                  <a:pt x="621" y="33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77" name="Freeform 176">
            <a:extLst>
              <a:ext uri="{FF2B5EF4-FFF2-40B4-BE49-F238E27FC236}">
                <a16:creationId xmlns:a16="http://schemas.microsoft.com/office/drawing/2014/main" id="{7DBDECD7-1500-632D-1408-18A0CE16AA69}"/>
              </a:ext>
            </a:extLst>
          </p:cNvPr>
          <p:cNvSpPr>
            <a:spLocks noChangeArrowheads="1"/>
          </p:cNvSpPr>
          <p:nvPr/>
        </p:nvSpPr>
        <p:spPr bwMode="auto">
          <a:xfrm>
            <a:off x="10009981" y="5054600"/>
            <a:ext cx="384175" cy="384175"/>
          </a:xfrm>
          <a:custGeom>
            <a:avLst/>
            <a:gdLst>
              <a:gd name="T0" fmla="*/ 383814 w 1065"/>
              <a:gd name="T1" fmla="*/ 72078 h 1066"/>
              <a:gd name="T2" fmla="*/ 383814 w 1065"/>
              <a:gd name="T3" fmla="*/ 311737 h 1066"/>
              <a:gd name="T4" fmla="*/ 362531 w 1065"/>
              <a:gd name="T5" fmla="*/ 362552 h 1066"/>
              <a:gd name="T6" fmla="*/ 311669 w 1065"/>
              <a:gd name="T7" fmla="*/ 383815 h 1066"/>
              <a:gd name="T8" fmla="*/ 71785 w 1065"/>
              <a:gd name="T9" fmla="*/ 383815 h 1066"/>
              <a:gd name="T10" fmla="*/ 20922 w 1065"/>
              <a:gd name="T11" fmla="*/ 362552 h 1066"/>
              <a:gd name="T12" fmla="*/ 0 w 1065"/>
              <a:gd name="T13" fmla="*/ 311737 h 1066"/>
              <a:gd name="T14" fmla="*/ 0 w 1065"/>
              <a:gd name="T15" fmla="*/ 72078 h 1066"/>
              <a:gd name="T16" fmla="*/ 20922 w 1065"/>
              <a:gd name="T17" fmla="*/ 21263 h 1066"/>
              <a:gd name="T18" fmla="*/ 71785 w 1065"/>
              <a:gd name="T19" fmla="*/ 0 h 1066"/>
              <a:gd name="T20" fmla="*/ 311669 w 1065"/>
              <a:gd name="T21" fmla="*/ 0 h 1066"/>
              <a:gd name="T22" fmla="*/ 362531 w 1065"/>
              <a:gd name="T23" fmla="*/ 21263 h 1066"/>
              <a:gd name="T24" fmla="*/ 383814 w 1065"/>
              <a:gd name="T25" fmla="*/ 72078 h 10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65" h="1066">
                <a:moveTo>
                  <a:pt x="1064" y="200"/>
                </a:moveTo>
                <a:lnTo>
                  <a:pt x="1064" y="865"/>
                </a:lnTo>
                <a:cubicBezTo>
                  <a:pt x="1064" y="920"/>
                  <a:pt x="1044" y="967"/>
                  <a:pt x="1005" y="1006"/>
                </a:cubicBezTo>
                <a:cubicBezTo>
                  <a:pt x="966" y="1045"/>
                  <a:pt x="919" y="1065"/>
                  <a:pt x="864" y="1065"/>
                </a:cubicBezTo>
                <a:lnTo>
                  <a:pt x="199" y="1065"/>
                </a:lnTo>
                <a:cubicBezTo>
                  <a:pt x="144" y="1065"/>
                  <a:pt x="97" y="1045"/>
                  <a:pt x="58" y="1006"/>
                </a:cubicBezTo>
                <a:cubicBezTo>
                  <a:pt x="19" y="967"/>
                  <a:pt x="0" y="920"/>
                  <a:pt x="0" y="865"/>
                </a:cubicBezTo>
                <a:lnTo>
                  <a:pt x="0" y="200"/>
                </a:lnTo>
                <a:cubicBezTo>
                  <a:pt x="0" y="145"/>
                  <a:pt x="19" y="98"/>
                  <a:pt x="58" y="59"/>
                </a:cubicBezTo>
                <a:cubicBezTo>
                  <a:pt x="97" y="20"/>
                  <a:pt x="144" y="0"/>
                  <a:pt x="199" y="0"/>
                </a:cubicBezTo>
                <a:lnTo>
                  <a:pt x="864" y="0"/>
                </a:lnTo>
                <a:cubicBezTo>
                  <a:pt x="919" y="0"/>
                  <a:pt x="966" y="20"/>
                  <a:pt x="1005" y="59"/>
                </a:cubicBezTo>
                <a:cubicBezTo>
                  <a:pt x="1044" y="98"/>
                  <a:pt x="1064" y="145"/>
                  <a:pt x="1064" y="20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78" name="Freeform 177">
            <a:extLst>
              <a:ext uri="{FF2B5EF4-FFF2-40B4-BE49-F238E27FC236}">
                <a16:creationId xmlns:a16="http://schemas.microsoft.com/office/drawing/2014/main" id="{4091FB30-E06A-4FBD-E980-0A7FEBF7B8FD}"/>
              </a:ext>
            </a:extLst>
          </p:cNvPr>
          <p:cNvSpPr>
            <a:spLocks noChangeArrowheads="1"/>
          </p:cNvSpPr>
          <p:nvPr/>
        </p:nvSpPr>
        <p:spPr bwMode="auto">
          <a:xfrm>
            <a:off x="10675144" y="5086350"/>
            <a:ext cx="384175" cy="319087"/>
          </a:xfrm>
          <a:custGeom>
            <a:avLst/>
            <a:gdLst>
              <a:gd name="T0" fmla="*/ 383814 w 1065"/>
              <a:gd name="T1" fmla="*/ 15811 h 888"/>
              <a:gd name="T2" fmla="*/ 383814 w 1065"/>
              <a:gd name="T3" fmla="*/ 47791 h 888"/>
              <a:gd name="T4" fmla="*/ 379125 w 1065"/>
              <a:gd name="T5" fmla="*/ 58930 h 888"/>
              <a:gd name="T6" fmla="*/ 367942 w 1065"/>
              <a:gd name="T7" fmla="*/ 63602 h 888"/>
              <a:gd name="T8" fmla="*/ 15872 w 1065"/>
              <a:gd name="T9" fmla="*/ 63602 h 888"/>
              <a:gd name="T10" fmla="*/ 4689 w 1065"/>
              <a:gd name="T11" fmla="*/ 58930 h 888"/>
              <a:gd name="T12" fmla="*/ 0 w 1065"/>
              <a:gd name="T13" fmla="*/ 47791 h 888"/>
              <a:gd name="T14" fmla="*/ 0 w 1065"/>
              <a:gd name="T15" fmla="*/ 15811 h 888"/>
              <a:gd name="T16" fmla="*/ 4689 w 1065"/>
              <a:gd name="T17" fmla="*/ 4671 h 888"/>
              <a:gd name="T18" fmla="*/ 15872 w 1065"/>
              <a:gd name="T19" fmla="*/ 0 h 888"/>
              <a:gd name="T20" fmla="*/ 367942 w 1065"/>
              <a:gd name="T21" fmla="*/ 0 h 888"/>
              <a:gd name="T22" fmla="*/ 379125 w 1065"/>
              <a:gd name="T23" fmla="*/ 4671 h 888"/>
              <a:gd name="T24" fmla="*/ 383814 w 1065"/>
              <a:gd name="T25" fmla="*/ 15811 h 888"/>
              <a:gd name="T26" fmla="*/ 383814 w 1065"/>
              <a:gd name="T27" fmla="*/ 143374 h 888"/>
              <a:gd name="T28" fmla="*/ 383814 w 1065"/>
              <a:gd name="T29" fmla="*/ 175354 h 888"/>
              <a:gd name="T30" fmla="*/ 379125 w 1065"/>
              <a:gd name="T31" fmla="*/ 186493 h 888"/>
              <a:gd name="T32" fmla="*/ 367942 w 1065"/>
              <a:gd name="T33" fmla="*/ 191165 h 888"/>
              <a:gd name="T34" fmla="*/ 15872 w 1065"/>
              <a:gd name="T35" fmla="*/ 191165 h 888"/>
              <a:gd name="T36" fmla="*/ 4689 w 1065"/>
              <a:gd name="T37" fmla="*/ 186493 h 888"/>
              <a:gd name="T38" fmla="*/ 0 w 1065"/>
              <a:gd name="T39" fmla="*/ 175354 h 888"/>
              <a:gd name="T40" fmla="*/ 0 w 1065"/>
              <a:gd name="T41" fmla="*/ 143374 h 888"/>
              <a:gd name="T42" fmla="*/ 4689 w 1065"/>
              <a:gd name="T43" fmla="*/ 132234 h 888"/>
              <a:gd name="T44" fmla="*/ 15872 w 1065"/>
              <a:gd name="T45" fmla="*/ 127563 h 888"/>
              <a:gd name="T46" fmla="*/ 367942 w 1065"/>
              <a:gd name="T47" fmla="*/ 127563 h 888"/>
              <a:gd name="T48" fmla="*/ 379125 w 1065"/>
              <a:gd name="T49" fmla="*/ 132234 h 888"/>
              <a:gd name="T50" fmla="*/ 383814 w 1065"/>
              <a:gd name="T51" fmla="*/ 143374 h 888"/>
              <a:gd name="T52" fmla="*/ 383814 w 1065"/>
              <a:gd name="T53" fmla="*/ 270936 h 888"/>
              <a:gd name="T54" fmla="*/ 383814 w 1065"/>
              <a:gd name="T55" fmla="*/ 302558 h 888"/>
              <a:gd name="T56" fmla="*/ 379125 w 1065"/>
              <a:gd name="T57" fmla="*/ 314056 h 888"/>
              <a:gd name="T58" fmla="*/ 367942 w 1065"/>
              <a:gd name="T59" fmla="*/ 318728 h 888"/>
              <a:gd name="T60" fmla="*/ 15872 w 1065"/>
              <a:gd name="T61" fmla="*/ 318728 h 888"/>
              <a:gd name="T62" fmla="*/ 4689 w 1065"/>
              <a:gd name="T63" fmla="*/ 314056 h 888"/>
              <a:gd name="T64" fmla="*/ 0 w 1065"/>
              <a:gd name="T65" fmla="*/ 302558 h 888"/>
              <a:gd name="T66" fmla="*/ 0 w 1065"/>
              <a:gd name="T67" fmla="*/ 270936 h 888"/>
              <a:gd name="T68" fmla="*/ 4689 w 1065"/>
              <a:gd name="T69" fmla="*/ 259797 h 888"/>
              <a:gd name="T70" fmla="*/ 15872 w 1065"/>
              <a:gd name="T71" fmla="*/ 254767 h 888"/>
              <a:gd name="T72" fmla="*/ 367942 w 1065"/>
              <a:gd name="T73" fmla="*/ 254767 h 888"/>
              <a:gd name="T74" fmla="*/ 379125 w 1065"/>
              <a:gd name="T75" fmla="*/ 259797 h 888"/>
              <a:gd name="T76" fmla="*/ 383814 w 1065"/>
              <a:gd name="T77" fmla="*/ 270936 h 8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65" h="888">
                <a:moveTo>
                  <a:pt x="1064" y="44"/>
                </a:moveTo>
                <a:lnTo>
                  <a:pt x="1064" y="133"/>
                </a:lnTo>
                <a:cubicBezTo>
                  <a:pt x="1064" y="145"/>
                  <a:pt x="1060" y="155"/>
                  <a:pt x="1051" y="164"/>
                </a:cubicBezTo>
                <a:cubicBezTo>
                  <a:pt x="1042" y="173"/>
                  <a:pt x="1032" y="177"/>
                  <a:pt x="1020" y="177"/>
                </a:cubicBezTo>
                <a:lnTo>
                  <a:pt x="44" y="177"/>
                </a:lnTo>
                <a:cubicBezTo>
                  <a:pt x="32" y="177"/>
                  <a:pt x="22" y="173"/>
                  <a:pt x="13" y="164"/>
                </a:cubicBezTo>
                <a:cubicBezTo>
                  <a:pt x="4" y="155"/>
                  <a:pt x="0" y="145"/>
                  <a:pt x="0" y="133"/>
                </a:cubicBezTo>
                <a:lnTo>
                  <a:pt x="0" y="44"/>
                </a:lnTo>
                <a:cubicBezTo>
                  <a:pt x="0" y="32"/>
                  <a:pt x="4" y="22"/>
                  <a:pt x="13" y="13"/>
                </a:cubicBezTo>
                <a:cubicBezTo>
                  <a:pt x="22" y="4"/>
                  <a:pt x="32" y="0"/>
                  <a:pt x="44" y="0"/>
                </a:cubicBezTo>
                <a:lnTo>
                  <a:pt x="1020" y="0"/>
                </a:lnTo>
                <a:cubicBezTo>
                  <a:pt x="1032" y="0"/>
                  <a:pt x="1042" y="4"/>
                  <a:pt x="1051" y="13"/>
                </a:cubicBezTo>
                <a:cubicBezTo>
                  <a:pt x="1060" y="22"/>
                  <a:pt x="1064" y="32"/>
                  <a:pt x="1064" y="44"/>
                </a:cubicBezTo>
                <a:close/>
                <a:moveTo>
                  <a:pt x="1064" y="399"/>
                </a:moveTo>
                <a:lnTo>
                  <a:pt x="1064" y="488"/>
                </a:lnTo>
                <a:cubicBezTo>
                  <a:pt x="1064" y="500"/>
                  <a:pt x="1060" y="510"/>
                  <a:pt x="1051" y="519"/>
                </a:cubicBezTo>
                <a:cubicBezTo>
                  <a:pt x="1042" y="528"/>
                  <a:pt x="1032" y="532"/>
                  <a:pt x="1020" y="532"/>
                </a:cubicBezTo>
                <a:lnTo>
                  <a:pt x="44" y="532"/>
                </a:lnTo>
                <a:cubicBezTo>
                  <a:pt x="32" y="532"/>
                  <a:pt x="22" y="528"/>
                  <a:pt x="13" y="519"/>
                </a:cubicBezTo>
                <a:cubicBezTo>
                  <a:pt x="4" y="510"/>
                  <a:pt x="0" y="500"/>
                  <a:pt x="0" y="488"/>
                </a:cubicBezTo>
                <a:lnTo>
                  <a:pt x="0" y="399"/>
                </a:lnTo>
                <a:cubicBezTo>
                  <a:pt x="0" y="387"/>
                  <a:pt x="4" y="377"/>
                  <a:pt x="13" y="368"/>
                </a:cubicBezTo>
                <a:cubicBezTo>
                  <a:pt x="22" y="359"/>
                  <a:pt x="32" y="355"/>
                  <a:pt x="44" y="355"/>
                </a:cubicBezTo>
                <a:lnTo>
                  <a:pt x="1020" y="355"/>
                </a:lnTo>
                <a:cubicBezTo>
                  <a:pt x="1032" y="355"/>
                  <a:pt x="1042" y="359"/>
                  <a:pt x="1051" y="368"/>
                </a:cubicBezTo>
                <a:cubicBezTo>
                  <a:pt x="1060" y="377"/>
                  <a:pt x="1064" y="387"/>
                  <a:pt x="1064" y="399"/>
                </a:cubicBezTo>
                <a:close/>
                <a:moveTo>
                  <a:pt x="1064" y="754"/>
                </a:moveTo>
                <a:lnTo>
                  <a:pt x="1064" y="842"/>
                </a:lnTo>
                <a:cubicBezTo>
                  <a:pt x="1064" y="854"/>
                  <a:pt x="1060" y="865"/>
                  <a:pt x="1051" y="874"/>
                </a:cubicBezTo>
                <a:cubicBezTo>
                  <a:pt x="1042" y="882"/>
                  <a:pt x="1032" y="887"/>
                  <a:pt x="1020" y="887"/>
                </a:cubicBezTo>
                <a:lnTo>
                  <a:pt x="44" y="887"/>
                </a:lnTo>
                <a:cubicBezTo>
                  <a:pt x="32" y="887"/>
                  <a:pt x="22" y="882"/>
                  <a:pt x="13" y="874"/>
                </a:cubicBezTo>
                <a:cubicBezTo>
                  <a:pt x="4" y="865"/>
                  <a:pt x="0" y="854"/>
                  <a:pt x="0" y="842"/>
                </a:cubicBezTo>
                <a:lnTo>
                  <a:pt x="0" y="754"/>
                </a:lnTo>
                <a:cubicBezTo>
                  <a:pt x="0" y="742"/>
                  <a:pt x="4" y="731"/>
                  <a:pt x="13" y="723"/>
                </a:cubicBezTo>
                <a:cubicBezTo>
                  <a:pt x="22" y="714"/>
                  <a:pt x="32" y="709"/>
                  <a:pt x="44" y="709"/>
                </a:cubicBezTo>
                <a:lnTo>
                  <a:pt x="1020" y="709"/>
                </a:lnTo>
                <a:cubicBezTo>
                  <a:pt x="1032" y="709"/>
                  <a:pt x="1042" y="714"/>
                  <a:pt x="1051" y="723"/>
                </a:cubicBezTo>
                <a:cubicBezTo>
                  <a:pt x="1060" y="731"/>
                  <a:pt x="1064" y="742"/>
                  <a:pt x="1064" y="75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79" name="Freeform 178">
            <a:extLst>
              <a:ext uri="{FF2B5EF4-FFF2-40B4-BE49-F238E27FC236}">
                <a16:creationId xmlns:a16="http://schemas.microsoft.com/office/drawing/2014/main" id="{9D1F4A5E-C79B-6177-B0A9-C3630971B0EE}"/>
              </a:ext>
            </a:extLst>
          </p:cNvPr>
          <p:cNvSpPr>
            <a:spLocks noChangeArrowheads="1"/>
          </p:cNvSpPr>
          <p:nvPr/>
        </p:nvSpPr>
        <p:spPr bwMode="auto">
          <a:xfrm>
            <a:off x="11338719" y="5070475"/>
            <a:ext cx="447675" cy="350837"/>
          </a:xfrm>
          <a:custGeom>
            <a:avLst/>
            <a:gdLst>
              <a:gd name="T0" fmla="*/ 95802 w 1243"/>
              <a:gd name="T1" fmla="*/ 47809 h 976"/>
              <a:gd name="T2" fmla="*/ 47901 w 1243"/>
              <a:gd name="T3" fmla="*/ 95617 h 976"/>
              <a:gd name="T4" fmla="*/ 0 w 1243"/>
              <a:gd name="T5" fmla="*/ 47809 h 976"/>
              <a:gd name="T6" fmla="*/ 47901 w 1243"/>
              <a:gd name="T7" fmla="*/ 0 h 976"/>
              <a:gd name="T8" fmla="*/ 82116 w 1243"/>
              <a:gd name="T9" fmla="*/ 141269 h 976"/>
              <a:gd name="T10" fmla="*/ 82116 w 1243"/>
              <a:gd name="T11" fmla="*/ 209208 h 976"/>
              <a:gd name="T12" fmla="*/ 14046 w 1243"/>
              <a:gd name="T13" fmla="*/ 209208 h 976"/>
              <a:gd name="T14" fmla="*/ 14046 w 1243"/>
              <a:gd name="T15" fmla="*/ 141269 h 976"/>
              <a:gd name="T16" fmla="*/ 82116 w 1243"/>
              <a:gd name="T17" fmla="*/ 141269 h 976"/>
              <a:gd name="T18" fmla="*/ 95802 w 1243"/>
              <a:gd name="T19" fmla="*/ 302669 h 976"/>
              <a:gd name="T20" fmla="*/ 47901 w 1243"/>
              <a:gd name="T21" fmla="*/ 350478 h 976"/>
              <a:gd name="T22" fmla="*/ 0 w 1243"/>
              <a:gd name="T23" fmla="*/ 302669 h 976"/>
              <a:gd name="T24" fmla="*/ 47901 w 1243"/>
              <a:gd name="T25" fmla="*/ 254860 h 976"/>
              <a:gd name="T26" fmla="*/ 447315 w 1243"/>
              <a:gd name="T27" fmla="*/ 23725 h 976"/>
              <a:gd name="T28" fmla="*/ 445154 w 1243"/>
              <a:gd name="T29" fmla="*/ 77285 h 976"/>
              <a:gd name="T30" fmla="*/ 135779 w 1243"/>
              <a:gd name="T31" fmla="*/ 79442 h 976"/>
              <a:gd name="T32" fmla="*/ 127856 w 1243"/>
              <a:gd name="T33" fmla="*/ 71533 h 976"/>
              <a:gd name="T34" fmla="*/ 130377 w 1243"/>
              <a:gd name="T35" fmla="*/ 17973 h 976"/>
              <a:gd name="T36" fmla="*/ 439391 w 1243"/>
              <a:gd name="T37" fmla="*/ 15816 h 976"/>
              <a:gd name="T38" fmla="*/ 447315 w 1243"/>
              <a:gd name="T39" fmla="*/ 23725 h 976"/>
              <a:gd name="T40" fmla="*/ 447315 w 1243"/>
              <a:gd name="T41" fmla="*/ 199143 h 976"/>
              <a:gd name="T42" fmla="*/ 439391 w 1243"/>
              <a:gd name="T43" fmla="*/ 207051 h 976"/>
              <a:gd name="T44" fmla="*/ 130377 w 1243"/>
              <a:gd name="T45" fmla="*/ 204535 h 976"/>
              <a:gd name="T46" fmla="*/ 127856 w 1243"/>
              <a:gd name="T47" fmla="*/ 151334 h 976"/>
              <a:gd name="T48" fmla="*/ 135779 w 1243"/>
              <a:gd name="T49" fmla="*/ 143426 h 976"/>
              <a:gd name="T50" fmla="*/ 445154 w 1243"/>
              <a:gd name="T51" fmla="*/ 145583 h 976"/>
              <a:gd name="T52" fmla="*/ 447315 w 1243"/>
              <a:gd name="T53" fmla="*/ 278944 h 976"/>
              <a:gd name="T54" fmla="*/ 445154 w 1243"/>
              <a:gd name="T55" fmla="*/ 332145 h 976"/>
              <a:gd name="T56" fmla="*/ 135779 w 1243"/>
              <a:gd name="T57" fmla="*/ 334661 h 976"/>
              <a:gd name="T58" fmla="*/ 127856 w 1243"/>
              <a:gd name="T59" fmla="*/ 326753 h 976"/>
              <a:gd name="T60" fmla="*/ 130377 w 1243"/>
              <a:gd name="T61" fmla="*/ 273193 h 976"/>
              <a:gd name="T62" fmla="*/ 439391 w 1243"/>
              <a:gd name="T63" fmla="*/ 270676 h 976"/>
              <a:gd name="T64" fmla="*/ 447315 w 1243"/>
              <a:gd name="T65" fmla="*/ 278944 h 9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3" h="976">
                <a:moveTo>
                  <a:pt x="228" y="38"/>
                </a:moveTo>
                <a:cubicBezTo>
                  <a:pt x="254" y="64"/>
                  <a:pt x="266" y="96"/>
                  <a:pt x="266" y="133"/>
                </a:cubicBezTo>
                <a:cubicBezTo>
                  <a:pt x="266" y="170"/>
                  <a:pt x="254" y="201"/>
                  <a:pt x="228" y="227"/>
                </a:cubicBezTo>
                <a:cubicBezTo>
                  <a:pt x="202" y="253"/>
                  <a:pt x="170" y="266"/>
                  <a:pt x="133" y="266"/>
                </a:cubicBezTo>
                <a:cubicBezTo>
                  <a:pt x="96" y="266"/>
                  <a:pt x="65" y="253"/>
                  <a:pt x="39" y="227"/>
                </a:cubicBezTo>
                <a:cubicBezTo>
                  <a:pt x="13" y="201"/>
                  <a:pt x="0" y="170"/>
                  <a:pt x="0" y="133"/>
                </a:cubicBezTo>
                <a:cubicBezTo>
                  <a:pt x="0" y="96"/>
                  <a:pt x="13" y="64"/>
                  <a:pt x="39" y="38"/>
                </a:cubicBezTo>
                <a:cubicBezTo>
                  <a:pt x="65" y="12"/>
                  <a:pt x="96" y="0"/>
                  <a:pt x="133" y="0"/>
                </a:cubicBezTo>
                <a:cubicBezTo>
                  <a:pt x="170" y="0"/>
                  <a:pt x="202" y="12"/>
                  <a:pt x="228" y="38"/>
                </a:cubicBezTo>
                <a:close/>
                <a:moveTo>
                  <a:pt x="228" y="393"/>
                </a:moveTo>
                <a:cubicBezTo>
                  <a:pt x="254" y="419"/>
                  <a:pt x="266" y="450"/>
                  <a:pt x="266" y="487"/>
                </a:cubicBezTo>
                <a:cubicBezTo>
                  <a:pt x="266" y="524"/>
                  <a:pt x="254" y="556"/>
                  <a:pt x="228" y="582"/>
                </a:cubicBezTo>
                <a:cubicBezTo>
                  <a:pt x="202" y="607"/>
                  <a:pt x="170" y="620"/>
                  <a:pt x="133" y="620"/>
                </a:cubicBezTo>
                <a:cubicBezTo>
                  <a:pt x="96" y="620"/>
                  <a:pt x="65" y="607"/>
                  <a:pt x="39" y="582"/>
                </a:cubicBezTo>
                <a:cubicBezTo>
                  <a:pt x="13" y="556"/>
                  <a:pt x="0" y="524"/>
                  <a:pt x="0" y="487"/>
                </a:cubicBezTo>
                <a:cubicBezTo>
                  <a:pt x="0" y="450"/>
                  <a:pt x="13" y="419"/>
                  <a:pt x="39" y="393"/>
                </a:cubicBezTo>
                <a:cubicBezTo>
                  <a:pt x="65" y="367"/>
                  <a:pt x="96" y="354"/>
                  <a:pt x="133" y="354"/>
                </a:cubicBezTo>
                <a:cubicBezTo>
                  <a:pt x="170" y="354"/>
                  <a:pt x="202" y="367"/>
                  <a:pt x="228" y="393"/>
                </a:cubicBezTo>
                <a:close/>
                <a:moveTo>
                  <a:pt x="228" y="748"/>
                </a:moveTo>
                <a:cubicBezTo>
                  <a:pt x="254" y="774"/>
                  <a:pt x="266" y="805"/>
                  <a:pt x="266" y="842"/>
                </a:cubicBezTo>
                <a:cubicBezTo>
                  <a:pt x="266" y="879"/>
                  <a:pt x="254" y="911"/>
                  <a:pt x="228" y="936"/>
                </a:cubicBezTo>
                <a:cubicBezTo>
                  <a:pt x="202" y="962"/>
                  <a:pt x="170" y="975"/>
                  <a:pt x="133" y="975"/>
                </a:cubicBezTo>
                <a:cubicBezTo>
                  <a:pt x="96" y="975"/>
                  <a:pt x="65" y="962"/>
                  <a:pt x="39" y="936"/>
                </a:cubicBezTo>
                <a:cubicBezTo>
                  <a:pt x="13" y="910"/>
                  <a:pt x="0" y="879"/>
                  <a:pt x="0" y="842"/>
                </a:cubicBezTo>
                <a:cubicBezTo>
                  <a:pt x="0" y="805"/>
                  <a:pt x="13" y="774"/>
                  <a:pt x="39" y="748"/>
                </a:cubicBezTo>
                <a:cubicBezTo>
                  <a:pt x="65" y="722"/>
                  <a:pt x="96" y="709"/>
                  <a:pt x="133" y="709"/>
                </a:cubicBezTo>
                <a:cubicBezTo>
                  <a:pt x="170" y="709"/>
                  <a:pt x="202" y="722"/>
                  <a:pt x="228" y="748"/>
                </a:cubicBezTo>
                <a:close/>
                <a:moveTo>
                  <a:pt x="1242" y="66"/>
                </a:moveTo>
                <a:lnTo>
                  <a:pt x="1242" y="199"/>
                </a:lnTo>
                <a:cubicBezTo>
                  <a:pt x="1242" y="205"/>
                  <a:pt x="1240" y="210"/>
                  <a:pt x="1236" y="215"/>
                </a:cubicBezTo>
                <a:cubicBezTo>
                  <a:pt x="1231" y="219"/>
                  <a:pt x="1226" y="221"/>
                  <a:pt x="1220" y="221"/>
                </a:cubicBezTo>
                <a:lnTo>
                  <a:pt x="377" y="221"/>
                </a:lnTo>
                <a:cubicBezTo>
                  <a:pt x="371" y="221"/>
                  <a:pt x="366" y="219"/>
                  <a:pt x="362" y="215"/>
                </a:cubicBezTo>
                <a:cubicBezTo>
                  <a:pt x="357" y="210"/>
                  <a:pt x="355" y="205"/>
                  <a:pt x="355" y="199"/>
                </a:cubicBezTo>
                <a:lnTo>
                  <a:pt x="355" y="66"/>
                </a:lnTo>
                <a:cubicBezTo>
                  <a:pt x="355" y="60"/>
                  <a:pt x="357" y="55"/>
                  <a:pt x="362" y="50"/>
                </a:cubicBezTo>
                <a:cubicBezTo>
                  <a:pt x="366" y="46"/>
                  <a:pt x="371" y="44"/>
                  <a:pt x="377" y="44"/>
                </a:cubicBezTo>
                <a:lnTo>
                  <a:pt x="1220" y="44"/>
                </a:lnTo>
                <a:cubicBezTo>
                  <a:pt x="1226" y="44"/>
                  <a:pt x="1231" y="46"/>
                  <a:pt x="1236" y="50"/>
                </a:cubicBezTo>
                <a:cubicBezTo>
                  <a:pt x="1240" y="55"/>
                  <a:pt x="1242" y="60"/>
                  <a:pt x="1242" y="66"/>
                </a:cubicBezTo>
                <a:close/>
                <a:moveTo>
                  <a:pt x="1242" y="421"/>
                </a:moveTo>
                <a:lnTo>
                  <a:pt x="1242" y="554"/>
                </a:lnTo>
                <a:cubicBezTo>
                  <a:pt x="1242" y="560"/>
                  <a:pt x="1240" y="565"/>
                  <a:pt x="1236" y="569"/>
                </a:cubicBezTo>
                <a:cubicBezTo>
                  <a:pt x="1231" y="574"/>
                  <a:pt x="1226" y="576"/>
                  <a:pt x="1220" y="576"/>
                </a:cubicBezTo>
                <a:lnTo>
                  <a:pt x="377" y="576"/>
                </a:lnTo>
                <a:cubicBezTo>
                  <a:pt x="371" y="576"/>
                  <a:pt x="366" y="574"/>
                  <a:pt x="362" y="569"/>
                </a:cubicBezTo>
                <a:cubicBezTo>
                  <a:pt x="357" y="565"/>
                  <a:pt x="355" y="560"/>
                  <a:pt x="355" y="554"/>
                </a:cubicBezTo>
                <a:lnTo>
                  <a:pt x="355" y="421"/>
                </a:lnTo>
                <a:cubicBezTo>
                  <a:pt x="355" y="415"/>
                  <a:pt x="357" y="410"/>
                  <a:pt x="362" y="405"/>
                </a:cubicBezTo>
                <a:cubicBezTo>
                  <a:pt x="366" y="401"/>
                  <a:pt x="371" y="399"/>
                  <a:pt x="377" y="399"/>
                </a:cubicBezTo>
                <a:lnTo>
                  <a:pt x="1220" y="399"/>
                </a:lnTo>
                <a:cubicBezTo>
                  <a:pt x="1226" y="399"/>
                  <a:pt x="1231" y="401"/>
                  <a:pt x="1236" y="405"/>
                </a:cubicBezTo>
                <a:cubicBezTo>
                  <a:pt x="1240" y="410"/>
                  <a:pt x="1242" y="415"/>
                  <a:pt x="1242" y="421"/>
                </a:cubicBezTo>
                <a:close/>
                <a:moveTo>
                  <a:pt x="1242" y="776"/>
                </a:moveTo>
                <a:lnTo>
                  <a:pt x="1242" y="909"/>
                </a:lnTo>
                <a:cubicBezTo>
                  <a:pt x="1242" y="915"/>
                  <a:pt x="1240" y="920"/>
                  <a:pt x="1236" y="924"/>
                </a:cubicBezTo>
                <a:cubicBezTo>
                  <a:pt x="1231" y="929"/>
                  <a:pt x="1226" y="931"/>
                  <a:pt x="1220" y="931"/>
                </a:cubicBezTo>
                <a:lnTo>
                  <a:pt x="377" y="931"/>
                </a:lnTo>
                <a:cubicBezTo>
                  <a:pt x="371" y="931"/>
                  <a:pt x="366" y="929"/>
                  <a:pt x="362" y="924"/>
                </a:cubicBezTo>
                <a:cubicBezTo>
                  <a:pt x="357" y="920"/>
                  <a:pt x="355" y="915"/>
                  <a:pt x="355" y="909"/>
                </a:cubicBezTo>
                <a:lnTo>
                  <a:pt x="355" y="776"/>
                </a:lnTo>
                <a:cubicBezTo>
                  <a:pt x="355" y="770"/>
                  <a:pt x="357" y="764"/>
                  <a:pt x="362" y="760"/>
                </a:cubicBezTo>
                <a:cubicBezTo>
                  <a:pt x="366" y="756"/>
                  <a:pt x="371" y="753"/>
                  <a:pt x="377" y="753"/>
                </a:cubicBezTo>
                <a:lnTo>
                  <a:pt x="1220" y="753"/>
                </a:lnTo>
                <a:cubicBezTo>
                  <a:pt x="1226" y="753"/>
                  <a:pt x="1231" y="756"/>
                  <a:pt x="1236" y="760"/>
                </a:cubicBezTo>
                <a:cubicBezTo>
                  <a:pt x="1240" y="764"/>
                  <a:pt x="1242" y="770"/>
                  <a:pt x="1242" y="77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80" name="Freeform 179">
            <a:extLst>
              <a:ext uri="{FF2B5EF4-FFF2-40B4-BE49-F238E27FC236}">
                <a16:creationId xmlns:a16="http://schemas.microsoft.com/office/drawing/2014/main" id="{8997762A-0D47-0696-C3C7-A9488DD72740}"/>
              </a:ext>
            </a:extLst>
          </p:cNvPr>
          <p:cNvSpPr>
            <a:spLocks noChangeArrowheads="1"/>
          </p:cNvSpPr>
          <p:nvPr/>
        </p:nvSpPr>
        <p:spPr bwMode="auto">
          <a:xfrm>
            <a:off x="12072144" y="5026025"/>
            <a:ext cx="442912" cy="444500"/>
          </a:xfrm>
          <a:custGeom>
            <a:avLst/>
            <a:gdLst>
              <a:gd name="T0" fmla="*/ 91749 w 1231"/>
              <a:gd name="T1" fmla="*/ 284825 h 1236"/>
              <a:gd name="T2" fmla="*/ 0 w 1231"/>
              <a:gd name="T3" fmla="*/ 271159 h 1236"/>
              <a:gd name="T4" fmla="*/ 19789 w 1231"/>
              <a:gd name="T5" fmla="*/ 231241 h 1236"/>
              <a:gd name="T6" fmla="*/ 50372 w 1231"/>
              <a:gd name="T7" fmla="*/ 208584 h 1236"/>
              <a:gd name="T8" fmla="*/ 52531 w 1231"/>
              <a:gd name="T9" fmla="*/ 187726 h 1236"/>
              <a:gd name="T10" fmla="*/ 22667 w 1231"/>
              <a:gd name="T11" fmla="*/ 198874 h 1236"/>
              <a:gd name="T12" fmla="*/ 19429 w 1231"/>
              <a:gd name="T13" fmla="*/ 164350 h 1236"/>
              <a:gd name="T14" fmla="*/ 76277 w 1231"/>
              <a:gd name="T15" fmla="*/ 167587 h 1236"/>
              <a:gd name="T16" fmla="*/ 80235 w 1231"/>
              <a:gd name="T17" fmla="*/ 218294 h 1236"/>
              <a:gd name="T18" fmla="*/ 42816 w 1231"/>
              <a:gd name="T19" fmla="*/ 247064 h 1236"/>
              <a:gd name="T20" fmla="*/ 65483 w 1231"/>
              <a:gd name="T21" fmla="*/ 260011 h 1236"/>
              <a:gd name="T22" fmla="*/ 91749 w 1231"/>
              <a:gd name="T23" fmla="*/ 245266 h 1236"/>
              <a:gd name="T24" fmla="*/ 77716 w 1231"/>
              <a:gd name="T25" fmla="*/ 432632 h 1236"/>
              <a:gd name="T26" fmla="*/ 1079 w 1231"/>
              <a:gd name="T27" fmla="*/ 427597 h 1236"/>
              <a:gd name="T28" fmla="*/ 41737 w 1231"/>
              <a:gd name="T29" fmla="*/ 417168 h 1236"/>
              <a:gd name="T30" fmla="*/ 59367 w 1231"/>
              <a:gd name="T31" fmla="*/ 402783 h 1236"/>
              <a:gd name="T32" fmla="*/ 26985 w 1231"/>
              <a:gd name="T33" fmla="*/ 375092 h 1236"/>
              <a:gd name="T34" fmla="*/ 45694 w 1231"/>
              <a:gd name="T35" fmla="*/ 350637 h 1236"/>
              <a:gd name="T36" fmla="*/ 54689 w 1231"/>
              <a:gd name="T37" fmla="*/ 340927 h 1236"/>
              <a:gd name="T38" fmla="*/ 30583 w 1231"/>
              <a:gd name="T39" fmla="*/ 341287 h 1236"/>
              <a:gd name="T40" fmla="*/ 4318 w 1231"/>
              <a:gd name="T41" fmla="*/ 354593 h 1236"/>
              <a:gd name="T42" fmla="*/ 87071 w 1231"/>
              <a:gd name="T43" fmla="*/ 316472 h 1236"/>
              <a:gd name="T44" fmla="*/ 63325 w 1231"/>
              <a:gd name="T45" fmla="*/ 367180 h 1236"/>
              <a:gd name="T46" fmla="*/ 91029 w 1231"/>
              <a:gd name="T47" fmla="*/ 401345 h 1236"/>
              <a:gd name="T48" fmla="*/ 92108 w 1231"/>
              <a:gd name="T49" fmla="*/ 125150 h 1236"/>
              <a:gd name="T50" fmla="*/ 8275 w 1231"/>
              <a:gd name="T51" fmla="*/ 100696 h 1236"/>
              <a:gd name="T52" fmla="*/ 35260 w 1231"/>
              <a:gd name="T53" fmla="*/ 70127 h 1236"/>
              <a:gd name="T54" fmla="*/ 35260 w 1231"/>
              <a:gd name="T55" fmla="*/ 37042 h 1236"/>
              <a:gd name="T56" fmla="*/ 22308 w 1231"/>
              <a:gd name="T57" fmla="*/ 50348 h 1236"/>
              <a:gd name="T58" fmla="*/ 38498 w 1231"/>
              <a:gd name="T59" fmla="*/ 0 h 1236"/>
              <a:gd name="T60" fmla="*/ 65124 w 1231"/>
              <a:gd name="T61" fmla="*/ 100696 h 1236"/>
              <a:gd name="T62" fmla="*/ 442552 w 1231"/>
              <a:gd name="T63" fmla="*/ 69408 h 1236"/>
              <a:gd name="T64" fmla="*/ 440393 w 1231"/>
              <a:gd name="T65" fmla="*/ 122993 h 1236"/>
              <a:gd name="T66" fmla="*/ 131686 w 1231"/>
              <a:gd name="T67" fmla="*/ 125150 h 1236"/>
              <a:gd name="T68" fmla="*/ 123771 w 1231"/>
              <a:gd name="T69" fmla="*/ 117239 h 1236"/>
              <a:gd name="T70" fmla="*/ 126289 w 1231"/>
              <a:gd name="T71" fmla="*/ 63654 h 1236"/>
              <a:gd name="T72" fmla="*/ 434637 w 1231"/>
              <a:gd name="T73" fmla="*/ 61496 h 1236"/>
              <a:gd name="T74" fmla="*/ 442552 w 1231"/>
              <a:gd name="T75" fmla="*/ 69408 h 1236"/>
              <a:gd name="T76" fmla="*/ 442552 w 1231"/>
              <a:gd name="T77" fmla="*/ 244907 h 1236"/>
              <a:gd name="T78" fmla="*/ 434637 w 1231"/>
              <a:gd name="T79" fmla="*/ 252818 h 1236"/>
              <a:gd name="T80" fmla="*/ 126289 w 1231"/>
              <a:gd name="T81" fmla="*/ 250301 h 1236"/>
              <a:gd name="T82" fmla="*/ 123771 w 1231"/>
              <a:gd name="T83" fmla="*/ 197076 h 1236"/>
              <a:gd name="T84" fmla="*/ 131686 w 1231"/>
              <a:gd name="T85" fmla="*/ 189164 h 1236"/>
              <a:gd name="T86" fmla="*/ 440393 w 1231"/>
              <a:gd name="T87" fmla="*/ 191322 h 1236"/>
              <a:gd name="T88" fmla="*/ 442552 w 1231"/>
              <a:gd name="T89" fmla="*/ 324744 h 1236"/>
              <a:gd name="T90" fmla="*/ 440393 w 1231"/>
              <a:gd name="T91" fmla="*/ 377969 h 1236"/>
              <a:gd name="T92" fmla="*/ 131686 w 1231"/>
              <a:gd name="T93" fmla="*/ 380486 h 1236"/>
              <a:gd name="T94" fmla="*/ 123771 w 1231"/>
              <a:gd name="T95" fmla="*/ 372574 h 1236"/>
              <a:gd name="T96" fmla="*/ 125929 w 1231"/>
              <a:gd name="T97" fmla="*/ 318990 h 1236"/>
              <a:gd name="T98" fmla="*/ 434637 w 1231"/>
              <a:gd name="T99" fmla="*/ 316472 h 1236"/>
              <a:gd name="T100" fmla="*/ 442552 w 1231"/>
              <a:gd name="T101" fmla="*/ 324744 h 12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231" h="1236">
                <a:moveTo>
                  <a:pt x="255" y="682"/>
                </a:moveTo>
                <a:lnTo>
                  <a:pt x="255" y="792"/>
                </a:lnTo>
                <a:lnTo>
                  <a:pt x="4" y="792"/>
                </a:lnTo>
                <a:cubicBezTo>
                  <a:pt x="1" y="775"/>
                  <a:pt x="0" y="763"/>
                  <a:pt x="0" y="754"/>
                </a:cubicBezTo>
                <a:cubicBezTo>
                  <a:pt x="0" y="731"/>
                  <a:pt x="5" y="709"/>
                  <a:pt x="16" y="690"/>
                </a:cubicBezTo>
                <a:cubicBezTo>
                  <a:pt x="27" y="670"/>
                  <a:pt x="40" y="655"/>
                  <a:pt x="55" y="643"/>
                </a:cubicBezTo>
                <a:cubicBezTo>
                  <a:pt x="71" y="631"/>
                  <a:pt x="86" y="620"/>
                  <a:pt x="101" y="610"/>
                </a:cubicBezTo>
                <a:cubicBezTo>
                  <a:pt x="116" y="600"/>
                  <a:pt x="129" y="590"/>
                  <a:pt x="140" y="580"/>
                </a:cubicBezTo>
                <a:cubicBezTo>
                  <a:pt x="151" y="570"/>
                  <a:pt x="156" y="559"/>
                  <a:pt x="156" y="548"/>
                </a:cubicBezTo>
                <a:cubicBezTo>
                  <a:pt x="156" y="537"/>
                  <a:pt x="153" y="528"/>
                  <a:pt x="146" y="522"/>
                </a:cubicBezTo>
                <a:cubicBezTo>
                  <a:pt x="140" y="516"/>
                  <a:pt x="131" y="512"/>
                  <a:pt x="119" y="512"/>
                </a:cubicBezTo>
                <a:cubicBezTo>
                  <a:pt x="98" y="512"/>
                  <a:pt x="79" y="526"/>
                  <a:pt x="63" y="553"/>
                </a:cubicBezTo>
                <a:lnTo>
                  <a:pt x="4" y="512"/>
                </a:lnTo>
                <a:cubicBezTo>
                  <a:pt x="15" y="488"/>
                  <a:pt x="32" y="470"/>
                  <a:pt x="54" y="457"/>
                </a:cubicBezTo>
                <a:cubicBezTo>
                  <a:pt x="75" y="444"/>
                  <a:pt x="100" y="437"/>
                  <a:pt x="127" y="437"/>
                </a:cubicBezTo>
                <a:cubicBezTo>
                  <a:pt x="160" y="437"/>
                  <a:pt x="189" y="447"/>
                  <a:pt x="212" y="466"/>
                </a:cubicBezTo>
                <a:cubicBezTo>
                  <a:pt x="235" y="485"/>
                  <a:pt x="247" y="511"/>
                  <a:pt x="247" y="544"/>
                </a:cubicBezTo>
                <a:cubicBezTo>
                  <a:pt x="247" y="567"/>
                  <a:pt x="239" y="588"/>
                  <a:pt x="223" y="607"/>
                </a:cubicBezTo>
                <a:cubicBezTo>
                  <a:pt x="207" y="626"/>
                  <a:pt x="190" y="641"/>
                  <a:pt x="171" y="652"/>
                </a:cubicBezTo>
                <a:cubicBezTo>
                  <a:pt x="152" y="662"/>
                  <a:pt x="135" y="674"/>
                  <a:pt x="119" y="687"/>
                </a:cubicBezTo>
                <a:cubicBezTo>
                  <a:pt x="103" y="699"/>
                  <a:pt x="95" y="712"/>
                  <a:pt x="94" y="723"/>
                </a:cubicBezTo>
                <a:lnTo>
                  <a:pt x="182" y="723"/>
                </a:lnTo>
                <a:lnTo>
                  <a:pt x="182" y="682"/>
                </a:lnTo>
                <a:lnTo>
                  <a:pt x="255" y="682"/>
                </a:lnTo>
                <a:close/>
                <a:moveTo>
                  <a:pt x="253" y="1116"/>
                </a:moveTo>
                <a:cubicBezTo>
                  <a:pt x="253" y="1153"/>
                  <a:pt x="241" y="1181"/>
                  <a:pt x="216" y="1203"/>
                </a:cubicBezTo>
                <a:cubicBezTo>
                  <a:pt x="191" y="1224"/>
                  <a:pt x="159" y="1235"/>
                  <a:pt x="122" y="1235"/>
                </a:cubicBezTo>
                <a:cubicBezTo>
                  <a:pt x="73" y="1235"/>
                  <a:pt x="33" y="1220"/>
                  <a:pt x="3" y="1189"/>
                </a:cubicBezTo>
                <a:lnTo>
                  <a:pt x="42" y="1128"/>
                </a:lnTo>
                <a:cubicBezTo>
                  <a:pt x="65" y="1149"/>
                  <a:pt x="89" y="1160"/>
                  <a:pt x="116" y="1160"/>
                </a:cubicBezTo>
                <a:cubicBezTo>
                  <a:pt x="129" y="1160"/>
                  <a:pt x="141" y="1156"/>
                  <a:pt x="151" y="1150"/>
                </a:cubicBezTo>
                <a:cubicBezTo>
                  <a:pt x="160" y="1143"/>
                  <a:pt x="165" y="1133"/>
                  <a:pt x="165" y="1120"/>
                </a:cubicBezTo>
                <a:cubicBezTo>
                  <a:pt x="165" y="1091"/>
                  <a:pt x="141" y="1078"/>
                  <a:pt x="93" y="1081"/>
                </a:cubicBezTo>
                <a:lnTo>
                  <a:pt x="75" y="1043"/>
                </a:lnTo>
                <a:cubicBezTo>
                  <a:pt x="78" y="1038"/>
                  <a:pt x="86" y="1027"/>
                  <a:pt x="97" y="1012"/>
                </a:cubicBezTo>
                <a:cubicBezTo>
                  <a:pt x="108" y="996"/>
                  <a:pt x="118" y="984"/>
                  <a:pt x="127" y="975"/>
                </a:cubicBezTo>
                <a:cubicBezTo>
                  <a:pt x="135" y="966"/>
                  <a:pt x="143" y="957"/>
                  <a:pt x="152" y="948"/>
                </a:cubicBezTo>
                <a:cubicBezTo>
                  <a:pt x="145" y="948"/>
                  <a:pt x="134" y="948"/>
                  <a:pt x="119" y="948"/>
                </a:cubicBezTo>
                <a:cubicBezTo>
                  <a:pt x="104" y="949"/>
                  <a:pt x="92" y="949"/>
                  <a:pt x="85" y="949"/>
                </a:cubicBezTo>
                <a:lnTo>
                  <a:pt x="85" y="986"/>
                </a:lnTo>
                <a:lnTo>
                  <a:pt x="12" y="986"/>
                </a:lnTo>
                <a:lnTo>
                  <a:pt x="12" y="880"/>
                </a:lnTo>
                <a:lnTo>
                  <a:pt x="242" y="880"/>
                </a:lnTo>
                <a:lnTo>
                  <a:pt x="242" y="941"/>
                </a:lnTo>
                <a:lnTo>
                  <a:pt x="176" y="1021"/>
                </a:lnTo>
                <a:cubicBezTo>
                  <a:pt x="200" y="1027"/>
                  <a:pt x="219" y="1038"/>
                  <a:pt x="233" y="1055"/>
                </a:cubicBezTo>
                <a:cubicBezTo>
                  <a:pt x="247" y="1072"/>
                  <a:pt x="253" y="1092"/>
                  <a:pt x="253" y="1116"/>
                </a:cubicBezTo>
                <a:close/>
                <a:moveTo>
                  <a:pt x="256" y="280"/>
                </a:moveTo>
                <a:lnTo>
                  <a:pt x="256" y="348"/>
                </a:lnTo>
                <a:lnTo>
                  <a:pt x="23" y="348"/>
                </a:lnTo>
                <a:lnTo>
                  <a:pt x="23" y="280"/>
                </a:lnTo>
                <a:lnTo>
                  <a:pt x="98" y="280"/>
                </a:lnTo>
                <a:cubicBezTo>
                  <a:pt x="98" y="261"/>
                  <a:pt x="98" y="233"/>
                  <a:pt x="98" y="195"/>
                </a:cubicBezTo>
                <a:cubicBezTo>
                  <a:pt x="98" y="158"/>
                  <a:pt x="98" y="130"/>
                  <a:pt x="98" y="111"/>
                </a:cubicBezTo>
                <a:lnTo>
                  <a:pt x="98" y="103"/>
                </a:lnTo>
                <a:lnTo>
                  <a:pt x="97" y="103"/>
                </a:lnTo>
                <a:cubicBezTo>
                  <a:pt x="93" y="111"/>
                  <a:pt x="82" y="123"/>
                  <a:pt x="62" y="140"/>
                </a:cubicBezTo>
                <a:lnTo>
                  <a:pt x="13" y="88"/>
                </a:lnTo>
                <a:lnTo>
                  <a:pt x="107" y="0"/>
                </a:lnTo>
                <a:lnTo>
                  <a:pt x="181" y="0"/>
                </a:lnTo>
                <a:lnTo>
                  <a:pt x="181" y="280"/>
                </a:lnTo>
                <a:lnTo>
                  <a:pt x="256" y="280"/>
                </a:lnTo>
                <a:close/>
                <a:moveTo>
                  <a:pt x="1230" y="193"/>
                </a:moveTo>
                <a:lnTo>
                  <a:pt x="1230" y="326"/>
                </a:lnTo>
                <a:cubicBezTo>
                  <a:pt x="1230" y="332"/>
                  <a:pt x="1229" y="337"/>
                  <a:pt x="1224" y="342"/>
                </a:cubicBezTo>
                <a:cubicBezTo>
                  <a:pt x="1220" y="346"/>
                  <a:pt x="1214" y="348"/>
                  <a:pt x="1208" y="348"/>
                </a:cubicBezTo>
                <a:lnTo>
                  <a:pt x="366" y="348"/>
                </a:lnTo>
                <a:cubicBezTo>
                  <a:pt x="360" y="348"/>
                  <a:pt x="355" y="346"/>
                  <a:pt x="351" y="342"/>
                </a:cubicBezTo>
                <a:cubicBezTo>
                  <a:pt x="346" y="337"/>
                  <a:pt x="344" y="332"/>
                  <a:pt x="344" y="326"/>
                </a:cubicBezTo>
                <a:lnTo>
                  <a:pt x="344" y="193"/>
                </a:lnTo>
                <a:cubicBezTo>
                  <a:pt x="344" y="187"/>
                  <a:pt x="346" y="182"/>
                  <a:pt x="351" y="177"/>
                </a:cubicBezTo>
                <a:cubicBezTo>
                  <a:pt x="355" y="173"/>
                  <a:pt x="360" y="171"/>
                  <a:pt x="366" y="171"/>
                </a:cubicBezTo>
                <a:lnTo>
                  <a:pt x="1208" y="171"/>
                </a:lnTo>
                <a:cubicBezTo>
                  <a:pt x="1214" y="171"/>
                  <a:pt x="1219" y="173"/>
                  <a:pt x="1224" y="177"/>
                </a:cubicBezTo>
                <a:cubicBezTo>
                  <a:pt x="1228" y="182"/>
                  <a:pt x="1230" y="187"/>
                  <a:pt x="1230" y="193"/>
                </a:cubicBezTo>
                <a:close/>
                <a:moveTo>
                  <a:pt x="1230" y="548"/>
                </a:moveTo>
                <a:lnTo>
                  <a:pt x="1230" y="681"/>
                </a:lnTo>
                <a:cubicBezTo>
                  <a:pt x="1230" y="687"/>
                  <a:pt x="1228" y="692"/>
                  <a:pt x="1224" y="696"/>
                </a:cubicBezTo>
                <a:cubicBezTo>
                  <a:pt x="1219" y="701"/>
                  <a:pt x="1214" y="703"/>
                  <a:pt x="1208" y="703"/>
                </a:cubicBezTo>
                <a:lnTo>
                  <a:pt x="366" y="703"/>
                </a:lnTo>
                <a:cubicBezTo>
                  <a:pt x="360" y="703"/>
                  <a:pt x="355" y="701"/>
                  <a:pt x="351" y="696"/>
                </a:cubicBezTo>
                <a:cubicBezTo>
                  <a:pt x="346" y="692"/>
                  <a:pt x="344" y="687"/>
                  <a:pt x="344" y="681"/>
                </a:cubicBezTo>
                <a:lnTo>
                  <a:pt x="344" y="548"/>
                </a:lnTo>
                <a:cubicBezTo>
                  <a:pt x="344" y="541"/>
                  <a:pt x="345" y="536"/>
                  <a:pt x="350" y="532"/>
                </a:cubicBezTo>
                <a:cubicBezTo>
                  <a:pt x="354" y="528"/>
                  <a:pt x="360" y="526"/>
                  <a:pt x="366" y="526"/>
                </a:cubicBezTo>
                <a:lnTo>
                  <a:pt x="1208" y="526"/>
                </a:lnTo>
                <a:cubicBezTo>
                  <a:pt x="1214" y="526"/>
                  <a:pt x="1219" y="528"/>
                  <a:pt x="1224" y="532"/>
                </a:cubicBezTo>
                <a:cubicBezTo>
                  <a:pt x="1228" y="537"/>
                  <a:pt x="1230" y="542"/>
                  <a:pt x="1230" y="548"/>
                </a:cubicBezTo>
                <a:close/>
                <a:moveTo>
                  <a:pt x="1230" y="903"/>
                </a:moveTo>
                <a:lnTo>
                  <a:pt x="1230" y="1036"/>
                </a:lnTo>
                <a:cubicBezTo>
                  <a:pt x="1230" y="1042"/>
                  <a:pt x="1228" y="1047"/>
                  <a:pt x="1224" y="1051"/>
                </a:cubicBezTo>
                <a:cubicBezTo>
                  <a:pt x="1219" y="1056"/>
                  <a:pt x="1214" y="1058"/>
                  <a:pt x="1208" y="1058"/>
                </a:cubicBezTo>
                <a:lnTo>
                  <a:pt x="366" y="1058"/>
                </a:lnTo>
                <a:cubicBezTo>
                  <a:pt x="360" y="1058"/>
                  <a:pt x="355" y="1056"/>
                  <a:pt x="351" y="1051"/>
                </a:cubicBezTo>
                <a:cubicBezTo>
                  <a:pt x="346" y="1047"/>
                  <a:pt x="344" y="1042"/>
                  <a:pt x="344" y="1036"/>
                </a:cubicBezTo>
                <a:lnTo>
                  <a:pt x="344" y="903"/>
                </a:lnTo>
                <a:cubicBezTo>
                  <a:pt x="344" y="896"/>
                  <a:pt x="346" y="891"/>
                  <a:pt x="350" y="887"/>
                </a:cubicBezTo>
                <a:cubicBezTo>
                  <a:pt x="355" y="883"/>
                  <a:pt x="360" y="880"/>
                  <a:pt x="366" y="880"/>
                </a:cubicBezTo>
                <a:lnTo>
                  <a:pt x="1208" y="880"/>
                </a:lnTo>
                <a:cubicBezTo>
                  <a:pt x="1214" y="880"/>
                  <a:pt x="1220" y="883"/>
                  <a:pt x="1224" y="887"/>
                </a:cubicBezTo>
                <a:cubicBezTo>
                  <a:pt x="1229" y="891"/>
                  <a:pt x="1230" y="897"/>
                  <a:pt x="1230" y="90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81" name="Freeform 180">
            <a:extLst>
              <a:ext uri="{FF2B5EF4-FFF2-40B4-BE49-F238E27FC236}">
                <a16:creationId xmlns:a16="http://schemas.microsoft.com/office/drawing/2014/main" id="{DDE4874C-1EE2-F6FF-11E5-AA930529CC03}"/>
              </a:ext>
            </a:extLst>
          </p:cNvPr>
          <p:cNvSpPr>
            <a:spLocks noChangeArrowheads="1"/>
          </p:cNvSpPr>
          <p:nvPr/>
        </p:nvSpPr>
        <p:spPr bwMode="auto">
          <a:xfrm>
            <a:off x="12796044" y="5054600"/>
            <a:ext cx="447675" cy="384175"/>
          </a:xfrm>
          <a:custGeom>
            <a:avLst/>
            <a:gdLst>
              <a:gd name="T0" fmla="*/ 445154 w 1243"/>
              <a:gd name="T1" fmla="*/ 194250 h 1066"/>
              <a:gd name="T2" fmla="*/ 447315 w 1243"/>
              <a:gd name="T3" fmla="*/ 215873 h 1066"/>
              <a:gd name="T4" fmla="*/ 439391 w 1243"/>
              <a:gd name="T5" fmla="*/ 223802 h 1066"/>
              <a:gd name="T6" fmla="*/ 2521 w 1243"/>
              <a:gd name="T7" fmla="*/ 221639 h 1066"/>
              <a:gd name="T8" fmla="*/ 0 w 1243"/>
              <a:gd name="T9" fmla="*/ 199656 h 1066"/>
              <a:gd name="T10" fmla="*/ 8284 w 1243"/>
              <a:gd name="T11" fmla="*/ 191727 h 1066"/>
              <a:gd name="T12" fmla="*/ 120653 w 1243"/>
              <a:gd name="T13" fmla="*/ 175870 h 1066"/>
              <a:gd name="T14" fmla="*/ 96162 w 1243"/>
              <a:gd name="T15" fmla="*/ 108838 h 1066"/>
              <a:gd name="T16" fmla="*/ 227619 w 1243"/>
              <a:gd name="T17" fmla="*/ 0 h 1066"/>
              <a:gd name="T18" fmla="*/ 313336 w 1243"/>
              <a:gd name="T19" fmla="*/ 16938 h 1066"/>
              <a:gd name="T20" fmla="*/ 321980 w 1243"/>
              <a:gd name="T21" fmla="*/ 91899 h 1066"/>
              <a:gd name="T22" fmla="*/ 318019 w 1243"/>
              <a:gd name="T23" fmla="*/ 103792 h 1066"/>
              <a:gd name="T24" fmla="*/ 293528 w 1243"/>
              <a:gd name="T25" fmla="*/ 101990 h 1066"/>
              <a:gd name="T26" fmla="*/ 215374 w 1243"/>
              <a:gd name="T27" fmla="*/ 28110 h 1066"/>
              <a:gd name="T28" fmla="*/ 153067 w 1243"/>
              <a:gd name="T29" fmla="*/ 79286 h 1066"/>
              <a:gd name="T30" fmla="*/ 239144 w 1243"/>
              <a:gd name="T31" fmla="*/ 146318 h 1066"/>
              <a:gd name="T32" fmla="*/ 306133 w 1243"/>
              <a:gd name="T33" fmla="*/ 175870 h 1066"/>
              <a:gd name="T34" fmla="*/ 247428 w 1243"/>
              <a:gd name="T35" fmla="*/ 239659 h 1066"/>
              <a:gd name="T36" fmla="*/ 351513 w 1243"/>
              <a:gd name="T37" fmla="*/ 262724 h 1066"/>
              <a:gd name="T38" fmla="*/ 323781 w 1243"/>
              <a:gd name="T39" fmla="*/ 341649 h 1066"/>
              <a:gd name="T40" fmla="*/ 258232 w 1243"/>
              <a:gd name="T41" fmla="*/ 378409 h 1066"/>
              <a:gd name="T42" fmla="*/ 158829 w 1243"/>
              <a:gd name="T43" fmla="*/ 378048 h 1066"/>
              <a:gd name="T44" fmla="*/ 105886 w 1243"/>
              <a:gd name="T45" fmla="*/ 361110 h 1066"/>
              <a:gd name="T46" fmla="*/ 104085 w 1243"/>
              <a:gd name="T47" fmla="*/ 352100 h 1066"/>
              <a:gd name="T48" fmla="*/ 103365 w 1243"/>
              <a:gd name="T49" fmla="*/ 296240 h 1066"/>
              <a:gd name="T50" fmla="*/ 104085 w 1243"/>
              <a:gd name="T51" fmla="*/ 276058 h 1066"/>
              <a:gd name="T52" fmla="*/ 136860 w 1243"/>
              <a:gd name="T53" fmla="*/ 293357 h 1066"/>
              <a:gd name="T54" fmla="*/ 145503 w 1243"/>
              <a:gd name="T55" fmla="*/ 313899 h 1066"/>
              <a:gd name="T56" fmla="*/ 191964 w 1243"/>
              <a:gd name="T57" fmla="*/ 351740 h 1066"/>
              <a:gd name="T58" fmla="*/ 259313 w 1243"/>
              <a:gd name="T59" fmla="*/ 350298 h 1066"/>
              <a:gd name="T60" fmla="*/ 301811 w 1243"/>
              <a:gd name="T61" fmla="*/ 296600 h 1066"/>
              <a:gd name="T62" fmla="*/ 247428 w 1243"/>
              <a:gd name="T63" fmla="*/ 239659 h 10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43" h="1066">
                <a:moveTo>
                  <a:pt x="1220" y="532"/>
                </a:moveTo>
                <a:cubicBezTo>
                  <a:pt x="1227" y="532"/>
                  <a:pt x="1232" y="534"/>
                  <a:pt x="1236" y="539"/>
                </a:cubicBezTo>
                <a:cubicBezTo>
                  <a:pt x="1240" y="543"/>
                  <a:pt x="1242" y="548"/>
                  <a:pt x="1242" y="554"/>
                </a:cubicBezTo>
                <a:lnTo>
                  <a:pt x="1242" y="599"/>
                </a:lnTo>
                <a:cubicBezTo>
                  <a:pt x="1242" y="605"/>
                  <a:pt x="1240" y="611"/>
                  <a:pt x="1236" y="615"/>
                </a:cubicBezTo>
                <a:cubicBezTo>
                  <a:pt x="1232" y="619"/>
                  <a:pt x="1227" y="621"/>
                  <a:pt x="1220" y="621"/>
                </a:cubicBezTo>
                <a:lnTo>
                  <a:pt x="23" y="621"/>
                </a:lnTo>
                <a:cubicBezTo>
                  <a:pt x="16" y="621"/>
                  <a:pt x="11" y="619"/>
                  <a:pt x="7" y="615"/>
                </a:cubicBezTo>
                <a:cubicBezTo>
                  <a:pt x="3" y="611"/>
                  <a:pt x="0" y="605"/>
                  <a:pt x="0" y="599"/>
                </a:cubicBezTo>
                <a:lnTo>
                  <a:pt x="0" y="554"/>
                </a:lnTo>
                <a:cubicBezTo>
                  <a:pt x="0" y="548"/>
                  <a:pt x="3" y="543"/>
                  <a:pt x="7" y="539"/>
                </a:cubicBezTo>
                <a:cubicBezTo>
                  <a:pt x="11" y="534"/>
                  <a:pt x="16" y="532"/>
                  <a:pt x="23" y="532"/>
                </a:cubicBezTo>
                <a:lnTo>
                  <a:pt x="1220" y="532"/>
                </a:lnTo>
                <a:close/>
                <a:moveTo>
                  <a:pt x="335" y="488"/>
                </a:moveTo>
                <a:cubicBezTo>
                  <a:pt x="322" y="472"/>
                  <a:pt x="310" y="453"/>
                  <a:pt x="300" y="433"/>
                </a:cubicBezTo>
                <a:cubicBezTo>
                  <a:pt x="278" y="388"/>
                  <a:pt x="267" y="344"/>
                  <a:pt x="267" y="302"/>
                </a:cubicBezTo>
                <a:cubicBezTo>
                  <a:pt x="267" y="219"/>
                  <a:pt x="298" y="147"/>
                  <a:pt x="359" y="88"/>
                </a:cubicBezTo>
                <a:cubicBezTo>
                  <a:pt x="421" y="30"/>
                  <a:pt x="512" y="0"/>
                  <a:pt x="632" y="0"/>
                </a:cubicBezTo>
                <a:cubicBezTo>
                  <a:pt x="655" y="0"/>
                  <a:pt x="693" y="5"/>
                  <a:pt x="747" y="13"/>
                </a:cubicBezTo>
                <a:cubicBezTo>
                  <a:pt x="778" y="19"/>
                  <a:pt x="819" y="30"/>
                  <a:pt x="870" y="47"/>
                </a:cubicBezTo>
                <a:cubicBezTo>
                  <a:pt x="875" y="64"/>
                  <a:pt x="880" y="91"/>
                  <a:pt x="885" y="128"/>
                </a:cubicBezTo>
                <a:cubicBezTo>
                  <a:pt x="891" y="185"/>
                  <a:pt x="894" y="227"/>
                  <a:pt x="894" y="255"/>
                </a:cubicBezTo>
                <a:cubicBezTo>
                  <a:pt x="894" y="263"/>
                  <a:pt x="893" y="274"/>
                  <a:pt x="891" y="286"/>
                </a:cubicBezTo>
                <a:lnTo>
                  <a:pt x="883" y="288"/>
                </a:lnTo>
                <a:lnTo>
                  <a:pt x="824" y="284"/>
                </a:lnTo>
                <a:lnTo>
                  <a:pt x="815" y="283"/>
                </a:lnTo>
                <a:cubicBezTo>
                  <a:pt x="792" y="214"/>
                  <a:pt x="768" y="167"/>
                  <a:pt x="743" y="141"/>
                </a:cubicBezTo>
                <a:cubicBezTo>
                  <a:pt x="703" y="99"/>
                  <a:pt x="654" y="78"/>
                  <a:pt x="598" y="78"/>
                </a:cubicBezTo>
                <a:cubicBezTo>
                  <a:pt x="545" y="78"/>
                  <a:pt x="503" y="91"/>
                  <a:pt x="472" y="119"/>
                </a:cubicBezTo>
                <a:cubicBezTo>
                  <a:pt x="441" y="146"/>
                  <a:pt x="425" y="179"/>
                  <a:pt x="425" y="220"/>
                </a:cubicBezTo>
                <a:cubicBezTo>
                  <a:pt x="425" y="254"/>
                  <a:pt x="441" y="286"/>
                  <a:pt x="471" y="317"/>
                </a:cubicBezTo>
                <a:cubicBezTo>
                  <a:pt x="501" y="348"/>
                  <a:pt x="566" y="378"/>
                  <a:pt x="664" y="406"/>
                </a:cubicBezTo>
                <a:cubicBezTo>
                  <a:pt x="696" y="416"/>
                  <a:pt x="736" y="431"/>
                  <a:pt x="784" y="452"/>
                </a:cubicBezTo>
                <a:cubicBezTo>
                  <a:pt x="811" y="465"/>
                  <a:pt x="833" y="477"/>
                  <a:pt x="850" y="488"/>
                </a:cubicBezTo>
                <a:lnTo>
                  <a:pt x="335" y="488"/>
                </a:lnTo>
                <a:close/>
                <a:moveTo>
                  <a:pt x="687" y="665"/>
                </a:moveTo>
                <a:lnTo>
                  <a:pt x="971" y="665"/>
                </a:lnTo>
                <a:cubicBezTo>
                  <a:pt x="975" y="683"/>
                  <a:pt x="976" y="705"/>
                  <a:pt x="976" y="729"/>
                </a:cubicBezTo>
                <a:cubicBezTo>
                  <a:pt x="976" y="780"/>
                  <a:pt x="967" y="829"/>
                  <a:pt x="948" y="876"/>
                </a:cubicBezTo>
                <a:cubicBezTo>
                  <a:pt x="937" y="901"/>
                  <a:pt x="921" y="925"/>
                  <a:pt x="899" y="948"/>
                </a:cubicBezTo>
                <a:cubicBezTo>
                  <a:pt x="881" y="964"/>
                  <a:pt x="856" y="983"/>
                  <a:pt x="823" y="1004"/>
                </a:cubicBezTo>
                <a:cubicBezTo>
                  <a:pt x="786" y="1026"/>
                  <a:pt x="751" y="1042"/>
                  <a:pt x="717" y="1050"/>
                </a:cubicBezTo>
                <a:cubicBezTo>
                  <a:pt x="680" y="1060"/>
                  <a:pt x="633" y="1065"/>
                  <a:pt x="576" y="1065"/>
                </a:cubicBezTo>
                <a:cubicBezTo>
                  <a:pt x="524" y="1065"/>
                  <a:pt x="479" y="1059"/>
                  <a:pt x="441" y="1049"/>
                </a:cubicBezTo>
                <a:lnTo>
                  <a:pt x="344" y="1021"/>
                </a:lnTo>
                <a:cubicBezTo>
                  <a:pt x="318" y="1014"/>
                  <a:pt x="301" y="1007"/>
                  <a:pt x="294" y="1002"/>
                </a:cubicBezTo>
                <a:cubicBezTo>
                  <a:pt x="291" y="998"/>
                  <a:pt x="289" y="993"/>
                  <a:pt x="289" y="986"/>
                </a:cubicBezTo>
                <a:lnTo>
                  <a:pt x="289" y="977"/>
                </a:lnTo>
                <a:cubicBezTo>
                  <a:pt x="289" y="927"/>
                  <a:pt x="288" y="891"/>
                  <a:pt x="287" y="869"/>
                </a:cubicBezTo>
                <a:cubicBezTo>
                  <a:pt x="287" y="855"/>
                  <a:pt x="287" y="840"/>
                  <a:pt x="287" y="822"/>
                </a:cubicBezTo>
                <a:lnTo>
                  <a:pt x="289" y="796"/>
                </a:lnTo>
                <a:lnTo>
                  <a:pt x="289" y="766"/>
                </a:lnTo>
                <a:lnTo>
                  <a:pt x="359" y="764"/>
                </a:lnTo>
                <a:cubicBezTo>
                  <a:pt x="366" y="780"/>
                  <a:pt x="373" y="797"/>
                  <a:pt x="380" y="814"/>
                </a:cubicBezTo>
                <a:cubicBezTo>
                  <a:pt x="387" y="831"/>
                  <a:pt x="393" y="843"/>
                  <a:pt x="396" y="852"/>
                </a:cubicBezTo>
                <a:cubicBezTo>
                  <a:pt x="400" y="860"/>
                  <a:pt x="402" y="867"/>
                  <a:pt x="404" y="871"/>
                </a:cubicBezTo>
                <a:cubicBezTo>
                  <a:pt x="421" y="898"/>
                  <a:pt x="439" y="919"/>
                  <a:pt x="460" y="936"/>
                </a:cubicBezTo>
                <a:cubicBezTo>
                  <a:pt x="480" y="953"/>
                  <a:pt x="504" y="966"/>
                  <a:pt x="533" y="976"/>
                </a:cubicBezTo>
                <a:cubicBezTo>
                  <a:pt x="560" y="986"/>
                  <a:pt x="590" y="991"/>
                  <a:pt x="624" y="991"/>
                </a:cubicBezTo>
                <a:cubicBezTo>
                  <a:pt x="654" y="991"/>
                  <a:pt x="686" y="985"/>
                  <a:pt x="720" y="972"/>
                </a:cubicBezTo>
                <a:cubicBezTo>
                  <a:pt x="756" y="960"/>
                  <a:pt x="784" y="940"/>
                  <a:pt x="805" y="913"/>
                </a:cubicBezTo>
                <a:cubicBezTo>
                  <a:pt x="827" y="885"/>
                  <a:pt x="838" y="855"/>
                  <a:pt x="838" y="823"/>
                </a:cubicBezTo>
                <a:cubicBezTo>
                  <a:pt x="838" y="785"/>
                  <a:pt x="819" y="748"/>
                  <a:pt x="781" y="715"/>
                </a:cubicBezTo>
                <a:cubicBezTo>
                  <a:pt x="766" y="701"/>
                  <a:pt x="734" y="685"/>
                  <a:pt x="687" y="6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82" name="Freeform 181">
            <a:extLst>
              <a:ext uri="{FF2B5EF4-FFF2-40B4-BE49-F238E27FC236}">
                <a16:creationId xmlns:a16="http://schemas.microsoft.com/office/drawing/2014/main" id="{C7E6A5A1-CA2C-D2AC-2CD0-C45B28F0484C}"/>
              </a:ext>
            </a:extLst>
          </p:cNvPr>
          <p:cNvSpPr>
            <a:spLocks noChangeArrowheads="1"/>
          </p:cNvSpPr>
          <p:nvPr/>
        </p:nvSpPr>
        <p:spPr bwMode="auto">
          <a:xfrm>
            <a:off x="13524706" y="5054600"/>
            <a:ext cx="384175" cy="384175"/>
          </a:xfrm>
          <a:custGeom>
            <a:avLst/>
            <a:gdLst>
              <a:gd name="T0" fmla="*/ 721 w 1065"/>
              <a:gd name="T1" fmla="*/ 22705 h 1066"/>
              <a:gd name="T2" fmla="*/ 9740 w 1065"/>
              <a:gd name="T3" fmla="*/ 721 h 1066"/>
              <a:gd name="T4" fmla="*/ 79360 w 1065"/>
              <a:gd name="T5" fmla="*/ 3244 h 1066"/>
              <a:gd name="T6" fmla="*/ 157999 w 1065"/>
              <a:gd name="T7" fmla="*/ 1442 h 1066"/>
              <a:gd name="T8" fmla="*/ 178921 w 1065"/>
              <a:gd name="T9" fmla="*/ 4325 h 1066"/>
              <a:gd name="T10" fmla="*/ 179642 w 1065"/>
              <a:gd name="T11" fmla="*/ 22705 h 1066"/>
              <a:gd name="T12" fmla="*/ 128780 w 1065"/>
              <a:gd name="T13" fmla="*/ 30993 h 1066"/>
              <a:gd name="T14" fmla="*/ 125533 w 1065"/>
              <a:gd name="T15" fmla="*/ 72078 h 1066"/>
              <a:gd name="T16" fmla="*/ 126255 w 1065"/>
              <a:gd name="T17" fmla="*/ 135506 h 1066"/>
              <a:gd name="T18" fmla="*/ 142487 w 1065"/>
              <a:gd name="T19" fmla="*/ 255876 h 1066"/>
              <a:gd name="T20" fmla="*/ 210665 w 1065"/>
              <a:gd name="T21" fmla="*/ 290834 h 1066"/>
              <a:gd name="T22" fmla="*/ 283171 w 1065"/>
              <a:gd name="T23" fmla="*/ 271013 h 1066"/>
              <a:gd name="T24" fmla="*/ 312751 w 1065"/>
              <a:gd name="T25" fmla="*/ 226685 h 1066"/>
              <a:gd name="T26" fmla="*/ 317080 w 1065"/>
              <a:gd name="T27" fmla="*/ 137308 h 1066"/>
              <a:gd name="T28" fmla="*/ 310947 w 1065"/>
              <a:gd name="T29" fmla="*/ 67032 h 1066"/>
              <a:gd name="T30" fmla="*/ 303733 w 1065"/>
              <a:gd name="T31" fmla="*/ 30273 h 1066"/>
              <a:gd name="T32" fmla="*/ 259724 w 1065"/>
              <a:gd name="T33" fmla="*/ 22344 h 1066"/>
              <a:gd name="T34" fmla="*/ 256477 w 1065"/>
              <a:gd name="T35" fmla="*/ 0 h 1066"/>
              <a:gd name="T36" fmla="*/ 328623 w 1065"/>
              <a:gd name="T37" fmla="*/ 2523 h 1066"/>
              <a:gd name="T38" fmla="*/ 382371 w 1065"/>
              <a:gd name="T39" fmla="*/ 721 h 1066"/>
              <a:gd name="T40" fmla="*/ 382732 w 1065"/>
              <a:gd name="T41" fmla="*/ 20903 h 1066"/>
              <a:gd name="T42" fmla="*/ 341970 w 1065"/>
              <a:gd name="T43" fmla="*/ 28471 h 1066"/>
              <a:gd name="T44" fmla="*/ 338723 w 1065"/>
              <a:gd name="T45" fmla="*/ 45409 h 1066"/>
              <a:gd name="T46" fmla="*/ 344495 w 1065"/>
              <a:gd name="T47" fmla="*/ 152084 h 1066"/>
              <a:gd name="T48" fmla="*/ 330427 w 1065"/>
              <a:gd name="T49" fmla="*/ 258399 h 1066"/>
              <a:gd name="T50" fmla="*/ 257199 w 1065"/>
              <a:gd name="T51" fmla="*/ 311376 h 1066"/>
              <a:gd name="T52" fmla="*/ 122287 w 1065"/>
              <a:gd name="T53" fmla="*/ 308133 h 1066"/>
              <a:gd name="T54" fmla="*/ 56995 w 1065"/>
              <a:gd name="T55" fmla="*/ 229208 h 1066"/>
              <a:gd name="T56" fmla="*/ 52666 w 1065"/>
              <a:gd name="T57" fmla="*/ 86854 h 1066"/>
              <a:gd name="T58" fmla="*/ 11904 w 1065"/>
              <a:gd name="T59" fmla="*/ 23786 h 1066"/>
              <a:gd name="T60" fmla="*/ 383814 w 1065"/>
              <a:gd name="T61" fmla="*/ 359669 h 1066"/>
              <a:gd name="T62" fmla="*/ 375878 w 1065"/>
              <a:gd name="T63" fmla="*/ 351740 h 1066"/>
              <a:gd name="T64" fmla="*/ 2164 w 1065"/>
              <a:gd name="T65" fmla="*/ 353902 h 1066"/>
              <a:gd name="T66" fmla="*/ 0 w 1065"/>
              <a:gd name="T67" fmla="*/ 375526 h 1066"/>
              <a:gd name="T68" fmla="*/ 7936 w 1065"/>
              <a:gd name="T69" fmla="*/ 383815 h 1066"/>
              <a:gd name="T70" fmla="*/ 381650 w 1065"/>
              <a:gd name="T71" fmla="*/ 381292 h 10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65" h="1066">
                <a:moveTo>
                  <a:pt x="33" y="66"/>
                </a:moveTo>
                <a:cubicBezTo>
                  <a:pt x="16" y="65"/>
                  <a:pt x="5" y="64"/>
                  <a:pt x="2" y="63"/>
                </a:cubicBezTo>
                <a:lnTo>
                  <a:pt x="0" y="2"/>
                </a:lnTo>
                <a:cubicBezTo>
                  <a:pt x="6" y="2"/>
                  <a:pt x="15" y="2"/>
                  <a:pt x="27" y="2"/>
                </a:cubicBezTo>
                <a:cubicBezTo>
                  <a:pt x="55" y="2"/>
                  <a:pt x="81" y="2"/>
                  <a:pt x="105" y="4"/>
                </a:cubicBezTo>
                <a:cubicBezTo>
                  <a:pt x="166" y="8"/>
                  <a:pt x="204" y="9"/>
                  <a:pt x="220" y="9"/>
                </a:cubicBezTo>
                <a:cubicBezTo>
                  <a:pt x="260" y="9"/>
                  <a:pt x="298" y="8"/>
                  <a:pt x="336" y="7"/>
                </a:cubicBezTo>
                <a:cubicBezTo>
                  <a:pt x="390" y="5"/>
                  <a:pt x="424" y="4"/>
                  <a:pt x="438" y="4"/>
                </a:cubicBezTo>
                <a:cubicBezTo>
                  <a:pt x="463" y="4"/>
                  <a:pt x="483" y="3"/>
                  <a:pt x="497" y="2"/>
                </a:cubicBezTo>
                <a:lnTo>
                  <a:pt x="496" y="12"/>
                </a:lnTo>
                <a:lnTo>
                  <a:pt x="498" y="56"/>
                </a:lnTo>
                <a:lnTo>
                  <a:pt x="498" y="63"/>
                </a:lnTo>
                <a:cubicBezTo>
                  <a:pt x="470" y="67"/>
                  <a:pt x="441" y="69"/>
                  <a:pt x="412" y="69"/>
                </a:cubicBezTo>
                <a:cubicBezTo>
                  <a:pt x="384" y="69"/>
                  <a:pt x="366" y="75"/>
                  <a:pt x="357" y="86"/>
                </a:cubicBezTo>
                <a:cubicBezTo>
                  <a:pt x="351" y="93"/>
                  <a:pt x="348" y="123"/>
                  <a:pt x="348" y="178"/>
                </a:cubicBezTo>
                <a:cubicBezTo>
                  <a:pt x="348" y="184"/>
                  <a:pt x="348" y="191"/>
                  <a:pt x="348" y="200"/>
                </a:cubicBezTo>
                <a:cubicBezTo>
                  <a:pt x="349" y="209"/>
                  <a:pt x="349" y="215"/>
                  <a:pt x="349" y="218"/>
                </a:cubicBezTo>
                <a:lnTo>
                  <a:pt x="350" y="376"/>
                </a:lnTo>
                <a:lnTo>
                  <a:pt x="359" y="570"/>
                </a:lnTo>
                <a:cubicBezTo>
                  <a:pt x="362" y="628"/>
                  <a:pt x="374" y="674"/>
                  <a:pt x="395" y="710"/>
                </a:cubicBezTo>
                <a:cubicBezTo>
                  <a:pt x="411" y="738"/>
                  <a:pt x="433" y="759"/>
                  <a:pt x="461" y="774"/>
                </a:cubicBezTo>
                <a:cubicBezTo>
                  <a:pt x="502" y="796"/>
                  <a:pt x="543" y="807"/>
                  <a:pt x="584" y="807"/>
                </a:cubicBezTo>
                <a:cubicBezTo>
                  <a:pt x="632" y="807"/>
                  <a:pt x="676" y="800"/>
                  <a:pt x="716" y="787"/>
                </a:cubicBezTo>
                <a:cubicBezTo>
                  <a:pt x="742" y="779"/>
                  <a:pt x="765" y="767"/>
                  <a:pt x="785" y="752"/>
                </a:cubicBezTo>
                <a:cubicBezTo>
                  <a:pt x="807" y="735"/>
                  <a:pt x="822" y="721"/>
                  <a:pt x="830" y="708"/>
                </a:cubicBezTo>
                <a:cubicBezTo>
                  <a:pt x="846" y="682"/>
                  <a:pt x="859" y="655"/>
                  <a:pt x="867" y="629"/>
                </a:cubicBezTo>
                <a:cubicBezTo>
                  <a:pt x="876" y="595"/>
                  <a:pt x="881" y="542"/>
                  <a:pt x="881" y="470"/>
                </a:cubicBezTo>
                <a:cubicBezTo>
                  <a:pt x="881" y="434"/>
                  <a:pt x="880" y="404"/>
                  <a:pt x="879" y="381"/>
                </a:cubicBezTo>
                <a:cubicBezTo>
                  <a:pt x="877" y="359"/>
                  <a:pt x="875" y="330"/>
                  <a:pt x="871" y="296"/>
                </a:cubicBezTo>
                <a:cubicBezTo>
                  <a:pt x="868" y="262"/>
                  <a:pt x="864" y="226"/>
                  <a:pt x="862" y="186"/>
                </a:cubicBezTo>
                <a:lnTo>
                  <a:pt x="859" y="145"/>
                </a:lnTo>
                <a:cubicBezTo>
                  <a:pt x="857" y="114"/>
                  <a:pt x="851" y="94"/>
                  <a:pt x="842" y="84"/>
                </a:cubicBezTo>
                <a:cubicBezTo>
                  <a:pt x="827" y="68"/>
                  <a:pt x="809" y="60"/>
                  <a:pt x="789" y="60"/>
                </a:cubicBezTo>
                <a:lnTo>
                  <a:pt x="720" y="62"/>
                </a:lnTo>
                <a:lnTo>
                  <a:pt x="710" y="60"/>
                </a:lnTo>
                <a:lnTo>
                  <a:pt x="711" y="0"/>
                </a:lnTo>
                <a:lnTo>
                  <a:pt x="769" y="0"/>
                </a:lnTo>
                <a:lnTo>
                  <a:pt x="911" y="7"/>
                </a:lnTo>
                <a:cubicBezTo>
                  <a:pt x="947" y="8"/>
                  <a:pt x="992" y="6"/>
                  <a:pt x="1047" y="0"/>
                </a:cubicBezTo>
                <a:lnTo>
                  <a:pt x="1060" y="2"/>
                </a:lnTo>
                <a:cubicBezTo>
                  <a:pt x="1063" y="19"/>
                  <a:pt x="1064" y="31"/>
                  <a:pt x="1064" y="37"/>
                </a:cubicBezTo>
                <a:cubicBezTo>
                  <a:pt x="1064" y="40"/>
                  <a:pt x="1063" y="47"/>
                  <a:pt x="1061" y="58"/>
                </a:cubicBezTo>
                <a:cubicBezTo>
                  <a:pt x="1040" y="64"/>
                  <a:pt x="1021" y="67"/>
                  <a:pt x="1003" y="67"/>
                </a:cubicBezTo>
                <a:cubicBezTo>
                  <a:pt x="969" y="72"/>
                  <a:pt x="951" y="76"/>
                  <a:pt x="948" y="79"/>
                </a:cubicBezTo>
                <a:cubicBezTo>
                  <a:pt x="941" y="86"/>
                  <a:pt x="938" y="96"/>
                  <a:pt x="938" y="108"/>
                </a:cubicBezTo>
                <a:cubicBezTo>
                  <a:pt x="938" y="111"/>
                  <a:pt x="938" y="117"/>
                  <a:pt x="939" y="126"/>
                </a:cubicBezTo>
                <a:cubicBezTo>
                  <a:pt x="940" y="135"/>
                  <a:pt x="940" y="143"/>
                  <a:pt x="940" y="148"/>
                </a:cubicBezTo>
                <a:cubicBezTo>
                  <a:pt x="944" y="156"/>
                  <a:pt x="949" y="248"/>
                  <a:pt x="955" y="422"/>
                </a:cubicBezTo>
                <a:cubicBezTo>
                  <a:pt x="958" y="512"/>
                  <a:pt x="954" y="582"/>
                  <a:pt x="945" y="633"/>
                </a:cubicBezTo>
                <a:cubicBezTo>
                  <a:pt x="938" y="668"/>
                  <a:pt x="928" y="696"/>
                  <a:pt x="916" y="717"/>
                </a:cubicBezTo>
                <a:cubicBezTo>
                  <a:pt x="899" y="747"/>
                  <a:pt x="873" y="776"/>
                  <a:pt x="839" y="803"/>
                </a:cubicBezTo>
                <a:cubicBezTo>
                  <a:pt x="804" y="829"/>
                  <a:pt x="762" y="849"/>
                  <a:pt x="713" y="864"/>
                </a:cubicBezTo>
                <a:cubicBezTo>
                  <a:pt x="662" y="879"/>
                  <a:pt x="603" y="887"/>
                  <a:pt x="536" y="887"/>
                </a:cubicBezTo>
                <a:cubicBezTo>
                  <a:pt x="459" y="887"/>
                  <a:pt x="393" y="876"/>
                  <a:pt x="339" y="855"/>
                </a:cubicBezTo>
                <a:cubicBezTo>
                  <a:pt x="284" y="833"/>
                  <a:pt x="243" y="805"/>
                  <a:pt x="215" y="771"/>
                </a:cubicBezTo>
                <a:cubicBezTo>
                  <a:pt x="187" y="736"/>
                  <a:pt x="168" y="691"/>
                  <a:pt x="158" y="636"/>
                </a:cubicBezTo>
                <a:cubicBezTo>
                  <a:pt x="150" y="599"/>
                  <a:pt x="146" y="544"/>
                  <a:pt x="146" y="471"/>
                </a:cubicBezTo>
                <a:lnTo>
                  <a:pt x="146" y="241"/>
                </a:lnTo>
                <a:cubicBezTo>
                  <a:pt x="146" y="154"/>
                  <a:pt x="142" y="105"/>
                  <a:pt x="135" y="93"/>
                </a:cubicBezTo>
                <a:cubicBezTo>
                  <a:pt x="123" y="76"/>
                  <a:pt x="89" y="67"/>
                  <a:pt x="33" y="66"/>
                </a:cubicBezTo>
                <a:close/>
                <a:moveTo>
                  <a:pt x="1064" y="1042"/>
                </a:moveTo>
                <a:lnTo>
                  <a:pt x="1064" y="998"/>
                </a:lnTo>
                <a:cubicBezTo>
                  <a:pt x="1064" y="992"/>
                  <a:pt x="1062" y="986"/>
                  <a:pt x="1058" y="982"/>
                </a:cubicBezTo>
                <a:cubicBezTo>
                  <a:pt x="1054" y="978"/>
                  <a:pt x="1048" y="976"/>
                  <a:pt x="1042" y="976"/>
                </a:cubicBezTo>
                <a:lnTo>
                  <a:pt x="22" y="976"/>
                </a:lnTo>
                <a:cubicBezTo>
                  <a:pt x="15" y="976"/>
                  <a:pt x="10" y="978"/>
                  <a:pt x="6" y="982"/>
                </a:cubicBezTo>
                <a:cubicBezTo>
                  <a:pt x="2" y="986"/>
                  <a:pt x="0" y="992"/>
                  <a:pt x="0" y="998"/>
                </a:cubicBezTo>
                <a:lnTo>
                  <a:pt x="0" y="1042"/>
                </a:lnTo>
                <a:cubicBezTo>
                  <a:pt x="0" y="1049"/>
                  <a:pt x="2" y="1054"/>
                  <a:pt x="6" y="1058"/>
                </a:cubicBezTo>
                <a:cubicBezTo>
                  <a:pt x="10" y="1062"/>
                  <a:pt x="15" y="1065"/>
                  <a:pt x="22" y="1065"/>
                </a:cubicBezTo>
                <a:lnTo>
                  <a:pt x="1042" y="1065"/>
                </a:lnTo>
                <a:cubicBezTo>
                  <a:pt x="1048" y="1065"/>
                  <a:pt x="1054" y="1062"/>
                  <a:pt x="1058" y="1058"/>
                </a:cubicBezTo>
                <a:cubicBezTo>
                  <a:pt x="1062" y="1054"/>
                  <a:pt x="1064" y="1049"/>
                  <a:pt x="1064" y="104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83" name="Freeform 182">
            <a:extLst>
              <a:ext uri="{FF2B5EF4-FFF2-40B4-BE49-F238E27FC236}">
                <a16:creationId xmlns:a16="http://schemas.microsoft.com/office/drawing/2014/main" id="{504B2B31-9B5B-3EEF-15F2-F7964061EC00}"/>
              </a:ext>
            </a:extLst>
          </p:cNvPr>
          <p:cNvSpPr>
            <a:spLocks noChangeArrowheads="1"/>
          </p:cNvSpPr>
          <p:nvPr/>
        </p:nvSpPr>
        <p:spPr bwMode="auto">
          <a:xfrm>
            <a:off x="14188281" y="5054600"/>
            <a:ext cx="415925" cy="352425"/>
          </a:xfrm>
          <a:custGeom>
            <a:avLst/>
            <a:gdLst>
              <a:gd name="T0" fmla="*/ 403671 w 1154"/>
              <a:gd name="T1" fmla="*/ 340160 h 977"/>
              <a:gd name="T2" fmla="*/ 11894 w 1154"/>
              <a:gd name="T3" fmla="*/ 340160 h 977"/>
              <a:gd name="T4" fmla="*/ 11894 w 1154"/>
              <a:gd name="T5" fmla="*/ 11904 h 977"/>
              <a:gd name="T6" fmla="*/ 403671 w 1154"/>
              <a:gd name="T7" fmla="*/ 11904 h 977"/>
              <a:gd name="T8" fmla="*/ 127949 w 1154"/>
              <a:gd name="T9" fmla="*/ 72144 h 977"/>
              <a:gd name="T10" fmla="*/ 40007 w 1154"/>
              <a:gd name="T11" fmla="*/ 64208 h 977"/>
              <a:gd name="T12" fmla="*/ 32077 w 1154"/>
              <a:gd name="T13" fmla="*/ 120120 h 977"/>
              <a:gd name="T14" fmla="*/ 120020 w 1154"/>
              <a:gd name="T15" fmla="*/ 128056 h 977"/>
              <a:gd name="T16" fmla="*/ 127949 w 1154"/>
              <a:gd name="T17" fmla="*/ 216072 h 977"/>
              <a:gd name="T18" fmla="*/ 120020 w 1154"/>
              <a:gd name="T19" fmla="*/ 160160 h 977"/>
              <a:gd name="T20" fmla="*/ 32077 w 1154"/>
              <a:gd name="T21" fmla="*/ 168096 h 977"/>
              <a:gd name="T22" fmla="*/ 40007 w 1154"/>
              <a:gd name="T23" fmla="*/ 224008 h 977"/>
              <a:gd name="T24" fmla="*/ 127949 w 1154"/>
              <a:gd name="T25" fmla="*/ 216072 h 977"/>
              <a:gd name="T26" fmla="*/ 125787 w 1154"/>
              <a:gd name="T27" fmla="*/ 258277 h 977"/>
              <a:gd name="T28" fmla="*/ 34240 w 1154"/>
              <a:gd name="T29" fmla="*/ 258277 h 977"/>
              <a:gd name="T30" fmla="*/ 34240 w 1154"/>
              <a:gd name="T31" fmla="*/ 317796 h 977"/>
              <a:gd name="T32" fmla="*/ 125787 w 1154"/>
              <a:gd name="T33" fmla="*/ 317796 h 977"/>
              <a:gd name="T34" fmla="*/ 255898 w 1154"/>
              <a:gd name="T35" fmla="*/ 72144 h 977"/>
              <a:gd name="T36" fmla="*/ 167956 w 1154"/>
              <a:gd name="T37" fmla="*/ 64208 h 977"/>
              <a:gd name="T38" fmla="*/ 159666 w 1154"/>
              <a:gd name="T39" fmla="*/ 120120 h 977"/>
              <a:gd name="T40" fmla="*/ 247609 w 1154"/>
              <a:gd name="T41" fmla="*/ 128056 h 977"/>
              <a:gd name="T42" fmla="*/ 255898 w 1154"/>
              <a:gd name="T43" fmla="*/ 216072 h 977"/>
              <a:gd name="T44" fmla="*/ 247609 w 1154"/>
              <a:gd name="T45" fmla="*/ 160160 h 977"/>
              <a:gd name="T46" fmla="*/ 159666 w 1154"/>
              <a:gd name="T47" fmla="*/ 168096 h 977"/>
              <a:gd name="T48" fmla="*/ 167956 w 1154"/>
              <a:gd name="T49" fmla="*/ 224008 h 977"/>
              <a:gd name="T50" fmla="*/ 255898 w 1154"/>
              <a:gd name="T51" fmla="*/ 216072 h 977"/>
              <a:gd name="T52" fmla="*/ 253375 w 1154"/>
              <a:gd name="T53" fmla="*/ 258277 h 977"/>
              <a:gd name="T54" fmla="*/ 162189 w 1154"/>
              <a:gd name="T55" fmla="*/ 258277 h 977"/>
              <a:gd name="T56" fmla="*/ 162189 w 1154"/>
              <a:gd name="T57" fmla="*/ 317796 h 977"/>
              <a:gd name="T58" fmla="*/ 253375 w 1154"/>
              <a:gd name="T59" fmla="*/ 317796 h 977"/>
              <a:gd name="T60" fmla="*/ 383487 w 1154"/>
              <a:gd name="T61" fmla="*/ 72144 h 977"/>
              <a:gd name="T62" fmla="*/ 295545 w 1154"/>
              <a:gd name="T63" fmla="*/ 64208 h 977"/>
              <a:gd name="T64" fmla="*/ 287615 w 1154"/>
              <a:gd name="T65" fmla="*/ 120120 h 977"/>
              <a:gd name="T66" fmla="*/ 375558 w 1154"/>
              <a:gd name="T67" fmla="*/ 128056 h 977"/>
              <a:gd name="T68" fmla="*/ 383487 w 1154"/>
              <a:gd name="T69" fmla="*/ 216072 h 977"/>
              <a:gd name="T70" fmla="*/ 375558 w 1154"/>
              <a:gd name="T71" fmla="*/ 160160 h 977"/>
              <a:gd name="T72" fmla="*/ 287615 w 1154"/>
              <a:gd name="T73" fmla="*/ 168096 h 977"/>
              <a:gd name="T74" fmla="*/ 295545 w 1154"/>
              <a:gd name="T75" fmla="*/ 224008 h 977"/>
              <a:gd name="T76" fmla="*/ 383487 w 1154"/>
              <a:gd name="T77" fmla="*/ 216072 h 977"/>
              <a:gd name="T78" fmla="*/ 381325 w 1154"/>
              <a:gd name="T79" fmla="*/ 258277 h 977"/>
              <a:gd name="T80" fmla="*/ 290138 w 1154"/>
              <a:gd name="T81" fmla="*/ 258277 h 977"/>
              <a:gd name="T82" fmla="*/ 290138 w 1154"/>
              <a:gd name="T83" fmla="*/ 317796 h 977"/>
              <a:gd name="T84" fmla="*/ 381325 w 1154"/>
              <a:gd name="T85" fmla="*/ 317796 h 9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54" h="977">
                <a:moveTo>
                  <a:pt x="1153" y="111"/>
                </a:moveTo>
                <a:lnTo>
                  <a:pt x="1153" y="865"/>
                </a:lnTo>
                <a:cubicBezTo>
                  <a:pt x="1153" y="895"/>
                  <a:pt x="1142" y="921"/>
                  <a:pt x="1120" y="943"/>
                </a:cubicBezTo>
                <a:cubicBezTo>
                  <a:pt x="1099" y="964"/>
                  <a:pt x="1073" y="976"/>
                  <a:pt x="1042" y="976"/>
                </a:cubicBezTo>
                <a:lnTo>
                  <a:pt x="111" y="976"/>
                </a:lnTo>
                <a:cubicBezTo>
                  <a:pt x="80" y="976"/>
                  <a:pt x="54" y="965"/>
                  <a:pt x="33" y="943"/>
                </a:cubicBezTo>
                <a:cubicBezTo>
                  <a:pt x="11" y="922"/>
                  <a:pt x="0" y="895"/>
                  <a:pt x="0" y="865"/>
                </a:cubicBezTo>
                <a:lnTo>
                  <a:pt x="0" y="111"/>
                </a:lnTo>
                <a:cubicBezTo>
                  <a:pt x="0" y="81"/>
                  <a:pt x="12" y="54"/>
                  <a:pt x="33" y="33"/>
                </a:cubicBezTo>
                <a:cubicBezTo>
                  <a:pt x="55" y="11"/>
                  <a:pt x="80" y="0"/>
                  <a:pt x="111" y="0"/>
                </a:cubicBezTo>
                <a:lnTo>
                  <a:pt x="1042" y="0"/>
                </a:lnTo>
                <a:cubicBezTo>
                  <a:pt x="1073" y="0"/>
                  <a:pt x="1099" y="11"/>
                  <a:pt x="1120" y="33"/>
                </a:cubicBezTo>
                <a:cubicBezTo>
                  <a:pt x="1142" y="54"/>
                  <a:pt x="1153" y="81"/>
                  <a:pt x="1153" y="111"/>
                </a:cubicBezTo>
                <a:close/>
                <a:moveTo>
                  <a:pt x="355" y="333"/>
                </a:moveTo>
                <a:lnTo>
                  <a:pt x="355" y="200"/>
                </a:lnTo>
                <a:cubicBezTo>
                  <a:pt x="355" y="193"/>
                  <a:pt x="353" y="188"/>
                  <a:pt x="349" y="184"/>
                </a:cubicBezTo>
                <a:cubicBezTo>
                  <a:pt x="344" y="180"/>
                  <a:pt x="339" y="178"/>
                  <a:pt x="333" y="178"/>
                </a:cubicBezTo>
                <a:lnTo>
                  <a:pt x="111" y="178"/>
                </a:lnTo>
                <a:cubicBezTo>
                  <a:pt x="104" y="178"/>
                  <a:pt x="99" y="180"/>
                  <a:pt x="95" y="184"/>
                </a:cubicBezTo>
                <a:cubicBezTo>
                  <a:pt x="91" y="188"/>
                  <a:pt x="89" y="193"/>
                  <a:pt x="89" y="200"/>
                </a:cubicBezTo>
                <a:lnTo>
                  <a:pt x="89" y="333"/>
                </a:lnTo>
                <a:cubicBezTo>
                  <a:pt x="89" y="339"/>
                  <a:pt x="91" y="345"/>
                  <a:pt x="95" y="349"/>
                </a:cubicBezTo>
                <a:cubicBezTo>
                  <a:pt x="99" y="353"/>
                  <a:pt x="104" y="355"/>
                  <a:pt x="111" y="355"/>
                </a:cubicBezTo>
                <a:lnTo>
                  <a:pt x="333" y="355"/>
                </a:lnTo>
                <a:cubicBezTo>
                  <a:pt x="339" y="355"/>
                  <a:pt x="344" y="353"/>
                  <a:pt x="349" y="349"/>
                </a:cubicBezTo>
                <a:cubicBezTo>
                  <a:pt x="353" y="345"/>
                  <a:pt x="355" y="339"/>
                  <a:pt x="355" y="333"/>
                </a:cubicBezTo>
                <a:close/>
                <a:moveTo>
                  <a:pt x="355" y="599"/>
                </a:moveTo>
                <a:lnTo>
                  <a:pt x="355" y="466"/>
                </a:lnTo>
                <a:cubicBezTo>
                  <a:pt x="355" y="459"/>
                  <a:pt x="354" y="454"/>
                  <a:pt x="349" y="450"/>
                </a:cubicBezTo>
                <a:cubicBezTo>
                  <a:pt x="345" y="446"/>
                  <a:pt x="339" y="444"/>
                  <a:pt x="333" y="444"/>
                </a:cubicBezTo>
                <a:lnTo>
                  <a:pt x="111" y="444"/>
                </a:lnTo>
                <a:cubicBezTo>
                  <a:pt x="104" y="444"/>
                  <a:pt x="99" y="446"/>
                  <a:pt x="95" y="450"/>
                </a:cubicBezTo>
                <a:cubicBezTo>
                  <a:pt x="91" y="454"/>
                  <a:pt x="89" y="459"/>
                  <a:pt x="89" y="466"/>
                </a:cubicBezTo>
                <a:lnTo>
                  <a:pt x="89" y="599"/>
                </a:lnTo>
                <a:cubicBezTo>
                  <a:pt x="89" y="605"/>
                  <a:pt x="91" y="611"/>
                  <a:pt x="95" y="615"/>
                </a:cubicBezTo>
                <a:cubicBezTo>
                  <a:pt x="99" y="619"/>
                  <a:pt x="104" y="621"/>
                  <a:pt x="111" y="621"/>
                </a:cubicBezTo>
                <a:lnTo>
                  <a:pt x="333" y="621"/>
                </a:lnTo>
                <a:cubicBezTo>
                  <a:pt x="339" y="621"/>
                  <a:pt x="345" y="619"/>
                  <a:pt x="349" y="615"/>
                </a:cubicBezTo>
                <a:cubicBezTo>
                  <a:pt x="354" y="611"/>
                  <a:pt x="355" y="605"/>
                  <a:pt x="355" y="599"/>
                </a:cubicBezTo>
                <a:close/>
                <a:moveTo>
                  <a:pt x="355" y="865"/>
                </a:moveTo>
                <a:lnTo>
                  <a:pt x="355" y="732"/>
                </a:lnTo>
                <a:cubicBezTo>
                  <a:pt x="355" y="725"/>
                  <a:pt x="354" y="720"/>
                  <a:pt x="349" y="716"/>
                </a:cubicBezTo>
                <a:cubicBezTo>
                  <a:pt x="345" y="712"/>
                  <a:pt x="339" y="710"/>
                  <a:pt x="333" y="710"/>
                </a:cubicBezTo>
                <a:lnTo>
                  <a:pt x="111" y="710"/>
                </a:lnTo>
                <a:cubicBezTo>
                  <a:pt x="104" y="710"/>
                  <a:pt x="99" y="712"/>
                  <a:pt x="95" y="716"/>
                </a:cubicBezTo>
                <a:cubicBezTo>
                  <a:pt x="91" y="720"/>
                  <a:pt x="89" y="725"/>
                  <a:pt x="89" y="732"/>
                </a:cubicBezTo>
                <a:lnTo>
                  <a:pt x="89" y="865"/>
                </a:lnTo>
                <a:cubicBezTo>
                  <a:pt x="89" y="871"/>
                  <a:pt x="91" y="877"/>
                  <a:pt x="95" y="881"/>
                </a:cubicBezTo>
                <a:cubicBezTo>
                  <a:pt x="99" y="885"/>
                  <a:pt x="104" y="887"/>
                  <a:pt x="111" y="887"/>
                </a:cubicBezTo>
                <a:lnTo>
                  <a:pt x="333" y="887"/>
                </a:lnTo>
                <a:cubicBezTo>
                  <a:pt x="339" y="887"/>
                  <a:pt x="345" y="885"/>
                  <a:pt x="349" y="881"/>
                </a:cubicBezTo>
                <a:cubicBezTo>
                  <a:pt x="354" y="877"/>
                  <a:pt x="355" y="871"/>
                  <a:pt x="355" y="865"/>
                </a:cubicBezTo>
                <a:close/>
                <a:moveTo>
                  <a:pt x="710" y="333"/>
                </a:moveTo>
                <a:lnTo>
                  <a:pt x="710" y="200"/>
                </a:lnTo>
                <a:cubicBezTo>
                  <a:pt x="710" y="193"/>
                  <a:pt x="707" y="188"/>
                  <a:pt x="703" y="184"/>
                </a:cubicBezTo>
                <a:cubicBezTo>
                  <a:pt x="699" y="180"/>
                  <a:pt x="694" y="178"/>
                  <a:pt x="687" y="178"/>
                </a:cubicBezTo>
                <a:lnTo>
                  <a:pt x="466" y="178"/>
                </a:lnTo>
                <a:cubicBezTo>
                  <a:pt x="459" y="178"/>
                  <a:pt x="454" y="180"/>
                  <a:pt x="450" y="184"/>
                </a:cubicBezTo>
                <a:cubicBezTo>
                  <a:pt x="446" y="188"/>
                  <a:pt x="443" y="193"/>
                  <a:pt x="443" y="200"/>
                </a:cubicBezTo>
                <a:lnTo>
                  <a:pt x="443" y="333"/>
                </a:lnTo>
                <a:cubicBezTo>
                  <a:pt x="443" y="339"/>
                  <a:pt x="446" y="345"/>
                  <a:pt x="450" y="349"/>
                </a:cubicBezTo>
                <a:cubicBezTo>
                  <a:pt x="454" y="353"/>
                  <a:pt x="459" y="355"/>
                  <a:pt x="466" y="355"/>
                </a:cubicBezTo>
                <a:lnTo>
                  <a:pt x="687" y="355"/>
                </a:lnTo>
                <a:cubicBezTo>
                  <a:pt x="694" y="355"/>
                  <a:pt x="699" y="353"/>
                  <a:pt x="703" y="349"/>
                </a:cubicBezTo>
                <a:cubicBezTo>
                  <a:pt x="707" y="345"/>
                  <a:pt x="710" y="339"/>
                  <a:pt x="710" y="333"/>
                </a:cubicBezTo>
                <a:close/>
                <a:moveTo>
                  <a:pt x="710" y="599"/>
                </a:moveTo>
                <a:lnTo>
                  <a:pt x="710" y="466"/>
                </a:lnTo>
                <a:cubicBezTo>
                  <a:pt x="710" y="459"/>
                  <a:pt x="707" y="454"/>
                  <a:pt x="703" y="450"/>
                </a:cubicBezTo>
                <a:cubicBezTo>
                  <a:pt x="699" y="446"/>
                  <a:pt x="694" y="444"/>
                  <a:pt x="687" y="444"/>
                </a:cubicBezTo>
                <a:lnTo>
                  <a:pt x="466" y="444"/>
                </a:lnTo>
                <a:cubicBezTo>
                  <a:pt x="459" y="444"/>
                  <a:pt x="454" y="446"/>
                  <a:pt x="450" y="450"/>
                </a:cubicBezTo>
                <a:cubicBezTo>
                  <a:pt x="446" y="454"/>
                  <a:pt x="443" y="459"/>
                  <a:pt x="443" y="466"/>
                </a:cubicBezTo>
                <a:lnTo>
                  <a:pt x="443" y="599"/>
                </a:lnTo>
                <a:cubicBezTo>
                  <a:pt x="443" y="605"/>
                  <a:pt x="446" y="611"/>
                  <a:pt x="450" y="615"/>
                </a:cubicBezTo>
                <a:cubicBezTo>
                  <a:pt x="454" y="619"/>
                  <a:pt x="459" y="621"/>
                  <a:pt x="466" y="621"/>
                </a:cubicBezTo>
                <a:lnTo>
                  <a:pt x="687" y="621"/>
                </a:lnTo>
                <a:cubicBezTo>
                  <a:pt x="694" y="621"/>
                  <a:pt x="699" y="619"/>
                  <a:pt x="703" y="615"/>
                </a:cubicBezTo>
                <a:cubicBezTo>
                  <a:pt x="707" y="611"/>
                  <a:pt x="710" y="605"/>
                  <a:pt x="710" y="599"/>
                </a:cubicBezTo>
                <a:close/>
                <a:moveTo>
                  <a:pt x="710" y="865"/>
                </a:moveTo>
                <a:lnTo>
                  <a:pt x="710" y="732"/>
                </a:lnTo>
                <a:cubicBezTo>
                  <a:pt x="710" y="725"/>
                  <a:pt x="707" y="720"/>
                  <a:pt x="703" y="716"/>
                </a:cubicBezTo>
                <a:cubicBezTo>
                  <a:pt x="699" y="712"/>
                  <a:pt x="694" y="710"/>
                  <a:pt x="687" y="710"/>
                </a:cubicBezTo>
                <a:lnTo>
                  <a:pt x="466" y="710"/>
                </a:lnTo>
                <a:cubicBezTo>
                  <a:pt x="459" y="710"/>
                  <a:pt x="454" y="712"/>
                  <a:pt x="450" y="716"/>
                </a:cubicBezTo>
                <a:cubicBezTo>
                  <a:pt x="446" y="720"/>
                  <a:pt x="443" y="725"/>
                  <a:pt x="443" y="732"/>
                </a:cubicBezTo>
                <a:lnTo>
                  <a:pt x="443" y="865"/>
                </a:lnTo>
                <a:cubicBezTo>
                  <a:pt x="443" y="871"/>
                  <a:pt x="446" y="877"/>
                  <a:pt x="450" y="881"/>
                </a:cubicBezTo>
                <a:cubicBezTo>
                  <a:pt x="454" y="885"/>
                  <a:pt x="459" y="887"/>
                  <a:pt x="466" y="887"/>
                </a:cubicBezTo>
                <a:lnTo>
                  <a:pt x="687" y="887"/>
                </a:lnTo>
                <a:cubicBezTo>
                  <a:pt x="694" y="887"/>
                  <a:pt x="699" y="885"/>
                  <a:pt x="703" y="881"/>
                </a:cubicBezTo>
                <a:cubicBezTo>
                  <a:pt x="707" y="877"/>
                  <a:pt x="710" y="871"/>
                  <a:pt x="710" y="865"/>
                </a:cubicBezTo>
                <a:close/>
                <a:moveTo>
                  <a:pt x="1064" y="333"/>
                </a:moveTo>
                <a:lnTo>
                  <a:pt x="1064" y="200"/>
                </a:lnTo>
                <a:cubicBezTo>
                  <a:pt x="1064" y="193"/>
                  <a:pt x="1062" y="188"/>
                  <a:pt x="1058" y="184"/>
                </a:cubicBezTo>
                <a:cubicBezTo>
                  <a:pt x="1054" y="180"/>
                  <a:pt x="1049" y="178"/>
                  <a:pt x="1042" y="178"/>
                </a:cubicBezTo>
                <a:lnTo>
                  <a:pt x="820" y="178"/>
                </a:lnTo>
                <a:cubicBezTo>
                  <a:pt x="814" y="178"/>
                  <a:pt x="809" y="180"/>
                  <a:pt x="805" y="184"/>
                </a:cubicBezTo>
                <a:cubicBezTo>
                  <a:pt x="800" y="188"/>
                  <a:pt x="798" y="193"/>
                  <a:pt x="798" y="200"/>
                </a:cubicBezTo>
                <a:lnTo>
                  <a:pt x="798" y="333"/>
                </a:lnTo>
                <a:cubicBezTo>
                  <a:pt x="798" y="339"/>
                  <a:pt x="800" y="345"/>
                  <a:pt x="805" y="349"/>
                </a:cubicBezTo>
                <a:cubicBezTo>
                  <a:pt x="809" y="353"/>
                  <a:pt x="814" y="355"/>
                  <a:pt x="820" y="355"/>
                </a:cubicBezTo>
                <a:lnTo>
                  <a:pt x="1042" y="355"/>
                </a:lnTo>
                <a:cubicBezTo>
                  <a:pt x="1049" y="355"/>
                  <a:pt x="1054" y="353"/>
                  <a:pt x="1058" y="349"/>
                </a:cubicBezTo>
                <a:cubicBezTo>
                  <a:pt x="1062" y="345"/>
                  <a:pt x="1064" y="339"/>
                  <a:pt x="1064" y="333"/>
                </a:cubicBezTo>
                <a:close/>
                <a:moveTo>
                  <a:pt x="1064" y="599"/>
                </a:moveTo>
                <a:lnTo>
                  <a:pt x="1064" y="466"/>
                </a:lnTo>
                <a:cubicBezTo>
                  <a:pt x="1064" y="459"/>
                  <a:pt x="1062" y="454"/>
                  <a:pt x="1058" y="450"/>
                </a:cubicBezTo>
                <a:cubicBezTo>
                  <a:pt x="1054" y="446"/>
                  <a:pt x="1049" y="444"/>
                  <a:pt x="1042" y="444"/>
                </a:cubicBezTo>
                <a:lnTo>
                  <a:pt x="820" y="444"/>
                </a:lnTo>
                <a:cubicBezTo>
                  <a:pt x="814" y="444"/>
                  <a:pt x="810" y="446"/>
                  <a:pt x="805" y="450"/>
                </a:cubicBezTo>
                <a:cubicBezTo>
                  <a:pt x="801" y="454"/>
                  <a:pt x="798" y="459"/>
                  <a:pt x="798" y="466"/>
                </a:cubicBezTo>
                <a:lnTo>
                  <a:pt x="798" y="599"/>
                </a:lnTo>
                <a:cubicBezTo>
                  <a:pt x="798" y="605"/>
                  <a:pt x="801" y="611"/>
                  <a:pt x="805" y="615"/>
                </a:cubicBezTo>
                <a:cubicBezTo>
                  <a:pt x="810" y="619"/>
                  <a:pt x="814" y="621"/>
                  <a:pt x="820" y="621"/>
                </a:cubicBezTo>
                <a:lnTo>
                  <a:pt x="1042" y="621"/>
                </a:lnTo>
                <a:cubicBezTo>
                  <a:pt x="1049" y="621"/>
                  <a:pt x="1054" y="619"/>
                  <a:pt x="1058" y="615"/>
                </a:cubicBezTo>
                <a:cubicBezTo>
                  <a:pt x="1062" y="611"/>
                  <a:pt x="1064" y="605"/>
                  <a:pt x="1064" y="599"/>
                </a:cubicBezTo>
                <a:close/>
                <a:moveTo>
                  <a:pt x="1064" y="865"/>
                </a:moveTo>
                <a:lnTo>
                  <a:pt x="1064" y="732"/>
                </a:lnTo>
                <a:cubicBezTo>
                  <a:pt x="1064" y="725"/>
                  <a:pt x="1062" y="720"/>
                  <a:pt x="1058" y="716"/>
                </a:cubicBezTo>
                <a:cubicBezTo>
                  <a:pt x="1054" y="712"/>
                  <a:pt x="1049" y="710"/>
                  <a:pt x="1042" y="710"/>
                </a:cubicBezTo>
                <a:lnTo>
                  <a:pt x="820" y="710"/>
                </a:lnTo>
                <a:cubicBezTo>
                  <a:pt x="814" y="710"/>
                  <a:pt x="810" y="712"/>
                  <a:pt x="805" y="716"/>
                </a:cubicBezTo>
                <a:cubicBezTo>
                  <a:pt x="801" y="720"/>
                  <a:pt x="798" y="725"/>
                  <a:pt x="798" y="732"/>
                </a:cubicBezTo>
                <a:lnTo>
                  <a:pt x="798" y="865"/>
                </a:lnTo>
                <a:cubicBezTo>
                  <a:pt x="798" y="871"/>
                  <a:pt x="801" y="877"/>
                  <a:pt x="805" y="881"/>
                </a:cubicBezTo>
                <a:cubicBezTo>
                  <a:pt x="810" y="885"/>
                  <a:pt x="814" y="887"/>
                  <a:pt x="820" y="887"/>
                </a:cubicBezTo>
                <a:lnTo>
                  <a:pt x="1042" y="887"/>
                </a:lnTo>
                <a:cubicBezTo>
                  <a:pt x="1049" y="887"/>
                  <a:pt x="1054" y="885"/>
                  <a:pt x="1058" y="881"/>
                </a:cubicBezTo>
                <a:cubicBezTo>
                  <a:pt x="1062" y="877"/>
                  <a:pt x="1064" y="871"/>
                  <a:pt x="1064" y="8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84" name="Freeform 183">
            <a:extLst>
              <a:ext uri="{FF2B5EF4-FFF2-40B4-BE49-F238E27FC236}">
                <a16:creationId xmlns:a16="http://schemas.microsoft.com/office/drawing/2014/main" id="{E9BA32AB-A2E6-4743-5C4F-18898CB60025}"/>
              </a:ext>
            </a:extLst>
          </p:cNvPr>
          <p:cNvSpPr>
            <a:spLocks noChangeArrowheads="1"/>
          </p:cNvSpPr>
          <p:nvPr/>
        </p:nvSpPr>
        <p:spPr bwMode="auto">
          <a:xfrm>
            <a:off x="14891544" y="5022850"/>
            <a:ext cx="407987" cy="407987"/>
          </a:xfrm>
          <a:custGeom>
            <a:avLst/>
            <a:gdLst>
              <a:gd name="T0" fmla="*/ 400798 w 1135"/>
              <a:gd name="T1" fmla="*/ 71533 h 1135"/>
              <a:gd name="T2" fmla="*/ 396484 w 1135"/>
              <a:gd name="T3" fmla="*/ 82676 h 1135"/>
              <a:gd name="T4" fmla="*/ 76206 w 1135"/>
              <a:gd name="T5" fmla="*/ 402955 h 1135"/>
              <a:gd name="T6" fmla="*/ 65062 w 1135"/>
              <a:gd name="T7" fmla="*/ 407628 h 1135"/>
              <a:gd name="T8" fmla="*/ 53919 w 1135"/>
              <a:gd name="T9" fmla="*/ 402955 h 1135"/>
              <a:gd name="T10" fmla="*/ 4314 w 1135"/>
              <a:gd name="T11" fmla="*/ 353709 h 1135"/>
              <a:gd name="T12" fmla="*/ 0 w 1135"/>
              <a:gd name="T13" fmla="*/ 342565 h 1135"/>
              <a:gd name="T14" fmla="*/ 4314 w 1135"/>
              <a:gd name="T15" fmla="*/ 331422 h 1135"/>
              <a:gd name="T16" fmla="*/ 324592 w 1135"/>
              <a:gd name="T17" fmla="*/ 11143 h 1135"/>
              <a:gd name="T18" fmla="*/ 336095 w 1135"/>
              <a:gd name="T19" fmla="*/ 6470 h 1135"/>
              <a:gd name="T20" fmla="*/ 347238 w 1135"/>
              <a:gd name="T21" fmla="*/ 11143 h 1135"/>
              <a:gd name="T22" fmla="*/ 396484 w 1135"/>
              <a:gd name="T23" fmla="*/ 60389 h 1135"/>
              <a:gd name="T24" fmla="*/ 400798 w 1135"/>
              <a:gd name="T25" fmla="*/ 71533 h 1135"/>
              <a:gd name="T26" fmla="*/ 64343 w 1135"/>
              <a:gd name="T27" fmla="*/ 24084 h 1135"/>
              <a:gd name="T28" fmla="*/ 88787 w 1135"/>
              <a:gd name="T29" fmla="*/ 31632 h 1135"/>
              <a:gd name="T30" fmla="*/ 64343 w 1135"/>
              <a:gd name="T31" fmla="*/ 39181 h 1135"/>
              <a:gd name="T32" fmla="*/ 57154 w 1135"/>
              <a:gd name="T33" fmla="*/ 63624 h 1135"/>
              <a:gd name="T34" fmla="*/ 49605 w 1135"/>
              <a:gd name="T35" fmla="*/ 39181 h 1135"/>
              <a:gd name="T36" fmla="*/ 25162 w 1135"/>
              <a:gd name="T37" fmla="*/ 31632 h 1135"/>
              <a:gd name="T38" fmla="*/ 49605 w 1135"/>
              <a:gd name="T39" fmla="*/ 24084 h 1135"/>
              <a:gd name="T40" fmla="*/ 57154 w 1135"/>
              <a:gd name="T41" fmla="*/ 0 h 1135"/>
              <a:gd name="T42" fmla="*/ 64343 w 1135"/>
              <a:gd name="T43" fmla="*/ 24084 h 1135"/>
              <a:gd name="T44" fmla="*/ 151692 w 1135"/>
              <a:gd name="T45" fmla="*/ 64703 h 1135"/>
              <a:gd name="T46" fmla="*/ 200579 w 1135"/>
              <a:gd name="T47" fmla="*/ 79441 h 1135"/>
              <a:gd name="T48" fmla="*/ 151692 w 1135"/>
              <a:gd name="T49" fmla="*/ 94538 h 1135"/>
              <a:gd name="T50" fmla="*/ 136595 w 1135"/>
              <a:gd name="T51" fmla="*/ 143425 h 1135"/>
              <a:gd name="T52" fmla="*/ 121857 w 1135"/>
              <a:gd name="T53" fmla="*/ 94538 h 1135"/>
              <a:gd name="T54" fmla="*/ 72970 w 1135"/>
              <a:gd name="T55" fmla="*/ 79441 h 1135"/>
              <a:gd name="T56" fmla="*/ 121857 w 1135"/>
              <a:gd name="T57" fmla="*/ 64703 h 1135"/>
              <a:gd name="T58" fmla="*/ 136595 w 1135"/>
              <a:gd name="T59" fmla="*/ 15816 h 1135"/>
              <a:gd name="T60" fmla="*/ 151692 w 1135"/>
              <a:gd name="T61" fmla="*/ 64703 h 1135"/>
              <a:gd name="T62" fmla="*/ 223944 w 1135"/>
              <a:gd name="T63" fmla="*/ 24084 h 1135"/>
              <a:gd name="T64" fmla="*/ 248387 w 1135"/>
              <a:gd name="T65" fmla="*/ 31632 h 1135"/>
              <a:gd name="T66" fmla="*/ 223944 w 1135"/>
              <a:gd name="T67" fmla="*/ 39181 h 1135"/>
              <a:gd name="T68" fmla="*/ 216395 w 1135"/>
              <a:gd name="T69" fmla="*/ 63624 h 1135"/>
              <a:gd name="T70" fmla="*/ 208846 w 1135"/>
              <a:gd name="T71" fmla="*/ 39181 h 1135"/>
              <a:gd name="T72" fmla="*/ 184403 w 1135"/>
              <a:gd name="T73" fmla="*/ 31632 h 1135"/>
              <a:gd name="T74" fmla="*/ 208846 w 1135"/>
              <a:gd name="T75" fmla="*/ 24084 h 1135"/>
              <a:gd name="T76" fmla="*/ 216395 w 1135"/>
              <a:gd name="T77" fmla="*/ 0 h 1135"/>
              <a:gd name="T78" fmla="*/ 223944 w 1135"/>
              <a:gd name="T79" fmla="*/ 24084 h 1135"/>
              <a:gd name="T80" fmla="*/ 289725 w 1135"/>
              <a:gd name="T81" fmla="*/ 144503 h 1135"/>
              <a:gd name="T82" fmla="*/ 362695 w 1135"/>
              <a:gd name="T83" fmla="*/ 71533 h 1135"/>
              <a:gd name="T84" fmla="*/ 336095 w 1135"/>
              <a:gd name="T85" fmla="*/ 44932 h 1135"/>
              <a:gd name="T86" fmla="*/ 263125 w 1135"/>
              <a:gd name="T87" fmla="*/ 117903 h 1135"/>
              <a:gd name="T88" fmla="*/ 289725 w 1135"/>
              <a:gd name="T89" fmla="*/ 144503 h 1135"/>
              <a:gd name="T90" fmla="*/ 383184 w 1135"/>
              <a:gd name="T91" fmla="*/ 183684 h 1135"/>
              <a:gd name="T92" fmla="*/ 407628 w 1135"/>
              <a:gd name="T93" fmla="*/ 191233 h 1135"/>
              <a:gd name="T94" fmla="*/ 383184 w 1135"/>
              <a:gd name="T95" fmla="*/ 198422 h 1135"/>
              <a:gd name="T96" fmla="*/ 375636 w 1135"/>
              <a:gd name="T97" fmla="*/ 222865 h 1135"/>
              <a:gd name="T98" fmla="*/ 368446 w 1135"/>
              <a:gd name="T99" fmla="*/ 198422 h 1135"/>
              <a:gd name="T100" fmla="*/ 344003 w 1135"/>
              <a:gd name="T101" fmla="*/ 191233 h 1135"/>
              <a:gd name="T102" fmla="*/ 368446 w 1135"/>
              <a:gd name="T103" fmla="*/ 183684 h 1135"/>
              <a:gd name="T104" fmla="*/ 375636 w 1135"/>
              <a:gd name="T105" fmla="*/ 159241 h 1135"/>
              <a:gd name="T106" fmla="*/ 383184 w 1135"/>
              <a:gd name="T107" fmla="*/ 183684 h 113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35" h="1135">
                <a:moveTo>
                  <a:pt x="1115" y="199"/>
                </a:moveTo>
                <a:cubicBezTo>
                  <a:pt x="1115" y="212"/>
                  <a:pt x="1111" y="222"/>
                  <a:pt x="1103" y="230"/>
                </a:cubicBezTo>
                <a:lnTo>
                  <a:pt x="212" y="1121"/>
                </a:lnTo>
                <a:cubicBezTo>
                  <a:pt x="204" y="1130"/>
                  <a:pt x="193" y="1134"/>
                  <a:pt x="181" y="1134"/>
                </a:cubicBezTo>
                <a:cubicBezTo>
                  <a:pt x="168" y="1134"/>
                  <a:pt x="158" y="1130"/>
                  <a:pt x="150" y="1121"/>
                </a:cubicBezTo>
                <a:lnTo>
                  <a:pt x="12" y="984"/>
                </a:lnTo>
                <a:cubicBezTo>
                  <a:pt x="4" y="976"/>
                  <a:pt x="0" y="965"/>
                  <a:pt x="0" y="953"/>
                </a:cubicBezTo>
                <a:cubicBezTo>
                  <a:pt x="0" y="940"/>
                  <a:pt x="4" y="930"/>
                  <a:pt x="12" y="922"/>
                </a:cubicBezTo>
                <a:lnTo>
                  <a:pt x="903" y="31"/>
                </a:lnTo>
                <a:cubicBezTo>
                  <a:pt x="912" y="22"/>
                  <a:pt x="922" y="18"/>
                  <a:pt x="935" y="18"/>
                </a:cubicBezTo>
                <a:cubicBezTo>
                  <a:pt x="947" y="18"/>
                  <a:pt x="957" y="22"/>
                  <a:pt x="966" y="31"/>
                </a:cubicBezTo>
                <a:lnTo>
                  <a:pt x="1103" y="168"/>
                </a:lnTo>
                <a:cubicBezTo>
                  <a:pt x="1111" y="176"/>
                  <a:pt x="1115" y="187"/>
                  <a:pt x="1115" y="199"/>
                </a:cubicBezTo>
                <a:close/>
                <a:moveTo>
                  <a:pt x="179" y="67"/>
                </a:moveTo>
                <a:lnTo>
                  <a:pt x="247" y="88"/>
                </a:lnTo>
                <a:lnTo>
                  <a:pt x="179" y="109"/>
                </a:lnTo>
                <a:lnTo>
                  <a:pt x="159" y="177"/>
                </a:lnTo>
                <a:lnTo>
                  <a:pt x="138" y="109"/>
                </a:lnTo>
                <a:lnTo>
                  <a:pt x="70" y="88"/>
                </a:lnTo>
                <a:lnTo>
                  <a:pt x="138" y="67"/>
                </a:lnTo>
                <a:lnTo>
                  <a:pt x="159" y="0"/>
                </a:lnTo>
                <a:lnTo>
                  <a:pt x="179" y="67"/>
                </a:lnTo>
                <a:close/>
                <a:moveTo>
                  <a:pt x="422" y="180"/>
                </a:moveTo>
                <a:lnTo>
                  <a:pt x="558" y="221"/>
                </a:lnTo>
                <a:lnTo>
                  <a:pt x="422" y="263"/>
                </a:lnTo>
                <a:lnTo>
                  <a:pt x="380" y="399"/>
                </a:lnTo>
                <a:lnTo>
                  <a:pt x="339" y="263"/>
                </a:lnTo>
                <a:lnTo>
                  <a:pt x="203" y="221"/>
                </a:lnTo>
                <a:lnTo>
                  <a:pt x="339" y="180"/>
                </a:lnTo>
                <a:lnTo>
                  <a:pt x="380" y="44"/>
                </a:lnTo>
                <a:lnTo>
                  <a:pt x="422" y="180"/>
                </a:lnTo>
                <a:close/>
                <a:moveTo>
                  <a:pt x="623" y="67"/>
                </a:moveTo>
                <a:lnTo>
                  <a:pt x="691" y="88"/>
                </a:lnTo>
                <a:lnTo>
                  <a:pt x="623" y="109"/>
                </a:lnTo>
                <a:lnTo>
                  <a:pt x="602" y="177"/>
                </a:lnTo>
                <a:lnTo>
                  <a:pt x="581" y="109"/>
                </a:lnTo>
                <a:lnTo>
                  <a:pt x="513" y="88"/>
                </a:lnTo>
                <a:lnTo>
                  <a:pt x="581" y="67"/>
                </a:lnTo>
                <a:lnTo>
                  <a:pt x="602" y="0"/>
                </a:lnTo>
                <a:lnTo>
                  <a:pt x="623" y="67"/>
                </a:lnTo>
                <a:close/>
                <a:moveTo>
                  <a:pt x="806" y="402"/>
                </a:moveTo>
                <a:lnTo>
                  <a:pt x="1009" y="199"/>
                </a:lnTo>
                <a:lnTo>
                  <a:pt x="935" y="125"/>
                </a:lnTo>
                <a:lnTo>
                  <a:pt x="732" y="328"/>
                </a:lnTo>
                <a:lnTo>
                  <a:pt x="806" y="402"/>
                </a:lnTo>
                <a:close/>
                <a:moveTo>
                  <a:pt x="1066" y="511"/>
                </a:moveTo>
                <a:lnTo>
                  <a:pt x="1134" y="532"/>
                </a:lnTo>
                <a:lnTo>
                  <a:pt x="1066" y="552"/>
                </a:lnTo>
                <a:lnTo>
                  <a:pt x="1045" y="620"/>
                </a:lnTo>
                <a:lnTo>
                  <a:pt x="1025" y="552"/>
                </a:lnTo>
                <a:lnTo>
                  <a:pt x="957" y="532"/>
                </a:lnTo>
                <a:lnTo>
                  <a:pt x="1025" y="511"/>
                </a:lnTo>
                <a:lnTo>
                  <a:pt x="1045" y="443"/>
                </a:lnTo>
                <a:lnTo>
                  <a:pt x="1066" y="511"/>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85" name="Freeform 184">
            <a:extLst>
              <a:ext uri="{FF2B5EF4-FFF2-40B4-BE49-F238E27FC236}">
                <a16:creationId xmlns:a16="http://schemas.microsoft.com/office/drawing/2014/main" id="{4517CC49-D8A3-5E6F-707D-9BBB53E8A372}"/>
              </a:ext>
            </a:extLst>
          </p:cNvPr>
          <p:cNvSpPr>
            <a:spLocks noChangeArrowheads="1"/>
          </p:cNvSpPr>
          <p:nvPr/>
        </p:nvSpPr>
        <p:spPr bwMode="auto">
          <a:xfrm>
            <a:off x="15597981" y="5086350"/>
            <a:ext cx="431800" cy="352425"/>
          </a:xfrm>
          <a:custGeom>
            <a:avLst/>
            <a:gdLst>
              <a:gd name="T0" fmla="*/ 431440 w 1198"/>
              <a:gd name="T1" fmla="*/ 271984 h 977"/>
              <a:gd name="T2" fmla="*/ 427114 w 1198"/>
              <a:gd name="T3" fmla="*/ 283166 h 977"/>
              <a:gd name="T4" fmla="*/ 417022 w 1198"/>
              <a:gd name="T5" fmla="*/ 287495 h 977"/>
              <a:gd name="T6" fmla="*/ 405128 w 1198"/>
              <a:gd name="T7" fmla="*/ 287856 h 977"/>
              <a:gd name="T8" fmla="*/ 380979 w 1198"/>
              <a:gd name="T9" fmla="*/ 333307 h 977"/>
              <a:gd name="T10" fmla="*/ 290510 w 1198"/>
              <a:gd name="T11" fmla="*/ 333307 h 977"/>
              <a:gd name="T12" fmla="*/ 175892 w 1198"/>
              <a:gd name="T13" fmla="*/ 287856 h 977"/>
              <a:gd name="T14" fmla="*/ 111735 w 1198"/>
              <a:gd name="T15" fmla="*/ 352064 h 977"/>
              <a:gd name="T16" fmla="*/ 47938 w 1198"/>
              <a:gd name="T17" fmla="*/ 287856 h 977"/>
              <a:gd name="T18" fmla="*/ 26312 w 1198"/>
              <a:gd name="T19" fmla="*/ 287856 h 977"/>
              <a:gd name="T20" fmla="*/ 14417 w 1198"/>
              <a:gd name="T21" fmla="*/ 287495 h 977"/>
              <a:gd name="T22" fmla="*/ 4325 w 1198"/>
              <a:gd name="T23" fmla="*/ 283166 h 977"/>
              <a:gd name="T24" fmla="*/ 0 w 1198"/>
              <a:gd name="T25" fmla="*/ 271984 h 977"/>
              <a:gd name="T26" fmla="*/ 15859 w 1198"/>
              <a:gd name="T27" fmla="*/ 255752 h 977"/>
              <a:gd name="T28" fmla="*/ 15859 w 1198"/>
              <a:gd name="T29" fmla="*/ 167014 h 977"/>
              <a:gd name="T30" fmla="*/ 16580 w 1198"/>
              <a:gd name="T31" fmla="*/ 148978 h 977"/>
              <a:gd name="T32" fmla="*/ 21626 w 1198"/>
              <a:gd name="T33" fmla="*/ 132024 h 977"/>
              <a:gd name="T34" fmla="*/ 76772 w 1198"/>
              <a:gd name="T35" fmla="*/ 75030 h 977"/>
              <a:gd name="T36" fmla="*/ 103805 w 1198"/>
              <a:gd name="T37" fmla="*/ 63848 h 977"/>
              <a:gd name="T38" fmla="*/ 143813 w 1198"/>
              <a:gd name="T39" fmla="*/ 15872 h 977"/>
              <a:gd name="T40" fmla="*/ 159672 w 1198"/>
              <a:gd name="T41" fmla="*/ 0 h 977"/>
              <a:gd name="T42" fmla="*/ 426754 w 1198"/>
              <a:gd name="T43" fmla="*/ 4689 h 977"/>
              <a:gd name="T44" fmla="*/ 143813 w 1198"/>
              <a:gd name="T45" fmla="*/ 159800 h 977"/>
              <a:gd name="T46" fmla="*/ 104165 w 1198"/>
              <a:gd name="T47" fmla="*/ 95952 h 977"/>
              <a:gd name="T48" fmla="*/ 50100 w 1198"/>
              <a:gd name="T49" fmla="*/ 146814 h 977"/>
              <a:gd name="T50" fmla="*/ 47938 w 1198"/>
              <a:gd name="T51" fmla="*/ 159800 h 977"/>
              <a:gd name="T52" fmla="*/ 134442 w 1198"/>
              <a:gd name="T53" fmla="*/ 310581 h 977"/>
              <a:gd name="T54" fmla="*/ 134442 w 1198"/>
              <a:gd name="T55" fmla="*/ 265491 h 977"/>
              <a:gd name="T56" fmla="*/ 89388 w 1198"/>
              <a:gd name="T57" fmla="*/ 265491 h 977"/>
              <a:gd name="T58" fmla="*/ 89388 w 1198"/>
              <a:gd name="T59" fmla="*/ 310581 h 977"/>
              <a:gd name="T60" fmla="*/ 134442 w 1198"/>
              <a:gd name="T61" fmla="*/ 310581 h 977"/>
              <a:gd name="T62" fmla="*/ 367643 w 1198"/>
              <a:gd name="T63" fmla="*/ 287856 h 977"/>
              <a:gd name="T64" fmla="*/ 335564 w 1198"/>
              <a:gd name="T65" fmla="*/ 255752 h 977"/>
              <a:gd name="T66" fmla="*/ 303485 w 1198"/>
              <a:gd name="T67" fmla="*/ 287856 h 977"/>
              <a:gd name="T68" fmla="*/ 335564 w 1198"/>
              <a:gd name="T69" fmla="*/ 319960 h 97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98" h="977">
                <a:moveTo>
                  <a:pt x="1197" y="44"/>
                </a:moveTo>
                <a:lnTo>
                  <a:pt x="1197" y="754"/>
                </a:lnTo>
                <a:cubicBezTo>
                  <a:pt x="1197" y="761"/>
                  <a:pt x="1196" y="767"/>
                  <a:pt x="1194" y="772"/>
                </a:cubicBezTo>
                <a:cubicBezTo>
                  <a:pt x="1193" y="777"/>
                  <a:pt x="1189" y="782"/>
                  <a:pt x="1185" y="785"/>
                </a:cubicBezTo>
                <a:cubicBezTo>
                  <a:pt x="1181" y="788"/>
                  <a:pt x="1178" y="791"/>
                  <a:pt x="1174" y="793"/>
                </a:cubicBezTo>
                <a:cubicBezTo>
                  <a:pt x="1171" y="795"/>
                  <a:pt x="1165" y="796"/>
                  <a:pt x="1157" y="797"/>
                </a:cubicBezTo>
                <a:cubicBezTo>
                  <a:pt x="1150" y="798"/>
                  <a:pt x="1145" y="798"/>
                  <a:pt x="1142" y="798"/>
                </a:cubicBezTo>
                <a:cubicBezTo>
                  <a:pt x="1139" y="799"/>
                  <a:pt x="1133" y="799"/>
                  <a:pt x="1124" y="798"/>
                </a:cubicBezTo>
                <a:cubicBezTo>
                  <a:pt x="1115" y="798"/>
                  <a:pt x="1110" y="798"/>
                  <a:pt x="1108" y="798"/>
                </a:cubicBezTo>
                <a:cubicBezTo>
                  <a:pt x="1108" y="847"/>
                  <a:pt x="1092" y="889"/>
                  <a:pt x="1057" y="924"/>
                </a:cubicBezTo>
                <a:cubicBezTo>
                  <a:pt x="1023" y="958"/>
                  <a:pt x="980" y="976"/>
                  <a:pt x="931" y="976"/>
                </a:cubicBezTo>
                <a:cubicBezTo>
                  <a:pt x="882" y="976"/>
                  <a:pt x="841" y="958"/>
                  <a:pt x="806" y="924"/>
                </a:cubicBezTo>
                <a:cubicBezTo>
                  <a:pt x="772" y="889"/>
                  <a:pt x="754" y="847"/>
                  <a:pt x="754" y="798"/>
                </a:cubicBezTo>
                <a:lnTo>
                  <a:pt x="488" y="798"/>
                </a:lnTo>
                <a:cubicBezTo>
                  <a:pt x="488" y="847"/>
                  <a:pt x="471" y="889"/>
                  <a:pt x="436" y="924"/>
                </a:cubicBezTo>
                <a:cubicBezTo>
                  <a:pt x="402" y="958"/>
                  <a:pt x="359" y="976"/>
                  <a:pt x="310" y="976"/>
                </a:cubicBezTo>
                <a:cubicBezTo>
                  <a:pt x="261" y="976"/>
                  <a:pt x="220" y="958"/>
                  <a:pt x="185" y="924"/>
                </a:cubicBezTo>
                <a:cubicBezTo>
                  <a:pt x="151" y="889"/>
                  <a:pt x="133" y="847"/>
                  <a:pt x="133" y="798"/>
                </a:cubicBezTo>
                <a:lnTo>
                  <a:pt x="88" y="798"/>
                </a:lnTo>
                <a:cubicBezTo>
                  <a:pt x="87" y="798"/>
                  <a:pt x="82" y="797"/>
                  <a:pt x="73" y="798"/>
                </a:cubicBezTo>
                <a:cubicBezTo>
                  <a:pt x="64" y="798"/>
                  <a:pt x="58" y="799"/>
                  <a:pt x="55" y="798"/>
                </a:cubicBezTo>
                <a:cubicBezTo>
                  <a:pt x="52" y="798"/>
                  <a:pt x="47" y="798"/>
                  <a:pt x="40" y="797"/>
                </a:cubicBezTo>
                <a:cubicBezTo>
                  <a:pt x="32" y="796"/>
                  <a:pt x="27" y="795"/>
                  <a:pt x="23" y="793"/>
                </a:cubicBezTo>
                <a:cubicBezTo>
                  <a:pt x="20" y="791"/>
                  <a:pt x="16" y="788"/>
                  <a:pt x="12" y="785"/>
                </a:cubicBezTo>
                <a:cubicBezTo>
                  <a:pt x="8" y="782"/>
                  <a:pt x="4" y="777"/>
                  <a:pt x="3" y="772"/>
                </a:cubicBezTo>
                <a:cubicBezTo>
                  <a:pt x="1" y="767"/>
                  <a:pt x="0" y="761"/>
                  <a:pt x="0" y="754"/>
                </a:cubicBezTo>
                <a:cubicBezTo>
                  <a:pt x="0" y="742"/>
                  <a:pt x="4" y="731"/>
                  <a:pt x="13" y="723"/>
                </a:cubicBezTo>
                <a:cubicBezTo>
                  <a:pt x="22" y="714"/>
                  <a:pt x="32" y="709"/>
                  <a:pt x="44" y="709"/>
                </a:cubicBezTo>
                <a:lnTo>
                  <a:pt x="44" y="488"/>
                </a:lnTo>
                <a:cubicBezTo>
                  <a:pt x="44" y="484"/>
                  <a:pt x="44" y="476"/>
                  <a:pt x="44" y="463"/>
                </a:cubicBezTo>
                <a:cubicBezTo>
                  <a:pt x="44" y="451"/>
                  <a:pt x="44" y="442"/>
                  <a:pt x="44" y="437"/>
                </a:cubicBezTo>
                <a:cubicBezTo>
                  <a:pt x="44" y="432"/>
                  <a:pt x="45" y="424"/>
                  <a:pt x="46" y="413"/>
                </a:cubicBezTo>
                <a:cubicBezTo>
                  <a:pt x="46" y="402"/>
                  <a:pt x="48" y="394"/>
                  <a:pt x="50" y="388"/>
                </a:cubicBezTo>
                <a:cubicBezTo>
                  <a:pt x="52" y="381"/>
                  <a:pt x="55" y="374"/>
                  <a:pt x="60" y="366"/>
                </a:cubicBezTo>
                <a:cubicBezTo>
                  <a:pt x="64" y="359"/>
                  <a:pt x="69" y="352"/>
                  <a:pt x="75" y="346"/>
                </a:cubicBezTo>
                <a:lnTo>
                  <a:pt x="213" y="208"/>
                </a:lnTo>
                <a:cubicBezTo>
                  <a:pt x="221" y="200"/>
                  <a:pt x="233" y="192"/>
                  <a:pt x="248" y="186"/>
                </a:cubicBezTo>
                <a:cubicBezTo>
                  <a:pt x="262" y="180"/>
                  <a:pt x="276" y="177"/>
                  <a:pt x="288" y="177"/>
                </a:cubicBezTo>
                <a:lnTo>
                  <a:pt x="399" y="177"/>
                </a:lnTo>
                <a:lnTo>
                  <a:pt x="399" y="44"/>
                </a:lnTo>
                <a:cubicBezTo>
                  <a:pt x="399" y="32"/>
                  <a:pt x="403" y="22"/>
                  <a:pt x="412" y="13"/>
                </a:cubicBezTo>
                <a:cubicBezTo>
                  <a:pt x="421" y="4"/>
                  <a:pt x="431" y="0"/>
                  <a:pt x="443" y="0"/>
                </a:cubicBezTo>
                <a:lnTo>
                  <a:pt x="1153" y="0"/>
                </a:lnTo>
                <a:cubicBezTo>
                  <a:pt x="1165" y="0"/>
                  <a:pt x="1175" y="4"/>
                  <a:pt x="1184" y="13"/>
                </a:cubicBezTo>
                <a:cubicBezTo>
                  <a:pt x="1193" y="22"/>
                  <a:pt x="1197" y="32"/>
                  <a:pt x="1197" y="44"/>
                </a:cubicBezTo>
                <a:close/>
                <a:moveTo>
                  <a:pt x="399" y="443"/>
                </a:moveTo>
                <a:lnTo>
                  <a:pt x="399" y="266"/>
                </a:lnTo>
                <a:lnTo>
                  <a:pt x="289" y="266"/>
                </a:lnTo>
                <a:cubicBezTo>
                  <a:pt x="283" y="266"/>
                  <a:pt x="278" y="268"/>
                  <a:pt x="274" y="272"/>
                </a:cubicBezTo>
                <a:lnTo>
                  <a:pt x="139" y="407"/>
                </a:lnTo>
                <a:cubicBezTo>
                  <a:pt x="135" y="411"/>
                  <a:pt x="133" y="417"/>
                  <a:pt x="133" y="423"/>
                </a:cubicBezTo>
                <a:lnTo>
                  <a:pt x="133" y="443"/>
                </a:lnTo>
                <a:lnTo>
                  <a:pt x="399" y="443"/>
                </a:lnTo>
                <a:close/>
                <a:moveTo>
                  <a:pt x="373" y="861"/>
                </a:moveTo>
                <a:cubicBezTo>
                  <a:pt x="390" y="843"/>
                  <a:pt x="399" y="822"/>
                  <a:pt x="399" y="798"/>
                </a:cubicBezTo>
                <a:cubicBezTo>
                  <a:pt x="399" y="774"/>
                  <a:pt x="391" y="753"/>
                  <a:pt x="373" y="736"/>
                </a:cubicBezTo>
                <a:cubicBezTo>
                  <a:pt x="356" y="718"/>
                  <a:pt x="334" y="709"/>
                  <a:pt x="310" y="709"/>
                </a:cubicBezTo>
                <a:cubicBezTo>
                  <a:pt x="286" y="709"/>
                  <a:pt x="266" y="718"/>
                  <a:pt x="248" y="736"/>
                </a:cubicBezTo>
                <a:cubicBezTo>
                  <a:pt x="231" y="753"/>
                  <a:pt x="222" y="774"/>
                  <a:pt x="222" y="798"/>
                </a:cubicBezTo>
                <a:cubicBezTo>
                  <a:pt x="222" y="822"/>
                  <a:pt x="230" y="843"/>
                  <a:pt x="248" y="861"/>
                </a:cubicBezTo>
                <a:cubicBezTo>
                  <a:pt x="265" y="878"/>
                  <a:pt x="286" y="887"/>
                  <a:pt x="310" y="887"/>
                </a:cubicBezTo>
                <a:cubicBezTo>
                  <a:pt x="334" y="887"/>
                  <a:pt x="355" y="878"/>
                  <a:pt x="373" y="861"/>
                </a:cubicBezTo>
                <a:close/>
                <a:moveTo>
                  <a:pt x="993" y="861"/>
                </a:moveTo>
                <a:cubicBezTo>
                  <a:pt x="1011" y="843"/>
                  <a:pt x="1020" y="822"/>
                  <a:pt x="1020" y="798"/>
                </a:cubicBezTo>
                <a:cubicBezTo>
                  <a:pt x="1020" y="774"/>
                  <a:pt x="1011" y="753"/>
                  <a:pt x="993" y="736"/>
                </a:cubicBezTo>
                <a:cubicBezTo>
                  <a:pt x="976" y="718"/>
                  <a:pt x="955" y="709"/>
                  <a:pt x="931" y="709"/>
                </a:cubicBezTo>
                <a:cubicBezTo>
                  <a:pt x="907" y="709"/>
                  <a:pt x="887" y="718"/>
                  <a:pt x="869" y="736"/>
                </a:cubicBezTo>
                <a:cubicBezTo>
                  <a:pt x="852" y="753"/>
                  <a:pt x="842" y="774"/>
                  <a:pt x="842" y="798"/>
                </a:cubicBezTo>
                <a:cubicBezTo>
                  <a:pt x="842" y="822"/>
                  <a:pt x="851" y="843"/>
                  <a:pt x="869" y="861"/>
                </a:cubicBezTo>
                <a:cubicBezTo>
                  <a:pt x="886" y="878"/>
                  <a:pt x="907" y="887"/>
                  <a:pt x="931" y="887"/>
                </a:cubicBezTo>
                <a:cubicBezTo>
                  <a:pt x="955" y="887"/>
                  <a:pt x="976" y="878"/>
                  <a:pt x="993" y="86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86" name="Freeform 185">
            <a:extLst>
              <a:ext uri="{FF2B5EF4-FFF2-40B4-BE49-F238E27FC236}">
                <a16:creationId xmlns:a16="http://schemas.microsoft.com/office/drawing/2014/main" id="{DF5C61F5-2A56-6899-6CC5-AA12A489A8D5}"/>
              </a:ext>
            </a:extLst>
          </p:cNvPr>
          <p:cNvSpPr>
            <a:spLocks noChangeArrowheads="1"/>
          </p:cNvSpPr>
          <p:nvPr/>
        </p:nvSpPr>
        <p:spPr bwMode="auto">
          <a:xfrm>
            <a:off x="16310769" y="5054600"/>
            <a:ext cx="384175" cy="384175"/>
          </a:xfrm>
          <a:custGeom>
            <a:avLst/>
            <a:gdLst>
              <a:gd name="T0" fmla="*/ 358227 w 1066"/>
              <a:gd name="T1" fmla="*/ 95503 h 1066"/>
              <a:gd name="T2" fmla="*/ 383815 w 1066"/>
              <a:gd name="T3" fmla="*/ 191727 h 1066"/>
              <a:gd name="T4" fmla="*/ 358227 w 1066"/>
              <a:gd name="T5" fmla="*/ 287951 h 1066"/>
              <a:gd name="T6" fmla="*/ 288311 w 1066"/>
              <a:gd name="T7" fmla="*/ 357867 h 1066"/>
              <a:gd name="T8" fmla="*/ 192088 w 1066"/>
              <a:gd name="T9" fmla="*/ 383815 h 1066"/>
              <a:gd name="T10" fmla="*/ 137669 w 1066"/>
              <a:gd name="T11" fmla="*/ 375526 h 1066"/>
              <a:gd name="T12" fmla="*/ 157130 w 1066"/>
              <a:gd name="T13" fmla="*/ 334802 h 1066"/>
              <a:gd name="T14" fmla="*/ 170464 w 1066"/>
              <a:gd name="T15" fmla="*/ 281824 h 1066"/>
              <a:gd name="T16" fmla="*/ 188844 w 1066"/>
              <a:gd name="T17" fmla="*/ 298763 h 1066"/>
              <a:gd name="T18" fmla="*/ 217315 w 1066"/>
              <a:gd name="T19" fmla="*/ 305971 h 1066"/>
              <a:gd name="T20" fmla="*/ 271013 w 1066"/>
              <a:gd name="T21" fmla="*/ 289032 h 1066"/>
              <a:gd name="T22" fmla="*/ 307772 w 1066"/>
              <a:gd name="T23" fmla="*/ 241821 h 1066"/>
              <a:gd name="T24" fmla="*/ 320746 w 1066"/>
              <a:gd name="T25" fmla="*/ 174428 h 1066"/>
              <a:gd name="T26" fmla="*/ 305971 w 1066"/>
              <a:gd name="T27" fmla="*/ 121091 h 1066"/>
              <a:gd name="T28" fmla="*/ 262724 w 1066"/>
              <a:gd name="T29" fmla="*/ 80367 h 1066"/>
              <a:gd name="T30" fmla="*/ 199295 w 1066"/>
              <a:gd name="T31" fmla="*/ 64510 h 1066"/>
              <a:gd name="T32" fmla="*/ 150282 w 1066"/>
              <a:gd name="T33" fmla="*/ 71717 h 1066"/>
              <a:gd name="T34" fmla="*/ 111721 w 1066"/>
              <a:gd name="T35" fmla="*/ 90818 h 1066"/>
              <a:gd name="T36" fmla="*/ 84331 w 1066"/>
              <a:gd name="T37" fmla="*/ 118568 h 1066"/>
              <a:gd name="T38" fmla="*/ 67753 w 1066"/>
              <a:gd name="T39" fmla="*/ 151003 h 1066"/>
              <a:gd name="T40" fmla="*/ 62347 w 1066"/>
              <a:gd name="T41" fmla="*/ 184519 h 1066"/>
              <a:gd name="T42" fmla="*/ 72438 w 1066"/>
              <a:gd name="T43" fmla="*/ 229928 h 1066"/>
              <a:gd name="T44" fmla="*/ 101630 w 1066"/>
              <a:gd name="T45" fmla="*/ 257678 h 1066"/>
              <a:gd name="T46" fmla="*/ 111000 w 1066"/>
              <a:gd name="T47" fmla="*/ 252993 h 1066"/>
              <a:gd name="T48" fmla="*/ 113162 w 1066"/>
              <a:gd name="T49" fmla="*/ 245065 h 1066"/>
              <a:gd name="T50" fmla="*/ 114964 w 1066"/>
              <a:gd name="T51" fmla="*/ 237497 h 1066"/>
              <a:gd name="T52" fmla="*/ 112441 w 1066"/>
              <a:gd name="T53" fmla="*/ 226685 h 1066"/>
              <a:gd name="T54" fmla="*/ 99467 w 1066"/>
              <a:gd name="T55" fmla="*/ 189204 h 1066"/>
              <a:gd name="T56" fmla="*/ 125776 w 1066"/>
              <a:gd name="T57" fmla="*/ 124334 h 1066"/>
              <a:gd name="T58" fmla="*/ 193889 w 1066"/>
              <a:gd name="T59" fmla="*/ 97305 h 1066"/>
              <a:gd name="T60" fmla="*/ 252633 w 1066"/>
              <a:gd name="T61" fmla="*/ 117847 h 1066"/>
              <a:gd name="T62" fmla="*/ 273896 w 1066"/>
              <a:gd name="T63" fmla="*/ 170825 h 1066"/>
              <a:gd name="T64" fmla="*/ 256597 w 1066"/>
              <a:gd name="T65" fmla="*/ 242902 h 1066"/>
              <a:gd name="T66" fmla="*/ 212990 w 1066"/>
              <a:gd name="T67" fmla="*/ 272815 h 1066"/>
              <a:gd name="T68" fmla="*/ 188484 w 1066"/>
              <a:gd name="T69" fmla="*/ 262003 h 1066"/>
              <a:gd name="T70" fmla="*/ 182717 w 1066"/>
              <a:gd name="T71" fmla="*/ 235695 h 1066"/>
              <a:gd name="T72" fmla="*/ 189204 w 1066"/>
              <a:gd name="T73" fmla="*/ 212630 h 1066"/>
              <a:gd name="T74" fmla="*/ 196773 w 1066"/>
              <a:gd name="T75" fmla="*/ 186682 h 1066"/>
              <a:gd name="T76" fmla="*/ 199656 w 1066"/>
              <a:gd name="T77" fmla="*/ 167941 h 1066"/>
              <a:gd name="T78" fmla="*/ 192808 w 1066"/>
              <a:gd name="T79" fmla="*/ 147039 h 1066"/>
              <a:gd name="T80" fmla="*/ 173708 w 1066"/>
              <a:gd name="T81" fmla="*/ 139110 h 1066"/>
              <a:gd name="T82" fmla="*/ 147399 w 1066"/>
              <a:gd name="T83" fmla="*/ 153165 h 1066"/>
              <a:gd name="T84" fmla="*/ 136588 w 1066"/>
              <a:gd name="T85" fmla="*/ 188484 h 1066"/>
              <a:gd name="T86" fmla="*/ 143075 w 1066"/>
              <a:gd name="T87" fmla="*/ 219117 h 1066"/>
              <a:gd name="T88" fmla="*/ 118208 w 1066"/>
              <a:gd name="T89" fmla="*/ 323630 h 1066"/>
              <a:gd name="T90" fmla="*/ 114964 w 1066"/>
              <a:gd name="T91" fmla="*/ 367597 h 1066"/>
              <a:gd name="T92" fmla="*/ 31714 w 1066"/>
              <a:gd name="T93" fmla="*/ 297682 h 1066"/>
              <a:gd name="T94" fmla="*/ 0 w 1066"/>
              <a:gd name="T95" fmla="*/ 191727 h 1066"/>
              <a:gd name="T96" fmla="*/ 25948 w 1066"/>
              <a:gd name="T97" fmla="*/ 95503 h 1066"/>
              <a:gd name="T98" fmla="*/ 95503 w 1066"/>
              <a:gd name="T99" fmla="*/ 25948 h 1066"/>
              <a:gd name="T100" fmla="*/ 192088 w 1066"/>
              <a:gd name="T101" fmla="*/ 0 h 1066"/>
              <a:gd name="T102" fmla="*/ 288311 w 1066"/>
              <a:gd name="T103" fmla="*/ 25948 h 1066"/>
              <a:gd name="T104" fmla="*/ 358227 w 1066"/>
              <a:gd name="T105" fmla="*/ 95503 h 10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066" h="1066">
                <a:moveTo>
                  <a:pt x="994" y="265"/>
                </a:moveTo>
                <a:cubicBezTo>
                  <a:pt x="1041" y="347"/>
                  <a:pt x="1065" y="435"/>
                  <a:pt x="1065" y="532"/>
                </a:cubicBezTo>
                <a:cubicBezTo>
                  <a:pt x="1065" y="628"/>
                  <a:pt x="1041" y="718"/>
                  <a:pt x="994" y="799"/>
                </a:cubicBezTo>
                <a:cubicBezTo>
                  <a:pt x="946" y="881"/>
                  <a:pt x="881" y="946"/>
                  <a:pt x="800" y="993"/>
                </a:cubicBezTo>
                <a:cubicBezTo>
                  <a:pt x="718" y="1041"/>
                  <a:pt x="629" y="1065"/>
                  <a:pt x="533" y="1065"/>
                </a:cubicBezTo>
                <a:cubicBezTo>
                  <a:pt x="481" y="1065"/>
                  <a:pt x="431" y="1057"/>
                  <a:pt x="382" y="1042"/>
                </a:cubicBezTo>
                <a:cubicBezTo>
                  <a:pt x="409" y="999"/>
                  <a:pt x="427" y="961"/>
                  <a:pt x="436" y="929"/>
                </a:cubicBezTo>
                <a:cubicBezTo>
                  <a:pt x="440" y="913"/>
                  <a:pt x="452" y="864"/>
                  <a:pt x="473" y="782"/>
                </a:cubicBezTo>
                <a:cubicBezTo>
                  <a:pt x="482" y="801"/>
                  <a:pt x="499" y="816"/>
                  <a:pt x="524" y="829"/>
                </a:cubicBezTo>
                <a:cubicBezTo>
                  <a:pt x="548" y="842"/>
                  <a:pt x="575" y="849"/>
                  <a:pt x="603" y="849"/>
                </a:cubicBezTo>
                <a:cubicBezTo>
                  <a:pt x="659" y="849"/>
                  <a:pt x="708" y="833"/>
                  <a:pt x="752" y="802"/>
                </a:cubicBezTo>
                <a:cubicBezTo>
                  <a:pt x="796" y="770"/>
                  <a:pt x="830" y="726"/>
                  <a:pt x="854" y="671"/>
                </a:cubicBezTo>
                <a:cubicBezTo>
                  <a:pt x="878" y="616"/>
                  <a:pt x="890" y="553"/>
                  <a:pt x="890" y="484"/>
                </a:cubicBezTo>
                <a:cubicBezTo>
                  <a:pt x="890" y="431"/>
                  <a:pt x="877" y="382"/>
                  <a:pt x="849" y="336"/>
                </a:cubicBezTo>
                <a:cubicBezTo>
                  <a:pt x="822" y="289"/>
                  <a:pt x="782" y="252"/>
                  <a:pt x="729" y="223"/>
                </a:cubicBezTo>
                <a:cubicBezTo>
                  <a:pt x="677" y="194"/>
                  <a:pt x="618" y="179"/>
                  <a:pt x="553" y="179"/>
                </a:cubicBezTo>
                <a:cubicBezTo>
                  <a:pt x="504" y="179"/>
                  <a:pt x="459" y="186"/>
                  <a:pt x="417" y="199"/>
                </a:cubicBezTo>
                <a:cubicBezTo>
                  <a:pt x="375" y="213"/>
                  <a:pt x="339" y="230"/>
                  <a:pt x="310" y="252"/>
                </a:cubicBezTo>
                <a:cubicBezTo>
                  <a:pt x="281" y="275"/>
                  <a:pt x="255" y="300"/>
                  <a:pt x="234" y="329"/>
                </a:cubicBezTo>
                <a:cubicBezTo>
                  <a:pt x="213" y="358"/>
                  <a:pt x="198" y="388"/>
                  <a:pt x="188" y="419"/>
                </a:cubicBezTo>
                <a:cubicBezTo>
                  <a:pt x="178" y="450"/>
                  <a:pt x="173" y="481"/>
                  <a:pt x="173" y="512"/>
                </a:cubicBezTo>
                <a:cubicBezTo>
                  <a:pt x="173" y="560"/>
                  <a:pt x="183" y="601"/>
                  <a:pt x="201" y="638"/>
                </a:cubicBezTo>
                <a:cubicBezTo>
                  <a:pt x="220" y="674"/>
                  <a:pt x="246" y="701"/>
                  <a:pt x="282" y="715"/>
                </a:cubicBezTo>
                <a:cubicBezTo>
                  <a:pt x="296" y="721"/>
                  <a:pt x="304" y="716"/>
                  <a:pt x="308" y="702"/>
                </a:cubicBezTo>
                <a:cubicBezTo>
                  <a:pt x="309" y="698"/>
                  <a:pt x="311" y="691"/>
                  <a:pt x="314" y="680"/>
                </a:cubicBezTo>
                <a:cubicBezTo>
                  <a:pt x="316" y="669"/>
                  <a:pt x="318" y="662"/>
                  <a:pt x="319" y="659"/>
                </a:cubicBezTo>
                <a:cubicBezTo>
                  <a:pt x="322" y="649"/>
                  <a:pt x="319" y="639"/>
                  <a:pt x="312" y="629"/>
                </a:cubicBezTo>
                <a:cubicBezTo>
                  <a:pt x="288" y="601"/>
                  <a:pt x="276" y="566"/>
                  <a:pt x="276" y="525"/>
                </a:cubicBezTo>
                <a:cubicBezTo>
                  <a:pt x="276" y="455"/>
                  <a:pt x="300" y="395"/>
                  <a:pt x="349" y="345"/>
                </a:cubicBezTo>
                <a:cubicBezTo>
                  <a:pt x="397" y="295"/>
                  <a:pt x="460" y="270"/>
                  <a:pt x="538" y="270"/>
                </a:cubicBezTo>
                <a:cubicBezTo>
                  <a:pt x="608" y="270"/>
                  <a:pt x="662" y="289"/>
                  <a:pt x="701" y="327"/>
                </a:cubicBezTo>
                <a:cubicBezTo>
                  <a:pt x="740" y="365"/>
                  <a:pt x="760" y="414"/>
                  <a:pt x="760" y="474"/>
                </a:cubicBezTo>
                <a:cubicBezTo>
                  <a:pt x="760" y="553"/>
                  <a:pt x="744" y="619"/>
                  <a:pt x="712" y="674"/>
                </a:cubicBezTo>
                <a:cubicBezTo>
                  <a:pt x="681" y="729"/>
                  <a:pt x="640" y="757"/>
                  <a:pt x="591" y="757"/>
                </a:cubicBezTo>
                <a:cubicBezTo>
                  <a:pt x="563" y="757"/>
                  <a:pt x="540" y="747"/>
                  <a:pt x="523" y="727"/>
                </a:cubicBezTo>
                <a:cubicBezTo>
                  <a:pt x="506" y="707"/>
                  <a:pt x="500" y="683"/>
                  <a:pt x="507" y="654"/>
                </a:cubicBezTo>
                <a:cubicBezTo>
                  <a:pt x="511" y="638"/>
                  <a:pt x="517" y="617"/>
                  <a:pt x="525" y="590"/>
                </a:cubicBezTo>
                <a:cubicBezTo>
                  <a:pt x="534" y="563"/>
                  <a:pt x="541" y="538"/>
                  <a:pt x="546" y="518"/>
                </a:cubicBezTo>
                <a:cubicBezTo>
                  <a:pt x="551" y="497"/>
                  <a:pt x="554" y="480"/>
                  <a:pt x="554" y="466"/>
                </a:cubicBezTo>
                <a:cubicBezTo>
                  <a:pt x="554" y="443"/>
                  <a:pt x="548" y="424"/>
                  <a:pt x="535" y="408"/>
                </a:cubicBezTo>
                <a:cubicBezTo>
                  <a:pt x="523" y="393"/>
                  <a:pt x="505" y="386"/>
                  <a:pt x="482" y="386"/>
                </a:cubicBezTo>
                <a:cubicBezTo>
                  <a:pt x="453" y="386"/>
                  <a:pt x="429" y="399"/>
                  <a:pt x="409" y="425"/>
                </a:cubicBezTo>
                <a:cubicBezTo>
                  <a:pt x="389" y="451"/>
                  <a:pt x="379" y="484"/>
                  <a:pt x="379" y="523"/>
                </a:cubicBezTo>
                <a:cubicBezTo>
                  <a:pt x="379" y="557"/>
                  <a:pt x="385" y="585"/>
                  <a:pt x="397" y="608"/>
                </a:cubicBezTo>
                <a:lnTo>
                  <a:pt x="328" y="898"/>
                </a:lnTo>
                <a:cubicBezTo>
                  <a:pt x="320" y="930"/>
                  <a:pt x="317" y="971"/>
                  <a:pt x="319" y="1020"/>
                </a:cubicBezTo>
                <a:cubicBezTo>
                  <a:pt x="224" y="978"/>
                  <a:pt x="147" y="913"/>
                  <a:pt x="88" y="826"/>
                </a:cubicBezTo>
                <a:cubicBezTo>
                  <a:pt x="30" y="738"/>
                  <a:pt x="0" y="640"/>
                  <a:pt x="0" y="532"/>
                </a:cubicBezTo>
                <a:cubicBezTo>
                  <a:pt x="0" y="436"/>
                  <a:pt x="24" y="347"/>
                  <a:pt x="72" y="265"/>
                </a:cubicBezTo>
                <a:cubicBezTo>
                  <a:pt x="119" y="184"/>
                  <a:pt x="184" y="119"/>
                  <a:pt x="265" y="72"/>
                </a:cubicBezTo>
                <a:cubicBezTo>
                  <a:pt x="347" y="24"/>
                  <a:pt x="436" y="0"/>
                  <a:pt x="533" y="0"/>
                </a:cubicBezTo>
                <a:cubicBezTo>
                  <a:pt x="629" y="0"/>
                  <a:pt x="718" y="24"/>
                  <a:pt x="800" y="72"/>
                </a:cubicBezTo>
                <a:cubicBezTo>
                  <a:pt x="881" y="119"/>
                  <a:pt x="946" y="184"/>
                  <a:pt x="994" y="265"/>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87" name="Freeform 186">
            <a:extLst>
              <a:ext uri="{FF2B5EF4-FFF2-40B4-BE49-F238E27FC236}">
                <a16:creationId xmlns:a16="http://schemas.microsoft.com/office/drawing/2014/main" id="{4BA0D2AF-6636-0DD9-158B-7BF303932C01}"/>
              </a:ext>
            </a:extLst>
          </p:cNvPr>
          <p:cNvSpPr>
            <a:spLocks noChangeArrowheads="1"/>
          </p:cNvSpPr>
          <p:nvPr/>
        </p:nvSpPr>
        <p:spPr bwMode="auto">
          <a:xfrm>
            <a:off x="16974344" y="5054600"/>
            <a:ext cx="384175" cy="384175"/>
          </a:xfrm>
          <a:custGeom>
            <a:avLst/>
            <a:gdLst>
              <a:gd name="T0" fmla="*/ 312029 w 1065"/>
              <a:gd name="T1" fmla="*/ 0 h 1066"/>
              <a:gd name="T2" fmla="*/ 362892 w 1065"/>
              <a:gd name="T3" fmla="*/ 21263 h 1066"/>
              <a:gd name="T4" fmla="*/ 383814 w 1065"/>
              <a:gd name="T5" fmla="*/ 72078 h 1066"/>
              <a:gd name="T6" fmla="*/ 383814 w 1065"/>
              <a:gd name="T7" fmla="*/ 311737 h 1066"/>
              <a:gd name="T8" fmla="*/ 362892 w 1065"/>
              <a:gd name="T9" fmla="*/ 362552 h 1066"/>
              <a:gd name="T10" fmla="*/ 312029 w 1065"/>
              <a:gd name="T11" fmla="*/ 383815 h 1066"/>
              <a:gd name="T12" fmla="*/ 130583 w 1065"/>
              <a:gd name="T13" fmla="*/ 383815 h 1066"/>
              <a:gd name="T14" fmla="*/ 157638 w 1065"/>
              <a:gd name="T15" fmla="*/ 331198 h 1066"/>
              <a:gd name="T16" fmla="*/ 170985 w 1065"/>
              <a:gd name="T17" fmla="*/ 278941 h 1066"/>
              <a:gd name="T18" fmla="*/ 189382 w 1065"/>
              <a:gd name="T19" fmla="*/ 295880 h 1066"/>
              <a:gd name="T20" fmla="*/ 217519 w 1065"/>
              <a:gd name="T21" fmla="*/ 302727 h 1066"/>
              <a:gd name="T22" fmla="*/ 291468 w 1065"/>
              <a:gd name="T23" fmla="*/ 265967 h 1066"/>
              <a:gd name="T24" fmla="*/ 319965 w 1065"/>
              <a:gd name="T25" fmla="*/ 172626 h 1066"/>
              <a:gd name="T26" fmla="*/ 311308 w 1065"/>
              <a:gd name="T27" fmla="*/ 131902 h 1066"/>
              <a:gd name="T28" fmla="*/ 287139 w 1065"/>
              <a:gd name="T29" fmla="*/ 97305 h 1066"/>
              <a:gd name="T30" fmla="*/ 248902 w 1065"/>
              <a:gd name="T31" fmla="*/ 73159 h 1066"/>
              <a:gd name="T32" fmla="*/ 199843 w 1065"/>
              <a:gd name="T33" fmla="*/ 64149 h 1066"/>
              <a:gd name="T34" fmla="*/ 151145 w 1065"/>
              <a:gd name="T35" fmla="*/ 70997 h 1066"/>
              <a:gd name="T36" fmla="*/ 112908 w 1065"/>
              <a:gd name="T37" fmla="*/ 90097 h 1066"/>
              <a:gd name="T38" fmla="*/ 85853 w 1065"/>
              <a:gd name="T39" fmla="*/ 117487 h 1066"/>
              <a:gd name="T40" fmla="*/ 69260 w 1065"/>
              <a:gd name="T41" fmla="*/ 149562 h 1066"/>
              <a:gd name="T42" fmla="*/ 63849 w 1065"/>
              <a:gd name="T43" fmla="*/ 182717 h 1066"/>
              <a:gd name="T44" fmla="*/ 73949 w 1065"/>
              <a:gd name="T45" fmla="*/ 227406 h 1066"/>
              <a:gd name="T46" fmla="*/ 102807 w 1065"/>
              <a:gd name="T47" fmla="*/ 255156 h 1066"/>
              <a:gd name="T48" fmla="*/ 108940 w 1065"/>
              <a:gd name="T49" fmla="*/ 255156 h 1066"/>
              <a:gd name="T50" fmla="*/ 112547 w 1065"/>
              <a:gd name="T51" fmla="*/ 250110 h 1066"/>
              <a:gd name="T52" fmla="*/ 116154 w 1065"/>
              <a:gd name="T53" fmla="*/ 234974 h 1066"/>
              <a:gd name="T54" fmla="*/ 113629 w 1065"/>
              <a:gd name="T55" fmla="*/ 224523 h 1066"/>
              <a:gd name="T56" fmla="*/ 101004 w 1065"/>
              <a:gd name="T57" fmla="*/ 187042 h 1066"/>
              <a:gd name="T58" fmla="*/ 126976 w 1065"/>
              <a:gd name="T59" fmla="*/ 122893 h 1066"/>
              <a:gd name="T60" fmla="*/ 194432 w 1065"/>
              <a:gd name="T61" fmla="*/ 96584 h 1066"/>
              <a:gd name="T62" fmla="*/ 252509 w 1065"/>
              <a:gd name="T63" fmla="*/ 116766 h 1066"/>
              <a:gd name="T64" fmla="*/ 273432 w 1065"/>
              <a:gd name="T65" fmla="*/ 169023 h 1066"/>
              <a:gd name="T66" fmla="*/ 256477 w 1065"/>
              <a:gd name="T67" fmla="*/ 240380 h 1066"/>
              <a:gd name="T68" fmla="*/ 213190 w 1065"/>
              <a:gd name="T69" fmla="*/ 269932 h 1066"/>
              <a:gd name="T70" fmla="*/ 189021 w 1065"/>
              <a:gd name="T71" fmla="*/ 259120 h 1066"/>
              <a:gd name="T72" fmla="*/ 183250 w 1065"/>
              <a:gd name="T73" fmla="*/ 233172 h 1066"/>
              <a:gd name="T74" fmla="*/ 189743 w 1065"/>
              <a:gd name="T75" fmla="*/ 210107 h 1066"/>
              <a:gd name="T76" fmla="*/ 197318 w 1065"/>
              <a:gd name="T77" fmla="*/ 184880 h 1066"/>
              <a:gd name="T78" fmla="*/ 199843 w 1065"/>
              <a:gd name="T79" fmla="*/ 166139 h 1066"/>
              <a:gd name="T80" fmla="*/ 193350 w 1065"/>
              <a:gd name="T81" fmla="*/ 145597 h 1066"/>
              <a:gd name="T82" fmla="*/ 174592 w 1065"/>
              <a:gd name="T83" fmla="*/ 137669 h 1066"/>
              <a:gd name="T84" fmla="*/ 148620 w 1065"/>
              <a:gd name="T85" fmla="*/ 151724 h 1066"/>
              <a:gd name="T86" fmla="*/ 137798 w 1065"/>
              <a:gd name="T87" fmla="*/ 186682 h 1066"/>
              <a:gd name="T88" fmla="*/ 143930 w 1065"/>
              <a:gd name="T89" fmla="*/ 216954 h 1066"/>
              <a:gd name="T90" fmla="*/ 119401 w 1065"/>
              <a:gd name="T91" fmla="*/ 320026 h 1066"/>
              <a:gd name="T92" fmla="*/ 117597 w 1065"/>
              <a:gd name="T93" fmla="*/ 383815 h 1066"/>
              <a:gd name="T94" fmla="*/ 72146 w 1065"/>
              <a:gd name="T95" fmla="*/ 383815 h 1066"/>
              <a:gd name="T96" fmla="*/ 21283 w 1065"/>
              <a:gd name="T97" fmla="*/ 362552 h 1066"/>
              <a:gd name="T98" fmla="*/ 0 w 1065"/>
              <a:gd name="T99" fmla="*/ 311737 h 1066"/>
              <a:gd name="T100" fmla="*/ 0 w 1065"/>
              <a:gd name="T101" fmla="*/ 72078 h 1066"/>
              <a:gd name="T102" fmla="*/ 21283 w 1065"/>
              <a:gd name="T103" fmla="*/ 21263 h 1066"/>
              <a:gd name="T104" fmla="*/ 72146 w 1065"/>
              <a:gd name="T105" fmla="*/ 0 h 1066"/>
              <a:gd name="T106" fmla="*/ 312029 w 1065"/>
              <a:gd name="T107" fmla="*/ 0 h 10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65" h="1066">
                <a:moveTo>
                  <a:pt x="865" y="0"/>
                </a:moveTo>
                <a:cubicBezTo>
                  <a:pt x="920" y="0"/>
                  <a:pt x="967" y="20"/>
                  <a:pt x="1006" y="59"/>
                </a:cubicBezTo>
                <a:cubicBezTo>
                  <a:pt x="1045" y="98"/>
                  <a:pt x="1064" y="145"/>
                  <a:pt x="1064" y="200"/>
                </a:cubicBezTo>
                <a:lnTo>
                  <a:pt x="1064" y="865"/>
                </a:lnTo>
                <a:cubicBezTo>
                  <a:pt x="1064" y="920"/>
                  <a:pt x="1045" y="967"/>
                  <a:pt x="1006" y="1006"/>
                </a:cubicBezTo>
                <a:cubicBezTo>
                  <a:pt x="967" y="1045"/>
                  <a:pt x="920" y="1065"/>
                  <a:pt x="865" y="1065"/>
                </a:cubicBezTo>
                <a:lnTo>
                  <a:pt x="362" y="1065"/>
                </a:lnTo>
                <a:cubicBezTo>
                  <a:pt x="402" y="1008"/>
                  <a:pt x="427" y="960"/>
                  <a:pt x="437" y="919"/>
                </a:cubicBezTo>
                <a:cubicBezTo>
                  <a:pt x="441" y="903"/>
                  <a:pt x="454" y="855"/>
                  <a:pt x="474" y="774"/>
                </a:cubicBezTo>
                <a:cubicBezTo>
                  <a:pt x="484" y="792"/>
                  <a:pt x="501" y="808"/>
                  <a:pt x="525" y="821"/>
                </a:cubicBezTo>
                <a:cubicBezTo>
                  <a:pt x="549" y="834"/>
                  <a:pt x="575" y="840"/>
                  <a:pt x="603" y="840"/>
                </a:cubicBezTo>
                <a:cubicBezTo>
                  <a:pt x="686" y="840"/>
                  <a:pt x="755" y="806"/>
                  <a:pt x="808" y="738"/>
                </a:cubicBezTo>
                <a:cubicBezTo>
                  <a:pt x="860" y="670"/>
                  <a:pt x="887" y="583"/>
                  <a:pt x="887" y="479"/>
                </a:cubicBezTo>
                <a:cubicBezTo>
                  <a:pt x="887" y="440"/>
                  <a:pt x="879" y="403"/>
                  <a:pt x="863" y="366"/>
                </a:cubicBezTo>
                <a:cubicBezTo>
                  <a:pt x="847" y="330"/>
                  <a:pt x="824" y="298"/>
                  <a:pt x="796" y="270"/>
                </a:cubicBezTo>
                <a:cubicBezTo>
                  <a:pt x="767" y="242"/>
                  <a:pt x="732" y="220"/>
                  <a:pt x="690" y="203"/>
                </a:cubicBezTo>
                <a:cubicBezTo>
                  <a:pt x="648" y="186"/>
                  <a:pt x="603" y="178"/>
                  <a:pt x="554" y="178"/>
                </a:cubicBezTo>
                <a:cubicBezTo>
                  <a:pt x="506" y="178"/>
                  <a:pt x="461" y="183"/>
                  <a:pt x="419" y="197"/>
                </a:cubicBezTo>
                <a:cubicBezTo>
                  <a:pt x="377" y="210"/>
                  <a:pt x="342" y="228"/>
                  <a:pt x="313" y="250"/>
                </a:cubicBezTo>
                <a:cubicBezTo>
                  <a:pt x="284" y="273"/>
                  <a:pt x="259" y="297"/>
                  <a:pt x="238" y="326"/>
                </a:cubicBezTo>
                <a:cubicBezTo>
                  <a:pt x="218" y="354"/>
                  <a:pt x="202" y="384"/>
                  <a:pt x="192" y="415"/>
                </a:cubicBezTo>
                <a:cubicBezTo>
                  <a:pt x="182" y="446"/>
                  <a:pt x="177" y="476"/>
                  <a:pt x="177" y="507"/>
                </a:cubicBezTo>
                <a:cubicBezTo>
                  <a:pt x="177" y="554"/>
                  <a:pt x="186" y="595"/>
                  <a:pt x="205" y="631"/>
                </a:cubicBezTo>
                <a:cubicBezTo>
                  <a:pt x="223" y="667"/>
                  <a:pt x="250" y="693"/>
                  <a:pt x="285" y="708"/>
                </a:cubicBezTo>
                <a:cubicBezTo>
                  <a:pt x="291" y="710"/>
                  <a:pt x="297" y="710"/>
                  <a:pt x="302" y="708"/>
                </a:cubicBezTo>
                <a:cubicBezTo>
                  <a:pt x="307" y="705"/>
                  <a:pt x="310" y="701"/>
                  <a:pt x="312" y="694"/>
                </a:cubicBezTo>
                <a:cubicBezTo>
                  <a:pt x="316" y="674"/>
                  <a:pt x="320" y="660"/>
                  <a:pt x="322" y="652"/>
                </a:cubicBezTo>
                <a:cubicBezTo>
                  <a:pt x="325" y="642"/>
                  <a:pt x="322" y="632"/>
                  <a:pt x="315" y="623"/>
                </a:cubicBezTo>
                <a:cubicBezTo>
                  <a:pt x="291" y="594"/>
                  <a:pt x="280" y="560"/>
                  <a:pt x="280" y="519"/>
                </a:cubicBezTo>
                <a:cubicBezTo>
                  <a:pt x="280" y="450"/>
                  <a:pt x="305" y="390"/>
                  <a:pt x="352" y="341"/>
                </a:cubicBezTo>
                <a:cubicBezTo>
                  <a:pt x="400" y="291"/>
                  <a:pt x="462" y="268"/>
                  <a:pt x="539" y="268"/>
                </a:cubicBezTo>
                <a:cubicBezTo>
                  <a:pt x="608" y="268"/>
                  <a:pt x="662" y="286"/>
                  <a:pt x="700" y="324"/>
                </a:cubicBezTo>
                <a:cubicBezTo>
                  <a:pt x="739" y="361"/>
                  <a:pt x="758" y="410"/>
                  <a:pt x="758" y="469"/>
                </a:cubicBezTo>
                <a:cubicBezTo>
                  <a:pt x="758" y="547"/>
                  <a:pt x="742" y="613"/>
                  <a:pt x="711" y="667"/>
                </a:cubicBezTo>
                <a:cubicBezTo>
                  <a:pt x="680" y="722"/>
                  <a:pt x="640" y="749"/>
                  <a:pt x="591" y="749"/>
                </a:cubicBezTo>
                <a:cubicBezTo>
                  <a:pt x="563" y="749"/>
                  <a:pt x="541" y="739"/>
                  <a:pt x="524" y="719"/>
                </a:cubicBezTo>
                <a:cubicBezTo>
                  <a:pt x="507" y="699"/>
                  <a:pt x="501" y="675"/>
                  <a:pt x="508" y="647"/>
                </a:cubicBezTo>
                <a:cubicBezTo>
                  <a:pt x="512" y="632"/>
                  <a:pt x="518" y="610"/>
                  <a:pt x="526" y="583"/>
                </a:cubicBezTo>
                <a:cubicBezTo>
                  <a:pt x="535" y="556"/>
                  <a:pt x="542" y="533"/>
                  <a:pt x="547" y="513"/>
                </a:cubicBezTo>
                <a:cubicBezTo>
                  <a:pt x="552" y="492"/>
                  <a:pt x="554" y="475"/>
                  <a:pt x="554" y="461"/>
                </a:cubicBezTo>
                <a:cubicBezTo>
                  <a:pt x="554" y="438"/>
                  <a:pt x="548" y="420"/>
                  <a:pt x="536" y="404"/>
                </a:cubicBezTo>
                <a:cubicBezTo>
                  <a:pt x="524" y="389"/>
                  <a:pt x="506" y="382"/>
                  <a:pt x="484" y="382"/>
                </a:cubicBezTo>
                <a:cubicBezTo>
                  <a:pt x="455" y="382"/>
                  <a:pt x="432" y="395"/>
                  <a:pt x="412" y="421"/>
                </a:cubicBezTo>
                <a:cubicBezTo>
                  <a:pt x="392" y="447"/>
                  <a:pt x="382" y="479"/>
                  <a:pt x="382" y="518"/>
                </a:cubicBezTo>
                <a:cubicBezTo>
                  <a:pt x="382" y="551"/>
                  <a:pt x="388" y="579"/>
                  <a:pt x="399" y="602"/>
                </a:cubicBezTo>
                <a:lnTo>
                  <a:pt x="331" y="888"/>
                </a:lnTo>
                <a:cubicBezTo>
                  <a:pt x="320" y="935"/>
                  <a:pt x="318" y="993"/>
                  <a:pt x="326" y="1065"/>
                </a:cubicBezTo>
                <a:lnTo>
                  <a:pt x="200" y="1065"/>
                </a:lnTo>
                <a:cubicBezTo>
                  <a:pt x="145" y="1065"/>
                  <a:pt x="98" y="1045"/>
                  <a:pt x="59" y="1006"/>
                </a:cubicBezTo>
                <a:cubicBezTo>
                  <a:pt x="19" y="967"/>
                  <a:pt x="0" y="920"/>
                  <a:pt x="0" y="865"/>
                </a:cubicBezTo>
                <a:lnTo>
                  <a:pt x="0" y="200"/>
                </a:lnTo>
                <a:cubicBezTo>
                  <a:pt x="0" y="145"/>
                  <a:pt x="19" y="98"/>
                  <a:pt x="59" y="59"/>
                </a:cubicBezTo>
                <a:cubicBezTo>
                  <a:pt x="98" y="20"/>
                  <a:pt x="145" y="0"/>
                  <a:pt x="200" y="0"/>
                </a:cubicBezTo>
                <a:lnTo>
                  <a:pt x="865" y="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88" name="Freeform 187">
            <a:extLst>
              <a:ext uri="{FF2B5EF4-FFF2-40B4-BE49-F238E27FC236}">
                <a16:creationId xmlns:a16="http://schemas.microsoft.com/office/drawing/2014/main" id="{F70AC6D6-85E0-FDA1-AAFD-210C18061759}"/>
              </a:ext>
            </a:extLst>
          </p:cNvPr>
          <p:cNvSpPr>
            <a:spLocks noChangeArrowheads="1"/>
          </p:cNvSpPr>
          <p:nvPr/>
        </p:nvSpPr>
        <p:spPr bwMode="auto">
          <a:xfrm>
            <a:off x="17639506" y="5054600"/>
            <a:ext cx="384175" cy="384175"/>
          </a:xfrm>
          <a:custGeom>
            <a:avLst/>
            <a:gdLst>
              <a:gd name="T0" fmla="*/ 383815 w 1066"/>
              <a:gd name="T1" fmla="*/ 311737 h 1066"/>
              <a:gd name="T2" fmla="*/ 311737 w 1066"/>
              <a:gd name="T3" fmla="*/ 383815 h 1066"/>
              <a:gd name="T4" fmla="*/ 21263 w 1066"/>
              <a:gd name="T5" fmla="*/ 362552 h 1066"/>
              <a:gd name="T6" fmla="*/ 0 w 1066"/>
              <a:gd name="T7" fmla="*/ 72078 h 1066"/>
              <a:gd name="T8" fmla="*/ 72078 w 1066"/>
              <a:gd name="T9" fmla="*/ 0 h 1066"/>
              <a:gd name="T10" fmla="*/ 362552 w 1066"/>
              <a:gd name="T11" fmla="*/ 21263 h 1066"/>
              <a:gd name="T12" fmla="*/ 215152 w 1066"/>
              <a:gd name="T13" fmla="*/ 72078 h 1066"/>
              <a:gd name="T14" fmla="*/ 170825 w 1066"/>
              <a:gd name="T15" fmla="*/ 55860 h 1066"/>
              <a:gd name="T16" fmla="*/ 98747 w 1066"/>
              <a:gd name="T17" fmla="*/ 88295 h 1066"/>
              <a:gd name="T18" fmla="*/ 101990 w 1066"/>
              <a:gd name="T19" fmla="*/ 165419 h 1066"/>
              <a:gd name="T20" fmla="*/ 152445 w 1066"/>
              <a:gd name="T21" fmla="*/ 179834 h 1066"/>
              <a:gd name="T22" fmla="*/ 159292 w 1066"/>
              <a:gd name="T23" fmla="*/ 216954 h 1066"/>
              <a:gd name="T24" fmla="*/ 76042 w 1066"/>
              <a:gd name="T25" fmla="*/ 250831 h 1066"/>
              <a:gd name="T26" fmla="*/ 73519 w 1066"/>
              <a:gd name="T27" fmla="*/ 293717 h 1066"/>
              <a:gd name="T28" fmla="*/ 103071 w 1066"/>
              <a:gd name="T29" fmla="*/ 317143 h 1066"/>
              <a:gd name="T30" fmla="*/ 141273 w 1066"/>
              <a:gd name="T31" fmla="*/ 323990 h 1066"/>
              <a:gd name="T32" fmla="*/ 200016 w 1066"/>
              <a:gd name="T33" fmla="*/ 308493 h 1066"/>
              <a:gd name="T34" fmla="*/ 229568 w 1066"/>
              <a:gd name="T35" fmla="*/ 258760 h 1066"/>
              <a:gd name="T36" fmla="*/ 212269 w 1066"/>
              <a:gd name="T37" fmla="*/ 219837 h 1066"/>
              <a:gd name="T38" fmla="*/ 185600 w 1066"/>
              <a:gd name="T39" fmla="*/ 197133 h 1066"/>
              <a:gd name="T40" fmla="*/ 184519 w 1066"/>
              <a:gd name="T41" fmla="*/ 175149 h 1066"/>
              <a:gd name="T42" fmla="*/ 205062 w 1066"/>
              <a:gd name="T43" fmla="*/ 154967 h 1066"/>
              <a:gd name="T44" fmla="*/ 218036 w 1066"/>
              <a:gd name="T45" fmla="*/ 119289 h 1066"/>
              <a:gd name="T46" fmla="*/ 194250 w 1066"/>
              <a:gd name="T47" fmla="*/ 72078 h 1066"/>
              <a:gd name="T48" fmla="*/ 207224 w 1066"/>
              <a:gd name="T49" fmla="*/ 272094 h 1066"/>
              <a:gd name="T50" fmla="*/ 157851 w 1066"/>
              <a:gd name="T51" fmla="*/ 309574 h 1066"/>
              <a:gd name="T52" fmla="*/ 118568 w 1066"/>
              <a:gd name="T53" fmla="*/ 299844 h 1066"/>
              <a:gd name="T54" fmla="*/ 98747 w 1066"/>
              <a:gd name="T55" fmla="*/ 267409 h 1066"/>
              <a:gd name="T56" fmla="*/ 121451 w 1066"/>
              <a:gd name="T57" fmla="*/ 234253 h 1066"/>
              <a:gd name="T58" fmla="*/ 162896 w 1066"/>
              <a:gd name="T59" fmla="*/ 226324 h 1066"/>
              <a:gd name="T60" fmla="*/ 176230 w 1066"/>
              <a:gd name="T61" fmla="*/ 231010 h 1066"/>
              <a:gd name="T62" fmla="*/ 188484 w 1066"/>
              <a:gd name="T63" fmla="*/ 240019 h 1066"/>
              <a:gd name="T64" fmla="*/ 199656 w 1066"/>
              <a:gd name="T65" fmla="*/ 251191 h 1066"/>
              <a:gd name="T66" fmla="*/ 206143 w 1066"/>
              <a:gd name="T67" fmla="*/ 264526 h 1066"/>
              <a:gd name="T68" fmla="*/ 188844 w 1066"/>
              <a:gd name="T69" fmla="*/ 136227 h 1066"/>
              <a:gd name="T70" fmla="*/ 157490 w 1066"/>
              <a:gd name="T71" fmla="*/ 170825 h 1066"/>
              <a:gd name="T72" fmla="*/ 120010 w 1066"/>
              <a:gd name="T73" fmla="*/ 136227 h 1066"/>
              <a:gd name="T74" fmla="*/ 123614 w 1066"/>
              <a:gd name="T75" fmla="*/ 83610 h 1066"/>
              <a:gd name="T76" fmla="*/ 169743 w 1066"/>
              <a:gd name="T77" fmla="*/ 84331 h 1066"/>
              <a:gd name="T78" fmla="*/ 188844 w 1066"/>
              <a:gd name="T79" fmla="*/ 136227 h 1066"/>
              <a:gd name="T80" fmla="*/ 319665 w 1066"/>
              <a:gd name="T81" fmla="*/ 183799 h 1066"/>
              <a:gd name="T82" fmla="*/ 287951 w 1066"/>
              <a:gd name="T83" fmla="*/ 167941 h 1066"/>
              <a:gd name="T84" fmla="*/ 271734 w 1066"/>
              <a:gd name="T85" fmla="*/ 135867 h 1066"/>
              <a:gd name="T86" fmla="*/ 240019 w 1066"/>
              <a:gd name="T87" fmla="*/ 167941 h 1066"/>
              <a:gd name="T88" fmla="*/ 271734 w 1066"/>
              <a:gd name="T89" fmla="*/ 183799 h 1066"/>
              <a:gd name="T90" fmla="*/ 287951 w 1066"/>
              <a:gd name="T91" fmla="*/ 223802 h 10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66" h="1066">
                <a:moveTo>
                  <a:pt x="1065" y="200"/>
                </a:moveTo>
                <a:lnTo>
                  <a:pt x="1065" y="865"/>
                </a:lnTo>
                <a:cubicBezTo>
                  <a:pt x="1065" y="920"/>
                  <a:pt x="1045" y="967"/>
                  <a:pt x="1006" y="1006"/>
                </a:cubicBezTo>
                <a:cubicBezTo>
                  <a:pt x="967" y="1045"/>
                  <a:pt x="920" y="1065"/>
                  <a:pt x="865" y="1065"/>
                </a:cubicBezTo>
                <a:lnTo>
                  <a:pt x="200" y="1065"/>
                </a:lnTo>
                <a:cubicBezTo>
                  <a:pt x="145" y="1065"/>
                  <a:pt x="98" y="1045"/>
                  <a:pt x="59" y="1006"/>
                </a:cubicBezTo>
                <a:cubicBezTo>
                  <a:pt x="20" y="967"/>
                  <a:pt x="0" y="920"/>
                  <a:pt x="0" y="865"/>
                </a:cubicBezTo>
                <a:lnTo>
                  <a:pt x="0" y="200"/>
                </a:lnTo>
                <a:cubicBezTo>
                  <a:pt x="0" y="145"/>
                  <a:pt x="20" y="98"/>
                  <a:pt x="59" y="59"/>
                </a:cubicBezTo>
                <a:cubicBezTo>
                  <a:pt x="98" y="20"/>
                  <a:pt x="145" y="0"/>
                  <a:pt x="200" y="0"/>
                </a:cubicBezTo>
                <a:lnTo>
                  <a:pt x="865" y="0"/>
                </a:lnTo>
                <a:cubicBezTo>
                  <a:pt x="920" y="0"/>
                  <a:pt x="967" y="20"/>
                  <a:pt x="1006" y="59"/>
                </a:cubicBezTo>
                <a:cubicBezTo>
                  <a:pt x="1045" y="98"/>
                  <a:pt x="1065" y="145"/>
                  <a:pt x="1065" y="200"/>
                </a:cubicBezTo>
                <a:close/>
                <a:moveTo>
                  <a:pt x="597" y="200"/>
                </a:moveTo>
                <a:lnTo>
                  <a:pt x="658" y="155"/>
                </a:lnTo>
                <a:lnTo>
                  <a:pt x="474" y="155"/>
                </a:lnTo>
                <a:cubicBezTo>
                  <a:pt x="435" y="155"/>
                  <a:pt x="398" y="163"/>
                  <a:pt x="363" y="178"/>
                </a:cubicBezTo>
                <a:cubicBezTo>
                  <a:pt x="328" y="192"/>
                  <a:pt x="298" y="215"/>
                  <a:pt x="274" y="245"/>
                </a:cubicBezTo>
                <a:cubicBezTo>
                  <a:pt x="251" y="276"/>
                  <a:pt x="239" y="311"/>
                  <a:pt x="239" y="352"/>
                </a:cubicBezTo>
                <a:cubicBezTo>
                  <a:pt x="239" y="394"/>
                  <a:pt x="254" y="430"/>
                  <a:pt x="283" y="459"/>
                </a:cubicBezTo>
                <a:cubicBezTo>
                  <a:pt x="313" y="487"/>
                  <a:pt x="350" y="501"/>
                  <a:pt x="393" y="501"/>
                </a:cubicBezTo>
                <a:cubicBezTo>
                  <a:pt x="403" y="501"/>
                  <a:pt x="413" y="501"/>
                  <a:pt x="423" y="499"/>
                </a:cubicBezTo>
                <a:cubicBezTo>
                  <a:pt x="417" y="512"/>
                  <a:pt x="414" y="525"/>
                  <a:pt x="414" y="537"/>
                </a:cubicBezTo>
                <a:cubicBezTo>
                  <a:pt x="414" y="557"/>
                  <a:pt x="423" y="579"/>
                  <a:pt x="442" y="602"/>
                </a:cubicBezTo>
                <a:cubicBezTo>
                  <a:pt x="361" y="607"/>
                  <a:pt x="301" y="622"/>
                  <a:pt x="264" y="645"/>
                </a:cubicBezTo>
                <a:cubicBezTo>
                  <a:pt x="242" y="659"/>
                  <a:pt x="224" y="676"/>
                  <a:pt x="211" y="696"/>
                </a:cubicBezTo>
                <a:cubicBezTo>
                  <a:pt x="198" y="716"/>
                  <a:pt x="192" y="738"/>
                  <a:pt x="192" y="762"/>
                </a:cubicBezTo>
                <a:cubicBezTo>
                  <a:pt x="192" y="782"/>
                  <a:pt x="196" y="799"/>
                  <a:pt x="204" y="815"/>
                </a:cubicBezTo>
                <a:cubicBezTo>
                  <a:pt x="213" y="831"/>
                  <a:pt x="224" y="844"/>
                  <a:pt x="238" y="855"/>
                </a:cubicBezTo>
                <a:cubicBezTo>
                  <a:pt x="252" y="865"/>
                  <a:pt x="268" y="873"/>
                  <a:pt x="286" y="880"/>
                </a:cubicBezTo>
                <a:cubicBezTo>
                  <a:pt x="304" y="887"/>
                  <a:pt x="322" y="892"/>
                  <a:pt x="339" y="895"/>
                </a:cubicBezTo>
                <a:cubicBezTo>
                  <a:pt x="357" y="898"/>
                  <a:pt x="375" y="899"/>
                  <a:pt x="392" y="899"/>
                </a:cubicBezTo>
                <a:cubicBezTo>
                  <a:pt x="420" y="899"/>
                  <a:pt x="448" y="895"/>
                  <a:pt x="476" y="888"/>
                </a:cubicBezTo>
                <a:cubicBezTo>
                  <a:pt x="504" y="881"/>
                  <a:pt x="530" y="870"/>
                  <a:pt x="555" y="856"/>
                </a:cubicBezTo>
                <a:cubicBezTo>
                  <a:pt x="579" y="842"/>
                  <a:pt x="599" y="823"/>
                  <a:pt x="614" y="799"/>
                </a:cubicBezTo>
                <a:cubicBezTo>
                  <a:pt x="629" y="775"/>
                  <a:pt x="637" y="748"/>
                  <a:pt x="637" y="718"/>
                </a:cubicBezTo>
                <a:cubicBezTo>
                  <a:pt x="637" y="695"/>
                  <a:pt x="632" y="675"/>
                  <a:pt x="623" y="656"/>
                </a:cubicBezTo>
                <a:cubicBezTo>
                  <a:pt x="614" y="637"/>
                  <a:pt x="603" y="622"/>
                  <a:pt x="589" y="610"/>
                </a:cubicBezTo>
                <a:cubicBezTo>
                  <a:pt x="576" y="598"/>
                  <a:pt x="562" y="587"/>
                  <a:pt x="549" y="577"/>
                </a:cubicBezTo>
                <a:cubicBezTo>
                  <a:pt x="536" y="567"/>
                  <a:pt x="524" y="557"/>
                  <a:pt x="515" y="547"/>
                </a:cubicBezTo>
                <a:cubicBezTo>
                  <a:pt x="506" y="536"/>
                  <a:pt x="501" y="526"/>
                  <a:pt x="501" y="516"/>
                </a:cubicBezTo>
                <a:cubicBezTo>
                  <a:pt x="501" y="506"/>
                  <a:pt x="505" y="496"/>
                  <a:pt x="512" y="486"/>
                </a:cubicBezTo>
                <a:cubicBezTo>
                  <a:pt x="519" y="477"/>
                  <a:pt x="528" y="468"/>
                  <a:pt x="538" y="459"/>
                </a:cubicBezTo>
                <a:cubicBezTo>
                  <a:pt x="548" y="450"/>
                  <a:pt x="559" y="440"/>
                  <a:pt x="569" y="430"/>
                </a:cubicBezTo>
                <a:cubicBezTo>
                  <a:pt x="580" y="419"/>
                  <a:pt x="587" y="405"/>
                  <a:pt x="594" y="389"/>
                </a:cubicBezTo>
                <a:cubicBezTo>
                  <a:pt x="602" y="372"/>
                  <a:pt x="605" y="353"/>
                  <a:pt x="605" y="331"/>
                </a:cubicBezTo>
                <a:cubicBezTo>
                  <a:pt x="605" y="304"/>
                  <a:pt x="600" y="281"/>
                  <a:pt x="590" y="262"/>
                </a:cubicBezTo>
                <a:cubicBezTo>
                  <a:pt x="579" y="244"/>
                  <a:pt x="562" y="223"/>
                  <a:pt x="539" y="200"/>
                </a:cubicBezTo>
                <a:lnTo>
                  <a:pt x="597" y="200"/>
                </a:lnTo>
                <a:close/>
                <a:moveTo>
                  <a:pt x="575" y="755"/>
                </a:moveTo>
                <a:cubicBezTo>
                  <a:pt x="575" y="791"/>
                  <a:pt x="561" y="817"/>
                  <a:pt x="534" y="833"/>
                </a:cubicBezTo>
                <a:cubicBezTo>
                  <a:pt x="507" y="850"/>
                  <a:pt x="475" y="859"/>
                  <a:pt x="438" y="859"/>
                </a:cubicBezTo>
                <a:cubicBezTo>
                  <a:pt x="419" y="859"/>
                  <a:pt x="400" y="857"/>
                  <a:pt x="382" y="852"/>
                </a:cubicBezTo>
                <a:cubicBezTo>
                  <a:pt x="364" y="848"/>
                  <a:pt x="346" y="841"/>
                  <a:pt x="329" y="832"/>
                </a:cubicBezTo>
                <a:cubicBezTo>
                  <a:pt x="313" y="824"/>
                  <a:pt x="299" y="811"/>
                  <a:pt x="289" y="796"/>
                </a:cubicBezTo>
                <a:cubicBezTo>
                  <a:pt x="279" y="780"/>
                  <a:pt x="274" y="762"/>
                  <a:pt x="274" y="742"/>
                </a:cubicBezTo>
                <a:cubicBezTo>
                  <a:pt x="274" y="720"/>
                  <a:pt x="280" y="702"/>
                  <a:pt x="291" y="686"/>
                </a:cubicBezTo>
                <a:cubicBezTo>
                  <a:pt x="303" y="670"/>
                  <a:pt x="318" y="659"/>
                  <a:pt x="337" y="650"/>
                </a:cubicBezTo>
                <a:cubicBezTo>
                  <a:pt x="355" y="642"/>
                  <a:pt x="374" y="637"/>
                  <a:pt x="394" y="633"/>
                </a:cubicBezTo>
                <a:cubicBezTo>
                  <a:pt x="413" y="630"/>
                  <a:pt x="432" y="628"/>
                  <a:pt x="452" y="628"/>
                </a:cubicBezTo>
                <a:cubicBezTo>
                  <a:pt x="461" y="628"/>
                  <a:pt x="468" y="628"/>
                  <a:pt x="474" y="629"/>
                </a:cubicBezTo>
                <a:cubicBezTo>
                  <a:pt x="474" y="630"/>
                  <a:pt x="480" y="634"/>
                  <a:pt x="489" y="641"/>
                </a:cubicBezTo>
                <a:cubicBezTo>
                  <a:pt x="499" y="648"/>
                  <a:pt x="505" y="652"/>
                  <a:pt x="508" y="654"/>
                </a:cubicBezTo>
                <a:cubicBezTo>
                  <a:pt x="510" y="656"/>
                  <a:pt x="515" y="660"/>
                  <a:pt x="523" y="666"/>
                </a:cubicBezTo>
                <a:cubicBezTo>
                  <a:pt x="532" y="673"/>
                  <a:pt x="537" y="678"/>
                  <a:pt x="540" y="682"/>
                </a:cubicBezTo>
                <a:cubicBezTo>
                  <a:pt x="543" y="685"/>
                  <a:pt x="548" y="690"/>
                  <a:pt x="554" y="697"/>
                </a:cubicBezTo>
                <a:cubicBezTo>
                  <a:pt x="559" y="704"/>
                  <a:pt x="563" y="710"/>
                  <a:pt x="565" y="715"/>
                </a:cubicBezTo>
                <a:cubicBezTo>
                  <a:pt x="567" y="720"/>
                  <a:pt x="570" y="726"/>
                  <a:pt x="572" y="734"/>
                </a:cubicBezTo>
                <a:cubicBezTo>
                  <a:pt x="574" y="741"/>
                  <a:pt x="575" y="748"/>
                  <a:pt x="575" y="755"/>
                </a:cubicBezTo>
                <a:close/>
                <a:moveTo>
                  <a:pt x="524" y="378"/>
                </a:moveTo>
                <a:cubicBezTo>
                  <a:pt x="524" y="406"/>
                  <a:pt x="516" y="429"/>
                  <a:pt x="501" y="447"/>
                </a:cubicBezTo>
                <a:cubicBezTo>
                  <a:pt x="485" y="465"/>
                  <a:pt x="464" y="474"/>
                  <a:pt x="437" y="474"/>
                </a:cubicBezTo>
                <a:cubicBezTo>
                  <a:pt x="412" y="474"/>
                  <a:pt x="391" y="464"/>
                  <a:pt x="372" y="445"/>
                </a:cubicBezTo>
                <a:cubicBezTo>
                  <a:pt x="354" y="425"/>
                  <a:pt x="341" y="403"/>
                  <a:pt x="333" y="378"/>
                </a:cubicBezTo>
                <a:cubicBezTo>
                  <a:pt x="325" y="353"/>
                  <a:pt x="320" y="328"/>
                  <a:pt x="320" y="304"/>
                </a:cubicBezTo>
                <a:cubicBezTo>
                  <a:pt x="320" y="276"/>
                  <a:pt x="328" y="252"/>
                  <a:pt x="343" y="232"/>
                </a:cubicBezTo>
                <a:cubicBezTo>
                  <a:pt x="357" y="212"/>
                  <a:pt x="379" y="202"/>
                  <a:pt x="406" y="202"/>
                </a:cubicBezTo>
                <a:cubicBezTo>
                  <a:pt x="431" y="202"/>
                  <a:pt x="452" y="213"/>
                  <a:pt x="471" y="234"/>
                </a:cubicBezTo>
                <a:cubicBezTo>
                  <a:pt x="490" y="254"/>
                  <a:pt x="503" y="278"/>
                  <a:pt x="511" y="304"/>
                </a:cubicBezTo>
                <a:cubicBezTo>
                  <a:pt x="519" y="330"/>
                  <a:pt x="524" y="354"/>
                  <a:pt x="524" y="378"/>
                </a:cubicBezTo>
                <a:close/>
                <a:moveTo>
                  <a:pt x="799" y="510"/>
                </a:moveTo>
                <a:lnTo>
                  <a:pt x="887" y="510"/>
                </a:lnTo>
                <a:lnTo>
                  <a:pt x="887" y="466"/>
                </a:lnTo>
                <a:lnTo>
                  <a:pt x="799" y="466"/>
                </a:lnTo>
                <a:lnTo>
                  <a:pt x="799" y="377"/>
                </a:lnTo>
                <a:lnTo>
                  <a:pt x="754" y="377"/>
                </a:lnTo>
                <a:lnTo>
                  <a:pt x="754" y="466"/>
                </a:lnTo>
                <a:lnTo>
                  <a:pt x="666" y="466"/>
                </a:lnTo>
                <a:lnTo>
                  <a:pt x="666" y="510"/>
                </a:lnTo>
                <a:lnTo>
                  <a:pt x="754" y="510"/>
                </a:lnTo>
                <a:lnTo>
                  <a:pt x="754" y="621"/>
                </a:lnTo>
                <a:lnTo>
                  <a:pt x="799" y="621"/>
                </a:lnTo>
                <a:lnTo>
                  <a:pt x="799" y="51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89" name="Freeform 188">
            <a:extLst>
              <a:ext uri="{FF2B5EF4-FFF2-40B4-BE49-F238E27FC236}">
                <a16:creationId xmlns:a16="http://schemas.microsoft.com/office/drawing/2014/main" id="{7258BD10-7780-12C1-741B-A972CFB090EA}"/>
              </a:ext>
            </a:extLst>
          </p:cNvPr>
          <p:cNvSpPr>
            <a:spLocks noChangeArrowheads="1"/>
          </p:cNvSpPr>
          <p:nvPr/>
        </p:nvSpPr>
        <p:spPr bwMode="auto">
          <a:xfrm>
            <a:off x="18311019" y="5022850"/>
            <a:ext cx="395287" cy="415925"/>
          </a:xfrm>
          <a:custGeom>
            <a:avLst/>
            <a:gdLst>
              <a:gd name="T0" fmla="*/ 183410 w 1097"/>
              <a:gd name="T1" fmla="*/ 216252 h 1154"/>
              <a:gd name="T2" fmla="*/ 225569 w 1097"/>
              <a:gd name="T3" fmla="*/ 251573 h 1154"/>
              <a:gd name="T4" fmla="*/ 252595 w 1097"/>
              <a:gd name="T5" fmla="*/ 312845 h 1154"/>
              <a:gd name="T6" fmla="*/ 188095 w 1097"/>
              <a:gd name="T7" fmla="*/ 401148 h 1154"/>
              <a:gd name="T8" fmla="*/ 51888 w 1097"/>
              <a:gd name="T9" fmla="*/ 405112 h 1154"/>
              <a:gd name="T10" fmla="*/ 0 w 1097"/>
              <a:gd name="T11" fmla="*/ 338074 h 1154"/>
              <a:gd name="T12" fmla="*/ 40718 w 1097"/>
              <a:gd name="T13" fmla="*/ 271757 h 1154"/>
              <a:gd name="T14" fmla="*/ 129720 w 1097"/>
              <a:gd name="T15" fmla="*/ 228506 h 1154"/>
              <a:gd name="T16" fmla="*/ 131162 w 1097"/>
              <a:gd name="T17" fmla="*/ 188860 h 1154"/>
              <a:gd name="T18" fmla="*/ 51888 w 1097"/>
              <a:gd name="T19" fmla="*/ 165793 h 1154"/>
              <a:gd name="T20" fmla="*/ 35313 w 1097"/>
              <a:gd name="T21" fmla="*/ 64876 h 1154"/>
              <a:gd name="T22" fmla="*/ 105578 w 1097"/>
              <a:gd name="T23" fmla="*/ 7929 h 1154"/>
              <a:gd name="T24" fmla="*/ 264486 w 1097"/>
              <a:gd name="T25" fmla="*/ 0 h 1154"/>
              <a:gd name="T26" fmla="*/ 197103 w 1097"/>
              <a:gd name="T27" fmla="*/ 21625 h 1154"/>
              <a:gd name="T28" fmla="*/ 234578 w 1097"/>
              <a:gd name="T29" fmla="*/ 95151 h 1154"/>
              <a:gd name="T30" fmla="*/ 213678 w 1097"/>
              <a:gd name="T31" fmla="*/ 150656 h 1154"/>
              <a:gd name="T32" fmla="*/ 181609 w 1097"/>
              <a:gd name="T33" fmla="*/ 182012 h 1154"/>
              <a:gd name="T34" fmla="*/ 139449 w 1097"/>
              <a:gd name="T35" fmla="*/ 392498 h 1154"/>
              <a:gd name="T36" fmla="*/ 192058 w 1097"/>
              <a:gd name="T37" fmla="*/ 379523 h 1154"/>
              <a:gd name="T38" fmla="*/ 217282 w 1097"/>
              <a:gd name="T39" fmla="*/ 334110 h 1154"/>
              <a:gd name="T40" fmla="*/ 211877 w 1097"/>
              <a:gd name="T41" fmla="*/ 311403 h 1154"/>
              <a:gd name="T42" fmla="*/ 197824 w 1097"/>
              <a:gd name="T43" fmla="*/ 292301 h 1154"/>
              <a:gd name="T44" fmla="*/ 179086 w 1097"/>
              <a:gd name="T45" fmla="*/ 276442 h 1154"/>
              <a:gd name="T46" fmla="*/ 159628 w 1097"/>
              <a:gd name="T47" fmla="*/ 262386 h 1154"/>
              <a:gd name="T48" fmla="*/ 121433 w 1097"/>
              <a:gd name="T49" fmla="*/ 263828 h 1154"/>
              <a:gd name="T50" fmla="*/ 70265 w 1097"/>
              <a:gd name="T51" fmla="*/ 281488 h 1154"/>
              <a:gd name="T52" fmla="*/ 46483 w 1097"/>
              <a:gd name="T53" fmla="*/ 326541 h 1154"/>
              <a:gd name="T54" fmla="*/ 77832 w 1097"/>
              <a:gd name="T55" fmla="*/ 378081 h 1154"/>
              <a:gd name="T56" fmla="*/ 139449 w 1097"/>
              <a:gd name="T57" fmla="*/ 392498 h 1154"/>
              <a:gd name="T58" fmla="*/ 158547 w 1097"/>
              <a:gd name="T59" fmla="*/ 170479 h 1154"/>
              <a:gd name="T60" fmla="*/ 188095 w 1097"/>
              <a:gd name="T61" fmla="*/ 120020 h 1154"/>
              <a:gd name="T62" fmla="*/ 171880 w 1097"/>
              <a:gd name="T63" fmla="*/ 56226 h 1154"/>
              <a:gd name="T64" fmla="*/ 121433 w 1097"/>
              <a:gd name="T65" fmla="*/ 20184 h 1154"/>
              <a:gd name="T66" fmla="*/ 84679 w 1097"/>
              <a:gd name="T67" fmla="*/ 38205 h 1154"/>
              <a:gd name="T68" fmla="*/ 75310 w 1097"/>
              <a:gd name="T69" fmla="*/ 102720 h 1154"/>
              <a:gd name="T70" fmla="*/ 96209 w 1097"/>
              <a:gd name="T71" fmla="*/ 151377 h 1154"/>
              <a:gd name="T72" fmla="*/ 139089 w 1097"/>
              <a:gd name="T73" fmla="*/ 174804 h 1154"/>
              <a:gd name="T74" fmla="*/ 394927 w 1097"/>
              <a:gd name="T75" fmla="*/ 173723 h 1154"/>
              <a:gd name="T76" fmla="*/ 341957 w 1097"/>
              <a:gd name="T77" fmla="*/ 200754 h 1154"/>
              <a:gd name="T78" fmla="*/ 315653 w 1097"/>
              <a:gd name="T79" fmla="*/ 255538 h 1154"/>
              <a:gd name="T80" fmla="*/ 262684 w 1097"/>
              <a:gd name="T81" fmla="*/ 200754 h 1154"/>
              <a:gd name="T82" fmla="*/ 315653 w 1097"/>
              <a:gd name="T83" fmla="*/ 173723 h 1154"/>
              <a:gd name="T84" fmla="*/ 341957 w 1097"/>
              <a:gd name="T85" fmla="*/ 119660 h 11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97" h="1154">
                <a:moveTo>
                  <a:pt x="487" y="551"/>
                </a:moveTo>
                <a:cubicBezTo>
                  <a:pt x="487" y="568"/>
                  <a:pt x="494" y="584"/>
                  <a:pt x="509" y="600"/>
                </a:cubicBezTo>
                <a:cubicBezTo>
                  <a:pt x="524" y="616"/>
                  <a:pt x="542" y="632"/>
                  <a:pt x="563" y="647"/>
                </a:cubicBezTo>
                <a:cubicBezTo>
                  <a:pt x="584" y="662"/>
                  <a:pt x="605" y="679"/>
                  <a:pt x="626" y="698"/>
                </a:cubicBezTo>
                <a:cubicBezTo>
                  <a:pt x="646" y="716"/>
                  <a:pt x="664" y="740"/>
                  <a:pt x="679" y="770"/>
                </a:cubicBezTo>
                <a:cubicBezTo>
                  <a:pt x="694" y="800"/>
                  <a:pt x="701" y="832"/>
                  <a:pt x="701" y="868"/>
                </a:cubicBezTo>
                <a:cubicBezTo>
                  <a:pt x="701" y="910"/>
                  <a:pt x="690" y="950"/>
                  <a:pt x="668" y="988"/>
                </a:cubicBezTo>
                <a:cubicBezTo>
                  <a:pt x="635" y="1045"/>
                  <a:pt x="586" y="1086"/>
                  <a:pt x="522" y="1113"/>
                </a:cubicBezTo>
                <a:cubicBezTo>
                  <a:pt x="457" y="1139"/>
                  <a:pt x="389" y="1153"/>
                  <a:pt x="315" y="1153"/>
                </a:cubicBezTo>
                <a:cubicBezTo>
                  <a:pt x="254" y="1153"/>
                  <a:pt x="197" y="1143"/>
                  <a:pt x="144" y="1124"/>
                </a:cubicBezTo>
                <a:cubicBezTo>
                  <a:pt x="91" y="1105"/>
                  <a:pt x="52" y="1073"/>
                  <a:pt x="26" y="1028"/>
                </a:cubicBezTo>
                <a:cubicBezTo>
                  <a:pt x="8" y="1001"/>
                  <a:pt x="0" y="971"/>
                  <a:pt x="0" y="938"/>
                </a:cubicBezTo>
                <a:cubicBezTo>
                  <a:pt x="0" y="900"/>
                  <a:pt x="11" y="866"/>
                  <a:pt x="31" y="834"/>
                </a:cubicBezTo>
                <a:cubicBezTo>
                  <a:pt x="52" y="802"/>
                  <a:pt x="79" y="775"/>
                  <a:pt x="113" y="754"/>
                </a:cubicBezTo>
                <a:cubicBezTo>
                  <a:pt x="173" y="716"/>
                  <a:pt x="267" y="693"/>
                  <a:pt x="393" y="685"/>
                </a:cubicBezTo>
                <a:cubicBezTo>
                  <a:pt x="378" y="665"/>
                  <a:pt x="367" y="648"/>
                  <a:pt x="360" y="634"/>
                </a:cubicBezTo>
                <a:cubicBezTo>
                  <a:pt x="353" y="619"/>
                  <a:pt x="349" y="602"/>
                  <a:pt x="349" y="583"/>
                </a:cubicBezTo>
                <a:cubicBezTo>
                  <a:pt x="349" y="566"/>
                  <a:pt x="354" y="547"/>
                  <a:pt x="364" y="524"/>
                </a:cubicBezTo>
                <a:cubicBezTo>
                  <a:pt x="342" y="526"/>
                  <a:pt x="327" y="527"/>
                  <a:pt x="317" y="527"/>
                </a:cubicBezTo>
                <a:cubicBezTo>
                  <a:pt x="248" y="527"/>
                  <a:pt x="191" y="505"/>
                  <a:pt x="144" y="460"/>
                </a:cubicBezTo>
                <a:cubicBezTo>
                  <a:pt x="97" y="415"/>
                  <a:pt x="73" y="359"/>
                  <a:pt x="73" y="291"/>
                </a:cubicBezTo>
                <a:cubicBezTo>
                  <a:pt x="73" y="253"/>
                  <a:pt x="82" y="216"/>
                  <a:pt x="98" y="180"/>
                </a:cubicBezTo>
                <a:cubicBezTo>
                  <a:pt x="115" y="145"/>
                  <a:pt x="138" y="115"/>
                  <a:pt x="167" y="90"/>
                </a:cubicBezTo>
                <a:cubicBezTo>
                  <a:pt x="203" y="59"/>
                  <a:pt x="245" y="36"/>
                  <a:pt x="293" y="22"/>
                </a:cubicBezTo>
                <a:cubicBezTo>
                  <a:pt x="342" y="7"/>
                  <a:pt x="392" y="0"/>
                  <a:pt x="444" y="0"/>
                </a:cubicBezTo>
                <a:lnTo>
                  <a:pt x="734" y="0"/>
                </a:lnTo>
                <a:lnTo>
                  <a:pt x="638" y="60"/>
                </a:lnTo>
                <a:lnTo>
                  <a:pt x="547" y="60"/>
                </a:lnTo>
                <a:cubicBezTo>
                  <a:pt x="582" y="90"/>
                  <a:pt x="608" y="120"/>
                  <a:pt x="625" y="153"/>
                </a:cubicBezTo>
                <a:cubicBezTo>
                  <a:pt x="643" y="185"/>
                  <a:pt x="651" y="222"/>
                  <a:pt x="651" y="264"/>
                </a:cubicBezTo>
                <a:cubicBezTo>
                  <a:pt x="651" y="297"/>
                  <a:pt x="646" y="327"/>
                  <a:pt x="634" y="353"/>
                </a:cubicBezTo>
                <a:cubicBezTo>
                  <a:pt x="623" y="380"/>
                  <a:pt x="609" y="401"/>
                  <a:pt x="593" y="418"/>
                </a:cubicBezTo>
                <a:cubicBezTo>
                  <a:pt x="578" y="434"/>
                  <a:pt x="561" y="449"/>
                  <a:pt x="545" y="463"/>
                </a:cubicBezTo>
                <a:cubicBezTo>
                  <a:pt x="529" y="476"/>
                  <a:pt x="515" y="490"/>
                  <a:pt x="504" y="505"/>
                </a:cubicBezTo>
                <a:cubicBezTo>
                  <a:pt x="493" y="519"/>
                  <a:pt x="487" y="535"/>
                  <a:pt x="487" y="551"/>
                </a:cubicBezTo>
                <a:close/>
                <a:moveTo>
                  <a:pt x="387" y="1089"/>
                </a:moveTo>
                <a:cubicBezTo>
                  <a:pt x="414" y="1089"/>
                  <a:pt x="440" y="1086"/>
                  <a:pt x="465" y="1080"/>
                </a:cubicBezTo>
                <a:cubicBezTo>
                  <a:pt x="489" y="1074"/>
                  <a:pt x="512" y="1065"/>
                  <a:pt x="533" y="1053"/>
                </a:cubicBezTo>
                <a:cubicBezTo>
                  <a:pt x="554" y="1041"/>
                  <a:pt x="571" y="1025"/>
                  <a:pt x="584" y="1003"/>
                </a:cubicBezTo>
                <a:cubicBezTo>
                  <a:pt x="596" y="981"/>
                  <a:pt x="603" y="956"/>
                  <a:pt x="603" y="927"/>
                </a:cubicBezTo>
                <a:cubicBezTo>
                  <a:pt x="603" y="916"/>
                  <a:pt x="601" y="904"/>
                  <a:pt x="598" y="893"/>
                </a:cubicBezTo>
                <a:cubicBezTo>
                  <a:pt x="595" y="882"/>
                  <a:pt x="591" y="873"/>
                  <a:pt x="588" y="864"/>
                </a:cubicBezTo>
                <a:cubicBezTo>
                  <a:pt x="584" y="856"/>
                  <a:pt x="578" y="846"/>
                  <a:pt x="569" y="836"/>
                </a:cubicBezTo>
                <a:cubicBezTo>
                  <a:pt x="560" y="825"/>
                  <a:pt x="553" y="817"/>
                  <a:pt x="549" y="811"/>
                </a:cubicBezTo>
                <a:cubicBezTo>
                  <a:pt x="544" y="806"/>
                  <a:pt x="535" y="798"/>
                  <a:pt x="522" y="787"/>
                </a:cubicBezTo>
                <a:cubicBezTo>
                  <a:pt x="509" y="777"/>
                  <a:pt x="501" y="769"/>
                  <a:pt x="497" y="767"/>
                </a:cubicBezTo>
                <a:cubicBezTo>
                  <a:pt x="494" y="764"/>
                  <a:pt x="483" y="758"/>
                  <a:pt x="468" y="746"/>
                </a:cubicBezTo>
                <a:cubicBezTo>
                  <a:pt x="453" y="735"/>
                  <a:pt x="444" y="729"/>
                  <a:pt x="443" y="728"/>
                </a:cubicBezTo>
                <a:cubicBezTo>
                  <a:pt x="435" y="728"/>
                  <a:pt x="424" y="727"/>
                  <a:pt x="409" y="727"/>
                </a:cubicBezTo>
                <a:cubicBezTo>
                  <a:pt x="385" y="727"/>
                  <a:pt x="361" y="729"/>
                  <a:pt x="337" y="732"/>
                </a:cubicBezTo>
                <a:cubicBezTo>
                  <a:pt x="313" y="735"/>
                  <a:pt x="288" y="741"/>
                  <a:pt x="262" y="749"/>
                </a:cubicBezTo>
                <a:cubicBezTo>
                  <a:pt x="237" y="758"/>
                  <a:pt x="214" y="768"/>
                  <a:pt x="195" y="781"/>
                </a:cubicBezTo>
                <a:cubicBezTo>
                  <a:pt x="176" y="794"/>
                  <a:pt x="161" y="811"/>
                  <a:pt x="148" y="833"/>
                </a:cubicBezTo>
                <a:cubicBezTo>
                  <a:pt x="136" y="854"/>
                  <a:pt x="129" y="879"/>
                  <a:pt x="129" y="906"/>
                </a:cubicBezTo>
                <a:cubicBezTo>
                  <a:pt x="129" y="938"/>
                  <a:pt x="137" y="967"/>
                  <a:pt x="153" y="991"/>
                </a:cubicBezTo>
                <a:cubicBezTo>
                  <a:pt x="169" y="1016"/>
                  <a:pt x="190" y="1035"/>
                  <a:pt x="216" y="1049"/>
                </a:cubicBezTo>
                <a:cubicBezTo>
                  <a:pt x="243" y="1063"/>
                  <a:pt x="270" y="1073"/>
                  <a:pt x="299" y="1079"/>
                </a:cubicBezTo>
                <a:cubicBezTo>
                  <a:pt x="328" y="1086"/>
                  <a:pt x="357" y="1089"/>
                  <a:pt x="387" y="1089"/>
                </a:cubicBezTo>
                <a:close/>
                <a:moveTo>
                  <a:pt x="386" y="485"/>
                </a:moveTo>
                <a:cubicBezTo>
                  <a:pt x="403" y="485"/>
                  <a:pt x="422" y="481"/>
                  <a:pt x="440" y="473"/>
                </a:cubicBezTo>
                <a:cubicBezTo>
                  <a:pt x="459" y="465"/>
                  <a:pt x="474" y="455"/>
                  <a:pt x="486" y="443"/>
                </a:cubicBezTo>
                <a:cubicBezTo>
                  <a:pt x="510" y="417"/>
                  <a:pt x="522" y="380"/>
                  <a:pt x="522" y="333"/>
                </a:cubicBezTo>
                <a:cubicBezTo>
                  <a:pt x="522" y="306"/>
                  <a:pt x="519" y="277"/>
                  <a:pt x="511" y="246"/>
                </a:cubicBezTo>
                <a:cubicBezTo>
                  <a:pt x="504" y="215"/>
                  <a:pt x="492" y="184"/>
                  <a:pt x="477" y="156"/>
                </a:cubicBezTo>
                <a:cubicBezTo>
                  <a:pt x="462" y="127"/>
                  <a:pt x="443" y="104"/>
                  <a:pt x="418" y="85"/>
                </a:cubicBezTo>
                <a:cubicBezTo>
                  <a:pt x="394" y="66"/>
                  <a:pt x="367" y="56"/>
                  <a:pt x="337" y="56"/>
                </a:cubicBezTo>
                <a:cubicBezTo>
                  <a:pt x="318" y="56"/>
                  <a:pt x="299" y="61"/>
                  <a:pt x="280" y="70"/>
                </a:cubicBezTo>
                <a:cubicBezTo>
                  <a:pt x="262" y="79"/>
                  <a:pt x="246" y="91"/>
                  <a:pt x="235" y="106"/>
                </a:cubicBezTo>
                <a:cubicBezTo>
                  <a:pt x="213" y="133"/>
                  <a:pt x="202" y="170"/>
                  <a:pt x="202" y="217"/>
                </a:cubicBezTo>
                <a:cubicBezTo>
                  <a:pt x="202" y="238"/>
                  <a:pt x="205" y="261"/>
                  <a:pt x="209" y="285"/>
                </a:cubicBezTo>
                <a:cubicBezTo>
                  <a:pt x="214" y="308"/>
                  <a:pt x="221" y="332"/>
                  <a:pt x="231" y="356"/>
                </a:cubicBezTo>
                <a:cubicBezTo>
                  <a:pt x="241" y="380"/>
                  <a:pt x="253" y="401"/>
                  <a:pt x="267" y="420"/>
                </a:cubicBezTo>
                <a:cubicBezTo>
                  <a:pt x="281" y="439"/>
                  <a:pt x="298" y="455"/>
                  <a:pt x="319" y="467"/>
                </a:cubicBezTo>
                <a:cubicBezTo>
                  <a:pt x="340" y="479"/>
                  <a:pt x="362" y="485"/>
                  <a:pt x="386" y="485"/>
                </a:cubicBezTo>
                <a:close/>
                <a:moveTo>
                  <a:pt x="949" y="482"/>
                </a:moveTo>
                <a:lnTo>
                  <a:pt x="1096" y="482"/>
                </a:lnTo>
                <a:lnTo>
                  <a:pt x="1096" y="557"/>
                </a:lnTo>
                <a:lnTo>
                  <a:pt x="949" y="557"/>
                </a:lnTo>
                <a:lnTo>
                  <a:pt x="949" y="709"/>
                </a:lnTo>
                <a:lnTo>
                  <a:pt x="876" y="709"/>
                </a:lnTo>
                <a:lnTo>
                  <a:pt x="876" y="557"/>
                </a:lnTo>
                <a:lnTo>
                  <a:pt x="729" y="557"/>
                </a:lnTo>
                <a:lnTo>
                  <a:pt x="729" y="482"/>
                </a:lnTo>
                <a:lnTo>
                  <a:pt x="876" y="482"/>
                </a:lnTo>
                <a:lnTo>
                  <a:pt x="876" y="332"/>
                </a:lnTo>
                <a:lnTo>
                  <a:pt x="949" y="332"/>
                </a:lnTo>
                <a:lnTo>
                  <a:pt x="949" y="482"/>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90" name="Freeform 189">
            <a:extLst>
              <a:ext uri="{FF2B5EF4-FFF2-40B4-BE49-F238E27FC236}">
                <a16:creationId xmlns:a16="http://schemas.microsoft.com/office/drawing/2014/main" id="{1A20328B-7018-127C-4129-AF6E8C996E1C}"/>
              </a:ext>
            </a:extLst>
          </p:cNvPr>
          <p:cNvSpPr>
            <a:spLocks noChangeArrowheads="1"/>
          </p:cNvSpPr>
          <p:nvPr/>
        </p:nvSpPr>
        <p:spPr bwMode="auto">
          <a:xfrm>
            <a:off x="18999994" y="5086350"/>
            <a:ext cx="479425" cy="319087"/>
          </a:xfrm>
          <a:custGeom>
            <a:avLst/>
            <a:gdLst>
              <a:gd name="T0" fmla="*/ 479065 w 1332"/>
              <a:gd name="T1" fmla="*/ 15811 h 888"/>
              <a:gd name="T2" fmla="*/ 479065 w 1332"/>
              <a:gd name="T3" fmla="*/ 302558 h 888"/>
              <a:gd name="T4" fmla="*/ 474026 w 1332"/>
              <a:gd name="T5" fmla="*/ 314056 h 888"/>
              <a:gd name="T6" fmla="*/ 462868 w 1332"/>
              <a:gd name="T7" fmla="*/ 318728 h 888"/>
              <a:gd name="T8" fmla="*/ 15837 w 1332"/>
              <a:gd name="T9" fmla="*/ 318728 h 888"/>
              <a:gd name="T10" fmla="*/ 4679 w 1332"/>
              <a:gd name="T11" fmla="*/ 314056 h 888"/>
              <a:gd name="T12" fmla="*/ 0 w 1332"/>
              <a:gd name="T13" fmla="*/ 302558 h 888"/>
              <a:gd name="T14" fmla="*/ 0 w 1332"/>
              <a:gd name="T15" fmla="*/ 15811 h 888"/>
              <a:gd name="T16" fmla="*/ 4679 w 1332"/>
              <a:gd name="T17" fmla="*/ 4671 h 888"/>
              <a:gd name="T18" fmla="*/ 15837 w 1332"/>
              <a:gd name="T19" fmla="*/ 0 h 888"/>
              <a:gd name="T20" fmla="*/ 462868 w 1332"/>
              <a:gd name="T21" fmla="*/ 0 h 888"/>
              <a:gd name="T22" fmla="*/ 474026 w 1332"/>
              <a:gd name="T23" fmla="*/ 4671 h 888"/>
              <a:gd name="T24" fmla="*/ 479065 w 1332"/>
              <a:gd name="T25" fmla="*/ 15811 h 888"/>
              <a:gd name="T26" fmla="*/ 447031 w 1332"/>
              <a:gd name="T27" fmla="*/ 223145 h 888"/>
              <a:gd name="T28" fmla="*/ 447031 w 1332"/>
              <a:gd name="T29" fmla="*/ 95582 h 888"/>
              <a:gd name="T30" fmla="*/ 401680 w 1332"/>
              <a:gd name="T31" fmla="*/ 76897 h 888"/>
              <a:gd name="T32" fmla="*/ 382964 w 1332"/>
              <a:gd name="T33" fmla="*/ 31981 h 888"/>
              <a:gd name="T34" fmla="*/ 95741 w 1332"/>
              <a:gd name="T35" fmla="*/ 31981 h 888"/>
              <a:gd name="T36" fmla="*/ 77025 w 1332"/>
              <a:gd name="T37" fmla="*/ 76897 h 888"/>
              <a:gd name="T38" fmla="*/ 32034 w 1332"/>
              <a:gd name="T39" fmla="*/ 95582 h 888"/>
              <a:gd name="T40" fmla="*/ 32034 w 1332"/>
              <a:gd name="T41" fmla="*/ 223145 h 888"/>
              <a:gd name="T42" fmla="*/ 77025 w 1332"/>
              <a:gd name="T43" fmla="*/ 241831 h 888"/>
              <a:gd name="T44" fmla="*/ 95741 w 1332"/>
              <a:gd name="T45" fmla="*/ 286747 h 888"/>
              <a:gd name="T46" fmla="*/ 382964 w 1332"/>
              <a:gd name="T47" fmla="*/ 286747 h 888"/>
              <a:gd name="T48" fmla="*/ 401680 w 1332"/>
              <a:gd name="T49" fmla="*/ 241831 h 888"/>
              <a:gd name="T50" fmla="*/ 447031 w 1332"/>
              <a:gd name="T51" fmla="*/ 223145 h 888"/>
              <a:gd name="T52" fmla="*/ 314218 w 1332"/>
              <a:gd name="T53" fmla="*/ 123970 h 888"/>
              <a:gd name="T54" fmla="*/ 319257 w 1332"/>
              <a:gd name="T55" fmla="*/ 159184 h 888"/>
              <a:gd name="T56" fmla="*/ 314218 w 1332"/>
              <a:gd name="T57" fmla="*/ 194758 h 888"/>
              <a:gd name="T58" fmla="*/ 299101 w 1332"/>
              <a:gd name="T59" fmla="*/ 228176 h 888"/>
              <a:gd name="T60" fmla="*/ 273906 w 1332"/>
              <a:gd name="T61" fmla="*/ 253329 h 888"/>
              <a:gd name="T62" fmla="*/ 239353 w 1332"/>
              <a:gd name="T63" fmla="*/ 263031 h 888"/>
              <a:gd name="T64" fmla="*/ 205159 w 1332"/>
              <a:gd name="T65" fmla="*/ 253329 h 888"/>
              <a:gd name="T66" fmla="*/ 179604 w 1332"/>
              <a:gd name="T67" fmla="*/ 228176 h 888"/>
              <a:gd name="T68" fmla="*/ 164847 w 1332"/>
              <a:gd name="T69" fmla="*/ 194758 h 888"/>
              <a:gd name="T70" fmla="*/ 159808 w 1332"/>
              <a:gd name="T71" fmla="*/ 159184 h 888"/>
              <a:gd name="T72" fmla="*/ 164847 w 1332"/>
              <a:gd name="T73" fmla="*/ 123970 h 888"/>
              <a:gd name="T74" fmla="*/ 179604 w 1332"/>
              <a:gd name="T75" fmla="*/ 90552 h 888"/>
              <a:gd name="T76" fmla="*/ 205159 w 1332"/>
              <a:gd name="T77" fmla="*/ 65398 h 888"/>
              <a:gd name="T78" fmla="*/ 239353 w 1332"/>
              <a:gd name="T79" fmla="*/ 55696 h 888"/>
              <a:gd name="T80" fmla="*/ 273906 w 1332"/>
              <a:gd name="T81" fmla="*/ 65398 h 888"/>
              <a:gd name="T82" fmla="*/ 299101 w 1332"/>
              <a:gd name="T83" fmla="*/ 90552 h 888"/>
              <a:gd name="T84" fmla="*/ 314218 w 1332"/>
              <a:gd name="T85" fmla="*/ 123970 h 888"/>
              <a:gd name="T86" fmla="*/ 287223 w 1332"/>
              <a:gd name="T87" fmla="*/ 223145 h 888"/>
              <a:gd name="T88" fmla="*/ 287223 w 1332"/>
              <a:gd name="T89" fmla="*/ 199070 h 888"/>
              <a:gd name="T90" fmla="*/ 255549 w 1332"/>
              <a:gd name="T91" fmla="*/ 199070 h 888"/>
              <a:gd name="T92" fmla="*/ 255549 w 1332"/>
              <a:gd name="T93" fmla="*/ 87677 h 888"/>
              <a:gd name="T94" fmla="*/ 227115 w 1332"/>
              <a:gd name="T95" fmla="*/ 87677 h 888"/>
              <a:gd name="T96" fmla="*/ 190042 w 1332"/>
              <a:gd name="T97" fmla="*/ 121814 h 888"/>
              <a:gd name="T98" fmla="*/ 209119 w 1332"/>
              <a:gd name="T99" fmla="*/ 141577 h 888"/>
              <a:gd name="T100" fmla="*/ 223156 w 1332"/>
              <a:gd name="T101" fmla="*/ 127563 h 888"/>
              <a:gd name="T102" fmla="*/ 223516 w 1332"/>
              <a:gd name="T103" fmla="*/ 127563 h 888"/>
              <a:gd name="T104" fmla="*/ 223516 w 1332"/>
              <a:gd name="T105" fmla="*/ 199070 h 888"/>
              <a:gd name="T106" fmla="*/ 191482 w 1332"/>
              <a:gd name="T107" fmla="*/ 199070 h 888"/>
              <a:gd name="T108" fmla="*/ 191482 w 1332"/>
              <a:gd name="T109" fmla="*/ 223145 h 888"/>
              <a:gd name="T110" fmla="*/ 287223 w 1332"/>
              <a:gd name="T111" fmla="*/ 223145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332" h="888">
                <a:moveTo>
                  <a:pt x="1331" y="44"/>
                </a:moveTo>
                <a:lnTo>
                  <a:pt x="1331" y="842"/>
                </a:lnTo>
                <a:cubicBezTo>
                  <a:pt x="1331" y="855"/>
                  <a:pt x="1326" y="865"/>
                  <a:pt x="1317" y="874"/>
                </a:cubicBezTo>
                <a:cubicBezTo>
                  <a:pt x="1309" y="882"/>
                  <a:pt x="1298" y="887"/>
                  <a:pt x="1286" y="887"/>
                </a:cubicBezTo>
                <a:lnTo>
                  <a:pt x="44" y="887"/>
                </a:lnTo>
                <a:cubicBezTo>
                  <a:pt x="32" y="887"/>
                  <a:pt x="22" y="882"/>
                  <a:pt x="13" y="874"/>
                </a:cubicBezTo>
                <a:cubicBezTo>
                  <a:pt x="5" y="865"/>
                  <a:pt x="0" y="855"/>
                  <a:pt x="0" y="842"/>
                </a:cubicBezTo>
                <a:lnTo>
                  <a:pt x="0" y="44"/>
                </a:lnTo>
                <a:cubicBezTo>
                  <a:pt x="0" y="32"/>
                  <a:pt x="5" y="22"/>
                  <a:pt x="13" y="13"/>
                </a:cubicBezTo>
                <a:cubicBezTo>
                  <a:pt x="22" y="4"/>
                  <a:pt x="32" y="0"/>
                  <a:pt x="44" y="0"/>
                </a:cubicBezTo>
                <a:lnTo>
                  <a:pt x="1286" y="0"/>
                </a:lnTo>
                <a:cubicBezTo>
                  <a:pt x="1298" y="0"/>
                  <a:pt x="1309" y="4"/>
                  <a:pt x="1317" y="13"/>
                </a:cubicBezTo>
                <a:cubicBezTo>
                  <a:pt x="1326" y="22"/>
                  <a:pt x="1331" y="32"/>
                  <a:pt x="1331" y="44"/>
                </a:cubicBezTo>
                <a:close/>
                <a:moveTo>
                  <a:pt x="1242" y="621"/>
                </a:moveTo>
                <a:lnTo>
                  <a:pt x="1242" y="266"/>
                </a:lnTo>
                <a:cubicBezTo>
                  <a:pt x="1193" y="266"/>
                  <a:pt x="1151" y="249"/>
                  <a:pt x="1116" y="214"/>
                </a:cubicBezTo>
                <a:cubicBezTo>
                  <a:pt x="1082" y="179"/>
                  <a:pt x="1064" y="138"/>
                  <a:pt x="1064" y="89"/>
                </a:cubicBezTo>
                <a:lnTo>
                  <a:pt x="266" y="89"/>
                </a:lnTo>
                <a:cubicBezTo>
                  <a:pt x="266" y="138"/>
                  <a:pt x="249" y="179"/>
                  <a:pt x="214" y="214"/>
                </a:cubicBezTo>
                <a:cubicBezTo>
                  <a:pt x="180" y="249"/>
                  <a:pt x="138" y="266"/>
                  <a:pt x="89" y="266"/>
                </a:cubicBezTo>
                <a:lnTo>
                  <a:pt x="89" y="621"/>
                </a:lnTo>
                <a:cubicBezTo>
                  <a:pt x="138" y="621"/>
                  <a:pt x="180" y="638"/>
                  <a:pt x="214" y="673"/>
                </a:cubicBezTo>
                <a:cubicBezTo>
                  <a:pt x="249" y="707"/>
                  <a:pt x="266" y="749"/>
                  <a:pt x="266" y="798"/>
                </a:cubicBezTo>
                <a:lnTo>
                  <a:pt x="1064" y="798"/>
                </a:lnTo>
                <a:cubicBezTo>
                  <a:pt x="1064" y="749"/>
                  <a:pt x="1082" y="707"/>
                  <a:pt x="1116" y="673"/>
                </a:cubicBezTo>
                <a:cubicBezTo>
                  <a:pt x="1151" y="638"/>
                  <a:pt x="1193" y="621"/>
                  <a:pt x="1242" y="621"/>
                </a:cubicBezTo>
                <a:close/>
                <a:moveTo>
                  <a:pt x="873" y="345"/>
                </a:moveTo>
                <a:cubicBezTo>
                  <a:pt x="882" y="378"/>
                  <a:pt x="887" y="411"/>
                  <a:pt x="887" y="443"/>
                </a:cubicBezTo>
                <a:cubicBezTo>
                  <a:pt x="887" y="476"/>
                  <a:pt x="882" y="508"/>
                  <a:pt x="873" y="542"/>
                </a:cubicBezTo>
                <a:cubicBezTo>
                  <a:pt x="863" y="575"/>
                  <a:pt x="849" y="606"/>
                  <a:pt x="831" y="635"/>
                </a:cubicBezTo>
                <a:cubicBezTo>
                  <a:pt x="814" y="663"/>
                  <a:pt x="790" y="687"/>
                  <a:pt x="761" y="705"/>
                </a:cubicBezTo>
                <a:cubicBezTo>
                  <a:pt x="732" y="723"/>
                  <a:pt x="700" y="732"/>
                  <a:pt x="665" y="732"/>
                </a:cubicBezTo>
                <a:cubicBezTo>
                  <a:pt x="631" y="732"/>
                  <a:pt x="599" y="723"/>
                  <a:pt x="570" y="705"/>
                </a:cubicBezTo>
                <a:cubicBezTo>
                  <a:pt x="541" y="687"/>
                  <a:pt x="517" y="663"/>
                  <a:pt x="499" y="635"/>
                </a:cubicBezTo>
                <a:cubicBezTo>
                  <a:pt x="482" y="606"/>
                  <a:pt x="468" y="575"/>
                  <a:pt x="458" y="542"/>
                </a:cubicBezTo>
                <a:cubicBezTo>
                  <a:pt x="448" y="508"/>
                  <a:pt x="444" y="475"/>
                  <a:pt x="444" y="443"/>
                </a:cubicBezTo>
                <a:cubicBezTo>
                  <a:pt x="444" y="410"/>
                  <a:pt x="448" y="378"/>
                  <a:pt x="458" y="345"/>
                </a:cubicBezTo>
                <a:cubicBezTo>
                  <a:pt x="468" y="312"/>
                  <a:pt x="482" y="281"/>
                  <a:pt x="499" y="252"/>
                </a:cubicBezTo>
                <a:cubicBezTo>
                  <a:pt x="517" y="223"/>
                  <a:pt x="541" y="200"/>
                  <a:pt x="570" y="182"/>
                </a:cubicBezTo>
                <a:cubicBezTo>
                  <a:pt x="599" y="164"/>
                  <a:pt x="631" y="155"/>
                  <a:pt x="665" y="155"/>
                </a:cubicBezTo>
                <a:cubicBezTo>
                  <a:pt x="700" y="155"/>
                  <a:pt x="732" y="164"/>
                  <a:pt x="761" y="182"/>
                </a:cubicBezTo>
                <a:cubicBezTo>
                  <a:pt x="790" y="200"/>
                  <a:pt x="814" y="223"/>
                  <a:pt x="831" y="252"/>
                </a:cubicBezTo>
                <a:cubicBezTo>
                  <a:pt x="849" y="281"/>
                  <a:pt x="863" y="312"/>
                  <a:pt x="873" y="345"/>
                </a:cubicBezTo>
                <a:close/>
                <a:moveTo>
                  <a:pt x="798" y="621"/>
                </a:moveTo>
                <a:lnTo>
                  <a:pt x="798" y="554"/>
                </a:lnTo>
                <a:lnTo>
                  <a:pt x="710" y="554"/>
                </a:lnTo>
                <a:lnTo>
                  <a:pt x="710" y="244"/>
                </a:lnTo>
                <a:lnTo>
                  <a:pt x="631" y="244"/>
                </a:lnTo>
                <a:lnTo>
                  <a:pt x="528" y="339"/>
                </a:lnTo>
                <a:lnTo>
                  <a:pt x="581" y="394"/>
                </a:lnTo>
                <a:cubicBezTo>
                  <a:pt x="601" y="377"/>
                  <a:pt x="614" y="364"/>
                  <a:pt x="620" y="355"/>
                </a:cubicBezTo>
                <a:lnTo>
                  <a:pt x="621" y="355"/>
                </a:lnTo>
                <a:lnTo>
                  <a:pt x="621" y="554"/>
                </a:lnTo>
                <a:lnTo>
                  <a:pt x="532" y="554"/>
                </a:lnTo>
                <a:lnTo>
                  <a:pt x="532" y="621"/>
                </a:lnTo>
                <a:lnTo>
                  <a:pt x="798" y="621"/>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91" name="Freeform 190">
            <a:extLst>
              <a:ext uri="{FF2B5EF4-FFF2-40B4-BE49-F238E27FC236}">
                <a16:creationId xmlns:a16="http://schemas.microsoft.com/office/drawing/2014/main" id="{FA62FC1F-84B0-690A-067A-EC804E2D333B}"/>
              </a:ext>
            </a:extLst>
          </p:cNvPr>
          <p:cNvSpPr>
            <a:spLocks noChangeArrowheads="1"/>
          </p:cNvSpPr>
          <p:nvPr/>
        </p:nvSpPr>
        <p:spPr bwMode="auto">
          <a:xfrm>
            <a:off x="19760406" y="5183187"/>
            <a:ext cx="255588" cy="144463"/>
          </a:xfrm>
          <a:custGeom>
            <a:avLst/>
            <a:gdLst>
              <a:gd name="T0" fmla="*/ 250548 w 710"/>
              <a:gd name="T1" fmla="*/ 4695 h 400"/>
              <a:gd name="T2" fmla="*/ 255228 w 710"/>
              <a:gd name="T3" fmla="*/ 15891 h 400"/>
              <a:gd name="T4" fmla="*/ 250548 w 710"/>
              <a:gd name="T5" fmla="*/ 27087 h 400"/>
              <a:gd name="T6" fmla="*/ 138953 w 710"/>
              <a:gd name="T7" fmla="*/ 139407 h 400"/>
              <a:gd name="T8" fmla="*/ 127434 w 710"/>
              <a:gd name="T9" fmla="*/ 144102 h 400"/>
              <a:gd name="T10" fmla="*/ 116275 w 710"/>
              <a:gd name="T11" fmla="*/ 139407 h 400"/>
              <a:gd name="T12" fmla="*/ 4680 w 710"/>
              <a:gd name="T13" fmla="*/ 27087 h 400"/>
              <a:gd name="T14" fmla="*/ 0 w 710"/>
              <a:gd name="T15" fmla="*/ 15891 h 400"/>
              <a:gd name="T16" fmla="*/ 4680 w 710"/>
              <a:gd name="T17" fmla="*/ 4695 h 400"/>
              <a:gd name="T18" fmla="*/ 15839 w 710"/>
              <a:gd name="T19" fmla="*/ 0 h 400"/>
              <a:gd name="T20" fmla="*/ 239389 w 710"/>
              <a:gd name="T21" fmla="*/ 0 h 400"/>
              <a:gd name="T22" fmla="*/ 250548 w 710"/>
              <a:gd name="T23" fmla="*/ 4695 h 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0" h="400">
                <a:moveTo>
                  <a:pt x="696" y="13"/>
                </a:moveTo>
                <a:cubicBezTo>
                  <a:pt x="705" y="22"/>
                  <a:pt x="709" y="32"/>
                  <a:pt x="709" y="44"/>
                </a:cubicBezTo>
                <a:cubicBezTo>
                  <a:pt x="709" y="56"/>
                  <a:pt x="705" y="67"/>
                  <a:pt x="696" y="75"/>
                </a:cubicBezTo>
                <a:lnTo>
                  <a:pt x="386" y="386"/>
                </a:lnTo>
                <a:cubicBezTo>
                  <a:pt x="377" y="395"/>
                  <a:pt x="366" y="399"/>
                  <a:pt x="354" y="399"/>
                </a:cubicBezTo>
                <a:cubicBezTo>
                  <a:pt x="342" y="399"/>
                  <a:pt x="332" y="395"/>
                  <a:pt x="323" y="386"/>
                </a:cubicBezTo>
                <a:lnTo>
                  <a:pt x="13" y="75"/>
                </a:lnTo>
                <a:cubicBezTo>
                  <a:pt x="4" y="67"/>
                  <a:pt x="0" y="56"/>
                  <a:pt x="0" y="44"/>
                </a:cubicBezTo>
                <a:cubicBezTo>
                  <a:pt x="0" y="32"/>
                  <a:pt x="4" y="22"/>
                  <a:pt x="13" y="13"/>
                </a:cubicBezTo>
                <a:cubicBezTo>
                  <a:pt x="22" y="4"/>
                  <a:pt x="32" y="0"/>
                  <a:pt x="44" y="0"/>
                </a:cubicBezTo>
                <a:lnTo>
                  <a:pt x="665" y="0"/>
                </a:lnTo>
                <a:cubicBezTo>
                  <a:pt x="677" y="0"/>
                  <a:pt x="687" y="4"/>
                  <a:pt x="696" y="13"/>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92" name="Freeform 191">
            <a:extLst>
              <a:ext uri="{FF2B5EF4-FFF2-40B4-BE49-F238E27FC236}">
                <a16:creationId xmlns:a16="http://schemas.microsoft.com/office/drawing/2014/main" id="{596C0CEB-28B5-103E-57E3-33F2FC15DABC}"/>
              </a:ext>
            </a:extLst>
          </p:cNvPr>
          <p:cNvSpPr>
            <a:spLocks noChangeArrowheads="1"/>
          </p:cNvSpPr>
          <p:nvPr/>
        </p:nvSpPr>
        <p:spPr bwMode="auto">
          <a:xfrm>
            <a:off x="20296981" y="5199062"/>
            <a:ext cx="255588" cy="144463"/>
          </a:xfrm>
          <a:custGeom>
            <a:avLst/>
            <a:gdLst>
              <a:gd name="T0" fmla="*/ 255229 w 711"/>
              <a:gd name="T1" fmla="*/ 128211 h 400"/>
              <a:gd name="T2" fmla="*/ 250555 w 711"/>
              <a:gd name="T3" fmla="*/ 139407 h 400"/>
              <a:gd name="T4" fmla="*/ 239052 w 711"/>
              <a:gd name="T5" fmla="*/ 144102 h 400"/>
              <a:gd name="T6" fmla="*/ 16176 w 711"/>
              <a:gd name="T7" fmla="*/ 144102 h 400"/>
              <a:gd name="T8" fmla="*/ 4673 w 711"/>
              <a:gd name="T9" fmla="*/ 139407 h 400"/>
              <a:gd name="T10" fmla="*/ 0 w 711"/>
              <a:gd name="T11" fmla="*/ 128211 h 400"/>
              <a:gd name="T12" fmla="*/ 4673 w 711"/>
              <a:gd name="T13" fmla="*/ 117015 h 400"/>
              <a:gd name="T14" fmla="*/ 116470 w 711"/>
              <a:gd name="T15" fmla="*/ 4695 h 400"/>
              <a:gd name="T16" fmla="*/ 127614 w 711"/>
              <a:gd name="T17" fmla="*/ 0 h 400"/>
              <a:gd name="T18" fmla="*/ 138758 w 711"/>
              <a:gd name="T19" fmla="*/ 4695 h 400"/>
              <a:gd name="T20" fmla="*/ 250555 w 711"/>
              <a:gd name="T21" fmla="*/ 117015 h 400"/>
              <a:gd name="T22" fmla="*/ 255229 w 711"/>
              <a:gd name="T23" fmla="*/ 128211 h 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1" h="400">
                <a:moveTo>
                  <a:pt x="710" y="355"/>
                </a:moveTo>
                <a:cubicBezTo>
                  <a:pt x="710" y="367"/>
                  <a:pt x="705" y="378"/>
                  <a:pt x="697" y="386"/>
                </a:cubicBezTo>
                <a:cubicBezTo>
                  <a:pt x="688" y="395"/>
                  <a:pt x="677" y="399"/>
                  <a:pt x="665" y="399"/>
                </a:cubicBezTo>
                <a:lnTo>
                  <a:pt x="45" y="399"/>
                </a:lnTo>
                <a:cubicBezTo>
                  <a:pt x="33" y="399"/>
                  <a:pt x="22" y="395"/>
                  <a:pt x="13" y="386"/>
                </a:cubicBezTo>
                <a:cubicBezTo>
                  <a:pt x="5" y="377"/>
                  <a:pt x="0" y="367"/>
                  <a:pt x="0" y="355"/>
                </a:cubicBezTo>
                <a:cubicBezTo>
                  <a:pt x="0" y="343"/>
                  <a:pt x="5" y="333"/>
                  <a:pt x="13" y="324"/>
                </a:cubicBezTo>
                <a:lnTo>
                  <a:pt x="324" y="13"/>
                </a:lnTo>
                <a:cubicBezTo>
                  <a:pt x="333" y="5"/>
                  <a:pt x="343" y="0"/>
                  <a:pt x="355" y="0"/>
                </a:cubicBezTo>
                <a:cubicBezTo>
                  <a:pt x="367" y="0"/>
                  <a:pt x="377" y="5"/>
                  <a:pt x="386" y="13"/>
                </a:cubicBezTo>
                <a:lnTo>
                  <a:pt x="697" y="324"/>
                </a:lnTo>
                <a:cubicBezTo>
                  <a:pt x="705" y="333"/>
                  <a:pt x="710" y="343"/>
                  <a:pt x="710" y="355"/>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93" name="Freeform 192">
            <a:extLst>
              <a:ext uri="{FF2B5EF4-FFF2-40B4-BE49-F238E27FC236}">
                <a16:creationId xmlns:a16="http://schemas.microsoft.com/office/drawing/2014/main" id="{CF7B1542-C3F3-AF21-8EFB-46E2C59BD32C}"/>
              </a:ext>
            </a:extLst>
          </p:cNvPr>
          <p:cNvSpPr>
            <a:spLocks noChangeArrowheads="1"/>
          </p:cNvSpPr>
          <p:nvPr/>
        </p:nvSpPr>
        <p:spPr bwMode="auto">
          <a:xfrm>
            <a:off x="20849431" y="5119687"/>
            <a:ext cx="144463" cy="255588"/>
          </a:xfrm>
          <a:custGeom>
            <a:avLst/>
            <a:gdLst>
              <a:gd name="T0" fmla="*/ 144102 w 400"/>
              <a:gd name="T1" fmla="*/ 15839 h 710"/>
              <a:gd name="T2" fmla="*/ 144102 w 400"/>
              <a:gd name="T3" fmla="*/ 239389 h 710"/>
              <a:gd name="T4" fmla="*/ 139407 w 400"/>
              <a:gd name="T5" fmla="*/ 250548 h 710"/>
              <a:gd name="T6" fmla="*/ 128211 w 400"/>
              <a:gd name="T7" fmla="*/ 255228 h 710"/>
              <a:gd name="T8" fmla="*/ 117015 w 400"/>
              <a:gd name="T9" fmla="*/ 250548 h 710"/>
              <a:gd name="T10" fmla="*/ 4695 w 400"/>
              <a:gd name="T11" fmla="*/ 138953 h 710"/>
              <a:gd name="T12" fmla="*/ 0 w 400"/>
              <a:gd name="T13" fmla="*/ 127434 h 710"/>
              <a:gd name="T14" fmla="*/ 4695 w 400"/>
              <a:gd name="T15" fmla="*/ 116275 h 710"/>
              <a:gd name="T16" fmla="*/ 117015 w 400"/>
              <a:gd name="T17" fmla="*/ 4680 h 710"/>
              <a:gd name="T18" fmla="*/ 128211 w 400"/>
              <a:gd name="T19" fmla="*/ 0 h 710"/>
              <a:gd name="T20" fmla="*/ 139407 w 400"/>
              <a:gd name="T21" fmla="*/ 4680 h 710"/>
              <a:gd name="T22" fmla="*/ 144102 w 400"/>
              <a:gd name="T23" fmla="*/ 15839 h 7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00" h="710">
                <a:moveTo>
                  <a:pt x="399" y="44"/>
                </a:moveTo>
                <a:lnTo>
                  <a:pt x="399" y="665"/>
                </a:lnTo>
                <a:cubicBezTo>
                  <a:pt x="399" y="677"/>
                  <a:pt x="395" y="687"/>
                  <a:pt x="386" y="696"/>
                </a:cubicBezTo>
                <a:cubicBezTo>
                  <a:pt x="377" y="705"/>
                  <a:pt x="367" y="709"/>
                  <a:pt x="355" y="709"/>
                </a:cubicBezTo>
                <a:cubicBezTo>
                  <a:pt x="343" y="709"/>
                  <a:pt x="333" y="705"/>
                  <a:pt x="324" y="696"/>
                </a:cubicBezTo>
                <a:lnTo>
                  <a:pt x="13" y="386"/>
                </a:lnTo>
                <a:cubicBezTo>
                  <a:pt x="5" y="377"/>
                  <a:pt x="0" y="366"/>
                  <a:pt x="0" y="354"/>
                </a:cubicBezTo>
                <a:cubicBezTo>
                  <a:pt x="0" y="342"/>
                  <a:pt x="5" y="332"/>
                  <a:pt x="13" y="323"/>
                </a:cubicBezTo>
                <a:lnTo>
                  <a:pt x="324" y="13"/>
                </a:lnTo>
                <a:cubicBezTo>
                  <a:pt x="333" y="4"/>
                  <a:pt x="343" y="0"/>
                  <a:pt x="355" y="0"/>
                </a:cubicBezTo>
                <a:cubicBezTo>
                  <a:pt x="367" y="0"/>
                  <a:pt x="377" y="4"/>
                  <a:pt x="386" y="13"/>
                </a:cubicBezTo>
                <a:cubicBezTo>
                  <a:pt x="395" y="22"/>
                  <a:pt x="399" y="32"/>
                  <a:pt x="399" y="44"/>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94" name="Freeform 193">
            <a:extLst>
              <a:ext uri="{FF2B5EF4-FFF2-40B4-BE49-F238E27FC236}">
                <a16:creationId xmlns:a16="http://schemas.microsoft.com/office/drawing/2014/main" id="{7ACB1115-E825-1B18-3884-1A11289CE36A}"/>
              </a:ext>
            </a:extLst>
          </p:cNvPr>
          <p:cNvSpPr>
            <a:spLocks noChangeArrowheads="1"/>
          </p:cNvSpPr>
          <p:nvPr/>
        </p:nvSpPr>
        <p:spPr bwMode="auto">
          <a:xfrm>
            <a:off x="21274881" y="5119687"/>
            <a:ext cx="144463" cy="255588"/>
          </a:xfrm>
          <a:custGeom>
            <a:avLst/>
            <a:gdLst>
              <a:gd name="T0" fmla="*/ 144103 w 401"/>
              <a:gd name="T1" fmla="*/ 127434 h 710"/>
              <a:gd name="T2" fmla="*/ 139059 w 401"/>
              <a:gd name="T3" fmla="*/ 138953 h 710"/>
              <a:gd name="T4" fmla="*/ 27380 w 401"/>
              <a:gd name="T5" fmla="*/ 250548 h 710"/>
              <a:gd name="T6" fmla="*/ 16212 w 401"/>
              <a:gd name="T7" fmla="*/ 255228 h 710"/>
              <a:gd name="T8" fmla="*/ 5044 w 401"/>
              <a:gd name="T9" fmla="*/ 250548 h 710"/>
              <a:gd name="T10" fmla="*/ 0 w 401"/>
              <a:gd name="T11" fmla="*/ 239389 h 710"/>
              <a:gd name="T12" fmla="*/ 0 w 401"/>
              <a:gd name="T13" fmla="*/ 15839 h 710"/>
              <a:gd name="T14" fmla="*/ 5044 w 401"/>
              <a:gd name="T15" fmla="*/ 4680 h 710"/>
              <a:gd name="T16" fmla="*/ 16212 w 401"/>
              <a:gd name="T17" fmla="*/ 0 h 710"/>
              <a:gd name="T18" fmla="*/ 27380 w 401"/>
              <a:gd name="T19" fmla="*/ 4680 h 710"/>
              <a:gd name="T20" fmla="*/ 139059 w 401"/>
              <a:gd name="T21" fmla="*/ 116275 h 710"/>
              <a:gd name="T22" fmla="*/ 144103 w 401"/>
              <a:gd name="T23" fmla="*/ 127434 h 7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01" h="710">
                <a:moveTo>
                  <a:pt x="400" y="354"/>
                </a:moveTo>
                <a:cubicBezTo>
                  <a:pt x="400" y="366"/>
                  <a:pt x="395" y="377"/>
                  <a:pt x="386" y="386"/>
                </a:cubicBezTo>
                <a:lnTo>
                  <a:pt x="76" y="696"/>
                </a:lnTo>
                <a:cubicBezTo>
                  <a:pt x="67" y="705"/>
                  <a:pt x="57" y="709"/>
                  <a:pt x="45" y="709"/>
                </a:cubicBezTo>
                <a:cubicBezTo>
                  <a:pt x="33" y="709"/>
                  <a:pt x="22" y="705"/>
                  <a:pt x="14" y="696"/>
                </a:cubicBezTo>
                <a:cubicBezTo>
                  <a:pt x="5" y="687"/>
                  <a:pt x="0" y="677"/>
                  <a:pt x="0" y="665"/>
                </a:cubicBezTo>
                <a:lnTo>
                  <a:pt x="0" y="44"/>
                </a:lnTo>
                <a:cubicBezTo>
                  <a:pt x="0" y="32"/>
                  <a:pt x="5" y="22"/>
                  <a:pt x="14" y="13"/>
                </a:cubicBezTo>
                <a:cubicBezTo>
                  <a:pt x="22" y="4"/>
                  <a:pt x="33" y="0"/>
                  <a:pt x="45" y="0"/>
                </a:cubicBezTo>
                <a:cubicBezTo>
                  <a:pt x="57" y="0"/>
                  <a:pt x="67" y="4"/>
                  <a:pt x="76" y="13"/>
                </a:cubicBezTo>
                <a:lnTo>
                  <a:pt x="386" y="323"/>
                </a:lnTo>
                <a:cubicBezTo>
                  <a:pt x="395" y="332"/>
                  <a:pt x="400" y="342"/>
                  <a:pt x="400" y="354"/>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95" name="Freeform 194">
            <a:extLst>
              <a:ext uri="{FF2B5EF4-FFF2-40B4-BE49-F238E27FC236}">
                <a16:creationId xmlns:a16="http://schemas.microsoft.com/office/drawing/2014/main" id="{C88A2E84-9CEA-F693-B861-E1DFC030FEFF}"/>
              </a:ext>
            </a:extLst>
          </p:cNvPr>
          <p:cNvSpPr>
            <a:spLocks noChangeArrowheads="1"/>
          </p:cNvSpPr>
          <p:nvPr/>
        </p:nvSpPr>
        <p:spPr bwMode="auto">
          <a:xfrm>
            <a:off x="2948781" y="5591175"/>
            <a:ext cx="415925" cy="384175"/>
          </a:xfrm>
          <a:custGeom>
            <a:avLst/>
            <a:gdLst>
              <a:gd name="T0" fmla="*/ 415565 w 1154"/>
              <a:gd name="T1" fmla="*/ 40003 h 1066"/>
              <a:gd name="T2" fmla="*/ 415565 w 1154"/>
              <a:gd name="T3" fmla="*/ 343811 h 1066"/>
              <a:gd name="T4" fmla="*/ 403671 w 1154"/>
              <a:gd name="T5" fmla="*/ 371922 h 1066"/>
              <a:gd name="T6" fmla="*/ 375558 w 1154"/>
              <a:gd name="T7" fmla="*/ 383815 h 1066"/>
              <a:gd name="T8" fmla="*/ 40007 w 1154"/>
              <a:gd name="T9" fmla="*/ 383815 h 1066"/>
              <a:gd name="T10" fmla="*/ 11533 w 1154"/>
              <a:gd name="T11" fmla="*/ 371922 h 1066"/>
              <a:gd name="T12" fmla="*/ 0 w 1154"/>
              <a:gd name="T13" fmla="*/ 343811 h 1066"/>
              <a:gd name="T14" fmla="*/ 0 w 1154"/>
              <a:gd name="T15" fmla="*/ 40003 h 1066"/>
              <a:gd name="T16" fmla="*/ 11533 w 1154"/>
              <a:gd name="T17" fmla="*/ 11893 h 1066"/>
              <a:gd name="T18" fmla="*/ 40007 w 1154"/>
              <a:gd name="T19" fmla="*/ 0 h 1066"/>
              <a:gd name="T20" fmla="*/ 375558 w 1154"/>
              <a:gd name="T21" fmla="*/ 0 h 1066"/>
              <a:gd name="T22" fmla="*/ 403671 w 1154"/>
              <a:gd name="T23" fmla="*/ 11893 h 1066"/>
              <a:gd name="T24" fmla="*/ 415565 w 1154"/>
              <a:gd name="T25" fmla="*/ 40003 h 1066"/>
              <a:gd name="T26" fmla="*/ 40007 w 1154"/>
              <a:gd name="T27" fmla="*/ 351740 h 1066"/>
              <a:gd name="T28" fmla="*/ 191744 w 1154"/>
              <a:gd name="T29" fmla="*/ 351740 h 1066"/>
              <a:gd name="T30" fmla="*/ 191744 w 1154"/>
              <a:gd name="T31" fmla="*/ 64149 h 1066"/>
              <a:gd name="T32" fmla="*/ 31717 w 1154"/>
              <a:gd name="T33" fmla="*/ 64149 h 1066"/>
              <a:gd name="T34" fmla="*/ 31717 w 1154"/>
              <a:gd name="T35" fmla="*/ 343811 h 1066"/>
              <a:gd name="T36" fmla="*/ 34240 w 1154"/>
              <a:gd name="T37" fmla="*/ 349217 h 1066"/>
              <a:gd name="T38" fmla="*/ 40007 w 1154"/>
              <a:gd name="T39" fmla="*/ 351740 h 1066"/>
              <a:gd name="T40" fmla="*/ 383487 w 1154"/>
              <a:gd name="T41" fmla="*/ 343811 h 1066"/>
              <a:gd name="T42" fmla="*/ 383487 w 1154"/>
              <a:gd name="T43" fmla="*/ 64149 h 1066"/>
              <a:gd name="T44" fmla="*/ 223821 w 1154"/>
              <a:gd name="T45" fmla="*/ 64149 h 1066"/>
              <a:gd name="T46" fmla="*/ 223821 w 1154"/>
              <a:gd name="T47" fmla="*/ 351740 h 1066"/>
              <a:gd name="T48" fmla="*/ 375558 w 1154"/>
              <a:gd name="T49" fmla="*/ 351740 h 1066"/>
              <a:gd name="T50" fmla="*/ 381325 w 1154"/>
              <a:gd name="T51" fmla="*/ 349217 h 1066"/>
              <a:gd name="T52" fmla="*/ 383487 w 1154"/>
              <a:gd name="T53" fmla="*/ 343811 h 106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54" h="1066">
                <a:moveTo>
                  <a:pt x="1153" y="111"/>
                </a:moveTo>
                <a:lnTo>
                  <a:pt x="1153" y="954"/>
                </a:lnTo>
                <a:cubicBezTo>
                  <a:pt x="1153" y="984"/>
                  <a:pt x="1142" y="1010"/>
                  <a:pt x="1120" y="1032"/>
                </a:cubicBezTo>
                <a:cubicBezTo>
                  <a:pt x="1099" y="1054"/>
                  <a:pt x="1072" y="1065"/>
                  <a:pt x="1042" y="1065"/>
                </a:cubicBezTo>
                <a:lnTo>
                  <a:pt x="111" y="1065"/>
                </a:lnTo>
                <a:cubicBezTo>
                  <a:pt x="80" y="1065"/>
                  <a:pt x="54" y="1054"/>
                  <a:pt x="32" y="1032"/>
                </a:cubicBezTo>
                <a:cubicBezTo>
                  <a:pt x="11" y="1010"/>
                  <a:pt x="0" y="984"/>
                  <a:pt x="0" y="954"/>
                </a:cubicBezTo>
                <a:lnTo>
                  <a:pt x="0" y="111"/>
                </a:lnTo>
                <a:cubicBezTo>
                  <a:pt x="0" y="81"/>
                  <a:pt x="11" y="55"/>
                  <a:pt x="32" y="33"/>
                </a:cubicBezTo>
                <a:cubicBezTo>
                  <a:pt x="54" y="11"/>
                  <a:pt x="80" y="0"/>
                  <a:pt x="111" y="0"/>
                </a:cubicBezTo>
                <a:lnTo>
                  <a:pt x="1042" y="0"/>
                </a:lnTo>
                <a:cubicBezTo>
                  <a:pt x="1072" y="0"/>
                  <a:pt x="1099" y="11"/>
                  <a:pt x="1120" y="33"/>
                </a:cubicBezTo>
                <a:cubicBezTo>
                  <a:pt x="1142" y="55"/>
                  <a:pt x="1153" y="81"/>
                  <a:pt x="1153" y="111"/>
                </a:cubicBezTo>
                <a:close/>
                <a:moveTo>
                  <a:pt x="111" y="976"/>
                </a:moveTo>
                <a:lnTo>
                  <a:pt x="532" y="976"/>
                </a:lnTo>
                <a:lnTo>
                  <a:pt x="532" y="178"/>
                </a:lnTo>
                <a:lnTo>
                  <a:pt x="88" y="178"/>
                </a:lnTo>
                <a:lnTo>
                  <a:pt x="88" y="954"/>
                </a:lnTo>
                <a:cubicBezTo>
                  <a:pt x="88" y="960"/>
                  <a:pt x="91" y="965"/>
                  <a:pt x="95" y="969"/>
                </a:cubicBezTo>
                <a:cubicBezTo>
                  <a:pt x="99" y="974"/>
                  <a:pt x="105" y="976"/>
                  <a:pt x="111" y="976"/>
                </a:cubicBezTo>
                <a:close/>
                <a:moveTo>
                  <a:pt x="1064" y="954"/>
                </a:moveTo>
                <a:lnTo>
                  <a:pt x="1064" y="178"/>
                </a:lnTo>
                <a:lnTo>
                  <a:pt x="621" y="178"/>
                </a:lnTo>
                <a:lnTo>
                  <a:pt x="621" y="976"/>
                </a:lnTo>
                <a:lnTo>
                  <a:pt x="1042" y="976"/>
                </a:lnTo>
                <a:cubicBezTo>
                  <a:pt x="1048" y="976"/>
                  <a:pt x="1053" y="974"/>
                  <a:pt x="1058" y="969"/>
                </a:cubicBezTo>
                <a:cubicBezTo>
                  <a:pt x="1062" y="965"/>
                  <a:pt x="1064" y="960"/>
                  <a:pt x="1064" y="95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96" name="Freeform 195">
            <a:extLst>
              <a:ext uri="{FF2B5EF4-FFF2-40B4-BE49-F238E27FC236}">
                <a16:creationId xmlns:a16="http://schemas.microsoft.com/office/drawing/2014/main" id="{A58B8FE8-0475-159C-73D4-E998A77ED4E0}"/>
              </a:ext>
            </a:extLst>
          </p:cNvPr>
          <p:cNvSpPr>
            <a:spLocks noChangeArrowheads="1"/>
          </p:cNvSpPr>
          <p:nvPr/>
        </p:nvSpPr>
        <p:spPr bwMode="auto">
          <a:xfrm>
            <a:off x="3645694" y="5607050"/>
            <a:ext cx="255587" cy="350837"/>
          </a:xfrm>
          <a:custGeom>
            <a:avLst/>
            <a:gdLst>
              <a:gd name="T0" fmla="*/ 255228 w 711"/>
              <a:gd name="T1" fmla="*/ 127250 h 976"/>
              <a:gd name="T2" fmla="*/ 250554 w 711"/>
              <a:gd name="T3" fmla="*/ 138753 h 976"/>
              <a:gd name="T4" fmla="*/ 239051 w 711"/>
              <a:gd name="T5" fmla="*/ 143426 h 976"/>
              <a:gd name="T6" fmla="*/ 15817 w 711"/>
              <a:gd name="T7" fmla="*/ 143426 h 976"/>
              <a:gd name="T8" fmla="*/ 4673 w 711"/>
              <a:gd name="T9" fmla="*/ 138753 h 976"/>
              <a:gd name="T10" fmla="*/ 0 w 711"/>
              <a:gd name="T11" fmla="*/ 127250 h 976"/>
              <a:gd name="T12" fmla="*/ 4673 w 711"/>
              <a:gd name="T13" fmla="*/ 116107 h 976"/>
              <a:gd name="T14" fmla="*/ 116470 w 711"/>
              <a:gd name="T15" fmla="*/ 4673 h 976"/>
              <a:gd name="T16" fmla="*/ 127614 w 711"/>
              <a:gd name="T17" fmla="*/ 0 h 976"/>
              <a:gd name="T18" fmla="*/ 138757 w 711"/>
              <a:gd name="T19" fmla="*/ 4673 h 976"/>
              <a:gd name="T20" fmla="*/ 250554 w 711"/>
              <a:gd name="T21" fmla="*/ 116107 h 976"/>
              <a:gd name="T22" fmla="*/ 255228 w 711"/>
              <a:gd name="T23" fmla="*/ 127250 h 976"/>
              <a:gd name="T24" fmla="*/ 250554 w 711"/>
              <a:gd name="T25" fmla="*/ 211724 h 976"/>
              <a:gd name="T26" fmla="*/ 255228 w 711"/>
              <a:gd name="T27" fmla="*/ 222868 h 976"/>
              <a:gd name="T28" fmla="*/ 250554 w 711"/>
              <a:gd name="T29" fmla="*/ 234371 h 976"/>
              <a:gd name="T30" fmla="*/ 138757 w 711"/>
              <a:gd name="T31" fmla="*/ 345805 h 976"/>
              <a:gd name="T32" fmla="*/ 127614 w 711"/>
              <a:gd name="T33" fmla="*/ 350478 h 976"/>
              <a:gd name="T34" fmla="*/ 116470 w 711"/>
              <a:gd name="T35" fmla="*/ 345805 h 976"/>
              <a:gd name="T36" fmla="*/ 4673 w 711"/>
              <a:gd name="T37" fmla="*/ 234371 h 976"/>
              <a:gd name="T38" fmla="*/ 0 w 711"/>
              <a:gd name="T39" fmla="*/ 222868 h 976"/>
              <a:gd name="T40" fmla="*/ 4673 w 711"/>
              <a:gd name="T41" fmla="*/ 211724 h 976"/>
              <a:gd name="T42" fmla="*/ 15817 w 711"/>
              <a:gd name="T43" fmla="*/ 207051 h 976"/>
              <a:gd name="T44" fmla="*/ 239051 w 711"/>
              <a:gd name="T45" fmla="*/ 207051 h 976"/>
              <a:gd name="T46" fmla="*/ 250554 w 711"/>
              <a:gd name="T47" fmla="*/ 211724 h 97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11" h="976">
                <a:moveTo>
                  <a:pt x="710" y="354"/>
                </a:moveTo>
                <a:cubicBezTo>
                  <a:pt x="710" y="366"/>
                  <a:pt x="705" y="377"/>
                  <a:pt x="697" y="386"/>
                </a:cubicBezTo>
                <a:cubicBezTo>
                  <a:pt x="688" y="394"/>
                  <a:pt x="677" y="399"/>
                  <a:pt x="665" y="399"/>
                </a:cubicBezTo>
                <a:lnTo>
                  <a:pt x="44" y="399"/>
                </a:lnTo>
                <a:cubicBezTo>
                  <a:pt x="32" y="399"/>
                  <a:pt x="22" y="394"/>
                  <a:pt x="13" y="386"/>
                </a:cubicBezTo>
                <a:cubicBezTo>
                  <a:pt x="4" y="377"/>
                  <a:pt x="0" y="366"/>
                  <a:pt x="0" y="354"/>
                </a:cubicBezTo>
                <a:cubicBezTo>
                  <a:pt x="0" y="342"/>
                  <a:pt x="4" y="332"/>
                  <a:pt x="13" y="323"/>
                </a:cubicBezTo>
                <a:lnTo>
                  <a:pt x="324" y="13"/>
                </a:lnTo>
                <a:cubicBezTo>
                  <a:pt x="332" y="4"/>
                  <a:pt x="343" y="0"/>
                  <a:pt x="355" y="0"/>
                </a:cubicBezTo>
                <a:cubicBezTo>
                  <a:pt x="367" y="0"/>
                  <a:pt x="377" y="4"/>
                  <a:pt x="386" y="13"/>
                </a:cubicBezTo>
                <a:lnTo>
                  <a:pt x="697" y="323"/>
                </a:lnTo>
                <a:cubicBezTo>
                  <a:pt x="705" y="332"/>
                  <a:pt x="710" y="342"/>
                  <a:pt x="710" y="354"/>
                </a:cubicBezTo>
                <a:close/>
                <a:moveTo>
                  <a:pt x="697" y="589"/>
                </a:moveTo>
                <a:cubicBezTo>
                  <a:pt x="705" y="598"/>
                  <a:pt x="710" y="608"/>
                  <a:pt x="710" y="620"/>
                </a:cubicBezTo>
                <a:cubicBezTo>
                  <a:pt x="710" y="632"/>
                  <a:pt x="705" y="643"/>
                  <a:pt x="697" y="652"/>
                </a:cubicBezTo>
                <a:lnTo>
                  <a:pt x="386" y="962"/>
                </a:lnTo>
                <a:cubicBezTo>
                  <a:pt x="377" y="971"/>
                  <a:pt x="367" y="975"/>
                  <a:pt x="355" y="975"/>
                </a:cubicBezTo>
                <a:cubicBezTo>
                  <a:pt x="343" y="975"/>
                  <a:pt x="332" y="971"/>
                  <a:pt x="324" y="962"/>
                </a:cubicBezTo>
                <a:lnTo>
                  <a:pt x="13" y="652"/>
                </a:lnTo>
                <a:cubicBezTo>
                  <a:pt x="4" y="643"/>
                  <a:pt x="0" y="632"/>
                  <a:pt x="0" y="620"/>
                </a:cubicBezTo>
                <a:cubicBezTo>
                  <a:pt x="0" y="608"/>
                  <a:pt x="4" y="598"/>
                  <a:pt x="13" y="589"/>
                </a:cubicBezTo>
                <a:cubicBezTo>
                  <a:pt x="22" y="581"/>
                  <a:pt x="32" y="576"/>
                  <a:pt x="44" y="576"/>
                </a:cubicBezTo>
                <a:lnTo>
                  <a:pt x="665" y="576"/>
                </a:lnTo>
                <a:cubicBezTo>
                  <a:pt x="677" y="576"/>
                  <a:pt x="688" y="581"/>
                  <a:pt x="697" y="58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97" name="Freeform 196">
            <a:extLst>
              <a:ext uri="{FF2B5EF4-FFF2-40B4-BE49-F238E27FC236}">
                <a16:creationId xmlns:a16="http://schemas.microsoft.com/office/drawing/2014/main" id="{344E94E3-3AC0-987F-C2D2-74427ACBA3E5}"/>
              </a:ext>
            </a:extLst>
          </p:cNvPr>
          <p:cNvSpPr>
            <a:spLocks noChangeArrowheads="1"/>
          </p:cNvSpPr>
          <p:nvPr/>
        </p:nvSpPr>
        <p:spPr bwMode="auto">
          <a:xfrm>
            <a:off x="4182269" y="5815012"/>
            <a:ext cx="255587" cy="144463"/>
          </a:xfrm>
          <a:custGeom>
            <a:avLst/>
            <a:gdLst>
              <a:gd name="T0" fmla="*/ 250547 w 710"/>
              <a:gd name="T1" fmla="*/ 4695 h 400"/>
              <a:gd name="T2" fmla="*/ 255227 w 710"/>
              <a:gd name="T3" fmla="*/ 15891 h 400"/>
              <a:gd name="T4" fmla="*/ 250547 w 710"/>
              <a:gd name="T5" fmla="*/ 27448 h 400"/>
              <a:gd name="T6" fmla="*/ 138953 w 710"/>
              <a:gd name="T7" fmla="*/ 139407 h 400"/>
              <a:gd name="T8" fmla="*/ 127793 w 710"/>
              <a:gd name="T9" fmla="*/ 144102 h 400"/>
              <a:gd name="T10" fmla="*/ 116274 w 710"/>
              <a:gd name="T11" fmla="*/ 139407 h 400"/>
              <a:gd name="T12" fmla="*/ 4680 w 710"/>
              <a:gd name="T13" fmla="*/ 27448 h 400"/>
              <a:gd name="T14" fmla="*/ 0 w 710"/>
              <a:gd name="T15" fmla="*/ 15891 h 400"/>
              <a:gd name="T16" fmla="*/ 4680 w 710"/>
              <a:gd name="T17" fmla="*/ 4695 h 400"/>
              <a:gd name="T18" fmla="*/ 15839 w 710"/>
              <a:gd name="T19" fmla="*/ 0 h 400"/>
              <a:gd name="T20" fmla="*/ 239388 w 710"/>
              <a:gd name="T21" fmla="*/ 0 h 400"/>
              <a:gd name="T22" fmla="*/ 250547 w 710"/>
              <a:gd name="T23" fmla="*/ 4695 h 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0" h="400">
                <a:moveTo>
                  <a:pt x="696" y="13"/>
                </a:moveTo>
                <a:cubicBezTo>
                  <a:pt x="705" y="22"/>
                  <a:pt x="709" y="32"/>
                  <a:pt x="709" y="44"/>
                </a:cubicBezTo>
                <a:cubicBezTo>
                  <a:pt x="709" y="56"/>
                  <a:pt x="705" y="67"/>
                  <a:pt x="696" y="76"/>
                </a:cubicBezTo>
                <a:lnTo>
                  <a:pt x="386" y="386"/>
                </a:lnTo>
                <a:cubicBezTo>
                  <a:pt x="377" y="395"/>
                  <a:pt x="367" y="399"/>
                  <a:pt x="355" y="399"/>
                </a:cubicBezTo>
                <a:cubicBezTo>
                  <a:pt x="343" y="399"/>
                  <a:pt x="332" y="395"/>
                  <a:pt x="323" y="386"/>
                </a:cubicBezTo>
                <a:lnTo>
                  <a:pt x="13" y="76"/>
                </a:lnTo>
                <a:cubicBezTo>
                  <a:pt x="4" y="67"/>
                  <a:pt x="0" y="56"/>
                  <a:pt x="0" y="44"/>
                </a:cubicBezTo>
                <a:cubicBezTo>
                  <a:pt x="0" y="32"/>
                  <a:pt x="4" y="22"/>
                  <a:pt x="13" y="13"/>
                </a:cubicBezTo>
                <a:cubicBezTo>
                  <a:pt x="22" y="5"/>
                  <a:pt x="32" y="0"/>
                  <a:pt x="44" y="0"/>
                </a:cubicBezTo>
                <a:lnTo>
                  <a:pt x="665" y="0"/>
                </a:lnTo>
                <a:cubicBezTo>
                  <a:pt x="677" y="0"/>
                  <a:pt x="687" y="5"/>
                  <a:pt x="696" y="13"/>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98" name="Freeform 197">
            <a:extLst>
              <a:ext uri="{FF2B5EF4-FFF2-40B4-BE49-F238E27FC236}">
                <a16:creationId xmlns:a16="http://schemas.microsoft.com/office/drawing/2014/main" id="{598111AB-783A-D5E7-D393-B550632278F3}"/>
              </a:ext>
            </a:extLst>
          </p:cNvPr>
          <p:cNvSpPr>
            <a:spLocks noChangeArrowheads="1"/>
          </p:cNvSpPr>
          <p:nvPr/>
        </p:nvSpPr>
        <p:spPr bwMode="auto">
          <a:xfrm>
            <a:off x="4718844" y="5607050"/>
            <a:ext cx="255587" cy="144462"/>
          </a:xfrm>
          <a:custGeom>
            <a:avLst/>
            <a:gdLst>
              <a:gd name="T0" fmla="*/ 255228 w 711"/>
              <a:gd name="T1" fmla="*/ 127849 h 400"/>
              <a:gd name="T2" fmla="*/ 250554 w 711"/>
              <a:gd name="T3" fmla="*/ 139406 h 400"/>
              <a:gd name="T4" fmla="*/ 239411 w 711"/>
              <a:gd name="T5" fmla="*/ 144101 h 400"/>
              <a:gd name="T6" fmla="*/ 16176 w 711"/>
              <a:gd name="T7" fmla="*/ 144101 h 400"/>
              <a:gd name="T8" fmla="*/ 5033 w 711"/>
              <a:gd name="T9" fmla="*/ 139406 h 400"/>
              <a:gd name="T10" fmla="*/ 0 w 711"/>
              <a:gd name="T11" fmla="*/ 127849 h 400"/>
              <a:gd name="T12" fmla="*/ 5033 w 711"/>
              <a:gd name="T13" fmla="*/ 116653 h 400"/>
              <a:gd name="T14" fmla="*/ 116470 w 711"/>
              <a:gd name="T15" fmla="*/ 4695 h 400"/>
              <a:gd name="T16" fmla="*/ 127614 w 711"/>
              <a:gd name="T17" fmla="*/ 0 h 400"/>
              <a:gd name="T18" fmla="*/ 138757 w 711"/>
              <a:gd name="T19" fmla="*/ 4695 h 400"/>
              <a:gd name="T20" fmla="*/ 250554 w 711"/>
              <a:gd name="T21" fmla="*/ 116653 h 400"/>
              <a:gd name="T22" fmla="*/ 255228 w 711"/>
              <a:gd name="T23" fmla="*/ 127849 h 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1" h="400">
                <a:moveTo>
                  <a:pt x="710" y="354"/>
                </a:moveTo>
                <a:cubicBezTo>
                  <a:pt x="710" y="366"/>
                  <a:pt x="706" y="377"/>
                  <a:pt x="697" y="386"/>
                </a:cubicBezTo>
                <a:cubicBezTo>
                  <a:pt x="688" y="394"/>
                  <a:pt x="678" y="399"/>
                  <a:pt x="666" y="399"/>
                </a:cubicBezTo>
                <a:lnTo>
                  <a:pt x="45" y="399"/>
                </a:lnTo>
                <a:cubicBezTo>
                  <a:pt x="33" y="399"/>
                  <a:pt x="22" y="394"/>
                  <a:pt x="14" y="386"/>
                </a:cubicBezTo>
                <a:cubicBezTo>
                  <a:pt x="5" y="377"/>
                  <a:pt x="0" y="366"/>
                  <a:pt x="0" y="354"/>
                </a:cubicBezTo>
                <a:cubicBezTo>
                  <a:pt x="0" y="342"/>
                  <a:pt x="5" y="332"/>
                  <a:pt x="14" y="323"/>
                </a:cubicBezTo>
                <a:lnTo>
                  <a:pt x="324" y="13"/>
                </a:lnTo>
                <a:cubicBezTo>
                  <a:pt x="333" y="4"/>
                  <a:pt x="343" y="0"/>
                  <a:pt x="355" y="0"/>
                </a:cubicBezTo>
                <a:cubicBezTo>
                  <a:pt x="367" y="0"/>
                  <a:pt x="378" y="4"/>
                  <a:pt x="386" y="13"/>
                </a:cubicBezTo>
                <a:lnTo>
                  <a:pt x="697" y="323"/>
                </a:lnTo>
                <a:cubicBezTo>
                  <a:pt x="706" y="332"/>
                  <a:pt x="710" y="342"/>
                  <a:pt x="710" y="354"/>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99" name="Freeform 198">
            <a:extLst>
              <a:ext uri="{FF2B5EF4-FFF2-40B4-BE49-F238E27FC236}">
                <a16:creationId xmlns:a16="http://schemas.microsoft.com/office/drawing/2014/main" id="{9F4B4640-DEF6-2E2F-B551-6D167DFF5C0D}"/>
              </a:ext>
            </a:extLst>
          </p:cNvPr>
          <p:cNvSpPr>
            <a:spLocks noChangeArrowheads="1"/>
          </p:cNvSpPr>
          <p:nvPr/>
        </p:nvSpPr>
        <p:spPr bwMode="auto">
          <a:xfrm>
            <a:off x="5255419" y="5622925"/>
            <a:ext cx="447675" cy="352425"/>
          </a:xfrm>
          <a:custGeom>
            <a:avLst/>
            <a:gdLst>
              <a:gd name="T0" fmla="*/ 447315 w 1243"/>
              <a:gd name="T1" fmla="*/ 40040 h 977"/>
              <a:gd name="T2" fmla="*/ 435070 w 1243"/>
              <a:gd name="T3" fmla="*/ 77555 h 977"/>
              <a:gd name="T4" fmla="*/ 404456 w 1243"/>
              <a:gd name="T5" fmla="*/ 108577 h 977"/>
              <a:gd name="T6" fmla="*/ 287765 w 1243"/>
              <a:gd name="T7" fmla="*/ 189740 h 977"/>
              <a:gd name="T8" fmla="*/ 277321 w 1243"/>
              <a:gd name="T9" fmla="*/ 197315 h 977"/>
              <a:gd name="T10" fmla="*/ 263635 w 1243"/>
              <a:gd name="T11" fmla="*/ 206693 h 977"/>
              <a:gd name="T12" fmla="*/ 250669 w 1243"/>
              <a:gd name="T13" fmla="*/ 214990 h 977"/>
              <a:gd name="T14" fmla="*/ 236263 w 1243"/>
              <a:gd name="T15" fmla="*/ 221844 h 977"/>
              <a:gd name="T16" fmla="*/ 224018 w 1243"/>
              <a:gd name="T17" fmla="*/ 224008 h 977"/>
              <a:gd name="T18" fmla="*/ 223657 w 1243"/>
              <a:gd name="T19" fmla="*/ 224008 h 977"/>
              <a:gd name="T20" fmla="*/ 223297 w 1243"/>
              <a:gd name="T21" fmla="*/ 224008 h 977"/>
              <a:gd name="T22" fmla="*/ 211052 w 1243"/>
              <a:gd name="T23" fmla="*/ 221844 h 977"/>
              <a:gd name="T24" fmla="*/ 196646 w 1243"/>
              <a:gd name="T25" fmla="*/ 214990 h 977"/>
              <a:gd name="T26" fmla="*/ 183680 w 1243"/>
              <a:gd name="T27" fmla="*/ 206693 h 977"/>
              <a:gd name="T28" fmla="*/ 169994 w 1243"/>
              <a:gd name="T29" fmla="*/ 197315 h 977"/>
              <a:gd name="T30" fmla="*/ 159549 w 1243"/>
              <a:gd name="T31" fmla="*/ 189740 h 977"/>
              <a:gd name="T32" fmla="*/ 94001 w 1243"/>
              <a:gd name="T33" fmla="*/ 143928 h 977"/>
              <a:gd name="T34" fmla="*/ 42859 w 1243"/>
              <a:gd name="T35" fmla="*/ 108577 h 977"/>
              <a:gd name="T36" fmla="*/ 13686 w 1243"/>
              <a:gd name="T37" fmla="*/ 79719 h 977"/>
              <a:gd name="T38" fmla="*/ 0 w 1243"/>
              <a:gd name="T39" fmla="*/ 45451 h 977"/>
              <a:gd name="T40" fmla="*/ 10445 w 1243"/>
              <a:gd name="T41" fmla="*/ 12986 h 977"/>
              <a:gd name="T42" fmla="*/ 39977 w 1243"/>
              <a:gd name="T43" fmla="*/ 0 h 977"/>
              <a:gd name="T44" fmla="*/ 407337 w 1243"/>
              <a:gd name="T45" fmla="*/ 0 h 977"/>
              <a:gd name="T46" fmla="*/ 435430 w 1243"/>
              <a:gd name="T47" fmla="*/ 11904 h 977"/>
              <a:gd name="T48" fmla="*/ 447315 w 1243"/>
              <a:gd name="T49" fmla="*/ 40040 h 977"/>
              <a:gd name="T50" fmla="*/ 447315 w 1243"/>
              <a:gd name="T51" fmla="*/ 113627 h 977"/>
              <a:gd name="T52" fmla="*/ 447315 w 1243"/>
              <a:gd name="T53" fmla="*/ 312024 h 977"/>
              <a:gd name="T54" fmla="*/ 435430 w 1243"/>
              <a:gd name="T55" fmla="*/ 340160 h 977"/>
              <a:gd name="T56" fmla="*/ 407337 w 1243"/>
              <a:gd name="T57" fmla="*/ 352064 h 977"/>
              <a:gd name="T58" fmla="*/ 39977 w 1243"/>
              <a:gd name="T59" fmla="*/ 352064 h 977"/>
              <a:gd name="T60" fmla="*/ 11885 w 1243"/>
              <a:gd name="T61" fmla="*/ 340160 h 977"/>
              <a:gd name="T62" fmla="*/ 0 w 1243"/>
              <a:gd name="T63" fmla="*/ 312024 h 977"/>
              <a:gd name="T64" fmla="*/ 0 w 1243"/>
              <a:gd name="T65" fmla="*/ 113627 h 977"/>
              <a:gd name="T66" fmla="*/ 25211 w 1243"/>
              <a:gd name="T67" fmla="*/ 135271 h 977"/>
              <a:gd name="T68" fmla="*/ 149105 w 1243"/>
              <a:gd name="T69" fmla="*/ 221483 h 977"/>
              <a:gd name="T70" fmla="*/ 172155 w 1243"/>
              <a:gd name="T71" fmla="*/ 237716 h 977"/>
              <a:gd name="T72" fmla="*/ 195925 w 1243"/>
              <a:gd name="T73" fmla="*/ 249980 h 977"/>
              <a:gd name="T74" fmla="*/ 223297 w 1243"/>
              <a:gd name="T75" fmla="*/ 256112 h 977"/>
              <a:gd name="T76" fmla="*/ 223657 w 1243"/>
              <a:gd name="T77" fmla="*/ 256112 h 977"/>
              <a:gd name="T78" fmla="*/ 224018 w 1243"/>
              <a:gd name="T79" fmla="*/ 256112 h 977"/>
              <a:gd name="T80" fmla="*/ 251390 w 1243"/>
              <a:gd name="T81" fmla="*/ 249980 h 977"/>
              <a:gd name="T82" fmla="*/ 274800 w 1243"/>
              <a:gd name="T83" fmla="*/ 237716 h 977"/>
              <a:gd name="T84" fmla="*/ 297850 w 1243"/>
              <a:gd name="T85" fmla="*/ 221483 h 977"/>
              <a:gd name="T86" fmla="*/ 422104 w 1243"/>
              <a:gd name="T87" fmla="*/ 135271 h 977"/>
              <a:gd name="T88" fmla="*/ 447315 w 1243"/>
              <a:gd name="T89" fmla="*/ 113627 h 97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43" h="977">
                <a:moveTo>
                  <a:pt x="1242" y="111"/>
                </a:moveTo>
                <a:cubicBezTo>
                  <a:pt x="1242" y="147"/>
                  <a:pt x="1230" y="182"/>
                  <a:pt x="1208" y="215"/>
                </a:cubicBezTo>
                <a:cubicBezTo>
                  <a:pt x="1185" y="249"/>
                  <a:pt x="1157" y="277"/>
                  <a:pt x="1123" y="301"/>
                </a:cubicBezTo>
                <a:cubicBezTo>
                  <a:pt x="950" y="421"/>
                  <a:pt x="841" y="496"/>
                  <a:pt x="799" y="526"/>
                </a:cubicBezTo>
                <a:cubicBezTo>
                  <a:pt x="794" y="529"/>
                  <a:pt x="785" y="536"/>
                  <a:pt x="770" y="547"/>
                </a:cubicBezTo>
                <a:cubicBezTo>
                  <a:pt x="755" y="558"/>
                  <a:pt x="742" y="567"/>
                  <a:pt x="732" y="573"/>
                </a:cubicBezTo>
                <a:cubicBezTo>
                  <a:pt x="722" y="580"/>
                  <a:pt x="710" y="588"/>
                  <a:pt x="696" y="596"/>
                </a:cubicBezTo>
                <a:cubicBezTo>
                  <a:pt x="682" y="604"/>
                  <a:pt x="669" y="610"/>
                  <a:pt x="656" y="615"/>
                </a:cubicBezTo>
                <a:cubicBezTo>
                  <a:pt x="644" y="619"/>
                  <a:pt x="632" y="621"/>
                  <a:pt x="622" y="621"/>
                </a:cubicBezTo>
                <a:lnTo>
                  <a:pt x="621" y="621"/>
                </a:lnTo>
                <a:lnTo>
                  <a:pt x="620" y="621"/>
                </a:lnTo>
                <a:cubicBezTo>
                  <a:pt x="610" y="621"/>
                  <a:pt x="598" y="619"/>
                  <a:pt x="586" y="615"/>
                </a:cubicBezTo>
                <a:cubicBezTo>
                  <a:pt x="573" y="610"/>
                  <a:pt x="560" y="604"/>
                  <a:pt x="546" y="596"/>
                </a:cubicBezTo>
                <a:cubicBezTo>
                  <a:pt x="532" y="588"/>
                  <a:pt x="520" y="579"/>
                  <a:pt x="510" y="573"/>
                </a:cubicBezTo>
                <a:cubicBezTo>
                  <a:pt x="500" y="566"/>
                  <a:pt x="487" y="558"/>
                  <a:pt x="472" y="547"/>
                </a:cubicBezTo>
                <a:cubicBezTo>
                  <a:pt x="457" y="536"/>
                  <a:pt x="447" y="529"/>
                  <a:pt x="443" y="526"/>
                </a:cubicBezTo>
                <a:cubicBezTo>
                  <a:pt x="401" y="496"/>
                  <a:pt x="340" y="453"/>
                  <a:pt x="261" y="399"/>
                </a:cubicBezTo>
                <a:cubicBezTo>
                  <a:pt x="182" y="344"/>
                  <a:pt x="135" y="312"/>
                  <a:pt x="119" y="301"/>
                </a:cubicBezTo>
                <a:cubicBezTo>
                  <a:pt x="91" y="281"/>
                  <a:pt x="64" y="255"/>
                  <a:pt x="38" y="221"/>
                </a:cubicBezTo>
                <a:cubicBezTo>
                  <a:pt x="13" y="187"/>
                  <a:pt x="0" y="155"/>
                  <a:pt x="0" y="126"/>
                </a:cubicBezTo>
                <a:cubicBezTo>
                  <a:pt x="0" y="90"/>
                  <a:pt x="10" y="60"/>
                  <a:pt x="29" y="36"/>
                </a:cubicBezTo>
                <a:cubicBezTo>
                  <a:pt x="48" y="12"/>
                  <a:pt x="75" y="0"/>
                  <a:pt x="111" y="0"/>
                </a:cubicBezTo>
                <a:lnTo>
                  <a:pt x="1131" y="0"/>
                </a:lnTo>
                <a:cubicBezTo>
                  <a:pt x="1161" y="0"/>
                  <a:pt x="1187" y="11"/>
                  <a:pt x="1209" y="33"/>
                </a:cubicBezTo>
                <a:cubicBezTo>
                  <a:pt x="1231" y="54"/>
                  <a:pt x="1242" y="80"/>
                  <a:pt x="1242" y="111"/>
                </a:cubicBezTo>
                <a:close/>
                <a:moveTo>
                  <a:pt x="1242" y="315"/>
                </a:moveTo>
                <a:lnTo>
                  <a:pt x="1242" y="865"/>
                </a:lnTo>
                <a:cubicBezTo>
                  <a:pt x="1242" y="895"/>
                  <a:pt x="1231" y="921"/>
                  <a:pt x="1209" y="943"/>
                </a:cubicBezTo>
                <a:cubicBezTo>
                  <a:pt x="1187" y="965"/>
                  <a:pt x="1161" y="976"/>
                  <a:pt x="1131" y="976"/>
                </a:cubicBezTo>
                <a:lnTo>
                  <a:pt x="111" y="976"/>
                </a:lnTo>
                <a:cubicBezTo>
                  <a:pt x="80" y="976"/>
                  <a:pt x="54" y="965"/>
                  <a:pt x="33" y="943"/>
                </a:cubicBezTo>
                <a:cubicBezTo>
                  <a:pt x="11" y="921"/>
                  <a:pt x="0" y="895"/>
                  <a:pt x="0" y="865"/>
                </a:cubicBezTo>
                <a:lnTo>
                  <a:pt x="0" y="315"/>
                </a:lnTo>
                <a:cubicBezTo>
                  <a:pt x="20" y="337"/>
                  <a:pt x="44" y="357"/>
                  <a:pt x="70" y="375"/>
                </a:cubicBezTo>
                <a:cubicBezTo>
                  <a:pt x="237" y="488"/>
                  <a:pt x="352" y="568"/>
                  <a:pt x="414" y="614"/>
                </a:cubicBezTo>
                <a:cubicBezTo>
                  <a:pt x="441" y="633"/>
                  <a:pt x="462" y="648"/>
                  <a:pt x="478" y="659"/>
                </a:cubicBezTo>
                <a:cubicBezTo>
                  <a:pt x="495" y="670"/>
                  <a:pt x="517" y="681"/>
                  <a:pt x="544" y="693"/>
                </a:cubicBezTo>
                <a:cubicBezTo>
                  <a:pt x="571" y="704"/>
                  <a:pt x="597" y="710"/>
                  <a:pt x="620" y="710"/>
                </a:cubicBezTo>
                <a:lnTo>
                  <a:pt x="621" y="710"/>
                </a:lnTo>
                <a:lnTo>
                  <a:pt x="622" y="710"/>
                </a:lnTo>
                <a:cubicBezTo>
                  <a:pt x="645" y="710"/>
                  <a:pt x="670" y="704"/>
                  <a:pt x="698" y="693"/>
                </a:cubicBezTo>
                <a:cubicBezTo>
                  <a:pt x="725" y="681"/>
                  <a:pt x="747" y="670"/>
                  <a:pt x="763" y="659"/>
                </a:cubicBezTo>
                <a:cubicBezTo>
                  <a:pt x="780" y="648"/>
                  <a:pt x="801" y="633"/>
                  <a:pt x="827" y="614"/>
                </a:cubicBezTo>
                <a:cubicBezTo>
                  <a:pt x="906" y="557"/>
                  <a:pt x="1021" y="477"/>
                  <a:pt x="1172" y="375"/>
                </a:cubicBezTo>
                <a:cubicBezTo>
                  <a:pt x="1199" y="357"/>
                  <a:pt x="1222" y="337"/>
                  <a:pt x="1242" y="31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00" name="Freeform 199">
            <a:extLst>
              <a:ext uri="{FF2B5EF4-FFF2-40B4-BE49-F238E27FC236}">
                <a16:creationId xmlns:a16="http://schemas.microsoft.com/office/drawing/2014/main" id="{CE0C9B6C-CDC8-5EB3-6276-E209B71FA3FB}"/>
              </a:ext>
            </a:extLst>
          </p:cNvPr>
          <p:cNvSpPr>
            <a:spLocks noChangeArrowheads="1"/>
          </p:cNvSpPr>
          <p:nvPr/>
        </p:nvSpPr>
        <p:spPr bwMode="auto">
          <a:xfrm>
            <a:off x="5984081" y="5595937"/>
            <a:ext cx="384175" cy="366713"/>
          </a:xfrm>
          <a:custGeom>
            <a:avLst/>
            <a:gdLst>
              <a:gd name="T0" fmla="*/ 92346 w 1065"/>
              <a:gd name="T1" fmla="*/ 42867 h 1018"/>
              <a:gd name="T2" fmla="*/ 79721 w 1065"/>
              <a:gd name="T3" fmla="*/ 73126 h 1018"/>
              <a:gd name="T4" fmla="*/ 46173 w 1065"/>
              <a:gd name="T5" fmla="*/ 85374 h 1018"/>
              <a:gd name="T6" fmla="*/ 45452 w 1065"/>
              <a:gd name="T7" fmla="*/ 85374 h 1018"/>
              <a:gd name="T8" fmla="*/ 12625 w 1065"/>
              <a:gd name="T9" fmla="*/ 73126 h 1018"/>
              <a:gd name="T10" fmla="*/ 0 w 1065"/>
              <a:gd name="T11" fmla="*/ 42867 h 1018"/>
              <a:gd name="T12" fmla="*/ 12986 w 1065"/>
              <a:gd name="T13" fmla="*/ 12248 h 1018"/>
              <a:gd name="T14" fmla="*/ 46534 w 1065"/>
              <a:gd name="T15" fmla="*/ 0 h 1018"/>
              <a:gd name="T16" fmla="*/ 79721 w 1065"/>
              <a:gd name="T17" fmla="*/ 12248 h 1018"/>
              <a:gd name="T18" fmla="*/ 92346 w 1065"/>
              <a:gd name="T19" fmla="*/ 42867 h 1018"/>
              <a:gd name="T20" fmla="*/ 87296 w 1065"/>
              <a:gd name="T21" fmla="*/ 119236 h 1018"/>
              <a:gd name="T22" fmla="*/ 87296 w 1065"/>
              <a:gd name="T23" fmla="*/ 366353 h 1018"/>
              <a:gd name="T24" fmla="*/ 4689 w 1065"/>
              <a:gd name="T25" fmla="*/ 366353 h 1018"/>
              <a:gd name="T26" fmla="*/ 4689 w 1065"/>
              <a:gd name="T27" fmla="*/ 119236 h 1018"/>
              <a:gd name="T28" fmla="*/ 87296 w 1065"/>
              <a:gd name="T29" fmla="*/ 119236 h 1018"/>
              <a:gd name="T30" fmla="*/ 383814 w 1065"/>
              <a:gd name="T31" fmla="*/ 224783 h 1018"/>
              <a:gd name="T32" fmla="*/ 383814 w 1065"/>
              <a:gd name="T33" fmla="*/ 366353 h 1018"/>
              <a:gd name="T34" fmla="*/ 301568 w 1065"/>
              <a:gd name="T35" fmla="*/ 366353 h 1018"/>
              <a:gd name="T36" fmla="*/ 301568 w 1065"/>
              <a:gd name="T37" fmla="*/ 234149 h 1018"/>
              <a:gd name="T38" fmla="*/ 291468 w 1065"/>
              <a:gd name="T39" fmla="*/ 193083 h 1018"/>
              <a:gd name="T40" fmla="*/ 260085 w 1065"/>
              <a:gd name="T41" fmla="*/ 178313 h 1018"/>
              <a:gd name="T42" fmla="*/ 233752 w 1065"/>
              <a:gd name="T43" fmla="*/ 186959 h 1018"/>
              <a:gd name="T44" fmla="*/ 217880 w 1065"/>
              <a:gd name="T45" fmla="*/ 208212 h 1018"/>
              <a:gd name="T46" fmla="*/ 214994 w 1065"/>
              <a:gd name="T47" fmla="*/ 228385 h 1018"/>
              <a:gd name="T48" fmla="*/ 214994 w 1065"/>
              <a:gd name="T49" fmla="*/ 366353 h 1018"/>
              <a:gd name="T50" fmla="*/ 132748 w 1065"/>
              <a:gd name="T51" fmla="*/ 366353 h 1018"/>
              <a:gd name="T52" fmla="*/ 133109 w 1065"/>
              <a:gd name="T53" fmla="*/ 204970 h 1018"/>
              <a:gd name="T54" fmla="*/ 133109 w 1065"/>
              <a:gd name="T55" fmla="*/ 131123 h 1018"/>
              <a:gd name="T56" fmla="*/ 132748 w 1065"/>
              <a:gd name="T57" fmla="*/ 119236 h 1018"/>
              <a:gd name="T58" fmla="*/ 214994 w 1065"/>
              <a:gd name="T59" fmla="*/ 119236 h 1018"/>
              <a:gd name="T60" fmla="*/ 214994 w 1065"/>
              <a:gd name="T61" fmla="*/ 154178 h 1018"/>
              <a:gd name="T62" fmla="*/ 224733 w 1065"/>
              <a:gd name="T63" fmla="*/ 141210 h 1018"/>
              <a:gd name="T64" fmla="*/ 238802 w 1065"/>
              <a:gd name="T65" fmla="*/ 128241 h 1018"/>
              <a:gd name="T66" fmla="*/ 260806 w 1065"/>
              <a:gd name="T67" fmla="*/ 117074 h 1018"/>
              <a:gd name="T68" fmla="*/ 289304 w 1065"/>
              <a:gd name="T69" fmla="*/ 113472 h 1018"/>
              <a:gd name="T70" fmla="*/ 357842 w 1065"/>
              <a:gd name="T71" fmla="*/ 141570 h 1018"/>
              <a:gd name="T72" fmla="*/ 383814 w 1065"/>
              <a:gd name="T73" fmla="*/ 224783 h 101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65" h="1018">
                <a:moveTo>
                  <a:pt x="256" y="119"/>
                </a:moveTo>
                <a:cubicBezTo>
                  <a:pt x="257" y="152"/>
                  <a:pt x="245" y="181"/>
                  <a:pt x="221" y="203"/>
                </a:cubicBezTo>
                <a:cubicBezTo>
                  <a:pt x="198" y="226"/>
                  <a:pt x="166" y="237"/>
                  <a:pt x="128" y="237"/>
                </a:cubicBezTo>
                <a:lnTo>
                  <a:pt x="126" y="237"/>
                </a:lnTo>
                <a:cubicBezTo>
                  <a:pt x="88" y="237"/>
                  <a:pt x="58" y="226"/>
                  <a:pt x="35" y="203"/>
                </a:cubicBezTo>
                <a:cubicBezTo>
                  <a:pt x="12" y="181"/>
                  <a:pt x="0" y="152"/>
                  <a:pt x="0" y="119"/>
                </a:cubicBezTo>
                <a:cubicBezTo>
                  <a:pt x="0" y="84"/>
                  <a:pt x="12" y="56"/>
                  <a:pt x="36" y="34"/>
                </a:cubicBezTo>
                <a:cubicBezTo>
                  <a:pt x="60" y="11"/>
                  <a:pt x="91" y="0"/>
                  <a:pt x="129" y="0"/>
                </a:cubicBezTo>
                <a:cubicBezTo>
                  <a:pt x="167" y="0"/>
                  <a:pt x="198" y="11"/>
                  <a:pt x="221" y="34"/>
                </a:cubicBezTo>
                <a:cubicBezTo>
                  <a:pt x="244" y="56"/>
                  <a:pt x="256" y="84"/>
                  <a:pt x="256" y="119"/>
                </a:cubicBezTo>
                <a:close/>
                <a:moveTo>
                  <a:pt x="242" y="331"/>
                </a:moveTo>
                <a:lnTo>
                  <a:pt x="242" y="1017"/>
                </a:lnTo>
                <a:lnTo>
                  <a:pt x="13" y="1017"/>
                </a:lnTo>
                <a:lnTo>
                  <a:pt x="13" y="331"/>
                </a:lnTo>
                <a:lnTo>
                  <a:pt x="242" y="331"/>
                </a:lnTo>
                <a:close/>
                <a:moveTo>
                  <a:pt x="1064" y="624"/>
                </a:moveTo>
                <a:lnTo>
                  <a:pt x="1064" y="1017"/>
                </a:lnTo>
                <a:lnTo>
                  <a:pt x="836" y="1017"/>
                </a:lnTo>
                <a:lnTo>
                  <a:pt x="836" y="650"/>
                </a:lnTo>
                <a:cubicBezTo>
                  <a:pt x="836" y="602"/>
                  <a:pt x="826" y="563"/>
                  <a:pt x="808" y="536"/>
                </a:cubicBezTo>
                <a:cubicBezTo>
                  <a:pt x="789" y="508"/>
                  <a:pt x="760" y="495"/>
                  <a:pt x="721" y="495"/>
                </a:cubicBezTo>
                <a:cubicBezTo>
                  <a:pt x="692" y="495"/>
                  <a:pt x="667" y="503"/>
                  <a:pt x="648" y="519"/>
                </a:cubicBezTo>
                <a:cubicBezTo>
                  <a:pt x="628" y="535"/>
                  <a:pt x="613" y="554"/>
                  <a:pt x="604" y="578"/>
                </a:cubicBezTo>
                <a:cubicBezTo>
                  <a:pt x="599" y="592"/>
                  <a:pt x="596" y="611"/>
                  <a:pt x="596" y="634"/>
                </a:cubicBezTo>
                <a:lnTo>
                  <a:pt x="596" y="1017"/>
                </a:lnTo>
                <a:lnTo>
                  <a:pt x="368" y="1017"/>
                </a:lnTo>
                <a:cubicBezTo>
                  <a:pt x="369" y="833"/>
                  <a:pt x="369" y="684"/>
                  <a:pt x="369" y="569"/>
                </a:cubicBezTo>
                <a:cubicBezTo>
                  <a:pt x="369" y="454"/>
                  <a:pt x="369" y="386"/>
                  <a:pt x="369" y="364"/>
                </a:cubicBezTo>
                <a:lnTo>
                  <a:pt x="368" y="331"/>
                </a:lnTo>
                <a:lnTo>
                  <a:pt x="596" y="331"/>
                </a:lnTo>
                <a:lnTo>
                  <a:pt x="596" y="428"/>
                </a:lnTo>
                <a:cubicBezTo>
                  <a:pt x="605" y="414"/>
                  <a:pt x="614" y="402"/>
                  <a:pt x="623" y="392"/>
                </a:cubicBezTo>
                <a:cubicBezTo>
                  <a:pt x="633" y="381"/>
                  <a:pt x="646" y="369"/>
                  <a:pt x="662" y="356"/>
                </a:cubicBezTo>
                <a:cubicBezTo>
                  <a:pt x="679" y="343"/>
                  <a:pt x="699" y="333"/>
                  <a:pt x="723" y="325"/>
                </a:cubicBezTo>
                <a:cubicBezTo>
                  <a:pt x="746" y="318"/>
                  <a:pt x="773" y="315"/>
                  <a:pt x="802" y="315"/>
                </a:cubicBezTo>
                <a:cubicBezTo>
                  <a:pt x="881" y="315"/>
                  <a:pt x="944" y="341"/>
                  <a:pt x="992" y="393"/>
                </a:cubicBezTo>
                <a:cubicBezTo>
                  <a:pt x="1040" y="446"/>
                  <a:pt x="1064" y="523"/>
                  <a:pt x="1064" y="62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01" name="Freeform 200">
            <a:extLst>
              <a:ext uri="{FF2B5EF4-FFF2-40B4-BE49-F238E27FC236}">
                <a16:creationId xmlns:a16="http://schemas.microsoft.com/office/drawing/2014/main" id="{0FA447B7-3877-61C3-050D-6B437CC36EF2}"/>
              </a:ext>
            </a:extLst>
          </p:cNvPr>
          <p:cNvSpPr>
            <a:spLocks noChangeArrowheads="1"/>
          </p:cNvSpPr>
          <p:nvPr/>
        </p:nvSpPr>
        <p:spPr bwMode="auto">
          <a:xfrm>
            <a:off x="6649244" y="5591175"/>
            <a:ext cx="384175" cy="384175"/>
          </a:xfrm>
          <a:custGeom>
            <a:avLst/>
            <a:gdLst>
              <a:gd name="T0" fmla="*/ 368678 w 1066"/>
              <a:gd name="T1" fmla="*/ 117487 h 1066"/>
              <a:gd name="T2" fmla="*/ 383815 w 1066"/>
              <a:gd name="T3" fmla="*/ 191727 h 1066"/>
              <a:gd name="T4" fmla="*/ 368678 w 1066"/>
              <a:gd name="T5" fmla="*/ 266328 h 1066"/>
              <a:gd name="T6" fmla="*/ 327594 w 1066"/>
              <a:gd name="T7" fmla="*/ 327594 h 1066"/>
              <a:gd name="T8" fmla="*/ 266328 w 1066"/>
              <a:gd name="T9" fmla="*/ 368318 h 1066"/>
              <a:gd name="T10" fmla="*/ 192088 w 1066"/>
              <a:gd name="T11" fmla="*/ 383815 h 1066"/>
              <a:gd name="T12" fmla="*/ 110279 w 1066"/>
              <a:gd name="T13" fmla="*/ 365435 h 1066"/>
              <a:gd name="T14" fmla="*/ 44328 w 1066"/>
              <a:gd name="T15" fmla="*/ 314620 h 1066"/>
              <a:gd name="T16" fmla="*/ 42886 w 1066"/>
              <a:gd name="T17" fmla="*/ 308854 h 1066"/>
              <a:gd name="T18" fmla="*/ 45049 w 1066"/>
              <a:gd name="T19" fmla="*/ 303808 h 1066"/>
              <a:gd name="T20" fmla="*/ 78925 w 1066"/>
              <a:gd name="T21" fmla="*/ 269211 h 1066"/>
              <a:gd name="T22" fmla="*/ 85412 w 1066"/>
              <a:gd name="T23" fmla="*/ 267048 h 1066"/>
              <a:gd name="T24" fmla="*/ 91178 w 1066"/>
              <a:gd name="T25" fmla="*/ 269932 h 1066"/>
              <a:gd name="T26" fmla="*/ 135867 w 1066"/>
              <a:gd name="T27" fmla="*/ 306691 h 1066"/>
              <a:gd name="T28" fmla="*/ 192088 w 1066"/>
              <a:gd name="T29" fmla="*/ 319665 h 1066"/>
              <a:gd name="T30" fmla="*/ 241461 w 1066"/>
              <a:gd name="T31" fmla="*/ 309574 h 1066"/>
              <a:gd name="T32" fmla="*/ 282545 w 1066"/>
              <a:gd name="T33" fmla="*/ 282185 h 1066"/>
              <a:gd name="T34" fmla="*/ 309574 w 1066"/>
              <a:gd name="T35" fmla="*/ 241461 h 1066"/>
              <a:gd name="T36" fmla="*/ 319665 w 1066"/>
              <a:gd name="T37" fmla="*/ 191727 h 1066"/>
              <a:gd name="T38" fmla="*/ 309574 w 1066"/>
              <a:gd name="T39" fmla="*/ 142354 h 1066"/>
              <a:gd name="T40" fmla="*/ 282545 w 1066"/>
              <a:gd name="T41" fmla="*/ 101630 h 1066"/>
              <a:gd name="T42" fmla="*/ 241461 w 1066"/>
              <a:gd name="T43" fmla="*/ 74240 h 1066"/>
              <a:gd name="T44" fmla="*/ 192088 w 1066"/>
              <a:gd name="T45" fmla="*/ 64149 h 1066"/>
              <a:gd name="T46" fmla="*/ 144877 w 1066"/>
              <a:gd name="T47" fmla="*/ 72799 h 1066"/>
              <a:gd name="T48" fmla="*/ 105234 w 1066"/>
              <a:gd name="T49" fmla="*/ 98386 h 1066"/>
              <a:gd name="T50" fmla="*/ 139110 w 1066"/>
              <a:gd name="T51" fmla="*/ 132623 h 1066"/>
              <a:gd name="T52" fmla="*/ 142714 w 1066"/>
              <a:gd name="T53" fmla="*/ 149922 h 1066"/>
              <a:gd name="T54" fmla="*/ 127938 w 1066"/>
              <a:gd name="T55" fmla="*/ 160013 h 1066"/>
              <a:gd name="T56" fmla="*/ 16218 w 1066"/>
              <a:gd name="T57" fmla="*/ 160013 h 1066"/>
              <a:gd name="T58" fmla="*/ 5045 w 1066"/>
              <a:gd name="T59" fmla="*/ 155328 h 1066"/>
              <a:gd name="T60" fmla="*/ 0 w 1066"/>
              <a:gd name="T61" fmla="*/ 143795 h 1066"/>
              <a:gd name="T62" fmla="*/ 0 w 1066"/>
              <a:gd name="T63" fmla="*/ 32075 h 1066"/>
              <a:gd name="T64" fmla="*/ 10091 w 1066"/>
              <a:gd name="T65" fmla="*/ 17299 h 1066"/>
              <a:gd name="T66" fmla="*/ 27390 w 1066"/>
              <a:gd name="T67" fmla="*/ 20903 h 1066"/>
              <a:gd name="T68" fmla="*/ 59825 w 1066"/>
              <a:gd name="T69" fmla="*/ 52977 h 1066"/>
              <a:gd name="T70" fmla="*/ 120730 w 1066"/>
              <a:gd name="T71" fmla="*/ 14055 h 1066"/>
              <a:gd name="T72" fmla="*/ 192088 w 1066"/>
              <a:gd name="T73" fmla="*/ 0 h 1066"/>
              <a:gd name="T74" fmla="*/ 266328 w 1066"/>
              <a:gd name="T75" fmla="*/ 15497 h 1066"/>
              <a:gd name="T76" fmla="*/ 327594 w 1066"/>
              <a:gd name="T77" fmla="*/ 56221 h 1066"/>
              <a:gd name="T78" fmla="*/ 368678 w 1066"/>
              <a:gd name="T79" fmla="*/ 117487 h 106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066" h="1066">
                <a:moveTo>
                  <a:pt x="1023" y="326"/>
                </a:moveTo>
                <a:cubicBezTo>
                  <a:pt x="1051" y="392"/>
                  <a:pt x="1065" y="459"/>
                  <a:pt x="1065" y="532"/>
                </a:cubicBezTo>
                <a:cubicBezTo>
                  <a:pt x="1065" y="604"/>
                  <a:pt x="1051" y="673"/>
                  <a:pt x="1023" y="739"/>
                </a:cubicBezTo>
                <a:cubicBezTo>
                  <a:pt x="994" y="805"/>
                  <a:pt x="957" y="861"/>
                  <a:pt x="909" y="909"/>
                </a:cubicBezTo>
                <a:cubicBezTo>
                  <a:pt x="861" y="956"/>
                  <a:pt x="805" y="994"/>
                  <a:pt x="739" y="1022"/>
                </a:cubicBezTo>
                <a:cubicBezTo>
                  <a:pt x="674" y="1051"/>
                  <a:pt x="605" y="1065"/>
                  <a:pt x="533" y="1065"/>
                </a:cubicBezTo>
                <a:cubicBezTo>
                  <a:pt x="453" y="1065"/>
                  <a:pt x="378" y="1048"/>
                  <a:pt x="306" y="1014"/>
                </a:cubicBezTo>
                <a:cubicBezTo>
                  <a:pt x="234" y="981"/>
                  <a:pt x="174" y="934"/>
                  <a:pt x="123" y="873"/>
                </a:cubicBezTo>
                <a:cubicBezTo>
                  <a:pt x="120" y="868"/>
                  <a:pt x="118" y="863"/>
                  <a:pt x="119" y="857"/>
                </a:cubicBezTo>
                <a:cubicBezTo>
                  <a:pt x="119" y="851"/>
                  <a:pt x="121" y="847"/>
                  <a:pt x="125" y="843"/>
                </a:cubicBezTo>
                <a:lnTo>
                  <a:pt x="219" y="747"/>
                </a:lnTo>
                <a:cubicBezTo>
                  <a:pt x="224" y="743"/>
                  <a:pt x="230" y="741"/>
                  <a:pt x="237" y="741"/>
                </a:cubicBezTo>
                <a:cubicBezTo>
                  <a:pt x="244" y="742"/>
                  <a:pt x="249" y="745"/>
                  <a:pt x="253" y="749"/>
                </a:cubicBezTo>
                <a:cubicBezTo>
                  <a:pt x="286" y="793"/>
                  <a:pt x="328" y="827"/>
                  <a:pt x="377" y="851"/>
                </a:cubicBezTo>
                <a:cubicBezTo>
                  <a:pt x="426" y="875"/>
                  <a:pt x="478" y="887"/>
                  <a:pt x="533" y="887"/>
                </a:cubicBezTo>
                <a:cubicBezTo>
                  <a:pt x="581" y="887"/>
                  <a:pt x="626" y="877"/>
                  <a:pt x="670" y="859"/>
                </a:cubicBezTo>
                <a:cubicBezTo>
                  <a:pt x="713" y="840"/>
                  <a:pt x="752" y="815"/>
                  <a:pt x="784" y="783"/>
                </a:cubicBezTo>
                <a:cubicBezTo>
                  <a:pt x="815" y="751"/>
                  <a:pt x="840" y="714"/>
                  <a:pt x="859" y="670"/>
                </a:cubicBezTo>
                <a:cubicBezTo>
                  <a:pt x="877" y="626"/>
                  <a:pt x="887" y="581"/>
                  <a:pt x="887" y="532"/>
                </a:cubicBezTo>
                <a:cubicBezTo>
                  <a:pt x="887" y="484"/>
                  <a:pt x="877" y="439"/>
                  <a:pt x="859" y="395"/>
                </a:cubicBezTo>
                <a:cubicBezTo>
                  <a:pt x="840" y="351"/>
                  <a:pt x="815" y="314"/>
                  <a:pt x="784" y="282"/>
                </a:cubicBezTo>
                <a:cubicBezTo>
                  <a:pt x="752" y="250"/>
                  <a:pt x="714" y="224"/>
                  <a:pt x="670" y="206"/>
                </a:cubicBezTo>
                <a:cubicBezTo>
                  <a:pt x="627" y="187"/>
                  <a:pt x="581" y="178"/>
                  <a:pt x="533" y="178"/>
                </a:cubicBezTo>
                <a:cubicBezTo>
                  <a:pt x="487" y="178"/>
                  <a:pt x="443" y="185"/>
                  <a:pt x="402" y="202"/>
                </a:cubicBezTo>
                <a:cubicBezTo>
                  <a:pt x="360" y="218"/>
                  <a:pt x="324" y="242"/>
                  <a:pt x="292" y="273"/>
                </a:cubicBezTo>
                <a:lnTo>
                  <a:pt x="386" y="368"/>
                </a:lnTo>
                <a:cubicBezTo>
                  <a:pt x="401" y="382"/>
                  <a:pt x="404" y="398"/>
                  <a:pt x="396" y="416"/>
                </a:cubicBezTo>
                <a:cubicBezTo>
                  <a:pt x="388" y="435"/>
                  <a:pt x="375" y="444"/>
                  <a:pt x="355" y="444"/>
                </a:cubicBezTo>
                <a:lnTo>
                  <a:pt x="45" y="444"/>
                </a:lnTo>
                <a:cubicBezTo>
                  <a:pt x="33" y="444"/>
                  <a:pt x="22" y="439"/>
                  <a:pt x="14" y="431"/>
                </a:cubicBezTo>
                <a:cubicBezTo>
                  <a:pt x="5" y="422"/>
                  <a:pt x="0" y="411"/>
                  <a:pt x="0" y="399"/>
                </a:cubicBezTo>
                <a:lnTo>
                  <a:pt x="0" y="89"/>
                </a:lnTo>
                <a:cubicBezTo>
                  <a:pt x="0" y="70"/>
                  <a:pt x="10" y="56"/>
                  <a:pt x="28" y="48"/>
                </a:cubicBezTo>
                <a:cubicBezTo>
                  <a:pt x="46" y="40"/>
                  <a:pt x="62" y="44"/>
                  <a:pt x="76" y="58"/>
                </a:cubicBezTo>
                <a:lnTo>
                  <a:pt x="166" y="147"/>
                </a:lnTo>
                <a:cubicBezTo>
                  <a:pt x="215" y="101"/>
                  <a:pt x="272" y="64"/>
                  <a:pt x="335" y="39"/>
                </a:cubicBezTo>
                <a:cubicBezTo>
                  <a:pt x="399" y="13"/>
                  <a:pt x="465" y="0"/>
                  <a:pt x="533" y="0"/>
                </a:cubicBezTo>
                <a:cubicBezTo>
                  <a:pt x="605" y="0"/>
                  <a:pt x="674" y="14"/>
                  <a:pt x="739" y="43"/>
                </a:cubicBezTo>
                <a:cubicBezTo>
                  <a:pt x="805" y="71"/>
                  <a:pt x="861" y="109"/>
                  <a:pt x="909" y="156"/>
                </a:cubicBezTo>
                <a:cubicBezTo>
                  <a:pt x="957" y="204"/>
                  <a:pt x="994" y="260"/>
                  <a:pt x="1023" y="326"/>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02" name="Freeform 201">
            <a:extLst>
              <a:ext uri="{FF2B5EF4-FFF2-40B4-BE49-F238E27FC236}">
                <a16:creationId xmlns:a16="http://schemas.microsoft.com/office/drawing/2014/main" id="{850C4E52-57F5-7588-F822-6EEA33411E10}"/>
              </a:ext>
            </a:extLst>
          </p:cNvPr>
          <p:cNvSpPr>
            <a:spLocks noChangeArrowheads="1"/>
          </p:cNvSpPr>
          <p:nvPr/>
        </p:nvSpPr>
        <p:spPr bwMode="auto">
          <a:xfrm>
            <a:off x="7322344" y="5568950"/>
            <a:ext cx="431800" cy="431800"/>
          </a:xfrm>
          <a:custGeom>
            <a:avLst/>
            <a:gdLst>
              <a:gd name="T0" fmla="*/ 422085 w 1200"/>
              <a:gd name="T1" fmla="*/ 395128 h 1201"/>
              <a:gd name="T2" fmla="*/ 372787 w 1200"/>
              <a:gd name="T3" fmla="*/ 431440 h 1201"/>
              <a:gd name="T4" fmla="*/ 259800 w 1200"/>
              <a:gd name="T5" fmla="*/ 331490 h 1201"/>
              <a:gd name="T6" fmla="*/ 261239 w 1200"/>
              <a:gd name="T7" fmla="*/ 285110 h 1201"/>
              <a:gd name="T8" fmla="*/ 165883 w 1200"/>
              <a:gd name="T9" fmla="*/ 252752 h 1201"/>
              <a:gd name="T10" fmla="*/ 148971 w 1200"/>
              <a:gd name="T11" fmla="*/ 252752 h 1201"/>
              <a:gd name="T12" fmla="*/ 155088 w 1200"/>
              <a:gd name="T13" fmla="*/ 258864 h 1201"/>
              <a:gd name="T14" fmla="*/ 160126 w 1200"/>
              <a:gd name="T15" fmla="*/ 265336 h 1201"/>
              <a:gd name="T16" fmla="*/ 163005 w 1200"/>
              <a:gd name="T17" fmla="*/ 272527 h 1201"/>
              <a:gd name="T18" fmla="*/ 156528 w 1200"/>
              <a:gd name="T19" fmla="*/ 294099 h 1201"/>
              <a:gd name="T20" fmla="*/ 147532 w 1200"/>
              <a:gd name="T21" fmla="*/ 303806 h 1201"/>
              <a:gd name="T22" fmla="*/ 137456 w 1200"/>
              <a:gd name="T23" fmla="*/ 311716 h 1201"/>
              <a:gd name="T24" fmla="*/ 125582 w 1200"/>
              <a:gd name="T25" fmla="*/ 314952 h 1201"/>
              <a:gd name="T26" fmla="*/ 6837 w 1200"/>
              <a:gd name="T27" fmla="*/ 206372 h 1201"/>
              <a:gd name="T28" fmla="*/ 1080 w 1200"/>
              <a:gd name="T29" fmla="*/ 183003 h 1201"/>
              <a:gd name="T30" fmla="*/ 7197 w 1200"/>
              <a:gd name="T31" fmla="*/ 171857 h 1201"/>
              <a:gd name="T32" fmla="*/ 16193 w 1200"/>
              <a:gd name="T33" fmla="*/ 162509 h 1201"/>
              <a:gd name="T34" fmla="*/ 37783 w 1200"/>
              <a:gd name="T35" fmla="*/ 151723 h 1201"/>
              <a:gd name="T36" fmla="*/ 46419 w 1200"/>
              <a:gd name="T37" fmla="*/ 153161 h 1201"/>
              <a:gd name="T38" fmla="*/ 53255 w 1200"/>
              <a:gd name="T39" fmla="*/ 157476 h 1201"/>
              <a:gd name="T40" fmla="*/ 59373 w 1200"/>
              <a:gd name="T41" fmla="*/ 162869 h 1201"/>
              <a:gd name="T42" fmla="*/ 58653 w 1200"/>
              <a:gd name="T43" fmla="*/ 157476 h 1201"/>
              <a:gd name="T44" fmla="*/ 148971 w 1200"/>
              <a:gd name="T45" fmla="*/ 62559 h 1201"/>
              <a:gd name="T46" fmla="*/ 165883 w 1200"/>
              <a:gd name="T47" fmla="*/ 62559 h 1201"/>
              <a:gd name="T48" fmla="*/ 159766 w 1200"/>
              <a:gd name="T49" fmla="*/ 56087 h 1201"/>
              <a:gd name="T50" fmla="*/ 154728 w 1200"/>
              <a:gd name="T51" fmla="*/ 49975 h 1201"/>
              <a:gd name="T52" fmla="*/ 151850 w 1200"/>
              <a:gd name="T53" fmla="*/ 42425 h 1201"/>
              <a:gd name="T54" fmla="*/ 158327 w 1200"/>
              <a:gd name="T55" fmla="*/ 21212 h 1201"/>
              <a:gd name="T56" fmla="*/ 167323 w 1200"/>
              <a:gd name="T57" fmla="*/ 11505 h 1201"/>
              <a:gd name="T58" fmla="*/ 177398 w 1200"/>
              <a:gd name="T59" fmla="*/ 3595 h 1201"/>
              <a:gd name="T60" fmla="*/ 189272 w 1200"/>
              <a:gd name="T61" fmla="*/ 0 h 1201"/>
              <a:gd name="T62" fmla="*/ 308017 w 1200"/>
              <a:gd name="T63" fmla="*/ 108939 h 1201"/>
              <a:gd name="T64" fmla="*/ 313775 w 1200"/>
              <a:gd name="T65" fmla="*/ 132308 h 1201"/>
              <a:gd name="T66" fmla="*/ 307658 w 1200"/>
              <a:gd name="T67" fmla="*/ 143094 h 1201"/>
              <a:gd name="T68" fmla="*/ 298662 w 1200"/>
              <a:gd name="T69" fmla="*/ 152442 h 1201"/>
              <a:gd name="T70" fmla="*/ 277072 w 1200"/>
              <a:gd name="T71" fmla="*/ 163588 h 1201"/>
              <a:gd name="T72" fmla="*/ 268436 w 1200"/>
              <a:gd name="T73" fmla="*/ 161790 h 1201"/>
              <a:gd name="T74" fmla="*/ 261959 w 1200"/>
              <a:gd name="T75" fmla="*/ 157835 h 1201"/>
              <a:gd name="T76" fmla="*/ 255842 w 1200"/>
              <a:gd name="T77" fmla="*/ 152083 h 1201"/>
              <a:gd name="T78" fmla="*/ 256201 w 1200"/>
              <a:gd name="T79" fmla="*/ 157476 h 1201"/>
              <a:gd name="T80" fmla="*/ 221298 w 1200"/>
              <a:gd name="T81" fmla="*/ 197384 h 1201"/>
              <a:gd name="T82" fmla="*/ 309097 w 1200"/>
              <a:gd name="T83" fmla="*/ 250595 h 1201"/>
              <a:gd name="T84" fmla="*/ 422085 w 1200"/>
              <a:gd name="T85" fmla="*/ 350186 h 12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00" h="1201">
                <a:moveTo>
                  <a:pt x="1199" y="1037"/>
                </a:moveTo>
                <a:cubicBezTo>
                  <a:pt x="1199" y="1061"/>
                  <a:pt x="1191" y="1082"/>
                  <a:pt x="1173" y="1099"/>
                </a:cubicBezTo>
                <a:lnTo>
                  <a:pt x="1099" y="1174"/>
                </a:lnTo>
                <a:cubicBezTo>
                  <a:pt x="1081" y="1191"/>
                  <a:pt x="1060" y="1200"/>
                  <a:pt x="1036" y="1200"/>
                </a:cubicBezTo>
                <a:cubicBezTo>
                  <a:pt x="1012" y="1200"/>
                  <a:pt x="991" y="1191"/>
                  <a:pt x="974" y="1174"/>
                </a:cubicBezTo>
                <a:lnTo>
                  <a:pt x="722" y="922"/>
                </a:lnTo>
                <a:cubicBezTo>
                  <a:pt x="705" y="905"/>
                  <a:pt x="696" y="884"/>
                  <a:pt x="696" y="860"/>
                </a:cubicBezTo>
                <a:cubicBezTo>
                  <a:pt x="696" y="835"/>
                  <a:pt x="706" y="813"/>
                  <a:pt x="726" y="793"/>
                </a:cubicBezTo>
                <a:lnTo>
                  <a:pt x="548" y="616"/>
                </a:lnTo>
                <a:lnTo>
                  <a:pt x="461" y="703"/>
                </a:lnTo>
                <a:cubicBezTo>
                  <a:pt x="455" y="709"/>
                  <a:pt x="447" y="713"/>
                  <a:pt x="438" y="713"/>
                </a:cubicBezTo>
                <a:cubicBezTo>
                  <a:pt x="428" y="713"/>
                  <a:pt x="421" y="710"/>
                  <a:pt x="414" y="703"/>
                </a:cubicBezTo>
                <a:cubicBezTo>
                  <a:pt x="416" y="705"/>
                  <a:pt x="418" y="707"/>
                  <a:pt x="423" y="711"/>
                </a:cubicBezTo>
                <a:cubicBezTo>
                  <a:pt x="428" y="716"/>
                  <a:pt x="430" y="719"/>
                  <a:pt x="431" y="720"/>
                </a:cubicBezTo>
                <a:cubicBezTo>
                  <a:pt x="432" y="722"/>
                  <a:pt x="434" y="724"/>
                  <a:pt x="438" y="728"/>
                </a:cubicBezTo>
                <a:cubicBezTo>
                  <a:pt x="441" y="732"/>
                  <a:pt x="444" y="735"/>
                  <a:pt x="445" y="738"/>
                </a:cubicBezTo>
                <a:cubicBezTo>
                  <a:pt x="446" y="740"/>
                  <a:pt x="448" y="743"/>
                  <a:pt x="449" y="747"/>
                </a:cubicBezTo>
                <a:cubicBezTo>
                  <a:pt x="451" y="751"/>
                  <a:pt x="452" y="754"/>
                  <a:pt x="453" y="758"/>
                </a:cubicBezTo>
                <a:cubicBezTo>
                  <a:pt x="454" y="761"/>
                  <a:pt x="454" y="766"/>
                  <a:pt x="454" y="771"/>
                </a:cubicBezTo>
                <a:cubicBezTo>
                  <a:pt x="454" y="788"/>
                  <a:pt x="448" y="804"/>
                  <a:pt x="435" y="818"/>
                </a:cubicBezTo>
                <a:cubicBezTo>
                  <a:pt x="433" y="819"/>
                  <a:pt x="430" y="823"/>
                  <a:pt x="423" y="830"/>
                </a:cubicBezTo>
                <a:cubicBezTo>
                  <a:pt x="417" y="837"/>
                  <a:pt x="413" y="842"/>
                  <a:pt x="410" y="845"/>
                </a:cubicBezTo>
                <a:cubicBezTo>
                  <a:pt x="408" y="847"/>
                  <a:pt x="403" y="851"/>
                  <a:pt x="397" y="856"/>
                </a:cubicBezTo>
                <a:cubicBezTo>
                  <a:pt x="391" y="861"/>
                  <a:pt x="386" y="865"/>
                  <a:pt x="382" y="867"/>
                </a:cubicBezTo>
                <a:cubicBezTo>
                  <a:pt x="378" y="869"/>
                  <a:pt x="373" y="871"/>
                  <a:pt x="367" y="873"/>
                </a:cubicBezTo>
                <a:cubicBezTo>
                  <a:pt x="361" y="875"/>
                  <a:pt x="355" y="876"/>
                  <a:pt x="349" y="876"/>
                </a:cubicBezTo>
                <a:cubicBezTo>
                  <a:pt x="330" y="876"/>
                  <a:pt x="315" y="870"/>
                  <a:pt x="302" y="857"/>
                </a:cubicBezTo>
                <a:lnTo>
                  <a:pt x="19" y="574"/>
                </a:lnTo>
                <a:cubicBezTo>
                  <a:pt x="6" y="561"/>
                  <a:pt x="0" y="545"/>
                  <a:pt x="0" y="527"/>
                </a:cubicBezTo>
                <a:cubicBezTo>
                  <a:pt x="0" y="521"/>
                  <a:pt x="1" y="515"/>
                  <a:pt x="3" y="509"/>
                </a:cubicBezTo>
                <a:cubicBezTo>
                  <a:pt x="5" y="503"/>
                  <a:pt x="7" y="498"/>
                  <a:pt x="9" y="494"/>
                </a:cubicBezTo>
                <a:cubicBezTo>
                  <a:pt x="11" y="490"/>
                  <a:pt x="15" y="484"/>
                  <a:pt x="20" y="478"/>
                </a:cubicBezTo>
                <a:cubicBezTo>
                  <a:pt x="25" y="472"/>
                  <a:pt x="29" y="468"/>
                  <a:pt x="31" y="466"/>
                </a:cubicBezTo>
                <a:cubicBezTo>
                  <a:pt x="34" y="463"/>
                  <a:pt x="38" y="458"/>
                  <a:pt x="45" y="452"/>
                </a:cubicBezTo>
                <a:cubicBezTo>
                  <a:pt x="52" y="445"/>
                  <a:pt x="56" y="442"/>
                  <a:pt x="58" y="441"/>
                </a:cubicBezTo>
                <a:cubicBezTo>
                  <a:pt x="72" y="428"/>
                  <a:pt x="87" y="422"/>
                  <a:pt x="105" y="422"/>
                </a:cubicBezTo>
                <a:cubicBezTo>
                  <a:pt x="110" y="422"/>
                  <a:pt x="114" y="422"/>
                  <a:pt x="117" y="423"/>
                </a:cubicBezTo>
                <a:cubicBezTo>
                  <a:pt x="121" y="423"/>
                  <a:pt x="125" y="425"/>
                  <a:pt x="129" y="426"/>
                </a:cubicBezTo>
                <a:cubicBezTo>
                  <a:pt x="133" y="428"/>
                  <a:pt x="136" y="430"/>
                  <a:pt x="138" y="431"/>
                </a:cubicBezTo>
                <a:cubicBezTo>
                  <a:pt x="141" y="432"/>
                  <a:pt x="144" y="434"/>
                  <a:pt x="148" y="438"/>
                </a:cubicBezTo>
                <a:cubicBezTo>
                  <a:pt x="152" y="441"/>
                  <a:pt x="154" y="444"/>
                  <a:pt x="156" y="444"/>
                </a:cubicBezTo>
                <a:cubicBezTo>
                  <a:pt x="157" y="445"/>
                  <a:pt x="160" y="448"/>
                  <a:pt x="165" y="453"/>
                </a:cubicBezTo>
                <a:cubicBezTo>
                  <a:pt x="169" y="458"/>
                  <a:pt x="172" y="461"/>
                  <a:pt x="173" y="462"/>
                </a:cubicBezTo>
                <a:cubicBezTo>
                  <a:pt x="166" y="455"/>
                  <a:pt x="163" y="448"/>
                  <a:pt x="163" y="438"/>
                </a:cubicBezTo>
                <a:cubicBezTo>
                  <a:pt x="163" y="429"/>
                  <a:pt x="166" y="421"/>
                  <a:pt x="173" y="415"/>
                </a:cubicBezTo>
                <a:lnTo>
                  <a:pt x="414" y="174"/>
                </a:lnTo>
                <a:cubicBezTo>
                  <a:pt x="420" y="167"/>
                  <a:pt x="428" y="164"/>
                  <a:pt x="438" y="164"/>
                </a:cubicBezTo>
                <a:cubicBezTo>
                  <a:pt x="447" y="164"/>
                  <a:pt x="455" y="167"/>
                  <a:pt x="461" y="174"/>
                </a:cubicBezTo>
                <a:cubicBezTo>
                  <a:pt x="460" y="173"/>
                  <a:pt x="456" y="169"/>
                  <a:pt x="452" y="165"/>
                </a:cubicBezTo>
                <a:cubicBezTo>
                  <a:pt x="447" y="160"/>
                  <a:pt x="445" y="158"/>
                  <a:pt x="444" y="156"/>
                </a:cubicBezTo>
                <a:cubicBezTo>
                  <a:pt x="443" y="155"/>
                  <a:pt x="441" y="152"/>
                  <a:pt x="437" y="148"/>
                </a:cubicBezTo>
                <a:cubicBezTo>
                  <a:pt x="433" y="144"/>
                  <a:pt x="431" y="141"/>
                  <a:pt x="430" y="139"/>
                </a:cubicBezTo>
                <a:cubicBezTo>
                  <a:pt x="429" y="137"/>
                  <a:pt x="428" y="134"/>
                  <a:pt x="426" y="130"/>
                </a:cubicBezTo>
                <a:cubicBezTo>
                  <a:pt x="424" y="126"/>
                  <a:pt x="423" y="122"/>
                  <a:pt x="422" y="118"/>
                </a:cubicBezTo>
                <a:cubicBezTo>
                  <a:pt x="421" y="114"/>
                  <a:pt x="421" y="110"/>
                  <a:pt x="421" y="106"/>
                </a:cubicBezTo>
                <a:cubicBezTo>
                  <a:pt x="421" y="88"/>
                  <a:pt x="427" y="72"/>
                  <a:pt x="440" y="59"/>
                </a:cubicBezTo>
                <a:cubicBezTo>
                  <a:pt x="442" y="57"/>
                  <a:pt x="446" y="53"/>
                  <a:pt x="452" y="46"/>
                </a:cubicBezTo>
                <a:cubicBezTo>
                  <a:pt x="458" y="39"/>
                  <a:pt x="462" y="34"/>
                  <a:pt x="465" y="32"/>
                </a:cubicBezTo>
                <a:cubicBezTo>
                  <a:pt x="467" y="29"/>
                  <a:pt x="472" y="26"/>
                  <a:pt x="478" y="20"/>
                </a:cubicBezTo>
                <a:cubicBezTo>
                  <a:pt x="484" y="15"/>
                  <a:pt x="489" y="12"/>
                  <a:pt x="493" y="10"/>
                </a:cubicBezTo>
                <a:cubicBezTo>
                  <a:pt x="497" y="8"/>
                  <a:pt x="502" y="6"/>
                  <a:pt x="508" y="3"/>
                </a:cubicBezTo>
                <a:cubicBezTo>
                  <a:pt x="514" y="1"/>
                  <a:pt x="520" y="0"/>
                  <a:pt x="526" y="0"/>
                </a:cubicBezTo>
                <a:cubicBezTo>
                  <a:pt x="545" y="0"/>
                  <a:pt x="560" y="7"/>
                  <a:pt x="573" y="20"/>
                </a:cubicBezTo>
                <a:lnTo>
                  <a:pt x="856" y="303"/>
                </a:lnTo>
                <a:cubicBezTo>
                  <a:pt x="869" y="315"/>
                  <a:pt x="876" y="331"/>
                  <a:pt x="876" y="350"/>
                </a:cubicBezTo>
                <a:cubicBezTo>
                  <a:pt x="876" y="356"/>
                  <a:pt x="874" y="362"/>
                  <a:pt x="872" y="368"/>
                </a:cubicBezTo>
                <a:cubicBezTo>
                  <a:pt x="870" y="374"/>
                  <a:pt x="868" y="379"/>
                  <a:pt x="866" y="383"/>
                </a:cubicBezTo>
                <a:cubicBezTo>
                  <a:pt x="864" y="387"/>
                  <a:pt x="860" y="392"/>
                  <a:pt x="855" y="398"/>
                </a:cubicBezTo>
                <a:cubicBezTo>
                  <a:pt x="850" y="404"/>
                  <a:pt x="847" y="408"/>
                  <a:pt x="844" y="411"/>
                </a:cubicBezTo>
                <a:cubicBezTo>
                  <a:pt x="841" y="414"/>
                  <a:pt x="837" y="418"/>
                  <a:pt x="830" y="424"/>
                </a:cubicBezTo>
                <a:cubicBezTo>
                  <a:pt x="823" y="430"/>
                  <a:pt x="819" y="434"/>
                  <a:pt x="817" y="436"/>
                </a:cubicBezTo>
                <a:cubicBezTo>
                  <a:pt x="803" y="448"/>
                  <a:pt x="788" y="455"/>
                  <a:pt x="770" y="455"/>
                </a:cubicBezTo>
                <a:cubicBezTo>
                  <a:pt x="766" y="455"/>
                  <a:pt x="761" y="455"/>
                  <a:pt x="758" y="454"/>
                </a:cubicBezTo>
                <a:cubicBezTo>
                  <a:pt x="754" y="453"/>
                  <a:pt x="750" y="452"/>
                  <a:pt x="746" y="450"/>
                </a:cubicBezTo>
                <a:cubicBezTo>
                  <a:pt x="742" y="448"/>
                  <a:pt x="739" y="447"/>
                  <a:pt x="737" y="446"/>
                </a:cubicBezTo>
                <a:cubicBezTo>
                  <a:pt x="735" y="445"/>
                  <a:pt x="731" y="443"/>
                  <a:pt x="728" y="439"/>
                </a:cubicBezTo>
                <a:cubicBezTo>
                  <a:pt x="724" y="435"/>
                  <a:pt x="721" y="433"/>
                  <a:pt x="720" y="432"/>
                </a:cubicBezTo>
                <a:cubicBezTo>
                  <a:pt x="718" y="431"/>
                  <a:pt x="715" y="428"/>
                  <a:pt x="711" y="423"/>
                </a:cubicBezTo>
                <a:cubicBezTo>
                  <a:pt x="706" y="419"/>
                  <a:pt x="703" y="416"/>
                  <a:pt x="702" y="415"/>
                </a:cubicBezTo>
                <a:cubicBezTo>
                  <a:pt x="709" y="421"/>
                  <a:pt x="712" y="429"/>
                  <a:pt x="712" y="438"/>
                </a:cubicBezTo>
                <a:cubicBezTo>
                  <a:pt x="712" y="448"/>
                  <a:pt x="709" y="455"/>
                  <a:pt x="702" y="462"/>
                </a:cubicBezTo>
                <a:lnTo>
                  <a:pt x="615" y="549"/>
                </a:lnTo>
                <a:lnTo>
                  <a:pt x="792" y="727"/>
                </a:lnTo>
                <a:cubicBezTo>
                  <a:pt x="812" y="707"/>
                  <a:pt x="834" y="697"/>
                  <a:pt x="859" y="697"/>
                </a:cubicBezTo>
                <a:cubicBezTo>
                  <a:pt x="883" y="697"/>
                  <a:pt x="904" y="705"/>
                  <a:pt x="922" y="722"/>
                </a:cubicBezTo>
                <a:lnTo>
                  <a:pt x="1173" y="974"/>
                </a:lnTo>
                <a:cubicBezTo>
                  <a:pt x="1191" y="992"/>
                  <a:pt x="1199" y="1013"/>
                  <a:pt x="1199" y="1037"/>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03" name="Freeform 202">
            <a:extLst>
              <a:ext uri="{FF2B5EF4-FFF2-40B4-BE49-F238E27FC236}">
                <a16:creationId xmlns:a16="http://schemas.microsoft.com/office/drawing/2014/main" id="{4D35370F-7124-6B13-B8CE-8F85A998A5F5}"/>
              </a:ext>
            </a:extLst>
          </p:cNvPr>
          <p:cNvSpPr>
            <a:spLocks noChangeArrowheads="1"/>
          </p:cNvSpPr>
          <p:nvPr/>
        </p:nvSpPr>
        <p:spPr bwMode="auto">
          <a:xfrm>
            <a:off x="8041481" y="5622925"/>
            <a:ext cx="447675" cy="352425"/>
          </a:xfrm>
          <a:custGeom>
            <a:avLst/>
            <a:gdLst>
              <a:gd name="T0" fmla="*/ 412019 w 1243"/>
              <a:gd name="T1" fmla="*/ 344489 h 977"/>
              <a:gd name="T2" fmla="*/ 48621 w 1243"/>
              <a:gd name="T3" fmla="*/ 352064 h 977"/>
              <a:gd name="T4" fmla="*/ 0 w 1243"/>
              <a:gd name="T5" fmla="*/ 224008 h 977"/>
              <a:gd name="T6" fmla="*/ 65549 w 1243"/>
              <a:gd name="T7" fmla="*/ 65651 h 977"/>
              <a:gd name="T8" fmla="*/ 223657 w 1243"/>
              <a:gd name="T9" fmla="*/ 0 h 977"/>
              <a:gd name="T10" fmla="*/ 381766 w 1243"/>
              <a:gd name="T11" fmla="*/ 65651 h 977"/>
              <a:gd name="T12" fmla="*/ 447315 w 1243"/>
              <a:gd name="T13" fmla="*/ 224008 h 977"/>
              <a:gd name="T14" fmla="*/ 95802 w 1243"/>
              <a:gd name="T15" fmla="*/ 224008 h 977"/>
              <a:gd name="T16" fmla="*/ 63748 w 1243"/>
              <a:gd name="T17" fmla="*/ 191904 h 977"/>
              <a:gd name="T18" fmla="*/ 32054 w 1243"/>
              <a:gd name="T19" fmla="*/ 224008 h 977"/>
              <a:gd name="T20" fmla="*/ 63748 w 1243"/>
              <a:gd name="T21" fmla="*/ 256112 h 977"/>
              <a:gd name="T22" fmla="*/ 134339 w 1243"/>
              <a:gd name="T23" fmla="*/ 134549 h 977"/>
              <a:gd name="T24" fmla="*/ 134339 w 1243"/>
              <a:gd name="T25" fmla="*/ 89459 h 977"/>
              <a:gd name="T26" fmla="*/ 89319 w 1243"/>
              <a:gd name="T27" fmla="*/ 89459 h 977"/>
              <a:gd name="T28" fmla="*/ 89319 w 1243"/>
              <a:gd name="T29" fmla="*/ 134549 h 977"/>
              <a:gd name="T30" fmla="*/ 134339 w 1243"/>
              <a:gd name="T31" fmla="*/ 134549 h 977"/>
              <a:gd name="T32" fmla="*/ 275880 w 1243"/>
              <a:gd name="T33" fmla="*/ 136713 h 977"/>
              <a:gd name="T34" fmla="*/ 264355 w 1243"/>
              <a:gd name="T35" fmla="*/ 117235 h 977"/>
              <a:gd name="T36" fmla="*/ 244907 w 1243"/>
              <a:gd name="T37" fmla="*/ 128778 h 977"/>
              <a:gd name="T38" fmla="*/ 193044 w 1243"/>
              <a:gd name="T39" fmla="*/ 235190 h 977"/>
              <a:gd name="T40" fmla="*/ 182239 w 1243"/>
              <a:gd name="T41" fmla="*/ 296152 h 977"/>
              <a:gd name="T42" fmla="*/ 247788 w 1243"/>
              <a:gd name="T43" fmla="*/ 313467 h 977"/>
              <a:gd name="T44" fmla="*/ 268677 w 1243"/>
              <a:gd name="T45" fmla="*/ 255030 h 977"/>
              <a:gd name="T46" fmla="*/ 246347 w 1243"/>
              <a:gd name="T47" fmla="*/ 86573 h 977"/>
              <a:gd name="T48" fmla="*/ 246347 w 1243"/>
              <a:gd name="T49" fmla="*/ 41483 h 977"/>
              <a:gd name="T50" fmla="*/ 200968 w 1243"/>
              <a:gd name="T51" fmla="*/ 41483 h 977"/>
              <a:gd name="T52" fmla="*/ 200968 w 1243"/>
              <a:gd name="T53" fmla="*/ 86573 h 977"/>
              <a:gd name="T54" fmla="*/ 246347 w 1243"/>
              <a:gd name="T55" fmla="*/ 86573 h 977"/>
              <a:gd name="T56" fmla="*/ 367360 w 1243"/>
              <a:gd name="T57" fmla="*/ 111824 h 977"/>
              <a:gd name="T58" fmla="*/ 335306 w 1243"/>
              <a:gd name="T59" fmla="*/ 80080 h 977"/>
              <a:gd name="T60" fmla="*/ 303612 w 1243"/>
              <a:gd name="T61" fmla="*/ 111824 h 977"/>
              <a:gd name="T62" fmla="*/ 335306 w 1243"/>
              <a:gd name="T63" fmla="*/ 143928 h 977"/>
              <a:gd name="T64" fmla="*/ 405897 w 1243"/>
              <a:gd name="T65" fmla="*/ 246734 h 977"/>
              <a:gd name="T66" fmla="*/ 405897 w 1243"/>
              <a:gd name="T67" fmla="*/ 201283 h 977"/>
              <a:gd name="T68" fmla="*/ 360877 w 1243"/>
              <a:gd name="T69" fmla="*/ 201283 h 977"/>
              <a:gd name="T70" fmla="*/ 360877 w 1243"/>
              <a:gd name="T71" fmla="*/ 246734 h 977"/>
              <a:gd name="T72" fmla="*/ 405897 w 1243"/>
              <a:gd name="T73" fmla="*/ 246734 h 97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43" h="977">
                <a:moveTo>
                  <a:pt x="1242" y="621"/>
                </a:moveTo>
                <a:cubicBezTo>
                  <a:pt x="1242" y="741"/>
                  <a:pt x="1209" y="853"/>
                  <a:pt x="1144" y="955"/>
                </a:cubicBezTo>
                <a:cubicBezTo>
                  <a:pt x="1135" y="969"/>
                  <a:pt x="1123" y="976"/>
                  <a:pt x="1107" y="976"/>
                </a:cubicBezTo>
                <a:lnTo>
                  <a:pt x="135" y="976"/>
                </a:lnTo>
                <a:cubicBezTo>
                  <a:pt x="119" y="976"/>
                  <a:pt x="106" y="969"/>
                  <a:pt x="98" y="955"/>
                </a:cubicBezTo>
                <a:cubicBezTo>
                  <a:pt x="33" y="853"/>
                  <a:pt x="0" y="742"/>
                  <a:pt x="0" y="621"/>
                </a:cubicBezTo>
                <a:cubicBezTo>
                  <a:pt x="0" y="537"/>
                  <a:pt x="16" y="456"/>
                  <a:pt x="49" y="380"/>
                </a:cubicBezTo>
                <a:cubicBezTo>
                  <a:pt x="82" y="303"/>
                  <a:pt x="126" y="237"/>
                  <a:pt x="182" y="182"/>
                </a:cubicBezTo>
                <a:cubicBezTo>
                  <a:pt x="237" y="126"/>
                  <a:pt x="303" y="82"/>
                  <a:pt x="380" y="49"/>
                </a:cubicBezTo>
                <a:cubicBezTo>
                  <a:pt x="456" y="16"/>
                  <a:pt x="537" y="0"/>
                  <a:pt x="621" y="0"/>
                </a:cubicBezTo>
                <a:cubicBezTo>
                  <a:pt x="705" y="0"/>
                  <a:pt x="785" y="16"/>
                  <a:pt x="862" y="49"/>
                </a:cubicBezTo>
                <a:cubicBezTo>
                  <a:pt x="939" y="82"/>
                  <a:pt x="1004" y="126"/>
                  <a:pt x="1060" y="182"/>
                </a:cubicBezTo>
                <a:cubicBezTo>
                  <a:pt x="1115" y="237"/>
                  <a:pt x="1160" y="303"/>
                  <a:pt x="1193" y="380"/>
                </a:cubicBezTo>
                <a:cubicBezTo>
                  <a:pt x="1225" y="456"/>
                  <a:pt x="1242" y="537"/>
                  <a:pt x="1242" y="621"/>
                </a:cubicBezTo>
                <a:close/>
                <a:moveTo>
                  <a:pt x="240" y="684"/>
                </a:moveTo>
                <a:cubicBezTo>
                  <a:pt x="257" y="666"/>
                  <a:pt x="266" y="645"/>
                  <a:pt x="266" y="621"/>
                </a:cubicBezTo>
                <a:cubicBezTo>
                  <a:pt x="266" y="596"/>
                  <a:pt x="257" y="575"/>
                  <a:pt x="240" y="558"/>
                </a:cubicBezTo>
                <a:cubicBezTo>
                  <a:pt x="223" y="541"/>
                  <a:pt x="201" y="532"/>
                  <a:pt x="177" y="532"/>
                </a:cubicBezTo>
                <a:cubicBezTo>
                  <a:pt x="152" y="532"/>
                  <a:pt x="132" y="541"/>
                  <a:pt x="115" y="558"/>
                </a:cubicBezTo>
                <a:cubicBezTo>
                  <a:pt x="97" y="575"/>
                  <a:pt x="89" y="596"/>
                  <a:pt x="89" y="621"/>
                </a:cubicBezTo>
                <a:cubicBezTo>
                  <a:pt x="89" y="645"/>
                  <a:pt x="97" y="666"/>
                  <a:pt x="115" y="684"/>
                </a:cubicBezTo>
                <a:cubicBezTo>
                  <a:pt x="132" y="701"/>
                  <a:pt x="152" y="710"/>
                  <a:pt x="177" y="710"/>
                </a:cubicBezTo>
                <a:cubicBezTo>
                  <a:pt x="201" y="710"/>
                  <a:pt x="223" y="701"/>
                  <a:pt x="240" y="684"/>
                </a:cubicBezTo>
                <a:close/>
                <a:moveTo>
                  <a:pt x="373" y="373"/>
                </a:moveTo>
                <a:cubicBezTo>
                  <a:pt x="390" y="356"/>
                  <a:pt x="399" y="335"/>
                  <a:pt x="399" y="310"/>
                </a:cubicBezTo>
                <a:cubicBezTo>
                  <a:pt x="399" y="286"/>
                  <a:pt x="390" y="265"/>
                  <a:pt x="373" y="248"/>
                </a:cubicBezTo>
                <a:cubicBezTo>
                  <a:pt x="356" y="230"/>
                  <a:pt x="335" y="222"/>
                  <a:pt x="310" y="222"/>
                </a:cubicBezTo>
                <a:cubicBezTo>
                  <a:pt x="286" y="222"/>
                  <a:pt x="265" y="230"/>
                  <a:pt x="248" y="248"/>
                </a:cubicBezTo>
                <a:cubicBezTo>
                  <a:pt x="230" y="265"/>
                  <a:pt x="222" y="286"/>
                  <a:pt x="222" y="310"/>
                </a:cubicBezTo>
                <a:cubicBezTo>
                  <a:pt x="222" y="335"/>
                  <a:pt x="230" y="356"/>
                  <a:pt x="248" y="373"/>
                </a:cubicBezTo>
                <a:cubicBezTo>
                  <a:pt x="265" y="390"/>
                  <a:pt x="286" y="399"/>
                  <a:pt x="310" y="399"/>
                </a:cubicBezTo>
                <a:cubicBezTo>
                  <a:pt x="335" y="399"/>
                  <a:pt x="356" y="390"/>
                  <a:pt x="373" y="373"/>
                </a:cubicBezTo>
                <a:close/>
                <a:moveTo>
                  <a:pt x="696" y="644"/>
                </a:moveTo>
                <a:lnTo>
                  <a:pt x="766" y="379"/>
                </a:lnTo>
                <a:cubicBezTo>
                  <a:pt x="768" y="367"/>
                  <a:pt x="767" y="356"/>
                  <a:pt x="761" y="345"/>
                </a:cubicBezTo>
                <a:cubicBezTo>
                  <a:pt x="754" y="335"/>
                  <a:pt x="745" y="328"/>
                  <a:pt x="734" y="325"/>
                </a:cubicBezTo>
                <a:cubicBezTo>
                  <a:pt x="722" y="322"/>
                  <a:pt x="711" y="322"/>
                  <a:pt x="701" y="329"/>
                </a:cubicBezTo>
                <a:cubicBezTo>
                  <a:pt x="690" y="335"/>
                  <a:pt x="683" y="345"/>
                  <a:pt x="680" y="357"/>
                </a:cubicBezTo>
                <a:lnTo>
                  <a:pt x="610" y="622"/>
                </a:lnTo>
                <a:cubicBezTo>
                  <a:pt x="582" y="624"/>
                  <a:pt x="557" y="634"/>
                  <a:pt x="536" y="652"/>
                </a:cubicBezTo>
                <a:cubicBezTo>
                  <a:pt x="514" y="669"/>
                  <a:pt x="499" y="692"/>
                  <a:pt x="492" y="720"/>
                </a:cubicBezTo>
                <a:cubicBezTo>
                  <a:pt x="483" y="756"/>
                  <a:pt x="487" y="789"/>
                  <a:pt x="506" y="821"/>
                </a:cubicBezTo>
                <a:cubicBezTo>
                  <a:pt x="524" y="853"/>
                  <a:pt x="551" y="874"/>
                  <a:pt x="587" y="883"/>
                </a:cubicBezTo>
                <a:cubicBezTo>
                  <a:pt x="622" y="892"/>
                  <a:pt x="656" y="887"/>
                  <a:pt x="688" y="869"/>
                </a:cubicBezTo>
                <a:cubicBezTo>
                  <a:pt x="720" y="850"/>
                  <a:pt x="741" y="823"/>
                  <a:pt x="750" y="788"/>
                </a:cubicBezTo>
                <a:cubicBezTo>
                  <a:pt x="757" y="760"/>
                  <a:pt x="756" y="733"/>
                  <a:pt x="746" y="707"/>
                </a:cubicBezTo>
                <a:cubicBezTo>
                  <a:pt x="735" y="680"/>
                  <a:pt x="719" y="659"/>
                  <a:pt x="696" y="644"/>
                </a:cubicBezTo>
                <a:close/>
                <a:moveTo>
                  <a:pt x="684" y="240"/>
                </a:moveTo>
                <a:cubicBezTo>
                  <a:pt x="701" y="223"/>
                  <a:pt x="710" y="202"/>
                  <a:pt x="710" y="177"/>
                </a:cubicBezTo>
                <a:cubicBezTo>
                  <a:pt x="710" y="153"/>
                  <a:pt x="701" y="132"/>
                  <a:pt x="684" y="115"/>
                </a:cubicBezTo>
                <a:cubicBezTo>
                  <a:pt x="666" y="97"/>
                  <a:pt x="645" y="89"/>
                  <a:pt x="621" y="89"/>
                </a:cubicBezTo>
                <a:cubicBezTo>
                  <a:pt x="596" y="89"/>
                  <a:pt x="575" y="97"/>
                  <a:pt x="558" y="115"/>
                </a:cubicBezTo>
                <a:cubicBezTo>
                  <a:pt x="541" y="132"/>
                  <a:pt x="532" y="152"/>
                  <a:pt x="532" y="177"/>
                </a:cubicBezTo>
                <a:cubicBezTo>
                  <a:pt x="532" y="201"/>
                  <a:pt x="541" y="223"/>
                  <a:pt x="558" y="240"/>
                </a:cubicBezTo>
                <a:cubicBezTo>
                  <a:pt x="575" y="257"/>
                  <a:pt x="596" y="266"/>
                  <a:pt x="621" y="266"/>
                </a:cubicBezTo>
                <a:cubicBezTo>
                  <a:pt x="645" y="266"/>
                  <a:pt x="666" y="257"/>
                  <a:pt x="684" y="240"/>
                </a:cubicBezTo>
                <a:close/>
                <a:moveTo>
                  <a:pt x="994" y="373"/>
                </a:moveTo>
                <a:cubicBezTo>
                  <a:pt x="1011" y="356"/>
                  <a:pt x="1020" y="335"/>
                  <a:pt x="1020" y="310"/>
                </a:cubicBezTo>
                <a:cubicBezTo>
                  <a:pt x="1020" y="286"/>
                  <a:pt x="1011" y="265"/>
                  <a:pt x="994" y="248"/>
                </a:cubicBezTo>
                <a:cubicBezTo>
                  <a:pt x="977" y="230"/>
                  <a:pt x="956" y="222"/>
                  <a:pt x="931" y="222"/>
                </a:cubicBezTo>
                <a:cubicBezTo>
                  <a:pt x="907" y="222"/>
                  <a:pt x="886" y="230"/>
                  <a:pt x="869" y="248"/>
                </a:cubicBezTo>
                <a:cubicBezTo>
                  <a:pt x="851" y="265"/>
                  <a:pt x="843" y="286"/>
                  <a:pt x="843" y="310"/>
                </a:cubicBezTo>
                <a:cubicBezTo>
                  <a:pt x="843" y="335"/>
                  <a:pt x="851" y="356"/>
                  <a:pt x="869" y="373"/>
                </a:cubicBezTo>
                <a:cubicBezTo>
                  <a:pt x="886" y="390"/>
                  <a:pt x="907" y="399"/>
                  <a:pt x="931" y="399"/>
                </a:cubicBezTo>
                <a:cubicBezTo>
                  <a:pt x="956" y="399"/>
                  <a:pt x="977" y="390"/>
                  <a:pt x="994" y="373"/>
                </a:cubicBezTo>
                <a:close/>
                <a:moveTo>
                  <a:pt x="1127" y="684"/>
                </a:moveTo>
                <a:cubicBezTo>
                  <a:pt x="1144" y="666"/>
                  <a:pt x="1153" y="645"/>
                  <a:pt x="1153" y="621"/>
                </a:cubicBezTo>
                <a:cubicBezTo>
                  <a:pt x="1153" y="596"/>
                  <a:pt x="1144" y="575"/>
                  <a:pt x="1127" y="558"/>
                </a:cubicBezTo>
                <a:cubicBezTo>
                  <a:pt x="1110" y="541"/>
                  <a:pt x="1089" y="532"/>
                  <a:pt x="1064" y="532"/>
                </a:cubicBezTo>
                <a:cubicBezTo>
                  <a:pt x="1040" y="532"/>
                  <a:pt x="1019" y="541"/>
                  <a:pt x="1002" y="558"/>
                </a:cubicBezTo>
                <a:cubicBezTo>
                  <a:pt x="984" y="575"/>
                  <a:pt x="976" y="596"/>
                  <a:pt x="976" y="621"/>
                </a:cubicBezTo>
                <a:cubicBezTo>
                  <a:pt x="976" y="645"/>
                  <a:pt x="984" y="666"/>
                  <a:pt x="1002" y="684"/>
                </a:cubicBezTo>
                <a:cubicBezTo>
                  <a:pt x="1019" y="701"/>
                  <a:pt x="1040" y="710"/>
                  <a:pt x="1064" y="710"/>
                </a:cubicBezTo>
                <a:cubicBezTo>
                  <a:pt x="1089" y="710"/>
                  <a:pt x="1110" y="701"/>
                  <a:pt x="1127" y="68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04" name="Freeform 203">
            <a:extLst>
              <a:ext uri="{FF2B5EF4-FFF2-40B4-BE49-F238E27FC236}">
                <a16:creationId xmlns:a16="http://schemas.microsoft.com/office/drawing/2014/main" id="{64323F88-B988-277B-DE94-61A6E4584094}"/>
              </a:ext>
            </a:extLst>
          </p:cNvPr>
          <p:cNvSpPr>
            <a:spLocks noChangeArrowheads="1"/>
          </p:cNvSpPr>
          <p:nvPr/>
        </p:nvSpPr>
        <p:spPr bwMode="auto">
          <a:xfrm>
            <a:off x="8770144" y="5622925"/>
            <a:ext cx="447675" cy="384175"/>
          </a:xfrm>
          <a:custGeom>
            <a:avLst/>
            <a:gdLst>
              <a:gd name="T0" fmla="*/ 417422 w 1243"/>
              <a:gd name="T1" fmla="*/ 79721 h 1065"/>
              <a:gd name="T2" fmla="*/ 447315 w 1243"/>
              <a:gd name="T3" fmla="*/ 159802 h 1065"/>
              <a:gd name="T4" fmla="*/ 417422 w 1243"/>
              <a:gd name="T5" fmla="*/ 240245 h 1065"/>
              <a:gd name="T6" fmla="*/ 336026 w 1243"/>
              <a:gd name="T7" fmla="*/ 298683 h 1065"/>
              <a:gd name="T8" fmla="*/ 223657 w 1243"/>
              <a:gd name="T9" fmla="*/ 319965 h 1065"/>
              <a:gd name="T10" fmla="*/ 187282 w 1243"/>
              <a:gd name="T11" fmla="*/ 317801 h 1065"/>
              <a:gd name="T12" fmla="*/ 72752 w 1243"/>
              <a:gd name="T13" fmla="*/ 378403 h 1065"/>
              <a:gd name="T14" fmla="*/ 44299 w 1243"/>
              <a:gd name="T15" fmla="*/ 383814 h 1065"/>
              <a:gd name="T16" fmla="*/ 42859 w 1243"/>
              <a:gd name="T17" fmla="*/ 383814 h 1065"/>
              <a:gd name="T18" fmla="*/ 36376 w 1243"/>
              <a:gd name="T19" fmla="*/ 381289 h 1065"/>
              <a:gd name="T20" fmla="*/ 32054 w 1243"/>
              <a:gd name="T21" fmla="*/ 374435 h 1065"/>
              <a:gd name="T22" fmla="*/ 32054 w 1243"/>
              <a:gd name="T23" fmla="*/ 374075 h 1065"/>
              <a:gd name="T24" fmla="*/ 32054 w 1243"/>
              <a:gd name="T25" fmla="*/ 371189 h 1065"/>
              <a:gd name="T26" fmla="*/ 32774 w 1243"/>
              <a:gd name="T27" fmla="*/ 368664 h 1065"/>
              <a:gd name="T28" fmla="*/ 33855 w 1243"/>
              <a:gd name="T29" fmla="*/ 366139 h 1065"/>
              <a:gd name="T30" fmla="*/ 35295 w 1243"/>
              <a:gd name="T31" fmla="*/ 363974 h 1065"/>
              <a:gd name="T32" fmla="*/ 37096 w 1243"/>
              <a:gd name="T33" fmla="*/ 361810 h 1065"/>
              <a:gd name="T34" fmla="*/ 38897 w 1243"/>
              <a:gd name="T35" fmla="*/ 359646 h 1065"/>
              <a:gd name="T36" fmla="*/ 46820 w 1243"/>
              <a:gd name="T37" fmla="*/ 350988 h 1065"/>
              <a:gd name="T38" fmla="*/ 55464 w 1243"/>
              <a:gd name="T39" fmla="*/ 341609 h 1065"/>
              <a:gd name="T40" fmla="*/ 63027 w 1243"/>
              <a:gd name="T41" fmla="*/ 331869 h 1065"/>
              <a:gd name="T42" fmla="*/ 71311 w 1243"/>
              <a:gd name="T43" fmla="*/ 318883 h 1065"/>
              <a:gd name="T44" fmla="*/ 77794 w 1243"/>
              <a:gd name="T45" fmla="*/ 304093 h 1065"/>
              <a:gd name="T46" fmla="*/ 84277 w 1243"/>
              <a:gd name="T47" fmla="*/ 285336 h 1065"/>
              <a:gd name="T48" fmla="*/ 22690 w 1243"/>
              <a:gd name="T49" fmla="*/ 230144 h 1065"/>
              <a:gd name="T50" fmla="*/ 0 w 1243"/>
              <a:gd name="T51" fmla="*/ 159802 h 1065"/>
              <a:gd name="T52" fmla="*/ 29893 w 1243"/>
              <a:gd name="T53" fmla="*/ 79721 h 1065"/>
              <a:gd name="T54" fmla="*/ 111288 w 1243"/>
              <a:gd name="T55" fmla="*/ 21283 h 1065"/>
              <a:gd name="T56" fmla="*/ 223657 w 1243"/>
              <a:gd name="T57" fmla="*/ 0 h 1065"/>
              <a:gd name="T58" fmla="*/ 336026 w 1243"/>
              <a:gd name="T59" fmla="*/ 21283 h 1065"/>
              <a:gd name="T60" fmla="*/ 417422 w 1243"/>
              <a:gd name="T61" fmla="*/ 79721 h 1065"/>
              <a:gd name="T62" fmla="*/ 318739 w 1243"/>
              <a:gd name="T63" fmla="*/ 49420 h 1065"/>
              <a:gd name="T64" fmla="*/ 223657 w 1243"/>
              <a:gd name="T65" fmla="*/ 32105 h 1065"/>
              <a:gd name="T66" fmla="*/ 128576 w 1243"/>
              <a:gd name="T67" fmla="*/ 49420 h 1065"/>
              <a:gd name="T68" fmla="*/ 57985 w 1243"/>
              <a:gd name="T69" fmla="*/ 96314 h 1065"/>
              <a:gd name="T70" fmla="*/ 32054 w 1243"/>
              <a:gd name="T71" fmla="*/ 159802 h 1065"/>
              <a:gd name="T72" fmla="*/ 49702 w 1243"/>
              <a:gd name="T73" fmla="*/ 213190 h 1065"/>
              <a:gd name="T74" fmla="*/ 100124 w 1243"/>
              <a:gd name="T75" fmla="*/ 257199 h 1065"/>
              <a:gd name="T76" fmla="*/ 121733 w 1243"/>
              <a:gd name="T77" fmla="*/ 269824 h 1065"/>
              <a:gd name="T78" fmla="*/ 115250 w 1243"/>
              <a:gd name="T79" fmla="*/ 293632 h 1065"/>
              <a:gd name="T80" fmla="*/ 97603 w 1243"/>
              <a:gd name="T81" fmla="*/ 336559 h 1065"/>
              <a:gd name="T82" fmla="*/ 166392 w 1243"/>
              <a:gd name="T83" fmla="*/ 293993 h 1065"/>
              <a:gd name="T84" fmla="*/ 176837 w 1243"/>
              <a:gd name="T85" fmla="*/ 284253 h 1065"/>
              <a:gd name="T86" fmla="*/ 191243 w 1243"/>
              <a:gd name="T87" fmla="*/ 286057 h 1065"/>
              <a:gd name="T88" fmla="*/ 223657 w 1243"/>
              <a:gd name="T89" fmla="*/ 287861 h 1065"/>
              <a:gd name="T90" fmla="*/ 318739 w 1243"/>
              <a:gd name="T91" fmla="*/ 270546 h 1065"/>
              <a:gd name="T92" fmla="*/ 389330 w 1243"/>
              <a:gd name="T93" fmla="*/ 223651 h 1065"/>
              <a:gd name="T94" fmla="*/ 415261 w 1243"/>
              <a:gd name="T95" fmla="*/ 159802 h 1065"/>
              <a:gd name="T96" fmla="*/ 389330 w 1243"/>
              <a:gd name="T97" fmla="*/ 96314 h 1065"/>
              <a:gd name="T98" fmla="*/ 318739 w 1243"/>
              <a:gd name="T99" fmla="*/ 49420 h 10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43" h="1065">
                <a:moveTo>
                  <a:pt x="1159" y="221"/>
                </a:moveTo>
                <a:cubicBezTo>
                  <a:pt x="1214" y="289"/>
                  <a:pt x="1242" y="362"/>
                  <a:pt x="1242" y="443"/>
                </a:cubicBezTo>
                <a:cubicBezTo>
                  <a:pt x="1242" y="523"/>
                  <a:pt x="1214" y="598"/>
                  <a:pt x="1159" y="666"/>
                </a:cubicBezTo>
                <a:cubicBezTo>
                  <a:pt x="1103" y="734"/>
                  <a:pt x="1028" y="788"/>
                  <a:pt x="933" y="828"/>
                </a:cubicBezTo>
                <a:cubicBezTo>
                  <a:pt x="838" y="867"/>
                  <a:pt x="734" y="887"/>
                  <a:pt x="621" y="887"/>
                </a:cubicBezTo>
                <a:cubicBezTo>
                  <a:pt x="589" y="887"/>
                  <a:pt x="555" y="885"/>
                  <a:pt x="520" y="881"/>
                </a:cubicBezTo>
                <a:cubicBezTo>
                  <a:pt x="429" y="962"/>
                  <a:pt x="323" y="1018"/>
                  <a:pt x="202" y="1049"/>
                </a:cubicBezTo>
                <a:cubicBezTo>
                  <a:pt x="179" y="1056"/>
                  <a:pt x="153" y="1061"/>
                  <a:pt x="123" y="1064"/>
                </a:cubicBezTo>
                <a:lnTo>
                  <a:pt x="119" y="1064"/>
                </a:lnTo>
                <a:cubicBezTo>
                  <a:pt x="112" y="1064"/>
                  <a:pt x="106" y="1062"/>
                  <a:pt x="101" y="1057"/>
                </a:cubicBezTo>
                <a:cubicBezTo>
                  <a:pt x="95" y="1052"/>
                  <a:pt x="91" y="1046"/>
                  <a:pt x="89" y="1038"/>
                </a:cubicBezTo>
                <a:lnTo>
                  <a:pt x="89" y="1037"/>
                </a:lnTo>
                <a:cubicBezTo>
                  <a:pt x="88" y="1035"/>
                  <a:pt x="88" y="1033"/>
                  <a:pt x="89" y="1029"/>
                </a:cubicBezTo>
                <a:cubicBezTo>
                  <a:pt x="90" y="1025"/>
                  <a:pt x="91" y="1023"/>
                  <a:pt x="91" y="1022"/>
                </a:cubicBezTo>
                <a:cubicBezTo>
                  <a:pt x="90" y="1021"/>
                  <a:pt x="91" y="1019"/>
                  <a:pt x="94" y="1015"/>
                </a:cubicBezTo>
                <a:cubicBezTo>
                  <a:pt x="96" y="1012"/>
                  <a:pt x="97" y="1010"/>
                  <a:pt x="98" y="1009"/>
                </a:cubicBezTo>
                <a:cubicBezTo>
                  <a:pt x="98" y="1009"/>
                  <a:pt x="100" y="1007"/>
                  <a:pt x="103" y="1003"/>
                </a:cubicBezTo>
                <a:cubicBezTo>
                  <a:pt x="105" y="1000"/>
                  <a:pt x="107" y="998"/>
                  <a:pt x="108" y="997"/>
                </a:cubicBezTo>
                <a:cubicBezTo>
                  <a:pt x="111" y="993"/>
                  <a:pt x="119" y="985"/>
                  <a:pt x="130" y="973"/>
                </a:cubicBezTo>
                <a:cubicBezTo>
                  <a:pt x="141" y="961"/>
                  <a:pt x="149" y="952"/>
                  <a:pt x="154" y="947"/>
                </a:cubicBezTo>
                <a:cubicBezTo>
                  <a:pt x="158" y="942"/>
                  <a:pt x="165" y="932"/>
                  <a:pt x="175" y="920"/>
                </a:cubicBezTo>
                <a:cubicBezTo>
                  <a:pt x="184" y="907"/>
                  <a:pt x="192" y="895"/>
                  <a:pt x="198" y="884"/>
                </a:cubicBezTo>
                <a:cubicBezTo>
                  <a:pt x="203" y="874"/>
                  <a:pt x="209" y="859"/>
                  <a:pt x="216" y="843"/>
                </a:cubicBezTo>
                <a:cubicBezTo>
                  <a:pt x="223" y="826"/>
                  <a:pt x="229" y="809"/>
                  <a:pt x="234" y="791"/>
                </a:cubicBezTo>
                <a:cubicBezTo>
                  <a:pt x="162" y="750"/>
                  <a:pt x="105" y="699"/>
                  <a:pt x="63" y="638"/>
                </a:cubicBezTo>
                <a:cubicBezTo>
                  <a:pt x="21" y="578"/>
                  <a:pt x="0" y="513"/>
                  <a:pt x="0" y="443"/>
                </a:cubicBezTo>
                <a:cubicBezTo>
                  <a:pt x="0" y="363"/>
                  <a:pt x="28" y="289"/>
                  <a:pt x="83" y="221"/>
                </a:cubicBezTo>
                <a:cubicBezTo>
                  <a:pt x="139" y="153"/>
                  <a:pt x="214" y="99"/>
                  <a:pt x="309" y="59"/>
                </a:cubicBezTo>
                <a:cubicBezTo>
                  <a:pt x="404" y="20"/>
                  <a:pt x="508" y="0"/>
                  <a:pt x="621" y="0"/>
                </a:cubicBezTo>
                <a:cubicBezTo>
                  <a:pt x="734" y="0"/>
                  <a:pt x="838" y="20"/>
                  <a:pt x="933" y="59"/>
                </a:cubicBezTo>
                <a:cubicBezTo>
                  <a:pt x="1028" y="99"/>
                  <a:pt x="1103" y="153"/>
                  <a:pt x="1159" y="221"/>
                </a:cubicBezTo>
                <a:close/>
                <a:moveTo>
                  <a:pt x="885" y="137"/>
                </a:moveTo>
                <a:cubicBezTo>
                  <a:pt x="803" y="105"/>
                  <a:pt x="715" y="89"/>
                  <a:pt x="621" y="89"/>
                </a:cubicBezTo>
                <a:cubicBezTo>
                  <a:pt x="527" y="89"/>
                  <a:pt x="439" y="105"/>
                  <a:pt x="357" y="137"/>
                </a:cubicBezTo>
                <a:cubicBezTo>
                  <a:pt x="275" y="169"/>
                  <a:pt x="209" y="212"/>
                  <a:pt x="161" y="267"/>
                </a:cubicBezTo>
                <a:cubicBezTo>
                  <a:pt x="113" y="321"/>
                  <a:pt x="89" y="380"/>
                  <a:pt x="89" y="443"/>
                </a:cubicBezTo>
                <a:cubicBezTo>
                  <a:pt x="89" y="495"/>
                  <a:pt x="105" y="544"/>
                  <a:pt x="138" y="591"/>
                </a:cubicBezTo>
                <a:cubicBezTo>
                  <a:pt x="171" y="638"/>
                  <a:pt x="218" y="679"/>
                  <a:pt x="278" y="713"/>
                </a:cubicBezTo>
                <a:lnTo>
                  <a:pt x="338" y="748"/>
                </a:lnTo>
                <a:lnTo>
                  <a:pt x="320" y="814"/>
                </a:lnTo>
                <a:cubicBezTo>
                  <a:pt x="308" y="856"/>
                  <a:pt x="292" y="896"/>
                  <a:pt x="271" y="933"/>
                </a:cubicBezTo>
                <a:cubicBezTo>
                  <a:pt x="341" y="904"/>
                  <a:pt x="405" y="865"/>
                  <a:pt x="462" y="815"/>
                </a:cubicBezTo>
                <a:lnTo>
                  <a:pt x="491" y="788"/>
                </a:lnTo>
                <a:lnTo>
                  <a:pt x="531" y="793"/>
                </a:lnTo>
                <a:cubicBezTo>
                  <a:pt x="563" y="796"/>
                  <a:pt x="593" y="798"/>
                  <a:pt x="621" y="798"/>
                </a:cubicBezTo>
                <a:cubicBezTo>
                  <a:pt x="715" y="798"/>
                  <a:pt x="803" y="782"/>
                  <a:pt x="885" y="750"/>
                </a:cubicBezTo>
                <a:cubicBezTo>
                  <a:pt x="967" y="718"/>
                  <a:pt x="1032" y="675"/>
                  <a:pt x="1081" y="620"/>
                </a:cubicBezTo>
                <a:cubicBezTo>
                  <a:pt x="1129" y="566"/>
                  <a:pt x="1153" y="506"/>
                  <a:pt x="1153" y="443"/>
                </a:cubicBezTo>
                <a:cubicBezTo>
                  <a:pt x="1153" y="379"/>
                  <a:pt x="1129" y="321"/>
                  <a:pt x="1081" y="267"/>
                </a:cubicBezTo>
                <a:cubicBezTo>
                  <a:pt x="1032" y="212"/>
                  <a:pt x="967" y="169"/>
                  <a:pt x="885" y="13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05" name="Freeform 204">
            <a:extLst>
              <a:ext uri="{FF2B5EF4-FFF2-40B4-BE49-F238E27FC236}">
                <a16:creationId xmlns:a16="http://schemas.microsoft.com/office/drawing/2014/main" id="{8CBF9D78-5405-6C99-3BB5-B61D43D113C8}"/>
              </a:ext>
            </a:extLst>
          </p:cNvPr>
          <p:cNvSpPr>
            <a:spLocks noChangeArrowheads="1"/>
          </p:cNvSpPr>
          <p:nvPr/>
        </p:nvSpPr>
        <p:spPr bwMode="auto">
          <a:xfrm>
            <a:off x="9498806" y="5622925"/>
            <a:ext cx="447675" cy="352425"/>
          </a:xfrm>
          <a:custGeom>
            <a:avLst/>
            <a:gdLst>
              <a:gd name="T0" fmla="*/ 175757 w 1243"/>
              <a:gd name="T1" fmla="*/ 0 h 977"/>
              <a:gd name="T2" fmla="*/ 328103 w 1243"/>
              <a:gd name="T3" fmla="*/ 63848 h 977"/>
              <a:gd name="T4" fmla="*/ 328103 w 1243"/>
              <a:gd name="T5" fmla="*/ 192265 h 977"/>
              <a:gd name="T6" fmla="*/ 175757 w 1243"/>
              <a:gd name="T7" fmla="*/ 256112 h 977"/>
              <a:gd name="T8" fmla="*/ 62307 w 1243"/>
              <a:gd name="T9" fmla="*/ 283888 h 977"/>
              <a:gd name="T10" fmla="*/ 40338 w 1243"/>
              <a:gd name="T11" fmla="*/ 287856 h 977"/>
              <a:gd name="T12" fmla="*/ 32414 w 1243"/>
              <a:gd name="T13" fmla="*/ 280641 h 977"/>
              <a:gd name="T14" fmla="*/ 32054 w 1243"/>
              <a:gd name="T15" fmla="*/ 277395 h 977"/>
              <a:gd name="T16" fmla="*/ 33134 w 1243"/>
              <a:gd name="T17" fmla="*/ 274509 h 977"/>
              <a:gd name="T18" fmla="*/ 35295 w 1243"/>
              <a:gd name="T19" fmla="*/ 271984 h 977"/>
              <a:gd name="T20" fmla="*/ 37096 w 1243"/>
              <a:gd name="T21" fmla="*/ 269820 h 977"/>
              <a:gd name="T22" fmla="*/ 49341 w 1243"/>
              <a:gd name="T23" fmla="*/ 256112 h 977"/>
              <a:gd name="T24" fmla="*/ 61227 w 1243"/>
              <a:gd name="T25" fmla="*/ 239158 h 977"/>
              <a:gd name="T26" fmla="*/ 17648 w 1243"/>
              <a:gd name="T27" fmla="*/ 183968 h 977"/>
              <a:gd name="T28" fmla="*/ 23410 w 1243"/>
              <a:gd name="T29" fmla="*/ 63848 h 977"/>
              <a:gd name="T30" fmla="*/ 247068 w 1243"/>
              <a:gd name="T31" fmla="*/ 45090 h 977"/>
              <a:gd name="T32" fmla="*/ 104445 w 1243"/>
              <a:gd name="T33" fmla="*/ 45090 h 977"/>
              <a:gd name="T34" fmla="*/ 32054 w 1243"/>
              <a:gd name="T35" fmla="*/ 128056 h 977"/>
              <a:gd name="T36" fmla="*/ 82476 w 1243"/>
              <a:gd name="T37" fmla="*/ 200561 h 977"/>
              <a:gd name="T38" fmla="*/ 97963 w 1243"/>
              <a:gd name="T39" fmla="*/ 235551 h 977"/>
              <a:gd name="T40" fmla="*/ 124254 w 1243"/>
              <a:gd name="T41" fmla="*/ 217876 h 977"/>
              <a:gd name="T42" fmla="*/ 175757 w 1243"/>
              <a:gd name="T43" fmla="*/ 224008 h 977"/>
              <a:gd name="T44" fmla="*/ 300011 w 1243"/>
              <a:gd name="T45" fmla="*/ 175671 h 977"/>
              <a:gd name="T46" fmla="*/ 300011 w 1243"/>
              <a:gd name="T47" fmla="*/ 80080 h 977"/>
              <a:gd name="T48" fmla="*/ 381046 w 1243"/>
              <a:gd name="T49" fmla="*/ 292184 h 977"/>
              <a:gd name="T50" fmla="*/ 392211 w 1243"/>
              <a:gd name="T51" fmla="*/ 312746 h 977"/>
              <a:gd name="T52" fmla="*/ 404456 w 1243"/>
              <a:gd name="T53" fmla="*/ 327535 h 977"/>
              <a:gd name="T54" fmla="*/ 410939 w 1243"/>
              <a:gd name="T55" fmla="*/ 334750 h 977"/>
              <a:gd name="T56" fmla="*/ 413100 w 1243"/>
              <a:gd name="T57" fmla="*/ 337275 h 977"/>
              <a:gd name="T58" fmla="*/ 414541 w 1243"/>
              <a:gd name="T59" fmla="*/ 339800 h 977"/>
              <a:gd name="T60" fmla="*/ 415261 w 1243"/>
              <a:gd name="T61" fmla="*/ 343046 h 977"/>
              <a:gd name="T62" fmla="*/ 411659 w 1243"/>
              <a:gd name="T63" fmla="*/ 350261 h 977"/>
              <a:gd name="T64" fmla="*/ 385008 w 1243"/>
              <a:gd name="T65" fmla="*/ 348096 h 977"/>
              <a:gd name="T66" fmla="*/ 271558 w 1243"/>
              <a:gd name="T67" fmla="*/ 319960 h 977"/>
              <a:gd name="T68" fmla="*/ 175757 w 1243"/>
              <a:gd name="T69" fmla="*/ 287856 h 977"/>
              <a:gd name="T70" fmla="*/ 318739 w 1243"/>
              <a:gd name="T71" fmla="*/ 244569 h 977"/>
              <a:gd name="T72" fmla="*/ 383567 w 1243"/>
              <a:gd name="T73" fmla="*/ 128056 h 977"/>
              <a:gd name="T74" fmla="*/ 428587 w 1243"/>
              <a:gd name="T75" fmla="*/ 134549 h 977"/>
              <a:gd name="T76" fmla="*/ 429667 w 1243"/>
              <a:gd name="T77" fmla="*/ 248176 h 97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43" h="977">
                <a:moveTo>
                  <a:pt x="243" y="47"/>
                </a:moveTo>
                <a:cubicBezTo>
                  <a:pt x="318" y="16"/>
                  <a:pt x="400" y="0"/>
                  <a:pt x="488" y="0"/>
                </a:cubicBezTo>
                <a:cubicBezTo>
                  <a:pt x="576" y="0"/>
                  <a:pt x="658" y="16"/>
                  <a:pt x="733" y="47"/>
                </a:cubicBezTo>
                <a:cubicBezTo>
                  <a:pt x="808" y="79"/>
                  <a:pt x="867" y="122"/>
                  <a:pt x="911" y="177"/>
                </a:cubicBezTo>
                <a:cubicBezTo>
                  <a:pt x="954" y="231"/>
                  <a:pt x="976" y="291"/>
                  <a:pt x="976" y="355"/>
                </a:cubicBezTo>
                <a:cubicBezTo>
                  <a:pt x="976" y="419"/>
                  <a:pt x="954" y="478"/>
                  <a:pt x="911" y="533"/>
                </a:cubicBezTo>
                <a:cubicBezTo>
                  <a:pt x="867" y="587"/>
                  <a:pt x="808" y="630"/>
                  <a:pt x="733" y="662"/>
                </a:cubicBezTo>
                <a:cubicBezTo>
                  <a:pt x="658" y="694"/>
                  <a:pt x="576" y="710"/>
                  <a:pt x="488" y="710"/>
                </a:cubicBezTo>
                <a:cubicBezTo>
                  <a:pt x="448" y="710"/>
                  <a:pt x="408" y="706"/>
                  <a:pt x="366" y="698"/>
                </a:cubicBezTo>
                <a:cubicBezTo>
                  <a:pt x="309" y="739"/>
                  <a:pt x="245" y="769"/>
                  <a:pt x="173" y="787"/>
                </a:cubicBezTo>
                <a:cubicBezTo>
                  <a:pt x="157" y="791"/>
                  <a:pt x="137" y="795"/>
                  <a:pt x="114" y="798"/>
                </a:cubicBezTo>
                <a:lnTo>
                  <a:pt x="112" y="798"/>
                </a:lnTo>
                <a:cubicBezTo>
                  <a:pt x="107" y="798"/>
                  <a:pt x="102" y="796"/>
                  <a:pt x="98" y="793"/>
                </a:cubicBezTo>
                <a:cubicBezTo>
                  <a:pt x="93" y="789"/>
                  <a:pt x="90" y="784"/>
                  <a:pt x="90" y="778"/>
                </a:cubicBezTo>
                <a:cubicBezTo>
                  <a:pt x="89" y="777"/>
                  <a:pt x="89" y="775"/>
                  <a:pt x="89" y="774"/>
                </a:cubicBezTo>
                <a:cubicBezTo>
                  <a:pt x="89" y="772"/>
                  <a:pt x="89" y="770"/>
                  <a:pt x="89" y="769"/>
                </a:cubicBezTo>
                <a:cubicBezTo>
                  <a:pt x="89" y="768"/>
                  <a:pt x="90" y="766"/>
                  <a:pt x="91" y="765"/>
                </a:cubicBezTo>
                <a:cubicBezTo>
                  <a:pt x="91" y="764"/>
                  <a:pt x="92" y="762"/>
                  <a:pt x="92" y="761"/>
                </a:cubicBezTo>
                <a:cubicBezTo>
                  <a:pt x="93" y="761"/>
                  <a:pt x="94" y="759"/>
                  <a:pt x="95" y="758"/>
                </a:cubicBezTo>
                <a:cubicBezTo>
                  <a:pt x="96" y="756"/>
                  <a:pt x="97" y="755"/>
                  <a:pt x="98" y="754"/>
                </a:cubicBezTo>
                <a:cubicBezTo>
                  <a:pt x="98" y="754"/>
                  <a:pt x="99" y="752"/>
                  <a:pt x="101" y="751"/>
                </a:cubicBezTo>
                <a:cubicBezTo>
                  <a:pt x="102" y="749"/>
                  <a:pt x="103" y="748"/>
                  <a:pt x="103" y="748"/>
                </a:cubicBezTo>
                <a:cubicBezTo>
                  <a:pt x="106" y="745"/>
                  <a:pt x="111" y="739"/>
                  <a:pt x="119" y="730"/>
                </a:cubicBezTo>
                <a:cubicBezTo>
                  <a:pt x="128" y="722"/>
                  <a:pt x="134" y="715"/>
                  <a:pt x="137" y="710"/>
                </a:cubicBezTo>
                <a:cubicBezTo>
                  <a:pt x="141" y="705"/>
                  <a:pt x="146" y="698"/>
                  <a:pt x="153" y="690"/>
                </a:cubicBezTo>
                <a:cubicBezTo>
                  <a:pt x="160" y="681"/>
                  <a:pt x="165" y="672"/>
                  <a:pt x="170" y="663"/>
                </a:cubicBezTo>
                <a:cubicBezTo>
                  <a:pt x="175" y="654"/>
                  <a:pt x="180" y="644"/>
                  <a:pt x="184" y="633"/>
                </a:cubicBezTo>
                <a:cubicBezTo>
                  <a:pt x="127" y="599"/>
                  <a:pt x="81" y="558"/>
                  <a:pt x="49" y="510"/>
                </a:cubicBezTo>
                <a:cubicBezTo>
                  <a:pt x="16" y="461"/>
                  <a:pt x="0" y="410"/>
                  <a:pt x="0" y="355"/>
                </a:cubicBezTo>
                <a:cubicBezTo>
                  <a:pt x="0" y="291"/>
                  <a:pt x="22" y="231"/>
                  <a:pt x="65" y="177"/>
                </a:cubicBezTo>
                <a:cubicBezTo>
                  <a:pt x="109" y="122"/>
                  <a:pt x="168" y="79"/>
                  <a:pt x="243" y="47"/>
                </a:cubicBezTo>
                <a:close/>
                <a:moveTo>
                  <a:pt x="686" y="125"/>
                </a:moveTo>
                <a:cubicBezTo>
                  <a:pt x="625" y="101"/>
                  <a:pt x="559" y="89"/>
                  <a:pt x="488" y="89"/>
                </a:cubicBezTo>
                <a:cubicBezTo>
                  <a:pt x="417" y="89"/>
                  <a:pt x="351" y="101"/>
                  <a:pt x="290" y="125"/>
                </a:cubicBezTo>
                <a:cubicBezTo>
                  <a:pt x="228" y="149"/>
                  <a:pt x="179" y="180"/>
                  <a:pt x="143" y="222"/>
                </a:cubicBezTo>
                <a:cubicBezTo>
                  <a:pt x="107" y="263"/>
                  <a:pt x="89" y="308"/>
                  <a:pt x="89" y="355"/>
                </a:cubicBezTo>
                <a:cubicBezTo>
                  <a:pt x="89" y="393"/>
                  <a:pt x="101" y="429"/>
                  <a:pt x="126" y="464"/>
                </a:cubicBezTo>
                <a:cubicBezTo>
                  <a:pt x="150" y="499"/>
                  <a:pt x="184" y="530"/>
                  <a:pt x="229" y="556"/>
                </a:cubicBezTo>
                <a:lnTo>
                  <a:pt x="296" y="594"/>
                </a:lnTo>
                <a:lnTo>
                  <a:pt x="272" y="653"/>
                </a:lnTo>
                <a:cubicBezTo>
                  <a:pt x="287" y="643"/>
                  <a:pt x="302" y="634"/>
                  <a:pt x="315" y="626"/>
                </a:cubicBezTo>
                <a:lnTo>
                  <a:pt x="345" y="604"/>
                </a:lnTo>
                <a:lnTo>
                  <a:pt x="382" y="611"/>
                </a:lnTo>
                <a:cubicBezTo>
                  <a:pt x="418" y="618"/>
                  <a:pt x="453" y="621"/>
                  <a:pt x="488" y="621"/>
                </a:cubicBezTo>
                <a:cubicBezTo>
                  <a:pt x="559" y="621"/>
                  <a:pt x="625" y="609"/>
                  <a:pt x="686" y="585"/>
                </a:cubicBezTo>
                <a:cubicBezTo>
                  <a:pt x="748" y="561"/>
                  <a:pt x="796" y="528"/>
                  <a:pt x="833" y="487"/>
                </a:cubicBezTo>
                <a:cubicBezTo>
                  <a:pt x="869" y="446"/>
                  <a:pt x="887" y="402"/>
                  <a:pt x="887" y="355"/>
                </a:cubicBezTo>
                <a:cubicBezTo>
                  <a:pt x="887" y="308"/>
                  <a:pt x="869" y="264"/>
                  <a:pt x="833" y="222"/>
                </a:cubicBezTo>
                <a:cubicBezTo>
                  <a:pt x="796" y="181"/>
                  <a:pt x="748" y="149"/>
                  <a:pt x="686" y="125"/>
                </a:cubicBezTo>
                <a:close/>
                <a:moveTo>
                  <a:pt x="1058" y="810"/>
                </a:moveTo>
                <a:cubicBezTo>
                  <a:pt x="1062" y="821"/>
                  <a:pt x="1067" y="831"/>
                  <a:pt x="1072" y="840"/>
                </a:cubicBezTo>
                <a:cubicBezTo>
                  <a:pt x="1077" y="850"/>
                  <a:pt x="1082" y="859"/>
                  <a:pt x="1089" y="867"/>
                </a:cubicBezTo>
                <a:cubicBezTo>
                  <a:pt x="1096" y="876"/>
                  <a:pt x="1101" y="882"/>
                  <a:pt x="1105" y="887"/>
                </a:cubicBezTo>
                <a:cubicBezTo>
                  <a:pt x="1108" y="892"/>
                  <a:pt x="1114" y="899"/>
                  <a:pt x="1123" y="908"/>
                </a:cubicBezTo>
                <a:cubicBezTo>
                  <a:pt x="1131" y="916"/>
                  <a:pt x="1136" y="922"/>
                  <a:pt x="1139" y="925"/>
                </a:cubicBezTo>
                <a:cubicBezTo>
                  <a:pt x="1139" y="925"/>
                  <a:pt x="1140" y="927"/>
                  <a:pt x="1141" y="928"/>
                </a:cubicBezTo>
                <a:cubicBezTo>
                  <a:pt x="1143" y="930"/>
                  <a:pt x="1143" y="931"/>
                  <a:pt x="1144" y="932"/>
                </a:cubicBezTo>
                <a:cubicBezTo>
                  <a:pt x="1144" y="932"/>
                  <a:pt x="1146" y="933"/>
                  <a:pt x="1147" y="935"/>
                </a:cubicBezTo>
                <a:cubicBezTo>
                  <a:pt x="1148" y="937"/>
                  <a:pt x="1149" y="938"/>
                  <a:pt x="1150" y="939"/>
                </a:cubicBezTo>
                <a:cubicBezTo>
                  <a:pt x="1150" y="940"/>
                  <a:pt x="1151" y="941"/>
                  <a:pt x="1151" y="942"/>
                </a:cubicBezTo>
                <a:cubicBezTo>
                  <a:pt x="1152" y="944"/>
                  <a:pt x="1153" y="945"/>
                  <a:pt x="1153" y="947"/>
                </a:cubicBezTo>
                <a:cubicBezTo>
                  <a:pt x="1153" y="948"/>
                  <a:pt x="1153" y="949"/>
                  <a:pt x="1153" y="951"/>
                </a:cubicBezTo>
                <a:cubicBezTo>
                  <a:pt x="1153" y="953"/>
                  <a:pt x="1153" y="954"/>
                  <a:pt x="1152" y="956"/>
                </a:cubicBezTo>
                <a:cubicBezTo>
                  <a:pt x="1151" y="962"/>
                  <a:pt x="1148" y="967"/>
                  <a:pt x="1143" y="971"/>
                </a:cubicBezTo>
                <a:cubicBezTo>
                  <a:pt x="1139" y="974"/>
                  <a:pt x="1134" y="976"/>
                  <a:pt x="1128" y="976"/>
                </a:cubicBezTo>
                <a:cubicBezTo>
                  <a:pt x="1105" y="972"/>
                  <a:pt x="1085" y="969"/>
                  <a:pt x="1069" y="965"/>
                </a:cubicBezTo>
                <a:cubicBezTo>
                  <a:pt x="998" y="946"/>
                  <a:pt x="933" y="916"/>
                  <a:pt x="876" y="876"/>
                </a:cubicBezTo>
                <a:cubicBezTo>
                  <a:pt x="834" y="883"/>
                  <a:pt x="794" y="887"/>
                  <a:pt x="754" y="887"/>
                </a:cubicBezTo>
                <a:cubicBezTo>
                  <a:pt x="629" y="887"/>
                  <a:pt x="520" y="856"/>
                  <a:pt x="427" y="795"/>
                </a:cubicBezTo>
                <a:cubicBezTo>
                  <a:pt x="454" y="797"/>
                  <a:pt x="474" y="798"/>
                  <a:pt x="488" y="798"/>
                </a:cubicBezTo>
                <a:cubicBezTo>
                  <a:pt x="562" y="798"/>
                  <a:pt x="634" y="788"/>
                  <a:pt x="702" y="767"/>
                </a:cubicBezTo>
                <a:cubicBezTo>
                  <a:pt x="770" y="746"/>
                  <a:pt x="831" y="717"/>
                  <a:pt x="885" y="678"/>
                </a:cubicBezTo>
                <a:cubicBezTo>
                  <a:pt x="943" y="635"/>
                  <a:pt x="987" y="586"/>
                  <a:pt x="1018" y="531"/>
                </a:cubicBezTo>
                <a:cubicBezTo>
                  <a:pt x="1049" y="475"/>
                  <a:pt x="1065" y="417"/>
                  <a:pt x="1065" y="355"/>
                </a:cubicBezTo>
                <a:cubicBezTo>
                  <a:pt x="1065" y="319"/>
                  <a:pt x="1059" y="284"/>
                  <a:pt x="1049" y="249"/>
                </a:cubicBezTo>
                <a:cubicBezTo>
                  <a:pt x="1108" y="282"/>
                  <a:pt x="1155" y="323"/>
                  <a:pt x="1190" y="373"/>
                </a:cubicBezTo>
                <a:cubicBezTo>
                  <a:pt x="1225" y="422"/>
                  <a:pt x="1242" y="475"/>
                  <a:pt x="1242" y="532"/>
                </a:cubicBezTo>
                <a:cubicBezTo>
                  <a:pt x="1242" y="588"/>
                  <a:pt x="1225" y="639"/>
                  <a:pt x="1193" y="688"/>
                </a:cubicBezTo>
                <a:cubicBezTo>
                  <a:pt x="1160" y="736"/>
                  <a:pt x="1115" y="777"/>
                  <a:pt x="1058" y="81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06" name="Freeform 205">
            <a:extLst>
              <a:ext uri="{FF2B5EF4-FFF2-40B4-BE49-F238E27FC236}">
                <a16:creationId xmlns:a16="http://schemas.microsoft.com/office/drawing/2014/main" id="{E13AC115-CB06-B9E2-82E5-7E96B6FF8B0A}"/>
              </a:ext>
            </a:extLst>
          </p:cNvPr>
          <p:cNvSpPr>
            <a:spLocks noChangeArrowheads="1"/>
          </p:cNvSpPr>
          <p:nvPr/>
        </p:nvSpPr>
        <p:spPr bwMode="auto">
          <a:xfrm>
            <a:off x="10227469" y="5591175"/>
            <a:ext cx="225425" cy="415925"/>
          </a:xfrm>
          <a:custGeom>
            <a:avLst/>
            <a:gdLst>
              <a:gd name="T0" fmla="*/ 221458 w 625"/>
              <a:gd name="T1" fmla="*/ 109568 h 1154"/>
              <a:gd name="T2" fmla="*/ 223261 w 625"/>
              <a:gd name="T3" fmla="*/ 120380 h 1154"/>
              <a:gd name="T4" fmla="*/ 88367 w 625"/>
              <a:gd name="T5" fmla="*/ 409437 h 1154"/>
              <a:gd name="T6" fmla="*/ 77907 w 625"/>
              <a:gd name="T7" fmla="*/ 415565 h 1154"/>
              <a:gd name="T8" fmla="*/ 74300 w 625"/>
              <a:gd name="T9" fmla="*/ 415204 h 1154"/>
              <a:gd name="T10" fmla="*/ 68169 w 625"/>
              <a:gd name="T11" fmla="*/ 410519 h 1154"/>
              <a:gd name="T12" fmla="*/ 67086 w 625"/>
              <a:gd name="T13" fmla="*/ 402950 h 1154"/>
              <a:gd name="T14" fmla="*/ 116139 w 625"/>
              <a:gd name="T15" fmla="*/ 201115 h 1154"/>
              <a:gd name="T16" fmla="*/ 14788 w 625"/>
              <a:gd name="T17" fmla="*/ 226344 h 1154"/>
              <a:gd name="T18" fmla="*/ 11542 w 625"/>
              <a:gd name="T19" fmla="*/ 226704 h 1154"/>
              <a:gd name="T20" fmla="*/ 3967 w 625"/>
              <a:gd name="T21" fmla="*/ 223821 h 1154"/>
              <a:gd name="T22" fmla="*/ 721 w 625"/>
              <a:gd name="T23" fmla="*/ 214090 h 1154"/>
              <a:gd name="T24" fmla="*/ 50856 w 625"/>
              <a:gd name="T25" fmla="*/ 7929 h 1154"/>
              <a:gd name="T26" fmla="*/ 54823 w 625"/>
              <a:gd name="T27" fmla="*/ 2163 h 1154"/>
              <a:gd name="T28" fmla="*/ 62037 w 625"/>
              <a:gd name="T29" fmla="*/ 0 h 1154"/>
              <a:gd name="T30" fmla="*/ 143911 w 625"/>
              <a:gd name="T31" fmla="*/ 0 h 1154"/>
              <a:gd name="T32" fmla="*/ 151846 w 625"/>
              <a:gd name="T33" fmla="*/ 3244 h 1154"/>
              <a:gd name="T34" fmla="*/ 155092 w 625"/>
              <a:gd name="T35" fmla="*/ 10452 h 1154"/>
              <a:gd name="T36" fmla="*/ 154010 w 625"/>
              <a:gd name="T37" fmla="*/ 15138 h 1154"/>
              <a:gd name="T38" fmla="*/ 111089 w 625"/>
              <a:gd name="T39" fmla="*/ 130833 h 1154"/>
              <a:gd name="T40" fmla="*/ 210276 w 625"/>
              <a:gd name="T41" fmla="*/ 106324 h 1154"/>
              <a:gd name="T42" fmla="*/ 213162 w 625"/>
              <a:gd name="T43" fmla="*/ 105603 h 1154"/>
              <a:gd name="T44" fmla="*/ 221458 w 625"/>
              <a:gd name="T45" fmla="*/ 109568 h 11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25" h="1154">
                <a:moveTo>
                  <a:pt x="614" y="304"/>
                </a:moveTo>
                <a:cubicBezTo>
                  <a:pt x="623" y="313"/>
                  <a:pt x="624" y="323"/>
                  <a:pt x="619" y="334"/>
                </a:cubicBezTo>
                <a:lnTo>
                  <a:pt x="245" y="1136"/>
                </a:lnTo>
                <a:cubicBezTo>
                  <a:pt x="239" y="1148"/>
                  <a:pt x="229" y="1153"/>
                  <a:pt x="216" y="1153"/>
                </a:cubicBezTo>
                <a:cubicBezTo>
                  <a:pt x="214" y="1153"/>
                  <a:pt x="211" y="1153"/>
                  <a:pt x="206" y="1152"/>
                </a:cubicBezTo>
                <a:cubicBezTo>
                  <a:pt x="198" y="1150"/>
                  <a:pt x="193" y="1145"/>
                  <a:pt x="189" y="1139"/>
                </a:cubicBezTo>
                <a:cubicBezTo>
                  <a:pt x="185" y="1132"/>
                  <a:pt x="184" y="1125"/>
                  <a:pt x="186" y="1118"/>
                </a:cubicBezTo>
                <a:lnTo>
                  <a:pt x="322" y="558"/>
                </a:lnTo>
                <a:lnTo>
                  <a:pt x="41" y="628"/>
                </a:lnTo>
                <a:cubicBezTo>
                  <a:pt x="39" y="629"/>
                  <a:pt x="36" y="629"/>
                  <a:pt x="32" y="629"/>
                </a:cubicBezTo>
                <a:cubicBezTo>
                  <a:pt x="24" y="629"/>
                  <a:pt x="17" y="626"/>
                  <a:pt x="11" y="621"/>
                </a:cubicBezTo>
                <a:cubicBezTo>
                  <a:pt x="3" y="614"/>
                  <a:pt x="0" y="605"/>
                  <a:pt x="2" y="594"/>
                </a:cubicBezTo>
                <a:lnTo>
                  <a:pt x="141" y="22"/>
                </a:lnTo>
                <a:cubicBezTo>
                  <a:pt x="143" y="16"/>
                  <a:pt x="147" y="11"/>
                  <a:pt x="152" y="6"/>
                </a:cubicBezTo>
                <a:cubicBezTo>
                  <a:pt x="158" y="2"/>
                  <a:pt x="164" y="0"/>
                  <a:pt x="172" y="0"/>
                </a:cubicBezTo>
                <a:lnTo>
                  <a:pt x="399" y="0"/>
                </a:lnTo>
                <a:cubicBezTo>
                  <a:pt x="408" y="0"/>
                  <a:pt x="415" y="3"/>
                  <a:pt x="421" y="9"/>
                </a:cubicBezTo>
                <a:cubicBezTo>
                  <a:pt x="427" y="15"/>
                  <a:pt x="430" y="21"/>
                  <a:pt x="430" y="29"/>
                </a:cubicBezTo>
                <a:cubicBezTo>
                  <a:pt x="430" y="33"/>
                  <a:pt x="429" y="37"/>
                  <a:pt x="427" y="42"/>
                </a:cubicBezTo>
                <a:lnTo>
                  <a:pt x="308" y="363"/>
                </a:lnTo>
                <a:lnTo>
                  <a:pt x="583" y="295"/>
                </a:lnTo>
                <a:cubicBezTo>
                  <a:pt x="586" y="294"/>
                  <a:pt x="589" y="293"/>
                  <a:pt x="591" y="293"/>
                </a:cubicBezTo>
                <a:cubicBezTo>
                  <a:pt x="600" y="293"/>
                  <a:pt x="608" y="297"/>
                  <a:pt x="614" y="304"/>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07" name="Freeform 206">
            <a:extLst>
              <a:ext uri="{FF2B5EF4-FFF2-40B4-BE49-F238E27FC236}">
                <a16:creationId xmlns:a16="http://schemas.microsoft.com/office/drawing/2014/main" id="{67CC9ACD-C68D-FF66-3804-E3D376B2D7EF}"/>
              </a:ext>
            </a:extLst>
          </p:cNvPr>
          <p:cNvSpPr>
            <a:spLocks noChangeArrowheads="1"/>
          </p:cNvSpPr>
          <p:nvPr/>
        </p:nvSpPr>
        <p:spPr bwMode="auto">
          <a:xfrm>
            <a:off x="10732294" y="5591175"/>
            <a:ext cx="447675" cy="384175"/>
          </a:xfrm>
          <a:custGeom>
            <a:avLst/>
            <a:gdLst>
              <a:gd name="T0" fmla="*/ 447315 w 1243"/>
              <a:gd name="T1" fmla="*/ 359669 h 1066"/>
              <a:gd name="T2" fmla="*/ 423544 w 1243"/>
              <a:gd name="T3" fmla="*/ 383815 h 1066"/>
              <a:gd name="T4" fmla="*/ 326662 w 1243"/>
              <a:gd name="T5" fmla="*/ 376607 h 1066"/>
              <a:gd name="T6" fmla="*/ 319459 w 1243"/>
              <a:gd name="T7" fmla="*/ 279662 h 1066"/>
              <a:gd name="T8" fmla="*/ 343590 w 1243"/>
              <a:gd name="T9" fmla="*/ 255876 h 1066"/>
              <a:gd name="T10" fmla="*/ 367360 w 1243"/>
              <a:gd name="T11" fmla="*/ 207945 h 1066"/>
              <a:gd name="T12" fmla="*/ 239864 w 1243"/>
              <a:gd name="T13" fmla="*/ 255876 h 1066"/>
              <a:gd name="T14" fmla="*/ 280562 w 1243"/>
              <a:gd name="T15" fmla="*/ 262724 h 1066"/>
              <a:gd name="T16" fmla="*/ 287765 w 1243"/>
              <a:gd name="T17" fmla="*/ 359669 h 1066"/>
              <a:gd name="T18" fmla="*/ 263635 w 1243"/>
              <a:gd name="T19" fmla="*/ 383815 h 1066"/>
              <a:gd name="T20" fmla="*/ 166753 w 1243"/>
              <a:gd name="T21" fmla="*/ 376607 h 1066"/>
              <a:gd name="T22" fmla="*/ 159910 w 1243"/>
              <a:gd name="T23" fmla="*/ 279662 h 1066"/>
              <a:gd name="T24" fmla="*/ 183680 w 1243"/>
              <a:gd name="T25" fmla="*/ 255876 h 1066"/>
              <a:gd name="T26" fmla="*/ 207811 w 1243"/>
              <a:gd name="T27" fmla="*/ 207945 h 1066"/>
              <a:gd name="T28" fmla="*/ 79955 w 1243"/>
              <a:gd name="T29" fmla="*/ 255876 h 1066"/>
              <a:gd name="T30" fmla="*/ 121013 w 1243"/>
              <a:gd name="T31" fmla="*/ 262724 h 1066"/>
              <a:gd name="T32" fmla="*/ 127856 w 1243"/>
              <a:gd name="T33" fmla="*/ 359669 h 1066"/>
              <a:gd name="T34" fmla="*/ 104085 w 1243"/>
              <a:gd name="T35" fmla="*/ 383815 h 1066"/>
              <a:gd name="T36" fmla="*/ 7203 w 1243"/>
              <a:gd name="T37" fmla="*/ 376607 h 1066"/>
              <a:gd name="T38" fmla="*/ 0 w 1243"/>
              <a:gd name="T39" fmla="*/ 279662 h 1066"/>
              <a:gd name="T40" fmla="*/ 24131 w 1243"/>
              <a:gd name="T41" fmla="*/ 255876 h 1066"/>
              <a:gd name="T42" fmla="*/ 47901 w 1243"/>
              <a:gd name="T43" fmla="*/ 207945 h 1066"/>
              <a:gd name="T44" fmla="*/ 79955 w 1243"/>
              <a:gd name="T45" fmla="*/ 175870 h 1066"/>
              <a:gd name="T46" fmla="*/ 207811 w 1243"/>
              <a:gd name="T47" fmla="*/ 127938 h 1066"/>
              <a:gd name="T48" fmla="*/ 166753 w 1243"/>
              <a:gd name="T49" fmla="*/ 121091 h 1066"/>
              <a:gd name="T50" fmla="*/ 159910 w 1243"/>
              <a:gd name="T51" fmla="*/ 24146 h 1066"/>
              <a:gd name="T52" fmla="*/ 183680 w 1243"/>
              <a:gd name="T53" fmla="*/ 0 h 1066"/>
              <a:gd name="T54" fmla="*/ 280562 w 1243"/>
              <a:gd name="T55" fmla="*/ 7208 h 1066"/>
              <a:gd name="T56" fmla="*/ 287765 w 1243"/>
              <a:gd name="T57" fmla="*/ 104153 h 1066"/>
              <a:gd name="T58" fmla="*/ 263635 w 1243"/>
              <a:gd name="T59" fmla="*/ 127938 h 1066"/>
              <a:gd name="T60" fmla="*/ 239864 w 1243"/>
              <a:gd name="T61" fmla="*/ 175870 h 1066"/>
              <a:gd name="T62" fmla="*/ 390050 w 1243"/>
              <a:gd name="T63" fmla="*/ 185240 h 1066"/>
              <a:gd name="T64" fmla="*/ 399414 w 1243"/>
              <a:gd name="T65" fmla="*/ 255876 h 1066"/>
              <a:gd name="T66" fmla="*/ 440472 w 1243"/>
              <a:gd name="T67" fmla="*/ 262724 h 106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43" h="1066">
                <a:moveTo>
                  <a:pt x="1242" y="776"/>
                </a:moveTo>
                <a:lnTo>
                  <a:pt x="1242" y="998"/>
                </a:lnTo>
                <a:cubicBezTo>
                  <a:pt x="1242" y="1017"/>
                  <a:pt x="1236" y="1032"/>
                  <a:pt x="1223" y="1045"/>
                </a:cubicBezTo>
                <a:cubicBezTo>
                  <a:pt x="1210" y="1058"/>
                  <a:pt x="1194" y="1065"/>
                  <a:pt x="1176" y="1065"/>
                </a:cubicBezTo>
                <a:lnTo>
                  <a:pt x="954" y="1065"/>
                </a:lnTo>
                <a:cubicBezTo>
                  <a:pt x="935" y="1065"/>
                  <a:pt x="920" y="1058"/>
                  <a:pt x="907" y="1045"/>
                </a:cubicBezTo>
                <a:cubicBezTo>
                  <a:pt x="894" y="1032"/>
                  <a:pt x="887" y="1017"/>
                  <a:pt x="887" y="998"/>
                </a:cubicBezTo>
                <a:lnTo>
                  <a:pt x="887" y="776"/>
                </a:lnTo>
                <a:cubicBezTo>
                  <a:pt x="887" y="758"/>
                  <a:pt x="894" y="742"/>
                  <a:pt x="907" y="729"/>
                </a:cubicBezTo>
                <a:cubicBezTo>
                  <a:pt x="920" y="716"/>
                  <a:pt x="935" y="710"/>
                  <a:pt x="954" y="710"/>
                </a:cubicBezTo>
                <a:lnTo>
                  <a:pt x="1020" y="710"/>
                </a:lnTo>
                <a:lnTo>
                  <a:pt x="1020" y="577"/>
                </a:lnTo>
                <a:lnTo>
                  <a:pt x="666" y="577"/>
                </a:lnTo>
                <a:lnTo>
                  <a:pt x="666" y="710"/>
                </a:lnTo>
                <a:lnTo>
                  <a:pt x="732" y="710"/>
                </a:lnTo>
                <a:cubicBezTo>
                  <a:pt x="751" y="710"/>
                  <a:pt x="766" y="716"/>
                  <a:pt x="779" y="729"/>
                </a:cubicBezTo>
                <a:cubicBezTo>
                  <a:pt x="792" y="742"/>
                  <a:pt x="799" y="758"/>
                  <a:pt x="799" y="776"/>
                </a:cubicBezTo>
                <a:lnTo>
                  <a:pt x="799" y="998"/>
                </a:lnTo>
                <a:cubicBezTo>
                  <a:pt x="799" y="1017"/>
                  <a:pt x="792" y="1032"/>
                  <a:pt x="779" y="1045"/>
                </a:cubicBezTo>
                <a:cubicBezTo>
                  <a:pt x="766" y="1058"/>
                  <a:pt x="751" y="1065"/>
                  <a:pt x="732" y="1065"/>
                </a:cubicBezTo>
                <a:lnTo>
                  <a:pt x="510" y="1065"/>
                </a:lnTo>
                <a:cubicBezTo>
                  <a:pt x="492" y="1065"/>
                  <a:pt x="476" y="1058"/>
                  <a:pt x="463" y="1045"/>
                </a:cubicBezTo>
                <a:cubicBezTo>
                  <a:pt x="450" y="1032"/>
                  <a:pt x="444" y="1017"/>
                  <a:pt x="444" y="998"/>
                </a:cubicBezTo>
                <a:lnTo>
                  <a:pt x="444" y="776"/>
                </a:lnTo>
                <a:cubicBezTo>
                  <a:pt x="444" y="758"/>
                  <a:pt x="450" y="742"/>
                  <a:pt x="463" y="729"/>
                </a:cubicBezTo>
                <a:cubicBezTo>
                  <a:pt x="476" y="716"/>
                  <a:pt x="492" y="710"/>
                  <a:pt x="510" y="710"/>
                </a:cubicBezTo>
                <a:lnTo>
                  <a:pt x="577" y="710"/>
                </a:lnTo>
                <a:lnTo>
                  <a:pt x="577" y="577"/>
                </a:lnTo>
                <a:lnTo>
                  <a:pt x="222" y="577"/>
                </a:lnTo>
                <a:lnTo>
                  <a:pt x="222" y="710"/>
                </a:lnTo>
                <a:lnTo>
                  <a:pt x="289" y="710"/>
                </a:lnTo>
                <a:cubicBezTo>
                  <a:pt x="307" y="710"/>
                  <a:pt x="323" y="716"/>
                  <a:pt x="336" y="729"/>
                </a:cubicBezTo>
                <a:cubicBezTo>
                  <a:pt x="349" y="742"/>
                  <a:pt x="355" y="758"/>
                  <a:pt x="355" y="776"/>
                </a:cubicBezTo>
                <a:lnTo>
                  <a:pt x="355" y="998"/>
                </a:lnTo>
                <a:cubicBezTo>
                  <a:pt x="355" y="1017"/>
                  <a:pt x="349" y="1032"/>
                  <a:pt x="336" y="1045"/>
                </a:cubicBezTo>
                <a:cubicBezTo>
                  <a:pt x="323" y="1058"/>
                  <a:pt x="307" y="1065"/>
                  <a:pt x="289" y="1065"/>
                </a:cubicBezTo>
                <a:lnTo>
                  <a:pt x="67" y="1065"/>
                </a:lnTo>
                <a:cubicBezTo>
                  <a:pt x="48" y="1065"/>
                  <a:pt x="33" y="1058"/>
                  <a:pt x="20" y="1045"/>
                </a:cubicBezTo>
                <a:cubicBezTo>
                  <a:pt x="7" y="1032"/>
                  <a:pt x="0" y="1017"/>
                  <a:pt x="0" y="998"/>
                </a:cubicBezTo>
                <a:lnTo>
                  <a:pt x="0" y="776"/>
                </a:lnTo>
                <a:cubicBezTo>
                  <a:pt x="0" y="758"/>
                  <a:pt x="7" y="742"/>
                  <a:pt x="20" y="729"/>
                </a:cubicBezTo>
                <a:cubicBezTo>
                  <a:pt x="33" y="716"/>
                  <a:pt x="48" y="710"/>
                  <a:pt x="67" y="710"/>
                </a:cubicBezTo>
                <a:lnTo>
                  <a:pt x="133" y="710"/>
                </a:lnTo>
                <a:lnTo>
                  <a:pt x="133" y="577"/>
                </a:lnTo>
                <a:cubicBezTo>
                  <a:pt x="133" y="553"/>
                  <a:pt x="142" y="531"/>
                  <a:pt x="160" y="514"/>
                </a:cubicBezTo>
                <a:cubicBezTo>
                  <a:pt x="177" y="496"/>
                  <a:pt x="198" y="488"/>
                  <a:pt x="222" y="488"/>
                </a:cubicBezTo>
                <a:lnTo>
                  <a:pt x="577" y="488"/>
                </a:lnTo>
                <a:lnTo>
                  <a:pt x="577" y="355"/>
                </a:lnTo>
                <a:lnTo>
                  <a:pt x="510" y="355"/>
                </a:lnTo>
                <a:cubicBezTo>
                  <a:pt x="492" y="355"/>
                  <a:pt x="476" y="349"/>
                  <a:pt x="463" y="336"/>
                </a:cubicBezTo>
                <a:cubicBezTo>
                  <a:pt x="450" y="323"/>
                  <a:pt x="444" y="307"/>
                  <a:pt x="444" y="289"/>
                </a:cubicBezTo>
                <a:lnTo>
                  <a:pt x="444" y="67"/>
                </a:lnTo>
                <a:cubicBezTo>
                  <a:pt x="444" y="48"/>
                  <a:pt x="450" y="33"/>
                  <a:pt x="463" y="20"/>
                </a:cubicBezTo>
                <a:cubicBezTo>
                  <a:pt x="476" y="7"/>
                  <a:pt x="492" y="0"/>
                  <a:pt x="510" y="0"/>
                </a:cubicBezTo>
                <a:lnTo>
                  <a:pt x="732" y="0"/>
                </a:lnTo>
                <a:cubicBezTo>
                  <a:pt x="751" y="0"/>
                  <a:pt x="766" y="7"/>
                  <a:pt x="779" y="20"/>
                </a:cubicBezTo>
                <a:cubicBezTo>
                  <a:pt x="792" y="33"/>
                  <a:pt x="799" y="48"/>
                  <a:pt x="799" y="67"/>
                </a:cubicBezTo>
                <a:lnTo>
                  <a:pt x="799" y="289"/>
                </a:lnTo>
                <a:cubicBezTo>
                  <a:pt x="799" y="307"/>
                  <a:pt x="792" y="323"/>
                  <a:pt x="779" y="336"/>
                </a:cubicBezTo>
                <a:cubicBezTo>
                  <a:pt x="766" y="349"/>
                  <a:pt x="751" y="355"/>
                  <a:pt x="732" y="355"/>
                </a:cubicBezTo>
                <a:lnTo>
                  <a:pt x="666" y="355"/>
                </a:lnTo>
                <a:lnTo>
                  <a:pt x="666" y="488"/>
                </a:lnTo>
                <a:lnTo>
                  <a:pt x="1020" y="488"/>
                </a:lnTo>
                <a:cubicBezTo>
                  <a:pt x="1044" y="488"/>
                  <a:pt x="1065" y="496"/>
                  <a:pt x="1083" y="514"/>
                </a:cubicBezTo>
                <a:cubicBezTo>
                  <a:pt x="1100" y="531"/>
                  <a:pt x="1109" y="553"/>
                  <a:pt x="1109" y="577"/>
                </a:cubicBezTo>
                <a:lnTo>
                  <a:pt x="1109" y="710"/>
                </a:lnTo>
                <a:lnTo>
                  <a:pt x="1176" y="710"/>
                </a:lnTo>
                <a:cubicBezTo>
                  <a:pt x="1194" y="710"/>
                  <a:pt x="1210" y="716"/>
                  <a:pt x="1223" y="729"/>
                </a:cubicBezTo>
                <a:cubicBezTo>
                  <a:pt x="1236" y="742"/>
                  <a:pt x="1242" y="758"/>
                  <a:pt x="1242" y="776"/>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08" name="Freeform 207">
            <a:extLst>
              <a:ext uri="{FF2B5EF4-FFF2-40B4-BE49-F238E27FC236}">
                <a16:creationId xmlns:a16="http://schemas.microsoft.com/office/drawing/2014/main" id="{C4D7DF9D-2878-D572-974E-656FE4AAB28A}"/>
              </a:ext>
            </a:extLst>
          </p:cNvPr>
          <p:cNvSpPr>
            <a:spLocks noChangeArrowheads="1"/>
          </p:cNvSpPr>
          <p:nvPr/>
        </p:nvSpPr>
        <p:spPr bwMode="auto">
          <a:xfrm>
            <a:off x="11460956" y="5575300"/>
            <a:ext cx="415925" cy="400050"/>
          </a:xfrm>
          <a:custGeom>
            <a:avLst/>
            <a:gdLst>
              <a:gd name="T0" fmla="*/ 413402 w 1154"/>
              <a:gd name="T1" fmla="*/ 203269 h 1110"/>
              <a:gd name="T2" fmla="*/ 401869 w 1154"/>
              <a:gd name="T3" fmla="*/ 202908 h 1110"/>
              <a:gd name="T4" fmla="*/ 353212 w 1154"/>
              <a:gd name="T5" fmla="*/ 180203 h 1110"/>
              <a:gd name="T6" fmla="*/ 295545 w 1154"/>
              <a:gd name="T7" fmla="*/ 213360 h 1110"/>
              <a:gd name="T8" fmla="*/ 287615 w 1154"/>
              <a:gd name="T9" fmla="*/ 226335 h 1110"/>
              <a:gd name="T10" fmla="*/ 273559 w 1154"/>
              <a:gd name="T11" fmla="*/ 226335 h 1110"/>
              <a:gd name="T12" fmla="*/ 265269 w 1154"/>
              <a:gd name="T13" fmla="*/ 213360 h 1110"/>
              <a:gd name="T14" fmla="*/ 207963 w 1154"/>
              <a:gd name="T15" fmla="*/ 180203 h 1110"/>
              <a:gd name="T16" fmla="*/ 150656 w 1154"/>
              <a:gd name="T17" fmla="*/ 213360 h 1110"/>
              <a:gd name="T18" fmla="*/ 142366 w 1154"/>
              <a:gd name="T19" fmla="*/ 226335 h 1110"/>
              <a:gd name="T20" fmla="*/ 128310 w 1154"/>
              <a:gd name="T21" fmla="*/ 226335 h 1110"/>
              <a:gd name="T22" fmla="*/ 120380 w 1154"/>
              <a:gd name="T23" fmla="*/ 213360 h 1110"/>
              <a:gd name="T24" fmla="*/ 62713 w 1154"/>
              <a:gd name="T25" fmla="*/ 180203 h 1110"/>
              <a:gd name="T26" fmla="*/ 14056 w 1154"/>
              <a:gd name="T27" fmla="*/ 202908 h 1110"/>
              <a:gd name="T28" fmla="*/ 2523 w 1154"/>
              <a:gd name="T29" fmla="*/ 203269 h 1110"/>
              <a:gd name="T30" fmla="*/ 360 w 1154"/>
              <a:gd name="T31" fmla="*/ 195700 h 1110"/>
              <a:gd name="T32" fmla="*/ 117857 w 1154"/>
              <a:gd name="T33" fmla="*/ 64873 h 1110"/>
              <a:gd name="T34" fmla="*/ 276442 w 1154"/>
              <a:gd name="T35" fmla="*/ 58025 h 1110"/>
              <a:gd name="T36" fmla="*/ 386731 w 1154"/>
              <a:gd name="T37" fmla="*/ 132990 h 1110"/>
              <a:gd name="T38" fmla="*/ 415565 w 1154"/>
              <a:gd name="T39" fmla="*/ 197502 h 1110"/>
              <a:gd name="T40" fmla="*/ 223821 w 1154"/>
              <a:gd name="T41" fmla="*/ 335537 h 1110"/>
              <a:gd name="T42" fmla="*/ 160027 w 1154"/>
              <a:gd name="T43" fmla="*/ 399690 h 1110"/>
              <a:gd name="T44" fmla="*/ 96232 w 1154"/>
              <a:gd name="T45" fmla="*/ 335537 h 1110"/>
              <a:gd name="T46" fmla="*/ 112091 w 1154"/>
              <a:gd name="T47" fmla="*/ 319680 h 1110"/>
              <a:gd name="T48" fmla="*/ 127949 w 1154"/>
              <a:gd name="T49" fmla="*/ 335537 h 1110"/>
              <a:gd name="T50" fmla="*/ 160027 w 1154"/>
              <a:gd name="T51" fmla="*/ 367614 h 1110"/>
              <a:gd name="T52" fmla="*/ 192104 w 1154"/>
              <a:gd name="T53" fmla="*/ 335537 h 1110"/>
              <a:gd name="T54" fmla="*/ 207963 w 1154"/>
              <a:gd name="T55" fmla="*/ 188132 h 1110"/>
              <a:gd name="T56" fmla="*/ 223821 w 1154"/>
              <a:gd name="T57" fmla="*/ 15858 h 1110"/>
              <a:gd name="T58" fmla="*/ 207963 w 1154"/>
              <a:gd name="T59" fmla="*/ 40005 h 1110"/>
              <a:gd name="T60" fmla="*/ 192104 w 1154"/>
              <a:gd name="T61" fmla="*/ 15858 h 1110"/>
              <a:gd name="T62" fmla="*/ 207963 w 1154"/>
              <a:gd name="T63" fmla="*/ 0 h 1110"/>
              <a:gd name="T64" fmla="*/ 223821 w 1154"/>
              <a:gd name="T65" fmla="*/ 15858 h 11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54" h="1110">
                <a:moveTo>
                  <a:pt x="1153" y="548"/>
                </a:moveTo>
                <a:cubicBezTo>
                  <a:pt x="1153" y="554"/>
                  <a:pt x="1151" y="559"/>
                  <a:pt x="1147" y="564"/>
                </a:cubicBezTo>
                <a:cubicBezTo>
                  <a:pt x="1143" y="568"/>
                  <a:pt x="1137" y="570"/>
                  <a:pt x="1131" y="570"/>
                </a:cubicBezTo>
                <a:cubicBezTo>
                  <a:pt x="1126" y="570"/>
                  <a:pt x="1121" y="568"/>
                  <a:pt x="1115" y="563"/>
                </a:cubicBezTo>
                <a:cubicBezTo>
                  <a:pt x="1093" y="542"/>
                  <a:pt x="1071" y="526"/>
                  <a:pt x="1051" y="515"/>
                </a:cubicBezTo>
                <a:cubicBezTo>
                  <a:pt x="1031" y="505"/>
                  <a:pt x="1007" y="500"/>
                  <a:pt x="980" y="500"/>
                </a:cubicBezTo>
                <a:cubicBezTo>
                  <a:pt x="949" y="500"/>
                  <a:pt x="919" y="508"/>
                  <a:pt x="892" y="525"/>
                </a:cubicBezTo>
                <a:cubicBezTo>
                  <a:pt x="864" y="542"/>
                  <a:pt x="840" y="565"/>
                  <a:pt x="820" y="592"/>
                </a:cubicBezTo>
                <a:cubicBezTo>
                  <a:pt x="817" y="597"/>
                  <a:pt x="813" y="603"/>
                  <a:pt x="808" y="612"/>
                </a:cubicBezTo>
                <a:cubicBezTo>
                  <a:pt x="803" y="620"/>
                  <a:pt x="800" y="626"/>
                  <a:pt x="798" y="628"/>
                </a:cubicBezTo>
                <a:cubicBezTo>
                  <a:pt x="793" y="636"/>
                  <a:pt x="786" y="640"/>
                  <a:pt x="779" y="640"/>
                </a:cubicBezTo>
                <a:cubicBezTo>
                  <a:pt x="770" y="640"/>
                  <a:pt x="764" y="636"/>
                  <a:pt x="759" y="628"/>
                </a:cubicBezTo>
                <a:cubicBezTo>
                  <a:pt x="757" y="626"/>
                  <a:pt x="753" y="620"/>
                  <a:pt x="748" y="612"/>
                </a:cubicBezTo>
                <a:cubicBezTo>
                  <a:pt x="744" y="603"/>
                  <a:pt x="740" y="597"/>
                  <a:pt x="736" y="592"/>
                </a:cubicBezTo>
                <a:cubicBezTo>
                  <a:pt x="716" y="565"/>
                  <a:pt x="693" y="542"/>
                  <a:pt x="665" y="525"/>
                </a:cubicBezTo>
                <a:cubicBezTo>
                  <a:pt x="638" y="508"/>
                  <a:pt x="608" y="500"/>
                  <a:pt x="577" y="500"/>
                </a:cubicBezTo>
                <a:cubicBezTo>
                  <a:pt x="546" y="500"/>
                  <a:pt x="516" y="508"/>
                  <a:pt x="489" y="525"/>
                </a:cubicBezTo>
                <a:cubicBezTo>
                  <a:pt x="461" y="542"/>
                  <a:pt x="437" y="565"/>
                  <a:pt x="418" y="592"/>
                </a:cubicBezTo>
                <a:cubicBezTo>
                  <a:pt x="414" y="597"/>
                  <a:pt x="410" y="603"/>
                  <a:pt x="405" y="612"/>
                </a:cubicBezTo>
                <a:cubicBezTo>
                  <a:pt x="401" y="620"/>
                  <a:pt x="397" y="626"/>
                  <a:pt x="395" y="628"/>
                </a:cubicBezTo>
                <a:cubicBezTo>
                  <a:pt x="390" y="636"/>
                  <a:pt x="384" y="640"/>
                  <a:pt x="375" y="640"/>
                </a:cubicBezTo>
                <a:cubicBezTo>
                  <a:pt x="367" y="640"/>
                  <a:pt x="361" y="636"/>
                  <a:pt x="356" y="628"/>
                </a:cubicBezTo>
                <a:cubicBezTo>
                  <a:pt x="354" y="626"/>
                  <a:pt x="351" y="620"/>
                  <a:pt x="346" y="612"/>
                </a:cubicBezTo>
                <a:cubicBezTo>
                  <a:pt x="341" y="603"/>
                  <a:pt x="337" y="597"/>
                  <a:pt x="334" y="592"/>
                </a:cubicBezTo>
                <a:cubicBezTo>
                  <a:pt x="314" y="565"/>
                  <a:pt x="290" y="542"/>
                  <a:pt x="262" y="525"/>
                </a:cubicBezTo>
                <a:cubicBezTo>
                  <a:pt x="235" y="508"/>
                  <a:pt x="205" y="500"/>
                  <a:pt x="174" y="500"/>
                </a:cubicBezTo>
                <a:cubicBezTo>
                  <a:pt x="147" y="500"/>
                  <a:pt x="123" y="504"/>
                  <a:pt x="103" y="515"/>
                </a:cubicBezTo>
                <a:cubicBezTo>
                  <a:pt x="83" y="525"/>
                  <a:pt x="61" y="542"/>
                  <a:pt x="39" y="563"/>
                </a:cubicBezTo>
                <a:cubicBezTo>
                  <a:pt x="33" y="568"/>
                  <a:pt x="28" y="570"/>
                  <a:pt x="23" y="570"/>
                </a:cubicBezTo>
                <a:cubicBezTo>
                  <a:pt x="17" y="570"/>
                  <a:pt x="11" y="568"/>
                  <a:pt x="7" y="564"/>
                </a:cubicBezTo>
                <a:cubicBezTo>
                  <a:pt x="3" y="559"/>
                  <a:pt x="0" y="554"/>
                  <a:pt x="0" y="548"/>
                </a:cubicBezTo>
                <a:cubicBezTo>
                  <a:pt x="0" y="546"/>
                  <a:pt x="1" y="544"/>
                  <a:pt x="1" y="543"/>
                </a:cubicBezTo>
                <a:cubicBezTo>
                  <a:pt x="22" y="459"/>
                  <a:pt x="62" y="385"/>
                  <a:pt x="121" y="322"/>
                </a:cubicBezTo>
                <a:cubicBezTo>
                  <a:pt x="180" y="259"/>
                  <a:pt x="248" y="211"/>
                  <a:pt x="327" y="180"/>
                </a:cubicBezTo>
                <a:cubicBezTo>
                  <a:pt x="406" y="149"/>
                  <a:pt x="489" y="133"/>
                  <a:pt x="577" y="133"/>
                </a:cubicBezTo>
                <a:cubicBezTo>
                  <a:pt x="642" y="133"/>
                  <a:pt x="705" y="142"/>
                  <a:pt x="767" y="161"/>
                </a:cubicBezTo>
                <a:cubicBezTo>
                  <a:pt x="829" y="179"/>
                  <a:pt x="886" y="205"/>
                  <a:pt x="938" y="239"/>
                </a:cubicBezTo>
                <a:cubicBezTo>
                  <a:pt x="990" y="273"/>
                  <a:pt x="1035" y="316"/>
                  <a:pt x="1073" y="369"/>
                </a:cubicBezTo>
                <a:cubicBezTo>
                  <a:pt x="1111" y="421"/>
                  <a:pt x="1138" y="479"/>
                  <a:pt x="1153" y="543"/>
                </a:cubicBezTo>
                <a:cubicBezTo>
                  <a:pt x="1153" y="544"/>
                  <a:pt x="1153" y="546"/>
                  <a:pt x="1153" y="548"/>
                </a:cubicBezTo>
                <a:close/>
                <a:moveTo>
                  <a:pt x="621" y="529"/>
                </a:moveTo>
                <a:lnTo>
                  <a:pt x="621" y="931"/>
                </a:lnTo>
                <a:cubicBezTo>
                  <a:pt x="621" y="979"/>
                  <a:pt x="604" y="1021"/>
                  <a:pt x="569" y="1056"/>
                </a:cubicBezTo>
                <a:cubicBezTo>
                  <a:pt x="534" y="1091"/>
                  <a:pt x="492" y="1109"/>
                  <a:pt x="444" y="1109"/>
                </a:cubicBezTo>
                <a:cubicBezTo>
                  <a:pt x="396" y="1109"/>
                  <a:pt x="354" y="1091"/>
                  <a:pt x="319" y="1056"/>
                </a:cubicBezTo>
                <a:cubicBezTo>
                  <a:pt x="284" y="1021"/>
                  <a:pt x="267" y="979"/>
                  <a:pt x="267" y="931"/>
                </a:cubicBezTo>
                <a:cubicBezTo>
                  <a:pt x="267" y="919"/>
                  <a:pt x="271" y="909"/>
                  <a:pt x="280" y="900"/>
                </a:cubicBezTo>
                <a:cubicBezTo>
                  <a:pt x="288" y="891"/>
                  <a:pt x="299" y="887"/>
                  <a:pt x="311" y="887"/>
                </a:cubicBezTo>
                <a:cubicBezTo>
                  <a:pt x="323" y="887"/>
                  <a:pt x="333" y="891"/>
                  <a:pt x="342" y="900"/>
                </a:cubicBezTo>
                <a:cubicBezTo>
                  <a:pt x="351" y="909"/>
                  <a:pt x="355" y="919"/>
                  <a:pt x="355" y="931"/>
                </a:cubicBezTo>
                <a:cubicBezTo>
                  <a:pt x="355" y="954"/>
                  <a:pt x="364" y="975"/>
                  <a:pt x="382" y="993"/>
                </a:cubicBezTo>
                <a:cubicBezTo>
                  <a:pt x="400" y="1011"/>
                  <a:pt x="421" y="1020"/>
                  <a:pt x="444" y="1020"/>
                </a:cubicBezTo>
                <a:cubicBezTo>
                  <a:pt x="467" y="1020"/>
                  <a:pt x="488" y="1011"/>
                  <a:pt x="506" y="993"/>
                </a:cubicBezTo>
                <a:cubicBezTo>
                  <a:pt x="524" y="975"/>
                  <a:pt x="533" y="954"/>
                  <a:pt x="533" y="931"/>
                </a:cubicBezTo>
                <a:lnTo>
                  <a:pt x="533" y="529"/>
                </a:lnTo>
                <a:cubicBezTo>
                  <a:pt x="548" y="524"/>
                  <a:pt x="563" y="522"/>
                  <a:pt x="577" y="522"/>
                </a:cubicBezTo>
                <a:cubicBezTo>
                  <a:pt x="591" y="522"/>
                  <a:pt x="606" y="524"/>
                  <a:pt x="621" y="529"/>
                </a:cubicBezTo>
                <a:close/>
                <a:moveTo>
                  <a:pt x="621" y="44"/>
                </a:moveTo>
                <a:lnTo>
                  <a:pt x="621" y="112"/>
                </a:lnTo>
                <a:cubicBezTo>
                  <a:pt x="602" y="111"/>
                  <a:pt x="587" y="111"/>
                  <a:pt x="577" y="111"/>
                </a:cubicBezTo>
                <a:cubicBezTo>
                  <a:pt x="567" y="111"/>
                  <a:pt x="552" y="111"/>
                  <a:pt x="533" y="112"/>
                </a:cubicBezTo>
                <a:lnTo>
                  <a:pt x="533" y="44"/>
                </a:lnTo>
                <a:cubicBezTo>
                  <a:pt x="533" y="32"/>
                  <a:pt x="537" y="22"/>
                  <a:pt x="546" y="13"/>
                </a:cubicBezTo>
                <a:cubicBezTo>
                  <a:pt x="555" y="4"/>
                  <a:pt x="565" y="0"/>
                  <a:pt x="577" y="0"/>
                </a:cubicBezTo>
                <a:cubicBezTo>
                  <a:pt x="589" y="0"/>
                  <a:pt x="599" y="4"/>
                  <a:pt x="608" y="13"/>
                </a:cubicBezTo>
                <a:cubicBezTo>
                  <a:pt x="617" y="22"/>
                  <a:pt x="621" y="32"/>
                  <a:pt x="621" y="4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09" name="Freeform 208">
            <a:extLst>
              <a:ext uri="{FF2B5EF4-FFF2-40B4-BE49-F238E27FC236}">
                <a16:creationId xmlns:a16="http://schemas.microsoft.com/office/drawing/2014/main" id="{5D6F8958-2BB6-DF41-5477-C8F3E8B90B30}"/>
              </a:ext>
            </a:extLst>
          </p:cNvPr>
          <p:cNvSpPr>
            <a:spLocks noChangeArrowheads="1"/>
          </p:cNvSpPr>
          <p:nvPr/>
        </p:nvSpPr>
        <p:spPr bwMode="auto">
          <a:xfrm>
            <a:off x="12157869" y="5559425"/>
            <a:ext cx="447675" cy="447675"/>
          </a:xfrm>
          <a:custGeom>
            <a:avLst/>
            <a:gdLst>
              <a:gd name="T0" fmla="*/ 447315 w 1242"/>
              <a:gd name="T1" fmla="*/ 255557 h 1242"/>
              <a:gd name="T2" fmla="*/ 447315 w 1242"/>
              <a:gd name="T3" fmla="*/ 423525 h 1242"/>
              <a:gd name="T4" fmla="*/ 440106 w 1242"/>
              <a:gd name="T5" fmla="*/ 440466 h 1242"/>
              <a:gd name="T6" fmla="*/ 423165 w 1242"/>
              <a:gd name="T7" fmla="*/ 447315 h 1242"/>
              <a:gd name="T8" fmla="*/ 183467 w 1242"/>
              <a:gd name="T9" fmla="*/ 447315 h 1242"/>
              <a:gd name="T10" fmla="*/ 166526 w 1242"/>
              <a:gd name="T11" fmla="*/ 440466 h 1242"/>
              <a:gd name="T12" fmla="*/ 159318 w 1242"/>
              <a:gd name="T13" fmla="*/ 423525 h 1242"/>
              <a:gd name="T14" fmla="*/ 159318 w 1242"/>
              <a:gd name="T15" fmla="*/ 383515 h 1242"/>
              <a:gd name="T16" fmla="*/ 23789 w 1242"/>
              <a:gd name="T17" fmla="*/ 383515 h 1242"/>
              <a:gd name="T18" fmla="*/ 6848 w 1242"/>
              <a:gd name="T19" fmla="*/ 376307 h 1242"/>
              <a:gd name="T20" fmla="*/ 0 w 1242"/>
              <a:gd name="T21" fmla="*/ 359366 h 1242"/>
              <a:gd name="T22" fmla="*/ 0 w 1242"/>
              <a:gd name="T23" fmla="*/ 23789 h 1242"/>
              <a:gd name="T24" fmla="*/ 6848 w 1242"/>
              <a:gd name="T25" fmla="*/ 6848 h 1242"/>
              <a:gd name="T26" fmla="*/ 23789 w 1242"/>
              <a:gd name="T27" fmla="*/ 0 h 1242"/>
              <a:gd name="T28" fmla="*/ 295206 w 1242"/>
              <a:gd name="T29" fmla="*/ 0 h 1242"/>
              <a:gd name="T30" fmla="*/ 312147 w 1242"/>
              <a:gd name="T31" fmla="*/ 6848 h 1242"/>
              <a:gd name="T32" fmla="*/ 319356 w 1242"/>
              <a:gd name="T33" fmla="*/ 23789 h 1242"/>
              <a:gd name="T34" fmla="*/ 319356 w 1242"/>
              <a:gd name="T35" fmla="*/ 105611 h 1242"/>
              <a:gd name="T36" fmla="*/ 328367 w 1242"/>
              <a:gd name="T37" fmla="*/ 112820 h 1242"/>
              <a:gd name="T38" fmla="*/ 430013 w 1242"/>
              <a:gd name="T39" fmla="*/ 214466 h 1242"/>
              <a:gd name="T40" fmla="*/ 442268 w 1242"/>
              <a:gd name="T41" fmla="*/ 233570 h 1242"/>
              <a:gd name="T42" fmla="*/ 447315 w 1242"/>
              <a:gd name="T43" fmla="*/ 255557 h 1242"/>
              <a:gd name="T44" fmla="*/ 255196 w 1242"/>
              <a:gd name="T45" fmla="*/ 55869 h 1242"/>
              <a:gd name="T46" fmla="*/ 255196 w 1242"/>
              <a:gd name="T47" fmla="*/ 39649 h 1242"/>
              <a:gd name="T48" fmla="*/ 253034 w 1242"/>
              <a:gd name="T49" fmla="*/ 34242 h 1242"/>
              <a:gd name="T50" fmla="*/ 247267 w 1242"/>
              <a:gd name="T51" fmla="*/ 31719 h 1242"/>
              <a:gd name="T52" fmla="*/ 71368 w 1242"/>
              <a:gd name="T53" fmla="*/ 31719 h 1242"/>
              <a:gd name="T54" fmla="*/ 65962 w 1242"/>
              <a:gd name="T55" fmla="*/ 34242 h 1242"/>
              <a:gd name="T56" fmla="*/ 63439 w 1242"/>
              <a:gd name="T57" fmla="*/ 39649 h 1242"/>
              <a:gd name="T58" fmla="*/ 63439 w 1242"/>
              <a:gd name="T59" fmla="*/ 55869 h 1242"/>
              <a:gd name="T60" fmla="*/ 65962 w 1242"/>
              <a:gd name="T61" fmla="*/ 61276 h 1242"/>
              <a:gd name="T62" fmla="*/ 71368 w 1242"/>
              <a:gd name="T63" fmla="*/ 63799 h 1242"/>
              <a:gd name="T64" fmla="*/ 247267 w 1242"/>
              <a:gd name="T65" fmla="*/ 63799 h 1242"/>
              <a:gd name="T66" fmla="*/ 253034 w 1242"/>
              <a:gd name="T67" fmla="*/ 61276 h 1242"/>
              <a:gd name="T68" fmla="*/ 255196 w 1242"/>
              <a:gd name="T69" fmla="*/ 55869 h 1242"/>
              <a:gd name="T70" fmla="*/ 191397 w 1242"/>
              <a:gd name="T71" fmla="*/ 415595 h 1242"/>
              <a:gd name="T72" fmla="*/ 415235 w 1242"/>
              <a:gd name="T73" fmla="*/ 415595 h 1242"/>
              <a:gd name="T74" fmla="*/ 415235 w 1242"/>
              <a:gd name="T75" fmla="*/ 255557 h 1242"/>
              <a:gd name="T76" fmla="*/ 311426 w 1242"/>
              <a:gd name="T77" fmla="*/ 255557 h 1242"/>
              <a:gd name="T78" fmla="*/ 294125 w 1242"/>
              <a:gd name="T79" fmla="*/ 248708 h 1242"/>
              <a:gd name="T80" fmla="*/ 287276 w 1242"/>
              <a:gd name="T81" fmla="*/ 231767 h 1242"/>
              <a:gd name="T82" fmla="*/ 287276 w 1242"/>
              <a:gd name="T83" fmla="*/ 127598 h 1242"/>
              <a:gd name="T84" fmla="*/ 191397 w 1242"/>
              <a:gd name="T85" fmla="*/ 127598 h 1242"/>
              <a:gd name="T86" fmla="*/ 191397 w 1242"/>
              <a:gd name="T87" fmla="*/ 415595 h 1242"/>
              <a:gd name="T88" fmla="*/ 319356 w 1242"/>
              <a:gd name="T89" fmla="*/ 223477 h 1242"/>
              <a:gd name="T90" fmla="*/ 393968 w 1242"/>
              <a:gd name="T91" fmla="*/ 223477 h 1242"/>
              <a:gd name="T92" fmla="*/ 319356 w 1242"/>
              <a:gd name="T93" fmla="*/ 148865 h 1242"/>
              <a:gd name="T94" fmla="*/ 319356 w 1242"/>
              <a:gd name="T95" fmla="*/ 223477 h 12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42" h="1242">
                <a:moveTo>
                  <a:pt x="1241" y="709"/>
                </a:moveTo>
                <a:lnTo>
                  <a:pt x="1241" y="1175"/>
                </a:lnTo>
                <a:cubicBezTo>
                  <a:pt x="1241" y="1193"/>
                  <a:pt x="1234" y="1209"/>
                  <a:pt x="1221" y="1222"/>
                </a:cubicBezTo>
                <a:cubicBezTo>
                  <a:pt x="1208" y="1235"/>
                  <a:pt x="1192" y="1241"/>
                  <a:pt x="1174" y="1241"/>
                </a:cubicBezTo>
                <a:lnTo>
                  <a:pt x="509" y="1241"/>
                </a:lnTo>
                <a:cubicBezTo>
                  <a:pt x="490" y="1241"/>
                  <a:pt x="475" y="1235"/>
                  <a:pt x="462" y="1222"/>
                </a:cubicBezTo>
                <a:cubicBezTo>
                  <a:pt x="449" y="1209"/>
                  <a:pt x="442" y="1193"/>
                  <a:pt x="442" y="1175"/>
                </a:cubicBezTo>
                <a:lnTo>
                  <a:pt x="442" y="1064"/>
                </a:lnTo>
                <a:lnTo>
                  <a:pt x="66" y="1064"/>
                </a:lnTo>
                <a:cubicBezTo>
                  <a:pt x="48" y="1064"/>
                  <a:pt x="32" y="1057"/>
                  <a:pt x="19" y="1044"/>
                </a:cubicBezTo>
                <a:cubicBezTo>
                  <a:pt x="6" y="1032"/>
                  <a:pt x="0" y="1016"/>
                  <a:pt x="0" y="997"/>
                </a:cubicBezTo>
                <a:lnTo>
                  <a:pt x="0" y="66"/>
                </a:lnTo>
                <a:cubicBezTo>
                  <a:pt x="0" y="48"/>
                  <a:pt x="6" y="32"/>
                  <a:pt x="19" y="19"/>
                </a:cubicBezTo>
                <a:cubicBezTo>
                  <a:pt x="32" y="6"/>
                  <a:pt x="48" y="0"/>
                  <a:pt x="66" y="0"/>
                </a:cubicBezTo>
                <a:lnTo>
                  <a:pt x="819" y="0"/>
                </a:lnTo>
                <a:cubicBezTo>
                  <a:pt x="838" y="0"/>
                  <a:pt x="853" y="6"/>
                  <a:pt x="866" y="19"/>
                </a:cubicBezTo>
                <a:cubicBezTo>
                  <a:pt x="879" y="32"/>
                  <a:pt x="886" y="48"/>
                  <a:pt x="886" y="66"/>
                </a:cubicBezTo>
                <a:lnTo>
                  <a:pt x="886" y="293"/>
                </a:lnTo>
                <a:cubicBezTo>
                  <a:pt x="895" y="299"/>
                  <a:pt x="904" y="306"/>
                  <a:pt x="911" y="313"/>
                </a:cubicBezTo>
                <a:lnTo>
                  <a:pt x="1193" y="595"/>
                </a:lnTo>
                <a:cubicBezTo>
                  <a:pt x="1206" y="608"/>
                  <a:pt x="1217" y="626"/>
                  <a:pt x="1227" y="648"/>
                </a:cubicBezTo>
                <a:cubicBezTo>
                  <a:pt x="1236" y="670"/>
                  <a:pt x="1241" y="691"/>
                  <a:pt x="1241" y="709"/>
                </a:cubicBezTo>
                <a:close/>
                <a:moveTo>
                  <a:pt x="708" y="155"/>
                </a:moveTo>
                <a:lnTo>
                  <a:pt x="708" y="110"/>
                </a:lnTo>
                <a:cubicBezTo>
                  <a:pt x="708" y="104"/>
                  <a:pt x="706" y="99"/>
                  <a:pt x="702" y="95"/>
                </a:cubicBezTo>
                <a:cubicBezTo>
                  <a:pt x="697" y="90"/>
                  <a:pt x="692" y="88"/>
                  <a:pt x="686" y="88"/>
                </a:cubicBezTo>
                <a:lnTo>
                  <a:pt x="198" y="88"/>
                </a:lnTo>
                <a:cubicBezTo>
                  <a:pt x="192" y="88"/>
                  <a:pt x="187" y="90"/>
                  <a:pt x="183" y="95"/>
                </a:cubicBezTo>
                <a:cubicBezTo>
                  <a:pt x="178" y="99"/>
                  <a:pt x="176" y="104"/>
                  <a:pt x="176" y="110"/>
                </a:cubicBezTo>
                <a:lnTo>
                  <a:pt x="176" y="155"/>
                </a:lnTo>
                <a:cubicBezTo>
                  <a:pt x="176" y="161"/>
                  <a:pt x="178" y="166"/>
                  <a:pt x="183" y="170"/>
                </a:cubicBezTo>
                <a:cubicBezTo>
                  <a:pt x="187" y="175"/>
                  <a:pt x="192" y="177"/>
                  <a:pt x="198" y="177"/>
                </a:cubicBezTo>
                <a:lnTo>
                  <a:pt x="686" y="177"/>
                </a:lnTo>
                <a:cubicBezTo>
                  <a:pt x="692" y="177"/>
                  <a:pt x="697" y="175"/>
                  <a:pt x="702" y="170"/>
                </a:cubicBezTo>
                <a:cubicBezTo>
                  <a:pt x="706" y="166"/>
                  <a:pt x="708" y="161"/>
                  <a:pt x="708" y="155"/>
                </a:cubicBezTo>
                <a:close/>
                <a:moveTo>
                  <a:pt x="531" y="1153"/>
                </a:moveTo>
                <a:lnTo>
                  <a:pt x="1152" y="1153"/>
                </a:lnTo>
                <a:lnTo>
                  <a:pt x="1152" y="709"/>
                </a:lnTo>
                <a:lnTo>
                  <a:pt x="864" y="709"/>
                </a:lnTo>
                <a:cubicBezTo>
                  <a:pt x="845" y="709"/>
                  <a:pt x="829" y="703"/>
                  <a:pt x="816" y="690"/>
                </a:cubicBezTo>
                <a:cubicBezTo>
                  <a:pt x="804" y="677"/>
                  <a:pt x="797" y="661"/>
                  <a:pt x="797" y="643"/>
                </a:cubicBezTo>
                <a:lnTo>
                  <a:pt x="797" y="354"/>
                </a:lnTo>
                <a:lnTo>
                  <a:pt x="531" y="354"/>
                </a:lnTo>
                <a:lnTo>
                  <a:pt x="531" y="1153"/>
                </a:lnTo>
                <a:close/>
                <a:moveTo>
                  <a:pt x="886" y="620"/>
                </a:moveTo>
                <a:lnTo>
                  <a:pt x="1093" y="620"/>
                </a:lnTo>
                <a:lnTo>
                  <a:pt x="886" y="413"/>
                </a:lnTo>
                <a:lnTo>
                  <a:pt x="886" y="62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10" name="Freeform 209">
            <a:extLst>
              <a:ext uri="{FF2B5EF4-FFF2-40B4-BE49-F238E27FC236}">
                <a16:creationId xmlns:a16="http://schemas.microsoft.com/office/drawing/2014/main" id="{F8B6E4F0-A49E-091F-F053-DFBF5B6A1E94}"/>
              </a:ext>
            </a:extLst>
          </p:cNvPr>
          <p:cNvSpPr>
            <a:spLocks noChangeArrowheads="1"/>
          </p:cNvSpPr>
          <p:nvPr/>
        </p:nvSpPr>
        <p:spPr bwMode="auto">
          <a:xfrm>
            <a:off x="12886531" y="5591175"/>
            <a:ext cx="255588" cy="384175"/>
          </a:xfrm>
          <a:custGeom>
            <a:avLst/>
            <a:gdLst>
              <a:gd name="T0" fmla="*/ 229669 w 710"/>
              <a:gd name="T1" fmla="*/ 178753 h 1066"/>
              <a:gd name="T2" fmla="*/ 196191 w 710"/>
              <a:gd name="T3" fmla="*/ 224523 h 1066"/>
              <a:gd name="T4" fmla="*/ 199431 w 710"/>
              <a:gd name="T5" fmla="*/ 271734 h 1066"/>
              <a:gd name="T6" fmla="*/ 199431 w 710"/>
              <a:gd name="T7" fmla="*/ 303808 h 1066"/>
              <a:gd name="T8" fmla="*/ 191511 w 710"/>
              <a:gd name="T9" fmla="*/ 335883 h 1066"/>
              <a:gd name="T10" fmla="*/ 164512 w 710"/>
              <a:gd name="T11" fmla="*/ 359669 h 1066"/>
              <a:gd name="T12" fmla="*/ 127794 w 710"/>
              <a:gd name="T13" fmla="*/ 383815 h 1066"/>
              <a:gd name="T14" fmla="*/ 91076 w 710"/>
              <a:gd name="T15" fmla="*/ 359669 h 1066"/>
              <a:gd name="T16" fmla="*/ 63717 w 710"/>
              <a:gd name="T17" fmla="*/ 335883 h 1066"/>
              <a:gd name="T18" fmla="*/ 55797 w 710"/>
              <a:gd name="T19" fmla="*/ 303808 h 1066"/>
              <a:gd name="T20" fmla="*/ 55797 w 710"/>
              <a:gd name="T21" fmla="*/ 271734 h 1066"/>
              <a:gd name="T22" fmla="*/ 59037 w 710"/>
              <a:gd name="T23" fmla="*/ 224523 h 1066"/>
              <a:gd name="T24" fmla="*/ 25559 w 710"/>
              <a:gd name="T25" fmla="*/ 178753 h 1066"/>
              <a:gd name="T26" fmla="*/ 11159 w 710"/>
              <a:gd name="T27" fmla="*/ 65951 h 1066"/>
              <a:gd name="T28" fmla="*/ 80996 w 710"/>
              <a:gd name="T29" fmla="*/ 8289 h 1066"/>
              <a:gd name="T30" fmla="*/ 174232 w 710"/>
              <a:gd name="T31" fmla="*/ 8289 h 1066"/>
              <a:gd name="T32" fmla="*/ 244429 w 710"/>
              <a:gd name="T33" fmla="*/ 65951 h 1066"/>
              <a:gd name="T34" fmla="*/ 223550 w 710"/>
              <a:gd name="T35" fmla="*/ 112081 h 1066"/>
              <a:gd name="T36" fmla="*/ 192231 w 710"/>
              <a:gd name="T37" fmla="*/ 53338 h 1066"/>
              <a:gd name="T38" fmla="*/ 127794 w 710"/>
              <a:gd name="T39" fmla="*/ 32075 h 1066"/>
              <a:gd name="T40" fmla="*/ 62997 w 710"/>
              <a:gd name="T41" fmla="*/ 53338 h 1066"/>
              <a:gd name="T42" fmla="*/ 31679 w 710"/>
              <a:gd name="T43" fmla="*/ 112081 h 1066"/>
              <a:gd name="T44" fmla="*/ 56517 w 710"/>
              <a:gd name="T45" fmla="*/ 165058 h 1066"/>
              <a:gd name="T46" fmla="*/ 99355 w 710"/>
              <a:gd name="T47" fmla="*/ 247948 h 1066"/>
              <a:gd name="T48" fmla="*/ 191151 w 710"/>
              <a:gd name="T49" fmla="*/ 173347 h 1066"/>
              <a:gd name="T50" fmla="*/ 206630 w 710"/>
              <a:gd name="T51" fmla="*/ 156769 h 1066"/>
              <a:gd name="T52" fmla="*/ 183591 w 710"/>
              <a:gd name="T53" fmla="*/ 112081 h 1066"/>
              <a:gd name="T54" fmla="*/ 175672 w 710"/>
              <a:gd name="T55" fmla="*/ 120010 h 1066"/>
              <a:gd name="T56" fmla="*/ 167752 w 710"/>
              <a:gd name="T57" fmla="*/ 112081 h 1066"/>
              <a:gd name="T58" fmla="*/ 127794 w 710"/>
              <a:gd name="T59" fmla="*/ 87935 h 1066"/>
              <a:gd name="T60" fmla="*/ 119514 w 710"/>
              <a:gd name="T61" fmla="*/ 80006 h 1066"/>
              <a:gd name="T62" fmla="*/ 127794 w 710"/>
              <a:gd name="T63" fmla="*/ 72078 h 1066"/>
              <a:gd name="T64" fmla="*/ 174232 w 710"/>
              <a:gd name="T65" fmla="*/ 89377 h 10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10" h="1066">
                <a:moveTo>
                  <a:pt x="709" y="311"/>
                </a:moveTo>
                <a:cubicBezTo>
                  <a:pt x="709" y="382"/>
                  <a:pt x="686" y="444"/>
                  <a:pt x="638" y="496"/>
                </a:cubicBezTo>
                <a:cubicBezTo>
                  <a:pt x="617" y="519"/>
                  <a:pt x="600" y="539"/>
                  <a:pt x="586" y="557"/>
                </a:cubicBezTo>
                <a:cubicBezTo>
                  <a:pt x="573" y="574"/>
                  <a:pt x="559" y="596"/>
                  <a:pt x="545" y="623"/>
                </a:cubicBezTo>
                <a:cubicBezTo>
                  <a:pt x="531" y="649"/>
                  <a:pt x="523" y="674"/>
                  <a:pt x="522" y="697"/>
                </a:cubicBezTo>
                <a:cubicBezTo>
                  <a:pt x="543" y="710"/>
                  <a:pt x="554" y="729"/>
                  <a:pt x="554" y="754"/>
                </a:cubicBezTo>
                <a:cubicBezTo>
                  <a:pt x="554" y="771"/>
                  <a:pt x="548" y="786"/>
                  <a:pt x="537" y="799"/>
                </a:cubicBezTo>
                <a:cubicBezTo>
                  <a:pt x="548" y="811"/>
                  <a:pt x="554" y="826"/>
                  <a:pt x="554" y="843"/>
                </a:cubicBezTo>
                <a:cubicBezTo>
                  <a:pt x="554" y="867"/>
                  <a:pt x="544" y="886"/>
                  <a:pt x="523" y="899"/>
                </a:cubicBezTo>
                <a:cubicBezTo>
                  <a:pt x="529" y="910"/>
                  <a:pt x="532" y="920"/>
                  <a:pt x="532" y="932"/>
                </a:cubicBezTo>
                <a:cubicBezTo>
                  <a:pt x="532" y="953"/>
                  <a:pt x="525" y="969"/>
                  <a:pt x="510" y="981"/>
                </a:cubicBezTo>
                <a:cubicBezTo>
                  <a:pt x="496" y="992"/>
                  <a:pt x="478" y="998"/>
                  <a:pt x="457" y="998"/>
                </a:cubicBezTo>
                <a:cubicBezTo>
                  <a:pt x="447" y="1018"/>
                  <a:pt x="433" y="1035"/>
                  <a:pt x="415" y="1047"/>
                </a:cubicBezTo>
                <a:cubicBezTo>
                  <a:pt x="396" y="1059"/>
                  <a:pt x="377" y="1065"/>
                  <a:pt x="355" y="1065"/>
                </a:cubicBezTo>
                <a:cubicBezTo>
                  <a:pt x="334" y="1065"/>
                  <a:pt x="313" y="1059"/>
                  <a:pt x="294" y="1047"/>
                </a:cubicBezTo>
                <a:cubicBezTo>
                  <a:pt x="276" y="1035"/>
                  <a:pt x="262" y="1018"/>
                  <a:pt x="253" y="998"/>
                </a:cubicBezTo>
                <a:cubicBezTo>
                  <a:pt x="232" y="998"/>
                  <a:pt x="214" y="992"/>
                  <a:pt x="199" y="981"/>
                </a:cubicBezTo>
                <a:cubicBezTo>
                  <a:pt x="185" y="969"/>
                  <a:pt x="177" y="953"/>
                  <a:pt x="177" y="932"/>
                </a:cubicBezTo>
                <a:cubicBezTo>
                  <a:pt x="177" y="920"/>
                  <a:pt x="180" y="910"/>
                  <a:pt x="186" y="899"/>
                </a:cubicBezTo>
                <a:cubicBezTo>
                  <a:pt x="165" y="886"/>
                  <a:pt x="155" y="867"/>
                  <a:pt x="155" y="843"/>
                </a:cubicBezTo>
                <a:cubicBezTo>
                  <a:pt x="155" y="826"/>
                  <a:pt x="161" y="811"/>
                  <a:pt x="172" y="799"/>
                </a:cubicBezTo>
                <a:cubicBezTo>
                  <a:pt x="161" y="786"/>
                  <a:pt x="155" y="771"/>
                  <a:pt x="155" y="754"/>
                </a:cubicBezTo>
                <a:cubicBezTo>
                  <a:pt x="155" y="729"/>
                  <a:pt x="166" y="710"/>
                  <a:pt x="188" y="697"/>
                </a:cubicBezTo>
                <a:cubicBezTo>
                  <a:pt x="186" y="674"/>
                  <a:pt x="178" y="649"/>
                  <a:pt x="164" y="623"/>
                </a:cubicBezTo>
                <a:cubicBezTo>
                  <a:pt x="150" y="596"/>
                  <a:pt x="136" y="574"/>
                  <a:pt x="123" y="557"/>
                </a:cubicBezTo>
                <a:cubicBezTo>
                  <a:pt x="109" y="539"/>
                  <a:pt x="92" y="519"/>
                  <a:pt x="71" y="496"/>
                </a:cubicBezTo>
                <a:cubicBezTo>
                  <a:pt x="24" y="444"/>
                  <a:pt x="0" y="382"/>
                  <a:pt x="0" y="311"/>
                </a:cubicBezTo>
                <a:cubicBezTo>
                  <a:pt x="0" y="265"/>
                  <a:pt x="10" y="222"/>
                  <a:pt x="31" y="183"/>
                </a:cubicBezTo>
                <a:cubicBezTo>
                  <a:pt x="51" y="143"/>
                  <a:pt x="78" y="111"/>
                  <a:pt x="112" y="84"/>
                </a:cubicBezTo>
                <a:cubicBezTo>
                  <a:pt x="145" y="58"/>
                  <a:pt x="183" y="38"/>
                  <a:pt x="225" y="23"/>
                </a:cubicBezTo>
                <a:cubicBezTo>
                  <a:pt x="268" y="8"/>
                  <a:pt x="311" y="0"/>
                  <a:pt x="355" y="0"/>
                </a:cubicBezTo>
                <a:cubicBezTo>
                  <a:pt x="399" y="0"/>
                  <a:pt x="442" y="8"/>
                  <a:pt x="484" y="23"/>
                </a:cubicBezTo>
                <a:cubicBezTo>
                  <a:pt x="526" y="38"/>
                  <a:pt x="564" y="58"/>
                  <a:pt x="598" y="84"/>
                </a:cubicBezTo>
                <a:cubicBezTo>
                  <a:pt x="631" y="111"/>
                  <a:pt x="659" y="143"/>
                  <a:pt x="679" y="183"/>
                </a:cubicBezTo>
                <a:cubicBezTo>
                  <a:pt x="700" y="222"/>
                  <a:pt x="709" y="265"/>
                  <a:pt x="709" y="311"/>
                </a:cubicBezTo>
                <a:close/>
                <a:moveTo>
                  <a:pt x="621" y="311"/>
                </a:moveTo>
                <a:cubicBezTo>
                  <a:pt x="621" y="277"/>
                  <a:pt x="613" y="247"/>
                  <a:pt x="597" y="218"/>
                </a:cubicBezTo>
                <a:cubicBezTo>
                  <a:pt x="581" y="189"/>
                  <a:pt x="560" y="166"/>
                  <a:pt x="534" y="148"/>
                </a:cubicBezTo>
                <a:cubicBezTo>
                  <a:pt x="509" y="129"/>
                  <a:pt x="480" y="115"/>
                  <a:pt x="449" y="105"/>
                </a:cubicBezTo>
                <a:cubicBezTo>
                  <a:pt x="418" y="94"/>
                  <a:pt x="386" y="89"/>
                  <a:pt x="355" y="89"/>
                </a:cubicBezTo>
                <a:cubicBezTo>
                  <a:pt x="323" y="89"/>
                  <a:pt x="291" y="94"/>
                  <a:pt x="260" y="105"/>
                </a:cubicBezTo>
                <a:cubicBezTo>
                  <a:pt x="229" y="115"/>
                  <a:pt x="200" y="129"/>
                  <a:pt x="175" y="148"/>
                </a:cubicBezTo>
                <a:cubicBezTo>
                  <a:pt x="149" y="166"/>
                  <a:pt x="128" y="189"/>
                  <a:pt x="112" y="218"/>
                </a:cubicBezTo>
                <a:cubicBezTo>
                  <a:pt x="96" y="246"/>
                  <a:pt x="88" y="277"/>
                  <a:pt x="88" y="311"/>
                </a:cubicBezTo>
                <a:cubicBezTo>
                  <a:pt x="88" y="357"/>
                  <a:pt x="104" y="399"/>
                  <a:pt x="136" y="435"/>
                </a:cubicBezTo>
                <a:cubicBezTo>
                  <a:pt x="140" y="440"/>
                  <a:pt x="147" y="448"/>
                  <a:pt x="157" y="458"/>
                </a:cubicBezTo>
                <a:cubicBezTo>
                  <a:pt x="166" y="468"/>
                  <a:pt x="173" y="476"/>
                  <a:pt x="178" y="481"/>
                </a:cubicBezTo>
                <a:cubicBezTo>
                  <a:pt x="237" y="552"/>
                  <a:pt x="270" y="621"/>
                  <a:pt x="276" y="688"/>
                </a:cubicBezTo>
                <a:lnTo>
                  <a:pt x="434" y="688"/>
                </a:lnTo>
                <a:cubicBezTo>
                  <a:pt x="440" y="621"/>
                  <a:pt x="472" y="552"/>
                  <a:pt x="531" y="481"/>
                </a:cubicBezTo>
                <a:cubicBezTo>
                  <a:pt x="536" y="476"/>
                  <a:pt x="543" y="468"/>
                  <a:pt x="552" y="458"/>
                </a:cubicBezTo>
                <a:cubicBezTo>
                  <a:pt x="562" y="448"/>
                  <a:pt x="569" y="441"/>
                  <a:pt x="574" y="435"/>
                </a:cubicBezTo>
                <a:cubicBezTo>
                  <a:pt x="605" y="399"/>
                  <a:pt x="621" y="357"/>
                  <a:pt x="621" y="311"/>
                </a:cubicBezTo>
                <a:close/>
                <a:moveTo>
                  <a:pt x="510" y="311"/>
                </a:moveTo>
                <a:cubicBezTo>
                  <a:pt x="510" y="317"/>
                  <a:pt x="508" y="322"/>
                  <a:pt x="503" y="326"/>
                </a:cubicBezTo>
                <a:cubicBezTo>
                  <a:pt x="499" y="331"/>
                  <a:pt x="494" y="333"/>
                  <a:pt x="488" y="333"/>
                </a:cubicBezTo>
                <a:cubicBezTo>
                  <a:pt x="482" y="333"/>
                  <a:pt x="477" y="331"/>
                  <a:pt x="472" y="326"/>
                </a:cubicBezTo>
                <a:cubicBezTo>
                  <a:pt x="468" y="322"/>
                  <a:pt x="466" y="317"/>
                  <a:pt x="466" y="311"/>
                </a:cubicBezTo>
                <a:cubicBezTo>
                  <a:pt x="466" y="289"/>
                  <a:pt x="453" y="273"/>
                  <a:pt x="428" y="261"/>
                </a:cubicBezTo>
                <a:cubicBezTo>
                  <a:pt x="403" y="250"/>
                  <a:pt x="379" y="244"/>
                  <a:pt x="355" y="244"/>
                </a:cubicBezTo>
                <a:cubicBezTo>
                  <a:pt x="349" y="244"/>
                  <a:pt x="343" y="242"/>
                  <a:pt x="339" y="238"/>
                </a:cubicBezTo>
                <a:cubicBezTo>
                  <a:pt x="335" y="233"/>
                  <a:pt x="332" y="228"/>
                  <a:pt x="332" y="222"/>
                </a:cubicBezTo>
                <a:cubicBezTo>
                  <a:pt x="332" y="216"/>
                  <a:pt x="335" y="211"/>
                  <a:pt x="339" y="206"/>
                </a:cubicBezTo>
                <a:cubicBezTo>
                  <a:pt x="343" y="202"/>
                  <a:pt x="349" y="200"/>
                  <a:pt x="355" y="200"/>
                </a:cubicBezTo>
                <a:cubicBezTo>
                  <a:pt x="378" y="200"/>
                  <a:pt x="402" y="204"/>
                  <a:pt x="424" y="211"/>
                </a:cubicBezTo>
                <a:cubicBezTo>
                  <a:pt x="447" y="218"/>
                  <a:pt x="467" y="230"/>
                  <a:pt x="484" y="248"/>
                </a:cubicBezTo>
                <a:cubicBezTo>
                  <a:pt x="501" y="265"/>
                  <a:pt x="510" y="287"/>
                  <a:pt x="510" y="31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11" name="Freeform 210">
            <a:extLst>
              <a:ext uri="{FF2B5EF4-FFF2-40B4-BE49-F238E27FC236}">
                <a16:creationId xmlns:a16="http://schemas.microsoft.com/office/drawing/2014/main" id="{EB2CC82E-7B55-0F17-82C6-CDB6A553E94D}"/>
              </a:ext>
            </a:extLst>
          </p:cNvPr>
          <p:cNvSpPr>
            <a:spLocks noChangeArrowheads="1"/>
          </p:cNvSpPr>
          <p:nvPr/>
        </p:nvSpPr>
        <p:spPr bwMode="auto">
          <a:xfrm>
            <a:off x="13423106" y="5630862"/>
            <a:ext cx="447675" cy="334963"/>
          </a:xfrm>
          <a:custGeom>
            <a:avLst/>
            <a:gdLst>
              <a:gd name="T0" fmla="*/ 447315 w 1243"/>
              <a:gd name="T1" fmla="*/ 87694 h 932"/>
              <a:gd name="T2" fmla="*/ 445154 w 1243"/>
              <a:gd name="T3" fmla="*/ 93445 h 932"/>
              <a:gd name="T4" fmla="*/ 365199 w 1243"/>
              <a:gd name="T5" fmla="*/ 173232 h 932"/>
              <a:gd name="T6" fmla="*/ 359437 w 1243"/>
              <a:gd name="T7" fmla="*/ 175388 h 932"/>
              <a:gd name="T8" fmla="*/ 354034 w 1243"/>
              <a:gd name="T9" fmla="*/ 172873 h 932"/>
              <a:gd name="T10" fmla="*/ 351513 w 1243"/>
              <a:gd name="T11" fmla="*/ 167482 h 932"/>
              <a:gd name="T12" fmla="*/ 351513 w 1243"/>
              <a:gd name="T13" fmla="*/ 119681 h 932"/>
              <a:gd name="T14" fmla="*/ 8284 w 1243"/>
              <a:gd name="T15" fmla="*/ 119681 h 932"/>
              <a:gd name="T16" fmla="*/ 2521 w 1243"/>
              <a:gd name="T17" fmla="*/ 117165 h 932"/>
              <a:gd name="T18" fmla="*/ 360 w 1243"/>
              <a:gd name="T19" fmla="*/ 111774 h 932"/>
              <a:gd name="T20" fmla="*/ 360 w 1243"/>
              <a:gd name="T21" fmla="*/ 63974 h 932"/>
              <a:gd name="T22" fmla="*/ 2521 w 1243"/>
              <a:gd name="T23" fmla="*/ 58223 h 932"/>
              <a:gd name="T24" fmla="*/ 8284 w 1243"/>
              <a:gd name="T25" fmla="*/ 55707 h 932"/>
              <a:gd name="T26" fmla="*/ 351513 w 1243"/>
              <a:gd name="T27" fmla="*/ 55707 h 932"/>
              <a:gd name="T28" fmla="*/ 351513 w 1243"/>
              <a:gd name="T29" fmla="*/ 7907 h 932"/>
              <a:gd name="T30" fmla="*/ 353674 w 1243"/>
              <a:gd name="T31" fmla="*/ 2156 h 932"/>
              <a:gd name="T32" fmla="*/ 359437 w 1243"/>
              <a:gd name="T33" fmla="*/ 0 h 932"/>
              <a:gd name="T34" fmla="*/ 365559 w 1243"/>
              <a:gd name="T35" fmla="*/ 2516 h 932"/>
              <a:gd name="T36" fmla="*/ 445154 w 1243"/>
              <a:gd name="T37" fmla="*/ 81944 h 932"/>
              <a:gd name="T38" fmla="*/ 447315 w 1243"/>
              <a:gd name="T39" fmla="*/ 87694 h 932"/>
              <a:gd name="T40" fmla="*/ 447315 w 1243"/>
              <a:gd name="T41" fmla="*/ 223189 h 932"/>
              <a:gd name="T42" fmla="*/ 447315 w 1243"/>
              <a:gd name="T43" fmla="*/ 270989 h 932"/>
              <a:gd name="T44" fmla="*/ 445154 w 1243"/>
              <a:gd name="T45" fmla="*/ 276740 h 932"/>
              <a:gd name="T46" fmla="*/ 439391 w 1243"/>
              <a:gd name="T47" fmla="*/ 278896 h 932"/>
              <a:gd name="T48" fmla="*/ 96162 w 1243"/>
              <a:gd name="T49" fmla="*/ 278896 h 932"/>
              <a:gd name="T50" fmla="*/ 96162 w 1243"/>
              <a:gd name="T51" fmla="*/ 326697 h 932"/>
              <a:gd name="T52" fmla="*/ 93641 w 1243"/>
              <a:gd name="T53" fmla="*/ 332447 h 932"/>
              <a:gd name="T54" fmla="*/ 87878 w 1243"/>
              <a:gd name="T55" fmla="*/ 334604 h 932"/>
              <a:gd name="T56" fmla="*/ 82116 w 1243"/>
              <a:gd name="T57" fmla="*/ 332447 h 932"/>
              <a:gd name="T58" fmla="*/ 2521 w 1243"/>
              <a:gd name="T59" fmla="*/ 252660 h 932"/>
              <a:gd name="T60" fmla="*/ 0 w 1243"/>
              <a:gd name="T61" fmla="*/ 247269 h 932"/>
              <a:gd name="T62" fmla="*/ 2521 w 1243"/>
              <a:gd name="T63" fmla="*/ 241518 h 932"/>
              <a:gd name="T64" fmla="*/ 82116 w 1243"/>
              <a:gd name="T65" fmla="*/ 161731 h 932"/>
              <a:gd name="T66" fmla="*/ 87878 w 1243"/>
              <a:gd name="T67" fmla="*/ 159575 h 932"/>
              <a:gd name="T68" fmla="*/ 93641 w 1243"/>
              <a:gd name="T69" fmla="*/ 161731 h 932"/>
              <a:gd name="T70" fmla="*/ 96162 w 1243"/>
              <a:gd name="T71" fmla="*/ 167482 h 932"/>
              <a:gd name="T72" fmla="*/ 96162 w 1243"/>
              <a:gd name="T73" fmla="*/ 215282 h 932"/>
              <a:gd name="T74" fmla="*/ 439391 w 1243"/>
              <a:gd name="T75" fmla="*/ 215282 h 932"/>
              <a:gd name="T76" fmla="*/ 445154 w 1243"/>
              <a:gd name="T77" fmla="*/ 217438 h 932"/>
              <a:gd name="T78" fmla="*/ 447315 w 1243"/>
              <a:gd name="T79" fmla="*/ 223189 h 93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43" h="932">
                <a:moveTo>
                  <a:pt x="1242" y="244"/>
                </a:moveTo>
                <a:cubicBezTo>
                  <a:pt x="1242" y="251"/>
                  <a:pt x="1240" y="256"/>
                  <a:pt x="1236" y="260"/>
                </a:cubicBezTo>
                <a:lnTo>
                  <a:pt x="1014" y="482"/>
                </a:lnTo>
                <a:cubicBezTo>
                  <a:pt x="1010" y="486"/>
                  <a:pt x="1005" y="488"/>
                  <a:pt x="998" y="488"/>
                </a:cubicBezTo>
                <a:cubicBezTo>
                  <a:pt x="992" y="488"/>
                  <a:pt x="987" y="486"/>
                  <a:pt x="983" y="481"/>
                </a:cubicBezTo>
                <a:cubicBezTo>
                  <a:pt x="978" y="477"/>
                  <a:pt x="976" y="472"/>
                  <a:pt x="976" y="466"/>
                </a:cubicBezTo>
                <a:lnTo>
                  <a:pt x="976" y="333"/>
                </a:lnTo>
                <a:lnTo>
                  <a:pt x="23" y="333"/>
                </a:lnTo>
                <a:cubicBezTo>
                  <a:pt x="17" y="333"/>
                  <a:pt x="11" y="331"/>
                  <a:pt x="7" y="326"/>
                </a:cubicBezTo>
                <a:cubicBezTo>
                  <a:pt x="3" y="322"/>
                  <a:pt x="1" y="317"/>
                  <a:pt x="1" y="311"/>
                </a:cubicBezTo>
                <a:lnTo>
                  <a:pt x="1" y="178"/>
                </a:lnTo>
                <a:cubicBezTo>
                  <a:pt x="1" y="172"/>
                  <a:pt x="3" y="166"/>
                  <a:pt x="7" y="162"/>
                </a:cubicBezTo>
                <a:cubicBezTo>
                  <a:pt x="11" y="158"/>
                  <a:pt x="17" y="155"/>
                  <a:pt x="23" y="155"/>
                </a:cubicBezTo>
                <a:lnTo>
                  <a:pt x="976" y="155"/>
                </a:lnTo>
                <a:lnTo>
                  <a:pt x="976" y="22"/>
                </a:lnTo>
                <a:cubicBezTo>
                  <a:pt x="976" y="16"/>
                  <a:pt x="978" y="11"/>
                  <a:pt x="982" y="6"/>
                </a:cubicBezTo>
                <a:cubicBezTo>
                  <a:pt x="987" y="2"/>
                  <a:pt x="992" y="0"/>
                  <a:pt x="998" y="0"/>
                </a:cubicBezTo>
                <a:cubicBezTo>
                  <a:pt x="1004" y="0"/>
                  <a:pt x="1009" y="2"/>
                  <a:pt x="1015" y="7"/>
                </a:cubicBezTo>
                <a:lnTo>
                  <a:pt x="1236" y="228"/>
                </a:lnTo>
                <a:cubicBezTo>
                  <a:pt x="1240" y="232"/>
                  <a:pt x="1242" y="238"/>
                  <a:pt x="1242" y="244"/>
                </a:cubicBezTo>
                <a:close/>
                <a:moveTo>
                  <a:pt x="1242" y="621"/>
                </a:moveTo>
                <a:lnTo>
                  <a:pt x="1242" y="754"/>
                </a:lnTo>
                <a:cubicBezTo>
                  <a:pt x="1242" y="760"/>
                  <a:pt x="1241" y="765"/>
                  <a:pt x="1236" y="770"/>
                </a:cubicBezTo>
                <a:cubicBezTo>
                  <a:pt x="1232" y="774"/>
                  <a:pt x="1226" y="776"/>
                  <a:pt x="1220" y="776"/>
                </a:cubicBezTo>
                <a:lnTo>
                  <a:pt x="267" y="776"/>
                </a:lnTo>
                <a:lnTo>
                  <a:pt x="267" y="909"/>
                </a:lnTo>
                <a:cubicBezTo>
                  <a:pt x="267" y="915"/>
                  <a:pt x="264" y="920"/>
                  <a:pt x="260" y="925"/>
                </a:cubicBezTo>
                <a:cubicBezTo>
                  <a:pt x="256" y="929"/>
                  <a:pt x="250" y="931"/>
                  <a:pt x="244" y="931"/>
                </a:cubicBezTo>
                <a:cubicBezTo>
                  <a:pt x="239" y="931"/>
                  <a:pt x="233" y="929"/>
                  <a:pt x="228" y="925"/>
                </a:cubicBezTo>
                <a:lnTo>
                  <a:pt x="7" y="703"/>
                </a:lnTo>
                <a:cubicBezTo>
                  <a:pt x="3" y="699"/>
                  <a:pt x="0" y="694"/>
                  <a:pt x="0" y="688"/>
                </a:cubicBezTo>
                <a:cubicBezTo>
                  <a:pt x="0" y="681"/>
                  <a:pt x="3" y="676"/>
                  <a:pt x="7" y="672"/>
                </a:cubicBezTo>
                <a:lnTo>
                  <a:pt x="228" y="450"/>
                </a:lnTo>
                <a:cubicBezTo>
                  <a:pt x="233" y="446"/>
                  <a:pt x="238" y="444"/>
                  <a:pt x="244" y="444"/>
                </a:cubicBezTo>
                <a:cubicBezTo>
                  <a:pt x="250" y="444"/>
                  <a:pt x="256" y="446"/>
                  <a:pt x="260" y="450"/>
                </a:cubicBezTo>
                <a:cubicBezTo>
                  <a:pt x="264" y="455"/>
                  <a:pt x="267" y="460"/>
                  <a:pt x="267" y="466"/>
                </a:cubicBezTo>
                <a:lnTo>
                  <a:pt x="267" y="599"/>
                </a:lnTo>
                <a:lnTo>
                  <a:pt x="1220" y="599"/>
                </a:lnTo>
                <a:cubicBezTo>
                  <a:pt x="1226" y="599"/>
                  <a:pt x="1231" y="601"/>
                  <a:pt x="1236" y="605"/>
                </a:cubicBezTo>
                <a:cubicBezTo>
                  <a:pt x="1240" y="610"/>
                  <a:pt x="1242" y="615"/>
                  <a:pt x="1242" y="6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12" name="Freeform 211">
            <a:extLst>
              <a:ext uri="{FF2B5EF4-FFF2-40B4-BE49-F238E27FC236}">
                <a16:creationId xmlns:a16="http://schemas.microsoft.com/office/drawing/2014/main" id="{F28F2F90-4687-62C8-4C68-3B309B4CCD79}"/>
              </a:ext>
            </a:extLst>
          </p:cNvPr>
          <p:cNvSpPr>
            <a:spLocks noChangeArrowheads="1"/>
          </p:cNvSpPr>
          <p:nvPr/>
        </p:nvSpPr>
        <p:spPr bwMode="auto">
          <a:xfrm>
            <a:off x="14151769" y="5591175"/>
            <a:ext cx="479425" cy="352425"/>
          </a:xfrm>
          <a:custGeom>
            <a:avLst/>
            <a:gdLst>
              <a:gd name="T0" fmla="*/ 479065 w 1331"/>
              <a:gd name="T1" fmla="*/ 256112 h 977"/>
              <a:gd name="T2" fmla="*/ 450969 w 1331"/>
              <a:gd name="T3" fmla="*/ 323928 h 977"/>
              <a:gd name="T4" fmla="*/ 383252 w 1331"/>
              <a:gd name="T5" fmla="*/ 352064 h 977"/>
              <a:gd name="T6" fmla="*/ 111662 w 1331"/>
              <a:gd name="T7" fmla="*/ 352064 h 977"/>
              <a:gd name="T8" fmla="*/ 32778 w 1331"/>
              <a:gd name="T9" fmla="*/ 319239 h 977"/>
              <a:gd name="T10" fmla="*/ 0 w 1331"/>
              <a:gd name="T11" fmla="*/ 239880 h 977"/>
              <a:gd name="T12" fmla="*/ 17290 w 1331"/>
              <a:gd name="T13" fmla="*/ 180000 h 977"/>
              <a:gd name="T14" fmla="*/ 64115 w 1331"/>
              <a:gd name="T15" fmla="*/ 138878 h 977"/>
              <a:gd name="T16" fmla="*/ 63755 w 1331"/>
              <a:gd name="T17" fmla="*/ 128056 h 977"/>
              <a:gd name="T18" fmla="*/ 101216 w 1331"/>
              <a:gd name="T19" fmla="*/ 37515 h 977"/>
              <a:gd name="T20" fmla="*/ 191626 w 1331"/>
              <a:gd name="T21" fmla="*/ 0 h 977"/>
              <a:gd name="T22" fmla="*/ 262945 w 1331"/>
              <a:gd name="T23" fmla="*/ 22004 h 977"/>
              <a:gd name="T24" fmla="*/ 309771 w 1331"/>
              <a:gd name="T25" fmla="*/ 79719 h 977"/>
              <a:gd name="T26" fmla="*/ 351194 w 1331"/>
              <a:gd name="T27" fmla="*/ 64208 h 977"/>
              <a:gd name="T28" fmla="*/ 396579 w 1331"/>
              <a:gd name="T29" fmla="*/ 82966 h 977"/>
              <a:gd name="T30" fmla="*/ 415310 w 1331"/>
              <a:gd name="T31" fmla="*/ 128056 h 977"/>
              <a:gd name="T32" fmla="*/ 404864 w 1331"/>
              <a:gd name="T33" fmla="*/ 162685 h 977"/>
              <a:gd name="T34" fmla="*/ 458173 w 1331"/>
              <a:gd name="T35" fmla="*/ 196593 h 977"/>
              <a:gd name="T36" fmla="*/ 479065 w 1331"/>
              <a:gd name="T37" fmla="*/ 256112 h 977"/>
              <a:gd name="T38" fmla="*/ 319497 w 1331"/>
              <a:gd name="T39" fmla="*/ 200200 h 977"/>
              <a:gd name="T40" fmla="*/ 316975 w 1331"/>
              <a:gd name="T41" fmla="*/ 194429 h 977"/>
              <a:gd name="T42" fmla="*/ 311212 w 1331"/>
              <a:gd name="T43" fmla="*/ 191904 h 977"/>
              <a:gd name="T44" fmla="*/ 255381 w 1331"/>
              <a:gd name="T45" fmla="*/ 191904 h 977"/>
              <a:gd name="T46" fmla="*/ 255381 w 1331"/>
              <a:gd name="T47" fmla="*/ 104249 h 977"/>
              <a:gd name="T48" fmla="*/ 253220 w 1331"/>
              <a:gd name="T49" fmla="*/ 98477 h 977"/>
              <a:gd name="T50" fmla="*/ 247457 w 1331"/>
              <a:gd name="T51" fmla="*/ 95952 h 977"/>
              <a:gd name="T52" fmla="*/ 199550 w 1331"/>
              <a:gd name="T53" fmla="*/ 95952 h 977"/>
              <a:gd name="T54" fmla="*/ 193787 w 1331"/>
              <a:gd name="T55" fmla="*/ 98477 h 977"/>
              <a:gd name="T56" fmla="*/ 191626 w 1331"/>
              <a:gd name="T57" fmla="*/ 104249 h 977"/>
              <a:gd name="T58" fmla="*/ 191626 w 1331"/>
              <a:gd name="T59" fmla="*/ 191904 h 977"/>
              <a:gd name="T60" fmla="*/ 135795 w 1331"/>
              <a:gd name="T61" fmla="*/ 191904 h 977"/>
              <a:gd name="T62" fmla="*/ 130032 w 1331"/>
              <a:gd name="T63" fmla="*/ 194429 h 977"/>
              <a:gd name="T64" fmla="*/ 127510 w 1331"/>
              <a:gd name="T65" fmla="*/ 200200 h 977"/>
              <a:gd name="T66" fmla="*/ 130032 w 1331"/>
              <a:gd name="T67" fmla="*/ 205972 h 977"/>
              <a:gd name="T68" fmla="*/ 217920 w 1331"/>
              <a:gd name="T69" fmla="*/ 293627 h 977"/>
              <a:gd name="T70" fmla="*/ 223323 w 1331"/>
              <a:gd name="T71" fmla="*/ 296152 h 977"/>
              <a:gd name="T72" fmla="*/ 229087 w 1331"/>
              <a:gd name="T73" fmla="*/ 293627 h 977"/>
              <a:gd name="T74" fmla="*/ 316975 w 1331"/>
              <a:gd name="T75" fmla="*/ 205972 h 977"/>
              <a:gd name="T76" fmla="*/ 319497 w 1331"/>
              <a:gd name="T77" fmla="*/ 200200 h 97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31" h="977">
                <a:moveTo>
                  <a:pt x="1330" y="710"/>
                </a:moveTo>
                <a:cubicBezTo>
                  <a:pt x="1330" y="783"/>
                  <a:pt x="1304" y="846"/>
                  <a:pt x="1252" y="898"/>
                </a:cubicBezTo>
                <a:cubicBezTo>
                  <a:pt x="1200" y="950"/>
                  <a:pt x="1137" y="976"/>
                  <a:pt x="1064" y="976"/>
                </a:cubicBezTo>
                <a:lnTo>
                  <a:pt x="310" y="976"/>
                </a:lnTo>
                <a:cubicBezTo>
                  <a:pt x="225" y="976"/>
                  <a:pt x="151" y="946"/>
                  <a:pt x="91" y="885"/>
                </a:cubicBezTo>
                <a:cubicBezTo>
                  <a:pt x="30" y="824"/>
                  <a:pt x="0" y="751"/>
                  <a:pt x="0" y="665"/>
                </a:cubicBezTo>
                <a:cubicBezTo>
                  <a:pt x="0" y="605"/>
                  <a:pt x="16" y="550"/>
                  <a:pt x="48" y="499"/>
                </a:cubicBezTo>
                <a:cubicBezTo>
                  <a:pt x="80" y="448"/>
                  <a:pt x="124" y="410"/>
                  <a:pt x="178" y="385"/>
                </a:cubicBezTo>
                <a:cubicBezTo>
                  <a:pt x="177" y="371"/>
                  <a:pt x="177" y="361"/>
                  <a:pt x="177" y="355"/>
                </a:cubicBezTo>
                <a:cubicBezTo>
                  <a:pt x="177" y="257"/>
                  <a:pt x="212" y="173"/>
                  <a:pt x="281" y="104"/>
                </a:cubicBezTo>
                <a:cubicBezTo>
                  <a:pt x="350" y="35"/>
                  <a:pt x="434" y="0"/>
                  <a:pt x="532" y="0"/>
                </a:cubicBezTo>
                <a:cubicBezTo>
                  <a:pt x="604" y="0"/>
                  <a:pt x="670" y="20"/>
                  <a:pt x="730" y="61"/>
                </a:cubicBezTo>
                <a:cubicBezTo>
                  <a:pt x="789" y="101"/>
                  <a:pt x="833" y="154"/>
                  <a:pt x="860" y="221"/>
                </a:cubicBezTo>
                <a:cubicBezTo>
                  <a:pt x="893" y="192"/>
                  <a:pt x="931" y="178"/>
                  <a:pt x="975" y="178"/>
                </a:cubicBezTo>
                <a:cubicBezTo>
                  <a:pt x="1024" y="178"/>
                  <a:pt x="1066" y="195"/>
                  <a:pt x="1101" y="230"/>
                </a:cubicBezTo>
                <a:cubicBezTo>
                  <a:pt x="1135" y="264"/>
                  <a:pt x="1153" y="306"/>
                  <a:pt x="1153" y="355"/>
                </a:cubicBezTo>
                <a:cubicBezTo>
                  <a:pt x="1153" y="390"/>
                  <a:pt x="1143" y="422"/>
                  <a:pt x="1124" y="451"/>
                </a:cubicBezTo>
                <a:cubicBezTo>
                  <a:pt x="1184" y="465"/>
                  <a:pt x="1234" y="496"/>
                  <a:pt x="1272" y="545"/>
                </a:cubicBezTo>
                <a:cubicBezTo>
                  <a:pt x="1311" y="593"/>
                  <a:pt x="1330" y="648"/>
                  <a:pt x="1330" y="710"/>
                </a:cubicBezTo>
                <a:close/>
                <a:moveTo>
                  <a:pt x="887" y="555"/>
                </a:moveTo>
                <a:cubicBezTo>
                  <a:pt x="887" y="548"/>
                  <a:pt x="884" y="543"/>
                  <a:pt x="880" y="539"/>
                </a:cubicBezTo>
                <a:cubicBezTo>
                  <a:pt x="876" y="535"/>
                  <a:pt x="871" y="532"/>
                  <a:pt x="864" y="532"/>
                </a:cubicBezTo>
                <a:lnTo>
                  <a:pt x="709" y="532"/>
                </a:lnTo>
                <a:lnTo>
                  <a:pt x="709" y="289"/>
                </a:lnTo>
                <a:cubicBezTo>
                  <a:pt x="709" y="283"/>
                  <a:pt x="707" y="277"/>
                  <a:pt x="703" y="273"/>
                </a:cubicBezTo>
                <a:cubicBezTo>
                  <a:pt x="698" y="269"/>
                  <a:pt x="693" y="266"/>
                  <a:pt x="687" y="266"/>
                </a:cubicBezTo>
                <a:lnTo>
                  <a:pt x="554" y="266"/>
                </a:lnTo>
                <a:cubicBezTo>
                  <a:pt x="548" y="266"/>
                  <a:pt x="543" y="269"/>
                  <a:pt x="538" y="273"/>
                </a:cubicBezTo>
                <a:cubicBezTo>
                  <a:pt x="534" y="277"/>
                  <a:pt x="532" y="283"/>
                  <a:pt x="532" y="289"/>
                </a:cubicBezTo>
                <a:lnTo>
                  <a:pt x="532" y="532"/>
                </a:lnTo>
                <a:lnTo>
                  <a:pt x="377" y="532"/>
                </a:lnTo>
                <a:cubicBezTo>
                  <a:pt x="371" y="532"/>
                  <a:pt x="365" y="535"/>
                  <a:pt x="361" y="539"/>
                </a:cubicBezTo>
                <a:cubicBezTo>
                  <a:pt x="357" y="543"/>
                  <a:pt x="354" y="549"/>
                  <a:pt x="354" y="555"/>
                </a:cubicBezTo>
                <a:cubicBezTo>
                  <a:pt x="354" y="561"/>
                  <a:pt x="356" y="566"/>
                  <a:pt x="361" y="571"/>
                </a:cubicBezTo>
                <a:lnTo>
                  <a:pt x="605" y="814"/>
                </a:lnTo>
                <a:cubicBezTo>
                  <a:pt x="609" y="819"/>
                  <a:pt x="614" y="821"/>
                  <a:pt x="620" y="821"/>
                </a:cubicBezTo>
                <a:cubicBezTo>
                  <a:pt x="627" y="821"/>
                  <a:pt x="632" y="819"/>
                  <a:pt x="636" y="814"/>
                </a:cubicBezTo>
                <a:lnTo>
                  <a:pt x="880" y="571"/>
                </a:lnTo>
                <a:cubicBezTo>
                  <a:pt x="884" y="566"/>
                  <a:pt x="887" y="560"/>
                  <a:pt x="887" y="55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13" name="Freeform 212">
            <a:extLst>
              <a:ext uri="{FF2B5EF4-FFF2-40B4-BE49-F238E27FC236}">
                <a16:creationId xmlns:a16="http://schemas.microsoft.com/office/drawing/2014/main" id="{918A873A-3E70-C95B-1F19-CCF32570AF3C}"/>
              </a:ext>
            </a:extLst>
          </p:cNvPr>
          <p:cNvSpPr>
            <a:spLocks noChangeArrowheads="1"/>
          </p:cNvSpPr>
          <p:nvPr/>
        </p:nvSpPr>
        <p:spPr bwMode="auto">
          <a:xfrm>
            <a:off x="14912181" y="5591175"/>
            <a:ext cx="479425" cy="352425"/>
          </a:xfrm>
          <a:custGeom>
            <a:avLst/>
            <a:gdLst>
              <a:gd name="T0" fmla="*/ 479065 w 1331"/>
              <a:gd name="T1" fmla="*/ 256112 h 977"/>
              <a:gd name="T2" fmla="*/ 451329 w 1331"/>
              <a:gd name="T3" fmla="*/ 323928 h 977"/>
              <a:gd name="T4" fmla="*/ 383252 w 1331"/>
              <a:gd name="T5" fmla="*/ 352064 h 977"/>
              <a:gd name="T6" fmla="*/ 111662 w 1331"/>
              <a:gd name="T7" fmla="*/ 352064 h 977"/>
              <a:gd name="T8" fmla="*/ 32778 w 1331"/>
              <a:gd name="T9" fmla="*/ 319239 h 977"/>
              <a:gd name="T10" fmla="*/ 0 w 1331"/>
              <a:gd name="T11" fmla="*/ 239880 h 977"/>
              <a:gd name="T12" fmla="*/ 17650 w 1331"/>
              <a:gd name="T13" fmla="*/ 180000 h 977"/>
              <a:gd name="T14" fmla="*/ 64476 w 1331"/>
              <a:gd name="T15" fmla="*/ 138878 h 977"/>
              <a:gd name="T16" fmla="*/ 63755 w 1331"/>
              <a:gd name="T17" fmla="*/ 128056 h 977"/>
              <a:gd name="T18" fmla="*/ 101216 w 1331"/>
              <a:gd name="T19" fmla="*/ 37515 h 977"/>
              <a:gd name="T20" fmla="*/ 191626 w 1331"/>
              <a:gd name="T21" fmla="*/ 0 h 977"/>
              <a:gd name="T22" fmla="*/ 262945 w 1331"/>
              <a:gd name="T23" fmla="*/ 22004 h 977"/>
              <a:gd name="T24" fmla="*/ 310131 w 1331"/>
              <a:gd name="T25" fmla="*/ 79719 h 977"/>
              <a:gd name="T26" fmla="*/ 351554 w 1331"/>
              <a:gd name="T27" fmla="*/ 64208 h 977"/>
              <a:gd name="T28" fmla="*/ 396579 w 1331"/>
              <a:gd name="T29" fmla="*/ 82966 h 977"/>
              <a:gd name="T30" fmla="*/ 415310 w 1331"/>
              <a:gd name="T31" fmla="*/ 128056 h 977"/>
              <a:gd name="T32" fmla="*/ 405224 w 1331"/>
              <a:gd name="T33" fmla="*/ 162685 h 977"/>
              <a:gd name="T34" fmla="*/ 458533 w 1331"/>
              <a:gd name="T35" fmla="*/ 196593 h 977"/>
              <a:gd name="T36" fmla="*/ 479065 w 1331"/>
              <a:gd name="T37" fmla="*/ 256112 h 977"/>
              <a:gd name="T38" fmla="*/ 319497 w 1331"/>
              <a:gd name="T39" fmla="*/ 183968 h 977"/>
              <a:gd name="T40" fmla="*/ 317335 w 1331"/>
              <a:gd name="T41" fmla="*/ 178196 h 977"/>
              <a:gd name="T42" fmla="*/ 229447 w 1331"/>
              <a:gd name="T43" fmla="*/ 90180 h 977"/>
              <a:gd name="T44" fmla="*/ 223684 w 1331"/>
              <a:gd name="T45" fmla="*/ 88016 h 977"/>
              <a:gd name="T46" fmla="*/ 217920 w 1331"/>
              <a:gd name="T47" fmla="*/ 90180 h 977"/>
              <a:gd name="T48" fmla="*/ 130392 w 1331"/>
              <a:gd name="T49" fmla="*/ 178196 h 977"/>
              <a:gd name="T50" fmla="*/ 127871 w 1331"/>
              <a:gd name="T51" fmla="*/ 183968 h 977"/>
              <a:gd name="T52" fmla="*/ 130032 w 1331"/>
              <a:gd name="T53" fmla="*/ 189740 h 977"/>
              <a:gd name="T54" fmla="*/ 135795 w 1331"/>
              <a:gd name="T55" fmla="*/ 191904 h 977"/>
              <a:gd name="T56" fmla="*/ 191626 w 1331"/>
              <a:gd name="T57" fmla="*/ 191904 h 977"/>
              <a:gd name="T58" fmla="*/ 191626 w 1331"/>
              <a:gd name="T59" fmla="*/ 279920 h 977"/>
              <a:gd name="T60" fmla="*/ 194147 w 1331"/>
              <a:gd name="T61" fmla="*/ 285692 h 977"/>
              <a:gd name="T62" fmla="*/ 199550 w 1331"/>
              <a:gd name="T63" fmla="*/ 287856 h 977"/>
              <a:gd name="T64" fmla="*/ 247457 w 1331"/>
              <a:gd name="T65" fmla="*/ 287856 h 977"/>
              <a:gd name="T66" fmla="*/ 253220 w 1331"/>
              <a:gd name="T67" fmla="*/ 285692 h 977"/>
              <a:gd name="T68" fmla="*/ 255741 w 1331"/>
              <a:gd name="T69" fmla="*/ 279920 h 977"/>
              <a:gd name="T70" fmla="*/ 255741 w 1331"/>
              <a:gd name="T71" fmla="*/ 191904 h 977"/>
              <a:gd name="T72" fmla="*/ 311572 w 1331"/>
              <a:gd name="T73" fmla="*/ 191904 h 977"/>
              <a:gd name="T74" fmla="*/ 316975 w 1331"/>
              <a:gd name="T75" fmla="*/ 189740 h 977"/>
              <a:gd name="T76" fmla="*/ 319497 w 1331"/>
              <a:gd name="T77" fmla="*/ 183968 h 97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31" h="977">
                <a:moveTo>
                  <a:pt x="1330" y="710"/>
                </a:moveTo>
                <a:cubicBezTo>
                  <a:pt x="1330" y="783"/>
                  <a:pt x="1305" y="846"/>
                  <a:pt x="1253" y="898"/>
                </a:cubicBezTo>
                <a:cubicBezTo>
                  <a:pt x="1201" y="950"/>
                  <a:pt x="1138" y="976"/>
                  <a:pt x="1064" y="976"/>
                </a:cubicBezTo>
                <a:lnTo>
                  <a:pt x="310" y="976"/>
                </a:lnTo>
                <a:cubicBezTo>
                  <a:pt x="225" y="976"/>
                  <a:pt x="152" y="946"/>
                  <a:pt x="91" y="885"/>
                </a:cubicBezTo>
                <a:cubicBezTo>
                  <a:pt x="30" y="824"/>
                  <a:pt x="0" y="751"/>
                  <a:pt x="0" y="665"/>
                </a:cubicBezTo>
                <a:cubicBezTo>
                  <a:pt x="0" y="605"/>
                  <a:pt x="16" y="550"/>
                  <a:pt x="49" y="499"/>
                </a:cubicBezTo>
                <a:cubicBezTo>
                  <a:pt x="81" y="448"/>
                  <a:pt x="124" y="410"/>
                  <a:pt x="179" y="385"/>
                </a:cubicBezTo>
                <a:cubicBezTo>
                  <a:pt x="178" y="371"/>
                  <a:pt x="177" y="361"/>
                  <a:pt x="177" y="355"/>
                </a:cubicBezTo>
                <a:cubicBezTo>
                  <a:pt x="177" y="257"/>
                  <a:pt x="212" y="173"/>
                  <a:pt x="281" y="104"/>
                </a:cubicBezTo>
                <a:cubicBezTo>
                  <a:pt x="351" y="35"/>
                  <a:pt x="434" y="0"/>
                  <a:pt x="532" y="0"/>
                </a:cubicBezTo>
                <a:cubicBezTo>
                  <a:pt x="604" y="0"/>
                  <a:pt x="670" y="20"/>
                  <a:pt x="730" y="61"/>
                </a:cubicBezTo>
                <a:cubicBezTo>
                  <a:pt x="790" y="101"/>
                  <a:pt x="833" y="154"/>
                  <a:pt x="861" y="221"/>
                </a:cubicBezTo>
                <a:cubicBezTo>
                  <a:pt x="893" y="192"/>
                  <a:pt x="932" y="178"/>
                  <a:pt x="976" y="178"/>
                </a:cubicBezTo>
                <a:cubicBezTo>
                  <a:pt x="1025" y="178"/>
                  <a:pt x="1067" y="195"/>
                  <a:pt x="1101" y="230"/>
                </a:cubicBezTo>
                <a:cubicBezTo>
                  <a:pt x="1136" y="264"/>
                  <a:pt x="1153" y="306"/>
                  <a:pt x="1153" y="355"/>
                </a:cubicBezTo>
                <a:cubicBezTo>
                  <a:pt x="1153" y="390"/>
                  <a:pt x="1144" y="422"/>
                  <a:pt x="1125" y="451"/>
                </a:cubicBezTo>
                <a:cubicBezTo>
                  <a:pt x="1185" y="465"/>
                  <a:pt x="1234" y="496"/>
                  <a:pt x="1273" y="545"/>
                </a:cubicBezTo>
                <a:cubicBezTo>
                  <a:pt x="1311" y="593"/>
                  <a:pt x="1330" y="648"/>
                  <a:pt x="1330" y="710"/>
                </a:cubicBezTo>
                <a:close/>
                <a:moveTo>
                  <a:pt x="887" y="510"/>
                </a:moveTo>
                <a:cubicBezTo>
                  <a:pt x="887" y="504"/>
                  <a:pt x="885" y="498"/>
                  <a:pt x="881" y="494"/>
                </a:cubicBezTo>
                <a:lnTo>
                  <a:pt x="637" y="250"/>
                </a:lnTo>
                <a:cubicBezTo>
                  <a:pt x="633" y="246"/>
                  <a:pt x="628" y="244"/>
                  <a:pt x="621" y="244"/>
                </a:cubicBezTo>
                <a:cubicBezTo>
                  <a:pt x="615" y="244"/>
                  <a:pt x="609" y="246"/>
                  <a:pt x="605" y="250"/>
                </a:cubicBezTo>
                <a:lnTo>
                  <a:pt x="362" y="494"/>
                </a:lnTo>
                <a:cubicBezTo>
                  <a:pt x="357" y="499"/>
                  <a:pt x="355" y="505"/>
                  <a:pt x="355" y="510"/>
                </a:cubicBezTo>
                <a:cubicBezTo>
                  <a:pt x="355" y="517"/>
                  <a:pt x="357" y="522"/>
                  <a:pt x="361" y="526"/>
                </a:cubicBezTo>
                <a:cubicBezTo>
                  <a:pt x="365" y="530"/>
                  <a:pt x="371" y="532"/>
                  <a:pt x="377" y="532"/>
                </a:cubicBezTo>
                <a:lnTo>
                  <a:pt x="532" y="532"/>
                </a:lnTo>
                <a:lnTo>
                  <a:pt x="532" y="776"/>
                </a:lnTo>
                <a:cubicBezTo>
                  <a:pt x="532" y="782"/>
                  <a:pt x="534" y="788"/>
                  <a:pt x="539" y="792"/>
                </a:cubicBezTo>
                <a:cubicBezTo>
                  <a:pt x="543" y="796"/>
                  <a:pt x="548" y="798"/>
                  <a:pt x="554" y="798"/>
                </a:cubicBezTo>
                <a:lnTo>
                  <a:pt x="687" y="798"/>
                </a:lnTo>
                <a:cubicBezTo>
                  <a:pt x="693" y="798"/>
                  <a:pt x="699" y="796"/>
                  <a:pt x="703" y="792"/>
                </a:cubicBezTo>
                <a:cubicBezTo>
                  <a:pt x="707" y="788"/>
                  <a:pt x="710" y="782"/>
                  <a:pt x="710" y="776"/>
                </a:cubicBezTo>
                <a:lnTo>
                  <a:pt x="710" y="532"/>
                </a:lnTo>
                <a:lnTo>
                  <a:pt x="865" y="532"/>
                </a:lnTo>
                <a:cubicBezTo>
                  <a:pt x="871" y="532"/>
                  <a:pt x="876" y="530"/>
                  <a:pt x="880" y="526"/>
                </a:cubicBezTo>
                <a:cubicBezTo>
                  <a:pt x="885" y="521"/>
                  <a:pt x="887" y="516"/>
                  <a:pt x="887" y="51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14" name="Freeform 213">
            <a:extLst>
              <a:ext uri="{FF2B5EF4-FFF2-40B4-BE49-F238E27FC236}">
                <a16:creationId xmlns:a16="http://schemas.microsoft.com/office/drawing/2014/main" id="{AC2F0D79-3EA6-010E-0C82-168E92E1E1B9}"/>
              </a:ext>
            </a:extLst>
          </p:cNvPr>
          <p:cNvSpPr>
            <a:spLocks noChangeArrowheads="1"/>
          </p:cNvSpPr>
          <p:nvPr/>
        </p:nvSpPr>
        <p:spPr bwMode="auto">
          <a:xfrm>
            <a:off x="15672594" y="5591175"/>
            <a:ext cx="350837" cy="384175"/>
          </a:xfrm>
          <a:custGeom>
            <a:avLst/>
            <a:gdLst>
              <a:gd name="T0" fmla="*/ 332504 w 976"/>
              <a:gd name="T1" fmla="*/ 366516 h 1066"/>
              <a:gd name="T2" fmla="*/ 66501 w 976"/>
              <a:gd name="T3" fmla="*/ 383815 h 1066"/>
              <a:gd name="T4" fmla="*/ 0 w 976"/>
              <a:gd name="T5" fmla="*/ 318945 h 1066"/>
              <a:gd name="T6" fmla="*/ 7189 w 976"/>
              <a:gd name="T7" fmla="*/ 251912 h 1066"/>
              <a:gd name="T8" fmla="*/ 39182 w 976"/>
              <a:gd name="T9" fmla="*/ 193169 h 1066"/>
              <a:gd name="T10" fmla="*/ 63625 w 976"/>
              <a:gd name="T11" fmla="*/ 207945 h 1066"/>
              <a:gd name="T12" fmla="*/ 40619 w 976"/>
              <a:gd name="T13" fmla="*/ 276058 h 1066"/>
              <a:gd name="T14" fmla="*/ 45652 w 976"/>
              <a:gd name="T15" fmla="*/ 337685 h 1066"/>
              <a:gd name="T16" fmla="*/ 113591 w 976"/>
              <a:gd name="T17" fmla="*/ 337685 h 1066"/>
              <a:gd name="T18" fmla="*/ 118623 w 976"/>
              <a:gd name="T19" fmla="*/ 276058 h 1066"/>
              <a:gd name="T20" fmla="*/ 95617 w 976"/>
              <a:gd name="T21" fmla="*/ 207945 h 1066"/>
              <a:gd name="T22" fmla="*/ 175059 w 976"/>
              <a:gd name="T23" fmla="*/ 210467 h 1066"/>
              <a:gd name="T24" fmla="*/ 254860 w 976"/>
              <a:gd name="T25" fmla="*/ 207945 h 1066"/>
              <a:gd name="T26" fmla="*/ 209927 w 976"/>
              <a:gd name="T27" fmla="*/ 242542 h 1066"/>
              <a:gd name="T28" fmla="*/ 191235 w 976"/>
              <a:gd name="T29" fmla="*/ 309935 h 1066"/>
              <a:gd name="T30" fmla="*/ 190157 w 976"/>
              <a:gd name="T31" fmla="*/ 344893 h 1066"/>
              <a:gd name="T32" fmla="*/ 223946 w 976"/>
              <a:gd name="T33" fmla="*/ 344893 h 1066"/>
              <a:gd name="T34" fmla="*/ 222868 w 976"/>
              <a:gd name="T35" fmla="*/ 309935 h 1066"/>
              <a:gd name="T36" fmla="*/ 232573 w 976"/>
              <a:gd name="T37" fmla="*/ 265247 h 1066"/>
              <a:gd name="T38" fmla="*/ 277506 w 976"/>
              <a:gd name="T39" fmla="*/ 265247 h 1066"/>
              <a:gd name="T40" fmla="*/ 286852 w 976"/>
              <a:gd name="T41" fmla="*/ 309935 h 1066"/>
              <a:gd name="T42" fmla="*/ 285774 w 976"/>
              <a:gd name="T43" fmla="*/ 344893 h 1066"/>
              <a:gd name="T44" fmla="*/ 319564 w 976"/>
              <a:gd name="T45" fmla="*/ 344893 h 1066"/>
              <a:gd name="T46" fmla="*/ 318845 w 976"/>
              <a:gd name="T47" fmla="*/ 309935 h 1066"/>
              <a:gd name="T48" fmla="*/ 310218 w 976"/>
              <a:gd name="T49" fmla="*/ 255876 h 1066"/>
              <a:gd name="T50" fmla="*/ 286852 w 976"/>
              <a:gd name="T51" fmla="*/ 222000 h 1066"/>
              <a:gd name="T52" fmla="*/ 286493 w 976"/>
              <a:gd name="T53" fmla="*/ 199656 h 1066"/>
              <a:gd name="T54" fmla="*/ 281460 w 976"/>
              <a:gd name="T55" fmla="*/ 178032 h 1066"/>
              <a:gd name="T56" fmla="*/ 331426 w 976"/>
              <a:gd name="T57" fmla="*/ 218756 h 1066"/>
              <a:gd name="T58" fmla="*/ 349399 w 976"/>
              <a:gd name="T59" fmla="*/ 286149 h 1066"/>
              <a:gd name="T60" fmla="*/ 90944 w 976"/>
              <a:gd name="T61" fmla="*/ 292636 h 1066"/>
              <a:gd name="T62" fmla="*/ 90944 w 976"/>
              <a:gd name="T63" fmla="*/ 314980 h 1066"/>
              <a:gd name="T64" fmla="*/ 68298 w 976"/>
              <a:gd name="T65" fmla="*/ 314980 h 1066"/>
              <a:gd name="T66" fmla="*/ 68298 w 976"/>
              <a:gd name="T67" fmla="*/ 292636 h 1066"/>
              <a:gd name="T68" fmla="*/ 90944 w 976"/>
              <a:gd name="T69" fmla="*/ 292636 h 1066"/>
              <a:gd name="T70" fmla="*/ 271036 w 976"/>
              <a:gd name="T71" fmla="*/ 95864 h 1066"/>
              <a:gd name="T72" fmla="*/ 175059 w 976"/>
              <a:gd name="T73" fmla="*/ 191727 h 1066"/>
              <a:gd name="T74" fmla="*/ 79442 w 976"/>
              <a:gd name="T75" fmla="*/ 95864 h 1066"/>
              <a:gd name="T76" fmla="*/ 175059 w 976"/>
              <a:gd name="T77" fmla="*/ 0 h 106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76" h="1066">
                <a:moveTo>
                  <a:pt x="975" y="885"/>
                </a:moveTo>
                <a:cubicBezTo>
                  <a:pt x="975" y="941"/>
                  <a:pt x="958" y="985"/>
                  <a:pt x="925" y="1017"/>
                </a:cubicBezTo>
                <a:cubicBezTo>
                  <a:pt x="891" y="1049"/>
                  <a:pt x="846" y="1065"/>
                  <a:pt x="790" y="1065"/>
                </a:cubicBezTo>
                <a:lnTo>
                  <a:pt x="185" y="1065"/>
                </a:lnTo>
                <a:cubicBezTo>
                  <a:pt x="129" y="1065"/>
                  <a:pt x="84" y="1049"/>
                  <a:pt x="50" y="1017"/>
                </a:cubicBezTo>
                <a:cubicBezTo>
                  <a:pt x="16" y="985"/>
                  <a:pt x="0" y="941"/>
                  <a:pt x="0" y="885"/>
                </a:cubicBezTo>
                <a:cubicBezTo>
                  <a:pt x="0" y="854"/>
                  <a:pt x="1" y="823"/>
                  <a:pt x="3" y="794"/>
                </a:cubicBezTo>
                <a:cubicBezTo>
                  <a:pt x="6" y="765"/>
                  <a:pt x="11" y="733"/>
                  <a:pt x="20" y="699"/>
                </a:cubicBezTo>
                <a:cubicBezTo>
                  <a:pt x="29" y="664"/>
                  <a:pt x="40" y="633"/>
                  <a:pt x="53" y="607"/>
                </a:cubicBezTo>
                <a:cubicBezTo>
                  <a:pt x="66" y="580"/>
                  <a:pt x="85" y="557"/>
                  <a:pt x="109" y="536"/>
                </a:cubicBezTo>
                <a:cubicBezTo>
                  <a:pt x="133" y="515"/>
                  <a:pt x="161" y="501"/>
                  <a:pt x="192" y="494"/>
                </a:cubicBezTo>
                <a:cubicBezTo>
                  <a:pt x="182" y="518"/>
                  <a:pt x="177" y="545"/>
                  <a:pt x="177" y="577"/>
                </a:cubicBezTo>
                <a:lnTo>
                  <a:pt x="177" y="717"/>
                </a:lnTo>
                <a:cubicBezTo>
                  <a:pt x="150" y="727"/>
                  <a:pt x="129" y="743"/>
                  <a:pt x="113" y="766"/>
                </a:cubicBezTo>
                <a:cubicBezTo>
                  <a:pt x="96" y="789"/>
                  <a:pt x="88" y="815"/>
                  <a:pt x="88" y="843"/>
                </a:cubicBezTo>
                <a:cubicBezTo>
                  <a:pt x="88" y="880"/>
                  <a:pt x="101" y="911"/>
                  <a:pt x="127" y="937"/>
                </a:cubicBezTo>
                <a:cubicBezTo>
                  <a:pt x="153" y="963"/>
                  <a:pt x="184" y="976"/>
                  <a:pt x="221" y="976"/>
                </a:cubicBezTo>
                <a:cubicBezTo>
                  <a:pt x="258" y="976"/>
                  <a:pt x="291" y="963"/>
                  <a:pt x="316" y="937"/>
                </a:cubicBezTo>
                <a:cubicBezTo>
                  <a:pt x="342" y="911"/>
                  <a:pt x="354" y="880"/>
                  <a:pt x="354" y="843"/>
                </a:cubicBezTo>
                <a:cubicBezTo>
                  <a:pt x="354" y="815"/>
                  <a:pt x="346" y="789"/>
                  <a:pt x="330" y="766"/>
                </a:cubicBezTo>
                <a:cubicBezTo>
                  <a:pt x="313" y="743"/>
                  <a:pt x="292" y="727"/>
                  <a:pt x="266" y="717"/>
                </a:cubicBezTo>
                <a:lnTo>
                  <a:pt x="266" y="577"/>
                </a:lnTo>
                <a:cubicBezTo>
                  <a:pt x="266" y="548"/>
                  <a:pt x="271" y="527"/>
                  <a:pt x="283" y="512"/>
                </a:cubicBezTo>
                <a:cubicBezTo>
                  <a:pt x="344" y="560"/>
                  <a:pt x="412" y="584"/>
                  <a:pt x="487" y="584"/>
                </a:cubicBezTo>
                <a:cubicBezTo>
                  <a:pt x="563" y="584"/>
                  <a:pt x="631" y="560"/>
                  <a:pt x="692" y="512"/>
                </a:cubicBezTo>
                <a:cubicBezTo>
                  <a:pt x="703" y="527"/>
                  <a:pt x="709" y="548"/>
                  <a:pt x="709" y="577"/>
                </a:cubicBezTo>
                <a:lnTo>
                  <a:pt x="709" y="621"/>
                </a:lnTo>
                <a:cubicBezTo>
                  <a:pt x="660" y="621"/>
                  <a:pt x="618" y="638"/>
                  <a:pt x="584" y="673"/>
                </a:cubicBezTo>
                <a:cubicBezTo>
                  <a:pt x="549" y="708"/>
                  <a:pt x="532" y="750"/>
                  <a:pt x="532" y="799"/>
                </a:cubicBezTo>
                <a:lnTo>
                  <a:pt x="532" y="860"/>
                </a:lnTo>
                <a:cubicBezTo>
                  <a:pt x="517" y="874"/>
                  <a:pt x="510" y="890"/>
                  <a:pt x="510" y="909"/>
                </a:cubicBezTo>
                <a:cubicBezTo>
                  <a:pt x="510" y="928"/>
                  <a:pt x="516" y="944"/>
                  <a:pt x="529" y="957"/>
                </a:cubicBezTo>
                <a:cubicBezTo>
                  <a:pt x="542" y="969"/>
                  <a:pt x="558" y="976"/>
                  <a:pt x="576" y="976"/>
                </a:cubicBezTo>
                <a:cubicBezTo>
                  <a:pt x="595" y="976"/>
                  <a:pt x="611" y="969"/>
                  <a:pt x="623" y="957"/>
                </a:cubicBezTo>
                <a:cubicBezTo>
                  <a:pt x="637" y="944"/>
                  <a:pt x="643" y="928"/>
                  <a:pt x="643" y="909"/>
                </a:cubicBezTo>
                <a:cubicBezTo>
                  <a:pt x="643" y="890"/>
                  <a:pt x="635" y="874"/>
                  <a:pt x="620" y="860"/>
                </a:cubicBezTo>
                <a:lnTo>
                  <a:pt x="620" y="799"/>
                </a:lnTo>
                <a:cubicBezTo>
                  <a:pt x="620" y="775"/>
                  <a:pt x="629" y="754"/>
                  <a:pt x="647" y="736"/>
                </a:cubicBezTo>
                <a:cubicBezTo>
                  <a:pt x="664" y="719"/>
                  <a:pt x="685" y="710"/>
                  <a:pt x="709" y="710"/>
                </a:cubicBezTo>
                <a:cubicBezTo>
                  <a:pt x="733" y="710"/>
                  <a:pt x="754" y="719"/>
                  <a:pt x="772" y="736"/>
                </a:cubicBezTo>
                <a:cubicBezTo>
                  <a:pt x="789" y="754"/>
                  <a:pt x="798" y="775"/>
                  <a:pt x="798" y="799"/>
                </a:cubicBezTo>
                <a:lnTo>
                  <a:pt x="798" y="860"/>
                </a:lnTo>
                <a:cubicBezTo>
                  <a:pt x="783" y="874"/>
                  <a:pt x="776" y="890"/>
                  <a:pt x="776" y="909"/>
                </a:cubicBezTo>
                <a:cubicBezTo>
                  <a:pt x="776" y="928"/>
                  <a:pt x="782" y="944"/>
                  <a:pt x="795" y="957"/>
                </a:cubicBezTo>
                <a:cubicBezTo>
                  <a:pt x="808" y="969"/>
                  <a:pt x="824" y="976"/>
                  <a:pt x="842" y="976"/>
                </a:cubicBezTo>
                <a:cubicBezTo>
                  <a:pt x="861" y="976"/>
                  <a:pt x="876" y="969"/>
                  <a:pt x="889" y="957"/>
                </a:cubicBezTo>
                <a:cubicBezTo>
                  <a:pt x="902" y="944"/>
                  <a:pt x="909" y="928"/>
                  <a:pt x="909" y="909"/>
                </a:cubicBezTo>
                <a:cubicBezTo>
                  <a:pt x="909" y="890"/>
                  <a:pt x="901" y="874"/>
                  <a:pt x="887" y="860"/>
                </a:cubicBezTo>
                <a:lnTo>
                  <a:pt x="887" y="799"/>
                </a:lnTo>
                <a:cubicBezTo>
                  <a:pt x="887" y="767"/>
                  <a:pt x="879" y="738"/>
                  <a:pt x="863" y="710"/>
                </a:cubicBezTo>
                <a:cubicBezTo>
                  <a:pt x="847" y="683"/>
                  <a:pt x="825" y="661"/>
                  <a:pt x="798" y="645"/>
                </a:cubicBezTo>
                <a:cubicBezTo>
                  <a:pt x="798" y="641"/>
                  <a:pt x="798" y="631"/>
                  <a:pt x="798" y="616"/>
                </a:cubicBezTo>
                <a:cubicBezTo>
                  <a:pt x="799" y="601"/>
                  <a:pt x="799" y="590"/>
                  <a:pt x="798" y="583"/>
                </a:cubicBezTo>
                <a:cubicBezTo>
                  <a:pt x="798" y="576"/>
                  <a:pt x="798" y="566"/>
                  <a:pt x="797" y="554"/>
                </a:cubicBezTo>
                <a:cubicBezTo>
                  <a:pt x="796" y="542"/>
                  <a:pt x="795" y="530"/>
                  <a:pt x="792" y="521"/>
                </a:cubicBezTo>
                <a:cubicBezTo>
                  <a:pt x="790" y="511"/>
                  <a:pt x="786" y="502"/>
                  <a:pt x="783" y="494"/>
                </a:cubicBezTo>
                <a:cubicBezTo>
                  <a:pt x="814" y="501"/>
                  <a:pt x="842" y="515"/>
                  <a:pt x="866" y="536"/>
                </a:cubicBezTo>
                <a:cubicBezTo>
                  <a:pt x="890" y="557"/>
                  <a:pt x="909" y="580"/>
                  <a:pt x="922" y="607"/>
                </a:cubicBezTo>
                <a:cubicBezTo>
                  <a:pt x="935" y="633"/>
                  <a:pt x="946" y="664"/>
                  <a:pt x="955" y="699"/>
                </a:cubicBezTo>
                <a:cubicBezTo>
                  <a:pt x="963" y="733"/>
                  <a:pt x="970" y="765"/>
                  <a:pt x="972" y="794"/>
                </a:cubicBezTo>
                <a:cubicBezTo>
                  <a:pt x="975" y="823"/>
                  <a:pt x="975" y="854"/>
                  <a:pt x="975" y="885"/>
                </a:cubicBezTo>
                <a:close/>
                <a:moveTo>
                  <a:pt x="253" y="812"/>
                </a:moveTo>
                <a:cubicBezTo>
                  <a:pt x="261" y="820"/>
                  <a:pt x="266" y="831"/>
                  <a:pt x="266" y="843"/>
                </a:cubicBezTo>
                <a:cubicBezTo>
                  <a:pt x="266" y="855"/>
                  <a:pt x="261" y="865"/>
                  <a:pt x="253" y="874"/>
                </a:cubicBezTo>
                <a:cubicBezTo>
                  <a:pt x="244" y="883"/>
                  <a:pt x="233" y="887"/>
                  <a:pt x="221" y="887"/>
                </a:cubicBezTo>
                <a:cubicBezTo>
                  <a:pt x="209" y="887"/>
                  <a:pt x="199" y="883"/>
                  <a:pt x="190" y="874"/>
                </a:cubicBezTo>
                <a:cubicBezTo>
                  <a:pt x="181" y="865"/>
                  <a:pt x="177" y="855"/>
                  <a:pt x="177" y="843"/>
                </a:cubicBezTo>
                <a:cubicBezTo>
                  <a:pt x="177" y="831"/>
                  <a:pt x="181" y="820"/>
                  <a:pt x="190" y="812"/>
                </a:cubicBezTo>
                <a:cubicBezTo>
                  <a:pt x="199" y="803"/>
                  <a:pt x="209" y="799"/>
                  <a:pt x="221" y="799"/>
                </a:cubicBezTo>
                <a:cubicBezTo>
                  <a:pt x="233" y="799"/>
                  <a:pt x="244" y="803"/>
                  <a:pt x="253" y="812"/>
                </a:cubicBezTo>
                <a:close/>
                <a:moveTo>
                  <a:pt x="676" y="78"/>
                </a:moveTo>
                <a:cubicBezTo>
                  <a:pt x="728" y="130"/>
                  <a:pt x="754" y="192"/>
                  <a:pt x="754" y="266"/>
                </a:cubicBezTo>
                <a:cubicBezTo>
                  <a:pt x="754" y="339"/>
                  <a:pt x="728" y="402"/>
                  <a:pt x="676" y="454"/>
                </a:cubicBezTo>
                <a:cubicBezTo>
                  <a:pt x="624" y="505"/>
                  <a:pt x="561" y="532"/>
                  <a:pt x="487" y="532"/>
                </a:cubicBezTo>
                <a:cubicBezTo>
                  <a:pt x="414" y="532"/>
                  <a:pt x="351" y="506"/>
                  <a:pt x="299" y="454"/>
                </a:cubicBezTo>
                <a:cubicBezTo>
                  <a:pt x="247" y="403"/>
                  <a:pt x="221" y="340"/>
                  <a:pt x="221" y="266"/>
                </a:cubicBezTo>
                <a:cubicBezTo>
                  <a:pt x="221" y="193"/>
                  <a:pt x="247" y="130"/>
                  <a:pt x="299" y="78"/>
                </a:cubicBezTo>
                <a:cubicBezTo>
                  <a:pt x="351" y="26"/>
                  <a:pt x="414" y="0"/>
                  <a:pt x="487" y="0"/>
                </a:cubicBezTo>
                <a:cubicBezTo>
                  <a:pt x="561" y="0"/>
                  <a:pt x="624" y="26"/>
                  <a:pt x="676" y="7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15" name="Freeform 214">
            <a:extLst>
              <a:ext uri="{FF2B5EF4-FFF2-40B4-BE49-F238E27FC236}">
                <a16:creationId xmlns:a16="http://schemas.microsoft.com/office/drawing/2014/main" id="{C829CE62-5F40-9830-311A-AF69B8E7BDF8}"/>
              </a:ext>
            </a:extLst>
          </p:cNvPr>
          <p:cNvSpPr>
            <a:spLocks noChangeArrowheads="1"/>
          </p:cNvSpPr>
          <p:nvPr/>
        </p:nvSpPr>
        <p:spPr bwMode="auto">
          <a:xfrm>
            <a:off x="16304419" y="5591175"/>
            <a:ext cx="350837" cy="384175"/>
          </a:xfrm>
          <a:custGeom>
            <a:avLst/>
            <a:gdLst>
              <a:gd name="T0" fmla="*/ 350478 w 976"/>
              <a:gd name="T1" fmla="*/ 143795 h 1066"/>
              <a:gd name="T2" fmla="*/ 341850 w 976"/>
              <a:gd name="T3" fmla="*/ 171545 h 1066"/>
              <a:gd name="T4" fmla="*/ 318845 w 976"/>
              <a:gd name="T5" fmla="*/ 189204 h 1066"/>
              <a:gd name="T6" fmla="*/ 318845 w 976"/>
              <a:gd name="T7" fmla="*/ 287951 h 1066"/>
              <a:gd name="T8" fmla="*/ 285774 w 976"/>
              <a:gd name="T9" fmla="*/ 355704 h 1066"/>
              <a:gd name="T10" fmla="*/ 207051 w 976"/>
              <a:gd name="T11" fmla="*/ 383815 h 1066"/>
              <a:gd name="T12" fmla="*/ 128329 w 976"/>
              <a:gd name="T13" fmla="*/ 355704 h 1066"/>
              <a:gd name="T14" fmla="*/ 95617 w 976"/>
              <a:gd name="T15" fmla="*/ 287951 h 1066"/>
              <a:gd name="T16" fmla="*/ 95617 w 976"/>
              <a:gd name="T17" fmla="*/ 254795 h 1066"/>
              <a:gd name="T18" fmla="*/ 27319 w 976"/>
              <a:gd name="T19" fmla="*/ 222721 h 1066"/>
              <a:gd name="T20" fmla="*/ 0 w 976"/>
              <a:gd name="T21" fmla="*/ 160013 h 1066"/>
              <a:gd name="T22" fmla="*/ 0 w 976"/>
              <a:gd name="T23" fmla="*/ 32075 h 1066"/>
              <a:gd name="T24" fmla="*/ 4673 w 976"/>
              <a:gd name="T25" fmla="*/ 20903 h 1066"/>
              <a:gd name="T26" fmla="*/ 15816 w 976"/>
              <a:gd name="T27" fmla="*/ 16218 h 1066"/>
              <a:gd name="T28" fmla="*/ 19771 w 976"/>
              <a:gd name="T29" fmla="*/ 16578 h 1066"/>
              <a:gd name="T30" fmla="*/ 31633 w 976"/>
              <a:gd name="T31" fmla="*/ 4685 h 1066"/>
              <a:gd name="T32" fmla="*/ 47809 w 976"/>
              <a:gd name="T33" fmla="*/ 0 h 1066"/>
              <a:gd name="T34" fmla="*/ 70096 w 976"/>
              <a:gd name="T35" fmla="*/ 9370 h 1066"/>
              <a:gd name="T36" fmla="*/ 79442 w 976"/>
              <a:gd name="T37" fmla="*/ 32075 h 1066"/>
              <a:gd name="T38" fmla="*/ 70096 w 976"/>
              <a:gd name="T39" fmla="*/ 54779 h 1066"/>
              <a:gd name="T40" fmla="*/ 47809 w 976"/>
              <a:gd name="T41" fmla="*/ 64149 h 1066"/>
              <a:gd name="T42" fmla="*/ 31633 w 976"/>
              <a:gd name="T43" fmla="*/ 59464 h 1066"/>
              <a:gd name="T44" fmla="*/ 31633 w 976"/>
              <a:gd name="T45" fmla="*/ 160013 h 1066"/>
              <a:gd name="T46" fmla="*/ 54998 w 976"/>
              <a:gd name="T47" fmla="*/ 205062 h 1066"/>
              <a:gd name="T48" fmla="*/ 111434 w 976"/>
              <a:gd name="T49" fmla="*/ 223802 h 1066"/>
              <a:gd name="T50" fmla="*/ 167870 w 976"/>
              <a:gd name="T51" fmla="*/ 205062 h 1066"/>
              <a:gd name="T52" fmla="*/ 191235 w 976"/>
              <a:gd name="T53" fmla="*/ 160013 h 1066"/>
              <a:gd name="T54" fmla="*/ 191235 w 976"/>
              <a:gd name="T55" fmla="*/ 59464 h 1066"/>
              <a:gd name="T56" fmla="*/ 175059 w 976"/>
              <a:gd name="T57" fmla="*/ 64149 h 1066"/>
              <a:gd name="T58" fmla="*/ 152772 w 976"/>
              <a:gd name="T59" fmla="*/ 54779 h 1066"/>
              <a:gd name="T60" fmla="*/ 143426 w 976"/>
              <a:gd name="T61" fmla="*/ 32075 h 1066"/>
              <a:gd name="T62" fmla="*/ 152772 w 976"/>
              <a:gd name="T63" fmla="*/ 9370 h 1066"/>
              <a:gd name="T64" fmla="*/ 175059 w 976"/>
              <a:gd name="T65" fmla="*/ 0 h 1066"/>
              <a:gd name="T66" fmla="*/ 191235 w 976"/>
              <a:gd name="T67" fmla="*/ 4685 h 1066"/>
              <a:gd name="T68" fmla="*/ 203097 w 976"/>
              <a:gd name="T69" fmla="*/ 16578 h 1066"/>
              <a:gd name="T70" fmla="*/ 207051 w 976"/>
              <a:gd name="T71" fmla="*/ 16218 h 1066"/>
              <a:gd name="T72" fmla="*/ 218195 w 976"/>
              <a:gd name="T73" fmla="*/ 20903 h 1066"/>
              <a:gd name="T74" fmla="*/ 222868 w 976"/>
              <a:gd name="T75" fmla="*/ 32075 h 1066"/>
              <a:gd name="T76" fmla="*/ 222868 w 976"/>
              <a:gd name="T77" fmla="*/ 160013 h 1066"/>
              <a:gd name="T78" fmla="*/ 195548 w 976"/>
              <a:gd name="T79" fmla="*/ 222721 h 1066"/>
              <a:gd name="T80" fmla="*/ 127250 w 976"/>
              <a:gd name="T81" fmla="*/ 254795 h 1066"/>
              <a:gd name="T82" fmla="*/ 127250 w 976"/>
              <a:gd name="T83" fmla="*/ 287951 h 1066"/>
              <a:gd name="T84" fmla="*/ 150975 w 976"/>
              <a:gd name="T85" fmla="*/ 333000 h 1066"/>
              <a:gd name="T86" fmla="*/ 207051 w 976"/>
              <a:gd name="T87" fmla="*/ 351740 h 1066"/>
              <a:gd name="T88" fmla="*/ 263487 w 976"/>
              <a:gd name="T89" fmla="*/ 333000 h 1066"/>
              <a:gd name="T90" fmla="*/ 286852 w 976"/>
              <a:gd name="T91" fmla="*/ 287951 h 1066"/>
              <a:gd name="T92" fmla="*/ 286852 w 976"/>
              <a:gd name="T93" fmla="*/ 189204 h 1066"/>
              <a:gd name="T94" fmla="*/ 263847 w 976"/>
              <a:gd name="T95" fmla="*/ 171545 h 1066"/>
              <a:gd name="T96" fmla="*/ 254860 w 976"/>
              <a:gd name="T97" fmla="*/ 143795 h 1066"/>
              <a:gd name="T98" fmla="*/ 268879 w 976"/>
              <a:gd name="T99" fmla="*/ 109919 h 1066"/>
              <a:gd name="T100" fmla="*/ 302669 w 976"/>
              <a:gd name="T101" fmla="*/ 95864 h 1066"/>
              <a:gd name="T102" fmla="*/ 336818 w 976"/>
              <a:gd name="T103" fmla="*/ 109919 h 1066"/>
              <a:gd name="T104" fmla="*/ 350478 w 976"/>
              <a:gd name="T105" fmla="*/ 143795 h 1066"/>
              <a:gd name="T106" fmla="*/ 313812 w 976"/>
              <a:gd name="T107" fmla="*/ 155328 h 1066"/>
              <a:gd name="T108" fmla="*/ 318845 w 976"/>
              <a:gd name="T109" fmla="*/ 143795 h 1066"/>
              <a:gd name="T110" fmla="*/ 313812 w 976"/>
              <a:gd name="T111" fmla="*/ 132623 h 1066"/>
              <a:gd name="T112" fmla="*/ 302669 w 976"/>
              <a:gd name="T113" fmla="*/ 127938 h 1066"/>
              <a:gd name="T114" fmla="*/ 291525 w 976"/>
              <a:gd name="T115" fmla="*/ 132623 h 1066"/>
              <a:gd name="T116" fmla="*/ 286852 w 976"/>
              <a:gd name="T117" fmla="*/ 143795 h 1066"/>
              <a:gd name="T118" fmla="*/ 291525 w 976"/>
              <a:gd name="T119" fmla="*/ 155328 h 1066"/>
              <a:gd name="T120" fmla="*/ 302669 w 976"/>
              <a:gd name="T121" fmla="*/ 160013 h 1066"/>
              <a:gd name="T122" fmla="*/ 313812 w 976"/>
              <a:gd name="T123" fmla="*/ 155328 h 10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76" h="1066">
                <a:moveTo>
                  <a:pt x="975" y="399"/>
                </a:moveTo>
                <a:cubicBezTo>
                  <a:pt x="975" y="428"/>
                  <a:pt x="967" y="454"/>
                  <a:pt x="951" y="476"/>
                </a:cubicBezTo>
                <a:cubicBezTo>
                  <a:pt x="934" y="499"/>
                  <a:pt x="913" y="515"/>
                  <a:pt x="887" y="525"/>
                </a:cubicBezTo>
                <a:lnTo>
                  <a:pt x="887" y="799"/>
                </a:lnTo>
                <a:cubicBezTo>
                  <a:pt x="887" y="872"/>
                  <a:pt x="856" y="935"/>
                  <a:pt x="795" y="987"/>
                </a:cubicBezTo>
                <a:cubicBezTo>
                  <a:pt x="735" y="1039"/>
                  <a:pt x="662" y="1065"/>
                  <a:pt x="576" y="1065"/>
                </a:cubicBezTo>
                <a:cubicBezTo>
                  <a:pt x="491" y="1065"/>
                  <a:pt x="418" y="1039"/>
                  <a:pt x="357" y="987"/>
                </a:cubicBezTo>
                <a:cubicBezTo>
                  <a:pt x="296" y="935"/>
                  <a:pt x="266" y="872"/>
                  <a:pt x="266" y="799"/>
                </a:cubicBezTo>
                <a:lnTo>
                  <a:pt x="266" y="707"/>
                </a:lnTo>
                <a:cubicBezTo>
                  <a:pt x="190" y="698"/>
                  <a:pt x="127" y="668"/>
                  <a:pt x="76" y="618"/>
                </a:cubicBezTo>
                <a:cubicBezTo>
                  <a:pt x="25" y="568"/>
                  <a:pt x="0" y="510"/>
                  <a:pt x="0" y="444"/>
                </a:cubicBezTo>
                <a:lnTo>
                  <a:pt x="0" y="89"/>
                </a:lnTo>
                <a:cubicBezTo>
                  <a:pt x="0" y="77"/>
                  <a:pt x="4" y="67"/>
                  <a:pt x="13" y="58"/>
                </a:cubicBezTo>
                <a:cubicBezTo>
                  <a:pt x="22" y="49"/>
                  <a:pt x="32" y="45"/>
                  <a:pt x="44" y="45"/>
                </a:cubicBezTo>
                <a:cubicBezTo>
                  <a:pt x="47" y="45"/>
                  <a:pt x="50" y="45"/>
                  <a:pt x="55" y="46"/>
                </a:cubicBezTo>
                <a:cubicBezTo>
                  <a:pt x="63" y="32"/>
                  <a:pt x="74" y="21"/>
                  <a:pt x="88" y="13"/>
                </a:cubicBezTo>
                <a:cubicBezTo>
                  <a:pt x="101" y="4"/>
                  <a:pt x="116" y="0"/>
                  <a:pt x="133" y="0"/>
                </a:cubicBezTo>
                <a:cubicBezTo>
                  <a:pt x="157" y="0"/>
                  <a:pt x="178" y="9"/>
                  <a:pt x="195" y="26"/>
                </a:cubicBezTo>
                <a:cubicBezTo>
                  <a:pt x="213" y="44"/>
                  <a:pt x="221" y="64"/>
                  <a:pt x="221" y="89"/>
                </a:cubicBezTo>
                <a:cubicBezTo>
                  <a:pt x="221" y="113"/>
                  <a:pt x="213" y="134"/>
                  <a:pt x="195" y="152"/>
                </a:cubicBezTo>
                <a:cubicBezTo>
                  <a:pt x="178" y="169"/>
                  <a:pt x="157" y="178"/>
                  <a:pt x="133" y="178"/>
                </a:cubicBezTo>
                <a:cubicBezTo>
                  <a:pt x="117" y="178"/>
                  <a:pt x="103" y="173"/>
                  <a:pt x="88" y="165"/>
                </a:cubicBezTo>
                <a:lnTo>
                  <a:pt x="88" y="444"/>
                </a:lnTo>
                <a:cubicBezTo>
                  <a:pt x="88" y="493"/>
                  <a:pt x="110" y="534"/>
                  <a:pt x="153" y="569"/>
                </a:cubicBezTo>
                <a:cubicBezTo>
                  <a:pt x="197" y="604"/>
                  <a:pt x="249" y="621"/>
                  <a:pt x="310" y="621"/>
                </a:cubicBezTo>
                <a:cubicBezTo>
                  <a:pt x="371" y="621"/>
                  <a:pt x="423" y="604"/>
                  <a:pt x="467" y="569"/>
                </a:cubicBezTo>
                <a:cubicBezTo>
                  <a:pt x="510" y="534"/>
                  <a:pt x="532" y="493"/>
                  <a:pt x="532" y="444"/>
                </a:cubicBezTo>
                <a:lnTo>
                  <a:pt x="532" y="165"/>
                </a:lnTo>
                <a:cubicBezTo>
                  <a:pt x="517" y="173"/>
                  <a:pt x="503" y="178"/>
                  <a:pt x="487" y="178"/>
                </a:cubicBezTo>
                <a:cubicBezTo>
                  <a:pt x="463" y="178"/>
                  <a:pt x="442" y="169"/>
                  <a:pt x="425" y="152"/>
                </a:cubicBezTo>
                <a:cubicBezTo>
                  <a:pt x="407" y="134"/>
                  <a:pt x="399" y="113"/>
                  <a:pt x="399" y="89"/>
                </a:cubicBezTo>
                <a:cubicBezTo>
                  <a:pt x="399" y="64"/>
                  <a:pt x="407" y="44"/>
                  <a:pt x="425" y="26"/>
                </a:cubicBezTo>
                <a:cubicBezTo>
                  <a:pt x="442" y="9"/>
                  <a:pt x="463" y="0"/>
                  <a:pt x="487" y="0"/>
                </a:cubicBezTo>
                <a:cubicBezTo>
                  <a:pt x="504" y="0"/>
                  <a:pt x="519" y="4"/>
                  <a:pt x="532" y="13"/>
                </a:cubicBezTo>
                <a:cubicBezTo>
                  <a:pt x="546" y="21"/>
                  <a:pt x="557" y="32"/>
                  <a:pt x="565" y="46"/>
                </a:cubicBezTo>
                <a:cubicBezTo>
                  <a:pt x="570" y="45"/>
                  <a:pt x="573" y="45"/>
                  <a:pt x="576" y="45"/>
                </a:cubicBezTo>
                <a:cubicBezTo>
                  <a:pt x="588" y="45"/>
                  <a:pt x="599" y="49"/>
                  <a:pt x="607" y="58"/>
                </a:cubicBezTo>
                <a:cubicBezTo>
                  <a:pt x="616" y="67"/>
                  <a:pt x="620" y="77"/>
                  <a:pt x="620" y="89"/>
                </a:cubicBezTo>
                <a:lnTo>
                  <a:pt x="620" y="444"/>
                </a:lnTo>
                <a:cubicBezTo>
                  <a:pt x="620" y="510"/>
                  <a:pt x="595" y="568"/>
                  <a:pt x="544" y="618"/>
                </a:cubicBezTo>
                <a:cubicBezTo>
                  <a:pt x="493" y="668"/>
                  <a:pt x="430" y="698"/>
                  <a:pt x="354" y="707"/>
                </a:cubicBezTo>
                <a:lnTo>
                  <a:pt x="354" y="799"/>
                </a:lnTo>
                <a:cubicBezTo>
                  <a:pt x="354" y="847"/>
                  <a:pt x="376" y="889"/>
                  <a:pt x="420" y="924"/>
                </a:cubicBezTo>
                <a:cubicBezTo>
                  <a:pt x="463" y="959"/>
                  <a:pt x="515" y="976"/>
                  <a:pt x="576" y="976"/>
                </a:cubicBezTo>
                <a:cubicBezTo>
                  <a:pt x="637" y="976"/>
                  <a:pt x="689" y="959"/>
                  <a:pt x="733" y="924"/>
                </a:cubicBezTo>
                <a:cubicBezTo>
                  <a:pt x="776" y="889"/>
                  <a:pt x="798" y="847"/>
                  <a:pt x="798" y="799"/>
                </a:cubicBezTo>
                <a:lnTo>
                  <a:pt x="798" y="525"/>
                </a:lnTo>
                <a:cubicBezTo>
                  <a:pt x="772" y="515"/>
                  <a:pt x="751" y="498"/>
                  <a:pt x="734" y="476"/>
                </a:cubicBezTo>
                <a:cubicBezTo>
                  <a:pt x="718" y="453"/>
                  <a:pt x="709" y="428"/>
                  <a:pt x="709" y="399"/>
                </a:cubicBezTo>
                <a:cubicBezTo>
                  <a:pt x="709" y="362"/>
                  <a:pt x="722" y="331"/>
                  <a:pt x="748" y="305"/>
                </a:cubicBezTo>
                <a:cubicBezTo>
                  <a:pt x="774" y="279"/>
                  <a:pt x="805" y="266"/>
                  <a:pt x="842" y="266"/>
                </a:cubicBezTo>
                <a:cubicBezTo>
                  <a:pt x="879" y="266"/>
                  <a:pt x="911" y="279"/>
                  <a:pt x="937" y="305"/>
                </a:cubicBezTo>
                <a:cubicBezTo>
                  <a:pt x="962" y="331"/>
                  <a:pt x="975" y="362"/>
                  <a:pt x="975" y="399"/>
                </a:cubicBezTo>
                <a:close/>
                <a:moveTo>
                  <a:pt x="873" y="431"/>
                </a:moveTo>
                <a:cubicBezTo>
                  <a:pt x="882" y="422"/>
                  <a:pt x="887" y="411"/>
                  <a:pt x="887" y="399"/>
                </a:cubicBezTo>
                <a:cubicBezTo>
                  <a:pt x="887" y="387"/>
                  <a:pt x="882" y="377"/>
                  <a:pt x="873" y="368"/>
                </a:cubicBezTo>
                <a:cubicBezTo>
                  <a:pt x="865" y="359"/>
                  <a:pt x="854" y="355"/>
                  <a:pt x="842" y="355"/>
                </a:cubicBezTo>
                <a:cubicBezTo>
                  <a:pt x="830" y="355"/>
                  <a:pt x="820" y="359"/>
                  <a:pt x="811" y="368"/>
                </a:cubicBezTo>
                <a:cubicBezTo>
                  <a:pt x="802" y="377"/>
                  <a:pt x="798" y="387"/>
                  <a:pt x="798" y="399"/>
                </a:cubicBezTo>
                <a:cubicBezTo>
                  <a:pt x="798" y="411"/>
                  <a:pt x="802" y="422"/>
                  <a:pt x="811" y="431"/>
                </a:cubicBezTo>
                <a:cubicBezTo>
                  <a:pt x="820" y="439"/>
                  <a:pt x="830" y="444"/>
                  <a:pt x="842" y="444"/>
                </a:cubicBezTo>
                <a:cubicBezTo>
                  <a:pt x="854" y="444"/>
                  <a:pt x="865" y="439"/>
                  <a:pt x="873" y="43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16" name="Freeform 215">
            <a:extLst>
              <a:ext uri="{FF2B5EF4-FFF2-40B4-BE49-F238E27FC236}">
                <a16:creationId xmlns:a16="http://schemas.microsoft.com/office/drawing/2014/main" id="{D6CA93D8-4540-A55A-5922-498591F3CD1B}"/>
              </a:ext>
            </a:extLst>
          </p:cNvPr>
          <p:cNvSpPr>
            <a:spLocks noChangeArrowheads="1"/>
          </p:cNvSpPr>
          <p:nvPr/>
        </p:nvSpPr>
        <p:spPr bwMode="auto">
          <a:xfrm>
            <a:off x="16937831" y="5591175"/>
            <a:ext cx="447675" cy="384175"/>
          </a:xfrm>
          <a:custGeom>
            <a:avLst/>
            <a:gdLst>
              <a:gd name="T0" fmla="*/ 71729 w 1242"/>
              <a:gd name="T1" fmla="*/ 64149 h 1066"/>
              <a:gd name="T2" fmla="*/ 71729 w 1242"/>
              <a:gd name="T3" fmla="*/ 383815 h 1066"/>
              <a:gd name="T4" fmla="*/ 55869 w 1242"/>
              <a:gd name="T5" fmla="*/ 383815 h 1066"/>
              <a:gd name="T6" fmla="*/ 16220 w 1242"/>
              <a:gd name="T7" fmla="*/ 367237 h 1066"/>
              <a:gd name="T8" fmla="*/ 0 w 1242"/>
              <a:gd name="T9" fmla="*/ 327594 h 1066"/>
              <a:gd name="T10" fmla="*/ 0 w 1242"/>
              <a:gd name="T11" fmla="*/ 120010 h 1066"/>
              <a:gd name="T12" fmla="*/ 16220 w 1242"/>
              <a:gd name="T13" fmla="*/ 80367 h 1066"/>
              <a:gd name="T14" fmla="*/ 55869 w 1242"/>
              <a:gd name="T15" fmla="*/ 64149 h 1066"/>
              <a:gd name="T16" fmla="*/ 71729 w 1242"/>
              <a:gd name="T17" fmla="*/ 64149 h 1066"/>
              <a:gd name="T18" fmla="*/ 351436 w 1242"/>
              <a:gd name="T19" fmla="*/ 383815 h 1066"/>
              <a:gd name="T20" fmla="*/ 95879 w 1242"/>
              <a:gd name="T21" fmla="*/ 383815 h 1066"/>
              <a:gd name="T22" fmla="*/ 95879 w 1242"/>
              <a:gd name="T23" fmla="*/ 64149 h 1066"/>
              <a:gd name="T24" fmla="*/ 127598 w 1242"/>
              <a:gd name="T25" fmla="*/ 64149 h 1066"/>
              <a:gd name="T26" fmla="*/ 127598 w 1242"/>
              <a:gd name="T27" fmla="*/ 24146 h 1066"/>
              <a:gd name="T28" fmla="*/ 134807 w 1242"/>
              <a:gd name="T29" fmla="*/ 7208 h 1066"/>
              <a:gd name="T30" fmla="*/ 151748 w 1242"/>
              <a:gd name="T31" fmla="*/ 0 h 1066"/>
              <a:gd name="T32" fmla="*/ 295566 w 1242"/>
              <a:gd name="T33" fmla="*/ 0 h 1066"/>
              <a:gd name="T34" fmla="*/ 312507 w 1242"/>
              <a:gd name="T35" fmla="*/ 7208 h 1066"/>
              <a:gd name="T36" fmla="*/ 319716 w 1242"/>
              <a:gd name="T37" fmla="*/ 24146 h 1066"/>
              <a:gd name="T38" fmla="*/ 319716 w 1242"/>
              <a:gd name="T39" fmla="*/ 64149 h 1066"/>
              <a:gd name="T40" fmla="*/ 351436 w 1242"/>
              <a:gd name="T41" fmla="*/ 64149 h 1066"/>
              <a:gd name="T42" fmla="*/ 351436 w 1242"/>
              <a:gd name="T43" fmla="*/ 383815 h 1066"/>
              <a:gd name="T44" fmla="*/ 159678 w 1242"/>
              <a:gd name="T45" fmla="*/ 64149 h 1066"/>
              <a:gd name="T46" fmla="*/ 287637 w 1242"/>
              <a:gd name="T47" fmla="*/ 64149 h 1066"/>
              <a:gd name="T48" fmla="*/ 287637 w 1242"/>
              <a:gd name="T49" fmla="*/ 32075 h 1066"/>
              <a:gd name="T50" fmla="*/ 159678 w 1242"/>
              <a:gd name="T51" fmla="*/ 32075 h 1066"/>
              <a:gd name="T52" fmla="*/ 159678 w 1242"/>
              <a:gd name="T53" fmla="*/ 64149 h 1066"/>
              <a:gd name="T54" fmla="*/ 447315 w 1242"/>
              <a:gd name="T55" fmla="*/ 120010 h 1066"/>
              <a:gd name="T56" fmla="*/ 447315 w 1242"/>
              <a:gd name="T57" fmla="*/ 327594 h 1066"/>
              <a:gd name="T58" fmla="*/ 431094 w 1242"/>
              <a:gd name="T59" fmla="*/ 367237 h 1066"/>
              <a:gd name="T60" fmla="*/ 391445 w 1242"/>
              <a:gd name="T61" fmla="*/ 383815 h 1066"/>
              <a:gd name="T62" fmla="*/ 375586 w 1242"/>
              <a:gd name="T63" fmla="*/ 383815 h 1066"/>
              <a:gd name="T64" fmla="*/ 375586 w 1242"/>
              <a:gd name="T65" fmla="*/ 64149 h 1066"/>
              <a:gd name="T66" fmla="*/ 391445 w 1242"/>
              <a:gd name="T67" fmla="*/ 64149 h 1066"/>
              <a:gd name="T68" fmla="*/ 431094 w 1242"/>
              <a:gd name="T69" fmla="*/ 80367 h 1066"/>
              <a:gd name="T70" fmla="*/ 447315 w 1242"/>
              <a:gd name="T71" fmla="*/ 120010 h 10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42" h="1066">
                <a:moveTo>
                  <a:pt x="199" y="178"/>
                </a:moveTo>
                <a:lnTo>
                  <a:pt x="199" y="1065"/>
                </a:lnTo>
                <a:lnTo>
                  <a:pt x="155" y="1065"/>
                </a:lnTo>
                <a:cubicBezTo>
                  <a:pt x="112" y="1065"/>
                  <a:pt x="76" y="1049"/>
                  <a:pt x="45" y="1019"/>
                </a:cubicBezTo>
                <a:cubicBezTo>
                  <a:pt x="15" y="988"/>
                  <a:pt x="0" y="952"/>
                  <a:pt x="0" y="909"/>
                </a:cubicBezTo>
                <a:lnTo>
                  <a:pt x="0" y="333"/>
                </a:lnTo>
                <a:cubicBezTo>
                  <a:pt x="0" y="290"/>
                  <a:pt x="15" y="253"/>
                  <a:pt x="45" y="223"/>
                </a:cubicBezTo>
                <a:cubicBezTo>
                  <a:pt x="76" y="192"/>
                  <a:pt x="112" y="178"/>
                  <a:pt x="155" y="178"/>
                </a:cubicBezTo>
                <a:lnTo>
                  <a:pt x="199" y="178"/>
                </a:lnTo>
                <a:close/>
                <a:moveTo>
                  <a:pt x="975" y="1065"/>
                </a:moveTo>
                <a:lnTo>
                  <a:pt x="266" y="1065"/>
                </a:lnTo>
                <a:lnTo>
                  <a:pt x="266" y="178"/>
                </a:lnTo>
                <a:lnTo>
                  <a:pt x="354" y="178"/>
                </a:lnTo>
                <a:lnTo>
                  <a:pt x="354" y="67"/>
                </a:lnTo>
                <a:cubicBezTo>
                  <a:pt x="354" y="48"/>
                  <a:pt x="361" y="33"/>
                  <a:pt x="374" y="20"/>
                </a:cubicBezTo>
                <a:cubicBezTo>
                  <a:pt x="387" y="7"/>
                  <a:pt x="402" y="0"/>
                  <a:pt x="421" y="0"/>
                </a:cubicBezTo>
                <a:lnTo>
                  <a:pt x="820" y="0"/>
                </a:lnTo>
                <a:cubicBezTo>
                  <a:pt x="838" y="0"/>
                  <a:pt x="854" y="7"/>
                  <a:pt x="867" y="20"/>
                </a:cubicBezTo>
                <a:cubicBezTo>
                  <a:pt x="880" y="33"/>
                  <a:pt x="887" y="48"/>
                  <a:pt x="887" y="67"/>
                </a:cubicBezTo>
                <a:lnTo>
                  <a:pt x="887" y="178"/>
                </a:lnTo>
                <a:lnTo>
                  <a:pt x="975" y="178"/>
                </a:lnTo>
                <a:lnTo>
                  <a:pt x="975" y="1065"/>
                </a:lnTo>
                <a:close/>
                <a:moveTo>
                  <a:pt x="443" y="178"/>
                </a:moveTo>
                <a:lnTo>
                  <a:pt x="798" y="178"/>
                </a:lnTo>
                <a:lnTo>
                  <a:pt x="798" y="89"/>
                </a:lnTo>
                <a:lnTo>
                  <a:pt x="443" y="89"/>
                </a:lnTo>
                <a:lnTo>
                  <a:pt x="443" y="178"/>
                </a:lnTo>
                <a:close/>
                <a:moveTo>
                  <a:pt x="1241" y="333"/>
                </a:moveTo>
                <a:lnTo>
                  <a:pt x="1241" y="909"/>
                </a:lnTo>
                <a:cubicBezTo>
                  <a:pt x="1241" y="952"/>
                  <a:pt x="1226" y="988"/>
                  <a:pt x="1196" y="1019"/>
                </a:cubicBezTo>
                <a:cubicBezTo>
                  <a:pt x="1165" y="1049"/>
                  <a:pt x="1129" y="1065"/>
                  <a:pt x="1086" y="1065"/>
                </a:cubicBezTo>
                <a:lnTo>
                  <a:pt x="1042" y="1065"/>
                </a:lnTo>
                <a:lnTo>
                  <a:pt x="1042" y="178"/>
                </a:lnTo>
                <a:lnTo>
                  <a:pt x="1086" y="178"/>
                </a:lnTo>
                <a:cubicBezTo>
                  <a:pt x="1129" y="178"/>
                  <a:pt x="1165" y="193"/>
                  <a:pt x="1196" y="223"/>
                </a:cubicBezTo>
                <a:cubicBezTo>
                  <a:pt x="1226" y="254"/>
                  <a:pt x="1241" y="290"/>
                  <a:pt x="1241" y="33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17" name="Freeform 216">
            <a:extLst>
              <a:ext uri="{FF2B5EF4-FFF2-40B4-BE49-F238E27FC236}">
                <a16:creationId xmlns:a16="http://schemas.microsoft.com/office/drawing/2014/main" id="{7B861F39-BAF7-87AF-03B0-7800A419EAEE}"/>
              </a:ext>
            </a:extLst>
          </p:cNvPr>
          <p:cNvSpPr>
            <a:spLocks noChangeArrowheads="1"/>
          </p:cNvSpPr>
          <p:nvPr/>
        </p:nvSpPr>
        <p:spPr bwMode="auto">
          <a:xfrm>
            <a:off x="17682369" y="5559425"/>
            <a:ext cx="415925" cy="447675"/>
          </a:xfrm>
          <a:custGeom>
            <a:avLst/>
            <a:gdLst>
              <a:gd name="T0" fmla="*/ 415565 w 1154"/>
              <a:gd name="T1" fmla="*/ 351513 h 1243"/>
              <a:gd name="T2" fmla="*/ 406194 w 1154"/>
              <a:gd name="T3" fmla="*/ 374203 h 1243"/>
              <a:gd name="T4" fmla="*/ 383487 w 1154"/>
              <a:gd name="T5" fmla="*/ 383567 h 1243"/>
              <a:gd name="T6" fmla="*/ 271757 w 1154"/>
              <a:gd name="T7" fmla="*/ 383567 h 1243"/>
              <a:gd name="T8" fmla="*/ 253015 w 1154"/>
              <a:gd name="T9" fmla="*/ 428587 h 1243"/>
              <a:gd name="T10" fmla="*/ 207602 w 1154"/>
              <a:gd name="T11" fmla="*/ 447315 h 1243"/>
              <a:gd name="T12" fmla="*/ 162550 w 1154"/>
              <a:gd name="T13" fmla="*/ 428587 h 1243"/>
              <a:gd name="T14" fmla="*/ 143808 w 1154"/>
              <a:gd name="T15" fmla="*/ 383567 h 1243"/>
              <a:gd name="T16" fmla="*/ 32077 w 1154"/>
              <a:gd name="T17" fmla="*/ 383567 h 1243"/>
              <a:gd name="T18" fmla="*/ 9371 w 1154"/>
              <a:gd name="T19" fmla="*/ 374203 h 1243"/>
              <a:gd name="T20" fmla="*/ 0 w 1154"/>
              <a:gd name="T21" fmla="*/ 351513 h 1243"/>
              <a:gd name="T22" fmla="*/ 22706 w 1154"/>
              <a:gd name="T23" fmla="*/ 329544 h 1243"/>
              <a:gd name="T24" fmla="*/ 43971 w 1154"/>
              <a:gd name="T25" fmla="*/ 299651 h 1243"/>
              <a:gd name="T26" fmla="*/ 62353 w 1154"/>
              <a:gd name="T27" fmla="*/ 260393 h 1243"/>
              <a:gd name="T28" fmla="*/ 74967 w 1154"/>
              <a:gd name="T29" fmla="*/ 208891 h 1243"/>
              <a:gd name="T30" fmla="*/ 80013 w 1154"/>
              <a:gd name="T31" fmla="*/ 144063 h 1243"/>
              <a:gd name="T32" fmla="*/ 109207 w 1154"/>
              <a:gd name="T33" fmla="*/ 73472 h 1243"/>
              <a:gd name="T34" fmla="*/ 185616 w 1154"/>
              <a:gd name="T35" fmla="*/ 33855 h 1243"/>
              <a:gd name="T36" fmla="*/ 183814 w 1154"/>
              <a:gd name="T37" fmla="*/ 24131 h 1243"/>
              <a:gd name="T38" fmla="*/ 190662 w 1154"/>
              <a:gd name="T39" fmla="*/ 7203 h 1243"/>
              <a:gd name="T40" fmla="*/ 207602 w 1154"/>
              <a:gd name="T41" fmla="*/ 0 h 1243"/>
              <a:gd name="T42" fmla="*/ 224902 w 1154"/>
              <a:gd name="T43" fmla="*/ 7203 h 1243"/>
              <a:gd name="T44" fmla="*/ 231750 w 1154"/>
              <a:gd name="T45" fmla="*/ 24131 h 1243"/>
              <a:gd name="T46" fmla="*/ 229588 w 1154"/>
              <a:gd name="T47" fmla="*/ 33855 h 1243"/>
              <a:gd name="T48" fmla="*/ 306357 w 1154"/>
              <a:gd name="T49" fmla="*/ 73472 h 1243"/>
              <a:gd name="T50" fmla="*/ 335551 w 1154"/>
              <a:gd name="T51" fmla="*/ 144063 h 1243"/>
              <a:gd name="T52" fmla="*/ 340597 w 1154"/>
              <a:gd name="T53" fmla="*/ 208891 h 1243"/>
              <a:gd name="T54" fmla="*/ 352851 w 1154"/>
              <a:gd name="T55" fmla="*/ 260393 h 1243"/>
              <a:gd name="T56" fmla="*/ 371593 w 1154"/>
              <a:gd name="T57" fmla="*/ 299651 h 1243"/>
              <a:gd name="T58" fmla="*/ 392858 w 1154"/>
              <a:gd name="T59" fmla="*/ 329544 h 1243"/>
              <a:gd name="T60" fmla="*/ 415565 w 1154"/>
              <a:gd name="T61" fmla="*/ 351513 h 1243"/>
              <a:gd name="T62" fmla="*/ 211927 w 1154"/>
              <a:gd name="T63" fmla="*/ 423544 h 1243"/>
              <a:gd name="T64" fmla="*/ 207602 w 1154"/>
              <a:gd name="T65" fmla="*/ 419583 h 1243"/>
              <a:gd name="T66" fmla="*/ 182373 w 1154"/>
              <a:gd name="T67" fmla="*/ 408778 h 1243"/>
              <a:gd name="T68" fmla="*/ 171920 w 1154"/>
              <a:gd name="T69" fmla="*/ 383567 h 1243"/>
              <a:gd name="T70" fmla="*/ 167956 w 1154"/>
              <a:gd name="T71" fmla="*/ 379605 h 1243"/>
              <a:gd name="T72" fmla="*/ 163631 w 1154"/>
              <a:gd name="T73" fmla="*/ 383567 h 1243"/>
              <a:gd name="T74" fmla="*/ 176606 w 1154"/>
              <a:gd name="T75" fmla="*/ 414541 h 1243"/>
              <a:gd name="T76" fmla="*/ 207602 w 1154"/>
              <a:gd name="T77" fmla="*/ 427506 h 1243"/>
              <a:gd name="T78" fmla="*/ 211927 w 1154"/>
              <a:gd name="T79" fmla="*/ 423544 h 12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154" h="1243">
                <a:moveTo>
                  <a:pt x="1153" y="976"/>
                </a:moveTo>
                <a:cubicBezTo>
                  <a:pt x="1153" y="1000"/>
                  <a:pt x="1144" y="1021"/>
                  <a:pt x="1127" y="1039"/>
                </a:cubicBezTo>
                <a:cubicBezTo>
                  <a:pt x="1109" y="1056"/>
                  <a:pt x="1088" y="1065"/>
                  <a:pt x="1064" y="1065"/>
                </a:cubicBezTo>
                <a:lnTo>
                  <a:pt x="754" y="1065"/>
                </a:lnTo>
                <a:cubicBezTo>
                  <a:pt x="754" y="1114"/>
                  <a:pt x="737" y="1155"/>
                  <a:pt x="702" y="1190"/>
                </a:cubicBezTo>
                <a:cubicBezTo>
                  <a:pt x="667" y="1224"/>
                  <a:pt x="625" y="1242"/>
                  <a:pt x="576" y="1242"/>
                </a:cubicBezTo>
                <a:cubicBezTo>
                  <a:pt x="527" y="1242"/>
                  <a:pt x="486" y="1225"/>
                  <a:pt x="451" y="1190"/>
                </a:cubicBezTo>
                <a:cubicBezTo>
                  <a:pt x="416" y="1156"/>
                  <a:pt x="399" y="1114"/>
                  <a:pt x="399" y="1065"/>
                </a:cubicBezTo>
                <a:lnTo>
                  <a:pt x="89" y="1065"/>
                </a:lnTo>
                <a:cubicBezTo>
                  <a:pt x="65" y="1065"/>
                  <a:pt x="44" y="1056"/>
                  <a:pt x="26" y="1039"/>
                </a:cubicBezTo>
                <a:cubicBezTo>
                  <a:pt x="9" y="1021"/>
                  <a:pt x="0" y="1000"/>
                  <a:pt x="0" y="976"/>
                </a:cubicBezTo>
                <a:cubicBezTo>
                  <a:pt x="23" y="957"/>
                  <a:pt x="44" y="936"/>
                  <a:pt x="63" y="915"/>
                </a:cubicBezTo>
                <a:cubicBezTo>
                  <a:pt x="82" y="894"/>
                  <a:pt x="102" y="866"/>
                  <a:pt x="122" y="832"/>
                </a:cubicBezTo>
                <a:cubicBezTo>
                  <a:pt x="143" y="798"/>
                  <a:pt x="159" y="762"/>
                  <a:pt x="173" y="723"/>
                </a:cubicBezTo>
                <a:cubicBezTo>
                  <a:pt x="188" y="683"/>
                  <a:pt x="199" y="636"/>
                  <a:pt x="208" y="580"/>
                </a:cubicBezTo>
                <a:cubicBezTo>
                  <a:pt x="217" y="524"/>
                  <a:pt x="222" y="464"/>
                  <a:pt x="222" y="400"/>
                </a:cubicBezTo>
                <a:cubicBezTo>
                  <a:pt x="222" y="329"/>
                  <a:pt x="249" y="264"/>
                  <a:pt x="303" y="204"/>
                </a:cubicBezTo>
                <a:cubicBezTo>
                  <a:pt x="357" y="144"/>
                  <a:pt x="428" y="107"/>
                  <a:pt x="515" y="94"/>
                </a:cubicBezTo>
                <a:cubicBezTo>
                  <a:pt x="512" y="85"/>
                  <a:pt x="510" y="76"/>
                  <a:pt x="510" y="67"/>
                </a:cubicBezTo>
                <a:cubicBezTo>
                  <a:pt x="510" y="49"/>
                  <a:pt x="516" y="33"/>
                  <a:pt x="529" y="20"/>
                </a:cubicBezTo>
                <a:cubicBezTo>
                  <a:pt x="542" y="7"/>
                  <a:pt x="558" y="0"/>
                  <a:pt x="576" y="0"/>
                </a:cubicBezTo>
                <a:cubicBezTo>
                  <a:pt x="595" y="0"/>
                  <a:pt x="611" y="7"/>
                  <a:pt x="624" y="20"/>
                </a:cubicBezTo>
                <a:cubicBezTo>
                  <a:pt x="637" y="33"/>
                  <a:pt x="643" y="49"/>
                  <a:pt x="643" y="67"/>
                </a:cubicBezTo>
                <a:cubicBezTo>
                  <a:pt x="643" y="76"/>
                  <a:pt x="641" y="85"/>
                  <a:pt x="637" y="94"/>
                </a:cubicBezTo>
                <a:cubicBezTo>
                  <a:pt x="725" y="107"/>
                  <a:pt x="796" y="144"/>
                  <a:pt x="850" y="204"/>
                </a:cubicBezTo>
                <a:cubicBezTo>
                  <a:pt x="904" y="264"/>
                  <a:pt x="931" y="329"/>
                  <a:pt x="931" y="400"/>
                </a:cubicBezTo>
                <a:cubicBezTo>
                  <a:pt x="931" y="464"/>
                  <a:pt x="936" y="524"/>
                  <a:pt x="945" y="580"/>
                </a:cubicBezTo>
                <a:cubicBezTo>
                  <a:pt x="954" y="636"/>
                  <a:pt x="965" y="683"/>
                  <a:pt x="979" y="723"/>
                </a:cubicBezTo>
                <a:cubicBezTo>
                  <a:pt x="994" y="762"/>
                  <a:pt x="1011" y="798"/>
                  <a:pt x="1031" y="832"/>
                </a:cubicBezTo>
                <a:cubicBezTo>
                  <a:pt x="1051" y="866"/>
                  <a:pt x="1071" y="894"/>
                  <a:pt x="1090" y="915"/>
                </a:cubicBezTo>
                <a:cubicBezTo>
                  <a:pt x="1109" y="936"/>
                  <a:pt x="1130" y="957"/>
                  <a:pt x="1153" y="976"/>
                </a:cubicBezTo>
                <a:close/>
                <a:moveTo>
                  <a:pt x="588" y="1176"/>
                </a:moveTo>
                <a:cubicBezTo>
                  <a:pt x="588" y="1168"/>
                  <a:pt x="584" y="1165"/>
                  <a:pt x="576" y="1165"/>
                </a:cubicBezTo>
                <a:cubicBezTo>
                  <a:pt x="549" y="1165"/>
                  <a:pt x="526" y="1155"/>
                  <a:pt x="506" y="1135"/>
                </a:cubicBezTo>
                <a:cubicBezTo>
                  <a:pt x="486" y="1116"/>
                  <a:pt x="477" y="1092"/>
                  <a:pt x="477" y="1065"/>
                </a:cubicBezTo>
                <a:cubicBezTo>
                  <a:pt x="477" y="1058"/>
                  <a:pt x="474" y="1054"/>
                  <a:pt x="466" y="1054"/>
                </a:cubicBezTo>
                <a:cubicBezTo>
                  <a:pt x="459" y="1054"/>
                  <a:pt x="454" y="1058"/>
                  <a:pt x="454" y="1065"/>
                </a:cubicBezTo>
                <a:cubicBezTo>
                  <a:pt x="454" y="1099"/>
                  <a:pt x="466" y="1127"/>
                  <a:pt x="490" y="1151"/>
                </a:cubicBezTo>
                <a:cubicBezTo>
                  <a:pt x="514" y="1175"/>
                  <a:pt x="543" y="1187"/>
                  <a:pt x="576" y="1187"/>
                </a:cubicBezTo>
                <a:cubicBezTo>
                  <a:pt x="584" y="1187"/>
                  <a:pt x="588" y="1183"/>
                  <a:pt x="588" y="117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18" name="Freeform 217">
            <a:extLst>
              <a:ext uri="{FF2B5EF4-FFF2-40B4-BE49-F238E27FC236}">
                <a16:creationId xmlns:a16="http://schemas.microsoft.com/office/drawing/2014/main" id="{8349CD4B-C756-F627-7F33-1D9DFFE30DD2}"/>
              </a:ext>
            </a:extLst>
          </p:cNvPr>
          <p:cNvSpPr>
            <a:spLocks noChangeArrowheads="1"/>
          </p:cNvSpPr>
          <p:nvPr/>
        </p:nvSpPr>
        <p:spPr bwMode="auto">
          <a:xfrm>
            <a:off x="18395156" y="5622925"/>
            <a:ext cx="463550" cy="352425"/>
          </a:xfrm>
          <a:custGeom>
            <a:avLst/>
            <a:gdLst>
              <a:gd name="T0" fmla="*/ 0 w 1287"/>
              <a:gd name="T1" fmla="*/ 287856 h 977"/>
              <a:gd name="T2" fmla="*/ 446982 w 1287"/>
              <a:gd name="T3" fmla="*/ 287856 h 977"/>
              <a:gd name="T4" fmla="*/ 428252 w 1287"/>
              <a:gd name="T5" fmla="*/ 333307 h 977"/>
              <a:gd name="T6" fmla="*/ 383230 w 1287"/>
              <a:gd name="T7" fmla="*/ 352064 h 977"/>
              <a:gd name="T8" fmla="*/ 63752 w 1287"/>
              <a:gd name="T9" fmla="*/ 352064 h 977"/>
              <a:gd name="T10" fmla="*/ 18729 w 1287"/>
              <a:gd name="T11" fmla="*/ 333307 h 977"/>
              <a:gd name="T12" fmla="*/ 0 w 1287"/>
              <a:gd name="T13" fmla="*/ 287856 h 977"/>
              <a:gd name="T14" fmla="*/ 435096 w 1287"/>
              <a:gd name="T15" fmla="*/ 28136 h 977"/>
              <a:gd name="T16" fmla="*/ 463190 w 1287"/>
              <a:gd name="T17" fmla="*/ 95952 h 977"/>
              <a:gd name="T18" fmla="*/ 435096 w 1287"/>
              <a:gd name="T19" fmla="*/ 163768 h 977"/>
              <a:gd name="T20" fmla="*/ 367382 w 1287"/>
              <a:gd name="T21" fmla="*/ 191904 h 977"/>
              <a:gd name="T22" fmla="*/ 351174 w 1287"/>
              <a:gd name="T23" fmla="*/ 191904 h 977"/>
              <a:gd name="T24" fmla="*/ 351174 w 1287"/>
              <a:gd name="T25" fmla="*/ 199840 h 977"/>
              <a:gd name="T26" fmla="*/ 334966 w 1287"/>
              <a:gd name="T27" fmla="*/ 239519 h 977"/>
              <a:gd name="T28" fmla="*/ 295347 w 1287"/>
              <a:gd name="T29" fmla="*/ 256112 h 977"/>
              <a:gd name="T30" fmla="*/ 119579 w 1287"/>
              <a:gd name="T31" fmla="*/ 256112 h 977"/>
              <a:gd name="T32" fmla="*/ 80320 w 1287"/>
              <a:gd name="T33" fmla="*/ 239519 h 977"/>
              <a:gd name="T34" fmla="*/ 63752 w 1287"/>
              <a:gd name="T35" fmla="*/ 199840 h 977"/>
              <a:gd name="T36" fmla="*/ 63752 w 1287"/>
              <a:gd name="T37" fmla="*/ 15872 h 977"/>
              <a:gd name="T38" fmla="*/ 68434 w 1287"/>
              <a:gd name="T39" fmla="*/ 4689 h 977"/>
              <a:gd name="T40" fmla="*/ 79599 w 1287"/>
              <a:gd name="T41" fmla="*/ 0 h 977"/>
              <a:gd name="T42" fmla="*/ 367382 w 1287"/>
              <a:gd name="T43" fmla="*/ 0 h 977"/>
              <a:gd name="T44" fmla="*/ 435096 w 1287"/>
              <a:gd name="T45" fmla="*/ 28136 h 977"/>
              <a:gd name="T46" fmla="*/ 401239 w 1287"/>
              <a:gd name="T47" fmla="*/ 129860 h 977"/>
              <a:gd name="T48" fmla="*/ 415286 w 1287"/>
              <a:gd name="T49" fmla="*/ 95952 h 977"/>
              <a:gd name="T50" fmla="*/ 401239 w 1287"/>
              <a:gd name="T51" fmla="*/ 62044 h 977"/>
              <a:gd name="T52" fmla="*/ 367382 w 1287"/>
              <a:gd name="T53" fmla="*/ 47976 h 977"/>
              <a:gd name="T54" fmla="*/ 351174 w 1287"/>
              <a:gd name="T55" fmla="*/ 47976 h 977"/>
              <a:gd name="T56" fmla="*/ 351174 w 1287"/>
              <a:gd name="T57" fmla="*/ 143928 h 977"/>
              <a:gd name="T58" fmla="*/ 367382 w 1287"/>
              <a:gd name="T59" fmla="*/ 143928 h 977"/>
              <a:gd name="T60" fmla="*/ 401239 w 1287"/>
              <a:gd name="T61" fmla="*/ 129860 h 9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287" h="977">
                <a:moveTo>
                  <a:pt x="0" y="798"/>
                </a:moveTo>
                <a:lnTo>
                  <a:pt x="1241" y="798"/>
                </a:lnTo>
                <a:cubicBezTo>
                  <a:pt x="1241" y="847"/>
                  <a:pt x="1224" y="889"/>
                  <a:pt x="1189" y="924"/>
                </a:cubicBezTo>
                <a:cubicBezTo>
                  <a:pt x="1155" y="958"/>
                  <a:pt x="1113" y="976"/>
                  <a:pt x="1064" y="976"/>
                </a:cubicBezTo>
                <a:lnTo>
                  <a:pt x="177" y="976"/>
                </a:lnTo>
                <a:cubicBezTo>
                  <a:pt x="128" y="976"/>
                  <a:pt x="87" y="958"/>
                  <a:pt x="52" y="924"/>
                </a:cubicBezTo>
                <a:cubicBezTo>
                  <a:pt x="18" y="889"/>
                  <a:pt x="0" y="847"/>
                  <a:pt x="0" y="798"/>
                </a:cubicBezTo>
                <a:close/>
                <a:moveTo>
                  <a:pt x="1208" y="78"/>
                </a:moveTo>
                <a:cubicBezTo>
                  <a:pt x="1260" y="130"/>
                  <a:pt x="1286" y="192"/>
                  <a:pt x="1286" y="266"/>
                </a:cubicBezTo>
                <a:cubicBezTo>
                  <a:pt x="1286" y="339"/>
                  <a:pt x="1260" y="402"/>
                  <a:pt x="1208" y="454"/>
                </a:cubicBezTo>
                <a:cubicBezTo>
                  <a:pt x="1156" y="506"/>
                  <a:pt x="1093" y="532"/>
                  <a:pt x="1020" y="532"/>
                </a:cubicBezTo>
                <a:lnTo>
                  <a:pt x="975" y="532"/>
                </a:lnTo>
                <a:lnTo>
                  <a:pt x="975" y="554"/>
                </a:lnTo>
                <a:cubicBezTo>
                  <a:pt x="975" y="597"/>
                  <a:pt x="961" y="633"/>
                  <a:pt x="930" y="664"/>
                </a:cubicBezTo>
                <a:cubicBezTo>
                  <a:pt x="900" y="694"/>
                  <a:pt x="863" y="710"/>
                  <a:pt x="820" y="710"/>
                </a:cubicBezTo>
                <a:lnTo>
                  <a:pt x="332" y="710"/>
                </a:lnTo>
                <a:cubicBezTo>
                  <a:pt x="290" y="710"/>
                  <a:pt x="254" y="694"/>
                  <a:pt x="223" y="664"/>
                </a:cubicBezTo>
                <a:cubicBezTo>
                  <a:pt x="193" y="633"/>
                  <a:pt x="177" y="597"/>
                  <a:pt x="177" y="554"/>
                </a:cubicBezTo>
                <a:lnTo>
                  <a:pt x="177" y="44"/>
                </a:lnTo>
                <a:cubicBezTo>
                  <a:pt x="177" y="32"/>
                  <a:pt x="181" y="22"/>
                  <a:pt x="190" y="13"/>
                </a:cubicBezTo>
                <a:cubicBezTo>
                  <a:pt x="199" y="4"/>
                  <a:pt x="209" y="0"/>
                  <a:pt x="221" y="0"/>
                </a:cubicBezTo>
                <a:lnTo>
                  <a:pt x="1020" y="0"/>
                </a:lnTo>
                <a:cubicBezTo>
                  <a:pt x="1093" y="0"/>
                  <a:pt x="1156" y="26"/>
                  <a:pt x="1208" y="78"/>
                </a:cubicBezTo>
                <a:close/>
                <a:moveTo>
                  <a:pt x="1114" y="360"/>
                </a:moveTo>
                <a:cubicBezTo>
                  <a:pt x="1140" y="334"/>
                  <a:pt x="1153" y="303"/>
                  <a:pt x="1153" y="266"/>
                </a:cubicBezTo>
                <a:cubicBezTo>
                  <a:pt x="1153" y="229"/>
                  <a:pt x="1140" y="198"/>
                  <a:pt x="1114" y="172"/>
                </a:cubicBezTo>
                <a:cubicBezTo>
                  <a:pt x="1088" y="146"/>
                  <a:pt x="1057" y="133"/>
                  <a:pt x="1020" y="133"/>
                </a:cubicBezTo>
                <a:lnTo>
                  <a:pt x="975" y="133"/>
                </a:lnTo>
                <a:lnTo>
                  <a:pt x="975" y="399"/>
                </a:lnTo>
                <a:lnTo>
                  <a:pt x="1020" y="399"/>
                </a:lnTo>
                <a:cubicBezTo>
                  <a:pt x="1057" y="399"/>
                  <a:pt x="1088" y="386"/>
                  <a:pt x="1114" y="36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19" name="Freeform 218">
            <a:extLst>
              <a:ext uri="{FF2B5EF4-FFF2-40B4-BE49-F238E27FC236}">
                <a16:creationId xmlns:a16="http://schemas.microsoft.com/office/drawing/2014/main" id="{DFC7CA98-634F-B763-F16A-844E2C1C3E61}"/>
              </a:ext>
            </a:extLst>
          </p:cNvPr>
          <p:cNvSpPr>
            <a:spLocks noChangeArrowheads="1"/>
          </p:cNvSpPr>
          <p:nvPr/>
        </p:nvSpPr>
        <p:spPr bwMode="auto">
          <a:xfrm>
            <a:off x="19155569" y="5559425"/>
            <a:ext cx="352425" cy="447675"/>
          </a:xfrm>
          <a:custGeom>
            <a:avLst/>
            <a:gdLst>
              <a:gd name="T0" fmla="*/ 160160 w 977"/>
              <a:gd name="T1" fmla="*/ 15860 h 1242"/>
              <a:gd name="T2" fmla="*/ 160160 w 977"/>
              <a:gd name="T3" fmla="*/ 175538 h 1242"/>
              <a:gd name="T4" fmla="*/ 151142 w 977"/>
              <a:gd name="T5" fmla="*/ 203292 h 1242"/>
              <a:gd name="T6" fmla="*/ 128056 w 977"/>
              <a:gd name="T7" fmla="*/ 220954 h 1242"/>
              <a:gd name="T8" fmla="*/ 128056 w 977"/>
              <a:gd name="T9" fmla="*/ 415595 h 1242"/>
              <a:gd name="T10" fmla="*/ 118677 w 977"/>
              <a:gd name="T11" fmla="*/ 437943 h 1242"/>
              <a:gd name="T12" fmla="*/ 95952 w 977"/>
              <a:gd name="T13" fmla="*/ 447315 h 1242"/>
              <a:gd name="T14" fmla="*/ 64208 w 977"/>
              <a:gd name="T15" fmla="*/ 447315 h 1242"/>
              <a:gd name="T16" fmla="*/ 41483 w 977"/>
              <a:gd name="T17" fmla="*/ 437943 h 1242"/>
              <a:gd name="T18" fmla="*/ 32104 w 977"/>
              <a:gd name="T19" fmla="*/ 415595 h 1242"/>
              <a:gd name="T20" fmla="*/ 32104 w 977"/>
              <a:gd name="T21" fmla="*/ 220954 h 1242"/>
              <a:gd name="T22" fmla="*/ 9018 w 977"/>
              <a:gd name="T23" fmla="*/ 203292 h 1242"/>
              <a:gd name="T24" fmla="*/ 0 w 977"/>
              <a:gd name="T25" fmla="*/ 175538 h 1242"/>
              <a:gd name="T26" fmla="*/ 0 w 977"/>
              <a:gd name="T27" fmla="*/ 15860 h 1242"/>
              <a:gd name="T28" fmla="*/ 4689 w 977"/>
              <a:gd name="T29" fmla="*/ 4686 h 1242"/>
              <a:gd name="T30" fmla="*/ 15872 w 977"/>
              <a:gd name="T31" fmla="*/ 0 h 1242"/>
              <a:gd name="T32" fmla="*/ 27415 w 977"/>
              <a:gd name="T33" fmla="*/ 4686 h 1242"/>
              <a:gd name="T34" fmla="*/ 32104 w 977"/>
              <a:gd name="T35" fmla="*/ 15860 h 1242"/>
              <a:gd name="T36" fmla="*/ 32104 w 977"/>
              <a:gd name="T37" fmla="*/ 119668 h 1242"/>
              <a:gd name="T38" fmla="*/ 36794 w 977"/>
              <a:gd name="T39" fmla="*/ 130842 h 1242"/>
              <a:gd name="T40" fmla="*/ 47976 w 977"/>
              <a:gd name="T41" fmla="*/ 135888 h 1242"/>
              <a:gd name="T42" fmla="*/ 59158 w 977"/>
              <a:gd name="T43" fmla="*/ 130842 h 1242"/>
              <a:gd name="T44" fmla="*/ 64208 w 977"/>
              <a:gd name="T45" fmla="*/ 119668 h 1242"/>
              <a:gd name="T46" fmla="*/ 64208 w 977"/>
              <a:gd name="T47" fmla="*/ 15860 h 1242"/>
              <a:gd name="T48" fmla="*/ 68898 w 977"/>
              <a:gd name="T49" fmla="*/ 4686 h 1242"/>
              <a:gd name="T50" fmla="*/ 80080 w 977"/>
              <a:gd name="T51" fmla="*/ 0 h 1242"/>
              <a:gd name="T52" fmla="*/ 91263 w 977"/>
              <a:gd name="T53" fmla="*/ 4686 h 1242"/>
              <a:gd name="T54" fmla="*/ 95952 w 977"/>
              <a:gd name="T55" fmla="*/ 15860 h 1242"/>
              <a:gd name="T56" fmla="*/ 95952 w 977"/>
              <a:gd name="T57" fmla="*/ 119668 h 1242"/>
              <a:gd name="T58" fmla="*/ 100641 w 977"/>
              <a:gd name="T59" fmla="*/ 130842 h 1242"/>
              <a:gd name="T60" fmla="*/ 112184 w 977"/>
              <a:gd name="T61" fmla="*/ 135888 h 1242"/>
              <a:gd name="T62" fmla="*/ 123367 w 977"/>
              <a:gd name="T63" fmla="*/ 130842 h 1242"/>
              <a:gd name="T64" fmla="*/ 128056 w 977"/>
              <a:gd name="T65" fmla="*/ 119668 h 1242"/>
              <a:gd name="T66" fmla="*/ 128056 w 977"/>
              <a:gd name="T67" fmla="*/ 15860 h 1242"/>
              <a:gd name="T68" fmla="*/ 132746 w 977"/>
              <a:gd name="T69" fmla="*/ 4686 h 1242"/>
              <a:gd name="T70" fmla="*/ 143928 w 977"/>
              <a:gd name="T71" fmla="*/ 0 h 1242"/>
              <a:gd name="T72" fmla="*/ 155110 w 977"/>
              <a:gd name="T73" fmla="*/ 4686 h 1242"/>
              <a:gd name="T74" fmla="*/ 160160 w 977"/>
              <a:gd name="T75" fmla="*/ 15860 h 1242"/>
              <a:gd name="T76" fmla="*/ 352064 w 977"/>
              <a:gd name="T77" fmla="*/ 15860 h 1242"/>
              <a:gd name="T78" fmla="*/ 352064 w 977"/>
              <a:gd name="T79" fmla="*/ 415595 h 1242"/>
              <a:gd name="T80" fmla="*/ 342325 w 977"/>
              <a:gd name="T81" fmla="*/ 437943 h 1242"/>
              <a:gd name="T82" fmla="*/ 319960 w 977"/>
              <a:gd name="T83" fmla="*/ 447315 h 1242"/>
              <a:gd name="T84" fmla="*/ 287856 w 977"/>
              <a:gd name="T85" fmla="*/ 447315 h 1242"/>
              <a:gd name="T86" fmla="*/ 265491 w 977"/>
              <a:gd name="T87" fmla="*/ 437943 h 1242"/>
              <a:gd name="T88" fmla="*/ 256112 w 977"/>
              <a:gd name="T89" fmla="*/ 415595 h 1242"/>
              <a:gd name="T90" fmla="*/ 256112 w 977"/>
              <a:gd name="T91" fmla="*/ 287637 h 1242"/>
              <a:gd name="T92" fmla="*/ 199840 w 977"/>
              <a:gd name="T93" fmla="*/ 287637 h 1242"/>
              <a:gd name="T94" fmla="*/ 194429 w 977"/>
              <a:gd name="T95" fmla="*/ 285113 h 1242"/>
              <a:gd name="T96" fmla="*/ 191904 w 977"/>
              <a:gd name="T97" fmla="*/ 279707 h 1242"/>
              <a:gd name="T98" fmla="*/ 191904 w 977"/>
              <a:gd name="T99" fmla="*/ 79659 h 1242"/>
              <a:gd name="T100" fmla="*/ 215351 w 977"/>
              <a:gd name="T101" fmla="*/ 23429 h 1242"/>
              <a:gd name="T102" fmla="*/ 271984 w 977"/>
              <a:gd name="T103" fmla="*/ 0 h 1242"/>
              <a:gd name="T104" fmla="*/ 335832 w 977"/>
              <a:gd name="T105" fmla="*/ 0 h 1242"/>
              <a:gd name="T106" fmla="*/ 347375 w 977"/>
              <a:gd name="T107" fmla="*/ 4686 h 1242"/>
              <a:gd name="T108" fmla="*/ 352064 w 977"/>
              <a:gd name="T109" fmla="*/ 15860 h 124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977" h="1242">
                <a:moveTo>
                  <a:pt x="444" y="44"/>
                </a:moveTo>
                <a:lnTo>
                  <a:pt x="444" y="487"/>
                </a:lnTo>
                <a:cubicBezTo>
                  <a:pt x="444" y="516"/>
                  <a:pt x="435" y="541"/>
                  <a:pt x="419" y="564"/>
                </a:cubicBezTo>
                <a:cubicBezTo>
                  <a:pt x="403" y="587"/>
                  <a:pt x="381" y="604"/>
                  <a:pt x="355" y="613"/>
                </a:cubicBezTo>
                <a:lnTo>
                  <a:pt x="355" y="1153"/>
                </a:lnTo>
                <a:cubicBezTo>
                  <a:pt x="355" y="1177"/>
                  <a:pt x="346" y="1197"/>
                  <a:pt x="329" y="1215"/>
                </a:cubicBezTo>
                <a:cubicBezTo>
                  <a:pt x="311" y="1232"/>
                  <a:pt x="290" y="1241"/>
                  <a:pt x="266" y="1241"/>
                </a:cubicBezTo>
                <a:lnTo>
                  <a:pt x="178" y="1241"/>
                </a:lnTo>
                <a:cubicBezTo>
                  <a:pt x="154" y="1241"/>
                  <a:pt x="133" y="1232"/>
                  <a:pt x="115" y="1215"/>
                </a:cubicBezTo>
                <a:cubicBezTo>
                  <a:pt x="98" y="1197"/>
                  <a:pt x="89" y="1177"/>
                  <a:pt x="89" y="1153"/>
                </a:cubicBezTo>
                <a:lnTo>
                  <a:pt x="89" y="613"/>
                </a:lnTo>
                <a:cubicBezTo>
                  <a:pt x="63" y="604"/>
                  <a:pt x="41" y="587"/>
                  <a:pt x="25" y="564"/>
                </a:cubicBezTo>
                <a:cubicBezTo>
                  <a:pt x="8" y="541"/>
                  <a:pt x="0" y="516"/>
                  <a:pt x="0" y="487"/>
                </a:cubicBezTo>
                <a:lnTo>
                  <a:pt x="0" y="44"/>
                </a:lnTo>
                <a:cubicBezTo>
                  <a:pt x="0" y="32"/>
                  <a:pt x="5" y="22"/>
                  <a:pt x="13" y="13"/>
                </a:cubicBezTo>
                <a:cubicBezTo>
                  <a:pt x="22" y="4"/>
                  <a:pt x="32" y="0"/>
                  <a:pt x="44" y="0"/>
                </a:cubicBezTo>
                <a:cubicBezTo>
                  <a:pt x="56" y="0"/>
                  <a:pt x="68" y="4"/>
                  <a:pt x="76" y="13"/>
                </a:cubicBezTo>
                <a:cubicBezTo>
                  <a:pt x="85" y="22"/>
                  <a:pt x="89" y="32"/>
                  <a:pt x="89" y="44"/>
                </a:cubicBezTo>
                <a:lnTo>
                  <a:pt x="89" y="332"/>
                </a:lnTo>
                <a:cubicBezTo>
                  <a:pt x="89" y="344"/>
                  <a:pt x="93" y="355"/>
                  <a:pt x="102" y="363"/>
                </a:cubicBezTo>
                <a:cubicBezTo>
                  <a:pt x="111" y="372"/>
                  <a:pt x="121" y="377"/>
                  <a:pt x="133" y="377"/>
                </a:cubicBezTo>
                <a:cubicBezTo>
                  <a:pt x="145" y="377"/>
                  <a:pt x="156" y="371"/>
                  <a:pt x="164" y="363"/>
                </a:cubicBezTo>
                <a:cubicBezTo>
                  <a:pt x="173" y="354"/>
                  <a:pt x="178" y="344"/>
                  <a:pt x="178" y="332"/>
                </a:cubicBezTo>
                <a:lnTo>
                  <a:pt x="178" y="44"/>
                </a:lnTo>
                <a:cubicBezTo>
                  <a:pt x="178" y="32"/>
                  <a:pt x="183" y="22"/>
                  <a:pt x="191" y="13"/>
                </a:cubicBezTo>
                <a:cubicBezTo>
                  <a:pt x="200" y="4"/>
                  <a:pt x="210" y="0"/>
                  <a:pt x="222" y="0"/>
                </a:cubicBezTo>
                <a:cubicBezTo>
                  <a:pt x="234" y="0"/>
                  <a:pt x="244" y="4"/>
                  <a:pt x="253" y="13"/>
                </a:cubicBezTo>
                <a:cubicBezTo>
                  <a:pt x="262" y="22"/>
                  <a:pt x="266" y="32"/>
                  <a:pt x="266" y="44"/>
                </a:cubicBezTo>
                <a:lnTo>
                  <a:pt x="266" y="332"/>
                </a:lnTo>
                <a:cubicBezTo>
                  <a:pt x="266" y="344"/>
                  <a:pt x="271" y="355"/>
                  <a:pt x="279" y="363"/>
                </a:cubicBezTo>
                <a:cubicBezTo>
                  <a:pt x="288" y="372"/>
                  <a:pt x="299" y="377"/>
                  <a:pt x="311" y="377"/>
                </a:cubicBezTo>
                <a:cubicBezTo>
                  <a:pt x="323" y="377"/>
                  <a:pt x="333" y="372"/>
                  <a:pt x="342" y="363"/>
                </a:cubicBezTo>
                <a:cubicBezTo>
                  <a:pt x="350" y="355"/>
                  <a:pt x="355" y="344"/>
                  <a:pt x="355" y="332"/>
                </a:cubicBezTo>
                <a:lnTo>
                  <a:pt x="355" y="44"/>
                </a:lnTo>
                <a:cubicBezTo>
                  <a:pt x="355" y="32"/>
                  <a:pt x="359" y="22"/>
                  <a:pt x="368" y="13"/>
                </a:cubicBezTo>
                <a:cubicBezTo>
                  <a:pt x="377" y="4"/>
                  <a:pt x="387" y="0"/>
                  <a:pt x="399" y="0"/>
                </a:cubicBezTo>
                <a:cubicBezTo>
                  <a:pt x="411" y="0"/>
                  <a:pt x="422" y="4"/>
                  <a:pt x="430" y="13"/>
                </a:cubicBezTo>
                <a:cubicBezTo>
                  <a:pt x="439" y="22"/>
                  <a:pt x="444" y="32"/>
                  <a:pt x="444" y="44"/>
                </a:cubicBezTo>
                <a:close/>
                <a:moveTo>
                  <a:pt x="976" y="44"/>
                </a:moveTo>
                <a:lnTo>
                  <a:pt x="976" y="1153"/>
                </a:lnTo>
                <a:cubicBezTo>
                  <a:pt x="976" y="1177"/>
                  <a:pt x="967" y="1197"/>
                  <a:pt x="949" y="1215"/>
                </a:cubicBezTo>
                <a:cubicBezTo>
                  <a:pt x="932" y="1232"/>
                  <a:pt x="911" y="1241"/>
                  <a:pt x="887" y="1241"/>
                </a:cubicBezTo>
                <a:lnTo>
                  <a:pt x="798" y="1241"/>
                </a:lnTo>
                <a:cubicBezTo>
                  <a:pt x="774" y="1241"/>
                  <a:pt x="754" y="1232"/>
                  <a:pt x="736" y="1215"/>
                </a:cubicBezTo>
                <a:cubicBezTo>
                  <a:pt x="718" y="1197"/>
                  <a:pt x="710" y="1177"/>
                  <a:pt x="710" y="1153"/>
                </a:cubicBezTo>
                <a:lnTo>
                  <a:pt x="710" y="798"/>
                </a:lnTo>
                <a:lnTo>
                  <a:pt x="554" y="798"/>
                </a:lnTo>
                <a:cubicBezTo>
                  <a:pt x="548" y="798"/>
                  <a:pt x="544" y="795"/>
                  <a:pt x="539" y="791"/>
                </a:cubicBezTo>
                <a:cubicBezTo>
                  <a:pt x="535" y="786"/>
                  <a:pt x="532" y="782"/>
                  <a:pt x="532" y="776"/>
                </a:cubicBezTo>
                <a:lnTo>
                  <a:pt x="532" y="221"/>
                </a:lnTo>
                <a:cubicBezTo>
                  <a:pt x="532" y="160"/>
                  <a:pt x="554" y="108"/>
                  <a:pt x="597" y="65"/>
                </a:cubicBezTo>
                <a:cubicBezTo>
                  <a:pt x="641" y="21"/>
                  <a:pt x="693" y="0"/>
                  <a:pt x="754" y="0"/>
                </a:cubicBezTo>
                <a:lnTo>
                  <a:pt x="931" y="0"/>
                </a:lnTo>
                <a:cubicBezTo>
                  <a:pt x="943" y="0"/>
                  <a:pt x="954" y="4"/>
                  <a:pt x="963" y="13"/>
                </a:cubicBezTo>
                <a:cubicBezTo>
                  <a:pt x="971" y="22"/>
                  <a:pt x="976" y="32"/>
                  <a:pt x="976" y="4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20" name="Freeform 219">
            <a:extLst>
              <a:ext uri="{FF2B5EF4-FFF2-40B4-BE49-F238E27FC236}">
                <a16:creationId xmlns:a16="http://schemas.microsoft.com/office/drawing/2014/main" id="{63FB6191-F886-1936-AEA2-500810DEB9DA}"/>
              </a:ext>
            </a:extLst>
          </p:cNvPr>
          <p:cNvSpPr>
            <a:spLocks noChangeArrowheads="1"/>
          </p:cNvSpPr>
          <p:nvPr/>
        </p:nvSpPr>
        <p:spPr bwMode="auto">
          <a:xfrm>
            <a:off x="19787394" y="5559425"/>
            <a:ext cx="384175" cy="447675"/>
          </a:xfrm>
          <a:custGeom>
            <a:avLst/>
            <a:gdLst>
              <a:gd name="T0" fmla="*/ 379125 w 1065"/>
              <a:gd name="T1" fmla="*/ 113901 h 1242"/>
              <a:gd name="T2" fmla="*/ 383814 w 1065"/>
              <a:gd name="T3" fmla="*/ 423525 h 1242"/>
              <a:gd name="T4" fmla="*/ 360006 w 1065"/>
              <a:gd name="T5" fmla="*/ 447315 h 1242"/>
              <a:gd name="T6" fmla="*/ 7215 w 1065"/>
              <a:gd name="T7" fmla="*/ 440466 h 1242"/>
              <a:gd name="T8" fmla="*/ 0 w 1065"/>
              <a:gd name="T9" fmla="*/ 23789 h 1242"/>
              <a:gd name="T10" fmla="*/ 24169 w 1065"/>
              <a:gd name="T11" fmla="*/ 0 h 1242"/>
              <a:gd name="T12" fmla="*/ 269824 w 1065"/>
              <a:gd name="T13" fmla="*/ 4686 h 1242"/>
              <a:gd name="T14" fmla="*/ 366860 w 1065"/>
              <a:gd name="T15" fmla="*/ 94798 h 1242"/>
              <a:gd name="T16" fmla="*/ 352070 w 1065"/>
              <a:gd name="T17" fmla="*/ 159678 h 1242"/>
              <a:gd name="T18" fmla="*/ 230866 w 1065"/>
              <a:gd name="T19" fmla="*/ 152829 h 1242"/>
              <a:gd name="T20" fmla="*/ 224012 w 1065"/>
              <a:gd name="T21" fmla="*/ 31719 h 1242"/>
              <a:gd name="T22" fmla="*/ 32105 w 1065"/>
              <a:gd name="T23" fmla="*/ 415595 h 1242"/>
              <a:gd name="T24" fmla="*/ 95954 w 1065"/>
              <a:gd name="T25" fmla="*/ 199688 h 1242"/>
              <a:gd name="T26" fmla="*/ 103890 w 1065"/>
              <a:gd name="T27" fmla="*/ 191758 h 1242"/>
              <a:gd name="T28" fmla="*/ 285696 w 1065"/>
              <a:gd name="T29" fmla="*/ 193920 h 1242"/>
              <a:gd name="T30" fmla="*/ 287861 w 1065"/>
              <a:gd name="T31" fmla="*/ 215547 h 1242"/>
              <a:gd name="T32" fmla="*/ 279925 w 1065"/>
              <a:gd name="T33" fmla="*/ 223477 h 1242"/>
              <a:gd name="T34" fmla="*/ 98118 w 1065"/>
              <a:gd name="T35" fmla="*/ 221314 h 1242"/>
              <a:gd name="T36" fmla="*/ 95954 w 1065"/>
              <a:gd name="T37" fmla="*/ 199688 h 1242"/>
              <a:gd name="T38" fmla="*/ 285696 w 1065"/>
              <a:gd name="T39" fmla="*/ 257720 h 1242"/>
              <a:gd name="T40" fmla="*/ 287861 w 1065"/>
              <a:gd name="T41" fmla="*/ 279707 h 1242"/>
              <a:gd name="T42" fmla="*/ 279925 w 1065"/>
              <a:gd name="T43" fmla="*/ 287637 h 1242"/>
              <a:gd name="T44" fmla="*/ 98118 w 1065"/>
              <a:gd name="T45" fmla="*/ 285474 h 1242"/>
              <a:gd name="T46" fmla="*/ 95954 w 1065"/>
              <a:gd name="T47" fmla="*/ 263487 h 1242"/>
              <a:gd name="T48" fmla="*/ 103890 w 1065"/>
              <a:gd name="T49" fmla="*/ 255557 h 1242"/>
              <a:gd name="T50" fmla="*/ 279925 w 1065"/>
              <a:gd name="T51" fmla="*/ 319716 h 1242"/>
              <a:gd name="T52" fmla="*/ 287861 w 1065"/>
              <a:gd name="T53" fmla="*/ 327646 h 1242"/>
              <a:gd name="T54" fmla="*/ 285696 w 1065"/>
              <a:gd name="T55" fmla="*/ 349273 h 1242"/>
              <a:gd name="T56" fmla="*/ 103890 w 1065"/>
              <a:gd name="T57" fmla="*/ 351436 h 1242"/>
              <a:gd name="T58" fmla="*/ 95954 w 1065"/>
              <a:gd name="T59" fmla="*/ 343506 h 1242"/>
              <a:gd name="T60" fmla="*/ 98118 w 1065"/>
              <a:gd name="T61" fmla="*/ 321879 h 1242"/>
              <a:gd name="T62" fmla="*/ 279925 w 1065"/>
              <a:gd name="T63" fmla="*/ 319716 h 1242"/>
              <a:gd name="T64" fmla="*/ 256117 w 1065"/>
              <a:gd name="T65" fmla="*/ 127598 h 1242"/>
              <a:gd name="T66" fmla="*/ 344495 w 1065"/>
              <a:gd name="T67" fmla="*/ 117506 h 1242"/>
              <a:gd name="T68" fmla="*/ 256117 w 1065"/>
              <a:gd name="T69" fmla="*/ 33882 h 12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65" h="1242">
                <a:moveTo>
                  <a:pt x="1017" y="263"/>
                </a:moveTo>
                <a:cubicBezTo>
                  <a:pt x="1030" y="276"/>
                  <a:pt x="1041" y="293"/>
                  <a:pt x="1051" y="316"/>
                </a:cubicBezTo>
                <a:cubicBezTo>
                  <a:pt x="1060" y="338"/>
                  <a:pt x="1064" y="358"/>
                  <a:pt x="1064" y="377"/>
                </a:cubicBezTo>
                <a:lnTo>
                  <a:pt x="1064" y="1175"/>
                </a:lnTo>
                <a:cubicBezTo>
                  <a:pt x="1064" y="1193"/>
                  <a:pt x="1058" y="1209"/>
                  <a:pt x="1045" y="1222"/>
                </a:cubicBezTo>
                <a:cubicBezTo>
                  <a:pt x="1032" y="1235"/>
                  <a:pt x="1016" y="1241"/>
                  <a:pt x="998" y="1241"/>
                </a:cubicBezTo>
                <a:lnTo>
                  <a:pt x="67" y="1241"/>
                </a:lnTo>
                <a:cubicBezTo>
                  <a:pt x="48" y="1241"/>
                  <a:pt x="32" y="1235"/>
                  <a:pt x="20" y="1222"/>
                </a:cubicBezTo>
                <a:cubicBezTo>
                  <a:pt x="7" y="1209"/>
                  <a:pt x="0" y="1193"/>
                  <a:pt x="0" y="1175"/>
                </a:cubicBezTo>
                <a:lnTo>
                  <a:pt x="0" y="66"/>
                </a:lnTo>
                <a:cubicBezTo>
                  <a:pt x="0" y="48"/>
                  <a:pt x="7" y="32"/>
                  <a:pt x="20" y="19"/>
                </a:cubicBezTo>
                <a:cubicBezTo>
                  <a:pt x="32" y="6"/>
                  <a:pt x="48" y="0"/>
                  <a:pt x="67" y="0"/>
                </a:cubicBezTo>
                <a:lnTo>
                  <a:pt x="688" y="0"/>
                </a:lnTo>
                <a:cubicBezTo>
                  <a:pt x="706" y="0"/>
                  <a:pt x="726" y="4"/>
                  <a:pt x="748" y="13"/>
                </a:cubicBezTo>
                <a:cubicBezTo>
                  <a:pt x="771" y="23"/>
                  <a:pt x="788" y="34"/>
                  <a:pt x="801" y="47"/>
                </a:cubicBezTo>
                <a:lnTo>
                  <a:pt x="1017" y="263"/>
                </a:lnTo>
                <a:close/>
                <a:moveTo>
                  <a:pt x="976" y="1153"/>
                </a:moveTo>
                <a:lnTo>
                  <a:pt x="976" y="443"/>
                </a:lnTo>
                <a:lnTo>
                  <a:pt x="688" y="443"/>
                </a:lnTo>
                <a:cubicBezTo>
                  <a:pt x="669" y="443"/>
                  <a:pt x="653" y="437"/>
                  <a:pt x="640" y="424"/>
                </a:cubicBezTo>
                <a:cubicBezTo>
                  <a:pt x="627" y="411"/>
                  <a:pt x="621" y="395"/>
                  <a:pt x="621" y="377"/>
                </a:cubicBezTo>
                <a:lnTo>
                  <a:pt x="621" y="88"/>
                </a:lnTo>
                <a:lnTo>
                  <a:pt x="89" y="88"/>
                </a:lnTo>
                <a:lnTo>
                  <a:pt x="89" y="1153"/>
                </a:lnTo>
                <a:lnTo>
                  <a:pt x="976" y="1153"/>
                </a:lnTo>
                <a:close/>
                <a:moveTo>
                  <a:pt x="266" y="554"/>
                </a:moveTo>
                <a:cubicBezTo>
                  <a:pt x="266" y="547"/>
                  <a:pt x="268" y="542"/>
                  <a:pt x="272" y="538"/>
                </a:cubicBezTo>
                <a:cubicBezTo>
                  <a:pt x="277" y="534"/>
                  <a:pt x="282" y="532"/>
                  <a:pt x="288" y="532"/>
                </a:cubicBezTo>
                <a:lnTo>
                  <a:pt x="776" y="532"/>
                </a:lnTo>
                <a:cubicBezTo>
                  <a:pt x="783" y="532"/>
                  <a:pt x="788" y="534"/>
                  <a:pt x="792" y="538"/>
                </a:cubicBezTo>
                <a:cubicBezTo>
                  <a:pt x="796" y="542"/>
                  <a:pt x="798" y="547"/>
                  <a:pt x="798" y="554"/>
                </a:cubicBezTo>
                <a:lnTo>
                  <a:pt x="798" y="598"/>
                </a:lnTo>
                <a:cubicBezTo>
                  <a:pt x="798" y="605"/>
                  <a:pt x="796" y="610"/>
                  <a:pt x="792" y="614"/>
                </a:cubicBezTo>
                <a:cubicBezTo>
                  <a:pt x="788" y="618"/>
                  <a:pt x="783" y="620"/>
                  <a:pt x="776" y="620"/>
                </a:cubicBezTo>
                <a:lnTo>
                  <a:pt x="288" y="620"/>
                </a:lnTo>
                <a:cubicBezTo>
                  <a:pt x="282" y="620"/>
                  <a:pt x="277" y="618"/>
                  <a:pt x="272" y="614"/>
                </a:cubicBezTo>
                <a:cubicBezTo>
                  <a:pt x="268" y="610"/>
                  <a:pt x="266" y="605"/>
                  <a:pt x="266" y="598"/>
                </a:cubicBezTo>
                <a:lnTo>
                  <a:pt x="266" y="554"/>
                </a:lnTo>
                <a:close/>
                <a:moveTo>
                  <a:pt x="776" y="709"/>
                </a:moveTo>
                <a:cubicBezTo>
                  <a:pt x="783" y="709"/>
                  <a:pt x="788" y="711"/>
                  <a:pt x="792" y="715"/>
                </a:cubicBezTo>
                <a:cubicBezTo>
                  <a:pt x="796" y="720"/>
                  <a:pt x="798" y="725"/>
                  <a:pt x="798" y="731"/>
                </a:cubicBezTo>
                <a:lnTo>
                  <a:pt x="798" y="776"/>
                </a:lnTo>
                <a:cubicBezTo>
                  <a:pt x="798" y="782"/>
                  <a:pt x="796" y="787"/>
                  <a:pt x="792" y="792"/>
                </a:cubicBezTo>
                <a:cubicBezTo>
                  <a:pt x="788" y="796"/>
                  <a:pt x="783" y="798"/>
                  <a:pt x="776" y="798"/>
                </a:cubicBezTo>
                <a:lnTo>
                  <a:pt x="288" y="798"/>
                </a:lnTo>
                <a:cubicBezTo>
                  <a:pt x="282" y="798"/>
                  <a:pt x="277" y="796"/>
                  <a:pt x="272" y="792"/>
                </a:cubicBezTo>
                <a:cubicBezTo>
                  <a:pt x="268" y="787"/>
                  <a:pt x="266" y="782"/>
                  <a:pt x="266" y="776"/>
                </a:cubicBezTo>
                <a:lnTo>
                  <a:pt x="266" y="731"/>
                </a:lnTo>
                <a:cubicBezTo>
                  <a:pt x="266" y="725"/>
                  <a:pt x="268" y="720"/>
                  <a:pt x="272" y="715"/>
                </a:cubicBezTo>
                <a:cubicBezTo>
                  <a:pt x="277" y="711"/>
                  <a:pt x="282" y="709"/>
                  <a:pt x="288" y="709"/>
                </a:cubicBezTo>
                <a:lnTo>
                  <a:pt x="776" y="709"/>
                </a:lnTo>
                <a:close/>
                <a:moveTo>
                  <a:pt x="776" y="887"/>
                </a:moveTo>
                <a:cubicBezTo>
                  <a:pt x="783" y="887"/>
                  <a:pt x="788" y="889"/>
                  <a:pt x="792" y="893"/>
                </a:cubicBezTo>
                <a:cubicBezTo>
                  <a:pt x="796" y="897"/>
                  <a:pt x="798" y="902"/>
                  <a:pt x="798" y="909"/>
                </a:cubicBezTo>
                <a:lnTo>
                  <a:pt x="798" y="953"/>
                </a:lnTo>
                <a:cubicBezTo>
                  <a:pt x="798" y="959"/>
                  <a:pt x="796" y="965"/>
                  <a:pt x="792" y="969"/>
                </a:cubicBezTo>
                <a:cubicBezTo>
                  <a:pt x="788" y="973"/>
                  <a:pt x="783" y="975"/>
                  <a:pt x="776" y="975"/>
                </a:cubicBezTo>
                <a:lnTo>
                  <a:pt x="288" y="975"/>
                </a:lnTo>
                <a:cubicBezTo>
                  <a:pt x="282" y="975"/>
                  <a:pt x="277" y="973"/>
                  <a:pt x="272" y="969"/>
                </a:cubicBezTo>
                <a:cubicBezTo>
                  <a:pt x="268" y="965"/>
                  <a:pt x="266" y="960"/>
                  <a:pt x="266" y="953"/>
                </a:cubicBezTo>
                <a:lnTo>
                  <a:pt x="266" y="909"/>
                </a:lnTo>
                <a:cubicBezTo>
                  <a:pt x="266" y="902"/>
                  <a:pt x="268" y="897"/>
                  <a:pt x="272" y="893"/>
                </a:cubicBezTo>
                <a:cubicBezTo>
                  <a:pt x="277" y="889"/>
                  <a:pt x="282" y="887"/>
                  <a:pt x="288" y="887"/>
                </a:cubicBezTo>
                <a:lnTo>
                  <a:pt x="776" y="887"/>
                </a:lnTo>
                <a:close/>
                <a:moveTo>
                  <a:pt x="710" y="94"/>
                </a:moveTo>
                <a:lnTo>
                  <a:pt x="710" y="354"/>
                </a:lnTo>
                <a:lnTo>
                  <a:pt x="970" y="354"/>
                </a:lnTo>
                <a:cubicBezTo>
                  <a:pt x="966" y="341"/>
                  <a:pt x="961" y="331"/>
                  <a:pt x="955" y="326"/>
                </a:cubicBezTo>
                <a:lnTo>
                  <a:pt x="738" y="109"/>
                </a:lnTo>
                <a:cubicBezTo>
                  <a:pt x="733" y="104"/>
                  <a:pt x="723" y="98"/>
                  <a:pt x="710" y="9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21" name="Freeform 220">
            <a:extLst>
              <a:ext uri="{FF2B5EF4-FFF2-40B4-BE49-F238E27FC236}">
                <a16:creationId xmlns:a16="http://schemas.microsoft.com/office/drawing/2014/main" id="{A802C2C7-9C8A-22F5-7DBC-8CF5F406EAAD}"/>
              </a:ext>
            </a:extLst>
          </p:cNvPr>
          <p:cNvSpPr>
            <a:spLocks noChangeArrowheads="1"/>
          </p:cNvSpPr>
          <p:nvPr/>
        </p:nvSpPr>
        <p:spPr bwMode="auto">
          <a:xfrm>
            <a:off x="20452556" y="5559425"/>
            <a:ext cx="350838" cy="447675"/>
          </a:xfrm>
          <a:custGeom>
            <a:avLst/>
            <a:gdLst>
              <a:gd name="T0" fmla="*/ 15816 w 976"/>
              <a:gd name="T1" fmla="*/ 447315 h 1242"/>
              <a:gd name="T2" fmla="*/ 15816 w 976"/>
              <a:gd name="T3" fmla="*/ 0 h 1242"/>
              <a:gd name="T4" fmla="*/ 318846 w 976"/>
              <a:gd name="T5" fmla="*/ 31719 h 1242"/>
              <a:gd name="T6" fmla="*/ 129767 w 976"/>
              <a:gd name="T7" fmla="*/ 353959 h 1242"/>
              <a:gd name="T8" fmla="*/ 222868 w 976"/>
              <a:gd name="T9" fmla="*/ 415595 h 1242"/>
              <a:gd name="T10" fmla="*/ 87350 w 976"/>
              <a:gd name="T11" fmla="*/ 95879 h 1242"/>
              <a:gd name="T12" fmla="*/ 66142 w 976"/>
              <a:gd name="T13" fmla="*/ 66322 h 1242"/>
              <a:gd name="T14" fmla="*/ 95618 w 976"/>
              <a:gd name="T15" fmla="*/ 135888 h 1242"/>
              <a:gd name="T16" fmla="*/ 66142 w 976"/>
              <a:gd name="T17" fmla="*/ 157155 h 1242"/>
              <a:gd name="T18" fmla="*/ 87350 w 976"/>
              <a:gd name="T19" fmla="*/ 127598 h 1242"/>
              <a:gd name="T20" fmla="*/ 93101 w 976"/>
              <a:gd name="T21" fmla="*/ 221314 h 1242"/>
              <a:gd name="T22" fmla="*/ 63625 w 976"/>
              <a:gd name="T23" fmla="*/ 199688 h 1242"/>
              <a:gd name="T24" fmla="*/ 95618 w 976"/>
              <a:gd name="T25" fmla="*/ 199688 h 1242"/>
              <a:gd name="T26" fmla="*/ 71534 w 976"/>
              <a:gd name="T27" fmla="*/ 287637 h 1242"/>
              <a:gd name="T28" fmla="*/ 71534 w 976"/>
              <a:gd name="T29" fmla="*/ 255557 h 1242"/>
              <a:gd name="T30" fmla="*/ 95618 w 976"/>
              <a:gd name="T31" fmla="*/ 343506 h 1242"/>
              <a:gd name="T32" fmla="*/ 63625 w 976"/>
              <a:gd name="T33" fmla="*/ 343506 h 1242"/>
              <a:gd name="T34" fmla="*/ 93101 w 976"/>
              <a:gd name="T35" fmla="*/ 321879 h 1242"/>
              <a:gd name="T36" fmla="*/ 151335 w 976"/>
              <a:gd name="T37" fmla="*/ 95879 h 1242"/>
              <a:gd name="T38" fmla="*/ 129767 w 976"/>
              <a:gd name="T39" fmla="*/ 66322 h 1242"/>
              <a:gd name="T40" fmla="*/ 159243 w 976"/>
              <a:gd name="T41" fmla="*/ 135888 h 1242"/>
              <a:gd name="T42" fmla="*/ 129767 w 976"/>
              <a:gd name="T43" fmla="*/ 157155 h 1242"/>
              <a:gd name="T44" fmla="*/ 151335 w 976"/>
              <a:gd name="T45" fmla="*/ 127598 h 1242"/>
              <a:gd name="T46" fmla="*/ 156727 w 976"/>
              <a:gd name="T47" fmla="*/ 221314 h 1242"/>
              <a:gd name="T48" fmla="*/ 127251 w 976"/>
              <a:gd name="T49" fmla="*/ 199688 h 1242"/>
              <a:gd name="T50" fmla="*/ 159243 w 976"/>
              <a:gd name="T51" fmla="*/ 199688 h 1242"/>
              <a:gd name="T52" fmla="*/ 135518 w 976"/>
              <a:gd name="T53" fmla="*/ 287637 h 1242"/>
              <a:gd name="T54" fmla="*/ 135518 w 976"/>
              <a:gd name="T55" fmla="*/ 255557 h 1242"/>
              <a:gd name="T56" fmla="*/ 222868 w 976"/>
              <a:gd name="T57" fmla="*/ 87589 h 1242"/>
              <a:gd name="T58" fmla="*/ 191235 w 976"/>
              <a:gd name="T59" fmla="*/ 87589 h 1242"/>
              <a:gd name="T60" fmla="*/ 220712 w 976"/>
              <a:gd name="T61" fmla="*/ 66322 h 1242"/>
              <a:gd name="T62" fmla="*/ 214960 w 976"/>
              <a:gd name="T63" fmla="*/ 159678 h 1242"/>
              <a:gd name="T64" fmla="*/ 193392 w 976"/>
              <a:gd name="T65" fmla="*/ 130121 h 1242"/>
              <a:gd name="T66" fmla="*/ 222868 w 976"/>
              <a:gd name="T67" fmla="*/ 199688 h 1242"/>
              <a:gd name="T68" fmla="*/ 193392 w 976"/>
              <a:gd name="T69" fmla="*/ 221314 h 1242"/>
              <a:gd name="T70" fmla="*/ 214960 w 976"/>
              <a:gd name="T71" fmla="*/ 191758 h 1242"/>
              <a:gd name="T72" fmla="*/ 220712 w 976"/>
              <a:gd name="T73" fmla="*/ 285113 h 1242"/>
              <a:gd name="T74" fmla="*/ 191235 w 976"/>
              <a:gd name="T75" fmla="*/ 263487 h 1242"/>
              <a:gd name="T76" fmla="*/ 222868 w 976"/>
              <a:gd name="T77" fmla="*/ 263487 h 1242"/>
              <a:gd name="T78" fmla="*/ 262769 w 976"/>
              <a:gd name="T79" fmla="*/ 95879 h 1242"/>
              <a:gd name="T80" fmla="*/ 262769 w 976"/>
              <a:gd name="T81" fmla="*/ 63799 h 1242"/>
              <a:gd name="T82" fmla="*/ 286853 w 976"/>
              <a:gd name="T83" fmla="*/ 151748 h 1242"/>
              <a:gd name="T84" fmla="*/ 254861 w 976"/>
              <a:gd name="T85" fmla="*/ 151748 h 1242"/>
              <a:gd name="T86" fmla="*/ 284337 w 976"/>
              <a:gd name="T87" fmla="*/ 130121 h 1242"/>
              <a:gd name="T88" fmla="*/ 278945 w 976"/>
              <a:gd name="T89" fmla="*/ 223477 h 1242"/>
              <a:gd name="T90" fmla="*/ 257377 w 976"/>
              <a:gd name="T91" fmla="*/ 193920 h 1242"/>
              <a:gd name="T92" fmla="*/ 286853 w 976"/>
              <a:gd name="T93" fmla="*/ 263487 h 1242"/>
              <a:gd name="T94" fmla="*/ 257377 w 976"/>
              <a:gd name="T95" fmla="*/ 285113 h 1242"/>
              <a:gd name="T96" fmla="*/ 278945 w 976"/>
              <a:gd name="T97" fmla="*/ 255557 h 1242"/>
              <a:gd name="T98" fmla="*/ 284337 w 976"/>
              <a:gd name="T99" fmla="*/ 349273 h 1242"/>
              <a:gd name="T100" fmla="*/ 254861 w 976"/>
              <a:gd name="T101" fmla="*/ 327646 h 1242"/>
              <a:gd name="T102" fmla="*/ 286853 w 976"/>
              <a:gd name="T103" fmla="*/ 327646 h 124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6" h="1242">
                <a:moveTo>
                  <a:pt x="975" y="44"/>
                </a:moveTo>
                <a:lnTo>
                  <a:pt x="975" y="1197"/>
                </a:lnTo>
                <a:cubicBezTo>
                  <a:pt x="975" y="1209"/>
                  <a:pt x="971" y="1219"/>
                  <a:pt x="962" y="1228"/>
                </a:cubicBezTo>
                <a:cubicBezTo>
                  <a:pt x="953" y="1237"/>
                  <a:pt x="943" y="1241"/>
                  <a:pt x="931" y="1241"/>
                </a:cubicBezTo>
                <a:lnTo>
                  <a:pt x="44" y="1241"/>
                </a:lnTo>
                <a:cubicBezTo>
                  <a:pt x="32" y="1241"/>
                  <a:pt x="21" y="1237"/>
                  <a:pt x="13" y="1228"/>
                </a:cubicBezTo>
                <a:cubicBezTo>
                  <a:pt x="4" y="1219"/>
                  <a:pt x="0" y="1209"/>
                  <a:pt x="0" y="1197"/>
                </a:cubicBezTo>
                <a:lnTo>
                  <a:pt x="0" y="44"/>
                </a:lnTo>
                <a:cubicBezTo>
                  <a:pt x="0" y="32"/>
                  <a:pt x="4" y="22"/>
                  <a:pt x="13" y="13"/>
                </a:cubicBezTo>
                <a:cubicBezTo>
                  <a:pt x="22" y="4"/>
                  <a:pt x="32" y="0"/>
                  <a:pt x="44" y="0"/>
                </a:cubicBezTo>
                <a:lnTo>
                  <a:pt x="931" y="0"/>
                </a:lnTo>
                <a:cubicBezTo>
                  <a:pt x="943" y="0"/>
                  <a:pt x="953" y="4"/>
                  <a:pt x="962" y="13"/>
                </a:cubicBezTo>
                <a:cubicBezTo>
                  <a:pt x="971" y="22"/>
                  <a:pt x="975" y="32"/>
                  <a:pt x="975" y="44"/>
                </a:cubicBezTo>
                <a:close/>
                <a:moveTo>
                  <a:pt x="887" y="1153"/>
                </a:moveTo>
                <a:lnTo>
                  <a:pt x="887" y="88"/>
                </a:lnTo>
                <a:lnTo>
                  <a:pt x="88" y="88"/>
                </a:lnTo>
                <a:lnTo>
                  <a:pt x="88" y="1153"/>
                </a:lnTo>
                <a:lnTo>
                  <a:pt x="354" y="1153"/>
                </a:lnTo>
                <a:lnTo>
                  <a:pt x="354" y="997"/>
                </a:lnTo>
                <a:cubicBezTo>
                  <a:pt x="354" y="991"/>
                  <a:pt x="357" y="986"/>
                  <a:pt x="361" y="982"/>
                </a:cubicBezTo>
                <a:cubicBezTo>
                  <a:pt x="365" y="977"/>
                  <a:pt x="370" y="975"/>
                  <a:pt x="377" y="975"/>
                </a:cubicBezTo>
                <a:lnTo>
                  <a:pt x="598" y="975"/>
                </a:lnTo>
                <a:cubicBezTo>
                  <a:pt x="604" y="975"/>
                  <a:pt x="609" y="977"/>
                  <a:pt x="614" y="982"/>
                </a:cubicBezTo>
                <a:cubicBezTo>
                  <a:pt x="618" y="986"/>
                  <a:pt x="620" y="991"/>
                  <a:pt x="620" y="997"/>
                </a:cubicBezTo>
                <a:lnTo>
                  <a:pt x="620" y="1153"/>
                </a:lnTo>
                <a:lnTo>
                  <a:pt x="887" y="1153"/>
                </a:lnTo>
                <a:close/>
                <a:moveTo>
                  <a:pt x="266" y="199"/>
                </a:moveTo>
                <a:lnTo>
                  <a:pt x="266" y="243"/>
                </a:lnTo>
                <a:cubicBezTo>
                  <a:pt x="266" y="250"/>
                  <a:pt x="263" y="255"/>
                  <a:pt x="259" y="259"/>
                </a:cubicBezTo>
                <a:cubicBezTo>
                  <a:pt x="255" y="263"/>
                  <a:pt x="249" y="266"/>
                  <a:pt x="243" y="266"/>
                </a:cubicBezTo>
                <a:lnTo>
                  <a:pt x="199" y="266"/>
                </a:lnTo>
                <a:cubicBezTo>
                  <a:pt x="193" y="266"/>
                  <a:pt x="188" y="263"/>
                  <a:pt x="184" y="259"/>
                </a:cubicBezTo>
                <a:cubicBezTo>
                  <a:pt x="179" y="255"/>
                  <a:pt x="177" y="250"/>
                  <a:pt x="177" y="243"/>
                </a:cubicBezTo>
                <a:lnTo>
                  <a:pt x="177" y="199"/>
                </a:lnTo>
                <a:cubicBezTo>
                  <a:pt x="177" y="193"/>
                  <a:pt x="179" y="188"/>
                  <a:pt x="184" y="184"/>
                </a:cubicBezTo>
                <a:cubicBezTo>
                  <a:pt x="188" y="179"/>
                  <a:pt x="193" y="177"/>
                  <a:pt x="199" y="177"/>
                </a:cubicBezTo>
                <a:lnTo>
                  <a:pt x="243" y="177"/>
                </a:lnTo>
                <a:cubicBezTo>
                  <a:pt x="249" y="177"/>
                  <a:pt x="255" y="179"/>
                  <a:pt x="259" y="184"/>
                </a:cubicBezTo>
                <a:cubicBezTo>
                  <a:pt x="263" y="188"/>
                  <a:pt x="266" y="193"/>
                  <a:pt x="266" y="199"/>
                </a:cubicBezTo>
                <a:close/>
                <a:moveTo>
                  <a:pt x="266" y="377"/>
                </a:moveTo>
                <a:lnTo>
                  <a:pt x="266" y="421"/>
                </a:lnTo>
                <a:cubicBezTo>
                  <a:pt x="266" y="427"/>
                  <a:pt x="263" y="431"/>
                  <a:pt x="259" y="436"/>
                </a:cubicBezTo>
                <a:cubicBezTo>
                  <a:pt x="255" y="440"/>
                  <a:pt x="249" y="443"/>
                  <a:pt x="243" y="443"/>
                </a:cubicBezTo>
                <a:lnTo>
                  <a:pt x="199" y="443"/>
                </a:lnTo>
                <a:cubicBezTo>
                  <a:pt x="193" y="443"/>
                  <a:pt x="188" y="441"/>
                  <a:pt x="184" y="436"/>
                </a:cubicBezTo>
                <a:cubicBezTo>
                  <a:pt x="179" y="432"/>
                  <a:pt x="177" y="427"/>
                  <a:pt x="177" y="421"/>
                </a:cubicBezTo>
                <a:lnTo>
                  <a:pt x="177" y="377"/>
                </a:lnTo>
                <a:cubicBezTo>
                  <a:pt x="177" y="371"/>
                  <a:pt x="179" y="365"/>
                  <a:pt x="184" y="361"/>
                </a:cubicBezTo>
                <a:cubicBezTo>
                  <a:pt x="188" y="357"/>
                  <a:pt x="193" y="354"/>
                  <a:pt x="199" y="354"/>
                </a:cubicBezTo>
                <a:lnTo>
                  <a:pt x="243" y="354"/>
                </a:lnTo>
                <a:cubicBezTo>
                  <a:pt x="249" y="354"/>
                  <a:pt x="255" y="357"/>
                  <a:pt x="259" y="361"/>
                </a:cubicBezTo>
                <a:cubicBezTo>
                  <a:pt x="263" y="365"/>
                  <a:pt x="266" y="371"/>
                  <a:pt x="266" y="377"/>
                </a:cubicBezTo>
                <a:close/>
                <a:moveTo>
                  <a:pt x="266" y="554"/>
                </a:moveTo>
                <a:lnTo>
                  <a:pt x="266" y="598"/>
                </a:lnTo>
                <a:cubicBezTo>
                  <a:pt x="266" y="604"/>
                  <a:pt x="263" y="609"/>
                  <a:pt x="259" y="614"/>
                </a:cubicBezTo>
                <a:cubicBezTo>
                  <a:pt x="255" y="618"/>
                  <a:pt x="249" y="620"/>
                  <a:pt x="243" y="620"/>
                </a:cubicBezTo>
                <a:lnTo>
                  <a:pt x="199" y="620"/>
                </a:lnTo>
                <a:cubicBezTo>
                  <a:pt x="193" y="620"/>
                  <a:pt x="188" y="618"/>
                  <a:pt x="184" y="614"/>
                </a:cubicBezTo>
                <a:cubicBezTo>
                  <a:pt x="179" y="609"/>
                  <a:pt x="177" y="604"/>
                  <a:pt x="177" y="598"/>
                </a:cubicBezTo>
                <a:lnTo>
                  <a:pt x="177" y="554"/>
                </a:lnTo>
                <a:cubicBezTo>
                  <a:pt x="177" y="548"/>
                  <a:pt x="179" y="543"/>
                  <a:pt x="184" y="538"/>
                </a:cubicBezTo>
                <a:cubicBezTo>
                  <a:pt x="188" y="534"/>
                  <a:pt x="193" y="532"/>
                  <a:pt x="199" y="532"/>
                </a:cubicBezTo>
                <a:lnTo>
                  <a:pt x="243" y="532"/>
                </a:lnTo>
                <a:cubicBezTo>
                  <a:pt x="249" y="532"/>
                  <a:pt x="255" y="534"/>
                  <a:pt x="259" y="538"/>
                </a:cubicBezTo>
                <a:cubicBezTo>
                  <a:pt x="263" y="543"/>
                  <a:pt x="266" y="548"/>
                  <a:pt x="266" y="554"/>
                </a:cubicBezTo>
                <a:close/>
                <a:moveTo>
                  <a:pt x="266" y="731"/>
                </a:moveTo>
                <a:lnTo>
                  <a:pt x="266" y="776"/>
                </a:lnTo>
                <a:cubicBezTo>
                  <a:pt x="266" y="782"/>
                  <a:pt x="263" y="787"/>
                  <a:pt x="259" y="791"/>
                </a:cubicBezTo>
                <a:cubicBezTo>
                  <a:pt x="255" y="796"/>
                  <a:pt x="249" y="798"/>
                  <a:pt x="243" y="798"/>
                </a:cubicBezTo>
                <a:lnTo>
                  <a:pt x="199" y="798"/>
                </a:lnTo>
                <a:cubicBezTo>
                  <a:pt x="193" y="798"/>
                  <a:pt x="188" y="796"/>
                  <a:pt x="184" y="791"/>
                </a:cubicBezTo>
                <a:cubicBezTo>
                  <a:pt x="179" y="787"/>
                  <a:pt x="177" y="782"/>
                  <a:pt x="177" y="776"/>
                </a:cubicBezTo>
                <a:lnTo>
                  <a:pt x="177" y="731"/>
                </a:lnTo>
                <a:cubicBezTo>
                  <a:pt x="177" y="725"/>
                  <a:pt x="179" y="720"/>
                  <a:pt x="184" y="716"/>
                </a:cubicBezTo>
                <a:cubicBezTo>
                  <a:pt x="188" y="711"/>
                  <a:pt x="193" y="709"/>
                  <a:pt x="199" y="709"/>
                </a:cubicBezTo>
                <a:lnTo>
                  <a:pt x="243" y="709"/>
                </a:lnTo>
                <a:cubicBezTo>
                  <a:pt x="249" y="709"/>
                  <a:pt x="255" y="711"/>
                  <a:pt x="259" y="716"/>
                </a:cubicBezTo>
                <a:cubicBezTo>
                  <a:pt x="263" y="720"/>
                  <a:pt x="266" y="725"/>
                  <a:pt x="266" y="731"/>
                </a:cubicBezTo>
                <a:close/>
                <a:moveTo>
                  <a:pt x="266" y="909"/>
                </a:moveTo>
                <a:lnTo>
                  <a:pt x="266" y="953"/>
                </a:lnTo>
                <a:cubicBezTo>
                  <a:pt x="266" y="959"/>
                  <a:pt x="263" y="964"/>
                  <a:pt x="259" y="969"/>
                </a:cubicBezTo>
                <a:cubicBezTo>
                  <a:pt x="255" y="973"/>
                  <a:pt x="249" y="975"/>
                  <a:pt x="243" y="975"/>
                </a:cubicBezTo>
                <a:lnTo>
                  <a:pt x="199" y="975"/>
                </a:lnTo>
                <a:cubicBezTo>
                  <a:pt x="193" y="975"/>
                  <a:pt x="188" y="973"/>
                  <a:pt x="184" y="969"/>
                </a:cubicBezTo>
                <a:cubicBezTo>
                  <a:pt x="179" y="964"/>
                  <a:pt x="177" y="959"/>
                  <a:pt x="177" y="953"/>
                </a:cubicBezTo>
                <a:lnTo>
                  <a:pt x="177" y="909"/>
                </a:lnTo>
                <a:cubicBezTo>
                  <a:pt x="177" y="903"/>
                  <a:pt x="179" y="898"/>
                  <a:pt x="184" y="893"/>
                </a:cubicBezTo>
                <a:cubicBezTo>
                  <a:pt x="188" y="889"/>
                  <a:pt x="193" y="887"/>
                  <a:pt x="199" y="887"/>
                </a:cubicBezTo>
                <a:lnTo>
                  <a:pt x="243" y="887"/>
                </a:lnTo>
                <a:cubicBezTo>
                  <a:pt x="249" y="887"/>
                  <a:pt x="255" y="889"/>
                  <a:pt x="259" y="893"/>
                </a:cubicBezTo>
                <a:cubicBezTo>
                  <a:pt x="263" y="897"/>
                  <a:pt x="266" y="903"/>
                  <a:pt x="266" y="909"/>
                </a:cubicBezTo>
                <a:close/>
                <a:moveTo>
                  <a:pt x="443" y="199"/>
                </a:moveTo>
                <a:lnTo>
                  <a:pt x="443" y="243"/>
                </a:lnTo>
                <a:cubicBezTo>
                  <a:pt x="443" y="250"/>
                  <a:pt x="441" y="254"/>
                  <a:pt x="436" y="259"/>
                </a:cubicBezTo>
                <a:cubicBezTo>
                  <a:pt x="432" y="262"/>
                  <a:pt x="427" y="266"/>
                  <a:pt x="421" y="266"/>
                </a:cubicBezTo>
                <a:lnTo>
                  <a:pt x="377" y="266"/>
                </a:lnTo>
                <a:cubicBezTo>
                  <a:pt x="370" y="266"/>
                  <a:pt x="365" y="263"/>
                  <a:pt x="361" y="259"/>
                </a:cubicBezTo>
                <a:cubicBezTo>
                  <a:pt x="357" y="255"/>
                  <a:pt x="354" y="250"/>
                  <a:pt x="354" y="243"/>
                </a:cubicBezTo>
                <a:lnTo>
                  <a:pt x="354" y="199"/>
                </a:lnTo>
                <a:cubicBezTo>
                  <a:pt x="354" y="193"/>
                  <a:pt x="357" y="188"/>
                  <a:pt x="361" y="184"/>
                </a:cubicBezTo>
                <a:cubicBezTo>
                  <a:pt x="365" y="179"/>
                  <a:pt x="370" y="177"/>
                  <a:pt x="377" y="177"/>
                </a:cubicBezTo>
                <a:lnTo>
                  <a:pt x="421" y="177"/>
                </a:lnTo>
                <a:cubicBezTo>
                  <a:pt x="427" y="177"/>
                  <a:pt x="432" y="179"/>
                  <a:pt x="436" y="184"/>
                </a:cubicBezTo>
                <a:cubicBezTo>
                  <a:pt x="441" y="188"/>
                  <a:pt x="443" y="193"/>
                  <a:pt x="443" y="199"/>
                </a:cubicBezTo>
                <a:close/>
                <a:moveTo>
                  <a:pt x="443" y="377"/>
                </a:moveTo>
                <a:lnTo>
                  <a:pt x="443" y="421"/>
                </a:lnTo>
                <a:cubicBezTo>
                  <a:pt x="443" y="427"/>
                  <a:pt x="441" y="431"/>
                  <a:pt x="436" y="436"/>
                </a:cubicBezTo>
                <a:cubicBezTo>
                  <a:pt x="432" y="440"/>
                  <a:pt x="427" y="443"/>
                  <a:pt x="421" y="443"/>
                </a:cubicBezTo>
                <a:lnTo>
                  <a:pt x="377" y="443"/>
                </a:lnTo>
                <a:cubicBezTo>
                  <a:pt x="370" y="443"/>
                  <a:pt x="365" y="441"/>
                  <a:pt x="361" y="436"/>
                </a:cubicBezTo>
                <a:cubicBezTo>
                  <a:pt x="357" y="432"/>
                  <a:pt x="354" y="427"/>
                  <a:pt x="354" y="421"/>
                </a:cubicBezTo>
                <a:lnTo>
                  <a:pt x="354" y="377"/>
                </a:lnTo>
                <a:cubicBezTo>
                  <a:pt x="354" y="371"/>
                  <a:pt x="357" y="365"/>
                  <a:pt x="361" y="361"/>
                </a:cubicBezTo>
                <a:cubicBezTo>
                  <a:pt x="365" y="357"/>
                  <a:pt x="370" y="354"/>
                  <a:pt x="377" y="354"/>
                </a:cubicBezTo>
                <a:lnTo>
                  <a:pt x="421" y="354"/>
                </a:lnTo>
                <a:cubicBezTo>
                  <a:pt x="427" y="354"/>
                  <a:pt x="432" y="357"/>
                  <a:pt x="436" y="361"/>
                </a:cubicBezTo>
                <a:cubicBezTo>
                  <a:pt x="441" y="365"/>
                  <a:pt x="443" y="371"/>
                  <a:pt x="443" y="377"/>
                </a:cubicBezTo>
                <a:close/>
                <a:moveTo>
                  <a:pt x="443" y="554"/>
                </a:moveTo>
                <a:lnTo>
                  <a:pt x="443" y="598"/>
                </a:lnTo>
                <a:cubicBezTo>
                  <a:pt x="443" y="604"/>
                  <a:pt x="441" y="609"/>
                  <a:pt x="436" y="614"/>
                </a:cubicBezTo>
                <a:cubicBezTo>
                  <a:pt x="432" y="618"/>
                  <a:pt x="427" y="620"/>
                  <a:pt x="421" y="620"/>
                </a:cubicBezTo>
                <a:lnTo>
                  <a:pt x="377" y="620"/>
                </a:lnTo>
                <a:cubicBezTo>
                  <a:pt x="370" y="620"/>
                  <a:pt x="365" y="618"/>
                  <a:pt x="361" y="614"/>
                </a:cubicBezTo>
                <a:cubicBezTo>
                  <a:pt x="357" y="609"/>
                  <a:pt x="354" y="604"/>
                  <a:pt x="354" y="598"/>
                </a:cubicBezTo>
                <a:lnTo>
                  <a:pt x="354" y="554"/>
                </a:lnTo>
                <a:cubicBezTo>
                  <a:pt x="354" y="548"/>
                  <a:pt x="357" y="543"/>
                  <a:pt x="361" y="538"/>
                </a:cubicBezTo>
                <a:cubicBezTo>
                  <a:pt x="365" y="534"/>
                  <a:pt x="370" y="532"/>
                  <a:pt x="377" y="532"/>
                </a:cubicBezTo>
                <a:lnTo>
                  <a:pt x="421" y="532"/>
                </a:lnTo>
                <a:cubicBezTo>
                  <a:pt x="427" y="532"/>
                  <a:pt x="432" y="534"/>
                  <a:pt x="436" y="538"/>
                </a:cubicBezTo>
                <a:cubicBezTo>
                  <a:pt x="441" y="543"/>
                  <a:pt x="443" y="548"/>
                  <a:pt x="443" y="554"/>
                </a:cubicBezTo>
                <a:close/>
                <a:moveTo>
                  <a:pt x="443" y="731"/>
                </a:moveTo>
                <a:lnTo>
                  <a:pt x="443" y="776"/>
                </a:lnTo>
                <a:cubicBezTo>
                  <a:pt x="443" y="782"/>
                  <a:pt x="441" y="787"/>
                  <a:pt x="436" y="791"/>
                </a:cubicBezTo>
                <a:cubicBezTo>
                  <a:pt x="432" y="796"/>
                  <a:pt x="427" y="798"/>
                  <a:pt x="421" y="798"/>
                </a:cubicBezTo>
                <a:lnTo>
                  <a:pt x="377" y="798"/>
                </a:lnTo>
                <a:cubicBezTo>
                  <a:pt x="370" y="798"/>
                  <a:pt x="365" y="796"/>
                  <a:pt x="361" y="791"/>
                </a:cubicBezTo>
                <a:cubicBezTo>
                  <a:pt x="357" y="787"/>
                  <a:pt x="354" y="782"/>
                  <a:pt x="354" y="776"/>
                </a:cubicBezTo>
                <a:lnTo>
                  <a:pt x="354" y="731"/>
                </a:lnTo>
                <a:cubicBezTo>
                  <a:pt x="354" y="725"/>
                  <a:pt x="357" y="720"/>
                  <a:pt x="361" y="716"/>
                </a:cubicBezTo>
                <a:cubicBezTo>
                  <a:pt x="365" y="711"/>
                  <a:pt x="370" y="709"/>
                  <a:pt x="377" y="709"/>
                </a:cubicBezTo>
                <a:lnTo>
                  <a:pt x="421" y="709"/>
                </a:lnTo>
                <a:cubicBezTo>
                  <a:pt x="427" y="709"/>
                  <a:pt x="432" y="711"/>
                  <a:pt x="436" y="716"/>
                </a:cubicBezTo>
                <a:cubicBezTo>
                  <a:pt x="441" y="720"/>
                  <a:pt x="443" y="725"/>
                  <a:pt x="443" y="731"/>
                </a:cubicBezTo>
                <a:close/>
                <a:moveTo>
                  <a:pt x="620" y="199"/>
                </a:moveTo>
                <a:lnTo>
                  <a:pt x="620" y="243"/>
                </a:lnTo>
                <a:cubicBezTo>
                  <a:pt x="620" y="250"/>
                  <a:pt x="618" y="255"/>
                  <a:pt x="614" y="259"/>
                </a:cubicBezTo>
                <a:cubicBezTo>
                  <a:pt x="609" y="263"/>
                  <a:pt x="604" y="266"/>
                  <a:pt x="598" y="266"/>
                </a:cubicBezTo>
                <a:lnTo>
                  <a:pt x="554" y="266"/>
                </a:lnTo>
                <a:cubicBezTo>
                  <a:pt x="548" y="266"/>
                  <a:pt x="543" y="263"/>
                  <a:pt x="538" y="259"/>
                </a:cubicBezTo>
                <a:cubicBezTo>
                  <a:pt x="534" y="255"/>
                  <a:pt x="532" y="250"/>
                  <a:pt x="532" y="243"/>
                </a:cubicBezTo>
                <a:lnTo>
                  <a:pt x="532" y="199"/>
                </a:lnTo>
                <a:cubicBezTo>
                  <a:pt x="532" y="193"/>
                  <a:pt x="534" y="188"/>
                  <a:pt x="538" y="184"/>
                </a:cubicBezTo>
                <a:cubicBezTo>
                  <a:pt x="543" y="179"/>
                  <a:pt x="548" y="177"/>
                  <a:pt x="554" y="177"/>
                </a:cubicBezTo>
                <a:lnTo>
                  <a:pt x="598" y="177"/>
                </a:lnTo>
                <a:cubicBezTo>
                  <a:pt x="604" y="177"/>
                  <a:pt x="609" y="179"/>
                  <a:pt x="614" y="184"/>
                </a:cubicBezTo>
                <a:cubicBezTo>
                  <a:pt x="618" y="188"/>
                  <a:pt x="620" y="193"/>
                  <a:pt x="620" y="199"/>
                </a:cubicBezTo>
                <a:close/>
                <a:moveTo>
                  <a:pt x="620" y="377"/>
                </a:moveTo>
                <a:lnTo>
                  <a:pt x="620" y="421"/>
                </a:lnTo>
                <a:cubicBezTo>
                  <a:pt x="620" y="427"/>
                  <a:pt x="618" y="432"/>
                  <a:pt x="614" y="436"/>
                </a:cubicBezTo>
                <a:cubicBezTo>
                  <a:pt x="609" y="441"/>
                  <a:pt x="604" y="443"/>
                  <a:pt x="598" y="443"/>
                </a:cubicBezTo>
                <a:lnTo>
                  <a:pt x="554" y="443"/>
                </a:lnTo>
                <a:cubicBezTo>
                  <a:pt x="548" y="443"/>
                  <a:pt x="543" y="441"/>
                  <a:pt x="538" y="436"/>
                </a:cubicBezTo>
                <a:cubicBezTo>
                  <a:pt x="534" y="432"/>
                  <a:pt x="532" y="427"/>
                  <a:pt x="532" y="421"/>
                </a:cubicBezTo>
                <a:lnTo>
                  <a:pt x="532" y="377"/>
                </a:lnTo>
                <a:cubicBezTo>
                  <a:pt x="532" y="371"/>
                  <a:pt x="534" y="365"/>
                  <a:pt x="538" y="361"/>
                </a:cubicBezTo>
                <a:cubicBezTo>
                  <a:pt x="543" y="357"/>
                  <a:pt x="548" y="354"/>
                  <a:pt x="554" y="354"/>
                </a:cubicBezTo>
                <a:lnTo>
                  <a:pt x="598" y="354"/>
                </a:lnTo>
                <a:cubicBezTo>
                  <a:pt x="604" y="354"/>
                  <a:pt x="609" y="357"/>
                  <a:pt x="614" y="361"/>
                </a:cubicBezTo>
                <a:cubicBezTo>
                  <a:pt x="618" y="365"/>
                  <a:pt x="620" y="371"/>
                  <a:pt x="620" y="377"/>
                </a:cubicBezTo>
                <a:close/>
                <a:moveTo>
                  <a:pt x="620" y="554"/>
                </a:moveTo>
                <a:lnTo>
                  <a:pt x="620" y="598"/>
                </a:lnTo>
                <a:cubicBezTo>
                  <a:pt x="620" y="604"/>
                  <a:pt x="618" y="609"/>
                  <a:pt x="614" y="614"/>
                </a:cubicBezTo>
                <a:cubicBezTo>
                  <a:pt x="609" y="618"/>
                  <a:pt x="604" y="620"/>
                  <a:pt x="598" y="620"/>
                </a:cubicBezTo>
                <a:lnTo>
                  <a:pt x="554" y="620"/>
                </a:lnTo>
                <a:cubicBezTo>
                  <a:pt x="548" y="620"/>
                  <a:pt x="543" y="618"/>
                  <a:pt x="538" y="614"/>
                </a:cubicBezTo>
                <a:cubicBezTo>
                  <a:pt x="534" y="609"/>
                  <a:pt x="532" y="604"/>
                  <a:pt x="532" y="598"/>
                </a:cubicBezTo>
                <a:lnTo>
                  <a:pt x="532" y="554"/>
                </a:lnTo>
                <a:cubicBezTo>
                  <a:pt x="532" y="548"/>
                  <a:pt x="534" y="543"/>
                  <a:pt x="538" y="538"/>
                </a:cubicBezTo>
                <a:cubicBezTo>
                  <a:pt x="543" y="534"/>
                  <a:pt x="548" y="532"/>
                  <a:pt x="554" y="532"/>
                </a:cubicBezTo>
                <a:lnTo>
                  <a:pt x="598" y="532"/>
                </a:lnTo>
                <a:cubicBezTo>
                  <a:pt x="604" y="532"/>
                  <a:pt x="609" y="534"/>
                  <a:pt x="614" y="538"/>
                </a:cubicBezTo>
                <a:cubicBezTo>
                  <a:pt x="618" y="543"/>
                  <a:pt x="620" y="548"/>
                  <a:pt x="620" y="554"/>
                </a:cubicBezTo>
                <a:close/>
                <a:moveTo>
                  <a:pt x="620" y="731"/>
                </a:moveTo>
                <a:lnTo>
                  <a:pt x="620" y="776"/>
                </a:lnTo>
                <a:cubicBezTo>
                  <a:pt x="620" y="782"/>
                  <a:pt x="619" y="786"/>
                  <a:pt x="614" y="791"/>
                </a:cubicBezTo>
                <a:cubicBezTo>
                  <a:pt x="610" y="795"/>
                  <a:pt x="604" y="798"/>
                  <a:pt x="598" y="798"/>
                </a:cubicBezTo>
                <a:lnTo>
                  <a:pt x="554" y="798"/>
                </a:lnTo>
                <a:cubicBezTo>
                  <a:pt x="548" y="798"/>
                  <a:pt x="543" y="795"/>
                  <a:pt x="538" y="791"/>
                </a:cubicBezTo>
                <a:cubicBezTo>
                  <a:pt x="534" y="786"/>
                  <a:pt x="532" y="782"/>
                  <a:pt x="532" y="776"/>
                </a:cubicBezTo>
                <a:lnTo>
                  <a:pt x="532" y="731"/>
                </a:lnTo>
                <a:cubicBezTo>
                  <a:pt x="532" y="725"/>
                  <a:pt x="534" y="720"/>
                  <a:pt x="538" y="716"/>
                </a:cubicBezTo>
                <a:cubicBezTo>
                  <a:pt x="543" y="711"/>
                  <a:pt x="548" y="709"/>
                  <a:pt x="554" y="709"/>
                </a:cubicBezTo>
                <a:lnTo>
                  <a:pt x="598" y="709"/>
                </a:lnTo>
                <a:cubicBezTo>
                  <a:pt x="604" y="709"/>
                  <a:pt x="609" y="711"/>
                  <a:pt x="614" y="716"/>
                </a:cubicBezTo>
                <a:cubicBezTo>
                  <a:pt x="618" y="720"/>
                  <a:pt x="620" y="725"/>
                  <a:pt x="620" y="731"/>
                </a:cubicBezTo>
                <a:close/>
                <a:moveTo>
                  <a:pt x="798" y="199"/>
                </a:moveTo>
                <a:lnTo>
                  <a:pt x="798" y="243"/>
                </a:lnTo>
                <a:cubicBezTo>
                  <a:pt x="798" y="250"/>
                  <a:pt x="796" y="254"/>
                  <a:pt x="791" y="259"/>
                </a:cubicBezTo>
                <a:cubicBezTo>
                  <a:pt x="787" y="262"/>
                  <a:pt x="782" y="266"/>
                  <a:pt x="776" y="266"/>
                </a:cubicBezTo>
                <a:lnTo>
                  <a:pt x="731" y="266"/>
                </a:lnTo>
                <a:cubicBezTo>
                  <a:pt x="725" y="266"/>
                  <a:pt x="720" y="263"/>
                  <a:pt x="716" y="259"/>
                </a:cubicBezTo>
                <a:cubicBezTo>
                  <a:pt x="711" y="255"/>
                  <a:pt x="709" y="250"/>
                  <a:pt x="709" y="243"/>
                </a:cubicBezTo>
                <a:lnTo>
                  <a:pt x="709" y="199"/>
                </a:lnTo>
                <a:cubicBezTo>
                  <a:pt x="709" y="193"/>
                  <a:pt x="711" y="188"/>
                  <a:pt x="716" y="184"/>
                </a:cubicBezTo>
                <a:cubicBezTo>
                  <a:pt x="720" y="179"/>
                  <a:pt x="725" y="177"/>
                  <a:pt x="731" y="177"/>
                </a:cubicBezTo>
                <a:lnTo>
                  <a:pt x="776" y="177"/>
                </a:lnTo>
                <a:cubicBezTo>
                  <a:pt x="782" y="177"/>
                  <a:pt x="787" y="179"/>
                  <a:pt x="791" y="184"/>
                </a:cubicBezTo>
                <a:cubicBezTo>
                  <a:pt x="796" y="188"/>
                  <a:pt x="798" y="193"/>
                  <a:pt x="798" y="199"/>
                </a:cubicBezTo>
                <a:close/>
                <a:moveTo>
                  <a:pt x="798" y="377"/>
                </a:moveTo>
                <a:lnTo>
                  <a:pt x="798" y="421"/>
                </a:lnTo>
                <a:cubicBezTo>
                  <a:pt x="798" y="427"/>
                  <a:pt x="796" y="431"/>
                  <a:pt x="791" y="436"/>
                </a:cubicBezTo>
                <a:cubicBezTo>
                  <a:pt x="787" y="440"/>
                  <a:pt x="782" y="443"/>
                  <a:pt x="776" y="443"/>
                </a:cubicBezTo>
                <a:lnTo>
                  <a:pt x="731" y="443"/>
                </a:lnTo>
                <a:cubicBezTo>
                  <a:pt x="725" y="443"/>
                  <a:pt x="720" y="441"/>
                  <a:pt x="716" y="436"/>
                </a:cubicBezTo>
                <a:cubicBezTo>
                  <a:pt x="711" y="432"/>
                  <a:pt x="709" y="427"/>
                  <a:pt x="709" y="421"/>
                </a:cubicBezTo>
                <a:lnTo>
                  <a:pt x="709" y="377"/>
                </a:lnTo>
                <a:cubicBezTo>
                  <a:pt x="709" y="371"/>
                  <a:pt x="711" y="365"/>
                  <a:pt x="716" y="361"/>
                </a:cubicBezTo>
                <a:cubicBezTo>
                  <a:pt x="720" y="357"/>
                  <a:pt x="725" y="354"/>
                  <a:pt x="731" y="354"/>
                </a:cubicBezTo>
                <a:lnTo>
                  <a:pt x="776" y="354"/>
                </a:lnTo>
                <a:cubicBezTo>
                  <a:pt x="782" y="354"/>
                  <a:pt x="787" y="357"/>
                  <a:pt x="791" y="361"/>
                </a:cubicBezTo>
                <a:cubicBezTo>
                  <a:pt x="796" y="365"/>
                  <a:pt x="798" y="371"/>
                  <a:pt x="798" y="377"/>
                </a:cubicBezTo>
                <a:close/>
                <a:moveTo>
                  <a:pt x="798" y="554"/>
                </a:moveTo>
                <a:lnTo>
                  <a:pt x="798" y="598"/>
                </a:lnTo>
                <a:cubicBezTo>
                  <a:pt x="798" y="604"/>
                  <a:pt x="796" y="609"/>
                  <a:pt x="791" y="614"/>
                </a:cubicBezTo>
                <a:cubicBezTo>
                  <a:pt x="787" y="618"/>
                  <a:pt x="782" y="620"/>
                  <a:pt x="776" y="620"/>
                </a:cubicBezTo>
                <a:lnTo>
                  <a:pt x="731" y="620"/>
                </a:lnTo>
                <a:cubicBezTo>
                  <a:pt x="725" y="620"/>
                  <a:pt x="720" y="618"/>
                  <a:pt x="716" y="614"/>
                </a:cubicBezTo>
                <a:cubicBezTo>
                  <a:pt x="711" y="609"/>
                  <a:pt x="709" y="604"/>
                  <a:pt x="709" y="598"/>
                </a:cubicBezTo>
                <a:lnTo>
                  <a:pt x="709" y="554"/>
                </a:lnTo>
                <a:cubicBezTo>
                  <a:pt x="709" y="548"/>
                  <a:pt x="711" y="543"/>
                  <a:pt x="716" y="538"/>
                </a:cubicBezTo>
                <a:cubicBezTo>
                  <a:pt x="720" y="534"/>
                  <a:pt x="725" y="532"/>
                  <a:pt x="731" y="532"/>
                </a:cubicBezTo>
                <a:lnTo>
                  <a:pt x="776" y="532"/>
                </a:lnTo>
                <a:cubicBezTo>
                  <a:pt x="782" y="532"/>
                  <a:pt x="787" y="534"/>
                  <a:pt x="791" y="538"/>
                </a:cubicBezTo>
                <a:cubicBezTo>
                  <a:pt x="796" y="543"/>
                  <a:pt x="798" y="548"/>
                  <a:pt x="798" y="554"/>
                </a:cubicBezTo>
                <a:close/>
                <a:moveTo>
                  <a:pt x="798" y="731"/>
                </a:moveTo>
                <a:lnTo>
                  <a:pt x="798" y="776"/>
                </a:lnTo>
                <a:cubicBezTo>
                  <a:pt x="798" y="782"/>
                  <a:pt x="796" y="787"/>
                  <a:pt x="791" y="791"/>
                </a:cubicBezTo>
                <a:cubicBezTo>
                  <a:pt x="787" y="796"/>
                  <a:pt x="782" y="798"/>
                  <a:pt x="776" y="798"/>
                </a:cubicBezTo>
                <a:lnTo>
                  <a:pt x="731" y="798"/>
                </a:lnTo>
                <a:cubicBezTo>
                  <a:pt x="725" y="798"/>
                  <a:pt x="721" y="795"/>
                  <a:pt x="716" y="791"/>
                </a:cubicBezTo>
                <a:cubicBezTo>
                  <a:pt x="712" y="786"/>
                  <a:pt x="709" y="782"/>
                  <a:pt x="709" y="776"/>
                </a:cubicBezTo>
                <a:lnTo>
                  <a:pt x="709" y="731"/>
                </a:lnTo>
                <a:cubicBezTo>
                  <a:pt x="709" y="725"/>
                  <a:pt x="711" y="720"/>
                  <a:pt x="716" y="716"/>
                </a:cubicBezTo>
                <a:cubicBezTo>
                  <a:pt x="720" y="711"/>
                  <a:pt x="725" y="709"/>
                  <a:pt x="731" y="709"/>
                </a:cubicBezTo>
                <a:lnTo>
                  <a:pt x="776" y="709"/>
                </a:lnTo>
                <a:cubicBezTo>
                  <a:pt x="782" y="709"/>
                  <a:pt x="787" y="711"/>
                  <a:pt x="791" y="716"/>
                </a:cubicBezTo>
                <a:cubicBezTo>
                  <a:pt x="796" y="720"/>
                  <a:pt x="798" y="725"/>
                  <a:pt x="798" y="731"/>
                </a:cubicBezTo>
                <a:close/>
                <a:moveTo>
                  <a:pt x="798" y="909"/>
                </a:moveTo>
                <a:lnTo>
                  <a:pt x="798" y="953"/>
                </a:lnTo>
                <a:cubicBezTo>
                  <a:pt x="798" y="959"/>
                  <a:pt x="796" y="964"/>
                  <a:pt x="791" y="969"/>
                </a:cubicBezTo>
                <a:cubicBezTo>
                  <a:pt x="787" y="973"/>
                  <a:pt x="782" y="975"/>
                  <a:pt x="776" y="975"/>
                </a:cubicBezTo>
                <a:lnTo>
                  <a:pt x="731" y="975"/>
                </a:lnTo>
                <a:cubicBezTo>
                  <a:pt x="725" y="975"/>
                  <a:pt x="720" y="973"/>
                  <a:pt x="716" y="969"/>
                </a:cubicBezTo>
                <a:cubicBezTo>
                  <a:pt x="711" y="964"/>
                  <a:pt x="709" y="959"/>
                  <a:pt x="709" y="953"/>
                </a:cubicBezTo>
                <a:lnTo>
                  <a:pt x="709" y="909"/>
                </a:lnTo>
                <a:cubicBezTo>
                  <a:pt x="709" y="903"/>
                  <a:pt x="712" y="897"/>
                  <a:pt x="716" y="893"/>
                </a:cubicBezTo>
                <a:cubicBezTo>
                  <a:pt x="721" y="888"/>
                  <a:pt x="725" y="887"/>
                  <a:pt x="731" y="887"/>
                </a:cubicBezTo>
                <a:lnTo>
                  <a:pt x="776" y="887"/>
                </a:lnTo>
                <a:cubicBezTo>
                  <a:pt x="782" y="887"/>
                  <a:pt x="787" y="889"/>
                  <a:pt x="791" y="893"/>
                </a:cubicBezTo>
                <a:cubicBezTo>
                  <a:pt x="796" y="897"/>
                  <a:pt x="798" y="903"/>
                  <a:pt x="798" y="90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22" name="Freeform 221">
            <a:extLst>
              <a:ext uri="{FF2B5EF4-FFF2-40B4-BE49-F238E27FC236}">
                <a16:creationId xmlns:a16="http://schemas.microsoft.com/office/drawing/2014/main" id="{1E92F9C1-4816-EB6A-CE8C-068DB54DB3FB}"/>
              </a:ext>
            </a:extLst>
          </p:cNvPr>
          <p:cNvSpPr>
            <a:spLocks noChangeArrowheads="1"/>
          </p:cNvSpPr>
          <p:nvPr/>
        </p:nvSpPr>
        <p:spPr bwMode="auto">
          <a:xfrm>
            <a:off x="21085969" y="5559425"/>
            <a:ext cx="350837" cy="447675"/>
          </a:xfrm>
          <a:custGeom>
            <a:avLst/>
            <a:gdLst>
              <a:gd name="T0" fmla="*/ 334661 w 976"/>
              <a:gd name="T1" fmla="*/ 447315 h 1242"/>
              <a:gd name="T2" fmla="*/ 0 w 976"/>
              <a:gd name="T3" fmla="*/ 111739 h 1242"/>
              <a:gd name="T4" fmla="*/ 95617 w 976"/>
              <a:gd name="T5" fmla="*/ 23789 h 1242"/>
              <a:gd name="T6" fmla="*/ 248030 w 976"/>
              <a:gd name="T7" fmla="*/ 6848 h 1242"/>
              <a:gd name="T8" fmla="*/ 345805 w 976"/>
              <a:gd name="T9" fmla="*/ 100565 h 1242"/>
              <a:gd name="T10" fmla="*/ 318485 w 976"/>
              <a:gd name="T11" fmla="*/ 127598 h 1242"/>
              <a:gd name="T12" fmla="*/ 231135 w 976"/>
              <a:gd name="T13" fmla="*/ 159678 h 1242"/>
              <a:gd name="T14" fmla="*/ 95617 w 976"/>
              <a:gd name="T15" fmla="*/ 127598 h 1242"/>
              <a:gd name="T16" fmla="*/ 127250 w 976"/>
              <a:gd name="T17" fmla="*/ 359366 h 1242"/>
              <a:gd name="T18" fmla="*/ 220711 w 976"/>
              <a:gd name="T19" fmla="*/ 353959 h 1242"/>
              <a:gd name="T20" fmla="*/ 95617 w 976"/>
              <a:gd name="T21" fmla="*/ 215547 h 1242"/>
              <a:gd name="T22" fmla="*/ 65782 w 976"/>
              <a:gd name="T23" fmla="*/ 221314 h 1242"/>
              <a:gd name="T24" fmla="*/ 71533 w 976"/>
              <a:gd name="T25" fmla="*/ 191758 h 1242"/>
              <a:gd name="T26" fmla="*/ 95617 w 976"/>
              <a:gd name="T27" fmla="*/ 263487 h 1242"/>
              <a:gd name="T28" fmla="*/ 71533 w 976"/>
              <a:gd name="T29" fmla="*/ 287637 h 1242"/>
              <a:gd name="T30" fmla="*/ 65782 w 976"/>
              <a:gd name="T31" fmla="*/ 258080 h 1242"/>
              <a:gd name="T32" fmla="*/ 95617 w 976"/>
              <a:gd name="T33" fmla="*/ 263487 h 1242"/>
              <a:gd name="T34" fmla="*/ 87350 w 976"/>
              <a:gd name="T35" fmla="*/ 351436 h 1242"/>
              <a:gd name="T36" fmla="*/ 63625 w 976"/>
              <a:gd name="T37" fmla="*/ 327646 h 1242"/>
              <a:gd name="T38" fmla="*/ 93101 w 976"/>
              <a:gd name="T39" fmla="*/ 321879 h 1242"/>
              <a:gd name="T40" fmla="*/ 220711 w 976"/>
              <a:gd name="T41" fmla="*/ 34242 h 1242"/>
              <a:gd name="T42" fmla="*/ 191235 w 976"/>
              <a:gd name="T43" fmla="*/ 39649 h 1242"/>
              <a:gd name="T44" fmla="*/ 156726 w 976"/>
              <a:gd name="T45" fmla="*/ 34242 h 1242"/>
              <a:gd name="T46" fmla="*/ 127250 w 976"/>
              <a:gd name="T47" fmla="*/ 39649 h 1242"/>
              <a:gd name="T48" fmla="*/ 151334 w 976"/>
              <a:gd name="T49" fmla="*/ 127598 h 1242"/>
              <a:gd name="T50" fmla="*/ 191235 w 976"/>
              <a:gd name="T51" fmla="*/ 95879 h 1242"/>
              <a:gd name="T52" fmla="*/ 214960 w 976"/>
              <a:gd name="T53" fmla="*/ 127598 h 1242"/>
              <a:gd name="T54" fmla="*/ 159243 w 976"/>
              <a:gd name="T55" fmla="*/ 215547 h 1242"/>
              <a:gd name="T56" fmla="*/ 129767 w 976"/>
              <a:gd name="T57" fmla="*/ 221314 h 1242"/>
              <a:gd name="T58" fmla="*/ 135159 w 976"/>
              <a:gd name="T59" fmla="*/ 191758 h 1242"/>
              <a:gd name="T60" fmla="*/ 159243 w 976"/>
              <a:gd name="T61" fmla="*/ 263487 h 1242"/>
              <a:gd name="T62" fmla="*/ 135159 w 976"/>
              <a:gd name="T63" fmla="*/ 287637 h 1242"/>
              <a:gd name="T64" fmla="*/ 129767 w 976"/>
              <a:gd name="T65" fmla="*/ 258080 h 1242"/>
              <a:gd name="T66" fmla="*/ 159243 w 976"/>
              <a:gd name="T67" fmla="*/ 263487 h 1242"/>
              <a:gd name="T68" fmla="*/ 214960 w 976"/>
              <a:gd name="T69" fmla="*/ 223477 h 1242"/>
              <a:gd name="T70" fmla="*/ 191235 w 976"/>
              <a:gd name="T71" fmla="*/ 199688 h 1242"/>
              <a:gd name="T72" fmla="*/ 220711 w 976"/>
              <a:gd name="T73" fmla="*/ 193920 h 1242"/>
              <a:gd name="T74" fmla="*/ 220711 w 976"/>
              <a:gd name="T75" fmla="*/ 285113 h 1242"/>
              <a:gd name="T76" fmla="*/ 191235 w 976"/>
              <a:gd name="T77" fmla="*/ 279707 h 1242"/>
              <a:gd name="T78" fmla="*/ 214960 w 976"/>
              <a:gd name="T79" fmla="*/ 255557 h 1242"/>
              <a:gd name="T80" fmla="*/ 286852 w 976"/>
              <a:gd name="T81" fmla="*/ 215547 h 1242"/>
              <a:gd name="T82" fmla="*/ 257376 w 976"/>
              <a:gd name="T83" fmla="*/ 221314 h 1242"/>
              <a:gd name="T84" fmla="*/ 262768 w 976"/>
              <a:gd name="T85" fmla="*/ 191758 h 1242"/>
              <a:gd name="T86" fmla="*/ 286852 w 976"/>
              <a:gd name="T87" fmla="*/ 263487 h 1242"/>
              <a:gd name="T88" fmla="*/ 262768 w 976"/>
              <a:gd name="T89" fmla="*/ 287637 h 1242"/>
              <a:gd name="T90" fmla="*/ 257376 w 976"/>
              <a:gd name="T91" fmla="*/ 258080 h 1242"/>
              <a:gd name="T92" fmla="*/ 286852 w 976"/>
              <a:gd name="T93" fmla="*/ 263487 h 1242"/>
              <a:gd name="T94" fmla="*/ 278944 w 976"/>
              <a:gd name="T95" fmla="*/ 351436 h 1242"/>
              <a:gd name="T96" fmla="*/ 254860 w 976"/>
              <a:gd name="T97" fmla="*/ 327646 h 1242"/>
              <a:gd name="T98" fmla="*/ 284336 w 976"/>
              <a:gd name="T99" fmla="*/ 321879 h 124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6" h="1242">
                <a:moveTo>
                  <a:pt x="975" y="310"/>
                </a:moveTo>
                <a:lnTo>
                  <a:pt x="975" y="1197"/>
                </a:lnTo>
                <a:cubicBezTo>
                  <a:pt x="975" y="1209"/>
                  <a:pt x="971" y="1219"/>
                  <a:pt x="962" y="1228"/>
                </a:cubicBezTo>
                <a:cubicBezTo>
                  <a:pt x="953" y="1237"/>
                  <a:pt x="943" y="1241"/>
                  <a:pt x="931" y="1241"/>
                </a:cubicBezTo>
                <a:lnTo>
                  <a:pt x="44" y="1241"/>
                </a:lnTo>
                <a:cubicBezTo>
                  <a:pt x="32" y="1241"/>
                  <a:pt x="21" y="1237"/>
                  <a:pt x="13" y="1228"/>
                </a:cubicBezTo>
                <a:cubicBezTo>
                  <a:pt x="4" y="1219"/>
                  <a:pt x="0" y="1209"/>
                  <a:pt x="0" y="1197"/>
                </a:cubicBezTo>
                <a:lnTo>
                  <a:pt x="0" y="310"/>
                </a:lnTo>
                <a:cubicBezTo>
                  <a:pt x="0" y="298"/>
                  <a:pt x="4" y="288"/>
                  <a:pt x="13" y="279"/>
                </a:cubicBezTo>
                <a:cubicBezTo>
                  <a:pt x="21" y="270"/>
                  <a:pt x="32" y="266"/>
                  <a:pt x="44" y="266"/>
                </a:cubicBezTo>
                <a:lnTo>
                  <a:pt x="266" y="266"/>
                </a:lnTo>
                <a:lnTo>
                  <a:pt x="266" y="66"/>
                </a:lnTo>
                <a:cubicBezTo>
                  <a:pt x="266" y="48"/>
                  <a:pt x="272" y="32"/>
                  <a:pt x="285" y="19"/>
                </a:cubicBezTo>
                <a:cubicBezTo>
                  <a:pt x="298" y="6"/>
                  <a:pt x="314" y="0"/>
                  <a:pt x="332" y="0"/>
                </a:cubicBezTo>
                <a:lnTo>
                  <a:pt x="643" y="0"/>
                </a:lnTo>
                <a:cubicBezTo>
                  <a:pt x="661" y="0"/>
                  <a:pt x="677" y="6"/>
                  <a:pt x="690" y="19"/>
                </a:cubicBezTo>
                <a:cubicBezTo>
                  <a:pt x="703" y="32"/>
                  <a:pt x="709" y="48"/>
                  <a:pt x="709" y="66"/>
                </a:cubicBezTo>
                <a:lnTo>
                  <a:pt x="709" y="266"/>
                </a:lnTo>
                <a:lnTo>
                  <a:pt x="931" y="266"/>
                </a:lnTo>
                <a:cubicBezTo>
                  <a:pt x="943" y="266"/>
                  <a:pt x="953" y="270"/>
                  <a:pt x="962" y="279"/>
                </a:cubicBezTo>
                <a:cubicBezTo>
                  <a:pt x="971" y="288"/>
                  <a:pt x="975" y="298"/>
                  <a:pt x="975" y="310"/>
                </a:cubicBezTo>
                <a:close/>
                <a:moveTo>
                  <a:pt x="620" y="1153"/>
                </a:moveTo>
                <a:lnTo>
                  <a:pt x="886" y="1153"/>
                </a:lnTo>
                <a:lnTo>
                  <a:pt x="886" y="354"/>
                </a:lnTo>
                <a:lnTo>
                  <a:pt x="709" y="354"/>
                </a:lnTo>
                <a:lnTo>
                  <a:pt x="709" y="377"/>
                </a:lnTo>
                <a:cubicBezTo>
                  <a:pt x="709" y="395"/>
                  <a:pt x="703" y="411"/>
                  <a:pt x="690" y="424"/>
                </a:cubicBezTo>
                <a:cubicBezTo>
                  <a:pt x="677" y="437"/>
                  <a:pt x="661" y="443"/>
                  <a:pt x="643" y="443"/>
                </a:cubicBezTo>
                <a:lnTo>
                  <a:pt x="332" y="443"/>
                </a:lnTo>
                <a:cubicBezTo>
                  <a:pt x="314" y="443"/>
                  <a:pt x="298" y="437"/>
                  <a:pt x="285" y="424"/>
                </a:cubicBezTo>
                <a:cubicBezTo>
                  <a:pt x="272" y="411"/>
                  <a:pt x="266" y="395"/>
                  <a:pt x="266" y="377"/>
                </a:cubicBezTo>
                <a:lnTo>
                  <a:pt x="266" y="354"/>
                </a:lnTo>
                <a:lnTo>
                  <a:pt x="88" y="354"/>
                </a:lnTo>
                <a:lnTo>
                  <a:pt x="88" y="1153"/>
                </a:lnTo>
                <a:lnTo>
                  <a:pt x="354" y="1153"/>
                </a:lnTo>
                <a:lnTo>
                  <a:pt x="354" y="997"/>
                </a:lnTo>
                <a:cubicBezTo>
                  <a:pt x="354" y="991"/>
                  <a:pt x="356" y="986"/>
                  <a:pt x="361" y="982"/>
                </a:cubicBezTo>
                <a:cubicBezTo>
                  <a:pt x="365" y="977"/>
                  <a:pt x="370" y="975"/>
                  <a:pt x="376" y="975"/>
                </a:cubicBezTo>
                <a:lnTo>
                  <a:pt x="598" y="975"/>
                </a:lnTo>
                <a:cubicBezTo>
                  <a:pt x="604" y="975"/>
                  <a:pt x="609" y="977"/>
                  <a:pt x="614" y="982"/>
                </a:cubicBezTo>
                <a:cubicBezTo>
                  <a:pt x="618" y="986"/>
                  <a:pt x="620" y="991"/>
                  <a:pt x="620" y="997"/>
                </a:cubicBezTo>
                <a:lnTo>
                  <a:pt x="620" y="1153"/>
                </a:lnTo>
                <a:close/>
                <a:moveTo>
                  <a:pt x="266" y="554"/>
                </a:moveTo>
                <a:lnTo>
                  <a:pt x="266" y="598"/>
                </a:lnTo>
                <a:cubicBezTo>
                  <a:pt x="266" y="604"/>
                  <a:pt x="263" y="609"/>
                  <a:pt x="259" y="614"/>
                </a:cubicBezTo>
                <a:cubicBezTo>
                  <a:pt x="255" y="618"/>
                  <a:pt x="249" y="620"/>
                  <a:pt x="243" y="620"/>
                </a:cubicBezTo>
                <a:lnTo>
                  <a:pt x="199" y="620"/>
                </a:lnTo>
                <a:cubicBezTo>
                  <a:pt x="193" y="620"/>
                  <a:pt x="188" y="618"/>
                  <a:pt x="183" y="614"/>
                </a:cubicBezTo>
                <a:cubicBezTo>
                  <a:pt x="179" y="609"/>
                  <a:pt x="177" y="604"/>
                  <a:pt x="177" y="598"/>
                </a:cubicBezTo>
                <a:lnTo>
                  <a:pt x="177" y="554"/>
                </a:lnTo>
                <a:cubicBezTo>
                  <a:pt x="177" y="548"/>
                  <a:pt x="179" y="543"/>
                  <a:pt x="183" y="538"/>
                </a:cubicBezTo>
                <a:cubicBezTo>
                  <a:pt x="188" y="534"/>
                  <a:pt x="193" y="532"/>
                  <a:pt x="199" y="532"/>
                </a:cubicBezTo>
                <a:lnTo>
                  <a:pt x="243" y="532"/>
                </a:lnTo>
                <a:cubicBezTo>
                  <a:pt x="249" y="532"/>
                  <a:pt x="255" y="534"/>
                  <a:pt x="259" y="538"/>
                </a:cubicBezTo>
                <a:cubicBezTo>
                  <a:pt x="263" y="543"/>
                  <a:pt x="266" y="548"/>
                  <a:pt x="266" y="554"/>
                </a:cubicBezTo>
                <a:close/>
                <a:moveTo>
                  <a:pt x="266" y="731"/>
                </a:moveTo>
                <a:lnTo>
                  <a:pt x="266" y="776"/>
                </a:lnTo>
                <a:cubicBezTo>
                  <a:pt x="266" y="782"/>
                  <a:pt x="263" y="787"/>
                  <a:pt x="259" y="791"/>
                </a:cubicBezTo>
                <a:cubicBezTo>
                  <a:pt x="255" y="796"/>
                  <a:pt x="249" y="798"/>
                  <a:pt x="243" y="798"/>
                </a:cubicBezTo>
                <a:lnTo>
                  <a:pt x="199" y="798"/>
                </a:lnTo>
                <a:cubicBezTo>
                  <a:pt x="193" y="798"/>
                  <a:pt x="188" y="796"/>
                  <a:pt x="183" y="791"/>
                </a:cubicBezTo>
                <a:cubicBezTo>
                  <a:pt x="179" y="787"/>
                  <a:pt x="177" y="782"/>
                  <a:pt x="177" y="776"/>
                </a:cubicBezTo>
                <a:lnTo>
                  <a:pt x="177" y="731"/>
                </a:lnTo>
                <a:cubicBezTo>
                  <a:pt x="177" y="725"/>
                  <a:pt x="179" y="720"/>
                  <a:pt x="183" y="716"/>
                </a:cubicBezTo>
                <a:cubicBezTo>
                  <a:pt x="188" y="711"/>
                  <a:pt x="193" y="709"/>
                  <a:pt x="199" y="709"/>
                </a:cubicBezTo>
                <a:lnTo>
                  <a:pt x="243" y="709"/>
                </a:lnTo>
                <a:cubicBezTo>
                  <a:pt x="249" y="709"/>
                  <a:pt x="255" y="711"/>
                  <a:pt x="259" y="716"/>
                </a:cubicBezTo>
                <a:cubicBezTo>
                  <a:pt x="263" y="720"/>
                  <a:pt x="266" y="725"/>
                  <a:pt x="266" y="731"/>
                </a:cubicBezTo>
                <a:close/>
                <a:moveTo>
                  <a:pt x="266" y="909"/>
                </a:moveTo>
                <a:lnTo>
                  <a:pt x="266" y="953"/>
                </a:lnTo>
                <a:cubicBezTo>
                  <a:pt x="266" y="959"/>
                  <a:pt x="263" y="964"/>
                  <a:pt x="259" y="969"/>
                </a:cubicBezTo>
                <a:cubicBezTo>
                  <a:pt x="255" y="973"/>
                  <a:pt x="249" y="975"/>
                  <a:pt x="243" y="975"/>
                </a:cubicBezTo>
                <a:lnTo>
                  <a:pt x="199" y="975"/>
                </a:lnTo>
                <a:cubicBezTo>
                  <a:pt x="193" y="975"/>
                  <a:pt x="188" y="973"/>
                  <a:pt x="183" y="969"/>
                </a:cubicBezTo>
                <a:cubicBezTo>
                  <a:pt x="179" y="964"/>
                  <a:pt x="177" y="959"/>
                  <a:pt x="177" y="953"/>
                </a:cubicBezTo>
                <a:lnTo>
                  <a:pt x="177" y="909"/>
                </a:lnTo>
                <a:cubicBezTo>
                  <a:pt x="177" y="903"/>
                  <a:pt x="179" y="898"/>
                  <a:pt x="183" y="893"/>
                </a:cubicBezTo>
                <a:cubicBezTo>
                  <a:pt x="188" y="889"/>
                  <a:pt x="193" y="887"/>
                  <a:pt x="199" y="887"/>
                </a:cubicBezTo>
                <a:lnTo>
                  <a:pt x="243" y="887"/>
                </a:lnTo>
                <a:cubicBezTo>
                  <a:pt x="249" y="887"/>
                  <a:pt x="255" y="889"/>
                  <a:pt x="259" y="893"/>
                </a:cubicBezTo>
                <a:cubicBezTo>
                  <a:pt x="263" y="897"/>
                  <a:pt x="266" y="903"/>
                  <a:pt x="266" y="909"/>
                </a:cubicBezTo>
                <a:close/>
                <a:moveTo>
                  <a:pt x="620" y="332"/>
                </a:moveTo>
                <a:lnTo>
                  <a:pt x="620" y="110"/>
                </a:lnTo>
                <a:cubicBezTo>
                  <a:pt x="620" y="104"/>
                  <a:pt x="618" y="99"/>
                  <a:pt x="614" y="95"/>
                </a:cubicBezTo>
                <a:cubicBezTo>
                  <a:pt x="609" y="90"/>
                  <a:pt x="604" y="88"/>
                  <a:pt x="598" y="88"/>
                </a:cubicBezTo>
                <a:lnTo>
                  <a:pt x="554" y="88"/>
                </a:lnTo>
                <a:cubicBezTo>
                  <a:pt x="548" y="88"/>
                  <a:pt x="543" y="90"/>
                  <a:pt x="538" y="95"/>
                </a:cubicBezTo>
                <a:cubicBezTo>
                  <a:pt x="534" y="99"/>
                  <a:pt x="532" y="104"/>
                  <a:pt x="532" y="110"/>
                </a:cubicBezTo>
                <a:lnTo>
                  <a:pt x="532" y="177"/>
                </a:lnTo>
                <a:lnTo>
                  <a:pt x="443" y="177"/>
                </a:lnTo>
                <a:lnTo>
                  <a:pt x="443" y="110"/>
                </a:lnTo>
                <a:cubicBezTo>
                  <a:pt x="443" y="104"/>
                  <a:pt x="441" y="99"/>
                  <a:pt x="436" y="95"/>
                </a:cubicBezTo>
                <a:cubicBezTo>
                  <a:pt x="432" y="90"/>
                  <a:pt x="427" y="88"/>
                  <a:pt x="421" y="88"/>
                </a:cubicBezTo>
                <a:lnTo>
                  <a:pt x="376" y="88"/>
                </a:lnTo>
                <a:cubicBezTo>
                  <a:pt x="370" y="88"/>
                  <a:pt x="365" y="90"/>
                  <a:pt x="361" y="95"/>
                </a:cubicBezTo>
                <a:cubicBezTo>
                  <a:pt x="356" y="99"/>
                  <a:pt x="354" y="104"/>
                  <a:pt x="354" y="110"/>
                </a:cubicBezTo>
                <a:lnTo>
                  <a:pt x="354" y="332"/>
                </a:lnTo>
                <a:cubicBezTo>
                  <a:pt x="354" y="338"/>
                  <a:pt x="356" y="343"/>
                  <a:pt x="361" y="348"/>
                </a:cubicBezTo>
                <a:cubicBezTo>
                  <a:pt x="365" y="352"/>
                  <a:pt x="370" y="354"/>
                  <a:pt x="376" y="354"/>
                </a:cubicBezTo>
                <a:lnTo>
                  <a:pt x="421" y="354"/>
                </a:lnTo>
                <a:cubicBezTo>
                  <a:pt x="427" y="354"/>
                  <a:pt x="432" y="352"/>
                  <a:pt x="436" y="348"/>
                </a:cubicBezTo>
                <a:cubicBezTo>
                  <a:pt x="441" y="343"/>
                  <a:pt x="443" y="338"/>
                  <a:pt x="443" y="332"/>
                </a:cubicBezTo>
                <a:lnTo>
                  <a:pt x="443" y="266"/>
                </a:lnTo>
                <a:lnTo>
                  <a:pt x="532" y="266"/>
                </a:lnTo>
                <a:lnTo>
                  <a:pt x="532" y="332"/>
                </a:lnTo>
                <a:cubicBezTo>
                  <a:pt x="532" y="338"/>
                  <a:pt x="534" y="343"/>
                  <a:pt x="538" y="348"/>
                </a:cubicBezTo>
                <a:cubicBezTo>
                  <a:pt x="543" y="352"/>
                  <a:pt x="548" y="354"/>
                  <a:pt x="554" y="354"/>
                </a:cubicBezTo>
                <a:lnTo>
                  <a:pt x="598" y="354"/>
                </a:lnTo>
                <a:cubicBezTo>
                  <a:pt x="604" y="354"/>
                  <a:pt x="609" y="352"/>
                  <a:pt x="614" y="348"/>
                </a:cubicBezTo>
                <a:cubicBezTo>
                  <a:pt x="618" y="343"/>
                  <a:pt x="620" y="338"/>
                  <a:pt x="620" y="332"/>
                </a:cubicBezTo>
                <a:close/>
                <a:moveTo>
                  <a:pt x="443" y="554"/>
                </a:moveTo>
                <a:lnTo>
                  <a:pt x="443" y="598"/>
                </a:lnTo>
                <a:cubicBezTo>
                  <a:pt x="443" y="604"/>
                  <a:pt x="441" y="609"/>
                  <a:pt x="436" y="614"/>
                </a:cubicBezTo>
                <a:cubicBezTo>
                  <a:pt x="432" y="618"/>
                  <a:pt x="427" y="620"/>
                  <a:pt x="421" y="620"/>
                </a:cubicBezTo>
                <a:lnTo>
                  <a:pt x="376" y="620"/>
                </a:lnTo>
                <a:cubicBezTo>
                  <a:pt x="370" y="620"/>
                  <a:pt x="365" y="618"/>
                  <a:pt x="361" y="614"/>
                </a:cubicBezTo>
                <a:cubicBezTo>
                  <a:pt x="356" y="609"/>
                  <a:pt x="354" y="604"/>
                  <a:pt x="354" y="598"/>
                </a:cubicBezTo>
                <a:lnTo>
                  <a:pt x="354" y="554"/>
                </a:lnTo>
                <a:cubicBezTo>
                  <a:pt x="354" y="548"/>
                  <a:pt x="356" y="543"/>
                  <a:pt x="361" y="538"/>
                </a:cubicBezTo>
                <a:cubicBezTo>
                  <a:pt x="365" y="534"/>
                  <a:pt x="370" y="532"/>
                  <a:pt x="376" y="532"/>
                </a:cubicBezTo>
                <a:lnTo>
                  <a:pt x="421" y="532"/>
                </a:lnTo>
                <a:cubicBezTo>
                  <a:pt x="427" y="532"/>
                  <a:pt x="432" y="534"/>
                  <a:pt x="436" y="538"/>
                </a:cubicBezTo>
                <a:cubicBezTo>
                  <a:pt x="441" y="543"/>
                  <a:pt x="443" y="548"/>
                  <a:pt x="443" y="554"/>
                </a:cubicBezTo>
                <a:close/>
                <a:moveTo>
                  <a:pt x="443" y="731"/>
                </a:moveTo>
                <a:lnTo>
                  <a:pt x="443" y="776"/>
                </a:lnTo>
                <a:cubicBezTo>
                  <a:pt x="443" y="782"/>
                  <a:pt x="441" y="787"/>
                  <a:pt x="436" y="791"/>
                </a:cubicBezTo>
                <a:cubicBezTo>
                  <a:pt x="432" y="796"/>
                  <a:pt x="427" y="798"/>
                  <a:pt x="421" y="798"/>
                </a:cubicBezTo>
                <a:lnTo>
                  <a:pt x="376" y="798"/>
                </a:lnTo>
                <a:cubicBezTo>
                  <a:pt x="370" y="798"/>
                  <a:pt x="365" y="796"/>
                  <a:pt x="361" y="791"/>
                </a:cubicBezTo>
                <a:cubicBezTo>
                  <a:pt x="356" y="787"/>
                  <a:pt x="354" y="782"/>
                  <a:pt x="354" y="776"/>
                </a:cubicBezTo>
                <a:lnTo>
                  <a:pt x="354" y="731"/>
                </a:lnTo>
                <a:cubicBezTo>
                  <a:pt x="354" y="725"/>
                  <a:pt x="356" y="720"/>
                  <a:pt x="361" y="716"/>
                </a:cubicBezTo>
                <a:cubicBezTo>
                  <a:pt x="365" y="711"/>
                  <a:pt x="370" y="709"/>
                  <a:pt x="376" y="709"/>
                </a:cubicBezTo>
                <a:lnTo>
                  <a:pt x="421" y="709"/>
                </a:lnTo>
                <a:cubicBezTo>
                  <a:pt x="427" y="709"/>
                  <a:pt x="432" y="711"/>
                  <a:pt x="436" y="716"/>
                </a:cubicBezTo>
                <a:cubicBezTo>
                  <a:pt x="441" y="720"/>
                  <a:pt x="443" y="725"/>
                  <a:pt x="443" y="731"/>
                </a:cubicBezTo>
                <a:close/>
                <a:moveTo>
                  <a:pt x="620" y="554"/>
                </a:moveTo>
                <a:lnTo>
                  <a:pt x="620" y="598"/>
                </a:lnTo>
                <a:cubicBezTo>
                  <a:pt x="620" y="604"/>
                  <a:pt x="618" y="609"/>
                  <a:pt x="614" y="614"/>
                </a:cubicBezTo>
                <a:cubicBezTo>
                  <a:pt x="609" y="618"/>
                  <a:pt x="604" y="620"/>
                  <a:pt x="598" y="620"/>
                </a:cubicBezTo>
                <a:lnTo>
                  <a:pt x="554" y="620"/>
                </a:lnTo>
                <a:cubicBezTo>
                  <a:pt x="548" y="620"/>
                  <a:pt x="543" y="618"/>
                  <a:pt x="538" y="614"/>
                </a:cubicBezTo>
                <a:cubicBezTo>
                  <a:pt x="534" y="609"/>
                  <a:pt x="532" y="604"/>
                  <a:pt x="532" y="598"/>
                </a:cubicBezTo>
                <a:lnTo>
                  <a:pt x="532" y="554"/>
                </a:lnTo>
                <a:cubicBezTo>
                  <a:pt x="532" y="548"/>
                  <a:pt x="534" y="543"/>
                  <a:pt x="538" y="538"/>
                </a:cubicBezTo>
                <a:cubicBezTo>
                  <a:pt x="543" y="534"/>
                  <a:pt x="548" y="532"/>
                  <a:pt x="554" y="532"/>
                </a:cubicBezTo>
                <a:lnTo>
                  <a:pt x="598" y="532"/>
                </a:lnTo>
                <a:cubicBezTo>
                  <a:pt x="604" y="532"/>
                  <a:pt x="609" y="534"/>
                  <a:pt x="614" y="538"/>
                </a:cubicBezTo>
                <a:cubicBezTo>
                  <a:pt x="618" y="543"/>
                  <a:pt x="620" y="548"/>
                  <a:pt x="620" y="554"/>
                </a:cubicBezTo>
                <a:close/>
                <a:moveTo>
                  <a:pt x="620" y="731"/>
                </a:moveTo>
                <a:lnTo>
                  <a:pt x="620" y="776"/>
                </a:lnTo>
                <a:cubicBezTo>
                  <a:pt x="620" y="782"/>
                  <a:pt x="619" y="786"/>
                  <a:pt x="614" y="791"/>
                </a:cubicBezTo>
                <a:cubicBezTo>
                  <a:pt x="610" y="795"/>
                  <a:pt x="604" y="798"/>
                  <a:pt x="598" y="798"/>
                </a:cubicBezTo>
                <a:lnTo>
                  <a:pt x="554" y="798"/>
                </a:lnTo>
                <a:cubicBezTo>
                  <a:pt x="548" y="798"/>
                  <a:pt x="543" y="795"/>
                  <a:pt x="538" y="791"/>
                </a:cubicBezTo>
                <a:cubicBezTo>
                  <a:pt x="534" y="786"/>
                  <a:pt x="532" y="782"/>
                  <a:pt x="532" y="776"/>
                </a:cubicBezTo>
                <a:lnTo>
                  <a:pt x="532" y="731"/>
                </a:lnTo>
                <a:cubicBezTo>
                  <a:pt x="532" y="725"/>
                  <a:pt x="534" y="720"/>
                  <a:pt x="538" y="716"/>
                </a:cubicBezTo>
                <a:cubicBezTo>
                  <a:pt x="543" y="711"/>
                  <a:pt x="548" y="709"/>
                  <a:pt x="554" y="709"/>
                </a:cubicBezTo>
                <a:lnTo>
                  <a:pt x="598" y="709"/>
                </a:lnTo>
                <a:cubicBezTo>
                  <a:pt x="604" y="709"/>
                  <a:pt x="609" y="711"/>
                  <a:pt x="614" y="716"/>
                </a:cubicBezTo>
                <a:cubicBezTo>
                  <a:pt x="618" y="720"/>
                  <a:pt x="620" y="725"/>
                  <a:pt x="620" y="731"/>
                </a:cubicBezTo>
                <a:close/>
                <a:moveTo>
                  <a:pt x="798" y="554"/>
                </a:moveTo>
                <a:lnTo>
                  <a:pt x="798" y="598"/>
                </a:lnTo>
                <a:cubicBezTo>
                  <a:pt x="798" y="604"/>
                  <a:pt x="796" y="609"/>
                  <a:pt x="791" y="614"/>
                </a:cubicBezTo>
                <a:cubicBezTo>
                  <a:pt x="787" y="618"/>
                  <a:pt x="782" y="620"/>
                  <a:pt x="776" y="620"/>
                </a:cubicBezTo>
                <a:lnTo>
                  <a:pt x="731" y="620"/>
                </a:lnTo>
                <a:cubicBezTo>
                  <a:pt x="725" y="620"/>
                  <a:pt x="720" y="618"/>
                  <a:pt x="716" y="614"/>
                </a:cubicBezTo>
                <a:cubicBezTo>
                  <a:pt x="711" y="609"/>
                  <a:pt x="709" y="604"/>
                  <a:pt x="709" y="598"/>
                </a:cubicBezTo>
                <a:lnTo>
                  <a:pt x="709" y="554"/>
                </a:lnTo>
                <a:cubicBezTo>
                  <a:pt x="709" y="548"/>
                  <a:pt x="711" y="543"/>
                  <a:pt x="716" y="538"/>
                </a:cubicBezTo>
                <a:cubicBezTo>
                  <a:pt x="720" y="534"/>
                  <a:pt x="725" y="532"/>
                  <a:pt x="731" y="532"/>
                </a:cubicBezTo>
                <a:lnTo>
                  <a:pt x="776" y="532"/>
                </a:lnTo>
                <a:cubicBezTo>
                  <a:pt x="782" y="532"/>
                  <a:pt x="787" y="534"/>
                  <a:pt x="791" y="538"/>
                </a:cubicBezTo>
                <a:cubicBezTo>
                  <a:pt x="796" y="543"/>
                  <a:pt x="798" y="548"/>
                  <a:pt x="798" y="554"/>
                </a:cubicBezTo>
                <a:close/>
                <a:moveTo>
                  <a:pt x="798" y="731"/>
                </a:moveTo>
                <a:lnTo>
                  <a:pt x="798" y="776"/>
                </a:lnTo>
                <a:cubicBezTo>
                  <a:pt x="798" y="782"/>
                  <a:pt x="796" y="787"/>
                  <a:pt x="791" y="791"/>
                </a:cubicBezTo>
                <a:cubicBezTo>
                  <a:pt x="787" y="796"/>
                  <a:pt x="782" y="798"/>
                  <a:pt x="776" y="798"/>
                </a:cubicBezTo>
                <a:lnTo>
                  <a:pt x="731" y="798"/>
                </a:lnTo>
                <a:cubicBezTo>
                  <a:pt x="725" y="798"/>
                  <a:pt x="721" y="795"/>
                  <a:pt x="716" y="791"/>
                </a:cubicBezTo>
                <a:cubicBezTo>
                  <a:pt x="712" y="786"/>
                  <a:pt x="709" y="782"/>
                  <a:pt x="709" y="776"/>
                </a:cubicBezTo>
                <a:lnTo>
                  <a:pt x="709" y="731"/>
                </a:lnTo>
                <a:cubicBezTo>
                  <a:pt x="709" y="725"/>
                  <a:pt x="711" y="720"/>
                  <a:pt x="716" y="716"/>
                </a:cubicBezTo>
                <a:cubicBezTo>
                  <a:pt x="720" y="711"/>
                  <a:pt x="725" y="709"/>
                  <a:pt x="731" y="709"/>
                </a:cubicBezTo>
                <a:lnTo>
                  <a:pt x="776" y="709"/>
                </a:lnTo>
                <a:cubicBezTo>
                  <a:pt x="782" y="709"/>
                  <a:pt x="787" y="711"/>
                  <a:pt x="791" y="716"/>
                </a:cubicBezTo>
                <a:cubicBezTo>
                  <a:pt x="796" y="720"/>
                  <a:pt x="798" y="725"/>
                  <a:pt x="798" y="731"/>
                </a:cubicBezTo>
                <a:close/>
                <a:moveTo>
                  <a:pt x="798" y="909"/>
                </a:moveTo>
                <a:lnTo>
                  <a:pt x="798" y="953"/>
                </a:lnTo>
                <a:cubicBezTo>
                  <a:pt x="798" y="959"/>
                  <a:pt x="796" y="964"/>
                  <a:pt x="791" y="969"/>
                </a:cubicBezTo>
                <a:cubicBezTo>
                  <a:pt x="787" y="973"/>
                  <a:pt x="782" y="975"/>
                  <a:pt x="776" y="975"/>
                </a:cubicBezTo>
                <a:lnTo>
                  <a:pt x="731" y="975"/>
                </a:lnTo>
                <a:cubicBezTo>
                  <a:pt x="725" y="975"/>
                  <a:pt x="720" y="973"/>
                  <a:pt x="716" y="969"/>
                </a:cubicBezTo>
                <a:cubicBezTo>
                  <a:pt x="711" y="964"/>
                  <a:pt x="709" y="959"/>
                  <a:pt x="709" y="953"/>
                </a:cubicBezTo>
                <a:lnTo>
                  <a:pt x="709" y="909"/>
                </a:lnTo>
                <a:cubicBezTo>
                  <a:pt x="709" y="903"/>
                  <a:pt x="712" y="897"/>
                  <a:pt x="716" y="893"/>
                </a:cubicBezTo>
                <a:cubicBezTo>
                  <a:pt x="721" y="888"/>
                  <a:pt x="725" y="887"/>
                  <a:pt x="731" y="887"/>
                </a:cubicBezTo>
                <a:lnTo>
                  <a:pt x="776" y="887"/>
                </a:lnTo>
                <a:cubicBezTo>
                  <a:pt x="782" y="887"/>
                  <a:pt x="787" y="889"/>
                  <a:pt x="791" y="893"/>
                </a:cubicBezTo>
                <a:cubicBezTo>
                  <a:pt x="796" y="897"/>
                  <a:pt x="798" y="903"/>
                  <a:pt x="798" y="90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23" name="Freeform 222">
            <a:extLst>
              <a:ext uri="{FF2B5EF4-FFF2-40B4-BE49-F238E27FC236}">
                <a16:creationId xmlns:a16="http://schemas.microsoft.com/office/drawing/2014/main" id="{6E61EAF6-02E7-A6C2-72B0-128F14E1F946}"/>
              </a:ext>
            </a:extLst>
          </p:cNvPr>
          <p:cNvSpPr>
            <a:spLocks noChangeArrowheads="1"/>
          </p:cNvSpPr>
          <p:nvPr/>
        </p:nvSpPr>
        <p:spPr bwMode="auto">
          <a:xfrm>
            <a:off x="2983706" y="6127750"/>
            <a:ext cx="463550" cy="384175"/>
          </a:xfrm>
          <a:custGeom>
            <a:avLst/>
            <a:gdLst>
              <a:gd name="T0" fmla="*/ 463190 w 1288"/>
              <a:gd name="T1" fmla="*/ 303808 h 1066"/>
              <a:gd name="T2" fmla="*/ 446995 w 1288"/>
              <a:gd name="T3" fmla="*/ 319665 h 1066"/>
              <a:gd name="T4" fmla="*/ 380413 w 1288"/>
              <a:gd name="T5" fmla="*/ 365074 h 1066"/>
              <a:gd name="T6" fmla="*/ 290079 w 1288"/>
              <a:gd name="T7" fmla="*/ 365074 h 1066"/>
              <a:gd name="T8" fmla="*/ 175631 w 1288"/>
              <a:gd name="T9" fmla="*/ 319665 h 1066"/>
              <a:gd name="T10" fmla="*/ 111929 w 1288"/>
              <a:gd name="T11" fmla="*/ 383815 h 1066"/>
              <a:gd name="T12" fmla="*/ 48226 w 1288"/>
              <a:gd name="T13" fmla="*/ 319665 h 1066"/>
              <a:gd name="T14" fmla="*/ 5039 w 1288"/>
              <a:gd name="T15" fmla="*/ 314980 h 1066"/>
              <a:gd name="T16" fmla="*/ 5039 w 1288"/>
              <a:gd name="T17" fmla="*/ 292636 h 1066"/>
              <a:gd name="T18" fmla="*/ 16195 w 1288"/>
              <a:gd name="T19" fmla="*/ 183799 h 1066"/>
              <a:gd name="T20" fmla="*/ 27352 w 1288"/>
              <a:gd name="T21" fmla="*/ 156769 h 1066"/>
              <a:gd name="T22" fmla="*/ 89615 w 1288"/>
              <a:gd name="T23" fmla="*/ 99107 h 1066"/>
              <a:gd name="T24" fmla="*/ 143960 w 1288"/>
              <a:gd name="T25" fmla="*/ 95864 h 1066"/>
              <a:gd name="T26" fmla="*/ 148638 w 1288"/>
              <a:gd name="T27" fmla="*/ 5045 h 1066"/>
              <a:gd name="T28" fmla="*/ 446995 w 1288"/>
              <a:gd name="T29" fmla="*/ 0 h 1066"/>
              <a:gd name="T30" fmla="*/ 463190 w 1288"/>
              <a:gd name="T31" fmla="*/ 16218 h 1066"/>
              <a:gd name="T32" fmla="*/ 143960 w 1288"/>
              <a:gd name="T33" fmla="*/ 191727 h 1066"/>
              <a:gd name="T34" fmla="*/ 104371 w 1288"/>
              <a:gd name="T35" fmla="*/ 127938 h 1066"/>
              <a:gd name="T36" fmla="*/ 50386 w 1288"/>
              <a:gd name="T37" fmla="*/ 178753 h 1066"/>
              <a:gd name="T38" fmla="*/ 48226 w 1288"/>
              <a:gd name="T39" fmla="*/ 191727 h 1066"/>
              <a:gd name="T40" fmla="*/ 143960 w 1288"/>
              <a:gd name="T41" fmla="*/ 319665 h 1066"/>
              <a:gd name="T42" fmla="*/ 111929 w 1288"/>
              <a:gd name="T43" fmla="*/ 287951 h 1066"/>
              <a:gd name="T44" fmla="*/ 79898 w 1288"/>
              <a:gd name="T45" fmla="*/ 319665 h 1066"/>
              <a:gd name="T46" fmla="*/ 111929 w 1288"/>
              <a:gd name="T47" fmla="*/ 351740 h 1066"/>
              <a:gd name="T48" fmla="*/ 399128 w 1288"/>
              <a:gd name="T49" fmla="*/ 152084 h 1066"/>
              <a:gd name="T50" fmla="*/ 396969 w 1288"/>
              <a:gd name="T51" fmla="*/ 98386 h 1066"/>
              <a:gd name="T52" fmla="*/ 335426 w 1288"/>
              <a:gd name="T53" fmla="*/ 95864 h 1066"/>
              <a:gd name="T54" fmla="*/ 333267 w 1288"/>
              <a:gd name="T55" fmla="*/ 34237 h 1066"/>
              <a:gd name="T56" fmla="*/ 279642 w 1288"/>
              <a:gd name="T57" fmla="*/ 32075 h 1066"/>
              <a:gd name="T58" fmla="*/ 271364 w 1288"/>
              <a:gd name="T59" fmla="*/ 40003 h 1066"/>
              <a:gd name="T60" fmla="*/ 215580 w 1288"/>
              <a:gd name="T61" fmla="*/ 95864 h 1066"/>
              <a:gd name="T62" fmla="*/ 207662 w 1288"/>
              <a:gd name="T63" fmla="*/ 104153 h 1066"/>
              <a:gd name="T64" fmla="*/ 209821 w 1288"/>
              <a:gd name="T65" fmla="*/ 157851 h 1066"/>
              <a:gd name="T66" fmla="*/ 271364 w 1288"/>
              <a:gd name="T67" fmla="*/ 160013 h 1066"/>
              <a:gd name="T68" fmla="*/ 273883 w 1288"/>
              <a:gd name="T69" fmla="*/ 221639 h 1066"/>
              <a:gd name="T70" fmla="*/ 327508 w 1288"/>
              <a:gd name="T71" fmla="*/ 223802 h 1066"/>
              <a:gd name="T72" fmla="*/ 335426 w 1288"/>
              <a:gd name="T73" fmla="*/ 215873 h 1066"/>
              <a:gd name="T74" fmla="*/ 391210 w 1288"/>
              <a:gd name="T75" fmla="*/ 160013 h 1066"/>
              <a:gd name="T76" fmla="*/ 399128 w 1288"/>
              <a:gd name="T77" fmla="*/ 152084 h 1066"/>
              <a:gd name="T78" fmla="*/ 367457 w 1288"/>
              <a:gd name="T79" fmla="*/ 319665 h 1066"/>
              <a:gd name="T80" fmla="*/ 335426 w 1288"/>
              <a:gd name="T81" fmla="*/ 287951 h 1066"/>
              <a:gd name="T82" fmla="*/ 303395 w 1288"/>
              <a:gd name="T83" fmla="*/ 319665 h 1066"/>
              <a:gd name="T84" fmla="*/ 335426 w 1288"/>
              <a:gd name="T85" fmla="*/ 351740 h 10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88" h="1066">
                <a:moveTo>
                  <a:pt x="1287" y="45"/>
                </a:moveTo>
                <a:lnTo>
                  <a:pt x="1287" y="843"/>
                </a:lnTo>
                <a:cubicBezTo>
                  <a:pt x="1287" y="855"/>
                  <a:pt x="1282" y="865"/>
                  <a:pt x="1273" y="874"/>
                </a:cubicBezTo>
                <a:cubicBezTo>
                  <a:pt x="1265" y="883"/>
                  <a:pt x="1254" y="887"/>
                  <a:pt x="1242" y="887"/>
                </a:cubicBezTo>
                <a:lnTo>
                  <a:pt x="1109" y="887"/>
                </a:lnTo>
                <a:cubicBezTo>
                  <a:pt x="1109" y="936"/>
                  <a:pt x="1091" y="978"/>
                  <a:pt x="1057" y="1013"/>
                </a:cubicBezTo>
                <a:cubicBezTo>
                  <a:pt x="1022" y="1047"/>
                  <a:pt x="981" y="1065"/>
                  <a:pt x="932" y="1065"/>
                </a:cubicBezTo>
                <a:cubicBezTo>
                  <a:pt x="883" y="1065"/>
                  <a:pt x="841" y="1047"/>
                  <a:pt x="806" y="1013"/>
                </a:cubicBezTo>
                <a:cubicBezTo>
                  <a:pt x="772" y="978"/>
                  <a:pt x="754" y="936"/>
                  <a:pt x="754" y="887"/>
                </a:cubicBezTo>
                <a:lnTo>
                  <a:pt x="488" y="887"/>
                </a:lnTo>
                <a:cubicBezTo>
                  <a:pt x="488" y="936"/>
                  <a:pt x="470" y="978"/>
                  <a:pt x="436" y="1013"/>
                </a:cubicBezTo>
                <a:cubicBezTo>
                  <a:pt x="401" y="1047"/>
                  <a:pt x="360" y="1065"/>
                  <a:pt x="311" y="1065"/>
                </a:cubicBezTo>
                <a:cubicBezTo>
                  <a:pt x="262" y="1065"/>
                  <a:pt x="220" y="1047"/>
                  <a:pt x="186" y="1013"/>
                </a:cubicBezTo>
                <a:cubicBezTo>
                  <a:pt x="151" y="978"/>
                  <a:pt x="134" y="936"/>
                  <a:pt x="134" y="887"/>
                </a:cubicBezTo>
                <a:lnTo>
                  <a:pt x="45" y="887"/>
                </a:lnTo>
                <a:cubicBezTo>
                  <a:pt x="33" y="887"/>
                  <a:pt x="22" y="883"/>
                  <a:pt x="14" y="874"/>
                </a:cubicBezTo>
                <a:cubicBezTo>
                  <a:pt x="5" y="865"/>
                  <a:pt x="0" y="855"/>
                  <a:pt x="0" y="843"/>
                </a:cubicBezTo>
                <a:cubicBezTo>
                  <a:pt x="0" y="831"/>
                  <a:pt x="5" y="821"/>
                  <a:pt x="14" y="812"/>
                </a:cubicBezTo>
                <a:cubicBezTo>
                  <a:pt x="22" y="803"/>
                  <a:pt x="33" y="799"/>
                  <a:pt x="45" y="799"/>
                </a:cubicBezTo>
                <a:lnTo>
                  <a:pt x="45" y="510"/>
                </a:lnTo>
                <a:cubicBezTo>
                  <a:pt x="45" y="498"/>
                  <a:pt x="48" y="485"/>
                  <a:pt x="54" y="470"/>
                </a:cubicBezTo>
                <a:cubicBezTo>
                  <a:pt x="60" y="455"/>
                  <a:pt x="67" y="444"/>
                  <a:pt x="76" y="435"/>
                </a:cubicBezTo>
                <a:lnTo>
                  <a:pt x="213" y="298"/>
                </a:lnTo>
                <a:cubicBezTo>
                  <a:pt x="222" y="289"/>
                  <a:pt x="234" y="281"/>
                  <a:pt x="249" y="275"/>
                </a:cubicBezTo>
                <a:cubicBezTo>
                  <a:pt x="263" y="269"/>
                  <a:pt x="277" y="266"/>
                  <a:pt x="289" y="266"/>
                </a:cubicBezTo>
                <a:lnTo>
                  <a:pt x="400" y="266"/>
                </a:lnTo>
                <a:lnTo>
                  <a:pt x="400" y="45"/>
                </a:lnTo>
                <a:cubicBezTo>
                  <a:pt x="400" y="33"/>
                  <a:pt x="404" y="22"/>
                  <a:pt x="413" y="14"/>
                </a:cubicBezTo>
                <a:cubicBezTo>
                  <a:pt x="422" y="5"/>
                  <a:pt x="432" y="0"/>
                  <a:pt x="444" y="0"/>
                </a:cubicBezTo>
                <a:lnTo>
                  <a:pt x="1242" y="0"/>
                </a:lnTo>
                <a:cubicBezTo>
                  <a:pt x="1254" y="0"/>
                  <a:pt x="1265" y="5"/>
                  <a:pt x="1273" y="14"/>
                </a:cubicBezTo>
                <a:cubicBezTo>
                  <a:pt x="1282" y="22"/>
                  <a:pt x="1287" y="33"/>
                  <a:pt x="1287" y="45"/>
                </a:cubicBezTo>
                <a:close/>
                <a:moveTo>
                  <a:pt x="134" y="532"/>
                </a:moveTo>
                <a:lnTo>
                  <a:pt x="400" y="532"/>
                </a:lnTo>
                <a:lnTo>
                  <a:pt x="400" y="355"/>
                </a:lnTo>
                <a:lnTo>
                  <a:pt x="290" y="355"/>
                </a:lnTo>
                <a:cubicBezTo>
                  <a:pt x="284" y="356"/>
                  <a:pt x="279" y="358"/>
                  <a:pt x="275" y="361"/>
                </a:cubicBezTo>
                <a:lnTo>
                  <a:pt x="140" y="496"/>
                </a:lnTo>
                <a:cubicBezTo>
                  <a:pt x="137" y="502"/>
                  <a:pt x="134" y="507"/>
                  <a:pt x="134" y="512"/>
                </a:cubicBezTo>
                <a:lnTo>
                  <a:pt x="134" y="532"/>
                </a:lnTo>
                <a:close/>
                <a:moveTo>
                  <a:pt x="374" y="950"/>
                </a:moveTo>
                <a:cubicBezTo>
                  <a:pt x="391" y="933"/>
                  <a:pt x="400" y="912"/>
                  <a:pt x="400" y="887"/>
                </a:cubicBezTo>
                <a:cubicBezTo>
                  <a:pt x="400" y="863"/>
                  <a:pt x="391" y="842"/>
                  <a:pt x="374" y="825"/>
                </a:cubicBezTo>
                <a:cubicBezTo>
                  <a:pt x="356" y="807"/>
                  <a:pt x="335" y="799"/>
                  <a:pt x="311" y="799"/>
                </a:cubicBezTo>
                <a:cubicBezTo>
                  <a:pt x="286" y="799"/>
                  <a:pt x="266" y="807"/>
                  <a:pt x="248" y="825"/>
                </a:cubicBezTo>
                <a:cubicBezTo>
                  <a:pt x="231" y="842"/>
                  <a:pt x="222" y="862"/>
                  <a:pt x="222" y="887"/>
                </a:cubicBezTo>
                <a:cubicBezTo>
                  <a:pt x="222" y="911"/>
                  <a:pt x="231" y="933"/>
                  <a:pt x="248" y="950"/>
                </a:cubicBezTo>
                <a:cubicBezTo>
                  <a:pt x="266" y="967"/>
                  <a:pt x="286" y="976"/>
                  <a:pt x="311" y="976"/>
                </a:cubicBezTo>
                <a:cubicBezTo>
                  <a:pt x="335" y="976"/>
                  <a:pt x="356" y="967"/>
                  <a:pt x="374" y="950"/>
                </a:cubicBezTo>
                <a:close/>
                <a:moveTo>
                  <a:pt x="1109" y="422"/>
                </a:moveTo>
                <a:lnTo>
                  <a:pt x="1109" y="289"/>
                </a:lnTo>
                <a:cubicBezTo>
                  <a:pt x="1109" y="282"/>
                  <a:pt x="1107" y="277"/>
                  <a:pt x="1103" y="273"/>
                </a:cubicBezTo>
                <a:cubicBezTo>
                  <a:pt x="1099" y="268"/>
                  <a:pt x="1093" y="266"/>
                  <a:pt x="1087" y="266"/>
                </a:cubicBezTo>
                <a:lnTo>
                  <a:pt x="932" y="266"/>
                </a:lnTo>
                <a:lnTo>
                  <a:pt x="932" y="111"/>
                </a:lnTo>
                <a:cubicBezTo>
                  <a:pt x="932" y="105"/>
                  <a:pt x="930" y="99"/>
                  <a:pt x="926" y="95"/>
                </a:cubicBezTo>
                <a:cubicBezTo>
                  <a:pt x="921" y="91"/>
                  <a:pt x="916" y="89"/>
                  <a:pt x="910" y="89"/>
                </a:cubicBezTo>
                <a:lnTo>
                  <a:pt x="777" y="89"/>
                </a:lnTo>
                <a:cubicBezTo>
                  <a:pt x="770" y="89"/>
                  <a:pt x="765" y="91"/>
                  <a:pt x="761" y="95"/>
                </a:cubicBezTo>
                <a:cubicBezTo>
                  <a:pt x="757" y="99"/>
                  <a:pt x="754" y="105"/>
                  <a:pt x="754" y="111"/>
                </a:cubicBezTo>
                <a:lnTo>
                  <a:pt x="754" y="266"/>
                </a:lnTo>
                <a:lnTo>
                  <a:pt x="599" y="266"/>
                </a:lnTo>
                <a:cubicBezTo>
                  <a:pt x="593" y="266"/>
                  <a:pt x="587" y="269"/>
                  <a:pt x="583" y="273"/>
                </a:cubicBezTo>
                <a:cubicBezTo>
                  <a:pt x="579" y="277"/>
                  <a:pt x="577" y="282"/>
                  <a:pt x="577" y="289"/>
                </a:cubicBezTo>
                <a:lnTo>
                  <a:pt x="577" y="422"/>
                </a:lnTo>
                <a:cubicBezTo>
                  <a:pt x="577" y="428"/>
                  <a:pt x="579" y="433"/>
                  <a:pt x="583" y="438"/>
                </a:cubicBezTo>
                <a:cubicBezTo>
                  <a:pt x="587" y="442"/>
                  <a:pt x="593" y="444"/>
                  <a:pt x="599" y="444"/>
                </a:cubicBezTo>
                <a:lnTo>
                  <a:pt x="754" y="444"/>
                </a:lnTo>
                <a:lnTo>
                  <a:pt x="754" y="599"/>
                </a:lnTo>
                <a:cubicBezTo>
                  <a:pt x="754" y="605"/>
                  <a:pt x="757" y="611"/>
                  <a:pt x="761" y="615"/>
                </a:cubicBezTo>
                <a:cubicBezTo>
                  <a:pt x="765" y="619"/>
                  <a:pt x="770" y="621"/>
                  <a:pt x="777" y="621"/>
                </a:cubicBezTo>
                <a:lnTo>
                  <a:pt x="910" y="621"/>
                </a:lnTo>
                <a:cubicBezTo>
                  <a:pt x="916" y="621"/>
                  <a:pt x="921" y="619"/>
                  <a:pt x="926" y="615"/>
                </a:cubicBezTo>
                <a:cubicBezTo>
                  <a:pt x="930" y="611"/>
                  <a:pt x="932" y="605"/>
                  <a:pt x="932" y="599"/>
                </a:cubicBezTo>
                <a:lnTo>
                  <a:pt x="932" y="444"/>
                </a:lnTo>
                <a:lnTo>
                  <a:pt x="1087" y="444"/>
                </a:lnTo>
                <a:cubicBezTo>
                  <a:pt x="1093" y="444"/>
                  <a:pt x="1099" y="442"/>
                  <a:pt x="1103" y="438"/>
                </a:cubicBezTo>
                <a:cubicBezTo>
                  <a:pt x="1107" y="433"/>
                  <a:pt x="1109" y="428"/>
                  <a:pt x="1109" y="422"/>
                </a:cubicBezTo>
                <a:close/>
                <a:moveTo>
                  <a:pt x="995" y="950"/>
                </a:moveTo>
                <a:cubicBezTo>
                  <a:pt x="1012" y="933"/>
                  <a:pt x="1021" y="912"/>
                  <a:pt x="1021" y="887"/>
                </a:cubicBezTo>
                <a:cubicBezTo>
                  <a:pt x="1021" y="863"/>
                  <a:pt x="1012" y="842"/>
                  <a:pt x="995" y="825"/>
                </a:cubicBezTo>
                <a:cubicBezTo>
                  <a:pt x="977" y="807"/>
                  <a:pt x="956" y="799"/>
                  <a:pt x="932" y="799"/>
                </a:cubicBezTo>
                <a:cubicBezTo>
                  <a:pt x="907" y="799"/>
                  <a:pt x="886" y="807"/>
                  <a:pt x="869" y="825"/>
                </a:cubicBezTo>
                <a:cubicBezTo>
                  <a:pt x="852" y="842"/>
                  <a:pt x="843" y="862"/>
                  <a:pt x="843" y="887"/>
                </a:cubicBezTo>
                <a:cubicBezTo>
                  <a:pt x="843" y="911"/>
                  <a:pt x="852" y="933"/>
                  <a:pt x="869" y="950"/>
                </a:cubicBezTo>
                <a:cubicBezTo>
                  <a:pt x="886" y="967"/>
                  <a:pt x="907" y="976"/>
                  <a:pt x="932" y="976"/>
                </a:cubicBezTo>
                <a:cubicBezTo>
                  <a:pt x="956" y="976"/>
                  <a:pt x="977" y="967"/>
                  <a:pt x="995" y="95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24" name="Freeform 223">
            <a:extLst>
              <a:ext uri="{FF2B5EF4-FFF2-40B4-BE49-F238E27FC236}">
                <a16:creationId xmlns:a16="http://schemas.microsoft.com/office/drawing/2014/main" id="{4F579C30-964E-B717-0234-B798084A4667}"/>
              </a:ext>
            </a:extLst>
          </p:cNvPr>
          <p:cNvSpPr>
            <a:spLocks noChangeArrowheads="1"/>
          </p:cNvSpPr>
          <p:nvPr/>
        </p:nvSpPr>
        <p:spPr bwMode="auto">
          <a:xfrm>
            <a:off x="3728244" y="6127750"/>
            <a:ext cx="447675" cy="384175"/>
          </a:xfrm>
          <a:custGeom>
            <a:avLst/>
            <a:gdLst>
              <a:gd name="T0" fmla="*/ 63799 w 1242"/>
              <a:gd name="T1" fmla="*/ 383815 h 1066"/>
              <a:gd name="T2" fmla="*/ 16220 w 1242"/>
              <a:gd name="T3" fmla="*/ 367237 h 1066"/>
              <a:gd name="T4" fmla="*/ 0 w 1242"/>
              <a:gd name="T5" fmla="*/ 120010 h 1066"/>
              <a:gd name="T6" fmla="*/ 55869 w 1242"/>
              <a:gd name="T7" fmla="*/ 64149 h 1066"/>
              <a:gd name="T8" fmla="*/ 359726 w 1242"/>
              <a:gd name="T9" fmla="*/ 64149 h 1066"/>
              <a:gd name="T10" fmla="*/ 87949 w 1242"/>
              <a:gd name="T11" fmla="*/ 383815 h 1066"/>
              <a:gd name="T12" fmla="*/ 127598 w 1242"/>
              <a:gd name="T13" fmla="*/ 64149 h 1066"/>
              <a:gd name="T14" fmla="*/ 134807 w 1242"/>
              <a:gd name="T15" fmla="*/ 7208 h 1066"/>
              <a:gd name="T16" fmla="*/ 295566 w 1242"/>
              <a:gd name="T17" fmla="*/ 0 h 1066"/>
              <a:gd name="T18" fmla="*/ 319716 w 1242"/>
              <a:gd name="T19" fmla="*/ 24146 h 1066"/>
              <a:gd name="T20" fmla="*/ 359726 w 1242"/>
              <a:gd name="T21" fmla="*/ 64149 h 1066"/>
              <a:gd name="T22" fmla="*/ 319716 w 1242"/>
              <a:gd name="T23" fmla="*/ 200016 h 1066"/>
              <a:gd name="T24" fmla="*/ 311426 w 1242"/>
              <a:gd name="T25" fmla="*/ 192088 h 1066"/>
              <a:gd name="T26" fmla="*/ 255557 w 1242"/>
              <a:gd name="T27" fmla="*/ 135867 h 1066"/>
              <a:gd name="T28" fmla="*/ 247627 w 1242"/>
              <a:gd name="T29" fmla="*/ 127938 h 1066"/>
              <a:gd name="T30" fmla="*/ 193920 w 1242"/>
              <a:gd name="T31" fmla="*/ 130101 h 1066"/>
              <a:gd name="T32" fmla="*/ 191758 w 1242"/>
              <a:gd name="T33" fmla="*/ 192088 h 1066"/>
              <a:gd name="T34" fmla="*/ 130121 w 1242"/>
              <a:gd name="T35" fmla="*/ 194250 h 1066"/>
              <a:gd name="T36" fmla="*/ 127598 w 1242"/>
              <a:gd name="T37" fmla="*/ 247948 h 1066"/>
              <a:gd name="T38" fmla="*/ 135888 w 1242"/>
              <a:gd name="T39" fmla="*/ 255876 h 1066"/>
              <a:gd name="T40" fmla="*/ 191758 w 1242"/>
              <a:gd name="T41" fmla="*/ 311737 h 1066"/>
              <a:gd name="T42" fmla="*/ 199688 w 1242"/>
              <a:gd name="T43" fmla="*/ 319665 h 1066"/>
              <a:gd name="T44" fmla="*/ 253394 w 1242"/>
              <a:gd name="T45" fmla="*/ 317503 h 1066"/>
              <a:gd name="T46" fmla="*/ 255557 w 1242"/>
              <a:gd name="T47" fmla="*/ 255876 h 1066"/>
              <a:gd name="T48" fmla="*/ 317193 w 1242"/>
              <a:gd name="T49" fmla="*/ 253714 h 1066"/>
              <a:gd name="T50" fmla="*/ 159678 w 1242"/>
              <a:gd name="T51" fmla="*/ 64149 h 1066"/>
              <a:gd name="T52" fmla="*/ 287637 w 1242"/>
              <a:gd name="T53" fmla="*/ 32075 h 1066"/>
              <a:gd name="T54" fmla="*/ 159678 w 1242"/>
              <a:gd name="T55" fmla="*/ 64149 h 1066"/>
              <a:gd name="T56" fmla="*/ 447315 w 1242"/>
              <a:gd name="T57" fmla="*/ 327594 h 1066"/>
              <a:gd name="T58" fmla="*/ 391445 w 1242"/>
              <a:gd name="T59" fmla="*/ 383815 h 1066"/>
              <a:gd name="T60" fmla="*/ 383515 w 1242"/>
              <a:gd name="T61" fmla="*/ 64149 h 1066"/>
              <a:gd name="T62" fmla="*/ 431094 w 1242"/>
              <a:gd name="T63" fmla="*/ 80367 h 10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42" h="1066">
                <a:moveTo>
                  <a:pt x="177" y="178"/>
                </a:moveTo>
                <a:lnTo>
                  <a:pt x="177" y="1065"/>
                </a:lnTo>
                <a:lnTo>
                  <a:pt x="155" y="1065"/>
                </a:lnTo>
                <a:cubicBezTo>
                  <a:pt x="112" y="1065"/>
                  <a:pt x="76" y="1049"/>
                  <a:pt x="45" y="1019"/>
                </a:cubicBezTo>
                <a:cubicBezTo>
                  <a:pt x="15" y="988"/>
                  <a:pt x="0" y="952"/>
                  <a:pt x="0" y="909"/>
                </a:cubicBezTo>
                <a:lnTo>
                  <a:pt x="0" y="333"/>
                </a:lnTo>
                <a:cubicBezTo>
                  <a:pt x="0" y="290"/>
                  <a:pt x="15" y="254"/>
                  <a:pt x="45" y="223"/>
                </a:cubicBezTo>
                <a:cubicBezTo>
                  <a:pt x="76" y="193"/>
                  <a:pt x="112" y="178"/>
                  <a:pt x="155" y="178"/>
                </a:cubicBezTo>
                <a:lnTo>
                  <a:pt x="177" y="178"/>
                </a:lnTo>
                <a:close/>
                <a:moveTo>
                  <a:pt x="998" y="178"/>
                </a:moveTo>
                <a:lnTo>
                  <a:pt x="998" y="1065"/>
                </a:lnTo>
                <a:lnTo>
                  <a:pt x="244" y="1065"/>
                </a:lnTo>
                <a:lnTo>
                  <a:pt x="244" y="178"/>
                </a:lnTo>
                <a:lnTo>
                  <a:pt x="354" y="178"/>
                </a:lnTo>
                <a:lnTo>
                  <a:pt x="354" y="67"/>
                </a:lnTo>
                <a:cubicBezTo>
                  <a:pt x="354" y="48"/>
                  <a:pt x="361" y="33"/>
                  <a:pt x="374" y="20"/>
                </a:cubicBezTo>
                <a:cubicBezTo>
                  <a:pt x="387" y="7"/>
                  <a:pt x="403" y="0"/>
                  <a:pt x="421" y="0"/>
                </a:cubicBezTo>
                <a:lnTo>
                  <a:pt x="820" y="0"/>
                </a:lnTo>
                <a:cubicBezTo>
                  <a:pt x="839" y="0"/>
                  <a:pt x="854" y="7"/>
                  <a:pt x="867" y="20"/>
                </a:cubicBezTo>
                <a:cubicBezTo>
                  <a:pt x="880" y="33"/>
                  <a:pt x="887" y="48"/>
                  <a:pt x="887" y="67"/>
                </a:cubicBezTo>
                <a:lnTo>
                  <a:pt x="887" y="178"/>
                </a:lnTo>
                <a:lnTo>
                  <a:pt x="998" y="178"/>
                </a:lnTo>
                <a:close/>
                <a:moveTo>
                  <a:pt x="887" y="688"/>
                </a:moveTo>
                <a:lnTo>
                  <a:pt x="887" y="555"/>
                </a:lnTo>
                <a:cubicBezTo>
                  <a:pt x="887" y="548"/>
                  <a:pt x="885" y="543"/>
                  <a:pt x="880" y="539"/>
                </a:cubicBezTo>
                <a:cubicBezTo>
                  <a:pt x="876" y="535"/>
                  <a:pt x="871" y="533"/>
                  <a:pt x="864" y="533"/>
                </a:cubicBezTo>
                <a:lnTo>
                  <a:pt x="709" y="533"/>
                </a:lnTo>
                <a:lnTo>
                  <a:pt x="709" y="377"/>
                </a:lnTo>
                <a:cubicBezTo>
                  <a:pt x="709" y="371"/>
                  <a:pt x="707" y="366"/>
                  <a:pt x="703" y="361"/>
                </a:cubicBezTo>
                <a:cubicBezTo>
                  <a:pt x="699" y="357"/>
                  <a:pt x="694" y="355"/>
                  <a:pt x="687" y="355"/>
                </a:cubicBezTo>
                <a:lnTo>
                  <a:pt x="554" y="355"/>
                </a:lnTo>
                <a:cubicBezTo>
                  <a:pt x="548" y="355"/>
                  <a:pt x="542" y="357"/>
                  <a:pt x="538" y="361"/>
                </a:cubicBezTo>
                <a:cubicBezTo>
                  <a:pt x="534" y="366"/>
                  <a:pt x="532" y="371"/>
                  <a:pt x="532" y="377"/>
                </a:cubicBezTo>
                <a:lnTo>
                  <a:pt x="532" y="533"/>
                </a:lnTo>
                <a:lnTo>
                  <a:pt x="377" y="533"/>
                </a:lnTo>
                <a:cubicBezTo>
                  <a:pt x="370" y="533"/>
                  <a:pt x="365" y="535"/>
                  <a:pt x="361" y="539"/>
                </a:cubicBezTo>
                <a:cubicBezTo>
                  <a:pt x="357" y="543"/>
                  <a:pt x="354" y="548"/>
                  <a:pt x="354" y="555"/>
                </a:cubicBezTo>
                <a:lnTo>
                  <a:pt x="354" y="688"/>
                </a:lnTo>
                <a:cubicBezTo>
                  <a:pt x="354" y="694"/>
                  <a:pt x="357" y="699"/>
                  <a:pt x="361" y="704"/>
                </a:cubicBezTo>
                <a:cubicBezTo>
                  <a:pt x="365" y="708"/>
                  <a:pt x="370" y="710"/>
                  <a:pt x="377" y="710"/>
                </a:cubicBezTo>
                <a:lnTo>
                  <a:pt x="532" y="710"/>
                </a:lnTo>
                <a:lnTo>
                  <a:pt x="532" y="865"/>
                </a:lnTo>
                <a:cubicBezTo>
                  <a:pt x="532" y="872"/>
                  <a:pt x="534" y="877"/>
                  <a:pt x="538" y="881"/>
                </a:cubicBezTo>
                <a:cubicBezTo>
                  <a:pt x="542" y="885"/>
                  <a:pt x="548" y="887"/>
                  <a:pt x="554" y="887"/>
                </a:cubicBezTo>
                <a:lnTo>
                  <a:pt x="687" y="887"/>
                </a:lnTo>
                <a:cubicBezTo>
                  <a:pt x="694" y="887"/>
                  <a:pt x="699" y="885"/>
                  <a:pt x="703" y="881"/>
                </a:cubicBezTo>
                <a:cubicBezTo>
                  <a:pt x="707" y="877"/>
                  <a:pt x="709" y="872"/>
                  <a:pt x="709" y="865"/>
                </a:cubicBezTo>
                <a:lnTo>
                  <a:pt x="709" y="710"/>
                </a:lnTo>
                <a:lnTo>
                  <a:pt x="864" y="710"/>
                </a:lnTo>
                <a:cubicBezTo>
                  <a:pt x="871" y="710"/>
                  <a:pt x="876" y="708"/>
                  <a:pt x="880" y="704"/>
                </a:cubicBezTo>
                <a:cubicBezTo>
                  <a:pt x="885" y="699"/>
                  <a:pt x="887" y="694"/>
                  <a:pt x="887" y="688"/>
                </a:cubicBezTo>
                <a:close/>
                <a:moveTo>
                  <a:pt x="443" y="178"/>
                </a:moveTo>
                <a:lnTo>
                  <a:pt x="798" y="178"/>
                </a:lnTo>
                <a:lnTo>
                  <a:pt x="798" y="89"/>
                </a:lnTo>
                <a:lnTo>
                  <a:pt x="443" y="89"/>
                </a:lnTo>
                <a:lnTo>
                  <a:pt x="443" y="178"/>
                </a:lnTo>
                <a:close/>
                <a:moveTo>
                  <a:pt x="1241" y="333"/>
                </a:moveTo>
                <a:lnTo>
                  <a:pt x="1241" y="909"/>
                </a:lnTo>
                <a:cubicBezTo>
                  <a:pt x="1241" y="952"/>
                  <a:pt x="1226" y="988"/>
                  <a:pt x="1196" y="1019"/>
                </a:cubicBezTo>
                <a:cubicBezTo>
                  <a:pt x="1165" y="1049"/>
                  <a:pt x="1129" y="1065"/>
                  <a:pt x="1086" y="1065"/>
                </a:cubicBezTo>
                <a:lnTo>
                  <a:pt x="1064" y="1065"/>
                </a:lnTo>
                <a:lnTo>
                  <a:pt x="1064" y="178"/>
                </a:lnTo>
                <a:lnTo>
                  <a:pt x="1086" y="178"/>
                </a:lnTo>
                <a:cubicBezTo>
                  <a:pt x="1129" y="178"/>
                  <a:pt x="1165" y="193"/>
                  <a:pt x="1196" y="223"/>
                </a:cubicBezTo>
                <a:cubicBezTo>
                  <a:pt x="1226" y="254"/>
                  <a:pt x="1241" y="290"/>
                  <a:pt x="1241" y="33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25" name="Freeform 224">
            <a:extLst>
              <a:ext uri="{FF2B5EF4-FFF2-40B4-BE49-F238E27FC236}">
                <a16:creationId xmlns:a16="http://schemas.microsoft.com/office/drawing/2014/main" id="{2230CB82-F6ED-514F-1C3B-6B9ACE9B5632}"/>
              </a:ext>
            </a:extLst>
          </p:cNvPr>
          <p:cNvSpPr>
            <a:spLocks noChangeArrowheads="1"/>
          </p:cNvSpPr>
          <p:nvPr/>
        </p:nvSpPr>
        <p:spPr bwMode="auto">
          <a:xfrm>
            <a:off x="4456906" y="6191250"/>
            <a:ext cx="479425" cy="287337"/>
          </a:xfrm>
          <a:custGeom>
            <a:avLst/>
            <a:gdLst>
              <a:gd name="T0" fmla="*/ 407385 w 1331"/>
              <a:gd name="T1" fmla="*/ 167224 h 799"/>
              <a:gd name="T2" fmla="*/ 319497 w 1331"/>
              <a:gd name="T3" fmla="*/ 175495 h 799"/>
              <a:gd name="T4" fmla="*/ 263306 w 1331"/>
              <a:gd name="T5" fmla="*/ 191318 h 799"/>
              <a:gd name="T6" fmla="*/ 247457 w 1331"/>
              <a:gd name="T7" fmla="*/ 191318 h 799"/>
              <a:gd name="T8" fmla="*/ 174336 w 1331"/>
              <a:gd name="T9" fmla="*/ 279066 h 799"/>
              <a:gd name="T10" fmla="*/ 191626 w 1331"/>
              <a:gd name="T11" fmla="*/ 279066 h 799"/>
              <a:gd name="T12" fmla="*/ 202792 w 1331"/>
              <a:gd name="T13" fmla="*/ 280145 h 799"/>
              <a:gd name="T14" fmla="*/ 207475 w 1331"/>
              <a:gd name="T15" fmla="*/ 283022 h 799"/>
              <a:gd name="T16" fmla="*/ 202792 w 1331"/>
              <a:gd name="T17" fmla="*/ 285899 h 799"/>
              <a:gd name="T18" fmla="*/ 191626 w 1331"/>
              <a:gd name="T19" fmla="*/ 286977 h 799"/>
              <a:gd name="T20" fmla="*/ 167493 w 1331"/>
              <a:gd name="T21" fmla="*/ 286977 h 799"/>
              <a:gd name="T22" fmla="*/ 127510 w 1331"/>
              <a:gd name="T23" fmla="*/ 286977 h 799"/>
              <a:gd name="T24" fmla="*/ 111662 w 1331"/>
              <a:gd name="T25" fmla="*/ 286977 h 799"/>
              <a:gd name="T26" fmla="*/ 111662 w 1331"/>
              <a:gd name="T27" fmla="*/ 279066 h 799"/>
              <a:gd name="T28" fmla="*/ 127510 w 1331"/>
              <a:gd name="T29" fmla="*/ 279066 h 799"/>
              <a:gd name="T30" fmla="*/ 127510 w 1331"/>
              <a:gd name="T31" fmla="*/ 175495 h 799"/>
              <a:gd name="T32" fmla="*/ 87889 w 1331"/>
              <a:gd name="T33" fmla="*/ 175495 h 799"/>
              <a:gd name="T34" fmla="*/ 39982 w 1331"/>
              <a:gd name="T35" fmla="*/ 231236 h 799"/>
              <a:gd name="T36" fmla="*/ 15849 w 1331"/>
              <a:gd name="T37" fmla="*/ 231236 h 799"/>
              <a:gd name="T38" fmla="*/ 7924 w 1331"/>
              <a:gd name="T39" fmla="*/ 223325 h 799"/>
              <a:gd name="T40" fmla="*/ 7924 w 1331"/>
              <a:gd name="T41" fmla="*/ 175495 h 799"/>
              <a:gd name="T42" fmla="*/ 15849 w 1331"/>
              <a:gd name="T43" fmla="*/ 175495 h 799"/>
              <a:gd name="T44" fmla="*/ 15849 w 1331"/>
              <a:gd name="T45" fmla="*/ 167224 h 799"/>
              <a:gd name="T46" fmla="*/ 47906 w 1331"/>
              <a:gd name="T47" fmla="*/ 167224 h 799"/>
              <a:gd name="T48" fmla="*/ 47906 w 1331"/>
              <a:gd name="T49" fmla="*/ 165426 h 799"/>
              <a:gd name="T50" fmla="*/ 0 w 1331"/>
              <a:gd name="T51" fmla="*/ 159312 h 799"/>
              <a:gd name="T52" fmla="*/ 0 w 1331"/>
              <a:gd name="T53" fmla="*/ 127306 h 799"/>
              <a:gd name="T54" fmla="*/ 47906 w 1331"/>
              <a:gd name="T55" fmla="*/ 121552 h 799"/>
              <a:gd name="T56" fmla="*/ 47906 w 1331"/>
              <a:gd name="T57" fmla="*/ 119394 h 799"/>
              <a:gd name="T58" fmla="*/ 15849 w 1331"/>
              <a:gd name="T59" fmla="*/ 119394 h 799"/>
              <a:gd name="T60" fmla="*/ 15849 w 1331"/>
              <a:gd name="T61" fmla="*/ 111482 h 799"/>
              <a:gd name="T62" fmla="*/ 7924 w 1331"/>
              <a:gd name="T63" fmla="*/ 111482 h 799"/>
              <a:gd name="T64" fmla="*/ 7924 w 1331"/>
              <a:gd name="T65" fmla="*/ 63653 h 799"/>
              <a:gd name="T66" fmla="*/ 15849 w 1331"/>
              <a:gd name="T67" fmla="*/ 55741 h 799"/>
              <a:gd name="T68" fmla="*/ 39982 w 1331"/>
              <a:gd name="T69" fmla="*/ 55741 h 799"/>
              <a:gd name="T70" fmla="*/ 87889 w 1331"/>
              <a:gd name="T71" fmla="*/ 111482 h 799"/>
              <a:gd name="T72" fmla="*/ 127510 w 1331"/>
              <a:gd name="T73" fmla="*/ 111482 h 799"/>
              <a:gd name="T74" fmla="*/ 127510 w 1331"/>
              <a:gd name="T75" fmla="*/ 7912 h 799"/>
              <a:gd name="T76" fmla="*/ 111662 w 1331"/>
              <a:gd name="T77" fmla="*/ 7912 h 799"/>
              <a:gd name="T78" fmla="*/ 111662 w 1331"/>
              <a:gd name="T79" fmla="*/ 0 h 799"/>
              <a:gd name="T80" fmla="*/ 127510 w 1331"/>
              <a:gd name="T81" fmla="*/ 0 h 799"/>
              <a:gd name="T82" fmla="*/ 167493 w 1331"/>
              <a:gd name="T83" fmla="*/ 0 h 799"/>
              <a:gd name="T84" fmla="*/ 191626 w 1331"/>
              <a:gd name="T85" fmla="*/ 0 h 799"/>
              <a:gd name="T86" fmla="*/ 202792 w 1331"/>
              <a:gd name="T87" fmla="*/ 1079 h 799"/>
              <a:gd name="T88" fmla="*/ 207475 w 1331"/>
              <a:gd name="T89" fmla="*/ 3956 h 799"/>
              <a:gd name="T90" fmla="*/ 202792 w 1331"/>
              <a:gd name="T91" fmla="*/ 6833 h 799"/>
              <a:gd name="T92" fmla="*/ 191626 w 1331"/>
              <a:gd name="T93" fmla="*/ 7912 h 799"/>
              <a:gd name="T94" fmla="*/ 174336 w 1331"/>
              <a:gd name="T95" fmla="*/ 7912 h 799"/>
              <a:gd name="T96" fmla="*/ 247457 w 1331"/>
              <a:gd name="T97" fmla="*/ 95659 h 799"/>
              <a:gd name="T98" fmla="*/ 263306 w 1331"/>
              <a:gd name="T99" fmla="*/ 95659 h 799"/>
              <a:gd name="T100" fmla="*/ 319497 w 1331"/>
              <a:gd name="T101" fmla="*/ 111482 h 799"/>
              <a:gd name="T102" fmla="*/ 407385 w 1331"/>
              <a:gd name="T103" fmla="*/ 119394 h 799"/>
              <a:gd name="T104" fmla="*/ 478705 w 1331"/>
              <a:gd name="T105" fmla="*/ 142769 h 799"/>
              <a:gd name="T106" fmla="*/ 479065 w 1331"/>
              <a:gd name="T107" fmla="*/ 143489 h 799"/>
              <a:gd name="T108" fmla="*/ 407385 w 1331"/>
              <a:gd name="T109" fmla="*/ 167224 h 79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331" h="799">
                <a:moveTo>
                  <a:pt x="1131" y="465"/>
                </a:moveTo>
                <a:lnTo>
                  <a:pt x="887" y="488"/>
                </a:lnTo>
                <a:lnTo>
                  <a:pt x="731" y="532"/>
                </a:lnTo>
                <a:lnTo>
                  <a:pt x="687" y="532"/>
                </a:lnTo>
                <a:lnTo>
                  <a:pt x="484" y="776"/>
                </a:lnTo>
                <a:lnTo>
                  <a:pt x="532" y="776"/>
                </a:lnTo>
                <a:cubicBezTo>
                  <a:pt x="544" y="776"/>
                  <a:pt x="554" y="777"/>
                  <a:pt x="563" y="779"/>
                </a:cubicBezTo>
                <a:cubicBezTo>
                  <a:pt x="572" y="781"/>
                  <a:pt x="576" y="784"/>
                  <a:pt x="576" y="787"/>
                </a:cubicBezTo>
                <a:cubicBezTo>
                  <a:pt x="576" y="790"/>
                  <a:pt x="572" y="793"/>
                  <a:pt x="563" y="795"/>
                </a:cubicBezTo>
                <a:cubicBezTo>
                  <a:pt x="554" y="797"/>
                  <a:pt x="544" y="798"/>
                  <a:pt x="532" y="798"/>
                </a:cubicBezTo>
                <a:lnTo>
                  <a:pt x="465" y="798"/>
                </a:lnTo>
                <a:lnTo>
                  <a:pt x="354" y="798"/>
                </a:lnTo>
                <a:lnTo>
                  <a:pt x="310" y="798"/>
                </a:lnTo>
                <a:lnTo>
                  <a:pt x="310" y="776"/>
                </a:lnTo>
                <a:lnTo>
                  <a:pt x="354" y="776"/>
                </a:lnTo>
                <a:lnTo>
                  <a:pt x="354" y="488"/>
                </a:lnTo>
                <a:lnTo>
                  <a:pt x="244" y="488"/>
                </a:lnTo>
                <a:lnTo>
                  <a:pt x="111" y="643"/>
                </a:lnTo>
                <a:lnTo>
                  <a:pt x="44" y="643"/>
                </a:lnTo>
                <a:lnTo>
                  <a:pt x="22" y="621"/>
                </a:lnTo>
                <a:lnTo>
                  <a:pt x="22" y="488"/>
                </a:lnTo>
                <a:lnTo>
                  <a:pt x="44" y="488"/>
                </a:lnTo>
                <a:lnTo>
                  <a:pt x="44" y="465"/>
                </a:lnTo>
                <a:lnTo>
                  <a:pt x="133" y="465"/>
                </a:lnTo>
                <a:lnTo>
                  <a:pt x="133" y="460"/>
                </a:lnTo>
                <a:lnTo>
                  <a:pt x="0" y="443"/>
                </a:lnTo>
                <a:lnTo>
                  <a:pt x="0" y="354"/>
                </a:lnTo>
                <a:lnTo>
                  <a:pt x="133" y="338"/>
                </a:lnTo>
                <a:lnTo>
                  <a:pt x="133" y="332"/>
                </a:lnTo>
                <a:lnTo>
                  <a:pt x="44" y="332"/>
                </a:lnTo>
                <a:lnTo>
                  <a:pt x="44" y="310"/>
                </a:lnTo>
                <a:lnTo>
                  <a:pt x="22" y="310"/>
                </a:lnTo>
                <a:lnTo>
                  <a:pt x="22" y="177"/>
                </a:lnTo>
                <a:lnTo>
                  <a:pt x="44" y="155"/>
                </a:lnTo>
                <a:lnTo>
                  <a:pt x="111" y="155"/>
                </a:lnTo>
                <a:lnTo>
                  <a:pt x="244" y="310"/>
                </a:lnTo>
                <a:lnTo>
                  <a:pt x="354" y="310"/>
                </a:lnTo>
                <a:lnTo>
                  <a:pt x="354" y="22"/>
                </a:lnTo>
                <a:lnTo>
                  <a:pt x="310" y="22"/>
                </a:lnTo>
                <a:lnTo>
                  <a:pt x="310" y="0"/>
                </a:lnTo>
                <a:lnTo>
                  <a:pt x="354" y="0"/>
                </a:lnTo>
                <a:lnTo>
                  <a:pt x="465" y="0"/>
                </a:lnTo>
                <a:lnTo>
                  <a:pt x="532" y="0"/>
                </a:lnTo>
                <a:cubicBezTo>
                  <a:pt x="544" y="0"/>
                  <a:pt x="554" y="1"/>
                  <a:pt x="563" y="3"/>
                </a:cubicBezTo>
                <a:cubicBezTo>
                  <a:pt x="572" y="5"/>
                  <a:pt x="576" y="8"/>
                  <a:pt x="576" y="11"/>
                </a:cubicBezTo>
                <a:cubicBezTo>
                  <a:pt x="576" y="14"/>
                  <a:pt x="572" y="17"/>
                  <a:pt x="563" y="19"/>
                </a:cubicBezTo>
                <a:cubicBezTo>
                  <a:pt x="554" y="21"/>
                  <a:pt x="544" y="22"/>
                  <a:pt x="532" y="22"/>
                </a:cubicBezTo>
                <a:lnTo>
                  <a:pt x="484" y="22"/>
                </a:lnTo>
                <a:lnTo>
                  <a:pt x="687" y="266"/>
                </a:lnTo>
                <a:lnTo>
                  <a:pt x="731" y="266"/>
                </a:lnTo>
                <a:lnTo>
                  <a:pt x="887" y="310"/>
                </a:lnTo>
                <a:lnTo>
                  <a:pt x="1131" y="332"/>
                </a:lnTo>
                <a:cubicBezTo>
                  <a:pt x="1251" y="359"/>
                  <a:pt x="1317" y="381"/>
                  <a:pt x="1329" y="397"/>
                </a:cubicBezTo>
                <a:lnTo>
                  <a:pt x="1330" y="399"/>
                </a:lnTo>
                <a:cubicBezTo>
                  <a:pt x="1330" y="414"/>
                  <a:pt x="1263" y="436"/>
                  <a:pt x="1131" y="465"/>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26" name="Freeform 225">
            <a:extLst>
              <a:ext uri="{FF2B5EF4-FFF2-40B4-BE49-F238E27FC236}">
                <a16:creationId xmlns:a16="http://schemas.microsoft.com/office/drawing/2014/main" id="{0E50559C-A471-D928-2985-03F931239BA7}"/>
              </a:ext>
            </a:extLst>
          </p:cNvPr>
          <p:cNvSpPr>
            <a:spLocks noChangeArrowheads="1"/>
          </p:cNvSpPr>
          <p:nvPr/>
        </p:nvSpPr>
        <p:spPr bwMode="auto">
          <a:xfrm>
            <a:off x="5233194" y="6127750"/>
            <a:ext cx="398462" cy="352425"/>
          </a:xfrm>
          <a:custGeom>
            <a:avLst/>
            <a:gdLst>
              <a:gd name="T0" fmla="*/ 398103 w 1109"/>
              <a:gd name="T1" fmla="*/ 304088 h 977"/>
              <a:gd name="T2" fmla="*/ 398103 w 1109"/>
              <a:gd name="T3" fmla="*/ 352064 h 977"/>
              <a:gd name="T4" fmla="*/ 111383 w 1109"/>
              <a:gd name="T5" fmla="*/ 352064 h 977"/>
              <a:gd name="T6" fmla="*/ 111383 w 1109"/>
              <a:gd name="T7" fmla="*/ 304088 h 977"/>
              <a:gd name="T8" fmla="*/ 143360 w 1109"/>
              <a:gd name="T9" fmla="*/ 256112 h 977"/>
              <a:gd name="T10" fmla="*/ 111383 w 1109"/>
              <a:gd name="T11" fmla="*/ 256112 h 977"/>
              <a:gd name="T12" fmla="*/ 43834 w 1109"/>
              <a:gd name="T13" fmla="*/ 227976 h 977"/>
              <a:gd name="T14" fmla="*/ 15809 w 1109"/>
              <a:gd name="T15" fmla="*/ 160160 h 977"/>
              <a:gd name="T16" fmla="*/ 15809 w 1109"/>
              <a:gd name="T17" fmla="*/ 80080 h 977"/>
              <a:gd name="T18" fmla="*/ 0 w 1109"/>
              <a:gd name="T19" fmla="*/ 64208 h 977"/>
              <a:gd name="T20" fmla="*/ 7905 w 1109"/>
              <a:gd name="T21" fmla="*/ 32104 h 977"/>
              <a:gd name="T22" fmla="*/ 127192 w 1109"/>
              <a:gd name="T23" fmla="*/ 32104 h 977"/>
              <a:gd name="T24" fmla="*/ 135456 w 1109"/>
              <a:gd name="T25" fmla="*/ 0 h 977"/>
              <a:gd name="T26" fmla="*/ 374389 w 1109"/>
              <a:gd name="T27" fmla="*/ 0 h 977"/>
              <a:gd name="T28" fmla="*/ 382294 w 1109"/>
              <a:gd name="T29" fmla="*/ 47976 h 977"/>
              <a:gd name="T30" fmla="*/ 366484 w 1109"/>
              <a:gd name="T31" fmla="*/ 56273 h 977"/>
              <a:gd name="T32" fmla="*/ 366484 w 1109"/>
              <a:gd name="T33" fmla="*/ 256112 h 977"/>
              <a:gd name="T34" fmla="*/ 398103 w 1109"/>
              <a:gd name="T35" fmla="*/ 304088 h 977"/>
              <a:gd name="T36" fmla="*/ 143360 w 1109"/>
              <a:gd name="T37" fmla="*/ 191904 h 977"/>
              <a:gd name="T38" fmla="*/ 143360 w 1109"/>
              <a:gd name="T39" fmla="*/ 95952 h 977"/>
              <a:gd name="T40" fmla="*/ 79405 w 1109"/>
              <a:gd name="T41" fmla="*/ 95952 h 977"/>
              <a:gd name="T42" fmla="*/ 79405 w 1109"/>
              <a:gd name="T43" fmla="*/ 160160 h 977"/>
              <a:gd name="T44" fmla="*/ 88747 w 1109"/>
              <a:gd name="T45" fmla="*/ 182525 h 977"/>
              <a:gd name="T46" fmla="*/ 111383 w 1109"/>
              <a:gd name="T47" fmla="*/ 191904 h 977"/>
              <a:gd name="T48" fmla="*/ 143360 w 1109"/>
              <a:gd name="T49" fmla="*/ 191904 h 97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109" h="977">
                <a:moveTo>
                  <a:pt x="1108" y="843"/>
                </a:moveTo>
                <a:lnTo>
                  <a:pt x="1108" y="976"/>
                </a:lnTo>
                <a:lnTo>
                  <a:pt x="310" y="976"/>
                </a:lnTo>
                <a:lnTo>
                  <a:pt x="310" y="843"/>
                </a:lnTo>
                <a:lnTo>
                  <a:pt x="399" y="710"/>
                </a:lnTo>
                <a:lnTo>
                  <a:pt x="310" y="710"/>
                </a:lnTo>
                <a:cubicBezTo>
                  <a:pt x="237" y="710"/>
                  <a:pt x="174" y="684"/>
                  <a:pt x="122" y="632"/>
                </a:cubicBezTo>
                <a:cubicBezTo>
                  <a:pt x="70" y="580"/>
                  <a:pt x="44" y="517"/>
                  <a:pt x="44" y="444"/>
                </a:cubicBezTo>
                <a:lnTo>
                  <a:pt x="44" y="222"/>
                </a:lnTo>
                <a:lnTo>
                  <a:pt x="0" y="178"/>
                </a:lnTo>
                <a:lnTo>
                  <a:pt x="22" y="89"/>
                </a:lnTo>
                <a:lnTo>
                  <a:pt x="354" y="89"/>
                </a:lnTo>
                <a:lnTo>
                  <a:pt x="377" y="0"/>
                </a:lnTo>
                <a:lnTo>
                  <a:pt x="1042" y="0"/>
                </a:lnTo>
                <a:lnTo>
                  <a:pt x="1064" y="133"/>
                </a:lnTo>
                <a:lnTo>
                  <a:pt x="1020" y="156"/>
                </a:lnTo>
                <a:lnTo>
                  <a:pt x="1020" y="710"/>
                </a:lnTo>
                <a:lnTo>
                  <a:pt x="1108" y="843"/>
                </a:lnTo>
                <a:close/>
                <a:moveTo>
                  <a:pt x="399" y="532"/>
                </a:moveTo>
                <a:lnTo>
                  <a:pt x="399" y="266"/>
                </a:lnTo>
                <a:lnTo>
                  <a:pt x="221" y="266"/>
                </a:lnTo>
                <a:lnTo>
                  <a:pt x="221" y="444"/>
                </a:lnTo>
                <a:cubicBezTo>
                  <a:pt x="221" y="468"/>
                  <a:pt x="230" y="489"/>
                  <a:pt x="247" y="506"/>
                </a:cubicBezTo>
                <a:cubicBezTo>
                  <a:pt x="265" y="524"/>
                  <a:pt x="286" y="532"/>
                  <a:pt x="310" y="532"/>
                </a:cubicBezTo>
                <a:lnTo>
                  <a:pt x="399" y="532"/>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27" name="Freeform 226">
            <a:extLst>
              <a:ext uri="{FF2B5EF4-FFF2-40B4-BE49-F238E27FC236}">
                <a16:creationId xmlns:a16="http://schemas.microsoft.com/office/drawing/2014/main" id="{1D33CF02-068A-EE84-D538-10B83B3B4341}"/>
              </a:ext>
            </a:extLst>
          </p:cNvPr>
          <p:cNvSpPr>
            <a:spLocks noChangeArrowheads="1"/>
          </p:cNvSpPr>
          <p:nvPr/>
        </p:nvSpPr>
        <p:spPr bwMode="auto">
          <a:xfrm>
            <a:off x="5914231" y="6127750"/>
            <a:ext cx="384175" cy="384175"/>
          </a:xfrm>
          <a:custGeom>
            <a:avLst/>
            <a:gdLst>
              <a:gd name="T0" fmla="*/ 383814 w 1065"/>
              <a:gd name="T1" fmla="*/ 72078 h 1066"/>
              <a:gd name="T2" fmla="*/ 383814 w 1065"/>
              <a:gd name="T3" fmla="*/ 311737 h 1066"/>
              <a:gd name="T4" fmla="*/ 362531 w 1065"/>
              <a:gd name="T5" fmla="*/ 362552 h 1066"/>
              <a:gd name="T6" fmla="*/ 311669 w 1065"/>
              <a:gd name="T7" fmla="*/ 383815 h 1066"/>
              <a:gd name="T8" fmla="*/ 71785 w 1065"/>
              <a:gd name="T9" fmla="*/ 383815 h 1066"/>
              <a:gd name="T10" fmla="*/ 20922 w 1065"/>
              <a:gd name="T11" fmla="*/ 362552 h 1066"/>
              <a:gd name="T12" fmla="*/ 0 w 1065"/>
              <a:gd name="T13" fmla="*/ 311737 h 1066"/>
              <a:gd name="T14" fmla="*/ 0 w 1065"/>
              <a:gd name="T15" fmla="*/ 72078 h 1066"/>
              <a:gd name="T16" fmla="*/ 20922 w 1065"/>
              <a:gd name="T17" fmla="*/ 21263 h 1066"/>
              <a:gd name="T18" fmla="*/ 71785 w 1065"/>
              <a:gd name="T19" fmla="*/ 0 h 1066"/>
              <a:gd name="T20" fmla="*/ 311669 w 1065"/>
              <a:gd name="T21" fmla="*/ 0 h 1066"/>
              <a:gd name="T22" fmla="*/ 362531 w 1065"/>
              <a:gd name="T23" fmla="*/ 21263 h 1066"/>
              <a:gd name="T24" fmla="*/ 383814 w 1065"/>
              <a:gd name="T25" fmla="*/ 72078 h 1066"/>
              <a:gd name="T26" fmla="*/ 319965 w 1065"/>
              <a:gd name="T27" fmla="*/ 303808 h 1066"/>
              <a:gd name="T28" fmla="*/ 319965 w 1065"/>
              <a:gd name="T29" fmla="*/ 80006 h 1066"/>
              <a:gd name="T30" fmla="*/ 314915 w 1065"/>
              <a:gd name="T31" fmla="*/ 68834 h 1066"/>
              <a:gd name="T32" fmla="*/ 303733 w 1065"/>
              <a:gd name="T33" fmla="*/ 64149 h 1066"/>
              <a:gd name="T34" fmla="*/ 271989 w 1065"/>
              <a:gd name="T35" fmla="*/ 64149 h 1066"/>
              <a:gd name="T36" fmla="*/ 260445 w 1065"/>
              <a:gd name="T37" fmla="*/ 68834 h 1066"/>
              <a:gd name="T38" fmla="*/ 255756 w 1065"/>
              <a:gd name="T39" fmla="*/ 80006 h 1066"/>
              <a:gd name="T40" fmla="*/ 255756 w 1065"/>
              <a:gd name="T41" fmla="*/ 160013 h 1066"/>
              <a:gd name="T42" fmla="*/ 127698 w 1065"/>
              <a:gd name="T43" fmla="*/ 160013 h 1066"/>
              <a:gd name="T44" fmla="*/ 127698 w 1065"/>
              <a:gd name="T45" fmla="*/ 80006 h 1066"/>
              <a:gd name="T46" fmla="*/ 123008 w 1065"/>
              <a:gd name="T47" fmla="*/ 68834 h 1066"/>
              <a:gd name="T48" fmla="*/ 111826 w 1065"/>
              <a:gd name="T49" fmla="*/ 64149 h 1066"/>
              <a:gd name="T50" fmla="*/ 79721 w 1065"/>
              <a:gd name="T51" fmla="*/ 64149 h 1066"/>
              <a:gd name="T52" fmla="*/ 68538 w 1065"/>
              <a:gd name="T53" fmla="*/ 68834 h 1066"/>
              <a:gd name="T54" fmla="*/ 63849 w 1065"/>
              <a:gd name="T55" fmla="*/ 80006 h 1066"/>
              <a:gd name="T56" fmla="*/ 63849 w 1065"/>
              <a:gd name="T57" fmla="*/ 303808 h 1066"/>
              <a:gd name="T58" fmla="*/ 68538 w 1065"/>
              <a:gd name="T59" fmla="*/ 314980 h 1066"/>
              <a:gd name="T60" fmla="*/ 79721 w 1065"/>
              <a:gd name="T61" fmla="*/ 319665 h 1066"/>
              <a:gd name="T62" fmla="*/ 111826 w 1065"/>
              <a:gd name="T63" fmla="*/ 319665 h 1066"/>
              <a:gd name="T64" fmla="*/ 123008 w 1065"/>
              <a:gd name="T65" fmla="*/ 314980 h 1066"/>
              <a:gd name="T66" fmla="*/ 127698 w 1065"/>
              <a:gd name="T67" fmla="*/ 303808 h 1066"/>
              <a:gd name="T68" fmla="*/ 127698 w 1065"/>
              <a:gd name="T69" fmla="*/ 223802 h 1066"/>
              <a:gd name="T70" fmla="*/ 255756 w 1065"/>
              <a:gd name="T71" fmla="*/ 223802 h 1066"/>
              <a:gd name="T72" fmla="*/ 255756 w 1065"/>
              <a:gd name="T73" fmla="*/ 303808 h 1066"/>
              <a:gd name="T74" fmla="*/ 260445 w 1065"/>
              <a:gd name="T75" fmla="*/ 314980 h 1066"/>
              <a:gd name="T76" fmla="*/ 271989 w 1065"/>
              <a:gd name="T77" fmla="*/ 319665 h 1066"/>
              <a:gd name="T78" fmla="*/ 303733 w 1065"/>
              <a:gd name="T79" fmla="*/ 319665 h 1066"/>
              <a:gd name="T80" fmla="*/ 314915 w 1065"/>
              <a:gd name="T81" fmla="*/ 314980 h 1066"/>
              <a:gd name="T82" fmla="*/ 319965 w 1065"/>
              <a:gd name="T83" fmla="*/ 303808 h 106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65" h="1066">
                <a:moveTo>
                  <a:pt x="1064" y="200"/>
                </a:moveTo>
                <a:lnTo>
                  <a:pt x="1064" y="865"/>
                </a:lnTo>
                <a:cubicBezTo>
                  <a:pt x="1064" y="920"/>
                  <a:pt x="1044" y="967"/>
                  <a:pt x="1005" y="1006"/>
                </a:cubicBezTo>
                <a:cubicBezTo>
                  <a:pt x="966" y="1045"/>
                  <a:pt x="919" y="1065"/>
                  <a:pt x="864" y="1065"/>
                </a:cubicBezTo>
                <a:lnTo>
                  <a:pt x="199" y="1065"/>
                </a:lnTo>
                <a:cubicBezTo>
                  <a:pt x="144" y="1065"/>
                  <a:pt x="97" y="1045"/>
                  <a:pt x="58" y="1006"/>
                </a:cubicBezTo>
                <a:cubicBezTo>
                  <a:pt x="19" y="967"/>
                  <a:pt x="0" y="920"/>
                  <a:pt x="0" y="865"/>
                </a:cubicBezTo>
                <a:lnTo>
                  <a:pt x="0" y="200"/>
                </a:lnTo>
                <a:cubicBezTo>
                  <a:pt x="0" y="145"/>
                  <a:pt x="19" y="98"/>
                  <a:pt x="58" y="59"/>
                </a:cubicBezTo>
                <a:cubicBezTo>
                  <a:pt x="97" y="20"/>
                  <a:pt x="144" y="0"/>
                  <a:pt x="199" y="0"/>
                </a:cubicBezTo>
                <a:lnTo>
                  <a:pt x="864" y="0"/>
                </a:lnTo>
                <a:cubicBezTo>
                  <a:pt x="919" y="0"/>
                  <a:pt x="966" y="20"/>
                  <a:pt x="1005" y="59"/>
                </a:cubicBezTo>
                <a:cubicBezTo>
                  <a:pt x="1044" y="98"/>
                  <a:pt x="1064" y="145"/>
                  <a:pt x="1064" y="200"/>
                </a:cubicBezTo>
                <a:close/>
                <a:moveTo>
                  <a:pt x="887" y="843"/>
                </a:moveTo>
                <a:lnTo>
                  <a:pt x="887" y="222"/>
                </a:lnTo>
                <a:cubicBezTo>
                  <a:pt x="887" y="210"/>
                  <a:pt x="882" y="200"/>
                  <a:pt x="873" y="191"/>
                </a:cubicBezTo>
                <a:cubicBezTo>
                  <a:pt x="865" y="182"/>
                  <a:pt x="854" y="178"/>
                  <a:pt x="842" y="178"/>
                </a:cubicBezTo>
                <a:lnTo>
                  <a:pt x="754" y="178"/>
                </a:lnTo>
                <a:cubicBezTo>
                  <a:pt x="741" y="178"/>
                  <a:pt x="731" y="182"/>
                  <a:pt x="722" y="191"/>
                </a:cubicBezTo>
                <a:cubicBezTo>
                  <a:pt x="714" y="200"/>
                  <a:pt x="709" y="210"/>
                  <a:pt x="709" y="222"/>
                </a:cubicBezTo>
                <a:lnTo>
                  <a:pt x="709" y="444"/>
                </a:lnTo>
                <a:lnTo>
                  <a:pt x="354" y="444"/>
                </a:lnTo>
                <a:lnTo>
                  <a:pt x="354" y="222"/>
                </a:lnTo>
                <a:cubicBezTo>
                  <a:pt x="354" y="210"/>
                  <a:pt x="350" y="200"/>
                  <a:pt x="341" y="191"/>
                </a:cubicBezTo>
                <a:cubicBezTo>
                  <a:pt x="332" y="182"/>
                  <a:pt x="322" y="178"/>
                  <a:pt x="310" y="178"/>
                </a:cubicBezTo>
                <a:lnTo>
                  <a:pt x="221" y="178"/>
                </a:lnTo>
                <a:cubicBezTo>
                  <a:pt x="209" y="178"/>
                  <a:pt x="199" y="182"/>
                  <a:pt x="190" y="191"/>
                </a:cubicBezTo>
                <a:cubicBezTo>
                  <a:pt x="181" y="200"/>
                  <a:pt x="177" y="210"/>
                  <a:pt x="177" y="222"/>
                </a:cubicBezTo>
                <a:lnTo>
                  <a:pt x="177" y="843"/>
                </a:lnTo>
                <a:cubicBezTo>
                  <a:pt x="177" y="855"/>
                  <a:pt x="181" y="865"/>
                  <a:pt x="190" y="874"/>
                </a:cubicBezTo>
                <a:cubicBezTo>
                  <a:pt x="199" y="883"/>
                  <a:pt x="209" y="887"/>
                  <a:pt x="221" y="887"/>
                </a:cubicBezTo>
                <a:lnTo>
                  <a:pt x="310" y="887"/>
                </a:lnTo>
                <a:cubicBezTo>
                  <a:pt x="322" y="887"/>
                  <a:pt x="332" y="883"/>
                  <a:pt x="341" y="874"/>
                </a:cubicBezTo>
                <a:cubicBezTo>
                  <a:pt x="350" y="865"/>
                  <a:pt x="354" y="855"/>
                  <a:pt x="354" y="843"/>
                </a:cubicBezTo>
                <a:lnTo>
                  <a:pt x="354" y="621"/>
                </a:lnTo>
                <a:lnTo>
                  <a:pt x="709" y="621"/>
                </a:lnTo>
                <a:lnTo>
                  <a:pt x="709" y="843"/>
                </a:lnTo>
                <a:cubicBezTo>
                  <a:pt x="709" y="855"/>
                  <a:pt x="714" y="865"/>
                  <a:pt x="722" y="874"/>
                </a:cubicBezTo>
                <a:cubicBezTo>
                  <a:pt x="731" y="883"/>
                  <a:pt x="741" y="887"/>
                  <a:pt x="754" y="887"/>
                </a:cubicBezTo>
                <a:lnTo>
                  <a:pt x="842" y="887"/>
                </a:lnTo>
                <a:cubicBezTo>
                  <a:pt x="854" y="887"/>
                  <a:pt x="865" y="883"/>
                  <a:pt x="873" y="874"/>
                </a:cubicBezTo>
                <a:cubicBezTo>
                  <a:pt x="882" y="865"/>
                  <a:pt x="887" y="855"/>
                  <a:pt x="887" y="84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28" name="Freeform 227">
            <a:extLst>
              <a:ext uri="{FF2B5EF4-FFF2-40B4-BE49-F238E27FC236}">
                <a16:creationId xmlns:a16="http://schemas.microsoft.com/office/drawing/2014/main" id="{DD1988F5-EA66-D4C9-D0FE-FA864309EDFE}"/>
              </a:ext>
            </a:extLst>
          </p:cNvPr>
          <p:cNvSpPr>
            <a:spLocks noChangeArrowheads="1"/>
          </p:cNvSpPr>
          <p:nvPr/>
        </p:nvSpPr>
        <p:spPr bwMode="auto">
          <a:xfrm>
            <a:off x="6577806" y="6127750"/>
            <a:ext cx="384175" cy="384175"/>
          </a:xfrm>
          <a:custGeom>
            <a:avLst/>
            <a:gdLst>
              <a:gd name="T0" fmla="*/ 383814 w 1065"/>
              <a:gd name="T1" fmla="*/ 72078 h 1066"/>
              <a:gd name="T2" fmla="*/ 383814 w 1065"/>
              <a:gd name="T3" fmla="*/ 311737 h 1066"/>
              <a:gd name="T4" fmla="*/ 362892 w 1065"/>
              <a:gd name="T5" fmla="*/ 362552 h 1066"/>
              <a:gd name="T6" fmla="*/ 312029 w 1065"/>
              <a:gd name="T7" fmla="*/ 383815 h 1066"/>
              <a:gd name="T8" fmla="*/ 72146 w 1065"/>
              <a:gd name="T9" fmla="*/ 383815 h 1066"/>
              <a:gd name="T10" fmla="*/ 21283 w 1065"/>
              <a:gd name="T11" fmla="*/ 362552 h 1066"/>
              <a:gd name="T12" fmla="*/ 0 w 1065"/>
              <a:gd name="T13" fmla="*/ 311737 h 1066"/>
              <a:gd name="T14" fmla="*/ 0 w 1065"/>
              <a:gd name="T15" fmla="*/ 72078 h 1066"/>
              <a:gd name="T16" fmla="*/ 21283 w 1065"/>
              <a:gd name="T17" fmla="*/ 21263 h 1066"/>
              <a:gd name="T18" fmla="*/ 72146 w 1065"/>
              <a:gd name="T19" fmla="*/ 0 h 1066"/>
              <a:gd name="T20" fmla="*/ 312029 w 1065"/>
              <a:gd name="T21" fmla="*/ 0 h 1066"/>
              <a:gd name="T22" fmla="*/ 362892 w 1065"/>
              <a:gd name="T23" fmla="*/ 21263 h 1066"/>
              <a:gd name="T24" fmla="*/ 383814 w 1065"/>
              <a:gd name="T25" fmla="*/ 72078 h 1066"/>
              <a:gd name="T26" fmla="*/ 319965 w 1065"/>
              <a:gd name="T27" fmla="*/ 207945 h 1066"/>
              <a:gd name="T28" fmla="*/ 319965 w 1065"/>
              <a:gd name="T29" fmla="*/ 175870 h 1066"/>
              <a:gd name="T30" fmla="*/ 315276 w 1065"/>
              <a:gd name="T31" fmla="*/ 164698 h 1066"/>
              <a:gd name="T32" fmla="*/ 304093 w 1065"/>
              <a:gd name="T33" fmla="*/ 160013 h 1066"/>
              <a:gd name="T34" fmla="*/ 224012 w 1065"/>
              <a:gd name="T35" fmla="*/ 160013 h 1066"/>
              <a:gd name="T36" fmla="*/ 224012 w 1065"/>
              <a:gd name="T37" fmla="*/ 80006 h 1066"/>
              <a:gd name="T38" fmla="*/ 219322 w 1065"/>
              <a:gd name="T39" fmla="*/ 68834 h 1066"/>
              <a:gd name="T40" fmla="*/ 208140 w 1065"/>
              <a:gd name="T41" fmla="*/ 64149 h 1066"/>
              <a:gd name="T42" fmla="*/ 176035 w 1065"/>
              <a:gd name="T43" fmla="*/ 64149 h 1066"/>
              <a:gd name="T44" fmla="*/ 164853 w 1065"/>
              <a:gd name="T45" fmla="*/ 68834 h 1066"/>
              <a:gd name="T46" fmla="*/ 160163 w 1065"/>
              <a:gd name="T47" fmla="*/ 80006 h 1066"/>
              <a:gd name="T48" fmla="*/ 160163 w 1065"/>
              <a:gd name="T49" fmla="*/ 160013 h 1066"/>
              <a:gd name="T50" fmla="*/ 80082 w 1065"/>
              <a:gd name="T51" fmla="*/ 160013 h 1066"/>
              <a:gd name="T52" fmla="*/ 68899 w 1065"/>
              <a:gd name="T53" fmla="*/ 164698 h 1066"/>
              <a:gd name="T54" fmla="*/ 63849 w 1065"/>
              <a:gd name="T55" fmla="*/ 175870 h 1066"/>
              <a:gd name="T56" fmla="*/ 63849 w 1065"/>
              <a:gd name="T57" fmla="*/ 207945 h 1066"/>
              <a:gd name="T58" fmla="*/ 68899 w 1065"/>
              <a:gd name="T59" fmla="*/ 219117 h 1066"/>
              <a:gd name="T60" fmla="*/ 80082 w 1065"/>
              <a:gd name="T61" fmla="*/ 223802 h 1066"/>
              <a:gd name="T62" fmla="*/ 160163 w 1065"/>
              <a:gd name="T63" fmla="*/ 223802 h 1066"/>
              <a:gd name="T64" fmla="*/ 160163 w 1065"/>
              <a:gd name="T65" fmla="*/ 303808 h 1066"/>
              <a:gd name="T66" fmla="*/ 164853 w 1065"/>
              <a:gd name="T67" fmla="*/ 314980 h 1066"/>
              <a:gd name="T68" fmla="*/ 176035 w 1065"/>
              <a:gd name="T69" fmla="*/ 319665 h 1066"/>
              <a:gd name="T70" fmla="*/ 208140 w 1065"/>
              <a:gd name="T71" fmla="*/ 319665 h 1066"/>
              <a:gd name="T72" fmla="*/ 219322 w 1065"/>
              <a:gd name="T73" fmla="*/ 314980 h 1066"/>
              <a:gd name="T74" fmla="*/ 224012 w 1065"/>
              <a:gd name="T75" fmla="*/ 303808 h 1066"/>
              <a:gd name="T76" fmla="*/ 224012 w 1065"/>
              <a:gd name="T77" fmla="*/ 223802 h 1066"/>
              <a:gd name="T78" fmla="*/ 304093 w 1065"/>
              <a:gd name="T79" fmla="*/ 223802 h 1066"/>
              <a:gd name="T80" fmla="*/ 315276 w 1065"/>
              <a:gd name="T81" fmla="*/ 219117 h 1066"/>
              <a:gd name="T82" fmla="*/ 319965 w 1065"/>
              <a:gd name="T83" fmla="*/ 207945 h 106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65" h="1066">
                <a:moveTo>
                  <a:pt x="1064" y="200"/>
                </a:moveTo>
                <a:lnTo>
                  <a:pt x="1064" y="865"/>
                </a:lnTo>
                <a:cubicBezTo>
                  <a:pt x="1064" y="920"/>
                  <a:pt x="1045" y="967"/>
                  <a:pt x="1006" y="1006"/>
                </a:cubicBezTo>
                <a:cubicBezTo>
                  <a:pt x="967" y="1045"/>
                  <a:pt x="920" y="1065"/>
                  <a:pt x="865" y="1065"/>
                </a:cubicBezTo>
                <a:lnTo>
                  <a:pt x="200" y="1065"/>
                </a:lnTo>
                <a:cubicBezTo>
                  <a:pt x="145" y="1065"/>
                  <a:pt x="98" y="1045"/>
                  <a:pt x="59" y="1006"/>
                </a:cubicBezTo>
                <a:cubicBezTo>
                  <a:pt x="19" y="967"/>
                  <a:pt x="0" y="920"/>
                  <a:pt x="0" y="865"/>
                </a:cubicBezTo>
                <a:lnTo>
                  <a:pt x="0" y="200"/>
                </a:lnTo>
                <a:cubicBezTo>
                  <a:pt x="0" y="145"/>
                  <a:pt x="19" y="98"/>
                  <a:pt x="59" y="59"/>
                </a:cubicBezTo>
                <a:cubicBezTo>
                  <a:pt x="98" y="20"/>
                  <a:pt x="145" y="0"/>
                  <a:pt x="200" y="0"/>
                </a:cubicBezTo>
                <a:lnTo>
                  <a:pt x="865" y="0"/>
                </a:lnTo>
                <a:cubicBezTo>
                  <a:pt x="920" y="0"/>
                  <a:pt x="967" y="20"/>
                  <a:pt x="1006" y="59"/>
                </a:cubicBezTo>
                <a:cubicBezTo>
                  <a:pt x="1045" y="98"/>
                  <a:pt x="1064" y="145"/>
                  <a:pt x="1064" y="200"/>
                </a:cubicBezTo>
                <a:close/>
                <a:moveTo>
                  <a:pt x="887" y="577"/>
                </a:moveTo>
                <a:lnTo>
                  <a:pt x="887" y="488"/>
                </a:lnTo>
                <a:cubicBezTo>
                  <a:pt x="887" y="476"/>
                  <a:pt x="883" y="466"/>
                  <a:pt x="874" y="457"/>
                </a:cubicBezTo>
                <a:cubicBezTo>
                  <a:pt x="865" y="448"/>
                  <a:pt x="855" y="444"/>
                  <a:pt x="843" y="444"/>
                </a:cubicBezTo>
                <a:lnTo>
                  <a:pt x="621" y="444"/>
                </a:lnTo>
                <a:lnTo>
                  <a:pt x="621" y="222"/>
                </a:lnTo>
                <a:cubicBezTo>
                  <a:pt x="621" y="210"/>
                  <a:pt x="616" y="200"/>
                  <a:pt x="608" y="191"/>
                </a:cubicBezTo>
                <a:cubicBezTo>
                  <a:pt x="599" y="182"/>
                  <a:pt x="589" y="178"/>
                  <a:pt x="577" y="178"/>
                </a:cubicBezTo>
                <a:lnTo>
                  <a:pt x="488" y="178"/>
                </a:lnTo>
                <a:cubicBezTo>
                  <a:pt x="476" y="178"/>
                  <a:pt x="465" y="182"/>
                  <a:pt x="457" y="191"/>
                </a:cubicBezTo>
                <a:cubicBezTo>
                  <a:pt x="448" y="200"/>
                  <a:pt x="444" y="210"/>
                  <a:pt x="444" y="222"/>
                </a:cubicBezTo>
                <a:lnTo>
                  <a:pt x="444" y="444"/>
                </a:lnTo>
                <a:lnTo>
                  <a:pt x="222" y="444"/>
                </a:lnTo>
                <a:cubicBezTo>
                  <a:pt x="210" y="444"/>
                  <a:pt x="199" y="448"/>
                  <a:pt x="191" y="457"/>
                </a:cubicBezTo>
                <a:cubicBezTo>
                  <a:pt x="182" y="466"/>
                  <a:pt x="177" y="476"/>
                  <a:pt x="177" y="488"/>
                </a:cubicBezTo>
                <a:lnTo>
                  <a:pt x="177" y="577"/>
                </a:lnTo>
                <a:cubicBezTo>
                  <a:pt x="177" y="589"/>
                  <a:pt x="182" y="599"/>
                  <a:pt x="191" y="608"/>
                </a:cubicBezTo>
                <a:cubicBezTo>
                  <a:pt x="199" y="617"/>
                  <a:pt x="210" y="621"/>
                  <a:pt x="222" y="621"/>
                </a:cubicBezTo>
                <a:lnTo>
                  <a:pt x="444" y="621"/>
                </a:lnTo>
                <a:lnTo>
                  <a:pt x="444" y="843"/>
                </a:lnTo>
                <a:cubicBezTo>
                  <a:pt x="444" y="855"/>
                  <a:pt x="448" y="864"/>
                  <a:pt x="457" y="874"/>
                </a:cubicBezTo>
                <a:cubicBezTo>
                  <a:pt x="465" y="882"/>
                  <a:pt x="476" y="887"/>
                  <a:pt x="488" y="887"/>
                </a:cubicBezTo>
                <a:lnTo>
                  <a:pt x="577" y="887"/>
                </a:lnTo>
                <a:cubicBezTo>
                  <a:pt x="589" y="887"/>
                  <a:pt x="599" y="883"/>
                  <a:pt x="608" y="874"/>
                </a:cubicBezTo>
                <a:cubicBezTo>
                  <a:pt x="617" y="865"/>
                  <a:pt x="621" y="855"/>
                  <a:pt x="621" y="843"/>
                </a:cubicBezTo>
                <a:lnTo>
                  <a:pt x="621" y="621"/>
                </a:lnTo>
                <a:lnTo>
                  <a:pt x="843" y="621"/>
                </a:lnTo>
                <a:cubicBezTo>
                  <a:pt x="855" y="621"/>
                  <a:pt x="865" y="617"/>
                  <a:pt x="874" y="608"/>
                </a:cubicBezTo>
                <a:cubicBezTo>
                  <a:pt x="883" y="599"/>
                  <a:pt x="887" y="589"/>
                  <a:pt x="887" y="57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29" name="Freeform 228">
            <a:extLst>
              <a:ext uri="{FF2B5EF4-FFF2-40B4-BE49-F238E27FC236}">
                <a16:creationId xmlns:a16="http://schemas.microsoft.com/office/drawing/2014/main" id="{71EC733D-83B4-8445-1CC3-E96668777DE5}"/>
              </a:ext>
            </a:extLst>
          </p:cNvPr>
          <p:cNvSpPr>
            <a:spLocks noChangeArrowheads="1"/>
          </p:cNvSpPr>
          <p:nvPr/>
        </p:nvSpPr>
        <p:spPr bwMode="auto">
          <a:xfrm>
            <a:off x="7254081" y="6210300"/>
            <a:ext cx="241300" cy="249237"/>
          </a:xfrm>
          <a:custGeom>
            <a:avLst/>
            <a:gdLst>
              <a:gd name="T0" fmla="*/ 145140 w 670"/>
              <a:gd name="T1" fmla="*/ 228018 h 693"/>
              <a:gd name="T2" fmla="*/ 142619 w 670"/>
              <a:gd name="T3" fmla="*/ 233772 h 693"/>
              <a:gd name="T4" fmla="*/ 130014 w 670"/>
              <a:gd name="T5" fmla="*/ 246360 h 693"/>
              <a:gd name="T6" fmla="*/ 124251 w 670"/>
              <a:gd name="T7" fmla="*/ 248877 h 693"/>
              <a:gd name="T8" fmla="*/ 118489 w 670"/>
              <a:gd name="T9" fmla="*/ 246360 h 693"/>
              <a:gd name="T10" fmla="*/ 2521 w 670"/>
              <a:gd name="T11" fmla="*/ 130193 h 693"/>
              <a:gd name="T12" fmla="*/ 0 w 670"/>
              <a:gd name="T13" fmla="*/ 124439 h 693"/>
              <a:gd name="T14" fmla="*/ 2521 w 670"/>
              <a:gd name="T15" fmla="*/ 118684 h 693"/>
              <a:gd name="T16" fmla="*/ 118489 w 670"/>
              <a:gd name="T17" fmla="*/ 2518 h 693"/>
              <a:gd name="T18" fmla="*/ 124251 w 670"/>
              <a:gd name="T19" fmla="*/ 0 h 693"/>
              <a:gd name="T20" fmla="*/ 130014 w 670"/>
              <a:gd name="T21" fmla="*/ 2518 h 693"/>
              <a:gd name="T22" fmla="*/ 142619 w 670"/>
              <a:gd name="T23" fmla="*/ 15105 h 693"/>
              <a:gd name="T24" fmla="*/ 145140 w 670"/>
              <a:gd name="T25" fmla="*/ 20860 h 693"/>
              <a:gd name="T26" fmla="*/ 142619 w 670"/>
              <a:gd name="T27" fmla="*/ 26614 h 693"/>
              <a:gd name="T28" fmla="*/ 44659 w 670"/>
              <a:gd name="T29" fmla="*/ 124439 h 693"/>
              <a:gd name="T30" fmla="*/ 142619 w 670"/>
              <a:gd name="T31" fmla="*/ 222263 h 693"/>
              <a:gd name="T32" fmla="*/ 145140 w 670"/>
              <a:gd name="T33" fmla="*/ 228018 h 693"/>
              <a:gd name="T34" fmla="*/ 240940 w 670"/>
              <a:gd name="T35" fmla="*/ 228018 h 693"/>
              <a:gd name="T36" fmla="*/ 238419 w 670"/>
              <a:gd name="T37" fmla="*/ 233772 h 693"/>
              <a:gd name="T38" fmla="*/ 225814 w 670"/>
              <a:gd name="T39" fmla="*/ 246360 h 693"/>
              <a:gd name="T40" fmla="*/ 220051 w 670"/>
              <a:gd name="T41" fmla="*/ 248877 h 693"/>
              <a:gd name="T42" fmla="*/ 214649 w 670"/>
              <a:gd name="T43" fmla="*/ 246360 h 693"/>
              <a:gd name="T44" fmla="*/ 98321 w 670"/>
              <a:gd name="T45" fmla="*/ 130193 h 693"/>
              <a:gd name="T46" fmla="*/ 95800 w 670"/>
              <a:gd name="T47" fmla="*/ 124439 h 693"/>
              <a:gd name="T48" fmla="*/ 98321 w 670"/>
              <a:gd name="T49" fmla="*/ 118684 h 693"/>
              <a:gd name="T50" fmla="*/ 214649 w 670"/>
              <a:gd name="T51" fmla="*/ 2518 h 693"/>
              <a:gd name="T52" fmla="*/ 220051 w 670"/>
              <a:gd name="T53" fmla="*/ 0 h 693"/>
              <a:gd name="T54" fmla="*/ 225814 w 670"/>
              <a:gd name="T55" fmla="*/ 2518 h 693"/>
              <a:gd name="T56" fmla="*/ 238419 w 670"/>
              <a:gd name="T57" fmla="*/ 15105 h 693"/>
              <a:gd name="T58" fmla="*/ 240940 w 670"/>
              <a:gd name="T59" fmla="*/ 20860 h 693"/>
              <a:gd name="T60" fmla="*/ 238419 w 670"/>
              <a:gd name="T61" fmla="*/ 26614 h 693"/>
              <a:gd name="T62" fmla="*/ 140458 w 670"/>
              <a:gd name="T63" fmla="*/ 124439 h 693"/>
              <a:gd name="T64" fmla="*/ 238419 w 670"/>
              <a:gd name="T65" fmla="*/ 222263 h 693"/>
              <a:gd name="T66" fmla="*/ 240940 w 670"/>
              <a:gd name="T67" fmla="*/ 228018 h 6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0" h="693">
                <a:moveTo>
                  <a:pt x="403" y="634"/>
                </a:moveTo>
                <a:cubicBezTo>
                  <a:pt x="403" y="640"/>
                  <a:pt x="401" y="645"/>
                  <a:pt x="396" y="650"/>
                </a:cubicBezTo>
                <a:lnTo>
                  <a:pt x="361" y="685"/>
                </a:lnTo>
                <a:cubicBezTo>
                  <a:pt x="357" y="689"/>
                  <a:pt x="351" y="692"/>
                  <a:pt x="345" y="692"/>
                </a:cubicBezTo>
                <a:cubicBezTo>
                  <a:pt x="339" y="692"/>
                  <a:pt x="334" y="689"/>
                  <a:pt x="329" y="685"/>
                </a:cubicBezTo>
                <a:lnTo>
                  <a:pt x="7" y="362"/>
                </a:lnTo>
                <a:cubicBezTo>
                  <a:pt x="2" y="357"/>
                  <a:pt x="0" y="352"/>
                  <a:pt x="0" y="346"/>
                </a:cubicBezTo>
                <a:cubicBezTo>
                  <a:pt x="0" y="340"/>
                  <a:pt x="2" y="335"/>
                  <a:pt x="7" y="330"/>
                </a:cubicBezTo>
                <a:lnTo>
                  <a:pt x="329" y="7"/>
                </a:lnTo>
                <a:cubicBezTo>
                  <a:pt x="334" y="2"/>
                  <a:pt x="339" y="0"/>
                  <a:pt x="345" y="0"/>
                </a:cubicBezTo>
                <a:cubicBezTo>
                  <a:pt x="351" y="0"/>
                  <a:pt x="357" y="2"/>
                  <a:pt x="361" y="7"/>
                </a:cubicBezTo>
                <a:lnTo>
                  <a:pt x="396" y="42"/>
                </a:lnTo>
                <a:cubicBezTo>
                  <a:pt x="401" y="46"/>
                  <a:pt x="403" y="52"/>
                  <a:pt x="403" y="58"/>
                </a:cubicBezTo>
                <a:cubicBezTo>
                  <a:pt x="403" y="64"/>
                  <a:pt x="401" y="69"/>
                  <a:pt x="396" y="74"/>
                </a:cubicBezTo>
                <a:lnTo>
                  <a:pt x="124" y="346"/>
                </a:lnTo>
                <a:lnTo>
                  <a:pt x="396" y="618"/>
                </a:lnTo>
                <a:cubicBezTo>
                  <a:pt x="401" y="623"/>
                  <a:pt x="403" y="628"/>
                  <a:pt x="403" y="634"/>
                </a:cubicBezTo>
                <a:close/>
                <a:moveTo>
                  <a:pt x="669" y="634"/>
                </a:moveTo>
                <a:cubicBezTo>
                  <a:pt x="669" y="640"/>
                  <a:pt x="667" y="645"/>
                  <a:pt x="662" y="650"/>
                </a:cubicBezTo>
                <a:lnTo>
                  <a:pt x="627" y="685"/>
                </a:lnTo>
                <a:cubicBezTo>
                  <a:pt x="623" y="689"/>
                  <a:pt x="617" y="692"/>
                  <a:pt x="611" y="692"/>
                </a:cubicBezTo>
                <a:cubicBezTo>
                  <a:pt x="605" y="692"/>
                  <a:pt x="600" y="689"/>
                  <a:pt x="596" y="685"/>
                </a:cubicBezTo>
                <a:lnTo>
                  <a:pt x="273" y="362"/>
                </a:lnTo>
                <a:cubicBezTo>
                  <a:pt x="268" y="357"/>
                  <a:pt x="266" y="352"/>
                  <a:pt x="266" y="346"/>
                </a:cubicBezTo>
                <a:cubicBezTo>
                  <a:pt x="266" y="340"/>
                  <a:pt x="268" y="335"/>
                  <a:pt x="273" y="330"/>
                </a:cubicBezTo>
                <a:lnTo>
                  <a:pt x="596" y="7"/>
                </a:lnTo>
                <a:cubicBezTo>
                  <a:pt x="600" y="2"/>
                  <a:pt x="605" y="0"/>
                  <a:pt x="611" y="0"/>
                </a:cubicBezTo>
                <a:cubicBezTo>
                  <a:pt x="617" y="0"/>
                  <a:pt x="623" y="2"/>
                  <a:pt x="627" y="7"/>
                </a:cubicBezTo>
                <a:lnTo>
                  <a:pt x="662" y="42"/>
                </a:lnTo>
                <a:cubicBezTo>
                  <a:pt x="667" y="46"/>
                  <a:pt x="669" y="52"/>
                  <a:pt x="669" y="58"/>
                </a:cubicBezTo>
                <a:cubicBezTo>
                  <a:pt x="669" y="64"/>
                  <a:pt x="667" y="69"/>
                  <a:pt x="662" y="74"/>
                </a:cubicBezTo>
                <a:lnTo>
                  <a:pt x="390" y="346"/>
                </a:lnTo>
                <a:lnTo>
                  <a:pt x="662" y="618"/>
                </a:lnTo>
                <a:cubicBezTo>
                  <a:pt x="667" y="623"/>
                  <a:pt x="669" y="628"/>
                  <a:pt x="669" y="63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30" name="Freeform 229">
            <a:extLst>
              <a:ext uri="{FF2B5EF4-FFF2-40B4-BE49-F238E27FC236}">
                <a16:creationId xmlns:a16="http://schemas.microsoft.com/office/drawing/2014/main" id="{71567421-F75C-B790-322F-3C2BECE9A885}"/>
              </a:ext>
            </a:extLst>
          </p:cNvPr>
          <p:cNvSpPr>
            <a:spLocks noChangeArrowheads="1"/>
          </p:cNvSpPr>
          <p:nvPr/>
        </p:nvSpPr>
        <p:spPr bwMode="auto">
          <a:xfrm>
            <a:off x="7782719" y="6210300"/>
            <a:ext cx="241300" cy="249237"/>
          </a:xfrm>
          <a:custGeom>
            <a:avLst/>
            <a:gdLst>
              <a:gd name="T0" fmla="*/ 145140 w 670"/>
              <a:gd name="T1" fmla="*/ 124439 h 693"/>
              <a:gd name="T2" fmla="*/ 142619 w 670"/>
              <a:gd name="T3" fmla="*/ 130193 h 693"/>
              <a:gd name="T4" fmla="*/ 26651 w 670"/>
              <a:gd name="T5" fmla="*/ 246360 h 693"/>
              <a:gd name="T6" fmla="*/ 20889 w 670"/>
              <a:gd name="T7" fmla="*/ 248877 h 693"/>
              <a:gd name="T8" fmla="*/ 15126 w 670"/>
              <a:gd name="T9" fmla="*/ 246360 h 693"/>
              <a:gd name="T10" fmla="*/ 2521 w 670"/>
              <a:gd name="T11" fmla="*/ 233772 h 693"/>
              <a:gd name="T12" fmla="*/ 0 w 670"/>
              <a:gd name="T13" fmla="*/ 228018 h 693"/>
              <a:gd name="T14" fmla="*/ 2521 w 670"/>
              <a:gd name="T15" fmla="*/ 222263 h 693"/>
              <a:gd name="T16" fmla="*/ 100482 w 670"/>
              <a:gd name="T17" fmla="*/ 124439 h 693"/>
              <a:gd name="T18" fmla="*/ 2521 w 670"/>
              <a:gd name="T19" fmla="*/ 26614 h 693"/>
              <a:gd name="T20" fmla="*/ 0 w 670"/>
              <a:gd name="T21" fmla="*/ 20860 h 693"/>
              <a:gd name="T22" fmla="*/ 2521 w 670"/>
              <a:gd name="T23" fmla="*/ 15105 h 693"/>
              <a:gd name="T24" fmla="*/ 15126 w 670"/>
              <a:gd name="T25" fmla="*/ 2518 h 693"/>
              <a:gd name="T26" fmla="*/ 20889 w 670"/>
              <a:gd name="T27" fmla="*/ 0 h 693"/>
              <a:gd name="T28" fmla="*/ 26651 w 670"/>
              <a:gd name="T29" fmla="*/ 2518 h 693"/>
              <a:gd name="T30" fmla="*/ 142619 w 670"/>
              <a:gd name="T31" fmla="*/ 118684 h 693"/>
              <a:gd name="T32" fmla="*/ 145140 w 670"/>
              <a:gd name="T33" fmla="*/ 124439 h 693"/>
              <a:gd name="T34" fmla="*/ 240940 w 670"/>
              <a:gd name="T35" fmla="*/ 124439 h 693"/>
              <a:gd name="T36" fmla="*/ 238779 w 670"/>
              <a:gd name="T37" fmla="*/ 130193 h 693"/>
              <a:gd name="T38" fmla="*/ 122451 w 670"/>
              <a:gd name="T39" fmla="*/ 246360 h 693"/>
              <a:gd name="T40" fmla="*/ 116688 w 670"/>
              <a:gd name="T41" fmla="*/ 248877 h 693"/>
              <a:gd name="T42" fmla="*/ 110926 w 670"/>
              <a:gd name="T43" fmla="*/ 246360 h 693"/>
              <a:gd name="T44" fmla="*/ 98321 w 670"/>
              <a:gd name="T45" fmla="*/ 233772 h 693"/>
              <a:gd name="T46" fmla="*/ 95800 w 670"/>
              <a:gd name="T47" fmla="*/ 228018 h 693"/>
              <a:gd name="T48" fmla="*/ 98321 w 670"/>
              <a:gd name="T49" fmla="*/ 222263 h 693"/>
              <a:gd name="T50" fmla="*/ 196281 w 670"/>
              <a:gd name="T51" fmla="*/ 124439 h 693"/>
              <a:gd name="T52" fmla="*/ 98321 w 670"/>
              <a:gd name="T53" fmla="*/ 26614 h 693"/>
              <a:gd name="T54" fmla="*/ 95800 w 670"/>
              <a:gd name="T55" fmla="*/ 20860 h 693"/>
              <a:gd name="T56" fmla="*/ 98321 w 670"/>
              <a:gd name="T57" fmla="*/ 15105 h 693"/>
              <a:gd name="T58" fmla="*/ 110926 w 670"/>
              <a:gd name="T59" fmla="*/ 2518 h 693"/>
              <a:gd name="T60" fmla="*/ 116688 w 670"/>
              <a:gd name="T61" fmla="*/ 0 h 693"/>
              <a:gd name="T62" fmla="*/ 122451 w 670"/>
              <a:gd name="T63" fmla="*/ 2518 h 693"/>
              <a:gd name="T64" fmla="*/ 238779 w 670"/>
              <a:gd name="T65" fmla="*/ 118684 h 693"/>
              <a:gd name="T66" fmla="*/ 240940 w 670"/>
              <a:gd name="T67" fmla="*/ 124439 h 6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0" h="693">
                <a:moveTo>
                  <a:pt x="403" y="346"/>
                </a:moveTo>
                <a:cubicBezTo>
                  <a:pt x="403" y="352"/>
                  <a:pt x="401" y="357"/>
                  <a:pt x="396" y="362"/>
                </a:cubicBezTo>
                <a:lnTo>
                  <a:pt x="74" y="685"/>
                </a:lnTo>
                <a:cubicBezTo>
                  <a:pt x="69" y="689"/>
                  <a:pt x="64" y="692"/>
                  <a:pt x="58" y="692"/>
                </a:cubicBezTo>
                <a:cubicBezTo>
                  <a:pt x="52" y="692"/>
                  <a:pt x="46" y="689"/>
                  <a:pt x="42" y="685"/>
                </a:cubicBezTo>
                <a:lnTo>
                  <a:pt x="7" y="650"/>
                </a:lnTo>
                <a:cubicBezTo>
                  <a:pt x="2" y="645"/>
                  <a:pt x="0" y="640"/>
                  <a:pt x="0" y="634"/>
                </a:cubicBezTo>
                <a:cubicBezTo>
                  <a:pt x="0" y="628"/>
                  <a:pt x="2" y="623"/>
                  <a:pt x="7" y="618"/>
                </a:cubicBezTo>
                <a:lnTo>
                  <a:pt x="279" y="346"/>
                </a:lnTo>
                <a:lnTo>
                  <a:pt x="7" y="74"/>
                </a:lnTo>
                <a:cubicBezTo>
                  <a:pt x="2" y="69"/>
                  <a:pt x="0" y="64"/>
                  <a:pt x="0" y="58"/>
                </a:cubicBezTo>
                <a:cubicBezTo>
                  <a:pt x="0" y="52"/>
                  <a:pt x="2" y="46"/>
                  <a:pt x="7" y="42"/>
                </a:cubicBezTo>
                <a:lnTo>
                  <a:pt x="42" y="7"/>
                </a:lnTo>
                <a:cubicBezTo>
                  <a:pt x="46" y="2"/>
                  <a:pt x="52" y="0"/>
                  <a:pt x="58" y="0"/>
                </a:cubicBezTo>
                <a:cubicBezTo>
                  <a:pt x="64" y="0"/>
                  <a:pt x="69" y="2"/>
                  <a:pt x="74" y="7"/>
                </a:cubicBezTo>
                <a:lnTo>
                  <a:pt x="396" y="330"/>
                </a:lnTo>
                <a:cubicBezTo>
                  <a:pt x="401" y="335"/>
                  <a:pt x="403" y="340"/>
                  <a:pt x="403" y="346"/>
                </a:cubicBezTo>
                <a:close/>
                <a:moveTo>
                  <a:pt x="669" y="346"/>
                </a:moveTo>
                <a:cubicBezTo>
                  <a:pt x="669" y="352"/>
                  <a:pt x="667" y="357"/>
                  <a:pt x="663" y="362"/>
                </a:cubicBezTo>
                <a:lnTo>
                  <a:pt x="340" y="685"/>
                </a:lnTo>
                <a:cubicBezTo>
                  <a:pt x="335" y="689"/>
                  <a:pt x="330" y="692"/>
                  <a:pt x="324" y="692"/>
                </a:cubicBezTo>
                <a:cubicBezTo>
                  <a:pt x="318" y="692"/>
                  <a:pt x="312" y="689"/>
                  <a:pt x="308" y="685"/>
                </a:cubicBezTo>
                <a:lnTo>
                  <a:pt x="273" y="650"/>
                </a:lnTo>
                <a:cubicBezTo>
                  <a:pt x="268" y="645"/>
                  <a:pt x="266" y="640"/>
                  <a:pt x="266" y="634"/>
                </a:cubicBezTo>
                <a:cubicBezTo>
                  <a:pt x="266" y="628"/>
                  <a:pt x="268" y="623"/>
                  <a:pt x="273" y="618"/>
                </a:cubicBezTo>
                <a:lnTo>
                  <a:pt x="545" y="346"/>
                </a:lnTo>
                <a:lnTo>
                  <a:pt x="273" y="74"/>
                </a:lnTo>
                <a:cubicBezTo>
                  <a:pt x="268" y="69"/>
                  <a:pt x="266" y="64"/>
                  <a:pt x="266" y="58"/>
                </a:cubicBezTo>
                <a:cubicBezTo>
                  <a:pt x="266" y="52"/>
                  <a:pt x="268" y="46"/>
                  <a:pt x="273" y="42"/>
                </a:cubicBezTo>
                <a:lnTo>
                  <a:pt x="308" y="7"/>
                </a:lnTo>
                <a:cubicBezTo>
                  <a:pt x="312" y="2"/>
                  <a:pt x="318" y="0"/>
                  <a:pt x="324" y="0"/>
                </a:cubicBezTo>
                <a:cubicBezTo>
                  <a:pt x="330" y="0"/>
                  <a:pt x="335" y="2"/>
                  <a:pt x="340" y="7"/>
                </a:cubicBezTo>
                <a:lnTo>
                  <a:pt x="663" y="330"/>
                </a:lnTo>
                <a:cubicBezTo>
                  <a:pt x="667" y="335"/>
                  <a:pt x="669" y="340"/>
                  <a:pt x="669" y="34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31" name="Freeform 230">
            <a:extLst>
              <a:ext uri="{FF2B5EF4-FFF2-40B4-BE49-F238E27FC236}">
                <a16:creationId xmlns:a16="http://schemas.microsoft.com/office/drawing/2014/main" id="{5E173DB1-54AF-E41D-6CD1-50F767862D6A}"/>
              </a:ext>
            </a:extLst>
          </p:cNvPr>
          <p:cNvSpPr>
            <a:spLocks noChangeArrowheads="1"/>
          </p:cNvSpPr>
          <p:nvPr/>
        </p:nvSpPr>
        <p:spPr bwMode="auto">
          <a:xfrm>
            <a:off x="8335169" y="6202362"/>
            <a:ext cx="249237" cy="241300"/>
          </a:xfrm>
          <a:custGeom>
            <a:avLst/>
            <a:gdLst>
              <a:gd name="T0" fmla="*/ 248877 w 693"/>
              <a:gd name="T1" fmla="*/ 124612 h 670"/>
              <a:gd name="T2" fmla="*/ 246360 w 693"/>
              <a:gd name="T3" fmla="*/ 130374 h 670"/>
              <a:gd name="T4" fmla="*/ 233772 w 693"/>
              <a:gd name="T5" fmla="*/ 142619 h 670"/>
              <a:gd name="T6" fmla="*/ 228018 w 693"/>
              <a:gd name="T7" fmla="*/ 145140 h 670"/>
              <a:gd name="T8" fmla="*/ 222263 w 693"/>
              <a:gd name="T9" fmla="*/ 142619 h 670"/>
              <a:gd name="T10" fmla="*/ 124439 w 693"/>
              <a:gd name="T11" fmla="*/ 44659 h 670"/>
              <a:gd name="T12" fmla="*/ 26614 w 693"/>
              <a:gd name="T13" fmla="*/ 142619 h 670"/>
              <a:gd name="T14" fmla="*/ 20860 w 693"/>
              <a:gd name="T15" fmla="*/ 145140 h 670"/>
              <a:gd name="T16" fmla="*/ 15105 w 693"/>
              <a:gd name="T17" fmla="*/ 142619 h 670"/>
              <a:gd name="T18" fmla="*/ 2518 w 693"/>
              <a:gd name="T19" fmla="*/ 130374 h 670"/>
              <a:gd name="T20" fmla="*/ 0 w 693"/>
              <a:gd name="T21" fmla="*/ 124612 h 670"/>
              <a:gd name="T22" fmla="*/ 2518 w 693"/>
              <a:gd name="T23" fmla="*/ 118849 h 670"/>
              <a:gd name="T24" fmla="*/ 118684 w 693"/>
              <a:gd name="T25" fmla="*/ 2521 h 670"/>
              <a:gd name="T26" fmla="*/ 124439 w 693"/>
              <a:gd name="T27" fmla="*/ 0 h 670"/>
              <a:gd name="T28" fmla="*/ 130193 w 693"/>
              <a:gd name="T29" fmla="*/ 2521 h 670"/>
              <a:gd name="T30" fmla="*/ 246360 w 693"/>
              <a:gd name="T31" fmla="*/ 118849 h 670"/>
              <a:gd name="T32" fmla="*/ 248877 w 693"/>
              <a:gd name="T33" fmla="*/ 124612 h 670"/>
              <a:gd name="T34" fmla="*/ 248877 w 693"/>
              <a:gd name="T35" fmla="*/ 220411 h 670"/>
              <a:gd name="T36" fmla="*/ 246360 w 693"/>
              <a:gd name="T37" fmla="*/ 226174 h 670"/>
              <a:gd name="T38" fmla="*/ 233772 w 693"/>
              <a:gd name="T39" fmla="*/ 238419 h 670"/>
              <a:gd name="T40" fmla="*/ 228018 w 693"/>
              <a:gd name="T41" fmla="*/ 240940 h 670"/>
              <a:gd name="T42" fmla="*/ 222263 w 693"/>
              <a:gd name="T43" fmla="*/ 238419 h 670"/>
              <a:gd name="T44" fmla="*/ 124439 w 693"/>
              <a:gd name="T45" fmla="*/ 140458 h 670"/>
              <a:gd name="T46" fmla="*/ 26614 w 693"/>
              <a:gd name="T47" fmla="*/ 238419 h 670"/>
              <a:gd name="T48" fmla="*/ 20860 w 693"/>
              <a:gd name="T49" fmla="*/ 240940 h 670"/>
              <a:gd name="T50" fmla="*/ 15105 w 693"/>
              <a:gd name="T51" fmla="*/ 238419 h 670"/>
              <a:gd name="T52" fmla="*/ 2518 w 693"/>
              <a:gd name="T53" fmla="*/ 226174 h 670"/>
              <a:gd name="T54" fmla="*/ 0 w 693"/>
              <a:gd name="T55" fmla="*/ 220411 h 670"/>
              <a:gd name="T56" fmla="*/ 2518 w 693"/>
              <a:gd name="T57" fmla="*/ 214649 h 670"/>
              <a:gd name="T58" fmla="*/ 118684 w 693"/>
              <a:gd name="T59" fmla="*/ 98321 h 670"/>
              <a:gd name="T60" fmla="*/ 124439 w 693"/>
              <a:gd name="T61" fmla="*/ 95800 h 670"/>
              <a:gd name="T62" fmla="*/ 130193 w 693"/>
              <a:gd name="T63" fmla="*/ 98321 h 670"/>
              <a:gd name="T64" fmla="*/ 246360 w 693"/>
              <a:gd name="T65" fmla="*/ 214649 h 670"/>
              <a:gd name="T66" fmla="*/ 248877 w 693"/>
              <a:gd name="T67" fmla="*/ 220411 h 6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93" h="670">
                <a:moveTo>
                  <a:pt x="692" y="346"/>
                </a:moveTo>
                <a:cubicBezTo>
                  <a:pt x="692" y="352"/>
                  <a:pt x="689" y="357"/>
                  <a:pt x="685" y="362"/>
                </a:cubicBezTo>
                <a:lnTo>
                  <a:pt x="650" y="396"/>
                </a:lnTo>
                <a:cubicBezTo>
                  <a:pt x="645" y="401"/>
                  <a:pt x="640" y="403"/>
                  <a:pt x="634" y="403"/>
                </a:cubicBezTo>
                <a:cubicBezTo>
                  <a:pt x="628" y="403"/>
                  <a:pt x="623" y="401"/>
                  <a:pt x="618" y="396"/>
                </a:cubicBezTo>
                <a:lnTo>
                  <a:pt x="346" y="124"/>
                </a:lnTo>
                <a:lnTo>
                  <a:pt x="74" y="396"/>
                </a:lnTo>
                <a:cubicBezTo>
                  <a:pt x="69" y="401"/>
                  <a:pt x="64" y="403"/>
                  <a:pt x="58" y="403"/>
                </a:cubicBezTo>
                <a:cubicBezTo>
                  <a:pt x="52" y="403"/>
                  <a:pt x="46" y="401"/>
                  <a:pt x="42" y="396"/>
                </a:cubicBezTo>
                <a:lnTo>
                  <a:pt x="7" y="362"/>
                </a:lnTo>
                <a:cubicBezTo>
                  <a:pt x="2" y="357"/>
                  <a:pt x="0" y="352"/>
                  <a:pt x="0" y="346"/>
                </a:cubicBezTo>
                <a:cubicBezTo>
                  <a:pt x="0" y="340"/>
                  <a:pt x="2" y="334"/>
                  <a:pt x="7" y="330"/>
                </a:cubicBezTo>
                <a:lnTo>
                  <a:pt x="330" y="7"/>
                </a:lnTo>
                <a:cubicBezTo>
                  <a:pt x="335" y="2"/>
                  <a:pt x="340" y="0"/>
                  <a:pt x="346" y="0"/>
                </a:cubicBezTo>
                <a:cubicBezTo>
                  <a:pt x="352" y="0"/>
                  <a:pt x="357" y="2"/>
                  <a:pt x="362" y="7"/>
                </a:cubicBezTo>
                <a:lnTo>
                  <a:pt x="685" y="330"/>
                </a:lnTo>
                <a:cubicBezTo>
                  <a:pt x="689" y="334"/>
                  <a:pt x="692" y="340"/>
                  <a:pt x="692" y="346"/>
                </a:cubicBezTo>
                <a:close/>
                <a:moveTo>
                  <a:pt x="692" y="612"/>
                </a:moveTo>
                <a:cubicBezTo>
                  <a:pt x="692" y="618"/>
                  <a:pt x="689" y="623"/>
                  <a:pt x="685" y="628"/>
                </a:cubicBezTo>
                <a:lnTo>
                  <a:pt x="650" y="662"/>
                </a:lnTo>
                <a:cubicBezTo>
                  <a:pt x="645" y="667"/>
                  <a:pt x="640" y="669"/>
                  <a:pt x="634" y="669"/>
                </a:cubicBezTo>
                <a:cubicBezTo>
                  <a:pt x="628" y="669"/>
                  <a:pt x="623" y="667"/>
                  <a:pt x="618" y="662"/>
                </a:cubicBezTo>
                <a:lnTo>
                  <a:pt x="346" y="390"/>
                </a:lnTo>
                <a:lnTo>
                  <a:pt x="74" y="662"/>
                </a:lnTo>
                <a:cubicBezTo>
                  <a:pt x="69" y="667"/>
                  <a:pt x="64" y="669"/>
                  <a:pt x="58" y="669"/>
                </a:cubicBezTo>
                <a:cubicBezTo>
                  <a:pt x="52" y="669"/>
                  <a:pt x="46" y="667"/>
                  <a:pt x="42" y="662"/>
                </a:cubicBezTo>
                <a:lnTo>
                  <a:pt x="7" y="628"/>
                </a:lnTo>
                <a:cubicBezTo>
                  <a:pt x="2" y="623"/>
                  <a:pt x="0" y="618"/>
                  <a:pt x="0" y="612"/>
                </a:cubicBezTo>
                <a:cubicBezTo>
                  <a:pt x="0" y="606"/>
                  <a:pt x="2" y="600"/>
                  <a:pt x="7" y="596"/>
                </a:cubicBezTo>
                <a:lnTo>
                  <a:pt x="330" y="273"/>
                </a:lnTo>
                <a:cubicBezTo>
                  <a:pt x="335" y="268"/>
                  <a:pt x="340" y="266"/>
                  <a:pt x="346" y="266"/>
                </a:cubicBezTo>
                <a:cubicBezTo>
                  <a:pt x="352" y="266"/>
                  <a:pt x="357" y="268"/>
                  <a:pt x="362" y="273"/>
                </a:cubicBezTo>
                <a:lnTo>
                  <a:pt x="685" y="596"/>
                </a:lnTo>
                <a:cubicBezTo>
                  <a:pt x="689" y="600"/>
                  <a:pt x="692" y="606"/>
                  <a:pt x="692" y="61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32" name="Freeform 231">
            <a:extLst>
              <a:ext uri="{FF2B5EF4-FFF2-40B4-BE49-F238E27FC236}">
                <a16:creationId xmlns:a16="http://schemas.microsoft.com/office/drawing/2014/main" id="{C1686321-16CE-CFE1-1B30-5B6853A9FE7A}"/>
              </a:ext>
            </a:extLst>
          </p:cNvPr>
          <p:cNvSpPr>
            <a:spLocks noChangeArrowheads="1"/>
          </p:cNvSpPr>
          <p:nvPr/>
        </p:nvSpPr>
        <p:spPr bwMode="auto">
          <a:xfrm>
            <a:off x="8903494" y="6194425"/>
            <a:ext cx="249237" cy="241300"/>
          </a:xfrm>
          <a:custGeom>
            <a:avLst/>
            <a:gdLst>
              <a:gd name="T0" fmla="*/ 248877 w 692"/>
              <a:gd name="T1" fmla="*/ 20529 h 670"/>
              <a:gd name="T2" fmla="*/ 246356 w 692"/>
              <a:gd name="T3" fmla="*/ 26291 h 670"/>
              <a:gd name="T4" fmla="*/ 130021 w 692"/>
              <a:gd name="T5" fmla="*/ 142619 h 670"/>
              <a:gd name="T6" fmla="*/ 124258 w 692"/>
              <a:gd name="T7" fmla="*/ 145140 h 670"/>
              <a:gd name="T8" fmla="*/ 118496 w 692"/>
              <a:gd name="T9" fmla="*/ 142619 h 670"/>
              <a:gd name="T10" fmla="*/ 2521 w 692"/>
              <a:gd name="T11" fmla="*/ 26291 h 670"/>
              <a:gd name="T12" fmla="*/ 0 w 692"/>
              <a:gd name="T13" fmla="*/ 20529 h 670"/>
              <a:gd name="T14" fmla="*/ 2521 w 692"/>
              <a:gd name="T15" fmla="*/ 14766 h 670"/>
              <a:gd name="T16" fmla="*/ 14767 w 692"/>
              <a:gd name="T17" fmla="*/ 2521 h 670"/>
              <a:gd name="T18" fmla="*/ 20530 w 692"/>
              <a:gd name="T19" fmla="*/ 0 h 670"/>
              <a:gd name="T20" fmla="*/ 26292 w 692"/>
              <a:gd name="T21" fmla="*/ 2521 h 670"/>
              <a:gd name="T22" fmla="*/ 124258 w 692"/>
              <a:gd name="T23" fmla="*/ 100482 h 670"/>
              <a:gd name="T24" fmla="*/ 222584 w 692"/>
              <a:gd name="T25" fmla="*/ 2521 h 670"/>
              <a:gd name="T26" fmla="*/ 228347 w 692"/>
              <a:gd name="T27" fmla="*/ 0 h 670"/>
              <a:gd name="T28" fmla="*/ 234110 w 692"/>
              <a:gd name="T29" fmla="*/ 2521 h 670"/>
              <a:gd name="T30" fmla="*/ 246356 w 692"/>
              <a:gd name="T31" fmla="*/ 14766 h 670"/>
              <a:gd name="T32" fmla="*/ 248877 w 692"/>
              <a:gd name="T33" fmla="*/ 20529 h 670"/>
              <a:gd name="T34" fmla="*/ 248877 w 692"/>
              <a:gd name="T35" fmla="*/ 116328 h 670"/>
              <a:gd name="T36" fmla="*/ 246356 w 692"/>
              <a:gd name="T37" fmla="*/ 122091 h 670"/>
              <a:gd name="T38" fmla="*/ 130021 w 692"/>
              <a:gd name="T39" fmla="*/ 238419 h 670"/>
              <a:gd name="T40" fmla="*/ 124258 w 692"/>
              <a:gd name="T41" fmla="*/ 240940 h 670"/>
              <a:gd name="T42" fmla="*/ 118496 w 692"/>
              <a:gd name="T43" fmla="*/ 238419 h 670"/>
              <a:gd name="T44" fmla="*/ 2521 w 692"/>
              <a:gd name="T45" fmla="*/ 122091 h 670"/>
              <a:gd name="T46" fmla="*/ 0 w 692"/>
              <a:gd name="T47" fmla="*/ 116328 h 670"/>
              <a:gd name="T48" fmla="*/ 2521 w 692"/>
              <a:gd name="T49" fmla="*/ 110566 h 670"/>
              <a:gd name="T50" fmla="*/ 14767 w 692"/>
              <a:gd name="T51" fmla="*/ 98321 h 670"/>
              <a:gd name="T52" fmla="*/ 20530 w 692"/>
              <a:gd name="T53" fmla="*/ 95800 h 670"/>
              <a:gd name="T54" fmla="*/ 26292 w 692"/>
              <a:gd name="T55" fmla="*/ 98321 h 670"/>
              <a:gd name="T56" fmla="*/ 124258 w 692"/>
              <a:gd name="T57" fmla="*/ 196281 h 670"/>
              <a:gd name="T58" fmla="*/ 222584 w 692"/>
              <a:gd name="T59" fmla="*/ 98321 h 670"/>
              <a:gd name="T60" fmla="*/ 228347 w 692"/>
              <a:gd name="T61" fmla="*/ 95800 h 670"/>
              <a:gd name="T62" fmla="*/ 234110 w 692"/>
              <a:gd name="T63" fmla="*/ 98321 h 670"/>
              <a:gd name="T64" fmla="*/ 246356 w 692"/>
              <a:gd name="T65" fmla="*/ 110566 h 670"/>
              <a:gd name="T66" fmla="*/ 248877 w 692"/>
              <a:gd name="T67" fmla="*/ 116328 h 6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92" h="670">
                <a:moveTo>
                  <a:pt x="691" y="57"/>
                </a:moveTo>
                <a:cubicBezTo>
                  <a:pt x="691" y="63"/>
                  <a:pt x="689" y="69"/>
                  <a:pt x="684" y="73"/>
                </a:cubicBezTo>
                <a:lnTo>
                  <a:pt x="361" y="396"/>
                </a:lnTo>
                <a:cubicBezTo>
                  <a:pt x="357" y="401"/>
                  <a:pt x="351" y="403"/>
                  <a:pt x="345" y="403"/>
                </a:cubicBezTo>
                <a:cubicBezTo>
                  <a:pt x="339" y="403"/>
                  <a:pt x="334" y="401"/>
                  <a:pt x="329" y="396"/>
                </a:cubicBezTo>
                <a:lnTo>
                  <a:pt x="7" y="73"/>
                </a:lnTo>
                <a:cubicBezTo>
                  <a:pt x="2" y="69"/>
                  <a:pt x="0" y="63"/>
                  <a:pt x="0" y="57"/>
                </a:cubicBezTo>
                <a:cubicBezTo>
                  <a:pt x="0" y="51"/>
                  <a:pt x="2" y="46"/>
                  <a:pt x="7" y="41"/>
                </a:cubicBezTo>
                <a:lnTo>
                  <a:pt x="41" y="7"/>
                </a:lnTo>
                <a:cubicBezTo>
                  <a:pt x="46" y="2"/>
                  <a:pt x="51" y="0"/>
                  <a:pt x="57" y="0"/>
                </a:cubicBezTo>
                <a:cubicBezTo>
                  <a:pt x="63" y="0"/>
                  <a:pt x="68" y="2"/>
                  <a:pt x="73" y="7"/>
                </a:cubicBezTo>
                <a:lnTo>
                  <a:pt x="345" y="279"/>
                </a:lnTo>
                <a:lnTo>
                  <a:pt x="618" y="7"/>
                </a:lnTo>
                <a:cubicBezTo>
                  <a:pt x="622" y="2"/>
                  <a:pt x="628" y="0"/>
                  <a:pt x="634" y="0"/>
                </a:cubicBezTo>
                <a:cubicBezTo>
                  <a:pt x="640" y="0"/>
                  <a:pt x="645" y="2"/>
                  <a:pt x="650" y="7"/>
                </a:cubicBezTo>
                <a:lnTo>
                  <a:pt x="684" y="41"/>
                </a:lnTo>
                <a:cubicBezTo>
                  <a:pt x="689" y="46"/>
                  <a:pt x="691" y="51"/>
                  <a:pt x="691" y="57"/>
                </a:cubicBezTo>
                <a:close/>
                <a:moveTo>
                  <a:pt x="691" y="323"/>
                </a:moveTo>
                <a:cubicBezTo>
                  <a:pt x="691" y="329"/>
                  <a:pt x="689" y="335"/>
                  <a:pt x="684" y="339"/>
                </a:cubicBezTo>
                <a:lnTo>
                  <a:pt x="361" y="662"/>
                </a:lnTo>
                <a:cubicBezTo>
                  <a:pt x="357" y="667"/>
                  <a:pt x="351" y="669"/>
                  <a:pt x="345" y="669"/>
                </a:cubicBezTo>
                <a:cubicBezTo>
                  <a:pt x="339" y="669"/>
                  <a:pt x="334" y="667"/>
                  <a:pt x="329" y="662"/>
                </a:cubicBezTo>
                <a:lnTo>
                  <a:pt x="7" y="339"/>
                </a:lnTo>
                <a:cubicBezTo>
                  <a:pt x="2" y="335"/>
                  <a:pt x="0" y="329"/>
                  <a:pt x="0" y="323"/>
                </a:cubicBezTo>
                <a:cubicBezTo>
                  <a:pt x="0" y="317"/>
                  <a:pt x="2" y="312"/>
                  <a:pt x="7" y="307"/>
                </a:cubicBezTo>
                <a:lnTo>
                  <a:pt x="41" y="273"/>
                </a:lnTo>
                <a:cubicBezTo>
                  <a:pt x="46" y="268"/>
                  <a:pt x="51" y="266"/>
                  <a:pt x="57" y="266"/>
                </a:cubicBezTo>
                <a:cubicBezTo>
                  <a:pt x="63" y="266"/>
                  <a:pt x="68" y="268"/>
                  <a:pt x="73" y="273"/>
                </a:cubicBezTo>
                <a:lnTo>
                  <a:pt x="345" y="545"/>
                </a:lnTo>
                <a:lnTo>
                  <a:pt x="618" y="273"/>
                </a:lnTo>
                <a:cubicBezTo>
                  <a:pt x="622" y="268"/>
                  <a:pt x="628" y="266"/>
                  <a:pt x="634" y="266"/>
                </a:cubicBezTo>
                <a:cubicBezTo>
                  <a:pt x="640" y="266"/>
                  <a:pt x="645" y="268"/>
                  <a:pt x="650" y="273"/>
                </a:cubicBezTo>
                <a:lnTo>
                  <a:pt x="684" y="307"/>
                </a:lnTo>
                <a:cubicBezTo>
                  <a:pt x="689" y="312"/>
                  <a:pt x="691" y="317"/>
                  <a:pt x="691" y="32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33" name="Freeform 232">
            <a:extLst>
              <a:ext uri="{FF2B5EF4-FFF2-40B4-BE49-F238E27FC236}">
                <a16:creationId xmlns:a16="http://schemas.microsoft.com/office/drawing/2014/main" id="{CFFC06B2-851B-7E42-0950-23D82F0D2835}"/>
              </a:ext>
            </a:extLst>
          </p:cNvPr>
          <p:cNvSpPr>
            <a:spLocks noChangeArrowheads="1"/>
          </p:cNvSpPr>
          <p:nvPr/>
        </p:nvSpPr>
        <p:spPr bwMode="auto">
          <a:xfrm>
            <a:off x="9465469" y="6210300"/>
            <a:ext cx="146050" cy="249237"/>
          </a:xfrm>
          <a:custGeom>
            <a:avLst/>
            <a:gdLst>
              <a:gd name="T0" fmla="*/ 145688 w 404"/>
              <a:gd name="T1" fmla="*/ 20860 h 693"/>
              <a:gd name="T2" fmla="*/ 143158 w 404"/>
              <a:gd name="T3" fmla="*/ 26614 h 693"/>
              <a:gd name="T4" fmla="*/ 44827 w 404"/>
              <a:gd name="T5" fmla="*/ 124439 h 693"/>
              <a:gd name="T6" fmla="*/ 143158 w 404"/>
              <a:gd name="T7" fmla="*/ 222263 h 693"/>
              <a:gd name="T8" fmla="*/ 145688 w 404"/>
              <a:gd name="T9" fmla="*/ 228018 h 693"/>
              <a:gd name="T10" fmla="*/ 143158 w 404"/>
              <a:gd name="T11" fmla="*/ 233772 h 693"/>
              <a:gd name="T12" fmla="*/ 130867 w 404"/>
              <a:gd name="T13" fmla="*/ 246360 h 693"/>
              <a:gd name="T14" fmla="*/ 125082 w 404"/>
              <a:gd name="T15" fmla="*/ 248877 h 693"/>
              <a:gd name="T16" fmla="*/ 119298 w 404"/>
              <a:gd name="T17" fmla="*/ 246360 h 693"/>
              <a:gd name="T18" fmla="*/ 2531 w 404"/>
              <a:gd name="T19" fmla="*/ 130193 h 693"/>
              <a:gd name="T20" fmla="*/ 0 w 404"/>
              <a:gd name="T21" fmla="*/ 124439 h 693"/>
              <a:gd name="T22" fmla="*/ 2531 w 404"/>
              <a:gd name="T23" fmla="*/ 118684 h 693"/>
              <a:gd name="T24" fmla="*/ 119298 w 404"/>
              <a:gd name="T25" fmla="*/ 2518 h 693"/>
              <a:gd name="T26" fmla="*/ 125082 w 404"/>
              <a:gd name="T27" fmla="*/ 0 h 693"/>
              <a:gd name="T28" fmla="*/ 130867 w 404"/>
              <a:gd name="T29" fmla="*/ 2518 h 693"/>
              <a:gd name="T30" fmla="*/ 143158 w 404"/>
              <a:gd name="T31" fmla="*/ 15105 h 693"/>
              <a:gd name="T32" fmla="*/ 145688 w 404"/>
              <a:gd name="T33" fmla="*/ 20860 h 6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04" h="693">
                <a:moveTo>
                  <a:pt x="403" y="58"/>
                </a:moveTo>
                <a:cubicBezTo>
                  <a:pt x="403" y="64"/>
                  <a:pt x="401" y="69"/>
                  <a:pt x="396" y="74"/>
                </a:cubicBezTo>
                <a:lnTo>
                  <a:pt x="124" y="346"/>
                </a:lnTo>
                <a:lnTo>
                  <a:pt x="396" y="618"/>
                </a:lnTo>
                <a:cubicBezTo>
                  <a:pt x="401" y="623"/>
                  <a:pt x="403" y="628"/>
                  <a:pt x="403" y="634"/>
                </a:cubicBezTo>
                <a:cubicBezTo>
                  <a:pt x="403" y="640"/>
                  <a:pt x="401" y="645"/>
                  <a:pt x="396" y="650"/>
                </a:cubicBezTo>
                <a:lnTo>
                  <a:pt x="362" y="685"/>
                </a:lnTo>
                <a:cubicBezTo>
                  <a:pt x="357" y="689"/>
                  <a:pt x="352" y="692"/>
                  <a:pt x="346" y="692"/>
                </a:cubicBezTo>
                <a:cubicBezTo>
                  <a:pt x="340" y="692"/>
                  <a:pt x="334" y="689"/>
                  <a:pt x="330" y="685"/>
                </a:cubicBezTo>
                <a:lnTo>
                  <a:pt x="7" y="362"/>
                </a:lnTo>
                <a:cubicBezTo>
                  <a:pt x="2" y="357"/>
                  <a:pt x="0" y="352"/>
                  <a:pt x="0" y="346"/>
                </a:cubicBezTo>
                <a:cubicBezTo>
                  <a:pt x="0" y="340"/>
                  <a:pt x="2" y="335"/>
                  <a:pt x="7" y="330"/>
                </a:cubicBezTo>
                <a:lnTo>
                  <a:pt x="330" y="7"/>
                </a:lnTo>
                <a:cubicBezTo>
                  <a:pt x="334" y="2"/>
                  <a:pt x="340" y="0"/>
                  <a:pt x="346" y="0"/>
                </a:cubicBezTo>
                <a:cubicBezTo>
                  <a:pt x="352" y="0"/>
                  <a:pt x="357" y="2"/>
                  <a:pt x="362" y="7"/>
                </a:cubicBezTo>
                <a:lnTo>
                  <a:pt x="396" y="42"/>
                </a:lnTo>
                <a:cubicBezTo>
                  <a:pt x="401" y="46"/>
                  <a:pt x="403" y="52"/>
                  <a:pt x="403" y="58"/>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34" name="Freeform 233">
            <a:extLst>
              <a:ext uri="{FF2B5EF4-FFF2-40B4-BE49-F238E27FC236}">
                <a16:creationId xmlns:a16="http://schemas.microsoft.com/office/drawing/2014/main" id="{70B454E0-C8CD-88EA-9CC4-CE9FAD950D54}"/>
              </a:ext>
            </a:extLst>
          </p:cNvPr>
          <p:cNvSpPr>
            <a:spLocks noChangeArrowheads="1"/>
          </p:cNvSpPr>
          <p:nvPr/>
        </p:nvSpPr>
        <p:spPr bwMode="auto">
          <a:xfrm>
            <a:off x="9897269" y="6210300"/>
            <a:ext cx="146050" cy="249237"/>
          </a:xfrm>
          <a:custGeom>
            <a:avLst/>
            <a:gdLst>
              <a:gd name="T0" fmla="*/ 145689 w 405"/>
              <a:gd name="T1" fmla="*/ 124439 h 693"/>
              <a:gd name="T2" fmla="*/ 143165 w 405"/>
              <a:gd name="T3" fmla="*/ 130193 h 693"/>
              <a:gd name="T4" fmla="*/ 26686 w 405"/>
              <a:gd name="T5" fmla="*/ 246360 h 693"/>
              <a:gd name="T6" fmla="*/ 20916 w 405"/>
              <a:gd name="T7" fmla="*/ 248877 h 693"/>
              <a:gd name="T8" fmla="*/ 15146 w 405"/>
              <a:gd name="T9" fmla="*/ 246360 h 693"/>
              <a:gd name="T10" fmla="*/ 2524 w 405"/>
              <a:gd name="T11" fmla="*/ 233772 h 693"/>
              <a:gd name="T12" fmla="*/ 0 w 405"/>
              <a:gd name="T13" fmla="*/ 228018 h 693"/>
              <a:gd name="T14" fmla="*/ 2524 w 405"/>
              <a:gd name="T15" fmla="*/ 222263 h 693"/>
              <a:gd name="T16" fmla="*/ 100973 w 405"/>
              <a:gd name="T17" fmla="*/ 124439 h 693"/>
              <a:gd name="T18" fmla="*/ 2524 w 405"/>
              <a:gd name="T19" fmla="*/ 26614 h 693"/>
              <a:gd name="T20" fmla="*/ 0 w 405"/>
              <a:gd name="T21" fmla="*/ 20860 h 693"/>
              <a:gd name="T22" fmla="*/ 2524 w 405"/>
              <a:gd name="T23" fmla="*/ 15105 h 693"/>
              <a:gd name="T24" fmla="*/ 15146 w 405"/>
              <a:gd name="T25" fmla="*/ 2518 h 693"/>
              <a:gd name="T26" fmla="*/ 20916 w 405"/>
              <a:gd name="T27" fmla="*/ 0 h 693"/>
              <a:gd name="T28" fmla="*/ 26686 w 405"/>
              <a:gd name="T29" fmla="*/ 2518 h 693"/>
              <a:gd name="T30" fmla="*/ 143165 w 405"/>
              <a:gd name="T31" fmla="*/ 118684 h 693"/>
              <a:gd name="T32" fmla="*/ 145689 w 405"/>
              <a:gd name="T33" fmla="*/ 124439 h 6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05" h="693">
                <a:moveTo>
                  <a:pt x="404" y="346"/>
                </a:moveTo>
                <a:cubicBezTo>
                  <a:pt x="404" y="352"/>
                  <a:pt x="401" y="357"/>
                  <a:pt x="397" y="362"/>
                </a:cubicBezTo>
                <a:lnTo>
                  <a:pt x="74" y="685"/>
                </a:lnTo>
                <a:cubicBezTo>
                  <a:pt x="69" y="689"/>
                  <a:pt x="64" y="692"/>
                  <a:pt x="58" y="692"/>
                </a:cubicBezTo>
                <a:cubicBezTo>
                  <a:pt x="52" y="692"/>
                  <a:pt x="47" y="689"/>
                  <a:pt x="42" y="685"/>
                </a:cubicBezTo>
                <a:lnTo>
                  <a:pt x="7" y="650"/>
                </a:lnTo>
                <a:cubicBezTo>
                  <a:pt x="3" y="645"/>
                  <a:pt x="0" y="640"/>
                  <a:pt x="0" y="634"/>
                </a:cubicBezTo>
                <a:cubicBezTo>
                  <a:pt x="0" y="628"/>
                  <a:pt x="3" y="623"/>
                  <a:pt x="7" y="618"/>
                </a:cubicBezTo>
                <a:lnTo>
                  <a:pt x="280" y="346"/>
                </a:lnTo>
                <a:lnTo>
                  <a:pt x="7" y="74"/>
                </a:lnTo>
                <a:cubicBezTo>
                  <a:pt x="3" y="69"/>
                  <a:pt x="0" y="64"/>
                  <a:pt x="0" y="58"/>
                </a:cubicBezTo>
                <a:cubicBezTo>
                  <a:pt x="0" y="52"/>
                  <a:pt x="3" y="46"/>
                  <a:pt x="7" y="42"/>
                </a:cubicBezTo>
                <a:lnTo>
                  <a:pt x="42" y="7"/>
                </a:lnTo>
                <a:cubicBezTo>
                  <a:pt x="47" y="2"/>
                  <a:pt x="52" y="0"/>
                  <a:pt x="58" y="0"/>
                </a:cubicBezTo>
                <a:cubicBezTo>
                  <a:pt x="64" y="0"/>
                  <a:pt x="69" y="2"/>
                  <a:pt x="74" y="7"/>
                </a:cubicBezTo>
                <a:lnTo>
                  <a:pt x="397" y="330"/>
                </a:lnTo>
                <a:cubicBezTo>
                  <a:pt x="401" y="335"/>
                  <a:pt x="404" y="340"/>
                  <a:pt x="404" y="346"/>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35" name="Freeform 234">
            <a:extLst>
              <a:ext uri="{FF2B5EF4-FFF2-40B4-BE49-F238E27FC236}">
                <a16:creationId xmlns:a16="http://schemas.microsoft.com/office/drawing/2014/main" id="{BD8F9D54-6877-35D8-EA12-6D73A3069D31}"/>
              </a:ext>
            </a:extLst>
          </p:cNvPr>
          <p:cNvSpPr>
            <a:spLocks noChangeArrowheads="1"/>
          </p:cNvSpPr>
          <p:nvPr/>
        </p:nvSpPr>
        <p:spPr bwMode="auto">
          <a:xfrm>
            <a:off x="10354469" y="6267450"/>
            <a:ext cx="249237" cy="146050"/>
          </a:xfrm>
          <a:custGeom>
            <a:avLst/>
            <a:gdLst>
              <a:gd name="T0" fmla="*/ 248877 w 693"/>
              <a:gd name="T1" fmla="*/ 124774 h 405"/>
              <a:gd name="T2" fmla="*/ 246360 w 693"/>
              <a:gd name="T3" fmla="*/ 130543 h 405"/>
              <a:gd name="T4" fmla="*/ 233772 w 693"/>
              <a:gd name="T5" fmla="*/ 143165 h 405"/>
              <a:gd name="T6" fmla="*/ 228018 w 693"/>
              <a:gd name="T7" fmla="*/ 145689 h 405"/>
              <a:gd name="T8" fmla="*/ 222263 w 693"/>
              <a:gd name="T9" fmla="*/ 143165 h 405"/>
              <a:gd name="T10" fmla="*/ 124439 w 693"/>
              <a:gd name="T11" fmla="*/ 44717 h 405"/>
              <a:gd name="T12" fmla="*/ 26614 w 693"/>
              <a:gd name="T13" fmla="*/ 143165 h 405"/>
              <a:gd name="T14" fmla="*/ 20860 w 693"/>
              <a:gd name="T15" fmla="*/ 145689 h 405"/>
              <a:gd name="T16" fmla="*/ 15105 w 693"/>
              <a:gd name="T17" fmla="*/ 143165 h 405"/>
              <a:gd name="T18" fmla="*/ 2518 w 693"/>
              <a:gd name="T19" fmla="*/ 130543 h 405"/>
              <a:gd name="T20" fmla="*/ 0 w 693"/>
              <a:gd name="T21" fmla="*/ 124774 h 405"/>
              <a:gd name="T22" fmla="*/ 2518 w 693"/>
              <a:gd name="T23" fmla="*/ 119004 h 405"/>
              <a:gd name="T24" fmla="*/ 118684 w 693"/>
              <a:gd name="T25" fmla="*/ 2524 h 405"/>
              <a:gd name="T26" fmla="*/ 124439 w 693"/>
              <a:gd name="T27" fmla="*/ 0 h 405"/>
              <a:gd name="T28" fmla="*/ 130193 w 693"/>
              <a:gd name="T29" fmla="*/ 2524 h 405"/>
              <a:gd name="T30" fmla="*/ 246360 w 693"/>
              <a:gd name="T31" fmla="*/ 119004 h 405"/>
              <a:gd name="T32" fmla="*/ 248877 w 693"/>
              <a:gd name="T33" fmla="*/ 124774 h 40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93" h="405">
                <a:moveTo>
                  <a:pt x="692" y="346"/>
                </a:moveTo>
                <a:cubicBezTo>
                  <a:pt x="692" y="352"/>
                  <a:pt x="690" y="357"/>
                  <a:pt x="685" y="362"/>
                </a:cubicBezTo>
                <a:lnTo>
                  <a:pt x="650" y="397"/>
                </a:lnTo>
                <a:cubicBezTo>
                  <a:pt x="646" y="401"/>
                  <a:pt x="640" y="404"/>
                  <a:pt x="634" y="404"/>
                </a:cubicBezTo>
                <a:cubicBezTo>
                  <a:pt x="628" y="404"/>
                  <a:pt x="623" y="401"/>
                  <a:pt x="618" y="397"/>
                </a:cubicBezTo>
                <a:lnTo>
                  <a:pt x="346" y="124"/>
                </a:lnTo>
                <a:lnTo>
                  <a:pt x="74" y="397"/>
                </a:lnTo>
                <a:cubicBezTo>
                  <a:pt x="69" y="401"/>
                  <a:pt x="64" y="404"/>
                  <a:pt x="58" y="404"/>
                </a:cubicBezTo>
                <a:cubicBezTo>
                  <a:pt x="52" y="404"/>
                  <a:pt x="47" y="401"/>
                  <a:pt x="42" y="397"/>
                </a:cubicBezTo>
                <a:lnTo>
                  <a:pt x="7" y="362"/>
                </a:lnTo>
                <a:cubicBezTo>
                  <a:pt x="3" y="357"/>
                  <a:pt x="0" y="352"/>
                  <a:pt x="0" y="346"/>
                </a:cubicBezTo>
                <a:cubicBezTo>
                  <a:pt x="0" y="340"/>
                  <a:pt x="3" y="335"/>
                  <a:pt x="7" y="330"/>
                </a:cubicBezTo>
                <a:lnTo>
                  <a:pt x="330" y="7"/>
                </a:lnTo>
                <a:cubicBezTo>
                  <a:pt x="335" y="3"/>
                  <a:pt x="340" y="0"/>
                  <a:pt x="346" y="0"/>
                </a:cubicBezTo>
                <a:cubicBezTo>
                  <a:pt x="352" y="0"/>
                  <a:pt x="357" y="3"/>
                  <a:pt x="362" y="7"/>
                </a:cubicBezTo>
                <a:lnTo>
                  <a:pt x="685" y="330"/>
                </a:lnTo>
                <a:cubicBezTo>
                  <a:pt x="690" y="335"/>
                  <a:pt x="692" y="340"/>
                  <a:pt x="692" y="346"/>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36" name="Freeform 235">
            <a:extLst>
              <a:ext uri="{FF2B5EF4-FFF2-40B4-BE49-F238E27FC236}">
                <a16:creationId xmlns:a16="http://schemas.microsoft.com/office/drawing/2014/main" id="{3EFA04E9-4B17-10DE-D95F-B2104215B1EA}"/>
              </a:ext>
            </a:extLst>
          </p:cNvPr>
          <p:cNvSpPr>
            <a:spLocks noChangeArrowheads="1"/>
          </p:cNvSpPr>
          <p:nvPr/>
        </p:nvSpPr>
        <p:spPr bwMode="auto">
          <a:xfrm>
            <a:off x="10922794" y="6259512"/>
            <a:ext cx="249237" cy="146050"/>
          </a:xfrm>
          <a:custGeom>
            <a:avLst/>
            <a:gdLst>
              <a:gd name="T0" fmla="*/ 248877 w 692"/>
              <a:gd name="T1" fmla="*/ 20968 h 404"/>
              <a:gd name="T2" fmla="*/ 246356 w 692"/>
              <a:gd name="T3" fmla="*/ 26752 h 404"/>
              <a:gd name="T4" fmla="*/ 130381 w 692"/>
              <a:gd name="T5" fmla="*/ 143158 h 404"/>
              <a:gd name="T6" fmla="*/ 124619 w 692"/>
              <a:gd name="T7" fmla="*/ 145688 h 404"/>
              <a:gd name="T8" fmla="*/ 118856 w 692"/>
              <a:gd name="T9" fmla="*/ 143158 h 404"/>
              <a:gd name="T10" fmla="*/ 2521 w 692"/>
              <a:gd name="T11" fmla="*/ 26752 h 404"/>
              <a:gd name="T12" fmla="*/ 0 w 692"/>
              <a:gd name="T13" fmla="*/ 20968 h 404"/>
              <a:gd name="T14" fmla="*/ 2521 w 692"/>
              <a:gd name="T15" fmla="*/ 15183 h 404"/>
              <a:gd name="T16" fmla="*/ 14767 w 692"/>
              <a:gd name="T17" fmla="*/ 2531 h 404"/>
              <a:gd name="T18" fmla="*/ 20530 w 692"/>
              <a:gd name="T19" fmla="*/ 0 h 404"/>
              <a:gd name="T20" fmla="*/ 26292 w 692"/>
              <a:gd name="T21" fmla="*/ 2531 h 404"/>
              <a:gd name="T22" fmla="*/ 124619 w 692"/>
              <a:gd name="T23" fmla="*/ 100861 h 404"/>
              <a:gd name="T24" fmla="*/ 222584 w 692"/>
              <a:gd name="T25" fmla="*/ 2531 h 404"/>
              <a:gd name="T26" fmla="*/ 228347 w 692"/>
              <a:gd name="T27" fmla="*/ 0 h 404"/>
              <a:gd name="T28" fmla="*/ 234110 w 692"/>
              <a:gd name="T29" fmla="*/ 2531 h 404"/>
              <a:gd name="T30" fmla="*/ 246356 w 692"/>
              <a:gd name="T31" fmla="*/ 15183 h 404"/>
              <a:gd name="T32" fmla="*/ 248877 w 692"/>
              <a:gd name="T33" fmla="*/ 20968 h 40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92" h="404">
                <a:moveTo>
                  <a:pt x="691" y="58"/>
                </a:moveTo>
                <a:cubicBezTo>
                  <a:pt x="691" y="64"/>
                  <a:pt x="689" y="69"/>
                  <a:pt x="684" y="74"/>
                </a:cubicBezTo>
                <a:lnTo>
                  <a:pt x="362" y="396"/>
                </a:lnTo>
                <a:cubicBezTo>
                  <a:pt x="357" y="401"/>
                  <a:pt x="352" y="403"/>
                  <a:pt x="346" y="403"/>
                </a:cubicBezTo>
                <a:cubicBezTo>
                  <a:pt x="340" y="403"/>
                  <a:pt x="334" y="401"/>
                  <a:pt x="330" y="396"/>
                </a:cubicBezTo>
                <a:lnTo>
                  <a:pt x="7" y="74"/>
                </a:lnTo>
                <a:cubicBezTo>
                  <a:pt x="2" y="69"/>
                  <a:pt x="0" y="64"/>
                  <a:pt x="0" y="58"/>
                </a:cubicBezTo>
                <a:cubicBezTo>
                  <a:pt x="0" y="52"/>
                  <a:pt x="2" y="46"/>
                  <a:pt x="7" y="42"/>
                </a:cubicBezTo>
                <a:lnTo>
                  <a:pt x="41" y="7"/>
                </a:lnTo>
                <a:cubicBezTo>
                  <a:pt x="46" y="2"/>
                  <a:pt x="51" y="0"/>
                  <a:pt x="57" y="0"/>
                </a:cubicBezTo>
                <a:cubicBezTo>
                  <a:pt x="63" y="0"/>
                  <a:pt x="69" y="2"/>
                  <a:pt x="73" y="7"/>
                </a:cubicBezTo>
                <a:lnTo>
                  <a:pt x="346" y="279"/>
                </a:lnTo>
                <a:lnTo>
                  <a:pt x="618" y="7"/>
                </a:lnTo>
                <a:cubicBezTo>
                  <a:pt x="623" y="2"/>
                  <a:pt x="628" y="0"/>
                  <a:pt x="634" y="0"/>
                </a:cubicBezTo>
                <a:cubicBezTo>
                  <a:pt x="640" y="0"/>
                  <a:pt x="645" y="2"/>
                  <a:pt x="650" y="7"/>
                </a:cubicBezTo>
                <a:lnTo>
                  <a:pt x="684" y="42"/>
                </a:lnTo>
                <a:cubicBezTo>
                  <a:pt x="689" y="46"/>
                  <a:pt x="691" y="52"/>
                  <a:pt x="691" y="58"/>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37" name="Freeform 236">
            <a:extLst>
              <a:ext uri="{FF2B5EF4-FFF2-40B4-BE49-F238E27FC236}">
                <a16:creationId xmlns:a16="http://schemas.microsoft.com/office/drawing/2014/main" id="{2D40BE26-C0FC-4E05-22DC-7EE136BCE0A3}"/>
              </a:ext>
            </a:extLst>
          </p:cNvPr>
          <p:cNvSpPr>
            <a:spLocks noChangeArrowheads="1"/>
          </p:cNvSpPr>
          <p:nvPr/>
        </p:nvSpPr>
        <p:spPr bwMode="auto">
          <a:xfrm>
            <a:off x="11473656" y="6096000"/>
            <a:ext cx="479425" cy="415925"/>
          </a:xfrm>
          <a:custGeom>
            <a:avLst/>
            <a:gdLst>
              <a:gd name="T0" fmla="*/ 479065 w 1332"/>
              <a:gd name="T1" fmla="*/ 40007 h 1154"/>
              <a:gd name="T2" fmla="*/ 479065 w 1332"/>
              <a:gd name="T3" fmla="*/ 311403 h 1154"/>
              <a:gd name="T4" fmla="*/ 467187 w 1332"/>
              <a:gd name="T5" fmla="*/ 339876 h 1154"/>
              <a:gd name="T6" fmla="*/ 439113 w 1332"/>
              <a:gd name="T7" fmla="*/ 351410 h 1154"/>
              <a:gd name="T8" fmla="*/ 303420 w 1332"/>
              <a:gd name="T9" fmla="*/ 351410 h 1154"/>
              <a:gd name="T10" fmla="*/ 307379 w 1332"/>
              <a:gd name="T11" fmla="*/ 370872 h 1154"/>
              <a:gd name="T12" fmla="*/ 315298 w 1332"/>
              <a:gd name="T13" fmla="*/ 388533 h 1154"/>
              <a:gd name="T14" fmla="*/ 319257 w 1332"/>
              <a:gd name="T15" fmla="*/ 399346 h 1154"/>
              <a:gd name="T16" fmla="*/ 314578 w 1332"/>
              <a:gd name="T17" fmla="*/ 410519 h 1154"/>
              <a:gd name="T18" fmla="*/ 303420 w 1332"/>
              <a:gd name="T19" fmla="*/ 415565 h 1154"/>
              <a:gd name="T20" fmla="*/ 175645 w 1332"/>
              <a:gd name="T21" fmla="*/ 415565 h 1154"/>
              <a:gd name="T22" fmla="*/ 164487 w 1332"/>
              <a:gd name="T23" fmla="*/ 410519 h 1154"/>
              <a:gd name="T24" fmla="*/ 159808 w 1332"/>
              <a:gd name="T25" fmla="*/ 399346 h 1154"/>
              <a:gd name="T26" fmla="*/ 163768 w 1332"/>
              <a:gd name="T27" fmla="*/ 388533 h 1154"/>
              <a:gd name="T28" fmla="*/ 171686 w 1332"/>
              <a:gd name="T29" fmla="*/ 370872 h 1154"/>
              <a:gd name="T30" fmla="*/ 175645 w 1332"/>
              <a:gd name="T31" fmla="*/ 351410 h 1154"/>
              <a:gd name="T32" fmla="*/ 39952 w 1332"/>
              <a:gd name="T33" fmla="*/ 351410 h 1154"/>
              <a:gd name="T34" fmla="*/ 11878 w 1332"/>
              <a:gd name="T35" fmla="*/ 339876 h 1154"/>
              <a:gd name="T36" fmla="*/ 0 w 1332"/>
              <a:gd name="T37" fmla="*/ 311403 h 1154"/>
              <a:gd name="T38" fmla="*/ 0 w 1332"/>
              <a:gd name="T39" fmla="*/ 39646 h 1154"/>
              <a:gd name="T40" fmla="*/ 11878 w 1332"/>
              <a:gd name="T41" fmla="*/ 11533 h 1154"/>
              <a:gd name="T42" fmla="*/ 39952 w 1332"/>
              <a:gd name="T43" fmla="*/ 0 h 1154"/>
              <a:gd name="T44" fmla="*/ 439113 w 1332"/>
              <a:gd name="T45" fmla="*/ 0 h 1154"/>
              <a:gd name="T46" fmla="*/ 467187 w 1332"/>
              <a:gd name="T47" fmla="*/ 11533 h 1154"/>
              <a:gd name="T48" fmla="*/ 479065 w 1332"/>
              <a:gd name="T49" fmla="*/ 40007 h 1154"/>
              <a:gd name="T50" fmla="*/ 447031 w 1332"/>
              <a:gd name="T51" fmla="*/ 247609 h 1154"/>
              <a:gd name="T52" fmla="*/ 447031 w 1332"/>
              <a:gd name="T53" fmla="*/ 40007 h 1154"/>
              <a:gd name="T54" fmla="*/ 444512 w 1332"/>
              <a:gd name="T55" fmla="*/ 34240 h 1154"/>
              <a:gd name="T56" fmla="*/ 439113 w 1332"/>
              <a:gd name="T57" fmla="*/ 31717 h 1154"/>
              <a:gd name="T58" fmla="*/ 39952 w 1332"/>
              <a:gd name="T59" fmla="*/ 31717 h 1154"/>
              <a:gd name="T60" fmla="*/ 34193 w 1332"/>
              <a:gd name="T61" fmla="*/ 34240 h 1154"/>
              <a:gd name="T62" fmla="*/ 32034 w 1332"/>
              <a:gd name="T63" fmla="*/ 40007 h 1154"/>
              <a:gd name="T64" fmla="*/ 32034 w 1332"/>
              <a:gd name="T65" fmla="*/ 247609 h 1154"/>
              <a:gd name="T66" fmla="*/ 34193 w 1332"/>
              <a:gd name="T67" fmla="*/ 253375 h 1154"/>
              <a:gd name="T68" fmla="*/ 39952 w 1332"/>
              <a:gd name="T69" fmla="*/ 255538 h 1154"/>
              <a:gd name="T70" fmla="*/ 439113 w 1332"/>
              <a:gd name="T71" fmla="*/ 255538 h 1154"/>
              <a:gd name="T72" fmla="*/ 444512 w 1332"/>
              <a:gd name="T73" fmla="*/ 253375 h 1154"/>
              <a:gd name="T74" fmla="*/ 447031 w 1332"/>
              <a:gd name="T75" fmla="*/ 247609 h 1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32" h="1154">
                <a:moveTo>
                  <a:pt x="1331" y="111"/>
                </a:moveTo>
                <a:lnTo>
                  <a:pt x="1331" y="864"/>
                </a:lnTo>
                <a:cubicBezTo>
                  <a:pt x="1331" y="895"/>
                  <a:pt x="1320" y="921"/>
                  <a:pt x="1298" y="943"/>
                </a:cubicBezTo>
                <a:cubicBezTo>
                  <a:pt x="1276" y="964"/>
                  <a:pt x="1250" y="975"/>
                  <a:pt x="1220" y="975"/>
                </a:cubicBezTo>
                <a:lnTo>
                  <a:pt x="843" y="975"/>
                </a:lnTo>
                <a:cubicBezTo>
                  <a:pt x="843" y="992"/>
                  <a:pt x="846" y="1010"/>
                  <a:pt x="854" y="1029"/>
                </a:cubicBezTo>
                <a:cubicBezTo>
                  <a:pt x="861" y="1048"/>
                  <a:pt x="869" y="1064"/>
                  <a:pt x="876" y="1078"/>
                </a:cubicBezTo>
                <a:cubicBezTo>
                  <a:pt x="883" y="1092"/>
                  <a:pt x="887" y="1102"/>
                  <a:pt x="887" y="1108"/>
                </a:cubicBezTo>
                <a:cubicBezTo>
                  <a:pt x="887" y="1120"/>
                  <a:pt x="883" y="1130"/>
                  <a:pt x="874" y="1139"/>
                </a:cubicBezTo>
                <a:cubicBezTo>
                  <a:pt x="865" y="1147"/>
                  <a:pt x="855" y="1153"/>
                  <a:pt x="843" y="1153"/>
                </a:cubicBezTo>
                <a:lnTo>
                  <a:pt x="488" y="1153"/>
                </a:lnTo>
                <a:cubicBezTo>
                  <a:pt x="476" y="1153"/>
                  <a:pt x="465" y="1147"/>
                  <a:pt x="457" y="1139"/>
                </a:cubicBezTo>
                <a:cubicBezTo>
                  <a:pt x="448" y="1130"/>
                  <a:pt x="444" y="1120"/>
                  <a:pt x="444" y="1108"/>
                </a:cubicBezTo>
                <a:cubicBezTo>
                  <a:pt x="444" y="1102"/>
                  <a:pt x="447" y="1092"/>
                  <a:pt x="455" y="1078"/>
                </a:cubicBezTo>
                <a:cubicBezTo>
                  <a:pt x="462" y="1064"/>
                  <a:pt x="469" y="1048"/>
                  <a:pt x="477" y="1029"/>
                </a:cubicBezTo>
                <a:cubicBezTo>
                  <a:pt x="484" y="1011"/>
                  <a:pt x="488" y="993"/>
                  <a:pt x="488" y="975"/>
                </a:cubicBezTo>
                <a:lnTo>
                  <a:pt x="111" y="975"/>
                </a:lnTo>
                <a:cubicBezTo>
                  <a:pt x="80" y="975"/>
                  <a:pt x="54" y="964"/>
                  <a:pt x="33" y="943"/>
                </a:cubicBezTo>
                <a:cubicBezTo>
                  <a:pt x="11" y="921"/>
                  <a:pt x="0" y="895"/>
                  <a:pt x="0" y="864"/>
                </a:cubicBezTo>
                <a:lnTo>
                  <a:pt x="0" y="110"/>
                </a:lnTo>
                <a:cubicBezTo>
                  <a:pt x="0" y="80"/>
                  <a:pt x="11" y="54"/>
                  <a:pt x="33" y="32"/>
                </a:cubicBezTo>
                <a:cubicBezTo>
                  <a:pt x="54" y="10"/>
                  <a:pt x="80" y="0"/>
                  <a:pt x="111" y="0"/>
                </a:cubicBezTo>
                <a:lnTo>
                  <a:pt x="1220" y="0"/>
                </a:lnTo>
                <a:cubicBezTo>
                  <a:pt x="1250" y="0"/>
                  <a:pt x="1276" y="10"/>
                  <a:pt x="1298" y="32"/>
                </a:cubicBezTo>
                <a:cubicBezTo>
                  <a:pt x="1320" y="54"/>
                  <a:pt x="1331" y="80"/>
                  <a:pt x="1331" y="111"/>
                </a:cubicBezTo>
                <a:close/>
                <a:moveTo>
                  <a:pt x="1242" y="687"/>
                </a:moveTo>
                <a:lnTo>
                  <a:pt x="1242" y="111"/>
                </a:lnTo>
                <a:cubicBezTo>
                  <a:pt x="1242" y="105"/>
                  <a:pt x="1240" y="99"/>
                  <a:pt x="1235" y="95"/>
                </a:cubicBezTo>
                <a:cubicBezTo>
                  <a:pt x="1231" y="91"/>
                  <a:pt x="1226" y="88"/>
                  <a:pt x="1220" y="88"/>
                </a:cubicBezTo>
                <a:lnTo>
                  <a:pt x="111" y="88"/>
                </a:lnTo>
                <a:cubicBezTo>
                  <a:pt x="105" y="88"/>
                  <a:pt x="100" y="91"/>
                  <a:pt x="95" y="95"/>
                </a:cubicBezTo>
                <a:cubicBezTo>
                  <a:pt x="91" y="99"/>
                  <a:pt x="89" y="104"/>
                  <a:pt x="89" y="111"/>
                </a:cubicBezTo>
                <a:lnTo>
                  <a:pt x="89" y="687"/>
                </a:lnTo>
                <a:cubicBezTo>
                  <a:pt x="89" y="693"/>
                  <a:pt x="91" y="698"/>
                  <a:pt x="95" y="703"/>
                </a:cubicBezTo>
                <a:cubicBezTo>
                  <a:pt x="100" y="707"/>
                  <a:pt x="105" y="709"/>
                  <a:pt x="111" y="709"/>
                </a:cubicBezTo>
                <a:lnTo>
                  <a:pt x="1220" y="709"/>
                </a:lnTo>
                <a:cubicBezTo>
                  <a:pt x="1226" y="709"/>
                  <a:pt x="1231" y="707"/>
                  <a:pt x="1235" y="703"/>
                </a:cubicBezTo>
                <a:cubicBezTo>
                  <a:pt x="1240" y="698"/>
                  <a:pt x="1242" y="693"/>
                  <a:pt x="1242" y="68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38" name="Freeform 237">
            <a:extLst>
              <a:ext uri="{FF2B5EF4-FFF2-40B4-BE49-F238E27FC236}">
                <a16:creationId xmlns:a16="http://schemas.microsoft.com/office/drawing/2014/main" id="{EA98A51F-844A-30D7-A2F8-5F307F206D98}"/>
              </a:ext>
            </a:extLst>
          </p:cNvPr>
          <p:cNvSpPr>
            <a:spLocks noChangeArrowheads="1"/>
          </p:cNvSpPr>
          <p:nvPr/>
        </p:nvSpPr>
        <p:spPr bwMode="auto">
          <a:xfrm>
            <a:off x="12232481" y="6159500"/>
            <a:ext cx="479425" cy="319087"/>
          </a:xfrm>
          <a:custGeom>
            <a:avLst/>
            <a:gdLst>
              <a:gd name="T0" fmla="*/ 439083 w 1331"/>
              <a:gd name="T1" fmla="*/ 270936 h 888"/>
              <a:gd name="T2" fmla="*/ 479065 w 1331"/>
              <a:gd name="T3" fmla="*/ 270936 h 888"/>
              <a:gd name="T4" fmla="*/ 479065 w 1331"/>
              <a:gd name="T5" fmla="*/ 294652 h 888"/>
              <a:gd name="T6" fmla="*/ 467538 w 1331"/>
              <a:gd name="T7" fmla="*/ 311900 h 888"/>
              <a:gd name="T8" fmla="*/ 439083 w 1331"/>
              <a:gd name="T9" fmla="*/ 318728 h 888"/>
              <a:gd name="T10" fmla="*/ 39982 w 1331"/>
              <a:gd name="T11" fmla="*/ 318728 h 888"/>
              <a:gd name="T12" fmla="*/ 11526 w 1331"/>
              <a:gd name="T13" fmla="*/ 311900 h 888"/>
              <a:gd name="T14" fmla="*/ 0 w 1331"/>
              <a:gd name="T15" fmla="*/ 294652 h 888"/>
              <a:gd name="T16" fmla="*/ 0 w 1331"/>
              <a:gd name="T17" fmla="*/ 270936 h 888"/>
              <a:gd name="T18" fmla="*/ 39982 w 1331"/>
              <a:gd name="T19" fmla="*/ 270936 h 888"/>
              <a:gd name="T20" fmla="*/ 439083 w 1331"/>
              <a:gd name="T21" fmla="*/ 270936 h 888"/>
              <a:gd name="T22" fmla="*/ 103737 w 1331"/>
              <a:gd name="T23" fmla="*/ 255126 h 888"/>
              <a:gd name="T24" fmla="*/ 75642 w 1331"/>
              <a:gd name="T25" fmla="*/ 243268 h 888"/>
              <a:gd name="T26" fmla="*/ 63755 w 1331"/>
              <a:gd name="T27" fmla="*/ 215240 h 888"/>
              <a:gd name="T28" fmla="*/ 63755 w 1331"/>
              <a:gd name="T29" fmla="*/ 39886 h 888"/>
              <a:gd name="T30" fmla="*/ 75642 w 1331"/>
              <a:gd name="T31" fmla="*/ 11858 h 888"/>
              <a:gd name="T32" fmla="*/ 103737 w 1331"/>
              <a:gd name="T33" fmla="*/ 0 h 888"/>
              <a:gd name="T34" fmla="*/ 375327 w 1331"/>
              <a:gd name="T35" fmla="*/ 0 h 888"/>
              <a:gd name="T36" fmla="*/ 403423 w 1331"/>
              <a:gd name="T37" fmla="*/ 11858 h 888"/>
              <a:gd name="T38" fmla="*/ 415310 w 1331"/>
              <a:gd name="T39" fmla="*/ 39886 h 888"/>
              <a:gd name="T40" fmla="*/ 415310 w 1331"/>
              <a:gd name="T41" fmla="*/ 215240 h 888"/>
              <a:gd name="T42" fmla="*/ 403423 w 1331"/>
              <a:gd name="T43" fmla="*/ 243268 h 888"/>
              <a:gd name="T44" fmla="*/ 375327 w 1331"/>
              <a:gd name="T45" fmla="*/ 255126 h 888"/>
              <a:gd name="T46" fmla="*/ 103737 w 1331"/>
              <a:gd name="T47" fmla="*/ 255126 h 888"/>
              <a:gd name="T48" fmla="*/ 95813 w 1331"/>
              <a:gd name="T49" fmla="*/ 39886 h 888"/>
              <a:gd name="T50" fmla="*/ 95813 w 1331"/>
              <a:gd name="T51" fmla="*/ 215240 h 888"/>
              <a:gd name="T52" fmla="*/ 97974 w 1331"/>
              <a:gd name="T53" fmla="*/ 220630 h 888"/>
              <a:gd name="T54" fmla="*/ 103737 w 1331"/>
              <a:gd name="T55" fmla="*/ 223145 h 888"/>
              <a:gd name="T56" fmla="*/ 375327 w 1331"/>
              <a:gd name="T57" fmla="*/ 223145 h 888"/>
              <a:gd name="T58" fmla="*/ 380730 w 1331"/>
              <a:gd name="T59" fmla="*/ 220630 h 888"/>
              <a:gd name="T60" fmla="*/ 383252 w 1331"/>
              <a:gd name="T61" fmla="*/ 215240 h 888"/>
              <a:gd name="T62" fmla="*/ 383252 w 1331"/>
              <a:gd name="T63" fmla="*/ 39886 h 888"/>
              <a:gd name="T64" fmla="*/ 380730 w 1331"/>
              <a:gd name="T65" fmla="*/ 34137 h 888"/>
              <a:gd name="T66" fmla="*/ 375327 w 1331"/>
              <a:gd name="T67" fmla="*/ 31981 h 888"/>
              <a:gd name="T68" fmla="*/ 103737 w 1331"/>
              <a:gd name="T69" fmla="*/ 31981 h 888"/>
              <a:gd name="T70" fmla="*/ 97974 w 1331"/>
              <a:gd name="T71" fmla="*/ 34137 h 888"/>
              <a:gd name="T72" fmla="*/ 95813 w 1331"/>
              <a:gd name="T73" fmla="*/ 39886 h 888"/>
              <a:gd name="T74" fmla="*/ 259343 w 1331"/>
              <a:gd name="T75" fmla="*/ 294652 h 888"/>
              <a:gd name="T76" fmla="*/ 263306 w 1331"/>
              <a:gd name="T77" fmla="*/ 290700 h 888"/>
              <a:gd name="T78" fmla="*/ 259343 w 1331"/>
              <a:gd name="T79" fmla="*/ 286747 h 888"/>
              <a:gd name="T80" fmla="*/ 219361 w 1331"/>
              <a:gd name="T81" fmla="*/ 286747 h 888"/>
              <a:gd name="T82" fmla="*/ 215399 w 1331"/>
              <a:gd name="T83" fmla="*/ 290700 h 888"/>
              <a:gd name="T84" fmla="*/ 219361 w 1331"/>
              <a:gd name="T85" fmla="*/ 294652 h 888"/>
              <a:gd name="T86" fmla="*/ 259343 w 1331"/>
              <a:gd name="T87" fmla="*/ 294652 h 8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331" h="888">
                <a:moveTo>
                  <a:pt x="1219" y="754"/>
                </a:moveTo>
                <a:lnTo>
                  <a:pt x="1330" y="754"/>
                </a:lnTo>
                <a:lnTo>
                  <a:pt x="1330" y="820"/>
                </a:lnTo>
                <a:cubicBezTo>
                  <a:pt x="1330" y="839"/>
                  <a:pt x="1319" y="855"/>
                  <a:pt x="1298" y="868"/>
                </a:cubicBezTo>
                <a:cubicBezTo>
                  <a:pt x="1276" y="880"/>
                  <a:pt x="1250" y="887"/>
                  <a:pt x="1219" y="887"/>
                </a:cubicBezTo>
                <a:lnTo>
                  <a:pt x="111" y="887"/>
                </a:lnTo>
                <a:cubicBezTo>
                  <a:pt x="80" y="887"/>
                  <a:pt x="54" y="880"/>
                  <a:pt x="32" y="868"/>
                </a:cubicBezTo>
                <a:cubicBezTo>
                  <a:pt x="11" y="855"/>
                  <a:pt x="0" y="839"/>
                  <a:pt x="0" y="820"/>
                </a:cubicBezTo>
                <a:lnTo>
                  <a:pt x="0" y="754"/>
                </a:lnTo>
                <a:lnTo>
                  <a:pt x="111" y="754"/>
                </a:lnTo>
                <a:lnTo>
                  <a:pt x="1219" y="754"/>
                </a:lnTo>
                <a:close/>
                <a:moveTo>
                  <a:pt x="288" y="710"/>
                </a:moveTo>
                <a:cubicBezTo>
                  <a:pt x="257" y="710"/>
                  <a:pt x="231" y="699"/>
                  <a:pt x="210" y="677"/>
                </a:cubicBezTo>
                <a:cubicBezTo>
                  <a:pt x="188" y="655"/>
                  <a:pt x="177" y="629"/>
                  <a:pt x="177" y="599"/>
                </a:cubicBezTo>
                <a:lnTo>
                  <a:pt x="177" y="111"/>
                </a:lnTo>
                <a:cubicBezTo>
                  <a:pt x="177" y="80"/>
                  <a:pt x="189" y="54"/>
                  <a:pt x="210" y="33"/>
                </a:cubicBezTo>
                <a:cubicBezTo>
                  <a:pt x="232" y="11"/>
                  <a:pt x="257" y="0"/>
                  <a:pt x="288" y="0"/>
                </a:cubicBezTo>
                <a:lnTo>
                  <a:pt x="1042" y="0"/>
                </a:lnTo>
                <a:cubicBezTo>
                  <a:pt x="1072" y="0"/>
                  <a:pt x="1098" y="11"/>
                  <a:pt x="1120" y="33"/>
                </a:cubicBezTo>
                <a:cubicBezTo>
                  <a:pt x="1142" y="54"/>
                  <a:pt x="1153" y="80"/>
                  <a:pt x="1153" y="111"/>
                </a:cubicBezTo>
                <a:lnTo>
                  <a:pt x="1153" y="599"/>
                </a:lnTo>
                <a:cubicBezTo>
                  <a:pt x="1153" y="629"/>
                  <a:pt x="1142" y="655"/>
                  <a:pt x="1120" y="677"/>
                </a:cubicBezTo>
                <a:cubicBezTo>
                  <a:pt x="1098" y="699"/>
                  <a:pt x="1072" y="710"/>
                  <a:pt x="1042" y="710"/>
                </a:cubicBezTo>
                <a:lnTo>
                  <a:pt x="288" y="710"/>
                </a:lnTo>
                <a:close/>
                <a:moveTo>
                  <a:pt x="266" y="111"/>
                </a:moveTo>
                <a:lnTo>
                  <a:pt x="266" y="599"/>
                </a:lnTo>
                <a:cubicBezTo>
                  <a:pt x="266" y="605"/>
                  <a:pt x="268" y="610"/>
                  <a:pt x="272" y="614"/>
                </a:cubicBezTo>
                <a:cubicBezTo>
                  <a:pt x="277" y="619"/>
                  <a:pt x="282" y="621"/>
                  <a:pt x="288" y="621"/>
                </a:cubicBezTo>
                <a:lnTo>
                  <a:pt x="1042" y="621"/>
                </a:lnTo>
                <a:cubicBezTo>
                  <a:pt x="1048" y="621"/>
                  <a:pt x="1053" y="619"/>
                  <a:pt x="1057" y="614"/>
                </a:cubicBezTo>
                <a:cubicBezTo>
                  <a:pt x="1062" y="610"/>
                  <a:pt x="1064" y="605"/>
                  <a:pt x="1064" y="599"/>
                </a:cubicBezTo>
                <a:lnTo>
                  <a:pt x="1064" y="111"/>
                </a:lnTo>
                <a:cubicBezTo>
                  <a:pt x="1064" y="105"/>
                  <a:pt x="1062" y="100"/>
                  <a:pt x="1057" y="95"/>
                </a:cubicBezTo>
                <a:cubicBezTo>
                  <a:pt x="1053" y="91"/>
                  <a:pt x="1048" y="89"/>
                  <a:pt x="1042" y="89"/>
                </a:cubicBezTo>
                <a:lnTo>
                  <a:pt x="288" y="89"/>
                </a:lnTo>
                <a:cubicBezTo>
                  <a:pt x="282" y="89"/>
                  <a:pt x="277" y="91"/>
                  <a:pt x="272" y="95"/>
                </a:cubicBezTo>
                <a:cubicBezTo>
                  <a:pt x="268" y="100"/>
                  <a:pt x="266" y="105"/>
                  <a:pt x="266" y="111"/>
                </a:cubicBezTo>
                <a:close/>
                <a:moveTo>
                  <a:pt x="720" y="820"/>
                </a:moveTo>
                <a:cubicBezTo>
                  <a:pt x="728" y="820"/>
                  <a:pt x="731" y="816"/>
                  <a:pt x="731" y="809"/>
                </a:cubicBezTo>
                <a:cubicBezTo>
                  <a:pt x="731" y="801"/>
                  <a:pt x="728" y="798"/>
                  <a:pt x="720" y="798"/>
                </a:cubicBezTo>
                <a:lnTo>
                  <a:pt x="609" y="798"/>
                </a:lnTo>
                <a:cubicBezTo>
                  <a:pt x="602" y="798"/>
                  <a:pt x="598" y="801"/>
                  <a:pt x="598" y="809"/>
                </a:cubicBezTo>
                <a:cubicBezTo>
                  <a:pt x="598" y="816"/>
                  <a:pt x="602" y="820"/>
                  <a:pt x="609" y="820"/>
                </a:cubicBezTo>
                <a:lnTo>
                  <a:pt x="720" y="82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39" name="Freeform 238">
            <a:extLst>
              <a:ext uri="{FF2B5EF4-FFF2-40B4-BE49-F238E27FC236}">
                <a16:creationId xmlns:a16="http://schemas.microsoft.com/office/drawing/2014/main" id="{C0761754-2B29-9719-FAA6-36D1D4BF687E}"/>
              </a:ext>
            </a:extLst>
          </p:cNvPr>
          <p:cNvSpPr>
            <a:spLocks noChangeArrowheads="1"/>
          </p:cNvSpPr>
          <p:nvPr/>
        </p:nvSpPr>
        <p:spPr bwMode="auto">
          <a:xfrm>
            <a:off x="12992894" y="6127750"/>
            <a:ext cx="287337" cy="352425"/>
          </a:xfrm>
          <a:custGeom>
            <a:avLst/>
            <a:gdLst>
              <a:gd name="T0" fmla="*/ 286977 w 799"/>
              <a:gd name="T1" fmla="*/ 40040 h 977"/>
              <a:gd name="T2" fmla="*/ 286977 w 799"/>
              <a:gd name="T3" fmla="*/ 312024 h 977"/>
              <a:gd name="T4" fmla="*/ 275470 w 799"/>
              <a:gd name="T5" fmla="*/ 340160 h 977"/>
              <a:gd name="T6" fmla="*/ 247419 w 799"/>
              <a:gd name="T7" fmla="*/ 352064 h 977"/>
              <a:gd name="T8" fmla="*/ 39918 w 799"/>
              <a:gd name="T9" fmla="*/ 352064 h 977"/>
              <a:gd name="T10" fmla="*/ 11867 w 799"/>
              <a:gd name="T11" fmla="*/ 340160 h 977"/>
              <a:gd name="T12" fmla="*/ 0 w 799"/>
              <a:gd name="T13" fmla="*/ 312024 h 977"/>
              <a:gd name="T14" fmla="*/ 0 w 799"/>
              <a:gd name="T15" fmla="*/ 40040 h 977"/>
              <a:gd name="T16" fmla="*/ 11867 w 799"/>
              <a:gd name="T17" fmla="*/ 11904 h 977"/>
              <a:gd name="T18" fmla="*/ 39918 w 799"/>
              <a:gd name="T19" fmla="*/ 0 h 977"/>
              <a:gd name="T20" fmla="*/ 247419 w 799"/>
              <a:gd name="T21" fmla="*/ 0 h 977"/>
              <a:gd name="T22" fmla="*/ 275470 w 799"/>
              <a:gd name="T23" fmla="*/ 11904 h 977"/>
              <a:gd name="T24" fmla="*/ 286977 w 799"/>
              <a:gd name="T25" fmla="*/ 40040 h 977"/>
              <a:gd name="T26" fmla="*/ 255331 w 799"/>
              <a:gd name="T27" fmla="*/ 279920 h 977"/>
              <a:gd name="T28" fmla="*/ 255331 w 799"/>
              <a:gd name="T29" fmla="*/ 40040 h 977"/>
              <a:gd name="T30" fmla="*/ 252813 w 799"/>
              <a:gd name="T31" fmla="*/ 34629 h 977"/>
              <a:gd name="T32" fmla="*/ 247419 w 799"/>
              <a:gd name="T33" fmla="*/ 32104 h 977"/>
              <a:gd name="T34" fmla="*/ 39918 w 799"/>
              <a:gd name="T35" fmla="*/ 32104 h 977"/>
              <a:gd name="T36" fmla="*/ 34164 w 799"/>
              <a:gd name="T37" fmla="*/ 34629 h 977"/>
              <a:gd name="T38" fmla="*/ 32006 w 799"/>
              <a:gd name="T39" fmla="*/ 40040 h 977"/>
              <a:gd name="T40" fmla="*/ 32006 w 799"/>
              <a:gd name="T41" fmla="*/ 279920 h 977"/>
              <a:gd name="T42" fmla="*/ 34164 w 799"/>
              <a:gd name="T43" fmla="*/ 285692 h 977"/>
              <a:gd name="T44" fmla="*/ 39918 w 799"/>
              <a:gd name="T45" fmla="*/ 288217 h 977"/>
              <a:gd name="T46" fmla="*/ 247419 w 799"/>
              <a:gd name="T47" fmla="*/ 288217 h 977"/>
              <a:gd name="T48" fmla="*/ 252813 w 799"/>
              <a:gd name="T49" fmla="*/ 285692 h 977"/>
              <a:gd name="T50" fmla="*/ 255331 w 799"/>
              <a:gd name="T51" fmla="*/ 279920 h 977"/>
              <a:gd name="T52" fmla="*/ 154637 w 799"/>
              <a:gd name="T53" fmla="*/ 331142 h 977"/>
              <a:gd name="T54" fmla="*/ 159672 w 799"/>
              <a:gd name="T55" fmla="*/ 319960 h 977"/>
              <a:gd name="T56" fmla="*/ 154637 w 799"/>
              <a:gd name="T57" fmla="*/ 308778 h 977"/>
              <a:gd name="T58" fmla="*/ 143489 w 799"/>
              <a:gd name="T59" fmla="*/ 304088 h 977"/>
              <a:gd name="T60" fmla="*/ 132340 w 799"/>
              <a:gd name="T61" fmla="*/ 308778 h 977"/>
              <a:gd name="T62" fmla="*/ 127665 w 799"/>
              <a:gd name="T63" fmla="*/ 319960 h 977"/>
              <a:gd name="T64" fmla="*/ 132340 w 799"/>
              <a:gd name="T65" fmla="*/ 331142 h 977"/>
              <a:gd name="T66" fmla="*/ 143489 w 799"/>
              <a:gd name="T67" fmla="*/ 336193 h 977"/>
              <a:gd name="T68" fmla="*/ 154637 w 799"/>
              <a:gd name="T69" fmla="*/ 331142 h 97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99" h="977">
                <a:moveTo>
                  <a:pt x="798" y="111"/>
                </a:moveTo>
                <a:lnTo>
                  <a:pt x="798" y="865"/>
                </a:lnTo>
                <a:cubicBezTo>
                  <a:pt x="798" y="896"/>
                  <a:pt x="788" y="921"/>
                  <a:pt x="766" y="943"/>
                </a:cubicBezTo>
                <a:cubicBezTo>
                  <a:pt x="744" y="964"/>
                  <a:pt x="718" y="976"/>
                  <a:pt x="688" y="976"/>
                </a:cubicBezTo>
                <a:lnTo>
                  <a:pt x="111" y="976"/>
                </a:lnTo>
                <a:cubicBezTo>
                  <a:pt x="81" y="976"/>
                  <a:pt x="54" y="965"/>
                  <a:pt x="33" y="943"/>
                </a:cubicBezTo>
                <a:cubicBezTo>
                  <a:pt x="11" y="922"/>
                  <a:pt x="0" y="896"/>
                  <a:pt x="0" y="865"/>
                </a:cubicBezTo>
                <a:lnTo>
                  <a:pt x="0" y="111"/>
                </a:lnTo>
                <a:cubicBezTo>
                  <a:pt x="0" y="81"/>
                  <a:pt x="12" y="55"/>
                  <a:pt x="33" y="33"/>
                </a:cubicBezTo>
                <a:cubicBezTo>
                  <a:pt x="55" y="11"/>
                  <a:pt x="81" y="0"/>
                  <a:pt x="111" y="0"/>
                </a:cubicBezTo>
                <a:lnTo>
                  <a:pt x="688" y="0"/>
                </a:lnTo>
                <a:cubicBezTo>
                  <a:pt x="718" y="0"/>
                  <a:pt x="744" y="11"/>
                  <a:pt x="766" y="33"/>
                </a:cubicBezTo>
                <a:cubicBezTo>
                  <a:pt x="788" y="55"/>
                  <a:pt x="798" y="81"/>
                  <a:pt x="798" y="111"/>
                </a:cubicBezTo>
                <a:close/>
                <a:moveTo>
                  <a:pt x="710" y="776"/>
                </a:moveTo>
                <a:lnTo>
                  <a:pt x="710" y="111"/>
                </a:lnTo>
                <a:cubicBezTo>
                  <a:pt x="710" y="105"/>
                  <a:pt x="708" y="100"/>
                  <a:pt x="703" y="96"/>
                </a:cubicBezTo>
                <a:cubicBezTo>
                  <a:pt x="699" y="91"/>
                  <a:pt x="694" y="89"/>
                  <a:pt x="688" y="89"/>
                </a:cubicBezTo>
                <a:lnTo>
                  <a:pt x="111" y="89"/>
                </a:lnTo>
                <a:cubicBezTo>
                  <a:pt x="105" y="89"/>
                  <a:pt x="100" y="91"/>
                  <a:pt x="95" y="96"/>
                </a:cubicBezTo>
                <a:cubicBezTo>
                  <a:pt x="91" y="100"/>
                  <a:pt x="89" y="105"/>
                  <a:pt x="89" y="111"/>
                </a:cubicBezTo>
                <a:lnTo>
                  <a:pt x="89" y="776"/>
                </a:lnTo>
                <a:cubicBezTo>
                  <a:pt x="89" y="782"/>
                  <a:pt x="91" y="788"/>
                  <a:pt x="95" y="792"/>
                </a:cubicBezTo>
                <a:cubicBezTo>
                  <a:pt x="100" y="796"/>
                  <a:pt x="105" y="799"/>
                  <a:pt x="111" y="799"/>
                </a:cubicBezTo>
                <a:lnTo>
                  <a:pt x="688" y="799"/>
                </a:lnTo>
                <a:cubicBezTo>
                  <a:pt x="694" y="799"/>
                  <a:pt x="699" y="796"/>
                  <a:pt x="703" y="792"/>
                </a:cubicBezTo>
                <a:cubicBezTo>
                  <a:pt x="708" y="788"/>
                  <a:pt x="710" y="782"/>
                  <a:pt x="710" y="776"/>
                </a:cubicBezTo>
                <a:close/>
                <a:moveTo>
                  <a:pt x="430" y="918"/>
                </a:moveTo>
                <a:cubicBezTo>
                  <a:pt x="439" y="910"/>
                  <a:pt x="444" y="899"/>
                  <a:pt x="444" y="887"/>
                </a:cubicBezTo>
                <a:cubicBezTo>
                  <a:pt x="444" y="875"/>
                  <a:pt x="439" y="865"/>
                  <a:pt x="430" y="856"/>
                </a:cubicBezTo>
                <a:cubicBezTo>
                  <a:pt x="422" y="847"/>
                  <a:pt x="411" y="843"/>
                  <a:pt x="399" y="843"/>
                </a:cubicBezTo>
                <a:cubicBezTo>
                  <a:pt x="387" y="843"/>
                  <a:pt x="377" y="847"/>
                  <a:pt x="368" y="856"/>
                </a:cubicBezTo>
                <a:cubicBezTo>
                  <a:pt x="359" y="865"/>
                  <a:pt x="355" y="875"/>
                  <a:pt x="355" y="887"/>
                </a:cubicBezTo>
                <a:cubicBezTo>
                  <a:pt x="355" y="899"/>
                  <a:pt x="359" y="910"/>
                  <a:pt x="368" y="918"/>
                </a:cubicBezTo>
                <a:cubicBezTo>
                  <a:pt x="377" y="927"/>
                  <a:pt x="387" y="932"/>
                  <a:pt x="399" y="932"/>
                </a:cubicBezTo>
                <a:cubicBezTo>
                  <a:pt x="411" y="932"/>
                  <a:pt x="422" y="927"/>
                  <a:pt x="430" y="91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40" name="Freeform 239">
            <a:extLst>
              <a:ext uri="{FF2B5EF4-FFF2-40B4-BE49-F238E27FC236}">
                <a16:creationId xmlns:a16="http://schemas.microsoft.com/office/drawing/2014/main" id="{C41C29D4-4557-3D16-0CF0-4BFF244A7514}"/>
              </a:ext>
            </a:extLst>
          </p:cNvPr>
          <p:cNvSpPr>
            <a:spLocks noChangeArrowheads="1"/>
          </p:cNvSpPr>
          <p:nvPr/>
        </p:nvSpPr>
        <p:spPr bwMode="auto">
          <a:xfrm>
            <a:off x="13562806" y="6159500"/>
            <a:ext cx="192088" cy="319087"/>
          </a:xfrm>
          <a:custGeom>
            <a:avLst/>
            <a:gdLst>
              <a:gd name="T0" fmla="*/ 191728 w 533"/>
              <a:gd name="T1" fmla="*/ 31981 h 888"/>
              <a:gd name="T2" fmla="*/ 191728 w 533"/>
              <a:gd name="T3" fmla="*/ 286747 h 888"/>
              <a:gd name="T4" fmla="*/ 182357 w 533"/>
              <a:gd name="T5" fmla="*/ 309385 h 888"/>
              <a:gd name="T6" fmla="*/ 159653 w 533"/>
              <a:gd name="T7" fmla="*/ 318728 h 888"/>
              <a:gd name="T8" fmla="*/ 31714 w 533"/>
              <a:gd name="T9" fmla="*/ 318728 h 888"/>
              <a:gd name="T10" fmla="*/ 9370 w 533"/>
              <a:gd name="T11" fmla="*/ 309385 h 888"/>
              <a:gd name="T12" fmla="*/ 0 w 533"/>
              <a:gd name="T13" fmla="*/ 286747 h 888"/>
              <a:gd name="T14" fmla="*/ 0 w 533"/>
              <a:gd name="T15" fmla="*/ 31981 h 888"/>
              <a:gd name="T16" fmla="*/ 9370 w 533"/>
              <a:gd name="T17" fmla="*/ 9343 h 888"/>
              <a:gd name="T18" fmla="*/ 31714 w 533"/>
              <a:gd name="T19" fmla="*/ 0 h 888"/>
              <a:gd name="T20" fmla="*/ 159653 w 533"/>
              <a:gd name="T21" fmla="*/ 0 h 888"/>
              <a:gd name="T22" fmla="*/ 182357 w 533"/>
              <a:gd name="T23" fmla="*/ 9343 h 888"/>
              <a:gd name="T24" fmla="*/ 191728 w 533"/>
              <a:gd name="T25" fmla="*/ 31981 h 888"/>
              <a:gd name="T26" fmla="*/ 167581 w 533"/>
              <a:gd name="T27" fmla="*/ 246861 h 888"/>
              <a:gd name="T28" fmla="*/ 167581 w 533"/>
              <a:gd name="T29" fmla="*/ 71866 h 888"/>
              <a:gd name="T30" fmla="*/ 165419 w 533"/>
              <a:gd name="T31" fmla="*/ 66117 h 888"/>
              <a:gd name="T32" fmla="*/ 159653 w 533"/>
              <a:gd name="T33" fmla="*/ 63602 h 888"/>
              <a:gd name="T34" fmla="*/ 31714 w 533"/>
              <a:gd name="T35" fmla="*/ 63602 h 888"/>
              <a:gd name="T36" fmla="*/ 26308 w 533"/>
              <a:gd name="T37" fmla="*/ 66117 h 888"/>
              <a:gd name="T38" fmla="*/ 23786 w 533"/>
              <a:gd name="T39" fmla="*/ 71866 h 888"/>
              <a:gd name="T40" fmla="*/ 23786 w 533"/>
              <a:gd name="T41" fmla="*/ 246861 h 888"/>
              <a:gd name="T42" fmla="*/ 26308 w 533"/>
              <a:gd name="T43" fmla="*/ 252611 h 888"/>
              <a:gd name="T44" fmla="*/ 31714 w 533"/>
              <a:gd name="T45" fmla="*/ 255126 h 888"/>
              <a:gd name="T46" fmla="*/ 159653 w 533"/>
              <a:gd name="T47" fmla="*/ 255126 h 888"/>
              <a:gd name="T48" fmla="*/ 165419 w 533"/>
              <a:gd name="T49" fmla="*/ 252611 h 888"/>
              <a:gd name="T50" fmla="*/ 167581 w 533"/>
              <a:gd name="T51" fmla="*/ 246861 h 888"/>
              <a:gd name="T52" fmla="*/ 119650 w 533"/>
              <a:gd name="T53" fmla="*/ 35933 h 888"/>
              <a:gd name="T54" fmla="*/ 115685 w 533"/>
              <a:gd name="T55" fmla="*/ 31981 h 888"/>
              <a:gd name="T56" fmla="*/ 75682 w 533"/>
              <a:gd name="T57" fmla="*/ 31981 h 888"/>
              <a:gd name="T58" fmla="*/ 71718 w 533"/>
              <a:gd name="T59" fmla="*/ 35933 h 888"/>
              <a:gd name="T60" fmla="*/ 75682 w 533"/>
              <a:gd name="T61" fmla="*/ 39886 h 888"/>
              <a:gd name="T62" fmla="*/ 115685 w 533"/>
              <a:gd name="T63" fmla="*/ 39886 h 888"/>
              <a:gd name="T64" fmla="*/ 119650 w 533"/>
              <a:gd name="T65" fmla="*/ 35933 h 888"/>
              <a:gd name="T66" fmla="*/ 109919 w 533"/>
              <a:gd name="T67" fmla="*/ 300761 h 888"/>
              <a:gd name="T68" fmla="*/ 115685 w 533"/>
              <a:gd name="T69" fmla="*/ 286747 h 888"/>
              <a:gd name="T70" fmla="*/ 109919 w 533"/>
              <a:gd name="T71" fmla="*/ 272733 h 888"/>
              <a:gd name="T72" fmla="*/ 95864 w 533"/>
              <a:gd name="T73" fmla="*/ 266984 h 888"/>
              <a:gd name="T74" fmla="*/ 81809 w 533"/>
              <a:gd name="T75" fmla="*/ 272733 h 888"/>
              <a:gd name="T76" fmla="*/ 75682 w 533"/>
              <a:gd name="T77" fmla="*/ 286747 h 888"/>
              <a:gd name="T78" fmla="*/ 81809 w 533"/>
              <a:gd name="T79" fmla="*/ 300761 h 888"/>
              <a:gd name="T80" fmla="*/ 95864 w 533"/>
              <a:gd name="T81" fmla="*/ 306870 h 888"/>
              <a:gd name="T82" fmla="*/ 109919 w 533"/>
              <a:gd name="T83" fmla="*/ 300761 h 88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3" h="888">
                <a:moveTo>
                  <a:pt x="532" y="89"/>
                </a:moveTo>
                <a:lnTo>
                  <a:pt x="532" y="798"/>
                </a:lnTo>
                <a:cubicBezTo>
                  <a:pt x="532" y="822"/>
                  <a:pt x="523" y="843"/>
                  <a:pt x="506" y="861"/>
                </a:cubicBezTo>
                <a:cubicBezTo>
                  <a:pt x="488" y="878"/>
                  <a:pt x="467" y="887"/>
                  <a:pt x="443" y="887"/>
                </a:cubicBezTo>
                <a:lnTo>
                  <a:pt x="88" y="887"/>
                </a:lnTo>
                <a:cubicBezTo>
                  <a:pt x="64" y="887"/>
                  <a:pt x="44" y="878"/>
                  <a:pt x="26" y="861"/>
                </a:cubicBezTo>
                <a:cubicBezTo>
                  <a:pt x="8" y="843"/>
                  <a:pt x="0" y="822"/>
                  <a:pt x="0" y="798"/>
                </a:cubicBezTo>
                <a:lnTo>
                  <a:pt x="0" y="89"/>
                </a:lnTo>
                <a:cubicBezTo>
                  <a:pt x="0" y="65"/>
                  <a:pt x="8" y="44"/>
                  <a:pt x="26" y="26"/>
                </a:cubicBezTo>
                <a:cubicBezTo>
                  <a:pt x="44" y="9"/>
                  <a:pt x="64" y="0"/>
                  <a:pt x="88" y="0"/>
                </a:cubicBezTo>
                <a:lnTo>
                  <a:pt x="443" y="0"/>
                </a:lnTo>
                <a:cubicBezTo>
                  <a:pt x="467" y="0"/>
                  <a:pt x="488" y="9"/>
                  <a:pt x="506" y="26"/>
                </a:cubicBezTo>
                <a:cubicBezTo>
                  <a:pt x="523" y="44"/>
                  <a:pt x="532" y="65"/>
                  <a:pt x="532" y="89"/>
                </a:cubicBezTo>
                <a:close/>
                <a:moveTo>
                  <a:pt x="465" y="687"/>
                </a:moveTo>
                <a:lnTo>
                  <a:pt x="465" y="200"/>
                </a:lnTo>
                <a:cubicBezTo>
                  <a:pt x="465" y="194"/>
                  <a:pt x="463" y="188"/>
                  <a:pt x="459" y="184"/>
                </a:cubicBezTo>
                <a:cubicBezTo>
                  <a:pt x="454" y="180"/>
                  <a:pt x="449" y="177"/>
                  <a:pt x="443" y="177"/>
                </a:cubicBezTo>
                <a:lnTo>
                  <a:pt x="88" y="177"/>
                </a:lnTo>
                <a:cubicBezTo>
                  <a:pt x="82" y="177"/>
                  <a:pt x="77" y="180"/>
                  <a:pt x="73" y="184"/>
                </a:cubicBezTo>
                <a:cubicBezTo>
                  <a:pt x="68" y="188"/>
                  <a:pt x="66" y="194"/>
                  <a:pt x="66" y="200"/>
                </a:cubicBezTo>
                <a:lnTo>
                  <a:pt x="66" y="687"/>
                </a:lnTo>
                <a:cubicBezTo>
                  <a:pt x="66" y="693"/>
                  <a:pt x="68" y="699"/>
                  <a:pt x="73" y="703"/>
                </a:cubicBezTo>
                <a:cubicBezTo>
                  <a:pt x="77" y="707"/>
                  <a:pt x="82" y="710"/>
                  <a:pt x="88" y="710"/>
                </a:cubicBezTo>
                <a:lnTo>
                  <a:pt x="443" y="710"/>
                </a:lnTo>
                <a:cubicBezTo>
                  <a:pt x="449" y="710"/>
                  <a:pt x="454" y="707"/>
                  <a:pt x="459" y="703"/>
                </a:cubicBezTo>
                <a:cubicBezTo>
                  <a:pt x="463" y="699"/>
                  <a:pt x="465" y="693"/>
                  <a:pt x="465" y="687"/>
                </a:cubicBezTo>
                <a:close/>
                <a:moveTo>
                  <a:pt x="332" y="100"/>
                </a:moveTo>
                <a:cubicBezTo>
                  <a:pt x="332" y="92"/>
                  <a:pt x="329" y="89"/>
                  <a:pt x="321" y="89"/>
                </a:cubicBezTo>
                <a:lnTo>
                  <a:pt x="210" y="89"/>
                </a:lnTo>
                <a:cubicBezTo>
                  <a:pt x="203" y="89"/>
                  <a:pt x="199" y="92"/>
                  <a:pt x="199" y="100"/>
                </a:cubicBezTo>
                <a:cubicBezTo>
                  <a:pt x="199" y="107"/>
                  <a:pt x="203" y="111"/>
                  <a:pt x="210" y="111"/>
                </a:cubicBezTo>
                <a:lnTo>
                  <a:pt x="321" y="111"/>
                </a:lnTo>
                <a:cubicBezTo>
                  <a:pt x="329" y="111"/>
                  <a:pt x="332" y="107"/>
                  <a:pt x="332" y="100"/>
                </a:cubicBezTo>
                <a:close/>
                <a:moveTo>
                  <a:pt x="305" y="837"/>
                </a:moveTo>
                <a:cubicBezTo>
                  <a:pt x="316" y="827"/>
                  <a:pt x="321" y="814"/>
                  <a:pt x="321" y="798"/>
                </a:cubicBezTo>
                <a:cubicBezTo>
                  <a:pt x="321" y="783"/>
                  <a:pt x="316" y="770"/>
                  <a:pt x="305" y="759"/>
                </a:cubicBezTo>
                <a:cubicBezTo>
                  <a:pt x="294" y="748"/>
                  <a:pt x="281" y="743"/>
                  <a:pt x="266" y="743"/>
                </a:cubicBezTo>
                <a:cubicBezTo>
                  <a:pt x="251" y="743"/>
                  <a:pt x="238" y="748"/>
                  <a:pt x="227" y="759"/>
                </a:cubicBezTo>
                <a:cubicBezTo>
                  <a:pt x="217" y="770"/>
                  <a:pt x="210" y="783"/>
                  <a:pt x="210" y="798"/>
                </a:cubicBezTo>
                <a:cubicBezTo>
                  <a:pt x="210" y="814"/>
                  <a:pt x="217" y="826"/>
                  <a:pt x="227" y="837"/>
                </a:cubicBezTo>
                <a:cubicBezTo>
                  <a:pt x="238" y="847"/>
                  <a:pt x="251" y="854"/>
                  <a:pt x="266" y="854"/>
                </a:cubicBezTo>
                <a:cubicBezTo>
                  <a:pt x="281" y="854"/>
                  <a:pt x="294" y="848"/>
                  <a:pt x="305" y="83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41" name="Freeform 240">
            <a:extLst>
              <a:ext uri="{FF2B5EF4-FFF2-40B4-BE49-F238E27FC236}">
                <a16:creationId xmlns:a16="http://schemas.microsoft.com/office/drawing/2014/main" id="{0077F901-45E1-3DF3-D669-A88C4CBA3836}"/>
              </a:ext>
            </a:extLst>
          </p:cNvPr>
          <p:cNvSpPr>
            <a:spLocks noChangeArrowheads="1"/>
          </p:cNvSpPr>
          <p:nvPr/>
        </p:nvSpPr>
        <p:spPr bwMode="auto">
          <a:xfrm>
            <a:off x="14035881" y="6127750"/>
            <a:ext cx="384175" cy="384175"/>
          </a:xfrm>
          <a:custGeom>
            <a:avLst/>
            <a:gdLst>
              <a:gd name="T0" fmla="*/ 357867 w 1066"/>
              <a:gd name="T1" fmla="*/ 95503 h 1066"/>
              <a:gd name="T2" fmla="*/ 383815 w 1066"/>
              <a:gd name="T3" fmla="*/ 191727 h 1066"/>
              <a:gd name="T4" fmla="*/ 357867 w 1066"/>
              <a:gd name="T5" fmla="*/ 288311 h 1066"/>
              <a:gd name="T6" fmla="*/ 287951 w 1066"/>
              <a:gd name="T7" fmla="*/ 357867 h 1066"/>
              <a:gd name="T8" fmla="*/ 191727 w 1066"/>
              <a:gd name="T9" fmla="*/ 383815 h 1066"/>
              <a:gd name="T10" fmla="*/ 95503 w 1066"/>
              <a:gd name="T11" fmla="*/ 357867 h 1066"/>
              <a:gd name="T12" fmla="*/ 25948 w 1066"/>
              <a:gd name="T13" fmla="*/ 288311 h 1066"/>
              <a:gd name="T14" fmla="*/ 0 w 1066"/>
              <a:gd name="T15" fmla="*/ 191727 h 1066"/>
              <a:gd name="T16" fmla="*/ 25948 w 1066"/>
              <a:gd name="T17" fmla="*/ 95503 h 1066"/>
              <a:gd name="T18" fmla="*/ 95503 w 1066"/>
              <a:gd name="T19" fmla="*/ 25948 h 1066"/>
              <a:gd name="T20" fmla="*/ 191727 w 1066"/>
              <a:gd name="T21" fmla="*/ 0 h 1066"/>
              <a:gd name="T22" fmla="*/ 287951 w 1066"/>
              <a:gd name="T23" fmla="*/ 25948 h 1066"/>
              <a:gd name="T24" fmla="*/ 357867 w 1066"/>
              <a:gd name="T25" fmla="*/ 95503 h 1066"/>
              <a:gd name="T26" fmla="*/ 260201 w 1066"/>
              <a:gd name="T27" fmla="*/ 74240 h 1066"/>
              <a:gd name="T28" fmla="*/ 191727 w 1066"/>
              <a:gd name="T29" fmla="*/ 56221 h 1066"/>
              <a:gd name="T30" fmla="*/ 123614 w 1066"/>
              <a:gd name="T31" fmla="*/ 74240 h 1066"/>
              <a:gd name="T32" fmla="*/ 74240 w 1066"/>
              <a:gd name="T33" fmla="*/ 123614 h 1066"/>
              <a:gd name="T34" fmla="*/ 55860 w 1066"/>
              <a:gd name="T35" fmla="*/ 191727 h 1066"/>
              <a:gd name="T36" fmla="*/ 74240 w 1066"/>
              <a:gd name="T37" fmla="*/ 260201 h 1066"/>
              <a:gd name="T38" fmla="*/ 123614 w 1066"/>
              <a:gd name="T39" fmla="*/ 309574 h 1066"/>
              <a:gd name="T40" fmla="*/ 191727 w 1066"/>
              <a:gd name="T41" fmla="*/ 327594 h 1066"/>
              <a:gd name="T42" fmla="*/ 260201 w 1066"/>
              <a:gd name="T43" fmla="*/ 309574 h 1066"/>
              <a:gd name="T44" fmla="*/ 309574 w 1066"/>
              <a:gd name="T45" fmla="*/ 260201 h 1066"/>
              <a:gd name="T46" fmla="*/ 327594 w 1066"/>
              <a:gd name="T47" fmla="*/ 191727 h 1066"/>
              <a:gd name="T48" fmla="*/ 309574 w 1066"/>
              <a:gd name="T49" fmla="*/ 123614 h 1066"/>
              <a:gd name="T50" fmla="*/ 260201 w 1066"/>
              <a:gd name="T51" fmla="*/ 74240 h 106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066" h="1066">
                <a:moveTo>
                  <a:pt x="993" y="265"/>
                </a:moveTo>
                <a:cubicBezTo>
                  <a:pt x="1041" y="347"/>
                  <a:pt x="1065" y="435"/>
                  <a:pt x="1065" y="532"/>
                </a:cubicBezTo>
                <a:cubicBezTo>
                  <a:pt x="1065" y="628"/>
                  <a:pt x="1041" y="718"/>
                  <a:pt x="993" y="800"/>
                </a:cubicBezTo>
                <a:cubicBezTo>
                  <a:pt x="946" y="881"/>
                  <a:pt x="881" y="946"/>
                  <a:pt x="799" y="993"/>
                </a:cubicBezTo>
                <a:cubicBezTo>
                  <a:pt x="718" y="1041"/>
                  <a:pt x="629" y="1065"/>
                  <a:pt x="532" y="1065"/>
                </a:cubicBezTo>
                <a:cubicBezTo>
                  <a:pt x="436" y="1065"/>
                  <a:pt x="347" y="1040"/>
                  <a:pt x="265" y="993"/>
                </a:cubicBezTo>
                <a:cubicBezTo>
                  <a:pt x="184" y="945"/>
                  <a:pt x="119" y="881"/>
                  <a:pt x="72" y="800"/>
                </a:cubicBezTo>
                <a:cubicBezTo>
                  <a:pt x="24" y="718"/>
                  <a:pt x="0" y="628"/>
                  <a:pt x="0" y="532"/>
                </a:cubicBezTo>
                <a:cubicBezTo>
                  <a:pt x="0" y="435"/>
                  <a:pt x="24" y="347"/>
                  <a:pt x="72" y="265"/>
                </a:cubicBezTo>
                <a:cubicBezTo>
                  <a:pt x="119" y="184"/>
                  <a:pt x="184" y="119"/>
                  <a:pt x="265" y="72"/>
                </a:cubicBezTo>
                <a:cubicBezTo>
                  <a:pt x="347" y="24"/>
                  <a:pt x="436" y="0"/>
                  <a:pt x="532" y="0"/>
                </a:cubicBezTo>
                <a:cubicBezTo>
                  <a:pt x="629" y="0"/>
                  <a:pt x="718" y="24"/>
                  <a:pt x="799" y="72"/>
                </a:cubicBezTo>
                <a:cubicBezTo>
                  <a:pt x="881" y="119"/>
                  <a:pt x="946" y="184"/>
                  <a:pt x="993" y="265"/>
                </a:cubicBezTo>
                <a:close/>
                <a:moveTo>
                  <a:pt x="722" y="206"/>
                </a:moveTo>
                <a:cubicBezTo>
                  <a:pt x="664" y="172"/>
                  <a:pt x="601" y="156"/>
                  <a:pt x="532" y="156"/>
                </a:cubicBezTo>
                <a:cubicBezTo>
                  <a:pt x="464" y="156"/>
                  <a:pt x="401" y="172"/>
                  <a:pt x="343" y="206"/>
                </a:cubicBezTo>
                <a:cubicBezTo>
                  <a:pt x="285" y="240"/>
                  <a:pt x="240" y="286"/>
                  <a:pt x="206" y="343"/>
                </a:cubicBezTo>
                <a:cubicBezTo>
                  <a:pt x="172" y="401"/>
                  <a:pt x="155" y="464"/>
                  <a:pt x="155" y="532"/>
                </a:cubicBezTo>
                <a:cubicBezTo>
                  <a:pt x="155" y="601"/>
                  <a:pt x="172" y="664"/>
                  <a:pt x="206" y="722"/>
                </a:cubicBezTo>
                <a:cubicBezTo>
                  <a:pt x="240" y="779"/>
                  <a:pt x="285" y="825"/>
                  <a:pt x="343" y="859"/>
                </a:cubicBezTo>
                <a:cubicBezTo>
                  <a:pt x="401" y="893"/>
                  <a:pt x="464" y="909"/>
                  <a:pt x="532" y="909"/>
                </a:cubicBezTo>
                <a:cubicBezTo>
                  <a:pt x="601" y="909"/>
                  <a:pt x="664" y="893"/>
                  <a:pt x="722" y="859"/>
                </a:cubicBezTo>
                <a:cubicBezTo>
                  <a:pt x="779" y="825"/>
                  <a:pt x="825" y="779"/>
                  <a:pt x="859" y="722"/>
                </a:cubicBezTo>
                <a:cubicBezTo>
                  <a:pt x="892" y="664"/>
                  <a:pt x="909" y="601"/>
                  <a:pt x="909" y="532"/>
                </a:cubicBezTo>
                <a:cubicBezTo>
                  <a:pt x="909" y="464"/>
                  <a:pt x="892" y="401"/>
                  <a:pt x="859" y="343"/>
                </a:cubicBezTo>
                <a:cubicBezTo>
                  <a:pt x="825" y="286"/>
                  <a:pt x="779" y="240"/>
                  <a:pt x="722" y="20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42" name="Freeform 241">
            <a:extLst>
              <a:ext uri="{FF2B5EF4-FFF2-40B4-BE49-F238E27FC236}">
                <a16:creationId xmlns:a16="http://schemas.microsoft.com/office/drawing/2014/main" id="{E11A7BDA-6480-66AB-B218-86A8ABB37BA2}"/>
              </a:ext>
            </a:extLst>
          </p:cNvPr>
          <p:cNvSpPr>
            <a:spLocks noChangeArrowheads="1"/>
          </p:cNvSpPr>
          <p:nvPr/>
        </p:nvSpPr>
        <p:spPr bwMode="auto">
          <a:xfrm>
            <a:off x="14699456" y="6127750"/>
            <a:ext cx="415925" cy="352425"/>
          </a:xfrm>
          <a:custGeom>
            <a:avLst/>
            <a:gdLst>
              <a:gd name="T0" fmla="*/ 191744 w 1154"/>
              <a:gd name="T1" fmla="*/ 208136 h 977"/>
              <a:gd name="T2" fmla="*/ 191744 w 1154"/>
              <a:gd name="T3" fmla="*/ 304088 h 977"/>
              <a:gd name="T4" fmla="*/ 177687 w 1154"/>
              <a:gd name="T5" fmla="*/ 337996 h 977"/>
              <a:gd name="T6" fmla="*/ 143808 w 1154"/>
              <a:gd name="T7" fmla="*/ 352064 h 977"/>
              <a:gd name="T8" fmla="*/ 47936 w 1154"/>
              <a:gd name="T9" fmla="*/ 352064 h 977"/>
              <a:gd name="T10" fmla="*/ 13696 w 1154"/>
              <a:gd name="T11" fmla="*/ 337996 h 977"/>
              <a:gd name="T12" fmla="*/ 0 w 1154"/>
              <a:gd name="T13" fmla="*/ 304088 h 977"/>
              <a:gd name="T14" fmla="*/ 0 w 1154"/>
              <a:gd name="T15" fmla="*/ 128056 h 977"/>
              <a:gd name="T16" fmla="*/ 10092 w 1154"/>
              <a:gd name="T17" fmla="*/ 78637 h 977"/>
              <a:gd name="T18" fmla="*/ 37123 w 1154"/>
              <a:gd name="T19" fmla="*/ 37515 h 977"/>
              <a:gd name="T20" fmla="*/ 78211 w 1154"/>
              <a:gd name="T21" fmla="*/ 10100 h 977"/>
              <a:gd name="T22" fmla="*/ 127589 w 1154"/>
              <a:gd name="T23" fmla="*/ 0 h 977"/>
              <a:gd name="T24" fmla="*/ 143808 w 1154"/>
              <a:gd name="T25" fmla="*/ 0 h 977"/>
              <a:gd name="T26" fmla="*/ 154981 w 1154"/>
              <a:gd name="T27" fmla="*/ 4689 h 977"/>
              <a:gd name="T28" fmla="*/ 159666 w 1154"/>
              <a:gd name="T29" fmla="*/ 16232 h 977"/>
              <a:gd name="T30" fmla="*/ 159666 w 1154"/>
              <a:gd name="T31" fmla="*/ 47976 h 977"/>
              <a:gd name="T32" fmla="*/ 154981 w 1154"/>
              <a:gd name="T33" fmla="*/ 59519 h 977"/>
              <a:gd name="T34" fmla="*/ 143808 w 1154"/>
              <a:gd name="T35" fmla="*/ 64208 h 977"/>
              <a:gd name="T36" fmla="*/ 127589 w 1154"/>
              <a:gd name="T37" fmla="*/ 64208 h 977"/>
              <a:gd name="T38" fmla="*/ 82536 w 1154"/>
              <a:gd name="T39" fmla="*/ 82966 h 977"/>
              <a:gd name="T40" fmla="*/ 63794 w 1154"/>
              <a:gd name="T41" fmla="*/ 128056 h 977"/>
              <a:gd name="T42" fmla="*/ 63794 w 1154"/>
              <a:gd name="T43" fmla="*/ 135992 h 977"/>
              <a:gd name="T44" fmla="*/ 70642 w 1154"/>
              <a:gd name="T45" fmla="*/ 152946 h 977"/>
              <a:gd name="T46" fmla="*/ 87582 w 1154"/>
              <a:gd name="T47" fmla="*/ 160160 h 977"/>
              <a:gd name="T48" fmla="*/ 143808 w 1154"/>
              <a:gd name="T49" fmla="*/ 160160 h 977"/>
              <a:gd name="T50" fmla="*/ 177687 w 1154"/>
              <a:gd name="T51" fmla="*/ 174229 h 977"/>
              <a:gd name="T52" fmla="*/ 191744 w 1154"/>
              <a:gd name="T53" fmla="*/ 208136 h 977"/>
              <a:gd name="T54" fmla="*/ 415565 w 1154"/>
              <a:gd name="T55" fmla="*/ 208136 h 977"/>
              <a:gd name="T56" fmla="*/ 415565 w 1154"/>
              <a:gd name="T57" fmla="*/ 304088 h 977"/>
              <a:gd name="T58" fmla="*/ 401508 w 1154"/>
              <a:gd name="T59" fmla="*/ 337996 h 977"/>
              <a:gd name="T60" fmla="*/ 367629 w 1154"/>
              <a:gd name="T61" fmla="*/ 352064 h 977"/>
              <a:gd name="T62" fmla="*/ 271396 w 1154"/>
              <a:gd name="T63" fmla="*/ 352064 h 977"/>
              <a:gd name="T64" fmla="*/ 237517 w 1154"/>
              <a:gd name="T65" fmla="*/ 337996 h 977"/>
              <a:gd name="T66" fmla="*/ 223461 w 1154"/>
              <a:gd name="T67" fmla="*/ 304088 h 977"/>
              <a:gd name="T68" fmla="*/ 223461 w 1154"/>
              <a:gd name="T69" fmla="*/ 128056 h 977"/>
              <a:gd name="T70" fmla="*/ 233552 w 1154"/>
              <a:gd name="T71" fmla="*/ 78637 h 977"/>
              <a:gd name="T72" fmla="*/ 260944 w 1154"/>
              <a:gd name="T73" fmla="*/ 37515 h 977"/>
              <a:gd name="T74" fmla="*/ 302032 w 1154"/>
              <a:gd name="T75" fmla="*/ 10100 h 977"/>
              <a:gd name="T76" fmla="*/ 351410 w 1154"/>
              <a:gd name="T77" fmla="*/ 0 h 977"/>
              <a:gd name="T78" fmla="*/ 367629 w 1154"/>
              <a:gd name="T79" fmla="*/ 0 h 977"/>
              <a:gd name="T80" fmla="*/ 378802 w 1154"/>
              <a:gd name="T81" fmla="*/ 4689 h 977"/>
              <a:gd name="T82" fmla="*/ 383487 w 1154"/>
              <a:gd name="T83" fmla="*/ 16232 h 977"/>
              <a:gd name="T84" fmla="*/ 383487 w 1154"/>
              <a:gd name="T85" fmla="*/ 47976 h 977"/>
              <a:gd name="T86" fmla="*/ 378802 w 1154"/>
              <a:gd name="T87" fmla="*/ 59519 h 977"/>
              <a:gd name="T88" fmla="*/ 367629 w 1154"/>
              <a:gd name="T89" fmla="*/ 64208 h 977"/>
              <a:gd name="T90" fmla="*/ 351410 w 1154"/>
              <a:gd name="T91" fmla="*/ 64208 h 977"/>
              <a:gd name="T92" fmla="*/ 306357 w 1154"/>
              <a:gd name="T93" fmla="*/ 82966 h 977"/>
              <a:gd name="T94" fmla="*/ 287615 w 1154"/>
              <a:gd name="T95" fmla="*/ 128056 h 977"/>
              <a:gd name="T96" fmla="*/ 287615 w 1154"/>
              <a:gd name="T97" fmla="*/ 135992 h 977"/>
              <a:gd name="T98" fmla="*/ 294463 w 1154"/>
              <a:gd name="T99" fmla="*/ 152946 h 977"/>
              <a:gd name="T100" fmla="*/ 311403 w 1154"/>
              <a:gd name="T101" fmla="*/ 160160 h 977"/>
              <a:gd name="T102" fmla="*/ 367629 w 1154"/>
              <a:gd name="T103" fmla="*/ 160160 h 977"/>
              <a:gd name="T104" fmla="*/ 401508 w 1154"/>
              <a:gd name="T105" fmla="*/ 174229 h 977"/>
              <a:gd name="T106" fmla="*/ 415565 w 1154"/>
              <a:gd name="T107" fmla="*/ 208136 h 9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54" h="977">
                <a:moveTo>
                  <a:pt x="532" y="577"/>
                </a:moveTo>
                <a:lnTo>
                  <a:pt x="532" y="843"/>
                </a:lnTo>
                <a:cubicBezTo>
                  <a:pt x="532" y="880"/>
                  <a:pt x="519" y="911"/>
                  <a:pt x="493" y="937"/>
                </a:cubicBezTo>
                <a:cubicBezTo>
                  <a:pt x="467" y="963"/>
                  <a:pt x="436" y="976"/>
                  <a:pt x="399" y="976"/>
                </a:cubicBezTo>
                <a:lnTo>
                  <a:pt x="133" y="976"/>
                </a:lnTo>
                <a:cubicBezTo>
                  <a:pt x="96" y="976"/>
                  <a:pt x="64" y="963"/>
                  <a:pt x="38" y="937"/>
                </a:cubicBezTo>
                <a:cubicBezTo>
                  <a:pt x="12" y="911"/>
                  <a:pt x="0" y="880"/>
                  <a:pt x="0" y="843"/>
                </a:cubicBezTo>
                <a:lnTo>
                  <a:pt x="0" y="355"/>
                </a:lnTo>
                <a:cubicBezTo>
                  <a:pt x="0" y="307"/>
                  <a:pt x="10" y="261"/>
                  <a:pt x="28" y="218"/>
                </a:cubicBezTo>
                <a:cubicBezTo>
                  <a:pt x="47" y="174"/>
                  <a:pt x="72" y="136"/>
                  <a:pt x="103" y="104"/>
                </a:cubicBezTo>
                <a:cubicBezTo>
                  <a:pt x="135" y="72"/>
                  <a:pt x="174" y="46"/>
                  <a:pt x="217" y="28"/>
                </a:cubicBezTo>
                <a:cubicBezTo>
                  <a:pt x="261" y="9"/>
                  <a:pt x="306" y="0"/>
                  <a:pt x="354" y="0"/>
                </a:cubicBezTo>
                <a:lnTo>
                  <a:pt x="399" y="0"/>
                </a:lnTo>
                <a:cubicBezTo>
                  <a:pt x="411" y="0"/>
                  <a:pt x="421" y="5"/>
                  <a:pt x="430" y="13"/>
                </a:cubicBezTo>
                <a:cubicBezTo>
                  <a:pt x="439" y="22"/>
                  <a:pt x="443" y="33"/>
                  <a:pt x="443" y="45"/>
                </a:cubicBezTo>
                <a:lnTo>
                  <a:pt x="443" y="133"/>
                </a:lnTo>
                <a:cubicBezTo>
                  <a:pt x="443" y="145"/>
                  <a:pt x="439" y="156"/>
                  <a:pt x="430" y="165"/>
                </a:cubicBezTo>
                <a:cubicBezTo>
                  <a:pt x="421" y="173"/>
                  <a:pt x="411" y="178"/>
                  <a:pt x="399" y="178"/>
                </a:cubicBezTo>
                <a:lnTo>
                  <a:pt x="354" y="178"/>
                </a:lnTo>
                <a:cubicBezTo>
                  <a:pt x="305" y="178"/>
                  <a:pt x="264" y="195"/>
                  <a:pt x="229" y="230"/>
                </a:cubicBezTo>
                <a:cubicBezTo>
                  <a:pt x="194" y="264"/>
                  <a:pt x="177" y="306"/>
                  <a:pt x="177" y="355"/>
                </a:cubicBezTo>
                <a:lnTo>
                  <a:pt x="177" y="377"/>
                </a:lnTo>
                <a:cubicBezTo>
                  <a:pt x="177" y="396"/>
                  <a:pt x="183" y="411"/>
                  <a:pt x="196" y="424"/>
                </a:cubicBezTo>
                <a:cubicBezTo>
                  <a:pt x="209" y="437"/>
                  <a:pt x="225" y="444"/>
                  <a:pt x="243" y="444"/>
                </a:cubicBezTo>
                <a:lnTo>
                  <a:pt x="399" y="444"/>
                </a:lnTo>
                <a:cubicBezTo>
                  <a:pt x="436" y="444"/>
                  <a:pt x="467" y="457"/>
                  <a:pt x="493" y="483"/>
                </a:cubicBezTo>
                <a:cubicBezTo>
                  <a:pt x="519" y="508"/>
                  <a:pt x="532" y="540"/>
                  <a:pt x="532" y="577"/>
                </a:cubicBezTo>
                <a:close/>
                <a:moveTo>
                  <a:pt x="1153" y="577"/>
                </a:moveTo>
                <a:lnTo>
                  <a:pt x="1153" y="843"/>
                </a:lnTo>
                <a:cubicBezTo>
                  <a:pt x="1153" y="880"/>
                  <a:pt x="1140" y="911"/>
                  <a:pt x="1114" y="937"/>
                </a:cubicBezTo>
                <a:cubicBezTo>
                  <a:pt x="1088" y="963"/>
                  <a:pt x="1057" y="976"/>
                  <a:pt x="1020" y="976"/>
                </a:cubicBezTo>
                <a:lnTo>
                  <a:pt x="753" y="976"/>
                </a:lnTo>
                <a:cubicBezTo>
                  <a:pt x="716" y="976"/>
                  <a:pt x="685" y="963"/>
                  <a:pt x="659" y="937"/>
                </a:cubicBezTo>
                <a:cubicBezTo>
                  <a:pt x="633" y="911"/>
                  <a:pt x="620" y="880"/>
                  <a:pt x="620" y="843"/>
                </a:cubicBezTo>
                <a:lnTo>
                  <a:pt x="620" y="355"/>
                </a:lnTo>
                <a:cubicBezTo>
                  <a:pt x="620" y="307"/>
                  <a:pt x="630" y="261"/>
                  <a:pt x="648" y="218"/>
                </a:cubicBezTo>
                <a:cubicBezTo>
                  <a:pt x="667" y="174"/>
                  <a:pt x="693" y="136"/>
                  <a:pt x="724" y="104"/>
                </a:cubicBezTo>
                <a:cubicBezTo>
                  <a:pt x="756" y="72"/>
                  <a:pt x="795" y="46"/>
                  <a:pt x="838" y="28"/>
                </a:cubicBezTo>
                <a:cubicBezTo>
                  <a:pt x="882" y="9"/>
                  <a:pt x="927" y="0"/>
                  <a:pt x="975" y="0"/>
                </a:cubicBezTo>
                <a:lnTo>
                  <a:pt x="1020" y="0"/>
                </a:lnTo>
                <a:cubicBezTo>
                  <a:pt x="1032" y="0"/>
                  <a:pt x="1042" y="5"/>
                  <a:pt x="1051" y="13"/>
                </a:cubicBezTo>
                <a:cubicBezTo>
                  <a:pt x="1059" y="22"/>
                  <a:pt x="1064" y="33"/>
                  <a:pt x="1064" y="45"/>
                </a:cubicBezTo>
                <a:lnTo>
                  <a:pt x="1064" y="133"/>
                </a:lnTo>
                <a:cubicBezTo>
                  <a:pt x="1064" y="145"/>
                  <a:pt x="1059" y="156"/>
                  <a:pt x="1051" y="165"/>
                </a:cubicBezTo>
                <a:cubicBezTo>
                  <a:pt x="1042" y="173"/>
                  <a:pt x="1032" y="178"/>
                  <a:pt x="1020" y="178"/>
                </a:cubicBezTo>
                <a:lnTo>
                  <a:pt x="975" y="178"/>
                </a:lnTo>
                <a:cubicBezTo>
                  <a:pt x="926" y="178"/>
                  <a:pt x="884" y="195"/>
                  <a:pt x="850" y="230"/>
                </a:cubicBezTo>
                <a:cubicBezTo>
                  <a:pt x="815" y="264"/>
                  <a:pt x="798" y="306"/>
                  <a:pt x="798" y="355"/>
                </a:cubicBezTo>
                <a:lnTo>
                  <a:pt x="798" y="377"/>
                </a:lnTo>
                <a:cubicBezTo>
                  <a:pt x="798" y="396"/>
                  <a:pt x="804" y="411"/>
                  <a:pt x="817" y="424"/>
                </a:cubicBezTo>
                <a:cubicBezTo>
                  <a:pt x="830" y="437"/>
                  <a:pt x="846" y="444"/>
                  <a:pt x="864" y="444"/>
                </a:cubicBezTo>
                <a:lnTo>
                  <a:pt x="1020" y="444"/>
                </a:lnTo>
                <a:cubicBezTo>
                  <a:pt x="1057" y="444"/>
                  <a:pt x="1088" y="457"/>
                  <a:pt x="1114" y="483"/>
                </a:cubicBezTo>
                <a:cubicBezTo>
                  <a:pt x="1140" y="508"/>
                  <a:pt x="1153" y="540"/>
                  <a:pt x="1153" y="57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43" name="Freeform 242">
            <a:extLst>
              <a:ext uri="{FF2B5EF4-FFF2-40B4-BE49-F238E27FC236}">
                <a16:creationId xmlns:a16="http://schemas.microsoft.com/office/drawing/2014/main" id="{6C6E107B-55FB-478B-9207-50AB2DE42498}"/>
              </a:ext>
            </a:extLst>
          </p:cNvPr>
          <p:cNvSpPr>
            <a:spLocks noChangeArrowheads="1"/>
          </p:cNvSpPr>
          <p:nvPr/>
        </p:nvSpPr>
        <p:spPr bwMode="auto">
          <a:xfrm>
            <a:off x="15396369" y="6127750"/>
            <a:ext cx="415925" cy="352425"/>
          </a:xfrm>
          <a:custGeom>
            <a:avLst/>
            <a:gdLst>
              <a:gd name="T0" fmla="*/ 191744 w 1154"/>
              <a:gd name="T1" fmla="*/ 47976 h 977"/>
              <a:gd name="T2" fmla="*/ 191744 w 1154"/>
              <a:gd name="T3" fmla="*/ 224008 h 977"/>
              <a:gd name="T4" fmla="*/ 181652 w 1154"/>
              <a:gd name="T5" fmla="*/ 273788 h 977"/>
              <a:gd name="T6" fmla="*/ 154260 w 1154"/>
              <a:gd name="T7" fmla="*/ 314549 h 977"/>
              <a:gd name="T8" fmla="*/ 113532 w 1154"/>
              <a:gd name="T9" fmla="*/ 341964 h 977"/>
              <a:gd name="T10" fmla="*/ 63794 w 1154"/>
              <a:gd name="T11" fmla="*/ 352064 h 977"/>
              <a:gd name="T12" fmla="*/ 47936 w 1154"/>
              <a:gd name="T13" fmla="*/ 352064 h 977"/>
              <a:gd name="T14" fmla="*/ 36763 w 1154"/>
              <a:gd name="T15" fmla="*/ 347375 h 977"/>
              <a:gd name="T16" fmla="*/ 32077 w 1154"/>
              <a:gd name="T17" fmla="*/ 336193 h 977"/>
              <a:gd name="T18" fmla="*/ 32077 w 1154"/>
              <a:gd name="T19" fmla="*/ 304088 h 977"/>
              <a:gd name="T20" fmla="*/ 36763 w 1154"/>
              <a:gd name="T21" fmla="*/ 292906 h 977"/>
              <a:gd name="T22" fmla="*/ 47936 w 1154"/>
              <a:gd name="T23" fmla="*/ 288217 h 977"/>
              <a:gd name="T24" fmla="*/ 63794 w 1154"/>
              <a:gd name="T25" fmla="*/ 288217 h 977"/>
              <a:gd name="T26" fmla="*/ 109207 w 1154"/>
              <a:gd name="T27" fmla="*/ 269459 h 977"/>
              <a:gd name="T28" fmla="*/ 127949 w 1154"/>
              <a:gd name="T29" fmla="*/ 224008 h 977"/>
              <a:gd name="T30" fmla="*/ 127949 w 1154"/>
              <a:gd name="T31" fmla="*/ 216072 h 977"/>
              <a:gd name="T32" fmla="*/ 120741 w 1154"/>
              <a:gd name="T33" fmla="*/ 199118 h 977"/>
              <a:gd name="T34" fmla="*/ 103801 w 1154"/>
              <a:gd name="T35" fmla="*/ 192265 h 977"/>
              <a:gd name="T36" fmla="*/ 47936 w 1154"/>
              <a:gd name="T37" fmla="*/ 192265 h 977"/>
              <a:gd name="T38" fmla="*/ 14056 w 1154"/>
              <a:gd name="T39" fmla="*/ 178196 h 977"/>
              <a:gd name="T40" fmla="*/ 0 w 1154"/>
              <a:gd name="T41" fmla="*/ 143928 h 977"/>
              <a:gd name="T42" fmla="*/ 0 w 1154"/>
              <a:gd name="T43" fmla="*/ 47976 h 977"/>
              <a:gd name="T44" fmla="*/ 14056 w 1154"/>
              <a:gd name="T45" fmla="*/ 14068 h 977"/>
              <a:gd name="T46" fmla="*/ 47936 w 1154"/>
              <a:gd name="T47" fmla="*/ 0 h 977"/>
              <a:gd name="T48" fmla="*/ 143808 w 1154"/>
              <a:gd name="T49" fmla="*/ 0 h 977"/>
              <a:gd name="T50" fmla="*/ 177687 w 1154"/>
              <a:gd name="T51" fmla="*/ 14068 h 977"/>
              <a:gd name="T52" fmla="*/ 191744 w 1154"/>
              <a:gd name="T53" fmla="*/ 47976 h 977"/>
              <a:gd name="T54" fmla="*/ 415565 w 1154"/>
              <a:gd name="T55" fmla="*/ 47976 h 977"/>
              <a:gd name="T56" fmla="*/ 415565 w 1154"/>
              <a:gd name="T57" fmla="*/ 224008 h 977"/>
              <a:gd name="T58" fmla="*/ 405473 w 1154"/>
              <a:gd name="T59" fmla="*/ 273788 h 977"/>
              <a:gd name="T60" fmla="*/ 378081 w 1154"/>
              <a:gd name="T61" fmla="*/ 314549 h 977"/>
              <a:gd name="T62" fmla="*/ 337353 w 1154"/>
              <a:gd name="T63" fmla="*/ 341964 h 977"/>
              <a:gd name="T64" fmla="*/ 287615 w 1154"/>
              <a:gd name="T65" fmla="*/ 352064 h 977"/>
              <a:gd name="T66" fmla="*/ 271757 w 1154"/>
              <a:gd name="T67" fmla="*/ 352064 h 977"/>
              <a:gd name="T68" fmla="*/ 260584 w 1154"/>
              <a:gd name="T69" fmla="*/ 347375 h 977"/>
              <a:gd name="T70" fmla="*/ 255898 w 1154"/>
              <a:gd name="T71" fmla="*/ 336193 h 977"/>
              <a:gd name="T72" fmla="*/ 255898 w 1154"/>
              <a:gd name="T73" fmla="*/ 304088 h 977"/>
              <a:gd name="T74" fmla="*/ 260584 w 1154"/>
              <a:gd name="T75" fmla="*/ 292906 h 977"/>
              <a:gd name="T76" fmla="*/ 271757 w 1154"/>
              <a:gd name="T77" fmla="*/ 288217 h 977"/>
              <a:gd name="T78" fmla="*/ 287615 w 1154"/>
              <a:gd name="T79" fmla="*/ 288217 h 977"/>
              <a:gd name="T80" fmla="*/ 333028 w 1154"/>
              <a:gd name="T81" fmla="*/ 269459 h 977"/>
              <a:gd name="T82" fmla="*/ 351770 w 1154"/>
              <a:gd name="T83" fmla="*/ 224008 h 977"/>
              <a:gd name="T84" fmla="*/ 351770 w 1154"/>
              <a:gd name="T85" fmla="*/ 216072 h 977"/>
              <a:gd name="T86" fmla="*/ 344562 w 1154"/>
              <a:gd name="T87" fmla="*/ 199118 h 977"/>
              <a:gd name="T88" fmla="*/ 327622 w 1154"/>
              <a:gd name="T89" fmla="*/ 192265 h 977"/>
              <a:gd name="T90" fmla="*/ 271757 w 1154"/>
              <a:gd name="T91" fmla="*/ 192265 h 977"/>
              <a:gd name="T92" fmla="*/ 237877 w 1154"/>
              <a:gd name="T93" fmla="*/ 178196 h 977"/>
              <a:gd name="T94" fmla="*/ 223821 w 1154"/>
              <a:gd name="T95" fmla="*/ 143928 h 977"/>
              <a:gd name="T96" fmla="*/ 223821 w 1154"/>
              <a:gd name="T97" fmla="*/ 47976 h 977"/>
              <a:gd name="T98" fmla="*/ 237877 w 1154"/>
              <a:gd name="T99" fmla="*/ 14068 h 977"/>
              <a:gd name="T100" fmla="*/ 271757 w 1154"/>
              <a:gd name="T101" fmla="*/ 0 h 977"/>
              <a:gd name="T102" fmla="*/ 367629 w 1154"/>
              <a:gd name="T103" fmla="*/ 0 h 977"/>
              <a:gd name="T104" fmla="*/ 401508 w 1154"/>
              <a:gd name="T105" fmla="*/ 14068 h 977"/>
              <a:gd name="T106" fmla="*/ 415565 w 1154"/>
              <a:gd name="T107" fmla="*/ 47976 h 9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54" h="977">
                <a:moveTo>
                  <a:pt x="532" y="133"/>
                </a:moveTo>
                <a:lnTo>
                  <a:pt x="532" y="621"/>
                </a:lnTo>
                <a:cubicBezTo>
                  <a:pt x="532" y="669"/>
                  <a:pt x="523" y="715"/>
                  <a:pt x="504" y="759"/>
                </a:cubicBezTo>
                <a:cubicBezTo>
                  <a:pt x="485" y="802"/>
                  <a:pt x="460" y="840"/>
                  <a:pt x="428" y="872"/>
                </a:cubicBezTo>
                <a:cubicBezTo>
                  <a:pt x="396" y="904"/>
                  <a:pt x="359" y="929"/>
                  <a:pt x="315" y="948"/>
                </a:cubicBezTo>
                <a:cubicBezTo>
                  <a:pt x="271" y="967"/>
                  <a:pt x="225" y="976"/>
                  <a:pt x="177" y="976"/>
                </a:cubicBezTo>
                <a:lnTo>
                  <a:pt x="133" y="976"/>
                </a:lnTo>
                <a:cubicBezTo>
                  <a:pt x="121" y="976"/>
                  <a:pt x="111" y="972"/>
                  <a:pt x="102" y="963"/>
                </a:cubicBezTo>
                <a:cubicBezTo>
                  <a:pt x="93" y="954"/>
                  <a:pt x="89" y="944"/>
                  <a:pt x="89" y="932"/>
                </a:cubicBezTo>
                <a:lnTo>
                  <a:pt x="89" y="843"/>
                </a:lnTo>
                <a:cubicBezTo>
                  <a:pt x="89" y="831"/>
                  <a:pt x="93" y="821"/>
                  <a:pt x="102" y="812"/>
                </a:cubicBezTo>
                <a:cubicBezTo>
                  <a:pt x="111" y="803"/>
                  <a:pt x="121" y="799"/>
                  <a:pt x="133" y="799"/>
                </a:cubicBezTo>
                <a:lnTo>
                  <a:pt x="177" y="799"/>
                </a:lnTo>
                <a:cubicBezTo>
                  <a:pt x="226" y="799"/>
                  <a:pt x="268" y="781"/>
                  <a:pt x="303" y="747"/>
                </a:cubicBezTo>
                <a:cubicBezTo>
                  <a:pt x="337" y="712"/>
                  <a:pt x="355" y="670"/>
                  <a:pt x="355" y="621"/>
                </a:cubicBezTo>
                <a:lnTo>
                  <a:pt x="355" y="599"/>
                </a:lnTo>
                <a:cubicBezTo>
                  <a:pt x="355" y="581"/>
                  <a:pt x="348" y="565"/>
                  <a:pt x="335" y="552"/>
                </a:cubicBezTo>
                <a:cubicBezTo>
                  <a:pt x="322" y="539"/>
                  <a:pt x="307" y="533"/>
                  <a:pt x="288" y="533"/>
                </a:cubicBezTo>
                <a:lnTo>
                  <a:pt x="133" y="533"/>
                </a:lnTo>
                <a:cubicBezTo>
                  <a:pt x="96" y="533"/>
                  <a:pt x="65" y="520"/>
                  <a:pt x="39" y="494"/>
                </a:cubicBezTo>
                <a:cubicBezTo>
                  <a:pt x="13" y="468"/>
                  <a:pt x="0" y="436"/>
                  <a:pt x="0" y="399"/>
                </a:cubicBezTo>
                <a:lnTo>
                  <a:pt x="0" y="133"/>
                </a:lnTo>
                <a:cubicBezTo>
                  <a:pt x="0" y="96"/>
                  <a:pt x="13" y="65"/>
                  <a:pt x="39" y="39"/>
                </a:cubicBezTo>
                <a:cubicBezTo>
                  <a:pt x="65" y="13"/>
                  <a:pt x="96" y="0"/>
                  <a:pt x="133" y="0"/>
                </a:cubicBezTo>
                <a:lnTo>
                  <a:pt x="399" y="0"/>
                </a:lnTo>
                <a:cubicBezTo>
                  <a:pt x="436" y="0"/>
                  <a:pt x="467" y="13"/>
                  <a:pt x="493" y="39"/>
                </a:cubicBezTo>
                <a:cubicBezTo>
                  <a:pt x="519" y="65"/>
                  <a:pt x="532" y="96"/>
                  <a:pt x="532" y="133"/>
                </a:cubicBezTo>
                <a:close/>
                <a:moveTo>
                  <a:pt x="1153" y="133"/>
                </a:moveTo>
                <a:lnTo>
                  <a:pt x="1153" y="621"/>
                </a:lnTo>
                <a:cubicBezTo>
                  <a:pt x="1153" y="669"/>
                  <a:pt x="1144" y="715"/>
                  <a:pt x="1125" y="759"/>
                </a:cubicBezTo>
                <a:cubicBezTo>
                  <a:pt x="1106" y="802"/>
                  <a:pt x="1081" y="840"/>
                  <a:pt x="1049" y="872"/>
                </a:cubicBezTo>
                <a:cubicBezTo>
                  <a:pt x="1017" y="904"/>
                  <a:pt x="979" y="929"/>
                  <a:pt x="936" y="948"/>
                </a:cubicBezTo>
                <a:cubicBezTo>
                  <a:pt x="892" y="967"/>
                  <a:pt x="846" y="976"/>
                  <a:pt x="798" y="976"/>
                </a:cubicBezTo>
                <a:lnTo>
                  <a:pt x="754" y="976"/>
                </a:lnTo>
                <a:cubicBezTo>
                  <a:pt x="742" y="976"/>
                  <a:pt x="731" y="972"/>
                  <a:pt x="723" y="963"/>
                </a:cubicBezTo>
                <a:cubicBezTo>
                  <a:pt x="714" y="954"/>
                  <a:pt x="710" y="944"/>
                  <a:pt x="710" y="932"/>
                </a:cubicBezTo>
                <a:lnTo>
                  <a:pt x="710" y="843"/>
                </a:lnTo>
                <a:cubicBezTo>
                  <a:pt x="710" y="831"/>
                  <a:pt x="714" y="821"/>
                  <a:pt x="723" y="812"/>
                </a:cubicBezTo>
                <a:cubicBezTo>
                  <a:pt x="732" y="803"/>
                  <a:pt x="742" y="799"/>
                  <a:pt x="754" y="799"/>
                </a:cubicBezTo>
                <a:lnTo>
                  <a:pt x="798" y="799"/>
                </a:lnTo>
                <a:cubicBezTo>
                  <a:pt x="847" y="799"/>
                  <a:pt x="889" y="781"/>
                  <a:pt x="924" y="747"/>
                </a:cubicBezTo>
                <a:cubicBezTo>
                  <a:pt x="958" y="712"/>
                  <a:pt x="976" y="670"/>
                  <a:pt x="976" y="621"/>
                </a:cubicBezTo>
                <a:lnTo>
                  <a:pt x="976" y="599"/>
                </a:lnTo>
                <a:cubicBezTo>
                  <a:pt x="976" y="581"/>
                  <a:pt x="969" y="565"/>
                  <a:pt x="956" y="552"/>
                </a:cubicBezTo>
                <a:cubicBezTo>
                  <a:pt x="943" y="539"/>
                  <a:pt x="928" y="533"/>
                  <a:pt x="909" y="533"/>
                </a:cubicBezTo>
                <a:lnTo>
                  <a:pt x="754" y="533"/>
                </a:lnTo>
                <a:cubicBezTo>
                  <a:pt x="717" y="533"/>
                  <a:pt x="686" y="520"/>
                  <a:pt x="660" y="494"/>
                </a:cubicBezTo>
                <a:cubicBezTo>
                  <a:pt x="635" y="468"/>
                  <a:pt x="621" y="436"/>
                  <a:pt x="621" y="399"/>
                </a:cubicBezTo>
                <a:lnTo>
                  <a:pt x="621" y="133"/>
                </a:lnTo>
                <a:cubicBezTo>
                  <a:pt x="621" y="96"/>
                  <a:pt x="635" y="65"/>
                  <a:pt x="660" y="39"/>
                </a:cubicBezTo>
                <a:cubicBezTo>
                  <a:pt x="686" y="13"/>
                  <a:pt x="717" y="0"/>
                  <a:pt x="754" y="0"/>
                </a:cubicBezTo>
                <a:lnTo>
                  <a:pt x="1020" y="0"/>
                </a:lnTo>
                <a:cubicBezTo>
                  <a:pt x="1057" y="0"/>
                  <a:pt x="1088" y="13"/>
                  <a:pt x="1114" y="39"/>
                </a:cubicBezTo>
                <a:cubicBezTo>
                  <a:pt x="1140" y="65"/>
                  <a:pt x="1153" y="96"/>
                  <a:pt x="1153" y="13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44" name="Freeform 243">
            <a:extLst>
              <a:ext uri="{FF2B5EF4-FFF2-40B4-BE49-F238E27FC236}">
                <a16:creationId xmlns:a16="http://schemas.microsoft.com/office/drawing/2014/main" id="{80C6852F-A525-FD13-E4F4-0FD02CD4B9EB}"/>
              </a:ext>
            </a:extLst>
          </p:cNvPr>
          <p:cNvSpPr>
            <a:spLocks noChangeArrowheads="1"/>
          </p:cNvSpPr>
          <p:nvPr/>
        </p:nvSpPr>
        <p:spPr bwMode="auto">
          <a:xfrm>
            <a:off x="16109156" y="6096000"/>
            <a:ext cx="415925" cy="431800"/>
          </a:xfrm>
          <a:custGeom>
            <a:avLst/>
            <a:gdLst>
              <a:gd name="T0" fmla="*/ 64155 w 1154"/>
              <a:gd name="T1" fmla="*/ 223469 h 1198"/>
              <a:gd name="T2" fmla="*/ 32077 w 1154"/>
              <a:gd name="T3" fmla="*/ 255548 h 1198"/>
              <a:gd name="T4" fmla="*/ 0 w 1154"/>
              <a:gd name="T5" fmla="*/ 223469 h 1198"/>
              <a:gd name="T6" fmla="*/ 32077 w 1154"/>
              <a:gd name="T7" fmla="*/ 191751 h 1198"/>
              <a:gd name="T8" fmla="*/ 111730 w 1154"/>
              <a:gd name="T9" fmla="*/ 71006 h 1198"/>
              <a:gd name="T10" fmla="*/ 111730 w 1154"/>
              <a:gd name="T11" fmla="*/ 127594 h 1198"/>
              <a:gd name="T12" fmla="*/ 55505 w 1154"/>
              <a:gd name="T13" fmla="*/ 127594 h 1198"/>
              <a:gd name="T14" fmla="*/ 55505 w 1154"/>
              <a:gd name="T15" fmla="*/ 71006 h 1198"/>
              <a:gd name="T16" fmla="*/ 111730 w 1154"/>
              <a:gd name="T17" fmla="*/ 71006 h 1198"/>
              <a:gd name="T18" fmla="*/ 115695 w 1154"/>
              <a:gd name="T19" fmla="*/ 348179 h 1198"/>
              <a:gd name="T20" fmla="*/ 83618 w 1154"/>
              <a:gd name="T21" fmla="*/ 379897 h 1198"/>
              <a:gd name="T22" fmla="*/ 51540 w 1154"/>
              <a:gd name="T23" fmla="*/ 348179 h 1198"/>
              <a:gd name="T24" fmla="*/ 83618 w 1154"/>
              <a:gd name="T25" fmla="*/ 316101 h 1198"/>
              <a:gd name="T26" fmla="*/ 241842 w 1154"/>
              <a:gd name="T27" fmla="*/ 13696 h 1198"/>
              <a:gd name="T28" fmla="*/ 241842 w 1154"/>
              <a:gd name="T29" fmla="*/ 81819 h 1198"/>
              <a:gd name="T30" fmla="*/ 174083 w 1154"/>
              <a:gd name="T31" fmla="*/ 81819 h 1198"/>
              <a:gd name="T32" fmla="*/ 174083 w 1154"/>
              <a:gd name="T33" fmla="*/ 13696 h 1198"/>
              <a:gd name="T34" fmla="*/ 241842 w 1154"/>
              <a:gd name="T35" fmla="*/ 13696 h 1198"/>
              <a:gd name="T36" fmla="*/ 240040 w 1154"/>
              <a:gd name="T37" fmla="*/ 399361 h 1198"/>
              <a:gd name="T38" fmla="*/ 207963 w 1154"/>
              <a:gd name="T39" fmla="*/ 431440 h 1198"/>
              <a:gd name="T40" fmla="*/ 175885 w 1154"/>
              <a:gd name="T41" fmla="*/ 399361 h 1198"/>
              <a:gd name="T42" fmla="*/ 207963 w 1154"/>
              <a:gd name="T43" fmla="*/ 367643 h 1198"/>
              <a:gd name="T44" fmla="*/ 388173 w 1154"/>
              <a:gd name="T45" fmla="*/ 99119 h 1198"/>
              <a:gd name="T46" fmla="*/ 332307 w 1154"/>
              <a:gd name="T47" fmla="*/ 155347 h 1198"/>
              <a:gd name="T48" fmla="*/ 276442 w 1154"/>
              <a:gd name="T49" fmla="*/ 99119 h 1198"/>
              <a:gd name="T50" fmla="*/ 332307 w 1154"/>
              <a:gd name="T51" fmla="*/ 43252 h 1198"/>
              <a:gd name="T52" fmla="*/ 388173 w 1154"/>
              <a:gd name="T53" fmla="*/ 99119 h 1198"/>
              <a:gd name="T54" fmla="*/ 354654 w 1154"/>
              <a:gd name="T55" fmla="*/ 370526 h 1198"/>
              <a:gd name="T56" fmla="*/ 309601 w 1154"/>
              <a:gd name="T57" fmla="*/ 370526 h 1198"/>
              <a:gd name="T58" fmla="*/ 309601 w 1154"/>
              <a:gd name="T59" fmla="*/ 325472 h 1198"/>
              <a:gd name="T60" fmla="*/ 355014 w 1154"/>
              <a:gd name="T61" fmla="*/ 325472 h 1198"/>
              <a:gd name="T62" fmla="*/ 406194 w 1154"/>
              <a:gd name="T63" fmla="*/ 201122 h 1198"/>
              <a:gd name="T64" fmla="*/ 406194 w 1154"/>
              <a:gd name="T65" fmla="*/ 246176 h 1198"/>
              <a:gd name="T66" fmla="*/ 361141 w 1154"/>
              <a:gd name="T67" fmla="*/ 246176 h 1198"/>
              <a:gd name="T68" fmla="*/ 361141 w 1154"/>
              <a:gd name="T69" fmla="*/ 201122 h 1198"/>
              <a:gd name="T70" fmla="*/ 406194 w 1154"/>
              <a:gd name="T71" fmla="*/ 201122 h 119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54" h="1198">
                <a:moveTo>
                  <a:pt x="152" y="558"/>
                </a:moveTo>
                <a:cubicBezTo>
                  <a:pt x="169" y="575"/>
                  <a:pt x="178" y="596"/>
                  <a:pt x="178" y="620"/>
                </a:cubicBezTo>
                <a:cubicBezTo>
                  <a:pt x="178" y="645"/>
                  <a:pt x="169" y="666"/>
                  <a:pt x="152" y="683"/>
                </a:cubicBezTo>
                <a:cubicBezTo>
                  <a:pt x="134" y="701"/>
                  <a:pt x="114" y="709"/>
                  <a:pt x="89" y="709"/>
                </a:cubicBezTo>
                <a:cubicBezTo>
                  <a:pt x="65" y="709"/>
                  <a:pt x="44" y="700"/>
                  <a:pt x="26" y="683"/>
                </a:cubicBezTo>
                <a:cubicBezTo>
                  <a:pt x="9" y="665"/>
                  <a:pt x="0" y="645"/>
                  <a:pt x="0" y="620"/>
                </a:cubicBezTo>
                <a:cubicBezTo>
                  <a:pt x="0" y="596"/>
                  <a:pt x="9" y="575"/>
                  <a:pt x="26" y="558"/>
                </a:cubicBezTo>
                <a:cubicBezTo>
                  <a:pt x="44" y="540"/>
                  <a:pt x="65" y="532"/>
                  <a:pt x="89" y="532"/>
                </a:cubicBezTo>
                <a:cubicBezTo>
                  <a:pt x="114" y="532"/>
                  <a:pt x="134" y="540"/>
                  <a:pt x="152" y="558"/>
                </a:cubicBezTo>
                <a:close/>
                <a:moveTo>
                  <a:pt x="310" y="197"/>
                </a:moveTo>
                <a:cubicBezTo>
                  <a:pt x="332" y="219"/>
                  <a:pt x="343" y="244"/>
                  <a:pt x="343" y="275"/>
                </a:cubicBezTo>
                <a:cubicBezTo>
                  <a:pt x="343" y="305"/>
                  <a:pt x="333" y="332"/>
                  <a:pt x="310" y="354"/>
                </a:cubicBezTo>
                <a:cubicBezTo>
                  <a:pt x="289" y="375"/>
                  <a:pt x="263" y="386"/>
                  <a:pt x="232" y="386"/>
                </a:cubicBezTo>
                <a:cubicBezTo>
                  <a:pt x="202" y="386"/>
                  <a:pt x="175" y="375"/>
                  <a:pt x="154" y="354"/>
                </a:cubicBezTo>
                <a:cubicBezTo>
                  <a:pt x="132" y="332"/>
                  <a:pt x="121" y="306"/>
                  <a:pt x="121" y="275"/>
                </a:cubicBezTo>
                <a:cubicBezTo>
                  <a:pt x="121" y="245"/>
                  <a:pt x="132" y="219"/>
                  <a:pt x="154" y="197"/>
                </a:cubicBezTo>
                <a:cubicBezTo>
                  <a:pt x="175" y="175"/>
                  <a:pt x="202" y="165"/>
                  <a:pt x="232" y="165"/>
                </a:cubicBezTo>
                <a:cubicBezTo>
                  <a:pt x="263" y="165"/>
                  <a:pt x="288" y="175"/>
                  <a:pt x="310" y="197"/>
                </a:cubicBezTo>
                <a:close/>
                <a:moveTo>
                  <a:pt x="295" y="903"/>
                </a:moveTo>
                <a:cubicBezTo>
                  <a:pt x="312" y="920"/>
                  <a:pt x="321" y="941"/>
                  <a:pt x="321" y="966"/>
                </a:cubicBezTo>
                <a:cubicBezTo>
                  <a:pt x="321" y="990"/>
                  <a:pt x="312" y="1011"/>
                  <a:pt x="295" y="1028"/>
                </a:cubicBezTo>
                <a:cubicBezTo>
                  <a:pt x="277" y="1046"/>
                  <a:pt x="256" y="1054"/>
                  <a:pt x="232" y="1054"/>
                </a:cubicBezTo>
                <a:cubicBezTo>
                  <a:pt x="208" y="1054"/>
                  <a:pt x="187" y="1045"/>
                  <a:pt x="169" y="1028"/>
                </a:cubicBezTo>
                <a:cubicBezTo>
                  <a:pt x="152" y="1010"/>
                  <a:pt x="143" y="990"/>
                  <a:pt x="143" y="966"/>
                </a:cubicBezTo>
                <a:cubicBezTo>
                  <a:pt x="143" y="941"/>
                  <a:pt x="152" y="920"/>
                  <a:pt x="169" y="903"/>
                </a:cubicBezTo>
                <a:cubicBezTo>
                  <a:pt x="186" y="886"/>
                  <a:pt x="207" y="877"/>
                  <a:pt x="232" y="877"/>
                </a:cubicBezTo>
                <a:cubicBezTo>
                  <a:pt x="256" y="877"/>
                  <a:pt x="277" y="886"/>
                  <a:pt x="295" y="903"/>
                </a:cubicBezTo>
                <a:close/>
                <a:moveTo>
                  <a:pt x="671" y="38"/>
                </a:moveTo>
                <a:cubicBezTo>
                  <a:pt x="697" y="64"/>
                  <a:pt x="710" y="96"/>
                  <a:pt x="710" y="133"/>
                </a:cubicBezTo>
                <a:cubicBezTo>
                  <a:pt x="710" y="170"/>
                  <a:pt x="697" y="201"/>
                  <a:pt x="671" y="227"/>
                </a:cubicBezTo>
                <a:cubicBezTo>
                  <a:pt x="645" y="253"/>
                  <a:pt x="614" y="266"/>
                  <a:pt x="577" y="266"/>
                </a:cubicBezTo>
                <a:cubicBezTo>
                  <a:pt x="540" y="266"/>
                  <a:pt x="509" y="253"/>
                  <a:pt x="483" y="227"/>
                </a:cubicBezTo>
                <a:cubicBezTo>
                  <a:pt x="457" y="201"/>
                  <a:pt x="444" y="170"/>
                  <a:pt x="444" y="133"/>
                </a:cubicBezTo>
                <a:cubicBezTo>
                  <a:pt x="444" y="96"/>
                  <a:pt x="457" y="64"/>
                  <a:pt x="483" y="38"/>
                </a:cubicBezTo>
                <a:cubicBezTo>
                  <a:pt x="509" y="13"/>
                  <a:pt x="540" y="0"/>
                  <a:pt x="577" y="0"/>
                </a:cubicBezTo>
                <a:cubicBezTo>
                  <a:pt x="614" y="0"/>
                  <a:pt x="645" y="13"/>
                  <a:pt x="671" y="38"/>
                </a:cubicBezTo>
                <a:close/>
                <a:moveTo>
                  <a:pt x="640" y="1046"/>
                </a:moveTo>
                <a:cubicBezTo>
                  <a:pt x="657" y="1063"/>
                  <a:pt x="666" y="1083"/>
                  <a:pt x="666" y="1108"/>
                </a:cubicBezTo>
                <a:cubicBezTo>
                  <a:pt x="666" y="1132"/>
                  <a:pt x="657" y="1154"/>
                  <a:pt x="640" y="1171"/>
                </a:cubicBezTo>
                <a:cubicBezTo>
                  <a:pt x="622" y="1188"/>
                  <a:pt x="602" y="1197"/>
                  <a:pt x="577" y="1197"/>
                </a:cubicBezTo>
                <a:cubicBezTo>
                  <a:pt x="553" y="1197"/>
                  <a:pt x="532" y="1188"/>
                  <a:pt x="514" y="1171"/>
                </a:cubicBezTo>
                <a:cubicBezTo>
                  <a:pt x="497" y="1154"/>
                  <a:pt x="488" y="1132"/>
                  <a:pt x="488" y="1108"/>
                </a:cubicBezTo>
                <a:cubicBezTo>
                  <a:pt x="488" y="1083"/>
                  <a:pt x="497" y="1063"/>
                  <a:pt x="514" y="1046"/>
                </a:cubicBezTo>
                <a:cubicBezTo>
                  <a:pt x="531" y="1028"/>
                  <a:pt x="552" y="1020"/>
                  <a:pt x="577" y="1020"/>
                </a:cubicBezTo>
                <a:cubicBezTo>
                  <a:pt x="601" y="1020"/>
                  <a:pt x="622" y="1028"/>
                  <a:pt x="640" y="1046"/>
                </a:cubicBezTo>
                <a:close/>
                <a:moveTo>
                  <a:pt x="1077" y="275"/>
                </a:moveTo>
                <a:cubicBezTo>
                  <a:pt x="1077" y="318"/>
                  <a:pt x="1062" y="355"/>
                  <a:pt x="1032" y="385"/>
                </a:cubicBezTo>
                <a:cubicBezTo>
                  <a:pt x="1001" y="416"/>
                  <a:pt x="965" y="431"/>
                  <a:pt x="922" y="431"/>
                </a:cubicBezTo>
                <a:cubicBezTo>
                  <a:pt x="879" y="431"/>
                  <a:pt x="842" y="416"/>
                  <a:pt x="812" y="385"/>
                </a:cubicBezTo>
                <a:cubicBezTo>
                  <a:pt x="782" y="355"/>
                  <a:pt x="767" y="318"/>
                  <a:pt x="767" y="275"/>
                </a:cubicBezTo>
                <a:cubicBezTo>
                  <a:pt x="767" y="233"/>
                  <a:pt x="782" y="196"/>
                  <a:pt x="812" y="166"/>
                </a:cubicBezTo>
                <a:cubicBezTo>
                  <a:pt x="842" y="135"/>
                  <a:pt x="879" y="120"/>
                  <a:pt x="922" y="120"/>
                </a:cubicBezTo>
                <a:cubicBezTo>
                  <a:pt x="965" y="120"/>
                  <a:pt x="1001" y="135"/>
                  <a:pt x="1032" y="166"/>
                </a:cubicBezTo>
                <a:cubicBezTo>
                  <a:pt x="1062" y="196"/>
                  <a:pt x="1077" y="233"/>
                  <a:pt x="1077" y="275"/>
                </a:cubicBezTo>
                <a:close/>
                <a:moveTo>
                  <a:pt x="1011" y="966"/>
                </a:moveTo>
                <a:cubicBezTo>
                  <a:pt x="1011" y="990"/>
                  <a:pt x="1002" y="1010"/>
                  <a:pt x="984" y="1028"/>
                </a:cubicBezTo>
                <a:cubicBezTo>
                  <a:pt x="967" y="1046"/>
                  <a:pt x="946" y="1054"/>
                  <a:pt x="922" y="1054"/>
                </a:cubicBezTo>
                <a:cubicBezTo>
                  <a:pt x="897" y="1054"/>
                  <a:pt x="877" y="1045"/>
                  <a:pt x="859" y="1028"/>
                </a:cubicBezTo>
                <a:cubicBezTo>
                  <a:pt x="842" y="1010"/>
                  <a:pt x="833" y="990"/>
                  <a:pt x="833" y="966"/>
                </a:cubicBezTo>
                <a:cubicBezTo>
                  <a:pt x="833" y="941"/>
                  <a:pt x="842" y="920"/>
                  <a:pt x="859" y="903"/>
                </a:cubicBezTo>
                <a:cubicBezTo>
                  <a:pt x="877" y="886"/>
                  <a:pt x="897" y="877"/>
                  <a:pt x="922" y="877"/>
                </a:cubicBezTo>
                <a:cubicBezTo>
                  <a:pt x="946" y="877"/>
                  <a:pt x="967" y="886"/>
                  <a:pt x="985" y="903"/>
                </a:cubicBezTo>
                <a:cubicBezTo>
                  <a:pt x="1002" y="920"/>
                  <a:pt x="1011" y="941"/>
                  <a:pt x="1011" y="966"/>
                </a:cubicBezTo>
                <a:close/>
                <a:moveTo>
                  <a:pt x="1127" y="558"/>
                </a:moveTo>
                <a:cubicBezTo>
                  <a:pt x="1145" y="575"/>
                  <a:pt x="1153" y="596"/>
                  <a:pt x="1153" y="620"/>
                </a:cubicBezTo>
                <a:cubicBezTo>
                  <a:pt x="1153" y="645"/>
                  <a:pt x="1145" y="665"/>
                  <a:pt x="1127" y="683"/>
                </a:cubicBezTo>
                <a:cubicBezTo>
                  <a:pt x="1110" y="700"/>
                  <a:pt x="1090" y="709"/>
                  <a:pt x="1065" y="709"/>
                </a:cubicBezTo>
                <a:cubicBezTo>
                  <a:pt x="1041" y="709"/>
                  <a:pt x="1019" y="701"/>
                  <a:pt x="1002" y="683"/>
                </a:cubicBezTo>
                <a:cubicBezTo>
                  <a:pt x="985" y="666"/>
                  <a:pt x="976" y="645"/>
                  <a:pt x="976" y="620"/>
                </a:cubicBezTo>
                <a:cubicBezTo>
                  <a:pt x="976" y="596"/>
                  <a:pt x="985" y="575"/>
                  <a:pt x="1002" y="558"/>
                </a:cubicBezTo>
                <a:cubicBezTo>
                  <a:pt x="1019" y="540"/>
                  <a:pt x="1040" y="532"/>
                  <a:pt x="1065" y="532"/>
                </a:cubicBezTo>
                <a:cubicBezTo>
                  <a:pt x="1089" y="532"/>
                  <a:pt x="1110" y="540"/>
                  <a:pt x="1127" y="55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45" name="Freeform 244">
            <a:extLst>
              <a:ext uri="{FF2B5EF4-FFF2-40B4-BE49-F238E27FC236}">
                <a16:creationId xmlns:a16="http://schemas.microsoft.com/office/drawing/2014/main" id="{D548BFFA-F464-4199-FFD6-B731BF22066E}"/>
              </a:ext>
            </a:extLst>
          </p:cNvPr>
          <p:cNvSpPr>
            <a:spLocks noChangeArrowheads="1"/>
          </p:cNvSpPr>
          <p:nvPr/>
        </p:nvSpPr>
        <p:spPr bwMode="auto">
          <a:xfrm>
            <a:off x="16821944" y="6127750"/>
            <a:ext cx="384175" cy="384175"/>
          </a:xfrm>
          <a:custGeom>
            <a:avLst/>
            <a:gdLst>
              <a:gd name="T0" fmla="*/ 358203 w 1065"/>
              <a:gd name="T1" fmla="*/ 95503 h 1066"/>
              <a:gd name="T2" fmla="*/ 383814 w 1065"/>
              <a:gd name="T3" fmla="*/ 191727 h 1066"/>
              <a:gd name="T4" fmla="*/ 358203 w 1065"/>
              <a:gd name="T5" fmla="*/ 288311 h 1066"/>
              <a:gd name="T6" fmla="*/ 288221 w 1065"/>
              <a:gd name="T7" fmla="*/ 357867 h 1066"/>
              <a:gd name="T8" fmla="*/ 191907 w 1065"/>
              <a:gd name="T9" fmla="*/ 383815 h 1066"/>
              <a:gd name="T10" fmla="*/ 95593 w 1065"/>
              <a:gd name="T11" fmla="*/ 357867 h 1066"/>
              <a:gd name="T12" fmla="*/ 25612 w 1065"/>
              <a:gd name="T13" fmla="*/ 288311 h 1066"/>
              <a:gd name="T14" fmla="*/ 0 w 1065"/>
              <a:gd name="T15" fmla="*/ 191727 h 1066"/>
              <a:gd name="T16" fmla="*/ 25612 w 1065"/>
              <a:gd name="T17" fmla="*/ 95503 h 1066"/>
              <a:gd name="T18" fmla="*/ 95593 w 1065"/>
              <a:gd name="T19" fmla="*/ 25948 h 1066"/>
              <a:gd name="T20" fmla="*/ 191907 w 1065"/>
              <a:gd name="T21" fmla="*/ 0 h 1066"/>
              <a:gd name="T22" fmla="*/ 288221 w 1065"/>
              <a:gd name="T23" fmla="*/ 25948 h 1066"/>
              <a:gd name="T24" fmla="*/ 358203 w 1065"/>
              <a:gd name="T25" fmla="*/ 95503 h 10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65" h="1066">
                <a:moveTo>
                  <a:pt x="993" y="265"/>
                </a:moveTo>
                <a:cubicBezTo>
                  <a:pt x="1041" y="347"/>
                  <a:pt x="1064" y="435"/>
                  <a:pt x="1064" y="532"/>
                </a:cubicBezTo>
                <a:cubicBezTo>
                  <a:pt x="1064" y="628"/>
                  <a:pt x="1041" y="718"/>
                  <a:pt x="993" y="800"/>
                </a:cubicBezTo>
                <a:cubicBezTo>
                  <a:pt x="945" y="881"/>
                  <a:pt x="881" y="946"/>
                  <a:pt x="799" y="993"/>
                </a:cubicBezTo>
                <a:cubicBezTo>
                  <a:pt x="718" y="1041"/>
                  <a:pt x="629" y="1065"/>
                  <a:pt x="532" y="1065"/>
                </a:cubicBezTo>
                <a:cubicBezTo>
                  <a:pt x="436" y="1065"/>
                  <a:pt x="347" y="1040"/>
                  <a:pt x="265" y="993"/>
                </a:cubicBezTo>
                <a:cubicBezTo>
                  <a:pt x="184" y="945"/>
                  <a:pt x="119" y="881"/>
                  <a:pt x="71" y="800"/>
                </a:cubicBezTo>
                <a:cubicBezTo>
                  <a:pt x="24" y="718"/>
                  <a:pt x="0" y="628"/>
                  <a:pt x="0" y="532"/>
                </a:cubicBezTo>
                <a:cubicBezTo>
                  <a:pt x="0" y="435"/>
                  <a:pt x="24" y="347"/>
                  <a:pt x="71" y="265"/>
                </a:cubicBezTo>
                <a:cubicBezTo>
                  <a:pt x="119" y="184"/>
                  <a:pt x="184" y="119"/>
                  <a:pt x="265" y="72"/>
                </a:cubicBezTo>
                <a:cubicBezTo>
                  <a:pt x="347" y="24"/>
                  <a:pt x="436" y="0"/>
                  <a:pt x="532" y="0"/>
                </a:cubicBezTo>
                <a:cubicBezTo>
                  <a:pt x="629" y="0"/>
                  <a:pt x="718" y="24"/>
                  <a:pt x="799" y="72"/>
                </a:cubicBezTo>
                <a:cubicBezTo>
                  <a:pt x="881" y="119"/>
                  <a:pt x="945" y="184"/>
                  <a:pt x="993" y="265"/>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46" name="Freeform 245">
            <a:extLst>
              <a:ext uri="{FF2B5EF4-FFF2-40B4-BE49-F238E27FC236}">
                <a16:creationId xmlns:a16="http://schemas.microsoft.com/office/drawing/2014/main" id="{6E035B38-8EE0-E1EB-B35F-C5C400D7FC07}"/>
              </a:ext>
            </a:extLst>
          </p:cNvPr>
          <p:cNvSpPr>
            <a:spLocks noChangeArrowheads="1"/>
          </p:cNvSpPr>
          <p:nvPr/>
        </p:nvSpPr>
        <p:spPr bwMode="auto">
          <a:xfrm>
            <a:off x="17485519" y="6111875"/>
            <a:ext cx="447675" cy="400050"/>
          </a:xfrm>
          <a:custGeom>
            <a:avLst/>
            <a:gdLst>
              <a:gd name="T0" fmla="*/ 447315 w 1242"/>
              <a:gd name="T1" fmla="*/ 263817 h 1110"/>
              <a:gd name="T2" fmla="*/ 415595 w 1242"/>
              <a:gd name="T3" fmla="*/ 376263 h 1110"/>
              <a:gd name="T4" fmla="*/ 413072 w 1242"/>
              <a:gd name="T5" fmla="*/ 382390 h 1110"/>
              <a:gd name="T6" fmla="*/ 409828 w 1242"/>
              <a:gd name="T7" fmla="*/ 389959 h 1110"/>
              <a:gd name="T8" fmla="*/ 406584 w 1242"/>
              <a:gd name="T9" fmla="*/ 395365 h 1110"/>
              <a:gd name="T10" fmla="*/ 399375 w 1242"/>
              <a:gd name="T11" fmla="*/ 399690 h 1110"/>
              <a:gd name="T12" fmla="*/ 393608 w 1242"/>
              <a:gd name="T13" fmla="*/ 397167 h 1110"/>
              <a:gd name="T14" fmla="*/ 391445 w 1242"/>
              <a:gd name="T15" fmla="*/ 390679 h 1110"/>
              <a:gd name="T16" fmla="*/ 392166 w 1242"/>
              <a:gd name="T17" fmla="*/ 384192 h 1110"/>
              <a:gd name="T18" fmla="*/ 392887 w 1242"/>
              <a:gd name="T19" fmla="*/ 378426 h 1110"/>
              <a:gd name="T20" fmla="*/ 393968 w 1242"/>
              <a:gd name="T21" fmla="*/ 347431 h 1110"/>
              <a:gd name="T22" fmla="*/ 389643 w 1242"/>
              <a:gd name="T23" fmla="*/ 302380 h 1110"/>
              <a:gd name="T24" fmla="*/ 377388 w 1242"/>
              <a:gd name="T25" fmla="*/ 267781 h 1110"/>
              <a:gd name="T26" fmla="*/ 357563 w 1242"/>
              <a:gd name="T27" fmla="*/ 242553 h 1110"/>
              <a:gd name="T28" fmla="*/ 331251 w 1242"/>
              <a:gd name="T29" fmla="*/ 225253 h 1110"/>
              <a:gd name="T30" fmla="*/ 298090 w 1242"/>
              <a:gd name="T31" fmla="*/ 214802 h 1110"/>
              <a:gd name="T32" fmla="*/ 259522 w 1242"/>
              <a:gd name="T33" fmla="*/ 209396 h 1110"/>
              <a:gd name="T34" fmla="*/ 215547 w 1242"/>
              <a:gd name="T35" fmla="*/ 207594 h 1110"/>
              <a:gd name="T36" fmla="*/ 159678 w 1242"/>
              <a:gd name="T37" fmla="*/ 207594 h 1110"/>
              <a:gd name="T38" fmla="*/ 159678 w 1242"/>
              <a:gd name="T39" fmla="*/ 271746 h 1110"/>
              <a:gd name="T40" fmla="*/ 154992 w 1242"/>
              <a:gd name="T41" fmla="*/ 282918 h 1110"/>
              <a:gd name="T42" fmla="*/ 143818 w 1242"/>
              <a:gd name="T43" fmla="*/ 287604 h 1110"/>
              <a:gd name="T44" fmla="*/ 132284 w 1242"/>
              <a:gd name="T45" fmla="*/ 282918 h 1110"/>
              <a:gd name="T46" fmla="*/ 4686 w 1242"/>
              <a:gd name="T47" fmla="*/ 154974 h 1110"/>
              <a:gd name="T48" fmla="*/ 0 w 1242"/>
              <a:gd name="T49" fmla="*/ 143802 h 1110"/>
              <a:gd name="T50" fmla="*/ 4686 w 1242"/>
              <a:gd name="T51" fmla="*/ 132629 h 1110"/>
              <a:gd name="T52" fmla="*/ 132284 w 1242"/>
              <a:gd name="T53" fmla="*/ 4685 h 1110"/>
              <a:gd name="T54" fmla="*/ 143818 w 1242"/>
              <a:gd name="T55" fmla="*/ 0 h 1110"/>
              <a:gd name="T56" fmla="*/ 154992 w 1242"/>
              <a:gd name="T57" fmla="*/ 4685 h 1110"/>
              <a:gd name="T58" fmla="*/ 159678 w 1242"/>
              <a:gd name="T59" fmla="*/ 15858 h 1110"/>
              <a:gd name="T60" fmla="*/ 159678 w 1242"/>
              <a:gd name="T61" fmla="*/ 80010 h 1110"/>
              <a:gd name="T62" fmla="*/ 215547 w 1242"/>
              <a:gd name="T63" fmla="*/ 80010 h 1110"/>
              <a:gd name="T64" fmla="*/ 434338 w 1242"/>
              <a:gd name="T65" fmla="*/ 180563 h 1110"/>
              <a:gd name="T66" fmla="*/ 447315 w 1242"/>
              <a:gd name="T67" fmla="*/ 263817 h 11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42" h="1110">
                <a:moveTo>
                  <a:pt x="1241" y="732"/>
                </a:moveTo>
                <a:cubicBezTo>
                  <a:pt x="1241" y="808"/>
                  <a:pt x="1212" y="913"/>
                  <a:pt x="1153" y="1044"/>
                </a:cubicBezTo>
                <a:cubicBezTo>
                  <a:pt x="1152" y="1047"/>
                  <a:pt x="1149" y="1053"/>
                  <a:pt x="1146" y="1061"/>
                </a:cubicBezTo>
                <a:cubicBezTo>
                  <a:pt x="1143" y="1069"/>
                  <a:pt x="1139" y="1076"/>
                  <a:pt x="1137" y="1082"/>
                </a:cubicBezTo>
                <a:cubicBezTo>
                  <a:pt x="1134" y="1088"/>
                  <a:pt x="1131" y="1093"/>
                  <a:pt x="1128" y="1097"/>
                </a:cubicBezTo>
                <a:cubicBezTo>
                  <a:pt x="1122" y="1105"/>
                  <a:pt x="1116" y="1109"/>
                  <a:pt x="1108" y="1109"/>
                </a:cubicBezTo>
                <a:cubicBezTo>
                  <a:pt x="1101" y="1109"/>
                  <a:pt x="1096" y="1106"/>
                  <a:pt x="1092" y="1102"/>
                </a:cubicBezTo>
                <a:cubicBezTo>
                  <a:pt x="1088" y="1097"/>
                  <a:pt x="1086" y="1091"/>
                  <a:pt x="1086" y="1084"/>
                </a:cubicBezTo>
                <a:cubicBezTo>
                  <a:pt x="1086" y="1080"/>
                  <a:pt x="1087" y="1074"/>
                  <a:pt x="1088" y="1066"/>
                </a:cubicBezTo>
                <a:cubicBezTo>
                  <a:pt x="1089" y="1058"/>
                  <a:pt x="1090" y="1052"/>
                  <a:pt x="1090" y="1050"/>
                </a:cubicBezTo>
                <a:cubicBezTo>
                  <a:pt x="1092" y="1018"/>
                  <a:pt x="1093" y="990"/>
                  <a:pt x="1093" y="964"/>
                </a:cubicBezTo>
                <a:cubicBezTo>
                  <a:pt x="1093" y="918"/>
                  <a:pt x="1089" y="876"/>
                  <a:pt x="1081" y="839"/>
                </a:cubicBezTo>
                <a:cubicBezTo>
                  <a:pt x="1073" y="802"/>
                  <a:pt x="1062" y="770"/>
                  <a:pt x="1047" y="743"/>
                </a:cubicBezTo>
                <a:cubicBezTo>
                  <a:pt x="1033" y="716"/>
                  <a:pt x="1014" y="693"/>
                  <a:pt x="992" y="673"/>
                </a:cubicBezTo>
                <a:cubicBezTo>
                  <a:pt x="969" y="654"/>
                  <a:pt x="945" y="637"/>
                  <a:pt x="919" y="625"/>
                </a:cubicBezTo>
                <a:cubicBezTo>
                  <a:pt x="893" y="612"/>
                  <a:pt x="862" y="603"/>
                  <a:pt x="827" y="596"/>
                </a:cubicBezTo>
                <a:cubicBezTo>
                  <a:pt x="791" y="588"/>
                  <a:pt x="756" y="583"/>
                  <a:pt x="720" y="581"/>
                </a:cubicBezTo>
                <a:cubicBezTo>
                  <a:pt x="684" y="578"/>
                  <a:pt x="644" y="576"/>
                  <a:pt x="598" y="576"/>
                </a:cubicBezTo>
                <a:lnTo>
                  <a:pt x="443" y="576"/>
                </a:lnTo>
                <a:lnTo>
                  <a:pt x="443" y="754"/>
                </a:lnTo>
                <a:cubicBezTo>
                  <a:pt x="443" y="766"/>
                  <a:pt x="439" y="776"/>
                  <a:pt x="430" y="785"/>
                </a:cubicBezTo>
                <a:cubicBezTo>
                  <a:pt x="421" y="794"/>
                  <a:pt x="411" y="798"/>
                  <a:pt x="399" y="798"/>
                </a:cubicBezTo>
                <a:cubicBezTo>
                  <a:pt x="387" y="798"/>
                  <a:pt x="376" y="794"/>
                  <a:pt x="367" y="785"/>
                </a:cubicBezTo>
                <a:lnTo>
                  <a:pt x="13" y="430"/>
                </a:lnTo>
                <a:cubicBezTo>
                  <a:pt x="4" y="422"/>
                  <a:pt x="0" y="411"/>
                  <a:pt x="0" y="399"/>
                </a:cubicBezTo>
                <a:cubicBezTo>
                  <a:pt x="0" y="387"/>
                  <a:pt x="4" y="377"/>
                  <a:pt x="13" y="368"/>
                </a:cubicBezTo>
                <a:lnTo>
                  <a:pt x="367" y="13"/>
                </a:lnTo>
                <a:cubicBezTo>
                  <a:pt x="376" y="4"/>
                  <a:pt x="387" y="0"/>
                  <a:pt x="399" y="0"/>
                </a:cubicBezTo>
                <a:cubicBezTo>
                  <a:pt x="411" y="0"/>
                  <a:pt x="421" y="4"/>
                  <a:pt x="430" y="13"/>
                </a:cubicBezTo>
                <a:cubicBezTo>
                  <a:pt x="439" y="22"/>
                  <a:pt x="443" y="32"/>
                  <a:pt x="443" y="44"/>
                </a:cubicBezTo>
                <a:lnTo>
                  <a:pt x="443" y="222"/>
                </a:lnTo>
                <a:lnTo>
                  <a:pt x="598" y="222"/>
                </a:lnTo>
                <a:cubicBezTo>
                  <a:pt x="928" y="222"/>
                  <a:pt x="1130" y="315"/>
                  <a:pt x="1205" y="501"/>
                </a:cubicBezTo>
                <a:cubicBezTo>
                  <a:pt x="1229" y="563"/>
                  <a:pt x="1241" y="640"/>
                  <a:pt x="1241" y="732"/>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47" name="Freeform 246">
            <a:extLst>
              <a:ext uri="{FF2B5EF4-FFF2-40B4-BE49-F238E27FC236}">
                <a16:creationId xmlns:a16="http://schemas.microsoft.com/office/drawing/2014/main" id="{0DCAEC73-D98D-CA43-4A70-E90AEB7DEDA0}"/>
              </a:ext>
            </a:extLst>
          </p:cNvPr>
          <p:cNvSpPr>
            <a:spLocks noChangeArrowheads="1"/>
          </p:cNvSpPr>
          <p:nvPr/>
        </p:nvSpPr>
        <p:spPr bwMode="auto">
          <a:xfrm>
            <a:off x="18214181" y="6159500"/>
            <a:ext cx="415925" cy="352425"/>
          </a:xfrm>
          <a:custGeom>
            <a:avLst/>
            <a:gdLst>
              <a:gd name="T0" fmla="*/ 400067 w 1154"/>
              <a:gd name="T1" fmla="*/ 278838 h 977"/>
              <a:gd name="T2" fmla="*/ 338795 w 1154"/>
              <a:gd name="T3" fmla="*/ 333307 h 977"/>
              <a:gd name="T4" fmla="*/ 253375 w 1154"/>
              <a:gd name="T5" fmla="*/ 350982 h 977"/>
              <a:gd name="T6" fmla="*/ 176246 w 1154"/>
              <a:gd name="T7" fmla="*/ 351343 h 977"/>
              <a:gd name="T8" fmla="*/ 101278 w 1154"/>
              <a:gd name="T9" fmla="*/ 340521 h 977"/>
              <a:gd name="T10" fmla="*/ 36763 w 1154"/>
              <a:gd name="T11" fmla="*/ 307335 h 977"/>
              <a:gd name="T12" fmla="*/ 0 w 1154"/>
              <a:gd name="T13" fmla="*/ 195872 h 977"/>
              <a:gd name="T14" fmla="*/ 27032 w 1154"/>
              <a:gd name="T15" fmla="*/ 54469 h 977"/>
              <a:gd name="T16" fmla="*/ 87222 w 1154"/>
              <a:gd name="T17" fmla="*/ 9739 h 977"/>
              <a:gd name="T18" fmla="*/ 211567 w 1154"/>
              <a:gd name="T19" fmla="*/ 32104 h 977"/>
              <a:gd name="T20" fmla="*/ 328343 w 1154"/>
              <a:gd name="T21" fmla="*/ 9739 h 977"/>
              <a:gd name="T22" fmla="*/ 388173 w 1154"/>
              <a:gd name="T23" fmla="*/ 54469 h 977"/>
              <a:gd name="T24" fmla="*/ 415565 w 1154"/>
              <a:gd name="T25" fmla="*/ 195872 h 977"/>
              <a:gd name="T26" fmla="*/ 342399 w 1154"/>
              <a:gd name="T27" fmla="*/ 189018 h 977"/>
              <a:gd name="T28" fmla="*/ 246888 w 1154"/>
              <a:gd name="T29" fmla="*/ 173146 h 977"/>
              <a:gd name="T30" fmla="*/ 168316 w 1154"/>
              <a:gd name="T31" fmla="*/ 173146 h 977"/>
              <a:gd name="T32" fmla="*/ 73165 w 1154"/>
              <a:gd name="T33" fmla="*/ 189018 h 977"/>
              <a:gd name="T34" fmla="*/ 63794 w 1154"/>
              <a:gd name="T35" fmla="*/ 278477 h 977"/>
              <a:gd name="T36" fmla="*/ 114614 w 1154"/>
              <a:gd name="T37" fmla="*/ 319239 h 977"/>
              <a:gd name="T38" fmla="*/ 186698 w 1154"/>
              <a:gd name="T39" fmla="*/ 328257 h 977"/>
              <a:gd name="T40" fmla="*/ 265990 w 1154"/>
              <a:gd name="T41" fmla="*/ 326453 h 977"/>
              <a:gd name="T42" fmla="*/ 331226 w 1154"/>
              <a:gd name="T43" fmla="*/ 304088 h 977"/>
              <a:gd name="T44" fmla="*/ 359339 w 1154"/>
              <a:gd name="T45" fmla="*/ 239880 h 977"/>
              <a:gd name="T46" fmla="*/ 159666 w 1154"/>
              <a:gd name="T47" fmla="*/ 239880 h 977"/>
              <a:gd name="T48" fmla="*/ 145970 w 1154"/>
              <a:gd name="T49" fmla="*/ 279559 h 977"/>
              <a:gd name="T50" fmla="*/ 109568 w 1154"/>
              <a:gd name="T51" fmla="*/ 279559 h 977"/>
              <a:gd name="T52" fmla="*/ 95872 w 1154"/>
              <a:gd name="T53" fmla="*/ 239880 h 977"/>
              <a:gd name="T54" fmla="*/ 109568 w 1154"/>
              <a:gd name="T55" fmla="*/ 200561 h 977"/>
              <a:gd name="T56" fmla="*/ 145970 w 1154"/>
              <a:gd name="T57" fmla="*/ 200561 h 977"/>
              <a:gd name="T58" fmla="*/ 316449 w 1154"/>
              <a:gd name="T59" fmla="*/ 219319 h 977"/>
              <a:gd name="T60" fmla="*/ 316449 w 1154"/>
              <a:gd name="T61" fmla="*/ 260441 h 977"/>
              <a:gd name="T62" fmla="*/ 287615 w 1154"/>
              <a:gd name="T63" fmla="*/ 287856 h 977"/>
              <a:gd name="T64" fmla="*/ 258782 w 1154"/>
              <a:gd name="T65" fmla="*/ 260441 h 977"/>
              <a:gd name="T66" fmla="*/ 258782 w 1154"/>
              <a:gd name="T67" fmla="*/ 219319 h 977"/>
              <a:gd name="T68" fmla="*/ 287615 w 1154"/>
              <a:gd name="T69" fmla="*/ 191904 h 977"/>
              <a:gd name="T70" fmla="*/ 316449 w 1154"/>
              <a:gd name="T71" fmla="*/ 219319 h 97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54" h="977">
                <a:moveTo>
                  <a:pt x="1153" y="543"/>
                </a:moveTo>
                <a:cubicBezTo>
                  <a:pt x="1153" y="639"/>
                  <a:pt x="1139" y="715"/>
                  <a:pt x="1110" y="773"/>
                </a:cubicBezTo>
                <a:cubicBezTo>
                  <a:pt x="1093" y="808"/>
                  <a:pt x="1068" y="839"/>
                  <a:pt x="1037" y="865"/>
                </a:cubicBezTo>
                <a:cubicBezTo>
                  <a:pt x="1006" y="891"/>
                  <a:pt x="974" y="911"/>
                  <a:pt x="940" y="924"/>
                </a:cubicBezTo>
                <a:cubicBezTo>
                  <a:pt x="906" y="938"/>
                  <a:pt x="866" y="949"/>
                  <a:pt x="822" y="957"/>
                </a:cubicBezTo>
                <a:cubicBezTo>
                  <a:pt x="777" y="965"/>
                  <a:pt x="738" y="970"/>
                  <a:pt x="703" y="973"/>
                </a:cubicBezTo>
                <a:cubicBezTo>
                  <a:pt x="668" y="975"/>
                  <a:pt x="630" y="976"/>
                  <a:pt x="587" y="976"/>
                </a:cubicBezTo>
                <a:cubicBezTo>
                  <a:pt x="551" y="976"/>
                  <a:pt x="518" y="975"/>
                  <a:pt x="489" y="974"/>
                </a:cubicBezTo>
                <a:cubicBezTo>
                  <a:pt x="459" y="972"/>
                  <a:pt x="425" y="969"/>
                  <a:pt x="387" y="965"/>
                </a:cubicBezTo>
                <a:cubicBezTo>
                  <a:pt x="348" y="961"/>
                  <a:pt x="313" y="954"/>
                  <a:pt x="281" y="944"/>
                </a:cubicBezTo>
                <a:cubicBezTo>
                  <a:pt x="249" y="935"/>
                  <a:pt x="217" y="922"/>
                  <a:pt x="186" y="908"/>
                </a:cubicBezTo>
                <a:cubicBezTo>
                  <a:pt x="155" y="893"/>
                  <a:pt x="127" y="875"/>
                  <a:pt x="102" y="852"/>
                </a:cubicBezTo>
                <a:cubicBezTo>
                  <a:pt x="78" y="829"/>
                  <a:pt x="58" y="803"/>
                  <a:pt x="43" y="773"/>
                </a:cubicBezTo>
                <a:cubicBezTo>
                  <a:pt x="14" y="716"/>
                  <a:pt x="0" y="639"/>
                  <a:pt x="0" y="543"/>
                </a:cubicBezTo>
                <a:cubicBezTo>
                  <a:pt x="0" y="434"/>
                  <a:pt x="31" y="342"/>
                  <a:pt x="94" y="269"/>
                </a:cubicBezTo>
                <a:cubicBezTo>
                  <a:pt x="81" y="231"/>
                  <a:pt x="75" y="192"/>
                  <a:pt x="75" y="151"/>
                </a:cubicBezTo>
                <a:cubicBezTo>
                  <a:pt x="75" y="97"/>
                  <a:pt x="87" y="47"/>
                  <a:pt x="110" y="0"/>
                </a:cubicBezTo>
                <a:cubicBezTo>
                  <a:pt x="160" y="0"/>
                  <a:pt x="204" y="9"/>
                  <a:pt x="242" y="27"/>
                </a:cubicBezTo>
                <a:cubicBezTo>
                  <a:pt x="280" y="46"/>
                  <a:pt x="324" y="74"/>
                  <a:pt x="373" y="113"/>
                </a:cubicBezTo>
                <a:cubicBezTo>
                  <a:pt x="441" y="97"/>
                  <a:pt x="512" y="89"/>
                  <a:pt x="587" y="89"/>
                </a:cubicBezTo>
                <a:cubicBezTo>
                  <a:pt x="656" y="89"/>
                  <a:pt x="720" y="96"/>
                  <a:pt x="781" y="111"/>
                </a:cubicBezTo>
                <a:cubicBezTo>
                  <a:pt x="830" y="73"/>
                  <a:pt x="873" y="45"/>
                  <a:pt x="911" y="27"/>
                </a:cubicBezTo>
                <a:cubicBezTo>
                  <a:pt x="949" y="9"/>
                  <a:pt x="992" y="0"/>
                  <a:pt x="1042" y="0"/>
                </a:cubicBezTo>
                <a:cubicBezTo>
                  <a:pt x="1065" y="47"/>
                  <a:pt x="1077" y="97"/>
                  <a:pt x="1077" y="151"/>
                </a:cubicBezTo>
                <a:cubicBezTo>
                  <a:pt x="1077" y="191"/>
                  <a:pt x="1071" y="230"/>
                  <a:pt x="1058" y="267"/>
                </a:cubicBezTo>
                <a:cubicBezTo>
                  <a:pt x="1121" y="341"/>
                  <a:pt x="1153" y="433"/>
                  <a:pt x="1153" y="543"/>
                </a:cubicBezTo>
                <a:close/>
                <a:moveTo>
                  <a:pt x="997" y="665"/>
                </a:moveTo>
                <a:cubicBezTo>
                  <a:pt x="997" y="610"/>
                  <a:pt x="981" y="563"/>
                  <a:pt x="950" y="524"/>
                </a:cubicBezTo>
                <a:cubicBezTo>
                  <a:pt x="918" y="485"/>
                  <a:pt x="875" y="466"/>
                  <a:pt x="820" y="466"/>
                </a:cubicBezTo>
                <a:cubicBezTo>
                  <a:pt x="801" y="466"/>
                  <a:pt x="756" y="471"/>
                  <a:pt x="685" y="480"/>
                </a:cubicBezTo>
                <a:cubicBezTo>
                  <a:pt x="652" y="485"/>
                  <a:pt x="616" y="488"/>
                  <a:pt x="576" y="488"/>
                </a:cubicBezTo>
                <a:cubicBezTo>
                  <a:pt x="536" y="488"/>
                  <a:pt x="500" y="485"/>
                  <a:pt x="467" y="480"/>
                </a:cubicBezTo>
                <a:cubicBezTo>
                  <a:pt x="397" y="471"/>
                  <a:pt x="352" y="466"/>
                  <a:pt x="332" y="466"/>
                </a:cubicBezTo>
                <a:cubicBezTo>
                  <a:pt x="278" y="466"/>
                  <a:pt x="235" y="485"/>
                  <a:pt x="203" y="524"/>
                </a:cubicBezTo>
                <a:cubicBezTo>
                  <a:pt x="171" y="563"/>
                  <a:pt x="155" y="610"/>
                  <a:pt x="155" y="665"/>
                </a:cubicBezTo>
                <a:cubicBezTo>
                  <a:pt x="155" y="706"/>
                  <a:pt x="162" y="741"/>
                  <a:pt x="177" y="772"/>
                </a:cubicBezTo>
                <a:cubicBezTo>
                  <a:pt x="192" y="802"/>
                  <a:pt x="211" y="826"/>
                  <a:pt x="233" y="843"/>
                </a:cubicBezTo>
                <a:cubicBezTo>
                  <a:pt x="256" y="860"/>
                  <a:pt x="284" y="874"/>
                  <a:pt x="318" y="885"/>
                </a:cubicBezTo>
                <a:cubicBezTo>
                  <a:pt x="351" y="895"/>
                  <a:pt x="384" y="902"/>
                  <a:pt x="415" y="905"/>
                </a:cubicBezTo>
                <a:cubicBezTo>
                  <a:pt x="446" y="908"/>
                  <a:pt x="480" y="910"/>
                  <a:pt x="518" y="910"/>
                </a:cubicBezTo>
                <a:lnTo>
                  <a:pt x="634" y="910"/>
                </a:lnTo>
                <a:cubicBezTo>
                  <a:pt x="672" y="910"/>
                  <a:pt x="707" y="908"/>
                  <a:pt x="738" y="905"/>
                </a:cubicBezTo>
                <a:cubicBezTo>
                  <a:pt x="769" y="902"/>
                  <a:pt x="801" y="895"/>
                  <a:pt x="835" y="885"/>
                </a:cubicBezTo>
                <a:cubicBezTo>
                  <a:pt x="868" y="874"/>
                  <a:pt x="897" y="860"/>
                  <a:pt x="919" y="843"/>
                </a:cubicBezTo>
                <a:cubicBezTo>
                  <a:pt x="942" y="826"/>
                  <a:pt x="961" y="802"/>
                  <a:pt x="975" y="772"/>
                </a:cubicBezTo>
                <a:cubicBezTo>
                  <a:pt x="990" y="741"/>
                  <a:pt x="997" y="706"/>
                  <a:pt x="997" y="665"/>
                </a:cubicBezTo>
                <a:close/>
                <a:moveTo>
                  <a:pt x="434" y="608"/>
                </a:moveTo>
                <a:cubicBezTo>
                  <a:pt x="440" y="628"/>
                  <a:pt x="443" y="646"/>
                  <a:pt x="443" y="665"/>
                </a:cubicBezTo>
                <a:cubicBezTo>
                  <a:pt x="443" y="683"/>
                  <a:pt x="440" y="703"/>
                  <a:pt x="434" y="722"/>
                </a:cubicBezTo>
                <a:cubicBezTo>
                  <a:pt x="429" y="741"/>
                  <a:pt x="419" y="759"/>
                  <a:pt x="405" y="775"/>
                </a:cubicBezTo>
                <a:cubicBezTo>
                  <a:pt x="391" y="790"/>
                  <a:pt x="374" y="798"/>
                  <a:pt x="354" y="798"/>
                </a:cubicBezTo>
                <a:cubicBezTo>
                  <a:pt x="335" y="798"/>
                  <a:pt x="318" y="790"/>
                  <a:pt x="304" y="775"/>
                </a:cubicBezTo>
                <a:cubicBezTo>
                  <a:pt x="290" y="759"/>
                  <a:pt x="280" y="741"/>
                  <a:pt x="274" y="722"/>
                </a:cubicBezTo>
                <a:cubicBezTo>
                  <a:pt x="269" y="703"/>
                  <a:pt x="266" y="683"/>
                  <a:pt x="266" y="665"/>
                </a:cubicBezTo>
                <a:cubicBezTo>
                  <a:pt x="266" y="646"/>
                  <a:pt x="269" y="627"/>
                  <a:pt x="274" y="608"/>
                </a:cubicBezTo>
                <a:cubicBezTo>
                  <a:pt x="280" y="588"/>
                  <a:pt x="290" y="571"/>
                  <a:pt x="304" y="556"/>
                </a:cubicBezTo>
                <a:cubicBezTo>
                  <a:pt x="318" y="540"/>
                  <a:pt x="335" y="532"/>
                  <a:pt x="354" y="532"/>
                </a:cubicBezTo>
                <a:cubicBezTo>
                  <a:pt x="374" y="532"/>
                  <a:pt x="391" y="540"/>
                  <a:pt x="405" y="556"/>
                </a:cubicBezTo>
                <a:cubicBezTo>
                  <a:pt x="419" y="571"/>
                  <a:pt x="429" y="589"/>
                  <a:pt x="434" y="608"/>
                </a:cubicBezTo>
                <a:close/>
                <a:moveTo>
                  <a:pt x="878" y="608"/>
                </a:moveTo>
                <a:cubicBezTo>
                  <a:pt x="884" y="628"/>
                  <a:pt x="887" y="646"/>
                  <a:pt x="887" y="665"/>
                </a:cubicBezTo>
                <a:cubicBezTo>
                  <a:pt x="887" y="683"/>
                  <a:pt x="884" y="703"/>
                  <a:pt x="878" y="722"/>
                </a:cubicBezTo>
                <a:cubicBezTo>
                  <a:pt x="872" y="741"/>
                  <a:pt x="862" y="759"/>
                  <a:pt x="848" y="775"/>
                </a:cubicBezTo>
                <a:cubicBezTo>
                  <a:pt x="834" y="790"/>
                  <a:pt x="818" y="798"/>
                  <a:pt x="798" y="798"/>
                </a:cubicBezTo>
                <a:cubicBezTo>
                  <a:pt x="779" y="798"/>
                  <a:pt x="762" y="790"/>
                  <a:pt x="748" y="775"/>
                </a:cubicBezTo>
                <a:cubicBezTo>
                  <a:pt x="734" y="759"/>
                  <a:pt x="724" y="741"/>
                  <a:pt x="718" y="722"/>
                </a:cubicBezTo>
                <a:cubicBezTo>
                  <a:pt x="712" y="703"/>
                  <a:pt x="709" y="683"/>
                  <a:pt x="709" y="665"/>
                </a:cubicBezTo>
                <a:cubicBezTo>
                  <a:pt x="709" y="646"/>
                  <a:pt x="712" y="628"/>
                  <a:pt x="718" y="608"/>
                </a:cubicBezTo>
                <a:cubicBezTo>
                  <a:pt x="724" y="589"/>
                  <a:pt x="734" y="571"/>
                  <a:pt x="748" y="556"/>
                </a:cubicBezTo>
                <a:cubicBezTo>
                  <a:pt x="762" y="540"/>
                  <a:pt x="779" y="532"/>
                  <a:pt x="798" y="532"/>
                </a:cubicBezTo>
                <a:cubicBezTo>
                  <a:pt x="818" y="532"/>
                  <a:pt x="834" y="540"/>
                  <a:pt x="848" y="556"/>
                </a:cubicBezTo>
                <a:cubicBezTo>
                  <a:pt x="862" y="571"/>
                  <a:pt x="872" y="589"/>
                  <a:pt x="878" y="60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48" name="Freeform 247">
            <a:extLst>
              <a:ext uri="{FF2B5EF4-FFF2-40B4-BE49-F238E27FC236}">
                <a16:creationId xmlns:a16="http://schemas.microsoft.com/office/drawing/2014/main" id="{692454D1-E816-AA47-A465-EEAB4FDBC1AD}"/>
              </a:ext>
            </a:extLst>
          </p:cNvPr>
          <p:cNvSpPr>
            <a:spLocks noChangeArrowheads="1"/>
          </p:cNvSpPr>
          <p:nvPr/>
        </p:nvSpPr>
        <p:spPr bwMode="auto">
          <a:xfrm>
            <a:off x="18911094" y="6127750"/>
            <a:ext cx="415925" cy="352425"/>
          </a:xfrm>
          <a:custGeom>
            <a:avLst/>
            <a:gdLst>
              <a:gd name="T0" fmla="*/ 415565 w 1154"/>
              <a:gd name="T1" fmla="*/ 120120 h 977"/>
              <a:gd name="T2" fmla="*/ 415565 w 1154"/>
              <a:gd name="T3" fmla="*/ 296152 h 977"/>
              <a:gd name="T4" fmla="*/ 398985 w 1154"/>
              <a:gd name="T5" fmla="*/ 335471 h 977"/>
              <a:gd name="T6" fmla="*/ 359699 w 1154"/>
              <a:gd name="T7" fmla="*/ 352064 h 977"/>
              <a:gd name="T8" fmla="*/ 55865 w 1154"/>
              <a:gd name="T9" fmla="*/ 352064 h 977"/>
              <a:gd name="T10" fmla="*/ 16579 w 1154"/>
              <a:gd name="T11" fmla="*/ 335471 h 977"/>
              <a:gd name="T12" fmla="*/ 0 w 1154"/>
              <a:gd name="T13" fmla="*/ 296152 h 977"/>
              <a:gd name="T14" fmla="*/ 0 w 1154"/>
              <a:gd name="T15" fmla="*/ 56273 h 977"/>
              <a:gd name="T16" fmla="*/ 16579 w 1154"/>
              <a:gd name="T17" fmla="*/ 16593 h 977"/>
              <a:gd name="T18" fmla="*/ 55865 w 1154"/>
              <a:gd name="T19" fmla="*/ 0 h 977"/>
              <a:gd name="T20" fmla="*/ 135878 w 1154"/>
              <a:gd name="T21" fmla="*/ 0 h 977"/>
              <a:gd name="T22" fmla="*/ 175164 w 1154"/>
              <a:gd name="T23" fmla="*/ 16593 h 977"/>
              <a:gd name="T24" fmla="*/ 191744 w 1154"/>
              <a:gd name="T25" fmla="*/ 56273 h 977"/>
              <a:gd name="T26" fmla="*/ 191744 w 1154"/>
              <a:gd name="T27" fmla="*/ 64208 h 977"/>
              <a:gd name="T28" fmla="*/ 359699 w 1154"/>
              <a:gd name="T29" fmla="*/ 64208 h 977"/>
              <a:gd name="T30" fmla="*/ 398985 w 1154"/>
              <a:gd name="T31" fmla="*/ 80441 h 977"/>
              <a:gd name="T32" fmla="*/ 415565 w 1154"/>
              <a:gd name="T33" fmla="*/ 120120 h 977"/>
              <a:gd name="T34" fmla="*/ 383487 w 1154"/>
              <a:gd name="T35" fmla="*/ 296152 h 977"/>
              <a:gd name="T36" fmla="*/ 383487 w 1154"/>
              <a:gd name="T37" fmla="*/ 120120 h 977"/>
              <a:gd name="T38" fmla="*/ 376639 w 1154"/>
              <a:gd name="T39" fmla="*/ 103166 h 977"/>
              <a:gd name="T40" fmla="*/ 359699 w 1154"/>
              <a:gd name="T41" fmla="*/ 95952 h 977"/>
              <a:gd name="T42" fmla="*/ 183814 w 1154"/>
              <a:gd name="T43" fmla="*/ 95952 h 977"/>
              <a:gd name="T44" fmla="*/ 166875 w 1154"/>
              <a:gd name="T45" fmla="*/ 89098 h 977"/>
              <a:gd name="T46" fmla="*/ 159666 w 1154"/>
              <a:gd name="T47" fmla="*/ 72144 h 977"/>
              <a:gd name="T48" fmla="*/ 159666 w 1154"/>
              <a:gd name="T49" fmla="*/ 56273 h 977"/>
              <a:gd name="T50" fmla="*/ 152818 w 1154"/>
              <a:gd name="T51" fmla="*/ 38958 h 977"/>
              <a:gd name="T52" fmla="*/ 135878 w 1154"/>
              <a:gd name="T53" fmla="*/ 32104 h 977"/>
              <a:gd name="T54" fmla="*/ 55865 w 1154"/>
              <a:gd name="T55" fmla="*/ 32104 h 977"/>
              <a:gd name="T56" fmla="*/ 38925 w 1154"/>
              <a:gd name="T57" fmla="*/ 38958 h 977"/>
              <a:gd name="T58" fmla="*/ 32077 w 1154"/>
              <a:gd name="T59" fmla="*/ 56273 h 977"/>
              <a:gd name="T60" fmla="*/ 32077 w 1154"/>
              <a:gd name="T61" fmla="*/ 296152 h 977"/>
              <a:gd name="T62" fmla="*/ 38925 w 1154"/>
              <a:gd name="T63" fmla="*/ 313106 h 977"/>
              <a:gd name="T64" fmla="*/ 55865 w 1154"/>
              <a:gd name="T65" fmla="*/ 319960 h 977"/>
              <a:gd name="T66" fmla="*/ 359699 w 1154"/>
              <a:gd name="T67" fmla="*/ 319960 h 977"/>
              <a:gd name="T68" fmla="*/ 376639 w 1154"/>
              <a:gd name="T69" fmla="*/ 313106 h 977"/>
              <a:gd name="T70" fmla="*/ 383487 w 1154"/>
              <a:gd name="T71" fmla="*/ 296152 h 97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54" h="977">
                <a:moveTo>
                  <a:pt x="1153" y="333"/>
                </a:moveTo>
                <a:lnTo>
                  <a:pt x="1153" y="821"/>
                </a:lnTo>
                <a:cubicBezTo>
                  <a:pt x="1153" y="863"/>
                  <a:pt x="1138" y="900"/>
                  <a:pt x="1107" y="930"/>
                </a:cubicBezTo>
                <a:cubicBezTo>
                  <a:pt x="1077" y="961"/>
                  <a:pt x="1040" y="976"/>
                  <a:pt x="998" y="976"/>
                </a:cubicBezTo>
                <a:lnTo>
                  <a:pt x="155" y="976"/>
                </a:lnTo>
                <a:cubicBezTo>
                  <a:pt x="113" y="976"/>
                  <a:pt x="76" y="961"/>
                  <a:pt x="46" y="930"/>
                </a:cubicBezTo>
                <a:cubicBezTo>
                  <a:pt x="15" y="900"/>
                  <a:pt x="0" y="863"/>
                  <a:pt x="0" y="821"/>
                </a:cubicBezTo>
                <a:lnTo>
                  <a:pt x="0" y="156"/>
                </a:lnTo>
                <a:cubicBezTo>
                  <a:pt x="0" y="113"/>
                  <a:pt x="15" y="77"/>
                  <a:pt x="46" y="46"/>
                </a:cubicBezTo>
                <a:cubicBezTo>
                  <a:pt x="76" y="16"/>
                  <a:pt x="113" y="0"/>
                  <a:pt x="155" y="0"/>
                </a:cubicBezTo>
                <a:lnTo>
                  <a:pt x="377" y="0"/>
                </a:lnTo>
                <a:cubicBezTo>
                  <a:pt x="419" y="0"/>
                  <a:pt x="456" y="16"/>
                  <a:pt x="486" y="46"/>
                </a:cubicBezTo>
                <a:cubicBezTo>
                  <a:pt x="517" y="77"/>
                  <a:pt x="532" y="113"/>
                  <a:pt x="532" y="156"/>
                </a:cubicBezTo>
                <a:lnTo>
                  <a:pt x="532" y="178"/>
                </a:lnTo>
                <a:lnTo>
                  <a:pt x="998" y="178"/>
                </a:lnTo>
                <a:cubicBezTo>
                  <a:pt x="1040" y="178"/>
                  <a:pt x="1077" y="193"/>
                  <a:pt x="1107" y="223"/>
                </a:cubicBezTo>
                <a:cubicBezTo>
                  <a:pt x="1138" y="254"/>
                  <a:pt x="1153" y="290"/>
                  <a:pt x="1153" y="333"/>
                </a:cubicBezTo>
                <a:close/>
                <a:moveTo>
                  <a:pt x="1064" y="821"/>
                </a:moveTo>
                <a:lnTo>
                  <a:pt x="1064" y="333"/>
                </a:lnTo>
                <a:cubicBezTo>
                  <a:pt x="1064" y="314"/>
                  <a:pt x="1058" y="299"/>
                  <a:pt x="1045" y="286"/>
                </a:cubicBezTo>
                <a:cubicBezTo>
                  <a:pt x="1032" y="273"/>
                  <a:pt x="1016" y="266"/>
                  <a:pt x="998" y="266"/>
                </a:cubicBezTo>
                <a:lnTo>
                  <a:pt x="510" y="266"/>
                </a:lnTo>
                <a:cubicBezTo>
                  <a:pt x="491" y="266"/>
                  <a:pt x="476" y="260"/>
                  <a:pt x="463" y="247"/>
                </a:cubicBezTo>
                <a:cubicBezTo>
                  <a:pt x="450" y="234"/>
                  <a:pt x="443" y="218"/>
                  <a:pt x="443" y="200"/>
                </a:cubicBezTo>
                <a:lnTo>
                  <a:pt x="443" y="156"/>
                </a:lnTo>
                <a:cubicBezTo>
                  <a:pt x="443" y="137"/>
                  <a:pt x="437" y="121"/>
                  <a:pt x="424" y="108"/>
                </a:cubicBezTo>
                <a:cubicBezTo>
                  <a:pt x="411" y="95"/>
                  <a:pt x="395" y="89"/>
                  <a:pt x="377" y="89"/>
                </a:cubicBezTo>
                <a:lnTo>
                  <a:pt x="155" y="89"/>
                </a:lnTo>
                <a:cubicBezTo>
                  <a:pt x="137" y="89"/>
                  <a:pt x="121" y="95"/>
                  <a:pt x="108" y="108"/>
                </a:cubicBezTo>
                <a:cubicBezTo>
                  <a:pt x="95" y="121"/>
                  <a:pt x="89" y="137"/>
                  <a:pt x="89" y="156"/>
                </a:cubicBezTo>
                <a:lnTo>
                  <a:pt x="89" y="821"/>
                </a:lnTo>
                <a:cubicBezTo>
                  <a:pt x="89" y="839"/>
                  <a:pt x="95" y="855"/>
                  <a:pt x="108" y="868"/>
                </a:cubicBezTo>
                <a:cubicBezTo>
                  <a:pt x="121" y="881"/>
                  <a:pt x="137" y="887"/>
                  <a:pt x="155" y="887"/>
                </a:cubicBezTo>
                <a:lnTo>
                  <a:pt x="998" y="887"/>
                </a:lnTo>
                <a:cubicBezTo>
                  <a:pt x="1016" y="887"/>
                  <a:pt x="1032" y="881"/>
                  <a:pt x="1045" y="868"/>
                </a:cubicBezTo>
                <a:cubicBezTo>
                  <a:pt x="1058" y="855"/>
                  <a:pt x="1064" y="839"/>
                  <a:pt x="1064" y="8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49" name="Freeform 248">
            <a:extLst>
              <a:ext uri="{FF2B5EF4-FFF2-40B4-BE49-F238E27FC236}">
                <a16:creationId xmlns:a16="http://schemas.microsoft.com/office/drawing/2014/main" id="{0FBD820A-5273-EF45-52EC-2B23CD800830}"/>
              </a:ext>
            </a:extLst>
          </p:cNvPr>
          <p:cNvSpPr>
            <a:spLocks noChangeArrowheads="1"/>
          </p:cNvSpPr>
          <p:nvPr/>
        </p:nvSpPr>
        <p:spPr bwMode="auto">
          <a:xfrm>
            <a:off x="19608006" y="6127750"/>
            <a:ext cx="476250" cy="352425"/>
          </a:xfrm>
          <a:custGeom>
            <a:avLst/>
            <a:gdLst>
              <a:gd name="T0" fmla="*/ 475890 w 1324"/>
              <a:gd name="T1" fmla="*/ 200922 h 977"/>
              <a:gd name="T2" fmla="*/ 464380 w 1324"/>
              <a:gd name="T3" fmla="*/ 230862 h 977"/>
              <a:gd name="T4" fmla="*/ 391000 w 1324"/>
              <a:gd name="T5" fmla="*/ 321403 h 977"/>
              <a:gd name="T6" fmla="*/ 361864 w 1324"/>
              <a:gd name="T7" fmla="*/ 343407 h 977"/>
              <a:gd name="T8" fmla="*/ 326972 w 1324"/>
              <a:gd name="T9" fmla="*/ 352064 h 977"/>
              <a:gd name="T10" fmla="*/ 55754 w 1324"/>
              <a:gd name="T11" fmla="*/ 352064 h 977"/>
              <a:gd name="T12" fmla="*/ 16546 w 1324"/>
              <a:gd name="T13" fmla="*/ 335471 h 977"/>
              <a:gd name="T14" fmla="*/ 0 w 1324"/>
              <a:gd name="T15" fmla="*/ 296152 h 977"/>
              <a:gd name="T16" fmla="*/ 0 w 1324"/>
              <a:gd name="T17" fmla="*/ 56273 h 977"/>
              <a:gd name="T18" fmla="*/ 16546 w 1324"/>
              <a:gd name="T19" fmla="*/ 16593 h 977"/>
              <a:gd name="T20" fmla="*/ 55754 w 1324"/>
              <a:gd name="T21" fmla="*/ 0 h 977"/>
              <a:gd name="T22" fmla="*/ 135609 w 1324"/>
              <a:gd name="T23" fmla="*/ 0 h 977"/>
              <a:gd name="T24" fmla="*/ 174817 w 1324"/>
              <a:gd name="T25" fmla="*/ 16593 h 977"/>
              <a:gd name="T26" fmla="*/ 191363 w 1324"/>
              <a:gd name="T27" fmla="*/ 56273 h 977"/>
              <a:gd name="T28" fmla="*/ 191363 w 1324"/>
              <a:gd name="T29" fmla="*/ 64208 h 977"/>
              <a:gd name="T30" fmla="*/ 326972 w 1324"/>
              <a:gd name="T31" fmla="*/ 64208 h 977"/>
              <a:gd name="T32" fmla="*/ 366540 w 1324"/>
              <a:gd name="T33" fmla="*/ 80441 h 977"/>
              <a:gd name="T34" fmla="*/ 382727 w 1324"/>
              <a:gd name="T35" fmla="*/ 120120 h 977"/>
              <a:gd name="T36" fmla="*/ 382727 w 1324"/>
              <a:gd name="T37" fmla="*/ 160160 h 977"/>
              <a:gd name="T38" fmla="*/ 430567 w 1324"/>
              <a:gd name="T39" fmla="*/ 160160 h 977"/>
              <a:gd name="T40" fmla="*/ 455387 w 1324"/>
              <a:gd name="T41" fmla="*/ 166293 h 977"/>
              <a:gd name="T42" fmla="*/ 471934 w 1324"/>
              <a:gd name="T43" fmla="*/ 183968 h 977"/>
              <a:gd name="T44" fmla="*/ 475890 w 1324"/>
              <a:gd name="T45" fmla="*/ 200922 h 977"/>
              <a:gd name="T46" fmla="*/ 159709 w 1324"/>
              <a:gd name="T47" fmla="*/ 160160 h 977"/>
              <a:gd name="T48" fmla="*/ 351073 w 1324"/>
              <a:gd name="T49" fmla="*/ 160160 h 977"/>
              <a:gd name="T50" fmla="*/ 351073 w 1324"/>
              <a:gd name="T51" fmla="*/ 120120 h 977"/>
              <a:gd name="T52" fmla="*/ 343878 w 1324"/>
              <a:gd name="T53" fmla="*/ 103166 h 977"/>
              <a:gd name="T54" fmla="*/ 326972 w 1324"/>
              <a:gd name="T55" fmla="*/ 95952 h 977"/>
              <a:gd name="T56" fmla="*/ 183450 w 1324"/>
              <a:gd name="T57" fmla="*/ 95952 h 977"/>
              <a:gd name="T58" fmla="*/ 166544 w 1324"/>
              <a:gd name="T59" fmla="*/ 89098 h 977"/>
              <a:gd name="T60" fmla="*/ 159350 w 1324"/>
              <a:gd name="T61" fmla="*/ 72144 h 977"/>
              <a:gd name="T62" fmla="*/ 159350 w 1324"/>
              <a:gd name="T63" fmla="*/ 56273 h 977"/>
              <a:gd name="T64" fmla="*/ 152515 w 1324"/>
              <a:gd name="T65" fmla="*/ 38958 h 977"/>
              <a:gd name="T66" fmla="*/ 135609 w 1324"/>
              <a:gd name="T67" fmla="*/ 32104 h 977"/>
              <a:gd name="T68" fmla="*/ 55754 w 1324"/>
              <a:gd name="T69" fmla="*/ 32104 h 977"/>
              <a:gd name="T70" fmla="*/ 38848 w 1324"/>
              <a:gd name="T71" fmla="*/ 38958 h 977"/>
              <a:gd name="T72" fmla="*/ 32014 w 1324"/>
              <a:gd name="T73" fmla="*/ 56273 h 977"/>
              <a:gd name="T74" fmla="*/ 32014 w 1324"/>
              <a:gd name="T75" fmla="*/ 269459 h 977"/>
              <a:gd name="T76" fmla="*/ 95682 w 1324"/>
              <a:gd name="T77" fmla="*/ 190461 h 977"/>
              <a:gd name="T78" fmla="*/ 124458 w 1324"/>
              <a:gd name="T79" fmla="*/ 168818 h 977"/>
              <a:gd name="T80" fmla="*/ 159709 w 1324"/>
              <a:gd name="T81" fmla="*/ 160160 h 977"/>
              <a:gd name="T82" fmla="*/ 443877 w 1324"/>
              <a:gd name="T83" fmla="*/ 200922 h 977"/>
              <a:gd name="T84" fmla="*/ 430567 w 1324"/>
              <a:gd name="T85" fmla="*/ 192265 h 977"/>
              <a:gd name="T86" fmla="*/ 159350 w 1324"/>
              <a:gd name="T87" fmla="*/ 192265 h 977"/>
              <a:gd name="T88" fmla="*/ 138127 w 1324"/>
              <a:gd name="T89" fmla="*/ 197315 h 977"/>
              <a:gd name="T90" fmla="*/ 120501 w 1324"/>
              <a:gd name="T91" fmla="*/ 210661 h 977"/>
              <a:gd name="T92" fmla="*/ 47121 w 1324"/>
              <a:gd name="T93" fmla="*/ 301203 h 977"/>
              <a:gd name="T94" fmla="*/ 42445 w 1324"/>
              <a:gd name="T95" fmla="*/ 311303 h 977"/>
              <a:gd name="T96" fmla="*/ 55754 w 1324"/>
              <a:gd name="T97" fmla="*/ 319960 h 977"/>
              <a:gd name="T98" fmla="*/ 326972 w 1324"/>
              <a:gd name="T99" fmla="*/ 319960 h 977"/>
              <a:gd name="T100" fmla="*/ 348555 w 1324"/>
              <a:gd name="T101" fmla="*/ 314549 h 977"/>
              <a:gd name="T102" fmla="*/ 366180 w 1324"/>
              <a:gd name="T103" fmla="*/ 301203 h 977"/>
              <a:gd name="T104" fmla="*/ 439560 w 1324"/>
              <a:gd name="T105" fmla="*/ 210661 h 977"/>
              <a:gd name="T106" fmla="*/ 443877 w 1324"/>
              <a:gd name="T107" fmla="*/ 200922 h 9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324" h="977">
                <a:moveTo>
                  <a:pt x="1323" y="557"/>
                </a:moveTo>
                <a:cubicBezTo>
                  <a:pt x="1323" y="585"/>
                  <a:pt x="1312" y="613"/>
                  <a:pt x="1291" y="640"/>
                </a:cubicBezTo>
                <a:lnTo>
                  <a:pt x="1087" y="891"/>
                </a:lnTo>
                <a:cubicBezTo>
                  <a:pt x="1067" y="916"/>
                  <a:pt x="1040" y="936"/>
                  <a:pt x="1006" y="952"/>
                </a:cubicBezTo>
                <a:cubicBezTo>
                  <a:pt x="972" y="968"/>
                  <a:pt x="940" y="976"/>
                  <a:pt x="909" y="976"/>
                </a:cubicBezTo>
                <a:lnTo>
                  <a:pt x="155" y="976"/>
                </a:lnTo>
                <a:cubicBezTo>
                  <a:pt x="113" y="976"/>
                  <a:pt x="76" y="961"/>
                  <a:pt x="46" y="930"/>
                </a:cubicBezTo>
                <a:cubicBezTo>
                  <a:pt x="15" y="900"/>
                  <a:pt x="0" y="863"/>
                  <a:pt x="0" y="821"/>
                </a:cubicBezTo>
                <a:lnTo>
                  <a:pt x="0" y="156"/>
                </a:lnTo>
                <a:cubicBezTo>
                  <a:pt x="0" y="113"/>
                  <a:pt x="15" y="77"/>
                  <a:pt x="46" y="46"/>
                </a:cubicBezTo>
                <a:cubicBezTo>
                  <a:pt x="76" y="16"/>
                  <a:pt x="113" y="0"/>
                  <a:pt x="155" y="0"/>
                </a:cubicBezTo>
                <a:lnTo>
                  <a:pt x="377" y="0"/>
                </a:lnTo>
                <a:cubicBezTo>
                  <a:pt x="419" y="0"/>
                  <a:pt x="456" y="16"/>
                  <a:pt x="486" y="46"/>
                </a:cubicBezTo>
                <a:cubicBezTo>
                  <a:pt x="517" y="77"/>
                  <a:pt x="532" y="113"/>
                  <a:pt x="532" y="156"/>
                </a:cubicBezTo>
                <a:lnTo>
                  <a:pt x="532" y="178"/>
                </a:lnTo>
                <a:lnTo>
                  <a:pt x="909" y="178"/>
                </a:lnTo>
                <a:cubicBezTo>
                  <a:pt x="952" y="178"/>
                  <a:pt x="988" y="193"/>
                  <a:pt x="1019" y="223"/>
                </a:cubicBezTo>
                <a:cubicBezTo>
                  <a:pt x="1049" y="254"/>
                  <a:pt x="1064" y="290"/>
                  <a:pt x="1064" y="333"/>
                </a:cubicBezTo>
                <a:lnTo>
                  <a:pt x="1064" y="444"/>
                </a:lnTo>
                <a:lnTo>
                  <a:pt x="1197" y="444"/>
                </a:lnTo>
                <a:cubicBezTo>
                  <a:pt x="1222" y="444"/>
                  <a:pt x="1245" y="449"/>
                  <a:pt x="1266" y="461"/>
                </a:cubicBezTo>
                <a:cubicBezTo>
                  <a:pt x="1287" y="472"/>
                  <a:pt x="1302" y="488"/>
                  <a:pt x="1312" y="510"/>
                </a:cubicBezTo>
                <a:cubicBezTo>
                  <a:pt x="1319" y="524"/>
                  <a:pt x="1323" y="540"/>
                  <a:pt x="1323" y="557"/>
                </a:cubicBezTo>
                <a:close/>
                <a:moveTo>
                  <a:pt x="444" y="444"/>
                </a:moveTo>
                <a:lnTo>
                  <a:pt x="976" y="444"/>
                </a:lnTo>
                <a:lnTo>
                  <a:pt x="976" y="333"/>
                </a:lnTo>
                <a:cubicBezTo>
                  <a:pt x="976" y="314"/>
                  <a:pt x="969" y="299"/>
                  <a:pt x="956" y="286"/>
                </a:cubicBezTo>
                <a:cubicBezTo>
                  <a:pt x="943" y="273"/>
                  <a:pt x="928" y="266"/>
                  <a:pt x="909" y="266"/>
                </a:cubicBezTo>
                <a:lnTo>
                  <a:pt x="510" y="266"/>
                </a:lnTo>
                <a:cubicBezTo>
                  <a:pt x="492" y="266"/>
                  <a:pt x="476" y="260"/>
                  <a:pt x="463" y="247"/>
                </a:cubicBezTo>
                <a:cubicBezTo>
                  <a:pt x="450" y="234"/>
                  <a:pt x="443" y="218"/>
                  <a:pt x="443" y="200"/>
                </a:cubicBezTo>
                <a:lnTo>
                  <a:pt x="443" y="156"/>
                </a:lnTo>
                <a:cubicBezTo>
                  <a:pt x="443" y="137"/>
                  <a:pt x="437" y="121"/>
                  <a:pt x="424" y="108"/>
                </a:cubicBezTo>
                <a:cubicBezTo>
                  <a:pt x="411" y="95"/>
                  <a:pt x="395" y="89"/>
                  <a:pt x="377" y="89"/>
                </a:cubicBezTo>
                <a:lnTo>
                  <a:pt x="155" y="89"/>
                </a:lnTo>
                <a:cubicBezTo>
                  <a:pt x="137" y="89"/>
                  <a:pt x="121" y="95"/>
                  <a:pt x="108" y="108"/>
                </a:cubicBezTo>
                <a:cubicBezTo>
                  <a:pt x="95" y="121"/>
                  <a:pt x="89" y="137"/>
                  <a:pt x="89" y="156"/>
                </a:cubicBezTo>
                <a:lnTo>
                  <a:pt x="89" y="747"/>
                </a:lnTo>
                <a:lnTo>
                  <a:pt x="266" y="528"/>
                </a:lnTo>
                <a:cubicBezTo>
                  <a:pt x="286" y="504"/>
                  <a:pt x="313" y="484"/>
                  <a:pt x="346" y="468"/>
                </a:cubicBezTo>
                <a:cubicBezTo>
                  <a:pt x="380" y="452"/>
                  <a:pt x="412" y="444"/>
                  <a:pt x="444" y="444"/>
                </a:cubicBezTo>
                <a:close/>
                <a:moveTo>
                  <a:pt x="1234" y="557"/>
                </a:moveTo>
                <a:cubicBezTo>
                  <a:pt x="1234" y="541"/>
                  <a:pt x="1222" y="533"/>
                  <a:pt x="1197" y="533"/>
                </a:cubicBezTo>
                <a:lnTo>
                  <a:pt x="443" y="533"/>
                </a:lnTo>
                <a:cubicBezTo>
                  <a:pt x="425" y="533"/>
                  <a:pt x="405" y="537"/>
                  <a:pt x="384" y="547"/>
                </a:cubicBezTo>
                <a:cubicBezTo>
                  <a:pt x="363" y="557"/>
                  <a:pt x="347" y="569"/>
                  <a:pt x="335" y="584"/>
                </a:cubicBezTo>
                <a:lnTo>
                  <a:pt x="131" y="835"/>
                </a:lnTo>
                <a:cubicBezTo>
                  <a:pt x="123" y="846"/>
                  <a:pt x="118" y="856"/>
                  <a:pt x="118" y="863"/>
                </a:cubicBezTo>
                <a:cubicBezTo>
                  <a:pt x="118" y="879"/>
                  <a:pt x="131" y="887"/>
                  <a:pt x="155" y="887"/>
                </a:cubicBezTo>
                <a:lnTo>
                  <a:pt x="909" y="887"/>
                </a:lnTo>
                <a:cubicBezTo>
                  <a:pt x="928" y="887"/>
                  <a:pt x="947" y="882"/>
                  <a:pt x="969" y="872"/>
                </a:cubicBezTo>
                <a:cubicBezTo>
                  <a:pt x="990" y="862"/>
                  <a:pt x="1006" y="850"/>
                  <a:pt x="1018" y="835"/>
                </a:cubicBezTo>
                <a:lnTo>
                  <a:pt x="1222" y="584"/>
                </a:lnTo>
                <a:cubicBezTo>
                  <a:pt x="1230" y="574"/>
                  <a:pt x="1234" y="565"/>
                  <a:pt x="1234" y="55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50" name="Freeform 249">
            <a:extLst>
              <a:ext uri="{FF2B5EF4-FFF2-40B4-BE49-F238E27FC236}">
                <a16:creationId xmlns:a16="http://schemas.microsoft.com/office/drawing/2014/main" id="{98278837-8A02-8FFC-8280-444817A2A62E}"/>
              </a:ext>
            </a:extLst>
          </p:cNvPr>
          <p:cNvSpPr>
            <a:spLocks noChangeArrowheads="1"/>
          </p:cNvSpPr>
          <p:nvPr/>
        </p:nvSpPr>
        <p:spPr bwMode="auto">
          <a:xfrm>
            <a:off x="20368419" y="6127750"/>
            <a:ext cx="384175" cy="384175"/>
          </a:xfrm>
          <a:custGeom>
            <a:avLst/>
            <a:gdLst>
              <a:gd name="T0" fmla="*/ 383814 w 1065"/>
              <a:gd name="T1" fmla="*/ 191727 h 1066"/>
              <a:gd name="T2" fmla="*/ 288221 w 1065"/>
              <a:gd name="T3" fmla="*/ 357867 h 1066"/>
              <a:gd name="T4" fmla="*/ 95593 w 1065"/>
              <a:gd name="T5" fmla="*/ 357867 h 1066"/>
              <a:gd name="T6" fmla="*/ 0 w 1065"/>
              <a:gd name="T7" fmla="*/ 191727 h 1066"/>
              <a:gd name="T8" fmla="*/ 95593 w 1065"/>
              <a:gd name="T9" fmla="*/ 25948 h 1066"/>
              <a:gd name="T10" fmla="*/ 288221 w 1065"/>
              <a:gd name="T11" fmla="*/ 25948 h 1066"/>
              <a:gd name="T12" fmla="*/ 339084 w 1065"/>
              <a:gd name="T13" fmla="*/ 254074 h 1066"/>
              <a:gd name="T14" fmla="*/ 339084 w 1065"/>
              <a:gd name="T15" fmla="*/ 129740 h 1066"/>
              <a:gd name="T16" fmla="*/ 253952 w 1065"/>
              <a:gd name="T17" fmla="*/ 44688 h 1066"/>
              <a:gd name="T18" fmla="*/ 129862 w 1065"/>
              <a:gd name="T19" fmla="*/ 44688 h 1066"/>
              <a:gd name="T20" fmla="*/ 44730 w 1065"/>
              <a:gd name="T21" fmla="*/ 129740 h 1066"/>
              <a:gd name="T22" fmla="*/ 44730 w 1065"/>
              <a:gd name="T23" fmla="*/ 254074 h 1066"/>
              <a:gd name="T24" fmla="*/ 129862 w 1065"/>
              <a:gd name="T25" fmla="*/ 339126 h 1066"/>
              <a:gd name="T26" fmla="*/ 253952 w 1065"/>
              <a:gd name="T27" fmla="*/ 339126 h 1066"/>
              <a:gd name="T28" fmla="*/ 339084 w 1065"/>
              <a:gd name="T29" fmla="*/ 254074 h 1066"/>
              <a:gd name="T30" fmla="*/ 159802 w 1065"/>
              <a:gd name="T31" fmla="*/ 127938 h 1066"/>
              <a:gd name="T32" fmla="*/ 127698 w 1065"/>
              <a:gd name="T33" fmla="*/ 160013 h 1066"/>
              <a:gd name="T34" fmla="*/ 95954 w 1065"/>
              <a:gd name="T35" fmla="*/ 127938 h 1066"/>
              <a:gd name="T36" fmla="*/ 127698 w 1065"/>
              <a:gd name="T37" fmla="*/ 95864 h 1066"/>
              <a:gd name="T38" fmla="*/ 283171 w 1065"/>
              <a:gd name="T39" fmla="*/ 236776 h 1066"/>
              <a:gd name="T40" fmla="*/ 191907 w 1065"/>
              <a:gd name="T41" fmla="*/ 303808 h 1066"/>
              <a:gd name="T42" fmla="*/ 100282 w 1065"/>
              <a:gd name="T43" fmla="*/ 236776 h 1066"/>
              <a:gd name="T44" fmla="*/ 110743 w 1065"/>
              <a:gd name="T45" fmla="*/ 216594 h 1066"/>
              <a:gd name="T46" fmla="*/ 130944 w 1065"/>
              <a:gd name="T47" fmla="*/ 227045 h 1066"/>
              <a:gd name="T48" fmla="*/ 191907 w 1065"/>
              <a:gd name="T49" fmla="*/ 271734 h 1066"/>
              <a:gd name="T50" fmla="*/ 252870 w 1065"/>
              <a:gd name="T51" fmla="*/ 227045 h 1066"/>
              <a:gd name="T52" fmla="*/ 273071 w 1065"/>
              <a:gd name="T53" fmla="*/ 216594 h 1066"/>
              <a:gd name="T54" fmla="*/ 283171 w 1065"/>
              <a:gd name="T55" fmla="*/ 236776 h 1066"/>
              <a:gd name="T56" fmla="*/ 287861 w 1065"/>
              <a:gd name="T57" fmla="*/ 127938 h 1066"/>
              <a:gd name="T58" fmla="*/ 255756 w 1065"/>
              <a:gd name="T59" fmla="*/ 160013 h 1066"/>
              <a:gd name="T60" fmla="*/ 223651 w 1065"/>
              <a:gd name="T61" fmla="*/ 127938 h 1066"/>
              <a:gd name="T62" fmla="*/ 255756 w 1065"/>
              <a:gd name="T63" fmla="*/ 95864 h 10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5" h="1066">
                <a:moveTo>
                  <a:pt x="993" y="265"/>
                </a:moveTo>
                <a:cubicBezTo>
                  <a:pt x="1040" y="347"/>
                  <a:pt x="1064" y="435"/>
                  <a:pt x="1064" y="532"/>
                </a:cubicBezTo>
                <a:cubicBezTo>
                  <a:pt x="1064" y="628"/>
                  <a:pt x="1040" y="718"/>
                  <a:pt x="993" y="800"/>
                </a:cubicBezTo>
                <a:cubicBezTo>
                  <a:pt x="945" y="881"/>
                  <a:pt x="880" y="946"/>
                  <a:pt x="799" y="993"/>
                </a:cubicBezTo>
                <a:cubicBezTo>
                  <a:pt x="717" y="1041"/>
                  <a:pt x="628" y="1065"/>
                  <a:pt x="532" y="1065"/>
                </a:cubicBezTo>
                <a:cubicBezTo>
                  <a:pt x="435" y="1065"/>
                  <a:pt x="347" y="1040"/>
                  <a:pt x="265" y="993"/>
                </a:cubicBezTo>
                <a:cubicBezTo>
                  <a:pt x="184" y="945"/>
                  <a:pt x="119" y="881"/>
                  <a:pt x="71" y="800"/>
                </a:cubicBezTo>
                <a:cubicBezTo>
                  <a:pt x="23" y="718"/>
                  <a:pt x="0" y="628"/>
                  <a:pt x="0" y="532"/>
                </a:cubicBezTo>
                <a:cubicBezTo>
                  <a:pt x="0" y="435"/>
                  <a:pt x="23" y="347"/>
                  <a:pt x="71" y="265"/>
                </a:cubicBezTo>
                <a:cubicBezTo>
                  <a:pt x="119" y="184"/>
                  <a:pt x="183" y="119"/>
                  <a:pt x="265" y="72"/>
                </a:cubicBezTo>
                <a:cubicBezTo>
                  <a:pt x="346" y="24"/>
                  <a:pt x="435" y="0"/>
                  <a:pt x="532" y="0"/>
                </a:cubicBezTo>
                <a:cubicBezTo>
                  <a:pt x="628" y="0"/>
                  <a:pt x="717" y="24"/>
                  <a:pt x="799" y="72"/>
                </a:cubicBezTo>
                <a:cubicBezTo>
                  <a:pt x="880" y="119"/>
                  <a:pt x="945" y="184"/>
                  <a:pt x="993" y="265"/>
                </a:cubicBezTo>
                <a:close/>
                <a:moveTo>
                  <a:pt x="940" y="705"/>
                </a:moveTo>
                <a:cubicBezTo>
                  <a:pt x="963" y="650"/>
                  <a:pt x="975" y="593"/>
                  <a:pt x="975" y="532"/>
                </a:cubicBezTo>
                <a:cubicBezTo>
                  <a:pt x="975" y="472"/>
                  <a:pt x="963" y="415"/>
                  <a:pt x="940" y="360"/>
                </a:cubicBezTo>
                <a:cubicBezTo>
                  <a:pt x="916" y="306"/>
                  <a:pt x="885" y="258"/>
                  <a:pt x="845" y="219"/>
                </a:cubicBezTo>
                <a:cubicBezTo>
                  <a:pt x="806" y="179"/>
                  <a:pt x="759" y="147"/>
                  <a:pt x="704" y="124"/>
                </a:cubicBezTo>
                <a:cubicBezTo>
                  <a:pt x="649" y="100"/>
                  <a:pt x="592" y="89"/>
                  <a:pt x="532" y="89"/>
                </a:cubicBezTo>
                <a:cubicBezTo>
                  <a:pt x="472" y="89"/>
                  <a:pt x="414" y="101"/>
                  <a:pt x="360" y="124"/>
                </a:cubicBezTo>
                <a:cubicBezTo>
                  <a:pt x="305" y="148"/>
                  <a:pt x="258" y="179"/>
                  <a:pt x="218" y="219"/>
                </a:cubicBezTo>
                <a:cubicBezTo>
                  <a:pt x="179" y="258"/>
                  <a:pt x="147" y="306"/>
                  <a:pt x="124" y="360"/>
                </a:cubicBezTo>
                <a:cubicBezTo>
                  <a:pt x="100" y="415"/>
                  <a:pt x="88" y="471"/>
                  <a:pt x="88" y="532"/>
                </a:cubicBezTo>
                <a:cubicBezTo>
                  <a:pt x="88" y="592"/>
                  <a:pt x="100" y="650"/>
                  <a:pt x="124" y="705"/>
                </a:cubicBezTo>
                <a:cubicBezTo>
                  <a:pt x="147" y="759"/>
                  <a:pt x="179" y="807"/>
                  <a:pt x="218" y="846"/>
                </a:cubicBezTo>
                <a:cubicBezTo>
                  <a:pt x="258" y="886"/>
                  <a:pt x="305" y="917"/>
                  <a:pt x="360" y="941"/>
                </a:cubicBezTo>
                <a:cubicBezTo>
                  <a:pt x="414" y="964"/>
                  <a:pt x="472" y="976"/>
                  <a:pt x="532" y="976"/>
                </a:cubicBezTo>
                <a:cubicBezTo>
                  <a:pt x="592" y="976"/>
                  <a:pt x="649" y="964"/>
                  <a:pt x="704" y="941"/>
                </a:cubicBezTo>
                <a:cubicBezTo>
                  <a:pt x="759" y="917"/>
                  <a:pt x="806" y="885"/>
                  <a:pt x="845" y="846"/>
                </a:cubicBezTo>
                <a:cubicBezTo>
                  <a:pt x="885" y="806"/>
                  <a:pt x="916" y="759"/>
                  <a:pt x="940" y="705"/>
                </a:cubicBezTo>
                <a:close/>
                <a:moveTo>
                  <a:pt x="417" y="292"/>
                </a:moveTo>
                <a:cubicBezTo>
                  <a:pt x="434" y="310"/>
                  <a:pt x="443" y="331"/>
                  <a:pt x="443" y="355"/>
                </a:cubicBezTo>
                <a:cubicBezTo>
                  <a:pt x="443" y="380"/>
                  <a:pt x="434" y="400"/>
                  <a:pt x="417" y="418"/>
                </a:cubicBezTo>
                <a:cubicBezTo>
                  <a:pt x="400" y="435"/>
                  <a:pt x="379" y="444"/>
                  <a:pt x="354" y="444"/>
                </a:cubicBezTo>
                <a:cubicBezTo>
                  <a:pt x="330" y="444"/>
                  <a:pt x="310" y="435"/>
                  <a:pt x="292" y="418"/>
                </a:cubicBezTo>
                <a:cubicBezTo>
                  <a:pt x="275" y="400"/>
                  <a:pt x="266" y="380"/>
                  <a:pt x="266" y="355"/>
                </a:cubicBezTo>
                <a:cubicBezTo>
                  <a:pt x="266" y="331"/>
                  <a:pt x="274" y="310"/>
                  <a:pt x="292" y="292"/>
                </a:cubicBezTo>
                <a:cubicBezTo>
                  <a:pt x="309" y="275"/>
                  <a:pt x="330" y="266"/>
                  <a:pt x="354" y="266"/>
                </a:cubicBezTo>
                <a:cubicBezTo>
                  <a:pt x="379" y="266"/>
                  <a:pt x="400" y="275"/>
                  <a:pt x="417" y="292"/>
                </a:cubicBezTo>
                <a:close/>
                <a:moveTo>
                  <a:pt x="785" y="657"/>
                </a:moveTo>
                <a:cubicBezTo>
                  <a:pt x="768" y="712"/>
                  <a:pt x="736" y="757"/>
                  <a:pt x="690" y="792"/>
                </a:cubicBezTo>
                <a:cubicBezTo>
                  <a:pt x="643" y="826"/>
                  <a:pt x="590" y="843"/>
                  <a:pt x="532" y="843"/>
                </a:cubicBezTo>
                <a:cubicBezTo>
                  <a:pt x="473" y="843"/>
                  <a:pt x="420" y="826"/>
                  <a:pt x="374" y="792"/>
                </a:cubicBezTo>
                <a:cubicBezTo>
                  <a:pt x="327" y="757"/>
                  <a:pt x="295" y="712"/>
                  <a:pt x="278" y="657"/>
                </a:cubicBezTo>
                <a:cubicBezTo>
                  <a:pt x="274" y="645"/>
                  <a:pt x="275" y="634"/>
                  <a:pt x="281" y="623"/>
                </a:cubicBezTo>
                <a:cubicBezTo>
                  <a:pt x="286" y="612"/>
                  <a:pt x="295" y="605"/>
                  <a:pt x="307" y="601"/>
                </a:cubicBezTo>
                <a:cubicBezTo>
                  <a:pt x="319" y="597"/>
                  <a:pt x="330" y="598"/>
                  <a:pt x="341" y="604"/>
                </a:cubicBezTo>
                <a:cubicBezTo>
                  <a:pt x="352" y="609"/>
                  <a:pt x="359" y="618"/>
                  <a:pt x="363" y="630"/>
                </a:cubicBezTo>
                <a:cubicBezTo>
                  <a:pt x="374" y="667"/>
                  <a:pt x="396" y="697"/>
                  <a:pt x="427" y="720"/>
                </a:cubicBezTo>
                <a:cubicBezTo>
                  <a:pt x="458" y="743"/>
                  <a:pt x="493" y="754"/>
                  <a:pt x="532" y="754"/>
                </a:cubicBezTo>
                <a:cubicBezTo>
                  <a:pt x="571" y="754"/>
                  <a:pt x="605" y="743"/>
                  <a:pt x="637" y="720"/>
                </a:cubicBezTo>
                <a:cubicBezTo>
                  <a:pt x="668" y="697"/>
                  <a:pt x="689" y="667"/>
                  <a:pt x="701" y="630"/>
                </a:cubicBezTo>
                <a:cubicBezTo>
                  <a:pt x="704" y="618"/>
                  <a:pt x="712" y="609"/>
                  <a:pt x="723" y="604"/>
                </a:cubicBezTo>
                <a:cubicBezTo>
                  <a:pt x="734" y="598"/>
                  <a:pt x="745" y="597"/>
                  <a:pt x="757" y="601"/>
                </a:cubicBezTo>
                <a:cubicBezTo>
                  <a:pt x="768" y="605"/>
                  <a:pt x="777" y="612"/>
                  <a:pt x="783" y="623"/>
                </a:cubicBezTo>
                <a:cubicBezTo>
                  <a:pt x="788" y="634"/>
                  <a:pt x="789" y="645"/>
                  <a:pt x="785" y="657"/>
                </a:cubicBezTo>
                <a:close/>
                <a:moveTo>
                  <a:pt x="772" y="292"/>
                </a:moveTo>
                <a:cubicBezTo>
                  <a:pt x="789" y="310"/>
                  <a:pt x="798" y="331"/>
                  <a:pt x="798" y="355"/>
                </a:cubicBezTo>
                <a:cubicBezTo>
                  <a:pt x="798" y="380"/>
                  <a:pt x="789" y="400"/>
                  <a:pt x="772" y="418"/>
                </a:cubicBezTo>
                <a:cubicBezTo>
                  <a:pt x="755" y="435"/>
                  <a:pt x="734" y="444"/>
                  <a:pt x="709" y="444"/>
                </a:cubicBezTo>
                <a:cubicBezTo>
                  <a:pt x="685" y="444"/>
                  <a:pt x="664" y="435"/>
                  <a:pt x="646" y="418"/>
                </a:cubicBezTo>
                <a:cubicBezTo>
                  <a:pt x="629" y="400"/>
                  <a:pt x="620" y="380"/>
                  <a:pt x="620" y="355"/>
                </a:cubicBezTo>
                <a:cubicBezTo>
                  <a:pt x="620" y="331"/>
                  <a:pt x="629" y="310"/>
                  <a:pt x="646" y="292"/>
                </a:cubicBezTo>
                <a:cubicBezTo>
                  <a:pt x="664" y="275"/>
                  <a:pt x="685" y="266"/>
                  <a:pt x="709" y="266"/>
                </a:cubicBezTo>
                <a:cubicBezTo>
                  <a:pt x="734" y="266"/>
                  <a:pt x="755" y="275"/>
                  <a:pt x="772" y="29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51" name="Freeform 250">
            <a:extLst>
              <a:ext uri="{FF2B5EF4-FFF2-40B4-BE49-F238E27FC236}">
                <a16:creationId xmlns:a16="http://schemas.microsoft.com/office/drawing/2014/main" id="{38E49E55-3A0C-C08E-B50B-5FBF7D378718}"/>
              </a:ext>
            </a:extLst>
          </p:cNvPr>
          <p:cNvSpPr>
            <a:spLocks noChangeArrowheads="1"/>
          </p:cNvSpPr>
          <p:nvPr/>
        </p:nvSpPr>
        <p:spPr bwMode="auto">
          <a:xfrm>
            <a:off x="21031994" y="6127750"/>
            <a:ext cx="384175" cy="384175"/>
          </a:xfrm>
          <a:custGeom>
            <a:avLst/>
            <a:gdLst>
              <a:gd name="T0" fmla="*/ 383814 w 1065"/>
              <a:gd name="T1" fmla="*/ 191727 h 1066"/>
              <a:gd name="T2" fmla="*/ 288221 w 1065"/>
              <a:gd name="T3" fmla="*/ 357867 h 1066"/>
              <a:gd name="T4" fmla="*/ 95593 w 1065"/>
              <a:gd name="T5" fmla="*/ 357867 h 1066"/>
              <a:gd name="T6" fmla="*/ 0 w 1065"/>
              <a:gd name="T7" fmla="*/ 191727 h 1066"/>
              <a:gd name="T8" fmla="*/ 95593 w 1065"/>
              <a:gd name="T9" fmla="*/ 25948 h 1066"/>
              <a:gd name="T10" fmla="*/ 288221 w 1065"/>
              <a:gd name="T11" fmla="*/ 25948 h 1066"/>
              <a:gd name="T12" fmla="*/ 339084 w 1065"/>
              <a:gd name="T13" fmla="*/ 254074 h 1066"/>
              <a:gd name="T14" fmla="*/ 339084 w 1065"/>
              <a:gd name="T15" fmla="*/ 129740 h 1066"/>
              <a:gd name="T16" fmla="*/ 253952 w 1065"/>
              <a:gd name="T17" fmla="*/ 44688 h 1066"/>
              <a:gd name="T18" fmla="*/ 129862 w 1065"/>
              <a:gd name="T19" fmla="*/ 44688 h 1066"/>
              <a:gd name="T20" fmla="*/ 44730 w 1065"/>
              <a:gd name="T21" fmla="*/ 129740 h 1066"/>
              <a:gd name="T22" fmla="*/ 44730 w 1065"/>
              <a:gd name="T23" fmla="*/ 254074 h 1066"/>
              <a:gd name="T24" fmla="*/ 129862 w 1065"/>
              <a:gd name="T25" fmla="*/ 339126 h 1066"/>
              <a:gd name="T26" fmla="*/ 253952 w 1065"/>
              <a:gd name="T27" fmla="*/ 339126 h 1066"/>
              <a:gd name="T28" fmla="*/ 339084 w 1065"/>
              <a:gd name="T29" fmla="*/ 254074 h 1066"/>
              <a:gd name="T30" fmla="*/ 159802 w 1065"/>
              <a:gd name="T31" fmla="*/ 127938 h 1066"/>
              <a:gd name="T32" fmla="*/ 128058 w 1065"/>
              <a:gd name="T33" fmla="*/ 160013 h 1066"/>
              <a:gd name="T34" fmla="*/ 95954 w 1065"/>
              <a:gd name="T35" fmla="*/ 127938 h 1066"/>
              <a:gd name="T36" fmla="*/ 128058 w 1065"/>
              <a:gd name="T37" fmla="*/ 95864 h 1066"/>
              <a:gd name="T38" fmla="*/ 283532 w 1065"/>
              <a:gd name="T39" fmla="*/ 274977 h 1066"/>
              <a:gd name="T40" fmla="*/ 273071 w 1065"/>
              <a:gd name="T41" fmla="*/ 295159 h 1066"/>
              <a:gd name="T42" fmla="*/ 252870 w 1065"/>
              <a:gd name="T43" fmla="*/ 284708 h 1066"/>
              <a:gd name="T44" fmla="*/ 191907 w 1065"/>
              <a:gd name="T45" fmla="*/ 240019 h 1066"/>
              <a:gd name="T46" fmla="*/ 130944 w 1065"/>
              <a:gd name="T47" fmla="*/ 284708 h 1066"/>
              <a:gd name="T48" fmla="*/ 111104 w 1065"/>
              <a:gd name="T49" fmla="*/ 295159 h 1066"/>
              <a:gd name="T50" fmla="*/ 100643 w 1065"/>
              <a:gd name="T51" fmla="*/ 274977 h 1066"/>
              <a:gd name="T52" fmla="*/ 191907 w 1065"/>
              <a:gd name="T53" fmla="*/ 207945 h 1066"/>
              <a:gd name="T54" fmla="*/ 283532 w 1065"/>
              <a:gd name="T55" fmla="*/ 274977 h 1066"/>
              <a:gd name="T56" fmla="*/ 287861 w 1065"/>
              <a:gd name="T57" fmla="*/ 127938 h 1066"/>
              <a:gd name="T58" fmla="*/ 256117 w 1065"/>
              <a:gd name="T59" fmla="*/ 160013 h 1066"/>
              <a:gd name="T60" fmla="*/ 224012 w 1065"/>
              <a:gd name="T61" fmla="*/ 127938 h 1066"/>
              <a:gd name="T62" fmla="*/ 256117 w 1065"/>
              <a:gd name="T63" fmla="*/ 95864 h 10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5" h="1066">
                <a:moveTo>
                  <a:pt x="993" y="265"/>
                </a:moveTo>
                <a:cubicBezTo>
                  <a:pt x="1041" y="347"/>
                  <a:pt x="1064" y="435"/>
                  <a:pt x="1064" y="532"/>
                </a:cubicBezTo>
                <a:cubicBezTo>
                  <a:pt x="1064" y="628"/>
                  <a:pt x="1041" y="718"/>
                  <a:pt x="993" y="800"/>
                </a:cubicBezTo>
                <a:cubicBezTo>
                  <a:pt x="945" y="881"/>
                  <a:pt x="881" y="946"/>
                  <a:pt x="799" y="993"/>
                </a:cubicBezTo>
                <a:cubicBezTo>
                  <a:pt x="718" y="1041"/>
                  <a:pt x="629" y="1065"/>
                  <a:pt x="532" y="1065"/>
                </a:cubicBezTo>
                <a:cubicBezTo>
                  <a:pt x="436" y="1065"/>
                  <a:pt x="347" y="1040"/>
                  <a:pt x="265" y="993"/>
                </a:cubicBezTo>
                <a:cubicBezTo>
                  <a:pt x="183" y="945"/>
                  <a:pt x="119" y="881"/>
                  <a:pt x="71" y="800"/>
                </a:cubicBezTo>
                <a:cubicBezTo>
                  <a:pt x="24" y="718"/>
                  <a:pt x="0" y="628"/>
                  <a:pt x="0" y="532"/>
                </a:cubicBezTo>
                <a:cubicBezTo>
                  <a:pt x="0" y="435"/>
                  <a:pt x="24" y="347"/>
                  <a:pt x="71" y="265"/>
                </a:cubicBezTo>
                <a:cubicBezTo>
                  <a:pt x="119" y="184"/>
                  <a:pt x="184" y="119"/>
                  <a:pt x="265" y="72"/>
                </a:cubicBezTo>
                <a:cubicBezTo>
                  <a:pt x="347" y="24"/>
                  <a:pt x="436" y="0"/>
                  <a:pt x="532" y="0"/>
                </a:cubicBezTo>
                <a:cubicBezTo>
                  <a:pt x="629" y="0"/>
                  <a:pt x="718" y="24"/>
                  <a:pt x="799" y="72"/>
                </a:cubicBezTo>
                <a:cubicBezTo>
                  <a:pt x="881" y="119"/>
                  <a:pt x="945" y="184"/>
                  <a:pt x="993" y="265"/>
                </a:cubicBezTo>
                <a:close/>
                <a:moveTo>
                  <a:pt x="940" y="705"/>
                </a:moveTo>
                <a:cubicBezTo>
                  <a:pt x="964" y="650"/>
                  <a:pt x="976" y="593"/>
                  <a:pt x="976" y="532"/>
                </a:cubicBezTo>
                <a:cubicBezTo>
                  <a:pt x="976" y="472"/>
                  <a:pt x="964" y="415"/>
                  <a:pt x="940" y="360"/>
                </a:cubicBezTo>
                <a:cubicBezTo>
                  <a:pt x="917" y="306"/>
                  <a:pt x="886" y="258"/>
                  <a:pt x="846" y="219"/>
                </a:cubicBezTo>
                <a:cubicBezTo>
                  <a:pt x="807" y="179"/>
                  <a:pt x="759" y="147"/>
                  <a:pt x="704" y="124"/>
                </a:cubicBezTo>
                <a:cubicBezTo>
                  <a:pt x="650" y="100"/>
                  <a:pt x="592" y="89"/>
                  <a:pt x="532" y="89"/>
                </a:cubicBezTo>
                <a:cubicBezTo>
                  <a:pt x="472" y="89"/>
                  <a:pt x="415" y="101"/>
                  <a:pt x="360" y="124"/>
                </a:cubicBezTo>
                <a:cubicBezTo>
                  <a:pt x="305" y="148"/>
                  <a:pt x="258" y="179"/>
                  <a:pt x="219" y="219"/>
                </a:cubicBezTo>
                <a:cubicBezTo>
                  <a:pt x="179" y="258"/>
                  <a:pt x="147" y="306"/>
                  <a:pt x="124" y="360"/>
                </a:cubicBezTo>
                <a:cubicBezTo>
                  <a:pt x="100" y="415"/>
                  <a:pt x="89" y="471"/>
                  <a:pt x="89" y="532"/>
                </a:cubicBezTo>
                <a:cubicBezTo>
                  <a:pt x="89" y="592"/>
                  <a:pt x="100" y="650"/>
                  <a:pt x="124" y="705"/>
                </a:cubicBezTo>
                <a:cubicBezTo>
                  <a:pt x="147" y="759"/>
                  <a:pt x="179" y="807"/>
                  <a:pt x="219" y="846"/>
                </a:cubicBezTo>
                <a:cubicBezTo>
                  <a:pt x="258" y="886"/>
                  <a:pt x="305" y="917"/>
                  <a:pt x="360" y="941"/>
                </a:cubicBezTo>
                <a:cubicBezTo>
                  <a:pt x="415" y="964"/>
                  <a:pt x="472" y="976"/>
                  <a:pt x="532" y="976"/>
                </a:cubicBezTo>
                <a:cubicBezTo>
                  <a:pt x="592" y="976"/>
                  <a:pt x="650" y="964"/>
                  <a:pt x="704" y="941"/>
                </a:cubicBezTo>
                <a:cubicBezTo>
                  <a:pt x="759" y="917"/>
                  <a:pt x="807" y="885"/>
                  <a:pt x="846" y="846"/>
                </a:cubicBezTo>
                <a:cubicBezTo>
                  <a:pt x="886" y="806"/>
                  <a:pt x="917" y="759"/>
                  <a:pt x="940" y="705"/>
                </a:cubicBezTo>
                <a:close/>
                <a:moveTo>
                  <a:pt x="417" y="292"/>
                </a:moveTo>
                <a:cubicBezTo>
                  <a:pt x="435" y="310"/>
                  <a:pt x="443" y="331"/>
                  <a:pt x="443" y="355"/>
                </a:cubicBezTo>
                <a:cubicBezTo>
                  <a:pt x="443" y="380"/>
                  <a:pt x="435" y="400"/>
                  <a:pt x="417" y="418"/>
                </a:cubicBezTo>
                <a:cubicBezTo>
                  <a:pt x="400" y="435"/>
                  <a:pt x="380" y="444"/>
                  <a:pt x="355" y="444"/>
                </a:cubicBezTo>
                <a:cubicBezTo>
                  <a:pt x="331" y="444"/>
                  <a:pt x="309" y="435"/>
                  <a:pt x="292" y="418"/>
                </a:cubicBezTo>
                <a:cubicBezTo>
                  <a:pt x="275" y="400"/>
                  <a:pt x="266" y="380"/>
                  <a:pt x="266" y="355"/>
                </a:cubicBezTo>
                <a:cubicBezTo>
                  <a:pt x="266" y="331"/>
                  <a:pt x="275" y="310"/>
                  <a:pt x="292" y="292"/>
                </a:cubicBezTo>
                <a:cubicBezTo>
                  <a:pt x="309" y="275"/>
                  <a:pt x="330" y="266"/>
                  <a:pt x="355" y="266"/>
                </a:cubicBezTo>
                <a:cubicBezTo>
                  <a:pt x="379" y="266"/>
                  <a:pt x="400" y="275"/>
                  <a:pt x="417" y="292"/>
                </a:cubicBezTo>
                <a:close/>
                <a:moveTo>
                  <a:pt x="786" y="763"/>
                </a:moveTo>
                <a:cubicBezTo>
                  <a:pt x="789" y="775"/>
                  <a:pt x="789" y="786"/>
                  <a:pt x="783" y="797"/>
                </a:cubicBezTo>
                <a:cubicBezTo>
                  <a:pt x="777" y="808"/>
                  <a:pt x="769" y="815"/>
                  <a:pt x="757" y="819"/>
                </a:cubicBezTo>
                <a:cubicBezTo>
                  <a:pt x="746" y="822"/>
                  <a:pt x="734" y="821"/>
                  <a:pt x="723" y="816"/>
                </a:cubicBezTo>
                <a:cubicBezTo>
                  <a:pt x="712" y="810"/>
                  <a:pt x="705" y="802"/>
                  <a:pt x="701" y="790"/>
                </a:cubicBezTo>
                <a:cubicBezTo>
                  <a:pt x="690" y="753"/>
                  <a:pt x="668" y="723"/>
                  <a:pt x="637" y="700"/>
                </a:cubicBezTo>
                <a:cubicBezTo>
                  <a:pt x="606" y="677"/>
                  <a:pt x="571" y="666"/>
                  <a:pt x="532" y="666"/>
                </a:cubicBezTo>
                <a:cubicBezTo>
                  <a:pt x="493" y="666"/>
                  <a:pt x="458" y="677"/>
                  <a:pt x="427" y="700"/>
                </a:cubicBezTo>
                <a:cubicBezTo>
                  <a:pt x="396" y="723"/>
                  <a:pt x="375" y="753"/>
                  <a:pt x="363" y="790"/>
                </a:cubicBezTo>
                <a:cubicBezTo>
                  <a:pt x="359" y="802"/>
                  <a:pt x="352" y="810"/>
                  <a:pt x="341" y="816"/>
                </a:cubicBezTo>
                <a:cubicBezTo>
                  <a:pt x="330" y="821"/>
                  <a:pt x="319" y="822"/>
                  <a:pt x="308" y="819"/>
                </a:cubicBezTo>
                <a:cubicBezTo>
                  <a:pt x="296" y="815"/>
                  <a:pt x="287" y="808"/>
                  <a:pt x="281" y="797"/>
                </a:cubicBezTo>
                <a:cubicBezTo>
                  <a:pt x="276" y="786"/>
                  <a:pt x="275" y="775"/>
                  <a:pt x="279" y="763"/>
                </a:cubicBezTo>
                <a:cubicBezTo>
                  <a:pt x="296" y="707"/>
                  <a:pt x="328" y="662"/>
                  <a:pt x="374" y="628"/>
                </a:cubicBezTo>
                <a:cubicBezTo>
                  <a:pt x="421" y="594"/>
                  <a:pt x="474" y="577"/>
                  <a:pt x="532" y="577"/>
                </a:cubicBezTo>
                <a:cubicBezTo>
                  <a:pt x="591" y="577"/>
                  <a:pt x="644" y="594"/>
                  <a:pt x="690" y="628"/>
                </a:cubicBezTo>
                <a:cubicBezTo>
                  <a:pt x="737" y="662"/>
                  <a:pt x="769" y="707"/>
                  <a:pt x="786" y="763"/>
                </a:cubicBezTo>
                <a:close/>
                <a:moveTo>
                  <a:pt x="772" y="292"/>
                </a:moveTo>
                <a:cubicBezTo>
                  <a:pt x="790" y="310"/>
                  <a:pt x="798" y="331"/>
                  <a:pt x="798" y="355"/>
                </a:cubicBezTo>
                <a:cubicBezTo>
                  <a:pt x="798" y="380"/>
                  <a:pt x="790" y="400"/>
                  <a:pt x="772" y="418"/>
                </a:cubicBezTo>
                <a:cubicBezTo>
                  <a:pt x="755" y="435"/>
                  <a:pt x="734" y="444"/>
                  <a:pt x="710" y="444"/>
                </a:cubicBezTo>
                <a:cubicBezTo>
                  <a:pt x="685" y="444"/>
                  <a:pt x="665" y="435"/>
                  <a:pt x="647" y="418"/>
                </a:cubicBezTo>
                <a:cubicBezTo>
                  <a:pt x="630" y="400"/>
                  <a:pt x="621" y="380"/>
                  <a:pt x="621" y="355"/>
                </a:cubicBezTo>
                <a:cubicBezTo>
                  <a:pt x="621" y="331"/>
                  <a:pt x="629" y="310"/>
                  <a:pt x="647" y="292"/>
                </a:cubicBezTo>
                <a:cubicBezTo>
                  <a:pt x="664" y="275"/>
                  <a:pt x="685" y="266"/>
                  <a:pt x="710" y="266"/>
                </a:cubicBezTo>
                <a:cubicBezTo>
                  <a:pt x="734" y="266"/>
                  <a:pt x="755" y="275"/>
                  <a:pt x="772" y="29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52" name="Freeform 251">
            <a:extLst>
              <a:ext uri="{FF2B5EF4-FFF2-40B4-BE49-F238E27FC236}">
                <a16:creationId xmlns:a16="http://schemas.microsoft.com/office/drawing/2014/main" id="{925ED338-931F-4CC3-732A-073A01CFE515}"/>
              </a:ext>
            </a:extLst>
          </p:cNvPr>
          <p:cNvSpPr>
            <a:spLocks noChangeArrowheads="1"/>
          </p:cNvSpPr>
          <p:nvPr/>
        </p:nvSpPr>
        <p:spPr bwMode="auto">
          <a:xfrm>
            <a:off x="3077369" y="6664325"/>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7842 h 1065"/>
              <a:gd name="T8" fmla="*/ 191907 w 1065"/>
              <a:gd name="T9" fmla="*/ 383814 h 1065"/>
              <a:gd name="T10" fmla="*/ 95593 w 1065"/>
              <a:gd name="T11" fmla="*/ 357842 h 1065"/>
              <a:gd name="T12" fmla="*/ 25612 w 1065"/>
              <a:gd name="T13" fmla="*/ 288221 h 1065"/>
              <a:gd name="T14" fmla="*/ 0 w 1065"/>
              <a:gd name="T15" fmla="*/ 191907 h 1065"/>
              <a:gd name="T16" fmla="*/ 25612 w 1065"/>
              <a:gd name="T17" fmla="*/ 95593 h 1065"/>
              <a:gd name="T18" fmla="*/ 95593 w 1065"/>
              <a:gd name="T19" fmla="*/ 25972 h 1065"/>
              <a:gd name="T20" fmla="*/ 191907 w 1065"/>
              <a:gd name="T21" fmla="*/ 0 h 1065"/>
              <a:gd name="T22" fmla="*/ 288221 w 1065"/>
              <a:gd name="T23" fmla="*/ 25972 h 1065"/>
              <a:gd name="T24" fmla="*/ 358203 w 1065"/>
              <a:gd name="T25" fmla="*/ 95593 h 1065"/>
              <a:gd name="T26" fmla="*/ 339084 w 1065"/>
              <a:gd name="T27" fmla="*/ 253952 h 1065"/>
              <a:gd name="T28" fmla="*/ 351710 w 1065"/>
              <a:gd name="T29" fmla="*/ 191907 h 1065"/>
              <a:gd name="T30" fmla="*/ 339084 w 1065"/>
              <a:gd name="T31" fmla="*/ 129862 h 1065"/>
              <a:gd name="T32" fmla="*/ 304815 w 1065"/>
              <a:gd name="T33" fmla="*/ 78999 h 1065"/>
              <a:gd name="T34" fmla="*/ 253952 w 1065"/>
              <a:gd name="T35" fmla="*/ 44730 h 1065"/>
              <a:gd name="T36" fmla="*/ 191907 w 1065"/>
              <a:gd name="T37" fmla="*/ 32105 h 1065"/>
              <a:gd name="T38" fmla="*/ 129862 w 1065"/>
              <a:gd name="T39" fmla="*/ 44730 h 1065"/>
              <a:gd name="T40" fmla="*/ 78639 w 1065"/>
              <a:gd name="T41" fmla="*/ 78999 h 1065"/>
              <a:gd name="T42" fmla="*/ 44730 w 1065"/>
              <a:gd name="T43" fmla="*/ 129862 h 1065"/>
              <a:gd name="T44" fmla="*/ 31744 w 1065"/>
              <a:gd name="T45" fmla="*/ 191907 h 1065"/>
              <a:gd name="T46" fmla="*/ 44730 w 1065"/>
              <a:gd name="T47" fmla="*/ 253952 h 1065"/>
              <a:gd name="T48" fmla="*/ 78639 w 1065"/>
              <a:gd name="T49" fmla="*/ 304815 h 1065"/>
              <a:gd name="T50" fmla="*/ 129862 w 1065"/>
              <a:gd name="T51" fmla="*/ 339084 h 1065"/>
              <a:gd name="T52" fmla="*/ 191907 w 1065"/>
              <a:gd name="T53" fmla="*/ 351710 h 1065"/>
              <a:gd name="T54" fmla="*/ 253952 w 1065"/>
              <a:gd name="T55" fmla="*/ 339084 h 1065"/>
              <a:gd name="T56" fmla="*/ 304815 w 1065"/>
              <a:gd name="T57" fmla="*/ 304815 h 1065"/>
              <a:gd name="T58" fmla="*/ 339084 w 1065"/>
              <a:gd name="T59" fmla="*/ 253952 h 1065"/>
              <a:gd name="T60" fmla="*/ 150423 w 1065"/>
              <a:gd name="T61" fmla="*/ 105332 h 1065"/>
              <a:gd name="T62" fmla="*/ 159802 w 1065"/>
              <a:gd name="T63" fmla="*/ 128058 h 1065"/>
              <a:gd name="T64" fmla="*/ 150423 w 1065"/>
              <a:gd name="T65" fmla="*/ 150784 h 1065"/>
              <a:gd name="T66" fmla="*/ 127698 w 1065"/>
              <a:gd name="T67" fmla="*/ 160163 h 1065"/>
              <a:gd name="T68" fmla="*/ 105332 w 1065"/>
              <a:gd name="T69" fmla="*/ 150784 h 1065"/>
              <a:gd name="T70" fmla="*/ 95954 w 1065"/>
              <a:gd name="T71" fmla="*/ 128058 h 1065"/>
              <a:gd name="T72" fmla="*/ 105332 w 1065"/>
              <a:gd name="T73" fmla="*/ 105332 h 1065"/>
              <a:gd name="T74" fmla="*/ 127698 w 1065"/>
              <a:gd name="T75" fmla="*/ 95954 h 1065"/>
              <a:gd name="T76" fmla="*/ 150423 w 1065"/>
              <a:gd name="T77" fmla="*/ 105332 h 1065"/>
              <a:gd name="T78" fmla="*/ 283171 w 1065"/>
              <a:gd name="T79" fmla="*/ 228341 h 1065"/>
              <a:gd name="T80" fmla="*/ 287861 w 1065"/>
              <a:gd name="T81" fmla="*/ 239884 h 1065"/>
              <a:gd name="T82" fmla="*/ 283171 w 1065"/>
              <a:gd name="T83" fmla="*/ 251066 h 1065"/>
              <a:gd name="T84" fmla="*/ 271989 w 1065"/>
              <a:gd name="T85" fmla="*/ 255756 h 1065"/>
              <a:gd name="T86" fmla="*/ 111826 w 1065"/>
              <a:gd name="T87" fmla="*/ 255756 h 1065"/>
              <a:gd name="T88" fmla="*/ 100643 w 1065"/>
              <a:gd name="T89" fmla="*/ 251066 h 1065"/>
              <a:gd name="T90" fmla="*/ 95954 w 1065"/>
              <a:gd name="T91" fmla="*/ 239884 h 1065"/>
              <a:gd name="T92" fmla="*/ 100643 w 1065"/>
              <a:gd name="T93" fmla="*/ 228341 h 1065"/>
              <a:gd name="T94" fmla="*/ 111826 w 1065"/>
              <a:gd name="T95" fmla="*/ 223651 h 1065"/>
              <a:gd name="T96" fmla="*/ 271989 w 1065"/>
              <a:gd name="T97" fmla="*/ 223651 h 1065"/>
              <a:gd name="T98" fmla="*/ 283171 w 1065"/>
              <a:gd name="T99" fmla="*/ 228341 h 1065"/>
              <a:gd name="T100" fmla="*/ 278482 w 1065"/>
              <a:gd name="T101" fmla="*/ 105332 h 1065"/>
              <a:gd name="T102" fmla="*/ 287861 w 1065"/>
              <a:gd name="T103" fmla="*/ 128058 h 1065"/>
              <a:gd name="T104" fmla="*/ 278482 w 1065"/>
              <a:gd name="T105" fmla="*/ 150784 h 1065"/>
              <a:gd name="T106" fmla="*/ 255756 w 1065"/>
              <a:gd name="T107" fmla="*/ 160163 h 1065"/>
              <a:gd name="T108" fmla="*/ 233030 w 1065"/>
              <a:gd name="T109" fmla="*/ 150784 h 1065"/>
              <a:gd name="T110" fmla="*/ 223651 w 1065"/>
              <a:gd name="T111" fmla="*/ 128058 h 1065"/>
              <a:gd name="T112" fmla="*/ 233030 w 1065"/>
              <a:gd name="T113" fmla="*/ 105332 h 1065"/>
              <a:gd name="T114" fmla="*/ 255756 w 1065"/>
              <a:gd name="T115" fmla="*/ 95954 h 1065"/>
              <a:gd name="T116" fmla="*/ 278482 w 1065"/>
              <a:gd name="T117" fmla="*/ 105332 h 10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065" h="1065">
                <a:moveTo>
                  <a:pt x="993" y="265"/>
                </a:moveTo>
                <a:cubicBezTo>
                  <a:pt x="1040" y="347"/>
                  <a:pt x="1064" y="436"/>
                  <a:pt x="1064" y="532"/>
                </a:cubicBezTo>
                <a:cubicBezTo>
                  <a:pt x="1064" y="628"/>
                  <a:pt x="1040" y="717"/>
                  <a:pt x="993" y="799"/>
                </a:cubicBezTo>
                <a:cubicBezTo>
                  <a:pt x="945" y="880"/>
                  <a:pt x="880" y="945"/>
                  <a:pt x="799" y="992"/>
                </a:cubicBezTo>
                <a:cubicBezTo>
                  <a:pt x="717" y="1040"/>
                  <a:pt x="628" y="1064"/>
                  <a:pt x="532" y="1064"/>
                </a:cubicBezTo>
                <a:cubicBezTo>
                  <a:pt x="435" y="1064"/>
                  <a:pt x="346" y="1040"/>
                  <a:pt x="265" y="992"/>
                </a:cubicBezTo>
                <a:cubicBezTo>
                  <a:pt x="183" y="945"/>
                  <a:pt x="119" y="880"/>
                  <a:pt x="71" y="799"/>
                </a:cubicBezTo>
                <a:cubicBezTo>
                  <a:pt x="23" y="717"/>
                  <a:pt x="0" y="629"/>
                  <a:pt x="0" y="532"/>
                </a:cubicBezTo>
                <a:cubicBezTo>
                  <a:pt x="0" y="436"/>
                  <a:pt x="23" y="346"/>
                  <a:pt x="71" y="265"/>
                </a:cubicBezTo>
                <a:cubicBezTo>
                  <a:pt x="119" y="183"/>
                  <a:pt x="183" y="119"/>
                  <a:pt x="265" y="72"/>
                </a:cubicBezTo>
                <a:cubicBezTo>
                  <a:pt x="346" y="24"/>
                  <a:pt x="435" y="0"/>
                  <a:pt x="532" y="0"/>
                </a:cubicBezTo>
                <a:cubicBezTo>
                  <a:pt x="628" y="0"/>
                  <a:pt x="717" y="24"/>
                  <a:pt x="799" y="72"/>
                </a:cubicBezTo>
                <a:cubicBezTo>
                  <a:pt x="880" y="119"/>
                  <a:pt x="945" y="184"/>
                  <a:pt x="993" y="265"/>
                </a:cubicBezTo>
                <a:close/>
                <a:moveTo>
                  <a:pt x="940" y="704"/>
                </a:moveTo>
                <a:cubicBezTo>
                  <a:pt x="963" y="649"/>
                  <a:pt x="975" y="592"/>
                  <a:pt x="975" y="532"/>
                </a:cubicBezTo>
                <a:cubicBezTo>
                  <a:pt x="975" y="472"/>
                  <a:pt x="963" y="415"/>
                  <a:pt x="940" y="360"/>
                </a:cubicBezTo>
                <a:cubicBezTo>
                  <a:pt x="916" y="306"/>
                  <a:pt x="885" y="259"/>
                  <a:pt x="845" y="219"/>
                </a:cubicBezTo>
                <a:cubicBezTo>
                  <a:pt x="806" y="180"/>
                  <a:pt x="759" y="148"/>
                  <a:pt x="704" y="124"/>
                </a:cubicBezTo>
                <a:cubicBezTo>
                  <a:pt x="649" y="101"/>
                  <a:pt x="592" y="89"/>
                  <a:pt x="532" y="89"/>
                </a:cubicBezTo>
                <a:cubicBezTo>
                  <a:pt x="472" y="89"/>
                  <a:pt x="414" y="101"/>
                  <a:pt x="360" y="124"/>
                </a:cubicBezTo>
                <a:cubicBezTo>
                  <a:pt x="305" y="148"/>
                  <a:pt x="257" y="179"/>
                  <a:pt x="218" y="219"/>
                </a:cubicBezTo>
                <a:cubicBezTo>
                  <a:pt x="178" y="258"/>
                  <a:pt x="147" y="306"/>
                  <a:pt x="124" y="360"/>
                </a:cubicBezTo>
                <a:cubicBezTo>
                  <a:pt x="100" y="415"/>
                  <a:pt x="88" y="472"/>
                  <a:pt x="88" y="532"/>
                </a:cubicBezTo>
                <a:cubicBezTo>
                  <a:pt x="88" y="592"/>
                  <a:pt x="100" y="649"/>
                  <a:pt x="124" y="704"/>
                </a:cubicBezTo>
                <a:cubicBezTo>
                  <a:pt x="147" y="759"/>
                  <a:pt x="178" y="806"/>
                  <a:pt x="218" y="845"/>
                </a:cubicBezTo>
                <a:cubicBezTo>
                  <a:pt x="257" y="885"/>
                  <a:pt x="305" y="916"/>
                  <a:pt x="360" y="940"/>
                </a:cubicBezTo>
                <a:cubicBezTo>
                  <a:pt x="414" y="963"/>
                  <a:pt x="472" y="975"/>
                  <a:pt x="532" y="975"/>
                </a:cubicBezTo>
                <a:cubicBezTo>
                  <a:pt x="592" y="975"/>
                  <a:pt x="649" y="963"/>
                  <a:pt x="704" y="940"/>
                </a:cubicBezTo>
                <a:cubicBezTo>
                  <a:pt x="759" y="916"/>
                  <a:pt x="806" y="885"/>
                  <a:pt x="845" y="845"/>
                </a:cubicBezTo>
                <a:cubicBezTo>
                  <a:pt x="885" y="806"/>
                  <a:pt x="916" y="759"/>
                  <a:pt x="940" y="704"/>
                </a:cubicBezTo>
                <a:close/>
                <a:moveTo>
                  <a:pt x="417" y="292"/>
                </a:moveTo>
                <a:cubicBezTo>
                  <a:pt x="434" y="310"/>
                  <a:pt x="443" y="331"/>
                  <a:pt x="443" y="355"/>
                </a:cubicBezTo>
                <a:cubicBezTo>
                  <a:pt x="443" y="380"/>
                  <a:pt x="434" y="401"/>
                  <a:pt x="417" y="418"/>
                </a:cubicBezTo>
                <a:cubicBezTo>
                  <a:pt x="400" y="435"/>
                  <a:pt x="378" y="444"/>
                  <a:pt x="354" y="444"/>
                </a:cubicBezTo>
                <a:cubicBezTo>
                  <a:pt x="329" y="444"/>
                  <a:pt x="309" y="435"/>
                  <a:pt x="292" y="418"/>
                </a:cubicBezTo>
                <a:cubicBezTo>
                  <a:pt x="274" y="401"/>
                  <a:pt x="266" y="380"/>
                  <a:pt x="266" y="355"/>
                </a:cubicBezTo>
                <a:cubicBezTo>
                  <a:pt x="266" y="331"/>
                  <a:pt x="274" y="310"/>
                  <a:pt x="292" y="292"/>
                </a:cubicBezTo>
                <a:cubicBezTo>
                  <a:pt x="309" y="275"/>
                  <a:pt x="329" y="266"/>
                  <a:pt x="354" y="266"/>
                </a:cubicBezTo>
                <a:cubicBezTo>
                  <a:pt x="378" y="266"/>
                  <a:pt x="400" y="275"/>
                  <a:pt x="417" y="292"/>
                </a:cubicBezTo>
                <a:close/>
                <a:moveTo>
                  <a:pt x="785" y="633"/>
                </a:moveTo>
                <a:cubicBezTo>
                  <a:pt x="793" y="642"/>
                  <a:pt x="798" y="653"/>
                  <a:pt x="798" y="665"/>
                </a:cubicBezTo>
                <a:cubicBezTo>
                  <a:pt x="798" y="677"/>
                  <a:pt x="793" y="687"/>
                  <a:pt x="785" y="696"/>
                </a:cubicBezTo>
                <a:cubicBezTo>
                  <a:pt x="776" y="705"/>
                  <a:pt x="766" y="709"/>
                  <a:pt x="754" y="709"/>
                </a:cubicBezTo>
                <a:lnTo>
                  <a:pt x="310" y="709"/>
                </a:lnTo>
                <a:cubicBezTo>
                  <a:pt x="298" y="709"/>
                  <a:pt x="288" y="705"/>
                  <a:pt x="279" y="696"/>
                </a:cubicBezTo>
                <a:cubicBezTo>
                  <a:pt x="270" y="687"/>
                  <a:pt x="266" y="677"/>
                  <a:pt x="266" y="665"/>
                </a:cubicBezTo>
                <a:cubicBezTo>
                  <a:pt x="266" y="653"/>
                  <a:pt x="270" y="642"/>
                  <a:pt x="279" y="633"/>
                </a:cubicBezTo>
                <a:cubicBezTo>
                  <a:pt x="288" y="625"/>
                  <a:pt x="298" y="620"/>
                  <a:pt x="310" y="620"/>
                </a:cubicBezTo>
                <a:lnTo>
                  <a:pt x="754" y="620"/>
                </a:lnTo>
                <a:cubicBezTo>
                  <a:pt x="766" y="620"/>
                  <a:pt x="776" y="625"/>
                  <a:pt x="785" y="633"/>
                </a:cubicBezTo>
                <a:close/>
                <a:moveTo>
                  <a:pt x="772" y="292"/>
                </a:moveTo>
                <a:cubicBezTo>
                  <a:pt x="789" y="310"/>
                  <a:pt x="798" y="331"/>
                  <a:pt x="798" y="355"/>
                </a:cubicBezTo>
                <a:cubicBezTo>
                  <a:pt x="798" y="380"/>
                  <a:pt x="789" y="401"/>
                  <a:pt x="772" y="418"/>
                </a:cubicBezTo>
                <a:cubicBezTo>
                  <a:pt x="755" y="435"/>
                  <a:pt x="733" y="444"/>
                  <a:pt x="709" y="444"/>
                </a:cubicBezTo>
                <a:cubicBezTo>
                  <a:pt x="684" y="444"/>
                  <a:pt x="663" y="435"/>
                  <a:pt x="646" y="418"/>
                </a:cubicBezTo>
                <a:cubicBezTo>
                  <a:pt x="628" y="401"/>
                  <a:pt x="620" y="380"/>
                  <a:pt x="620" y="355"/>
                </a:cubicBezTo>
                <a:cubicBezTo>
                  <a:pt x="620" y="331"/>
                  <a:pt x="628" y="309"/>
                  <a:pt x="646" y="292"/>
                </a:cubicBezTo>
                <a:cubicBezTo>
                  <a:pt x="663" y="274"/>
                  <a:pt x="685" y="266"/>
                  <a:pt x="709" y="266"/>
                </a:cubicBezTo>
                <a:cubicBezTo>
                  <a:pt x="734" y="266"/>
                  <a:pt x="755" y="275"/>
                  <a:pt x="772" y="29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53" name="Freeform 252">
            <a:extLst>
              <a:ext uri="{FF2B5EF4-FFF2-40B4-BE49-F238E27FC236}">
                <a16:creationId xmlns:a16="http://schemas.microsoft.com/office/drawing/2014/main" id="{6462A708-6FEF-D563-A3FC-2AC4AA2D0CD6}"/>
              </a:ext>
            </a:extLst>
          </p:cNvPr>
          <p:cNvSpPr>
            <a:spLocks noChangeArrowheads="1"/>
          </p:cNvSpPr>
          <p:nvPr/>
        </p:nvSpPr>
        <p:spPr bwMode="auto">
          <a:xfrm>
            <a:off x="3740944" y="6759575"/>
            <a:ext cx="479425" cy="255587"/>
          </a:xfrm>
          <a:custGeom>
            <a:avLst/>
            <a:gdLst>
              <a:gd name="T0" fmla="*/ 441964 w 1331"/>
              <a:gd name="T1" fmla="*/ 37438 h 710"/>
              <a:gd name="T2" fmla="*/ 479065 w 1331"/>
              <a:gd name="T3" fmla="*/ 127434 h 710"/>
              <a:gd name="T4" fmla="*/ 441964 w 1331"/>
              <a:gd name="T5" fmla="*/ 217789 h 710"/>
              <a:gd name="T6" fmla="*/ 351554 w 1331"/>
              <a:gd name="T7" fmla="*/ 255227 h 710"/>
              <a:gd name="T8" fmla="*/ 266908 w 1331"/>
              <a:gd name="T9" fmla="*/ 223189 h 710"/>
              <a:gd name="T10" fmla="*/ 212157 w 1331"/>
              <a:gd name="T11" fmla="*/ 223189 h 710"/>
              <a:gd name="T12" fmla="*/ 127871 w 1331"/>
              <a:gd name="T13" fmla="*/ 255227 h 710"/>
              <a:gd name="T14" fmla="*/ 37461 w 1331"/>
              <a:gd name="T15" fmla="*/ 217789 h 710"/>
              <a:gd name="T16" fmla="*/ 0 w 1331"/>
              <a:gd name="T17" fmla="*/ 127434 h 710"/>
              <a:gd name="T18" fmla="*/ 37461 w 1331"/>
              <a:gd name="T19" fmla="*/ 37438 h 710"/>
              <a:gd name="T20" fmla="*/ 127871 w 1331"/>
              <a:gd name="T21" fmla="*/ 0 h 710"/>
              <a:gd name="T22" fmla="*/ 351554 w 1331"/>
              <a:gd name="T23" fmla="*/ 0 h 710"/>
              <a:gd name="T24" fmla="*/ 441964 w 1331"/>
              <a:gd name="T25" fmla="*/ 37438 h 710"/>
              <a:gd name="T26" fmla="*/ 207835 w 1331"/>
              <a:gd name="T27" fmla="*/ 143633 h 710"/>
              <a:gd name="T28" fmla="*/ 207835 w 1331"/>
              <a:gd name="T29" fmla="*/ 111594 h 710"/>
              <a:gd name="T30" fmla="*/ 205313 w 1331"/>
              <a:gd name="T31" fmla="*/ 105835 h 710"/>
              <a:gd name="T32" fmla="*/ 199550 w 1331"/>
              <a:gd name="T33" fmla="*/ 103675 h 710"/>
              <a:gd name="T34" fmla="*/ 151644 w 1331"/>
              <a:gd name="T35" fmla="*/ 103675 h 710"/>
              <a:gd name="T36" fmla="*/ 151644 w 1331"/>
              <a:gd name="T37" fmla="*/ 56157 h 710"/>
              <a:gd name="T38" fmla="*/ 149483 w 1331"/>
              <a:gd name="T39" fmla="*/ 50397 h 710"/>
              <a:gd name="T40" fmla="*/ 143719 w 1331"/>
              <a:gd name="T41" fmla="*/ 48238 h 710"/>
              <a:gd name="T42" fmla="*/ 111662 w 1331"/>
              <a:gd name="T43" fmla="*/ 48238 h 710"/>
              <a:gd name="T44" fmla="*/ 106259 w 1331"/>
              <a:gd name="T45" fmla="*/ 50397 h 710"/>
              <a:gd name="T46" fmla="*/ 103737 w 1331"/>
              <a:gd name="T47" fmla="*/ 56157 h 710"/>
              <a:gd name="T48" fmla="*/ 103737 w 1331"/>
              <a:gd name="T49" fmla="*/ 103675 h 710"/>
              <a:gd name="T50" fmla="*/ 55831 w 1331"/>
              <a:gd name="T51" fmla="*/ 103675 h 710"/>
              <a:gd name="T52" fmla="*/ 50068 w 1331"/>
              <a:gd name="T53" fmla="*/ 105835 h 710"/>
              <a:gd name="T54" fmla="*/ 47906 w 1331"/>
              <a:gd name="T55" fmla="*/ 111594 h 710"/>
              <a:gd name="T56" fmla="*/ 47906 w 1331"/>
              <a:gd name="T57" fmla="*/ 143633 h 710"/>
              <a:gd name="T58" fmla="*/ 50068 w 1331"/>
              <a:gd name="T59" fmla="*/ 149392 h 710"/>
              <a:gd name="T60" fmla="*/ 55831 w 1331"/>
              <a:gd name="T61" fmla="*/ 151552 h 710"/>
              <a:gd name="T62" fmla="*/ 103737 w 1331"/>
              <a:gd name="T63" fmla="*/ 151552 h 710"/>
              <a:gd name="T64" fmla="*/ 103737 w 1331"/>
              <a:gd name="T65" fmla="*/ 199430 h 710"/>
              <a:gd name="T66" fmla="*/ 106259 w 1331"/>
              <a:gd name="T67" fmla="*/ 205190 h 710"/>
              <a:gd name="T68" fmla="*/ 111662 w 1331"/>
              <a:gd name="T69" fmla="*/ 207349 h 710"/>
              <a:gd name="T70" fmla="*/ 143719 w 1331"/>
              <a:gd name="T71" fmla="*/ 207349 h 710"/>
              <a:gd name="T72" fmla="*/ 149483 w 1331"/>
              <a:gd name="T73" fmla="*/ 205190 h 710"/>
              <a:gd name="T74" fmla="*/ 151644 w 1331"/>
              <a:gd name="T75" fmla="*/ 199430 h 710"/>
              <a:gd name="T76" fmla="*/ 151644 w 1331"/>
              <a:gd name="T77" fmla="*/ 151552 h 710"/>
              <a:gd name="T78" fmla="*/ 199550 w 1331"/>
              <a:gd name="T79" fmla="*/ 151552 h 710"/>
              <a:gd name="T80" fmla="*/ 205313 w 1331"/>
              <a:gd name="T81" fmla="*/ 149392 h 710"/>
              <a:gd name="T82" fmla="*/ 207835 w 1331"/>
              <a:gd name="T83" fmla="*/ 143633 h 710"/>
              <a:gd name="T84" fmla="*/ 342189 w 1331"/>
              <a:gd name="T85" fmla="*/ 182151 h 710"/>
              <a:gd name="T86" fmla="*/ 351554 w 1331"/>
              <a:gd name="T87" fmla="*/ 159472 h 710"/>
              <a:gd name="T88" fmla="*/ 342189 w 1331"/>
              <a:gd name="T89" fmla="*/ 136793 h 710"/>
              <a:gd name="T90" fmla="*/ 319497 w 1331"/>
              <a:gd name="T91" fmla="*/ 127434 h 710"/>
              <a:gd name="T92" fmla="*/ 296804 w 1331"/>
              <a:gd name="T93" fmla="*/ 136793 h 710"/>
              <a:gd name="T94" fmla="*/ 287439 w 1331"/>
              <a:gd name="T95" fmla="*/ 159472 h 710"/>
              <a:gd name="T96" fmla="*/ 296804 w 1331"/>
              <a:gd name="T97" fmla="*/ 182151 h 710"/>
              <a:gd name="T98" fmla="*/ 319497 w 1331"/>
              <a:gd name="T99" fmla="*/ 191510 h 710"/>
              <a:gd name="T100" fmla="*/ 342189 w 1331"/>
              <a:gd name="T101" fmla="*/ 182151 h 710"/>
              <a:gd name="T102" fmla="*/ 405944 w 1331"/>
              <a:gd name="T103" fmla="*/ 118074 h 710"/>
              <a:gd name="T104" fmla="*/ 415310 w 1331"/>
              <a:gd name="T105" fmla="*/ 95755 h 710"/>
              <a:gd name="T106" fmla="*/ 405944 w 1331"/>
              <a:gd name="T107" fmla="*/ 73436 h 710"/>
              <a:gd name="T108" fmla="*/ 383252 w 1331"/>
              <a:gd name="T109" fmla="*/ 64077 h 710"/>
              <a:gd name="T110" fmla="*/ 360919 w 1331"/>
              <a:gd name="T111" fmla="*/ 73436 h 710"/>
              <a:gd name="T112" fmla="*/ 351554 w 1331"/>
              <a:gd name="T113" fmla="*/ 95755 h 710"/>
              <a:gd name="T114" fmla="*/ 360919 w 1331"/>
              <a:gd name="T115" fmla="*/ 118074 h 710"/>
              <a:gd name="T116" fmla="*/ 383252 w 1331"/>
              <a:gd name="T117" fmla="*/ 127434 h 710"/>
              <a:gd name="T118" fmla="*/ 405944 w 1331"/>
              <a:gd name="T119" fmla="*/ 118074 h 7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331" h="710">
                <a:moveTo>
                  <a:pt x="1227" y="104"/>
                </a:moveTo>
                <a:cubicBezTo>
                  <a:pt x="1296" y="174"/>
                  <a:pt x="1330" y="256"/>
                  <a:pt x="1330" y="354"/>
                </a:cubicBezTo>
                <a:cubicBezTo>
                  <a:pt x="1330" y="452"/>
                  <a:pt x="1296" y="536"/>
                  <a:pt x="1227" y="605"/>
                </a:cubicBezTo>
                <a:cubicBezTo>
                  <a:pt x="1157" y="674"/>
                  <a:pt x="1074" y="709"/>
                  <a:pt x="976" y="709"/>
                </a:cubicBezTo>
                <a:cubicBezTo>
                  <a:pt x="887" y="709"/>
                  <a:pt x="809" y="680"/>
                  <a:pt x="741" y="620"/>
                </a:cubicBezTo>
                <a:lnTo>
                  <a:pt x="589" y="620"/>
                </a:lnTo>
                <a:cubicBezTo>
                  <a:pt x="522" y="680"/>
                  <a:pt x="444" y="709"/>
                  <a:pt x="355" y="709"/>
                </a:cubicBezTo>
                <a:cubicBezTo>
                  <a:pt x="257" y="709"/>
                  <a:pt x="173" y="674"/>
                  <a:pt x="104" y="605"/>
                </a:cubicBezTo>
                <a:cubicBezTo>
                  <a:pt x="35" y="536"/>
                  <a:pt x="0" y="452"/>
                  <a:pt x="0" y="354"/>
                </a:cubicBezTo>
                <a:cubicBezTo>
                  <a:pt x="0" y="256"/>
                  <a:pt x="35" y="174"/>
                  <a:pt x="104" y="104"/>
                </a:cubicBezTo>
                <a:cubicBezTo>
                  <a:pt x="173" y="35"/>
                  <a:pt x="257" y="0"/>
                  <a:pt x="355" y="0"/>
                </a:cubicBezTo>
                <a:lnTo>
                  <a:pt x="976" y="0"/>
                </a:lnTo>
                <a:cubicBezTo>
                  <a:pt x="1074" y="0"/>
                  <a:pt x="1157" y="35"/>
                  <a:pt x="1227" y="104"/>
                </a:cubicBezTo>
                <a:close/>
                <a:moveTo>
                  <a:pt x="577" y="399"/>
                </a:moveTo>
                <a:lnTo>
                  <a:pt x="577" y="310"/>
                </a:lnTo>
                <a:cubicBezTo>
                  <a:pt x="577" y="303"/>
                  <a:pt x="574" y="298"/>
                  <a:pt x="570" y="294"/>
                </a:cubicBezTo>
                <a:cubicBezTo>
                  <a:pt x="566" y="290"/>
                  <a:pt x="561" y="288"/>
                  <a:pt x="554" y="288"/>
                </a:cubicBezTo>
                <a:lnTo>
                  <a:pt x="421" y="288"/>
                </a:lnTo>
                <a:lnTo>
                  <a:pt x="421" y="156"/>
                </a:lnTo>
                <a:cubicBezTo>
                  <a:pt x="421" y="149"/>
                  <a:pt x="419" y="144"/>
                  <a:pt x="415" y="140"/>
                </a:cubicBezTo>
                <a:cubicBezTo>
                  <a:pt x="411" y="136"/>
                  <a:pt x="406" y="134"/>
                  <a:pt x="399" y="134"/>
                </a:cubicBezTo>
                <a:lnTo>
                  <a:pt x="310" y="134"/>
                </a:lnTo>
                <a:cubicBezTo>
                  <a:pt x="304" y="134"/>
                  <a:pt x="299" y="136"/>
                  <a:pt x="295" y="140"/>
                </a:cubicBezTo>
                <a:cubicBezTo>
                  <a:pt x="290" y="144"/>
                  <a:pt x="288" y="149"/>
                  <a:pt x="288" y="156"/>
                </a:cubicBezTo>
                <a:lnTo>
                  <a:pt x="288" y="288"/>
                </a:lnTo>
                <a:lnTo>
                  <a:pt x="155" y="288"/>
                </a:lnTo>
                <a:cubicBezTo>
                  <a:pt x="149" y="288"/>
                  <a:pt x="144" y="290"/>
                  <a:pt x="139" y="294"/>
                </a:cubicBezTo>
                <a:cubicBezTo>
                  <a:pt x="135" y="298"/>
                  <a:pt x="133" y="303"/>
                  <a:pt x="133" y="310"/>
                </a:cubicBezTo>
                <a:lnTo>
                  <a:pt x="133" y="399"/>
                </a:lnTo>
                <a:cubicBezTo>
                  <a:pt x="133" y="405"/>
                  <a:pt x="135" y="410"/>
                  <a:pt x="139" y="415"/>
                </a:cubicBezTo>
                <a:cubicBezTo>
                  <a:pt x="143" y="419"/>
                  <a:pt x="149" y="421"/>
                  <a:pt x="155" y="421"/>
                </a:cubicBezTo>
                <a:lnTo>
                  <a:pt x="288" y="421"/>
                </a:lnTo>
                <a:lnTo>
                  <a:pt x="288" y="554"/>
                </a:lnTo>
                <a:cubicBezTo>
                  <a:pt x="288" y="560"/>
                  <a:pt x="290" y="566"/>
                  <a:pt x="295" y="570"/>
                </a:cubicBezTo>
                <a:cubicBezTo>
                  <a:pt x="299" y="574"/>
                  <a:pt x="304" y="576"/>
                  <a:pt x="310" y="576"/>
                </a:cubicBezTo>
                <a:lnTo>
                  <a:pt x="399" y="576"/>
                </a:lnTo>
                <a:cubicBezTo>
                  <a:pt x="406" y="576"/>
                  <a:pt x="411" y="574"/>
                  <a:pt x="415" y="570"/>
                </a:cubicBezTo>
                <a:cubicBezTo>
                  <a:pt x="419" y="566"/>
                  <a:pt x="421" y="560"/>
                  <a:pt x="421" y="554"/>
                </a:cubicBezTo>
                <a:lnTo>
                  <a:pt x="421" y="421"/>
                </a:lnTo>
                <a:lnTo>
                  <a:pt x="554" y="421"/>
                </a:lnTo>
                <a:cubicBezTo>
                  <a:pt x="561" y="421"/>
                  <a:pt x="566" y="420"/>
                  <a:pt x="570" y="415"/>
                </a:cubicBezTo>
                <a:cubicBezTo>
                  <a:pt x="574" y="411"/>
                  <a:pt x="577" y="405"/>
                  <a:pt x="577" y="399"/>
                </a:cubicBezTo>
                <a:close/>
                <a:moveTo>
                  <a:pt x="950" y="506"/>
                </a:moveTo>
                <a:cubicBezTo>
                  <a:pt x="967" y="488"/>
                  <a:pt x="976" y="467"/>
                  <a:pt x="976" y="443"/>
                </a:cubicBezTo>
                <a:cubicBezTo>
                  <a:pt x="976" y="418"/>
                  <a:pt x="967" y="398"/>
                  <a:pt x="950" y="380"/>
                </a:cubicBezTo>
                <a:cubicBezTo>
                  <a:pt x="932" y="363"/>
                  <a:pt x="911" y="354"/>
                  <a:pt x="887" y="354"/>
                </a:cubicBezTo>
                <a:cubicBezTo>
                  <a:pt x="863" y="354"/>
                  <a:pt x="842" y="363"/>
                  <a:pt x="824" y="380"/>
                </a:cubicBezTo>
                <a:cubicBezTo>
                  <a:pt x="807" y="398"/>
                  <a:pt x="798" y="418"/>
                  <a:pt x="798" y="443"/>
                </a:cubicBezTo>
                <a:cubicBezTo>
                  <a:pt x="798" y="467"/>
                  <a:pt x="807" y="488"/>
                  <a:pt x="824" y="506"/>
                </a:cubicBezTo>
                <a:cubicBezTo>
                  <a:pt x="842" y="523"/>
                  <a:pt x="863" y="532"/>
                  <a:pt x="887" y="532"/>
                </a:cubicBezTo>
                <a:cubicBezTo>
                  <a:pt x="911" y="532"/>
                  <a:pt x="932" y="523"/>
                  <a:pt x="950" y="506"/>
                </a:cubicBezTo>
                <a:close/>
                <a:moveTo>
                  <a:pt x="1127" y="328"/>
                </a:moveTo>
                <a:cubicBezTo>
                  <a:pt x="1144" y="311"/>
                  <a:pt x="1153" y="290"/>
                  <a:pt x="1153" y="266"/>
                </a:cubicBezTo>
                <a:cubicBezTo>
                  <a:pt x="1153" y="241"/>
                  <a:pt x="1144" y="220"/>
                  <a:pt x="1127" y="204"/>
                </a:cubicBezTo>
                <a:cubicBezTo>
                  <a:pt x="1110" y="187"/>
                  <a:pt x="1089" y="178"/>
                  <a:pt x="1064" y="178"/>
                </a:cubicBezTo>
                <a:cubicBezTo>
                  <a:pt x="1040" y="178"/>
                  <a:pt x="1019" y="186"/>
                  <a:pt x="1002" y="204"/>
                </a:cubicBezTo>
                <a:cubicBezTo>
                  <a:pt x="984" y="221"/>
                  <a:pt x="976" y="241"/>
                  <a:pt x="976" y="266"/>
                </a:cubicBezTo>
                <a:cubicBezTo>
                  <a:pt x="976" y="290"/>
                  <a:pt x="984" y="311"/>
                  <a:pt x="1002" y="328"/>
                </a:cubicBezTo>
                <a:cubicBezTo>
                  <a:pt x="1019" y="346"/>
                  <a:pt x="1040" y="354"/>
                  <a:pt x="1064" y="354"/>
                </a:cubicBezTo>
                <a:cubicBezTo>
                  <a:pt x="1089" y="354"/>
                  <a:pt x="1110" y="346"/>
                  <a:pt x="1127" y="32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54" name="Freeform 253">
            <a:extLst>
              <a:ext uri="{FF2B5EF4-FFF2-40B4-BE49-F238E27FC236}">
                <a16:creationId xmlns:a16="http://schemas.microsoft.com/office/drawing/2014/main" id="{B6496E6A-846F-2CC1-155E-96E7D8595E83}"/>
              </a:ext>
            </a:extLst>
          </p:cNvPr>
          <p:cNvSpPr>
            <a:spLocks noChangeArrowheads="1"/>
          </p:cNvSpPr>
          <p:nvPr/>
        </p:nvSpPr>
        <p:spPr bwMode="auto">
          <a:xfrm>
            <a:off x="4501356" y="6727825"/>
            <a:ext cx="479425" cy="287337"/>
          </a:xfrm>
          <a:custGeom>
            <a:avLst/>
            <a:gdLst>
              <a:gd name="T0" fmla="*/ 469700 w 1331"/>
              <a:gd name="T1" fmla="*/ 277615 h 798"/>
              <a:gd name="T2" fmla="*/ 9365 w 1331"/>
              <a:gd name="T3" fmla="*/ 277615 h 798"/>
              <a:gd name="T4" fmla="*/ 9365 w 1331"/>
              <a:gd name="T5" fmla="*/ 9362 h 798"/>
              <a:gd name="T6" fmla="*/ 469700 w 1331"/>
              <a:gd name="T7" fmla="*/ 9362 h 798"/>
              <a:gd name="T8" fmla="*/ 447007 w 1331"/>
              <a:gd name="T9" fmla="*/ 31686 h 798"/>
              <a:gd name="T10" fmla="*/ 447007 w 1331"/>
              <a:gd name="T11" fmla="*/ 254931 h 798"/>
              <a:gd name="T12" fmla="*/ 91851 w 1331"/>
              <a:gd name="T13" fmla="*/ 95779 h 798"/>
              <a:gd name="T14" fmla="*/ 63755 w 1331"/>
              <a:gd name="T15" fmla="*/ 67693 h 798"/>
              <a:gd name="T16" fmla="*/ 95813 w 1331"/>
              <a:gd name="T17" fmla="*/ 67693 h 798"/>
              <a:gd name="T18" fmla="*/ 123548 w 1331"/>
              <a:gd name="T19" fmla="*/ 159152 h 798"/>
              <a:gd name="T20" fmla="*/ 63755 w 1331"/>
              <a:gd name="T21" fmla="*/ 131426 h 798"/>
              <a:gd name="T22" fmla="*/ 127510 w 1331"/>
              <a:gd name="T23" fmla="*/ 131426 h 798"/>
              <a:gd name="T24" fmla="*/ 91851 w 1331"/>
              <a:gd name="T25" fmla="*/ 223244 h 798"/>
              <a:gd name="T26" fmla="*/ 63755 w 1331"/>
              <a:gd name="T27" fmla="*/ 195159 h 798"/>
              <a:gd name="T28" fmla="*/ 95813 w 1331"/>
              <a:gd name="T29" fmla="*/ 195159 h 798"/>
              <a:gd name="T30" fmla="*/ 155606 w 1331"/>
              <a:gd name="T31" fmla="*/ 95779 h 798"/>
              <a:gd name="T32" fmla="*/ 127510 w 1331"/>
              <a:gd name="T33" fmla="*/ 67693 h 798"/>
              <a:gd name="T34" fmla="*/ 159568 w 1331"/>
              <a:gd name="T35" fmla="*/ 67693 h 798"/>
              <a:gd name="T36" fmla="*/ 347232 w 1331"/>
              <a:gd name="T37" fmla="*/ 223244 h 798"/>
              <a:gd name="T38" fmla="*/ 127510 w 1331"/>
              <a:gd name="T39" fmla="*/ 195159 h 798"/>
              <a:gd name="T40" fmla="*/ 351194 w 1331"/>
              <a:gd name="T41" fmla="*/ 195159 h 798"/>
              <a:gd name="T42" fmla="*/ 187664 w 1331"/>
              <a:gd name="T43" fmla="*/ 159152 h 798"/>
              <a:gd name="T44" fmla="*/ 159568 w 1331"/>
              <a:gd name="T45" fmla="*/ 131426 h 798"/>
              <a:gd name="T46" fmla="*/ 191626 w 1331"/>
              <a:gd name="T47" fmla="*/ 131426 h 798"/>
              <a:gd name="T48" fmla="*/ 219361 w 1331"/>
              <a:gd name="T49" fmla="*/ 95779 h 798"/>
              <a:gd name="T50" fmla="*/ 191626 w 1331"/>
              <a:gd name="T51" fmla="*/ 67693 h 798"/>
              <a:gd name="T52" fmla="*/ 223323 w 1331"/>
              <a:gd name="T53" fmla="*/ 67693 h 798"/>
              <a:gd name="T54" fmla="*/ 251419 w 1331"/>
              <a:gd name="T55" fmla="*/ 159152 h 798"/>
              <a:gd name="T56" fmla="*/ 223323 w 1331"/>
              <a:gd name="T57" fmla="*/ 131426 h 798"/>
              <a:gd name="T58" fmla="*/ 255381 w 1331"/>
              <a:gd name="T59" fmla="*/ 131426 h 798"/>
              <a:gd name="T60" fmla="*/ 283477 w 1331"/>
              <a:gd name="T61" fmla="*/ 95779 h 798"/>
              <a:gd name="T62" fmla="*/ 255381 w 1331"/>
              <a:gd name="T63" fmla="*/ 67693 h 798"/>
              <a:gd name="T64" fmla="*/ 287439 w 1331"/>
              <a:gd name="T65" fmla="*/ 67693 h 798"/>
              <a:gd name="T66" fmla="*/ 315174 w 1331"/>
              <a:gd name="T67" fmla="*/ 159152 h 798"/>
              <a:gd name="T68" fmla="*/ 287439 w 1331"/>
              <a:gd name="T69" fmla="*/ 131426 h 798"/>
              <a:gd name="T70" fmla="*/ 319497 w 1331"/>
              <a:gd name="T71" fmla="*/ 131426 h 798"/>
              <a:gd name="T72" fmla="*/ 347232 w 1331"/>
              <a:gd name="T73" fmla="*/ 95779 h 798"/>
              <a:gd name="T74" fmla="*/ 319497 w 1331"/>
              <a:gd name="T75" fmla="*/ 67693 h 798"/>
              <a:gd name="T76" fmla="*/ 351194 w 1331"/>
              <a:gd name="T77" fmla="*/ 67693 h 798"/>
              <a:gd name="T78" fmla="*/ 410987 w 1331"/>
              <a:gd name="T79" fmla="*/ 159152 h 798"/>
              <a:gd name="T80" fmla="*/ 351194 w 1331"/>
              <a:gd name="T81" fmla="*/ 131426 h 798"/>
              <a:gd name="T82" fmla="*/ 383252 w 1331"/>
              <a:gd name="T83" fmla="*/ 67693 h 798"/>
              <a:gd name="T84" fmla="*/ 415310 w 1331"/>
              <a:gd name="T85" fmla="*/ 67693 h 798"/>
              <a:gd name="T86" fmla="*/ 410987 w 1331"/>
              <a:gd name="T87" fmla="*/ 223244 h 798"/>
              <a:gd name="T88" fmla="*/ 383252 w 1331"/>
              <a:gd name="T89" fmla="*/ 195159 h 798"/>
              <a:gd name="T90" fmla="*/ 415310 w 1331"/>
              <a:gd name="T91" fmla="*/ 195159 h 7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331" h="798">
                <a:moveTo>
                  <a:pt x="1330" y="88"/>
                </a:moveTo>
                <a:lnTo>
                  <a:pt x="1330" y="708"/>
                </a:lnTo>
                <a:cubicBezTo>
                  <a:pt x="1330" y="733"/>
                  <a:pt x="1321" y="754"/>
                  <a:pt x="1304" y="771"/>
                </a:cubicBezTo>
                <a:cubicBezTo>
                  <a:pt x="1287" y="788"/>
                  <a:pt x="1266" y="797"/>
                  <a:pt x="1241" y="797"/>
                </a:cubicBezTo>
                <a:lnTo>
                  <a:pt x="88" y="797"/>
                </a:lnTo>
                <a:cubicBezTo>
                  <a:pt x="64" y="797"/>
                  <a:pt x="43" y="788"/>
                  <a:pt x="26" y="771"/>
                </a:cubicBezTo>
                <a:cubicBezTo>
                  <a:pt x="8" y="754"/>
                  <a:pt x="0" y="733"/>
                  <a:pt x="0" y="708"/>
                </a:cubicBezTo>
                <a:lnTo>
                  <a:pt x="0" y="88"/>
                </a:lnTo>
                <a:cubicBezTo>
                  <a:pt x="0" y="64"/>
                  <a:pt x="8" y="43"/>
                  <a:pt x="26" y="26"/>
                </a:cubicBezTo>
                <a:cubicBezTo>
                  <a:pt x="43" y="8"/>
                  <a:pt x="64" y="0"/>
                  <a:pt x="88" y="0"/>
                </a:cubicBezTo>
                <a:lnTo>
                  <a:pt x="1241" y="0"/>
                </a:lnTo>
                <a:cubicBezTo>
                  <a:pt x="1266" y="0"/>
                  <a:pt x="1287" y="8"/>
                  <a:pt x="1304" y="26"/>
                </a:cubicBezTo>
                <a:cubicBezTo>
                  <a:pt x="1321" y="43"/>
                  <a:pt x="1330" y="64"/>
                  <a:pt x="1330" y="88"/>
                </a:cubicBezTo>
                <a:close/>
                <a:moveTo>
                  <a:pt x="1241" y="708"/>
                </a:moveTo>
                <a:lnTo>
                  <a:pt x="1241" y="88"/>
                </a:lnTo>
                <a:lnTo>
                  <a:pt x="88" y="88"/>
                </a:lnTo>
                <a:lnTo>
                  <a:pt x="88" y="708"/>
                </a:lnTo>
                <a:lnTo>
                  <a:pt x="1241" y="708"/>
                </a:lnTo>
                <a:close/>
                <a:moveTo>
                  <a:pt x="266" y="188"/>
                </a:moveTo>
                <a:lnTo>
                  <a:pt x="266" y="255"/>
                </a:lnTo>
                <a:cubicBezTo>
                  <a:pt x="266" y="262"/>
                  <a:pt x="262" y="266"/>
                  <a:pt x="255" y="266"/>
                </a:cubicBezTo>
                <a:lnTo>
                  <a:pt x="188" y="266"/>
                </a:lnTo>
                <a:cubicBezTo>
                  <a:pt x="181" y="266"/>
                  <a:pt x="177" y="262"/>
                  <a:pt x="177" y="255"/>
                </a:cubicBezTo>
                <a:lnTo>
                  <a:pt x="177" y="188"/>
                </a:lnTo>
                <a:cubicBezTo>
                  <a:pt x="177" y="181"/>
                  <a:pt x="181" y="177"/>
                  <a:pt x="188" y="177"/>
                </a:cubicBezTo>
                <a:lnTo>
                  <a:pt x="255" y="177"/>
                </a:lnTo>
                <a:cubicBezTo>
                  <a:pt x="262" y="177"/>
                  <a:pt x="266" y="181"/>
                  <a:pt x="266" y="188"/>
                </a:cubicBezTo>
                <a:close/>
                <a:moveTo>
                  <a:pt x="354" y="365"/>
                </a:moveTo>
                <a:lnTo>
                  <a:pt x="354" y="431"/>
                </a:lnTo>
                <a:cubicBezTo>
                  <a:pt x="354" y="439"/>
                  <a:pt x="351" y="442"/>
                  <a:pt x="343" y="442"/>
                </a:cubicBezTo>
                <a:lnTo>
                  <a:pt x="188" y="442"/>
                </a:lnTo>
                <a:cubicBezTo>
                  <a:pt x="181" y="442"/>
                  <a:pt x="177" y="439"/>
                  <a:pt x="177" y="431"/>
                </a:cubicBezTo>
                <a:lnTo>
                  <a:pt x="177" y="365"/>
                </a:lnTo>
                <a:cubicBezTo>
                  <a:pt x="177" y="357"/>
                  <a:pt x="181" y="354"/>
                  <a:pt x="188" y="354"/>
                </a:cubicBezTo>
                <a:lnTo>
                  <a:pt x="343" y="354"/>
                </a:lnTo>
                <a:cubicBezTo>
                  <a:pt x="351" y="354"/>
                  <a:pt x="354" y="357"/>
                  <a:pt x="354" y="365"/>
                </a:cubicBezTo>
                <a:close/>
                <a:moveTo>
                  <a:pt x="266" y="542"/>
                </a:moveTo>
                <a:lnTo>
                  <a:pt x="266" y="609"/>
                </a:lnTo>
                <a:cubicBezTo>
                  <a:pt x="266" y="616"/>
                  <a:pt x="262" y="620"/>
                  <a:pt x="255" y="620"/>
                </a:cubicBezTo>
                <a:lnTo>
                  <a:pt x="188" y="620"/>
                </a:lnTo>
                <a:cubicBezTo>
                  <a:pt x="181" y="620"/>
                  <a:pt x="177" y="616"/>
                  <a:pt x="177" y="609"/>
                </a:cubicBezTo>
                <a:lnTo>
                  <a:pt x="177" y="542"/>
                </a:lnTo>
                <a:cubicBezTo>
                  <a:pt x="177" y="535"/>
                  <a:pt x="181" y="531"/>
                  <a:pt x="188" y="531"/>
                </a:cubicBezTo>
                <a:lnTo>
                  <a:pt x="255" y="531"/>
                </a:lnTo>
                <a:cubicBezTo>
                  <a:pt x="262" y="531"/>
                  <a:pt x="266" y="535"/>
                  <a:pt x="266" y="542"/>
                </a:cubicBezTo>
                <a:close/>
                <a:moveTo>
                  <a:pt x="443" y="188"/>
                </a:moveTo>
                <a:lnTo>
                  <a:pt x="443" y="255"/>
                </a:lnTo>
                <a:cubicBezTo>
                  <a:pt x="443" y="262"/>
                  <a:pt x="439" y="266"/>
                  <a:pt x="432" y="266"/>
                </a:cubicBezTo>
                <a:lnTo>
                  <a:pt x="365" y="266"/>
                </a:lnTo>
                <a:cubicBezTo>
                  <a:pt x="358" y="266"/>
                  <a:pt x="354" y="262"/>
                  <a:pt x="354" y="255"/>
                </a:cubicBezTo>
                <a:lnTo>
                  <a:pt x="354" y="188"/>
                </a:lnTo>
                <a:cubicBezTo>
                  <a:pt x="354" y="181"/>
                  <a:pt x="358" y="177"/>
                  <a:pt x="365" y="177"/>
                </a:cubicBezTo>
                <a:lnTo>
                  <a:pt x="432" y="177"/>
                </a:lnTo>
                <a:cubicBezTo>
                  <a:pt x="439" y="177"/>
                  <a:pt x="443" y="181"/>
                  <a:pt x="443" y="188"/>
                </a:cubicBezTo>
                <a:close/>
                <a:moveTo>
                  <a:pt x="975" y="542"/>
                </a:moveTo>
                <a:lnTo>
                  <a:pt x="975" y="609"/>
                </a:lnTo>
                <a:cubicBezTo>
                  <a:pt x="975" y="616"/>
                  <a:pt x="972" y="620"/>
                  <a:pt x="964" y="620"/>
                </a:cubicBezTo>
                <a:lnTo>
                  <a:pt x="365" y="620"/>
                </a:lnTo>
                <a:cubicBezTo>
                  <a:pt x="358" y="620"/>
                  <a:pt x="354" y="616"/>
                  <a:pt x="354" y="609"/>
                </a:cubicBezTo>
                <a:lnTo>
                  <a:pt x="354" y="542"/>
                </a:lnTo>
                <a:cubicBezTo>
                  <a:pt x="354" y="535"/>
                  <a:pt x="358" y="531"/>
                  <a:pt x="365" y="531"/>
                </a:cubicBezTo>
                <a:lnTo>
                  <a:pt x="964" y="531"/>
                </a:lnTo>
                <a:cubicBezTo>
                  <a:pt x="972" y="531"/>
                  <a:pt x="975" y="535"/>
                  <a:pt x="975" y="542"/>
                </a:cubicBezTo>
                <a:close/>
                <a:moveTo>
                  <a:pt x="532" y="365"/>
                </a:moveTo>
                <a:lnTo>
                  <a:pt x="532" y="431"/>
                </a:lnTo>
                <a:cubicBezTo>
                  <a:pt x="532" y="439"/>
                  <a:pt x="528" y="442"/>
                  <a:pt x="521" y="442"/>
                </a:cubicBezTo>
                <a:lnTo>
                  <a:pt x="454" y="442"/>
                </a:lnTo>
                <a:cubicBezTo>
                  <a:pt x="447" y="442"/>
                  <a:pt x="443" y="439"/>
                  <a:pt x="443" y="431"/>
                </a:cubicBezTo>
                <a:lnTo>
                  <a:pt x="443" y="365"/>
                </a:lnTo>
                <a:cubicBezTo>
                  <a:pt x="443" y="357"/>
                  <a:pt x="447" y="354"/>
                  <a:pt x="454" y="354"/>
                </a:cubicBezTo>
                <a:lnTo>
                  <a:pt x="521" y="354"/>
                </a:lnTo>
                <a:cubicBezTo>
                  <a:pt x="528" y="354"/>
                  <a:pt x="532" y="357"/>
                  <a:pt x="532" y="365"/>
                </a:cubicBezTo>
                <a:close/>
                <a:moveTo>
                  <a:pt x="620" y="188"/>
                </a:moveTo>
                <a:lnTo>
                  <a:pt x="620" y="255"/>
                </a:lnTo>
                <a:cubicBezTo>
                  <a:pt x="620" y="262"/>
                  <a:pt x="617" y="266"/>
                  <a:pt x="609" y="266"/>
                </a:cubicBezTo>
                <a:lnTo>
                  <a:pt x="543" y="266"/>
                </a:lnTo>
                <a:cubicBezTo>
                  <a:pt x="535" y="266"/>
                  <a:pt x="532" y="262"/>
                  <a:pt x="532" y="255"/>
                </a:cubicBezTo>
                <a:lnTo>
                  <a:pt x="532" y="188"/>
                </a:lnTo>
                <a:cubicBezTo>
                  <a:pt x="532" y="181"/>
                  <a:pt x="535" y="177"/>
                  <a:pt x="543" y="177"/>
                </a:cubicBezTo>
                <a:lnTo>
                  <a:pt x="609" y="177"/>
                </a:lnTo>
                <a:cubicBezTo>
                  <a:pt x="617" y="177"/>
                  <a:pt x="620" y="181"/>
                  <a:pt x="620" y="188"/>
                </a:cubicBezTo>
                <a:close/>
                <a:moveTo>
                  <a:pt x="709" y="365"/>
                </a:moveTo>
                <a:lnTo>
                  <a:pt x="709" y="431"/>
                </a:lnTo>
                <a:cubicBezTo>
                  <a:pt x="709" y="439"/>
                  <a:pt x="705" y="442"/>
                  <a:pt x="698" y="442"/>
                </a:cubicBezTo>
                <a:lnTo>
                  <a:pt x="632" y="442"/>
                </a:lnTo>
                <a:cubicBezTo>
                  <a:pt x="624" y="442"/>
                  <a:pt x="620" y="439"/>
                  <a:pt x="620" y="431"/>
                </a:cubicBezTo>
                <a:lnTo>
                  <a:pt x="620" y="365"/>
                </a:lnTo>
                <a:cubicBezTo>
                  <a:pt x="620" y="357"/>
                  <a:pt x="624" y="354"/>
                  <a:pt x="632" y="354"/>
                </a:cubicBezTo>
                <a:lnTo>
                  <a:pt x="698" y="354"/>
                </a:lnTo>
                <a:cubicBezTo>
                  <a:pt x="705" y="354"/>
                  <a:pt x="709" y="357"/>
                  <a:pt x="709" y="365"/>
                </a:cubicBezTo>
                <a:close/>
                <a:moveTo>
                  <a:pt x="798" y="188"/>
                </a:moveTo>
                <a:lnTo>
                  <a:pt x="798" y="255"/>
                </a:lnTo>
                <a:cubicBezTo>
                  <a:pt x="798" y="262"/>
                  <a:pt x="794" y="266"/>
                  <a:pt x="787" y="266"/>
                </a:cubicBezTo>
                <a:lnTo>
                  <a:pt x="720" y="266"/>
                </a:lnTo>
                <a:cubicBezTo>
                  <a:pt x="713" y="266"/>
                  <a:pt x="709" y="262"/>
                  <a:pt x="709" y="255"/>
                </a:cubicBezTo>
                <a:lnTo>
                  <a:pt x="709" y="188"/>
                </a:lnTo>
                <a:cubicBezTo>
                  <a:pt x="709" y="181"/>
                  <a:pt x="713" y="177"/>
                  <a:pt x="720" y="177"/>
                </a:cubicBezTo>
                <a:lnTo>
                  <a:pt x="787" y="177"/>
                </a:lnTo>
                <a:cubicBezTo>
                  <a:pt x="794" y="177"/>
                  <a:pt x="798" y="181"/>
                  <a:pt x="798" y="188"/>
                </a:cubicBezTo>
                <a:close/>
                <a:moveTo>
                  <a:pt x="887" y="365"/>
                </a:moveTo>
                <a:lnTo>
                  <a:pt x="887" y="431"/>
                </a:lnTo>
                <a:cubicBezTo>
                  <a:pt x="887" y="439"/>
                  <a:pt x="883" y="442"/>
                  <a:pt x="875" y="442"/>
                </a:cubicBezTo>
                <a:lnTo>
                  <a:pt x="809" y="442"/>
                </a:lnTo>
                <a:cubicBezTo>
                  <a:pt x="802" y="442"/>
                  <a:pt x="798" y="439"/>
                  <a:pt x="798" y="431"/>
                </a:cubicBezTo>
                <a:lnTo>
                  <a:pt x="798" y="365"/>
                </a:lnTo>
                <a:cubicBezTo>
                  <a:pt x="798" y="357"/>
                  <a:pt x="802" y="354"/>
                  <a:pt x="809" y="354"/>
                </a:cubicBezTo>
                <a:lnTo>
                  <a:pt x="875" y="354"/>
                </a:lnTo>
                <a:cubicBezTo>
                  <a:pt x="883" y="354"/>
                  <a:pt x="887" y="357"/>
                  <a:pt x="887" y="365"/>
                </a:cubicBezTo>
                <a:close/>
                <a:moveTo>
                  <a:pt x="975" y="188"/>
                </a:moveTo>
                <a:lnTo>
                  <a:pt x="975" y="255"/>
                </a:lnTo>
                <a:cubicBezTo>
                  <a:pt x="975" y="262"/>
                  <a:pt x="972" y="266"/>
                  <a:pt x="964" y="266"/>
                </a:cubicBezTo>
                <a:lnTo>
                  <a:pt x="898" y="266"/>
                </a:lnTo>
                <a:cubicBezTo>
                  <a:pt x="890" y="266"/>
                  <a:pt x="887" y="262"/>
                  <a:pt x="887" y="255"/>
                </a:cubicBezTo>
                <a:lnTo>
                  <a:pt x="887" y="188"/>
                </a:lnTo>
                <a:cubicBezTo>
                  <a:pt x="887" y="181"/>
                  <a:pt x="890" y="177"/>
                  <a:pt x="898" y="177"/>
                </a:cubicBezTo>
                <a:lnTo>
                  <a:pt x="964" y="177"/>
                </a:lnTo>
                <a:cubicBezTo>
                  <a:pt x="972" y="177"/>
                  <a:pt x="975" y="181"/>
                  <a:pt x="975" y="188"/>
                </a:cubicBezTo>
                <a:close/>
                <a:moveTo>
                  <a:pt x="1153" y="188"/>
                </a:moveTo>
                <a:lnTo>
                  <a:pt x="1153" y="431"/>
                </a:lnTo>
                <a:cubicBezTo>
                  <a:pt x="1153" y="439"/>
                  <a:pt x="1149" y="442"/>
                  <a:pt x="1141" y="442"/>
                </a:cubicBezTo>
                <a:lnTo>
                  <a:pt x="986" y="442"/>
                </a:lnTo>
                <a:cubicBezTo>
                  <a:pt x="979" y="442"/>
                  <a:pt x="975" y="439"/>
                  <a:pt x="975" y="431"/>
                </a:cubicBezTo>
                <a:lnTo>
                  <a:pt x="975" y="365"/>
                </a:lnTo>
                <a:cubicBezTo>
                  <a:pt x="975" y="357"/>
                  <a:pt x="979" y="354"/>
                  <a:pt x="986" y="354"/>
                </a:cubicBezTo>
                <a:lnTo>
                  <a:pt x="1064" y="354"/>
                </a:lnTo>
                <a:lnTo>
                  <a:pt x="1064" y="188"/>
                </a:lnTo>
                <a:cubicBezTo>
                  <a:pt x="1064" y="181"/>
                  <a:pt x="1068" y="177"/>
                  <a:pt x="1075" y="177"/>
                </a:cubicBezTo>
                <a:lnTo>
                  <a:pt x="1141" y="177"/>
                </a:lnTo>
                <a:cubicBezTo>
                  <a:pt x="1149" y="177"/>
                  <a:pt x="1153" y="181"/>
                  <a:pt x="1153" y="188"/>
                </a:cubicBezTo>
                <a:close/>
                <a:moveTo>
                  <a:pt x="1153" y="542"/>
                </a:moveTo>
                <a:lnTo>
                  <a:pt x="1153" y="609"/>
                </a:lnTo>
                <a:cubicBezTo>
                  <a:pt x="1153" y="616"/>
                  <a:pt x="1149" y="620"/>
                  <a:pt x="1141" y="620"/>
                </a:cubicBezTo>
                <a:lnTo>
                  <a:pt x="1075" y="620"/>
                </a:lnTo>
                <a:cubicBezTo>
                  <a:pt x="1068" y="620"/>
                  <a:pt x="1064" y="616"/>
                  <a:pt x="1064" y="609"/>
                </a:cubicBezTo>
                <a:lnTo>
                  <a:pt x="1064" y="542"/>
                </a:lnTo>
                <a:cubicBezTo>
                  <a:pt x="1064" y="535"/>
                  <a:pt x="1068" y="531"/>
                  <a:pt x="1075" y="531"/>
                </a:cubicBezTo>
                <a:lnTo>
                  <a:pt x="1141" y="531"/>
                </a:lnTo>
                <a:cubicBezTo>
                  <a:pt x="1149" y="531"/>
                  <a:pt x="1153" y="535"/>
                  <a:pt x="1153" y="54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55" name="Freeform 254">
            <a:extLst>
              <a:ext uri="{FF2B5EF4-FFF2-40B4-BE49-F238E27FC236}">
                <a16:creationId xmlns:a16="http://schemas.microsoft.com/office/drawing/2014/main" id="{70B746C9-FFF0-9E31-71ED-45C255B66B7D}"/>
              </a:ext>
            </a:extLst>
          </p:cNvPr>
          <p:cNvSpPr>
            <a:spLocks noChangeArrowheads="1"/>
          </p:cNvSpPr>
          <p:nvPr/>
        </p:nvSpPr>
        <p:spPr bwMode="auto">
          <a:xfrm>
            <a:off x="5277644" y="6664325"/>
            <a:ext cx="431800" cy="384175"/>
          </a:xfrm>
          <a:custGeom>
            <a:avLst/>
            <a:gdLst>
              <a:gd name="T0" fmla="*/ 64104 w 1199"/>
              <a:gd name="T1" fmla="*/ 32105 h 1065"/>
              <a:gd name="T2" fmla="*/ 59782 w 1199"/>
              <a:gd name="T3" fmla="*/ 47977 h 1065"/>
              <a:gd name="T4" fmla="*/ 47898 w 1199"/>
              <a:gd name="T5" fmla="*/ 59520 h 1065"/>
              <a:gd name="T6" fmla="*/ 47898 w 1199"/>
              <a:gd name="T7" fmla="*/ 375878 h 1065"/>
              <a:gd name="T8" fmla="*/ 45737 w 1199"/>
              <a:gd name="T9" fmla="*/ 381289 h 1065"/>
              <a:gd name="T10" fmla="*/ 39975 w 1199"/>
              <a:gd name="T11" fmla="*/ 383814 h 1065"/>
              <a:gd name="T12" fmla="*/ 24129 w 1199"/>
              <a:gd name="T13" fmla="*/ 383814 h 1065"/>
              <a:gd name="T14" fmla="*/ 18367 w 1199"/>
              <a:gd name="T15" fmla="*/ 381289 h 1065"/>
              <a:gd name="T16" fmla="*/ 16206 w 1199"/>
              <a:gd name="T17" fmla="*/ 375878 h 1065"/>
              <a:gd name="T18" fmla="*/ 16206 w 1199"/>
              <a:gd name="T19" fmla="*/ 59520 h 1065"/>
              <a:gd name="T20" fmla="*/ 4322 w 1199"/>
              <a:gd name="T21" fmla="*/ 47977 h 1065"/>
              <a:gd name="T22" fmla="*/ 0 w 1199"/>
              <a:gd name="T23" fmla="*/ 32105 h 1065"/>
              <a:gd name="T24" fmla="*/ 9363 w 1199"/>
              <a:gd name="T25" fmla="*/ 9379 h 1065"/>
              <a:gd name="T26" fmla="*/ 32052 w 1199"/>
              <a:gd name="T27" fmla="*/ 0 h 1065"/>
              <a:gd name="T28" fmla="*/ 54740 w 1199"/>
              <a:gd name="T29" fmla="*/ 9379 h 1065"/>
              <a:gd name="T30" fmla="*/ 64104 w 1199"/>
              <a:gd name="T31" fmla="*/ 32105 h 1065"/>
              <a:gd name="T32" fmla="*/ 431440 w 1199"/>
              <a:gd name="T33" fmla="*/ 47977 h 1065"/>
              <a:gd name="T34" fmla="*/ 431440 w 1199"/>
              <a:gd name="T35" fmla="*/ 238441 h 1065"/>
              <a:gd name="T36" fmla="*/ 422797 w 1199"/>
              <a:gd name="T37" fmla="*/ 252870 h 1065"/>
              <a:gd name="T38" fmla="*/ 418475 w 1199"/>
              <a:gd name="T39" fmla="*/ 255034 h 1065"/>
              <a:gd name="T40" fmla="*/ 326281 w 1199"/>
              <a:gd name="T41" fmla="*/ 283893 h 1065"/>
              <a:gd name="T42" fmla="*/ 287026 w 1199"/>
              <a:gd name="T43" fmla="*/ 275235 h 1065"/>
              <a:gd name="T44" fmla="*/ 279824 w 1199"/>
              <a:gd name="T45" fmla="*/ 271628 h 1065"/>
              <a:gd name="T46" fmla="*/ 255335 w 1199"/>
              <a:gd name="T47" fmla="*/ 259724 h 1065"/>
              <a:gd name="T48" fmla="*/ 232646 w 1199"/>
              <a:gd name="T49" fmla="*/ 252509 h 1065"/>
              <a:gd name="T50" fmla="*/ 204196 w 1199"/>
              <a:gd name="T51" fmla="*/ 248902 h 1065"/>
              <a:gd name="T52" fmla="*/ 145134 w 1199"/>
              <a:gd name="T53" fmla="*/ 260085 h 1065"/>
              <a:gd name="T54" fmla="*/ 88233 w 1199"/>
              <a:gd name="T55" fmla="*/ 285336 h 1065"/>
              <a:gd name="T56" fmla="*/ 79950 w 1199"/>
              <a:gd name="T57" fmla="*/ 287861 h 1065"/>
              <a:gd name="T58" fmla="*/ 72027 w 1199"/>
              <a:gd name="T59" fmla="*/ 285696 h 1065"/>
              <a:gd name="T60" fmla="*/ 64104 w 1199"/>
              <a:gd name="T61" fmla="*/ 271628 h 1065"/>
              <a:gd name="T62" fmla="*/ 64104 w 1199"/>
              <a:gd name="T63" fmla="*/ 86575 h 1065"/>
              <a:gd name="T64" fmla="*/ 71667 w 1199"/>
              <a:gd name="T65" fmla="*/ 72867 h 1065"/>
              <a:gd name="T66" fmla="*/ 91474 w 1199"/>
              <a:gd name="T67" fmla="*/ 62406 h 1065"/>
              <a:gd name="T68" fmla="*/ 119924 w 1199"/>
              <a:gd name="T69" fmla="*/ 49420 h 1065"/>
              <a:gd name="T70" fmla="*/ 157738 w 1199"/>
              <a:gd name="T71" fmla="*/ 36794 h 1065"/>
              <a:gd name="T72" fmla="*/ 196633 w 1199"/>
              <a:gd name="T73" fmla="*/ 32105 h 1065"/>
              <a:gd name="T74" fmla="*/ 248852 w 1199"/>
              <a:gd name="T75" fmla="*/ 40041 h 1065"/>
              <a:gd name="T76" fmla="*/ 300711 w 1199"/>
              <a:gd name="T77" fmla="*/ 61324 h 1065"/>
              <a:gd name="T78" fmla="*/ 323040 w 1199"/>
              <a:gd name="T79" fmla="*/ 66013 h 1065"/>
              <a:gd name="T80" fmla="*/ 400468 w 1199"/>
              <a:gd name="T81" fmla="*/ 38237 h 1065"/>
              <a:gd name="T82" fmla="*/ 408031 w 1199"/>
              <a:gd name="T83" fmla="*/ 33908 h 1065"/>
              <a:gd name="T84" fmla="*/ 423517 w 1199"/>
              <a:gd name="T85" fmla="*/ 34269 h 1065"/>
              <a:gd name="T86" fmla="*/ 431440 w 1199"/>
              <a:gd name="T87" fmla="*/ 47977 h 1065"/>
              <a:gd name="T88" fmla="*/ 399388 w 1199"/>
              <a:gd name="T89" fmla="*/ 229062 h 1065"/>
              <a:gd name="T90" fmla="*/ 399388 w 1199"/>
              <a:gd name="T91" fmla="*/ 75392 h 1065"/>
              <a:gd name="T92" fmla="*/ 323040 w 1199"/>
              <a:gd name="T93" fmla="*/ 98118 h 1065"/>
              <a:gd name="T94" fmla="*/ 287026 w 1199"/>
              <a:gd name="T95" fmla="*/ 90182 h 1065"/>
              <a:gd name="T96" fmla="*/ 240929 w 1199"/>
              <a:gd name="T97" fmla="*/ 71063 h 1065"/>
              <a:gd name="T98" fmla="*/ 196633 w 1199"/>
              <a:gd name="T99" fmla="*/ 64210 h 1065"/>
              <a:gd name="T100" fmla="*/ 95795 w 1199"/>
              <a:gd name="T101" fmla="*/ 95954 h 1065"/>
              <a:gd name="T102" fmla="*/ 95795 w 1199"/>
              <a:gd name="T103" fmla="*/ 245295 h 1065"/>
              <a:gd name="T104" fmla="*/ 204196 w 1199"/>
              <a:gd name="T105" fmla="*/ 217158 h 1065"/>
              <a:gd name="T106" fmla="*/ 229765 w 1199"/>
              <a:gd name="T107" fmla="*/ 218962 h 1065"/>
              <a:gd name="T108" fmla="*/ 254254 w 1199"/>
              <a:gd name="T109" fmla="*/ 225455 h 1065"/>
              <a:gd name="T110" fmla="*/ 273701 w 1199"/>
              <a:gd name="T111" fmla="*/ 233030 h 1065"/>
              <a:gd name="T112" fmla="*/ 294229 w 1199"/>
              <a:gd name="T113" fmla="*/ 243130 h 1065"/>
              <a:gd name="T114" fmla="*/ 301072 w 1199"/>
              <a:gd name="T115" fmla="*/ 246377 h 1065"/>
              <a:gd name="T116" fmla="*/ 326281 w 1199"/>
              <a:gd name="T117" fmla="*/ 252149 h 1065"/>
              <a:gd name="T118" fmla="*/ 399388 w 1199"/>
              <a:gd name="T119" fmla="*/ 229062 h 10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99" h="1065">
                <a:moveTo>
                  <a:pt x="178" y="89"/>
                </a:moveTo>
                <a:cubicBezTo>
                  <a:pt x="178" y="105"/>
                  <a:pt x="174" y="119"/>
                  <a:pt x="166" y="133"/>
                </a:cubicBezTo>
                <a:cubicBezTo>
                  <a:pt x="158" y="146"/>
                  <a:pt x="147" y="157"/>
                  <a:pt x="133" y="165"/>
                </a:cubicBezTo>
                <a:lnTo>
                  <a:pt x="133" y="1042"/>
                </a:lnTo>
                <a:cubicBezTo>
                  <a:pt x="133" y="1048"/>
                  <a:pt x="131" y="1053"/>
                  <a:pt x="127" y="1057"/>
                </a:cubicBezTo>
                <a:cubicBezTo>
                  <a:pt x="123" y="1062"/>
                  <a:pt x="118" y="1064"/>
                  <a:pt x="111" y="1064"/>
                </a:cubicBezTo>
                <a:lnTo>
                  <a:pt x="67" y="1064"/>
                </a:lnTo>
                <a:cubicBezTo>
                  <a:pt x="60" y="1064"/>
                  <a:pt x="55" y="1062"/>
                  <a:pt x="51" y="1057"/>
                </a:cubicBezTo>
                <a:cubicBezTo>
                  <a:pt x="47" y="1053"/>
                  <a:pt x="45" y="1048"/>
                  <a:pt x="45" y="1042"/>
                </a:cubicBezTo>
                <a:lnTo>
                  <a:pt x="45" y="165"/>
                </a:lnTo>
                <a:cubicBezTo>
                  <a:pt x="31" y="157"/>
                  <a:pt x="21" y="147"/>
                  <a:pt x="12" y="133"/>
                </a:cubicBezTo>
                <a:cubicBezTo>
                  <a:pt x="4" y="120"/>
                  <a:pt x="0" y="105"/>
                  <a:pt x="0" y="89"/>
                </a:cubicBezTo>
                <a:cubicBezTo>
                  <a:pt x="0" y="65"/>
                  <a:pt x="8" y="43"/>
                  <a:pt x="26" y="26"/>
                </a:cubicBezTo>
                <a:cubicBezTo>
                  <a:pt x="43" y="8"/>
                  <a:pt x="65" y="0"/>
                  <a:pt x="89" y="0"/>
                </a:cubicBezTo>
                <a:cubicBezTo>
                  <a:pt x="114" y="0"/>
                  <a:pt x="134" y="9"/>
                  <a:pt x="152" y="26"/>
                </a:cubicBezTo>
                <a:cubicBezTo>
                  <a:pt x="169" y="44"/>
                  <a:pt x="178" y="65"/>
                  <a:pt x="178" y="89"/>
                </a:cubicBezTo>
                <a:close/>
                <a:moveTo>
                  <a:pt x="1198" y="133"/>
                </a:moveTo>
                <a:lnTo>
                  <a:pt x="1198" y="661"/>
                </a:lnTo>
                <a:cubicBezTo>
                  <a:pt x="1198" y="679"/>
                  <a:pt x="1190" y="692"/>
                  <a:pt x="1174" y="701"/>
                </a:cubicBezTo>
                <a:cubicBezTo>
                  <a:pt x="1169" y="703"/>
                  <a:pt x="1165" y="705"/>
                  <a:pt x="1162" y="707"/>
                </a:cubicBezTo>
                <a:cubicBezTo>
                  <a:pt x="1061" y="760"/>
                  <a:pt x="976" y="787"/>
                  <a:pt x="906" y="787"/>
                </a:cubicBezTo>
                <a:cubicBezTo>
                  <a:pt x="865" y="787"/>
                  <a:pt x="829" y="779"/>
                  <a:pt x="797" y="763"/>
                </a:cubicBezTo>
                <a:lnTo>
                  <a:pt x="777" y="753"/>
                </a:lnTo>
                <a:cubicBezTo>
                  <a:pt x="748" y="738"/>
                  <a:pt x="725" y="727"/>
                  <a:pt x="709" y="720"/>
                </a:cubicBezTo>
                <a:cubicBezTo>
                  <a:pt x="692" y="713"/>
                  <a:pt x="671" y="706"/>
                  <a:pt x="646" y="700"/>
                </a:cubicBezTo>
                <a:cubicBezTo>
                  <a:pt x="620" y="693"/>
                  <a:pt x="593" y="690"/>
                  <a:pt x="567" y="690"/>
                </a:cubicBezTo>
                <a:cubicBezTo>
                  <a:pt x="519" y="690"/>
                  <a:pt x="465" y="700"/>
                  <a:pt x="403" y="721"/>
                </a:cubicBezTo>
                <a:cubicBezTo>
                  <a:pt x="342" y="741"/>
                  <a:pt x="289" y="765"/>
                  <a:pt x="245" y="791"/>
                </a:cubicBezTo>
                <a:cubicBezTo>
                  <a:pt x="238" y="796"/>
                  <a:pt x="230" y="798"/>
                  <a:pt x="222" y="798"/>
                </a:cubicBezTo>
                <a:cubicBezTo>
                  <a:pt x="215" y="798"/>
                  <a:pt x="207" y="796"/>
                  <a:pt x="200" y="792"/>
                </a:cubicBezTo>
                <a:cubicBezTo>
                  <a:pt x="185" y="783"/>
                  <a:pt x="178" y="770"/>
                  <a:pt x="178" y="753"/>
                </a:cubicBezTo>
                <a:lnTo>
                  <a:pt x="178" y="240"/>
                </a:lnTo>
                <a:cubicBezTo>
                  <a:pt x="178" y="224"/>
                  <a:pt x="185" y="211"/>
                  <a:pt x="199" y="202"/>
                </a:cubicBezTo>
                <a:cubicBezTo>
                  <a:pt x="215" y="192"/>
                  <a:pt x="234" y="183"/>
                  <a:pt x="254" y="173"/>
                </a:cubicBezTo>
                <a:cubicBezTo>
                  <a:pt x="274" y="163"/>
                  <a:pt x="300" y="151"/>
                  <a:pt x="333" y="137"/>
                </a:cubicBezTo>
                <a:cubicBezTo>
                  <a:pt x="365" y="123"/>
                  <a:pt x="400" y="111"/>
                  <a:pt x="438" y="102"/>
                </a:cubicBezTo>
                <a:cubicBezTo>
                  <a:pt x="476" y="94"/>
                  <a:pt x="512" y="89"/>
                  <a:pt x="546" y="89"/>
                </a:cubicBezTo>
                <a:cubicBezTo>
                  <a:pt x="598" y="89"/>
                  <a:pt x="646" y="96"/>
                  <a:pt x="691" y="111"/>
                </a:cubicBezTo>
                <a:cubicBezTo>
                  <a:pt x="735" y="125"/>
                  <a:pt x="784" y="145"/>
                  <a:pt x="835" y="170"/>
                </a:cubicBezTo>
                <a:cubicBezTo>
                  <a:pt x="853" y="179"/>
                  <a:pt x="874" y="183"/>
                  <a:pt x="897" y="183"/>
                </a:cubicBezTo>
                <a:cubicBezTo>
                  <a:pt x="953" y="183"/>
                  <a:pt x="1025" y="157"/>
                  <a:pt x="1112" y="106"/>
                </a:cubicBezTo>
                <a:cubicBezTo>
                  <a:pt x="1122" y="100"/>
                  <a:pt x="1129" y="96"/>
                  <a:pt x="1133" y="94"/>
                </a:cubicBezTo>
                <a:cubicBezTo>
                  <a:pt x="1148" y="87"/>
                  <a:pt x="1162" y="87"/>
                  <a:pt x="1176" y="95"/>
                </a:cubicBezTo>
                <a:cubicBezTo>
                  <a:pt x="1191" y="105"/>
                  <a:pt x="1198" y="117"/>
                  <a:pt x="1198" y="133"/>
                </a:cubicBezTo>
                <a:close/>
                <a:moveTo>
                  <a:pt x="1109" y="635"/>
                </a:moveTo>
                <a:lnTo>
                  <a:pt x="1109" y="209"/>
                </a:lnTo>
                <a:cubicBezTo>
                  <a:pt x="1031" y="251"/>
                  <a:pt x="960" y="272"/>
                  <a:pt x="897" y="272"/>
                </a:cubicBezTo>
                <a:cubicBezTo>
                  <a:pt x="859" y="272"/>
                  <a:pt x="826" y="265"/>
                  <a:pt x="797" y="250"/>
                </a:cubicBezTo>
                <a:cubicBezTo>
                  <a:pt x="750" y="227"/>
                  <a:pt x="708" y="210"/>
                  <a:pt x="669" y="197"/>
                </a:cubicBezTo>
                <a:cubicBezTo>
                  <a:pt x="630" y="184"/>
                  <a:pt x="589" y="178"/>
                  <a:pt x="546" y="178"/>
                </a:cubicBezTo>
                <a:cubicBezTo>
                  <a:pt x="466" y="178"/>
                  <a:pt x="373" y="207"/>
                  <a:pt x="266" y="266"/>
                </a:cubicBezTo>
                <a:lnTo>
                  <a:pt x="266" y="680"/>
                </a:lnTo>
                <a:cubicBezTo>
                  <a:pt x="380" y="628"/>
                  <a:pt x="480" y="602"/>
                  <a:pt x="567" y="602"/>
                </a:cubicBezTo>
                <a:cubicBezTo>
                  <a:pt x="592" y="602"/>
                  <a:pt x="616" y="603"/>
                  <a:pt x="638" y="607"/>
                </a:cubicBezTo>
                <a:cubicBezTo>
                  <a:pt x="661" y="610"/>
                  <a:pt x="683" y="616"/>
                  <a:pt x="706" y="625"/>
                </a:cubicBezTo>
                <a:cubicBezTo>
                  <a:pt x="729" y="633"/>
                  <a:pt x="747" y="641"/>
                  <a:pt x="760" y="646"/>
                </a:cubicBezTo>
                <a:cubicBezTo>
                  <a:pt x="772" y="652"/>
                  <a:pt x="791" y="661"/>
                  <a:pt x="817" y="674"/>
                </a:cubicBezTo>
                <a:lnTo>
                  <a:pt x="836" y="683"/>
                </a:lnTo>
                <a:cubicBezTo>
                  <a:pt x="856" y="694"/>
                  <a:pt x="880" y="699"/>
                  <a:pt x="906" y="699"/>
                </a:cubicBezTo>
                <a:cubicBezTo>
                  <a:pt x="962" y="699"/>
                  <a:pt x="1029" y="677"/>
                  <a:pt x="1109" y="63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56" name="Freeform 255">
            <a:extLst>
              <a:ext uri="{FF2B5EF4-FFF2-40B4-BE49-F238E27FC236}">
                <a16:creationId xmlns:a16="http://schemas.microsoft.com/office/drawing/2014/main" id="{5B4266E6-42A0-E219-3641-0AF81B116BC8}"/>
              </a:ext>
            </a:extLst>
          </p:cNvPr>
          <p:cNvSpPr>
            <a:spLocks noChangeArrowheads="1"/>
          </p:cNvSpPr>
          <p:nvPr/>
        </p:nvSpPr>
        <p:spPr bwMode="auto">
          <a:xfrm>
            <a:off x="6006306" y="6664325"/>
            <a:ext cx="431800" cy="384175"/>
          </a:xfrm>
          <a:custGeom>
            <a:avLst/>
            <a:gdLst>
              <a:gd name="T0" fmla="*/ 59782 w 1199"/>
              <a:gd name="T1" fmla="*/ 47977 h 1065"/>
              <a:gd name="T2" fmla="*/ 48258 w 1199"/>
              <a:gd name="T3" fmla="*/ 375878 h 1065"/>
              <a:gd name="T4" fmla="*/ 39975 w 1199"/>
              <a:gd name="T5" fmla="*/ 383814 h 1065"/>
              <a:gd name="T6" fmla="*/ 18367 w 1199"/>
              <a:gd name="T7" fmla="*/ 381289 h 1065"/>
              <a:gd name="T8" fmla="*/ 16206 w 1199"/>
              <a:gd name="T9" fmla="*/ 59520 h 1065"/>
              <a:gd name="T10" fmla="*/ 0 w 1199"/>
              <a:gd name="T11" fmla="*/ 32105 h 1065"/>
              <a:gd name="T12" fmla="*/ 32052 w 1199"/>
              <a:gd name="T13" fmla="*/ 0 h 1065"/>
              <a:gd name="T14" fmla="*/ 64104 w 1199"/>
              <a:gd name="T15" fmla="*/ 32105 h 1065"/>
              <a:gd name="T16" fmla="*/ 431440 w 1199"/>
              <a:gd name="T17" fmla="*/ 238441 h 1065"/>
              <a:gd name="T18" fmla="*/ 418475 w 1199"/>
              <a:gd name="T19" fmla="*/ 255034 h 1065"/>
              <a:gd name="T20" fmla="*/ 287026 w 1199"/>
              <a:gd name="T21" fmla="*/ 275235 h 1065"/>
              <a:gd name="T22" fmla="*/ 255335 w 1199"/>
              <a:gd name="T23" fmla="*/ 259724 h 1065"/>
              <a:gd name="T24" fmla="*/ 204196 w 1199"/>
              <a:gd name="T25" fmla="*/ 248902 h 1065"/>
              <a:gd name="T26" fmla="*/ 88233 w 1199"/>
              <a:gd name="T27" fmla="*/ 285336 h 1065"/>
              <a:gd name="T28" fmla="*/ 72027 w 1199"/>
              <a:gd name="T29" fmla="*/ 285696 h 1065"/>
              <a:gd name="T30" fmla="*/ 64104 w 1199"/>
              <a:gd name="T31" fmla="*/ 86575 h 1065"/>
              <a:gd name="T32" fmla="*/ 91474 w 1199"/>
              <a:gd name="T33" fmla="*/ 62406 h 1065"/>
              <a:gd name="T34" fmla="*/ 157738 w 1199"/>
              <a:gd name="T35" fmla="*/ 36794 h 1065"/>
              <a:gd name="T36" fmla="*/ 248852 w 1199"/>
              <a:gd name="T37" fmla="*/ 40041 h 1065"/>
              <a:gd name="T38" fmla="*/ 323040 w 1199"/>
              <a:gd name="T39" fmla="*/ 66013 h 1065"/>
              <a:gd name="T40" fmla="*/ 408391 w 1199"/>
              <a:gd name="T41" fmla="*/ 33908 h 1065"/>
              <a:gd name="T42" fmla="*/ 431440 w 1199"/>
              <a:gd name="T43" fmla="*/ 47977 h 1065"/>
              <a:gd name="T44" fmla="*/ 191951 w 1199"/>
              <a:gd name="T45" fmla="*/ 64210 h 1065"/>
              <a:gd name="T46" fmla="*/ 96156 w 1199"/>
              <a:gd name="T47" fmla="*/ 143209 h 1065"/>
              <a:gd name="T48" fmla="*/ 191951 w 1199"/>
              <a:gd name="T49" fmla="*/ 217880 h 1065"/>
              <a:gd name="T50" fmla="*/ 96156 w 1199"/>
              <a:gd name="T51" fmla="*/ 199122 h 1065"/>
              <a:gd name="T52" fmla="*/ 191951 w 1199"/>
              <a:gd name="T53" fmla="*/ 217880 h 1065"/>
              <a:gd name="T54" fmla="*/ 399388 w 1199"/>
              <a:gd name="T55" fmla="*/ 182889 h 1065"/>
              <a:gd name="T56" fmla="*/ 303592 w 1199"/>
              <a:gd name="T57" fmla="*/ 145013 h 1065"/>
              <a:gd name="T58" fmla="*/ 285586 w 1199"/>
              <a:gd name="T59" fmla="*/ 137077 h 1065"/>
              <a:gd name="T60" fmla="*/ 269020 w 1199"/>
              <a:gd name="T61" fmla="*/ 129141 h 1065"/>
              <a:gd name="T62" fmla="*/ 252454 w 1199"/>
              <a:gd name="T63" fmla="*/ 121926 h 1065"/>
              <a:gd name="T64" fmla="*/ 234807 w 1199"/>
              <a:gd name="T65" fmla="*/ 116876 h 1065"/>
              <a:gd name="T66" fmla="*/ 215000 w 1199"/>
              <a:gd name="T67" fmla="*/ 113990 h 1065"/>
              <a:gd name="T68" fmla="*/ 191951 w 1199"/>
              <a:gd name="T69" fmla="*/ 113990 h 1065"/>
              <a:gd name="T70" fmla="*/ 196633 w 1199"/>
              <a:gd name="T71" fmla="*/ 169542 h 1065"/>
              <a:gd name="T72" fmla="*/ 293869 w 1199"/>
              <a:gd name="T73" fmla="*/ 196957 h 1065"/>
              <a:gd name="T74" fmla="*/ 303592 w 1199"/>
              <a:gd name="T75" fmla="*/ 247820 h 1065"/>
              <a:gd name="T76" fmla="*/ 399388 w 1199"/>
              <a:gd name="T77" fmla="*/ 229062 h 1065"/>
              <a:gd name="T78" fmla="*/ 399388 w 1199"/>
              <a:gd name="T79" fmla="*/ 75392 h 1065"/>
              <a:gd name="T80" fmla="*/ 303592 w 1199"/>
              <a:gd name="T81" fmla="*/ 95954 h 1065"/>
              <a:gd name="T82" fmla="*/ 399388 w 1199"/>
              <a:gd name="T83" fmla="*/ 122647 h 106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199" h="1065">
                <a:moveTo>
                  <a:pt x="178" y="89"/>
                </a:moveTo>
                <a:cubicBezTo>
                  <a:pt x="178" y="105"/>
                  <a:pt x="174" y="119"/>
                  <a:pt x="166" y="133"/>
                </a:cubicBezTo>
                <a:cubicBezTo>
                  <a:pt x="158" y="146"/>
                  <a:pt x="147" y="157"/>
                  <a:pt x="134" y="165"/>
                </a:cubicBezTo>
                <a:lnTo>
                  <a:pt x="134" y="1042"/>
                </a:lnTo>
                <a:cubicBezTo>
                  <a:pt x="134" y="1048"/>
                  <a:pt x="131" y="1053"/>
                  <a:pt x="127" y="1057"/>
                </a:cubicBezTo>
                <a:cubicBezTo>
                  <a:pt x="123" y="1062"/>
                  <a:pt x="118" y="1064"/>
                  <a:pt x="111" y="1064"/>
                </a:cubicBezTo>
                <a:lnTo>
                  <a:pt x="67" y="1064"/>
                </a:lnTo>
                <a:cubicBezTo>
                  <a:pt x="61" y="1064"/>
                  <a:pt x="55" y="1062"/>
                  <a:pt x="51" y="1057"/>
                </a:cubicBezTo>
                <a:cubicBezTo>
                  <a:pt x="47" y="1053"/>
                  <a:pt x="45" y="1048"/>
                  <a:pt x="45" y="1042"/>
                </a:cubicBezTo>
                <a:lnTo>
                  <a:pt x="45" y="165"/>
                </a:lnTo>
                <a:cubicBezTo>
                  <a:pt x="31" y="157"/>
                  <a:pt x="21" y="147"/>
                  <a:pt x="13" y="133"/>
                </a:cubicBezTo>
                <a:cubicBezTo>
                  <a:pt x="4" y="120"/>
                  <a:pt x="0" y="105"/>
                  <a:pt x="0" y="89"/>
                </a:cubicBezTo>
                <a:cubicBezTo>
                  <a:pt x="0" y="65"/>
                  <a:pt x="8" y="43"/>
                  <a:pt x="26" y="26"/>
                </a:cubicBezTo>
                <a:cubicBezTo>
                  <a:pt x="43" y="8"/>
                  <a:pt x="65" y="0"/>
                  <a:pt x="89" y="0"/>
                </a:cubicBezTo>
                <a:cubicBezTo>
                  <a:pt x="114" y="0"/>
                  <a:pt x="135" y="9"/>
                  <a:pt x="152" y="26"/>
                </a:cubicBezTo>
                <a:cubicBezTo>
                  <a:pt x="169" y="44"/>
                  <a:pt x="178" y="65"/>
                  <a:pt x="178" y="89"/>
                </a:cubicBezTo>
                <a:close/>
                <a:moveTo>
                  <a:pt x="1198" y="133"/>
                </a:moveTo>
                <a:lnTo>
                  <a:pt x="1198" y="661"/>
                </a:lnTo>
                <a:cubicBezTo>
                  <a:pt x="1198" y="679"/>
                  <a:pt x="1190" y="692"/>
                  <a:pt x="1174" y="701"/>
                </a:cubicBezTo>
                <a:cubicBezTo>
                  <a:pt x="1169" y="703"/>
                  <a:pt x="1165" y="705"/>
                  <a:pt x="1162" y="707"/>
                </a:cubicBezTo>
                <a:cubicBezTo>
                  <a:pt x="1061" y="760"/>
                  <a:pt x="976" y="787"/>
                  <a:pt x="906" y="787"/>
                </a:cubicBezTo>
                <a:cubicBezTo>
                  <a:pt x="866" y="787"/>
                  <a:pt x="829" y="779"/>
                  <a:pt x="797" y="763"/>
                </a:cubicBezTo>
                <a:lnTo>
                  <a:pt x="777" y="753"/>
                </a:lnTo>
                <a:cubicBezTo>
                  <a:pt x="748" y="738"/>
                  <a:pt x="725" y="727"/>
                  <a:pt x="709" y="720"/>
                </a:cubicBezTo>
                <a:cubicBezTo>
                  <a:pt x="693" y="713"/>
                  <a:pt x="672" y="706"/>
                  <a:pt x="646" y="700"/>
                </a:cubicBezTo>
                <a:cubicBezTo>
                  <a:pt x="620" y="693"/>
                  <a:pt x="593" y="690"/>
                  <a:pt x="567" y="690"/>
                </a:cubicBezTo>
                <a:cubicBezTo>
                  <a:pt x="520" y="690"/>
                  <a:pt x="465" y="700"/>
                  <a:pt x="403" y="721"/>
                </a:cubicBezTo>
                <a:cubicBezTo>
                  <a:pt x="342" y="741"/>
                  <a:pt x="289" y="765"/>
                  <a:pt x="245" y="791"/>
                </a:cubicBezTo>
                <a:cubicBezTo>
                  <a:pt x="238" y="796"/>
                  <a:pt x="231" y="798"/>
                  <a:pt x="222" y="798"/>
                </a:cubicBezTo>
                <a:cubicBezTo>
                  <a:pt x="215" y="798"/>
                  <a:pt x="207" y="796"/>
                  <a:pt x="200" y="792"/>
                </a:cubicBezTo>
                <a:cubicBezTo>
                  <a:pt x="185" y="783"/>
                  <a:pt x="178" y="770"/>
                  <a:pt x="178" y="753"/>
                </a:cubicBezTo>
                <a:lnTo>
                  <a:pt x="178" y="240"/>
                </a:lnTo>
                <a:cubicBezTo>
                  <a:pt x="178" y="224"/>
                  <a:pt x="185" y="211"/>
                  <a:pt x="199" y="202"/>
                </a:cubicBezTo>
                <a:cubicBezTo>
                  <a:pt x="216" y="192"/>
                  <a:pt x="234" y="183"/>
                  <a:pt x="254" y="173"/>
                </a:cubicBezTo>
                <a:cubicBezTo>
                  <a:pt x="274" y="163"/>
                  <a:pt x="300" y="151"/>
                  <a:pt x="333" y="137"/>
                </a:cubicBezTo>
                <a:cubicBezTo>
                  <a:pt x="365" y="123"/>
                  <a:pt x="401" y="111"/>
                  <a:pt x="438" y="102"/>
                </a:cubicBezTo>
                <a:cubicBezTo>
                  <a:pt x="476" y="94"/>
                  <a:pt x="512" y="89"/>
                  <a:pt x="546" y="89"/>
                </a:cubicBezTo>
                <a:cubicBezTo>
                  <a:pt x="598" y="89"/>
                  <a:pt x="646" y="96"/>
                  <a:pt x="691" y="111"/>
                </a:cubicBezTo>
                <a:cubicBezTo>
                  <a:pt x="736" y="125"/>
                  <a:pt x="784" y="145"/>
                  <a:pt x="836" y="170"/>
                </a:cubicBezTo>
                <a:cubicBezTo>
                  <a:pt x="853" y="179"/>
                  <a:pt x="874" y="183"/>
                  <a:pt x="897" y="183"/>
                </a:cubicBezTo>
                <a:cubicBezTo>
                  <a:pt x="954" y="183"/>
                  <a:pt x="1025" y="157"/>
                  <a:pt x="1112" y="106"/>
                </a:cubicBezTo>
                <a:cubicBezTo>
                  <a:pt x="1122" y="100"/>
                  <a:pt x="1129" y="96"/>
                  <a:pt x="1134" y="94"/>
                </a:cubicBezTo>
                <a:cubicBezTo>
                  <a:pt x="1148" y="87"/>
                  <a:pt x="1162" y="87"/>
                  <a:pt x="1176" y="95"/>
                </a:cubicBezTo>
                <a:cubicBezTo>
                  <a:pt x="1191" y="105"/>
                  <a:pt x="1198" y="117"/>
                  <a:pt x="1198" y="133"/>
                </a:cubicBezTo>
                <a:close/>
                <a:moveTo>
                  <a:pt x="533" y="315"/>
                </a:moveTo>
                <a:lnTo>
                  <a:pt x="533" y="178"/>
                </a:lnTo>
                <a:cubicBezTo>
                  <a:pt x="453" y="182"/>
                  <a:pt x="365" y="211"/>
                  <a:pt x="267" y="266"/>
                </a:cubicBezTo>
                <a:lnTo>
                  <a:pt x="267" y="397"/>
                </a:lnTo>
                <a:cubicBezTo>
                  <a:pt x="366" y="345"/>
                  <a:pt x="455" y="318"/>
                  <a:pt x="533" y="315"/>
                </a:cubicBezTo>
                <a:close/>
                <a:moveTo>
                  <a:pt x="533" y="604"/>
                </a:moveTo>
                <a:lnTo>
                  <a:pt x="533" y="471"/>
                </a:lnTo>
                <a:cubicBezTo>
                  <a:pt x="449" y="478"/>
                  <a:pt x="360" y="505"/>
                  <a:pt x="267" y="552"/>
                </a:cubicBezTo>
                <a:lnTo>
                  <a:pt x="267" y="680"/>
                </a:lnTo>
                <a:cubicBezTo>
                  <a:pt x="361" y="636"/>
                  <a:pt x="450" y="610"/>
                  <a:pt x="533" y="604"/>
                </a:cubicBezTo>
                <a:close/>
                <a:moveTo>
                  <a:pt x="1109" y="635"/>
                </a:moveTo>
                <a:lnTo>
                  <a:pt x="1109" y="507"/>
                </a:lnTo>
                <a:cubicBezTo>
                  <a:pt x="1001" y="561"/>
                  <a:pt x="912" y="577"/>
                  <a:pt x="843" y="557"/>
                </a:cubicBezTo>
                <a:lnTo>
                  <a:pt x="843" y="402"/>
                </a:lnTo>
                <a:cubicBezTo>
                  <a:pt x="834" y="400"/>
                  <a:pt x="825" y="396"/>
                  <a:pt x="816" y="392"/>
                </a:cubicBezTo>
                <a:cubicBezTo>
                  <a:pt x="814" y="391"/>
                  <a:pt x="806" y="387"/>
                  <a:pt x="793" y="380"/>
                </a:cubicBezTo>
                <a:cubicBezTo>
                  <a:pt x="780" y="374"/>
                  <a:pt x="772" y="369"/>
                  <a:pt x="769" y="368"/>
                </a:cubicBezTo>
                <a:cubicBezTo>
                  <a:pt x="766" y="366"/>
                  <a:pt x="758" y="364"/>
                  <a:pt x="747" y="358"/>
                </a:cubicBezTo>
                <a:cubicBezTo>
                  <a:pt x="735" y="352"/>
                  <a:pt x="728" y="348"/>
                  <a:pt x="724" y="347"/>
                </a:cubicBezTo>
                <a:cubicBezTo>
                  <a:pt x="719" y="345"/>
                  <a:pt x="712" y="343"/>
                  <a:pt x="701" y="338"/>
                </a:cubicBezTo>
                <a:cubicBezTo>
                  <a:pt x="690" y="334"/>
                  <a:pt x="682" y="331"/>
                  <a:pt x="676" y="330"/>
                </a:cubicBezTo>
                <a:cubicBezTo>
                  <a:pt x="670" y="328"/>
                  <a:pt x="662" y="326"/>
                  <a:pt x="652" y="324"/>
                </a:cubicBezTo>
                <a:cubicBezTo>
                  <a:pt x="642" y="321"/>
                  <a:pt x="633" y="319"/>
                  <a:pt x="624" y="319"/>
                </a:cubicBezTo>
                <a:cubicBezTo>
                  <a:pt x="616" y="318"/>
                  <a:pt x="607" y="317"/>
                  <a:pt x="597" y="316"/>
                </a:cubicBezTo>
                <a:cubicBezTo>
                  <a:pt x="587" y="315"/>
                  <a:pt x="577" y="314"/>
                  <a:pt x="567" y="314"/>
                </a:cubicBezTo>
                <a:cubicBezTo>
                  <a:pt x="556" y="314"/>
                  <a:pt x="545" y="315"/>
                  <a:pt x="533" y="316"/>
                </a:cubicBezTo>
                <a:lnTo>
                  <a:pt x="533" y="470"/>
                </a:lnTo>
                <a:lnTo>
                  <a:pt x="546" y="470"/>
                </a:lnTo>
                <a:cubicBezTo>
                  <a:pt x="593" y="470"/>
                  <a:pt x="637" y="476"/>
                  <a:pt x="679" y="489"/>
                </a:cubicBezTo>
                <a:cubicBezTo>
                  <a:pt x="721" y="503"/>
                  <a:pt x="767" y="522"/>
                  <a:pt x="816" y="546"/>
                </a:cubicBezTo>
                <a:cubicBezTo>
                  <a:pt x="825" y="550"/>
                  <a:pt x="834" y="554"/>
                  <a:pt x="843" y="557"/>
                </a:cubicBezTo>
                <a:lnTo>
                  <a:pt x="843" y="687"/>
                </a:lnTo>
                <a:cubicBezTo>
                  <a:pt x="863" y="695"/>
                  <a:pt x="884" y="699"/>
                  <a:pt x="906" y="699"/>
                </a:cubicBezTo>
                <a:cubicBezTo>
                  <a:pt x="962" y="699"/>
                  <a:pt x="1029" y="677"/>
                  <a:pt x="1109" y="635"/>
                </a:cubicBezTo>
                <a:close/>
                <a:moveTo>
                  <a:pt x="1109" y="340"/>
                </a:moveTo>
                <a:lnTo>
                  <a:pt x="1109" y="209"/>
                </a:lnTo>
                <a:cubicBezTo>
                  <a:pt x="1031" y="251"/>
                  <a:pt x="960" y="272"/>
                  <a:pt x="897" y="272"/>
                </a:cubicBezTo>
                <a:cubicBezTo>
                  <a:pt x="876" y="272"/>
                  <a:pt x="858" y="270"/>
                  <a:pt x="843" y="266"/>
                </a:cubicBezTo>
                <a:lnTo>
                  <a:pt x="843" y="402"/>
                </a:lnTo>
                <a:cubicBezTo>
                  <a:pt x="911" y="422"/>
                  <a:pt x="1000" y="401"/>
                  <a:pt x="1109" y="34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57" name="Freeform 256">
            <a:extLst>
              <a:ext uri="{FF2B5EF4-FFF2-40B4-BE49-F238E27FC236}">
                <a16:creationId xmlns:a16="http://schemas.microsoft.com/office/drawing/2014/main" id="{A17A7C56-0DEE-6E20-C6AC-A03D352164DA}"/>
              </a:ext>
            </a:extLst>
          </p:cNvPr>
          <p:cNvSpPr>
            <a:spLocks noChangeArrowheads="1"/>
          </p:cNvSpPr>
          <p:nvPr/>
        </p:nvSpPr>
        <p:spPr bwMode="auto">
          <a:xfrm>
            <a:off x="6722269" y="6746875"/>
            <a:ext cx="412750" cy="268287"/>
          </a:xfrm>
          <a:custGeom>
            <a:avLst/>
            <a:gdLst>
              <a:gd name="T0" fmla="*/ 143111 w 1145"/>
              <a:gd name="T1" fmla="*/ 130002 h 745"/>
              <a:gd name="T2" fmla="*/ 26676 w 1145"/>
              <a:gd name="T3" fmla="*/ 246320 h 745"/>
              <a:gd name="T4" fmla="*/ 20908 w 1145"/>
              <a:gd name="T5" fmla="*/ 248841 h 745"/>
              <a:gd name="T6" fmla="*/ 15140 w 1145"/>
              <a:gd name="T7" fmla="*/ 246320 h 745"/>
              <a:gd name="T8" fmla="*/ 2523 w 1145"/>
              <a:gd name="T9" fmla="*/ 233716 h 745"/>
              <a:gd name="T10" fmla="*/ 0 w 1145"/>
              <a:gd name="T11" fmla="*/ 227954 h 745"/>
              <a:gd name="T12" fmla="*/ 2523 w 1145"/>
              <a:gd name="T13" fmla="*/ 222192 h 745"/>
              <a:gd name="T14" fmla="*/ 100574 w 1145"/>
              <a:gd name="T15" fmla="*/ 124240 h 745"/>
              <a:gd name="T16" fmla="*/ 2523 w 1145"/>
              <a:gd name="T17" fmla="*/ 26649 h 745"/>
              <a:gd name="T18" fmla="*/ 0 w 1145"/>
              <a:gd name="T19" fmla="*/ 20887 h 745"/>
              <a:gd name="T20" fmla="*/ 2523 w 1145"/>
              <a:gd name="T21" fmla="*/ 15125 h 745"/>
              <a:gd name="T22" fmla="*/ 15140 w 1145"/>
              <a:gd name="T23" fmla="*/ 2521 h 745"/>
              <a:gd name="T24" fmla="*/ 20908 w 1145"/>
              <a:gd name="T25" fmla="*/ 0 h 745"/>
              <a:gd name="T26" fmla="*/ 26676 w 1145"/>
              <a:gd name="T27" fmla="*/ 2521 h 745"/>
              <a:gd name="T28" fmla="*/ 143111 w 1145"/>
              <a:gd name="T29" fmla="*/ 118478 h 745"/>
              <a:gd name="T30" fmla="*/ 145274 w 1145"/>
              <a:gd name="T31" fmla="*/ 124240 h 745"/>
              <a:gd name="T32" fmla="*/ 143111 w 1145"/>
              <a:gd name="T33" fmla="*/ 130002 h 745"/>
              <a:gd name="T34" fmla="*/ 412390 w 1145"/>
              <a:gd name="T35" fmla="*/ 244159 h 745"/>
              <a:gd name="T36" fmla="*/ 412390 w 1145"/>
              <a:gd name="T37" fmla="*/ 260004 h 745"/>
              <a:gd name="T38" fmla="*/ 410227 w 1145"/>
              <a:gd name="T39" fmla="*/ 265766 h 745"/>
              <a:gd name="T40" fmla="*/ 404459 w 1145"/>
              <a:gd name="T41" fmla="*/ 267927 h 745"/>
              <a:gd name="T42" fmla="*/ 164740 w 1145"/>
              <a:gd name="T43" fmla="*/ 267927 h 745"/>
              <a:gd name="T44" fmla="*/ 158972 w 1145"/>
              <a:gd name="T45" fmla="*/ 265766 h 745"/>
              <a:gd name="T46" fmla="*/ 156809 w 1145"/>
              <a:gd name="T47" fmla="*/ 260004 h 745"/>
              <a:gd name="T48" fmla="*/ 156809 w 1145"/>
              <a:gd name="T49" fmla="*/ 244159 h 745"/>
              <a:gd name="T50" fmla="*/ 158972 w 1145"/>
              <a:gd name="T51" fmla="*/ 238397 h 745"/>
              <a:gd name="T52" fmla="*/ 164740 w 1145"/>
              <a:gd name="T53" fmla="*/ 235876 h 745"/>
              <a:gd name="T54" fmla="*/ 404459 w 1145"/>
              <a:gd name="T55" fmla="*/ 235876 h 745"/>
              <a:gd name="T56" fmla="*/ 410227 w 1145"/>
              <a:gd name="T57" fmla="*/ 238397 h 745"/>
              <a:gd name="T58" fmla="*/ 412390 w 1145"/>
              <a:gd name="T59" fmla="*/ 244159 h 7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145" h="745">
                <a:moveTo>
                  <a:pt x="397" y="361"/>
                </a:moveTo>
                <a:lnTo>
                  <a:pt x="74" y="684"/>
                </a:lnTo>
                <a:cubicBezTo>
                  <a:pt x="69" y="688"/>
                  <a:pt x="64" y="691"/>
                  <a:pt x="58" y="691"/>
                </a:cubicBezTo>
                <a:cubicBezTo>
                  <a:pt x="52" y="691"/>
                  <a:pt x="46" y="688"/>
                  <a:pt x="42" y="684"/>
                </a:cubicBezTo>
                <a:lnTo>
                  <a:pt x="7" y="649"/>
                </a:lnTo>
                <a:cubicBezTo>
                  <a:pt x="2" y="644"/>
                  <a:pt x="0" y="639"/>
                  <a:pt x="0" y="633"/>
                </a:cubicBezTo>
                <a:cubicBezTo>
                  <a:pt x="0" y="627"/>
                  <a:pt x="2" y="622"/>
                  <a:pt x="7" y="617"/>
                </a:cubicBezTo>
                <a:lnTo>
                  <a:pt x="279" y="345"/>
                </a:lnTo>
                <a:lnTo>
                  <a:pt x="7" y="74"/>
                </a:lnTo>
                <a:cubicBezTo>
                  <a:pt x="2" y="69"/>
                  <a:pt x="0" y="64"/>
                  <a:pt x="0" y="58"/>
                </a:cubicBezTo>
                <a:cubicBezTo>
                  <a:pt x="0" y="52"/>
                  <a:pt x="2" y="46"/>
                  <a:pt x="7" y="42"/>
                </a:cubicBezTo>
                <a:lnTo>
                  <a:pt x="42" y="7"/>
                </a:lnTo>
                <a:cubicBezTo>
                  <a:pt x="46" y="2"/>
                  <a:pt x="52" y="0"/>
                  <a:pt x="58" y="0"/>
                </a:cubicBezTo>
                <a:cubicBezTo>
                  <a:pt x="64" y="0"/>
                  <a:pt x="69" y="2"/>
                  <a:pt x="74" y="7"/>
                </a:cubicBezTo>
                <a:lnTo>
                  <a:pt x="397" y="329"/>
                </a:lnTo>
                <a:cubicBezTo>
                  <a:pt x="401" y="334"/>
                  <a:pt x="403" y="339"/>
                  <a:pt x="403" y="345"/>
                </a:cubicBezTo>
                <a:cubicBezTo>
                  <a:pt x="403" y="351"/>
                  <a:pt x="401" y="356"/>
                  <a:pt x="397" y="361"/>
                </a:cubicBezTo>
                <a:close/>
                <a:moveTo>
                  <a:pt x="1144" y="678"/>
                </a:moveTo>
                <a:lnTo>
                  <a:pt x="1144" y="722"/>
                </a:lnTo>
                <a:cubicBezTo>
                  <a:pt x="1144" y="728"/>
                  <a:pt x="1142" y="734"/>
                  <a:pt x="1138" y="738"/>
                </a:cubicBezTo>
                <a:cubicBezTo>
                  <a:pt x="1134" y="742"/>
                  <a:pt x="1129" y="744"/>
                  <a:pt x="1122" y="744"/>
                </a:cubicBezTo>
                <a:lnTo>
                  <a:pt x="457" y="744"/>
                </a:lnTo>
                <a:cubicBezTo>
                  <a:pt x="450" y="744"/>
                  <a:pt x="445" y="742"/>
                  <a:pt x="441" y="738"/>
                </a:cubicBezTo>
                <a:cubicBezTo>
                  <a:pt x="437" y="734"/>
                  <a:pt x="435" y="728"/>
                  <a:pt x="435" y="722"/>
                </a:cubicBezTo>
                <a:lnTo>
                  <a:pt x="435" y="678"/>
                </a:lnTo>
                <a:cubicBezTo>
                  <a:pt x="435" y="671"/>
                  <a:pt x="437" y="666"/>
                  <a:pt x="441" y="662"/>
                </a:cubicBezTo>
                <a:cubicBezTo>
                  <a:pt x="445" y="657"/>
                  <a:pt x="450" y="655"/>
                  <a:pt x="457" y="655"/>
                </a:cubicBezTo>
                <a:lnTo>
                  <a:pt x="1122" y="655"/>
                </a:lnTo>
                <a:cubicBezTo>
                  <a:pt x="1129" y="655"/>
                  <a:pt x="1134" y="658"/>
                  <a:pt x="1138" y="662"/>
                </a:cubicBezTo>
                <a:cubicBezTo>
                  <a:pt x="1142" y="667"/>
                  <a:pt x="1144" y="671"/>
                  <a:pt x="1144" y="67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58" name="Freeform 257">
            <a:extLst>
              <a:ext uri="{FF2B5EF4-FFF2-40B4-BE49-F238E27FC236}">
                <a16:creationId xmlns:a16="http://schemas.microsoft.com/office/drawing/2014/main" id="{4DE4AA2A-A995-030F-FB58-67C1DAB07481}"/>
              </a:ext>
            </a:extLst>
          </p:cNvPr>
          <p:cNvSpPr>
            <a:spLocks noChangeArrowheads="1"/>
          </p:cNvSpPr>
          <p:nvPr/>
        </p:nvSpPr>
        <p:spPr bwMode="auto">
          <a:xfrm>
            <a:off x="7425531" y="6700837"/>
            <a:ext cx="457200" cy="342900"/>
          </a:xfrm>
          <a:custGeom>
            <a:avLst/>
            <a:gdLst>
              <a:gd name="T0" fmla="*/ 142920 w 1270"/>
              <a:gd name="T1" fmla="*/ 280653 h 953"/>
              <a:gd name="T2" fmla="*/ 130320 w 1270"/>
              <a:gd name="T3" fmla="*/ 293246 h 953"/>
              <a:gd name="T4" fmla="*/ 124560 w 1270"/>
              <a:gd name="T5" fmla="*/ 295765 h 953"/>
              <a:gd name="T6" fmla="*/ 118800 w 1270"/>
              <a:gd name="T7" fmla="*/ 293246 h 953"/>
              <a:gd name="T8" fmla="*/ 2520 w 1270"/>
              <a:gd name="T9" fmla="*/ 177027 h 953"/>
              <a:gd name="T10" fmla="*/ 0 w 1270"/>
              <a:gd name="T11" fmla="*/ 171270 h 953"/>
              <a:gd name="T12" fmla="*/ 2520 w 1270"/>
              <a:gd name="T13" fmla="*/ 165513 h 953"/>
              <a:gd name="T14" fmla="*/ 118800 w 1270"/>
              <a:gd name="T15" fmla="*/ 49654 h 953"/>
              <a:gd name="T16" fmla="*/ 124560 w 1270"/>
              <a:gd name="T17" fmla="*/ 47135 h 953"/>
              <a:gd name="T18" fmla="*/ 130320 w 1270"/>
              <a:gd name="T19" fmla="*/ 49654 h 953"/>
              <a:gd name="T20" fmla="*/ 142920 w 1270"/>
              <a:gd name="T21" fmla="*/ 62247 h 953"/>
              <a:gd name="T22" fmla="*/ 145440 w 1270"/>
              <a:gd name="T23" fmla="*/ 68004 h 953"/>
              <a:gd name="T24" fmla="*/ 142920 w 1270"/>
              <a:gd name="T25" fmla="*/ 73761 h 953"/>
              <a:gd name="T26" fmla="*/ 45000 w 1270"/>
              <a:gd name="T27" fmla="*/ 171270 h 953"/>
              <a:gd name="T28" fmla="*/ 142920 w 1270"/>
              <a:gd name="T29" fmla="*/ 269139 h 953"/>
              <a:gd name="T30" fmla="*/ 145440 w 1270"/>
              <a:gd name="T31" fmla="*/ 274896 h 953"/>
              <a:gd name="T32" fmla="*/ 142920 w 1270"/>
              <a:gd name="T33" fmla="*/ 280653 h 953"/>
              <a:gd name="T34" fmla="*/ 290160 w 1270"/>
              <a:gd name="T35" fmla="*/ 15112 h 953"/>
              <a:gd name="T36" fmla="*/ 197280 w 1270"/>
              <a:gd name="T37" fmla="*/ 336423 h 953"/>
              <a:gd name="T38" fmla="*/ 193320 w 1270"/>
              <a:gd name="T39" fmla="*/ 341461 h 953"/>
              <a:gd name="T40" fmla="*/ 187560 w 1270"/>
              <a:gd name="T41" fmla="*/ 342180 h 953"/>
              <a:gd name="T42" fmla="*/ 172080 w 1270"/>
              <a:gd name="T43" fmla="*/ 337863 h 953"/>
              <a:gd name="T44" fmla="*/ 167040 w 1270"/>
              <a:gd name="T45" fmla="*/ 333905 h 953"/>
              <a:gd name="T46" fmla="*/ 166680 w 1270"/>
              <a:gd name="T47" fmla="*/ 327788 h 953"/>
              <a:gd name="T48" fmla="*/ 259560 w 1270"/>
              <a:gd name="T49" fmla="*/ 6477 h 953"/>
              <a:gd name="T50" fmla="*/ 263520 w 1270"/>
              <a:gd name="T51" fmla="*/ 1439 h 953"/>
              <a:gd name="T52" fmla="*/ 269280 w 1270"/>
              <a:gd name="T53" fmla="*/ 720 h 953"/>
              <a:gd name="T54" fmla="*/ 284760 w 1270"/>
              <a:gd name="T55" fmla="*/ 5037 h 953"/>
              <a:gd name="T56" fmla="*/ 289800 w 1270"/>
              <a:gd name="T57" fmla="*/ 8995 h 953"/>
              <a:gd name="T58" fmla="*/ 290160 w 1270"/>
              <a:gd name="T59" fmla="*/ 15112 h 953"/>
              <a:gd name="T60" fmla="*/ 454320 w 1270"/>
              <a:gd name="T61" fmla="*/ 177027 h 953"/>
              <a:gd name="T62" fmla="*/ 338040 w 1270"/>
              <a:gd name="T63" fmla="*/ 293246 h 953"/>
              <a:gd name="T64" fmla="*/ 332280 w 1270"/>
              <a:gd name="T65" fmla="*/ 295765 h 953"/>
              <a:gd name="T66" fmla="*/ 326520 w 1270"/>
              <a:gd name="T67" fmla="*/ 293246 h 953"/>
              <a:gd name="T68" fmla="*/ 313920 w 1270"/>
              <a:gd name="T69" fmla="*/ 280653 h 953"/>
              <a:gd name="T70" fmla="*/ 311400 w 1270"/>
              <a:gd name="T71" fmla="*/ 274896 h 953"/>
              <a:gd name="T72" fmla="*/ 313920 w 1270"/>
              <a:gd name="T73" fmla="*/ 269139 h 953"/>
              <a:gd name="T74" fmla="*/ 412200 w 1270"/>
              <a:gd name="T75" fmla="*/ 171270 h 953"/>
              <a:gd name="T76" fmla="*/ 313920 w 1270"/>
              <a:gd name="T77" fmla="*/ 73761 h 953"/>
              <a:gd name="T78" fmla="*/ 311400 w 1270"/>
              <a:gd name="T79" fmla="*/ 68004 h 953"/>
              <a:gd name="T80" fmla="*/ 313920 w 1270"/>
              <a:gd name="T81" fmla="*/ 62247 h 953"/>
              <a:gd name="T82" fmla="*/ 326520 w 1270"/>
              <a:gd name="T83" fmla="*/ 49654 h 953"/>
              <a:gd name="T84" fmla="*/ 332280 w 1270"/>
              <a:gd name="T85" fmla="*/ 47135 h 953"/>
              <a:gd name="T86" fmla="*/ 338040 w 1270"/>
              <a:gd name="T87" fmla="*/ 49654 h 953"/>
              <a:gd name="T88" fmla="*/ 454320 w 1270"/>
              <a:gd name="T89" fmla="*/ 165513 h 953"/>
              <a:gd name="T90" fmla="*/ 456840 w 1270"/>
              <a:gd name="T91" fmla="*/ 171270 h 953"/>
              <a:gd name="T92" fmla="*/ 454320 w 1270"/>
              <a:gd name="T93" fmla="*/ 177027 h 95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70" h="953">
                <a:moveTo>
                  <a:pt x="397" y="780"/>
                </a:moveTo>
                <a:lnTo>
                  <a:pt x="362" y="815"/>
                </a:lnTo>
                <a:cubicBezTo>
                  <a:pt x="358" y="819"/>
                  <a:pt x="352" y="822"/>
                  <a:pt x="346" y="822"/>
                </a:cubicBezTo>
                <a:cubicBezTo>
                  <a:pt x="340" y="822"/>
                  <a:pt x="335" y="819"/>
                  <a:pt x="330" y="815"/>
                </a:cubicBezTo>
                <a:lnTo>
                  <a:pt x="7" y="492"/>
                </a:lnTo>
                <a:cubicBezTo>
                  <a:pt x="3" y="487"/>
                  <a:pt x="0" y="482"/>
                  <a:pt x="0" y="476"/>
                </a:cubicBezTo>
                <a:cubicBezTo>
                  <a:pt x="0" y="470"/>
                  <a:pt x="3" y="465"/>
                  <a:pt x="7" y="460"/>
                </a:cubicBezTo>
                <a:lnTo>
                  <a:pt x="330" y="138"/>
                </a:lnTo>
                <a:cubicBezTo>
                  <a:pt x="335" y="134"/>
                  <a:pt x="340" y="131"/>
                  <a:pt x="346" y="131"/>
                </a:cubicBezTo>
                <a:cubicBezTo>
                  <a:pt x="352" y="131"/>
                  <a:pt x="358" y="134"/>
                  <a:pt x="362" y="138"/>
                </a:cubicBezTo>
                <a:lnTo>
                  <a:pt x="397" y="173"/>
                </a:lnTo>
                <a:cubicBezTo>
                  <a:pt x="401" y="177"/>
                  <a:pt x="404" y="183"/>
                  <a:pt x="404" y="189"/>
                </a:cubicBezTo>
                <a:cubicBezTo>
                  <a:pt x="404" y="195"/>
                  <a:pt x="401" y="200"/>
                  <a:pt x="397" y="205"/>
                </a:cubicBezTo>
                <a:lnTo>
                  <a:pt x="125" y="476"/>
                </a:lnTo>
                <a:lnTo>
                  <a:pt x="397" y="748"/>
                </a:lnTo>
                <a:cubicBezTo>
                  <a:pt x="401" y="753"/>
                  <a:pt x="404" y="758"/>
                  <a:pt x="404" y="764"/>
                </a:cubicBezTo>
                <a:cubicBezTo>
                  <a:pt x="404" y="770"/>
                  <a:pt x="401" y="776"/>
                  <a:pt x="397" y="780"/>
                </a:cubicBezTo>
                <a:close/>
                <a:moveTo>
                  <a:pt x="806" y="42"/>
                </a:moveTo>
                <a:lnTo>
                  <a:pt x="548" y="935"/>
                </a:lnTo>
                <a:cubicBezTo>
                  <a:pt x="546" y="941"/>
                  <a:pt x="542" y="946"/>
                  <a:pt x="537" y="949"/>
                </a:cubicBezTo>
                <a:cubicBezTo>
                  <a:pt x="532" y="952"/>
                  <a:pt x="526" y="952"/>
                  <a:pt x="521" y="951"/>
                </a:cubicBezTo>
                <a:lnTo>
                  <a:pt x="478" y="939"/>
                </a:lnTo>
                <a:cubicBezTo>
                  <a:pt x="472" y="937"/>
                  <a:pt x="467" y="933"/>
                  <a:pt x="464" y="928"/>
                </a:cubicBezTo>
                <a:cubicBezTo>
                  <a:pt x="461" y="923"/>
                  <a:pt x="461" y="917"/>
                  <a:pt x="463" y="911"/>
                </a:cubicBezTo>
                <a:lnTo>
                  <a:pt x="721" y="18"/>
                </a:lnTo>
                <a:cubicBezTo>
                  <a:pt x="723" y="12"/>
                  <a:pt x="727" y="7"/>
                  <a:pt x="732" y="4"/>
                </a:cubicBezTo>
                <a:cubicBezTo>
                  <a:pt x="737" y="1"/>
                  <a:pt x="743" y="0"/>
                  <a:pt x="748" y="2"/>
                </a:cubicBezTo>
                <a:lnTo>
                  <a:pt x="791" y="14"/>
                </a:lnTo>
                <a:cubicBezTo>
                  <a:pt x="797" y="16"/>
                  <a:pt x="802" y="19"/>
                  <a:pt x="805" y="25"/>
                </a:cubicBezTo>
                <a:cubicBezTo>
                  <a:pt x="808" y="30"/>
                  <a:pt x="808" y="36"/>
                  <a:pt x="806" y="42"/>
                </a:cubicBezTo>
                <a:close/>
                <a:moveTo>
                  <a:pt x="1262" y="492"/>
                </a:moveTo>
                <a:lnTo>
                  <a:pt x="939" y="815"/>
                </a:lnTo>
                <a:cubicBezTo>
                  <a:pt x="934" y="819"/>
                  <a:pt x="929" y="822"/>
                  <a:pt x="923" y="822"/>
                </a:cubicBezTo>
                <a:cubicBezTo>
                  <a:pt x="917" y="822"/>
                  <a:pt x="911" y="819"/>
                  <a:pt x="907" y="815"/>
                </a:cubicBezTo>
                <a:lnTo>
                  <a:pt x="872" y="780"/>
                </a:lnTo>
                <a:cubicBezTo>
                  <a:pt x="868" y="775"/>
                  <a:pt x="865" y="770"/>
                  <a:pt x="865" y="764"/>
                </a:cubicBezTo>
                <a:cubicBezTo>
                  <a:pt x="865" y="758"/>
                  <a:pt x="868" y="753"/>
                  <a:pt x="872" y="748"/>
                </a:cubicBezTo>
                <a:lnTo>
                  <a:pt x="1145" y="476"/>
                </a:lnTo>
                <a:lnTo>
                  <a:pt x="872" y="205"/>
                </a:lnTo>
                <a:cubicBezTo>
                  <a:pt x="868" y="200"/>
                  <a:pt x="865" y="195"/>
                  <a:pt x="865" y="189"/>
                </a:cubicBezTo>
                <a:cubicBezTo>
                  <a:pt x="865" y="183"/>
                  <a:pt x="868" y="177"/>
                  <a:pt x="872" y="173"/>
                </a:cubicBezTo>
                <a:lnTo>
                  <a:pt x="907" y="138"/>
                </a:lnTo>
                <a:cubicBezTo>
                  <a:pt x="911" y="133"/>
                  <a:pt x="917" y="131"/>
                  <a:pt x="923" y="131"/>
                </a:cubicBezTo>
                <a:cubicBezTo>
                  <a:pt x="929" y="131"/>
                  <a:pt x="934" y="133"/>
                  <a:pt x="939" y="138"/>
                </a:cubicBezTo>
                <a:lnTo>
                  <a:pt x="1262" y="460"/>
                </a:lnTo>
                <a:cubicBezTo>
                  <a:pt x="1266" y="465"/>
                  <a:pt x="1269" y="470"/>
                  <a:pt x="1269" y="476"/>
                </a:cubicBezTo>
                <a:cubicBezTo>
                  <a:pt x="1269" y="482"/>
                  <a:pt x="1266" y="487"/>
                  <a:pt x="1262" y="49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59" name="Freeform 258">
            <a:extLst>
              <a:ext uri="{FF2B5EF4-FFF2-40B4-BE49-F238E27FC236}">
                <a16:creationId xmlns:a16="http://schemas.microsoft.com/office/drawing/2014/main" id="{36824C2F-0205-3D2F-911D-BD7542DA83D6}"/>
              </a:ext>
            </a:extLst>
          </p:cNvPr>
          <p:cNvSpPr>
            <a:spLocks noChangeArrowheads="1"/>
          </p:cNvSpPr>
          <p:nvPr/>
        </p:nvSpPr>
        <p:spPr bwMode="auto">
          <a:xfrm>
            <a:off x="8174831" y="6646862"/>
            <a:ext cx="447675" cy="400050"/>
          </a:xfrm>
          <a:custGeom>
            <a:avLst/>
            <a:gdLst>
              <a:gd name="T0" fmla="*/ 159549 w 1243"/>
              <a:gd name="T1" fmla="*/ 254479 h 1113"/>
              <a:gd name="T2" fmla="*/ 159549 w 1243"/>
              <a:gd name="T3" fmla="*/ 272092 h 1113"/>
              <a:gd name="T4" fmla="*/ 149825 w 1243"/>
              <a:gd name="T5" fmla="*/ 286828 h 1113"/>
              <a:gd name="T6" fmla="*/ 143703 w 1243"/>
              <a:gd name="T7" fmla="*/ 287907 h 1113"/>
              <a:gd name="T8" fmla="*/ 132538 w 1243"/>
              <a:gd name="T9" fmla="*/ 283234 h 1113"/>
              <a:gd name="T10" fmla="*/ 4682 w 1243"/>
              <a:gd name="T11" fmla="*/ 155994 h 1113"/>
              <a:gd name="T12" fmla="*/ 0 w 1243"/>
              <a:gd name="T13" fmla="*/ 144852 h 1113"/>
              <a:gd name="T14" fmla="*/ 4682 w 1243"/>
              <a:gd name="T15" fmla="*/ 133709 h 1113"/>
              <a:gd name="T16" fmla="*/ 132538 w 1243"/>
              <a:gd name="T17" fmla="*/ 6110 h 1113"/>
              <a:gd name="T18" fmla="*/ 149825 w 1243"/>
              <a:gd name="T19" fmla="*/ 2875 h 1113"/>
              <a:gd name="T20" fmla="*/ 159549 w 1243"/>
              <a:gd name="T21" fmla="*/ 17253 h 1113"/>
              <a:gd name="T22" fmla="*/ 159549 w 1243"/>
              <a:gd name="T23" fmla="*/ 34506 h 1113"/>
              <a:gd name="T24" fmla="*/ 60506 w 1243"/>
              <a:gd name="T25" fmla="*/ 133709 h 1113"/>
              <a:gd name="T26" fmla="*/ 55824 w 1243"/>
              <a:gd name="T27" fmla="*/ 144852 h 1113"/>
              <a:gd name="T28" fmla="*/ 60506 w 1243"/>
              <a:gd name="T29" fmla="*/ 155994 h 1113"/>
              <a:gd name="T30" fmla="*/ 159549 w 1243"/>
              <a:gd name="T31" fmla="*/ 254479 h 1113"/>
              <a:gd name="T32" fmla="*/ 447315 w 1243"/>
              <a:gd name="T33" fmla="*/ 264184 h 1113"/>
              <a:gd name="T34" fmla="*/ 442993 w 1243"/>
              <a:gd name="T35" fmla="*/ 297252 h 1113"/>
              <a:gd name="T36" fmla="*/ 433269 w 1243"/>
              <a:gd name="T37" fmla="*/ 331758 h 1113"/>
              <a:gd name="T38" fmla="*/ 421384 w 1243"/>
              <a:gd name="T39" fmla="*/ 363028 h 1113"/>
              <a:gd name="T40" fmla="*/ 411299 w 1243"/>
              <a:gd name="T41" fmla="*/ 385313 h 1113"/>
              <a:gd name="T42" fmla="*/ 406257 w 1243"/>
              <a:gd name="T43" fmla="*/ 395377 h 1113"/>
              <a:gd name="T44" fmla="*/ 399414 w 1243"/>
              <a:gd name="T45" fmla="*/ 399691 h 1113"/>
              <a:gd name="T46" fmla="*/ 396893 w 1243"/>
              <a:gd name="T47" fmla="*/ 399331 h 1113"/>
              <a:gd name="T48" fmla="*/ 391130 w 1243"/>
              <a:gd name="T49" fmla="*/ 390705 h 1113"/>
              <a:gd name="T50" fmla="*/ 364839 w 1243"/>
              <a:gd name="T51" fmla="*/ 250166 h 1113"/>
              <a:gd name="T52" fmla="*/ 322340 w 1243"/>
              <a:gd name="T53" fmla="*/ 222490 h 1113"/>
              <a:gd name="T54" fmla="*/ 255351 w 1243"/>
              <a:gd name="T55" fmla="*/ 209550 h 1113"/>
              <a:gd name="T56" fmla="*/ 255351 w 1243"/>
              <a:gd name="T57" fmla="*/ 272092 h 1113"/>
              <a:gd name="T58" fmla="*/ 245627 w 1243"/>
              <a:gd name="T59" fmla="*/ 286828 h 1113"/>
              <a:gd name="T60" fmla="*/ 239504 w 1243"/>
              <a:gd name="T61" fmla="*/ 287907 h 1113"/>
              <a:gd name="T62" fmla="*/ 228339 w 1243"/>
              <a:gd name="T63" fmla="*/ 283234 h 1113"/>
              <a:gd name="T64" fmla="*/ 100484 w 1243"/>
              <a:gd name="T65" fmla="*/ 155994 h 1113"/>
              <a:gd name="T66" fmla="*/ 95802 w 1243"/>
              <a:gd name="T67" fmla="*/ 144852 h 1113"/>
              <a:gd name="T68" fmla="*/ 100484 w 1243"/>
              <a:gd name="T69" fmla="*/ 133709 h 1113"/>
              <a:gd name="T70" fmla="*/ 228339 w 1243"/>
              <a:gd name="T71" fmla="*/ 6110 h 1113"/>
              <a:gd name="T72" fmla="*/ 245627 w 1243"/>
              <a:gd name="T73" fmla="*/ 2875 h 1113"/>
              <a:gd name="T74" fmla="*/ 255351 w 1243"/>
              <a:gd name="T75" fmla="*/ 17253 h 1113"/>
              <a:gd name="T76" fmla="*/ 255351 w 1243"/>
              <a:gd name="T77" fmla="*/ 82670 h 1113"/>
              <a:gd name="T78" fmla="*/ 404816 w 1243"/>
              <a:gd name="T79" fmla="*/ 137663 h 1113"/>
              <a:gd name="T80" fmla="*/ 447315 w 1243"/>
              <a:gd name="T81" fmla="*/ 264184 h 111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43" h="1113">
                <a:moveTo>
                  <a:pt x="443" y="708"/>
                </a:moveTo>
                <a:lnTo>
                  <a:pt x="443" y="757"/>
                </a:lnTo>
                <a:cubicBezTo>
                  <a:pt x="443" y="776"/>
                  <a:pt x="434" y="790"/>
                  <a:pt x="416" y="798"/>
                </a:cubicBezTo>
                <a:cubicBezTo>
                  <a:pt x="410" y="800"/>
                  <a:pt x="404" y="801"/>
                  <a:pt x="399" y="801"/>
                </a:cubicBezTo>
                <a:cubicBezTo>
                  <a:pt x="386" y="801"/>
                  <a:pt x="376" y="797"/>
                  <a:pt x="368" y="788"/>
                </a:cubicBezTo>
                <a:lnTo>
                  <a:pt x="13" y="434"/>
                </a:lnTo>
                <a:cubicBezTo>
                  <a:pt x="4" y="426"/>
                  <a:pt x="0" y="415"/>
                  <a:pt x="0" y="403"/>
                </a:cubicBezTo>
                <a:cubicBezTo>
                  <a:pt x="0" y="391"/>
                  <a:pt x="4" y="381"/>
                  <a:pt x="13" y="372"/>
                </a:cubicBezTo>
                <a:lnTo>
                  <a:pt x="368" y="17"/>
                </a:lnTo>
                <a:cubicBezTo>
                  <a:pt x="381" y="3"/>
                  <a:pt x="397" y="0"/>
                  <a:pt x="416" y="8"/>
                </a:cubicBezTo>
                <a:cubicBezTo>
                  <a:pt x="434" y="15"/>
                  <a:pt x="443" y="29"/>
                  <a:pt x="443" y="48"/>
                </a:cubicBezTo>
                <a:lnTo>
                  <a:pt x="443" y="96"/>
                </a:lnTo>
                <a:lnTo>
                  <a:pt x="168" y="372"/>
                </a:lnTo>
                <a:cubicBezTo>
                  <a:pt x="159" y="381"/>
                  <a:pt x="155" y="391"/>
                  <a:pt x="155" y="403"/>
                </a:cubicBezTo>
                <a:cubicBezTo>
                  <a:pt x="155" y="415"/>
                  <a:pt x="159" y="426"/>
                  <a:pt x="168" y="434"/>
                </a:cubicBezTo>
                <a:lnTo>
                  <a:pt x="443" y="708"/>
                </a:lnTo>
                <a:close/>
                <a:moveTo>
                  <a:pt x="1242" y="735"/>
                </a:moveTo>
                <a:cubicBezTo>
                  <a:pt x="1242" y="762"/>
                  <a:pt x="1238" y="792"/>
                  <a:pt x="1230" y="827"/>
                </a:cubicBezTo>
                <a:cubicBezTo>
                  <a:pt x="1222" y="862"/>
                  <a:pt x="1213" y="894"/>
                  <a:pt x="1203" y="923"/>
                </a:cubicBezTo>
                <a:cubicBezTo>
                  <a:pt x="1193" y="952"/>
                  <a:pt x="1182" y="981"/>
                  <a:pt x="1170" y="1010"/>
                </a:cubicBezTo>
                <a:cubicBezTo>
                  <a:pt x="1158" y="1038"/>
                  <a:pt x="1148" y="1059"/>
                  <a:pt x="1142" y="1072"/>
                </a:cubicBezTo>
                <a:cubicBezTo>
                  <a:pt x="1135" y="1085"/>
                  <a:pt x="1131" y="1094"/>
                  <a:pt x="1128" y="1100"/>
                </a:cubicBezTo>
                <a:cubicBezTo>
                  <a:pt x="1124" y="1108"/>
                  <a:pt x="1118" y="1112"/>
                  <a:pt x="1109" y="1112"/>
                </a:cubicBezTo>
                <a:cubicBezTo>
                  <a:pt x="1106" y="1112"/>
                  <a:pt x="1104" y="1111"/>
                  <a:pt x="1102" y="1111"/>
                </a:cubicBezTo>
                <a:cubicBezTo>
                  <a:pt x="1091" y="1107"/>
                  <a:pt x="1085" y="1100"/>
                  <a:pt x="1086" y="1087"/>
                </a:cubicBezTo>
                <a:cubicBezTo>
                  <a:pt x="1106" y="903"/>
                  <a:pt x="1082" y="772"/>
                  <a:pt x="1013" y="696"/>
                </a:cubicBezTo>
                <a:cubicBezTo>
                  <a:pt x="983" y="663"/>
                  <a:pt x="944" y="638"/>
                  <a:pt x="895" y="619"/>
                </a:cubicBezTo>
                <a:cubicBezTo>
                  <a:pt x="846" y="601"/>
                  <a:pt x="784" y="589"/>
                  <a:pt x="709" y="583"/>
                </a:cubicBezTo>
                <a:lnTo>
                  <a:pt x="709" y="757"/>
                </a:lnTo>
                <a:cubicBezTo>
                  <a:pt x="709" y="776"/>
                  <a:pt x="700" y="790"/>
                  <a:pt x="682" y="798"/>
                </a:cubicBezTo>
                <a:cubicBezTo>
                  <a:pt x="676" y="800"/>
                  <a:pt x="671" y="801"/>
                  <a:pt x="665" y="801"/>
                </a:cubicBezTo>
                <a:cubicBezTo>
                  <a:pt x="653" y="801"/>
                  <a:pt x="642" y="797"/>
                  <a:pt x="634" y="788"/>
                </a:cubicBezTo>
                <a:lnTo>
                  <a:pt x="279" y="434"/>
                </a:lnTo>
                <a:cubicBezTo>
                  <a:pt x="270" y="426"/>
                  <a:pt x="266" y="415"/>
                  <a:pt x="266" y="403"/>
                </a:cubicBezTo>
                <a:cubicBezTo>
                  <a:pt x="266" y="391"/>
                  <a:pt x="270" y="381"/>
                  <a:pt x="279" y="372"/>
                </a:cubicBezTo>
                <a:lnTo>
                  <a:pt x="634" y="17"/>
                </a:lnTo>
                <a:cubicBezTo>
                  <a:pt x="647" y="3"/>
                  <a:pt x="663" y="0"/>
                  <a:pt x="682" y="8"/>
                </a:cubicBezTo>
                <a:cubicBezTo>
                  <a:pt x="700" y="15"/>
                  <a:pt x="709" y="29"/>
                  <a:pt x="709" y="48"/>
                </a:cubicBezTo>
                <a:lnTo>
                  <a:pt x="709" y="230"/>
                </a:lnTo>
                <a:cubicBezTo>
                  <a:pt x="899" y="243"/>
                  <a:pt x="1038" y="294"/>
                  <a:pt x="1124" y="383"/>
                </a:cubicBezTo>
                <a:cubicBezTo>
                  <a:pt x="1203" y="463"/>
                  <a:pt x="1242" y="580"/>
                  <a:pt x="1242" y="73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60" name="Freeform 259">
            <a:extLst>
              <a:ext uri="{FF2B5EF4-FFF2-40B4-BE49-F238E27FC236}">
                <a16:creationId xmlns:a16="http://schemas.microsoft.com/office/drawing/2014/main" id="{3FF82448-9FB3-8D30-9D37-EAF7164478EB}"/>
              </a:ext>
            </a:extLst>
          </p:cNvPr>
          <p:cNvSpPr>
            <a:spLocks noChangeArrowheads="1"/>
          </p:cNvSpPr>
          <p:nvPr/>
        </p:nvSpPr>
        <p:spPr bwMode="auto">
          <a:xfrm>
            <a:off x="8903494" y="6640512"/>
            <a:ext cx="417512" cy="395288"/>
          </a:xfrm>
          <a:custGeom>
            <a:avLst/>
            <a:gdLst>
              <a:gd name="T0" fmla="*/ 409594 w 1160"/>
              <a:gd name="T1" fmla="*/ 164943 h 1100"/>
              <a:gd name="T2" fmla="*/ 318893 w 1160"/>
              <a:gd name="T3" fmla="*/ 252984 h 1100"/>
              <a:gd name="T4" fmla="*/ 340488 w 1160"/>
              <a:gd name="T5" fmla="*/ 377320 h 1100"/>
              <a:gd name="T6" fmla="*/ 339049 w 1160"/>
              <a:gd name="T7" fmla="*/ 390257 h 1100"/>
              <a:gd name="T8" fmla="*/ 330410 w 1160"/>
              <a:gd name="T9" fmla="*/ 394929 h 1100"/>
              <a:gd name="T10" fmla="*/ 320692 w 1160"/>
              <a:gd name="T11" fmla="*/ 391694 h 1100"/>
              <a:gd name="T12" fmla="*/ 208396 w 1160"/>
              <a:gd name="T13" fmla="*/ 333120 h 1100"/>
              <a:gd name="T14" fmla="*/ 96460 w 1160"/>
              <a:gd name="T15" fmla="*/ 391694 h 1100"/>
              <a:gd name="T16" fmla="*/ 86742 w 1160"/>
              <a:gd name="T17" fmla="*/ 394929 h 1100"/>
              <a:gd name="T18" fmla="*/ 78104 w 1160"/>
              <a:gd name="T19" fmla="*/ 390257 h 1100"/>
              <a:gd name="T20" fmla="*/ 76664 w 1160"/>
              <a:gd name="T21" fmla="*/ 377320 h 1100"/>
              <a:gd name="T22" fmla="*/ 97899 w 1160"/>
              <a:gd name="T23" fmla="*/ 252984 h 1100"/>
              <a:gd name="T24" fmla="*/ 7198 w 1160"/>
              <a:gd name="T25" fmla="*/ 164943 h 1100"/>
              <a:gd name="T26" fmla="*/ 1440 w 1160"/>
              <a:gd name="T27" fmla="*/ 150209 h 1100"/>
              <a:gd name="T28" fmla="*/ 15117 w 1160"/>
              <a:gd name="T29" fmla="*/ 141585 h 1100"/>
              <a:gd name="T30" fmla="*/ 140370 w 1160"/>
              <a:gd name="T31" fmla="*/ 123617 h 1100"/>
              <a:gd name="T32" fmla="*/ 196159 w 1160"/>
              <a:gd name="T33" fmla="*/ 10062 h 1100"/>
              <a:gd name="T34" fmla="*/ 208396 w 1160"/>
              <a:gd name="T35" fmla="*/ 0 h 1100"/>
              <a:gd name="T36" fmla="*/ 220633 w 1160"/>
              <a:gd name="T37" fmla="*/ 10062 h 1100"/>
              <a:gd name="T38" fmla="*/ 276782 w 1160"/>
              <a:gd name="T39" fmla="*/ 123617 h 1100"/>
              <a:gd name="T40" fmla="*/ 402035 w 1160"/>
              <a:gd name="T41" fmla="*/ 141585 h 1100"/>
              <a:gd name="T42" fmla="*/ 415712 w 1160"/>
              <a:gd name="T43" fmla="*/ 150209 h 1100"/>
              <a:gd name="T44" fmla="*/ 409594 w 1160"/>
              <a:gd name="T45" fmla="*/ 164943 h 1100"/>
              <a:gd name="T46" fmla="*/ 296937 w 1160"/>
              <a:gd name="T47" fmla="*/ 229986 h 1100"/>
              <a:gd name="T48" fmla="*/ 361004 w 1160"/>
              <a:gd name="T49" fmla="*/ 168177 h 1100"/>
              <a:gd name="T50" fmla="*/ 272103 w 1160"/>
              <a:gd name="T51" fmla="*/ 155240 h 1100"/>
              <a:gd name="T52" fmla="*/ 255546 w 1160"/>
              <a:gd name="T53" fmla="*/ 152725 h 1100"/>
              <a:gd name="T54" fmla="*/ 248348 w 1160"/>
              <a:gd name="T55" fmla="*/ 137632 h 1100"/>
              <a:gd name="T56" fmla="*/ 208396 w 1160"/>
              <a:gd name="T57" fmla="*/ 57496 h 1100"/>
              <a:gd name="T58" fmla="*/ 208396 w 1160"/>
              <a:gd name="T59" fmla="*/ 296825 h 1100"/>
              <a:gd name="T60" fmla="*/ 223153 w 1160"/>
              <a:gd name="T61" fmla="*/ 304731 h 1100"/>
              <a:gd name="T62" fmla="*/ 302696 w 1160"/>
              <a:gd name="T63" fmla="*/ 346416 h 1100"/>
              <a:gd name="T64" fmla="*/ 287579 w 1160"/>
              <a:gd name="T65" fmla="*/ 258015 h 1100"/>
              <a:gd name="T66" fmla="*/ 284700 w 1160"/>
              <a:gd name="T67" fmla="*/ 241485 h 1100"/>
              <a:gd name="T68" fmla="*/ 296937 w 1160"/>
              <a:gd name="T69" fmla="*/ 229986 h 11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60" h="1100">
                <a:moveTo>
                  <a:pt x="1138" y="459"/>
                </a:moveTo>
                <a:lnTo>
                  <a:pt x="886" y="704"/>
                </a:lnTo>
                <a:lnTo>
                  <a:pt x="946" y="1050"/>
                </a:lnTo>
                <a:cubicBezTo>
                  <a:pt x="948" y="1065"/>
                  <a:pt x="947" y="1077"/>
                  <a:pt x="942" y="1086"/>
                </a:cubicBezTo>
                <a:cubicBezTo>
                  <a:pt x="937" y="1094"/>
                  <a:pt x="929" y="1099"/>
                  <a:pt x="918" y="1099"/>
                </a:cubicBezTo>
                <a:cubicBezTo>
                  <a:pt x="910" y="1099"/>
                  <a:pt x="901" y="1096"/>
                  <a:pt x="891" y="1090"/>
                </a:cubicBezTo>
                <a:lnTo>
                  <a:pt x="579" y="927"/>
                </a:lnTo>
                <a:lnTo>
                  <a:pt x="268" y="1090"/>
                </a:lnTo>
                <a:cubicBezTo>
                  <a:pt x="258" y="1096"/>
                  <a:pt x="248" y="1099"/>
                  <a:pt x="241" y="1099"/>
                </a:cubicBezTo>
                <a:cubicBezTo>
                  <a:pt x="230" y="1099"/>
                  <a:pt x="222" y="1094"/>
                  <a:pt x="217" y="1086"/>
                </a:cubicBezTo>
                <a:cubicBezTo>
                  <a:pt x="212" y="1077"/>
                  <a:pt x="211" y="1065"/>
                  <a:pt x="213" y="1050"/>
                </a:cubicBezTo>
                <a:lnTo>
                  <a:pt x="272" y="704"/>
                </a:lnTo>
                <a:lnTo>
                  <a:pt x="20" y="459"/>
                </a:lnTo>
                <a:cubicBezTo>
                  <a:pt x="5" y="445"/>
                  <a:pt x="0" y="431"/>
                  <a:pt x="4" y="418"/>
                </a:cubicBezTo>
                <a:cubicBezTo>
                  <a:pt x="8" y="405"/>
                  <a:pt x="21" y="397"/>
                  <a:pt x="42" y="394"/>
                </a:cubicBezTo>
                <a:lnTo>
                  <a:pt x="390" y="344"/>
                </a:lnTo>
                <a:lnTo>
                  <a:pt x="545" y="28"/>
                </a:lnTo>
                <a:cubicBezTo>
                  <a:pt x="555" y="9"/>
                  <a:pt x="566" y="0"/>
                  <a:pt x="579" y="0"/>
                </a:cubicBezTo>
                <a:cubicBezTo>
                  <a:pt x="592" y="0"/>
                  <a:pt x="604" y="9"/>
                  <a:pt x="613" y="28"/>
                </a:cubicBezTo>
                <a:lnTo>
                  <a:pt x="769" y="344"/>
                </a:lnTo>
                <a:lnTo>
                  <a:pt x="1117" y="394"/>
                </a:lnTo>
                <a:cubicBezTo>
                  <a:pt x="1138" y="397"/>
                  <a:pt x="1150" y="404"/>
                  <a:pt x="1155" y="418"/>
                </a:cubicBezTo>
                <a:cubicBezTo>
                  <a:pt x="1159" y="431"/>
                  <a:pt x="1153" y="445"/>
                  <a:pt x="1138" y="459"/>
                </a:cubicBezTo>
                <a:close/>
                <a:moveTo>
                  <a:pt x="825" y="640"/>
                </a:moveTo>
                <a:lnTo>
                  <a:pt x="1003" y="468"/>
                </a:lnTo>
                <a:lnTo>
                  <a:pt x="756" y="432"/>
                </a:lnTo>
                <a:lnTo>
                  <a:pt x="710" y="425"/>
                </a:lnTo>
                <a:lnTo>
                  <a:pt x="690" y="383"/>
                </a:lnTo>
                <a:lnTo>
                  <a:pt x="579" y="160"/>
                </a:lnTo>
                <a:lnTo>
                  <a:pt x="579" y="826"/>
                </a:lnTo>
                <a:lnTo>
                  <a:pt x="620" y="848"/>
                </a:lnTo>
                <a:lnTo>
                  <a:pt x="841" y="964"/>
                </a:lnTo>
                <a:lnTo>
                  <a:pt x="799" y="718"/>
                </a:lnTo>
                <a:lnTo>
                  <a:pt x="791" y="672"/>
                </a:lnTo>
                <a:lnTo>
                  <a:pt x="825" y="64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61" name="Freeform 260">
            <a:extLst>
              <a:ext uri="{FF2B5EF4-FFF2-40B4-BE49-F238E27FC236}">
                <a16:creationId xmlns:a16="http://schemas.microsoft.com/office/drawing/2014/main" id="{8FC1398F-9F5C-AE74-ADF7-DC27420DF177}"/>
              </a:ext>
            </a:extLst>
          </p:cNvPr>
          <p:cNvSpPr>
            <a:spLocks noChangeArrowheads="1"/>
          </p:cNvSpPr>
          <p:nvPr/>
        </p:nvSpPr>
        <p:spPr bwMode="auto">
          <a:xfrm>
            <a:off x="9600406" y="6696075"/>
            <a:ext cx="352425" cy="350837"/>
          </a:xfrm>
          <a:custGeom>
            <a:avLst/>
            <a:gdLst>
              <a:gd name="T0" fmla="*/ 349905 w 979"/>
              <a:gd name="T1" fmla="*/ 23365 h 976"/>
              <a:gd name="T2" fmla="*/ 190432 w 979"/>
              <a:gd name="T3" fmla="*/ 341491 h 976"/>
              <a:gd name="T4" fmla="*/ 176033 w 979"/>
              <a:gd name="T5" fmla="*/ 350478 h 976"/>
              <a:gd name="T6" fmla="*/ 172433 w 979"/>
              <a:gd name="T7" fmla="*/ 349759 h 976"/>
              <a:gd name="T8" fmla="*/ 163433 w 979"/>
              <a:gd name="T9" fmla="*/ 344367 h 976"/>
              <a:gd name="T10" fmla="*/ 160193 w 979"/>
              <a:gd name="T11" fmla="*/ 334302 h 976"/>
              <a:gd name="T12" fmla="*/ 160193 w 979"/>
              <a:gd name="T13" fmla="*/ 190875 h 976"/>
              <a:gd name="T14" fmla="*/ 16559 w 979"/>
              <a:gd name="T15" fmla="*/ 190875 h 976"/>
              <a:gd name="T16" fmla="*/ 6480 w 979"/>
              <a:gd name="T17" fmla="*/ 187640 h 976"/>
              <a:gd name="T18" fmla="*/ 1080 w 979"/>
              <a:gd name="T19" fmla="*/ 178654 h 976"/>
              <a:gd name="T20" fmla="*/ 1800 w 979"/>
              <a:gd name="T21" fmla="*/ 168229 h 976"/>
              <a:gd name="T22" fmla="*/ 9000 w 979"/>
              <a:gd name="T23" fmla="*/ 160680 h 976"/>
              <a:gd name="T24" fmla="*/ 328306 w 979"/>
              <a:gd name="T25" fmla="*/ 1797 h 976"/>
              <a:gd name="T26" fmla="*/ 335866 w 979"/>
              <a:gd name="T27" fmla="*/ 0 h 976"/>
              <a:gd name="T28" fmla="*/ 347025 w 979"/>
              <a:gd name="T29" fmla="*/ 4673 h 976"/>
              <a:gd name="T30" fmla="*/ 351705 w 979"/>
              <a:gd name="T31" fmla="*/ 13300 h 976"/>
              <a:gd name="T32" fmla="*/ 349905 w 979"/>
              <a:gd name="T33" fmla="*/ 23365 h 9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79" h="976">
                <a:moveTo>
                  <a:pt x="972" y="65"/>
                </a:moveTo>
                <a:lnTo>
                  <a:pt x="529" y="950"/>
                </a:lnTo>
                <a:cubicBezTo>
                  <a:pt x="521" y="967"/>
                  <a:pt x="508" y="975"/>
                  <a:pt x="489" y="975"/>
                </a:cubicBezTo>
                <a:cubicBezTo>
                  <a:pt x="487" y="975"/>
                  <a:pt x="483" y="974"/>
                  <a:pt x="479" y="973"/>
                </a:cubicBezTo>
                <a:cubicBezTo>
                  <a:pt x="469" y="971"/>
                  <a:pt x="460" y="966"/>
                  <a:pt x="454" y="958"/>
                </a:cubicBezTo>
                <a:cubicBezTo>
                  <a:pt x="448" y="950"/>
                  <a:pt x="445" y="941"/>
                  <a:pt x="445" y="930"/>
                </a:cubicBezTo>
                <a:lnTo>
                  <a:pt x="445" y="531"/>
                </a:lnTo>
                <a:lnTo>
                  <a:pt x="46" y="531"/>
                </a:lnTo>
                <a:cubicBezTo>
                  <a:pt x="35" y="531"/>
                  <a:pt x="26" y="528"/>
                  <a:pt x="18" y="522"/>
                </a:cubicBezTo>
                <a:cubicBezTo>
                  <a:pt x="10" y="516"/>
                  <a:pt x="5" y="507"/>
                  <a:pt x="3" y="497"/>
                </a:cubicBezTo>
                <a:cubicBezTo>
                  <a:pt x="0" y="487"/>
                  <a:pt x="1" y="477"/>
                  <a:pt x="5" y="468"/>
                </a:cubicBezTo>
                <a:cubicBezTo>
                  <a:pt x="10" y="459"/>
                  <a:pt x="16" y="452"/>
                  <a:pt x="25" y="447"/>
                </a:cubicBezTo>
                <a:lnTo>
                  <a:pt x="912" y="5"/>
                </a:lnTo>
                <a:cubicBezTo>
                  <a:pt x="918" y="2"/>
                  <a:pt x="925" y="0"/>
                  <a:pt x="933" y="0"/>
                </a:cubicBezTo>
                <a:cubicBezTo>
                  <a:pt x="945" y="0"/>
                  <a:pt x="955" y="4"/>
                  <a:pt x="964" y="13"/>
                </a:cubicBezTo>
                <a:cubicBezTo>
                  <a:pt x="971" y="20"/>
                  <a:pt x="975" y="28"/>
                  <a:pt x="977" y="37"/>
                </a:cubicBezTo>
                <a:cubicBezTo>
                  <a:pt x="978" y="47"/>
                  <a:pt x="977" y="56"/>
                  <a:pt x="972" y="65"/>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62" name="Freeform 261">
            <a:extLst>
              <a:ext uri="{FF2B5EF4-FFF2-40B4-BE49-F238E27FC236}">
                <a16:creationId xmlns:a16="http://schemas.microsoft.com/office/drawing/2014/main" id="{92924419-B5B6-9280-6DB6-6E83E089AF3F}"/>
              </a:ext>
            </a:extLst>
          </p:cNvPr>
          <p:cNvSpPr>
            <a:spLocks noChangeArrowheads="1"/>
          </p:cNvSpPr>
          <p:nvPr/>
        </p:nvSpPr>
        <p:spPr bwMode="auto">
          <a:xfrm>
            <a:off x="10233819" y="6664325"/>
            <a:ext cx="415925" cy="414337"/>
          </a:xfrm>
          <a:custGeom>
            <a:avLst/>
            <a:gdLst>
              <a:gd name="T0" fmla="*/ 415565 w 1154"/>
              <a:gd name="T1" fmla="*/ 294672 h 1153"/>
              <a:gd name="T2" fmla="*/ 415565 w 1154"/>
              <a:gd name="T3" fmla="*/ 342466 h 1153"/>
              <a:gd name="T4" fmla="*/ 413402 w 1154"/>
              <a:gd name="T5" fmla="*/ 348216 h 1153"/>
              <a:gd name="T6" fmla="*/ 407635 w 1154"/>
              <a:gd name="T7" fmla="*/ 350372 h 1153"/>
              <a:gd name="T8" fmla="*/ 351770 w 1154"/>
              <a:gd name="T9" fmla="*/ 350372 h 1153"/>
              <a:gd name="T10" fmla="*/ 351770 w 1154"/>
              <a:gd name="T11" fmla="*/ 406072 h 1153"/>
              <a:gd name="T12" fmla="*/ 349608 w 1154"/>
              <a:gd name="T13" fmla="*/ 411822 h 1153"/>
              <a:gd name="T14" fmla="*/ 343841 w 1154"/>
              <a:gd name="T15" fmla="*/ 413978 h 1153"/>
              <a:gd name="T16" fmla="*/ 295905 w 1154"/>
              <a:gd name="T17" fmla="*/ 413978 h 1153"/>
              <a:gd name="T18" fmla="*/ 290138 w 1154"/>
              <a:gd name="T19" fmla="*/ 411822 h 1153"/>
              <a:gd name="T20" fmla="*/ 287615 w 1154"/>
              <a:gd name="T21" fmla="*/ 406072 h 1153"/>
              <a:gd name="T22" fmla="*/ 287615 w 1154"/>
              <a:gd name="T23" fmla="*/ 350372 h 1153"/>
              <a:gd name="T24" fmla="*/ 72084 w 1154"/>
              <a:gd name="T25" fmla="*/ 350372 h 1153"/>
              <a:gd name="T26" fmla="*/ 66317 w 1154"/>
              <a:gd name="T27" fmla="*/ 348216 h 1153"/>
              <a:gd name="T28" fmla="*/ 64155 w 1154"/>
              <a:gd name="T29" fmla="*/ 342466 h 1153"/>
              <a:gd name="T30" fmla="*/ 64155 w 1154"/>
              <a:gd name="T31" fmla="*/ 127571 h 1153"/>
              <a:gd name="T32" fmla="*/ 7929 w 1154"/>
              <a:gd name="T33" fmla="*/ 127571 h 1153"/>
              <a:gd name="T34" fmla="*/ 2163 w 1154"/>
              <a:gd name="T35" fmla="*/ 125415 h 1153"/>
              <a:gd name="T36" fmla="*/ 0 w 1154"/>
              <a:gd name="T37" fmla="*/ 119665 h 1153"/>
              <a:gd name="T38" fmla="*/ 0 w 1154"/>
              <a:gd name="T39" fmla="*/ 71871 h 1153"/>
              <a:gd name="T40" fmla="*/ 2163 w 1154"/>
              <a:gd name="T41" fmla="*/ 66121 h 1153"/>
              <a:gd name="T42" fmla="*/ 7929 w 1154"/>
              <a:gd name="T43" fmla="*/ 63965 h 1153"/>
              <a:gd name="T44" fmla="*/ 64155 w 1154"/>
              <a:gd name="T45" fmla="*/ 63965 h 1153"/>
              <a:gd name="T46" fmla="*/ 64155 w 1154"/>
              <a:gd name="T47" fmla="*/ 8265 h 1153"/>
              <a:gd name="T48" fmla="*/ 66317 w 1154"/>
              <a:gd name="T49" fmla="*/ 2515 h 1153"/>
              <a:gd name="T50" fmla="*/ 72084 w 1154"/>
              <a:gd name="T51" fmla="*/ 0 h 1153"/>
              <a:gd name="T52" fmla="*/ 120020 w 1154"/>
              <a:gd name="T53" fmla="*/ 0 h 1153"/>
              <a:gd name="T54" fmla="*/ 125787 w 1154"/>
              <a:gd name="T55" fmla="*/ 2515 h 1153"/>
              <a:gd name="T56" fmla="*/ 127949 w 1154"/>
              <a:gd name="T57" fmla="*/ 8265 h 1153"/>
              <a:gd name="T58" fmla="*/ 127949 w 1154"/>
              <a:gd name="T59" fmla="*/ 63965 h 1153"/>
              <a:gd name="T60" fmla="*/ 340597 w 1154"/>
              <a:gd name="T61" fmla="*/ 63965 h 1153"/>
              <a:gd name="T62" fmla="*/ 401869 w 1154"/>
              <a:gd name="T63" fmla="*/ 2515 h 1153"/>
              <a:gd name="T64" fmla="*/ 407635 w 1154"/>
              <a:gd name="T65" fmla="*/ 0 h 1153"/>
              <a:gd name="T66" fmla="*/ 413402 w 1154"/>
              <a:gd name="T67" fmla="*/ 2515 h 1153"/>
              <a:gd name="T68" fmla="*/ 415565 w 1154"/>
              <a:gd name="T69" fmla="*/ 8265 h 1153"/>
              <a:gd name="T70" fmla="*/ 413402 w 1154"/>
              <a:gd name="T71" fmla="*/ 14015 h 1153"/>
              <a:gd name="T72" fmla="*/ 351770 w 1154"/>
              <a:gd name="T73" fmla="*/ 75105 h 1153"/>
              <a:gd name="T74" fmla="*/ 351770 w 1154"/>
              <a:gd name="T75" fmla="*/ 286766 h 1153"/>
              <a:gd name="T76" fmla="*/ 407635 w 1154"/>
              <a:gd name="T77" fmla="*/ 286766 h 1153"/>
              <a:gd name="T78" fmla="*/ 413402 w 1154"/>
              <a:gd name="T79" fmla="*/ 288922 h 1153"/>
              <a:gd name="T80" fmla="*/ 415565 w 1154"/>
              <a:gd name="T81" fmla="*/ 294672 h 1153"/>
              <a:gd name="T82" fmla="*/ 127949 w 1154"/>
              <a:gd name="T83" fmla="*/ 275266 h 1153"/>
              <a:gd name="T84" fmla="*/ 276442 w 1154"/>
              <a:gd name="T85" fmla="*/ 127571 h 1153"/>
              <a:gd name="T86" fmla="*/ 127949 w 1154"/>
              <a:gd name="T87" fmla="*/ 127571 h 1153"/>
              <a:gd name="T88" fmla="*/ 127949 w 1154"/>
              <a:gd name="T89" fmla="*/ 275266 h 1153"/>
              <a:gd name="T90" fmla="*/ 139122 w 1154"/>
              <a:gd name="T91" fmla="*/ 286766 h 1153"/>
              <a:gd name="T92" fmla="*/ 287615 w 1154"/>
              <a:gd name="T93" fmla="*/ 286766 h 1153"/>
              <a:gd name="T94" fmla="*/ 287615 w 1154"/>
              <a:gd name="T95" fmla="*/ 138711 h 1153"/>
              <a:gd name="T96" fmla="*/ 139122 w 1154"/>
              <a:gd name="T97" fmla="*/ 286766 h 115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154" h="1153">
                <a:moveTo>
                  <a:pt x="1153" y="820"/>
                </a:moveTo>
                <a:lnTo>
                  <a:pt x="1153" y="953"/>
                </a:lnTo>
                <a:cubicBezTo>
                  <a:pt x="1153" y="959"/>
                  <a:pt x="1151" y="965"/>
                  <a:pt x="1147" y="969"/>
                </a:cubicBezTo>
                <a:cubicBezTo>
                  <a:pt x="1143" y="973"/>
                  <a:pt x="1138" y="975"/>
                  <a:pt x="1131" y="975"/>
                </a:cubicBezTo>
                <a:lnTo>
                  <a:pt x="976" y="975"/>
                </a:lnTo>
                <a:lnTo>
                  <a:pt x="976" y="1130"/>
                </a:lnTo>
                <a:cubicBezTo>
                  <a:pt x="976" y="1137"/>
                  <a:pt x="974" y="1142"/>
                  <a:pt x="970" y="1146"/>
                </a:cubicBezTo>
                <a:cubicBezTo>
                  <a:pt x="965" y="1150"/>
                  <a:pt x="960" y="1152"/>
                  <a:pt x="954" y="1152"/>
                </a:cubicBezTo>
                <a:lnTo>
                  <a:pt x="821" y="1152"/>
                </a:lnTo>
                <a:cubicBezTo>
                  <a:pt x="814" y="1152"/>
                  <a:pt x="809" y="1150"/>
                  <a:pt x="805" y="1146"/>
                </a:cubicBezTo>
                <a:cubicBezTo>
                  <a:pt x="801" y="1142"/>
                  <a:pt x="798" y="1137"/>
                  <a:pt x="798" y="1130"/>
                </a:cubicBezTo>
                <a:lnTo>
                  <a:pt x="798" y="975"/>
                </a:lnTo>
                <a:lnTo>
                  <a:pt x="200" y="975"/>
                </a:lnTo>
                <a:cubicBezTo>
                  <a:pt x="193" y="975"/>
                  <a:pt x="188" y="973"/>
                  <a:pt x="184" y="969"/>
                </a:cubicBezTo>
                <a:cubicBezTo>
                  <a:pt x="180" y="965"/>
                  <a:pt x="178" y="959"/>
                  <a:pt x="178" y="953"/>
                </a:cubicBezTo>
                <a:lnTo>
                  <a:pt x="178" y="355"/>
                </a:lnTo>
                <a:lnTo>
                  <a:pt x="22" y="355"/>
                </a:lnTo>
                <a:cubicBezTo>
                  <a:pt x="16" y="355"/>
                  <a:pt x="11" y="353"/>
                  <a:pt x="6" y="349"/>
                </a:cubicBezTo>
                <a:cubicBezTo>
                  <a:pt x="2" y="345"/>
                  <a:pt x="0" y="339"/>
                  <a:pt x="0" y="333"/>
                </a:cubicBezTo>
                <a:lnTo>
                  <a:pt x="0" y="200"/>
                </a:lnTo>
                <a:cubicBezTo>
                  <a:pt x="0" y="194"/>
                  <a:pt x="2" y="188"/>
                  <a:pt x="6" y="184"/>
                </a:cubicBezTo>
                <a:cubicBezTo>
                  <a:pt x="11" y="180"/>
                  <a:pt x="16" y="178"/>
                  <a:pt x="22" y="178"/>
                </a:cubicBezTo>
                <a:lnTo>
                  <a:pt x="178" y="178"/>
                </a:lnTo>
                <a:lnTo>
                  <a:pt x="178" y="23"/>
                </a:lnTo>
                <a:cubicBezTo>
                  <a:pt x="178" y="16"/>
                  <a:pt x="180" y="11"/>
                  <a:pt x="184" y="7"/>
                </a:cubicBezTo>
                <a:cubicBezTo>
                  <a:pt x="188" y="3"/>
                  <a:pt x="193" y="0"/>
                  <a:pt x="200" y="0"/>
                </a:cubicBezTo>
                <a:lnTo>
                  <a:pt x="333" y="0"/>
                </a:lnTo>
                <a:cubicBezTo>
                  <a:pt x="339" y="0"/>
                  <a:pt x="345" y="3"/>
                  <a:pt x="349" y="7"/>
                </a:cubicBezTo>
                <a:cubicBezTo>
                  <a:pt x="353" y="11"/>
                  <a:pt x="355" y="16"/>
                  <a:pt x="355" y="23"/>
                </a:cubicBezTo>
                <a:lnTo>
                  <a:pt x="355" y="178"/>
                </a:lnTo>
                <a:lnTo>
                  <a:pt x="945" y="178"/>
                </a:lnTo>
                <a:lnTo>
                  <a:pt x="1115" y="7"/>
                </a:lnTo>
                <a:cubicBezTo>
                  <a:pt x="1120" y="3"/>
                  <a:pt x="1125" y="0"/>
                  <a:pt x="1131" y="0"/>
                </a:cubicBezTo>
                <a:cubicBezTo>
                  <a:pt x="1137" y="0"/>
                  <a:pt x="1142" y="3"/>
                  <a:pt x="1147" y="7"/>
                </a:cubicBezTo>
                <a:cubicBezTo>
                  <a:pt x="1151" y="11"/>
                  <a:pt x="1153" y="17"/>
                  <a:pt x="1153" y="23"/>
                </a:cubicBezTo>
                <a:cubicBezTo>
                  <a:pt x="1153" y="29"/>
                  <a:pt x="1151" y="34"/>
                  <a:pt x="1147" y="39"/>
                </a:cubicBezTo>
                <a:lnTo>
                  <a:pt x="976" y="209"/>
                </a:lnTo>
                <a:lnTo>
                  <a:pt x="976" y="798"/>
                </a:lnTo>
                <a:lnTo>
                  <a:pt x="1131" y="798"/>
                </a:lnTo>
                <a:cubicBezTo>
                  <a:pt x="1138" y="798"/>
                  <a:pt x="1143" y="800"/>
                  <a:pt x="1147" y="804"/>
                </a:cubicBezTo>
                <a:cubicBezTo>
                  <a:pt x="1151" y="808"/>
                  <a:pt x="1153" y="813"/>
                  <a:pt x="1153" y="820"/>
                </a:cubicBezTo>
                <a:close/>
                <a:moveTo>
                  <a:pt x="355" y="766"/>
                </a:moveTo>
                <a:lnTo>
                  <a:pt x="767" y="355"/>
                </a:lnTo>
                <a:lnTo>
                  <a:pt x="355" y="355"/>
                </a:lnTo>
                <a:lnTo>
                  <a:pt x="355" y="766"/>
                </a:lnTo>
                <a:close/>
                <a:moveTo>
                  <a:pt x="386" y="798"/>
                </a:moveTo>
                <a:lnTo>
                  <a:pt x="798" y="798"/>
                </a:lnTo>
                <a:lnTo>
                  <a:pt x="798" y="386"/>
                </a:lnTo>
                <a:lnTo>
                  <a:pt x="386" y="79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63" name="Freeform 262">
            <a:extLst>
              <a:ext uri="{FF2B5EF4-FFF2-40B4-BE49-F238E27FC236}">
                <a16:creationId xmlns:a16="http://schemas.microsoft.com/office/drawing/2014/main" id="{0441DD3E-7C70-78B6-A88C-B882730AF5D7}"/>
              </a:ext>
            </a:extLst>
          </p:cNvPr>
          <p:cNvSpPr>
            <a:spLocks noChangeArrowheads="1"/>
          </p:cNvSpPr>
          <p:nvPr/>
        </p:nvSpPr>
        <p:spPr bwMode="auto">
          <a:xfrm>
            <a:off x="10929144" y="6664325"/>
            <a:ext cx="255587" cy="384175"/>
          </a:xfrm>
          <a:custGeom>
            <a:avLst/>
            <a:gdLst>
              <a:gd name="T0" fmla="*/ 248757 w 711"/>
              <a:gd name="T1" fmla="*/ 104250 h 1065"/>
              <a:gd name="T2" fmla="*/ 175065 w 711"/>
              <a:gd name="T3" fmla="*/ 224733 h 1065"/>
              <a:gd name="T4" fmla="*/ 82320 w 711"/>
              <a:gd name="T5" fmla="*/ 262610 h 1065"/>
              <a:gd name="T6" fmla="*/ 71895 w 711"/>
              <a:gd name="T7" fmla="*/ 294354 h 1065"/>
              <a:gd name="T8" fmla="*/ 95620 w 711"/>
              <a:gd name="T9" fmla="*/ 335837 h 1065"/>
              <a:gd name="T10" fmla="*/ 47810 w 711"/>
              <a:gd name="T11" fmla="*/ 383814 h 1065"/>
              <a:gd name="T12" fmla="*/ 0 w 711"/>
              <a:gd name="T13" fmla="*/ 335837 h 1065"/>
              <a:gd name="T14" fmla="*/ 24085 w 711"/>
              <a:gd name="T15" fmla="*/ 294354 h 1065"/>
              <a:gd name="T16" fmla="*/ 6471 w 711"/>
              <a:gd name="T17" fmla="*/ 72146 h 1065"/>
              <a:gd name="T18" fmla="*/ 14020 w 711"/>
              <a:gd name="T19" fmla="*/ 14068 h 1065"/>
              <a:gd name="T20" fmla="*/ 81960 w 711"/>
              <a:gd name="T21" fmla="*/ 14068 h 1065"/>
              <a:gd name="T22" fmla="*/ 89150 w 711"/>
              <a:gd name="T23" fmla="*/ 72146 h 1065"/>
              <a:gd name="T24" fmla="*/ 71895 w 711"/>
              <a:gd name="T25" fmla="*/ 213551 h 1065"/>
              <a:gd name="T26" fmla="*/ 131927 w 711"/>
              <a:gd name="T27" fmla="*/ 191907 h 1065"/>
              <a:gd name="T28" fmla="*/ 164280 w 711"/>
              <a:gd name="T29" fmla="*/ 174231 h 1065"/>
              <a:gd name="T30" fmla="*/ 181176 w 711"/>
              <a:gd name="T31" fmla="*/ 144652 h 1065"/>
              <a:gd name="T32" fmla="*/ 166078 w 711"/>
              <a:gd name="T33" fmla="*/ 104250 h 1065"/>
              <a:gd name="T34" fmla="*/ 173627 w 711"/>
              <a:gd name="T35" fmla="*/ 46173 h 1065"/>
              <a:gd name="T36" fmla="*/ 241208 w 711"/>
              <a:gd name="T37" fmla="*/ 46173 h 1065"/>
              <a:gd name="T38" fmla="*/ 64706 w 711"/>
              <a:gd name="T39" fmla="*/ 65292 h 1065"/>
              <a:gd name="T40" fmla="*/ 64706 w 711"/>
              <a:gd name="T41" fmla="*/ 31023 h 1065"/>
              <a:gd name="T42" fmla="*/ 30915 w 711"/>
              <a:gd name="T43" fmla="*/ 31023 h 1065"/>
              <a:gd name="T44" fmla="*/ 30915 w 711"/>
              <a:gd name="T45" fmla="*/ 65292 h 1065"/>
              <a:gd name="T46" fmla="*/ 64706 w 711"/>
              <a:gd name="T47" fmla="*/ 65292 h 1065"/>
              <a:gd name="T48" fmla="*/ 71895 w 711"/>
              <a:gd name="T49" fmla="*/ 335837 h 1065"/>
              <a:gd name="T50" fmla="*/ 47810 w 711"/>
              <a:gd name="T51" fmla="*/ 311669 h 1065"/>
              <a:gd name="T52" fmla="*/ 24085 w 711"/>
              <a:gd name="T53" fmla="*/ 335837 h 1065"/>
              <a:gd name="T54" fmla="*/ 47810 w 711"/>
              <a:gd name="T55" fmla="*/ 359646 h 1065"/>
              <a:gd name="T56" fmla="*/ 224313 w 711"/>
              <a:gd name="T57" fmla="*/ 97036 h 1065"/>
              <a:gd name="T58" fmla="*/ 224313 w 711"/>
              <a:gd name="T59" fmla="*/ 63127 h 1065"/>
              <a:gd name="T60" fmla="*/ 190522 w 711"/>
              <a:gd name="T61" fmla="*/ 63127 h 1065"/>
              <a:gd name="T62" fmla="*/ 190522 w 711"/>
              <a:gd name="T63" fmla="*/ 97036 h 1065"/>
              <a:gd name="T64" fmla="*/ 224313 w 711"/>
              <a:gd name="T65" fmla="*/ 97036 h 10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11" h="1065">
                <a:moveTo>
                  <a:pt x="710" y="222"/>
                </a:moveTo>
                <a:cubicBezTo>
                  <a:pt x="710" y="246"/>
                  <a:pt x="704" y="268"/>
                  <a:pt x="692" y="289"/>
                </a:cubicBezTo>
                <a:cubicBezTo>
                  <a:pt x="680" y="310"/>
                  <a:pt x="664" y="326"/>
                  <a:pt x="643" y="337"/>
                </a:cubicBezTo>
                <a:cubicBezTo>
                  <a:pt x="642" y="470"/>
                  <a:pt x="590" y="564"/>
                  <a:pt x="487" y="623"/>
                </a:cubicBezTo>
                <a:cubicBezTo>
                  <a:pt x="455" y="641"/>
                  <a:pt x="408" y="659"/>
                  <a:pt x="346" y="679"/>
                </a:cubicBezTo>
                <a:cubicBezTo>
                  <a:pt x="287" y="698"/>
                  <a:pt x="248" y="714"/>
                  <a:pt x="229" y="728"/>
                </a:cubicBezTo>
                <a:cubicBezTo>
                  <a:pt x="209" y="743"/>
                  <a:pt x="200" y="766"/>
                  <a:pt x="200" y="798"/>
                </a:cubicBezTo>
                <a:lnTo>
                  <a:pt x="200" y="816"/>
                </a:lnTo>
                <a:cubicBezTo>
                  <a:pt x="220" y="827"/>
                  <a:pt x="236" y="844"/>
                  <a:pt x="248" y="864"/>
                </a:cubicBezTo>
                <a:cubicBezTo>
                  <a:pt x="260" y="885"/>
                  <a:pt x="266" y="907"/>
                  <a:pt x="266" y="931"/>
                </a:cubicBezTo>
                <a:cubicBezTo>
                  <a:pt x="266" y="968"/>
                  <a:pt x="253" y="999"/>
                  <a:pt x="228" y="1025"/>
                </a:cubicBezTo>
                <a:cubicBezTo>
                  <a:pt x="202" y="1051"/>
                  <a:pt x="170" y="1064"/>
                  <a:pt x="133" y="1064"/>
                </a:cubicBezTo>
                <a:cubicBezTo>
                  <a:pt x="96" y="1064"/>
                  <a:pt x="65" y="1051"/>
                  <a:pt x="39" y="1025"/>
                </a:cubicBezTo>
                <a:cubicBezTo>
                  <a:pt x="13" y="999"/>
                  <a:pt x="0" y="968"/>
                  <a:pt x="0" y="931"/>
                </a:cubicBezTo>
                <a:cubicBezTo>
                  <a:pt x="0" y="907"/>
                  <a:pt x="6" y="885"/>
                  <a:pt x="18" y="864"/>
                </a:cubicBezTo>
                <a:cubicBezTo>
                  <a:pt x="30" y="844"/>
                  <a:pt x="47" y="827"/>
                  <a:pt x="67" y="816"/>
                </a:cubicBezTo>
                <a:lnTo>
                  <a:pt x="67" y="249"/>
                </a:lnTo>
                <a:cubicBezTo>
                  <a:pt x="47" y="237"/>
                  <a:pt x="30" y="221"/>
                  <a:pt x="18" y="200"/>
                </a:cubicBezTo>
                <a:cubicBezTo>
                  <a:pt x="6" y="180"/>
                  <a:pt x="0" y="157"/>
                  <a:pt x="0" y="133"/>
                </a:cubicBezTo>
                <a:cubicBezTo>
                  <a:pt x="0" y="97"/>
                  <a:pt x="13" y="65"/>
                  <a:pt x="39" y="39"/>
                </a:cubicBezTo>
                <a:cubicBezTo>
                  <a:pt x="65" y="13"/>
                  <a:pt x="96" y="0"/>
                  <a:pt x="133" y="0"/>
                </a:cubicBezTo>
                <a:cubicBezTo>
                  <a:pt x="170" y="0"/>
                  <a:pt x="202" y="13"/>
                  <a:pt x="228" y="39"/>
                </a:cubicBezTo>
                <a:cubicBezTo>
                  <a:pt x="253" y="65"/>
                  <a:pt x="266" y="97"/>
                  <a:pt x="266" y="133"/>
                </a:cubicBezTo>
                <a:cubicBezTo>
                  <a:pt x="266" y="157"/>
                  <a:pt x="260" y="180"/>
                  <a:pt x="248" y="200"/>
                </a:cubicBezTo>
                <a:cubicBezTo>
                  <a:pt x="236" y="221"/>
                  <a:pt x="220" y="237"/>
                  <a:pt x="200" y="249"/>
                </a:cubicBezTo>
                <a:lnTo>
                  <a:pt x="200" y="592"/>
                </a:lnTo>
                <a:cubicBezTo>
                  <a:pt x="225" y="580"/>
                  <a:pt x="260" y="567"/>
                  <a:pt x="307" y="552"/>
                </a:cubicBezTo>
                <a:cubicBezTo>
                  <a:pt x="332" y="545"/>
                  <a:pt x="352" y="538"/>
                  <a:pt x="367" y="532"/>
                </a:cubicBezTo>
                <a:cubicBezTo>
                  <a:pt x="382" y="526"/>
                  <a:pt x="398" y="519"/>
                  <a:pt x="416" y="510"/>
                </a:cubicBezTo>
                <a:cubicBezTo>
                  <a:pt x="434" y="502"/>
                  <a:pt x="447" y="493"/>
                  <a:pt x="457" y="483"/>
                </a:cubicBezTo>
                <a:cubicBezTo>
                  <a:pt x="467" y="473"/>
                  <a:pt x="476" y="463"/>
                  <a:pt x="485" y="449"/>
                </a:cubicBezTo>
                <a:cubicBezTo>
                  <a:pt x="494" y="435"/>
                  <a:pt x="500" y="419"/>
                  <a:pt x="504" y="401"/>
                </a:cubicBezTo>
                <a:cubicBezTo>
                  <a:pt x="508" y="382"/>
                  <a:pt x="510" y="361"/>
                  <a:pt x="510" y="337"/>
                </a:cubicBezTo>
                <a:cubicBezTo>
                  <a:pt x="490" y="326"/>
                  <a:pt x="474" y="310"/>
                  <a:pt x="462" y="289"/>
                </a:cubicBezTo>
                <a:cubicBezTo>
                  <a:pt x="450" y="268"/>
                  <a:pt x="444" y="246"/>
                  <a:pt x="444" y="222"/>
                </a:cubicBezTo>
                <a:cubicBezTo>
                  <a:pt x="444" y="185"/>
                  <a:pt x="457" y="154"/>
                  <a:pt x="483" y="128"/>
                </a:cubicBezTo>
                <a:cubicBezTo>
                  <a:pt x="508" y="102"/>
                  <a:pt x="540" y="89"/>
                  <a:pt x="577" y="89"/>
                </a:cubicBezTo>
                <a:cubicBezTo>
                  <a:pt x="614" y="89"/>
                  <a:pt x="645" y="102"/>
                  <a:pt x="671" y="128"/>
                </a:cubicBezTo>
                <a:cubicBezTo>
                  <a:pt x="697" y="154"/>
                  <a:pt x="710" y="185"/>
                  <a:pt x="710" y="222"/>
                </a:cubicBezTo>
                <a:close/>
                <a:moveTo>
                  <a:pt x="180" y="181"/>
                </a:moveTo>
                <a:cubicBezTo>
                  <a:pt x="193" y="168"/>
                  <a:pt x="200" y="151"/>
                  <a:pt x="200" y="133"/>
                </a:cubicBezTo>
                <a:cubicBezTo>
                  <a:pt x="200" y="114"/>
                  <a:pt x="192" y="99"/>
                  <a:pt x="180" y="86"/>
                </a:cubicBezTo>
                <a:cubicBezTo>
                  <a:pt x="167" y="73"/>
                  <a:pt x="152" y="67"/>
                  <a:pt x="133" y="67"/>
                </a:cubicBezTo>
                <a:cubicBezTo>
                  <a:pt x="115" y="67"/>
                  <a:pt x="99" y="73"/>
                  <a:pt x="86" y="86"/>
                </a:cubicBezTo>
                <a:cubicBezTo>
                  <a:pt x="73" y="99"/>
                  <a:pt x="67" y="114"/>
                  <a:pt x="67" y="133"/>
                </a:cubicBezTo>
                <a:cubicBezTo>
                  <a:pt x="67" y="151"/>
                  <a:pt x="73" y="168"/>
                  <a:pt x="86" y="181"/>
                </a:cubicBezTo>
                <a:cubicBezTo>
                  <a:pt x="99" y="194"/>
                  <a:pt x="115" y="200"/>
                  <a:pt x="133" y="200"/>
                </a:cubicBezTo>
                <a:cubicBezTo>
                  <a:pt x="152" y="200"/>
                  <a:pt x="168" y="194"/>
                  <a:pt x="180" y="181"/>
                </a:cubicBezTo>
                <a:close/>
                <a:moveTo>
                  <a:pt x="180" y="978"/>
                </a:moveTo>
                <a:cubicBezTo>
                  <a:pt x="193" y="965"/>
                  <a:pt x="200" y="950"/>
                  <a:pt x="200" y="931"/>
                </a:cubicBezTo>
                <a:cubicBezTo>
                  <a:pt x="200" y="913"/>
                  <a:pt x="192" y="898"/>
                  <a:pt x="180" y="884"/>
                </a:cubicBezTo>
                <a:cubicBezTo>
                  <a:pt x="167" y="872"/>
                  <a:pt x="152" y="864"/>
                  <a:pt x="133" y="864"/>
                </a:cubicBezTo>
                <a:cubicBezTo>
                  <a:pt x="115" y="864"/>
                  <a:pt x="99" y="871"/>
                  <a:pt x="86" y="884"/>
                </a:cubicBezTo>
                <a:cubicBezTo>
                  <a:pt x="73" y="897"/>
                  <a:pt x="67" y="913"/>
                  <a:pt x="67" y="931"/>
                </a:cubicBezTo>
                <a:cubicBezTo>
                  <a:pt x="67" y="950"/>
                  <a:pt x="73" y="965"/>
                  <a:pt x="86" y="978"/>
                </a:cubicBezTo>
                <a:cubicBezTo>
                  <a:pt x="99" y="991"/>
                  <a:pt x="115" y="997"/>
                  <a:pt x="133" y="997"/>
                </a:cubicBezTo>
                <a:cubicBezTo>
                  <a:pt x="152" y="997"/>
                  <a:pt x="168" y="991"/>
                  <a:pt x="180" y="978"/>
                </a:cubicBezTo>
                <a:close/>
                <a:moveTo>
                  <a:pt x="624" y="269"/>
                </a:moveTo>
                <a:cubicBezTo>
                  <a:pt x="637" y="256"/>
                  <a:pt x="643" y="241"/>
                  <a:pt x="643" y="222"/>
                </a:cubicBezTo>
                <a:cubicBezTo>
                  <a:pt x="643" y="204"/>
                  <a:pt x="637" y="188"/>
                  <a:pt x="624" y="175"/>
                </a:cubicBezTo>
                <a:cubicBezTo>
                  <a:pt x="611" y="162"/>
                  <a:pt x="595" y="156"/>
                  <a:pt x="577" y="156"/>
                </a:cubicBezTo>
                <a:cubicBezTo>
                  <a:pt x="558" y="156"/>
                  <a:pt x="543" y="162"/>
                  <a:pt x="530" y="175"/>
                </a:cubicBezTo>
                <a:cubicBezTo>
                  <a:pt x="517" y="188"/>
                  <a:pt x="510" y="204"/>
                  <a:pt x="510" y="222"/>
                </a:cubicBezTo>
                <a:cubicBezTo>
                  <a:pt x="510" y="241"/>
                  <a:pt x="517" y="256"/>
                  <a:pt x="530" y="269"/>
                </a:cubicBezTo>
                <a:cubicBezTo>
                  <a:pt x="543" y="282"/>
                  <a:pt x="558" y="289"/>
                  <a:pt x="577" y="289"/>
                </a:cubicBezTo>
                <a:cubicBezTo>
                  <a:pt x="595" y="289"/>
                  <a:pt x="611" y="282"/>
                  <a:pt x="624" y="26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64" name="Freeform 263">
            <a:extLst>
              <a:ext uri="{FF2B5EF4-FFF2-40B4-BE49-F238E27FC236}">
                <a16:creationId xmlns:a16="http://schemas.microsoft.com/office/drawing/2014/main" id="{C72ACCED-3956-E8A6-3004-777A10A46286}"/>
              </a:ext>
            </a:extLst>
          </p:cNvPr>
          <p:cNvSpPr>
            <a:spLocks noChangeArrowheads="1"/>
          </p:cNvSpPr>
          <p:nvPr/>
        </p:nvSpPr>
        <p:spPr bwMode="auto">
          <a:xfrm>
            <a:off x="11465719" y="6632575"/>
            <a:ext cx="415925" cy="414337"/>
          </a:xfrm>
          <a:custGeom>
            <a:avLst/>
            <a:gdLst>
              <a:gd name="T0" fmla="*/ 95872 w 1154"/>
              <a:gd name="T1" fmla="*/ 270595 h 1153"/>
              <a:gd name="T2" fmla="*/ 87943 w 1154"/>
              <a:gd name="T3" fmla="*/ 278501 h 1153"/>
              <a:gd name="T4" fmla="*/ 2163 w 1154"/>
              <a:gd name="T5" fmla="*/ 276344 h 1153"/>
              <a:gd name="T6" fmla="*/ 2163 w 1154"/>
              <a:gd name="T7" fmla="*/ 264845 h 1153"/>
              <a:gd name="T8" fmla="*/ 87943 w 1154"/>
              <a:gd name="T9" fmla="*/ 262330 h 1153"/>
              <a:gd name="T10" fmla="*/ 257340 w 1154"/>
              <a:gd name="T11" fmla="*/ 122540 h 1153"/>
              <a:gd name="T12" fmla="*/ 129751 w 1154"/>
              <a:gd name="T13" fmla="*/ 58575 h 1153"/>
              <a:gd name="T14" fmla="*/ 95511 w 1154"/>
              <a:gd name="T15" fmla="*/ 58575 h 1153"/>
              <a:gd name="T16" fmla="*/ 51901 w 1154"/>
              <a:gd name="T17" fmla="*/ 111400 h 1153"/>
              <a:gd name="T18" fmla="*/ 127228 w 1154"/>
              <a:gd name="T19" fmla="*/ 196568 h 1153"/>
              <a:gd name="T20" fmla="*/ 108847 w 1154"/>
              <a:gd name="T21" fmla="*/ 245440 h 1153"/>
              <a:gd name="T22" fmla="*/ 3965 w 1154"/>
              <a:gd name="T23" fmla="*/ 111400 h 1153"/>
              <a:gd name="T24" fmla="*/ 61992 w 1154"/>
              <a:gd name="T25" fmla="*/ 24436 h 1153"/>
              <a:gd name="T26" fmla="*/ 163631 w 1154"/>
              <a:gd name="T27" fmla="*/ 25155 h 1153"/>
              <a:gd name="T28" fmla="*/ 257340 w 1154"/>
              <a:gd name="T29" fmla="*/ 122540 h 1153"/>
              <a:gd name="T30" fmla="*/ 45773 w 1154"/>
              <a:gd name="T31" fmla="*/ 379839 h 1153"/>
              <a:gd name="T32" fmla="*/ 34240 w 1154"/>
              <a:gd name="T33" fmla="*/ 379839 h 1153"/>
              <a:gd name="T34" fmla="*/ 34240 w 1154"/>
              <a:gd name="T35" fmla="*/ 368339 h 1153"/>
              <a:gd name="T36" fmla="*/ 103801 w 1154"/>
              <a:gd name="T37" fmla="*/ 302218 h 1153"/>
              <a:gd name="T38" fmla="*/ 111730 w 1154"/>
              <a:gd name="T39" fmla="*/ 310483 h 1153"/>
              <a:gd name="T40" fmla="*/ 151737 w 1154"/>
              <a:gd name="T41" fmla="*/ 326295 h 1153"/>
              <a:gd name="T42" fmla="*/ 149574 w 1154"/>
              <a:gd name="T43" fmla="*/ 411462 h 1153"/>
              <a:gd name="T44" fmla="*/ 138041 w 1154"/>
              <a:gd name="T45" fmla="*/ 411462 h 1153"/>
              <a:gd name="T46" fmla="*/ 135878 w 1154"/>
              <a:gd name="T47" fmla="*/ 326295 h 1153"/>
              <a:gd name="T48" fmla="*/ 143808 w 1154"/>
              <a:gd name="T49" fmla="*/ 318389 h 1153"/>
              <a:gd name="T50" fmla="*/ 151737 w 1154"/>
              <a:gd name="T51" fmla="*/ 326295 h 1153"/>
              <a:gd name="T52" fmla="*/ 390335 w 1154"/>
              <a:gd name="T53" fmla="*/ 352887 h 1153"/>
              <a:gd name="T54" fmla="*/ 303113 w 1154"/>
              <a:gd name="T55" fmla="*/ 410025 h 1153"/>
              <a:gd name="T56" fmla="*/ 168677 w 1154"/>
              <a:gd name="T57" fmla="*/ 305452 h 1153"/>
              <a:gd name="T58" fmla="*/ 217694 w 1154"/>
              <a:gd name="T59" fmla="*/ 286766 h 1153"/>
              <a:gd name="T60" fmla="*/ 303113 w 1154"/>
              <a:gd name="T61" fmla="*/ 361871 h 1153"/>
              <a:gd name="T62" fmla="*/ 356456 w 1154"/>
              <a:gd name="T63" fmla="*/ 319108 h 1153"/>
              <a:gd name="T64" fmla="*/ 356456 w 1154"/>
              <a:gd name="T65" fmla="*/ 285328 h 1153"/>
              <a:gd name="T66" fmla="*/ 292661 w 1154"/>
              <a:gd name="T67" fmla="*/ 157757 h 1153"/>
              <a:gd name="T68" fmla="*/ 390696 w 1154"/>
              <a:gd name="T69" fmla="*/ 251549 h 1153"/>
              <a:gd name="T70" fmla="*/ 279686 w 1154"/>
              <a:gd name="T71" fmla="*/ 7906 h 1153"/>
              <a:gd name="T72" fmla="*/ 277524 w 1154"/>
              <a:gd name="T73" fmla="*/ 93432 h 1153"/>
              <a:gd name="T74" fmla="*/ 265990 w 1154"/>
              <a:gd name="T75" fmla="*/ 93432 h 1153"/>
              <a:gd name="T76" fmla="*/ 263828 w 1154"/>
              <a:gd name="T77" fmla="*/ 7906 h 1153"/>
              <a:gd name="T78" fmla="*/ 271757 w 1154"/>
              <a:gd name="T79" fmla="*/ 0 h 1153"/>
              <a:gd name="T80" fmla="*/ 279686 w 1154"/>
              <a:gd name="T81" fmla="*/ 7906 h 1153"/>
              <a:gd name="T82" fmla="*/ 317530 w 1154"/>
              <a:gd name="T83" fmla="*/ 109244 h 1153"/>
              <a:gd name="T84" fmla="*/ 305997 w 1154"/>
              <a:gd name="T85" fmla="*/ 109244 h 1153"/>
              <a:gd name="T86" fmla="*/ 305997 w 1154"/>
              <a:gd name="T87" fmla="*/ 97745 h 1153"/>
              <a:gd name="T88" fmla="*/ 375558 w 1154"/>
              <a:gd name="T89" fmla="*/ 31623 h 1153"/>
              <a:gd name="T90" fmla="*/ 383487 w 1154"/>
              <a:gd name="T91" fmla="*/ 39888 h 1153"/>
              <a:gd name="T92" fmla="*/ 413402 w 1154"/>
              <a:gd name="T93" fmla="*/ 137633 h 1153"/>
              <a:gd name="T94" fmla="*/ 413402 w 1154"/>
              <a:gd name="T95" fmla="*/ 149133 h 1153"/>
              <a:gd name="T96" fmla="*/ 327622 w 1154"/>
              <a:gd name="T97" fmla="*/ 151289 h 1153"/>
              <a:gd name="T98" fmla="*/ 319693 w 1154"/>
              <a:gd name="T99" fmla="*/ 143383 h 1153"/>
              <a:gd name="T100" fmla="*/ 327622 w 1154"/>
              <a:gd name="T101" fmla="*/ 135477 h 1153"/>
              <a:gd name="T102" fmla="*/ 413402 w 1154"/>
              <a:gd name="T103" fmla="*/ 137633 h 115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54" h="1153">
                <a:moveTo>
                  <a:pt x="260" y="737"/>
                </a:moveTo>
                <a:cubicBezTo>
                  <a:pt x="264" y="741"/>
                  <a:pt x="266" y="747"/>
                  <a:pt x="266" y="753"/>
                </a:cubicBezTo>
                <a:cubicBezTo>
                  <a:pt x="266" y="760"/>
                  <a:pt x="264" y="765"/>
                  <a:pt x="260" y="769"/>
                </a:cubicBezTo>
                <a:cubicBezTo>
                  <a:pt x="256" y="774"/>
                  <a:pt x="250" y="775"/>
                  <a:pt x="244" y="775"/>
                </a:cubicBezTo>
                <a:lnTo>
                  <a:pt x="22" y="775"/>
                </a:lnTo>
                <a:cubicBezTo>
                  <a:pt x="16" y="775"/>
                  <a:pt x="10" y="773"/>
                  <a:pt x="6" y="769"/>
                </a:cubicBezTo>
                <a:cubicBezTo>
                  <a:pt x="2" y="764"/>
                  <a:pt x="0" y="760"/>
                  <a:pt x="0" y="753"/>
                </a:cubicBezTo>
                <a:cubicBezTo>
                  <a:pt x="0" y="747"/>
                  <a:pt x="2" y="741"/>
                  <a:pt x="6" y="737"/>
                </a:cubicBezTo>
                <a:cubicBezTo>
                  <a:pt x="10" y="733"/>
                  <a:pt x="16" y="730"/>
                  <a:pt x="22" y="730"/>
                </a:cubicBezTo>
                <a:lnTo>
                  <a:pt x="244" y="730"/>
                </a:lnTo>
                <a:cubicBezTo>
                  <a:pt x="250" y="730"/>
                  <a:pt x="256" y="733"/>
                  <a:pt x="260" y="737"/>
                </a:cubicBezTo>
                <a:close/>
                <a:moveTo>
                  <a:pt x="714" y="341"/>
                </a:moveTo>
                <a:lnTo>
                  <a:pt x="549" y="353"/>
                </a:lnTo>
                <a:lnTo>
                  <a:pt x="360" y="163"/>
                </a:lnTo>
                <a:cubicBezTo>
                  <a:pt x="347" y="150"/>
                  <a:pt x="331" y="144"/>
                  <a:pt x="312" y="144"/>
                </a:cubicBezTo>
                <a:cubicBezTo>
                  <a:pt x="294" y="144"/>
                  <a:pt x="279" y="150"/>
                  <a:pt x="265" y="163"/>
                </a:cubicBezTo>
                <a:lnTo>
                  <a:pt x="163" y="264"/>
                </a:lnTo>
                <a:cubicBezTo>
                  <a:pt x="151" y="277"/>
                  <a:pt x="144" y="292"/>
                  <a:pt x="144" y="310"/>
                </a:cubicBezTo>
                <a:cubicBezTo>
                  <a:pt x="144" y="329"/>
                  <a:pt x="151" y="344"/>
                  <a:pt x="163" y="357"/>
                </a:cubicBezTo>
                <a:lnTo>
                  <a:pt x="353" y="547"/>
                </a:lnTo>
                <a:lnTo>
                  <a:pt x="341" y="712"/>
                </a:lnTo>
                <a:cubicBezTo>
                  <a:pt x="325" y="703"/>
                  <a:pt x="312" y="693"/>
                  <a:pt x="302" y="683"/>
                </a:cubicBezTo>
                <a:lnTo>
                  <a:pt x="69" y="452"/>
                </a:lnTo>
                <a:cubicBezTo>
                  <a:pt x="30" y="412"/>
                  <a:pt x="11" y="365"/>
                  <a:pt x="11" y="310"/>
                </a:cubicBezTo>
                <a:cubicBezTo>
                  <a:pt x="11" y="255"/>
                  <a:pt x="31" y="208"/>
                  <a:pt x="70" y="170"/>
                </a:cubicBezTo>
                <a:lnTo>
                  <a:pt x="172" y="68"/>
                </a:lnTo>
                <a:cubicBezTo>
                  <a:pt x="210" y="30"/>
                  <a:pt x="257" y="11"/>
                  <a:pt x="312" y="11"/>
                </a:cubicBezTo>
                <a:cubicBezTo>
                  <a:pt x="368" y="11"/>
                  <a:pt x="415" y="30"/>
                  <a:pt x="454" y="70"/>
                </a:cubicBezTo>
                <a:lnTo>
                  <a:pt x="685" y="302"/>
                </a:lnTo>
                <a:cubicBezTo>
                  <a:pt x="695" y="312"/>
                  <a:pt x="705" y="324"/>
                  <a:pt x="714" y="341"/>
                </a:cubicBezTo>
                <a:close/>
                <a:moveTo>
                  <a:pt x="304" y="879"/>
                </a:moveTo>
                <a:lnTo>
                  <a:pt x="127" y="1057"/>
                </a:lnTo>
                <a:cubicBezTo>
                  <a:pt x="122" y="1061"/>
                  <a:pt x="117" y="1063"/>
                  <a:pt x="111" y="1063"/>
                </a:cubicBezTo>
                <a:cubicBezTo>
                  <a:pt x="105" y="1063"/>
                  <a:pt x="100" y="1061"/>
                  <a:pt x="95" y="1057"/>
                </a:cubicBezTo>
                <a:cubicBezTo>
                  <a:pt x="91" y="1052"/>
                  <a:pt x="89" y="1047"/>
                  <a:pt x="89" y="1041"/>
                </a:cubicBezTo>
                <a:cubicBezTo>
                  <a:pt x="89" y="1035"/>
                  <a:pt x="91" y="1030"/>
                  <a:pt x="95" y="1025"/>
                </a:cubicBezTo>
                <a:lnTo>
                  <a:pt x="272" y="848"/>
                </a:lnTo>
                <a:cubicBezTo>
                  <a:pt x="277" y="843"/>
                  <a:pt x="282" y="841"/>
                  <a:pt x="288" y="841"/>
                </a:cubicBezTo>
                <a:cubicBezTo>
                  <a:pt x="294" y="841"/>
                  <a:pt x="300" y="843"/>
                  <a:pt x="304" y="848"/>
                </a:cubicBezTo>
                <a:cubicBezTo>
                  <a:pt x="308" y="852"/>
                  <a:pt x="310" y="859"/>
                  <a:pt x="310" y="864"/>
                </a:cubicBezTo>
                <a:cubicBezTo>
                  <a:pt x="310" y="870"/>
                  <a:pt x="308" y="875"/>
                  <a:pt x="304" y="879"/>
                </a:cubicBezTo>
                <a:close/>
                <a:moveTo>
                  <a:pt x="421" y="908"/>
                </a:moveTo>
                <a:lnTo>
                  <a:pt x="421" y="1130"/>
                </a:lnTo>
                <a:cubicBezTo>
                  <a:pt x="421" y="1136"/>
                  <a:pt x="419" y="1141"/>
                  <a:pt x="415" y="1145"/>
                </a:cubicBezTo>
                <a:cubicBezTo>
                  <a:pt x="411" y="1150"/>
                  <a:pt x="406" y="1152"/>
                  <a:pt x="399" y="1152"/>
                </a:cubicBezTo>
                <a:cubicBezTo>
                  <a:pt x="393" y="1152"/>
                  <a:pt x="387" y="1150"/>
                  <a:pt x="383" y="1145"/>
                </a:cubicBezTo>
                <a:cubicBezTo>
                  <a:pt x="379" y="1141"/>
                  <a:pt x="377" y="1136"/>
                  <a:pt x="377" y="1130"/>
                </a:cubicBezTo>
                <a:lnTo>
                  <a:pt x="377" y="908"/>
                </a:lnTo>
                <a:cubicBezTo>
                  <a:pt x="377" y="901"/>
                  <a:pt x="379" y="896"/>
                  <a:pt x="383" y="892"/>
                </a:cubicBezTo>
                <a:cubicBezTo>
                  <a:pt x="387" y="888"/>
                  <a:pt x="393" y="886"/>
                  <a:pt x="399" y="886"/>
                </a:cubicBezTo>
                <a:cubicBezTo>
                  <a:pt x="406" y="886"/>
                  <a:pt x="411" y="888"/>
                  <a:pt x="415" y="892"/>
                </a:cubicBezTo>
                <a:cubicBezTo>
                  <a:pt x="419" y="896"/>
                  <a:pt x="421" y="901"/>
                  <a:pt x="421" y="908"/>
                </a:cubicBezTo>
                <a:close/>
                <a:moveTo>
                  <a:pt x="1142" y="841"/>
                </a:moveTo>
                <a:cubicBezTo>
                  <a:pt x="1142" y="897"/>
                  <a:pt x="1122" y="944"/>
                  <a:pt x="1083" y="982"/>
                </a:cubicBezTo>
                <a:lnTo>
                  <a:pt x="981" y="1083"/>
                </a:lnTo>
                <a:cubicBezTo>
                  <a:pt x="943" y="1121"/>
                  <a:pt x="896" y="1141"/>
                  <a:pt x="841" y="1141"/>
                </a:cubicBezTo>
                <a:cubicBezTo>
                  <a:pt x="785" y="1141"/>
                  <a:pt x="737" y="1121"/>
                  <a:pt x="699" y="1082"/>
                </a:cubicBezTo>
                <a:lnTo>
                  <a:pt x="468" y="850"/>
                </a:lnTo>
                <a:cubicBezTo>
                  <a:pt x="458" y="840"/>
                  <a:pt x="448" y="827"/>
                  <a:pt x="439" y="811"/>
                </a:cubicBezTo>
                <a:lnTo>
                  <a:pt x="604" y="798"/>
                </a:lnTo>
                <a:lnTo>
                  <a:pt x="793" y="988"/>
                </a:lnTo>
                <a:cubicBezTo>
                  <a:pt x="806" y="1001"/>
                  <a:pt x="822" y="1007"/>
                  <a:pt x="841" y="1007"/>
                </a:cubicBezTo>
                <a:cubicBezTo>
                  <a:pt x="859" y="1008"/>
                  <a:pt x="875" y="1001"/>
                  <a:pt x="888" y="989"/>
                </a:cubicBezTo>
                <a:lnTo>
                  <a:pt x="989" y="888"/>
                </a:lnTo>
                <a:cubicBezTo>
                  <a:pt x="1002" y="875"/>
                  <a:pt x="1009" y="859"/>
                  <a:pt x="1009" y="841"/>
                </a:cubicBezTo>
                <a:cubicBezTo>
                  <a:pt x="1009" y="823"/>
                  <a:pt x="1002" y="807"/>
                  <a:pt x="989" y="794"/>
                </a:cubicBezTo>
                <a:lnTo>
                  <a:pt x="800" y="604"/>
                </a:lnTo>
                <a:lnTo>
                  <a:pt x="812" y="439"/>
                </a:lnTo>
                <a:cubicBezTo>
                  <a:pt x="828" y="449"/>
                  <a:pt x="841" y="458"/>
                  <a:pt x="851" y="468"/>
                </a:cubicBezTo>
                <a:lnTo>
                  <a:pt x="1084" y="700"/>
                </a:lnTo>
                <a:cubicBezTo>
                  <a:pt x="1123" y="740"/>
                  <a:pt x="1142" y="787"/>
                  <a:pt x="1142" y="841"/>
                </a:cubicBezTo>
                <a:close/>
                <a:moveTo>
                  <a:pt x="776" y="22"/>
                </a:moveTo>
                <a:lnTo>
                  <a:pt x="776" y="244"/>
                </a:lnTo>
                <a:cubicBezTo>
                  <a:pt x="776" y="250"/>
                  <a:pt x="774" y="255"/>
                  <a:pt x="770" y="260"/>
                </a:cubicBezTo>
                <a:cubicBezTo>
                  <a:pt x="766" y="264"/>
                  <a:pt x="760" y="266"/>
                  <a:pt x="754" y="266"/>
                </a:cubicBezTo>
                <a:cubicBezTo>
                  <a:pt x="747" y="266"/>
                  <a:pt x="742" y="264"/>
                  <a:pt x="738" y="260"/>
                </a:cubicBezTo>
                <a:cubicBezTo>
                  <a:pt x="734" y="255"/>
                  <a:pt x="732" y="250"/>
                  <a:pt x="732" y="244"/>
                </a:cubicBezTo>
                <a:lnTo>
                  <a:pt x="732" y="22"/>
                </a:lnTo>
                <a:cubicBezTo>
                  <a:pt x="732" y="15"/>
                  <a:pt x="734" y="10"/>
                  <a:pt x="738" y="6"/>
                </a:cubicBezTo>
                <a:cubicBezTo>
                  <a:pt x="742" y="2"/>
                  <a:pt x="747" y="0"/>
                  <a:pt x="754" y="0"/>
                </a:cubicBezTo>
                <a:cubicBezTo>
                  <a:pt x="760" y="0"/>
                  <a:pt x="766" y="2"/>
                  <a:pt x="770" y="6"/>
                </a:cubicBezTo>
                <a:cubicBezTo>
                  <a:pt x="774" y="10"/>
                  <a:pt x="776" y="15"/>
                  <a:pt x="776" y="22"/>
                </a:cubicBezTo>
                <a:close/>
                <a:moveTo>
                  <a:pt x="1058" y="127"/>
                </a:moveTo>
                <a:lnTo>
                  <a:pt x="881" y="304"/>
                </a:lnTo>
                <a:cubicBezTo>
                  <a:pt x="876" y="308"/>
                  <a:pt x="870" y="310"/>
                  <a:pt x="865" y="310"/>
                </a:cubicBezTo>
                <a:cubicBezTo>
                  <a:pt x="859" y="310"/>
                  <a:pt x="854" y="308"/>
                  <a:pt x="849" y="304"/>
                </a:cubicBezTo>
                <a:cubicBezTo>
                  <a:pt x="845" y="299"/>
                  <a:pt x="843" y="294"/>
                  <a:pt x="843" y="288"/>
                </a:cubicBezTo>
                <a:cubicBezTo>
                  <a:pt x="843" y="282"/>
                  <a:pt x="845" y="277"/>
                  <a:pt x="849" y="272"/>
                </a:cubicBezTo>
                <a:lnTo>
                  <a:pt x="1026" y="95"/>
                </a:lnTo>
                <a:cubicBezTo>
                  <a:pt x="1031" y="90"/>
                  <a:pt x="1036" y="88"/>
                  <a:pt x="1042" y="88"/>
                </a:cubicBezTo>
                <a:cubicBezTo>
                  <a:pt x="1048" y="88"/>
                  <a:pt x="1053" y="90"/>
                  <a:pt x="1058" y="95"/>
                </a:cubicBezTo>
                <a:cubicBezTo>
                  <a:pt x="1062" y="99"/>
                  <a:pt x="1064" y="105"/>
                  <a:pt x="1064" y="111"/>
                </a:cubicBezTo>
                <a:cubicBezTo>
                  <a:pt x="1064" y="117"/>
                  <a:pt x="1062" y="122"/>
                  <a:pt x="1058" y="127"/>
                </a:cubicBezTo>
                <a:close/>
                <a:moveTo>
                  <a:pt x="1147" y="383"/>
                </a:moveTo>
                <a:cubicBezTo>
                  <a:pt x="1151" y="387"/>
                  <a:pt x="1153" y="392"/>
                  <a:pt x="1153" y="399"/>
                </a:cubicBezTo>
                <a:cubicBezTo>
                  <a:pt x="1153" y="405"/>
                  <a:pt x="1151" y="411"/>
                  <a:pt x="1147" y="415"/>
                </a:cubicBezTo>
                <a:cubicBezTo>
                  <a:pt x="1143" y="419"/>
                  <a:pt x="1137" y="421"/>
                  <a:pt x="1131" y="421"/>
                </a:cubicBezTo>
                <a:lnTo>
                  <a:pt x="909" y="421"/>
                </a:lnTo>
                <a:cubicBezTo>
                  <a:pt x="903" y="421"/>
                  <a:pt x="897" y="419"/>
                  <a:pt x="893" y="415"/>
                </a:cubicBezTo>
                <a:cubicBezTo>
                  <a:pt x="889" y="411"/>
                  <a:pt x="887" y="405"/>
                  <a:pt x="887" y="399"/>
                </a:cubicBezTo>
                <a:cubicBezTo>
                  <a:pt x="887" y="392"/>
                  <a:pt x="889" y="387"/>
                  <a:pt x="893" y="383"/>
                </a:cubicBezTo>
                <a:cubicBezTo>
                  <a:pt x="897" y="379"/>
                  <a:pt x="903" y="377"/>
                  <a:pt x="909" y="377"/>
                </a:cubicBezTo>
                <a:lnTo>
                  <a:pt x="1131" y="377"/>
                </a:lnTo>
                <a:cubicBezTo>
                  <a:pt x="1137" y="377"/>
                  <a:pt x="1143" y="379"/>
                  <a:pt x="1147" y="38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65" name="Freeform 264">
            <a:extLst>
              <a:ext uri="{FF2B5EF4-FFF2-40B4-BE49-F238E27FC236}">
                <a16:creationId xmlns:a16="http://schemas.microsoft.com/office/drawing/2014/main" id="{D6CE06B4-48B6-9B1C-3680-5ECEC09CBF1E}"/>
              </a:ext>
            </a:extLst>
          </p:cNvPr>
          <p:cNvSpPr>
            <a:spLocks noChangeArrowheads="1"/>
          </p:cNvSpPr>
          <p:nvPr/>
        </p:nvSpPr>
        <p:spPr bwMode="auto">
          <a:xfrm>
            <a:off x="12186444" y="6696075"/>
            <a:ext cx="230187" cy="319087"/>
          </a:xfrm>
          <a:custGeom>
            <a:avLst/>
            <a:gdLst>
              <a:gd name="T0" fmla="*/ 229828 w 641"/>
              <a:gd name="T1" fmla="*/ 99647 h 887"/>
              <a:gd name="T2" fmla="*/ 225878 w 641"/>
              <a:gd name="T3" fmla="*/ 124829 h 887"/>
              <a:gd name="T4" fmla="*/ 217259 w 641"/>
              <a:gd name="T5" fmla="*/ 143535 h 887"/>
              <a:gd name="T6" fmla="*/ 203613 w 641"/>
              <a:gd name="T7" fmla="*/ 158284 h 887"/>
              <a:gd name="T8" fmla="*/ 189249 w 641"/>
              <a:gd name="T9" fmla="*/ 169436 h 887"/>
              <a:gd name="T10" fmla="*/ 174166 w 641"/>
              <a:gd name="T11" fmla="*/ 178070 h 887"/>
              <a:gd name="T12" fmla="*/ 156929 w 641"/>
              <a:gd name="T13" fmla="*/ 194258 h 887"/>
              <a:gd name="T14" fmla="*/ 150106 w 641"/>
              <a:gd name="T15" fmla="*/ 211166 h 887"/>
              <a:gd name="T16" fmla="*/ 147233 w 641"/>
              <a:gd name="T17" fmla="*/ 219080 h 887"/>
              <a:gd name="T18" fmla="*/ 140051 w 641"/>
              <a:gd name="T19" fmla="*/ 223037 h 887"/>
              <a:gd name="T20" fmla="*/ 80440 w 641"/>
              <a:gd name="T21" fmla="*/ 223037 h 887"/>
              <a:gd name="T22" fmla="*/ 73976 w 641"/>
              <a:gd name="T23" fmla="*/ 218361 h 887"/>
              <a:gd name="T24" fmla="*/ 71462 w 641"/>
              <a:gd name="T25" fmla="*/ 209007 h 887"/>
              <a:gd name="T26" fmla="*/ 71462 w 641"/>
              <a:gd name="T27" fmla="*/ 197856 h 887"/>
              <a:gd name="T28" fmla="*/ 87622 w 641"/>
              <a:gd name="T29" fmla="*/ 159004 h 887"/>
              <a:gd name="T30" fmla="*/ 123173 w 641"/>
              <a:gd name="T31" fmla="*/ 132024 h 887"/>
              <a:gd name="T32" fmla="*/ 144002 w 641"/>
              <a:gd name="T33" fmla="*/ 118354 h 887"/>
              <a:gd name="T34" fmla="*/ 150465 w 641"/>
              <a:gd name="T35" fmla="*/ 99287 h 887"/>
              <a:gd name="T36" fmla="*/ 138974 w 641"/>
              <a:gd name="T37" fmla="*/ 80941 h 887"/>
              <a:gd name="T38" fmla="*/ 112041 w 641"/>
              <a:gd name="T39" fmla="*/ 72667 h 887"/>
              <a:gd name="T40" fmla="*/ 85108 w 641"/>
              <a:gd name="T41" fmla="*/ 80221 h 887"/>
              <a:gd name="T42" fmla="*/ 58534 w 641"/>
              <a:gd name="T43" fmla="*/ 108641 h 887"/>
              <a:gd name="T44" fmla="*/ 50993 w 641"/>
              <a:gd name="T45" fmla="*/ 112598 h 887"/>
              <a:gd name="T46" fmla="*/ 44529 w 641"/>
              <a:gd name="T47" fmla="*/ 110799 h 887"/>
              <a:gd name="T48" fmla="*/ 4309 w 641"/>
              <a:gd name="T49" fmla="*/ 79502 h 887"/>
              <a:gd name="T50" fmla="*/ 359 w 641"/>
              <a:gd name="T51" fmla="*/ 73386 h 887"/>
              <a:gd name="T52" fmla="*/ 1796 w 641"/>
              <a:gd name="T53" fmla="*/ 66192 h 887"/>
              <a:gd name="T54" fmla="*/ 116709 w 641"/>
              <a:gd name="T55" fmla="*/ 0 h 887"/>
              <a:gd name="T56" fmla="*/ 156929 w 641"/>
              <a:gd name="T57" fmla="*/ 7914 h 887"/>
              <a:gd name="T58" fmla="*/ 193199 w 641"/>
              <a:gd name="T59" fmla="*/ 28419 h 887"/>
              <a:gd name="T60" fmla="*/ 219414 w 641"/>
              <a:gd name="T61" fmla="*/ 60076 h 887"/>
              <a:gd name="T62" fmla="*/ 229828 w 641"/>
              <a:gd name="T63" fmla="*/ 99647 h 887"/>
              <a:gd name="T64" fmla="*/ 151184 w 641"/>
              <a:gd name="T65" fmla="*/ 248938 h 887"/>
              <a:gd name="T66" fmla="*/ 151184 w 641"/>
              <a:gd name="T67" fmla="*/ 308655 h 887"/>
              <a:gd name="T68" fmla="*/ 148311 w 641"/>
              <a:gd name="T69" fmla="*/ 315849 h 887"/>
              <a:gd name="T70" fmla="*/ 141129 w 641"/>
              <a:gd name="T71" fmla="*/ 318727 h 887"/>
              <a:gd name="T72" fmla="*/ 81517 w 641"/>
              <a:gd name="T73" fmla="*/ 318727 h 887"/>
              <a:gd name="T74" fmla="*/ 74335 w 641"/>
              <a:gd name="T75" fmla="*/ 315849 h 887"/>
              <a:gd name="T76" fmla="*/ 71462 w 641"/>
              <a:gd name="T77" fmla="*/ 308655 h 887"/>
              <a:gd name="T78" fmla="*/ 71462 w 641"/>
              <a:gd name="T79" fmla="*/ 248938 h 887"/>
              <a:gd name="T80" fmla="*/ 74335 w 641"/>
              <a:gd name="T81" fmla="*/ 242103 h 887"/>
              <a:gd name="T82" fmla="*/ 81517 w 641"/>
              <a:gd name="T83" fmla="*/ 238866 h 887"/>
              <a:gd name="T84" fmla="*/ 141129 w 641"/>
              <a:gd name="T85" fmla="*/ 238866 h 887"/>
              <a:gd name="T86" fmla="*/ 148311 w 641"/>
              <a:gd name="T87" fmla="*/ 242103 h 887"/>
              <a:gd name="T88" fmla="*/ 151184 w 641"/>
              <a:gd name="T89" fmla="*/ 248938 h 8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641" h="887">
                <a:moveTo>
                  <a:pt x="640" y="277"/>
                </a:moveTo>
                <a:cubicBezTo>
                  <a:pt x="640" y="302"/>
                  <a:pt x="636" y="326"/>
                  <a:pt x="629" y="347"/>
                </a:cubicBezTo>
                <a:cubicBezTo>
                  <a:pt x="622" y="369"/>
                  <a:pt x="614" y="386"/>
                  <a:pt x="605" y="399"/>
                </a:cubicBezTo>
                <a:cubicBezTo>
                  <a:pt x="596" y="413"/>
                  <a:pt x="584" y="427"/>
                  <a:pt x="567" y="440"/>
                </a:cubicBezTo>
                <a:cubicBezTo>
                  <a:pt x="551" y="454"/>
                  <a:pt x="537" y="464"/>
                  <a:pt x="527" y="471"/>
                </a:cubicBezTo>
                <a:cubicBezTo>
                  <a:pt x="517" y="477"/>
                  <a:pt x="503" y="485"/>
                  <a:pt x="485" y="495"/>
                </a:cubicBezTo>
                <a:cubicBezTo>
                  <a:pt x="466" y="506"/>
                  <a:pt x="450" y="521"/>
                  <a:pt x="437" y="540"/>
                </a:cubicBezTo>
                <a:cubicBezTo>
                  <a:pt x="424" y="560"/>
                  <a:pt x="418" y="575"/>
                  <a:pt x="418" y="587"/>
                </a:cubicBezTo>
                <a:cubicBezTo>
                  <a:pt x="418" y="595"/>
                  <a:pt x="415" y="602"/>
                  <a:pt x="410" y="609"/>
                </a:cubicBezTo>
                <a:cubicBezTo>
                  <a:pt x="404" y="616"/>
                  <a:pt x="398" y="620"/>
                  <a:pt x="390" y="620"/>
                </a:cubicBezTo>
                <a:lnTo>
                  <a:pt x="224" y="620"/>
                </a:lnTo>
                <a:cubicBezTo>
                  <a:pt x="217" y="620"/>
                  <a:pt x="211" y="616"/>
                  <a:pt x="206" y="607"/>
                </a:cubicBezTo>
                <a:cubicBezTo>
                  <a:pt x="202" y="599"/>
                  <a:pt x="199" y="590"/>
                  <a:pt x="199" y="581"/>
                </a:cubicBezTo>
                <a:lnTo>
                  <a:pt x="199" y="550"/>
                </a:lnTo>
                <a:cubicBezTo>
                  <a:pt x="199" y="512"/>
                  <a:pt x="214" y="476"/>
                  <a:pt x="244" y="442"/>
                </a:cubicBezTo>
                <a:cubicBezTo>
                  <a:pt x="274" y="409"/>
                  <a:pt x="307" y="383"/>
                  <a:pt x="343" y="367"/>
                </a:cubicBezTo>
                <a:cubicBezTo>
                  <a:pt x="370" y="355"/>
                  <a:pt x="390" y="342"/>
                  <a:pt x="401" y="329"/>
                </a:cubicBezTo>
                <a:cubicBezTo>
                  <a:pt x="413" y="315"/>
                  <a:pt x="419" y="298"/>
                  <a:pt x="419" y="276"/>
                </a:cubicBezTo>
                <a:cubicBezTo>
                  <a:pt x="419" y="256"/>
                  <a:pt x="409" y="239"/>
                  <a:pt x="387" y="225"/>
                </a:cubicBezTo>
                <a:cubicBezTo>
                  <a:pt x="366" y="210"/>
                  <a:pt x="340" y="202"/>
                  <a:pt x="312" y="202"/>
                </a:cubicBezTo>
                <a:cubicBezTo>
                  <a:pt x="282" y="202"/>
                  <a:pt x="257" y="209"/>
                  <a:pt x="237" y="223"/>
                </a:cubicBezTo>
                <a:cubicBezTo>
                  <a:pt x="221" y="234"/>
                  <a:pt x="196" y="261"/>
                  <a:pt x="163" y="302"/>
                </a:cubicBezTo>
                <a:cubicBezTo>
                  <a:pt x="157" y="310"/>
                  <a:pt x="150" y="313"/>
                  <a:pt x="142" y="313"/>
                </a:cubicBezTo>
                <a:cubicBezTo>
                  <a:pt x="136" y="313"/>
                  <a:pt x="130" y="311"/>
                  <a:pt x="124" y="308"/>
                </a:cubicBezTo>
                <a:lnTo>
                  <a:pt x="12" y="221"/>
                </a:lnTo>
                <a:cubicBezTo>
                  <a:pt x="6" y="217"/>
                  <a:pt x="2" y="211"/>
                  <a:pt x="1" y="204"/>
                </a:cubicBezTo>
                <a:cubicBezTo>
                  <a:pt x="0" y="197"/>
                  <a:pt x="1" y="190"/>
                  <a:pt x="5" y="184"/>
                </a:cubicBezTo>
                <a:cubicBezTo>
                  <a:pt x="78" y="62"/>
                  <a:pt x="185" y="0"/>
                  <a:pt x="325" y="0"/>
                </a:cubicBezTo>
                <a:cubicBezTo>
                  <a:pt x="362" y="0"/>
                  <a:pt x="399" y="7"/>
                  <a:pt x="437" y="22"/>
                </a:cubicBezTo>
                <a:cubicBezTo>
                  <a:pt x="474" y="36"/>
                  <a:pt x="508" y="55"/>
                  <a:pt x="538" y="79"/>
                </a:cubicBezTo>
                <a:cubicBezTo>
                  <a:pt x="568" y="103"/>
                  <a:pt x="592" y="133"/>
                  <a:pt x="611" y="167"/>
                </a:cubicBezTo>
                <a:cubicBezTo>
                  <a:pt x="630" y="202"/>
                  <a:pt x="640" y="239"/>
                  <a:pt x="640" y="277"/>
                </a:cubicBezTo>
                <a:close/>
                <a:moveTo>
                  <a:pt x="421" y="692"/>
                </a:moveTo>
                <a:lnTo>
                  <a:pt x="421" y="858"/>
                </a:lnTo>
                <a:cubicBezTo>
                  <a:pt x="421" y="866"/>
                  <a:pt x="419" y="873"/>
                  <a:pt x="413" y="878"/>
                </a:cubicBezTo>
                <a:cubicBezTo>
                  <a:pt x="408" y="884"/>
                  <a:pt x="401" y="886"/>
                  <a:pt x="393" y="886"/>
                </a:cubicBezTo>
                <a:lnTo>
                  <a:pt x="227" y="886"/>
                </a:lnTo>
                <a:cubicBezTo>
                  <a:pt x="219" y="886"/>
                  <a:pt x="213" y="883"/>
                  <a:pt x="207" y="878"/>
                </a:cubicBezTo>
                <a:cubicBezTo>
                  <a:pt x="202" y="872"/>
                  <a:pt x="199" y="866"/>
                  <a:pt x="199" y="858"/>
                </a:cubicBezTo>
                <a:lnTo>
                  <a:pt x="199" y="692"/>
                </a:lnTo>
                <a:cubicBezTo>
                  <a:pt x="199" y="685"/>
                  <a:pt x="202" y="678"/>
                  <a:pt x="207" y="673"/>
                </a:cubicBezTo>
                <a:cubicBezTo>
                  <a:pt x="213" y="667"/>
                  <a:pt x="219" y="664"/>
                  <a:pt x="227" y="664"/>
                </a:cubicBezTo>
                <a:lnTo>
                  <a:pt x="393" y="664"/>
                </a:lnTo>
                <a:cubicBezTo>
                  <a:pt x="401" y="664"/>
                  <a:pt x="408" y="668"/>
                  <a:pt x="413" y="673"/>
                </a:cubicBezTo>
                <a:cubicBezTo>
                  <a:pt x="419" y="679"/>
                  <a:pt x="421" y="685"/>
                  <a:pt x="421" y="69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66" name="Freeform 265">
            <a:extLst>
              <a:ext uri="{FF2B5EF4-FFF2-40B4-BE49-F238E27FC236}">
                <a16:creationId xmlns:a16="http://schemas.microsoft.com/office/drawing/2014/main" id="{AB6A61BD-305F-85E0-84EA-D0344FE343D0}"/>
              </a:ext>
            </a:extLst>
          </p:cNvPr>
          <p:cNvSpPr>
            <a:spLocks noChangeArrowheads="1"/>
          </p:cNvSpPr>
          <p:nvPr/>
        </p:nvSpPr>
        <p:spPr bwMode="auto">
          <a:xfrm>
            <a:off x="12699206" y="6664325"/>
            <a:ext cx="160338" cy="350837"/>
          </a:xfrm>
          <a:custGeom>
            <a:avLst/>
            <a:gdLst>
              <a:gd name="T0" fmla="*/ 159977 w 444"/>
              <a:gd name="T1" fmla="*/ 302669 h 976"/>
              <a:gd name="T2" fmla="*/ 159977 w 444"/>
              <a:gd name="T3" fmla="*/ 334661 h 976"/>
              <a:gd name="T4" fmla="*/ 155282 w 444"/>
              <a:gd name="T5" fmla="*/ 345805 h 976"/>
              <a:gd name="T6" fmla="*/ 144088 w 444"/>
              <a:gd name="T7" fmla="*/ 350478 h 976"/>
              <a:gd name="T8" fmla="*/ 15889 w 444"/>
              <a:gd name="T9" fmla="*/ 350478 h 976"/>
              <a:gd name="T10" fmla="*/ 4695 w 444"/>
              <a:gd name="T11" fmla="*/ 345805 h 976"/>
              <a:gd name="T12" fmla="*/ 0 w 444"/>
              <a:gd name="T13" fmla="*/ 334661 h 976"/>
              <a:gd name="T14" fmla="*/ 0 w 444"/>
              <a:gd name="T15" fmla="*/ 302669 h 976"/>
              <a:gd name="T16" fmla="*/ 4695 w 444"/>
              <a:gd name="T17" fmla="*/ 291525 h 976"/>
              <a:gd name="T18" fmla="*/ 15889 w 444"/>
              <a:gd name="T19" fmla="*/ 286852 h 976"/>
              <a:gd name="T20" fmla="*/ 31779 w 444"/>
              <a:gd name="T21" fmla="*/ 286852 h 976"/>
              <a:gd name="T22" fmla="*/ 31779 w 444"/>
              <a:gd name="T23" fmla="*/ 191235 h 976"/>
              <a:gd name="T24" fmla="*/ 15889 w 444"/>
              <a:gd name="T25" fmla="*/ 191235 h 976"/>
              <a:gd name="T26" fmla="*/ 4695 w 444"/>
              <a:gd name="T27" fmla="*/ 186202 h 976"/>
              <a:gd name="T28" fmla="*/ 0 w 444"/>
              <a:gd name="T29" fmla="*/ 175059 h 976"/>
              <a:gd name="T30" fmla="*/ 0 w 444"/>
              <a:gd name="T31" fmla="*/ 143786 h 976"/>
              <a:gd name="T32" fmla="*/ 4695 w 444"/>
              <a:gd name="T33" fmla="*/ 132283 h 976"/>
              <a:gd name="T34" fmla="*/ 15889 w 444"/>
              <a:gd name="T35" fmla="*/ 127610 h 976"/>
              <a:gd name="T36" fmla="*/ 111948 w 444"/>
              <a:gd name="T37" fmla="*/ 127610 h 976"/>
              <a:gd name="T38" fmla="*/ 123142 w 444"/>
              <a:gd name="T39" fmla="*/ 132283 h 976"/>
              <a:gd name="T40" fmla="*/ 127837 w 444"/>
              <a:gd name="T41" fmla="*/ 143786 h 976"/>
              <a:gd name="T42" fmla="*/ 127837 w 444"/>
              <a:gd name="T43" fmla="*/ 286852 h 976"/>
              <a:gd name="T44" fmla="*/ 144088 w 444"/>
              <a:gd name="T45" fmla="*/ 286852 h 976"/>
              <a:gd name="T46" fmla="*/ 155282 w 444"/>
              <a:gd name="T47" fmla="*/ 291525 h 976"/>
              <a:gd name="T48" fmla="*/ 159977 w 444"/>
              <a:gd name="T49" fmla="*/ 302669 h 976"/>
              <a:gd name="T50" fmla="*/ 127837 w 444"/>
              <a:gd name="T51" fmla="*/ 16176 h 976"/>
              <a:gd name="T52" fmla="*/ 127837 w 444"/>
              <a:gd name="T53" fmla="*/ 63985 h 976"/>
              <a:gd name="T54" fmla="*/ 123142 w 444"/>
              <a:gd name="T55" fmla="*/ 75128 h 976"/>
              <a:gd name="T56" fmla="*/ 111948 w 444"/>
              <a:gd name="T57" fmla="*/ 79801 h 976"/>
              <a:gd name="T58" fmla="*/ 48029 w 444"/>
              <a:gd name="T59" fmla="*/ 79801 h 976"/>
              <a:gd name="T60" fmla="*/ 36834 w 444"/>
              <a:gd name="T61" fmla="*/ 75128 h 976"/>
              <a:gd name="T62" fmla="*/ 31779 w 444"/>
              <a:gd name="T63" fmla="*/ 63985 h 976"/>
              <a:gd name="T64" fmla="*/ 31779 w 444"/>
              <a:gd name="T65" fmla="*/ 16176 h 976"/>
              <a:gd name="T66" fmla="*/ 36834 w 444"/>
              <a:gd name="T67" fmla="*/ 5032 h 976"/>
              <a:gd name="T68" fmla="*/ 48029 w 444"/>
              <a:gd name="T69" fmla="*/ 0 h 976"/>
              <a:gd name="T70" fmla="*/ 111948 w 444"/>
              <a:gd name="T71" fmla="*/ 0 h 976"/>
              <a:gd name="T72" fmla="*/ 123142 w 444"/>
              <a:gd name="T73" fmla="*/ 5032 h 976"/>
              <a:gd name="T74" fmla="*/ 127837 w 444"/>
              <a:gd name="T75" fmla="*/ 16176 h 97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44" h="976">
                <a:moveTo>
                  <a:pt x="443" y="842"/>
                </a:moveTo>
                <a:lnTo>
                  <a:pt x="443" y="931"/>
                </a:lnTo>
                <a:cubicBezTo>
                  <a:pt x="443" y="943"/>
                  <a:pt x="439" y="953"/>
                  <a:pt x="430" y="962"/>
                </a:cubicBezTo>
                <a:cubicBezTo>
                  <a:pt x="421" y="971"/>
                  <a:pt x="411" y="975"/>
                  <a:pt x="399" y="975"/>
                </a:cubicBezTo>
                <a:lnTo>
                  <a:pt x="44" y="975"/>
                </a:lnTo>
                <a:cubicBezTo>
                  <a:pt x="32" y="975"/>
                  <a:pt x="22" y="971"/>
                  <a:pt x="13" y="962"/>
                </a:cubicBezTo>
                <a:cubicBezTo>
                  <a:pt x="4" y="953"/>
                  <a:pt x="0" y="943"/>
                  <a:pt x="0" y="931"/>
                </a:cubicBezTo>
                <a:lnTo>
                  <a:pt x="0" y="842"/>
                </a:lnTo>
                <a:cubicBezTo>
                  <a:pt x="0" y="830"/>
                  <a:pt x="4" y="820"/>
                  <a:pt x="13" y="811"/>
                </a:cubicBezTo>
                <a:cubicBezTo>
                  <a:pt x="22" y="802"/>
                  <a:pt x="32" y="798"/>
                  <a:pt x="44" y="798"/>
                </a:cubicBezTo>
                <a:lnTo>
                  <a:pt x="88" y="798"/>
                </a:lnTo>
                <a:lnTo>
                  <a:pt x="88" y="532"/>
                </a:lnTo>
                <a:lnTo>
                  <a:pt x="44" y="532"/>
                </a:lnTo>
                <a:cubicBezTo>
                  <a:pt x="32" y="532"/>
                  <a:pt x="22" y="527"/>
                  <a:pt x="13" y="518"/>
                </a:cubicBezTo>
                <a:cubicBezTo>
                  <a:pt x="4" y="510"/>
                  <a:pt x="0" y="499"/>
                  <a:pt x="0" y="487"/>
                </a:cubicBezTo>
                <a:lnTo>
                  <a:pt x="0" y="400"/>
                </a:lnTo>
                <a:cubicBezTo>
                  <a:pt x="0" y="388"/>
                  <a:pt x="4" y="376"/>
                  <a:pt x="13" y="368"/>
                </a:cubicBezTo>
                <a:cubicBezTo>
                  <a:pt x="22" y="359"/>
                  <a:pt x="32" y="355"/>
                  <a:pt x="44" y="355"/>
                </a:cubicBezTo>
                <a:lnTo>
                  <a:pt x="310" y="355"/>
                </a:lnTo>
                <a:cubicBezTo>
                  <a:pt x="322" y="355"/>
                  <a:pt x="333" y="360"/>
                  <a:pt x="341" y="368"/>
                </a:cubicBezTo>
                <a:cubicBezTo>
                  <a:pt x="350" y="377"/>
                  <a:pt x="354" y="388"/>
                  <a:pt x="354" y="400"/>
                </a:cubicBezTo>
                <a:lnTo>
                  <a:pt x="354" y="798"/>
                </a:lnTo>
                <a:lnTo>
                  <a:pt x="399" y="798"/>
                </a:lnTo>
                <a:cubicBezTo>
                  <a:pt x="411" y="798"/>
                  <a:pt x="421" y="802"/>
                  <a:pt x="430" y="811"/>
                </a:cubicBezTo>
                <a:cubicBezTo>
                  <a:pt x="439" y="820"/>
                  <a:pt x="443" y="830"/>
                  <a:pt x="443" y="842"/>
                </a:cubicBezTo>
                <a:close/>
                <a:moveTo>
                  <a:pt x="354" y="45"/>
                </a:moveTo>
                <a:lnTo>
                  <a:pt x="354" y="178"/>
                </a:lnTo>
                <a:cubicBezTo>
                  <a:pt x="354" y="190"/>
                  <a:pt x="350" y="200"/>
                  <a:pt x="341" y="209"/>
                </a:cubicBezTo>
                <a:cubicBezTo>
                  <a:pt x="333" y="218"/>
                  <a:pt x="322" y="222"/>
                  <a:pt x="310" y="222"/>
                </a:cubicBezTo>
                <a:lnTo>
                  <a:pt x="133" y="222"/>
                </a:lnTo>
                <a:cubicBezTo>
                  <a:pt x="121" y="222"/>
                  <a:pt x="110" y="218"/>
                  <a:pt x="102" y="209"/>
                </a:cubicBezTo>
                <a:cubicBezTo>
                  <a:pt x="93" y="200"/>
                  <a:pt x="88" y="190"/>
                  <a:pt x="88" y="178"/>
                </a:cubicBezTo>
                <a:lnTo>
                  <a:pt x="88" y="45"/>
                </a:lnTo>
                <a:cubicBezTo>
                  <a:pt x="88" y="33"/>
                  <a:pt x="93" y="22"/>
                  <a:pt x="102" y="14"/>
                </a:cubicBezTo>
                <a:cubicBezTo>
                  <a:pt x="110" y="5"/>
                  <a:pt x="121" y="0"/>
                  <a:pt x="133" y="0"/>
                </a:cubicBezTo>
                <a:lnTo>
                  <a:pt x="310" y="0"/>
                </a:lnTo>
                <a:cubicBezTo>
                  <a:pt x="322" y="0"/>
                  <a:pt x="333" y="5"/>
                  <a:pt x="341" y="14"/>
                </a:cubicBezTo>
                <a:cubicBezTo>
                  <a:pt x="350" y="22"/>
                  <a:pt x="354" y="33"/>
                  <a:pt x="354" y="4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67" name="Freeform 266">
            <a:extLst>
              <a:ext uri="{FF2B5EF4-FFF2-40B4-BE49-F238E27FC236}">
                <a16:creationId xmlns:a16="http://schemas.microsoft.com/office/drawing/2014/main" id="{D8104BA5-4596-75D4-C614-7F0595497A16}"/>
              </a:ext>
            </a:extLst>
          </p:cNvPr>
          <p:cNvSpPr>
            <a:spLocks noChangeArrowheads="1"/>
          </p:cNvSpPr>
          <p:nvPr/>
        </p:nvSpPr>
        <p:spPr bwMode="auto">
          <a:xfrm>
            <a:off x="13164344" y="6664325"/>
            <a:ext cx="111125" cy="350837"/>
          </a:xfrm>
          <a:custGeom>
            <a:avLst/>
            <a:gdLst>
              <a:gd name="T0" fmla="*/ 110765 w 309"/>
              <a:gd name="T1" fmla="*/ 16176 h 976"/>
              <a:gd name="T2" fmla="*/ 103573 w 309"/>
              <a:gd name="T3" fmla="*/ 207051 h 976"/>
              <a:gd name="T4" fmla="*/ 98538 w 309"/>
              <a:gd name="T5" fmla="*/ 218195 h 976"/>
              <a:gd name="T6" fmla="*/ 87390 w 309"/>
              <a:gd name="T7" fmla="*/ 222868 h 976"/>
              <a:gd name="T8" fmla="*/ 23376 w 309"/>
              <a:gd name="T9" fmla="*/ 222868 h 976"/>
              <a:gd name="T10" fmla="*/ 12227 w 309"/>
              <a:gd name="T11" fmla="*/ 218195 h 976"/>
              <a:gd name="T12" fmla="*/ 7193 w 309"/>
              <a:gd name="T13" fmla="*/ 207051 h 976"/>
              <a:gd name="T14" fmla="*/ 0 w 309"/>
              <a:gd name="T15" fmla="*/ 16176 h 976"/>
              <a:gd name="T16" fmla="*/ 4316 w 309"/>
              <a:gd name="T17" fmla="*/ 5032 h 976"/>
              <a:gd name="T18" fmla="*/ 15464 w 309"/>
              <a:gd name="T19" fmla="*/ 0 h 976"/>
              <a:gd name="T20" fmla="*/ 95301 w 309"/>
              <a:gd name="T21" fmla="*/ 0 h 976"/>
              <a:gd name="T22" fmla="*/ 106450 w 309"/>
              <a:gd name="T23" fmla="*/ 5032 h 976"/>
              <a:gd name="T24" fmla="*/ 110765 w 309"/>
              <a:gd name="T25" fmla="*/ 16176 h 976"/>
              <a:gd name="T26" fmla="*/ 103213 w 309"/>
              <a:gd name="T27" fmla="*/ 278944 h 976"/>
              <a:gd name="T28" fmla="*/ 103213 w 309"/>
              <a:gd name="T29" fmla="*/ 334661 h 976"/>
              <a:gd name="T30" fmla="*/ 98538 w 309"/>
              <a:gd name="T31" fmla="*/ 345805 h 976"/>
              <a:gd name="T32" fmla="*/ 87390 w 309"/>
              <a:gd name="T33" fmla="*/ 350478 h 976"/>
              <a:gd name="T34" fmla="*/ 23376 w 309"/>
              <a:gd name="T35" fmla="*/ 350478 h 976"/>
              <a:gd name="T36" fmla="*/ 12227 w 309"/>
              <a:gd name="T37" fmla="*/ 345805 h 976"/>
              <a:gd name="T38" fmla="*/ 7552 w 309"/>
              <a:gd name="T39" fmla="*/ 334661 h 976"/>
              <a:gd name="T40" fmla="*/ 7552 w 309"/>
              <a:gd name="T41" fmla="*/ 278944 h 976"/>
              <a:gd name="T42" fmla="*/ 12227 w 309"/>
              <a:gd name="T43" fmla="*/ 267441 h 976"/>
              <a:gd name="T44" fmla="*/ 23376 w 309"/>
              <a:gd name="T45" fmla="*/ 262768 h 976"/>
              <a:gd name="T46" fmla="*/ 87390 w 309"/>
              <a:gd name="T47" fmla="*/ 262768 h 976"/>
              <a:gd name="T48" fmla="*/ 98538 w 309"/>
              <a:gd name="T49" fmla="*/ 267441 h 976"/>
              <a:gd name="T50" fmla="*/ 103213 w 309"/>
              <a:gd name="T51" fmla="*/ 278944 h 97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09" h="976">
                <a:moveTo>
                  <a:pt x="308" y="45"/>
                </a:moveTo>
                <a:lnTo>
                  <a:pt x="288" y="576"/>
                </a:lnTo>
                <a:cubicBezTo>
                  <a:pt x="288" y="588"/>
                  <a:pt x="283" y="598"/>
                  <a:pt x="274" y="607"/>
                </a:cubicBezTo>
                <a:cubicBezTo>
                  <a:pt x="265" y="616"/>
                  <a:pt x="255" y="620"/>
                  <a:pt x="243" y="620"/>
                </a:cubicBezTo>
                <a:lnTo>
                  <a:pt x="65" y="620"/>
                </a:lnTo>
                <a:cubicBezTo>
                  <a:pt x="53" y="620"/>
                  <a:pt x="43" y="616"/>
                  <a:pt x="34" y="607"/>
                </a:cubicBezTo>
                <a:cubicBezTo>
                  <a:pt x="25" y="598"/>
                  <a:pt x="20" y="588"/>
                  <a:pt x="20" y="576"/>
                </a:cubicBezTo>
                <a:lnTo>
                  <a:pt x="0" y="45"/>
                </a:lnTo>
                <a:cubicBezTo>
                  <a:pt x="0" y="33"/>
                  <a:pt x="4" y="22"/>
                  <a:pt x="12" y="14"/>
                </a:cubicBezTo>
                <a:cubicBezTo>
                  <a:pt x="21" y="5"/>
                  <a:pt x="31" y="0"/>
                  <a:pt x="43" y="0"/>
                </a:cubicBezTo>
                <a:lnTo>
                  <a:pt x="265" y="0"/>
                </a:lnTo>
                <a:cubicBezTo>
                  <a:pt x="277" y="0"/>
                  <a:pt x="287" y="5"/>
                  <a:pt x="296" y="14"/>
                </a:cubicBezTo>
                <a:cubicBezTo>
                  <a:pt x="304" y="22"/>
                  <a:pt x="308" y="33"/>
                  <a:pt x="308" y="45"/>
                </a:cubicBezTo>
                <a:close/>
                <a:moveTo>
                  <a:pt x="287" y="776"/>
                </a:moveTo>
                <a:lnTo>
                  <a:pt x="287" y="931"/>
                </a:lnTo>
                <a:cubicBezTo>
                  <a:pt x="287" y="943"/>
                  <a:pt x="283" y="953"/>
                  <a:pt x="274" y="962"/>
                </a:cubicBezTo>
                <a:cubicBezTo>
                  <a:pt x="265" y="971"/>
                  <a:pt x="255" y="975"/>
                  <a:pt x="243" y="975"/>
                </a:cubicBezTo>
                <a:lnTo>
                  <a:pt x="65" y="975"/>
                </a:lnTo>
                <a:cubicBezTo>
                  <a:pt x="53" y="975"/>
                  <a:pt x="43" y="971"/>
                  <a:pt x="34" y="962"/>
                </a:cubicBezTo>
                <a:cubicBezTo>
                  <a:pt x="25" y="953"/>
                  <a:pt x="21" y="943"/>
                  <a:pt x="21" y="931"/>
                </a:cubicBezTo>
                <a:lnTo>
                  <a:pt x="21" y="776"/>
                </a:lnTo>
                <a:cubicBezTo>
                  <a:pt x="21" y="763"/>
                  <a:pt x="25" y="753"/>
                  <a:pt x="34" y="744"/>
                </a:cubicBezTo>
                <a:cubicBezTo>
                  <a:pt x="43" y="736"/>
                  <a:pt x="53" y="731"/>
                  <a:pt x="65" y="731"/>
                </a:cubicBezTo>
                <a:lnTo>
                  <a:pt x="243" y="731"/>
                </a:lnTo>
                <a:cubicBezTo>
                  <a:pt x="255" y="731"/>
                  <a:pt x="265" y="736"/>
                  <a:pt x="274" y="744"/>
                </a:cubicBezTo>
                <a:cubicBezTo>
                  <a:pt x="283" y="753"/>
                  <a:pt x="287" y="763"/>
                  <a:pt x="287" y="77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68" name="Freeform 267">
            <a:extLst>
              <a:ext uri="{FF2B5EF4-FFF2-40B4-BE49-F238E27FC236}">
                <a16:creationId xmlns:a16="http://schemas.microsoft.com/office/drawing/2014/main" id="{279D637D-77B9-D343-6816-F2E663DA39D0}"/>
              </a:ext>
            </a:extLst>
          </p:cNvPr>
          <p:cNvSpPr>
            <a:spLocks noChangeArrowheads="1"/>
          </p:cNvSpPr>
          <p:nvPr/>
        </p:nvSpPr>
        <p:spPr bwMode="auto">
          <a:xfrm>
            <a:off x="13581856" y="6669087"/>
            <a:ext cx="382588" cy="346075"/>
          </a:xfrm>
          <a:custGeom>
            <a:avLst/>
            <a:gdLst>
              <a:gd name="T0" fmla="*/ 222846 w 1061"/>
              <a:gd name="T1" fmla="*/ 345715 h 961"/>
              <a:gd name="T2" fmla="*/ 160824 w 1061"/>
              <a:gd name="T3" fmla="*/ 345715 h 961"/>
              <a:gd name="T4" fmla="*/ 121159 w 1061"/>
              <a:gd name="T5" fmla="*/ 282694 h 961"/>
              <a:gd name="T6" fmla="*/ 115389 w 1061"/>
              <a:gd name="T7" fmla="*/ 272250 h 961"/>
              <a:gd name="T8" fmla="*/ 112505 w 1061"/>
              <a:gd name="T9" fmla="*/ 267209 h 961"/>
              <a:gd name="T10" fmla="*/ 111783 w 1061"/>
              <a:gd name="T11" fmla="*/ 267209 h 961"/>
              <a:gd name="T12" fmla="*/ 109620 w 1061"/>
              <a:gd name="T13" fmla="*/ 272250 h 961"/>
              <a:gd name="T14" fmla="*/ 103129 w 1061"/>
              <a:gd name="T15" fmla="*/ 283414 h 961"/>
              <a:gd name="T16" fmla="*/ 64546 w 1061"/>
              <a:gd name="T17" fmla="*/ 345715 h 961"/>
              <a:gd name="T18" fmla="*/ 0 w 1061"/>
              <a:gd name="T19" fmla="*/ 345715 h 961"/>
              <a:gd name="T20" fmla="*/ 0 w 1061"/>
              <a:gd name="T21" fmla="*/ 303941 h 961"/>
              <a:gd name="T22" fmla="*/ 32093 w 1061"/>
              <a:gd name="T23" fmla="*/ 303941 h 961"/>
              <a:gd name="T24" fmla="*/ 81133 w 1061"/>
              <a:gd name="T25" fmla="*/ 231557 h 961"/>
              <a:gd name="T26" fmla="*/ 34977 w 1061"/>
              <a:gd name="T27" fmla="*/ 163854 h 961"/>
              <a:gd name="T28" fmla="*/ 721 w 1061"/>
              <a:gd name="T29" fmla="*/ 163854 h 961"/>
              <a:gd name="T30" fmla="*/ 721 w 1061"/>
              <a:gd name="T31" fmla="*/ 122081 h 961"/>
              <a:gd name="T32" fmla="*/ 69955 w 1061"/>
              <a:gd name="T33" fmla="*/ 122081 h 961"/>
              <a:gd name="T34" fmla="*/ 104572 w 1061"/>
              <a:gd name="T35" fmla="*/ 178619 h 961"/>
              <a:gd name="T36" fmla="*/ 110341 w 1061"/>
              <a:gd name="T37" fmla="*/ 189063 h 961"/>
              <a:gd name="T38" fmla="*/ 112865 w 1061"/>
              <a:gd name="T39" fmla="*/ 194105 h 961"/>
              <a:gd name="T40" fmla="*/ 113947 w 1061"/>
              <a:gd name="T41" fmla="*/ 194105 h 961"/>
              <a:gd name="T42" fmla="*/ 116471 w 1061"/>
              <a:gd name="T43" fmla="*/ 189063 h 961"/>
              <a:gd name="T44" fmla="*/ 122601 w 1061"/>
              <a:gd name="T45" fmla="*/ 178619 h 961"/>
              <a:gd name="T46" fmla="*/ 157579 w 1061"/>
              <a:gd name="T47" fmla="*/ 122081 h 961"/>
              <a:gd name="T48" fmla="*/ 222125 w 1061"/>
              <a:gd name="T49" fmla="*/ 122081 h 961"/>
              <a:gd name="T50" fmla="*/ 222125 w 1061"/>
              <a:gd name="T51" fmla="*/ 163854 h 961"/>
              <a:gd name="T52" fmla="*/ 190753 w 1061"/>
              <a:gd name="T53" fmla="*/ 163854 h 961"/>
              <a:gd name="T54" fmla="*/ 144597 w 1061"/>
              <a:gd name="T55" fmla="*/ 230116 h 961"/>
              <a:gd name="T56" fmla="*/ 195801 w 1061"/>
              <a:gd name="T57" fmla="*/ 303941 h 961"/>
              <a:gd name="T58" fmla="*/ 222846 w 1061"/>
              <a:gd name="T59" fmla="*/ 303941 h 961"/>
              <a:gd name="T60" fmla="*/ 222846 w 1061"/>
              <a:gd name="T61" fmla="*/ 345715 h 961"/>
              <a:gd name="T62" fmla="*/ 382227 w 1061"/>
              <a:gd name="T63" fmla="*/ 135045 h 961"/>
              <a:gd name="T64" fmla="*/ 382227 w 1061"/>
              <a:gd name="T65" fmla="*/ 186182 h 961"/>
              <a:gd name="T66" fmla="*/ 253857 w 1061"/>
              <a:gd name="T67" fmla="*/ 186182 h 961"/>
              <a:gd name="T68" fmla="*/ 253136 w 1061"/>
              <a:gd name="T69" fmla="*/ 179340 h 961"/>
              <a:gd name="T70" fmla="*/ 252054 w 1061"/>
              <a:gd name="T71" fmla="*/ 167816 h 961"/>
              <a:gd name="T72" fmla="*/ 258544 w 1061"/>
              <a:gd name="T73" fmla="*/ 139006 h 961"/>
              <a:gd name="T74" fmla="*/ 274771 w 1061"/>
              <a:gd name="T75" fmla="*/ 117399 h 961"/>
              <a:gd name="T76" fmla="*/ 295685 w 1061"/>
              <a:gd name="T77" fmla="*/ 101194 h 961"/>
              <a:gd name="T78" fmla="*/ 316600 w 1061"/>
              <a:gd name="T79" fmla="*/ 87509 h 961"/>
              <a:gd name="T80" fmla="*/ 332826 w 1061"/>
              <a:gd name="T81" fmla="*/ 74185 h 961"/>
              <a:gd name="T82" fmla="*/ 339317 w 1061"/>
              <a:gd name="T83" fmla="*/ 57979 h 961"/>
              <a:gd name="T84" fmla="*/ 332105 w 1061"/>
              <a:gd name="T85" fmla="*/ 42494 h 961"/>
              <a:gd name="T86" fmla="*/ 314436 w 1061"/>
              <a:gd name="T87" fmla="*/ 36372 h 961"/>
              <a:gd name="T88" fmla="*/ 290276 w 1061"/>
              <a:gd name="T89" fmla="*/ 46095 h 961"/>
              <a:gd name="T90" fmla="*/ 281262 w 1061"/>
              <a:gd name="T91" fmla="*/ 55458 h 961"/>
              <a:gd name="T92" fmla="*/ 254938 w 1061"/>
              <a:gd name="T93" fmla="*/ 32771 h 961"/>
              <a:gd name="T94" fmla="*/ 270805 w 1061"/>
              <a:gd name="T95" fmla="*/ 16205 h 961"/>
              <a:gd name="T96" fmla="*/ 317681 w 1061"/>
              <a:gd name="T97" fmla="*/ 0 h 961"/>
              <a:gd name="T98" fmla="*/ 362034 w 1061"/>
              <a:gd name="T99" fmla="*/ 14765 h 961"/>
              <a:gd name="T100" fmla="*/ 378982 w 1061"/>
              <a:gd name="T101" fmla="*/ 54378 h 961"/>
              <a:gd name="T102" fmla="*/ 372852 w 1061"/>
              <a:gd name="T103" fmla="*/ 79947 h 961"/>
              <a:gd name="T104" fmla="*/ 357707 w 1061"/>
              <a:gd name="T105" fmla="*/ 99033 h 961"/>
              <a:gd name="T106" fmla="*/ 337153 w 1061"/>
              <a:gd name="T107" fmla="*/ 113798 h 961"/>
              <a:gd name="T108" fmla="*/ 316600 w 1061"/>
              <a:gd name="T109" fmla="*/ 126402 h 961"/>
              <a:gd name="T110" fmla="*/ 300373 w 1061"/>
              <a:gd name="T111" fmla="*/ 139366 h 961"/>
              <a:gd name="T112" fmla="*/ 292801 w 1061"/>
              <a:gd name="T113" fmla="*/ 154851 h 961"/>
              <a:gd name="T114" fmla="*/ 350495 w 1061"/>
              <a:gd name="T115" fmla="*/ 154851 h 961"/>
              <a:gd name="T116" fmla="*/ 350495 w 1061"/>
              <a:gd name="T117" fmla="*/ 135045 h 961"/>
              <a:gd name="T118" fmla="*/ 382227 w 1061"/>
              <a:gd name="T119" fmla="*/ 135045 h 9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61" h="961">
                <a:moveTo>
                  <a:pt x="618" y="960"/>
                </a:moveTo>
                <a:lnTo>
                  <a:pt x="446" y="960"/>
                </a:lnTo>
                <a:lnTo>
                  <a:pt x="336" y="785"/>
                </a:lnTo>
                <a:lnTo>
                  <a:pt x="320" y="756"/>
                </a:lnTo>
                <a:cubicBezTo>
                  <a:pt x="316" y="752"/>
                  <a:pt x="313" y="747"/>
                  <a:pt x="312" y="742"/>
                </a:cubicBezTo>
                <a:lnTo>
                  <a:pt x="310" y="742"/>
                </a:lnTo>
                <a:lnTo>
                  <a:pt x="304" y="756"/>
                </a:lnTo>
                <a:cubicBezTo>
                  <a:pt x="299" y="766"/>
                  <a:pt x="293" y="776"/>
                  <a:pt x="286" y="787"/>
                </a:cubicBezTo>
                <a:lnTo>
                  <a:pt x="179" y="960"/>
                </a:lnTo>
                <a:lnTo>
                  <a:pt x="0" y="960"/>
                </a:lnTo>
                <a:lnTo>
                  <a:pt x="0" y="844"/>
                </a:lnTo>
                <a:lnTo>
                  <a:pt x="89" y="844"/>
                </a:lnTo>
                <a:lnTo>
                  <a:pt x="225" y="643"/>
                </a:lnTo>
                <a:lnTo>
                  <a:pt x="97" y="455"/>
                </a:lnTo>
                <a:lnTo>
                  <a:pt x="2" y="455"/>
                </a:lnTo>
                <a:lnTo>
                  <a:pt x="2" y="339"/>
                </a:lnTo>
                <a:lnTo>
                  <a:pt x="194" y="339"/>
                </a:lnTo>
                <a:lnTo>
                  <a:pt x="290" y="496"/>
                </a:lnTo>
                <a:cubicBezTo>
                  <a:pt x="291" y="498"/>
                  <a:pt x="296" y="507"/>
                  <a:pt x="306" y="525"/>
                </a:cubicBezTo>
                <a:cubicBezTo>
                  <a:pt x="310" y="529"/>
                  <a:pt x="312" y="534"/>
                  <a:pt x="313" y="539"/>
                </a:cubicBezTo>
                <a:lnTo>
                  <a:pt x="316" y="539"/>
                </a:lnTo>
                <a:cubicBezTo>
                  <a:pt x="317" y="535"/>
                  <a:pt x="319" y="530"/>
                  <a:pt x="323" y="525"/>
                </a:cubicBezTo>
                <a:lnTo>
                  <a:pt x="340" y="496"/>
                </a:lnTo>
                <a:lnTo>
                  <a:pt x="437" y="339"/>
                </a:lnTo>
                <a:lnTo>
                  <a:pt x="616" y="339"/>
                </a:lnTo>
                <a:lnTo>
                  <a:pt x="616" y="455"/>
                </a:lnTo>
                <a:lnTo>
                  <a:pt x="529" y="455"/>
                </a:lnTo>
                <a:lnTo>
                  <a:pt x="401" y="639"/>
                </a:lnTo>
                <a:lnTo>
                  <a:pt x="543" y="844"/>
                </a:lnTo>
                <a:lnTo>
                  <a:pt x="618" y="844"/>
                </a:lnTo>
                <a:lnTo>
                  <a:pt x="618" y="960"/>
                </a:lnTo>
                <a:close/>
                <a:moveTo>
                  <a:pt x="1060" y="375"/>
                </a:moveTo>
                <a:lnTo>
                  <a:pt x="1060" y="517"/>
                </a:lnTo>
                <a:lnTo>
                  <a:pt x="704" y="517"/>
                </a:lnTo>
                <a:lnTo>
                  <a:pt x="702" y="498"/>
                </a:lnTo>
                <a:cubicBezTo>
                  <a:pt x="700" y="485"/>
                  <a:pt x="699" y="474"/>
                  <a:pt x="699" y="466"/>
                </a:cubicBezTo>
                <a:cubicBezTo>
                  <a:pt x="699" y="437"/>
                  <a:pt x="705" y="410"/>
                  <a:pt x="717" y="386"/>
                </a:cubicBezTo>
                <a:cubicBezTo>
                  <a:pt x="729" y="361"/>
                  <a:pt x="744" y="341"/>
                  <a:pt x="762" y="326"/>
                </a:cubicBezTo>
                <a:cubicBezTo>
                  <a:pt x="780" y="311"/>
                  <a:pt x="799" y="296"/>
                  <a:pt x="820" y="281"/>
                </a:cubicBezTo>
                <a:cubicBezTo>
                  <a:pt x="841" y="266"/>
                  <a:pt x="860" y="254"/>
                  <a:pt x="878" y="243"/>
                </a:cubicBezTo>
                <a:cubicBezTo>
                  <a:pt x="896" y="233"/>
                  <a:pt x="911" y="220"/>
                  <a:pt x="923" y="206"/>
                </a:cubicBezTo>
                <a:cubicBezTo>
                  <a:pt x="935" y="191"/>
                  <a:pt x="941" y="177"/>
                  <a:pt x="941" y="161"/>
                </a:cubicBezTo>
                <a:cubicBezTo>
                  <a:pt x="941" y="144"/>
                  <a:pt x="934" y="129"/>
                  <a:pt x="921" y="118"/>
                </a:cubicBezTo>
                <a:cubicBezTo>
                  <a:pt x="907" y="107"/>
                  <a:pt x="891" y="101"/>
                  <a:pt x="872" y="101"/>
                </a:cubicBezTo>
                <a:cubicBezTo>
                  <a:pt x="848" y="101"/>
                  <a:pt x="826" y="110"/>
                  <a:pt x="805" y="128"/>
                </a:cubicBezTo>
                <a:cubicBezTo>
                  <a:pt x="798" y="133"/>
                  <a:pt x="790" y="142"/>
                  <a:pt x="780" y="154"/>
                </a:cubicBezTo>
                <a:lnTo>
                  <a:pt x="707" y="91"/>
                </a:lnTo>
                <a:cubicBezTo>
                  <a:pt x="719" y="74"/>
                  <a:pt x="734" y="58"/>
                  <a:pt x="751" y="45"/>
                </a:cubicBezTo>
                <a:cubicBezTo>
                  <a:pt x="789" y="15"/>
                  <a:pt x="832" y="0"/>
                  <a:pt x="881" y="0"/>
                </a:cubicBezTo>
                <a:cubicBezTo>
                  <a:pt x="932" y="0"/>
                  <a:pt x="973" y="14"/>
                  <a:pt x="1004" y="41"/>
                </a:cubicBezTo>
                <a:cubicBezTo>
                  <a:pt x="1036" y="69"/>
                  <a:pt x="1051" y="105"/>
                  <a:pt x="1051" y="151"/>
                </a:cubicBezTo>
                <a:cubicBezTo>
                  <a:pt x="1051" y="177"/>
                  <a:pt x="1046" y="201"/>
                  <a:pt x="1034" y="222"/>
                </a:cubicBezTo>
                <a:cubicBezTo>
                  <a:pt x="1023" y="244"/>
                  <a:pt x="1009" y="262"/>
                  <a:pt x="992" y="275"/>
                </a:cubicBezTo>
                <a:cubicBezTo>
                  <a:pt x="974" y="289"/>
                  <a:pt x="955" y="303"/>
                  <a:pt x="935" y="316"/>
                </a:cubicBezTo>
                <a:cubicBezTo>
                  <a:pt x="915" y="329"/>
                  <a:pt x="896" y="341"/>
                  <a:pt x="878" y="351"/>
                </a:cubicBezTo>
                <a:cubicBezTo>
                  <a:pt x="861" y="361"/>
                  <a:pt x="846" y="373"/>
                  <a:pt x="833" y="387"/>
                </a:cubicBezTo>
                <a:cubicBezTo>
                  <a:pt x="820" y="400"/>
                  <a:pt x="813" y="415"/>
                  <a:pt x="812" y="430"/>
                </a:cubicBezTo>
                <a:lnTo>
                  <a:pt x="972" y="430"/>
                </a:lnTo>
                <a:lnTo>
                  <a:pt x="972" y="375"/>
                </a:lnTo>
                <a:lnTo>
                  <a:pt x="1060" y="375"/>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69" name="Freeform 268">
            <a:extLst>
              <a:ext uri="{FF2B5EF4-FFF2-40B4-BE49-F238E27FC236}">
                <a16:creationId xmlns:a16="http://schemas.microsoft.com/office/drawing/2014/main" id="{F460C1AF-844B-7533-C8F0-FEF9F78ECA34}"/>
              </a:ext>
            </a:extLst>
          </p:cNvPr>
          <p:cNvSpPr>
            <a:spLocks noChangeArrowheads="1"/>
          </p:cNvSpPr>
          <p:nvPr/>
        </p:nvSpPr>
        <p:spPr bwMode="auto">
          <a:xfrm>
            <a:off x="14247019" y="6791325"/>
            <a:ext cx="382587" cy="287337"/>
          </a:xfrm>
          <a:custGeom>
            <a:avLst/>
            <a:gdLst>
              <a:gd name="T0" fmla="*/ 222635 w 1062"/>
              <a:gd name="T1" fmla="*/ 223325 h 799"/>
              <a:gd name="T2" fmla="*/ 160672 w 1062"/>
              <a:gd name="T3" fmla="*/ 223325 h 799"/>
              <a:gd name="T4" fmla="*/ 121044 w 1062"/>
              <a:gd name="T5" fmla="*/ 160391 h 799"/>
              <a:gd name="T6" fmla="*/ 114920 w 1062"/>
              <a:gd name="T7" fmla="*/ 149962 h 799"/>
              <a:gd name="T8" fmla="*/ 112038 w 1062"/>
              <a:gd name="T9" fmla="*/ 144927 h 799"/>
              <a:gd name="T10" fmla="*/ 111318 w 1062"/>
              <a:gd name="T11" fmla="*/ 144927 h 799"/>
              <a:gd name="T12" fmla="*/ 109156 w 1062"/>
              <a:gd name="T13" fmla="*/ 149962 h 799"/>
              <a:gd name="T14" fmla="*/ 103032 w 1062"/>
              <a:gd name="T15" fmla="*/ 161110 h 799"/>
              <a:gd name="T16" fmla="*/ 64125 w 1062"/>
              <a:gd name="T17" fmla="*/ 223325 h 799"/>
              <a:gd name="T18" fmla="*/ 0 w 1062"/>
              <a:gd name="T19" fmla="*/ 223325 h 799"/>
              <a:gd name="T20" fmla="*/ 0 w 1062"/>
              <a:gd name="T21" fmla="*/ 181608 h 799"/>
              <a:gd name="T22" fmla="*/ 31702 w 1062"/>
              <a:gd name="T23" fmla="*/ 181608 h 799"/>
              <a:gd name="T24" fmla="*/ 81057 w 1062"/>
              <a:gd name="T25" fmla="*/ 109325 h 799"/>
              <a:gd name="T26" fmla="*/ 34944 w 1062"/>
              <a:gd name="T27" fmla="*/ 41716 h 799"/>
              <a:gd name="T28" fmla="*/ 721 w 1062"/>
              <a:gd name="T29" fmla="*/ 41716 h 799"/>
              <a:gd name="T30" fmla="*/ 721 w 1062"/>
              <a:gd name="T31" fmla="*/ 0 h 799"/>
              <a:gd name="T32" fmla="*/ 69529 w 1062"/>
              <a:gd name="T33" fmla="*/ 0 h 799"/>
              <a:gd name="T34" fmla="*/ 104113 w 1062"/>
              <a:gd name="T35" fmla="*/ 56460 h 799"/>
              <a:gd name="T36" fmla="*/ 109877 w 1062"/>
              <a:gd name="T37" fmla="*/ 66889 h 799"/>
              <a:gd name="T38" fmla="*/ 112759 w 1062"/>
              <a:gd name="T39" fmla="*/ 71924 h 799"/>
              <a:gd name="T40" fmla="*/ 113479 w 1062"/>
              <a:gd name="T41" fmla="*/ 71924 h 799"/>
              <a:gd name="T42" fmla="*/ 116361 w 1062"/>
              <a:gd name="T43" fmla="*/ 66889 h 799"/>
              <a:gd name="T44" fmla="*/ 122485 w 1062"/>
              <a:gd name="T45" fmla="*/ 56460 h 799"/>
              <a:gd name="T46" fmla="*/ 157430 w 1062"/>
              <a:gd name="T47" fmla="*/ 0 h 799"/>
              <a:gd name="T48" fmla="*/ 221555 w 1062"/>
              <a:gd name="T49" fmla="*/ 0 h 799"/>
              <a:gd name="T50" fmla="*/ 221555 w 1062"/>
              <a:gd name="T51" fmla="*/ 41716 h 799"/>
              <a:gd name="T52" fmla="*/ 190213 w 1062"/>
              <a:gd name="T53" fmla="*/ 41716 h 799"/>
              <a:gd name="T54" fmla="*/ 144461 w 1062"/>
              <a:gd name="T55" fmla="*/ 107886 h 799"/>
              <a:gd name="T56" fmla="*/ 195256 w 1062"/>
              <a:gd name="T57" fmla="*/ 181608 h 799"/>
              <a:gd name="T58" fmla="*/ 222635 w 1062"/>
              <a:gd name="T59" fmla="*/ 181608 h 799"/>
              <a:gd name="T60" fmla="*/ 222635 w 1062"/>
              <a:gd name="T61" fmla="*/ 223325 h 799"/>
              <a:gd name="T62" fmla="*/ 382227 w 1062"/>
              <a:gd name="T63" fmla="*/ 286977 h 799"/>
              <a:gd name="T64" fmla="*/ 253617 w 1062"/>
              <a:gd name="T65" fmla="*/ 286977 h 799"/>
              <a:gd name="T66" fmla="*/ 252896 w 1062"/>
              <a:gd name="T67" fmla="*/ 280504 h 799"/>
              <a:gd name="T68" fmla="*/ 252176 w 1062"/>
              <a:gd name="T69" fmla="*/ 268996 h 799"/>
              <a:gd name="T70" fmla="*/ 258661 w 1062"/>
              <a:gd name="T71" fmla="*/ 239867 h 799"/>
              <a:gd name="T72" fmla="*/ 274872 w 1062"/>
              <a:gd name="T73" fmla="*/ 218290 h 799"/>
              <a:gd name="T74" fmla="*/ 295766 w 1062"/>
              <a:gd name="T75" fmla="*/ 202107 h 799"/>
              <a:gd name="T76" fmla="*/ 316661 w 1062"/>
              <a:gd name="T77" fmla="*/ 188441 h 799"/>
              <a:gd name="T78" fmla="*/ 332872 w 1062"/>
              <a:gd name="T79" fmla="*/ 175135 h 799"/>
              <a:gd name="T80" fmla="*/ 339357 w 1062"/>
              <a:gd name="T81" fmla="*/ 158952 h 799"/>
              <a:gd name="T82" fmla="*/ 332152 w 1062"/>
              <a:gd name="T83" fmla="*/ 143489 h 799"/>
              <a:gd name="T84" fmla="*/ 314499 w 1062"/>
              <a:gd name="T85" fmla="*/ 137375 h 799"/>
              <a:gd name="T86" fmla="*/ 290363 w 1062"/>
              <a:gd name="T87" fmla="*/ 147085 h 799"/>
              <a:gd name="T88" fmla="*/ 281356 w 1062"/>
              <a:gd name="T89" fmla="*/ 156435 h 799"/>
              <a:gd name="T90" fmla="*/ 255058 w 1062"/>
              <a:gd name="T91" fmla="*/ 133779 h 799"/>
              <a:gd name="T92" fmla="*/ 270549 w 1062"/>
              <a:gd name="T93" fmla="*/ 117236 h 799"/>
              <a:gd name="T94" fmla="*/ 317742 w 1062"/>
              <a:gd name="T95" fmla="*/ 101053 h 799"/>
              <a:gd name="T96" fmla="*/ 362053 w 1062"/>
              <a:gd name="T97" fmla="*/ 115798 h 799"/>
              <a:gd name="T98" fmla="*/ 378984 w 1062"/>
              <a:gd name="T99" fmla="*/ 155356 h 799"/>
              <a:gd name="T100" fmla="*/ 370338 w 1062"/>
              <a:gd name="T101" fmla="*/ 184845 h 799"/>
              <a:gd name="T102" fmla="*/ 349444 w 1062"/>
              <a:gd name="T103" fmla="*/ 206422 h 799"/>
              <a:gd name="T104" fmla="*/ 324587 w 1062"/>
              <a:gd name="T105" fmla="*/ 221886 h 799"/>
              <a:gd name="T106" fmla="*/ 302971 w 1062"/>
              <a:gd name="T107" fmla="*/ 237709 h 799"/>
              <a:gd name="T108" fmla="*/ 292524 w 1062"/>
              <a:gd name="T109" fmla="*/ 255690 h 799"/>
              <a:gd name="T110" fmla="*/ 350525 w 1062"/>
              <a:gd name="T111" fmla="*/ 255690 h 799"/>
              <a:gd name="T112" fmla="*/ 350525 w 1062"/>
              <a:gd name="T113" fmla="*/ 235911 h 799"/>
              <a:gd name="T114" fmla="*/ 382227 w 1062"/>
              <a:gd name="T115" fmla="*/ 235911 h 799"/>
              <a:gd name="T116" fmla="*/ 382227 w 1062"/>
              <a:gd name="T117" fmla="*/ 286977 h 79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062" h="799">
                <a:moveTo>
                  <a:pt x="618" y="621"/>
                </a:moveTo>
                <a:lnTo>
                  <a:pt x="446" y="621"/>
                </a:lnTo>
                <a:lnTo>
                  <a:pt x="336" y="446"/>
                </a:lnTo>
                <a:lnTo>
                  <a:pt x="319" y="417"/>
                </a:lnTo>
                <a:cubicBezTo>
                  <a:pt x="315" y="413"/>
                  <a:pt x="313" y="408"/>
                  <a:pt x="311" y="403"/>
                </a:cubicBezTo>
                <a:lnTo>
                  <a:pt x="309" y="403"/>
                </a:lnTo>
                <a:lnTo>
                  <a:pt x="303" y="417"/>
                </a:lnTo>
                <a:cubicBezTo>
                  <a:pt x="299" y="427"/>
                  <a:pt x="293" y="437"/>
                  <a:pt x="286" y="448"/>
                </a:cubicBezTo>
                <a:lnTo>
                  <a:pt x="178" y="621"/>
                </a:lnTo>
                <a:lnTo>
                  <a:pt x="0" y="621"/>
                </a:lnTo>
                <a:lnTo>
                  <a:pt x="0" y="505"/>
                </a:lnTo>
                <a:lnTo>
                  <a:pt x="88" y="505"/>
                </a:lnTo>
                <a:lnTo>
                  <a:pt x="225" y="304"/>
                </a:lnTo>
                <a:lnTo>
                  <a:pt x="97" y="116"/>
                </a:lnTo>
                <a:lnTo>
                  <a:pt x="2" y="116"/>
                </a:lnTo>
                <a:lnTo>
                  <a:pt x="2" y="0"/>
                </a:lnTo>
                <a:lnTo>
                  <a:pt x="193" y="0"/>
                </a:lnTo>
                <a:lnTo>
                  <a:pt x="289" y="157"/>
                </a:lnTo>
                <a:cubicBezTo>
                  <a:pt x="290" y="159"/>
                  <a:pt x="296" y="168"/>
                  <a:pt x="305" y="186"/>
                </a:cubicBezTo>
                <a:cubicBezTo>
                  <a:pt x="309" y="190"/>
                  <a:pt x="311" y="195"/>
                  <a:pt x="313" y="200"/>
                </a:cubicBezTo>
                <a:lnTo>
                  <a:pt x="315" y="200"/>
                </a:lnTo>
                <a:cubicBezTo>
                  <a:pt x="316" y="196"/>
                  <a:pt x="319" y="191"/>
                  <a:pt x="323" y="186"/>
                </a:cubicBezTo>
                <a:lnTo>
                  <a:pt x="340" y="157"/>
                </a:lnTo>
                <a:lnTo>
                  <a:pt x="437" y="0"/>
                </a:lnTo>
                <a:lnTo>
                  <a:pt x="615" y="0"/>
                </a:lnTo>
                <a:lnTo>
                  <a:pt x="615" y="116"/>
                </a:lnTo>
                <a:lnTo>
                  <a:pt x="528" y="116"/>
                </a:lnTo>
                <a:lnTo>
                  <a:pt x="401" y="300"/>
                </a:lnTo>
                <a:lnTo>
                  <a:pt x="542" y="505"/>
                </a:lnTo>
                <a:lnTo>
                  <a:pt x="618" y="505"/>
                </a:lnTo>
                <a:lnTo>
                  <a:pt x="618" y="621"/>
                </a:lnTo>
                <a:close/>
                <a:moveTo>
                  <a:pt x="1061" y="798"/>
                </a:moveTo>
                <a:lnTo>
                  <a:pt x="704" y="798"/>
                </a:lnTo>
                <a:lnTo>
                  <a:pt x="702" y="780"/>
                </a:lnTo>
                <a:cubicBezTo>
                  <a:pt x="700" y="759"/>
                  <a:pt x="700" y="748"/>
                  <a:pt x="700" y="748"/>
                </a:cubicBezTo>
                <a:cubicBezTo>
                  <a:pt x="700" y="718"/>
                  <a:pt x="706" y="691"/>
                  <a:pt x="718" y="667"/>
                </a:cubicBezTo>
                <a:cubicBezTo>
                  <a:pt x="730" y="642"/>
                  <a:pt x="745" y="622"/>
                  <a:pt x="763" y="607"/>
                </a:cubicBezTo>
                <a:cubicBezTo>
                  <a:pt x="781" y="591"/>
                  <a:pt x="800" y="577"/>
                  <a:pt x="821" y="562"/>
                </a:cubicBezTo>
                <a:cubicBezTo>
                  <a:pt x="842" y="548"/>
                  <a:pt x="861" y="535"/>
                  <a:pt x="879" y="524"/>
                </a:cubicBezTo>
                <a:cubicBezTo>
                  <a:pt x="897" y="513"/>
                  <a:pt x="912" y="501"/>
                  <a:pt x="924" y="487"/>
                </a:cubicBezTo>
                <a:cubicBezTo>
                  <a:pt x="936" y="472"/>
                  <a:pt x="942" y="458"/>
                  <a:pt x="942" y="442"/>
                </a:cubicBezTo>
                <a:cubicBezTo>
                  <a:pt x="942" y="425"/>
                  <a:pt x="936" y="410"/>
                  <a:pt x="922" y="399"/>
                </a:cubicBezTo>
                <a:cubicBezTo>
                  <a:pt x="909" y="388"/>
                  <a:pt x="892" y="382"/>
                  <a:pt x="873" y="382"/>
                </a:cubicBezTo>
                <a:cubicBezTo>
                  <a:pt x="849" y="382"/>
                  <a:pt x="827" y="391"/>
                  <a:pt x="806" y="409"/>
                </a:cubicBezTo>
                <a:cubicBezTo>
                  <a:pt x="799" y="414"/>
                  <a:pt x="791" y="423"/>
                  <a:pt x="781" y="435"/>
                </a:cubicBezTo>
                <a:lnTo>
                  <a:pt x="708" y="372"/>
                </a:lnTo>
                <a:cubicBezTo>
                  <a:pt x="720" y="355"/>
                  <a:pt x="734" y="339"/>
                  <a:pt x="751" y="326"/>
                </a:cubicBezTo>
                <a:cubicBezTo>
                  <a:pt x="788" y="296"/>
                  <a:pt x="832" y="281"/>
                  <a:pt x="882" y="281"/>
                </a:cubicBezTo>
                <a:cubicBezTo>
                  <a:pt x="933" y="281"/>
                  <a:pt x="974" y="295"/>
                  <a:pt x="1005" y="322"/>
                </a:cubicBezTo>
                <a:cubicBezTo>
                  <a:pt x="1037" y="350"/>
                  <a:pt x="1052" y="386"/>
                  <a:pt x="1052" y="432"/>
                </a:cubicBezTo>
                <a:cubicBezTo>
                  <a:pt x="1052" y="462"/>
                  <a:pt x="1044" y="490"/>
                  <a:pt x="1028" y="514"/>
                </a:cubicBezTo>
                <a:cubicBezTo>
                  <a:pt x="1012" y="538"/>
                  <a:pt x="993" y="559"/>
                  <a:pt x="970" y="574"/>
                </a:cubicBezTo>
                <a:cubicBezTo>
                  <a:pt x="947" y="590"/>
                  <a:pt x="924" y="604"/>
                  <a:pt x="901" y="617"/>
                </a:cubicBezTo>
                <a:cubicBezTo>
                  <a:pt x="878" y="630"/>
                  <a:pt x="858" y="646"/>
                  <a:pt x="841" y="661"/>
                </a:cubicBezTo>
                <a:cubicBezTo>
                  <a:pt x="824" y="677"/>
                  <a:pt x="814" y="693"/>
                  <a:pt x="812" y="711"/>
                </a:cubicBezTo>
                <a:lnTo>
                  <a:pt x="973" y="711"/>
                </a:lnTo>
                <a:lnTo>
                  <a:pt x="973" y="656"/>
                </a:lnTo>
                <a:lnTo>
                  <a:pt x="1061" y="656"/>
                </a:lnTo>
                <a:lnTo>
                  <a:pt x="1061" y="79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70" name="Freeform 269">
            <a:extLst>
              <a:ext uri="{FF2B5EF4-FFF2-40B4-BE49-F238E27FC236}">
                <a16:creationId xmlns:a16="http://schemas.microsoft.com/office/drawing/2014/main" id="{8C994F17-E760-2648-9860-AC0EF49B4E53}"/>
              </a:ext>
            </a:extLst>
          </p:cNvPr>
          <p:cNvSpPr>
            <a:spLocks noChangeArrowheads="1"/>
          </p:cNvSpPr>
          <p:nvPr/>
        </p:nvSpPr>
        <p:spPr bwMode="auto">
          <a:xfrm>
            <a:off x="14909006" y="6696075"/>
            <a:ext cx="481013" cy="319087"/>
          </a:xfrm>
          <a:custGeom>
            <a:avLst/>
            <a:gdLst>
              <a:gd name="T0" fmla="*/ 477050 w 1335"/>
              <a:gd name="T1" fmla="*/ 18706 h 887"/>
              <a:gd name="T2" fmla="*/ 479572 w 1335"/>
              <a:gd name="T3" fmla="*/ 36693 h 887"/>
              <a:gd name="T4" fmla="*/ 472005 w 1335"/>
              <a:gd name="T5" fmla="*/ 52881 h 887"/>
              <a:gd name="T6" fmla="*/ 248253 w 1335"/>
              <a:gd name="T7" fmla="*/ 307935 h 887"/>
              <a:gd name="T8" fmla="*/ 224112 w 1335"/>
              <a:gd name="T9" fmla="*/ 318727 h 887"/>
              <a:gd name="T10" fmla="*/ 32428 w 1335"/>
              <a:gd name="T11" fmla="*/ 318727 h 887"/>
              <a:gd name="T12" fmla="*/ 15133 w 1335"/>
              <a:gd name="T13" fmla="*/ 313691 h 887"/>
              <a:gd name="T14" fmla="*/ 3243 w 1335"/>
              <a:gd name="T15" fmla="*/ 300021 h 887"/>
              <a:gd name="T16" fmla="*/ 1081 w 1335"/>
              <a:gd name="T17" fmla="*/ 282394 h 887"/>
              <a:gd name="T18" fmla="*/ 8647 w 1335"/>
              <a:gd name="T19" fmla="*/ 265846 h 887"/>
              <a:gd name="T20" fmla="*/ 232400 w 1335"/>
              <a:gd name="T21" fmla="*/ 11152 h 887"/>
              <a:gd name="T22" fmla="*/ 256180 w 1335"/>
              <a:gd name="T23" fmla="*/ 0 h 887"/>
              <a:gd name="T24" fmla="*/ 447865 w 1335"/>
              <a:gd name="T25" fmla="*/ 0 h 887"/>
              <a:gd name="T26" fmla="*/ 465159 w 1335"/>
              <a:gd name="T27" fmla="*/ 5036 h 887"/>
              <a:gd name="T28" fmla="*/ 477050 w 1335"/>
              <a:gd name="T29" fmla="*/ 18706 h 887"/>
              <a:gd name="T30" fmla="*/ 224112 w 1335"/>
              <a:gd name="T31" fmla="*/ 286711 h 887"/>
              <a:gd name="T32" fmla="*/ 308065 w 1335"/>
              <a:gd name="T33" fmla="*/ 191021 h 887"/>
              <a:gd name="T34" fmla="*/ 116380 w 1335"/>
              <a:gd name="T35" fmla="*/ 191021 h 887"/>
              <a:gd name="T36" fmla="*/ 32428 w 1335"/>
              <a:gd name="T37" fmla="*/ 286711 h 887"/>
              <a:gd name="T38" fmla="*/ 224112 w 1335"/>
              <a:gd name="T39" fmla="*/ 286711 h 88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335" h="887">
                <a:moveTo>
                  <a:pt x="1324" y="52"/>
                </a:moveTo>
                <a:cubicBezTo>
                  <a:pt x="1331" y="68"/>
                  <a:pt x="1334" y="84"/>
                  <a:pt x="1331" y="102"/>
                </a:cubicBezTo>
                <a:cubicBezTo>
                  <a:pt x="1328" y="119"/>
                  <a:pt x="1321" y="134"/>
                  <a:pt x="1310" y="147"/>
                </a:cubicBezTo>
                <a:lnTo>
                  <a:pt x="689" y="856"/>
                </a:lnTo>
                <a:cubicBezTo>
                  <a:pt x="671" y="876"/>
                  <a:pt x="649" y="886"/>
                  <a:pt x="622" y="886"/>
                </a:cubicBezTo>
                <a:lnTo>
                  <a:pt x="90" y="886"/>
                </a:lnTo>
                <a:cubicBezTo>
                  <a:pt x="73" y="886"/>
                  <a:pt x="57" y="881"/>
                  <a:pt x="42" y="872"/>
                </a:cubicBezTo>
                <a:cubicBezTo>
                  <a:pt x="28" y="862"/>
                  <a:pt x="17" y="850"/>
                  <a:pt x="9" y="834"/>
                </a:cubicBezTo>
                <a:cubicBezTo>
                  <a:pt x="2" y="818"/>
                  <a:pt x="0" y="802"/>
                  <a:pt x="3" y="785"/>
                </a:cubicBezTo>
                <a:cubicBezTo>
                  <a:pt x="5" y="767"/>
                  <a:pt x="12" y="752"/>
                  <a:pt x="24" y="739"/>
                </a:cubicBezTo>
                <a:lnTo>
                  <a:pt x="645" y="31"/>
                </a:lnTo>
                <a:cubicBezTo>
                  <a:pt x="662" y="10"/>
                  <a:pt x="684" y="0"/>
                  <a:pt x="711" y="0"/>
                </a:cubicBezTo>
                <a:lnTo>
                  <a:pt x="1243" y="0"/>
                </a:lnTo>
                <a:cubicBezTo>
                  <a:pt x="1261" y="0"/>
                  <a:pt x="1277" y="5"/>
                  <a:pt x="1291" y="14"/>
                </a:cubicBezTo>
                <a:cubicBezTo>
                  <a:pt x="1306" y="24"/>
                  <a:pt x="1317" y="36"/>
                  <a:pt x="1324" y="52"/>
                </a:cubicBezTo>
                <a:close/>
                <a:moveTo>
                  <a:pt x="622" y="797"/>
                </a:moveTo>
                <a:lnTo>
                  <a:pt x="855" y="531"/>
                </a:lnTo>
                <a:lnTo>
                  <a:pt x="323" y="531"/>
                </a:lnTo>
                <a:lnTo>
                  <a:pt x="90" y="797"/>
                </a:lnTo>
                <a:lnTo>
                  <a:pt x="622" y="797"/>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71" name="Freeform 270">
            <a:extLst>
              <a:ext uri="{FF2B5EF4-FFF2-40B4-BE49-F238E27FC236}">
                <a16:creationId xmlns:a16="http://schemas.microsoft.com/office/drawing/2014/main" id="{59984F19-C47F-DC64-754F-0DC1467E6827}"/>
              </a:ext>
            </a:extLst>
          </p:cNvPr>
          <p:cNvSpPr>
            <a:spLocks noChangeArrowheads="1"/>
          </p:cNvSpPr>
          <p:nvPr/>
        </p:nvSpPr>
        <p:spPr bwMode="auto">
          <a:xfrm>
            <a:off x="15669419" y="6632575"/>
            <a:ext cx="415925" cy="392112"/>
          </a:xfrm>
          <a:custGeom>
            <a:avLst/>
            <a:gdLst>
              <a:gd name="T0" fmla="*/ 404392 w 1154"/>
              <a:gd name="T1" fmla="*/ 307136 h 1089"/>
              <a:gd name="T2" fmla="*/ 354293 w 1154"/>
              <a:gd name="T3" fmla="*/ 316138 h 1089"/>
              <a:gd name="T4" fmla="*/ 325460 w 1154"/>
              <a:gd name="T5" fmla="*/ 297415 h 1089"/>
              <a:gd name="T6" fmla="*/ 280407 w 1154"/>
              <a:gd name="T7" fmla="*/ 323699 h 1089"/>
              <a:gd name="T8" fmla="*/ 287976 w 1154"/>
              <a:gd name="T9" fmla="*/ 381310 h 1089"/>
              <a:gd name="T10" fmla="*/ 279686 w 1154"/>
              <a:gd name="T11" fmla="*/ 382750 h 1089"/>
              <a:gd name="T12" fmla="*/ 226704 w 1154"/>
              <a:gd name="T13" fmla="*/ 388871 h 1089"/>
              <a:gd name="T14" fmla="*/ 176246 w 1154"/>
              <a:gd name="T15" fmla="*/ 383470 h 1089"/>
              <a:gd name="T16" fmla="*/ 170118 w 1154"/>
              <a:gd name="T17" fmla="*/ 344943 h 1089"/>
              <a:gd name="T18" fmla="*/ 189221 w 1154"/>
              <a:gd name="T19" fmla="*/ 316138 h 1089"/>
              <a:gd name="T20" fmla="*/ 180210 w 1154"/>
              <a:gd name="T21" fmla="*/ 266089 h 1089"/>
              <a:gd name="T22" fmla="*/ 110649 w 1154"/>
              <a:gd name="T23" fmla="*/ 266449 h 1089"/>
              <a:gd name="T24" fmla="*/ 99836 w 1154"/>
              <a:gd name="T25" fmla="*/ 319019 h 1089"/>
              <a:gd name="T26" fmla="*/ 116416 w 1154"/>
              <a:gd name="T27" fmla="*/ 348184 h 1089"/>
              <a:gd name="T28" fmla="*/ 108847 w 1154"/>
              <a:gd name="T29" fmla="*/ 383110 h 1089"/>
              <a:gd name="T30" fmla="*/ 18381 w 1154"/>
              <a:gd name="T31" fmla="*/ 385631 h 1089"/>
              <a:gd name="T32" fmla="*/ 4685 w 1154"/>
              <a:gd name="T33" fmla="*/ 383830 h 1089"/>
              <a:gd name="T34" fmla="*/ 721 w 1154"/>
              <a:gd name="T35" fmla="*/ 383110 h 1089"/>
              <a:gd name="T36" fmla="*/ 0 w 1154"/>
              <a:gd name="T37" fmla="*/ 127463 h 1089"/>
              <a:gd name="T38" fmla="*/ 12975 w 1154"/>
              <a:gd name="T39" fmla="*/ 129624 h 1089"/>
              <a:gd name="T40" fmla="*/ 79653 w 1154"/>
              <a:gd name="T41" fmla="*/ 136465 h 1089"/>
              <a:gd name="T42" fmla="*/ 120020 w 1154"/>
              <a:gd name="T43" fmla="*/ 105499 h 1089"/>
              <a:gd name="T44" fmla="*/ 108126 w 1154"/>
              <a:gd name="T45" fmla="*/ 79935 h 1089"/>
              <a:gd name="T46" fmla="*/ 95872 w 1154"/>
              <a:gd name="T47" fmla="*/ 42848 h 1089"/>
              <a:gd name="T48" fmla="*/ 146691 w 1154"/>
              <a:gd name="T49" fmla="*/ 0 h 1089"/>
              <a:gd name="T50" fmla="*/ 193546 w 1154"/>
              <a:gd name="T51" fmla="*/ 41768 h 1089"/>
              <a:gd name="T52" fmla="*/ 179850 w 1154"/>
              <a:gd name="T53" fmla="*/ 75974 h 1089"/>
              <a:gd name="T54" fmla="*/ 165793 w 1154"/>
              <a:gd name="T55" fmla="*/ 107660 h 1089"/>
              <a:gd name="T56" fmla="*/ 202196 w 1154"/>
              <a:gd name="T57" fmla="*/ 135025 h 1089"/>
              <a:gd name="T58" fmla="*/ 287615 w 1154"/>
              <a:gd name="T59" fmla="*/ 127103 h 1089"/>
              <a:gd name="T60" fmla="*/ 286895 w 1154"/>
              <a:gd name="T61" fmla="*/ 132144 h 1089"/>
              <a:gd name="T62" fmla="*/ 284732 w 1154"/>
              <a:gd name="T63" fmla="*/ 145827 h 1089"/>
              <a:gd name="T64" fmla="*/ 287615 w 1154"/>
              <a:gd name="T65" fmla="*/ 235843 h 1089"/>
              <a:gd name="T66" fmla="*/ 322216 w 1154"/>
              <a:gd name="T67" fmla="*/ 243405 h 1089"/>
              <a:gd name="T68" fmla="*/ 351770 w 1154"/>
              <a:gd name="T69" fmla="*/ 226842 h 1089"/>
              <a:gd name="T70" fmla="*/ 404392 w 1154"/>
              <a:gd name="T71" fmla="*/ 237644 h 108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54" h="1089">
                <a:moveTo>
                  <a:pt x="1153" y="760"/>
                </a:moveTo>
                <a:cubicBezTo>
                  <a:pt x="1153" y="797"/>
                  <a:pt x="1143" y="828"/>
                  <a:pt x="1122" y="853"/>
                </a:cubicBezTo>
                <a:cubicBezTo>
                  <a:pt x="1102" y="878"/>
                  <a:pt x="1073" y="890"/>
                  <a:pt x="1037" y="890"/>
                </a:cubicBezTo>
                <a:cubicBezTo>
                  <a:pt x="1018" y="890"/>
                  <a:pt x="1000" y="886"/>
                  <a:pt x="983" y="878"/>
                </a:cubicBezTo>
                <a:cubicBezTo>
                  <a:pt x="966" y="870"/>
                  <a:pt x="953" y="861"/>
                  <a:pt x="942" y="852"/>
                </a:cubicBezTo>
                <a:cubicBezTo>
                  <a:pt x="932" y="843"/>
                  <a:pt x="919" y="834"/>
                  <a:pt x="903" y="826"/>
                </a:cubicBezTo>
                <a:cubicBezTo>
                  <a:pt x="887" y="818"/>
                  <a:pt x="871" y="814"/>
                  <a:pt x="854" y="814"/>
                </a:cubicBezTo>
                <a:cubicBezTo>
                  <a:pt x="803" y="814"/>
                  <a:pt x="778" y="842"/>
                  <a:pt x="778" y="899"/>
                </a:cubicBezTo>
                <a:cubicBezTo>
                  <a:pt x="778" y="917"/>
                  <a:pt x="781" y="944"/>
                  <a:pt x="789" y="979"/>
                </a:cubicBezTo>
                <a:cubicBezTo>
                  <a:pt x="796" y="1014"/>
                  <a:pt x="800" y="1041"/>
                  <a:pt x="799" y="1059"/>
                </a:cubicBezTo>
                <a:lnTo>
                  <a:pt x="799" y="1062"/>
                </a:lnTo>
                <a:cubicBezTo>
                  <a:pt x="789" y="1062"/>
                  <a:pt x="781" y="1063"/>
                  <a:pt x="776" y="1063"/>
                </a:cubicBezTo>
                <a:cubicBezTo>
                  <a:pt x="761" y="1064"/>
                  <a:pt x="738" y="1067"/>
                  <a:pt x="709" y="1071"/>
                </a:cubicBezTo>
                <a:cubicBezTo>
                  <a:pt x="679" y="1075"/>
                  <a:pt x="653" y="1078"/>
                  <a:pt x="629" y="1080"/>
                </a:cubicBezTo>
                <a:cubicBezTo>
                  <a:pt x="605" y="1083"/>
                  <a:pt x="582" y="1084"/>
                  <a:pt x="561" y="1084"/>
                </a:cubicBezTo>
                <a:cubicBezTo>
                  <a:pt x="533" y="1084"/>
                  <a:pt x="509" y="1078"/>
                  <a:pt x="489" y="1065"/>
                </a:cubicBezTo>
                <a:cubicBezTo>
                  <a:pt x="470" y="1053"/>
                  <a:pt x="460" y="1034"/>
                  <a:pt x="460" y="1008"/>
                </a:cubicBezTo>
                <a:cubicBezTo>
                  <a:pt x="460" y="990"/>
                  <a:pt x="464" y="974"/>
                  <a:pt x="472" y="958"/>
                </a:cubicBezTo>
                <a:cubicBezTo>
                  <a:pt x="480" y="943"/>
                  <a:pt x="489" y="930"/>
                  <a:pt x="499" y="919"/>
                </a:cubicBezTo>
                <a:cubicBezTo>
                  <a:pt x="508" y="909"/>
                  <a:pt x="517" y="895"/>
                  <a:pt x="525" y="878"/>
                </a:cubicBezTo>
                <a:cubicBezTo>
                  <a:pt x="533" y="861"/>
                  <a:pt x="537" y="844"/>
                  <a:pt x="537" y="825"/>
                </a:cubicBezTo>
                <a:cubicBezTo>
                  <a:pt x="537" y="788"/>
                  <a:pt x="525" y="760"/>
                  <a:pt x="500" y="739"/>
                </a:cubicBezTo>
                <a:cubicBezTo>
                  <a:pt x="475" y="719"/>
                  <a:pt x="444" y="708"/>
                  <a:pt x="406" y="708"/>
                </a:cubicBezTo>
                <a:cubicBezTo>
                  <a:pt x="367" y="708"/>
                  <a:pt x="334" y="719"/>
                  <a:pt x="307" y="740"/>
                </a:cubicBezTo>
                <a:cubicBezTo>
                  <a:pt x="280" y="761"/>
                  <a:pt x="266" y="790"/>
                  <a:pt x="266" y="828"/>
                </a:cubicBezTo>
                <a:cubicBezTo>
                  <a:pt x="266" y="848"/>
                  <a:pt x="270" y="867"/>
                  <a:pt x="277" y="886"/>
                </a:cubicBezTo>
                <a:cubicBezTo>
                  <a:pt x="284" y="904"/>
                  <a:pt x="291" y="919"/>
                  <a:pt x="300" y="930"/>
                </a:cubicBezTo>
                <a:cubicBezTo>
                  <a:pt x="308" y="942"/>
                  <a:pt x="316" y="954"/>
                  <a:pt x="323" y="967"/>
                </a:cubicBezTo>
                <a:cubicBezTo>
                  <a:pt x="330" y="980"/>
                  <a:pt x="333" y="992"/>
                  <a:pt x="333" y="1002"/>
                </a:cubicBezTo>
                <a:cubicBezTo>
                  <a:pt x="333" y="1023"/>
                  <a:pt x="323" y="1043"/>
                  <a:pt x="302" y="1064"/>
                </a:cubicBezTo>
                <a:cubicBezTo>
                  <a:pt x="285" y="1080"/>
                  <a:pt x="257" y="1088"/>
                  <a:pt x="221" y="1088"/>
                </a:cubicBezTo>
                <a:cubicBezTo>
                  <a:pt x="177" y="1088"/>
                  <a:pt x="120" y="1082"/>
                  <a:pt x="51" y="1071"/>
                </a:cubicBezTo>
                <a:cubicBezTo>
                  <a:pt x="47" y="1070"/>
                  <a:pt x="41" y="1069"/>
                  <a:pt x="32" y="1068"/>
                </a:cubicBezTo>
                <a:cubicBezTo>
                  <a:pt x="24" y="1068"/>
                  <a:pt x="17" y="1067"/>
                  <a:pt x="13" y="1066"/>
                </a:cubicBezTo>
                <a:lnTo>
                  <a:pt x="4" y="1064"/>
                </a:lnTo>
                <a:cubicBezTo>
                  <a:pt x="3" y="1064"/>
                  <a:pt x="2" y="1064"/>
                  <a:pt x="2" y="1064"/>
                </a:cubicBezTo>
                <a:cubicBezTo>
                  <a:pt x="1" y="1064"/>
                  <a:pt x="0" y="1063"/>
                  <a:pt x="0" y="1063"/>
                </a:cubicBezTo>
                <a:lnTo>
                  <a:pt x="0" y="354"/>
                </a:lnTo>
                <a:cubicBezTo>
                  <a:pt x="1" y="355"/>
                  <a:pt x="5" y="356"/>
                  <a:pt x="12" y="357"/>
                </a:cubicBezTo>
                <a:cubicBezTo>
                  <a:pt x="19" y="358"/>
                  <a:pt x="27" y="359"/>
                  <a:pt x="36" y="360"/>
                </a:cubicBezTo>
                <a:cubicBezTo>
                  <a:pt x="44" y="361"/>
                  <a:pt x="49" y="362"/>
                  <a:pt x="51" y="363"/>
                </a:cubicBezTo>
                <a:cubicBezTo>
                  <a:pt x="120" y="374"/>
                  <a:pt x="177" y="379"/>
                  <a:pt x="221" y="379"/>
                </a:cubicBezTo>
                <a:cubicBezTo>
                  <a:pt x="257" y="379"/>
                  <a:pt x="285" y="371"/>
                  <a:pt x="302" y="355"/>
                </a:cubicBezTo>
                <a:cubicBezTo>
                  <a:pt x="323" y="335"/>
                  <a:pt x="333" y="314"/>
                  <a:pt x="333" y="293"/>
                </a:cubicBezTo>
                <a:cubicBezTo>
                  <a:pt x="333" y="283"/>
                  <a:pt x="330" y="272"/>
                  <a:pt x="323" y="258"/>
                </a:cubicBezTo>
                <a:cubicBezTo>
                  <a:pt x="316" y="245"/>
                  <a:pt x="308" y="233"/>
                  <a:pt x="300" y="222"/>
                </a:cubicBezTo>
                <a:cubicBezTo>
                  <a:pt x="291" y="210"/>
                  <a:pt x="284" y="195"/>
                  <a:pt x="277" y="177"/>
                </a:cubicBezTo>
                <a:cubicBezTo>
                  <a:pt x="270" y="159"/>
                  <a:pt x="266" y="139"/>
                  <a:pt x="266" y="119"/>
                </a:cubicBezTo>
                <a:cubicBezTo>
                  <a:pt x="266" y="82"/>
                  <a:pt x="280" y="52"/>
                  <a:pt x="307" y="31"/>
                </a:cubicBezTo>
                <a:cubicBezTo>
                  <a:pt x="334" y="10"/>
                  <a:pt x="368" y="0"/>
                  <a:pt x="407" y="0"/>
                </a:cubicBezTo>
                <a:cubicBezTo>
                  <a:pt x="444" y="0"/>
                  <a:pt x="475" y="10"/>
                  <a:pt x="500" y="30"/>
                </a:cubicBezTo>
                <a:cubicBezTo>
                  <a:pt x="525" y="51"/>
                  <a:pt x="537" y="80"/>
                  <a:pt x="537" y="116"/>
                </a:cubicBezTo>
                <a:cubicBezTo>
                  <a:pt x="537" y="135"/>
                  <a:pt x="533" y="153"/>
                  <a:pt x="525" y="170"/>
                </a:cubicBezTo>
                <a:cubicBezTo>
                  <a:pt x="517" y="187"/>
                  <a:pt x="508" y="200"/>
                  <a:pt x="499" y="211"/>
                </a:cubicBezTo>
                <a:cubicBezTo>
                  <a:pt x="489" y="221"/>
                  <a:pt x="481" y="234"/>
                  <a:pt x="472" y="250"/>
                </a:cubicBezTo>
                <a:cubicBezTo>
                  <a:pt x="464" y="265"/>
                  <a:pt x="460" y="282"/>
                  <a:pt x="460" y="299"/>
                </a:cubicBezTo>
                <a:cubicBezTo>
                  <a:pt x="460" y="325"/>
                  <a:pt x="470" y="345"/>
                  <a:pt x="489" y="357"/>
                </a:cubicBezTo>
                <a:cubicBezTo>
                  <a:pt x="509" y="369"/>
                  <a:pt x="533" y="375"/>
                  <a:pt x="561" y="375"/>
                </a:cubicBezTo>
                <a:cubicBezTo>
                  <a:pt x="590" y="375"/>
                  <a:pt x="632" y="372"/>
                  <a:pt x="685" y="365"/>
                </a:cubicBezTo>
                <a:cubicBezTo>
                  <a:pt x="739" y="358"/>
                  <a:pt x="777" y="354"/>
                  <a:pt x="798" y="353"/>
                </a:cubicBezTo>
                <a:lnTo>
                  <a:pt x="798" y="354"/>
                </a:lnTo>
                <a:cubicBezTo>
                  <a:pt x="798" y="355"/>
                  <a:pt x="797" y="359"/>
                  <a:pt x="796" y="367"/>
                </a:cubicBezTo>
                <a:cubicBezTo>
                  <a:pt x="795" y="374"/>
                  <a:pt x="794" y="382"/>
                  <a:pt x="793" y="390"/>
                </a:cubicBezTo>
                <a:cubicBezTo>
                  <a:pt x="791" y="399"/>
                  <a:pt x="791" y="404"/>
                  <a:pt x="790" y="405"/>
                </a:cubicBezTo>
                <a:cubicBezTo>
                  <a:pt x="779" y="474"/>
                  <a:pt x="773" y="531"/>
                  <a:pt x="773" y="574"/>
                </a:cubicBezTo>
                <a:cubicBezTo>
                  <a:pt x="773" y="611"/>
                  <a:pt x="782" y="638"/>
                  <a:pt x="798" y="655"/>
                </a:cubicBezTo>
                <a:cubicBezTo>
                  <a:pt x="818" y="676"/>
                  <a:pt x="839" y="687"/>
                  <a:pt x="859" y="687"/>
                </a:cubicBezTo>
                <a:cubicBezTo>
                  <a:pt x="870" y="687"/>
                  <a:pt x="881" y="683"/>
                  <a:pt x="894" y="676"/>
                </a:cubicBezTo>
                <a:cubicBezTo>
                  <a:pt x="908" y="669"/>
                  <a:pt x="920" y="662"/>
                  <a:pt x="931" y="653"/>
                </a:cubicBezTo>
                <a:cubicBezTo>
                  <a:pt x="942" y="645"/>
                  <a:pt x="957" y="637"/>
                  <a:pt x="976" y="630"/>
                </a:cubicBezTo>
                <a:cubicBezTo>
                  <a:pt x="994" y="623"/>
                  <a:pt x="1013" y="620"/>
                  <a:pt x="1033" y="620"/>
                </a:cubicBezTo>
                <a:cubicBezTo>
                  <a:pt x="1071" y="620"/>
                  <a:pt x="1101" y="633"/>
                  <a:pt x="1122" y="660"/>
                </a:cubicBezTo>
                <a:cubicBezTo>
                  <a:pt x="1143" y="688"/>
                  <a:pt x="1153" y="721"/>
                  <a:pt x="1153" y="76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72" name="Freeform 271">
            <a:extLst>
              <a:ext uri="{FF2B5EF4-FFF2-40B4-BE49-F238E27FC236}">
                <a16:creationId xmlns:a16="http://schemas.microsoft.com/office/drawing/2014/main" id="{08EAB961-AE6C-35D1-7FAA-E300F44EC19B}"/>
              </a:ext>
            </a:extLst>
          </p:cNvPr>
          <p:cNvSpPr>
            <a:spLocks noChangeArrowheads="1"/>
          </p:cNvSpPr>
          <p:nvPr/>
        </p:nvSpPr>
        <p:spPr bwMode="auto">
          <a:xfrm>
            <a:off x="16366331" y="6632575"/>
            <a:ext cx="287338" cy="414337"/>
          </a:xfrm>
          <a:custGeom>
            <a:avLst/>
            <a:gdLst>
              <a:gd name="T0" fmla="*/ 286979 w 800"/>
              <a:gd name="T1" fmla="*/ 175366 h 1153"/>
              <a:gd name="T2" fmla="*/ 286979 w 800"/>
              <a:gd name="T3" fmla="*/ 206629 h 1153"/>
              <a:gd name="T4" fmla="*/ 249984 w 800"/>
              <a:gd name="T5" fmla="*/ 302577 h 1153"/>
              <a:gd name="T6" fmla="*/ 159473 w 800"/>
              <a:gd name="T7" fmla="*/ 349294 h 1153"/>
              <a:gd name="T8" fmla="*/ 159473 w 800"/>
              <a:gd name="T9" fmla="*/ 381995 h 1153"/>
              <a:gd name="T10" fmla="*/ 223046 w 800"/>
              <a:gd name="T11" fmla="*/ 381995 h 1153"/>
              <a:gd name="T12" fmla="*/ 234180 w 800"/>
              <a:gd name="T13" fmla="*/ 386667 h 1153"/>
              <a:gd name="T14" fmla="*/ 238850 w 800"/>
              <a:gd name="T15" fmla="*/ 397807 h 1153"/>
              <a:gd name="T16" fmla="*/ 234180 w 800"/>
              <a:gd name="T17" fmla="*/ 409306 h 1153"/>
              <a:gd name="T18" fmla="*/ 223046 w 800"/>
              <a:gd name="T19" fmla="*/ 413978 h 1153"/>
              <a:gd name="T20" fmla="*/ 63933 w 800"/>
              <a:gd name="T21" fmla="*/ 413978 h 1153"/>
              <a:gd name="T22" fmla="*/ 52439 w 800"/>
              <a:gd name="T23" fmla="*/ 409306 h 1153"/>
              <a:gd name="T24" fmla="*/ 47770 w 800"/>
              <a:gd name="T25" fmla="*/ 397807 h 1153"/>
              <a:gd name="T26" fmla="*/ 52439 w 800"/>
              <a:gd name="T27" fmla="*/ 386667 h 1153"/>
              <a:gd name="T28" fmla="*/ 63933 w 800"/>
              <a:gd name="T29" fmla="*/ 381995 h 1153"/>
              <a:gd name="T30" fmla="*/ 127506 w 800"/>
              <a:gd name="T31" fmla="*/ 381995 h 1153"/>
              <a:gd name="T32" fmla="*/ 127506 w 800"/>
              <a:gd name="T33" fmla="*/ 349294 h 1153"/>
              <a:gd name="T34" fmla="*/ 36636 w 800"/>
              <a:gd name="T35" fmla="*/ 302577 h 1153"/>
              <a:gd name="T36" fmla="*/ 0 w 800"/>
              <a:gd name="T37" fmla="*/ 206629 h 1153"/>
              <a:gd name="T38" fmla="*/ 0 w 800"/>
              <a:gd name="T39" fmla="*/ 175366 h 1153"/>
              <a:gd name="T40" fmla="*/ 4669 w 800"/>
              <a:gd name="T41" fmla="*/ 163866 h 1153"/>
              <a:gd name="T42" fmla="*/ 16163 w 800"/>
              <a:gd name="T43" fmla="*/ 159195 h 1153"/>
              <a:gd name="T44" fmla="*/ 27297 w 800"/>
              <a:gd name="T45" fmla="*/ 163866 h 1153"/>
              <a:gd name="T46" fmla="*/ 31966 w 800"/>
              <a:gd name="T47" fmla="*/ 175366 h 1153"/>
              <a:gd name="T48" fmla="*/ 31966 w 800"/>
              <a:gd name="T49" fmla="*/ 206629 h 1153"/>
              <a:gd name="T50" fmla="*/ 64651 w 800"/>
              <a:gd name="T51" fmla="*/ 285688 h 1153"/>
              <a:gd name="T52" fmla="*/ 143310 w 800"/>
              <a:gd name="T53" fmla="*/ 318389 h 1153"/>
              <a:gd name="T54" fmla="*/ 222328 w 800"/>
              <a:gd name="T55" fmla="*/ 285688 h 1153"/>
              <a:gd name="T56" fmla="*/ 255012 w 800"/>
              <a:gd name="T57" fmla="*/ 206629 h 1153"/>
              <a:gd name="T58" fmla="*/ 255012 w 800"/>
              <a:gd name="T59" fmla="*/ 175366 h 1153"/>
              <a:gd name="T60" fmla="*/ 259682 w 800"/>
              <a:gd name="T61" fmla="*/ 163866 h 1153"/>
              <a:gd name="T62" fmla="*/ 270816 w 800"/>
              <a:gd name="T63" fmla="*/ 159195 h 1153"/>
              <a:gd name="T64" fmla="*/ 281950 w 800"/>
              <a:gd name="T65" fmla="*/ 163866 h 1153"/>
              <a:gd name="T66" fmla="*/ 286979 w 800"/>
              <a:gd name="T67" fmla="*/ 175366 h 1153"/>
              <a:gd name="T68" fmla="*/ 223046 w 800"/>
              <a:gd name="T69" fmla="*/ 79418 h 1153"/>
              <a:gd name="T70" fmla="*/ 223046 w 800"/>
              <a:gd name="T71" fmla="*/ 206629 h 1153"/>
              <a:gd name="T72" fmla="*/ 199700 w 800"/>
              <a:gd name="T73" fmla="*/ 263048 h 1153"/>
              <a:gd name="T74" fmla="*/ 143310 w 800"/>
              <a:gd name="T75" fmla="*/ 286406 h 1153"/>
              <a:gd name="T76" fmla="*/ 87279 w 800"/>
              <a:gd name="T77" fmla="*/ 263048 h 1153"/>
              <a:gd name="T78" fmla="*/ 63933 w 800"/>
              <a:gd name="T79" fmla="*/ 206629 h 1153"/>
              <a:gd name="T80" fmla="*/ 63933 w 800"/>
              <a:gd name="T81" fmla="*/ 79418 h 1153"/>
              <a:gd name="T82" fmla="*/ 87279 w 800"/>
              <a:gd name="T83" fmla="*/ 23358 h 1153"/>
              <a:gd name="T84" fmla="*/ 143310 w 800"/>
              <a:gd name="T85" fmla="*/ 0 h 1153"/>
              <a:gd name="T86" fmla="*/ 199700 w 800"/>
              <a:gd name="T87" fmla="*/ 23358 h 1153"/>
              <a:gd name="T88" fmla="*/ 223046 w 800"/>
              <a:gd name="T89" fmla="*/ 79418 h 11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800" h="1153">
                <a:moveTo>
                  <a:pt x="799" y="488"/>
                </a:moveTo>
                <a:lnTo>
                  <a:pt x="799" y="575"/>
                </a:lnTo>
                <a:cubicBezTo>
                  <a:pt x="799" y="677"/>
                  <a:pt x="764" y="766"/>
                  <a:pt x="696" y="842"/>
                </a:cubicBezTo>
                <a:cubicBezTo>
                  <a:pt x="628" y="917"/>
                  <a:pt x="544" y="960"/>
                  <a:pt x="444" y="972"/>
                </a:cubicBezTo>
                <a:lnTo>
                  <a:pt x="444" y="1063"/>
                </a:lnTo>
                <a:lnTo>
                  <a:pt x="621" y="1063"/>
                </a:lnTo>
                <a:cubicBezTo>
                  <a:pt x="633" y="1063"/>
                  <a:pt x="644" y="1067"/>
                  <a:pt x="652" y="1076"/>
                </a:cubicBezTo>
                <a:cubicBezTo>
                  <a:pt x="661" y="1085"/>
                  <a:pt x="665" y="1095"/>
                  <a:pt x="665" y="1107"/>
                </a:cubicBezTo>
                <a:cubicBezTo>
                  <a:pt x="665" y="1119"/>
                  <a:pt x="661" y="1130"/>
                  <a:pt x="652" y="1139"/>
                </a:cubicBezTo>
                <a:cubicBezTo>
                  <a:pt x="643" y="1147"/>
                  <a:pt x="633" y="1152"/>
                  <a:pt x="621" y="1152"/>
                </a:cubicBezTo>
                <a:lnTo>
                  <a:pt x="178" y="1152"/>
                </a:lnTo>
                <a:cubicBezTo>
                  <a:pt x="166" y="1152"/>
                  <a:pt x="155" y="1147"/>
                  <a:pt x="146" y="1139"/>
                </a:cubicBezTo>
                <a:cubicBezTo>
                  <a:pt x="138" y="1130"/>
                  <a:pt x="133" y="1119"/>
                  <a:pt x="133" y="1107"/>
                </a:cubicBezTo>
                <a:cubicBezTo>
                  <a:pt x="133" y="1095"/>
                  <a:pt x="138" y="1085"/>
                  <a:pt x="146" y="1076"/>
                </a:cubicBezTo>
                <a:cubicBezTo>
                  <a:pt x="155" y="1067"/>
                  <a:pt x="166" y="1063"/>
                  <a:pt x="178" y="1063"/>
                </a:cubicBezTo>
                <a:lnTo>
                  <a:pt x="355" y="1063"/>
                </a:lnTo>
                <a:lnTo>
                  <a:pt x="355" y="972"/>
                </a:lnTo>
                <a:cubicBezTo>
                  <a:pt x="255" y="960"/>
                  <a:pt x="171" y="917"/>
                  <a:pt x="102" y="842"/>
                </a:cubicBezTo>
                <a:cubicBezTo>
                  <a:pt x="34" y="766"/>
                  <a:pt x="0" y="677"/>
                  <a:pt x="0" y="575"/>
                </a:cubicBezTo>
                <a:lnTo>
                  <a:pt x="0" y="488"/>
                </a:lnTo>
                <a:cubicBezTo>
                  <a:pt x="0" y="476"/>
                  <a:pt x="5" y="465"/>
                  <a:pt x="13" y="456"/>
                </a:cubicBezTo>
                <a:cubicBezTo>
                  <a:pt x="22" y="448"/>
                  <a:pt x="33" y="443"/>
                  <a:pt x="45" y="443"/>
                </a:cubicBezTo>
                <a:cubicBezTo>
                  <a:pt x="57" y="443"/>
                  <a:pt x="67" y="448"/>
                  <a:pt x="76" y="456"/>
                </a:cubicBezTo>
                <a:cubicBezTo>
                  <a:pt x="85" y="465"/>
                  <a:pt x="89" y="476"/>
                  <a:pt x="89" y="488"/>
                </a:cubicBezTo>
                <a:lnTo>
                  <a:pt x="89" y="575"/>
                </a:lnTo>
                <a:cubicBezTo>
                  <a:pt x="89" y="661"/>
                  <a:pt x="119" y="734"/>
                  <a:pt x="180" y="795"/>
                </a:cubicBezTo>
                <a:cubicBezTo>
                  <a:pt x="241" y="855"/>
                  <a:pt x="314" y="886"/>
                  <a:pt x="399" y="886"/>
                </a:cubicBezTo>
                <a:cubicBezTo>
                  <a:pt x="485" y="886"/>
                  <a:pt x="559" y="856"/>
                  <a:pt x="619" y="795"/>
                </a:cubicBezTo>
                <a:cubicBezTo>
                  <a:pt x="680" y="735"/>
                  <a:pt x="710" y="661"/>
                  <a:pt x="710" y="575"/>
                </a:cubicBezTo>
                <a:lnTo>
                  <a:pt x="710" y="488"/>
                </a:lnTo>
                <a:cubicBezTo>
                  <a:pt x="710" y="476"/>
                  <a:pt x="714" y="465"/>
                  <a:pt x="723" y="456"/>
                </a:cubicBezTo>
                <a:cubicBezTo>
                  <a:pt x="732" y="448"/>
                  <a:pt x="742" y="443"/>
                  <a:pt x="754" y="443"/>
                </a:cubicBezTo>
                <a:cubicBezTo>
                  <a:pt x="766" y="443"/>
                  <a:pt x="777" y="448"/>
                  <a:pt x="785" y="456"/>
                </a:cubicBezTo>
                <a:cubicBezTo>
                  <a:pt x="794" y="465"/>
                  <a:pt x="799" y="476"/>
                  <a:pt x="799" y="488"/>
                </a:cubicBezTo>
                <a:close/>
                <a:moveTo>
                  <a:pt x="621" y="221"/>
                </a:moveTo>
                <a:lnTo>
                  <a:pt x="621" y="575"/>
                </a:lnTo>
                <a:cubicBezTo>
                  <a:pt x="621" y="636"/>
                  <a:pt x="599" y="688"/>
                  <a:pt x="556" y="732"/>
                </a:cubicBezTo>
                <a:cubicBezTo>
                  <a:pt x="513" y="775"/>
                  <a:pt x="460" y="797"/>
                  <a:pt x="399" y="797"/>
                </a:cubicBezTo>
                <a:cubicBezTo>
                  <a:pt x="338" y="797"/>
                  <a:pt x="286" y="775"/>
                  <a:pt x="243" y="732"/>
                </a:cubicBezTo>
                <a:cubicBezTo>
                  <a:pt x="199" y="688"/>
                  <a:pt x="178" y="636"/>
                  <a:pt x="178" y="575"/>
                </a:cubicBezTo>
                <a:lnTo>
                  <a:pt x="178" y="221"/>
                </a:lnTo>
                <a:cubicBezTo>
                  <a:pt x="178" y="160"/>
                  <a:pt x="199" y="108"/>
                  <a:pt x="243" y="65"/>
                </a:cubicBezTo>
                <a:cubicBezTo>
                  <a:pt x="286" y="21"/>
                  <a:pt x="338" y="0"/>
                  <a:pt x="399" y="0"/>
                </a:cubicBezTo>
                <a:cubicBezTo>
                  <a:pt x="460" y="0"/>
                  <a:pt x="513" y="21"/>
                  <a:pt x="556" y="65"/>
                </a:cubicBezTo>
                <a:cubicBezTo>
                  <a:pt x="599" y="108"/>
                  <a:pt x="621" y="160"/>
                  <a:pt x="621" y="2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73" name="Freeform 272">
            <a:extLst>
              <a:ext uri="{FF2B5EF4-FFF2-40B4-BE49-F238E27FC236}">
                <a16:creationId xmlns:a16="http://schemas.microsoft.com/office/drawing/2014/main" id="{E12B5299-FCBB-510C-1C8A-302C0186DB46}"/>
              </a:ext>
            </a:extLst>
          </p:cNvPr>
          <p:cNvSpPr>
            <a:spLocks noChangeArrowheads="1"/>
          </p:cNvSpPr>
          <p:nvPr/>
        </p:nvSpPr>
        <p:spPr bwMode="auto">
          <a:xfrm>
            <a:off x="16937831" y="6632575"/>
            <a:ext cx="344488" cy="414337"/>
          </a:xfrm>
          <a:custGeom>
            <a:avLst/>
            <a:gdLst>
              <a:gd name="T0" fmla="*/ 341971 w 958"/>
              <a:gd name="T1" fmla="*/ 85167 h 1153"/>
              <a:gd name="T2" fmla="*/ 251714 w 958"/>
              <a:gd name="T3" fmla="*/ 175366 h 1153"/>
              <a:gd name="T4" fmla="*/ 251714 w 958"/>
              <a:gd name="T5" fmla="*/ 206629 h 1153"/>
              <a:gd name="T6" fmla="*/ 228340 w 958"/>
              <a:gd name="T7" fmla="*/ 263048 h 1153"/>
              <a:gd name="T8" fmla="*/ 172244 w 958"/>
              <a:gd name="T9" fmla="*/ 286406 h 1153"/>
              <a:gd name="T10" fmla="*/ 144915 w 958"/>
              <a:gd name="T11" fmla="*/ 281735 h 1153"/>
              <a:gd name="T12" fmla="*/ 121182 w 958"/>
              <a:gd name="T13" fmla="*/ 305452 h 1153"/>
              <a:gd name="T14" fmla="*/ 172244 w 958"/>
              <a:gd name="T15" fmla="*/ 318389 h 1153"/>
              <a:gd name="T16" fmla="*/ 250994 w 958"/>
              <a:gd name="T17" fmla="*/ 285688 h 1153"/>
              <a:gd name="T18" fmla="*/ 283717 w 958"/>
              <a:gd name="T19" fmla="*/ 206629 h 1153"/>
              <a:gd name="T20" fmla="*/ 283717 w 958"/>
              <a:gd name="T21" fmla="*/ 175366 h 1153"/>
              <a:gd name="T22" fmla="*/ 288392 w 958"/>
              <a:gd name="T23" fmla="*/ 163866 h 1153"/>
              <a:gd name="T24" fmla="*/ 299539 w 958"/>
              <a:gd name="T25" fmla="*/ 159195 h 1153"/>
              <a:gd name="T26" fmla="*/ 311046 w 958"/>
              <a:gd name="T27" fmla="*/ 163866 h 1153"/>
              <a:gd name="T28" fmla="*/ 315721 w 958"/>
              <a:gd name="T29" fmla="*/ 175366 h 1153"/>
              <a:gd name="T30" fmla="*/ 315721 w 958"/>
              <a:gd name="T31" fmla="*/ 206629 h 1153"/>
              <a:gd name="T32" fmla="*/ 279042 w 958"/>
              <a:gd name="T33" fmla="*/ 302577 h 1153"/>
              <a:gd name="T34" fmla="*/ 188066 w 958"/>
              <a:gd name="T35" fmla="*/ 349294 h 1153"/>
              <a:gd name="T36" fmla="*/ 188066 w 958"/>
              <a:gd name="T37" fmla="*/ 381995 h 1153"/>
              <a:gd name="T38" fmla="*/ 251714 w 958"/>
              <a:gd name="T39" fmla="*/ 381995 h 1153"/>
              <a:gd name="T40" fmla="*/ 263220 w 958"/>
              <a:gd name="T41" fmla="*/ 386667 h 1153"/>
              <a:gd name="T42" fmla="*/ 267895 w 958"/>
              <a:gd name="T43" fmla="*/ 397807 h 1153"/>
              <a:gd name="T44" fmla="*/ 263220 w 958"/>
              <a:gd name="T45" fmla="*/ 409306 h 1153"/>
              <a:gd name="T46" fmla="*/ 251714 w 958"/>
              <a:gd name="T47" fmla="*/ 413978 h 1153"/>
              <a:gd name="T48" fmla="*/ 92415 w 958"/>
              <a:gd name="T49" fmla="*/ 413978 h 1153"/>
              <a:gd name="T50" fmla="*/ 81268 w 958"/>
              <a:gd name="T51" fmla="*/ 409306 h 1153"/>
              <a:gd name="T52" fmla="*/ 76593 w 958"/>
              <a:gd name="T53" fmla="*/ 397807 h 1153"/>
              <a:gd name="T54" fmla="*/ 81268 w 958"/>
              <a:gd name="T55" fmla="*/ 386667 h 1153"/>
              <a:gd name="T56" fmla="*/ 92415 w 958"/>
              <a:gd name="T57" fmla="*/ 381995 h 1153"/>
              <a:gd name="T58" fmla="*/ 156062 w 958"/>
              <a:gd name="T59" fmla="*/ 381995 h 1153"/>
              <a:gd name="T60" fmla="*/ 156062 w 958"/>
              <a:gd name="T61" fmla="*/ 349294 h 1153"/>
              <a:gd name="T62" fmla="*/ 97449 w 958"/>
              <a:gd name="T63" fmla="*/ 328810 h 1153"/>
              <a:gd name="T64" fmla="*/ 34161 w 958"/>
              <a:gd name="T65" fmla="*/ 392057 h 1153"/>
              <a:gd name="T66" fmla="*/ 28408 w 958"/>
              <a:gd name="T67" fmla="*/ 394572 h 1153"/>
              <a:gd name="T68" fmla="*/ 23014 w 958"/>
              <a:gd name="T69" fmla="*/ 392057 h 1153"/>
              <a:gd name="T70" fmla="*/ 2517 w 958"/>
              <a:gd name="T71" fmla="*/ 371933 h 1153"/>
              <a:gd name="T72" fmla="*/ 0 w 958"/>
              <a:gd name="T73" fmla="*/ 366183 h 1153"/>
              <a:gd name="T74" fmla="*/ 2517 w 958"/>
              <a:gd name="T75" fmla="*/ 360434 h 1153"/>
              <a:gd name="T76" fmla="*/ 309967 w 958"/>
              <a:gd name="T77" fmla="*/ 53544 h 1153"/>
              <a:gd name="T78" fmla="*/ 315721 w 958"/>
              <a:gd name="T79" fmla="*/ 51028 h 1153"/>
              <a:gd name="T80" fmla="*/ 321474 w 958"/>
              <a:gd name="T81" fmla="*/ 53544 h 1153"/>
              <a:gd name="T82" fmla="*/ 341611 w 958"/>
              <a:gd name="T83" fmla="*/ 74027 h 1153"/>
              <a:gd name="T84" fmla="*/ 344128 w 958"/>
              <a:gd name="T85" fmla="*/ 79418 h 1153"/>
              <a:gd name="T86" fmla="*/ 341971 w 958"/>
              <a:gd name="T87" fmla="*/ 85167 h 1153"/>
              <a:gd name="T88" fmla="*/ 64367 w 958"/>
              <a:gd name="T89" fmla="*/ 235019 h 1153"/>
              <a:gd name="T90" fmla="*/ 39195 w 958"/>
              <a:gd name="T91" fmla="*/ 259814 h 1153"/>
              <a:gd name="T92" fmla="*/ 28408 w 958"/>
              <a:gd name="T93" fmla="*/ 206629 h 1153"/>
              <a:gd name="T94" fmla="*/ 28408 w 958"/>
              <a:gd name="T95" fmla="*/ 175366 h 1153"/>
              <a:gd name="T96" fmla="*/ 33442 w 958"/>
              <a:gd name="T97" fmla="*/ 163866 h 1153"/>
              <a:gd name="T98" fmla="*/ 44589 w 958"/>
              <a:gd name="T99" fmla="*/ 159195 h 1153"/>
              <a:gd name="T100" fmla="*/ 55737 w 958"/>
              <a:gd name="T101" fmla="*/ 163866 h 1153"/>
              <a:gd name="T102" fmla="*/ 60411 w 958"/>
              <a:gd name="T103" fmla="*/ 175366 h 1153"/>
              <a:gd name="T104" fmla="*/ 60411 w 958"/>
              <a:gd name="T105" fmla="*/ 206629 h 1153"/>
              <a:gd name="T106" fmla="*/ 64367 w 958"/>
              <a:gd name="T107" fmla="*/ 235019 h 1153"/>
              <a:gd name="T108" fmla="*/ 247039 w 958"/>
              <a:gd name="T109" fmla="*/ 52466 h 1153"/>
              <a:gd name="T110" fmla="*/ 92415 w 958"/>
              <a:gd name="T111" fmla="*/ 206629 h 1153"/>
              <a:gd name="T112" fmla="*/ 92415 w 958"/>
              <a:gd name="T113" fmla="*/ 79418 h 1153"/>
              <a:gd name="T114" fmla="*/ 115788 w 958"/>
              <a:gd name="T115" fmla="*/ 23358 h 1153"/>
              <a:gd name="T116" fmla="*/ 172244 w 958"/>
              <a:gd name="T117" fmla="*/ 0 h 1153"/>
              <a:gd name="T118" fmla="*/ 217912 w 958"/>
              <a:gd name="T119" fmla="*/ 14734 h 1153"/>
              <a:gd name="T120" fmla="*/ 247039 w 958"/>
              <a:gd name="T121" fmla="*/ 52466 h 11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58" h="1153">
                <a:moveTo>
                  <a:pt x="951" y="237"/>
                </a:moveTo>
                <a:lnTo>
                  <a:pt x="700" y="488"/>
                </a:lnTo>
                <a:lnTo>
                  <a:pt x="700" y="575"/>
                </a:lnTo>
                <a:cubicBezTo>
                  <a:pt x="700" y="636"/>
                  <a:pt x="679" y="688"/>
                  <a:pt x="635" y="732"/>
                </a:cubicBezTo>
                <a:cubicBezTo>
                  <a:pt x="592" y="775"/>
                  <a:pt x="540" y="797"/>
                  <a:pt x="479" y="797"/>
                </a:cubicBezTo>
                <a:cubicBezTo>
                  <a:pt x="453" y="797"/>
                  <a:pt x="428" y="793"/>
                  <a:pt x="403" y="784"/>
                </a:cubicBezTo>
                <a:lnTo>
                  <a:pt x="337" y="850"/>
                </a:lnTo>
                <a:cubicBezTo>
                  <a:pt x="381" y="874"/>
                  <a:pt x="429" y="886"/>
                  <a:pt x="479" y="886"/>
                </a:cubicBezTo>
                <a:cubicBezTo>
                  <a:pt x="564" y="886"/>
                  <a:pt x="637" y="856"/>
                  <a:pt x="698" y="795"/>
                </a:cubicBezTo>
                <a:cubicBezTo>
                  <a:pt x="759" y="735"/>
                  <a:pt x="789" y="661"/>
                  <a:pt x="789" y="575"/>
                </a:cubicBezTo>
                <a:lnTo>
                  <a:pt x="789" y="488"/>
                </a:lnTo>
                <a:cubicBezTo>
                  <a:pt x="789" y="476"/>
                  <a:pt x="793" y="465"/>
                  <a:pt x="802" y="456"/>
                </a:cubicBezTo>
                <a:cubicBezTo>
                  <a:pt x="811" y="448"/>
                  <a:pt x="821" y="443"/>
                  <a:pt x="833" y="443"/>
                </a:cubicBezTo>
                <a:cubicBezTo>
                  <a:pt x="845" y="443"/>
                  <a:pt x="856" y="448"/>
                  <a:pt x="865" y="456"/>
                </a:cubicBezTo>
                <a:cubicBezTo>
                  <a:pt x="873" y="465"/>
                  <a:pt x="878" y="476"/>
                  <a:pt x="878" y="488"/>
                </a:cubicBezTo>
                <a:lnTo>
                  <a:pt x="878" y="575"/>
                </a:lnTo>
                <a:cubicBezTo>
                  <a:pt x="878" y="677"/>
                  <a:pt x="844" y="766"/>
                  <a:pt x="776" y="842"/>
                </a:cubicBezTo>
                <a:cubicBezTo>
                  <a:pt x="707" y="917"/>
                  <a:pt x="623" y="960"/>
                  <a:pt x="523" y="972"/>
                </a:cubicBezTo>
                <a:lnTo>
                  <a:pt x="523" y="1063"/>
                </a:lnTo>
                <a:lnTo>
                  <a:pt x="700" y="1063"/>
                </a:lnTo>
                <a:cubicBezTo>
                  <a:pt x="712" y="1063"/>
                  <a:pt x="723" y="1067"/>
                  <a:pt x="732" y="1076"/>
                </a:cubicBezTo>
                <a:cubicBezTo>
                  <a:pt x="740" y="1085"/>
                  <a:pt x="745" y="1095"/>
                  <a:pt x="745" y="1107"/>
                </a:cubicBezTo>
                <a:cubicBezTo>
                  <a:pt x="745" y="1119"/>
                  <a:pt x="740" y="1130"/>
                  <a:pt x="732" y="1139"/>
                </a:cubicBezTo>
                <a:cubicBezTo>
                  <a:pt x="723" y="1147"/>
                  <a:pt x="712" y="1152"/>
                  <a:pt x="700" y="1152"/>
                </a:cubicBezTo>
                <a:lnTo>
                  <a:pt x="257" y="1152"/>
                </a:lnTo>
                <a:cubicBezTo>
                  <a:pt x="245" y="1152"/>
                  <a:pt x="234" y="1147"/>
                  <a:pt x="226" y="1139"/>
                </a:cubicBezTo>
                <a:cubicBezTo>
                  <a:pt x="217" y="1130"/>
                  <a:pt x="213" y="1119"/>
                  <a:pt x="213" y="1107"/>
                </a:cubicBezTo>
                <a:cubicBezTo>
                  <a:pt x="213" y="1095"/>
                  <a:pt x="217" y="1085"/>
                  <a:pt x="226" y="1076"/>
                </a:cubicBezTo>
                <a:cubicBezTo>
                  <a:pt x="234" y="1067"/>
                  <a:pt x="245" y="1063"/>
                  <a:pt x="257" y="1063"/>
                </a:cubicBezTo>
                <a:lnTo>
                  <a:pt x="434" y="1063"/>
                </a:lnTo>
                <a:lnTo>
                  <a:pt x="434" y="972"/>
                </a:lnTo>
                <a:cubicBezTo>
                  <a:pt x="376" y="966"/>
                  <a:pt x="322" y="947"/>
                  <a:pt x="271" y="915"/>
                </a:cubicBezTo>
                <a:lnTo>
                  <a:pt x="95" y="1091"/>
                </a:lnTo>
                <a:cubicBezTo>
                  <a:pt x="91" y="1096"/>
                  <a:pt x="85" y="1098"/>
                  <a:pt x="79" y="1098"/>
                </a:cubicBezTo>
                <a:cubicBezTo>
                  <a:pt x="73" y="1098"/>
                  <a:pt x="68" y="1096"/>
                  <a:pt x="64" y="1091"/>
                </a:cubicBezTo>
                <a:lnTo>
                  <a:pt x="7" y="1035"/>
                </a:lnTo>
                <a:cubicBezTo>
                  <a:pt x="2" y="1030"/>
                  <a:pt x="0" y="1025"/>
                  <a:pt x="0" y="1019"/>
                </a:cubicBezTo>
                <a:cubicBezTo>
                  <a:pt x="0" y="1013"/>
                  <a:pt x="2" y="1007"/>
                  <a:pt x="7" y="1003"/>
                </a:cubicBezTo>
                <a:lnTo>
                  <a:pt x="862" y="149"/>
                </a:lnTo>
                <a:cubicBezTo>
                  <a:pt x="866" y="144"/>
                  <a:pt x="872" y="142"/>
                  <a:pt x="878" y="142"/>
                </a:cubicBezTo>
                <a:cubicBezTo>
                  <a:pt x="884" y="142"/>
                  <a:pt x="889" y="144"/>
                  <a:pt x="894" y="149"/>
                </a:cubicBezTo>
                <a:lnTo>
                  <a:pt x="950" y="206"/>
                </a:lnTo>
                <a:cubicBezTo>
                  <a:pt x="955" y="210"/>
                  <a:pt x="957" y="215"/>
                  <a:pt x="957" y="221"/>
                </a:cubicBezTo>
                <a:cubicBezTo>
                  <a:pt x="957" y="227"/>
                  <a:pt x="955" y="233"/>
                  <a:pt x="951" y="237"/>
                </a:cubicBezTo>
                <a:close/>
                <a:moveTo>
                  <a:pt x="179" y="654"/>
                </a:moveTo>
                <a:lnTo>
                  <a:pt x="109" y="723"/>
                </a:lnTo>
                <a:cubicBezTo>
                  <a:pt x="89" y="676"/>
                  <a:pt x="79" y="626"/>
                  <a:pt x="79" y="575"/>
                </a:cubicBezTo>
                <a:lnTo>
                  <a:pt x="79" y="488"/>
                </a:lnTo>
                <a:cubicBezTo>
                  <a:pt x="79" y="476"/>
                  <a:pt x="84" y="465"/>
                  <a:pt x="93" y="456"/>
                </a:cubicBezTo>
                <a:cubicBezTo>
                  <a:pt x="101" y="448"/>
                  <a:pt x="112" y="443"/>
                  <a:pt x="124" y="443"/>
                </a:cubicBezTo>
                <a:cubicBezTo>
                  <a:pt x="136" y="443"/>
                  <a:pt x="146" y="448"/>
                  <a:pt x="155" y="456"/>
                </a:cubicBezTo>
                <a:cubicBezTo>
                  <a:pt x="164" y="465"/>
                  <a:pt x="168" y="476"/>
                  <a:pt x="168" y="488"/>
                </a:cubicBezTo>
                <a:lnTo>
                  <a:pt x="168" y="575"/>
                </a:lnTo>
                <a:cubicBezTo>
                  <a:pt x="168" y="600"/>
                  <a:pt x="172" y="626"/>
                  <a:pt x="179" y="654"/>
                </a:cubicBezTo>
                <a:close/>
                <a:moveTo>
                  <a:pt x="687" y="146"/>
                </a:moveTo>
                <a:lnTo>
                  <a:pt x="257" y="575"/>
                </a:lnTo>
                <a:lnTo>
                  <a:pt x="257" y="221"/>
                </a:lnTo>
                <a:cubicBezTo>
                  <a:pt x="257" y="160"/>
                  <a:pt x="279" y="108"/>
                  <a:pt x="322" y="65"/>
                </a:cubicBezTo>
                <a:cubicBezTo>
                  <a:pt x="365" y="21"/>
                  <a:pt x="418" y="0"/>
                  <a:pt x="479" y="0"/>
                </a:cubicBezTo>
                <a:cubicBezTo>
                  <a:pt x="526" y="0"/>
                  <a:pt x="568" y="13"/>
                  <a:pt x="606" y="41"/>
                </a:cubicBezTo>
                <a:cubicBezTo>
                  <a:pt x="645" y="68"/>
                  <a:pt x="672" y="103"/>
                  <a:pt x="687" y="14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74" name="Freeform 273">
            <a:extLst>
              <a:ext uri="{FF2B5EF4-FFF2-40B4-BE49-F238E27FC236}">
                <a16:creationId xmlns:a16="http://schemas.microsoft.com/office/drawing/2014/main" id="{81852AD2-E2CC-4460-BC1D-38471E6408AC}"/>
              </a:ext>
            </a:extLst>
          </p:cNvPr>
          <p:cNvSpPr>
            <a:spLocks noChangeArrowheads="1"/>
          </p:cNvSpPr>
          <p:nvPr/>
        </p:nvSpPr>
        <p:spPr bwMode="auto">
          <a:xfrm>
            <a:off x="17568069" y="6664325"/>
            <a:ext cx="319087" cy="384175"/>
          </a:xfrm>
          <a:custGeom>
            <a:avLst/>
            <a:gdLst>
              <a:gd name="T0" fmla="*/ 318728 w 888"/>
              <a:gd name="T1" fmla="*/ 16233 h 1065"/>
              <a:gd name="T2" fmla="*/ 318728 w 888"/>
              <a:gd name="T3" fmla="*/ 207779 h 1065"/>
              <a:gd name="T4" fmla="*/ 310463 w 888"/>
              <a:gd name="T5" fmla="*/ 250345 h 1065"/>
              <a:gd name="T6" fmla="*/ 289622 w 888"/>
              <a:gd name="T7" fmla="*/ 287861 h 1065"/>
              <a:gd name="T8" fmla="*/ 260157 w 888"/>
              <a:gd name="T9" fmla="*/ 319605 h 1065"/>
              <a:gd name="T10" fmla="*/ 228895 w 888"/>
              <a:gd name="T11" fmla="*/ 345577 h 1065"/>
              <a:gd name="T12" fmla="*/ 198711 w 888"/>
              <a:gd name="T13" fmla="*/ 364696 h 1065"/>
              <a:gd name="T14" fmla="*/ 176432 w 888"/>
              <a:gd name="T15" fmla="*/ 377321 h 1065"/>
              <a:gd name="T16" fmla="*/ 165652 w 888"/>
              <a:gd name="T17" fmla="*/ 382371 h 1065"/>
              <a:gd name="T18" fmla="*/ 159184 w 888"/>
              <a:gd name="T19" fmla="*/ 383814 h 1065"/>
              <a:gd name="T20" fmla="*/ 152716 w 888"/>
              <a:gd name="T21" fmla="*/ 382371 h 1065"/>
              <a:gd name="T22" fmla="*/ 142296 w 888"/>
              <a:gd name="T23" fmla="*/ 377321 h 1065"/>
              <a:gd name="T24" fmla="*/ 120017 w 888"/>
              <a:gd name="T25" fmla="*/ 364696 h 1065"/>
              <a:gd name="T26" fmla="*/ 89833 w 888"/>
              <a:gd name="T27" fmla="*/ 345577 h 1065"/>
              <a:gd name="T28" fmla="*/ 58212 w 888"/>
              <a:gd name="T29" fmla="*/ 319605 h 1065"/>
              <a:gd name="T30" fmla="*/ 28747 w 888"/>
              <a:gd name="T31" fmla="*/ 287861 h 1065"/>
              <a:gd name="T32" fmla="*/ 8265 w 888"/>
              <a:gd name="T33" fmla="*/ 250345 h 1065"/>
              <a:gd name="T34" fmla="*/ 0 w 888"/>
              <a:gd name="T35" fmla="*/ 207779 h 1065"/>
              <a:gd name="T36" fmla="*/ 0 w 888"/>
              <a:gd name="T37" fmla="*/ 16233 h 1065"/>
              <a:gd name="T38" fmla="*/ 4671 w 888"/>
              <a:gd name="T39" fmla="*/ 5050 h 1065"/>
              <a:gd name="T40" fmla="*/ 15811 w 888"/>
              <a:gd name="T41" fmla="*/ 0 h 1065"/>
              <a:gd name="T42" fmla="*/ 302558 w 888"/>
              <a:gd name="T43" fmla="*/ 0 h 1065"/>
              <a:gd name="T44" fmla="*/ 314056 w 888"/>
              <a:gd name="T45" fmla="*/ 5050 h 1065"/>
              <a:gd name="T46" fmla="*/ 318728 w 888"/>
              <a:gd name="T47" fmla="*/ 16233 h 1065"/>
              <a:gd name="T48" fmla="*/ 270936 w 888"/>
              <a:gd name="T49" fmla="*/ 207779 h 1065"/>
              <a:gd name="T50" fmla="*/ 270936 w 888"/>
              <a:gd name="T51" fmla="*/ 47977 h 1065"/>
              <a:gd name="T52" fmla="*/ 159184 w 888"/>
              <a:gd name="T53" fmla="*/ 47977 h 1065"/>
              <a:gd name="T54" fmla="*/ 159184 w 888"/>
              <a:gd name="T55" fmla="*/ 331869 h 1065"/>
              <a:gd name="T56" fmla="*/ 212365 w 888"/>
              <a:gd name="T57" fmla="*/ 297600 h 1065"/>
              <a:gd name="T58" fmla="*/ 270936 w 888"/>
              <a:gd name="T59" fmla="*/ 207779 h 106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88" h="1065">
                <a:moveTo>
                  <a:pt x="887" y="45"/>
                </a:moveTo>
                <a:lnTo>
                  <a:pt x="887" y="576"/>
                </a:lnTo>
                <a:cubicBezTo>
                  <a:pt x="887" y="616"/>
                  <a:pt x="879" y="655"/>
                  <a:pt x="864" y="694"/>
                </a:cubicBezTo>
                <a:cubicBezTo>
                  <a:pt x="848" y="733"/>
                  <a:pt x="829" y="768"/>
                  <a:pt x="806" y="798"/>
                </a:cubicBezTo>
                <a:cubicBezTo>
                  <a:pt x="783" y="828"/>
                  <a:pt x="756" y="858"/>
                  <a:pt x="724" y="886"/>
                </a:cubicBezTo>
                <a:cubicBezTo>
                  <a:pt x="693" y="915"/>
                  <a:pt x="663" y="939"/>
                  <a:pt x="637" y="958"/>
                </a:cubicBezTo>
                <a:cubicBezTo>
                  <a:pt x="610" y="977"/>
                  <a:pt x="582" y="995"/>
                  <a:pt x="553" y="1011"/>
                </a:cubicBezTo>
                <a:cubicBezTo>
                  <a:pt x="524" y="1028"/>
                  <a:pt x="503" y="1040"/>
                  <a:pt x="491" y="1046"/>
                </a:cubicBezTo>
                <a:cubicBezTo>
                  <a:pt x="478" y="1052"/>
                  <a:pt x="469" y="1056"/>
                  <a:pt x="461" y="1060"/>
                </a:cubicBezTo>
                <a:cubicBezTo>
                  <a:pt x="456" y="1062"/>
                  <a:pt x="450" y="1064"/>
                  <a:pt x="443" y="1064"/>
                </a:cubicBezTo>
                <a:cubicBezTo>
                  <a:pt x="437" y="1064"/>
                  <a:pt x="431" y="1062"/>
                  <a:pt x="425" y="1060"/>
                </a:cubicBezTo>
                <a:cubicBezTo>
                  <a:pt x="418" y="1056"/>
                  <a:pt x="408" y="1052"/>
                  <a:pt x="396" y="1046"/>
                </a:cubicBezTo>
                <a:cubicBezTo>
                  <a:pt x="384" y="1040"/>
                  <a:pt x="363" y="1028"/>
                  <a:pt x="334" y="1011"/>
                </a:cubicBezTo>
                <a:cubicBezTo>
                  <a:pt x="305" y="995"/>
                  <a:pt x="277" y="977"/>
                  <a:pt x="250" y="958"/>
                </a:cubicBezTo>
                <a:cubicBezTo>
                  <a:pt x="223" y="939"/>
                  <a:pt x="194" y="915"/>
                  <a:pt x="162" y="886"/>
                </a:cubicBezTo>
                <a:cubicBezTo>
                  <a:pt x="131" y="858"/>
                  <a:pt x="103" y="828"/>
                  <a:pt x="80" y="798"/>
                </a:cubicBezTo>
                <a:cubicBezTo>
                  <a:pt x="58" y="768"/>
                  <a:pt x="38" y="733"/>
                  <a:pt x="23" y="694"/>
                </a:cubicBezTo>
                <a:cubicBezTo>
                  <a:pt x="7" y="655"/>
                  <a:pt x="0" y="616"/>
                  <a:pt x="0" y="576"/>
                </a:cubicBezTo>
                <a:lnTo>
                  <a:pt x="0" y="45"/>
                </a:lnTo>
                <a:cubicBezTo>
                  <a:pt x="0" y="33"/>
                  <a:pt x="4" y="22"/>
                  <a:pt x="13" y="14"/>
                </a:cubicBezTo>
                <a:cubicBezTo>
                  <a:pt x="22" y="5"/>
                  <a:pt x="32" y="0"/>
                  <a:pt x="44" y="0"/>
                </a:cubicBezTo>
                <a:lnTo>
                  <a:pt x="842" y="0"/>
                </a:lnTo>
                <a:cubicBezTo>
                  <a:pt x="854" y="0"/>
                  <a:pt x="865" y="5"/>
                  <a:pt x="874" y="14"/>
                </a:cubicBezTo>
                <a:cubicBezTo>
                  <a:pt x="882" y="22"/>
                  <a:pt x="887" y="33"/>
                  <a:pt x="887" y="45"/>
                </a:cubicBezTo>
                <a:close/>
                <a:moveTo>
                  <a:pt x="754" y="576"/>
                </a:moveTo>
                <a:lnTo>
                  <a:pt x="754" y="133"/>
                </a:lnTo>
                <a:lnTo>
                  <a:pt x="443" y="133"/>
                </a:lnTo>
                <a:lnTo>
                  <a:pt x="443" y="920"/>
                </a:lnTo>
                <a:cubicBezTo>
                  <a:pt x="498" y="891"/>
                  <a:pt x="547" y="860"/>
                  <a:pt x="591" y="825"/>
                </a:cubicBezTo>
                <a:cubicBezTo>
                  <a:pt x="699" y="740"/>
                  <a:pt x="754" y="657"/>
                  <a:pt x="754" y="57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75" name="Freeform 274">
            <a:extLst>
              <a:ext uri="{FF2B5EF4-FFF2-40B4-BE49-F238E27FC236}">
                <a16:creationId xmlns:a16="http://schemas.microsoft.com/office/drawing/2014/main" id="{810B707F-E0F7-8F92-D2C6-0B94B21CA2C8}"/>
              </a:ext>
            </a:extLst>
          </p:cNvPr>
          <p:cNvSpPr>
            <a:spLocks noChangeArrowheads="1"/>
          </p:cNvSpPr>
          <p:nvPr/>
        </p:nvSpPr>
        <p:spPr bwMode="auto">
          <a:xfrm>
            <a:off x="18168144" y="6632575"/>
            <a:ext cx="415925" cy="446087"/>
          </a:xfrm>
          <a:custGeom>
            <a:avLst/>
            <a:gdLst>
              <a:gd name="T0" fmla="*/ 415565 w 1154"/>
              <a:gd name="T1" fmla="*/ 95616 h 1241"/>
              <a:gd name="T2" fmla="*/ 415565 w 1154"/>
              <a:gd name="T3" fmla="*/ 414095 h 1241"/>
              <a:gd name="T4" fmla="*/ 405833 w 1154"/>
              <a:gd name="T5" fmla="*/ 436382 h 1241"/>
              <a:gd name="T6" fmla="*/ 383487 w 1154"/>
              <a:gd name="T7" fmla="*/ 445728 h 1241"/>
              <a:gd name="T8" fmla="*/ 31717 w 1154"/>
              <a:gd name="T9" fmla="*/ 445728 h 1241"/>
              <a:gd name="T10" fmla="*/ 9371 w 1154"/>
              <a:gd name="T11" fmla="*/ 436382 h 1241"/>
              <a:gd name="T12" fmla="*/ 0 w 1154"/>
              <a:gd name="T13" fmla="*/ 414095 h 1241"/>
              <a:gd name="T14" fmla="*/ 0 w 1154"/>
              <a:gd name="T15" fmla="*/ 95616 h 1241"/>
              <a:gd name="T16" fmla="*/ 9371 w 1154"/>
              <a:gd name="T17" fmla="*/ 72970 h 1241"/>
              <a:gd name="T18" fmla="*/ 31717 w 1154"/>
              <a:gd name="T19" fmla="*/ 63624 h 1241"/>
              <a:gd name="T20" fmla="*/ 63794 w 1154"/>
              <a:gd name="T21" fmla="*/ 63624 h 1241"/>
              <a:gd name="T22" fmla="*/ 63794 w 1154"/>
              <a:gd name="T23" fmla="*/ 39900 h 1241"/>
              <a:gd name="T24" fmla="*/ 75688 w 1154"/>
              <a:gd name="T25" fmla="*/ 11503 h 1241"/>
              <a:gd name="T26" fmla="*/ 103801 w 1154"/>
              <a:gd name="T27" fmla="*/ 0 h 1241"/>
              <a:gd name="T28" fmla="*/ 119660 w 1154"/>
              <a:gd name="T29" fmla="*/ 0 h 1241"/>
              <a:gd name="T30" fmla="*/ 148133 w 1154"/>
              <a:gd name="T31" fmla="*/ 11503 h 1241"/>
              <a:gd name="T32" fmla="*/ 159666 w 1154"/>
              <a:gd name="T33" fmla="*/ 39900 h 1241"/>
              <a:gd name="T34" fmla="*/ 159666 w 1154"/>
              <a:gd name="T35" fmla="*/ 63624 h 1241"/>
              <a:gd name="T36" fmla="*/ 255538 w 1154"/>
              <a:gd name="T37" fmla="*/ 63624 h 1241"/>
              <a:gd name="T38" fmla="*/ 255538 w 1154"/>
              <a:gd name="T39" fmla="*/ 39900 h 1241"/>
              <a:gd name="T40" fmla="*/ 267432 w 1154"/>
              <a:gd name="T41" fmla="*/ 11503 h 1241"/>
              <a:gd name="T42" fmla="*/ 295545 w 1154"/>
              <a:gd name="T43" fmla="*/ 0 h 1241"/>
              <a:gd name="T44" fmla="*/ 311403 w 1154"/>
              <a:gd name="T45" fmla="*/ 0 h 1241"/>
              <a:gd name="T46" fmla="*/ 339876 w 1154"/>
              <a:gd name="T47" fmla="*/ 11503 h 1241"/>
              <a:gd name="T48" fmla="*/ 351410 w 1154"/>
              <a:gd name="T49" fmla="*/ 39900 h 1241"/>
              <a:gd name="T50" fmla="*/ 351410 w 1154"/>
              <a:gd name="T51" fmla="*/ 63624 h 1241"/>
              <a:gd name="T52" fmla="*/ 383487 w 1154"/>
              <a:gd name="T53" fmla="*/ 63624 h 1241"/>
              <a:gd name="T54" fmla="*/ 405833 w 1154"/>
              <a:gd name="T55" fmla="*/ 72970 h 1241"/>
              <a:gd name="T56" fmla="*/ 415565 w 1154"/>
              <a:gd name="T57" fmla="*/ 95616 h 1241"/>
              <a:gd name="T58" fmla="*/ 31717 w 1154"/>
              <a:gd name="T59" fmla="*/ 414095 h 1241"/>
              <a:gd name="T60" fmla="*/ 383487 w 1154"/>
              <a:gd name="T61" fmla="*/ 414095 h 1241"/>
              <a:gd name="T62" fmla="*/ 383487 w 1154"/>
              <a:gd name="T63" fmla="*/ 159240 h 1241"/>
              <a:gd name="T64" fmla="*/ 31717 w 1154"/>
              <a:gd name="T65" fmla="*/ 159240 h 1241"/>
              <a:gd name="T66" fmla="*/ 31717 w 1154"/>
              <a:gd name="T67" fmla="*/ 414095 h 1241"/>
              <a:gd name="T68" fmla="*/ 127949 w 1154"/>
              <a:gd name="T69" fmla="*/ 111432 h 1241"/>
              <a:gd name="T70" fmla="*/ 127949 w 1154"/>
              <a:gd name="T71" fmla="*/ 39900 h 1241"/>
              <a:gd name="T72" fmla="*/ 125426 w 1154"/>
              <a:gd name="T73" fmla="*/ 34148 h 1241"/>
              <a:gd name="T74" fmla="*/ 119660 w 1154"/>
              <a:gd name="T75" fmla="*/ 31632 h 1241"/>
              <a:gd name="T76" fmla="*/ 103801 w 1154"/>
              <a:gd name="T77" fmla="*/ 31632 h 1241"/>
              <a:gd name="T78" fmla="*/ 98034 w 1154"/>
              <a:gd name="T79" fmla="*/ 34148 h 1241"/>
              <a:gd name="T80" fmla="*/ 95872 w 1154"/>
              <a:gd name="T81" fmla="*/ 39900 h 1241"/>
              <a:gd name="T82" fmla="*/ 95872 w 1154"/>
              <a:gd name="T83" fmla="*/ 111432 h 1241"/>
              <a:gd name="T84" fmla="*/ 98034 w 1154"/>
              <a:gd name="T85" fmla="*/ 117183 h 1241"/>
              <a:gd name="T86" fmla="*/ 103801 w 1154"/>
              <a:gd name="T87" fmla="*/ 119340 h 1241"/>
              <a:gd name="T88" fmla="*/ 119660 w 1154"/>
              <a:gd name="T89" fmla="*/ 119340 h 1241"/>
              <a:gd name="T90" fmla="*/ 125426 w 1154"/>
              <a:gd name="T91" fmla="*/ 117183 h 1241"/>
              <a:gd name="T92" fmla="*/ 127949 w 1154"/>
              <a:gd name="T93" fmla="*/ 111432 h 1241"/>
              <a:gd name="T94" fmla="*/ 319693 w 1154"/>
              <a:gd name="T95" fmla="*/ 111432 h 1241"/>
              <a:gd name="T96" fmla="*/ 319693 w 1154"/>
              <a:gd name="T97" fmla="*/ 39900 h 1241"/>
              <a:gd name="T98" fmla="*/ 317530 w 1154"/>
              <a:gd name="T99" fmla="*/ 34148 h 1241"/>
              <a:gd name="T100" fmla="*/ 311764 w 1154"/>
              <a:gd name="T101" fmla="*/ 31632 h 1241"/>
              <a:gd name="T102" fmla="*/ 295545 w 1154"/>
              <a:gd name="T103" fmla="*/ 31632 h 1241"/>
              <a:gd name="T104" fmla="*/ 289778 w 1154"/>
              <a:gd name="T105" fmla="*/ 34148 h 1241"/>
              <a:gd name="T106" fmla="*/ 287615 w 1154"/>
              <a:gd name="T107" fmla="*/ 39900 h 1241"/>
              <a:gd name="T108" fmla="*/ 287615 w 1154"/>
              <a:gd name="T109" fmla="*/ 111432 h 1241"/>
              <a:gd name="T110" fmla="*/ 289778 w 1154"/>
              <a:gd name="T111" fmla="*/ 117183 h 1241"/>
              <a:gd name="T112" fmla="*/ 295545 w 1154"/>
              <a:gd name="T113" fmla="*/ 119340 h 1241"/>
              <a:gd name="T114" fmla="*/ 311764 w 1154"/>
              <a:gd name="T115" fmla="*/ 119340 h 1241"/>
              <a:gd name="T116" fmla="*/ 317530 w 1154"/>
              <a:gd name="T117" fmla="*/ 117183 h 1241"/>
              <a:gd name="T118" fmla="*/ 319693 w 1154"/>
              <a:gd name="T119" fmla="*/ 111432 h 124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54" h="1241">
                <a:moveTo>
                  <a:pt x="1153" y="266"/>
                </a:moveTo>
                <a:lnTo>
                  <a:pt x="1153" y="1152"/>
                </a:lnTo>
                <a:cubicBezTo>
                  <a:pt x="1153" y="1176"/>
                  <a:pt x="1144" y="1197"/>
                  <a:pt x="1126" y="1214"/>
                </a:cubicBezTo>
                <a:cubicBezTo>
                  <a:pt x="1109" y="1232"/>
                  <a:pt x="1088" y="1240"/>
                  <a:pt x="1064" y="1240"/>
                </a:cubicBezTo>
                <a:lnTo>
                  <a:pt x="88" y="1240"/>
                </a:lnTo>
                <a:cubicBezTo>
                  <a:pt x="64" y="1240"/>
                  <a:pt x="44" y="1232"/>
                  <a:pt x="26" y="1214"/>
                </a:cubicBezTo>
                <a:cubicBezTo>
                  <a:pt x="9" y="1197"/>
                  <a:pt x="0" y="1176"/>
                  <a:pt x="0" y="1152"/>
                </a:cubicBezTo>
                <a:lnTo>
                  <a:pt x="0" y="266"/>
                </a:lnTo>
                <a:cubicBezTo>
                  <a:pt x="0" y="242"/>
                  <a:pt x="9" y="221"/>
                  <a:pt x="26" y="203"/>
                </a:cubicBezTo>
                <a:cubicBezTo>
                  <a:pt x="44" y="186"/>
                  <a:pt x="64" y="177"/>
                  <a:pt x="88" y="177"/>
                </a:cubicBezTo>
                <a:lnTo>
                  <a:pt x="177" y="177"/>
                </a:lnTo>
                <a:lnTo>
                  <a:pt x="177" y="111"/>
                </a:lnTo>
                <a:cubicBezTo>
                  <a:pt x="177" y="80"/>
                  <a:pt x="189" y="53"/>
                  <a:pt x="210" y="32"/>
                </a:cubicBezTo>
                <a:cubicBezTo>
                  <a:pt x="232" y="10"/>
                  <a:pt x="258" y="0"/>
                  <a:pt x="288" y="0"/>
                </a:cubicBezTo>
                <a:lnTo>
                  <a:pt x="332" y="0"/>
                </a:lnTo>
                <a:cubicBezTo>
                  <a:pt x="363" y="0"/>
                  <a:pt x="389" y="11"/>
                  <a:pt x="411" y="32"/>
                </a:cubicBezTo>
                <a:cubicBezTo>
                  <a:pt x="432" y="54"/>
                  <a:pt x="443" y="80"/>
                  <a:pt x="443" y="111"/>
                </a:cubicBezTo>
                <a:lnTo>
                  <a:pt x="443" y="177"/>
                </a:lnTo>
                <a:lnTo>
                  <a:pt x="709" y="177"/>
                </a:lnTo>
                <a:lnTo>
                  <a:pt x="709" y="111"/>
                </a:lnTo>
                <a:cubicBezTo>
                  <a:pt x="709" y="80"/>
                  <a:pt x="720" y="53"/>
                  <a:pt x="742" y="32"/>
                </a:cubicBezTo>
                <a:cubicBezTo>
                  <a:pt x="764" y="10"/>
                  <a:pt x="790" y="0"/>
                  <a:pt x="820" y="0"/>
                </a:cubicBezTo>
                <a:lnTo>
                  <a:pt x="864" y="0"/>
                </a:lnTo>
                <a:cubicBezTo>
                  <a:pt x="895" y="0"/>
                  <a:pt x="922" y="10"/>
                  <a:pt x="943" y="32"/>
                </a:cubicBezTo>
                <a:cubicBezTo>
                  <a:pt x="965" y="53"/>
                  <a:pt x="975" y="80"/>
                  <a:pt x="975" y="111"/>
                </a:cubicBezTo>
                <a:lnTo>
                  <a:pt x="975" y="177"/>
                </a:lnTo>
                <a:lnTo>
                  <a:pt x="1064" y="177"/>
                </a:lnTo>
                <a:cubicBezTo>
                  <a:pt x="1088" y="177"/>
                  <a:pt x="1109" y="186"/>
                  <a:pt x="1126" y="203"/>
                </a:cubicBezTo>
                <a:cubicBezTo>
                  <a:pt x="1144" y="221"/>
                  <a:pt x="1153" y="242"/>
                  <a:pt x="1153" y="266"/>
                </a:cubicBezTo>
                <a:close/>
                <a:moveTo>
                  <a:pt x="88" y="1152"/>
                </a:moveTo>
                <a:lnTo>
                  <a:pt x="1064" y="1152"/>
                </a:lnTo>
                <a:lnTo>
                  <a:pt x="1064" y="443"/>
                </a:lnTo>
                <a:lnTo>
                  <a:pt x="88" y="443"/>
                </a:lnTo>
                <a:lnTo>
                  <a:pt x="88" y="1152"/>
                </a:lnTo>
                <a:close/>
                <a:moveTo>
                  <a:pt x="355" y="310"/>
                </a:moveTo>
                <a:lnTo>
                  <a:pt x="355" y="111"/>
                </a:lnTo>
                <a:cubicBezTo>
                  <a:pt x="355" y="104"/>
                  <a:pt x="352" y="99"/>
                  <a:pt x="348" y="95"/>
                </a:cubicBezTo>
                <a:cubicBezTo>
                  <a:pt x="344" y="91"/>
                  <a:pt x="339" y="88"/>
                  <a:pt x="332" y="88"/>
                </a:cubicBezTo>
                <a:lnTo>
                  <a:pt x="288" y="88"/>
                </a:lnTo>
                <a:cubicBezTo>
                  <a:pt x="282" y="88"/>
                  <a:pt x="276" y="91"/>
                  <a:pt x="272" y="95"/>
                </a:cubicBezTo>
                <a:cubicBezTo>
                  <a:pt x="268" y="99"/>
                  <a:pt x="266" y="104"/>
                  <a:pt x="266" y="111"/>
                </a:cubicBezTo>
                <a:lnTo>
                  <a:pt x="266" y="310"/>
                </a:lnTo>
                <a:cubicBezTo>
                  <a:pt x="266" y="317"/>
                  <a:pt x="268" y="322"/>
                  <a:pt x="272" y="326"/>
                </a:cubicBezTo>
                <a:cubicBezTo>
                  <a:pt x="276" y="330"/>
                  <a:pt x="282" y="332"/>
                  <a:pt x="288" y="332"/>
                </a:cubicBezTo>
                <a:lnTo>
                  <a:pt x="332" y="332"/>
                </a:lnTo>
                <a:cubicBezTo>
                  <a:pt x="339" y="332"/>
                  <a:pt x="344" y="330"/>
                  <a:pt x="348" y="326"/>
                </a:cubicBezTo>
                <a:cubicBezTo>
                  <a:pt x="352" y="322"/>
                  <a:pt x="355" y="317"/>
                  <a:pt x="355" y="310"/>
                </a:cubicBezTo>
                <a:close/>
                <a:moveTo>
                  <a:pt x="887" y="310"/>
                </a:moveTo>
                <a:lnTo>
                  <a:pt x="887" y="111"/>
                </a:lnTo>
                <a:cubicBezTo>
                  <a:pt x="887" y="104"/>
                  <a:pt x="885" y="99"/>
                  <a:pt x="881" y="95"/>
                </a:cubicBezTo>
                <a:cubicBezTo>
                  <a:pt x="876" y="91"/>
                  <a:pt x="871" y="88"/>
                  <a:pt x="865" y="88"/>
                </a:cubicBezTo>
                <a:lnTo>
                  <a:pt x="820" y="88"/>
                </a:lnTo>
                <a:cubicBezTo>
                  <a:pt x="814" y="88"/>
                  <a:pt x="808" y="91"/>
                  <a:pt x="804" y="95"/>
                </a:cubicBezTo>
                <a:cubicBezTo>
                  <a:pt x="800" y="99"/>
                  <a:pt x="798" y="104"/>
                  <a:pt x="798" y="111"/>
                </a:cubicBezTo>
                <a:lnTo>
                  <a:pt x="798" y="310"/>
                </a:lnTo>
                <a:cubicBezTo>
                  <a:pt x="798" y="317"/>
                  <a:pt x="800" y="322"/>
                  <a:pt x="804" y="326"/>
                </a:cubicBezTo>
                <a:cubicBezTo>
                  <a:pt x="808" y="330"/>
                  <a:pt x="814" y="332"/>
                  <a:pt x="820" y="332"/>
                </a:cubicBezTo>
                <a:lnTo>
                  <a:pt x="865" y="332"/>
                </a:lnTo>
                <a:cubicBezTo>
                  <a:pt x="871" y="332"/>
                  <a:pt x="876" y="330"/>
                  <a:pt x="881" y="326"/>
                </a:cubicBezTo>
                <a:cubicBezTo>
                  <a:pt x="885" y="322"/>
                  <a:pt x="887" y="317"/>
                  <a:pt x="887" y="31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76" name="Freeform 275">
            <a:extLst>
              <a:ext uri="{FF2B5EF4-FFF2-40B4-BE49-F238E27FC236}">
                <a16:creationId xmlns:a16="http://schemas.microsoft.com/office/drawing/2014/main" id="{A094F230-CE49-8012-67D7-1D10338A845B}"/>
              </a:ext>
            </a:extLst>
          </p:cNvPr>
          <p:cNvSpPr>
            <a:spLocks noChangeArrowheads="1"/>
          </p:cNvSpPr>
          <p:nvPr/>
        </p:nvSpPr>
        <p:spPr bwMode="auto">
          <a:xfrm>
            <a:off x="18865056" y="6640512"/>
            <a:ext cx="352425" cy="406400"/>
          </a:xfrm>
          <a:custGeom>
            <a:avLst/>
            <a:gdLst>
              <a:gd name="T0" fmla="*/ 352065 w 978"/>
              <a:gd name="T1" fmla="*/ 31980 h 1131"/>
              <a:gd name="T2" fmla="*/ 352065 w 978"/>
              <a:gd name="T3" fmla="*/ 111392 h 1131"/>
              <a:gd name="T4" fmla="*/ 348821 w 978"/>
              <a:gd name="T5" fmla="*/ 117860 h 1131"/>
              <a:gd name="T6" fmla="*/ 344137 w 978"/>
              <a:gd name="T7" fmla="*/ 119297 h 1131"/>
              <a:gd name="T8" fmla="*/ 342335 w 978"/>
              <a:gd name="T9" fmla="*/ 119297 h 1131"/>
              <a:gd name="T10" fmla="*/ 230265 w 978"/>
              <a:gd name="T11" fmla="*/ 95222 h 1131"/>
              <a:gd name="T12" fmla="*/ 225941 w 978"/>
              <a:gd name="T13" fmla="*/ 92707 h 1131"/>
              <a:gd name="T14" fmla="*/ 224139 w 978"/>
              <a:gd name="T15" fmla="*/ 87676 h 1131"/>
              <a:gd name="T16" fmla="*/ 160357 w 978"/>
              <a:gd name="T17" fmla="*/ 87676 h 1131"/>
              <a:gd name="T18" fmla="*/ 160357 w 978"/>
              <a:gd name="T19" fmla="*/ 112829 h 1131"/>
              <a:gd name="T20" fmla="*/ 206122 w 978"/>
              <a:gd name="T21" fmla="*/ 140497 h 1131"/>
              <a:gd name="T22" fmla="*/ 224139 w 978"/>
              <a:gd name="T23" fmla="*/ 191163 h 1131"/>
              <a:gd name="T24" fmla="*/ 224139 w 978"/>
              <a:gd name="T25" fmla="*/ 389871 h 1131"/>
              <a:gd name="T26" fmla="*/ 219455 w 978"/>
              <a:gd name="T27" fmla="*/ 401369 h 1131"/>
              <a:gd name="T28" fmla="*/ 208284 w 978"/>
              <a:gd name="T29" fmla="*/ 406041 h 1131"/>
              <a:gd name="T30" fmla="*/ 80359 w 978"/>
              <a:gd name="T31" fmla="*/ 406041 h 1131"/>
              <a:gd name="T32" fmla="*/ 69188 w 978"/>
              <a:gd name="T33" fmla="*/ 401369 h 1131"/>
              <a:gd name="T34" fmla="*/ 64503 w 978"/>
              <a:gd name="T35" fmla="*/ 389871 h 1131"/>
              <a:gd name="T36" fmla="*/ 64503 w 978"/>
              <a:gd name="T37" fmla="*/ 191163 h 1131"/>
              <a:gd name="T38" fmla="*/ 79998 w 978"/>
              <a:gd name="T39" fmla="*/ 143731 h 1131"/>
              <a:gd name="T40" fmla="*/ 120358 w 978"/>
              <a:gd name="T41" fmla="*/ 115344 h 1131"/>
              <a:gd name="T42" fmla="*/ 120358 w 978"/>
              <a:gd name="T43" fmla="*/ 87676 h 1131"/>
              <a:gd name="T44" fmla="*/ 112430 w 978"/>
              <a:gd name="T45" fmla="*/ 87676 h 1131"/>
              <a:gd name="T46" fmla="*/ 83602 w 978"/>
              <a:gd name="T47" fmla="*/ 93425 h 1131"/>
              <a:gd name="T48" fmla="*/ 60900 w 978"/>
              <a:gd name="T49" fmla="*/ 106720 h 1131"/>
              <a:gd name="T50" fmla="*/ 44323 w 978"/>
              <a:gd name="T51" fmla="*/ 123250 h 1131"/>
              <a:gd name="T52" fmla="*/ 34234 w 978"/>
              <a:gd name="T53" fmla="*/ 136545 h 1131"/>
              <a:gd name="T54" fmla="*/ 30630 w 978"/>
              <a:gd name="T55" fmla="*/ 142653 h 1131"/>
              <a:gd name="T56" fmla="*/ 16576 w 978"/>
              <a:gd name="T57" fmla="*/ 151277 h 1131"/>
              <a:gd name="T58" fmla="*/ 9009 w 978"/>
              <a:gd name="T59" fmla="*/ 149480 h 1131"/>
              <a:gd name="T60" fmla="*/ 1441 w 978"/>
              <a:gd name="T61" fmla="*/ 140497 h 1131"/>
              <a:gd name="T62" fmla="*/ 2162 w 978"/>
              <a:gd name="T63" fmla="*/ 128280 h 1131"/>
              <a:gd name="T64" fmla="*/ 5766 w 978"/>
              <a:gd name="T65" fmla="*/ 121812 h 1131"/>
              <a:gd name="T66" fmla="*/ 15135 w 978"/>
              <a:gd name="T67" fmla="*/ 108517 h 1131"/>
              <a:gd name="T68" fmla="*/ 30270 w 978"/>
              <a:gd name="T69" fmla="*/ 90910 h 1131"/>
              <a:gd name="T70" fmla="*/ 51530 w 978"/>
              <a:gd name="T71" fmla="*/ 74381 h 1131"/>
              <a:gd name="T72" fmla="*/ 78557 w 978"/>
              <a:gd name="T73" fmla="*/ 61086 h 1131"/>
              <a:gd name="T74" fmla="*/ 72431 w 978"/>
              <a:gd name="T75" fmla="*/ 39885 h 1131"/>
              <a:gd name="T76" fmla="*/ 83962 w 978"/>
              <a:gd name="T77" fmla="*/ 11498 h 1131"/>
              <a:gd name="T78" fmla="*/ 112430 w 978"/>
              <a:gd name="T79" fmla="*/ 0 h 1131"/>
              <a:gd name="T80" fmla="*/ 140538 w 978"/>
              <a:gd name="T81" fmla="*/ 11498 h 1131"/>
              <a:gd name="T82" fmla="*/ 152069 w 978"/>
              <a:gd name="T83" fmla="*/ 39885 h 1131"/>
              <a:gd name="T84" fmla="*/ 148826 w 978"/>
              <a:gd name="T85" fmla="*/ 55696 h 1131"/>
              <a:gd name="T86" fmla="*/ 224139 w 978"/>
              <a:gd name="T87" fmla="*/ 55696 h 1131"/>
              <a:gd name="T88" fmla="*/ 225941 w 978"/>
              <a:gd name="T89" fmla="*/ 50665 h 1131"/>
              <a:gd name="T90" fmla="*/ 230265 w 978"/>
              <a:gd name="T91" fmla="*/ 48150 h 1131"/>
              <a:gd name="T92" fmla="*/ 342335 w 978"/>
              <a:gd name="T93" fmla="*/ 24075 h 1131"/>
              <a:gd name="T94" fmla="*/ 344137 w 978"/>
              <a:gd name="T95" fmla="*/ 23716 h 1131"/>
              <a:gd name="T96" fmla="*/ 348821 w 978"/>
              <a:gd name="T97" fmla="*/ 25512 h 1131"/>
              <a:gd name="T98" fmla="*/ 352065 w 978"/>
              <a:gd name="T99" fmla="*/ 31980 h 1131"/>
              <a:gd name="T100" fmla="*/ 123601 w 978"/>
              <a:gd name="T101" fmla="*/ 51025 h 1131"/>
              <a:gd name="T102" fmla="*/ 128286 w 978"/>
              <a:gd name="T103" fmla="*/ 39885 h 1131"/>
              <a:gd name="T104" fmla="*/ 123601 w 978"/>
              <a:gd name="T105" fmla="*/ 28746 h 1131"/>
              <a:gd name="T106" fmla="*/ 112430 w 978"/>
              <a:gd name="T107" fmla="*/ 23716 h 1131"/>
              <a:gd name="T108" fmla="*/ 100899 w 978"/>
              <a:gd name="T109" fmla="*/ 28746 h 1131"/>
              <a:gd name="T110" fmla="*/ 96214 w 978"/>
              <a:gd name="T111" fmla="*/ 39885 h 1131"/>
              <a:gd name="T112" fmla="*/ 100899 w 978"/>
              <a:gd name="T113" fmla="*/ 51025 h 1131"/>
              <a:gd name="T114" fmla="*/ 112430 w 978"/>
              <a:gd name="T115" fmla="*/ 55696 h 1131"/>
              <a:gd name="T116" fmla="*/ 123601 w 978"/>
              <a:gd name="T117" fmla="*/ 51025 h 113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978" h="1131">
                <a:moveTo>
                  <a:pt x="977" y="89"/>
                </a:moveTo>
                <a:lnTo>
                  <a:pt x="977" y="310"/>
                </a:lnTo>
                <a:cubicBezTo>
                  <a:pt x="977" y="318"/>
                  <a:pt x="974" y="323"/>
                  <a:pt x="968" y="328"/>
                </a:cubicBezTo>
                <a:cubicBezTo>
                  <a:pt x="965" y="331"/>
                  <a:pt x="960" y="332"/>
                  <a:pt x="955" y="332"/>
                </a:cubicBezTo>
                <a:cubicBezTo>
                  <a:pt x="953" y="332"/>
                  <a:pt x="951" y="332"/>
                  <a:pt x="950" y="332"/>
                </a:cubicBezTo>
                <a:lnTo>
                  <a:pt x="639" y="265"/>
                </a:lnTo>
                <a:cubicBezTo>
                  <a:pt x="634" y="264"/>
                  <a:pt x="630" y="262"/>
                  <a:pt x="627" y="258"/>
                </a:cubicBezTo>
                <a:cubicBezTo>
                  <a:pt x="624" y="254"/>
                  <a:pt x="622" y="249"/>
                  <a:pt x="622" y="244"/>
                </a:cubicBezTo>
                <a:lnTo>
                  <a:pt x="445" y="244"/>
                </a:lnTo>
                <a:lnTo>
                  <a:pt x="445" y="314"/>
                </a:lnTo>
                <a:cubicBezTo>
                  <a:pt x="496" y="325"/>
                  <a:pt x="539" y="350"/>
                  <a:pt x="572" y="391"/>
                </a:cubicBezTo>
                <a:cubicBezTo>
                  <a:pt x="606" y="431"/>
                  <a:pt x="622" y="479"/>
                  <a:pt x="622" y="532"/>
                </a:cubicBezTo>
                <a:lnTo>
                  <a:pt x="622" y="1085"/>
                </a:lnTo>
                <a:cubicBezTo>
                  <a:pt x="622" y="1097"/>
                  <a:pt x="618" y="1108"/>
                  <a:pt x="609" y="1117"/>
                </a:cubicBezTo>
                <a:cubicBezTo>
                  <a:pt x="600" y="1125"/>
                  <a:pt x="590" y="1130"/>
                  <a:pt x="578" y="1130"/>
                </a:cubicBezTo>
                <a:lnTo>
                  <a:pt x="223" y="1130"/>
                </a:lnTo>
                <a:cubicBezTo>
                  <a:pt x="211" y="1130"/>
                  <a:pt x="200" y="1125"/>
                  <a:pt x="192" y="1117"/>
                </a:cubicBezTo>
                <a:cubicBezTo>
                  <a:pt x="183" y="1108"/>
                  <a:pt x="179" y="1097"/>
                  <a:pt x="179" y="1085"/>
                </a:cubicBezTo>
                <a:lnTo>
                  <a:pt x="179" y="532"/>
                </a:lnTo>
                <a:cubicBezTo>
                  <a:pt x="179" y="483"/>
                  <a:pt x="193" y="439"/>
                  <a:pt x="222" y="400"/>
                </a:cubicBezTo>
                <a:cubicBezTo>
                  <a:pt x="251" y="361"/>
                  <a:pt x="288" y="335"/>
                  <a:pt x="334" y="321"/>
                </a:cubicBezTo>
                <a:lnTo>
                  <a:pt x="334" y="244"/>
                </a:lnTo>
                <a:lnTo>
                  <a:pt x="312" y="244"/>
                </a:lnTo>
                <a:cubicBezTo>
                  <a:pt x="284" y="244"/>
                  <a:pt x="258" y="249"/>
                  <a:pt x="232" y="260"/>
                </a:cubicBezTo>
                <a:cubicBezTo>
                  <a:pt x="206" y="271"/>
                  <a:pt x="186" y="283"/>
                  <a:pt x="169" y="297"/>
                </a:cubicBezTo>
                <a:cubicBezTo>
                  <a:pt x="153" y="310"/>
                  <a:pt x="137" y="326"/>
                  <a:pt x="123" y="343"/>
                </a:cubicBezTo>
                <a:cubicBezTo>
                  <a:pt x="109" y="360"/>
                  <a:pt x="99" y="372"/>
                  <a:pt x="95" y="380"/>
                </a:cubicBezTo>
                <a:cubicBezTo>
                  <a:pt x="90" y="388"/>
                  <a:pt x="87" y="393"/>
                  <a:pt x="85" y="397"/>
                </a:cubicBezTo>
                <a:cubicBezTo>
                  <a:pt x="77" y="413"/>
                  <a:pt x="64" y="421"/>
                  <a:pt x="46" y="421"/>
                </a:cubicBezTo>
                <a:cubicBezTo>
                  <a:pt x="38" y="421"/>
                  <a:pt x="31" y="420"/>
                  <a:pt x="25" y="416"/>
                </a:cubicBezTo>
                <a:cubicBezTo>
                  <a:pt x="15" y="411"/>
                  <a:pt x="8" y="402"/>
                  <a:pt x="4" y="391"/>
                </a:cubicBezTo>
                <a:cubicBezTo>
                  <a:pt x="0" y="379"/>
                  <a:pt x="1" y="368"/>
                  <a:pt x="6" y="357"/>
                </a:cubicBezTo>
                <a:cubicBezTo>
                  <a:pt x="8" y="352"/>
                  <a:pt x="12" y="346"/>
                  <a:pt x="16" y="339"/>
                </a:cubicBezTo>
                <a:cubicBezTo>
                  <a:pt x="20" y="331"/>
                  <a:pt x="29" y="319"/>
                  <a:pt x="42" y="302"/>
                </a:cubicBezTo>
                <a:cubicBezTo>
                  <a:pt x="55" y="284"/>
                  <a:pt x="69" y="268"/>
                  <a:pt x="84" y="253"/>
                </a:cubicBezTo>
                <a:cubicBezTo>
                  <a:pt x="99" y="238"/>
                  <a:pt x="119" y="223"/>
                  <a:pt x="143" y="207"/>
                </a:cubicBezTo>
                <a:cubicBezTo>
                  <a:pt x="167" y="191"/>
                  <a:pt x="192" y="179"/>
                  <a:pt x="218" y="170"/>
                </a:cubicBezTo>
                <a:cubicBezTo>
                  <a:pt x="207" y="151"/>
                  <a:pt x="201" y="131"/>
                  <a:pt x="201" y="111"/>
                </a:cubicBezTo>
                <a:cubicBezTo>
                  <a:pt x="201" y="80"/>
                  <a:pt x="212" y="53"/>
                  <a:pt x="233" y="32"/>
                </a:cubicBezTo>
                <a:cubicBezTo>
                  <a:pt x="255" y="10"/>
                  <a:pt x="282" y="0"/>
                  <a:pt x="312" y="0"/>
                </a:cubicBezTo>
                <a:cubicBezTo>
                  <a:pt x="343" y="0"/>
                  <a:pt x="368" y="10"/>
                  <a:pt x="390" y="32"/>
                </a:cubicBezTo>
                <a:cubicBezTo>
                  <a:pt x="412" y="53"/>
                  <a:pt x="422" y="80"/>
                  <a:pt x="422" y="111"/>
                </a:cubicBezTo>
                <a:cubicBezTo>
                  <a:pt x="422" y="126"/>
                  <a:pt x="419" y="141"/>
                  <a:pt x="413" y="155"/>
                </a:cubicBezTo>
                <a:lnTo>
                  <a:pt x="622" y="155"/>
                </a:lnTo>
                <a:cubicBezTo>
                  <a:pt x="622" y="150"/>
                  <a:pt x="624" y="145"/>
                  <a:pt x="627" y="141"/>
                </a:cubicBezTo>
                <a:cubicBezTo>
                  <a:pt x="630" y="137"/>
                  <a:pt x="634" y="135"/>
                  <a:pt x="639" y="134"/>
                </a:cubicBezTo>
                <a:lnTo>
                  <a:pt x="950" y="67"/>
                </a:lnTo>
                <a:cubicBezTo>
                  <a:pt x="951" y="67"/>
                  <a:pt x="953" y="66"/>
                  <a:pt x="955" y="66"/>
                </a:cubicBezTo>
                <a:cubicBezTo>
                  <a:pt x="960" y="66"/>
                  <a:pt x="965" y="68"/>
                  <a:pt x="968" y="71"/>
                </a:cubicBezTo>
                <a:cubicBezTo>
                  <a:pt x="974" y="75"/>
                  <a:pt x="977" y="81"/>
                  <a:pt x="977" y="89"/>
                </a:cubicBezTo>
                <a:close/>
                <a:moveTo>
                  <a:pt x="343" y="142"/>
                </a:moveTo>
                <a:cubicBezTo>
                  <a:pt x="352" y="133"/>
                  <a:pt x="356" y="123"/>
                  <a:pt x="356" y="111"/>
                </a:cubicBezTo>
                <a:cubicBezTo>
                  <a:pt x="356" y="99"/>
                  <a:pt x="352" y="88"/>
                  <a:pt x="343" y="80"/>
                </a:cubicBezTo>
                <a:cubicBezTo>
                  <a:pt x="334" y="71"/>
                  <a:pt x="324" y="66"/>
                  <a:pt x="312" y="66"/>
                </a:cubicBezTo>
                <a:cubicBezTo>
                  <a:pt x="300" y="66"/>
                  <a:pt x="289" y="71"/>
                  <a:pt x="280" y="80"/>
                </a:cubicBezTo>
                <a:cubicBezTo>
                  <a:pt x="272" y="88"/>
                  <a:pt x="267" y="99"/>
                  <a:pt x="267" y="111"/>
                </a:cubicBezTo>
                <a:cubicBezTo>
                  <a:pt x="267" y="123"/>
                  <a:pt x="272" y="133"/>
                  <a:pt x="280" y="142"/>
                </a:cubicBezTo>
                <a:cubicBezTo>
                  <a:pt x="289" y="151"/>
                  <a:pt x="300" y="155"/>
                  <a:pt x="312" y="155"/>
                </a:cubicBezTo>
                <a:cubicBezTo>
                  <a:pt x="324" y="155"/>
                  <a:pt x="334" y="151"/>
                  <a:pt x="343" y="14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77" name="Freeform 276">
            <a:extLst>
              <a:ext uri="{FF2B5EF4-FFF2-40B4-BE49-F238E27FC236}">
                <a16:creationId xmlns:a16="http://schemas.microsoft.com/office/drawing/2014/main" id="{5CC22654-4CEF-F22E-9517-B9823C0EDB3F}"/>
              </a:ext>
            </a:extLst>
          </p:cNvPr>
          <p:cNvSpPr>
            <a:spLocks noChangeArrowheads="1"/>
          </p:cNvSpPr>
          <p:nvPr/>
        </p:nvSpPr>
        <p:spPr bwMode="auto">
          <a:xfrm>
            <a:off x="19504819" y="6664325"/>
            <a:ext cx="407987" cy="406400"/>
          </a:xfrm>
          <a:custGeom>
            <a:avLst/>
            <a:gdLst>
              <a:gd name="T0" fmla="*/ 407627 w 1134"/>
              <a:gd name="T1" fmla="*/ 8265 h 1131"/>
              <a:gd name="T2" fmla="*/ 388919 w 1134"/>
              <a:gd name="T3" fmla="*/ 115344 h 1131"/>
              <a:gd name="T4" fmla="*/ 325598 w 1134"/>
              <a:gd name="T5" fmla="*/ 204817 h 1131"/>
              <a:gd name="T6" fmla="*/ 277028 w 1134"/>
              <a:gd name="T7" fmla="*/ 248655 h 1131"/>
              <a:gd name="T8" fmla="*/ 271991 w 1134"/>
              <a:gd name="T9" fmla="*/ 342799 h 1131"/>
              <a:gd name="T10" fmla="*/ 268034 w 1134"/>
              <a:gd name="T11" fmla="*/ 349267 h 1131"/>
              <a:gd name="T12" fmla="*/ 172333 w 1134"/>
              <a:gd name="T13" fmla="*/ 404963 h 1131"/>
              <a:gd name="T14" fmla="*/ 168376 w 1134"/>
              <a:gd name="T15" fmla="*/ 406041 h 1131"/>
              <a:gd name="T16" fmla="*/ 162619 w 1134"/>
              <a:gd name="T17" fmla="*/ 403885 h 1131"/>
              <a:gd name="T18" fmla="*/ 146789 w 1134"/>
              <a:gd name="T19" fmla="*/ 388074 h 1131"/>
              <a:gd name="T20" fmla="*/ 144630 w 1134"/>
              <a:gd name="T21" fmla="*/ 380169 h 1131"/>
              <a:gd name="T22" fmla="*/ 165857 w 1134"/>
              <a:gd name="T23" fmla="*/ 311178 h 1131"/>
              <a:gd name="T24" fmla="*/ 95701 w 1134"/>
              <a:gd name="T25" fmla="*/ 241468 h 1131"/>
              <a:gd name="T26" fmla="*/ 26983 w 1134"/>
              <a:gd name="T27" fmla="*/ 262309 h 1131"/>
              <a:gd name="T28" fmla="*/ 24825 w 1134"/>
              <a:gd name="T29" fmla="*/ 262669 h 1131"/>
              <a:gd name="T30" fmla="*/ 19068 w 1134"/>
              <a:gd name="T31" fmla="*/ 260513 h 1131"/>
              <a:gd name="T32" fmla="*/ 3238 w 1134"/>
              <a:gd name="T33" fmla="*/ 244702 h 1131"/>
              <a:gd name="T34" fmla="*/ 1799 w 1134"/>
              <a:gd name="T35" fmla="*/ 235001 h 1131"/>
              <a:gd name="T36" fmla="*/ 57564 w 1134"/>
              <a:gd name="T37" fmla="*/ 139419 h 1131"/>
              <a:gd name="T38" fmla="*/ 64040 w 1134"/>
              <a:gd name="T39" fmla="*/ 135467 h 1131"/>
              <a:gd name="T40" fmla="*/ 158662 w 1134"/>
              <a:gd name="T41" fmla="*/ 130795 h 1131"/>
              <a:gd name="T42" fmla="*/ 202554 w 1134"/>
              <a:gd name="T43" fmla="*/ 81927 h 1131"/>
              <a:gd name="T44" fmla="*/ 291779 w 1134"/>
              <a:gd name="T45" fmla="*/ 17966 h 1131"/>
              <a:gd name="T46" fmla="*/ 399352 w 1134"/>
              <a:gd name="T47" fmla="*/ 0 h 1131"/>
              <a:gd name="T48" fmla="*/ 405109 w 1134"/>
              <a:gd name="T49" fmla="*/ 2515 h 1131"/>
              <a:gd name="T50" fmla="*/ 407627 w 1134"/>
              <a:gd name="T51" fmla="*/ 8265 h 1131"/>
              <a:gd name="T52" fmla="*/ 345026 w 1134"/>
              <a:gd name="T53" fmla="*/ 96659 h 1131"/>
              <a:gd name="T54" fmla="*/ 351862 w 1134"/>
              <a:gd name="T55" fmla="*/ 79771 h 1131"/>
              <a:gd name="T56" fmla="*/ 345026 w 1134"/>
              <a:gd name="T57" fmla="*/ 62882 h 1131"/>
              <a:gd name="T58" fmla="*/ 327757 w 1134"/>
              <a:gd name="T59" fmla="*/ 56055 h 1131"/>
              <a:gd name="T60" fmla="*/ 310847 w 1134"/>
              <a:gd name="T61" fmla="*/ 62882 h 1131"/>
              <a:gd name="T62" fmla="*/ 304011 w 1134"/>
              <a:gd name="T63" fmla="*/ 79771 h 1131"/>
              <a:gd name="T64" fmla="*/ 310847 w 1134"/>
              <a:gd name="T65" fmla="*/ 96659 h 1131"/>
              <a:gd name="T66" fmla="*/ 327757 w 1134"/>
              <a:gd name="T67" fmla="*/ 103846 h 1131"/>
              <a:gd name="T68" fmla="*/ 345026 w 1134"/>
              <a:gd name="T69" fmla="*/ 96659 h 11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34" h="1131">
                <a:moveTo>
                  <a:pt x="1133" y="23"/>
                </a:moveTo>
                <a:cubicBezTo>
                  <a:pt x="1133" y="138"/>
                  <a:pt x="1116" y="237"/>
                  <a:pt x="1081" y="321"/>
                </a:cubicBezTo>
                <a:cubicBezTo>
                  <a:pt x="1046" y="405"/>
                  <a:pt x="987" y="487"/>
                  <a:pt x="905" y="570"/>
                </a:cubicBezTo>
                <a:cubicBezTo>
                  <a:pt x="868" y="607"/>
                  <a:pt x="823" y="647"/>
                  <a:pt x="770" y="692"/>
                </a:cubicBezTo>
                <a:lnTo>
                  <a:pt x="756" y="954"/>
                </a:lnTo>
                <a:cubicBezTo>
                  <a:pt x="755" y="962"/>
                  <a:pt x="752" y="968"/>
                  <a:pt x="745" y="972"/>
                </a:cubicBezTo>
                <a:lnTo>
                  <a:pt x="479" y="1127"/>
                </a:lnTo>
                <a:cubicBezTo>
                  <a:pt x="476" y="1129"/>
                  <a:pt x="472" y="1130"/>
                  <a:pt x="468" y="1130"/>
                </a:cubicBezTo>
                <a:cubicBezTo>
                  <a:pt x="462" y="1130"/>
                  <a:pt x="457" y="1128"/>
                  <a:pt x="452" y="1124"/>
                </a:cubicBezTo>
                <a:lnTo>
                  <a:pt x="408" y="1080"/>
                </a:lnTo>
                <a:cubicBezTo>
                  <a:pt x="402" y="1073"/>
                  <a:pt x="400" y="1066"/>
                  <a:pt x="402" y="1058"/>
                </a:cubicBezTo>
                <a:lnTo>
                  <a:pt x="461" y="866"/>
                </a:lnTo>
                <a:lnTo>
                  <a:pt x="266" y="672"/>
                </a:lnTo>
                <a:lnTo>
                  <a:pt x="75" y="730"/>
                </a:lnTo>
                <a:cubicBezTo>
                  <a:pt x="74" y="731"/>
                  <a:pt x="72" y="731"/>
                  <a:pt x="69" y="731"/>
                </a:cubicBezTo>
                <a:cubicBezTo>
                  <a:pt x="62" y="731"/>
                  <a:pt x="57" y="729"/>
                  <a:pt x="53" y="725"/>
                </a:cubicBezTo>
                <a:lnTo>
                  <a:pt x="9" y="681"/>
                </a:lnTo>
                <a:cubicBezTo>
                  <a:pt x="1" y="672"/>
                  <a:pt x="0" y="663"/>
                  <a:pt x="5" y="654"/>
                </a:cubicBezTo>
                <a:lnTo>
                  <a:pt x="160" y="388"/>
                </a:lnTo>
                <a:cubicBezTo>
                  <a:pt x="165" y="382"/>
                  <a:pt x="171" y="378"/>
                  <a:pt x="178" y="377"/>
                </a:cubicBezTo>
                <a:lnTo>
                  <a:pt x="441" y="364"/>
                </a:lnTo>
                <a:cubicBezTo>
                  <a:pt x="485" y="311"/>
                  <a:pt x="526" y="266"/>
                  <a:pt x="563" y="228"/>
                </a:cubicBezTo>
                <a:cubicBezTo>
                  <a:pt x="650" y="142"/>
                  <a:pt x="732" y="82"/>
                  <a:pt x="811" y="50"/>
                </a:cubicBezTo>
                <a:cubicBezTo>
                  <a:pt x="890" y="17"/>
                  <a:pt x="989" y="0"/>
                  <a:pt x="1110" y="0"/>
                </a:cubicBezTo>
                <a:cubicBezTo>
                  <a:pt x="1116" y="0"/>
                  <a:pt x="1122" y="3"/>
                  <a:pt x="1126" y="7"/>
                </a:cubicBezTo>
                <a:cubicBezTo>
                  <a:pt x="1131" y="11"/>
                  <a:pt x="1133" y="17"/>
                  <a:pt x="1133" y="23"/>
                </a:cubicBezTo>
                <a:close/>
                <a:moveTo>
                  <a:pt x="959" y="269"/>
                </a:moveTo>
                <a:cubicBezTo>
                  <a:pt x="971" y="256"/>
                  <a:pt x="978" y="241"/>
                  <a:pt x="978" y="222"/>
                </a:cubicBezTo>
                <a:cubicBezTo>
                  <a:pt x="978" y="204"/>
                  <a:pt x="972" y="188"/>
                  <a:pt x="959" y="175"/>
                </a:cubicBezTo>
                <a:cubicBezTo>
                  <a:pt x="946" y="162"/>
                  <a:pt x="930" y="156"/>
                  <a:pt x="911" y="156"/>
                </a:cubicBezTo>
                <a:cubicBezTo>
                  <a:pt x="893" y="156"/>
                  <a:pt x="877" y="162"/>
                  <a:pt x="864" y="175"/>
                </a:cubicBezTo>
                <a:cubicBezTo>
                  <a:pt x="851" y="188"/>
                  <a:pt x="845" y="204"/>
                  <a:pt x="845" y="222"/>
                </a:cubicBezTo>
                <a:cubicBezTo>
                  <a:pt x="845" y="241"/>
                  <a:pt x="851" y="256"/>
                  <a:pt x="864" y="269"/>
                </a:cubicBezTo>
                <a:cubicBezTo>
                  <a:pt x="877" y="282"/>
                  <a:pt x="893" y="289"/>
                  <a:pt x="911" y="289"/>
                </a:cubicBezTo>
                <a:cubicBezTo>
                  <a:pt x="930" y="289"/>
                  <a:pt x="946" y="282"/>
                  <a:pt x="959" y="26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78" name="Freeform 277">
            <a:extLst>
              <a:ext uri="{FF2B5EF4-FFF2-40B4-BE49-F238E27FC236}">
                <a16:creationId xmlns:a16="http://schemas.microsoft.com/office/drawing/2014/main" id="{E7281C09-7F2B-FA0F-8001-3C08AACAB5B3}"/>
              </a:ext>
            </a:extLst>
          </p:cNvPr>
          <p:cNvSpPr>
            <a:spLocks noChangeArrowheads="1"/>
          </p:cNvSpPr>
          <p:nvPr/>
        </p:nvSpPr>
        <p:spPr bwMode="auto">
          <a:xfrm>
            <a:off x="20193794" y="6696075"/>
            <a:ext cx="439737" cy="319087"/>
          </a:xfrm>
          <a:custGeom>
            <a:avLst/>
            <a:gdLst>
              <a:gd name="T0" fmla="*/ 435772 w 1220"/>
              <a:gd name="T1" fmla="*/ 128786 h 887"/>
              <a:gd name="T2" fmla="*/ 395042 w 1220"/>
              <a:gd name="T3" fmla="*/ 318727 h 887"/>
              <a:gd name="T4" fmla="*/ 311420 w 1220"/>
              <a:gd name="T5" fmla="*/ 318727 h 887"/>
              <a:gd name="T6" fmla="*/ 356115 w 1220"/>
              <a:gd name="T7" fmla="*/ 111878 h 887"/>
              <a:gd name="T8" fmla="*/ 352150 w 1220"/>
              <a:gd name="T9" fmla="*/ 89934 h 887"/>
              <a:gd name="T10" fmla="*/ 331605 w 1220"/>
              <a:gd name="T11" fmla="*/ 81660 h 887"/>
              <a:gd name="T12" fmla="*/ 289433 w 1220"/>
              <a:gd name="T13" fmla="*/ 81660 h 887"/>
              <a:gd name="T14" fmla="*/ 238251 w 1220"/>
              <a:gd name="T15" fmla="*/ 318727 h 887"/>
              <a:gd name="T16" fmla="*/ 154989 w 1220"/>
              <a:gd name="T17" fmla="*/ 318727 h 887"/>
              <a:gd name="T18" fmla="*/ 205811 w 1220"/>
              <a:gd name="T19" fmla="*/ 81660 h 887"/>
              <a:gd name="T20" fmla="*/ 134444 w 1220"/>
              <a:gd name="T21" fmla="*/ 81660 h 887"/>
              <a:gd name="T22" fmla="*/ 83622 w 1220"/>
              <a:gd name="T23" fmla="*/ 318727 h 887"/>
              <a:gd name="T24" fmla="*/ 0 w 1220"/>
              <a:gd name="T25" fmla="*/ 318727 h 887"/>
              <a:gd name="T26" fmla="*/ 51183 w 1220"/>
              <a:gd name="T27" fmla="*/ 81660 h 887"/>
              <a:gd name="T28" fmla="*/ 12976 w 1220"/>
              <a:gd name="T29" fmla="*/ 0 h 887"/>
              <a:gd name="T30" fmla="*/ 331605 w 1220"/>
              <a:gd name="T31" fmla="*/ 0 h 887"/>
              <a:gd name="T32" fmla="*/ 378823 w 1220"/>
              <a:gd name="T33" fmla="*/ 10073 h 887"/>
              <a:gd name="T34" fmla="*/ 415588 w 1220"/>
              <a:gd name="T35" fmla="*/ 38492 h 887"/>
              <a:gd name="T36" fmla="*/ 435772 w 1220"/>
              <a:gd name="T37" fmla="*/ 80581 h 887"/>
              <a:gd name="T38" fmla="*/ 435772 w 1220"/>
              <a:gd name="T39" fmla="*/ 128786 h 88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20" h="887">
                <a:moveTo>
                  <a:pt x="1209" y="358"/>
                </a:moveTo>
                <a:lnTo>
                  <a:pt x="1096" y="886"/>
                </a:lnTo>
                <a:lnTo>
                  <a:pt x="864" y="886"/>
                </a:lnTo>
                <a:lnTo>
                  <a:pt x="988" y="311"/>
                </a:lnTo>
                <a:cubicBezTo>
                  <a:pt x="994" y="285"/>
                  <a:pt x="990" y="264"/>
                  <a:pt x="977" y="250"/>
                </a:cubicBezTo>
                <a:cubicBezTo>
                  <a:pt x="965" y="234"/>
                  <a:pt x="946" y="227"/>
                  <a:pt x="920" y="227"/>
                </a:cubicBezTo>
                <a:lnTo>
                  <a:pt x="803" y="227"/>
                </a:lnTo>
                <a:lnTo>
                  <a:pt x="661" y="886"/>
                </a:lnTo>
                <a:lnTo>
                  <a:pt x="430" y="886"/>
                </a:lnTo>
                <a:lnTo>
                  <a:pt x="571" y="227"/>
                </a:lnTo>
                <a:lnTo>
                  <a:pt x="373" y="227"/>
                </a:lnTo>
                <a:lnTo>
                  <a:pt x="232" y="886"/>
                </a:lnTo>
                <a:lnTo>
                  <a:pt x="0" y="886"/>
                </a:lnTo>
                <a:lnTo>
                  <a:pt x="142" y="227"/>
                </a:lnTo>
                <a:lnTo>
                  <a:pt x="36" y="0"/>
                </a:lnTo>
                <a:lnTo>
                  <a:pt x="920" y="0"/>
                </a:lnTo>
                <a:cubicBezTo>
                  <a:pt x="966" y="0"/>
                  <a:pt x="1010" y="9"/>
                  <a:pt x="1051" y="28"/>
                </a:cubicBezTo>
                <a:cubicBezTo>
                  <a:pt x="1092" y="47"/>
                  <a:pt x="1126" y="73"/>
                  <a:pt x="1153" y="107"/>
                </a:cubicBezTo>
                <a:cubicBezTo>
                  <a:pt x="1181" y="141"/>
                  <a:pt x="1200" y="179"/>
                  <a:pt x="1209" y="224"/>
                </a:cubicBezTo>
                <a:cubicBezTo>
                  <a:pt x="1219" y="268"/>
                  <a:pt x="1219" y="313"/>
                  <a:pt x="1209" y="358"/>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79" name="Freeform 278">
            <a:extLst>
              <a:ext uri="{FF2B5EF4-FFF2-40B4-BE49-F238E27FC236}">
                <a16:creationId xmlns:a16="http://schemas.microsoft.com/office/drawing/2014/main" id="{323F233F-32D4-DC7D-0559-C7B3749F96F7}"/>
              </a:ext>
            </a:extLst>
          </p:cNvPr>
          <p:cNvSpPr>
            <a:spLocks noChangeArrowheads="1"/>
          </p:cNvSpPr>
          <p:nvPr/>
        </p:nvSpPr>
        <p:spPr bwMode="auto">
          <a:xfrm>
            <a:off x="20922456" y="6664325"/>
            <a:ext cx="384175" cy="384175"/>
          </a:xfrm>
          <a:custGeom>
            <a:avLst/>
            <a:gdLst>
              <a:gd name="T0" fmla="*/ 357867 w 1066"/>
              <a:gd name="T1" fmla="*/ 95593 h 1065"/>
              <a:gd name="T2" fmla="*/ 383815 w 1066"/>
              <a:gd name="T3" fmla="*/ 191907 h 1065"/>
              <a:gd name="T4" fmla="*/ 357867 w 1066"/>
              <a:gd name="T5" fmla="*/ 288221 h 1065"/>
              <a:gd name="T6" fmla="*/ 288311 w 1066"/>
              <a:gd name="T7" fmla="*/ 357842 h 1065"/>
              <a:gd name="T8" fmla="*/ 191727 w 1066"/>
              <a:gd name="T9" fmla="*/ 383814 h 1065"/>
              <a:gd name="T10" fmla="*/ 95503 w 1066"/>
              <a:gd name="T11" fmla="*/ 357842 h 1065"/>
              <a:gd name="T12" fmla="*/ 25948 w 1066"/>
              <a:gd name="T13" fmla="*/ 288221 h 1065"/>
              <a:gd name="T14" fmla="*/ 0 w 1066"/>
              <a:gd name="T15" fmla="*/ 191907 h 1065"/>
              <a:gd name="T16" fmla="*/ 25948 w 1066"/>
              <a:gd name="T17" fmla="*/ 95593 h 1065"/>
              <a:gd name="T18" fmla="*/ 95503 w 1066"/>
              <a:gd name="T19" fmla="*/ 25972 h 1065"/>
              <a:gd name="T20" fmla="*/ 191727 w 1066"/>
              <a:gd name="T21" fmla="*/ 0 h 1065"/>
              <a:gd name="T22" fmla="*/ 288311 w 1066"/>
              <a:gd name="T23" fmla="*/ 25972 h 1065"/>
              <a:gd name="T24" fmla="*/ 357867 w 1066"/>
              <a:gd name="T25" fmla="*/ 95593 h 1065"/>
              <a:gd name="T26" fmla="*/ 227045 w 1066"/>
              <a:gd name="T27" fmla="*/ 316358 h 1065"/>
              <a:gd name="T28" fmla="*/ 252633 w 1066"/>
              <a:gd name="T29" fmla="*/ 291107 h 1065"/>
              <a:gd name="T30" fmla="*/ 257318 w 1066"/>
              <a:gd name="T31" fmla="*/ 279925 h 1065"/>
              <a:gd name="T32" fmla="*/ 252633 w 1066"/>
              <a:gd name="T33" fmla="*/ 268381 h 1065"/>
              <a:gd name="T34" fmla="*/ 175870 w 1066"/>
              <a:gd name="T35" fmla="*/ 191907 h 1065"/>
              <a:gd name="T36" fmla="*/ 252633 w 1066"/>
              <a:gd name="T37" fmla="*/ 115433 h 1065"/>
              <a:gd name="T38" fmla="*/ 257318 w 1066"/>
              <a:gd name="T39" fmla="*/ 104250 h 1065"/>
              <a:gd name="T40" fmla="*/ 252633 w 1066"/>
              <a:gd name="T41" fmla="*/ 93068 h 1065"/>
              <a:gd name="T42" fmla="*/ 227045 w 1066"/>
              <a:gd name="T43" fmla="*/ 67456 h 1065"/>
              <a:gd name="T44" fmla="*/ 215873 w 1066"/>
              <a:gd name="T45" fmla="*/ 62767 h 1065"/>
              <a:gd name="T46" fmla="*/ 204701 w 1066"/>
              <a:gd name="T47" fmla="*/ 67456 h 1065"/>
              <a:gd name="T48" fmla="*/ 91178 w 1066"/>
              <a:gd name="T49" fmla="*/ 180364 h 1065"/>
              <a:gd name="T50" fmla="*/ 86493 w 1066"/>
              <a:gd name="T51" fmla="*/ 191907 h 1065"/>
              <a:gd name="T52" fmla="*/ 91178 w 1066"/>
              <a:gd name="T53" fmla="*/ 203090 h 1065"/>
              <a:gd name="T54" fmla="*/ 204701 w 1066"/>
              <a:gd name="T55" fmla="*/ 316358 h 1065"/>
              <a:gd name="T56" fmla="*/ 215873 w 1066"/>
              <a:gd name="T57" fmla="*/ 321408 h 1065"/>
              <a:gd name="T58" fmla="*/ 227045 w 1066"/>
              <a:gd name="T59" fmla="*/ 316358 h 106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66" h="1065">
                <a:moveTo>
                  <a:pt x="993" y="265"/>
                </a:moveTo>
                <a:cubicBezTo>
                  <a:pt x="1041" y="347"/>
                  <a:pt x="1065" y="436"/>
                  <a:pt x="1065" y="532"/>
                </a:cubicBezTo>
                <a:cubicBezTo>
                  <a:pt x="1065" y="628"/>
                  <a:pt x="1041" y="717"/>
                  <a:pt x="993" y="799"/>
                </a:cubicBezTo>
                <a:cubicBezTo>
                  <a:pt x="946" y="880"/>
                  <a:pt x="881" y="945"/>
                  <a:pt x="800" y="992"/>
                </a:cubicBezTo>
                <a:cubicBezTo>
                  <a:pt x="718" y="1040"/>
                  <a:pt x="629" y="1064"/>
                  <a:pt x="532" y="1064"/>
                </a:cubicBezTo>
                <a:cubicBezTo>
                  <a:pt x="436" y="1064"/>
                  <a:pt x="347" y="1040"/>
                  <a:pt x="265" y="992"/>
                </a:cubicBezTo>
                <a:cubicBezTo>
                  <a:pt x="184" y="945"/>
                  <a:pt x="119" y="880"/>
                  <a:pt x="72" y="799"/>
                </a:cubicBezTo>
                <a:cubicBezTo>
                  <a:pt x="24" y="717"/>
                  <a:pt x="0" y="629"/>
                  <a:pt x="0" y="532"/>
                </a:cubicBezTo>
                <a:cubicBezTo>
                  <a:pt x="0" y="436"/>
                  <a:pt x="25" y="346"/>
                  <a:pt x="72" y="265"/>
                </a:cubicBezTo>
                <a:cubicBezTo>
                  <a:pt x="120" y="183"/>
                  <a:pt x="184" y="119"/>
                  <a:pt x="265" y="72"/>
                </a:cubicBezTo>
                <a:cubicBezTo>
                  <a:pt x="347" y="24"/>
                  <a:pt x="436" y="0"/>
                  <a:pt x="532" y="0"/>
                </a:cubicBezTo>
                <a:cubicBezTo>
                  <a:pt x="629" y="0"/>
                  <a:pt x="718" y="24"/>
                  <a:pt x="800" y="72"/>
                </a:cubicBezTo>
                <a:cubicBezTo>
                  <a:pt x="881" y="119"/>
                  <a:pt x="946" y="184"/>
                  <a:pt x="993" y="265"/>
                </a:cubicBezTo>
                <a:close/>
                <a:moveTo>
                  <a:pt x="630" y="877"/>
                </a:moveTo>
                <a:lnTo>
                  <a:pt x="701" y="807"/>
                </a:lnTo>
                <a:cubicBezTo>
                  <a:pt x="710" y="798"/>
                  <a:pt x="714" y="788"/>
                  <a:pt x="714" y="776"/>
                </a:cubicBezTo>
                <a:cubicBezTo>
                  <a:pt x="714" y="765"/>
                  <a:pt x="710" y="753"/>
                  <a:pt x="701" y="744"/>
                </a:cubicBezTo>
                <a:lnTo>
                  <a:pt x="488" y="532"/>
                </a:lnTo>
                <a:lnTo>
                  <a:pt x="701" y="320"/>
                </a:lnTo>
                <a:cubicBezTo>
                  <a:pt x="710" y="311"/>
                  <a:pt x="714" y="301"/>
                  <a:pt x="714" y="289"/>
                </a:cubicBezTo>
                <a:cubicBezTo>
                  <a:pt x="714" y="277"/>
                  <a:pt x="710" y="266"/>
                  <a:pt x="701" y="258"/>
                </a:cubicBezTo>
                <a:lnTo>
                  <a:pt x="630" y="187"/>
                </a:lnTo>
                <a:cubicBezTo>
                  <a:pt x="621" y="178"/>
                  <a:pt x="611" y="174"/>
                  <a:pt x="599" y="174"/>
                </a:cubicBezTo>
                <a:cubicBezTo>
                  <a:pt x="587" y="174"/>
                  <a:pt x="577" y="178"/>
                  <a:pt x="568" y="187"/>
                </a:cubicBezTo>
                <a:lnTo>
                  <a:pt x="253" y="500"/>
                </a:lnTo>
                <a:cubicBezTo>
                  <a:pt x="244" y="509"/>
                  <a:pt x="240" y="520"/>
                  <a:pt x="240" y="532"/>
                </a:cubicBezTo>
                <a:cubicBezTo>
                  <a:pt x="240" y="544"/>
                  <a:pt x="244" y="554"/>
                  <a:pt x="253" y="563"/>
                </a:cubicBezTo>
                <a:lnTo>
                  <a:pt x="568" y="877"/>
                </a:lnTo>
                <a:cubicBezTo>
                  <a:pt x="577" y="886"/>
                  <a:pt x="587" y="891"/>
                  <a:pt x="599" y="891"/>
                </a:cubicBezTo>
                <a:cubicBezTo>
                  <a:pt x="611" y="891"/>
                  <a:pt x="621" y="886"/>
                  <a:pt x="630" y="87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80" name="Freeform 279">
            <a:extLst>
              <a:ext uri="{FF2B5EF4-FFF2-40B4-BE49-F238E27FC236}">
                <a16:creationId xmlns:a16="http://schemas.microsoft.com/office/drawing/2014/main" id="{C4051997-1592-6847-3F79-C05501F60EF3}"/>
              </a:ext>
            </a:extLst>
          </p:cNvPr>
          <p:cNvSpPr>
            <a:spLocks noChangeArrowheads="1"/>
          </p:cNvSpPr>
          <p:nvPr/>
        </p:nvSpPr>
        <p:spPr bwMode="auto">
          <a:xfrm>
            <a:off x="2969419" y="7200900"/>
            <a:ext cx="384175" cy="384175"/>
          </a:xfrm>
          <a:custGeom>
            <a:avLst/>
            <a:gdLst>
              <a:gd name="T0" fmla="*/ 357867 w 1066"/>
              <a:gd name="T1" fmla="*/ 95864 h 1066"/>
              <a:gd name="T2" fmla="*/ 383815 w 1066"/>
              <a:gd name="T3" fmla="*/ 192088 h 1066"/>
              <a:gd name="T4" fmla="*/ 357867 w 1066"/>
              <a:gd name="T5" fmla="*/ 288311 h 1066"/>
              <a:gd name="T6" fmla="*/ 288311 w 1066"/>
              <a:gd name="T7" fmla="*/ 357867 h 1066"/>
              <a:gd name="T8" fmla="*/ 192088 w 1066"/>
              <a:gd name="T9" fmla="*/ 383815 h 1066"/>
              <a:gd name="T10" fmla="*/ 95503 w 1066"/>
              <a:gd name="T11" fmla="*/ 357867 h 1066"/>
              <a:gd name="T12" fmla="*/ 25948 w 1066"/>
              <a:gd name="T13" fmla="*/ 288311 h 1066"/>
              <a:gd name="T14" fmla="*/ 0 w 1066"/>
              <a:gd name="T15" fmla="*/ 192088 h 1066"/>
              <a:gd name="T16" fmla="*/ 25948 w 1066"/>
              <a:gd name="T17" fmla="*/ 95864 h 1066"/>
              <a:gd name="T18" fmla="*/ 95503 w 1066"/>
              <a:gd name="T19" fmla="*/ 25948 h 1066"/>
              <a:gd name="T20" fmla="*/ 192088 w 1066"/>
              <a:gd name="T21" fmla="*/ 0 h 1066"/>
              <a:gd name="T22" fmla="*/ 288311 w 1066"/>
              <a:gd name="T23" fmla="*/ 25948 h 1066"/>
              <a:gd name="T24" fmla="*/ 357867 w 1066"/>
              <a:gd name="T25" fmla="*/ 95864 h 1066"/>
              <a:gd name="T26" fmla="*/ 179113 w 1066"/>
              <a:gd name="T27" fmla="*/ 316422 h 1066"/>
              <a:gd name="T28" fmla="*/ 292636 w 1066"/>
              <a:gd name="T29" fmla="*/ 203260 h 1066"/>
              <a:gd name="T30" fmla="*/ 297321 w 1066"/>
              <a:gd name="T31" fmla="*/ 192088 h 1066"/>
              <a:gd name="T32" fmla="*/ 292636 w 1066"/>
              <a:gd name="T33" fmla="*/ 180915 h 1066"/>
              <a:gd name="T34" fmla="*/ 179113 w 1066"/>
              <a:gd name="T35" fmla="*/ 67393 h 1066"/>
              <a:gd name="T36" fmla="*/ 167941 w 1066"/>
              <a:gd name="T37" fmla="*/ 62708 h 1066"/>
              <a:gd name="T38" fmla="*/ 156769 w 1066"/>
              <a:gd name="T39" fmla="*/ 67393 h 1066"/>
              <a:gd name="T40" fmla="*/ 131182 w 1066"/>
              <a:gd name="T41" fmla="*/ 92980 h 1066"/>
              <a:gd name="T42" fmla="*/ 126497 w 1066"/>
              <a:gd name="T43" fmla="*/ 104153 h 1066"/>
              <a:gd name="T44" fmla="*/ 131182 w 1066"/>
              <a:gd name="T45" fmla="*/ 115325 h 1066"/>
              <a:gd name="T46" fmla="*/ 207945 w 1066"/>
              <a:gd name="T47" fmla="*/ 192088 h 1066"/>
              <a:gd name="T48" fmla="*/ 131182 w 1066"/>
              <a:gd name="T49" fmla="*/ 268490 h 1066"/>
              <a:gd name="T50" fmla="*/ 126497 w 1066"/>
              <a:gd name="T51" fmla="*/ 280022 h 1066"/>
              <a:gd name="T52" fmla="*/ 131182 w 1066"/>
              <a:gd name="T53" fmla="*/ 291195 h 1066"/>
              <a:gd name="T54" fmla="*/ 156769 w 1066"/>
              <a:gd name="T55" fmla="*/ 316422 h 1066"/>
              <a:gd name="T56" fmla="*/ 167941 w 1066"/>
              <a:gd name="T57" fmla="*/ 321467 h 1066"/>
              <a:gd name="T58" fmla="*/ 179113 w 1066"/>
              <a:gd name="T59" fmla="*/ 316422 h 106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66" h="1066">
                <a:moveTo>
                  <a:pt x="993" y="266"/>
                </a:moveTo>
                <a:cubicBezTo>
                  <a:pt x="1041" y="347"/>
                  <a:pt x="1065" y="436"/>
                  <a:pt x="1065" y="533"/>
                </a:cubicBezTo>
                <a:cubicBezTo>
                  <a:pt x="1065" y="629"/>
                  <a:pt x="1041" y="718"/>
                  <a:pt x="993" y="800"/>
                </a:cubicBezTo>
                <a:cubicBezTo>
                  <a:pt x="946" y="881"/>
                  <a:pt x="881" y="946"/>
                  <a:pt x="800" y="993"/>
                </a:cubicBezTo>
                <a:cubicBezTo>
                  <a:pt x="718" y="1041"/>
                  <a:pt x="629" y="1065"/>
                  <a:pt x="533" y="1065"/>
                </a:cubicBezTo>
                <a:cubicBezTo>
                  <a:pt x="436" y="1065"/>
                  <a:pt x="347" y="1041"/>
                  <a:pt x="265" y="993"/>
                </a:cubicBezTo>
                <a:cubicBezTo>
                  <a:pt x="184" y="946"/>
                  <a:pt x="119" y="882"/>
                  <a:pt x="72" y="800"/>
                </a:cubicBezTo>
                <a:cubicBezTo>
                  <a:pt x="24" y="719"/>
                  <a:pt x="0" y="629"/>
                  <a:pt x="0" y="533"/>
                </a:cubicBezTo>
                <a:cubicBezTo>
                  <a:pt x="0" y="436"/>
                  <a:pt x="24" y="347"/>
                  <a:pt x="72" y="266"/>
                </a:cubicBezTo>
                <a:cubicBezTo>
                  <a:pt x="119" y="184"/>
                  <a:pt x="184" y="119"/>
                  <a:pt x="265" y="72"/>
                </a:cubicBezTo>
                <a:cubicBezTo>
                  <a:pt x="347" y="24"/>
                  <a:pt x="436" y="0"/>
                  <a:pt x="533" y="0"/>
                </a:cubicBezTo>
                <a:cubicBezTo>
                  <a:pt x="629" y="0"/>
                  <a:pt x="718" y="24"/>
                  <a:pt x="800" y="72"/>
                </a:cubicBezTo>
                <a:cubicBezTo>
                  <a:pt x="881" y="119"/>
                  <a:pt x="946" y="184"/>
                  <a:pt x="993" y="266"/>
                </a:cubicBezTo>
                <a:close/>
                <a:moveTo>
                  <a:pt x="497" y="878"/>
                </a:moveTo>
                <a:lnTo>
                  <a:pt x="812" y="564"/>
                </a:lnTo>
                <a:cubicBezTo>
                  <a:pt x="821" y="555"/>
                  <a:pt x="825" y="545"/>
                  <a:pt x="825" y="533"/>
                </a:cubicBezTo>
                <a:cubicBezTo>
                  <a:pt x="825" y="521"/>
                  <a:pt x="821" y="510"/>
                  <a:pt x="812" y="502"/>
                </a:cubicBezTo>
                <a:lnTo>
                  <a:pt x="497" y="187"/>
                </a:lnTo>
                <a:cubicBezTo>
                  <a:pt x="488" y="178"/>
                  <a:pt x="478" y="174"/>
                  <a:pt x="466" y="174"/>
                </a:cubicBezTo>
                <a:cubicBezTo>
                  <a:pt x="454" y="174"/>
                  <a:pt x="444" y="178"/>
                  <a:pt x="435" y="187"/>
                </a:cubicBezTo>
                <a:lnTo>
                  <a:pt x="364" y="258"/>
                </a:lnTo>
                <a:cubicBezTo>
                  <a:pt x="355" y="266"/>
                  <a:pt x="351" y="277"/>
                  <a:pt x="351" y="289"/>
                </a:cubicBezTo>
                <a:cubicBezTo>
                  <a:pt x="351" y="301"/>
                  <a:pt x="355" y="311"/>
                  <a:pt x="364" y="320"/>
                </a:cubicBezTo>
                <a:lnTo>
                  <a:pt x="577" y="533"/>
                </a:lnTo>
                <a:lnTo>
                  <a:pt x="364" y="745"/>
                </a:lnTo>
                <a:cubicBezTo>
                  <a:pt x="355" y="754"/>
                  <a:pt x="351" y="765"/>
                  <a:pt x="351" y="777"/>
                </a:cubicBezTo>
                <a:cubicBezTo>
                  <a:pt x="351" y="789"/>
                  <a:pt x="355" y="799"/>
                  <a:pt x="364" y="808"/>
                </a:cubicBezTo>
                <a:lnTo>
                  <a:pt x="435" y="878"/>
                </a:lnTo>
                <a:cubicBezTo>
                  <a:pt x="444" y="887"/>
                  <a:pt x="454" y="892"/>
                  <a:pt x="466" y="892"/>
                </a:cubicBezTo>
                <a:cubicBezTo>
                  <a:pt x="478" y="892"/>
                  <a:pt x="488" y="887"/>
                  <a:pt x="497" y="87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81" name="Freeform 280">
            <a:extLst>
              <a:ext uri="{FF2B5EF4-FFF2-40B4-BE49-F238E27FC236}">
                <a16:creationId xmlns:a16="http://schemas.microsoft.com/office/drawing/2014/main" id="{DDE7A0A2-8163-AF67-93D4-E17EB44C12E6}"/>
              </a:ext>
            </a:extLst>
          </p:cNvPr>
          <p:cNvSpPr>
            <a:spLocks noChangeArrowheads="1"/>
          </p:cNvSpPr>
          <p:nvPr/>
        </p:nvSpPr>
        <p:spPr bwMode="auto">
          <a:xfrm>
            <a:off x="3634581" y="7200900"/>
            <a:ext cx="384175" cy="384175"/>
          </a:xfrm>
          <a:custGeom>
            <a:avLst/>
            <a:gdLst>
              <a:gd name="T0" fmla="*/ 358203 w 1065"/>
              <a:gd name="T1" fmla="*/ 95864 h 1066"/>
              <a:gd name="T2" fmla="*/ 383814 w 1065"/>
              <a:gd name="T3" fmla="*/ 192088 h 1066"/>
              <a:gd name="T4" fmla="*/ 358203 w 1065"/>
              <a:gd name="T5" fmla="*/ 288311 h 1066"/>
              <a:gd name="T6" fmla="*/ 288221 w 1065"/>
              <a:gd name="T7" fmla="*/ 357867 h 1066"/>
              <a:gd name="T8" fmla="*/ 191907 w 1065"/>
              <a:gd name="T9" fmla="*/ 383815 h 1066"/>
              <a:gd name="T10" fmla="*/ 95593 w 1065"/>
              <a:gd name="T11" fmla="*/ 357867 h 1066"/>
              <a:gd name="T12" fmla="*/ 25612 w 1065"/>
              <a:gd name="T13" fmla="*/ 288311 h 1066"/>
              <a:gd name="T14" fmla="*/ 0 w 1065"/>
              <a:gd name="T15" fmla="*/ 192088 h 1066"/>
              <a:gd name="T16" fmla="*/ 25612 w 1065"/>
              <a:gd name="T17" fmla="*/ 95864 h 1066"/>
              <a:gd name="T18" fmla="*/ 95593 w 1065"/>
              <a:gd name="T19" fmla="*/ 25948 h 1066"/>
              <a:gd name="T20" fmla="*/ 191907 w 1065"/>
              <a:gd name="T21" fmla="*/ 0 h 1066"/>
              <a:gd name="T22" fmla="*/ 288221 w 1065"/>
              <a:gd name="T23" fmla="*/ 25948 h 1066"/>
              <a:gd name="T24" fmla="*/ 358203 w 1065"/>
              <a:gd name="T25" fmla="*/ 95864 h 1066"/>
              <a:gd name="T26" fmla="*/ 291107 w 1065"/>
              <a:gd name="T27" fmla="*/ 252633 h 1066"/>
              <a:gd name="T28" fmla="*/ 316719 w 1065"/>
              <a:gd name="T29" fmla="*/ 227045 h 1066"/>
              <a:gd name="T30" fmla="*/ 321408 w 1065"/>
              <a:gd name="T31" fmla="*/ 215873 h 1066"/>
              <a:gd name="T32" fmla="*/ 316719 w 1065"/>
              <a:gd name="T33" fmla="*/ 204701 h 1066"/>
              <a:gd name="T34" fmla="*/ 203090 w 1065"/>
              <a:gd name="T35" fmla="*/ 91178 h 1066"/>
              <a:gd name="T36" fmla="*/ 191907 w 1065"/>
              <a:gd name="T37" fmla="*/ 86493 h 1066"/>
              <a:gd name="T38" fmla="*/ 180725 w 1065"/>
              <a:gd name="T39" fmla="*/ 91178 h 1066"/>
              <a:gd name="T40" fmla="*/ 67095 w 1065"/>
              <a:gd name="T41" fmla="*/ 204701 h 1066"/>
              <a:gd name="T42" fmla="*/ 62406 w 1065"/>
              <a:gd name="T43" fmla="*/ 215873 h 1066"/>
              <a:gd name="T44" fmla="*/ 67095 w 1065"/>
              <a:gd name="T45" fmla="*/ 227045 h 1066"/>
              <a:gd name="T46" fmla="*/ 92707 w 1065"/>
              <a:gd name="T47" fmla="*/ 252633 h 1066"/>
              <a:gd name="T48" fmla="*/ 103890 w 1065"/>
              <a:gd name="T49" fmla="*/ 257318 h 1066"/>
              <a:gd name="T50" fmla="*/ 115072 w 1065"/>
              <a:gd name="T51" fmla="*/ 252633 h 1066"/>
              <a:gd name="T52" fmla="*/ 191907 w 1065"/>
              <a:gd name="T53" fmla="*/ 175870 h 1066"/>
              <a:gd name="T54" fmla="*/ 268742 w 1065"/>
              <a:gd name="T55" fmla="*/ 252633 h 1066"/>
              <a:gd name="T56" fmla="*/ 279925 w 1065"/>
              <a:gd name="T57" fmla="*/ 257318 h 1066"/>
              <a:gd name="T58" fmla="*/ 291107 w 1065"/>
              <a:gd name="T59" fmla="*/ 252633 h 106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65" h="1066">
                <a:moveTo>
                  <a:pt x="993" y="266"/>
                </a:moveTo>
                <a:cubicBezTo>
                  <a:pt x="1040" y="347"/>
                  <a:pt x="1064" y="436"/>
                  <a:pt x="1064" y="533"/>
                </a:cubicBezTo>
                <a:cubicBezTo>
                  <a:pt x="1064" y="629"/>
                  <a:pt x="1040" y="718"/>
                  <a:pt x="993" y="800"/>
                </a:cubicBezTo>
                <a:cubicBezTo>
                  <a:pt x="945" y="881"/>
                  <a:pt x="881" y="946"/>
                  <a:pt x="799" y="993"/>
                </a:cubicBezTo>
                <a:cubicBezTo>
                  <a:pt x="718" y="1041"/>
                  <a:pt x="629" y="1065"/>
                  <a:pt x="532" y="1065"/>
                </a:cubicBezTo>
                <a:cubicBezTo>
                  <a:pt x="435" y="1065"/>
                  <a:pt x="346" y="1041"/>
                  <a:pt x="265" y="993"/>
                </a:cubicBezTo>
                <a:cubicBezTo>
                  <a:pt x="183" y="946"/>
                  <a:pt x="118" y="882"/>
                  <a:pt x="71" y="800"/>
                </a:cubicBezTo>
                <a:cubicBezTo>
                  <a:pt x="23" y="719"/>
                  <a:pt x="0" y="629"/>
                  <a:pt x="0" y="533"/>
                </a:cubicBezTo>
                <a:cubicBezTo>
                  <a:pt x="0" y="436"/>
                  <a:pt x="24" y="347"/>
                  <a:pt x="71" y="266"/>
                </a:cubicBezTo>
                <a:cubicBezTo>
                  <a:pt x="119" y="184"/>
                  <a:pt x="183" y="119"/>
                  <a:pt x="265" y="72"/>
                </a:cubicBezTo>
                <a:cubicBezTo>
                  <a:pt x="346" y="24"/>
                  <a:pt x="435" y="0"/>
                  <a:pt x="532" y="0"/>
                </a:cubicBezTo>
                <a:cubicBezTo>
                  <a:pt x="629" y="0"/>
                  <a:pt x="718" y="24"/>
                  <a:pt x="799" y="72"/>
                </a:cubicBezTo>
                <a:cubicBezTo>
                  <a:pt x="881" y="119"/>
                  <a:pt x="945" y="184"/>
                  <a:pt x="993" y="266"/>
                </a:cubicBezTo>
                <a:close/>
                <a:moveTo>
                  <a:pt x="807" y="701"/>
                </a:moveTo>
                <a:lnTo>
                  <a:pt x="878" y="630"/>
                </a:lnTo>
                <a:cubicBezTo>
                  <a:pt x="887" y="622"/>
                  <a:pt x="891" y="611"/>
                  <a:pt x="891" y="599"/>
                </a:cubicBezTo>
                <a:cubicBezTo>
                  <a:pt x="891" y="587"/>
                  <a:pt x="887" y="577"/>
                  <a:pt x="878" y="568"/>
                </a:cubicBezTo>
                <a:lnTo>
                  <a:pt x="563" y="253"/>
                </a:lnTo>
                <a:cubicBezTo>
                  <a:pt x="554" y="245"/>
                  <a:pt x="544" y="240"/>
                  <a:pt x="532" y="240"/>
                </a:cubicBezTo>
                <a:cubicBezTo>
                  <a:pt x="520" y="240"/>
                  <a:pt x="510" y="245"/>
                  <a:pt x="501" y="253"/>
                </a:cubicBezTo>
                <a:lnTo>
                  <a:pt x="186" y="568"/>
                </a:lnTo>
                <a:cubicBezTo>
                  <a:pt x="177" y="577"/>
                  <a:pt x="173" y="587"/>
                  <a:pt x="173" y="599"/>
                </a:cubicBezTo>
                <a:cubicBezTo>
                  <a:pt x="173" y="611"/>
                  <a:pt x="177" y="622"/>
                  <a:pt x="186" y="630"/>
                </a:cubicBezTo>
                <a:lnTo>
                  <a:pt x="257" y="701"/>
                </a:lnTo>
                <a:cubicBezTo>
                  <a:pt x="266" y="710"/>
                  <a:pt x="276" y="714"/>
                  <a:pt x="288" y="714"/>
                </a:cubicBezTo>
                <a:cubicBezTo>
                  <a:pt x="300" y="714"/>
                  <a:pt x="310" y="710"/>
                  <a:pt x="319" y="701"/>
                </a:cubicBezTo>
                <a:lnTo>
                  <a:pt x="532" y="488"/>
                </a:lnTo>
                <a:lnTo>
                  <a:pt x="745" y="701"/>
                </a:lnTo>
                <a:cubicBezTo>
                  <a:pt x="754" y="710"/>
                  <a:pt x="764" y="714"/>
                  <a:pt x="776" y="714"/>
                </a:cubicBezTo>
                <a:cubicBezTo>
                  <a:pt x="788" y="714"/>
                  <a:pt x="798" y="710"/>
                  <a:pt x="807" y="70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82" name="Freeform 281">
            <a:extLst>
              <a:ext uri="{FF2B5EF4-FFF2-40B4-BE49-F238E27FC236}">
                <a16:creationId xmlns:a16="http://schemas.microsoft.com/office/drawing/2014/main" id="{F9B34CCD-69BC-B279-26D5-971F799BA48B}"/>
              </a:ext>
            </a:extLst>
          </p:cNvPr>
          <p:cNvSpPr>
            <a:spLocks noChangeArrowheads="1"/>
          </p:cNvSpPr>
          <p:nvPr/>
        </p:nvSpPr>
        <p:spPr bwMode="auto">
          <a:xfrm>
            <a:off x="4298156" y="7200900"/>
            <a:ext cx="384175" cy="384175"/>
          </a:xfrm>
          <a:custGeom>
            <a:avLst/>
            <a:gdLst>
              <a:gd name="T0" fmla="*/ 357867 w 1066"/>
              <a:gd name="T1" fmla="*/ 95864 h 1066"/>
              <a:gd name="T2" fmla="*/ 383815 w 1066"/>
              <a:gd name="T3" fmla="*/ 192088 h 1066"/>
              <a:gd name="T4" fmla="*/ 357867 w 1066"/>
              <a:gd name="T5" fmla="*/ 288311 h 1066"/>
              <a:gd name="T6" fmla="*/ 288311 w 1066"/>
              <a:gd name="T7" fmla="*/ 357867 h 1066"/>
              <a:gd name="T8" fmla="*/ 191727 w 1066"/>
              <a:gd name="T9" fmla="*/ 383815 h 1066"/>
              <a:gd name="T10" fmla="*/ 95503 w 1066"/>
              <a:gd name="T11" fmla="*/ 357867 h 1066"/>
              <a:gd name="T12" fmla="*/ 25948 w 1066"/>
              <a:gd name="T13" fmla="*/ 288311 h 1066"/>
              <a:gd name="T14" fmla="*/ 0 w 1066"/>
              <a:gd name="T15" fmla="*/ 192088 h 1066"/>
              <a:gd name="T16" fmla="*/ 25948 w 1066"/>
              <a:gd name="T17" fmla="*/ 95864 h 1066"/>
              <a:gd name="T18" fmla="*/ 95503 w 1066"/>
              <a:gd name="T19" fmla="*/ 25948 h 1066"/>
              <a:gd name="T20" fmla="*/ 191727 w 1066"/>
              <a:gd name="T21" fmla="*/ 0 h 1066"/>
              <a:gd name="T22" fmla="*/ 288311 w 1066"/>
              <a:gd name="T23" fmla="*/ 25948 h 1066"/>
              <a:gd name="T24" fmla="*/ 357867 w 1066"/>
              <a:gd name="T25" fmla="*/ 95864 h 1066"/>
              <a:gd name="T26" fmla="*/ 203260 w 1066"/>
              <a:gd name="T27" fmla="*/ 292636 h 1066"/>
              <a:gd name="T28" fmla="*/ 316422 w 1066"/>
              <a:gd name="T29" fmla="*/ 179113 h 1066"/>
              <a:gd name="T30" fmla="*/ 321107 w 1066"/>
              <a:gd name="T31" fmla="*/ 167941 h 1066"/>
              <a:gd name="T32" fmla="*/ 316422 w 1066"/>
              <a:gd name="T33" fmla="*/ 156769 h 1066"/>
              <a:gd name="T34" fmla="*/ 291195 w 1066"/>
              <a:gd name="T35" fmla="*/ 131182 h 1066"/>
              <a:gd name="T36" fmla="*/ 279662 w 1066"/>
              <a:gd name="T37" fmla="*/ 126497 h 1066"/>
              <a:gd name="T38" fmla="*/ 268490 w 1066"/>
              <a:gd name="T39" fmla="*/ 131182 h 1066"/>
              <a:gd name="T40" fmla="*/ 191727 w 1066"/>
              <a:gd name="T41" fmla="*/ 207945 h 1066"/>
              <a:gd name="T42" fmla="*/ 115325 w 1066"/>
              <a:gd name="T43" fmla="*/ 131182 h 1066"/>
              <a:gd name="T44" fmla="*/ 103792 w 1066"/>
              <a:gd name="T45" fmla="*/ 126497 h 1066"/>
              <a:gd name="T46" fmla="*/ 92620 w 1066"/>
              <a:gd name="T47" fmla="*/ 131182 h 1066"/>
              <a:gd name="T48" fmla="*/ 67393 w 1066"/>
              <a:gd name="T49" fmla="*/ 156769 h 1066"/>
              <a:gd name="T50" fmla="*/ 62347 w 1066"/>
              <a:gd name="T51" fmla="*/ 167941 h 1066"/>
              <a:gd name="T52" fmla="*/ 67393 w 1066"/>
              <a:gd name="T53" fmla="*/ 179113 h 1066"/>
              <a:gd name="T54" fmla="*/ 180555 w 1066"/>
              <a:gd name="T55" fmla="*/ 292636 h 1066"/>
              <a:gd name="T56" fmla="*/ 191727 w 1066"/>
              <a:gd name="T57" fmla="*/ 297321 h 1066"/>
              <a:gd name="T58" fmla="*/ 203260 w 1066"/>
              <a:gd name="T59" fmla="*/ 292636 h 106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66" h="1066">
                <a:moveTo>
                  <a:pt x="993" y="266"/>
                </a:moveTo>
                <a:cubicBezTo>
                  <a:pt x="1041" y="347"/>
                  <a:pt x="1065" y="436"/>
                  <a:pt x="1065" y="533"/>
                </a:cubicBezTo>
                <a:cubicBezTo>
                  <a:pt x="1065" y="629"/>
                  <a:pt x="1041" y="718"/>
                  <a:pt x="993" y="800"/>
                </a:cubicBezTo>
                <a:cubicBezTo>
                  <a:pt x="946" y="881"/>
                  <a:pt x="881" y="946"/>
                  <a:pt x="800" y="993"/>
                </a:cubicBezTo>
                <a:cubicBezTo>
                  <a:pt x="718" y="1041"/>
                  <a:pt x="628" y="1065"/>
                  <a:pt x="532" y="1065"/>
                </a:cubicBezTo>
                <a:cubicBezTo>
                  <a:pt x="435" y="1065"/>
                  <a:pt x="347" y="1041"/>
                  <a:pt x="265" y="993"/>
                </a:cubicBezTo>
                <a:cubicBezTo>
                  <a:pt x="184" y="946"/>
                  <a:pt x="119" y="882"/>
                  <a:pt x="72" y="800"/>
                </a:cubicBezTo>
                <a:cubicBezTo>
                  <a:pt x="24" y="719"/>
                  <a:pt x="0" y="629"/>
                  <a:pt x="0" y="533"/>
                </a:cubicBezTo>
                <a:cubicBezTo>
                  <a:pt x="0" y="436"/>
                  <a:pt x="24" y="347"/>
                  <a:pt x="72" y="266"/>
                </a:cubicBezTo>
                <a:cubicBezTo>
                  <a:pt x="119" y="184"/>
                  <a:pt x="184" y="119"/>
                  <a:pt x="265" y="72"/>
                </a:cubicBezTo>
                <a:cubicBezTo>
                  <a:pt x="347" y="24"/>
                  <a:pt x="435" y="0"/>
                  <a:pt x="532" y="0"/>
                </a:cubicBezTo>
                <a:cubicBezTo>
                  <a:pt x="628" y="0"/>
                  <a:pt x="718" y="24"/>
                  <a:pt x="800" y="72"/>
                </a:cubicBezTo>
                <a:cubicBezTo>
                  <a:pt x="881" y="119"/>
                  <a:pt x="946" y="184"/>
                  <a:pt x="993" y="266"/>
                </a:cubicBezTo>
                <a:close/>
                <a:moveTo>
                  <a:pt x="564" y="812"/>
                </a:moveTo>
                <a:lnTo>
                  <a:pt x="878" y="497"/>
                </a:lnTo>
                <a:cubicBezTo>
                  <a:pt x="887" y="489"/>
                  <a:pt x="891" y="478"/>
                  <a:pt x="891" y="466"/>
                </a:cubicBezTo>
                <a:cubicBezTo>
                  <a:pt x="891" y="454"/>
                  <a:pt x="887" y="444"/>
                  <a:pt x="878" y="435"/>
                </a:cubicBezTo>
                <a:lnTo>
                  <a:pt x="808" y="364"/>
                </a:lnTo>
                <a:cubicBezTo>
                  <a:pt x="799" y="356"/>
                  <a:pt x="788" y="351"/>
                  <a:pt x="776" y="351"/>
                </a:cubicBezTo>
                <a:cubicBezTo>
                  <a:pt x="764" y="351"/>
                  <a:pt x="754" y="356"/>
                  <a:pt x="745" y="364"/>
                </a:cubicBezTo>
                <a:lnTo>
                  <a:pt x="532" y="577"/>
                </a:lnTo>
                <a:lnTo>
                  <a:pt x="320" y="364"/>
                </a:lnTo>
                <a:cubicBezTo>
                  <a:pt x="311" y="356"/>
                  <a:pt x="300" y="351"/>
                  <a:pt x="288" y="351"/>
                </a:cubicBezTo>
                <a:cubicBezTo>
                  <a:pt x="276" y="351"/>
                  <a:pt x="266" y="356"/>
                  <a:pt x="257" y="364"/>
                </a:cubicBezTo>
                <a:lnTo>
                  <a:pt x="187" y="435"/>
                </a:lnTo>
                <a:cubicBezTo>
                  <a:pt x="178" y="444"/>
                  <a:pt x="173" y="454"/>
                  <a:pt x="173" y="466"/>
                </a:cubicBezTo>
                <a:cubicBezTo>
                  <a:pt x="173" y="478"/>
                  <a:pt x="178" y="489"/>
                  <a:pt x="187" y="497"/>
                </a:cubicBezTo>
                <a:lnTo>
                  <a:pt x="501" y="812"/>
                </a:lnTo>
                <a:cubicBezTo>
                  <a:pt x="510" y="821"/>
                  <a:pt x="520" y="825"/>
                  <a:pt x="532" y="825"/>
                </a:cubicBezTo>
                <a:cubicBezTo>
                  <a:pt x="544" y="825"/>
                  <a:pt x="555" y="821"/>
                  <a:pt x="564" y="81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83" name="Freeform 282">
            <a:extLst>
              <a:ext uri="{FF2B5EF4-FFF2-40B4-BE49-F238E27FC236}">
                <a16:creationId xmlns:a16="http://schemas.microsoft.com/office/drawing/2014/main" id="{CA1D91C4-330D-6A68-ABD1-490373E544EB}"/>
              </a:ext>
            </a:extLst>
          </p:cNvPr>
          <p:cNvSpPr>
            <a:spLocks noChangeArrowheads="1"/>
          </p:cNvSpPr>
          <p:nvPr/>
        </p:nvSpPr>
        <p:spPr bwMode="auto">
          <a:xfrm>
            <a:off x="4963319" y="7200900"/>
            <a:ext cx="350837" cy="400050"/>
          </a:xfrm>
          <a:custGeom>
            <a:avLst/>
            <a:gdLst>
              <a:gd name="T0" fmla="*/ 0 w 976"/>
              <a:gd name="T1" fmla="*/ 0 h 1110"/>
              <a:gd name="T2" fmla="*/ 350478 w 976"/>
              <a:gd name="T3" fmla="*/ 0 h 1110"/>
              <a:gd name="T4" fmla="*/ 318845 w 976"/>
              <a:gd name="T5" fmla="*/ 359324 h 1110"/>
              <a:gd name="T6" fmla="*/ 174700 w 976"/>
              <a:gd name="T7" fmla="*/ 399690 h 1110"/>
              <a:gd name="T8" fmla="*/ 31633 w 976"/>
              <a:gd name="T9" fmla="*/ 359324 h 1110"/>
              <a:gd name="T10" fmla="*/ 0 w 976"/>
              <a:gd name="T11" fmla="*/ 0 h 1110"/>
              <a:gd name="T12" fmla="*/ 285415 w 976"/>
              <a:gd name="T13" fmla="*/ 73523 h 1110"/>
              <a:gd name="T14" fmla="*/ 65063 w 976"/>
              <a:gd name="T15" fmla="*/ 73523 h 1110"/>
              <a:gd name="T16" fmla="*/ 76925 w 976"/>
              <a:gd name="T17" fmla="*/ 206873 h 1110"/>
              <a:gd name="T18" fmla="*/ 229338 w 976"/>
              <a:gd name="T19" fmla="*/ 206873 h 1110"/>
              <a:gd name="T20" fmla="*/ 223946 w 976"/>
              <a:gd name="T21" fmla="*/ 263817 h 1110"/>
              <a:gd name="T22" fmla="*/ 174700 w 976"/>
              <a:gd name="T23" fmla="*/ 277152 h 1110"/>
              <a:gd name="T24" fmla="*/ 125812 w 976"/>
              <a:gd name="T25" fmla="*/ 263817 h 1110"/>
              <a:gd name="T26" fmla="*/ 122577 w 976"/>
              <a:gd name="T27" fmla="*/ 228857 h 1110"/>
              <a:gd name="T28" fmla="*/ 79082 w 976"/>
              <a:gd name="T29" fmla="*/ 228857 h 1110"/>
              <a:gd name="T30" fmla="*/ 84474 w 976"/>
              <a:gd name="T31" fmla="*/ 298416 h 1110"/>
              <a:gd name="T32" fmla="*/ 174700 w 976"/>
              <a:gd name="T33" fmla="*/ 323284 h 1110"/>
              <a:gd name="T34" fmla="*/ 175778 w 976"/>
              <a:gd name="T35" fmla="*/ 323284 h 1110"/>
              <a:gd name="T36" fmla="*/ 175778 w 976"/>
              <a:gd name="T37" fmla="*/ 322923 h 1110"/>
              <a:gd name="T38" fmla="*/ 265285 w 976"/>
              <a:gd name="T39" fmla="*/ 298416 h 1110"/>
              <a:gd name="T40" fmla="*/ 277506 w 976"/>
              <a:gd name="T41" fmla="*/ 162543 h 1110"/>
              <a:gd name="T42" fmla="*/ 117185 w 976"/>
              <a:gd name="T43" fmla="*/ 162543 h 1110"/>
              <a:gd name="T44" fmla="*/ 113591 w 976"/>
              <a:gd name="T45" fmla="*/ 117132 h 1110"/>
              <a:gd name="T46" fmla="*/ 281460 w 976"/>
              <a:gd name="T47" fmla="*/ 117132 h 1110"/>
              <a:gd name="T48" fmla="*/ 285415 w 976"/>
              <a:gd name="T49" fmla="*/ 73523 h 111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976" h="1110">
                <a:moveTo>
                  <a:pt x="0" y="0"/>
                </a:moveTo>
                <a:lnTo>
                  <a:pt x="975" y="0"/>
                </a:lnTo>
                <a:lnTo>
                  <a:pt x="887" y="997"/>
                </a:lnTo>
                <a:lnTo>
                  <a:pt x="486" y="1109"/>
                </a:lnTo>
                <a:lnTo>
                  <a:pt x="88" y="997"/>
                </a:lnTo>
                <a:lnTo>
                  <a:pt x="0" y="0"/>
                </a:lnTo>
                <a:close/>
                <a:moveTo>
                  <a:pt x="794" y="204"/>
                </a:moveTo>
                <a:lnTo>
                  <a:pt x="181" y="204"/>
                </a:lnTo>
                <a:lnTo>
                  <a:pt x="214" y="574"/>
                </a:lnTo>
                <a:lnTo>
                  <a:pt x="638" y="574"/>
                </a:lnTo>
                <a:lnTo>
                  <a:pt x="623" y="732"/>
                </a:lnTo>
                <a:lnTo>
                  <a:pt x="486" y="769"/>
                </a:lnTo>
                <a:lnTo>
                  <a:pt x="350" y="732"/>
                </a:lnTo>
                <a:lnTo>
                  <a:pt x="341" y="635"/>
                </a:lnTo>
                <a:lnTo>
                  <a:pt x="220" y="635"/>
                </a:lnTo>
                <a:lnTo>
                  <a:pt x="235" y="828"/>
                </a:lnTo>
                <a:lnTo>
                  <a:pt x="486" y="897"/>
                </a:lnTo>
                <a:lnTo>
                  <a:pt x="489" y="897"/>
                </a:lnTo>
                <a:lnTo>
                  <a:pt x="489" y="896"/>
                </a:lnTo>
                <a:lnTo>
                  <a:pt x="738" y="828"/>
                </a:lnTo>
                <a:lnTo>
                  <a:pt x="772" y="451"/>
                </a:lnTo>
                <a:lnTo>
                  <a:pt x="326" y="451"/>
                </a:lnTo>
                <a:lnTo>
                  <a:pt x="316" y="325"/>
                </a:lnTo>
                <a:lnTo>
                  <a:pt x="783" y="325"/>
                </a:lnTo>
                <a:lnTo>
                  <a:pt x="794" y="20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84" name="Freeform 283">
            <a:extLst>
              <a:ext uri="{FF2B5EF4-FFF2-40B4-BE49-F238E27FC236}">
                <a16:creationId xmlns:a16="http://schemas.microsoft.com/office/drawing/2014/main" id="{FFE03901-2A4D-7915-3D31-FCB62E71E118}"/>
              </a:ext>
            </a:extLst>
          </p:cNvPr>
          <p:cNvSpPr>
            <a:spLocks noChangeArrowheads="1"/>
          </p:cNvSpPr>
          <p:nvPr/>
        </p:nvSpPr>
        <p:spPr bwMode="auto">
          <a:xfrm>
            <a:off x="5598319" y="7200900"/>
            <a:ext cx="441325" cy="400050"/>
          </a:xfrm>
          <a:custGeom>
            <a:avLst/>
            <a:gdLst>
              <a:gd name="T0" fmla="*/ 65515 w 1226"/>
              <a:gd name="T1" fmla="*/ 0 h 1110"/>
              <a:gd name="T2" fmla="*/ 440965 w 1226"/>
              <a:gd name="T3" fmla="*/ 0 h 1110"/>
              <a:gd name="T4" fmla="*/ 374730 w 1226"/>
              <a:gd name="T5" fmla="*/ 333015 h 1110"/>
              <a:gd name="T6" fmla="*/ 174226 w 1226"/>
              <a:gd name="T7" fmla="*/ 399690 h 1110"/>
              <a:gd name="T8" fmla="*/ 0 w 1226"/>
              <a:gd name="T9" fmla="*/ 333015 h 1110"/>
              <a:gd name="T10" fmla="*/ 17639 w 1226"/>
              <a:gd name="T11" fmla="*/ 243994 h 1110"/>
              <a:gd name="T12" fmla="*/ 91793 w 1226"/>
              <a:gd name="T13" fmla="*/ 243994 h 1110"/>
              <a:gd name="T14" fmla="*/ 84593 w 1226"/>
              <a:gd name="T15" fmla="*/ 280756 h 1110"/>
              <a:gd name="T16" fmla="*/ 189705 w 1226"/>
              <a:gd name="T17" fmla="*/ 321121 h 1110"/>
              <a:gd name="T18" fmla="*/ 311015 w 1226"/>
              <a:gd name="T19" fmla="*/ 280756 h 1110"/>
              <a:gd name="T20" fmla="*/ 327934 w 1226"/>
              <a:gd name="T21" fmla="*/ 196061 h 1110"/>
              <a:gd name="T22" fmla="*/ 26638 w 1226"/>
              <a:gd name="T23" fmla="*/ 196061 h 1110"/>
              <a:gd name="T24" fmla="*/ 41037 w 1226"/>
              <a:gd name="T25" fmla="*/ 122177 h 1110"/>
              <a:gd name="T26" fmla="*/ 342693 w 1226"/>
              <a:gd name="T27" fmla="*/ 122177 h 1110"/>
              <a:gd name="T28" fmla="*/ 352052 w 1226"/>
              <a:gd name="T29" fmla="*/ 74244 h 1110"/>
              <a:gd name="T30" fmla="*/ 50756 w 1226"/>
              <a:gd name="T31" fmla="*/ 74244 h 1110"/>
              <a:gd name="T32" fmla="*/ 65515 w 1226"/>
              <a:gd name="T33" fmla="*/ 0 h 11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26" h="1110">
                <a:moveTo>
                  <a:pt x="182" y="0"/>
                </a:moveTo>
                <a:lnTo>
                  <a:pt x="1225" y="0"/>
                </a:lnTo>
                <a:lnTo>
                  <a:pt x="1041" y="924"/>
                </a:lnTo>
                <a:lnTo>
                  <a:pt x="484" y="1109"/>
                </a:lnTo>
                <a:lnTo>
                  <a:pt x="0" y="924"/>
                </a:lnTo>
                <a:lnTo>
                  <a:pt x="49" y="677"/>
                </a:lnTo>
                <a:lnTo>
                  <a:pt x="255" y="677"/>
                </a:lnTo>
                <a:lnTo>
                  <a:pt x="235" y="779"/>
                </a:lnTo>
                <a:lnTo>
                  <a:pt x="527" y="891"/>
                </a:lnTo>
                <a:lnTo>
                  <a:pt x="864" y="779"/>
                </a:lnTo>
                <a:lnTo>
                  <a:pt x="911" y="544"/>
                </a:lnTo>
                <a:lnTo>
                  <a:pt x="74" y="544"/>
                </a:lnTo>
                <a:lnTo>
                  <a:pt x="114" y="339"/>
                </a:lnTo>
                <a:lnTo>
                  <a:pt x="952" y="339"/>
                </a:lnTo>
                <a:lnTo>
                  <a:pt x="978" y="206"/>
                </a:lnTo>
                <a:lnTo>
                  <a:pt x="141" y="206"/>
                </a:lnTo>
                <a:lnTo>
                  <a:pt x="182" y="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85" name="Freeform 284">
            <a:extLst>
              <a:ext uri="{FF2B5EF4-FFF2-40B4-BE49-F238E27FC236}">
                <a16:creationId xmlns:a16="http://schemas.microsoft.com/office/drawing/2014/main" id="{1DFCB353-9ED2-2320-98D3-0D56159C4BBB}"/>
              </a:ext>
            </a:extLst>
          </p:cNvPr>
          <p:cNvSpPr>
            <a:spLocks noChangeArrowheads="1"/>
          </p:cNvSpPr>
          <p:nvPr/>
        </p:nvSpPr>
        <p:spPr bwMode="auto">
          <a:xfrm>
            <a:off x="6325394" y="7169150"/>
            <a:ext cx="447675" cy="442912"/>
          </a:xfrm>
          <a:custGeom>
            <a:avLst/>
            <a:gdLst>
              <a:gd name="T0" fmla="*/ 447315 w 1242"/>
              <a:gd name="T1" fmla="*/ 382826 h 1231"/>
              <a:gd name="T2" fmla="*/ 439385 w 1242"/>
              <a:gd name="T3" fmla="*/ 390741 h 1231"/>
              <a:gd name="T4" fmla="*/ 410549 w 1242"/>
              <a:gd name="T5" fmla="*/ 365555 h 1231"/>
              <a:gd name="T6" fmla="*/ 223838 w 1242"/>
              <a:gd name="T7" fmla="*/ 442552 h 1231"/>
              <a:gd name="T8" fmla="*/ 36766 w 1242"/>
              <a:gd name="T9" fmla="*/ 365555 h 1231"/>
              <a:gd name="T10" fmla="*/ 7930 w 1242"/>
              <a:gd name="T11" fmla="*/ 390741 h 1231"/>
              <a:gd name="T12" fmla="*/ 0 w 1242"/>
              <a:gd name="T13" fmla="*/ 382826 h 1231"/>
              <a:gd name="T14" fmla="*/ 2163 w 1242"/>
              <a:gd name="T15" fmla="*/ 289278 h 1231"/>
              <a:gd name="T16" fmla="*/ 95879 w 1242"/>
              <a:gd name="T17" fmla="*/ 287119 h 1231"/>
              <a:gd name="T18" fmla="*/ 101646 w 1242"/>
              <a:gd name="T19" fmla="*/ 300792 h 1231"/>
              <a:gd name="T20" fmla="*/ 123994 w 1242"/>
              <a:gd name="T21" fmla="*/ 364116 h 1231"/>
              <a:gd name="T22" fmla="*/ 191758 w 1242"/>
              <a:gd name="T23" fmla="*/ 223435 h 1231"/>
              <a:gd name="T24" fmla="*/ 132644 w 1242"/>
              <a:gd name="T25" fmla="*/ 218398 h 1231"/>
              <a:gd name="T26" fmla="*/ 127598 w 1242"/>
              <a:gd name="T27" fmla="*/ 175582 h 1231"/>
              <a:gd name="T28" fmla="*/ 143818 w 1242"/>
              <a:gd name="T29" fmla="*/ 159391 h 1231"/>
              <a:gd name="T30" fmla="*/ 191758 w 1242"/>
              <a:gd name="T31" fmla="*/ 118734 h 1231"/>
              <a:gd name="T32" fmla="*/ 159678 w 1242"/>
              <a:gd name="T33" fmla="*/ 63684 h 1231"/>
              <a:gd name="T34" fmla="*/ 223838 w 1242"/>
              <a:gd name="T35" fmla="*/ 0 h 1231"/>
              <a:gd name="T36" fmla="*/ 287637 w 1242"/>
              <a:gd name="T37" fmla="*/ 63684 h 1231"/>
              <a:gd name="T38" fmla="*/ 255557 w 1242"/>
              <a:gd name="T39" fmla="*/ 118734 h 1231"/>
              <a:gd name="T40" fmla="*/ 303496 w 1242"/>
              <a:gd name="T41" fmla="*/ 159391 h 1231"/>
              <a:gd name="T42" fmla="*/ 319716 w 1242"/>
              <a:gd name="T43" fmla="*/ 175582 h 1231"/>
              <a:gd name="T44" fmla="*/ 315031 w 1242"/>
              <a:gd name="T45" fmla="*/ 218398 h 1231"/>
              <a:gd name="T46" fmla="*/ 255557 w 1242"/>
              <a:gd name="T47" fmla="*/ 223435 h 1231"/>
              <a:gd name="T48" fmla="*/ 323321 w 1242"/>
              <a:gd name="T49" fmla="*/ 364116 h 1231"/>
              <a:gd name="T50" fmla="*/ 345669 w 1242"/>
              <a:gd name="T51" fmla="*/ 300792 h 1231"/>
              <a:gd name="T52" fmla="*/ 351436 w 1242"/>
              <a:gd name="T53" fmla="*/ 287119 h 1231"/>
              <a:gd name="T54" fmla="*/ 445152 w 1242"/>
              <a:gd name="T55" fmla="*/ 289278 h 1231"/>
              <a:gd name="T56" fmla="*/ 235011 w 1242"/>
              <a:gd name="T57" fmla="*/ 74838 h 1231"/>
              <a:gd name="T58" fmla="*/ 235011 w 1242"/>
              <a:gd name="T59" fmla="*/ 52531 h 1231"/>
              <a:gd name="T60" fmla="*/ 212303 w 1242"/>
              <a:gd name="T61" fmla="*/ 52531 h 1231"/>
              <a:gd name="T62" fmla="*/ 212303 w 1242"/>
              <a:gd name="T63" fmla="*/ 74838 h 1231"/>
              <a:gd name="T64" fmla="*/ 235011 w 1242"/>
              <a:gd name="T65" fmla="*/ 74838 h 12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2" h="1231">
                <a:moveTo>
                  <a:pt x="1241" y="820"/>
                </a:moveTo>
                <a:lnTo>
                  <a:pt x="1241" y="1064"/>
                </a:lnTo>
                <a:cubicBezTo>
                  <a:pt x="1241" y="1074"/>
                  <a:pt x="1237" y="1081"/>
                  <a:pt x="1228" y="1085"/>
                </a:cubicBezTo>
                <a:cubicBezTo>
                  <a:pt x="1224" y="1086"/>
                  <a:pt x="1221" y="1086"/>
                  <a:pt x="1219" y="1086"/>
                </a:cubicBezTo>
                <a:cubicBezTo>
                  <a:pt x="1213" y="1086"/>
                  <a:pt x="1208" y="1084"/>
                  <a:pt x="1203" y="1080"/>
                </a:cubicBezTo>
                <a:lnTo>
                  <a:pt x="1139" y="1016"/>
                </a:lnTo>
                <a:cubicBezTo>
                  <a:pt x="1084" y="1082"/>
                  <a:pt x="1010" y="1134"/>
                  <a:pt x="918" y="1173"/>
                </a:cubicBezTo>
                <a:cubicBezTo>
                  <a:pt x="826" y="1211"/>
                  <a:pt x="727" y="1230"/>
                  <a:pt x="621" y="1230"/>
                </a:cubicBezTo>
                <a:cubicBezTo>
                  <a:pt x="514" y="1230"/>
                  <a:pt x="415" y="1211"/>
                  <a:pt x="323" y="1173"/>
                </a:cubicBezTo>
                <a:cubicBezTo>
                  <a:pt x="231" y="1134"/>
                  <a:pt x="157" y="1082"/>
                  <a:pt x="102" y="1016"/>
                </a:cubicBezTo>
                <a:lnTo>
                  <a:pt x="38" y="1080"/>
                </a:lnTo>
                <a:cubicBezTo>
                  <a:pt x="34" y="1084"/>
                  <a:pt x="28" y="1086"/>
                  <a:pt x="22" y="1086"/>
                </a:cubicBezTo>
                <a:cubicBezTo>
                  <a:pt x="20" y="1086"/>
                  <a:pt x="17" y="1086"/>
                  <a:pt x="14" y="1085"/>
                </a:cubicBezTo>
                <a:cubicBezTo>
                  <a:pt x="4" y="1081"/>
                  <a:pt x="0" y="1074"/>
                  <a:pt x="0" y="1064"/>
                </a:cubicBezTo>
                <a:lnTo>
                  <a:pt x="0" y="820"/>
                </a:lnTo>
                <a:cubicBezTo>
                  <a:pt x="0" y="814"/>
                  <a:pt x="2" y="808"/>
                  <a:pt x="6" y="804"/>
                </a:cubicBezTo>
                <a:cubicBezTo>
                  <a:pt x="10" y="800"/>
                  <a:pt x="15" y="798"/>
                  <a:pt x="22" y="798"/>
                </a:cubicBezTo>
                <a:lnTo>
                  <a:pt x="266" y="798"/>
                </a:lnTo>
                <a:cubicBezTo>
                  <a:pt x="276" y="798"/>
                  <a:pt x="283" y="803"/>
                  <a:pt x="287" y="812"/>
                </a:cubicBezTo>
                <a:cubicBezTo>
                  <a:pt x="290" y="821"/>
                  <a:pt x="289" y="829"/>
                  <a:pt x="282" y="836"/>
                </a:cubicBezTo>
                <a:lnTo>
                  <a:pt x="212" y="905"/>
                </a:lnTo>
                <a:cubicBezTo>
                  <a:pt x="243" y="947"/>
                  <a:pt x="287" y="983"/>
                  <a:pt x="344" y="1012"/>
                </a:cubicBezTo>
                <a:cubicBezTo>
                  <a:pt x="400" y="1041"/>
                  <a:pt x="463" y="1060"/>
                  <a:pt x="532" y="1069"/>
                </a:cubicBezTo>
                <a:lnTo>
                  <a:pt x="532" y="621"/>
                </a:lnTo>
                <a:lnTo>
                  <a:pt x="399" y="621"/>
                </a:lnTo>
                <a:cubicBezTo>
                  <a:pt x="387" y="621"/>
                  <a:pt x="376" y="616"/>
                  <a:pt x="368" y="607"/>
                </a:cubicBezTo>
                <a:cubicBezTo>
                  <a:pt x="359" y="599"/>
                  <a:pt x="354" y="588"/>
                  <a:pt x="354" y="576"/>
                </a:cubicBezTo>
                <a:lnTo>
                  <a:pt x="354" y="488"/>
                </a:lnTo>
                <a:cubicBezTo>
                  <a:pt x="354" y="476"/>
                  <a:pt x="359" y="465"/>
                  <a:pt x="368" y="456"/>
                </a:cubicBezTo>
                <a:cubicBezTo>
                  <a:pt x="376" y="448"/>
                  <a:pt x="387" y="443"/>
                  <a:pt x="399" y="443"/>
                </a:cubicBezTo>
                <a:lnTo>
                  <a:pt x="532" y="443"/>
                </a:lnTo>
                <a:lnTo>
                  <a:pt x="532" y="330"/>
                </a:lnTo>
                <a:cubicBezTo>
                  <a:pt x="505" y="315"/>
                  <a:pt x="484" y="293"/>
                  <a:pt x="467" y="266"/>
                </a:cubicBezTo>
                <a:cubicBezTo>
                  <a:pt x="451" y="239"/>
                  <a:pt x="443" y="210"/>
                  <a:pt x="443" y="177"/>
                </a:cubicBezTo>
                <a:cubicBezTo>
                  <a:pt x="443" y="128"/>
                  <a:pt x="461" y="86"/>
                  <a:pt x="495" y="52"/>
                </a:cubicBezTo>
                <a:cubicBezTo>
                  <a:pt x="530" y="17"/>
                  <a:pt x="572" y="0"/>
                  <a:pt x="621" y="0"/>
                </a:cubicBezTo>
                <a:cubicBezTo>
                  <a:pt x="670" y="0"/>
                  <a:pt x="711" y="18"/>
                  <a:pt x="746" y="52"/>
                </a:cubicBezTo>
                <a:cubicBezTo>
                  <a:pt x="781" y="87"/>
                  <a:pt x="798" y="128"/>
                  <a:pt x="798" y="177"/>
                </a:cubicBezTo>
                <a:cubicBezTo>
                  <a:pt x="798" y="210"/>
                  <a:pt x="790" y="239"/>
                  <a:pt x="774" y="266"/>
                </a:cubicBezTo>
                <a:cubicBezTo>
                  <a:pt x="758" y="293"/>
                  <a:pt x="736" y="315"/>
                  <a:pt x="709" y="330"/>
                </a:cubicBezTo>
                <a:lnTo>
                  <a:pt x="709" y="443"/>
                </a:lnTo>
                <a:lnTo>
                  <a:pt x="842" y="443"/>
                </a:lnTo>
                <a:cubicBezTo>
                  <a:pt x="854" y="443"/>
                  <a:pt x="865" y="448"/>
                  <a:pt x="874" y="456"/>
                </a:cubicBezTo>
                <a:cubicBezTo>
                  <a:pt x="882" y="465"/>
                  <a:pt x="887" y="476"/>
                  <a:pt x="887" y="488"/>
                </a:cubicBezTo>
                <a:lnTo>
                  <a:pt x="887" y="576"/>
                </a:lnTo>
                <a:cubicBezTo>
                  <a:pt x="887" y="588"/>
                  <a:pt x="882" y="599"/>
                  <a:pt x="874" y="607"/>
                </a:cubicBezTo>
                <a:cubicBezTo>
                  <a:pt x="865" y="616"/>
                  <a:pt x="854" y="621"/>
                  <a:pt x="842" y="621"/>
                </a:cubicBezTo>
                <a:lnTo>
                  <a:pt x="709" y="621"/>
                </a:lnTo>
                <a:lnTo>
                  <a:pt x="709" y="1069"/>
                </a:lnTo>
                <a:cubicBezTo>
                  <a:pt x="778" y="1060"/>
                  <a:pt x="841" y="1041"/>
                  <a:pt x="897" y="1012"/>
                </a:cubicBezTo>
                <a:cubicBezTo>
                  <a:pt x="954" y="983"/>
                  <a:pt x="998" y="948"/>
                  <a:pt x="1029" y="905"/>
                </a:cubicBezTo>
                <a:lnTo>
                  <a:pt x="959" y="836"/>
                </a:lnTo>
                <a:cubicBezTo>
                  <a:pt x="952" y="829"/>
                  <a:pt x="951" y="821"/>
                  <a:pt x="955" y="812"/>
                </a:cubicBezTo>
                <a:cubicBezTo>
                  <a:pt x="958" y="803"/>
                  <a:pt x="965" y="798"/>
                  <a:pt x="975" y="798"/>
                </a:cubicBezTo>
                <a:lnTo>
                  <a:pt x="1219" y="798"/>
                </a:lnTo>
                <a:cubicBezTo>
                  <a:pt x="1226" y="798"/>
                  <a:pt x="1231" y="800"/>
                  <a:pt x="1235" y="804"/>
                </a:cubicBezTo>
                <a:cubicBezTo>
                  <a:pt x="1239" y="808"/>
                  <a:pt x="1241" y="814"/>
                  <a:pt x="1241" y="820"/>
                </a:cubicBezTo>
                <a:close/>
                <a:moveTo>
                  <a:pt x="652" y="208"/>
                </a:moveTo>
                <a:cubicBezTo>
                  <a:pt x="661" y="200"/>
                  <a:pt x="665" y="189"/>
                  <a:pt x="665" y="177"/>
                </a:cubicBezTo>
                <a:cubicBezTo>
                  <a:pt x="665" y="165"/>
                  <a:pt x="660" y="155"/>
                  <a:pt x="652" y="146"/>
                </a:cubicBezTo>
                <a:cubicBezTo>
                  <a:pt x="643" y="137"/>
                  <a:pt x="633" y="133"/>
                  <a:pt x="621" y="133"/>
                </a:cubicBezTo>
                <a:cubicBezTo>
                  <a:pt x="609" y="133"/>
                  <a:pt x="597" y="137"/>
                  <a:pt x="589" y="146"/>
                </a:cubicBezTo>
                <a:cubicBezTo>
                  <a:pt x="580" y="155"/>
                  <a:pt x="576" y="165"/>
                  <a:pt x="576" y="177"/>
                </a:cubicBezTo>
                <a:cubicBezTo>
                  <a:pt x="576" y="189"/>
                  <a:pt x="581" y="200"/>
                  <a:pt x="589" y="208"/>
                </a:cubicBezTo>
                <a:cubicBezTo>
                  <a:pt x="598" y="217"/>
                  <a:pt x="609" y="222"/>
                  <a:pt x="621" y="222"/>
                </a:cubicBezTo>
                <a:cubicBezTo>
                  <a:pt x="633" y="222"/>
                  <a:pt x="643" y="217"/>
                  <a:pt x="652" y="20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86" name="Freeform 285">
            <a:extLst>
              <a:ext uri="{FF2B5EF4-FFF2-40B4-BE49-F238E27FC236}">
                <a16:creationId xmlns:a16="http://schemas.microsoft.com/office/drawing/2014/main" id="{716E5966-2797-1462-B12C-DF0FD6A8D445}"/>
              </a:ext>
            </a:extLst>
          </p:cNvPr>
          <p:cNvSpPr>
            <a:spLocks noChangeArrowheads="1"/>
          </p:cNvSpPr>
          <p:nvPr/>
        </p:nvSpPr>
        <p:spPr bwMode="auto">
          <a:xfrm>
            <a:off x="7054056" y="7169150"/>
            <a:ext cx="287338" cy="384175"/>
          </a:xfrm>
          <a:custGeom>
            <a:avLst/>
            <a:gdLst>
              <a:gd name="T0" fmla="*/ 263243 w 799"/>
              <a:gd name="T1" fmla="*/ 191907 h 1065"/>
              <a:gd name="T2" fmla="*/ 280146 w 799"/>
              <a:gd name="T3" fmla="*/ 198761 h 1065"/>
              <a:gd name="T4" fmla="*/ 286978 w 799"/>
              <a:gd name="T5" fmla="*/ 215715 h 1065"/>
              <a:gd name="T6" fmla="*/ 286978 w 799"/>
              <a:gd name="T7" fmla="*/ 360006 h 1065"/>
              <a:gd name="T8" fmla="*/ 280146 w 799"/>
              <a:gd name="T9" fmla="*/ 376960 h 1065"/>
              <a:gd name="T10" fmla="*/ 263243 w 799"/>
              <a:gd name="T11" fmla="*/ 383814 h 1065"/>
              <a:gd name="T12" fmla="*/ 23735 w 799"/>
              <a:gd name="T13" fmla="*/ 383814 h 1065"/>
              <a:gd name="T14" fmla="*/ 6833 w 799"/>
              <a:gd name="T15" fmla="*/ 376960 h 1065"/>
              <a:gd name="T16" fmla="*/ 0 w 799"/>
              <a:gd name="T17" fmla="*/ 360006 h 1065"/>
              <a:gd name="T18" fmla="*/ 0 w 799"/>
              <a:gd name="T19" fmla="*/ 215715 h 1065"/>
              <a:gd name="T20" fmla="*/ 6833 w 799"/>
              <a:gd name="T21" fmla="*/ 198761 h 1065"/>
              <a:gd name="T22" fmla="*/ 23735 w 799"/>
              <a:gd name="T23" fmla="*/ 191907 h 1065"/>
              <a:gd name="T24" fmla="*/ 31647 w 799"/>
              <a:gd name="T25" fmla="*/ 191907 h 1065"/>
              <a:gd name="T26" fmla="*/ 31647 w 799"/>
              <a:gd name="T27" fmla="*/ 111826 h 1065"/>
              <a:gd name="T28" fmla="*/ 64732 w 799"/>
              <a:gd name="T29" fmla="*/ 32826 h 1065"/>
              <a:gd name="T30" fmla="*/ 143489 w 799"/>
              <a:gd name="T31" fmla="*/ 0 h 1065"/>
              <a:gd name="T32" fmla="*/ 222246 w 799"/>
              <a:gd name="T33" fmla="*/ 32826 h 1065"/>
              <a:gd name="T34" fmla="*/ 254972 w 799"/>
              <a:gd name="T35" fmla="*/ 111826 h 1065"/>
              <a:gd name="T36" fmla="*/ 250297 w 799"/>
              <a:gd name="T37" fmla="*/ 123008 h 1065"/>
              <a:gd name="T38" fmla="*/ 239149 w 799"/>
              <a:gd name="T39" fmla="*/ 128058 h 1065"/>
              <a:gd name="T40" fmla="*/ 223325 w 799"/>
              <a:gd name="T41" fmla="*/ 128058 h 1065"/>
              <a:gd name="T42" fmla="*/ 211817 w 799"/>
              <a:gd name="T43" fmla="*/ 123008 h 1065"/>
              <a:gd name="T44" fmla="*/ 207142 w 799"/>
              <a:gd name="T45" fmla="*/ 111826 h 1065"/>
              <a:gd name="T46" fmla="*/ 188442 w 799"/>
              <a:gd name="T47" fmla="*/ 66735 h 1065"/>
              <a:gd name="T48" fmla="*/ 143489 w 799"/>
              <a:gd name="T49" fmla="*/ 47977 h 1065"/>
              <a:gd name="T50" fmla="*/ 98177 w 799"/>
              <a:gd name="T51" fmla="*/ 66735 h 1065"/>
              <a:gd name="T52" fmla="*/ 79476 w 799"/>
              <a:gd name="T53" fmla="*/ 111826 h 1065"/>
              <a:gd name="T54" fmla="*/ 79476 w 799"/>
              <a:gd name="T55" fmla="*/ 191907 h 1065"/>
              <a:gd name="T56" fmla="*/ 263243 w 799"/>
              <a:gd name="T57" fmla="*/ 191907 h 106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99" h="1065">
                <a:moveTo>
                  <a:pt x="732" y="532"/>
                </a:moveTo>
                <a:cubicBezTo>
                  <a:pt x="750" y="532"/>
                  <a:pt x="766" y="538"/>
                  <a:pt x="779" y="551"/>
                </a:cubicBezTo>
                <a:cubicBezTo>
                  <a:pt x="792" y="564"/>
                  <a:pt x="798" y="580"/>
                  <a:pt x="798" y="598"/>
                </a:cubicBezTo>
                <a:lnTo>
                  <a:pt x="798" y="998"/>
                </a:lnTo>
                <a:cubicBezTo>
                  <a:pt x="798" y="1016"/>
                  <a:pt x="792" y="1032"/>
                  <a:pt x="779" y="1045"/>
                </a:cubicBezTo>
                <a:cubicBezTo>
                  <a:pt x="766" y="1058"/>
                  <a:pt x="750" y="1064"/>
                  <a:pt x="732" y="1064"/>
                </a:cubicBezTo>
                <a:lnTo>
                  <a:pt x="66" y="1064"/>
                </a:lnTo>
                <a:cubicBezTo>
                  <a:pt x="48" y="1064"/>
                  <a:pt x="32" y="1058"/>
                  <a:pt x="19" y="1045"/>
                </a:cubicBezTo>
                <a:cubicBezTo>
                  <a:pt x="6" y="1032"/>
                  <a:pt x="0" y="1016"/>
                  <a:pt x="0" y="998"/>
                </a:cubicBezTo>
                <a:lnTo>
                  <a:pt x="0" y="598"/>
                </a:lnTo>
                <a:cubicBezTo>
                  <a:pt x="0" y="580"/>
                  <a:pt x="6" y="564"/>
                  <a:pt x="19" y="551"/>
                </a:cubicBezTo>
                <a:cubicBezTo>
                  <a:pt x="32" y="538"/>
                  <a:pt x="48" y="532"/>
                  <a:pt x="66" y="532"/>
                </a:cubicBezTo>
                <a:lnTo>
                  <a:pt x="88" y="532"/>
                </a:lnTo>
                <a:lnTo>
                  <a:pt x="88" y="310"/>
                </a:lnTo>
                <a:cubicBezTo>
                  <a:pt x="88" y="225"/>
                  <a:pt x="119" y="152"/>
                  <a:pt x="180" y="91"/>
                </a:cubicBezTo>
                <a:cubicBezTo>
                  <a:pt x="240" y="30"/>
                  <a:pt x="313" y="0"/>
                  <a:pt x="399" y="0"/>
                </a:cubicBezTo>
                <a:cubicBezTo>
                  <a:pt x="484" y="0"/>
                  <a:pt x="557" y="30"/>
                  <a:pt x="618" y="91"/>
                </a:cubicBezTo>
                <a:cubicBezTo>
                  <a:pt x="679" y="152"/>
                  <a:pt x="709" y="225"/>
                  <a:pt x="709" y="310"/>
                </a:cubicBezTo>
                <a:cubicBezTo>
                  <a:pt x="709" y="322"/>
                  <a:pt x="705" y="333"/>
                  <a:pt x="696" y="341"/>
                </a:cubicBezTo>
                <a:cubicBezTo>
                  <a:pt x="687" y="350"/>
                  <a:pt x="677" y="355"/>
                  <a:pt x="665" y="355"/>
                </a:cubicBezTo>
                <a:lnTo>
                  <a:pt x="621" y="355"/>
                </a:lnTo>
                <a:cubicBezTo>
                  <a:pt x="609" y="355"/>
                  <a:pt x="598" y="350"/>
                  <a:pt x="589" y="341"/>
                </a:cubicBezTo>
                <a:cubicBezTo>
                  <a:pt x="581" y="333"/>
                  <a:pt x="576" y="322"/>
                  <a:pt x="576" y="310"/>
                </a:cubicBezTo>
                <a:cubicBezTo>
                  <a:pt x="576" y="261"/>
                  <a:pt x="559" y="219"/>
                  <a:pt x="524" y="185"/>
                </a:cubicBezTo>
                <a:cubicBezTo>
                  <a:pt x="490" y="150"/>
                  <a:pt x="448" y="133"/>
                  <a:pt x="399" y="133"/>
                </a:cubicBezTo>
                <a:cubicBezTo>
                  <a:pt x="350" y="133"/>
                  <a:pt x="307" y="151"/>
                  <a:pt x="273" y="185"/>
                </a:cubicBezTo>
                <a:cubicBezTo>
                  <a:pt x="238" y="220"/>
                  <a:pt x="221" y="261"/>
                  <a:pt x="221" y="310"/>
                </a:cubicBezTo>
                <a:lnTo>
                  <a:pt x="221" y="532"/>
                </a:lnTo>
                <a:lnTo>
                  <a:pt x="732" y="532"/>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87" name="Freeform 286">
            <a:extLst>
              <a:ext uri="{FF2B5EF4-FFF2-40B4-BE49-F238E27FC236}">
                <a16:creationId xmlns:a16="http://schemas.microsoft.com/office/drawing/2014/main" id="{C303C752-3EED-A15A-96E9-72D2FA5F667B}"/>
              </a:ext>
            </a:extLst>
          </p:cNvPr>
          <p:cNvSpPr>
            <a:spLocks noChangeArrowheads="1"/>
          </p:cNvSpPr>
          <p:nvPr/>
        </p:nvSpPr>
        <p:spPr bwMode="auto">
          <a:xfrm>
            <a:off x="7622381" y="7200900"/>
            <a:ext cx="384175" cy="384175"/>
          </a:xfrm>
          <a:custGeom>
            <a:avLst/>
            <a:gdLst>
              <a:gd name="T0" fmla="*/ 357867 w 1066"/>
              <a:gd name="T1" fmla="*/ 95864 h 1066"/>
              <a:gd name="T2" fmla="*/ 383815 w 1066"/>
              <a:gd name="T3" fmla="*/ 192088 h 1066"/>
              <a:gd name="T4" fmla="*/ 357867 w 1066"/>
              <a:gd name="T5" fmla="*/ 288311 h 1066"/>
              <a:gd name="T6" fmla="*/ 288311 w 1066"/>
              <a:gd name="T7" fmla="*/ 357867 h 1066"/>
              <a:gd name="T8" fmla="*/ 191727 w 1066"/>
              <a:gd name="T9" fmla="*/ 383815 h 1066"/>
              <a:gd name="T10" fmla="*/ 95503 w 1066"/>
              <a:gd name="T11" fmla="*/ 357867 h 1066"/>
              <a:gd name="T12" fmla="*/ 25948 w 1066"/>
              <a:gd name="T13" fmla="*/ 288311 h 1066"/>
              <a:gd name="T14" fmla="*/ 0 w 1066"/>
              <a:gd name="T15" fmla="*/ 192088 h 1066"/>
              <a:gd name="T16" fmla="*/ 25948 w 1066"/>
              <a:gd name="T17" fmla="*/ 95864 h 1066"/>
              <a:gd name="T18" fmla="*/ 95503 w 1066"/>
              <a:gd name="T19" fmla="*/ 25948 h 1066"/>
              <a:gd name="T20" fmla="*/ 191727 w 1066"/>
              <a:gd name="T21" fmla="*/ 0 h 1066"/>
              <a:gd name="T22" fmla="*/ 288311 w 1066"/>
              <a:gd name="T23" fmla="*/ 25948 h 1066"/>
              <a:gd name="T24" fmla="*/ 357867 w 1066"/>
              <a:gd name="T25" fmla="*/ 95864 h 1066"/>
              <a:gd name="T26" fmla="*/ 339126 w 1066"/>
              <a:gd name="T27" fmla="*/ 254074 h 1066"/>
              <a:gd name="T28" fmla="*/ 351740 w 1066"/>
              <a:gd name="T29" fmla="*/ 192088 h 1066"/>
              <a:gd name="T30" fmla="*/ 339126 w 1066"/>
              <a:gd name="T31" fmla="*/ 129740 h 1066"/>
              <a:gd name="T32" fmla="*/ 304889 w 1066"/>
              <a:gd name="T33" fmla="*/ 78925 h 1066"/>
              <a:gd name="T34" fmla="*/ 254074 w 1066"/>
              <a:gd name="T35" fmla="*/ 44688 h 1066"/>
              <a:gd name="T36" fmla="*/ 191727 w 1066"/>
              <a:gd name="T37" fmla="*/ 32075 h 1066"/>
              <a:gd name="T38" fmla="*/ 129740 w 1066"/>
              <a:gd name="T39" fmla="*/ 44688 h 1066"/>
              <a:gd name="T40" fmla="*/ 78925 w 1066"/>
              <a:gd name="T41" fmla="*/ 78925 h 1066"/>
              <a:gd name="T42" fmla="*/ 44688 w 1066"/>
              <a:gd name="T43" fmla="*/ 129740 h 1066"/>
              <a:gd name="T44" fmla="*/ 32075 w 1066"/>
              <a:gd name="T45" fmla="*/ 192088 h 1066"/>
              <a:gd name="T46" fmla="*/ 44688 w 1066"/>
              <a:gd name="T47" fmla="*/ 254074 h 1066"/>
              <a:gd name="T48" fmla="*/ 78925 w 1066"/>
              <a:gd name="T49" fmla="*/ 304889 h 1066"/>
              <a:gd name="T50" fmla="*/ 129740 w 1066"/>
              <a:gd name="T51" fmla="*/ 339126 h 1066"/>
              <a:gd name="T52" fmla="*/ 191727 w 1066"/>
              <a:gd name="T53" fmla="*/ 351740 h 1066"/>
              <a:gd name="T54" fmla="*/ 254074 w 1066"/>
              <a:gd name="T55" fmla="*/ 339126 h 1066"/>
              <a:gd name="T56" fmla="*/ 304889 w 1066"/>
              <a:gd name="T57" fmla="*/ 304889 h 1066"/>
              <a:gd name="T58" fmla="*/ 339126 w 1066"/>
              <a:gd name="T59" fmla="*/ 254074 h 1066"/>
              <a:gd name="T60" fmla="*/ 282185 w 1066"/>
              <a:gd name="T61" fmla="*/ 101630 h 1066"/>
              <a:gd name="T62" fmla="*/ 319665 w 1066"/>
              <a:gd name="T63" fmla="*/ 192088 h 1066"/>
              <a:gd name="T64" fmla="*/ 282185 w 1066"/>
              <a:gd name="T65" fmla="*/ 282185 h 1066"/>
              <a:gd name="T66" fmla="*/ 191727 w 1066"/>
              <a:gd name="T67" fmla="*/ 319665 h 1066"/>
              <a:gd name="T68" fmla="*/ 101630 w 1066"/>
              <a:gd name="T69" fmla="*/ 282185 h 1066"/>
              <a:gd name="T70" fmla="*/ 64149 w 1066"/>
              <a:gd name="T71" fmla="*/ 192088 h 1066"/>
              <a:gd name="T72" fmla="*/ 101630 w 1066"/>
              <a:gd name="T73" fmla="*/ 101630 h 1066"/>
              <a:gd name="T74" fmla="*/ 191727 w 1066"/>
              <a:gd name="T75" fmla="*/ 64149 h 1066"/>
              <a:gd name="T76" fmla="*/ 282185 w 1066"/>
              <a:gd name="T77" fmla="*/ 101630 h 1066"/>
              <a:gd name="T78" fmla="*/ 259841 w 1066"/>
              <a:gd name="T79" fmla="*/ 259841 h 1066"/>
              <a:gd name="T80" fmla="*/ 287951 w 1066"/>
              <a:gd name="T81" fmla="*/ 192088 h 1066"/>
              <a:gd name="T82" fmla="*/ 259841 w 1066"/>
              <a:gd name="T83" fmla="*/ 124334 h 1066"/>
              <a:gd name="T84" fmla="*/ 191727 w 1066"/>
              <a:gd name="T85" fmla="*/ 96224 h 1066"/>
              <a:gd name="T86" fmla="*/ 123974 w 1066"/>
              <a:gd name="T87" fmla="*/ 124334 h 1066"/>
              <a:gd name="T88" fmla="*/ 95864 w 1066"/>
              <a:gd name="T89" fmla="*/ 192088 h 1066"/>
              <a:gd name="T90" fmla="*/ 123974 w 1066"/>
              <a:gd name="T91" fmla="*/ 259841 h 1066"/>
              <a:gd name="T92" fmla="*/ 191727 w 1066"/>
              <a:gd name="T93" fmla="*/ 287951 h 1066"/>
              <a:gd name="T94" fmla="*/ 259841 w 1066"/>
              <a:gd name="T95" fmla="*/ 259841 h 1066"/>
              <a:gd name="T96" fmla="*/ 237136 w 1066"/>
              <a:gd name="T97" fmla="*/ 146678 h 1066"/>
              <a:gd name="T98" fmla="*/ 255876 w 1066"/>
              <a:gd name="T99" fmla="*/ 192088 h 1066"/>
              <a:gd name="T100" fmla="*/ 237136 w 1066"/>
              <a:gd name="T101" fmla="*/ 237136 h 1066"/>
              <a:gd name="T102" fmla="*/ 191727 w 1066"/>
              <a:gd name="T103" fmla="*/ 255876 h 1066"/>
              <a:gd name="T104" fmla="*/ 146678 w 1066"/>
              <a:gd name="T105" fmla="*/ 237136 h 1066"/>
              <a:gd name="T106" fmla="*/ 127938 w 1066"/>
              <a:gd name="T107" fmla="*/ 192088 h 1066"/>
              <a:gd name="T108" fmla="*/ 146678 w 1066"/>
              <a:gd name="T109" fmla="*/ 146678 h 1066"/>
              <a:gd name="T110" fmla="*/ 191727 w 1066"/>
              <a:gd name="T111" fmla="*/ 127938 h 1066"/>
              <a:gd name="T112" fmla="*/ 237136 w 1066"/>
              <a:gd name="T113" fmla="*/ 146678 h 10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66" h="1066">
                <a:moveTo>
                  <a:pt x="993" y="266"/>
                </a:moveTo>
                <a:cubicBezTo>
                  <a:pt x="1041" y="347"/>
                  <a:pt x="1065" y="436"/>
                  <a:pt x="1065" y="533"/>
                </a:cubicBezTo>
                <a:cubicBezTo>
                  <a:pt x="1065" y="629"/>
                  <a:pt x="1041" y="718"/>
                  <a:pt x="993" y="800"/>
                </a:cubicBezTo>
                <a:cubicBezTo>
                  <a:pt x="946" y="881"/>
                  <a:pt x="881" y="946"/>
                  <a:pt x="800" y="993"/>
                </a:cubicBezTo>
                <a:cubicBezTo>
                  <a:pt x="718" y="1041"/>
                  <a:pt x="628" y="1065"/>
                  <a:pt x="532" y="1065"/>
                </a:cubicBezTo>
                <a:cubicBezTo>
                  <a:pt x="435" y="1065"/>
                  <a:pt x="347" y="1041"/>
                  <a:pt x="265" y="993"/>
                </a:cubicBezTo>
                <a:cubicBezTo>
                  <a:pt x="184" y="946"/>
                  <a:pt x="119" y="882"/>
                  <a:pt x="72" y="800"/>
                </a:cubicBezTo>
                <a:cubicBezTo>
                  <a:pt x="24" y="719"/>
                  <a:pt x="0" y="629"/>
                  <a:pt x="0" y="533"/>
                </a:cubicBezTo>
                <a:cubicBezTo>
                  <a:pt x="0" y="436"/>
                  <a:pt x="24" y="347"/>
                  <a:pt x="72" y="266"/>
                </a:cubicBezTo>
                <a:cubicBezTo>
                  <a:pt x="119" y="184"/>
                  <a:pt x="184" y="119"/>
                  <a:pt x="265" y="72"/>
                </a:cubicBezTo>
                <a:cubicBezTo>
                  <a:pt x="347" y="24"/>
                  <a:pt x="435" y="0"/>
                  <a:pt x="532" y="0"/>
                </a:cubicBezTo>
                <a:cubicBezTo>
                  <a:pt x="628" y="0"/>
                  <a:pt x="718" y="24"/>
                  <a:pt x="800" y="72"/>
                </a:cubicBezTo>
                <a:cubicBezTo>
                  <a:pt x="881" y="119"/>
                  <a:pt x="946" y="184"/>
                  <a:pt x="993" y="266"/>
                </a:cubicBezTo>
                <a:close/>
                <a:moveTo>
                  <a:pt x="941" y="705"/>
                </a:moveTo>
                <a:cubicBezTo>
                  <a:pt x="964" y="650"/>
                  <a:pt x="976" y="593"/>
                  <a:pt x="976" y="533"/>
                </a:cubicBezTo>
                <a:cubicBezTo>
                  <a:pt x="976" y="473"/>
                  <a:pt x="964" y="415"/>
                  <a:pt x="941" y="360"/>
                </a:cubicBezTo>
                <a:cubicBezTo>
                  <a:pt x="917" y="306"/>
                  <a:pt x="886" y="259"/>
                  <a:pt x="846" y="219"/>
                </a:cubicBezTo>
                <a:cubicBezTo>
                  <a:pt x="807" y="180"/>
                  <a:pt x="759" y="148"/>
                  <a:pt x="705" y="124"/>
                </a:cubicBezTo>
                <a:cubicBezTo>
                  <a:pt x="650" y="101"/>
                  <a:pt x="592" y="89"/>
                  <a:pt x="532" y="89"/>
                </a:cubicBezTo>
                <a:cubicBezTo>
                  <a:pt x="471" y="89"/>
                  <a:pt x="415" y="101"/>
                  <a:pt x="360" y="124"/>
                </a:cubicBezTo>
                <a:cubicBezTo>
                  <a:pt x="306" y="148"/>
                  <a:pt x="258" y="180"/>
                  <a:pt x="219" y="219"/>
                </a:cubicBezTo>
                <a:cubicBezTo>
                  <a:pt x="179" y="259"/>
                  <a:pt x="148" y="306"/>
                  <a:pt x="124" y="360"/>
                </a:cubicBezTo>
                <a:cubicBezTo>
                  <a:pt x="101" y="415"/>
                  <a:pt x="89" y="473"/>
                  <a:pt x="89" y="533"/>
                </a:cubicBezTo>
                <a:cubicBezTo>
                  <a:pt x="89" y="593"/>
                  <a:pt x="101" y="650"/>
                  <a:pt x="124" y="705"/>
                </a:cubicBezTo>
                <a:cubicBezTo>
                  <a:pt x="148" y="760"/>
                  <a:pt x="179" y="807"/>
                  <a:pt x="219" y="846"/>
                </a:cubicBezTo>
                <a:cubicBezTo>
                  <a:pt x="258" y="886"/>
                  <a:pt x="306" y="917"/>
                  <a:pt x="360" y="941"/>
                </a:cubicBezTo>
                <a:cubicBezTo>
                  <a:pt x="415" y="964"/>
                  <a:pt x="471" y="976"/>
                  <a:pt x="532" y="976"/>
                </a:cubicBezTo>
                <a:cubicBezTo>
                  <a:pt x="592" y="976"/>
                  <a:pt x="650" y="964"/>
                  <a:pt x="705" y="941"/>
                </a:cubicBezTo>
                <a:cubicBezTo>
                  <a:pt x="759" y="917"/>
                  <a:pt x="807" y="886"/>
                  <a:pt x="846" y="846"/>
                </a:cubicBezTo>
                <a:cubicBezTo>
                  <a:pt x="886" y="807"/>
                  <a:pt x="917" y="760"/>
                  <a:pt x="941" y="705"/>
                </a:cubicBezTo>
                <a:close/>
                <a:moveTo>
                  <a:pt x="783" y="282"/>
                </a:moveTo>
                <a:cubicBezTo>
                  <a:pt x="853" y="351"/>
                  <a:pt x="887" y="435"/>
                  <a:pt x="887" y="533"/>
                </a:cubicBezTo>
                <a:cubicBezTo>
                  <a:pt x="887" y="631"/>
                  <a:pt x="852" y="714"/>
                  <a:pt x="783" y="783"/>
                </a:cubicBezTo>
                <a:cubicBezTo>
                  <a:pt x="713" y="853"/>
                  <a:pt x="629" y="887"/>
                  <a:pt x="532" y="887"/>
                </a:cubicBezTo>
                <a:cubicBezTo>
                  <a:pt x="434" y="887"/>
                  <a:pt x="351" y="853"/>
                  <a:pt x="282" y="783"/>
                </a:cubicBezTo>
                <a:cubicBezTo>
                  <a:pt x="212" y="714"/>
                  <a:pt x="178" y="631"/>
                  <a:pt x="178" y="533"/>
                </a:cubicBezTo>
                <a:cubicBezTo>
                  <a:pt x="178" y="435"/>
                  <a:pt x="212" y="351"/>
                  <a:pt x="282" y="282"/>
                </a:cubicBezTo>
                <a:cubicBezTo>
                  <a:pt x="351" y="213"/>
                  <a:pt x="434" y="178"/>
                  <a:pt x="532" y="178"/>
                </a:cubicBezTo>
                <a:cubicBezTo>
                  <a:pt x="629" y="178"/>
                  <a:pt x="714" y="213"/>
                  <a:pt x="783" y="282"/>
                </a:cubicBezTo>
                <a:close/>
                <a:moveTo>
                  <a:pt x="721" y="721"/>
                </a:moveTo>
                <a:cubicBezTo>
                  <a:pt x="773" y="669"/>
                  <a:pt x="799" y="606"/>
                  <a:pt x="799" y="533"/>
                </a:cubicBezTo>
                <a:cubicBezTo>
                  <a:pt x="799" y="459"/>
                  <a:pt x="773" y="396"/>
                  <a:pt x="721" y="345"/>
                </a:cubicBezTo>
                <a:cubicBezTo>
                  <a:pt x="669" y="293"/>
                  <a:pt x="606" y="267"/>
                  <a:pt x="532" y="267"/>
                </a:cubicBezTo>
                <a:cubicBezTo>
                  <a:pt x="459" y="267"/>
                  <a:pt x="396" y="293"/>
                  <a:pt x="344" y="345"/>
                </a:cubicBezTo>
                <a:cubicBezTo>
                  <a:pt x="292" y="396"/>
                  <a:pt x="266" y="459"/>
                  <a:pt x="266" y="533"/>
                </a:cubicBezTo>
                <a:cubicBezTo>
                  <a:pt x="266" y="606"/>
                  <a:pt x="292" y="669"/>
                  <a:pt x="344" y="721"/>
                </a:cubicBezTo>
                <a:cubicBezTo>
                  <a:pt x="396" y="773"/>
                  <a:pt x="458" y="799"/>
                  <a:pt x="532" y="799"/>
                </a:cubicBezTo>
                <a:cubicBezTo>
                  <a:pt x="605" y="799"/>
                  <a:pt x="669" y="773"/>
                  <a:pt x="721" y="721"/>
                </a:cubicBezTo>
                <a:close/>
                <a:moveTo>
                  <a:pt x="658" y="407"/>
                </a:moveTo>
                <a:cubicBezTo>
                  <a:pt x="693" y="442"/>
                  <a:pt x="710" y="484"/>
                  <a:pt x="710" y="533"/>
                </a:cubicBezTo>
                <a:cubicBezTo>
                  <a:pt x="710" y="582"/>
                  <a:pt x="693" y="623"/>
                  <a:pt x="658" y="658"/>
                </a:cubicBezTo>
                <a:cubicBezTo>
                  <a:pt x="623" y="693"/>
                  <a:pt x="580" y="710"/>
                  <a:pt x="532" y="710"/>
                </a:cubicBezTo>
                <a:cubicBezTo>
                  <a:pt x="483" y="710"/>
                  <a:pt x="442" y="693"/>
                  <a:pt x="407" y="658"/>
                </a:cubicBezTo>
                <a:cubicBezTo>
                  <a:pt x="372" y="623"/>
                  <a:pt x="355" y="582"/>
                  <a:pt x="355" y="533"/>
                </a:cubicBezTo>
                <a:cubicBezTo>
                  <a:pt x="355" y="484"/>
                  <a:pt x="372" y="442"/>
                  <a:pt x="407" y="407"/>
                </a:cubicBezTo>
                <a:cubicBezTo>
                  <a:pt x="442" y="373"/>
                  <a:pt x="483" y="355"/>
                  <a:pt x="532" y="355"/>
                </a:cubicBezTo>
                <a:cubicBezTo>
                  <a:pt x="580" y="355"/>
                  <a:pt x="623" y="373"/>
                  <a:pt x="658" y="40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88" name="Freeform 287">
            <a:extLst>
              <a:ext uri="{FF2B5EF4-FFF2-40B4-BE49-F238E27FC236}">
                <a16:creationId xmlns:a16="http://schemas.microsoft.com/office/drawing/2014/main" id="{F74F199C-2C9D-165D-093D-9E21DEE58F63}"/>
              </a:ext>
            </a:extLst>
          </p:cNvPr>
          <p:cNvSpPr>
            <a:spLocks noChangeArrowheads="1"/>
          </p:cNvSpPr>
          <p:nvPr/>
        </p:nvSpPr>
        <p:spPr bwMode="auto">
          <a:xfrm>
            <a:off x="8287544" y="7327900"/>
            <a:ext cx="350837" cy="96837"/>
          </a:xfrm>
          <a:custGeom>
            <a:avLst/>
            <a:gdLst>
              <a:gd name="T0" fmla="*/ 95617 w 976"/>
              <a:gd name="T1" fmla="*/ 24300 h 267"/>
              <a:gd name="T2" fmla="*/ 95617 w 976"/>
              <a:gd name="T3" fmla="*/ 72537 h 267"/>
              <a:gd name="T4" fmla="*/ 88428 w 976"/>
              <a:gd name="T5" fmla="*/ 89583 h 267"/>
              <a:gd name="T6" fmla="*/ 71533 w 976"/>
              <a:gd name="T7" fmla="*/ 96474 h 267"/>
              <a:gd name="T8" fmla="*/ 23725 w 976"/>
              <a:gd name="T9" fmla="*/ 96474 h 267"/>
              <a:gd name="T10" fmla="*/ 6830 w 976"/>
              <a:gd name="T11" fmla="*/ 89583 h 267"/>
              <a:gd name="T12" fmla="*/ 0 w 976"/>
              <a:gd name="T13" fmla="*/ 72537 h 267"/>
              <a:gd name="T14" fmla="*/ 0 w 976"/>
              <a:gd name="T15" fmla="*/ 24300 h 267"/>
              <a:gd name="T16" fmla="*/ 6830 w 976"/>
              <a:gd name="T17" fmla="*/ 7254 h 267"/>
              <a:gd name="T18" fmla="*/ 23725 w 976"/>
              <a:gd name="T19" fmla="*/ 0 h 267"/>
              <a:gd name="T20" fmla="*/ 71533 w 976"/>
              <a:gd name="T21" fmla="*/ 0 h 267"/>
              <a:gd name="T22" fmla="*/ 88428 w 976"/>
              <a:gd name="T23" fmla="*/ 7254 h 267"/>
              <a:gd name="T24" fmla="*/ 95617 w 976"/>
              <a:gd name="T25" fmla="*/ 24300 h 267"/>
              <a:gd name="T26" fmla="*/ 223227 w 976"/>
              <a:gd name="T27" fmla="*/ 24300 h 267"/>
              <a:gd name="T28" fmla="*/ 223227 w 976"/>
              <a:gd name="T29" fmla="*/ 72537 h 267"/>
              <a:gd name="T30" fmla="*/ 216038 w 976"/>
              <a:gd name="T31" fmla="*/ 89583 h 267"/>
              <a:gd name="T32" fmla="*/ 199143 w 976"/>
              <a:gd name="T33" fmla="*/ 96474 h 267"/>
              <a:gd name="T34" fmla="*/ 151334 w 976"/>
              <a:gd name="T35" fmla="*/ 96474 h 267"/>
              <a:gd name="T36" fmla="*/ 134440 w 976"/>
              <a:gd name="T37" fmla="*/ 89583 h 267"/>
              <a:gd name="T38" fmla="*/ 127610 w 976"/>
              <a:gd name="T39" fmla="*/ 72537 h 267"/>
              <a:gd name="T40" fmla="*/ 127610 w 976"/>
              <a:gd name="T41" fmla="*/ 24300 h 267"/>
              <a:gd name="T42" fmla="*/ 134440 w 976"/>
              <a:gd name="T43" fmla="*/ 7254 h 267"/>
              <a:gd name="T44" fmla="*/ 151334 w 976"/>
              <a:gd name="T45" fmla="*/ 0 h 267"/>
              <a:gd name="T46" fmla="*/ 199143 w 976"/>
              <a:gd name="T47" fmla="*/ 0 h 267"/>
              <a:gd name="T48" fmla="*/ 216038 w 976"/>
              <a:gd name="T49" fmla="*/ 7254 h 267"/>
              <a:gd name="T50" fmla="*/ 223227 w 976"/>
              <a:gd name="T51" fmla="*/ 24300 h 267"/>
              <a:gd name="T52" fmla="*/ 350478 w 976"/>
              <a:gd name="T53" fmla="*/ 24300 h 267"/>
              <a:gd name="T54" fmla="*/ 350478 w 976"/>
              <a:gd name="T55" fmla="*/ 72537 h 267"/>
              <a:gd name="T56" fmla="*/ 343648 w 976"/>
              <a:gd name="T57" fmla="*/ 89583 h 267"/>
              <a:gd name="T58" fmla="*/ 326753 w 976"/>
              <a:gd name="T59" fmla="*/ 96474 h 267"/>
              <a:gd name="T60" fmla="*/ 278944 w 976"/>
              <a:gd name="T61" fmla="*/ 96474 h 267"/>
              <a:gd name="T62" fmla="*/ 262049 w 976"/>
              <a:gd name="T63" fmla="*/ 89583 h 267"/>
              <a:gd name="T64" fmla="*/ 254860 w 976"/>
              <a:gd name="T65" fmla="*/ 72537 h 267"/>
              <a:gd name="T66" fmla="*/ 254860 w 976"/>
              <a:gd name="T67" fmla="*/ 24300 h 267"/>
              <a:gd name="T68" fmla="*/ 262049 w 976"/>
              <a:gd name="T69" fmla="*/ 7254 h 267"/>
              <a:gd name="T70" fmla="*/ 278944 w 976"/>
              <a:gd name="T71" fmla="*/ 0 h 267"/>
              <a:gd name="T72" fmla="*/ 326753 w 976"/>
              <a:gd name="T73" fmla="*/ 0 h 267"/>
              <a:gd name="T74" fmla="*/ 343648 w 976"/>
              <a:gd name="T75" fmla="*/ 7254 h 267"/>
              <a:gd name="T76" fmla="*/ 350478 w 976"/>
              <a:gd name="T77" fmla="*/ 24300 h 2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76" h="267">
                <a:moveTo>
                  <a:pt x="266" y="67"/>
                </a:moveTo>
                <a:lnTo>
                  <a:pt x="266" y="200"/>
                </a:lnTo>
                <a:cubicBezTo>
                  <a:pt x="266" y="218"/>
                  <a:pt x="259" y="234"/>
                  <a:pt x="246" y="247"/>
                </a:cubicBezTo>
                <a:cubicBezTo>
                  <a:pt x="233" y="260"/>
                  <a:pt x="218" y="266"/>
                  <a:pt x="199" y="266"/>
                </a:cubicBezTo>
                <a:lnTo>
                  <a:pt x="66" y="266"/>
                </a:lnTo>
                <a:cubicBezTo>
                  <a:pt x="48" y="266"/>
                  <a:pt x="32" y="260"/>
                  <a:pt x="19" y="247"/>
                </a:cubicBezTo>
                <a:cubicBezTo>
                  <a:pt x="6" y="234"/>
                  <a:pt x="0" y="218"/>
                  <a:pt x="0" y="200"/>
                </a:cubicBezTo>
                <a:lnTo>
                  <a:pt x="0" y="67"/>
                </a:lnTo>
                <a:cubicBezTo>
                  <a:pt x="0" y="48"/>
                  <a:pt x="6" y="33"/>
                  <a:pt x="19" y="20"/>
                </a:cubicBezTo>
                <a:cubicBezTo>
                  <a:pt x="32" y="7"/>
                  <a:pt x="48" y="0"/>
                  <a:pt x="66" y="0"/>
                </a:cubicBezTo>
                <a:lnTo>
                  <a:pt x="199" y="0"/>
                </a:lnTo>
                <a:cubicBezTo>
                  <a:pt x="218" y="0"/>
                  <a:pt x="233" y="7"/>
                  <a:pt x="246" y="20"/>
                </a:cubicBezTo>
                <a:cubicBezTo>
                  <a:pt x="259" y="33"/>
                  <a:pt x="266" y="48"/>
                  <a:pt x="266" y="67"/>
                </a:cubicBezTo>
                <a:close/>
                <a:moveTo>
                  <a:pt x="621" y="67"/>
                </a:moveTo>
                <a:lnTo>
                  <a:pt x="621" y="200"/>
                </a:lnTo>
                <a:cubicBezTo>
                  <a:pt x="621" y="218"/>
                  <a:pt x="614" y="234"/>
                  <a:pt x="601" y="247"/>
                </a:cubicBezTo>
                <a:cubicBezTo>
                  <a:pt x="588" y="260"/>
                  <a:pt x="573" y="266"/>
                  <a:pt x="554" y="266"/>
                </a:cubicBezTo>
                <a:lnTo>
                  <a:pt x="421" y="266"/>
                </a:lnTo>
                <a:cubicBezTo>
                  <a:pt x="403" y="266"/>
                  <a:pt x="387" y="260"/>
                  <a:pt x="374" y="247"/>
                </a:cubicBezTo>
                <a:cubicBezTo>
                  <a:pt x="361" y="234"/>
                  <a:pt x="355" y="218"/>
                  <a:pt x="355" y="200"/>
                </a:cubicBezTo>
                <a:lnTo>
                  <a:pt x="355" y="67"/>
                </a:lnTo>
                <a:cubicBezTo>
                  <a:pt x="355" y="48"/>
                  <a:pt x="361" y="33"/>
                  <a:pt x="374" y="20"/>
                </a:cubicBezTo>
                <a:cubicBezTo>
                  <a:pt x="387" y="7"/>
                  <a:pt x="403" y="0"/>
                  <a:pt x="421" y="0"/>
                </a:cubicBezTo>
                <a:lnTo>
                  <a:pt x="554" y="0"/>
                </a:lnTo>
                <a:cubicBezTo>
                  <a:pt x="573" y="0"/>
                  <a:pt x="588" y="7"/>
                  <a:pt x="601" y="20"/>
                </a:cubicBezTo>
                <a:cubicBezTo>
                  <a:pt x="614" y="33"/>
                  <a:pt x="621" y="48"/>
                  <a:pt x="621" y="67"/>
                </a:cubicBezTo>
                <a:close/>
                <a:moveTo>
                  <a:pt x="975" y="67"/>
                </a:moveTo>
                <a:lnTo>
                  <a:pt x="975" y="200"/>
                </a:lnTo>
                <a:cubicBezTo>
                  <a:pt x="975" y="218"/>
                  <a:pt x="969" y="234"/>
                  <a:pt x="956" y="247"/>
                </a:cubicBezTo>
                <a:cubicBezTo>
                  <a:pt x="943" y="260"/>
                  <a:pt x="927" y="266"/>
                  <a:pt x="909" y="266"/>
                </a:cubicBezTo>
                <a:lnTo>
                  <a:pt x="776" y="266"/>
                </a:lnTo>
                <a:cubicBezTo>
                  <a:pt x="757" y="266"/>
                  <a:pt x="742" y="260"/>
                  <a:pt x="729" y="247"/>
                </a:cubicBezTo>
                <a:cubicBezTo>
                  <a:pt x="716" y="234"/>
                  <a:pt x="709" y="218"/>
                  <a:pt x="709" y="200"/>
                </a:cubicBezTo>
                <a:lnTo>
                  <a:pt x="709" y="67"/>
                </a:lnTo>
                <a:cubicBezTo>
                  <a:pt x="709" y="48"/>
                  <a:pt x="716" y="33"/>
                  <a:pt x="729" y="20"/>
                </a:cubicBezTo>
                <a:cubicBezTo>
                  <a:pt x="742" y="7"/>
                  <a:pt x="757" y="0"/>
                  <a:pt x="776" y="0"/>
                </a:cubicBezTo>
                <a:lnTo>
                  <a:pt x="909" y="0"/>
                </a:lnTo>
                <a:cubicBezTo>
                  <a:pt x="927" y="0"/>
                  <a:pt x="943" y="7"/>
                  <a:pt x="956" y="20"/>
                </a:cubicBezTo>
                <a:cubicBezTo>
                  <a:pt x="969" y="33"/>
                  <a:pt x="975" y="48"/>
                  <a:pt x="975" y="6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89" name="Freeform 288">
            <a:extLst>
              <a:ext uri="{FF2B5EF4-FFF2-40B4-BE49-F238E27FC236}">
                <a16:creationId xmlns:a16="http://schemas.microsoft.com/office/drawing/2014/main" id="{E8EE04A2-F42D-1469-27B5-4F5CDA124C82}"/>
              </a:ext>
            </a:extLst>
          </p:cNvPr>
          <p:cNvSpPr>
            <a:spLocks noChangeArrowheads="1"/>
          </p:cNvSpPr>
          <p:nvPr/>
        </p:nvSpPr>
        <p:spPr bwMode="auto">
          <a:xfrm>
            <a:off x="8919369" y="7200900"/>
            <a:ext cx="96837" cy="352425"/>
          </a:xfrm>
          <a:custGeom>
            <a:avLst/>
            <a:gdLst>
              <a:gd name="T0" fmla="*/ 96474 w 267"/>
              <a:gd name="T1" fmla="*/ 24168 h 977"/>
              <a:gd name="T2" fmla="*/ 96474 w 267"/>
              <a:gd name="T3" fmla="*/ 72144 h 977"/>
              <a:gd name="T4" fmla="*/ 89221 w 267"/>
              <a:gd name="T5" fmla="*/ 89098 h 977"/>
              <a:gd name="T6" fmla="*/ 72174 w 267"/>
              <a:gd name="T7" fmla="*/ 96313 h 977"/>
              <a:gd name="T8" fmla="*/ 23937 w 267"/>
              <a:gd name="T9" fmla="*/ 96313 h 977"/>
              <a:gd name="T10" fmla="*/ 6891 w 267"/>
              <a:gd name="T11" fmla="*/ 89098 h 977"/>
              <a:gd name="T12" fmla="*/ 0 w 267"/>
              <a:gd name="T13" fmla="*/ 72144 h 977"/>
              <a:gd name="T14" fmla="*/ 0 w 267"/>
              <a:gd name="T15" fmla="*/ 24168 h 977"/>
              <a:gd name="T16" fmla="*/ 6891 w 267"/>
              <a:gd name="T17" fmla="*/ 7214 h 977"/>
              <a:gd name="T18" fmla="*/ 23937 w 267"/>
              <a:gd name="T19" fmla="*/ 0 h 977"/>
              <a:gd name="T20" fmla="*/ 72174 w 267"/>
              <a:gd name="T21" fmla="*/ 0 h 977"/>
              <a:gd name="T22" fmla="*/ 89221 w 267"/>
              <a:gd name="T23" fmla="*/ 7214 h 977"/>
              <a:gd name="T24" fmla="*/ 96474 w 267"/>
              <a:gd name="T25" fmla="*/ 24168 h 977"/>
              <a:gd name="T26" fmla="*/ 96474 w 267"/>
              <a:gd name="T27" fmla="*/ 152225 h 977"/>
              <a:gd name="T28" fmla="*/ 96474 w 267"/>
              <a:gd name="T29" fmla="*/ 200200 h 977"/>
              <a:gd name="T30" fmla="*/ 89221 w 267"/>
              <a:gd name="T31" fmla="*/ 217154 h 977"/>
              <a:gd name="T32" fmla="*/ 72174 w 267"/>
              <a:gd name="T33" fmla="*/ 224008 h 977"/>
              <a:gd name="T34" fmla="*/ 23937 w 267"/>
              <a:gd name="T35" fmla="*/ 224008 h 977"/>
              <a:gd name="T36" fmla="*/ 6891 w 267"/>
              <a:gd name="T37" fmla="*/ 217154 h 977"/>
              <a:gd name="T38" fmla="*/ 0 w 267"/>
              <a:gd name="T39" fmla="*/ 200200 h 977"/>
              <a:gd name="T40" fmla="*/ 0 w 267"/>
              <a:gd name="T41" fmla="*/ 152225 h 977"/>
              <a:gd name="T42" fmla="*/ 6891 w 267"/>
              <a:gd name="T43" fmla="*/ 135271 h 977"/>
              <a:gd name="T44" fmla="*/ 23937 w 267"/>
              <a:gd name="T45" fmla="*/ 128056 h 977"/>
              <a:gd name="T46" fmla="*/ 72174 w 267"/>
              <a:gd name="T47" fmla="*/ 128056 h 977"/>
              <a:gd name="T48" fmla="*/ 89221 w 267"/>
              <a:gd name="T49" fmla="*/ 135271 h 977"/>
              <a:gd name="T50" fmla="*/ 96474 w 267"/>
              <a:gd name="T51" fmla="*/ 152225 h 977"/>
              <a:gd name="T52" fmla="*/ 96474 w 267"/>
              <a:gd name="T53" fmla="*/ 280281 h 977"/>
              <a:gd name="T54" fmla="*/ 96474 w 267"/>
              <a:gd name="T55" fmla="*/ 328257 h 977"/>
              <a:gd name="T56" fmla="*/ 89221 w 267"/>
              <a:gd name="T57" fmla="*/ 345211 h 977"/>
              <a:gd name="T58" fmla="*/ 72174 w 267"/>
              <a:gd name="T59" fmla="*/ 352064 h 977"/>
              <a:gd name="T60" fmla="*/ 23937 w 267"/>
              <a:gd name="T61" fmla="*/ 352064 h 977"/>
              <a:gd name="T62" fmla="*/ 6891 w 267"/>
              <a:gd name="T63" fmla="*/ 345211 h 977"/>
              <a:gd name="T64" fmla="*/ 0 w 267"/>
              <a:gd name="T65" fmla="*/ 328257 h 977"/>
              <a:gd name="T66" fmla="*/ 0 w 267"/>
              <a:gd name="T67" fmla="*/ 280281 h 977"/>
              <a:gd name="T68" fmla="*/ 6891 w 267"/>
              <a:gd name="T69" fmla="*/ 262966 h 977"/>
              <a:gd name="T70" fmla="*/ 23937 w 267"/>
              <a:gd name="T71" fmla="*/ 256112 h 977"/>
              <a:gd name="T72" fmla="*/ 72174 w 267"/>
              <a:gd name="T73" fmla="*/ 256112 h 977"/>
              <a:gd name="T74" fmla="*/ 89221 w 267"/>
              <a:gd name="T75" fmla="*/ 262966 h 977"/>
              <a:gd name="T76" fmla="*/ 96474 w 267"/>
              <a:gd name="T77" fmla="*/ 280281 h 97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67" h="977">
                <a:moveTo>
                  <a:pt x="266" y="67"/>
                </a:moveTo>
                <a:lnTo>
                  <a:pt x="266" y="200"/>
                </a:lnTo>
                <a:cubicBezTo>
                  <a:pt x="266" y="219"/>
                  <a:pt x="259" y="234"/>
                  <a:pt x="246" y="247"/>
                </a:cubicBezTo>
                <a:cubicBezTo>
                  <a:pt x="233" y="260"/>
                  <a:pt x="218" y="267"/>
                  <a:pt x="199" y="267"/>
                </a:cubicBezTo>
                <a:lnTo>
                  <a:pt x="66" y="267"/>
                </a:lnTo>
                <a:cubicBezTo>
                  <a:pt x="48" y="267"/>
                  <a:pt x="32" y="260"/>
                  <a:pt x="19" y="247"/>
                </a:cubicBezTo>
                <a:cubicBezTo>
                  <a:pt x="6" y="234"/>
                  <a:pt x="0" y="219"/>
                  <a:pt x="0" y="200"/>
                </a:cubicBezTo>
                <a:lnTo>
                  <a:pt x="0" y="67"/>
                </a:lnTo>
                <a:cubicBezTo>
                  <a:pt x="0" y="49"/>
                  <a:pt x="6" y="33"/>
                  <a:pt x="19" y="20"/>
                </a:cubicBezTo>
                <a:cubicBezTo>
                  <a:pt x="32" y="7"/>
                  <a:pt x="48" y="0"/>
                  <a:pt x="66" y="0"/>
                </a:cubicBezTo>
                <a:lnTo>
                  <a:pt x="199" y="0"/>
                </a:lnTo>
                <a:cubicBezTo>
                  <a:pt x="218" y="0"/>
                  <a:pt x="233" y="7"/>
                  <a:pt x="246" y="20"/>
                </a:cubicBezTo>
                <a:cubicBezTo>
                  <a:pt x="259" y="33"/>
                  <a:pt x="266" y="49"/>
                  <a:pt x="266" y="67"/>
                </a:cubicBezTo>
                <a:close/>
                <a:moveTo>
                  <a:pt x="266" y="422"/>
                </a:moveTo>
                <a:lnTo>
                  <a:pt x="266" y="555"/>
                </a:lnTo>
                <a:cubicBezTo>
                  <a:pt x="266" y="573"/>
                  <a:pt x="259" y="589"/>
                  <a:pt x="246" y="602"/>
                </a:cubicBezTo>
                <a:cubicBezTo>
                  <a:pt x="233" y="615"/>
                  <a:pt x="218" y="621"/>
                  <a:pt x="199" y="621"/>
                </a:cubicBezTo>
                <a:lnTo>
                  <a:pt x="66" y="621"/>
                </a:lnTo>
                <a:cubicBezTo>
                  <a:pt x="48" y="621"/>
                  <a:pt x="32" y="615"/>
                  <a:pt x="19" y="602"/>
                </a:cubicBezTo>
                <a:cubicBezTo>
                  <a:pt x="6" y="589"/>
                  <a:pt x="0" y="573"/>
                  <a:pt x="0" y="555"/>
                </a:cubicBezTo>
                <a:lnTo>
                  <a:pt x="0" y="422"/>
                </a:lnTo>
                <a:cubicBezTo>
                  <a:pt x="0" y="403"/>
                  <a:pt x="6" y="388"/>
                  <a:pt x="19" y="375"/>
                </a:cubicBezTo>
                <a:cubicBezTo>
                  <a:pt x="32" y="362"/>
                  <a:pt x="48" y="355"/>
                  <a:pt x="66" y="355"/>
                </a:cubicBezTo>
                <a:lnTo>
                  <a:pt x="199" y="355"/>
                </a:lnTo>
                <a:cubicBezTo>
                  <a:pt x="218" y="355"/>
                  <a:pt x="233" y="362"/>
                  <a:pt x="246" y="375"/>
                </a:cubicBezTo>
                <a:cubicBezTo>
                  <a:pt x="259" y="388"/>
                  <a:pt x="266" y="403"/>
                  <a:pt x="266" y="422"/>
                </a:cubicBezTo>
                <a:close/>
                <a:moveTo>
                  <a:pt x="266" y="777"/>
                </a:moveTo>
                <a:lnTo>
                  <a:pt x="266" y="910"/>
                </a:lnTo>
                <a:cubicBezTo>
                  <a:pt x="266" y="928"/>
                  <a:pt x="259" y="944"/>
                  <a:pt x="246" y="957"/>
                </a:cubicBezTo>
                <a:cubicBezTo>
                  <a:pt x="233" y="970"/>
                  <a:pt x="218" y="976"/>
                  <a:pt x="199" y="976"/>
                </a:cubicBezTo>
                <a:lnTo>
                  <a:pt x="66" y="976"/>
                </a:lnTo>
                <a:cubicBezTo>
                  <a:pt x="48" y="976"/>
                  <a:pt x="32" y="970"/>
                  <a:pt x="19" y="957"/>
                </a:cubicBezTo>
                <a:cubicBezTo>
                  <a:pt x="6" y="944"/>
                  <a:pt x="0" y="928"/>
                  <a:pt x="0" y="910"/>
                </a:cubicBezTo>
                <a:lnTo>
                  <a:pt x="0" y="777"/>
                </a:lnTo>
                <a:cubicBezTo>
                  <a:pt x="0" y="758"/>
                  <a:pt x="5" y="742"/>
                  <a:pt x="19" y="729"/>
                </a:cubicBezTo>
                <a:cubicBezTo>
                  <a:pt x="31" y="717"/>
                  <a:pt x="48" y="710"/>
                  <a:pt x="66" y="710"/>
                </a:cubicBezTo>
                <a:lnTo>
                  <a:pt x="199" y="710"/>
                </a:lnTo>
                <a:cubicBezTo>
                  <a:pt x="218" y="710"/>
                  <a:pt x="233" y="716"/>
                  <a:pt x="246" y="729"/>
                </a:cubicBezTo>
                <a:cubicBezTo>
                  <a:pt x="259" y="742"/>
                  <a:pt x="266" y="758"/>
                  <a:pt x="266" y="77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90" name="Freeform 289">
            <a:extLst>
              <a:ext uri="{FF2B5EF4-FFF2-40B4-BE49-F238E27FC236}">
                <a16:creationId xmlns:a16="http://schemas.microsoft.com/office/drawing/2014/main" id="{6ED76797-1357-803B-9987-3B52C1A0EA1A}"/>
              </a:ext>
            </a:extLst>
          </p:cNvPr>
          <p:cNvSpPr>
            <a:spLocks noChangeArrowheads="1"/>
          </p:cNvSpPr>
          <p:nvPr/>
        </p:nvSpPr>
        <p:spPr bwMode="auto">
          <a:xfrm>
            <a:off x="9297194" y="7200900"/>
            <a:ext cx="384175" cy="384175"/>
          </a:xfrm>
          <a:custGeom>
            <a:avLst/>
            <a:gdLst>
              <a:gd name="T0" fmla="*/ 383814 w 1065"/>
              <a:gd name="T1" fmla="*/ 72078 h 1066"/>
              <a:gd name="T2" fmla="*/ 383814 w 1065"/>
              <a:gd name="T3" fmla="*/ 311737 h 1066"/>
              <a:gd name="T4" fmla="*/ 362892 w 1065"/>
              <a:gd name="T5" fmla="*/ 362552 h 1066"/>
              <a:gd name="T6" fmla="*/ 312029 w 1065"/>
              <a:gd name="T7" fmla="*/ 383815 h 1066"/>
              <a:gd name="T8" fmla="*/ 71785 w 1065"/>
              <a:gd name="T9" fmla="*/ 383815 h 1066"/>
              <a:gd name="T10" fmla="*/ 20922 w 1065"/>
              <a:gd name="T11" fmla="*/ 362552 h 1066"/>
              <a:gd name="T12" fmla="*/ 0 w 1065"/>
              <a:gd name="T13" fmla="*/ 311737 h 1066"/>
              <a:gd name="T14" fmla="*/ 0 w 1065"/>
              <a:gd name="T15" fmla="*/ 72078 h 1066"/>
              <a:gd name="T16" fmla="*/ 20922 w 1065"/>
              <a:gd name="T17" fmla="*/ 21263 h 1066"/>
              <a:gd name="T18" fmla="*/ 71785 w 1065"/>
              <a:gd name="T19" fmla="*/ 0 h 1066"/>
              <a:gd name="T20" fmla="*/ 312029 w 1065"/>
              <a:gd name="T21" fmla="*/ 0 h 1066"/>
              <a:gd name="T22" fmla="*/ 362892 w 1065"/>
              <a:gd name="T23" fmla="*/ 21263 h 1066"/>
              <a:gd name="T24" fmla="*/ 383814 w 1065"/>
              <a:gd name="T25" fmla="*/ 72078 h 1066"/>
              <a:gd name="T26" fmla="*/ 311669 w 1065"/>
              <a:gd name="T27" fmla="*/ 311737 h 1066"/>
              <a:gd name="T28" fmla="*/ 297600 w 1065"/>
              <a:gd name="T29" fmla="*/ 237136 h 1066"/>
              <a:gd name="T30" fmla="*/ 262610 w 1065"/>
              <a:gd name="T31" fmla="*/ 172266 h 1066"/>
              <a:gd name="T32" fmla="*/ 211386 w 1065"/>
              <a:gd name="T33" fmla="*/ 121091 h 1066"/>
              <a:gd name="T34" fmla="*/ 146455 w 1065"/>
              <a:gd name="T35" fmla="*/ 86493 h 1066"/>
              <a:gd name="T36" fmla="*/ 72146 w 1065"/>
              <a:gd name="T37" fmla="*/ 72438 h 1066"/>
              <a:gd name="T38" fmla="*/ 66374 w 1065"/>
              <a:gd name="T39" fmla="*/ 74601 h 1066"/>
              <a:gd name="T40" fmla="*/ 63849 w 1065"/>
              <a:gd name="T41" fmla="*/ 80367 h 1066"/>
              <a:gd name="T42" fmla="*/ 63849 w 1065"/>
              <a:gd name="T43" fmla="*/ 112441 h 1066"/>
              <a:gd name="T44" fmla="*/ 66013 w 1065"/>
              <a:gd name="T45" fmla="*/ 117847 h 1066"/>
              <a:gd name="T46" fmla="*/ 71785 w 1065"/>
              <a:gd name="T47" fmla="*/ 120370 h 1066"/>
              <a:gd name="T48" fmla="*/ 166295 w 1065"/>
              <a:gd name="T49" fmla="*/ 148120 h 1066"/>
              <a:gd name="T50" fmla="*/ 235916 w 1065"/>
              <a:gd name="T51" fmla="*/ 217675 h 1066"/>
              <a:gd name="T52" fmla="*/ 263692 w 1065"/>
              <a:gd name="T53" fmla="*/ 312097 h 1066"/>
              <a:gd name="T54" fmla="*/ 266217 w 1065"/>
              <a:gd name="T55" fmla="*/ 317503 h 1066"/>
              <a:gd name="T56" fmla="*/ 271628 w 1065"/>
              <a:gd name="T57" fmla="*/ 319665 h 1066"/>
              <a:gd name="T58" fmla="*/ 303733 w 1065"/>
              <a:gd name="T59" fmla="*/ 319665 h 1066"/>
              <a:gd name="T60" fmla="*/ 309504 w 1065"/>
              <a:gd name="T61" fmla="*/ 317143 h 1066"/>
              <a:gd name="T62" fmla="*/ 311669 w 1065"/>
              <a:gd name="T63" fmla="*/ 311737 h 1066"/>
              <a:gd name="T64" fmla="*/ 215715 w 1065"/>
              <a:gd name="T65" fmla="*/ 311376 h 1066"/>
              <a:gd name="T66" fmla="*/ 171346 w 1065"/>
              <a:gd name="T67" fmla="*/ 212269 h 1066"/>
              <a:gd name="T68" fmla="*/ 72506 w 1065"/>
              <a:gd name="T69" fmla="*/ 168302 h 1066"/>
              <a:gd name="T70" fmla="*/ 66374 w 1065"/>
              <a:gd name="T71" fmla="*/ 170464 h 1066"/>
              <a:gd name="T72" fmla="*/ 63849 w 1065"/>
              <a:gd name="T73" fmla="*/ 176230 h 1066"/>
              <a:gd name="T74" fmla="*/ 63849 w 1065"/>
              <a:gd name="T75" fmla="*/ 208305 h 1066"/>
              <a:gd name="T76" fmla="*/ 66013 w 1065"/>
              <a:gd name="T77" fmla="*/ 213711 h 1066"/>
              <a:gd name="T78" fmla="*/ 71424 w 1065"/>
              <a:gd name="T79" fmla="*/ 216234 h 1066"/>
              <a:gd name="T80" fmla="*/ 137437 w 1065"/>
              <a:gd name="T81" fmla="*/ 246506 h 1066"/>
              <a:gd name="T82" fmla="*/ 167738 w 1065"/>
              <a:gd name="T83" fmla="*/ 312458 h 1066"/>
              <a:gd name="T84" fmla="*/ 170263 w 1065"/>
              <a:gd name="T85" fmla="*/ 317863 h 1066"/>
              <a:gd name="T86" fmla="*/ 175674 w 1065"/>
              <a:gd name="T87" fmla="*/ 319665 h 1066"/>
              <a:gd name="T88" fmla="*/ 207779 w 1065"/>
              <a:gd name="T89" fmla="*/ 319665 h 1066"/>
              <a:gd name="T90" fmla="*/ 213551 w 1065"/>
              <a:gd name="T91" fmla="*/ 317143 h 1066"/>
              <a:gd name="T92" fmla="*/ 215715 w 1065"/>
              <a:gd name="T93" fmla="*/ 311376 h 1066"/>
              <a:gd name="T94" fmla="*/ 118679 w 1065"/>
              <a:gd name="T95" fmla="*/ 310295 h 1066"/>
              <a:gd name="T96" fmla="*/ 128058 w 1065"/>
              <a:gd name="T97" fmla="*/ 287951 h 1066"/>
              <a:gd name="T98" fmla="*/ 118679 w 1065"/>
              <a:gd name="T99" fmla="*/ 265247 h 1066"/>
              <a:gd name="T100" fmla="*/ 95954 w 1065"/>
              <a:gd name="T101" fmla="*/ 255876 h 1066"/>
              <a:gd name="T102" fmla="*/ 73228 w 1065"/>
              <a:gd name="T103" fmla="*/ 265247 h 1066"/>
              <a:gd name="T104" fmla="*/ 63849 w 1065"/>
              <a:gd name="T105" fmla="*/ 287951 h 1066"/>
              <a:gd name="T106" fmla="*/ 73228 w 1065"/>
              <a:gd name="T107" fmla="*/ 310295 h 1066"/>
              <a:gd name="T108" fmla="*/ 95954 w 1065"/>
              <a:gd name="T109" fmla="*/ 319665 h 1066"/>
              <a:gd name="T110" fmla="*/ 118679 w 1065"/>
              <a:gd name="T111" fmla="*/ 310295 h 106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65" h="1066">
                <a:moveTo>
                  <a:pt x="1064" y="200"/>
                </a:moveTo>
                <a:lnTo>
                  <a:pt x="1064" y="865"/>
                </a:lnTo>
                <a:cubicBezTo>
                  <a:pt x="1064" y="920"/>
                  <a:pt x="1045" y="967"/>
                  <a:pt x="1006" y="1006"/>
                </a:cubicBezTo>
                <a:cubicBezTo>
                  <a:pt x="967" y="1045"/>
                  <a:pt x="920" y="1065"/>
                  <a:pt x="865" y="1065"/>
                </a:cubicBezTo>
                <a:lnTo>
                  <a:pt x="199" y="1065"/>
                </a:lnTo>
                <a:cubicBezTo>
                  <a:pt x="144" y="1065"/>
                  <a:pt x="97" y="1045"/>
                  <a:pt x="58" y="1006"/>
                </a:cubicBezTo>
                <a:cubicBezTo>
                  <a:pt x="19" y="967"/>
                  <a:pt x="0" y="920"/>
                  <a:pt x="0" y="865"/>
                </a:cubicBezTo>
                <a:lnTo>
                  <a:pt x="0" y="200"/>
                </a:lnTo>
                <a:cubicBezTo>
                  <a:pt x="0" y="145"/>
                  <a:pt x="19" y="98"/>
                  <a:pt x="58" y="59"/>
                </a:cubicBezTo>
                <a:cubicBezTo>
                  <a:pt x="97" y="20"/>
                  <a:pt x="144" y="0"/>
                  <a:pt x="199" y="0"/>
                </a:cubicBezTo>
                <a:lnTo>
                  <a:pt x="865" y="0"/>
                </a:lnTo>
                <a:cubicBezTo>
                  <a:pt x="920" y="0"/>
                  <a:pt x="967" y="20"/>
                  <a:pt x="1006" y="59"/>
                </a:cubicBezTo>
                <a:cubicBezTo>
                  <a:pt x="1045" y="98"/>
                  <a:pt x="1064" y="145"/>
                  <a:pt x="1064" y="200"/>
                </a:cubicBezTo>
                <a:close/>
                <a:moveTo>
                  <a:pt x="864" y="865"/>
                </a:moveTo>
                <a:cubicBezTo>
                  <a:pt x="862" y="793"/>
                  <a:pt x="849" y="725"/>
                  <a:pt x="825" y="658"/>
                </a:cubicBezTo>
                <a:cubicBezTo>
                  <a:pt x="802" y="592"/>
                  <a:pt x="768" y="532"/>
                  <a:pt x="728" y="478"/>
                </a:cubicBezTo>
                <a:cubicBezTo>
                  <a:pt x="687" y="424"/>
                  <a:pt x="640" y="377"/>
                  <a:pt x="586" y="336"/>
                </a:cubicBezTo>
                <a:cubicBezTo>
                  <a:pt x="533" y="295"/>
                  <a:pt x="472" y="264"/>
                  <a:pt x="406" y="240"/>
                </a:cubicBezTo>
                <a:cubicBezTo>
                  <a:pt x="339" y="217"/>
                  <a:pt x="271" y="203"/>
                  <a:pt x="200" y="201"/>
                </a:cubicBezTo>
                <a:cubicBezTo>
                  <a:pt x="194" y="200"/>
                  <a:pt x="188" y="202"/>
                  <a:pt x="184" y="207"/>
                </a:cubicBezTo>
                <a:cubicBezTo>
                  <a:pt x="180" y="212"/>
                  <a:pt x="177" y="217"/>
                  <a:pt x="177" y="223"/>
                </a:cubicBezTo>
                <a:lnTo>
                  <a:pt x="177" y="312"/>
                </a:lnTo>
                <a:cubicBezTo>
                  <a:pt x="177" y="318"/>
                  <a:pt x="179" y="323"/>
                  <a:pt x="183" y="327"/>
                </a:cubicBezTo>
                <a:cubicBezTo>
                  <a:pt x="188" y="331"/>
                  <a:pt x="193" y="333"/>
                  <a:pt x="199" y="334"/>
                </a:cubicBezTo>
                <a:cubicBezTo>
                  <a:pt x="293" y="337"/>
                  <a:pt x="380" y="363"/>
                  <a:pt x="461" y="411"/>
                </a:cubicBezTo>
                <a:cubicBezTo>
                  <a:pt x="541" y="459"/>
                  <a:pt x="605" y="524"/>
                  <a:pt x="654" y="604"/>
                </a:cubicBezTo>
                <a:cubicBezTo>
                  <a:pt x="702" y="684"/>
                  <a:pt x="728" y="772"/>
                  <a:pt x="731" y="866"/>
                </a:cubicBezTo>
                <a:cubicBezTo>
                  <a:pt x="731" y="872"/>
                  <a:pt x="734" y="877"/>
                  <a:pt x="738" y="881"/>
                </a:cubicBezTo>
                <a:cubicBezTo>
                  <a:pt x="742" y="885"/>
                  <a:pt x="747" y="887"/>
                  <a:pt x="753" y="887"/>
                </a:cubicBezTo>
                <a:lnTo>
                  <a:pt x="842" y="887"/>
                </a:lnTo>
                <a:cubicBezTo>
                  <a:pt x="848" y="887"/>
                  <a:pt x="853" y="885"/>
                  <a:pt x="858" y="880"/>
                </a:cubicBezTo>
                <a:cubicBezTo>
                  <a:pt x="863" y="876"/>
                  <a:pt x="865" y="871"/>
                  <a:pt x="864" y="865"/>
                </a:cubicBezTo>
                <a:close/>
                <a:moveTo>
                  <a:pt x="598" y="864"/>
                </a:moveTo>
                <a:cubicBezTo>
                  <a:pt x="592" y="757"/>
                  <a:pt x="551" y="665"/>
                  <a:pt x="475" y="589"/>
                </a:cubicBezTo>
                <a:cubicBezTo>
                  <a:pt x="399" y="514"/>
                  <a:pt x="308" y="473"/>
                  <a:pt x="201" y="467"/>
                </a:cubicBezTo>
                <a:cubicBezTo>
                  <a:pt x="194" y="466"/>
                  <a:pt x="188" y="468"/>
                  <a:pt x="184" y="473"/>
                </a:cubicBezTo>
                <a:cubicBezTo>
                  <a:pt x="179" y="478"/>
                  <a:pt x="177" y="483"/>
                  <a:pt x="177" y="489"/>
                </a:cubicBezTo>
                <a:lnTo>
                  <a:pt x="177" y="578"/>
                </a:lnTo>
                <a:cubicBezTo>
                  <a:pt x="177" y="584"/>
                  <a:pt x="179" y="589"/>
                  <a:pt x="183" y="593"/>
                </a:cubicBezTo>
                <a:cubicBezTo>
                  <a:pt x="187" y="597"/>
                  <a:pt x="192" y="599"/>
                  <a:pt x="198" y="600"/>
                </a:cubicBezTo>
                <a:cubicBezTo>
                  <a:pt x="269" y="605"/>
                  <a:pt x="330" y="633"/>
                  <a:pt x="381" y="684"/>
                </a:cubicBezTo>
                <a:cubicBezTo>
                  <a:pt x="432" y="735"/>
                  <a:pt x="460" y="795"/>
                  <a:pt x="465" y="867"/>
                </a:cubicBezTo>
                <a:cubicBezTo>
                  <a:pt x="465" y="873"/>
                  <a:pt x="468" y="878"/>
                  <a:pt x="472" y="882"/>
                </a:cubicBezTo>
                <a:cubicBezTo>
                  <a:pt x="476" y="885"/>
                  <a:pt x="481" y="887"/>
                  <a:pt x="487" y="887"/>
                </a:cubicBezTo>
                <a:lnTo>
                  <a:pt x="576" y="887"/>
                </a:lnTo>
                <a:cubicBezTo>
                  <a:pt x="582" y="887"/>
                  <a:pt x="587" y="885"/>
                  <a:pt x="592" y="880"/>
                </a:cubicBezTo>
                <a:cubicBezTo>
                  <a:pt x="596" y="876"/>
                  <a:pt x="598" y="870"/>
                  <a:pt x="598" y="864"/>
                </a:cubicBezTo>
                <a:close/>
                <a:moveTo>
                  <a:pt x="329" y="861"/>
                </a:moveTo>
                <a:cubicBezTo>
                  <a:pt x="346" y="844"/>
                  <a:pt x="355" y="823"/>
                  <a:pt x="355" y="799"/>
                </a:cubicBezTo>
                <a:cubicBezTo>
                  <a:pt x="355" y="774"/>
                  <a:pt x="346" y="753"/>
                  <a:pt x="329" y="736"/>
                </a:cubicBezTo>
                <a:cubicBezTo>
                  <a:pt x="311" y="719"/>
                  <a:pt x="290" y="710"/>
                  <a:pt x="266" y="710"/>
                </a:cubicBezTo>
                <a:cubicBezTo>
                  <a:pt x="241" y="710"/>
                  <a:pt x="220" y="719"/>
                  <a:pt x="203" y="736"/>
                </a:cubicBezTo>
                <a:cubicBezTo>
                  <a:pt x="185" y="753"/>
                  <a:pt x="177" y="774"/>
                  <a:pt x="177" y="799"/>
                </a:cubicBezTo>
                <a:cubicBezTo>
                  <a:pt x="177" y="823"/>
                  <a:pt x="186" y="844"/>
                  <a:pt x="203" y="861"/>
                </a:cubicBezTo>
                <a:cubicBezTo>
                  <a:pt x="221" y="879"/>
                  <a:pt x="241" y="887"/>
                  <a:pt x="266" y="887"/>
                </a:cubicBezTo>
                <a:cubicBezTo>
                  <a:pt x="290" y="887"/>
                  <a:pt x="311" y="879"/>
                  <a:pt x="329" y="86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91" name="Freeform 290">
            <a:extLst>
              <a:ext uri="{FF2B5EF4-FFF2-40B4-BE49-F238E27FC236}">
                <a16:creationId xmlns:a16="http://schemas.microsoft.com/office/drawing/2014/main" id="{77625FED-65A2-7656-8A34-154B6EC23C8A}"/>
              </a:ext>
            </a:extLst>
          </p:cNvPr>
          <p:cNvSpPr>
            <a:spLocks noChangeArrowheads="1"/>
          </p:cNvSpPr>
          <p:nvPr/>
        </p:nvSpPr>
        <p:spPr bwMode="auto">
          <a:xfrm>
            <a:off x="9960769" y="7200900"/>
            <a:ext cx="384175" cy="384175"/>
          </a:xfrm>
          <a:custGeom>
            <a:avLst/>
            <a:gdLst>
              <a:gd name="T0" fmla="*/ 95503 w 1066"/>
              <a:gd name="T1" fmla="*/ 25948 h 1066"/>
              <a:gd name="T2" fmla="*/ 191727 w 1066"/>
              <a:gd name="T3" fmla="*/ 0 h 1066"/>
              <a:gd name="T4" fmla="*/ 288311 w 1066"/>
              <a:gd name="T5" fmla="*/ 25948 h 1066"/>
              <a:gd name="T6" fmla="*/ 357867 w 1066"/>
              <a:gd name="T7" fmla="*/ 95864 h 1066"/>
              <a:gd name="T8" fmla="*/ 383815 w 1066"/>
              <a:gd name="T9" fmla="*/ 192088 h 1066"/>
              <a:gd name="T10" fmla="*/ 357867 w 1066"/>
              <a:gd name="T11" fmla="*/ 288311 h 1066"/>
              <a:gd name="T12" fmla="*/ 288311 w 1066"/>
              <a:gd name="T13" fmla="*/ 357867 h 1066"/>
              <a:gd name="T14" fmla="*/ 191727 w 1066"/>
              <a:gd name="T15" fmla="*/ 383815 h 1066"/>
              <a:gd name="T16" fmla="*/ 95503 w 1066"/>
              <a:gd name="T17" fmla="*/ 357867 h 1066"/>
              <a:gd name="T18" fmla="*/ 25948 w 1066"/>
              <a:gd name="T19" fmla="*/ 288311 h 1066"/>
              <a:gd name="T20" fmla="*/ 0 w 1066"/>
              <a:gd name="T21" fmla="*/ 192088 h 1066"/>
              <a:gd name="T22" fmla="*/ 25948 w 1066"/>
              <a:gd name="T23" fmla="*/ 95864 h 1066"/>
              <a:gd name="T24" fmla="*/ 95503 w 1066"/>
              <a:gd name="T25" fmla="*/ 25948 h 1066"/>
              <a:gd name="T26" fmla="*/ 287951 w 1066"/>
              <a:gd name="T27" fmla="*/ 205782 h 1066"/>
              <a:gd name="T28" fmla="*/ 295880 w 1066"/>
              <a:gd name="T29" fmla="*/ 192088 h 1066"/>
              <a:gd name="T30" fmla="*/ 287951 w 1066"/>
              <a:gd name="T31" fmla="*/ 178393 h 1066"/>
              <a:gd name="T32" fmla="*/ 152084 w 1066"/>
              <a:gd name="T33" fmla="*/ 98386 h 1066"/>
              <a:gd name="T34" fmla="*/ 135867 w 1066"/>
              <a:gd name="T35" fmla="*/ 98026 h 1066"/>
              <a:gd name="T36" fmla="*/ 127938 w 1066"/>
              <a:gd name="T37" fmla="*/ 112081 h 1066"/>
              <a:gd name="T38" fmla="*/ 127938 w 1066"/>
              <a:gd name="T39" fmla="*/ 271734 h 1066"/>
              <a:gd name="T40" fmla="*/ 135867 w 1066"/>
              <a:gd name="T41" fmla="*/ 285789 h 1066"/>
              <a:gd name="T42" fmla="*/ 143795 w 1066"/>
              <a:gd name="T43" fmla="*/ 287951 h 1066"/>
              <a:gd name="T44" fmla="*/ 152084 w 1066"/>
              <a:gd name="T45" fmla="*/ 285428 h 1066"/>
              <a:gd name="T46" fmla="*/ 287951 w 1066"/>
              <a:gd name="T47" fmla="*/ 205782 h 106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66" h="1066">
                <a:moveTo>
                  <a:pt x="265" y="72"/>
                </a:moveTo>
                <a:cubicBezTo>
                  <a:pt x="347" y="24"/>
                  <a:pt x="435" y="0"/>
                  <a:pt x="532" y="0"/>
                </a:cubicBezTo>
                <a:cubicBezTo>
                  <a:pt x="628" y="0"/>
                  <a:pt x="718" y="24"/>
                  <a:pt x="800" y="72"/>
                </a:cubicBezTo>
                <a:cubicBezTo>
                  <a:pt x="881" y="119"/>
                  <a:pt x="946" y="184"/>
                  <a:pt x="993" y="266"/>
                </a:cubicBezTo>
                <a:cubicBezTo>
                  <a:pt x="1041" y="347"/>
                  <a:pt x="1065" y="436"/>
                  <a:pt x="1065" y="533"/>
                </a:cubicBezTo>
                <a:cubicBezTo>
                  <a:pt x="1065" y="629"/>
                  <a:pt x="1041" y="718"/>
                  <a:pt x="993" y="800"/>
                </a:cubicBezTo>
                <a:cubicBezTo>
                  <a:pt x="946" y="881"/>
                  <a:pt x="881" y="946"/>
                  <a:pt x="800" y="993"/>
                </a:cubicBezTo>
                <a:cubicBezTo>
                  <a:pt x="718" y="1041"/>
                  <a:pt x="628" y="1065"/>
                  <a:pt x="532" y="1065"/>
                </a:cubicBezTo>
                <a:cubicBezTo>
                  <a:pt x="435" y="1065"/>
                  <a:pt x="347" y="1041"/>
                  <a:pt x="265" y="993"/>
                </a:cubicBezTo>
                <a:cubicBezTo>
                  <a:pt x="184" y="946"/>
                  <a:pt x="119" y="881"/>
                  <a:pt x="72" y="800"/>
                </a:cubicBezTo>
                <a:cubicBezTo>
                  <a:pt x="24" y="718"/>
                  <a:pt x="0" y="629"/>
                  <a:pt x="0" y="533"/>
                </a:cubicBezTo>
                <a:cubicBezTo>
                  <a:pt x="0" y="436"/>
                  <a:pt x="24" y="347"/>
                  <a:pt x="72" y="266"/>
                </a:cubicBezTo>
                <a:cubicBezTo>
                  <a:pt x="119" y="184"/>
                  <a:pt x="184" y="119"/>
                  <a:pt x="265" y="72"/>
                </a:cubicBezTo>
                <a:close/>
                <a:moveTo>
                  <a:pt x="799" y="571"/>
                </a:moveTo>
                <a:cubicBezTo>
                  <a:pt x="813" y="562"/>
                  <a:pt x="821" y="550"/>
                  <a:pt x="821" y="533"/>
                </a:cubicBezTo>
                <a:cubicBezTo>
                  <a:pt x="821" y="516"/>
                  <a:pt x="813" y="503"/>
                  <a:pt x="799" y="495"/>
                </a:cubicBezTo>
                <a:lnTo>
                  <a:pt x="422" y="273"/>
                </a:lnTo>
                <a:cubicBezTo>
                  <a:pt x="407" y="264"/>
                  <a:pt x="392" y="264"/>
                  <a:pt x="377" y="272"/>
                </a:cubicBezTo>
                <a:cubicBezTo>
                  <a:pt x="362" y="281"/>
                  <a:pt x="355" y="294"/>
                  <a:pt x="355" y="311"/>
                </a:cubicBezTo>
                <a:lnTo>
                  <a:pt x="355" y="754"/>
                </a:lnTo>
                <a:cubicBezTo>
                  <a:pt x="355" y="771"/>
                  <a:pt x="362" y="784"/>
                  <a:pt x="377" y="793"/>
                </a:cubicBezTo>
                <a:cubicBezTo>
                  <a:pt x="385" y="797"/>
                  <a:pt x="392" y="799"/>
                  <a:pt x="399" y="799"/>
                </a:cubicBezTo>
                <a:cubicBezTo>
                  <a:pt x="407" y="799"/>
                  <a:pt x="415" y="797"/>
                  <a:pt x="422" y="792"/>
                </a:cubicBezTo>
                <a:lnTo>
                  <a:pt x="799" y="571"/>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92" name="Freeform 291">
            <a:extLst>
              <a:ext uri="{FF2B5EF4-FFF2-40B4-BE49-F238E27FC236}">
                <a16:creationId xmlns:a16="http://schemas.microsoft.com/office/drawing/2014/main" id="{F1DB58B8-4935-942A-B51F-0AAF84B4DBEC}"/>
              </a:ext>
            </a:extLst>
          </p:cNvPr>
          <p:cNvSpPr>
            <a:spLocks noChangeArrowheads="1"/>
          </p:cNvSpPr>
          <p:nvPr/>
        </p:nvSpPr>
        <p:spPr bwMode="auto">
          <a:xfrm>
            <a:off x="10638631" y="7181850"/>
            <a:ext cx="420688" cy="420687"/>
          </a:xfrm>
          <a:custGeom>
            <a:avLst/>
            <a:gdLst>
              <a:gd name="T0" fmla="*/ 410972 w 1169"/>
              <a:gd name="T1" fmla="*/ 184613 h 1169"/>
              <a:gd name="T2" fmla="*/ 184973 w 1169"/>
              <a:gd name="T3" fmla="*/ 410971 h 1169"/>
              <a:gd name="T4" fmla="*/ 162301 w 1169"/>
              <a:gd name="T5" fmla="*/ 420327 h 1169"/>
              <a:gd name="T6" fmla="*/ 139630 w 1169"/>
              <a:gd name="T7" fmla="*/ 410971 h 1169"/>
              <a:gd name="T8" fmla="*/ 108321 w 1169"/>
              <a:gd name="T9" fmla="*/ 379662 h 1169"/>
              <a:gd name="T10" fmla="*/ 122356 w 1169"/>
              <a:gd name="T11" fmla="*/ 345834 h 1169"/>
              <a:gd name="T12" fmla="*/ 108321 w 1169"/>
              <a:gd name="T13" fmla="*/ 311647 h 1169"/>
              <a:gd name="T14" fmla="*/ 74493 w 1169"/>
              <a:gd name="T15" fmla="*/ 297972 h 1169"/>
              <a:gd name="T16" fmla="*/ 40305 w 1169"/>
              <a:gd name="T17" fmla="*/ 311647 h 1169"/>
              <a:gd name="T18" fmla="*/ 9357 w 1169"/>
              <a:gd name="T19" fmla="*/ 280338 h 1169"/>
              <a:gd name="T20" fmla="*/ 0 w 1169"/>
              <a:gd name="T21" fmla="*/ 257666 h 1169"/>
              <a:gd name="T22" fmla="*/ 9357 w 1169"/>
              <a:gd name="T23" fmla="*/ 235354 h 1169"/>
              <a:gd name="T24" fmla="*/ 235355 w 1169"/>
              <a:gd name="T25" fmla="*/ 9357 h 1169"/>
              <a:gd name="T26" fmla="*/ 258027 w 1169"/>
              <a:gd name="T27" fmla="*/ 0 h 1169"/>
              <a:gd name="T28" fmla="*/ 280699 w 1169"/>
              <a:gd name="T29" fmla="*/ 9357 h 1169"/>
              <a:gd name="T30" fmla="*/ 311647 w 1169"/>
              <a:gd name="T31" fmla="*/ 40305 h 1169"/>
              <a:gd name="T32" fmla="*/ 297612 w 1169"/>
              <a:gd name="T33" fmla="*/ 74493 h 1169"/>
              <a:gd name="T34" fmla="*/ 311647 w 1169"/>
              <a:gd name="T35" fmla="*/ 108321 h 1169"/>
              <a:gd name="T36" fmla="*/ 345835 w 1169"/>
              <a:gd name="T37" fmla="*/ 122356 h 1169"/>
              <a:gd name="T38" fmla="*/ 379663 w 1169"/>
              <a:gd name="T39" fmla="*/ 108321 h 1169"/>
              <a:gd name="T40" fmla="*/ 410972 w 1169"/>
              <a:gd name="T41" fmla="*/ 139269 h 1169"/>
              <a:gd name="T42" fmla="*/ 420328 w 1169"/>
              <a:gd name="T43" fmla="*/ 161941 h 1169"/>
              <a:gd name="T44" fmla="*/ 410972 w 1169"/>
              <a:gd name="T45" fmla="*/ 184613 h 1169"/>
              <a:gd name="T46" fmla="*/ 189292 w 1169"/>
              <a:gd name="T47" fmla="*/ 343315 h 1169"/>
              <a:gd name="T48" fmla="*/ 343316 w 1169"/>
              <a:gd name="T49" fmla="*/ 189291 h 1169"/>
              <a:gd name="T50" fmla="*/ 347994 w 1169"/>
              <a:gd name="T51" fmla="*/ 178135 h 1169"/>
              <a:gd name="T52" fmla="*/ 343316 w 1169"/>
              <a:gd name="T53" fmla="*/ 166979 h 1169"/>
              <a:gd name="T54" fmla="*/ 252989 w 1169"/>
              <a:gd name="T55" fmla="*/ 76652 h 1169"/>
              <a:gd name="T56" fmla="*/ 241833 w 1169"/>
              <a:gd name="T57" fmla="*/ 72334 h 1169"/>
              <a:gd name="T58" fmla="*/ 230677 w 1169"/>
              <a:gd name="T59" fmla="*/ 76652 h 1169"/>
              <a:gd name="T60" fmla="*/ 76652 w 1169"/>
              <a:gd name="T61" fmla="*/ 230676 h 1169"/>
              <a:gd name="T62" fmla="*/ 71974 w 1169"/>
              <a:gd name="T63" fmla="*/ 241832 h 1169"/>
              <a:gd name="T64" fmla="*/ 76652 w 1169"/>
              <a:gd name="T65" fmla="*/ 253348 h 1169"/>
              <a:gd name="T66" fmla="*/ 166980 w 1169"/>
              <a:gd name="T67" fmla="*/ 343315 h 1169"/>
              <a:gd name="T68" fmla="*/ 178136 w 1169"/>
              <a:gd name="T69" fmla="*/ 347993 h 1169"/>
              <a:gd name="T70" fmla="*/ 189292 w 1169"/>
              <a:gd name="T71" fmla="*/ 343315 h 1169"/>
              <a:gd name="T72" fmla="*/ 241833 w 1169"/>
              <a:gd name="T73" fmla="*/ 99324 h 1169"/>
              <a:gd name="T74" fmla="*/ 320644 w 1169"/>
              <a:gd name="T75" fmla="*/ 178135 h 1169"/>
              <a:gd name="T76" fmla="*/ 178136 w 1169"/>
              <a:gd name="T77" fmla="*/ 320643 h 1169"/>
              <a:gd name="T78" fmla="*/ 99324 w 1169"/>
              <a:gd name="T79" fmla="*/ 241832 h 1169"/>
              <a:gd name="T80" fmla="*/ 241833 w 1169"/>
              <a:gd name="T81" fmla="*/ 99324 h 11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169" h="1169">
                <a:moveTo>
                  <a:pt x="1142" y="513"/>
                </a:moveTo>
                <a:lnTo>
                  <a:pt x="514" y="1142"/>
                </a:lnTo>
                <a:cubicBezTo>
                  <a:pt x="496" y="1159"/>
                  <a:pt x="476" y="1168"/>
                  <a:pt x="451" y="1168"/>
                </a:cubicBezTo>
                <a:cubicBezTo>
                  <a:pt x="426" y="1168"/>
                  <a:pt x="405" y="1159"/>
                  <a:pt x="388" y="1142"/>
                </a:cubicBezTo>
                <a:lnTo>
                  <a:pt x="301" y="1055"/>
                </a:lnTo>
                <a:cubicBezTo>
                  <a:pt x="327" y="1029"/>
                  <a:pt x="340" y="998"/>
                  <a:pt x="340" y="961"/>
                </a:cubicBezTo>
                <a:cubicBezTo>
                  <a:pt x="340" y="924"/>
                  <a:pt x="327" y="892"/>
                  <a:pt x="301" y="866"/>
                </a:cubicBezTo>
                <a:cubicBezTo>
                  <a:pt x="275" y="840"/>
                  <a:pt x="244" y="828"/>
                  <a:pt x="207" y="828"/>
                </a:cubicBezTo>
                <a:cubicBezTo>
                  <a:pt x="170" y="828"/>
                  <a:pt x="138" y="840"/>
                  <a:pt x="112" y="866"/>
                </a:cubicBezTo>
                <a:lnTo>
                  <a:pt x="26" y="779"/>
                </a:lnTo>
                <a:cubicBezTo>
                  <a:pt x="9" y="762"/>
                  <a:pt x="0" y="741"/>
                  <a:pt x="0" y="716"/>
                </a:cubicBezTo>
                <a:cubicBezTo>
                  <a:pt x="0" y="692"/>
                  <a:pt x="9" y="671"/>
                  <a:pt x="26" y="654"/>
                </a:cubicBezTo>
                <a:lnTo>
                  <a:pt x="654" y="26"/>
                </a:lnTo>
                <a:cubicBezTo>
                  <a:pt x="671" y="9"/>
                  <a:pt x="692" y="0"/>
                  <a:pt x="717" y="0"/>
                </a:cubicBezTo>
                <a:cubicBezTo>
                  <a:pt x="742" y="0"/>
                  <a:pt x="763" y="9"/>
                  <a:pt x="780" y="26"/>
                </a:cubicBezTo>
                <a:lnTo>
                  <a:pt x="866" y="112"/>
                </a:lnTo>
                <a:cubicBezTo>
                  <a:pt x="840" y="138"/>
                  <a:pt x="827" y="170"/>
                  <a:pt x="827" y="207"/>
                </a:cubicBezTo>
                <a:cubicBezTo>
                  <a:pt x="827" y="244"/>
                  <a:pt x="840" y="275"/>
                  <a:pt x="866" y="301"/>
                </a:cubicBezTo>
                <a:cubicBezTo>
                  <a:pt x="892" y="327"/>
                  <a:pt x="924" y="340"/>
                  <a:pt x="961" y="340"/>
                </a:cubicBezTo>
                <a:cubicBezTo>
                  <a:pt x="997" y="340"/>
                  <a:pt x="1029" y="327"/>
                  <a:pt x="1055" y="301"/>
                </a:cubicBezTo>
                <a:lnTo>
                  <a:pt x="1142" y="387"/>
                </a:lnTo>
                <a:cubicBezTo>
                  <a:pt x="1159" y="405"/>
                  <a:pt x="1168" y="426"/>
                  <a:pt x="1168" y="450"/>
                </a:cubicBezTo>
                <a:cubicBezTo>
                  <a:pt x="1168" y="475"/>
                  <a:pt x="1159" y="496"/>
                  <a:pt x="1142" y="513"/>
                </a:cubicBezTo>
                <a:close/>
                <a:moveTo>
                  <a:pt x="526" y="954"/>
                </a:moveTo>
                <a:lnTo>
                  <a:pt x="954" y="526"/>
                </a:lnTo>
                <a:cubicBezTo>
                  <a:pt x="963" y="517"/>
                  <a:pt x="967" y="507"/>
                  <a:pt x="967" y="495"/>
                </a:cubicBezTo>
                <a:cubicBezTo>
                  <a:pt x="967" y="483"/>
                  <a:pt x="963" y="473"/>
                  <a:pt x="954" y="464"/>
                </a:cubicBezTo>
                <a:lnTo>
                  <a:pt x="703" y="213"/>
                </a:lnTo>
                <a:cubicBezTo>
                  <a:pt x="695" y="205"/>
                  <a:pt x="685" y="201"/>
                  <a:pt x="672" y="201"/>
                </a:cubicBezTo>
                <a:cubicBezTo>
                  <a:pt x="660" y="201"/>
                  <a:pt x="649" y="205"/>
                  <a:pt x="641" y="213"/>
                </a:cubicBezTo>
                <a:lnTo>
                  <a:pt x="213" y="641"/>
                </a:lnTo>
                <a:cubicBezTo>
                  <a:pt x="204" y="650"/>
                  <a:pt x="200" y="660"/>
                  <a:pt x="200" y="672"/>
                </a:cubicBezTo>
                <a:cubicBezTo>
                  <a:pt x="200" y="684"/>
                  <a:pt x="204" y="695"/>
                  <a:pt x="213" y="704"/>
                </a:cubicBezTo>
                <a:lnTo>
                  <a:pt x="464" y="954"/>
                </a:lnTo>
                <a:cubicBezTo>
                  <a:pt x="472" y="963"/>
                  <a:pt x="482" y="967"/>
                  <a:pt x="495" y="967"/>
                </a:cubicBezTo>
                <a:cubicBezTo>
                  <a:pt x="507" y="967"/>
                  <a:pt x="518" y="963"/>
                  <a:pt x="526" y="954"/>
                </a:cubicBezTo>
                <a:close/>
                <a:moveTo>
                  <a:pt x="672" y="276"/>
                </a:moveTo>
                <a:lnTo>
                  <a:pt x="891" y="495"/>
                </a:lnTo>
                <a:lnTo>
                  <a:pt x="495" y="891"/>
                </a:lnTo>
                <a:lnTo>
                  <a:pt x="276" y="672"/>
                </a:lnTo>
                <a:lnTo>
                  <a:pt x="672" y="276"/>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93" name="Freeform 292">
            <a:extLst>
              <a:ext uri="{FF2B5EF4-FFF2-40B4-BE49-F238E27FC236}">
                <a16:creationId xmlns:a16="http://schemas.microsoft.com/office/drawing/2014/main" id="{2031B916-0929-DE66-DE1E-B59860D95EE3}"/>
              </a:ext>
            </a:extLst>
          </p:cNvPr>
          <p:cNvSpPr>
            <a:spLocks noChangeArrowheads="1"/>
          </p:cNvSpPr>
          <p:nvPr/>
        </p:nvSpPr>
        <p:spPr bwMode="auto">
          <a:xfrm>
            <a:off x="11354594" y="7200900"/>
            <a:ext cx="384175" cy="384175"/>
          </a:xfrm>
          <a:custGeom>
            <a:avLst/>
            <a:gdLst>
              <a:gd name="T0" fmla="*/ 383814 w 1065"/>
              <a:gd name="T1" fmla="*/ 72078 h 1066"/>
              <a:gd name="T2" fmla="*/ 383814 w 1065"/>
              <a:gd name="T3" fmla="*/ 311737 h 1066"/>
              <a:gd name="T4" fmla="*/ 362892 w 1065"/>
              <a:gd name="T5" fmla="*/ 362552 h 1066"/>
              <a:gd name="T6" fmla="*/ 312029 w 1065"/>
              <a:gd name="T7" fmla="*/ 383815 h 1066"/>
              <a:gd name="T8" fmla="*/ 71785 w 1065"/>
              <a:gd name="T9" fmla="*/ 383815 h 1066"/>
              <a:gd name="T10" fmla="*/ 20922 w 1065"/>
              <a:gd name="T11" fmla="*/ 362552 h 1066"/>
              <a:gd name="T12" fmla="*/ 0 w 1065"/>
              <a:gd name="T13" fmla="*/ 311737 h 1066"/>
              <a:gd name="T14" fmla="*/ 0 w 1065"/>
              <a:gd name="T15" fmla="*/ 72078 h 1066"/>
              <a:gd name="T16" fmla="*/ 20922 w 1065"/>
              <a:gd name="T17" fmla="*/ 21263 h 1066"/>
              <a:gd name="T18" fmla="*/ 71785 w 1065"/>
              <a:gd name="T19" fmla="*/ 0 h 1066"/>
              <a:gd name="T20" fmla="*/ 312029 w 1065"/>
              <a:gd name="T21" fmla="*/ 0 h 1066"/>
              <a:gd name="T22" fmla="*/ 362892 w 1065"/>
              <a:gd name="T23" fmla="*/ 21263 h 1066"/>
              <a:gd name="T24" fmla="*/ 383814 w 1065"/>
              <a:gd name="T25" fmla="*/ 72078 h 1066"/>
              <a:gd name="T26" fmla="*/ 319965 w 1065"/>
              <a:gd name="T27" fmla="*/ 207945 h 1066"/>
              <a:gd name="T28" fmla="*/ 319965 w 1065"/>
              <a:gd name="T29" fmla="*/ 175870 h 1066"/>
              <a:gd name="T30" fmla="*/ 315276 w 1065"/>
              <a:gd name="T31" fmla="*/ 164698 h 1066"/>
              <a:gd name="T32" fmla="*/ 303733 w 1065"/>
              <a:gd name="T33" fmla="*/ 160013 h 1066"/>
              <a:gd name="T34" fmla="*/ 79721 w 1065"/>
              <a:gd name="T35" fmla="*/ 160013 h 1066"/>
              <a:gd name="T36" fmla="*/ 68538 w 1065"/>
              <a:gd name="T37" fmla="*/ 164698 h 1066"/>
              <a:gd name="T38" fmla="*/ 63849 w 1065"/>
              <a:gd name="T39" fmla="*/ 175870 h 1066"/>
              <a:gd name="T40" fmla="*/ 63849 w 1065"/>
              <a:gd name="T41" fmla="*/ 207945 h 1066"/>
              <a:gd name="T42" fmla="*/ 68538 w 1065"/>
              <a:gd name="T43" fmla="*/ 219117 h 1066"/>
              <a:gd name="T44" fmla="*/ 79721 w 1065"/>
              <a:gd name="T45" fmla="*/ 223802 h 1066"/>
              <a:gd name="T46" fmla="*/ 303733 w 1065"/>
              <a:gd name="T47" fmla="*/ 223802 h 1066"/>
              <a:gd name="T48" fmla="*/ 315276 w 1065"/>
              <a:gd name="T49" fmla="*/ 219117 h 1066"/>
              <a:gd name="T50" fmla="*/ 319965 w 1065"/>
              <a:gd name="T51" fmla="*/ 207945 h 106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065" h="1066">
                <a:moveTo>
                  <a:pt x="1064" y="200"/>
                </a:moveTo>
                <a:lnTo>
                  <a:pt x="1064" y="865"/>
                </a:lnTo>
                <a:cubicBezTo>
                  <a:pt x="1064" y="920"/>
                  <a:pt x="1045" y="967"/>
                  <a:pt x="1006" y="1006"/>
                </a:cubicBezTo>
                <a:cubicBezTo>
                  <a:pt x="967" y="1045"/>
                  <a:pt x="920" y="1065"/>
                  <a:pt x="865" y="1065"/>
                </a:cubicBezTo>
                <a:lnTo>
                  <a:pt x="199" y="1065"/>
                </a:lnTo>
                <a:cubicBezTo>
                  <a:pt x="144" y="1065"/>
                  <a:pt x="97" y="1045"/>
                  <a:pt x="58" y="1006"/>
                </a:cubicBezTo>
                <a:cubicBezTo>
                  <a:pt x="19" y="967"/>
                  <a:pt x="0" y="920"/>
                  <a:pt x="0" y="865"/>
                </a:cubicBezTo>
                <a:lnTo>
                  <a:pt x="0" y="200"/>
                </a:lnTo>
                <a:cubicBezTo>
                  <a:pt x="0" y="145"/>
                  <a:pt x="19" y="98"/>
                  <a:pt x="58" y="59"/>
                </a:cubicBezTo>
                <a:cubicBezTo>
                  <a:pt x="97" y="20"/>
                  <a:pt x="144" y="0"/>
                  <a:pt x="199" y="0"/>
                </a:cubicBezTo>
                <a:lnTo>
                  <a:pt x="865" y="0"/>
                </a:lnTo>
                <a:cubicBezTo>
                  <a:pt x="920" y="0"/>
                  <a:pt x="967" y="20"/>
                  <a:pt x="1006" y="59"/>
                </a:cubicBezTo>
                <a:cubicBezTo>
                  <a:pt x="1045" y="98"/>
                  <a:pt x="1064" y="145"/>
                  <a:pt x="1064" y="200"/>
                </a:cubicBezTo>
                <a:close/>
                <a:moveTo>
                  <a:pt x="887" y="577"/>
                </a:moveTo>
                <a:lnTo>
                  <a:pt x="887" y="488"/>
                </a:lnTo>
                <a:cubicBezTo>
                  <a:pt x="887" y="476"/>
                  <a:pt x="882" y="466"/>
                  <a:pt x="874" y="457"/>
                </a:cubicBezTo>
                <a:cubicBezTo>
                  <a:pt x="865" y="448"/>
                  <a:pt x="854" y="444"/>
                  <a:pt x="842" y="444"/>
                </a:cubicBezTo>
                <a:lnTo>
                  <a:pt x="221" y="444"/>
                </a:lnTo>
                <a:cubicBezTo>
                  <a:pt x="209" y="444"/>
                  <a:pt x="199" y="448"/>
                  <a:pt x="190" y="457"/>
                </a:cubicBezTo>
                <a:cubicBezTo>
                  <a:pt x="182" y="466"/>
                  <a:pt x="177" y="476"/>
                  <a:pt x="177" y="488"/>
                </a:cubicBezTo>
                <a:lnTo>
                  <a:pt x="177" y="577"/>
                </a:lnTo>
                <a:cubicBezTo>
                  <a:pt x="177" y="589"/>
                  <a:pt x="182" y="599"/>
                  <a:pt x="190" y="608"/>
                </a:cubicBezTo>
                <a:cubicBezTo>
                  <a:pt x="199" y="617"/>
                  <a:pt x="209" y="621"/>
                  <a:pt x="221" y="621"/>
                </a:cubicBezTo>
                <a:lnTo>
                  <a:pt x="842" y="621"/>
                </a:lnTo>
                <a:cubicBezTo>
                  <a:pt x="854" y="621"/>
                  <a:pt x="865" y="617"/>
                  <a:pt x="874" y="608"/>
                </a:cubicBezTo>
                <a:cubicBezTo>
                  <a:pt x="882" y="599"/>
                  <a:pt x="887" y="589"/>
                  <a:pt x="887" y="57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94" name="Freeform 293">
            <a:extLst>
              <a:ext uri="{FF2B5EF4-FFF2-40B4-BE49-F238E27FC236}">
                <a16:creationId xmlns:a16="http://schemas.microsoft.com/office/drawing/2014/main" id="{DC98DFCA-6F83-2D87-D565-8C9AC33CA446}"/>
              </a:ext>
            </a:extLst>
          </p:cNvPr>
          <p:cNvSpPr>
            <a:spLocks noChangeArrowheads="1"/>
          </p:cNvSpPr>
          <p:nvPr/>
        </p:nvSpPr>
        <p:spPr bwMode="auto">
          <a:xfrm>
            <a:off x="12018169" y="7200900"/>
            <a:ext cx="350837" cy="352425"/>
          </a:xfrm>
          <a:custGeom>
            <a:avLst/>
            <a:gdLst>
              <a:gd name="T0" fmla="*/ 350478 w 976"/>
              <a:gd name="T1" fmla="*/ 72144 h 977"/>
              <a:gd name="T2" fmla="*/ 350478 w 976"/>
              <a:gd name="T3" fmla="*/ 280281 h 977"/>
              <a:gd name="T4" fmla="*/ 329269 w 976"/>
              <a:gd name="T5" fmla="*/ 331142 h 977"/>
              <a:gd name="T6" fmla="*/ 278585 w 976"/>
              <a:gd name="T7" fmla="*/ 352064 h 977"/>
              <a:gd name="T8" fmla="*/ 71893 w 976"/>
              <a:gd name="T9" fmla="*/ 352064 h 977"/>
              <a:gd name="T10" fmla="*/ 21208 w 976"/>
              <a:gd name="T11" fmla="*/ 331142 h 977"/>
              <a:gd name="T12" fmla="*/ 0 w 976"/>
              <a:gd name="T13" fmla="*/ 280281 h 977"/>
              <a:gd name="T14" fmla="*/ 0 w 976"/>
              <a:gd name="T15" fmla="*/ 72144 h 977"/>
              <a:gd name="T16" fmla="*/ 21208 w 976"/>
              <a:gd name="T17" fmla="*/ 21283 h 977"/>
              <a:gd name="T18" fmla="*/ 71893 w 976"/>
              <a:gd name="T19" fmla="*/ 0 h 977"/>
              <a:gd name="T20" fmla="*/ 278585 w 976"/>
              <a:gd name="T21" fmla="*/ 0 h 977"/>
              <a:gd name="T22" fmla="*/ 329269 w 976"/>
              <a:gd name="T23" fmla="*/ 21283 h 977"/>
              <a:gd name="T24" fmla="*/ 350478 w 976"/>
              <a:gd name="T25" fmla="*/ 72144 h 977"/>
              <a:gd name="T26" fmla="*/ 318485 w 976"/>
              <a:gd name="T27" fmla="*/ 280281 h 977"/>
              <a:gd name="T28" fmla="*/ 318485 w 976"/>
              <a:gd name="T29" fmla="*/ 72144 h 977"/>
              <a:gd name="T30" fmla="*/ 306982 w 976"/>
              <a:gd name="T31" fmla="*/ 44008 h 977"/>
              <a:gd name="T32" fmla="*/ 278585 w 976"/>
              <a:gd name="T33" fmla="*/ 32104 h 977"/>
              <a:gd name="T34" fmla="*/ 71893 w 976"/>
              <a:gd name="T35" fmla="*/ 32104 h 977"/>
              <a:gd name="T36" fmla="*/ 43495 w 976"/>
              <a:gd name="T37" fmla="*/ 44008 h 977"/>
              <a:gd name="T38" fmla="*/ 31992 w 976"/>
              <a:gd name="T39" fmla="*/ 72144 h 977"/>
              <a:gd name="T40" fmla="*/ 31992 w 976"/>
              <a:gd name="T41" fmla="*/ 280281 h 977"/>
              <a:gd name="T42" fmla="*/ 43495 w 976"/>
              <a:gd name="T43" fmla="*/ 308417 h 977"/>
              <a:gd name="T44" fmla="*/ 71893 w 976"/>
              <a:gd name="T45" fmla="*/ 319960 h 977"/>
              <a:gd name="T46" fmla="*/ 278585 w 976"/>
              <a:gd name="T47" fmla="*/ 319960 h 977"/>
              <a:gd name="T48" fmla="*/ 306982 w 976"/>
              <a:gd name="T49" fmla="*/ 308417 h 977"/>
              <a:gd name="T50" fmla="*/ 318485 w 976"/>
              <a:gd name="T51" fmla="*/ 280281 h 977"/>
              <a:gd name="T52" fmla="*/ 286493 w 976"/>
              <a:gd name="T53" fmla="*/ 168096 h 977"/>
              <a:gd name="T54" fmla="*/ 286493 w 976"/>
              <a:gd name="T55" fmla="*/ 183968 h 977"/>
              <a:gd name="T56" fmla="*/ 284336 w 976"/>
              <a:gd name="T57" fmla="*/ 189740 h 977"/>
              <a:gd name="T58" fmla="*/ 278585 w 976"/>
              <a:gd name="T59" fmla="*/ 192265 h 977"/>
              <a:gd name="T60" fmla="*/ 71893 w 976"/>
              <a:gd name="T61" fmla="*/ 192265 h 977"/>
              <a:gd name="T62" fmla="*/ 66141 w 976"/>
              <a:gd name="T63" fmla="*/ 189740 h 977"/>
              <a:gd name="T64" fmla="*/ 63985 w 976"/>
              <a:gd name="T65" fmla="*/ 183968 h 977"/>
              <a:gd name="T66" fmla="*/ 63985 w 976"/>
              <a:gd name="T67" fmla="*/ 168096 h 977"/>
              <a:gd name="T68" fmla="*/ 66141 w 976"/>
              <a:gd name="T69" fmla="*/ 162325 h 977"/>
              <a:gd name="T70" fmla="*/ 71893 w 976"/>
              <a:gd name="T71" fmla="*/ 160160 h 977"/>
              <a:gd name="T72" fmla="*/ 278585 w 976"/>
              <a:gd name="T73" fmla="*/ 160160 h 977"/>
              <a:gd name="T74" fmla="*/ 284336 w 976"/>
              <a:gd name="T75" fmla="*/ 162325 h 977"/>
              <a:gd name="T76" fmla="*/ 286493 w 976"/>
              <a:gd name="T77" fmla="*/ 168096 h 97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76" h="977">
                <a:moveTo>
                  <a:pt x="975" y="200"/>
                </a:moveTo>
                <a:lnTo>
                  <a:pt x="975" y="777"/>
                </a:lnTo>
                <a:cubicBezTo>
                  <a:pt x="975" y="832"/>
                  <a:pt x="955" y="879"/>
                  <a:pt x="916" y="918"/>
                </a:cubicBezTo>
                <a:cubicBezTo>
                  <a:pt x="877" y="957"/>
                  <a:pt x="830" y="976"/>
                  <a:pt x="775" y="976"/>
                </a:cubicBezTo>
                <a:lnTo>
                  <a:pt x="200" y="976"/>
                </a:lnTo>
                <a:cubicBezTo>
                  <a:pt x="145" y="976"/>
                  <a:pt x="98" y="957"/>
                  <a:pt x="59" y="918"/>
                </a:cubicBezTo>
                <a:cubicBezTo>
                  <a:pt x="20" y="879"/>
                  <a:pt x="0" y="832"/>
                  <a:pt x="0" y="777"/>
                </a:cubicBezTo>
                <a:lnTo>
                  <a:pt x="0" y="200"/>
                </a:lnTo>
                <a:cubicBezTo>
                  <a:pt x="0" y="145"/>
                  <a:pt x="20" y="98"/>
                  <a:pt x="59" y="59"/>
                </a:cubicBezTo>
                <a:cubicBezTo>
                  <a:pt x="98" y="20"/>
                  <a:pt x="145" y="0"/>
                  <a:pt x="200" y="0"/>
                </a:cubicBezTo>
                <a:lnTo>
                  <a:pt x="775" y="0"/>
                </a:lnTo>
                <a:cubicBezTo>
                  <a:pt x="830" y="0"/>
                  <a:pt x="877" y="20"/>
                  <a:pt x="916" y="59"/>
                </a:cubicBezTo>
                <a:cubicBezTo>
                  <a:pt x="955" y="98"/>
                  <a:pt x="975" y="145"/>
                  <a:pt x="975" y="200"/>
                </a:cubicBezTo>
                <a:close/>
                <a:moveTo>
                  <a:pt x="886" y="777"/>
                </a:moveTo>
                <a:lnTo>
                  <a:pt x="886" y="200"/>
                </a:lnTo>
                <a:cubicBezTo>
                  <a:pt x="886" y="170"/>
                  <a:pt x="876" y="144"/>
                  <a:pt x="854" y="122"/>
                </a:cubicBezTo>
                <a:cubicBezTo>
                  <a:pt x="833" y="101"/>
                  <a:pt x="806" y="89"/>
                  <a:pt x="775" y="89"/>
                </a:cubicBezTo>
                <a:lnTo>
                  <a:pt x="200" y="89"/>
                </a:lnTo>
                <a:cubicBezTo>
                  <a:pt x="169" y="89"/>
                  <a:pt x="143" y="100"/>
                  <a:pt x="121" y="122"/>
                </a:cubicBezTo>
                <a:cubicBezTo>
                  <a:pt x="100" y="143"/>
                  <a:pt x="89" y="170"/>
                  <a:pt x="89" y="200"/>
                </a:cubicBezTo>
                <a:lnTo>
                  <a:pt x="89" y="777"/>
                </a:lnTo>
                <a:cubicBezTo>
                  <a:pt x="89" y="807"/>
                  <a:pt x="100" y="833"/>
                  <a:pt x="121" y="855"/>
                </a:cubicBezTo>
                <a:cubicBezTo>
                  <a:pt x="143" y="877"/>
                  <a:pt x="169" y="887"/>
                  <a:pt x="200" y="887"/>
                </a:cubicBezTo>
                <a:lnTo>
                  <a:pt x="775" y="887"/>
                </a:lnTo>
                <a:cubicBezTo>
                  <a:pt x="806" y="887"/>
                  <a:pt x="833" y="877"/>
                  <a:pt x="854" y="855"/>
                </a:cubicBezTo>
                <a:cubicBezTo>
                  <a:pt x="876" y="833"/>
                  <a:pt x="886" y="807"/>
                  <a:pt x="886" y="777"/>
                </a:cubicBezTo>
                <a:close/>
                <a:moveTo>
                  <a:pt x="797" y="466"/>
                </a:moveTo>
                <a:lnTo>
                  <a:pt x="797" y="510"/>
                </a:lnTo>
                <a:cubicBezTo>
                  <a:pt x="797" y="517"/>
                  <a:pt x="796" y="522"/>
                  <a:pt x="791" y="526"/>
                </a:cubicBezTo>
                <a:cubicBezTo>
                  <a:pt x="787" y="531"/>
                  <a:pt x="782" y="533"/>
                  <a:pt x="775" y="533"/>
                </a:cubicBezTo>
                <a:lnTo>
                  <a:pt x="200" y="533"/>
                </a:lnTo>
                <a:cubicBezTo>
                  <a:pt x="193" y="533"/>
                  <a:pt x="188" y="531"/>
                  <a:pt x="184" y="526"/>
                </a:cubicBezTo>
                <a:cubicBezTo>
                  <a:pt x="180" y="522"/>
                  <a:pt x="178" y="517"/>
                  <a:pt x="178" y="510"/>
                </a:cubicBezTo>
                <a:lnTo>
                  <a:pt x="178" y="466"/>
                </a:lnTo>
                <a:cubicBezTo>
                  <a:pt x="178" y="460"/>
                  <a:pt x="180" y="454"/>
                  <a:pt x="184" y="450"/>
                </a:cubicBezTo>
                <a:cubicBezTo>
                  <a:pt x="188" y="446"/>
                  <a:pt x="193" y="444"/>
                  <a:pt x="200" y="444"/>
                </a:cubicBezTo>
                <a:lnTo>
                  <a:pt x="775" y="444"/>
                </a:lnTo>
                <a:cubicBezTo>
                  <a:pt x="782" y="444"/>
                  <a:pt x="787" y="446"/>
                  <a:pt x="791" y="450"/>
                </a:cubicBezTo>
                <a:cubicBezTo>
                  <a:pt x="795" y="454"/>
                  <a:pt x="797" y="460"/>
                  <a:pt x="797" y="46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95" name="Freeform 294">
            <a:extLst>
              <a:ext uri="{FF2B5EF4-FFF2-40B4-BE49-F238E27FC236}">
                <a16:creationId xmlns:a16="http://schemas.microsoft.com/office/drawing/2014/main" id="{D924F5AA-62DC-A2F4-D410-8CCD00B0C26C}"/>
              </a:ext>
            </a:extLst>
          </p:cNvPr>
          <p:cNvSpPr>
            <a:spLocks noChangeArrowheads="1"/>
          </p:cNvSpPr>
          <p:nvPr/>
        </p:nvSpPr>
        <p:spPr bwMode="auto">
          <a:xfrm>
            <a:off x="12649994" y="7200900"/>
            <a:ext cx="258762" cy="350837"/>
          </a:xfrm>
          <a:custGeom>
            <a:avLst/>
            <a:gdLst>
              <a:gd name="T0" fmla="*/ 255514 w 717"/>
              <a:gd name="T1" fmla="*/ 118264 h 976"/>
              <a:gd name="T2" fmla="*/ 240717 w 717"/>
              <a:gd name="T3" fmla="*/ 127250 h 976"/>
              <a:gd name="T4" fmla="*/ 192718 w 717"/>
              <a:gd name="T5" fmla="*/ 127250 h 976"/>
              <a:gd name="T6" fmla="*/ 192718 w 717"/>
              <a:gd name="T7" fmla="*/ 342569 h 976"/>
              <a:gd name="T8" fmla="*/ 190553 w 717"/>
              <a:gd name="T9" fmla="*/ 348321 h 976"/>
              <a:gd name="T10" fmla="*/ 184778 w 717"/>
              <a:gd name="T11" fmla="*/ 350478 h 976"/>
              <a:gd name="T12" fmla="*/ 8661 w 717"/>
              <a:gd name="T13" fmla="*/ 350478 h 976"/>
              <a:gd name="T14" fmla="*/ 1444 w 717"/>
              <a:gd name="T15" fmla="*/ 346164 h 976"/>
              <a:gd name="T16" fmla="*/ 2526 w 717"/>
              <a:gd name="T17" fmla="*/ 337177 h 976"/>
              <a:gd name="T18" fmla="*/ 42586 w 717"/>
              <a:gd name="T19" fmla="*/ 289369 h 976"/>
              <a:gd name="T20" fmla="*/ 48721 w 717"/>
              <a:gd name="T21" fmla="*/ 286852 h 976"/>
              <a:gd name="T22" fmla="*/ 128840 w 717"/>
              <a:gd name="T23" fmla="*/ 286852 h 976"/>
              <a:gd name="T24" fmla="*/ 128840 w 717"/>
              <a:gd name="T25" fmla="*/ 127250 h 976"/>
              <a:gd name="T26" fmla="*/ 80841 w 717"/>
              <a:gd name="T27" fmla="*/ 127250 h 976"/>
              <a:gd name="T28" fmla="*/ 66405 w 717"/>
              <a:gd name="T29" fmla="*/ 118264 h 976"/>
              <a:gd name="T30" fmla="*/ 68570 w 717"/>
              <a:gd name="T31" fmla="*/ 101369 h 976"/>
              <a:gd name="T32" fmla="*/ 148689 w 717"/>
              <a:gd name="T33" fmla="*/ 5392 h 976"/>
              <a:gd name="T34" fmla="*/ 160959 w 717"/>
              <a:gd name="T35" fmla="*/ 0 h 976"/>
              <a:gd name="T36" fmla="*/ 173230 w 717"/>
              <a:gd name="T37" fmla="*/ 5392 h 976"/>
              <a:gd name="T38" fmla="*/ 252988 w 717"/>
              <a:gd name="T39" fmla="*/ 101369 h 976"/>
              <a:gd name="T40" fmla="*/ 255514 w 717"/>
              <a:gd name="T41" fmla="*/ 118264 h 97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17" h="976">
                <a:moveTo>
                  <a:pt x="708" y="329"/>
                </a:moveTo>
                <a:cubicBezTo>
                  <a:pt x="699" y="346"/>
                  <a:pt x="686" y="354"/>
                  <a:pt x="667" y="354"/>
                </a:cubicBezTo>
                <a:lnTo>
                  <a:pt x="534" y="354"/>
                </a:lnTo>
                <a:lnTo>
                  <a:pt x="534" y="953"/>
                </a:lnTo>
                <a:cubicBezTo>
                  <a:pt x="534" y="959"/>
                  <a:pt x="532" y="965"/>
                  <a:pt x="528" y="969"/>
                </a:cubicBezTo>
                <a:cubicBezTo>
                  <a:pt x="524" y="973"/>
                  <a:pt x="519" y="975"/>
                  <a:pt x="512" y="975"/>
                </a:cubicBezTo>
                <a:lnTo>
                  <a:pt x="24" y="975"/>
                </a:lnTo>
                <a:cubicBezTo>
                  <a:pt x="15" y="975"/>
                  <a:pt x="8" y="971"/>
                  <a:pt x="4" y="963"/>
                </a:cubicBezTo>
                <a:cubicBezTo>
                  <a:pt x="0" y="953"/>
                  <a:pt x="1" y="945"/>
                  <a:pt x="7" y="938"/>
                </a:cubicBezTo>
                <a:lnTo>
                  <a:pt x="118" y="805"/>
                </a:lnTo>
                <a:cubicBezTo>
                  <a:pt x="122" y="800"/>
                  <a:pt x="128" y="798"/>
                  <a:pt x="135" y="798"/>
                </a:cubicBezTo>
                <a:lnTo>
                  <a:pt x="357" y="798"/>
                </a:lnTo>
                <a:lnTo>
                  <a:pt x="357" y="354"/>
                </a:lnTo>
                <a:lnTo>
                  <a:pt x="224" y="354"/>
                </a:lnTo>
                <a:cubicBezTo>
                  <a:pt x="205" y="354"/>
                  <a:pt x="192" y="346"/>
                  <a:pt x="184" y="329"/>
                </a:cubicBezTo>
                <a:cubicBezTo>
                  <a:pt x="176" y="312"/>
                  <a:pt x="178" y="296"/>
                  <a:pt x="190" y="282"/>
                </a:cubicBezTo>
                <a:lnTo>
                  <a:pt x="412" y="15"/>
                </a:lnTo>
                <a:cubicBezTo>
                  <a:pt x="420" y="5"/>
                  <a:pt x="431" y="0"/>
                  <a:pt x="446" y="0"/>
                </a:cubicBezTo>
                <a:cubicBezTo>
                  <a:pt x="460" y="0"/>
                  <a:pt x="471" y="5"/>
                  <a:pt x="480" y="15"/>
                </a:cubicBezTo>
                <a:lnTo>
                  <a:pt x="701" y="282"/>
                </a:lnTo>
                <a:cubicBezTo>
                  <a:pt x="714" y="296"/>
                  <a:pt x="716" y="312"/>
                  <a:pt x="708" y="329"/>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96" name="Freeform 295">
            <a:extLst>
              <a:ext uri="{FF2B5EF4-FFF2-40B4-BE49-F238E27FC236}">
                <a16:creationId xmlns:a16="http://schemas.microsoft.com/office/drawing/2014/main" id="{D3975523-FB1A-C9D2-EA4D-123B896E2E16}"/>
              </a:ext>
            </a:extLst>
          </p:cNvPr>
          <p:cNvSpPr>
            <a:spLocks noChangeArrowheads="1"/>
          </p:cNvSpPr>
          <p:nvPr/>
        </p:nvSpPr>
        <p:spPr bwMode="auto">
          <a:xfrm>
            <a:off x="13186569" y="7232650"/>
            <a:ext cx="257175" cy="352425"/>
          </a:xfrm>
          <a:custGeom>
            <a:avLst/>
            <a:gdLst>
              <a:gd name="T0" fmla="*/ 8620 w 716"/>
              <a:gd name="T1" fmla="*/ 0 h 977"/>
              <a:gd name="T2" fmla="*/ 183902 w 716"/>
              <a:gd name="T3" fmla="*/ 0 h 977"/>
              <a:gd name="T4" fmla="*/ 189289 w 716"/>
              <a:gd name="T5" fmla="*/ 2525 h 977"/>
              <a:gd name="T6" fmla="*/ 191804 w 716"/>
              <a:gd name="T7" fmla="*/ 8297 h 977"/>
              <a:gd name="T8" fmla="*/ 191804 w 716"/>
              <a:gd name="T9" fmla="*/ 224008 h 977"/>
              <a:gd name="T10" fmla="*/ 239575 w 716"/>
              <a:gd name="T11" fmla="*/ 224008 h 977"/>
              <a:gd name="T12" fmla="*/ 253942 w 716"/>
              <a:gd name="T13" fmla="*/ 233387 h 977"/>
              <a:gd name="T14" fmla="*/ 251787 w 716"/>
              <a:gd name="T15" fmla="*/ 250341 h 977"/>
              <a:gd name="T16" fmla="*/ 172049 w 716"/>
              <a:gd name="T17" fmla="*/ 346653 h 977"/>
              <a:gd name="T18" fmla="*/ 159836 w 716"/>
              <a:gd name="T19" fmla="*/ 352064 h 977"/>
              <a:gd name="T20" fmla="*/ 147624 w 716"/>
              <a:gd name="T21" fmla="*/ 346653 h 977"/>
              <a:gd name="T22" fmla="*/ 68245 w 716"/>
              <a:gd name="T23" fmla="*/ 250341 h 977"/>
              <a:gd name="T24" fmla="*/ 65730 w 716"/>
              <a:gd name="T25" fmla="*/ 233387 h 977"/>
              <a:gd name="T26" fmla="*/ 80457 w 716"/>
              <a:gd name="T27" fmla="*/ 224008 h 977"/>
              <a:gd name="T28" fmla="*/ 128228 w 716"/>
              <a:gd name="T29" fmla="*/ 224008 h 977"/>
              <a:gd name="T30" fmla="*/ 128228 w 716"/>
              <a:gd name="T31" fmla="*/ 64208 h 977"/>
              <a:gd name="T32" fmla="*/ 48490 w 716"/>
              <a:gd name="T33" fmla="*/ 64208 h 977"/>
              <a:gd name="T34" fmla="*/ 42384 w 716"/>
              <a:gd name="T35" fmla="*/ 61323 h 977"/>
              <a:gd name="T36" fmla="*/ 2514 w 716"/>
              <a:gd name="T37" fmla="*/ 13347 h 977"/>
              <a:gd name="T38" fmla="*/ 1437 w 716"/>
              <a:gd name="T39" fmla="*/ 4689 h 977"/>
              <a:gd name="T40" fmla="*/ 8620 w 716"/>
              <a:gd name="T41" fmla="*/ 0 h 97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16" h="977">
                <a:moveTo>
                  <a:pt x="24" y="0"/>
                </a:moveTo>
                <a:lnTo>
                  <a:pt x="512" y="0"/>
                </a:lnTo>
                <a:cubicBezTo>
                  <a:pt x="518" y="0"/>
                  <a:pt x="523" y="2"/>
                  <a:pt x="527" y="7"/>
                </a:cubicBezTo>
                <a:cubicBezTo>
                  <a:pt x="532" y="11"/>
                  <a:pt x="534" y="17"/>
                  <a:pt x="534" y="23"/>
                </a:cubicBezTo>
                <a:lnTo>
                  <a:pt x="534" y="621"/>
                </a:lnTo>
                <a:lnTo>
                  <a:pt x="667" y="621"/>
                </a:lnTo>
                <a:cubicBezTo>
                  <a:pt x="685" y="621"/>
                  <a:pt x="699" y="630"/>
                  <a:pt x="707" y="647"/>
                </a:cubicBezTo>
                <a:cubicBezTo>
                  <a:pt x="715" y="664"/>
                  <a:pt x="713" y="680"/>
                  <a:pt x="701" y="694"/>
                </a:cubicBezTo>
                <a:lnTo>
                  <a:pt x="479" y="961"/>
                </a:lnTo>
                <a:cubicBezTo>
                  <a:pt x="471" y="971"/>
                  <a:pt x="460" y="976"/>
                  <a:pt x="445" y="976"/>
                </a:cubicBezTo>
                <a:cubicBezTo>
                  <a:pt x="431" y="976"/>
                  <a:pt x="420" y="971"/>
                  <a:pt x="411" y="961"/>
                </a:cubicBezTo>
                <a:lnTo>
                  <a:pt x="190" y="694"/>
                </a:lnTo>
                <a:cubicBezTo>
                  <a:pt x="178" y="680"/>
                  <a:pt x="175" y="664"/>
                  <a:pt x="183" y="647"/>
                </a:cubicBezTo>
                <a:cubicBezTo>
                  <a:pt x="192" y="630"/>
                  <a:pt x="205" y="621"/>
                  <a:pt x="224" y="621"/>
                </a:cubicBezTo>
                <a:lnTo>
                  <a:pt x="357" y="621"/>
                </a:lnTo>
                <a:lnTo>
                  <a:pt x="357" y="178"/>
                </a:lnTo>
                <a:lnTo>
                  <a:pt x="135" y="178"/>
                </a:lnTo>
                <a:cubicBezTo>
                  <a:pt x="128" y="178"/>
                  <a:pt x="123" y="175"/>
                  <a:pt x="118" y="170"/>
                </a:cubicBezTo>
                <a:lnTo>
                  <a:pt x="7" y="37"/>
                </a:lnTo>
                <a:cubicBezTo>
                  <a:pt x="1" y="30"/>
                  <a:pt x="0" y="23"/>
                  <a:pt x="4" y="13"/>
                </a:cubicBezTo>
                <a:cubicBezTo>
                  <a:pt x="8" y="5"/>
                  <a:pt x="15" y="0"/>
                  <a:pt x="24" y="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97" name="Freeform 296">
            <a:extLst>
              <a:ext uri="{FF2B5EF4-FFF2-40B4-BE49-F238E27FC236}">
                <a16:creationId xmlns:a16="http://schemas.microsoft.com/office/drawing/2014/main" id="{BDC457A5-6E3A-D656-28A5-B39C51F8FFF5}"/>
              </a:ext>
            </a:extLst>
          </p:cNvPr>
          <p:cNvSpPr>
            <a:spLocks noChangeArrowheads="1"/>
          </p:cNvSpPr>
          <p:nvPr/>
        </p:nvSpPr>
        <p:spPr bwMode="auto">
          <a:xfrm>
            <a:off x="13723144" y="7200900"/>
            <a:ext cx="384175" cy="384175"/>
          </a:xfrm>
          <a:custGeom>
            <a:avLst/>
            <a:gdLst>
              <a:gd name="T0" fmla="*/ 383815 w 1066"/>
              <a:gd name="T1" fmla="*/ 72078 h 1066"/>
              <a:gd name="T2" fmla="*/ 383815 w 1066"/>
              <a:gd name="T3" fmla="*/ 311737 h 1066"/>
              <a:gd name="T4" fmla="*/ 362552 w 1066"/>
              <a:gd name="T5" fmla="*/ 362552 h 1066"/>
              <a:gd name="T6" fmla="*/ 311737 w 1066"/>
              <a:gd name="T7" fmla="*/ 383815 h 1066"/>
              <a:gd name="T8" fmla="*/ 72078 w 1066"/>
              <a:gd name="T9" fmla="*/ 383815 h 1066"/>
              <a:gd name="T10" fmla="*/ 21263 w 1066"/>
              <a:gd name="T11" fmla="*/ 362552 h 1066"/>
              <a:gd name="T12" fmla="*/ 0 w 1066"/>
              <a:gd name="T13" fmla="*/ 311737 h 1066"/>
              <a:gd name="T14" fmla="*/ 0 w 1066"/>
              <a:gd name="T15" fmla="*/ 72078 h 1066"/>
              <a:gd name="T16" fmla="*/ 21263 w 1066"/>
              <a:gd name="T17" fmla="*/ 21263 h 1066"/>
              <a:gd name="T18" fmla="*/ 72078 w 1066"/>
              <a:gd name="T19" fmla="*/ 0 h 1066"/>
              <a:gd name="T20" fmla="*/ 311737 w 1066"/>
              <a:gd name="T21" fmla="*/ 0 h 1066"/>
              <a:gd name="T22" fmla="*/ 362552 w 1066"/>
              <a:gd name="T23" fmla="*/ 21263 h 1066"/>
              <a:gd name="T24" fmla="*/ 383815 w 1066"/>
              <a:gd name="T25" fmla="*/ 72078 h 1066"/>
              <a:gd name="T26" fmla="*/ 171185 w 1066"/>
              <a:gd name="T27" fmla="*/ 292636 h 1066"/>
              <a:gd name="T28" fmla="*/ 324711 w 1066"/>
              <a:gd name="T29" fmla="*/ 139110 h 1066"/>
              <a:gd name="T30" fmla="*/ 329396 w 1066"/>
              <a:gd name="T31" fmla="*/ 127938 h 1066"/>
              <a:gd name="T32" fmla="*/ 324711 w 1066"/>
              <a:gd name="T33" fmla="*/ 116766 h 1066"/>
              <a:gd name="T34" fmla="*/ 299123 w 1066"/>
              <a:gd name="T35" fmla="*/ 91178 h 1066"/>
              <a:gd name="T36" fmla="*/ 287951 w 1066"/>
              <a:gd name="T37" fmla="*/ 86493 h 1066"/>
              <a:gd name="T38" fmla="*/ 276779 w 1066"/>
              <a:gd name="T39" fmla="*/ 91178 h 1066"/>
              <a:gd name="T40" fmla="*/ 160013 w 1066"/>
              <a:gd name="T41" fmla="*/ 207945 h 1066"/>
              <a:gd name="T42" fmla="*/ 107396 w 1066"/>
              <a:gd name="T43" fmla="*/ 155328 h 1066"/>
              <a:gd name="T44" fmla="*/ 96224 w 1066"/>
              <a:gd name="T45" fmla="*/ 150643 h 1066"/>
              <a:gd name="T46" fmla="*/ 84691 w 1066"/>
              <a:gd name="T47" fmla="*/ 155328 h 1066"/>
              <a:gd name="T48" fmla="*/ 59464 w 1066"/>
              <a:gd name="T49" fmla="*/ 180915 h 1066"/>
              <a:gd name="T50" fmla="*/ 54419 w 1066"/>
              <a:gd name="T51" fmla="*/ 192088 h 1066"/>
              <a:gd name="T52" fmla="*/ 59464 w 1066"/>
              <a:gd name="T53" fmla="*/ 203260 h 1066"/>
              <a:gd name="T54" fmla="*/ 148841 w 1066"/>
              <a:gd name="T55" fmla="*/ 292636 h 1066"/>
              <a:gd name="T56" fmla="*/ 160013 w 1066"/>
              <a:gd name="T57" fmla="*/ 297321 h 1066"/>
              <a:gd name="T58" fmla="*/ 171185 w 1066"/>
              <a:gd name="T59" fmla="*/ 292636 h 106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66" h="1066">
                <a:moveTo>
                  <a:pt x="1065" y="200"/>
                </a:moveTo>
                <a:lnTo>
                  <a:pt x="1065" y="865"/>
                </a:lnTo>
                <a:cubicBezTo>
                  <a:pt x="1065" y="920"/>
                  <a:pt x="1045" y="967"/>
                  <a:pt x="1006" y="1006"/>
                </a:cubicBezTo>
                <a:cubicBezTo>
                  <a:pt x="967" y="1045"/>
                  <a:pt x="920" y="1065"/>
                  <a:pt x="865" y="1065"/>
                </a:cubicBezTo>
                <a:lnTo>
                  <a:pt x="200" y="1065"/>
                </a:lnTo>
                <a:cubicBezTo>
                  <a:pt x="145" y="1065"/>
                  <a:pt x="98" y="1045"/>
                  <a:pt x="59" y="1006"/>
                </a:cubicBezTo>
                <a:cubicBezTo>
                  <a:pt x="20" y="967"/>
                  <a:pt x="0" y="920"/>
                  <a:pt x="0" y="865"/>
                </a:cubicBezTo>
                <a:lnTo>
                  <a:pt x="0" y="200"/>
                </a:lnTo>
                <a:cubicBezTo>
                  <a:pt x="0" y="145"/>
                  <a:pt x="20" y="98"/>
                  <a:pt x="59" y="59"/>
                </a:cubicBezTo>
                <a:cubicBezTo>
                  <a:pt x="98" y="20"/>
                  <a:pt x="145" y="0"/>
                  <a:pt x="200" y="0"/>
                </a:cubicBezTo>
                <a:lnTo>
                  <a:pt x="865" y="0"/>
                </a:lnTo>
                <a:cubicBezTo>
                  <a:pt x="920" y="0"/>
                  <a:pt x="967" y="20"/>
                  <a:pt x="1006" y="59"/>
                </a:cubicBezTo>
                <a:cubicBezTo>
                  <a:pt x="1045" y="98"/>
                  <a:pt x="1065" y="145"/>
                  <a:pt x="1065" y="200"/>
                </a:cubicBezTo>
                <a:close/>
                <a:moveTo>
                  <a:pt x="475" y="812"/>
                </a:moveTo>
                <a:lnTo>
                  <a:pt x="901" y="386"/>
                </a:lnTo>
                <a:cubicBezTo>
                  <a:pt x="909" y="378"/>
                  <a:pt x="914" y="367"/>
                  <a:pt x="914" y="355"/>
                </a:cubicBezTo>
                <a:cubicBezTo>
                  <a:pt x="914" y="343"/>
                  <a:pt x="909" y="333"/>
                  <a:pt x="901" y="324"/>
                </a:cubicBezTo>
                <a:lnTo>
                  <a:pt x="830" y="253"/>
                </a:lnTo>
                <a:cubicBezTo>
                  <a:pt x="821" y="245"/>
                  <a:pt x="811" y="240"/>
                  <a:pt x="799" y="240"/>
                </a:cubicBezTo>
                <a:cubicBezTo>
                  <a:pt x="787" y="240"/>
                  <a:pt x="776" y="245"/>
                  <a:pt x="768" y="253"/>
                </a:cubicBezTo>
                <a:lnTo>
                  <a:pt x="444" y="577"/>
                </a:lnTo>
                <a:lnTo>
                  <a:pt x="298" y="431"/>
                </a:lnTo>
                <a:cubicBezTo>
                  <a:pt x="289" y="422"/>
                  <a:pt x="279" y="418"/>
                  <a:pt x="267" y="418"/>
                </a:cubicBezTo>
                <a:cubicBezTo>
                  <a:pt x="255" y="418"/>
                  <a:pt x="244" y="422"/>
                  <a:pt x="235" y="431"/>
                </a:cubicBezTo>
                <a:lnTo>
                  <a:pt x="165" y="502"/>
                </a:lnTo>
                <a:cubicBezTo>
                  <a:pt x="156" y="510"/>
                  <a:pt x="151" y="521"/>
                  <a:pt x="151" y="533"/>
                </a:cubicBezTo>
                <a:cubicBezTo>
                  <a:pt x="151" y="545"/>
                  <a:pt x="156" y="555"/>
                  <a:pt x="165" y="564"/>
                </a:cubicBezTo>
                <a:lnTo>
                  <a:pt x="413" y="812"/>
                </a:lnTo>
                <a:cubicBezTo>
                  <a:pt x="422" y="821"/>
                  <a:pt x="432" y="825"/>
                  <a:pt x="444" y="825"/>
                </a:cubicBezTo>
                <a:cubicBezTo>
                  <a:pt x="456" y="825"/>
                  <a:pt x="466" y="821"/>
                  <a:pt x="475" y="81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98" name="Freeform 297">
            <a:extLst>
              <a:ext uri="{FF2B5EF4-FFF2-40B4-BE49-F238E27FC236}">
                <a16:creationId xmlns:a16="http://schemas.microsoft.com/office/drawing/2014/main" id="{00D02654-1A0C-689F-3D97-B761E7028328}"/>
              </a:ext>
            </a:extLst>
          </p:cNvPr>
          <p:cNvSpPr>
            <a:spLocks noChangeArrowheads="1"/>
          </p:cNvSpPr>
          <p:nvPr/>
        </p:nvSpPr>
        <p:spPr bwMode="auto">
          <a:xfrm>
            <a:off x="14388306" y="7200900"/>
            <a:ext cx="384175" cy="384175"/>
          </a:xfrm>
          <a:custGeom>
            <a:avLst/>
            <a:gdLst>
              <a:gd name="T0" fmla="*/ 383814 w 1065"/>
              <a:gd name="T1" fmla="*/ 72078 h 1066"/>
              <a:gd name="T2" fmla="*/ 383814 w 1065"/>
              <a:gd name="T3" fmla="*/ 311737 h 1066"/>
              <a:gd name="T4" fmla="*/ 362892 w 1065"/>
              <a:gd name="T5" fmla="*/ 362552 h 1066"/>
              <a:gd name="T6" fmla="*/ 312029 w 1065"/>
              <a:gd name="T7" fmla="*/ 383815 h 1066"/>
              <a:gd name="T8" fmla="*/ 71785 w 1065"/>
              <a:gd name="T9" fmla="*/ 383815 h 1066"/>
              <a:gd name="T10" fmla="*/ 20922 w 1065"/>
              <a:gd name="T11" fmla="*/ 362552 h 1066"/>
              <a:gd name="T12" fmla="*/ 0 w 1065"/>
              <a:gd name="T13" fmla="*/ 311737 h 1066"/>
              <a:gd name="T14" fmla="*/ 0 w 1065"/>
              <a:gd name="T15" fmla="*/ 72078 h 1066"/>
              <a:gd name="T16" fmla="*/ 20922 w 1065"/>
              <a:gd name="T17" fmla="*/ 21263 h 1066"/>
              <a:gd name="T18" fmla="*/ 71785 w 1065"/>
              <a:gd name="T19" fmla="*/ 0 h 1066"/>
              <a:gd name="T20" fmla="*/ 312029 w 1065"/>
              <a:gd name="T21" fmla="*/ 0 h 1066"/>
              <a:gd name="T22" fmla="*/ 362892 w 1065"/>
              <a:gd name="T23" fmla="*/ 21263 h 1066"/>
              <a:gd name="T24" fmla="*/ 383814 w 1065"/>
              <a:gd name="T25" fmla="*/ 72078 h 1066"/>
              <a:gd name="T26" fmla="*/ 135994 w 1065"/>
              <a:gd name="T27" fmla="*/ 319665 h 1066"/>
              <a:gd name="T28" fmla="*/ 271989 w 1065"/>
              <a:gd name="T29" fmla="*/ 183799 h 1066"/>
              <a:gd name="T30" fmla="*/ 199843 w 1065"/>
              <a:gd name="T31" fmla="*/ 112081 h 1066"/>
              <a:gd name="T32" fmla="*/ 63849 w 1065"/>
              <a:gd name="T33" fmla="*/ 247948 h 1066"/>
              <a:gd name="T34" fmla="*/ 63849 w 1065"/>
              <a:gd name="T35" fmla="*/ 319665 h 1066"/>
              <a:gd name="T36" fmla="*/ 135994 w 1065"/>
              <a:gd name="T37" fmla="*/ 319665 h 1066"/>
              <a:gd name="T38" fmla="*/ 101004 w 1065"/>
              <a:gd name="T39" fmla="*/ 245065 h 1066"/>
              <a:gd name="T40" fmla="*/ 138880 w 1065"/>
              <a:gd name="T41" fmla="*/ 282906 h 1066"/>
              <a:gd name="T42" fmla="*/ 125894 w 1065"/>
              <a:gd name="T43" fmla="*/ 295880 h 1066"/>
              <a:gd name="T44" fmla="*/ 111826 w 1065"/>
              <a:gd name="T45" fmla="*/ 295880 h 1066"/>
              <a:gd name="T46" fmla="*/ 111826 w 1065"/>
              <a:gd name="T47" fmla="*/ 271734 h 1066"/>
              <a:gd name="T48" fmla="*/ 88018 w 1065"/>
              <a:gd name="T49" fmla="*/ 271734 h 1066"/>
              <a:gd name="T50" fmla="*/ 88018 w 1065"/>
              <a:gd name="T51" fmla="*/ 258039 h 1066"/>
              <a:gd name="T52" fmla="*/ 101004 w 1065"/>
              <a:gd name="T53" fmla="*/ 245065 h 1066"/>
              <a:gd name="T54" fmla="*/ 204533 w 1065"/>
              <a:gd name="T55" fmla="*/ 147399 h 1066"/>
              <a:gd name="T56" fmla="*/ 203811 w 1065"/>
              <a:gd name="T57" fmla="*/ 154967 h 1066"/>
              <a:gd name="T58" fmla="*/ 130944 w 1065"/>
              <a:gd name="T59" fmla="*/ 227766 h 1066"/>
              <a:gd name="T60" fmla="*/ 123369 w 1065"/>
              <a:gd name="T61" fmla="*/ 228487 h 1066"/>
              <a:gd name="T62" fmla="*/ 124090 w 1065"/>
              <a:gd name="T63" fmla="*/ 220919 h 1066"/>
              <a:gd name="T64" fmla="*/ 196957 w 1065"/>
              <a:gd name="T65" fmla="*/ 148120 h 1066"/>
              <a:gd name="T66" fmla="*/ 204533 w 1065"/>
              <a:gd name="T67" fmla="*/ 147399 h 1066"/>
              <a:gd name="T68" fmla="*/ 287861 w 1065"/>
              <a:gd name="T69" fmla="*/ 167941 h 1066"/>
              <a:gd name="T70" fmla="*/ 310947 w 1065"/>
              <a:gd name="T71" fmla="*/ 144877 h 1066"/>
              <a:gd name="T72" fmla="*/ 317801 w 1065"/>
              <a:gd name="T73" fmla="*/ 127938 h 1066"/>
              <a:gd name="T74" fmla="*/ 310947 w 1065"/>
              <a:gd name="T75" fmla="*/ 111000 h 1066"/>
              <a:gd name="T76" fmla="*/ 273071 w 1065"/>
              <a:gd name="T77" fmla="*/ 73159 h 1066"/>
              <a:gd name="T78" fmla="*/ 255756 w 1065"/>
              <a:gd name="T79" fmla="*/ 65951 h 1066"/>
              <a:gd name="T80" fmla="*/ 238802 w 1065"/>
              <a:gd name="T81" fmla="*/ 73159 h 1066"/>
              <a:gd name="T82" fmla="*/ 215715 w 1065"/>
              <a:gd name="T83" fmla="*/ 96224 h 1066"/>
              <a:gd name="T84" fmla="*/ 287861 w 1065"/>
              <a:gd name="T85" fmla="*/ 167941 h 10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65" h="1066">
                <a:moveTo>
                  <a:pt x="1064" y="200"/>
                </a:moveTo>
                <a:lnTo>
                  <a:pt x="1064" y="865"/>
                </a:lnTo>
                <a:cubicBezTo>
                  <a:pt x="1064" y="920"/>
                  <a:pt x="1045" y="967"/>
                  <a:pt x="1006" y="1006"/>
                </a:cubicBezTo>
                <a:cubicBezTo>
                  <a:pt x="967" y="1045"/>
                  <a:pt x="920" y="1065"/>
                  <a:pt x="865" y="1065"/>
                </a:cubicBezTo>
                <a:lnTo>
                  <a:pt x="199" y="1065"/>
                </a:lnTo>
                <a:cubicBezTo>
                  <a:pt x="144" y="1065"/>
                  <a:pt x="97" y="1045"/>
                  <a:pt x="58" y="1006"/>
                </a:cubicBezTo>
                <a:cubicBezTo>
                  <a:pt x="19" y="967"/>
                  <a:pt x="0" y="920"/>
                  <a:pt x="0" y="865"/>
                </a:cubicBezTo>
                <a:lnTo>
                  <a:pt x="0" y="200"/>
                </a:lnTo>
                <a:cubicBezTo>
                  <a:pt x="0" y="145"/>
                  <a:pt x="19" y="98"/>
                  <a:pt x="58" y="59"/>
                </a:cubicBezTo>
                <a:cubicBezTo>
                  <a:pt x="97" y="20"/>
                  <a:pt x="144" y="0"/>
                  <a:pt x="199" y="0"/>
                </a:cubicBezTo>
                <a:lnTo>
                  <a:pt x="865" y="0"/>
                </a:lnTo>
                <a:cubicBezTo>
                  <a:pt x="920" y="0"/>
                  <a:pt x="967" y="20"/>
                  <a:pt x="1006" y="59"/>
                </a:cubicBezTo>
                <a:cubicBezTo>
                  <a:pt x="1045" y="98"/>
                  <a:pt x="1064" y="145"/>
                  <a:pt x="1064" y="200"/>
                </a:cubicBezTo>
                <a:close/>
                <a:moveTo>
                  <a:pt x="377" y="887"/>
                </a:moveTo>
                <a:lnTo>
                  <a:pt x="754" y="510"/>
                </a:lnTo>
                <a:lnTo>
                  <a:pt x="554" y="311"/>
                </a:lnTo>
                <a:lnTo>
                  <a:pt x="177" y="688"/>
                </a:lnTo>
                <a:lnTo>
                  <a:pt x="177" y="887"/>
                </a:lnTo>
                <a:lnTo>
                  <a:pt x="377" y="887"/>
                </a:lnTo>
                <a:close/>
                <a:moveTo>
                  <a:pt x="280" y="680"/>
                </a:moveTo>
                <a:lnTo>
                  <a:pt x="385" y="785"/>
                </a:lnTo>
                <a:lnTo>
                  <a:pt x="349" y="821"/>
                </a:lnTo>
                <a:lnTo>
                  <a:pt x="310" y="821"/>
                </a:lnTo>
                <a:lnTo>
                  <a:pt x="310" y="754"/>
                </a:lnTo>
                <a:lnTo>
                  <a:pt x="244" y="754"/>
                </a:lnTo>
                <a:lnTo>
                  <a:pt x="244" y="716"/>
                </a:lnTo>
                <a:lnTo>
                  <a:pt x="280" y="680"/>
                </a:lnTo>
                <a:close/>
                <a:moveTo>
                  <a:pt x="567" y="409"/>
                </a:moveTo>
                <a:cubicBezTo>
                  <a:pt x="573" y="415"/>
                  <a:pt x="572" y="422"/>
                  <a:pt x="565" y="430"/>
                </a:cubicBezTo>
                <a:lnTo>
                  <a:pt x="363" y="632"/>
                </a:lnTo>
                <a:cubicBezTo>
                  <a:pt x="355" y="640"/>
                  <a:pt x="348" y="640"/>
                  <a:pt x="342" y="634"/>
                </a:cubicBezTo>
                <a:cubicBezTo>
                  <a:pt x="336" y="628"/>
                  <a:pt x="336" y="621"/>
                  <a:pt x="344" y="613"/>
                </a:cubicBezTo>
                <a:lnTo>
                  <a:pt x="546" y="411"/>
                </a:lnTo>
                <a:cubicBezTo>
                  <a:pt x="554" y="404"/>
                  <a:pt x="561" y="403"/>
                  <a:pt x="567" y="409"/>
                </a:cubicBezTo>
                <a:close/>
                <a:moveTo>
                  <a:pt x="798" y="466"/>
                </a:moveTo>
                <a:lnTo>
                  <a:pt x="862" y="402"/>
                </a:lnTo>
                <a:cubicBezTo>
                  <a:pt x="875" y="389"/>
                  <a:pt x="881" y="374"/>
                  <a:pt x="881" y="355"/>
                </a:cubicBezTo>
                <a:cubicBezTo>
                  <a:pt x="881" y="337"/>
                  <a:pt x="875" y="321"/>
                  <a:pt x="862" y="308"/>
                </a:cubicBezTo>
                <a:lnTo>
                  <a:pt x="757" y="203"/>
                </a:lnTo>
                <a:cubicBezTo>
                  <a:pt x="744" y="190"/>
                  <a:pt x="728" y="183"/>
                  <a:pt x="709" y="183"/>
                </a:cubicBezTo>
                <a:cubicBezTo>
                  <a:pt x="691" y="183"/>
                  <a:pt x="675" y="190"/>
                  <a:pt x="662" y="203"/>
                </a:cubicBezTo>
                <a:lnTo>
                  <a:pt x="598" y="267"/>
                </a:lnTo>
                <a:lnTo>
                  <a:pt x="798" y="466"/>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99" name="Freeform 298">
            <a:extLst>
              <a:ext uri="{FF2B5EF4-FFF2-40B4-BE49-F238E27FC236}">
                <a16:creationId xmlns:a16="http://schemas.microsoft.com/office/drawing/2014/main" id="{14E8D0DD-AE95-BB68-CD53-5985BE761B75}"/>
              </a:ext>
            </a:extLst>
          </p:cNvPr>
          <p:cNvSpPr>
            <a:spLocks noChangeArrowheads="1"/>
          </p:cNvSpPr>
          <p:nvPr/>
        </p:nvSpPr>
        <p:spPr bwMode="auto">
          <a:xfrm>
            <a:off x="15051881" y="7200900"/>
            <a:ext cx="384175" cy="384175"/>
          </a:xfrm>
          <a:custGeom>
            <a:avLst/>
            <a:gdLst>
              <a:gd name="T0" fmla="*/ 383815 w 1066"/>
              <a:gd name="T1" fmla="*/ 72078 h 1066"/>
              <a:gd name="T2" fmla="*/ 383815 w 1066"/>
              <a:gd name="T3" fmla="*/ 311737 h 1066"/>
              <a:gd name="T4" fmla="*/ 362552 w 1066"/>
              <a:gd name="T5" fmla="*/ 362552 h 1066"/>
              <a:gd name="T6" fmla="*/ 311737 w 1066"/>
              <a:gd name="T7" fmla="*/ 383815 h 1066"/>
              <a:gd name="T8" fmla="*/ 72078 w 1066"/>
              <a:gd name="T9" fmla="*/ 383815 h 1066"/>
              <a:gd name="T10" fmla="*/ 21263 w 1066"/>
              <a:gd name="T11" fmla="*/ 362552 h 1066"/>
              <a:gd name="T12" fmla="*/ 0 w 1066"/>
              <a:gd name="T13" fmla="*/ 311737 h 1066"/>
              <a:gd name="T14" fmla="*/ 0 w 1066"/>
              <a:gd name="T15" fmla="*/ 72078 h 1066"/>
              <a:gd name="T16" fmla="*/ 21263 w 1066"/>
              <a:gd name="T17" fmla="*/ 21263 h 1066"/>
              <a:gd name="T18" fmla="*/ 72078 w 1066"/>
              <a:gd name="T19" fmla="*/ 0 h 1066"/>
              <a:gd name="T20" fmla="*/ 311737 w 1066"/>
              <a:gd name="T21" fmla="*/ 0 h 1066"/>
              <a:gd name="T22" fmla="*/ 362552 w 1066"/>
              <a:gd name="T23" fmla="*/ 21263 h 1066"/>
              <a:gd name="T24" fmla="*/ 383815 w 1066"/>
              <a:gd name="T25" fmla="*/ 72078 h 1066"/>
              <a:gd name="T26" fmla="*/ 319665 w 1066"/>
              <a:gd name="T27" fmla="*/ 200016 h 1066"/>
              <a:gd name="T28" fmla="*/ 319665 w 1066"/>
              <a:gd name="T29" fmla="*/ 80006 h 1066"/>
              <a:gd name="T30" fmla="*/ 314980 w 1066"/>
              <a:gd name="T31" fmla="*/ 68834 h 1066"/>
              <a:gd name="T32" fmla="*/ 303808 w 1066"/>
              <a:gd name="T33" fmla="*/ 64149 h 1066"/>
              <a:gd name="T34" fmla="*/ 183799 w 1066"/>
              <a:gd name="T35" fmla="*/ 64149 h 1066"/>
              <a:gd name="T36" fmla="*/ 169023 w 1066"/>
              <a:gd name="T37" fmla="*/ 73880 h 1066"/>
              <a:gd name="T38" fmla="*/ 172626 w 1066"/>
              <a:gd name="T39" fmla="*/ 91178 h 1066"/>
              <a:gd name="T40" fmla="*/ 208665 w 1066"/>
              <a:gd name="T41" fmla="*/ 127217 h 1066"/>
              <a:gd name="T42" fmla="*/ 75321 w 1066"/>
              <a:gd name="T43" fmla="*/ 260561 h 1066"/>
              <a:gd name="T44" fmla="*/ 70636 w 1066"/>
              <a:gd name="T45" fmla="*/ 271734 h 1066"/>
              <a:gd name="T46" fmla="*/ 75321 w 1066"/>
              <a:gd name="T47" fmla="*/ 283266 h 1066"/>
              <a:gd name="T48" fmla="*/ 100909 w 1066"/>
              <a:gd name="T49" fmla="*/ 308493 h 1066"/>
              <a:gd name="T50" fmla="*/ 112081 w 1066"/>
              <a:gd name="T51" fmla="*/ 313178 h 1066"/>
              <a:gd name="T52" fmla="*/ 123253 w 1066"/>
              <a:gd name="T53" fmla="*/ 308493 h 1066"/>
              <a:gd name="T54" fmla="*/ 256597 w 1066"/>
              <a:gd name="T55" fmla="*/ 175149 h 1066"/>
              <a:gd name="T56" fmla="*/ 292636 w 1066"/>
              <a:gd name="T57" fmla="*/ 211188 h 1066"/>
              <a:gd name="T58" fmla="*/ 303808 w 1066"/>
              <a:gd name="T59" fmla="*/ 215873 h 1066"/>
              <a:gd name="T60" fmla="*/ 309935 w 1066"/>
              <a:gd name="T61" fmla="*/ 214792 h 1066"/>
              <a:gd name="T62" fmla="*/ 319665 w 1066"/>
              <a:gd name="T63" fmla="*/ 200016 h 10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6" h="1066">
                <a:moveTo>
                  <a:pt x="1065" y="200"/>
                </a:moveTo>
                <a:lnTo>
                  <a:pt x="1065" y="865"/>
                </a:lnTo>
                <a:cubicBezTo>
                  <a:pt x="1065" y="920"/>
                  <a:pt x="1045" y="967"/>
                  <a:pt x="1006" y="1006"/>
                </a:cubicBezTo>
                <a:cubicBezTo>
                  <a:pt x="967" y="1045"/>
                  <a:pt x="920" y="1065"/>
                  <a:pt x="865" y="1065"/>
                </a:cubicBezTo>
                <a:lnTo>
                  <a:pt x="200" y="1065"/>
                </a:lnTo>
                <a:cubicBezTo>
                  <a:pt x="145" y="1065"/>
                  <a:pt x="98" y="1045"/>
                  <a:pt x="59" y="1006"/>
                </a:cubicBezTo>
                <a:cubicBezTo>
                  <a:pt x="20" y="967"/>
                  <a:pt x="0" y="920"/>
                  <a:pt x="0" y="865"/>
                </a:cubicBezTo>
                <a:lnTo>
                  <a:pt x="0" y="200"/>
                </a:lnTo>
                <a:cubicBezTo>
                  <a:pt x="0" y="145"/>
                  <a:pt x="20" y="98"/>
                  <a:pt x="59" y="59"/>
                </a:cubicBezTo>
                <a:cubicBezTo>
                  <a:pt x="98" y="20"/>
                  <a:pt x="145" y="0"/>
                  <a:pt x="200" y="0"/>
                </a:cubicBezTo>
                <a:lnTo>
                  <a:pt x="865" y="0"/>
                </a:lnTo>
                <a:cubicBezTo>
                  <a:pt x="920" y="0"/>
                  <a:pt x="967" y="20"/>
                  <a:pt x="1006" y="59"/>
                </a:cubicBezTo>
                <a:cubicBezTo>
                  <a:pt x="1045" y="98"/>
                  <a:pt x="1065" y="145"/>
                  <a:pt x="1065" y="200"/>
                </a:cubicBezTo>
                <a:close/>
                <a:moveTo>
                  <a:pt x="887" y="555"/>
                </a:moveTo>
                <a:lnTo>
                  <a:pt x="887" y="222"/>
                </a:lnTo>
                <a:cubicBezTo>
                  <a:pt x="887" y="210"/>
                  <a:pt x="883" y="200"/>
                  <a:pt x="874" y="191"/>
                </a:cubicBezTo>
                <a:cubicBezTo>
                  <a:pt x="865" y="182"/>
                  <a:pt x="855" y="178"/>
                  <a:pt x="843" y="178"/>
                </a:cubicBezTo>
                <a:lnTo>
                  <a:pt x="510" y="178"/>
                </a:lnTo>
                <a:cubicBezTo>
                  <a:pt x="491" y="178"/>
                  <a:pt x="477" y="187"/>
                  <a:pt x="469" y="205"/>
                </a:cubicBezTo>
                <a:cubicBezTo>
                  <a:pt x="462" y="224"/>
                  <a:pt x="465" y="240"/>
                  <a:pt x="479" y="253"/>
                </a:cubicBezTo>
                <a:lnTo>
                  <a:pt x="579" y="353"/>
                </a:lnTo>
                <a:lnTo>
                  <a:pt x="209" y="723"/>
                </a:lnTo>
                <a:cubicBezTo>
                  <a:pt x="200" y="732"/>
                  <a:pt x="196" y="742"/>
                  <a:pt x="196" y="754"/>
                </a:cubicBezTo>
                <a:cubicBezTo>
                  <a:pt x="196" y="766"/>
                  <a:pt x="200" y="777"/>
                  <a:pt x="209" y="786"/>
                </a:cubicBezTo>
                <a:lnTo>
                  <a:pt x="280" y="856"/>
                </a:lnTo>
                <a:cubicBezTo>
                  <a:pt x="288" y="865"/>
                  <a:pt x="299" y="869"/>
                  <a:pt x="311" y="869"/>
                </a:cubicBezTo>
                <a:cubicBezTo>
                  <a:pt x="323" y="869"/>
                  <a:pt x="333" y="865"/>
                  <a:pt x="342" y="856"/>
                </a:cubicBezTo>
                <a:lnTo>
                  <a:pt x="712" y="486"/>
                </a:lnTo>
                <a:lnTo>
                  <a:pt x="812" y="586"/>
                </a:lnTo>
                <a:cubicBezTo>
                  <a:pt x="820" y="595"/>
                  <a:pt x="830" y="599"/>
                  <a:pt x="843" y="599"/>
                </a:cubicBezTo>
                <a:cubicBezTo>
                  <a:pt x="848" y="599"/>
                  <a:pt x="854" y="598"/>
                  <a:pt x="860" y="596"/>
                </a:cubicBezTo>
                <a:cubicBezTo>
                  <a:pt x="878" y="588"/>
                  <a:pt x="887" y="574"/>
                  <a:pt x="887" y="55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00" name="Freeform 299">
            <a:extLst>
              <a:ext uri="{FF2B5EF4-FFF2-40B4-BE49-F238E27FC236}">
                <a16:creationId xmlns:a16="http://schemas.microsoft.com/office/drawing/2014/main" id="{59ED9E29-14B3-E948-6592-D9C320F8F964}"/>
              </a:ext>
            </a:extLst>
          </p:cNvPr>
          <p:cNvSpPr>
            <a:spLocks noChangeArrowheads="1"/>
          </p:cNvSpPr>
          <p:nvPr/>
        </p:nvSpPr>
        <p:spPr bwMode="auto">
          <a:xfrm>
            <a:off x="15717044" y="7200900"/>
            <a:ext cx="384175" cy="384175"/>
          </a:xfrm>
          <a:custGeom>
            <a:avLst/>
            <a:gdLst>
              <a:gd name="T0" fmla="*/ 383814 w 1065"/>
              <a:gd name="T1" fmla="*/ 72078 h 1066"/>
              <a:gd name="T2" fmla="*/ 383814 w 1065"/>
              <a:gd name="T3" fmla="*/ 311737 h 1066"/>
              <a:gd name="T4" fmla="*/ 362531 w 1065"/>
              <a:gd name="T5" fmla="*/ 362552 h 1066"/>
              <a:gd name="T6" fmla="*/ 311669 w 1065"/>
              <a:gd name="T7" fmla="*/ 383815 h 1066"/>
              <a:gd name="T8" fmla="*/ 71785 w 1065"/>
              <a:gd name="T9" fmla="*/ 383815 h 1066"/>
              <a:gd name="T10" fmla="*/ 20922 w 1065"/>
              <a:gd name="T11" fmla="*/ 362552 h 1066"/>
              <a:gd name="T12" fmla="*/ 0 w 1065"/>
              <a:gd name="T13" fmla="*/ 311737 h 1066"/>
              <a:gd name="T14" fmla="*/ 0 w 1065"/>
              <a:gd name="T15" fmla="*/ 72078 h 1066"/>
              <a:gd name="T16" fmla="*/ 20922 w 1065"/>
              <a:gd name="T17" fmla="*/ 21263 h 1066"/>
              <a:gd name="T18" fmla="*/ 71785 w 1065"/>
              <a:gd name="T19" fmla="*/ 0 h 1066"/>
              <a:gd name="T20" fmla="*/ 311669 w 1065"/>
              <a:gd name="T21" fmla="*/ 0 h 1066"/>
              <a:gd name="T22" fmla="*/ 362531 w 1065"/>
              <a:gd name="T23" fmla="*/ 21263 h 1066"/>
              <a:gd name="T24" fmla="*/ 383814 w 1065"/>
              <a:gd name="T25" fmla="*/ 72078 h 1066"/>
              <a:gd name="T26" fmla="*/ 251066 w 1065"/>
              <a:gd name="T27" fmla="*/ 243263 h 1066"/>
              <a:gd name="T28" fmla="*/ 339084 w 1065"/>
              <a:gd name="T29" fmla="*/ 155328 h 1066"/>
              <a:gd name="T30" fmla="*/ 343773 w 1065"/>
              <a:gd name="T31" fmla="*/ 144156 h 1066"/>
              <a:gd name="T32" fmla="*/ 339084 w 1065"/>
              <a:gd name="T33" fmla="*/ 132623 h 1066"/>
              <a:gd name="T34" fmla="*/ 251066 w 1065"/>
              <a:gd name="T35" fmla="*/ 44688 h 1066"/>
              <a:gd name="T36" fmla="*/ 233752 w 1065"/>
              <a:gd name="T37" fmla="*/ 41445 h 1066"/>
              <a:gd name="T38" fmla="*/ 224012 w 1065"/>
              <a:gd name="T39" fmla="*/ 56221 h 1066"/>
              <a:gd name="T40" fmla="*/ 224012 w 1065"/>
              <a:gd name="T41" fmla="*/ 96224 h 1066"/>
              <a:gd name="T42" fmla="*/ 169903 w 1065"/>
              <a:gd name="T43" fmla="*/ 100909 h 1066"/>
              <a:gd name="T44" fmla="*/ 129141 w 1065"/>
              <a:gd name="T45" fmla="*/ 113523 h 1066"/>
              <a:gd name="T46" fmla="*/ 100643 w 1065"/>
              <a:gd name="T47" fmla="*/ 133344 h 1066"/>
              <a:gd name="T48" fmla="*/ 81524 w 1065"/>
              <a:gd name="T49" fmla="*/ 157130 h 1066"/>
              <a:gd name="T50" fmla="*/ 70342 w 1065"/>
              <a:gd name="T51" fmla="*/ 184519 h 1066"/>
              <a:gd name="T52" fmla="*/ 64931 w 1065"/>
              <a:gd name="T53" fmla="*/ 212269 h 1066"/>
              <a:gd name="T54" fmla="*/ 63849 w 1065"/>
              <a:gd name="T55" fmla="*/ 240019 h 1066"/>
              <a:gd name="T56" fmla="*/ 105693 w 1065"/>
              <a:gd name="T57" fmla="*/ 340928 h 1066"/>
              <a:gd name="T58" fmla="*/ 111826 w 1065"/>
              <a:gd name="T59" fmla="*/ 343811 h 1066"/>
              <a:gd name="T60" fmla="*/ 115072 w 1065"/>
              <a:gd name="T61" fmla="*/ 343091 h 1066"/>
              <a:gd name="T62" fmla="*/ 119762 w 1065"/>
              <a:gd name="T63" fmla="*/ 334802 h 1066"/>
              <a:gd name="T64" fmla="*/ 135273 w 1065"/>
              <a:gd name="T65" fmla="*/ 216594 h 1066"/>
              <a:gd name="T66" fmla="*/ 167738 w 1065"/>
              <a:gd name="T67" fmla="*/ 197854 h 1066"/>
              <a:gd name="T68" fmla="*/ 223651 w 1065"/>
              <a:gd name="T69" fmla="*/ 192088 h 1066"/>
              <a:gd name="T70" fmla="*/ 223651 w 1065"/>
              <a:gd name="T71" fmla="*/ 232091 h 1066"/>
              <a:gd name="T72" fmla="*/ 233752 w 1065"/>
              <a:gd name="T73" fmla="*/ 246506 h 1066"/>
              <a:gd name="T74" fmla="*/ 239884 w 1065"/>
              <a:gd name="T75" fmla="*/ 247948 h 1066"/>
              <a:gd name="T76" fmla="*/ 251066 w 1065"/>
              <a:gd name="T77" fmla="*/ 243263 h 106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65" h="1066">
                <a:moveTo>
                  <a:pt x="1064" y="200"/>
                </a:moveTo>
                <a:lnTo>
                  <a:pt x="1064" y="865"/>
                </a:lnTo>
                <a:cubicBezTo>
                  <a:pt x="1064" y="920"/>
                  <a:pt x="1044" y="967"/>
                  <a:pt x="1005" y="1006"/>
                </a:cubicBezTo>
                <a:cubicBezTo>
                  <a:pt x="966" y="1045"/>
                  <a:pt x="919" y="1065"/>
                  <a:pt x="864" y="1065"/>
                </a:cubicBezTo>
                <a:lnTo>
                  <a:pt x="199" y="1065"/>
                </a:lnTo>
                <a:cubicBezTo>
                  <a:pt x="144" y="1065"/>
                  <a:pt x="97" y="1045"/>
                  <a:pt x="58" y="1006"/>
                </a:cubicBezTo>
                <a:cubicBezTo>
                  <a:pt x="19" y="967"/>
                  <a:pt x="0" y="920"/>
                  <a:pt x="0" y="865"/>
                </a:cubicBezTo>
                <a:lnTo>
                  <a:pt x="0" y="200"/>
                </a:lnTo>
                <a:cubicBezTo>
                  <a:pt x="0" y="145"/>
                  <a:pt x="19" y="98"/>
                  <a:pt x="58" y="59"/>
                </a:cubicBezTo>
                <a:cubicBezTo>
                  <a:pt x="97" y="20"/>
                  <a:pt x="144" y="0"/>
                  <a:pt x="199" y="0"/>
                </a:cubicBezTo>
                <a:lnTo>
                  <a:pt x="864" y="0"/>
                </a:lnTo>
                <a:cubicBezTo>
                  <a:pt x="919" y="0"/>
                  <a:pt x="966" y="20"/>
                  <a:pt x="1005" y="59"/>
                </a:cubicBezTo>
                <a:cubicBezTo>
                  <a:pt x="1044" y="98"/>
                  <a:pt x="1064" y="145"/>
                  <a:pt x="1064" y="200"/>
                </a:cubicBezTo>
                <a:close/>
                <a:moveTo>
                  <a:pt x="696" y="675"/>
                </a:moveTo>
                <a:lnTo>
                  <a:pt x="940" y="431"/>
                </a:lnTo>
                <a:cubicBezTo>
                  <a:pt x="949" y="422"/>
                  <a:pt x="953" y="412"/>
                  <a:pt x="953" y="400"/>
                </a:cubicBezTo>
                <a:cubicBezTo>
                  <a:pt x="953" y="388"/>
                  <a:pt x="949" y="377"/>
                  <a:pt x="940" y="368"/>
                </a:cubicBezTo>
                <a:lnTo>
                  <a:pt x="696" y="124"/>
                </a:lnTo>
                <a:cubicBezTo>
                  <a:pt x="682" y="110"/>
                  <a:pt x="666" y="107"/>
                  <a:pt x="648" y="115"/>
                </a:cubicBezTo>
                <a:cubicBezTo>
                  <a:pt x="630" y="123"/>
                  <a:pt x="621" y="136"/>
                  <a:pt x="621" y="156"/>
                </a:cubicBezTo>
                <a:lnTo>
                  <a:pt x="621" y="267"/>
                </a:lnTo>
                <a:cubicBezTo>
                  <a:pt x="566" y="267"/>
                  <a:pt x="516" y="271"/>
                  <a:pt x="471" y="280"/>
                </a:cubicBezTo>
                <a:cubicBezTo>
                  <a:pt x="426" y="289"/>
                  <a:pt x="388" y="301"/>
                  <a:pt x="358" y="315"/>
                </a:cubicBezTo>
                <a:cubicBezTo>
                  <a:pt x="328" y="330"/>
                  <a:pt x="302" y="348"/>
                  <a:pt x="279" y="370"/>
                </a:cubicBezTo>
                <a:cubicBezTo>
                  <a:pt x="257" y="392"/>
                  <a:pt x="239" y="414"/>
                  <a:pt x="226" y="436"/>
                </a:cubicBezTo>
                <a:cubicBezTo>
                  <a:pt x="213" y="458"/>
                  <a:pt x="203" y="484"/>
                  <a:pt x="195" y="512"/>
                </a:cubicBezTo>
                <a:cubicBezTo>
                  <a:pt x="188" y="540"/>
                  <a:pt x="183" y="566"/>
                  <a:pt x="180" y="589"/>
                </a:cubicBezTo>
                <a:cubicBezTo>
                  <a:pt x="178" y="612"/>
                  <a:pt x="177" y="638"/>
                  <a:pt x="177" y="666"/>
                </a:cubicBezTo>
                <a:cubicBezTo>
                  <a:pt x="177" y="749"/>
                  <a:pt x="216" y="843"/>
                  <a:pt x="293" y="946"/>
                </a:cubicBezTo>
                <a:cubicBezTo>
                  <a:pt x="297" y="951"/>
                  <a:pt x="303" y="954"/>
                  <a:pt x="310" y="954"/>
                </a:cubicBezTo>
                <a:cubicBezTo>
                  <a:pt x="313" y="954"/>
                  <a:pt x="316" y="953"/>
                  <a:pt x="319" y="952"/>
                </a:cubicBezTo>
                <a:cubicBezTo>
                  <a:pt x="329" y="948"/>
                  <a:pt x="334" y="940"/>
                  <a:pt x="332" y="929"/>
                </a:cubicBezTo>
                <a:cubicBezTo>
                  <a:pt x="312" y="765"/>
                  <a:pt x="326" y="656"/>
                  <a:pt x="375" y="601"/>
                </a:cubicBezTo>
                <a:cubicBezTo>
                  <a:pt x="396" y="577"/>
                  <a:pt x="426" y="560"/>
                  <a:pt x="465" y="549"/>
                </a:cubicBezTo>
                <a:cubicBezTo>
                  <a:pt x="504" y="538"/>
                  <a:pt x="556" y="533"/>
                  <a:pt x="620" y="533"/>
                </a:cubicBezTo>
                <a:lnTo>
                  <a:pt x="620" y="644"/>
                </a:lnTo>
                <a:cubicBezTo>
                  <a:pt x="620" y="663"/>
                  <a:pt x="630" y="677"/>
                  <a:pt x="648" y="684"/>
                </a:cubicBezTo>
                <a:cubicBezTo>
                  <a:pt x="654" y="687"/>
                  <a:pt x="659" y="688"/>
                  <a:pt x="665" y="688"/>
                </a:cubicBezTo>
                <a:cubicBezTo>
                  <a:pt x="677" y="688"/>
                  <a:pt x="687" y="683"/>
                  <a:pt x="696" y="67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01" name="Freeform 300">
            <a:extLst>
              <a:ext uri="{FF2B5EF4-FFF2-40B4-BE49-F238E27FC236}">
                <a16:creationId xmlns:a16="http://schemas.microsoft.com/office/drawing/2014/main" id="{A3D3E9FC-A9D7-7990-3E42-8D05249C915C}"/>
              </a:ext>
            </a:extLst>
          </p:cNvPr>
          <p:cNvSpPr>
            <a:spLocks noChangeArrowheads="1"/>
          </p:cNvSpPr>
          <p:nvPr/>
        </p:nvSpPr>
        <p:spPr bwMode="auto">
          <a:xfrm>
            <a:off x="16382206" y="7200900"/>
            <a:ext cx="384175" cy="384175"/>
          </a:xfrm>
          <a:custGeom>
            <a:avLst/>
            <a:gdLst>
              <a:gd name="T0" fmla="*/ 358203 w 1065"/>
              <a:gd name="T1" fmla="*/ 95864 h 1066"/>
              <a:gd name="T2" fmla="*/ 383814 w 1065"/>
              <a:gd name="T3" fmla="*/ 192088 h 1066"/>
              <a:gd name="T4" fmla="*/ 358203 w 1065"/>
              <a:gd name="T5" fmla="*/ 288311 h 1066"/>
              <a:gd name="T6" fmla="*/ 288221 w 1065"/>
              <a:gd name="T7" fmla="*/ 357867 h 1066"/>
              <a:gd name="T8" fmla="*/ 191907 w 1065"/>
              <a:gd name="T9" fmla="*/ 383815 h 1066"/>
              <a:gd name="T10" fmla="*/ 95593 w 1065"/>
              <a:gd name="T11" fmla="*/ 357867 h 1066"/>
              <a:gd name="T12" fmla="*/ 25612 w 1065"/>
              <a:gd name="T13" fmla="*/ 288311 h 1066"/>
              <a:gd name="T14" fmla="*/ 0 w 1065"/>
              <a:gd name="T15" fmla="*/ 192088 h 1066"/>
              <a:gd name="T16" fmla="*/ 25612 w 1065"/>
              <a:gd name="T17" fmla="*/ 95864 h 1066"/>
              <a:gd name="T18" fmla="*/ 95593 w 1065"/>
              <a:gd name="T19" fmla="*/ 25948 h 1066"/>
              <a:gd name="T20" fmla="*/ 191907 w 1065"/>
              <a:gd name="T21" fmla="*/ 0 h 1066"/>
              <a:gd name="T22" fmla="*/ 288221 w 1065"/>
              <a:gd name="T23" fmla="*/ 25948 h 1066"/>
              <a:gd name="T24" fmla="*/ 358203 w 1065"/>
              <a:gd name="T25" fmla="*/ 95864 h 1066"/>
              <a:gd name="T26" fmla="*/ 309865 w 1065"/>
              <a:gd name="T27" fmla="*/ 260201 h 1066"/>
              <a:gd name="T28" fmla="*/ 327901 w 1065"/>
              <a:gd name="T29" fmla="*/ 192088 h 1066"/>
              <a:gd name="T30" fmla="*/ 309865 w 1065"/>
              <a:gd name="T31" fmla="*/ 123614 h 1066"/>
              <a:gd name="T32" fmla="*/ 260085 w 1065"/>
              <a:gd name="T33" fmla="*/ 74240 h 1066"/>
              <a:gd name="T34" fmla="*/ 191907 w 1065"/>
              <a:gd name="T35" fmla="*/ 56221 h 1066"/>
              <a:gd name="T36" fmla="*/ 123730 w 1065"/>
              <a:gd name="T37" fmla="*/ 74240 h 1066"/>
              <a:gd name="T38" fmla="*/ 74310 w 1065"/>
              <a:gd name="T39" fmla="*/ 123614 h 1066"/>
              <a:gd name="T40" fmla="*/ 55913 w 1065"/>
              <a:gd name="T41" fmla="*/ 192088 h 1066"/>
              <a:gd name="T42" fmla="*/ 74310 w 1065"/>
              <a:gd name="T43" fmla="*/ 260201 h 1066"/>
              <a:gd name="T44" fmla="*/ 123730 w 1065"/>
              <a:gd name="T45" fmla="*/ 309574 h 1066"/>
              <a:gd name="T46" fmla="*/ 191907 w 1065"/>
              <a:gd name="T47" fmla="*/ 327954 h 1066"/>
              <a:gd name="T48" fmla="*/ 260085 w 1065"/>
              <a:gd name="T49" fmla="*/ 309574 h 1066"/>
              <a:gd name="T50" fmla="*/ 309865 w 1065"/>
              <a:gd name="T51" fmla="*/ 260201 h 1066"/>
              <a:gd name="T52" fmla="*/ 256117 w 1065"/>
              <a:gd name="T53" fmla="*/ 92260 h 1066"/>
              <a:gd name="T54" fmla="*/ 256117 w 1065"/>
              <a:gd name="T55" fmla="*/ 227766 h 1066"/>
              <a:gd name="T56" fmla="*/ 128058 w 1065"/>
              <a:gd name="T57" fmla="*/ 291555 h 1066"/>
              <a:gd name="T58" fmla="*/ 128058 w 1065"/>
              <a:gd name="T59" fmla="*/ 156409 h 1066"/>
              <a:gd name="T60" fmla="*/ 256117 w 1065"/>
              <a:gd name="T61" fmla="*/ 92260 h 1066"/>
              <a:gd name="T62" fmla="*/ 160163 w 1065"/>
              <a:gd name="T63" fmla="*/ 240019 h 1066"/>
              <a:gd name="T64" fmla="*/ 224012 w 1065"/>
              <a:gd name="T65" fmla="*/ 207945 h 1066"/>
              <a:gd name="T66" fmla="*/ 160163 w 1065"/>
              <a:gd name="T67" fmla="*/ 175870 h 1066"/>
              <a:gd name="T68" fmla="*/ 160163 w 1065"/>
              <a:gd name="T69" fmla="*/ 240019 h 106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65" h="1066">
                <a:moveTo>
                  <a:pt x="993" y="266"/>
                </a:moveTo>
                <a:cubicBezTo>
                  <a:pt x="1041" y="347"/>
                  <a:pt x="1064" y="436"/>
                  <a:pt x="1064" y="533"/>
                </a:cubicBezTo>
                <a:cubicBezTo>
                  <a:pt x="1064" y="629"/>
                  <a:pt x="1041" y="718"/>
                  <a:pt x="993" y="800"/>
                </a:cubicBezTo>
                <a:cubicBezTo>
                  <a:pt x="945" y="881"/>
                  <a:pt x="881" y="946"/>
                  <a:pt x="799" y="993"/>
                </a:cubicBezTo>
                <a:cubicBezTo>
                  <a:pt x="718" y="1041"/>
                  <a:pt x="629" y="1065"/>
                  <a:pt x="532" y="1065"/>
                </a:cubicBezTo>
                <a:cubicBezTo>
                  <a:pt x="436" y="1065"/>
                  <a:pt x="347" y="1041"/>
                  <a:pt x="265" y="993"/>
                </a:cubicBezTo>
                <a:cubicBezTo>
                  <a:pt x="184" y="946"/>
                  <a:pt x="119" y="881"/>
                  <a:pt x="71" y="800"/>
                </a:cubicBezTo>
                <a:cubicBezTo>
                  <a:pt x="24" y="718"/>
                  <a:pt x="0" y="629"/>
                  <a:pt x="0" y="533"/>
                </a:cubicBezTo>
                <a:cubicBezTo>
                  <a:pt x="0" y="436"/>
                  <a:pt x="24" y="347"/>
                  <a:pt x="71" y="266"/>
                </a:cubicBezTo>
                <a:cubicBezTo>
                  <a:pt x="119" y="184"/>
                  <a:pt x="184" y="119"/>
                  <a:pt x="265" y="72"/>
                </a:cubicBezTo>
                <a:cubicBezTo>
                  <a:pt x="347" y="24"/>
                  <a:pt x="436" y="0"/>
                  <a:pt x="532" y="0"/>
                </a:cubicBezTo>
                <a:cubicBezTo>
                  <a:pt x="629" y="0"/>
                  <a:pt x="718" y="24"/>
                  <a:pt x="799" y="72"/>
                </a:cubicBezTo>
                <a:cubicBezTo>
                  <a:pt x="881" y="119"/>
                  <a:pt x="945" y="184"/>
                  <a:pt x="993" y="266"/>
                </a:cubicBezTo>
                <a:close/>
                <a:moveTo>
                  <a:pt x="859" y="722"/>
                </a:moveTo>
                <a:cubicBezTo>
                  <a:pt x="892" y="664"/>
                  <a:pt x="909" y="601"/>
                  <a:pt x="909" y="533"/>
                </a:cubicBezTo>
                <a:cubicBezTo>
                  <a:pt x="909" y="464"/>
                  <a:pt x="892" y="401"/>
                  <a:pt x="859" y="343"/>
                </a:cubicBezTo>
                <a:cubicBezTo>
                  <a:pt x="825" y="286"/>
                  <a:pt x="779" y="240"/>
                  <a:pt x="721" y="206"/>
                </a:cubicBezTo>
                <a:cubicBezTo>
                  <a:pt x="664" y="173"/>
                  <a:pt x="601" y="156"/>
                  <a:pt x="532" y="156"/>
                </a:cubicBezTo>
                <a:cubicBezTo>
                  <a:pt x="464" y="156"/>
                  <a:pt x="401" y="173"/>
                  <a:pt x="343" y="206"/>
                </a:cubicBezTo>
                <a:cubicBezTo>
                  <a:pt x="285" y="240"/>
                  <a:pt x="240" y="286"/>
                  <a:pt x="206" y="343"/>
                </a:cubicBezTo>
                <a:cubicBezTo>
                  <a:pt x="172" y="401"/>
                  <a:pt x="155" y="464"/>
                  <a:pt x="155" y="533"/>
                </a:cubicBezTo>
                <a:cubicBezTo>
                  <a:pt x="155" y="601"/>
                  <a:pt x="172" y="664"/>
                  <a:pt x="206" y="722"/>
                </a:cubicBezTo>
                <a:cubicBezTo>
                  <a:pt x="240" y="780"/>
                  <a:pt x="285" y="825"/>
                  <a:pt x="343" y="859"/>
                </a:cubicBezTo>
                <a:cubicBezTo>
                  <a:pt x="401" y="893"/>
                  <a:pt x="464" y="910"/>
                  <a:pt x="532" y="910"/>
                </a:cubicBezTo>
                <a:cubicBezTo>
                  <a:pt x="601" y="910"/>
                  <a:pt x="664" y="893"/>
                  <a:pt x="721" y="859"/>
                </a:cubicBezTo>
                <a:cubicBezTo>
                  <a:pt x="779" y="825"/>
                  <a:pt x="825" y="780"/>
                  <a:pt x="859" y="722"/>
                </a:cubicBezTo>
                <a:close/>
                <a:moveTo>
                  <a:pt x="710" y="256"/>
                </a:moveTo>
                <a:lnTo>
                  <a:pt x="710" y="632"/>
                </a:lnTo>
                <a:lnTo>
                  <a:pt x="355" y="809"/>
                </a:lnTo>
                <a:lnTo>
                  <a:pt x="355" y="434"/>
                </a:lnTo>
                <a:lnTo>
                  <a:pt x="710" y="256"/>
                </a:lnTo>
                <a:close/>
                <a:moveTo>
                  <a:pt x="444" y="666"/>
                </a:moveTo>
                <a:lnTo>
                  <a:pt x="621" y="577"/>
                </a:lnTo>
                <a:lnTo>
                  <a:pt x="444" y="488"/>
                </a:lnTo>
                <a:lnTo>
                  <a:pt x="444" y="666"/>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02" name="Freeform 301">
            <a:extLst>
              <a:ext uri="{FF2B5EF4-FFF2-40B4-BE49-F238E27FC236}">
                <a16:creationId xmlns:a16="http://schemas.microsoft.com/office/drawing/2014/main" id="{85817C48-8A81-3D81-86D5-BCD865C44088}"/>
              </a:ext>
            </a:extLst>
          </p:cNvPr>
          <p:cNvSpPr>
            <a:spLocks noChangeArrowheads="1"/>
          </p:cNvSpPr>
          <p:nvPr/>
        </p:nvSpPr>
        <p:spPr bwMode="auto">
          <a:xfrm>
            <a:off x="17045781" y="7200900"/>
            <a:ext cx="384175" cy="384175"/>
          </a:xfrm>
          <a:custGeom>
            <a:avLst/>
            <a:gdLst>
              <a:gd name="T0" fmla="*/ 383814 w 1065"/>
              <a:gd name="T1" fmla="*/ 72078 h 1066"/>
              <a:gd name="T2" fmla="*/ 383814 w 1065"/>
              <a:gd name="T3" fmla="*/ 311737 h 1066"/>
              <a:gd name="T4" fmla="*/ 362531 w 1065"/>
              <a:gd name="T5" fmla="*/ 362552 h 1066"/>
              <a:gd name="T6" fmla="*/ 311669 w 1065"/>
              <a:gd name="T7" fmla="*/ 383815 h 1066"/>
              <a:gd name="T8" fmla="*/ 71785 w 1065"/>
              <a:gd name="T9" fmla="*/ 383815 h 1066"/>
              <a:gd name="T10" fmla="*/ 20922 w 1065"/>
              <a:gd name="T11" fmla="*/ 362552 h 1066"/>
              <a:gd name="T12" fmla="*/ 0 w 1065"/>
              <a:gd name="T13" fmla="*/ 311737 h 1066"/>
              <a:gd name="T14" fmla="*/ 0 w 1065"/>
              <a:gd name="T15" fmla="*/ 72078 h 1066"/>
              <a:gd name="T16" fmla="*/ 20922 w 1065"/>
              <a:gd name="T17" fmla="*/ 21263 h 1066"/>
              <a:gd name="T18" fmla="*/ 71785 w 1065"/>
              <a:gd name="T19" fmla="*/ 0 h 1066"/>
              <a:gd name="T20" fmla="*/ 311669 w 1065"/>
              <a:gd name="T21" fmla="*/ 0 h 1066"/>
              <a:gd name="T22" fmla="*/ 362531 w 1065"/>
              <a:gd name="T23" fmla="*/ 21263 h 1066"/>
              <a:gd name="T24" fmla="*/ 383814 w 1065"/>
              <a:gd name="T25" fmla="*/ 72078 h 1066"/>
              <a:gd name="T26" fmla="*/ 319605 w 1065"/>
              <a:gd name="T27" fmla="*/ 311737 h 1066"/>
              <a:gd name="T28" fmla="*/ 319605 w 1065"/>
              <a:gd name="T29" fmla="*/ 72078 h 1066"/>
              <a:gd name="T30" fmla="*/ 317440 w 1065"/>
              <a:gd name="T31" fmla="*/ 66312 h 1066"/>
              <a:gd name="T32" fmla="*/ 311669 w 1065"/>
              <a:gd name="T33" fmla="*/ 64149 h 1066"/>
              <a:gd name="T34" fmla="*/ 71785 w 1065"/>
              <a:gd name="T35" fmla="*/ 64149 h 1066"/>
              <a:gd name="T36" fmla="*/ 66013 w 1065"/>
              <a:gd name="T37" fmla="*/ 66312 h 1066"/>
              <a:gd name="T38" fmla="*/ 63849 w 1065"/>
              <a:gd name="T39" fmla="*/ 72078 h 1066"/>
              <a:gd name="T40" fmla="*/ 63849 w 1065"/>
              <a:gd name="T41" fmla="*/ 311737 h 1066"/>
              <a:gd name="T42" fmla="*/ 66013 w 1065"/>
              <a:gd name="T43" fmla="*/ 317503 h 1066"/>
              <a:gd name="T44" fmla="*/ 71785 w 1065"/>
              <a:gd name="T45" fmla="*/ 319665 h 1066"/>
              <a:gd name="T46" fmla="*/ 311669 w 1065"/>
              <a:gd name="T47" fmla="*/ 319665 h 1066"/>
              <a:gd name="T48" fmla="*/ 317440 w 1065"/>
              <a:gd name="T49" fmla="*/ 317503 h 1066"/>
              <a:gd name="T50" fmla="*/ 319605 w 1065"/>
              <a:gd name="T51" fmla="*/ 311737 h 1066"/>
              <a:gd name="T52" fmla="*/ 286057 w 1065"/>
              <a:gd name="T53" fmla="*/ 136948 h 1066"/>
              <a:gd name="T54" fmla="*/ 284614 w 1065"/>
              <a:gd name="T55" fmla="*/ 153165 h 1066"/>
              <a:gd name="T56" fmla="*/ 204893 w 1065"/>
              <a:gd name="T57" fmla="*/ 265247 h 1066"/>
              <a:gd name="T58" fmla="*/ 191907 w 1065"/>
              <a:gd name="T59" fmla="*/ 271734 h 1066"/>
              <a:gd name="T60" fmla="*/ 178921 w 1065"/>
              <a:gd name="T61" fmla="*/ 265247 h 1066"/>
              <a:gd name="T62" fmla="*/ 98839 w 1065"/>
              <a:gd name="T63" fmla="*/ 153165 h 1066"/>
              <a:gd name="T64" fmla="*/ 97396 w 1065"/>
              <a:gd name="T65" fmla="*/ 136948 h 1066"/>
              <a:gd name="T66" fmla="*/ 111826 w 1065"/>
              <a:gd name="T67" fmla="*/ 127938 h 1066"/>
              <a:gd name="T68" fmla="*/ 271628 w 1065"/>
              <a:gd name="T69" fmla="*/ 127938 h 1066"/>
              <a:gd name="T70" fmla="*/ 286057 w 1065"/>
              <a:gd name="T71" fmla="*/ 136948 h 10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65" h="1066">
                <a:moveTo>
                  <a:pt x="1064" y="200"/>
                </a:moveTo>
                <a:lnTo>
                  <a:pt x="1064" y="865"/>
                </a:lnTo>
                <a:cubicBezTo>
                  <a:pt x="1064" y="920"/>
                  <a:pt x="1044" y="967"/>
                  <a:pt x="1005" y="1006"/>
                </a:cubicBezTo>
                <a:cubicBezTo>
                  <a:pt x="966" y="1045"/>
                  <a:pt x="919" y="1065"/>
                  <a:pt x="864" y="1065"/>
                </a:cubicBezTo>
                <a:lnTo>
                  <a:pt x="199" y="1065"/>
                </a:lnTo>
                <a:cubicBezTo>
                  <a:pt x="144" y="1065"/>
                  <a:pt x="97" y="1045"/>
                  <a:pt x="58" y="1006"/>
                </a:cubicBezTo>
                <a:cubicBezTo>
                  <a:pt x="19" y="967"/>
                  <a:pt x="0" y="920"/>
                  <a:pt x="0" y="865"/>
                </a:cubicBezTo>
                <a:lnTo>
                  <a:pt x="0" y="200"/>
                </a:lnTo>
                <a:cubicBezTo>
                  <a:pt x="0" y="145"/>
                  <a:pt x="19" y="98"/>
                  <a:pt x="58" y="59"/>
                </a:cubicBezTo>
                <a:cubicBezTo>
                  <a:pt x="97" y="20"/>
                  <a:pt x="144" y="0"/>
                  <a:pt x="199" y="0"/>
                </a:cubicBezTo>
                <a:lnTo>
                  <a:pt x="864" y="0"/>
                </a:lnTo>
                <a:cubicBezTo>
                  <a:pt x="919" y="0"/>
                  <a:pt x="966" y="20"/>
                  <a:pt x="1005" y="59"/>
                </a:cubicBezTo>
                <a:cubicBezTo>
                  <a:pt x="1044" y="98"/>
                  <a:pt x="1064" y="145"/>
                  <a:pt x="1064" y="200"/>
                </a:cubicBezTo>
                <a:close/>
                <a:moveTo>
                  <a:pt x="886" y="865"/>
                </a:moveTo>
                <a:lnTo>
                  <a:pt x="886" y="200"/>
                </a:lnTo>
                <a:cubicBezTo>
                  <a:pt x="886" y="194"/>
                  <a:pt x="884" y="189"/>
                  <a:pt x="880" y="184"/>
                </a:cubicBezTo>
                <a:cubicBezTo>
                  <a:pt x="875" y="180"/>
                  <a:pt x="870" y="178"/>
                  <a:pt x="864" y="178"/>
                </a:cubicBezTo>
                <a:lnTo>
                  <a:pt x="199" y="178"/>
                </a:lnTo>
                <a:cubicBezTo>
                  <a:pt x="193" y="178"/>
                  <a:pt x="188" y="180"/>
                  <a:pt x="183" y="184"/>
                </a:cubicBezTo>
                <a:cubicBezTo>
                  <a:pt x="179" y="189"/>
                  <a:pt x="177" y="194"/>
                  <a:pt x="177" y="200"/>
                </a:cubicBezTo>
                <a:lnTo>
                  <a:pt x="177" y="865"/>
                </a:lnTo>
                <a:cubicBezTo>
                  <a:pt x="177" y="871"/>
                  <a:pt x="179" y="876"/>
                  <a:pt x="183" y="881"/>
                </a:cubicBezTo>
                <a:cubicBezTo>
                  <a:pt x="188" y="885"/>
                  <a:pt x="193" y="887"/>
                  <a:pt x="199" y="887"/>
                </a:cubicBezTo>
                <a:lnTo>
                  <a:pt x="864" y="887"/>
                </a:lnTo>
                <a:cubicBezTo>
                  <a:pt x="870" y="887"/>
                  <a:pt x="875" y="885"/>
                  <a:pt x="880" y="881"/>
                </a:cubicBezTo>
                <a:cubicBezTo>
                  <a:pt x="884" y="876"/>
                  <a:pt x="886" y="871"/>
                  <a:pt x="886" y="865"/>
                </a:cubicBezTo>
                <a:close/>
                <a:moveTo>
                  <a:pt x="793" y="380"/>
                </a:moveTo>
                <a:cubicBezTo>
                  <a:pt x="801" y="396"/>
                  <a:pt x="800" y="411"/>
                  <a:pt x="789" y="425"/>
                </a:cubicBezTo>
                <a:lnTo>
                  <a:pt x="568" y="736"/>
                </a:lnTo>
                <a:cubicBezTo>
                  <a:pt x="559" y="748"/>
                  <a:pt x="548" y="754"/>
                  <a:pt x="532" y="754"/>
                </a:cubicBezTo>
                <a:cubicBezTo>
                  <a:pt x="517" y="754"/>
                  <a:pt x="504" y="748"/>
                  <a:pt x="496" y="736"/>
                </a:cubicBezTo>
                <a:lnTo>
                  <a:pt x="274" y="425"/>
                </a:lnTo>
                <a:cubicBezTo>
                  <a:pt x="263" y="411"/>
                  <a:pt x="262" y="396"/>
                  <a:pt x="270" y="380"/>
                </a:cubicBezTo>
                <a:cubicBezTo>
                  <a:pt x="278" y="363"/>
                  <a:pt x="291" y="355"/>
                  <a:pt x="310" y="355"/>
                </a:cubicBezTo>
                <a:lnTo>
                  <a:pt x="753" y="355"/>
                </a:lnTo>
                <a:cubicBezTo>
                  <a:pt x="772" y="355"/>
                  <a:pt x="785" y="363"/>
                  <a:pt x="793" y="38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03" name="Freeform 302">
            <a:extLst>
              <a:ext uri="{FF2B5EF4-FFF2-40B4-BE49-F238E27FC236}">
                <a16:creationId xmlns:a16="http://schemas.microsoft.com/office/drawing/2014/main" id="{7F92093B-88FC-9AC2-DE16-70CFF4E4B01C}"/>
              </a:ext>
            </a:extLst>
          </p:cNvPr>
          <p:cNvSpPr>
            <a:spLocks noChangeArrowheads="1"/>
          </p:cNvSpPr>
          <p:nvPr/>
        </p:nvSpPr>
        <p:spPr bwMode="auto">
          <a:xfrm>
            <a:off x="17710944" y="7200900"/>
            <a:ext cx="384175" cy="384175"/>
          </a:xfrm>
          <a:custGeom>
            <a:avLst/>
            <a:gdLst>
              <a:gd name="T0" fmla="*/ 383814 w 1065"/>
              <a:gd name="T1" fmla="*/ 72078 h 1066"/>
              <a:gd name="T2" fmla="*/ 383814 w 1065"/>
              <a:gd name="T3" fmla="*/ 311737 h 1066"/>
              <a:gd name="T4" fmla="*/ 362892 w 1065"/>
              <a:gd name="T5" fmla="*/ 362552 h 1066"/>
              <a:gd name="T6" fmla="*/ 312029 w 1065"/>
              <a:gd name="T7" fmla="*/ 383815 h 1066"/>
              <a:gd name="T8" fmla="*/ 71785 w 1065"/>
              <a:gd name="T9" fmla="*/ 383815 h 1066"/>
              <a:gd name="T10" fmla="*/ 20922 w 1065"/>
              <a:gd name="T11" fmla="*/ 362552 h 1066"/>
              <a:gd name="T12" fmla="*/ 0 w 1065"/>
              <a:gd name="T13" fmla="*/ 311737 h 1066"/>
              <a:gd name="T14" fmla="*/ 0 w 1065"/>
              <a:gd name="T15" fmla="*/ 72078 h 1066"/>
              <a:gd name="T16" fmla="*/ 20922 w 1065"/>
              <a:gd name="T17" fmla="*/ 21263 h 1066"/>
              <a:gd name="T18" fmla="*/ 71785 w 1065"/>
              <a:gd name="T19" fmla="*/ 0 h 1066"/>
              <a:gd name="T20" fmla="*/ 312029 w 1065"/>
              <a:gd name="T21" fmla="*/ 0 h 1066"/>
              <a:gd name="T22" fmla="*/ 362892 w 1065"/>
              <a:gd name="T23" fmla="*/ 21263 h 1066"/>
              <a:gd name="T24" fmla="*/ 383814 w 1065"/>
              <a:gd name="T25" fmla="*/ 72078 h 1066"/>
              <a:gd name="T26" fmla="*/ 319965 w 1065"/>
              <a:gd name="T27" fmla="*/ 311737 h 1066"/>
              <a:gd name="T28" fmla="*/ 319965 w 1065"/>
              <a:gd name="T29" fmla="*/ 72078 h 1066"/>
              <a:gd name="T30" fmla="*/ 317440 w 1065"/>
              <a:gd name="T31" fmla="*/ 66312 h 1066"/>
              <a:gd name="T32" fmla="*/ 312029 w 1065"/>
              <a:gd name="T33" fmla="*/ 64149 h 1066"/>
              <a:gd name="T34" fmla="*/ 71785 w 1065"/>
              <a:gd name="T35" fmla="*/ 64149 h 1066"/>
              <a:gd name="T36" fmla="*/ 66374 w 1065"/>
              <a:gd name="T37" fmla="*/ 66312 h 1066"/>
              <a:gd name="T38" fmla="*/ 63849 w 1065"/>
              <a:gd name="T39" fmla="*/ 72078 h 1066"/>
              <a:gd name="T40" fmla="*/ 63849 w 1065"/>
              <a:gd name="T41" fmla="*/ 311737 h 1066"/>
              <a:gd name="T42" fmla="*/ 66374 w 1065"/>
              <a:gd name="T43" fmla="*/ 317503 h 1066"/>
              <a:gd name="T44" fmla="*/ 71785 w 1065"/>
              <a:gd name="T45" fmla="*/ 319665 h 1066"/>
              <a:gd name="T46" fmla="*/ 312029 w 1065"/>
              <a:gd name="T47" fmla="*/ 319665 h 1066"/>
              <a:gd name="T48" fmla="*/ 317440 w 1065"/>
              <a:gd name="T49" fmla="*/ 317503 h 1066"/>
              <a:gd name="T50" fmla="*/ 319965 w 1065"/>
              <a:gd name="T51" fmla="*/ 311737 h 1066"/>
              <a:gd name="T52" fmla="*/ 286057 w 1065"/>
              <a:gd name="T53" fmla="*/ 247227 h 1066"/>
              <a:gd name="T54" fmla="*/ 271989 w 1065"/>
              <a:gd name="T55" fmla="*/ 255876 h 1066"/>
              <a:gd name="T56" fmla="*/ 111826 w 1065"/>
              <a:gd name="T57" fmla="*/ 255876 h 1066"/>
              <a:gd name="T58" fmla="*/ 97757 w 1065"/>
              <a:gd name="T59" fmla="*/ 247227 h 1066"/>
              <a:gd name="T60" fmla="*/ 98839 w 1065"/>
              <a:gd name="T61" fmla="*/ 230649 h 1066"/>
              <a:gd name="T62" fmla="*/ 178921 w 1065"/>
              <a:gd name="T63" fmla="*/ 118928 h 1066"/>
              <a:gd name="T64" fmla="*/ 191907 w 1065"/>
              <a:gd name="T65" fmla="*/ 112081 h 1066"/>
              <a:gd name="T66" fmla="*/ 204893 w 1065"/>
              <a:gd name="T67" fmla="*/ 118928 h 1066"/>
              <a:gd name="T68" fmla="*/ 284975 w 1065"/>
              <a:gd name="T69" fmla="*/ 230649 h 1066"/>
              <a:gd name="T70" fmla="*/ 286057 w 1065"/>
              <a:gd name="T71" fmla="*/ 247227 h 10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65" h="1066">
                <a:moveTo>
                  <a:pt x="1064" y="200"/>
                </a:moveTo>
                <a:lnTo>
                  <a:pt x="1064" y="865"/>
                </a:lnTo>
                <a:cubicBezTo>
                  <a:pt x="1064" y="920"/>
                  <a:pt x="1045" y="967"/>
                  <a:pt x="1006" y="1006"/>
                </a:cubicBezTo>
                <a:cubicBezTo>
                  <a:pt x="967" y="1045"/>
                  <a:pt x="920" y="1065"/>
                  <a:pt x="865" y="1065"/>
                </a:cubicBezTo>
                <a:lnTo>
                  <a:pt x="199" y="1065"/>
                </a:lnTo>
                <a:cubicBezTo>
                  <a:pt x="144" y="1065"/>
                  <a:pt x="97" y="1045"/>
                  <a:pt x="58" y="1006"/>
                </a:cubicBezTo>
                <a:cubicBezTo>
                  <a:pt x="19" y="967"/>
                  <a:pt x="0" y="920"/>
                  <a:pt x="0" y="865"/>
                </a:cubicBezTo>
                <a:lnTo>
                  <a:pt x="0" y="200"/>
                </a:lnTo>
                <a:cubicBezTo>
                  <a:pt x="0" y="145"/>
                  <a:pt x="19" y="98"/>
                  <a:pt x="58" y="59"/>
                </a:cubicBezTo>
                <a:cubicBezTo>
                  <a:pt x="97" y="20"/>
                  <a:pt x="144" y="0"/>
                  <a:pt x="199" y="0"/>
                </a:cubicBezTo>
                <a:lnTo>
                  <a:pt x="865" y="0"/>
                </a:lnTo>
                <a:cubicBezTo>
                  <a:pt x="920" y="0"/>
                  <a:pt x="967" y="20"/>
                  <a:pt x="1006" y="59"/>
                </a:cubicBezTo>
                <a:cubicBezTo>
                  <a:pt x="1045" y="98"/>
                  <a:pt x="1064" y="145"/>
                  <a:pt x="1064" y="200"/>
                </a:cubicBezTo>
                <a:close/>
                <a:moveTo>
                  <a:pt x="887" y="865"/>
                </a:moveTo>
                <a:lnTo>
                  <a:pt x="887" y="200"/>
                </a:lnTo>
                <a:cubicBezTo>
                  <a:pt x="887" y="194"/>
                  <a:pt x="885" y="189"/>
                  <a:pt x="880" y="184"/>
                </a:cubicBezTo>
                <a:cubicBezTo>
                  <a:pt x="876" y="180"/>
                  <a:pt x="871" y="178"/>
                  <a:pt x="865" y="178"/>
                </a:cubicBezTo>
                <a:lnTo>
                  <a:pt x="199" y="178"/>
                </a:lnTo>
                <a:cubicBezTo>
                  <a:pt x="193" y="178"/>
                  <a:pt x="188" y="180"/>
                  <a:pt x="184" y="184"/>
                </a:cubicBezTo>
                <a:cubicBezTo>
                  <a:pt x="179" y="189"/>
                  <a:pt x="177" y="194"/>
                  <a:pt x="177" y="200"/>
                </a:cubicBezTo>
                <a:lnTo>
                  <a:pt x="177" y="865"/>
                </a:lnTo>
                <a:cubicBezTo>
                  <a:pt x="177" y="871"/>
                  <a:pt x="179" y="876"/>
                  <a:pt x="184" y="881"/>
                </a:cubicBezTo>
                <a:cubicBezTo>
                  <a:pt x="188" y="885"/>
                  <a:pt x="193" y="887"/>
                  <a:pt x="199" y="887"/>
                </a:cubicBezTo>
                <a:lnTo>
                  <a:pt x="865" y="887"/>
                </a:lnTo>
                <a:cubicBezTo>
                  <a:pt x="871" y="887"/>
                  <a:pt x="876" y="885"/>
                  <a:pt x="880" y="881"/>
                </a:cubicBezTo>
                <a:cubicBezTo>
                  <a:pt x="885" y="876"/>
                  <a:pt x="887" y="871"/>
                  <a:pt x="887" y="865"/>
                </a:cubicBezTo>
                <a:close/>
                <a:moveTo>
                  <a:pt x="793" y="686"/>
                </a:moveTo>
                <a:cubicBezTo>
                  <a:pt x="785" y="702"/>
                  <a:pt x="772" y="710"/>
                  <a:pt x="754" y="710"/>
                </a:cubicBezTo>
                <a:lnTo>
                  <a:pt x="310" y="710"/>
                </a:lnTo>
                <a:cubicBezTo>
                  <a:pt x="292" y="710"/>
                  <a:pt x="279" y="702"/>
                  <a:pt x="271" y="686"/>
                </a:cubicBezTo>
                <a:cubicBezTo>
                  <a:pt x="263" y="670"/>
                  <a:pt x="264" y="654"/>
                  <a:pt x="274" y="640"/>
                </a:cubicBezTo>
                <a:lnTo>
                  <a:pt x="496" y="330"/>
                </a:lnTo>
                <a:cubicBezTo>
                  <a:pt x="505" y="317"/>
                  <a:pt x="517" y="311"/>
                  <a:pt x="532" y="311"/>
                </a:cubicBezTo>
                <a:cubicBezTo>
                  <a:pt x="547" y="311"/>
                  <a:pt x="559" y="317"/>
                  <a:pt x="568" y="330"/>
                </a:cubicBezTo>
                <a:lnTo>
                  <a:pt x="790" y="640"/>
                </a:lnTo>
                <a:cubicBezTo>
                  <a:pt x="800" y="654"/>
                  <a:pt x="802" y="670"/>
                  <a:pt x="793" y="68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04" name="Freeform 303">
            <a:extLst>
              <a:ext uri="{FF2B5EF4-FFF2-40B4-BE49-F238E27FC236}">
                <a16:creationId xmlns:a16="http://schemas.microsoft.com/office/drawing/2014/main" id="{7B390A85-FE88-BD59-CB23-CADB5DD292B4}"/>
              </a:ext>
            </a:extLst>
          </p:cNvPr>
          <p:cNvSpPr>
            <a:spLocks noChangeArrowheads="1"/>
          </p:cNvSpPr>
          <p:nvPr/>
        </p:nvSpPr>
        <p:spPr bwMode="auto">
          <a:xfrm>
            <a:off x="18374519" y="7200900"/>
            <a:ext cx="384175" cy="384175"/>
          </a:xfrm>
          <a:custGeom>
            <a:avLst/>
            <a:gdLst>
              <a:gd name="T0" fmla="*/ 383815 w 1066"/>
              <a:gd name="T1" fmla="*/ 72078 h 1066"/>
              <a:gd name="T2" fmla="*/ 383815 w 1066"/>
              <a:gd name="T3" fmla="*/ 311737 h 1066"/>
              <a:gd name="T4" fmla="*/ 362552 w 1066"/>
              <a:gd name="T5" fmla="*/ 362552 h 1066"/>
              <a:gd name="T6" fmla="*/ 311737 w 1066"/>
              <a:gd name="T7" fmla="*/ 383815 h 1066"/>
              <a:gd name="T8" fmla="*/ 72078 w 1066"/>
              <a:gd name="T9" fmla="*/ 383815 h 1066"/>
              <a:gd name="T10" fmla="*/ 21263 w 1066"/>
              <a:gd name="T11" fmla="*/ 362552 h 1066"/>
              <a:gd name="T12" fmla="*/ 0 w 1066"/>
              <a:gd name="T13" fmla="*/ 311737 h 1066"/>
              <a:gd name="T14" fmla="*/ 0 w 1066"/>
              <a:gd name="T15" fmla="*/ 72078 h 1066"/>
              <a:gd name="T16" fmla="*/ 21263 w 1066"/>
              <a:gd name="T17" fmla="*/ 21263 h 1066"/>
              <a:gd name="T18" fmla="*/ 72078 w 1066"/>
              <a:gd name="T19" fmla="*/ 0 h 1066"/>
              <a:gd name="T20" fmla="*/ 311737 w 1066"/>
              <a:gd name="T21" fmla="*/ 0 h 1066"/>
              <a:gd name="T22" fmla="*/ 362552 w 1066"/>
              <a:gd name="T23" fmla="*/ 21263 h 1066"/>
              <a:gd name="T24" fmla="*/ 383815 w 1066"/>
              <a:gd name="T25" fmla="*/ 72078 h 1066"/>
              <a:gd name="T26" fmla="*/ 319665 w 1066"/>
              <a:gd name="T27" fmla="*/ 311737 h 1066"/>
              <a:gd name="T28" fmla="*/ 319665 w 1066"/>
              <a:gd name="T29" fmla="*/ 72078 h 1066"/>
              <a:gd name="T30" fmla="*/ 317503 w 1066"/>
              <a:gd name="T31" fmla="*/ 66312 h 1066"/>
              <a:gd name="T32" fmla="*/ 311737 w 1066"/>
              <a:gd name="T33" fmla="*/ 64149 h 1066"/>
              <a:gd name="T34" fmla="*/ 72078 w 1066"/>
              <a:gd name="T35" fmla="*/ 64149 h 1066"/>
              <a:gd name="T36" fmla="*/ 66312 w 1066"/>
              <a:gd name="T37" fmla="*/ 66312 h 1066"/>
              <a:gd name="T38" fmla="*/ 64149 w 1066"/>
              <a:gd name="T39" fmla="*/ 72078 h 1066"/>
              <a:gd name="T40" fmla="*/ 64149 w 1066"/>
              <a:gd name="T41" fmla="*/ 311737 h 1066"/>
              <a:gd name="T42" fmla="*/ 66312 w 1066"/>
              <a:gd name="T43" fmla="*/ 317503 h 1066"/>
              <a:gd name="T44" fmla="*/ 72078 w 1066"/>
              <a:gd name="T45" fmla="*/ 319665 h 1066"/>
              <a:gd name="T46" fmla="*/ 311737 w 1066"/>
              <a:gd name="T47" fmla="*/ 319665 h 1066"/>
              <a:gd name="T48" fmla="*/ 317503 w 1066"/>
              <a:gd name="T49" fmla="*/ 317503 h 1066"/>
              <a:gd name="T50" fmla="*/ 319665 w 1066"/>
              <a:gd name="T51" fmla="*/ 311737 h 1066"/>
              <a:gd name="T52" fmla="*/ 271734 w 1066"/>
              <a:gd name="T53" fmla="*/ 192088 h 1066"/>
              <a:gd name="T54" fmla="*/ 265247 w 1066"/>
              <a:gd name="T55" fmla="*/ 205062 h 1066"/>
              <a:gd name="T56" fmla="*/ 153165 w 1066"/>
              <a:gd name="T57" fmla="*/ 284708 h 1066"/>
              <a:gd name="T58" fmla="*/ 136588 w 1066"/>
              <a:gd name="T59" fmla="*/ 286149 h 1066"/>
              <a:gd name="T60" fmla="*/ 127938 w 1066"/>
              <a:gd name="T61" fmla="*/ 271734 h 1066"/>
              <a:gd name="T62" fmla="*/ 127938 w 1066"/>
              <a:gd name="T63" fmla="*/ 112081 h 1066"/>
              <a:gd name="T64" fmla="*/ 136588 w 1066"/>
              <a:gd name="T65" fmla="*/ 97666 h 1066"/>
              <a:gd name="T66" fmla="*/ 153165 w 1066"/>
              <a:gd name="T67" fmla="*/ 99107 h 1066"/>
              <a:gd name="T68" fmla="*/ 265247 w 1066"/>
              <a:gd name="T69" fmla="*/ 179113 h 1066"/>
              <a:gd name="T70" fmla="*/ 271734 w 1066"/>
              <a:gd name="T71" fmla="*/ 192088 h 10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66" h="1066">
                <a:moveTo>
                  <a:pt x="1065" y="200"/>
                </a:moveTo>
                <a:lnTo>
                  <a:pt x="1065" y="865"/>
                </a:lnTo>
                <a:cubicBezTo>
                  <a:pt x="1065" y="920"/>
                  <a:pt x="1045" y="967"/>
                  <a:pt x="1006" y="1006"/>
                </a:cubicBezTo>
                <a:cubicBezTo>
                  <a:pt x="967" y="1045"/>
                  <a:pt x="920" y="1065"/>
                  <a:pt x="865" y="1065"/>
                </a:cubicBezTo>
                <a:lnTo>
                  <a:pt x="200" y="1065"/>
                </a:lnTo>
                <a:cubicBezTo>
                  <a:pt x="145" y="1065"/>
                  <a:pt x="98" y="1045"/>
                  <a:pt x="59" y="1006"/>
                </a:cubicBezTo>
                <a:cubicBezTo>
                  <a:pt x="20" y="967"/>
                  <a:pt x="0" y="920"/>
                  <a:pt x="0" y="865"/>
                </a:cubicBezTo>
                <a:lnTo>
                  <a:pt x="0" y="200"/>
                </a:lnTo>
                <a:cubicBezTo>
                  <a:pt x="0" y="145"/>
                  <a:pt x="20" y="98"/>
                  <a:pt x="59" y="59"/>
                </a:cubicBezTo>
                <a:cubicBezTo>
                  <a:pt x="98" y="20"/>
                  <a:pt x="145" y="0"/>
                  <a:pt x="200" y="0"/>
                </a:cubicBezTo>
                <a:lnTo>
                  <a:pt x="865" y="0"/>
                </a:lnTo>
                <a:cubicBezTo>
                  <a:pt x="920" y="0"/>
                  <a:pt x="967" y="20"/>
                  <a:pt x="1006" y="59"/>
                </a:cubicBezTo>
                <a:cubicBezTo>
                  <a:pt x="1045" y="98"/>
                  <a:pt x="1065" y="145"/>
                  <a:pt x="1065" y="200"/>
                </a:cubicBezTo>
                <a:close/>
                <a:moveTo>
                  <a:pt x="887" y="865"/>
                </a:moveTo>
                <a:lnTo>
                  <a:pt x="887" y="200"/>
                </a:lnTo>
                <a:cubicBezTo>
                  <a:pt x="887" y="194"/>
                  <a:pt x="885" y="188"/>
                  <a:pt x="881" y="184"/>
                </a:cubicBezTo>
                <a:cubicBezTo>
                  <a:pt x="877" y="180"/>
                  <a:pt x="872" y="178"/>
                  <a:pt x="865" y="178"/>
                </a:cubicBezTo>
                <a:lnTo>
                  <a:pt x="200" y="178"/>
                </a:lnTo>
                <a:cubicBezTo>
                  <a:pt x="193" y="178"/>
                  <a:pt x="188" y="180"/>
                  <a:pt x="184" y="184"/>
                </a:cubicBezTo>
                <a:cubicBezTo>
                  <a:pt x="180" y="188"/>
                  <a:pt x="178" y="194"/>
                  <a:pt x="178" y="200"/>
                </a:cubicBezTo>
                <a:lnTo>
                  <a:pt x="178" y="865"/>
                </a:lnTo>
                <a:cubicBezTo>
                  <a:pt x="178" y="872"/>
                  <a:pt x="180" y="877"/>
                  <a:pt x="184" y="881"/>
                </a:cubicBezTo>
                <a:cubicBezTo>
                  <a:pt x="188" y="885"/>
                  <a:pt x="193" y="887"/>
                  <a:pt x="200" y="887"/>
                </a:cubicBezTo>
                <a:lnTo>
                  <a:pt x="865" y="887"/>
                </a:lnTo>
                <a:cubicBezTo>
                  <a:pt x="872" y="887"/>
                  <a:pt x="877" y="885"/>
                  <a:pt x="881" y="881"/>
                </a:cubicBezTo>
                <a:cubicBezTo>
                  <a:pt x="885" y="877"/>
                  <a:pt x="887" y="872"/>
                  <a:pt x="887" y="865"/>
                </a:cubicBezTo>
                <a:close/>
                <a:moveTo>
                  <a:pt x="754" y="533"/>
                </a:moveTo>
                <a:cubicBezTo>
                  <a:pt x="754" y="548"/>
                  <a:pt x="748" y="560"/>
                  <a:pt x="736" y="569"/>
                </a:cubicBezTo>
                <a:lnTo>
                  <a:pt x="425" y="790"/>
                </a:lnTo>
                <a:cubicBezTo>
                  <a:pt x="411" y="801"/>
                  <a:pt x="396" y="802"/>
                  <a:pt x="379" y="794"/>
                </a:cubicBezTo>
                <a:cubicBezTo>
                  <a:pt x="363" y="786"/>
                  <a:pt x="355" y="773"/>
                  <a:pt x="355" y="754"/>
                </a:cubicBezTo>
                <a:lnTo>
                  <a:pt x="355" y="311"/>
                </a:lnTo>
                <a:cubicBezTo>
                  <a:pt x="355" y="292"/>
                  <a:pt x="363" y="279"/>
                  <a:pt x="379" y="271"/>
                </a:cubicBezTo>
                <a:cubicBezTo>
                  <a:pt x="396" y="263"/>
                  <a:pt x="411" y="264"/>
                  <a:pt x="425" y="275"/>
                </a:cubicBezTo>
                <a:lnTo>
                  <a:pt x="736" y="497"/>
                </a:lnTo>
                <a:cubicBezTo>
                  <a:pt x="748" y="505"/>
                  <a:pt x="754" y="517"/>
                  <a:pt x="754" y="53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05" name="Freeform 304">
            <a:extLst>
              <a:ext uri="{FF2B5EF4-FFF2-40B4-BE49-F238E27FC236}">
                <a16:creationId xmlns:a16="http://schemas.microsoft.com/office/drawing/2014/main" id="{7E8F3642-D828-4224-1EAF-5A24ECEF2654}"/>
              </a:ext>
            </a:extLst>
          </p:cNvPr>
          <p:cNvSpPr>
            <a:spLocks noChangeArrowheads="1"/>
          </p:cNvSpPr>
          <p:nvPr/>
        </p:nvSpPr>
        <p:spPr bwMode="auto">
          <a:xfrm>
            <a:off x="19039681" y="7200900"/>
            <a:ext cx="252413" cy="352425"/>
          </a:xfrm>
          <a:custGeom>
            <a:avLst/>
            <a:gdLst>
              <a:gd name="T0" fmla="*/ 251336 w 703"/>
              <a:gd name="T1" fmla="*/ 334750 h 977"/>
              <a:gd name="T2" fmla="*/ 246309 w 703"/>
              <a:gd name="T3" fmla="*/ 343768 h 977"/>
              <a:gd name="T4" fmla="*/ 242719 w 703"/>
              <a:gd name="T5" fmla="*/ 344850 h 977"/>
              <a:gd name="T6" fmla="*/ 233383 w 703"/>
              <a:gd name="T7" fmla="*/ 347375 h 977"/>
              <a:gd name="T8" fmla="*/ 219380 w 703"/>
              <a:gd name="T9" fmla="*/ 349900 h 977"/>
              <a:gd name="T10" fmla="*/ 202146 w 703"/>
              <a:gd name="T11" fmla="*/ 351704 h 977"/>
              <a:gd name="T12" fmla="*/ 90840 w 703"/>
              <a:gd name="T13" fmla="*/ 319599 h 977"/>
              <a:gd name="T14" fmla="*/ 7899 w 703"/>
              <a:gd name="T15" fmla="*/ 231583 h 977"/>
              <a:gd name="T16" fmla="*/ 0 w 703"/>
              <a:gd name="T17" fmla="*/ 223647 h 977"/>
              <a:gd name="T18" fmla="*/ 2154 w 703"/>
              <a:gd name="T19" fmla="*/ 189740 h 977"/>
              <a:gd name="T20" fmla="*/ 24415 w 703"/>
              <a:gd name="T21" fmla="*/ 187215 h 977"/>
              <a:gd name="T22" fmla="*/ 7899 w 703"/>
              <a:gd name="T23" fmla="*/ 161243 h 977"/>
              <a:gd name="T24" fmla="*/ 0 w 703"/>
              <a:gd name="T25" fmla="*/ 153307 h 977"/>
              <a:gd name="T26" fmla="*/ 2154 w 703"/>
              <a:gd name="T27" fmla="*/ 119038 h 977"/>
              <a:gd name="T28" fmla="*/ 32315 w 703"/>
              <a:gd name="T29" fmla="*/ 116513 h 977"/>
              <a:gd name="T30" fmla="*/ 192451 w 703"/>
              <a:gd name="T31" fmla="*/ 0 h 977"/>
              <a:gd name="T32" fmla="*/ 245591 w 703"/>
              <a:gd name="T33" fmla="*/ 9739 h 977"/>
              <a:gd name="T34" fmla="*/ 235897 w 703"/>
              <a:gd name="T35" fmla="*/ 55551 h 977"/>
              <a:gd name="T36" fmla="*/ 226202 w 703"/>
              <a:gd name="T37" fmla="*/ 60962 h 977"/>
              <a:gd name="T38" fmla="*/ 222253 w 703"/>
              <a:gd name="T39" fmla="*/ 59880 h 977"/>
              <a:gd name="T40" fmla="*/ 212558 w 703"/>
              <a:gd name="T41" fmla="*/ 58437 h 977"/>
              <a:gd name="T42" fmla="*/ 198914 w 703"/>
              <a:gd name="T43" fmla="*/ 56994 h 977"/>
              <a:gd name="T44" fmla="*/ 135362 w 703"/>
              <a:gd name="T45" fmla="*/ 72505 h 977"/>
              <a:gd name="T46" fmla="*/ 214354 w 703"/>
              <a:gd name="T47" fmla="*/ 116513 h 977"/>
              <a:gd name="T48" fmla="*/ 222253 w 703"/>
              <a:gd name="T49" fmla="*/ 126253 h 977"/>
              <a:gd name="T50" fmla="*/ 208250 w 703"/>
              <a:gd name="T51" fmla="*/ 161243 h 977"/>
              <a:gd name="T52" fmla="*/ 86890 w 703"/>
              <a:gd name="T53" fmla="*/ 187215 h 977"/>
              <a:gd name="T54" fmla="*/ 207532 w 703"/>
              <a:gd name="T55" fmla="*/ 190461 h 977"/>
              <a:gd name="T56" fmla="*/ 202864 w 703"/>
              <a:gd name="T57" fmla="*/ 225090 h 977"/>
              <a:gd name="T58" fmla="*/ 195324 w 703"/>
              <a:gd name="T59" fmla="*/ 231583 h 977"/>
              <a:gd name="T60" fmla="*/ 136080 w 703"/>
              <a:gd name="T61" fmla="*/ 278116 h 977"/>
              <a:gd name="T62" fmla="*/ 201787 w 703"/>
              <a:gd name="T63" fmla="*/ 294710 h 977"/>
              <a:gd name="T64" fmla="*/ 217585 w 703"/>
              <a:gd name="T65" fmla="*/ 292906 h 977"/>
              <a:gd name="T66" fmla="*/ 228357 w 703"/>
              <a:gd name="T67" fmla="*/ 290381 h 977"/>
              <a:gd name="T68" fmla="*/ 232665 w 703"/>
              <a:gd name="T69" fmla="*/ 288938 h 977"/>
              <a:gd name="T70" fmla="*/ 242719 w 703"/>
              <a:gd name="T71" fmla="*/ 294710 h 97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03" h="977">
                <a:moveTo>
                  <a:pt x="676" y="817"/>
                </a:moveTo>
                <a:lnTo>
                  <a:pt x="700" y="928"/>
                </a:lnTo>
                <a:cubicBezTo>
                  <a:pt x="702" y="933"/>
                  <a:pt x="701" y="938"/>
                  <a:pt x="698" y="943"/>
                </a:cubicBezTo>
                <a:cubicBezTo>
                  <a:pt x="695" y="948"/>
                  <a:pt x="692" y="951"/>
                  <a:pt x="686" y="953"/>
                </a:cubicBezTo>
                <a:lnTo>
                  <a:pt x="683" y="954"/>
                </a:lnTo>
                <a:cubicBezTo>
                  <a:pt x="681" y="955"/>
                  <a:pt x="679" y="956"/>
                  <a:pt x="676" y="956"/>
                </a:cubicBezTo>
                <a:cubicBezTo>
                  <a:pt x="673" y="957"/>
                  <a:pt x="670" y="958"/>
                  <a:pt x="665" y="959"/>
                </a:cubicBezTo>
                <a:cubicBezTo>
                  <a:pt x="661" y="961"/>
                  <a:pt x="656" y="962"/>
                  <a:pt x="650" y="963"/>
                </a:cubicBezTo>
                <a:cubicBezTo>
                  <a:pt x="645" y="964"/>
                  <a:pt x="638" y="966"/>
                  <a:pt x="632" y="967"/>
                </a:cubicBezTo>
                <a:cubicBezTo>
                  <a:pt x="626" y="968"/>
                  <a:pt x="619" y="969"/>
                  <a:pt x="611" y="970"/>
                </a:cubicBezTo>
                <a:cubicBezTo>
                  <a:pt x="604" y="971"/>
                  <a:pt x="596" y="972"/>
                  <a:pt x="588" y="973"/>
                </a:cubicBezTo>
                <a:cubicBezTo>
                  <a:pt x="580" y="974"/>
                  <a:pt x="572" y="975"/>
                  <a:pt x="563" y="975"/>
                </a:cubicBezTo>
                <a:cubicBezTo>
                  <a:pt x="554" y="976"/>
                  <a:pt x="545" y="976"/>
                  <a:pt x="536" y="976"/>
                </a:cubicBezTo>
                <a:cubicBezTo>
                  <a:pt x="428" y="976"/>
                  <a:pt x="333" y="946"/>
                  <a:pt x="253" y="886"/>
                </a:cubicBezTo>
                <a:cubicBezTo>
                  <a:pt x="172" y="825"/>
                  <a:pt x="117" y="744"/>
                  <a:pt x="88" y="642"/>
                </a:cubicBezTo>
                <a:lnTo>
                  <a:pt x="22" y="642"/>
                </a:lnTo>
                <a:cubicBezTo>
                  <a:pt x="16" y="642"/>
                  <a:pt x="11" y="640"/>
                  <a:pt x="6" y="635"/>
                </a:cubicBezTo>
                <a:cubicBezTo>
                  <a:pt x="2" y="631"/>
                  <a:pt x="0" y="626"/>
                  <a:pt x="0" y="620"/>
                </a:cubicBezTo>
                <a:lnTo>
                  <a:pt x="0" y="542"/>
                </a:lnTo>
                <a:cubicBezTo>
                  <a:pt x="0" y="536"/>
                  <a:pt x="2" y="530"/>
                  <a:pt x="6" y="526"/>
                </a:cubicBezTo>
                <a:cubicBezTo>
                  <a:pt x="11" y="522"/>
                  <a:pt x="16" y="519"/>
                  <a:pt x="22" y="519"/>
                </a:cubicBezTo>
                <a:lnTo>
                  <a:pt x="68" y="519"/>
                </a:lnTo>
                <a:cubicBezTo>
                  <a:pt x="67" y="493"/>
                  <a:pt x="67" y="469"/>
                  <a:pt x="68" y="447"/>
                </a:cubicBezTo>
                <a:lnTo>
                  <a:pt x="22" y="447"/>
                </a:lnTo>
                <a:cubicBezTo>
                  <a:pt x="15" y="447"/>
                  <a:pt x="10" y="445"/>
                  <a:pt x="6" y="440"/>
                </a:cubicBezTo>
                <a:cubicBezTo>
                  <a:pt x="2" y="436"/>
                  <a:pt x="0" y="431"/>
                  <a:pt x="0" y="425"/>
                </a:cubicBezTo>
                <a:lnTo>
                  <a:pt x="0" y="346"/>
                </a:lnTo>
                <a:cubicBezTo>
                  <a:pt x="0" y="339"/>
                  <a:pt x="2" y="335"/>
                  <a:pt x="6" y="330"/>
                </a:cubicBezTo>
                <a:cubicBezTo>
                  <a:pt x="10" y="326"/>
                  <a:pt x="15" y="323"/>
                  <a:pt x="22" y="323"/>
                </a:cubicBezTo>
                <a:lnTo>
                  <a:pt x="90" y="323"/>
                </a:lnTo>
                <a:cubicBezTo>
                  <a:pt x="121" y="226"/>
                  <a:pt x="177" y="148"/>
                  <a:pt x="259" y="89"/>
                </a:cubicBezTo>
                <a:cubicBezTo>
                  <a:pt x="340" y="30"/>
                  <a:pt x="433" y="0"/>
                  <a:pt x="536" y="0"/>
                </a:cubicBezTo>
                <a:cubicBezTo>
                  <a:pt x="583" y="0"/>
                  <a:pt x="628" y="6"/>
                  <a:pt x="670" y="16"/>
                </a:cubicBezTo>
                <a:cubicBezTo>
                  <a:pt x="676" y="18"/>
                  <a:pt x="680" y="21"/>
                  <a:pt x="684" y="27"/>
                </a:cubicBezTo>
                <a:cubicBezTo>
                  <a:pt x="687" y="32"/>
                  <a:pt x="688" y="37"/>
                  <a:pt x="686" y="43"/>
                </a:cubicBezTo>
                <a:lnTo>
                  <a:pt x="657" y="154"/>
                </a:lnTo>
                <a:cubicBezTo>
                  <a:pt x="655" y="160"/>
                  <a:pt x="652" y="164"/>
                  <a:pt x="647" y="167"/>
                </a:cubicBezTo>
                <a:cubicBezTo>
                  <a:pt x="642" y="170"/>
                  <a:pt x="636" y="171"/>
                  <a:pt x="630" y="169"/>
                </a:cubicBezTo>
                <a:lnTo>
                  <a:pt x="627" y="168"/>
                </a:lnTo>
                <a:cubicBezTo>
                  <a:pt x="626" y="168"/>
                  <a:pt x="623" y="167"/>
                  <a:pt x="619" y="166"/>
                </a:cubicBezTo>
                <a:cubicBezTo>
                  <a:pt x="616" y="166"/>
                  <a:pt x="612" y="165"/>
                  <a:pt x="607" y="164"/>
                </a:cubicBezTo>
                <a:cubicBezTo>
                  <a:pt x="603" y="163"/>
                  <a:pt x="598" y="162"/>
                  <a:pt x="592" y="162"/>
                </a:cubicBezTo>
                <a:cubicBezTo>
                  <a:pt x="586" y="161"/>
                  <a:pt x="580" y="160"/>
                  <a:pt x="574" y="159"/>
                </a:cubicBezTo>
                <a:cubicBezTo>
                  <a:pt x="568" y="159"/>
                  <a:pt x="561" y="158"/>
                  <a:pt x="554" y="158"/>
                </a:cubicBezTo>
                <a:cubicBezTo>
                  <a:pt x="546" y="157"/>
                  <a:pt x="540" y="157"/>
                  <a:pt x="533" y="157"/>
                </a:cubicBezTo>
                <a:cubicBezTo>
                  <a:pt x="475" y="157"/>
                  <a:pt x="423" y="172"/>
                  <a:pt x="377" y="201"/>
                </a:cubicBezTo>
                <a:cubicBezTo>
                  <a:pt x="330" y="231"/>
                  <a:pt x="296" y="272"/>
                  <a:pt x="273" y="323"/>
                </a:cubicBezTo>
                <a:lnTo>
                  <a:pt x="597" y="323"/>
                </a:lnTo>
                <a:cubicBezTo>
                  <a:pt x="604" y="323"/>
                  <a:pt x="610" y="326"/>
                  <a:pt x="614" y="332"/>
                </a:cubicBezTo>
                <a:cubicBezTo>
                  <a:pt x="619" y="337"/>
                  <a:pt x="620" y="343"/>
                  <a:pt x="619" y="350"/>
                </a:cubicBezTo>
                <a:lnTo>
                  <a:pt x="602" y="429"/>
                </a:lnTo>
                <a:cubicBezTo>
                  <a:pt x="600" y="441"/>
                  <a:pt x="593" y="447"/>
                  <a:pt x="580" y="447"/>
                </a:cubicBezTo>
                <a:lnTo>
                  <a:pt x="242" y="447"/>
                </a:lnTo>
                <a:cubicBezTo>
                  <a:pt x="241" y="464"/>
                  <a:pt x="241" y="488"/>
                  <a:pt x="242" y="519"/>
                </a:cubicBezTo>
                <a:lnTo>
                  <a:pt x="560" y="519"/>
                </a:lnTo>
                <a:cubicBezTo>
                  <a:pt x="567" y="519"/>
                  <a:pt x="573" y="522"/>
                  <a:pt x="578" y="528"/>
                </a:cubicBezTo>
                <a:cubicBezTo>
                  <a:pt x="582" y="533"/>
                  <a:pt x="583" y="540"/>
                  <a:pt x="582" y="546"/>
                </a:cubicBezTo>
                <a:lnTo>
                  <a:pt x="565" y="624"/>
                </a:lnTo>
                <a:cubicBezTo>
                  <a:pt x="564" y="629"/>
                  <a:pt x="562" y="633"/>
                  <a:pt x="557" y="637"/>
                </a:cubicBezTo>
                <a:cubicBezTo>
                  <a:pt x="553" y="640"/>
                  <a:pt x="549" y="642"/>
                  <a:pt x="544" y="642"/>
                </a:cubicBezTo>
                <a:lnTo>
                  <a:pt x="275" y="642"/>
                </a:lnTo>
                <a:cubicBezTo>
                  <a:pt x="298" y="696"/>
                  <a:pt x="332" y="739"/>
                  <a:pt x="379" y="771"/>
                </a:cubicBezTo>
                <a:cubicBezTo>
                  <a:pt x="426" y="802"/>
                  <a:pt x="479" y="818"/>
                  <a:pt x="537" y="818"/>
                </a:cubicBezTo>
                <a:cubicBezTo>
                  <a:pt x="546" y="818"/>
                  <a:pt x="554" y="818"/>
                  <a:pt x="562" y="817"/>
                </a:cubicBezTo>
                <a:cubicBezTo>
                  <a:pt x="571" y="816"/>
                  <a:pt x="578" y="816"/>
                  <a:pt x="585" y="815"/>
                </a:cubicBezTo>
                <a:cubicBezTo>
                  <a:pt x="593" y="814"/>
                  <a:pt x="600" y="814"/>
                  <a:pt x="606" y="812"/>
                </a:cubicBezTo>
                <a:cubicBezTo>
                  <a:pt x="613" y="811"/>
                  <a:pt x="618" y="809"/>
                  <a:pt x="623" y="808"/>
                </a:cubicBezTo>
                <a:cubicBezTo>
                  <a:pt x="628" y="807"/>
                  <a:pt x="633" y="806"/>
                  <a:pt x="636" y="805"/>
                </a:cubicBezTo>
                <a:cubicBezTo>
                  <a:pt x="640" y="804"/>
                  <a:pt x="642" y="803"/>
                  <a:pt x="644" y="803"/>
                </a:cubicBezTo>
                <a:lnTo>
                  <a:pt x="648" y="801"/>
                </a:lnTo>
                <a:cubicBezTo>
                  <a:pt x="654" y="799"/>
                  <a:pt x="660" y="800"/>
                  <a:pt x="666" y="803"/>
                </a:cubicBezTo>
                <a:cubicBezTo>
                  <a:pt x="671" y="806"/>
                  <a:pt x="675" y="811"/>
                  <a:pt x="676" y="817"/>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06" name="Freeform 305">
            <a:extLst>
              <a:ext uri="{FF2B5EF4-FFF2-40B4-BE49-F238E27FC236}">
                <a16:creationId xmlns:a16="http://schemas.microsoft.com/office/drawing/2014/main" id="{7DF63CBC-C893-C6BB-F947-B4B42D13CF73}"/>
              </a:ext>
            </a:extLst>
          </p:cNvPr>
          <p:cNvSpPr>
            <a:spLocks noChangeArrowheads="1"/>
          </p:cNvSpPr>
          <p:nvPr/>
        </p:nvSpPr>
        <p:spPr bwMode="auto">
          <a:xfrm>
            <a:off x="19574669" y="7200900"/>
            <a:ext cx="255587" cy="352425"/>
          </a:xfrm>
          <a:custGeom>
            <a:avLst/>
            <a:gdLst>
              <a:gd name="T0" fmla="*/ 255226 w 708"/>
              <a:gd name="T1" fmla="*/ 252505 h 977"/>
              <a:gd name="T2" fmla="*/ 255226 w 708"/>
              <a:gd name="T3" fmla="*/ 344128 h 977"/>
              <a:gd name="T4" fmla="*/ 253060 w 708"/>
              <a:gd name="T5" fmla="*/ 349900 h 977"/>
              <a:gd name="T6" fmla="*/ 247284 w 708"/>
              <a:gd name="T7" fmla="*/ 352064 h 977"/>
              <a:gd name="T8" fmla="*/ 8303 w 708"/>
              <a:gd name="T9" fmla="*/ 352064 h 977"/>
              <a:gd name="T10" fmla="*/ 2527 w 708"/>
              <a:gd name="T11" fmla="*/ 349900 h 977"/>
              <a:gd name="T12" fmla="*/ 0 w 708"/>
              <a:gd name="T13" fmla="*/ 344128 h 977"/>
              <a:gd name="T14" fmla="*/ 0 w 708"/>
              <a:gd name="T15" fmla="*/ 306613 h 977"/>
              <a:gd name="T16" fmla="*/ 2527 w 708"/>
              <a:gd name="T17" fmla="*/ 300842 h 977"/>
              <a:gd name="T18" fmla="*/ 8303 w 708"/>
              <a:gd name="T19" fmla="*/ 298677 h 977"/>
              <a:gd name="T20" fmla="*/ 32490 w 708"/>
              <a:gd name="T21" fmla="*/ 298677 h 977"/>
              <a:gd name="T22" fmla="*/ 32490 w 708"/>
              <a:gd name="T23" fmla="*/ 202726 h 977"/>
              <a:gd name="T24" fmla="*/ 8664 w 708"/>
              <a:gd name="T25" fmla="*/ 202726 h 977"/>
              <a:gd name="T26" fmla="*/ 2888 w 708"/>
              <a:gd name="T27" fmla="*/ 200561 h 977"/>
              <a:gd name="T28" fmla="*/ 722 w 708"/>
              <a:gd name="T29" fmla="*/ 194790 h 977"/>
              <a:gd name="T30" fmla="*/ 722 w 708"/>
              <a:gd name="T31" fmla="*/ 161964 h 977"/>
              <a:gd name="T32" fmla="*/ 2888 w 708"/>
              <a:gd name="T33" fmla="*/ 156553 h 977"/>
              <a:gd name="T34" fmla="*/ 8664 w 708"/>
              <a:gd name="T35" fmla="*/ 154028 h 977"/>
              <a:gd name="T36" fmla="*/ 32490 w 708"/>
              <a:gd name="T37" fmla="*/ 154028 h 977"/>
              <a:gd name="T38" fmla="*/ 32490 w 708"/>
              <a:gd name="T39" fmla="*/ 98477 h 977"/>
              <a:gd name="T40" fmla="*/ 63175 w 708"/>
              <a:gd name="T41" fmla="*/ 27776 h 977"/>
              <a:gd name="T42" fmla="*/ 141872 w 708"/>
              <a:gd name="T43" fmla="*/ 0 h 977"/>
              <a:gd name="T44" fmla="*/ 225624 w 708"/>
              <a:gd name="T45" fmla="*/ 31383 h 977"/>
              <a:gd name="T46" fmla="*/ 228151 w 708"/>
              <a:gd name="T47" fmla="*/ 36433 h 977"/>
              <a:gd name="T48" fmla="*/ 226346 w 708"/>
              <a:gd name="T49" fmla="*/ 42204 h 977"/>
              <a:gd name="T50" fmla="*/ 200715 w 708"/>
              <a:gd name="T51" fmla="*/ 73948 h 977"/>
              <a:gd name="T52" fmla="*/ 195300 w 708"/>
              <a:gd name="T53" fmla="*/ 76834 h 977"/>
              <a:gd name="T54" fmla="*/ 189524 w 708"/>
              <a:gd name="T55" fmla="*/ 75030 h 977"/>
              <a:gd name="T56" fmla="*/ 183026 w 708"/>
              <a:gd name="T57" fmla="*/ 70341 h 977"/>
              <a:gd name="T58" fmla="*/ 165698 w 708"/>
              <a:gd name="T59" fmla="*/ 62405 h 977"/>
              <a:gd name="T60" fmla="*/ 142594 w 708"/>
              <a:gd name="T61" fmla="*/ 58076 h 977"/>
              <a:gd name="T62" fmla="*/ 108300 w 708"/>
              <a:gd name="T63" fmla="*/ 69619 h 977"/>
              <a:gd name="T64" fmla="*/ 95304 w 708"/>
              <a:gd name="T65" fmla="*/ 100281 h 977"/>
              <a:gd name="T66" fmla="*/ 95304 w 708"/>
              <a:gd name="T67" fmla="*/ 154028 h 977"/>
              <a:gd name="T68" fmla="*/ 171474 w 708"/>
              <a:gd name="T69" fmla="*/ 154028 h 977"/>
              <a:gd name="T70" fmla="*/ 177250 w 708"/>
              <a:gd name="T71" fmla="*/ 156553 h 977"/>
              <a:gd name="T72" fmla="*/ 179416 w 708"/>
              <a:gd name="T73" fmla="*/ 161964 h 977"/>
              <a:gd name="T74" fmla="*/ 179416 w 708"/>
              <a:gd name="T75" fmla="*/ 194790 h 977"/>
              <a:gd name="T76" fmla="*/ 177250 w 708"/>
              <a:gd name="T77" fmla="*/ 200561 h 977"/>
              <a:gd name="T78" fmla="*/ 171474 w 708"/>
              <a:gd name="T79" fmla="*/ 202726 h 977"/>
              <a:gd name="T80" fmla="*/ 95304 w 708"/>
              <a:gd name="T81" fmla="*/ 202726 h 977"/>
              <a:gd name="T82" fmla="*/ 95304 w 708"/>
              <a:gd name="T83" fmla="*/ 297595 h 977"/>
              <a:gd name="T84" fmla="*/ 198910 w 708"/>
              <a:gd name="T85" fmla="*/ 297595 h 977"/>
              <a:gd name="T86" fmla="*/ 198910 w 708"/>
              <a:gd name="T87" fmla="*/ 252505 h 977"/>
              <a:gd name="T88" fmla="*/ 201076 w 708"/>
              <a:gd name="T89" fmla="*/ 246734 h 977"/>
              <a:gd name="T90" fmla="*/ 206852 w 708"/>
              <a:gd name="T91" fmla="*/ 244209 h 977"/>
              <a:gd name="T92" fmla="*/ 247284 w 708"/>
              <a:gd name="T93" fmla="*/ 244209 h 977"/>
              <a:gd name="T94" fmla="*/ 253060 w 708"/>
              <a:gd name="T95" fmla="*/ 246734 h 977"/>
              <a:gd name="T96" fmla="*/ 255226 w 708"/>
              <a:gd name="T97" fmla="*/ 252505 h 97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08" h="977">
                <a:moveTo>
                  <a:pt x="707" y="700"/>
                </a:moveTo>
                <a:lnTo>
                  <a:pt x="707" y="954"/>
                </a:lnTo>
                <a:cubicBezTo>
                  <a:pt x="707" y="960"/>
                  <a:pt x="705" y="966"/>
                  <a:pt x="701" y="970"/>
                </a:cubicBezTo>
                <a:cubicBezTo>
                  <a:pt x="697" y="974"/>
                  <a:pt x="691" y="976"/>
                  <a:pt x="685" y="976"/>
                </a:cubicBezTo>
                <a:lnTo>
                  <a:pt x="23" y="976"/>
                </a:lnTo>
                <a:cubicBezTo>
                  <a:pt x="16" y="976"/>
                  <a:pt x="12" y="974"/>
                  <a:pt x="7" y="970"/>
                </a:cubicBezTo>
                <a:cubicBezTo>
                  <a:pt x="3" y="966"/>
                  <a:pt x="0" y="960"/>
                  <a:pt x="0" y="954"/>
                </a:cubicBezTo>
                <a:lnTo>
                  <a:pt x="0" y="850"/>
                </a:lnTo>
                <a:cubicBezTo>
                  <a:pt x="0" y="844"/>
                  <a:pt x="3" y="839"/>
                  <a:pt x="7" y="834"/>
                </a:cubicBezTo>
                <a:cubicBezTo>
                  <a:pt x="11" y="830"/>
                  <a:pt x="17" y="828"/>
                  <a:pt x="23" y="828"/>
                </a:cubicBezTo>
                <a:lnTo>
                  <a:pt x="90" y="828"/>
                </a:lnTo>
                <a:lnTo>
                  <a:pt x="90" y="562"/>
                </a:lnTo>
                <a:lnTo>
                  <a:pt x="24" y="562"/>
                </a:lnTo>
                <a:cubicBezTo>
                  <a:pt x="17" y="562"/>
                  <a:pt x="12" y="560"/>
                  <a:pt x="8" y="556"/>
                </a:cubicBezTo>
                <a:cubicBezTo>
                  <a:pt x="4" y="552"/>
                  <a:pt x="2" y="546"/>
                  <a:pt x="2" y="540"/>
                </a:cubicBezTo>
                <a:lnTo>
                  <a:pt x="2" y="449"/>
                </a:lnTo>
                <a:cubicBezTo>
                  <a:pt x="2" y="443"/>
                  <a:pt x="4" y="438"/>
                  <a:pt x="8" y="434"/>
                </a:cubicBezTo>
                <a:cubicBezTo>
                  <a:pt x="12" y="429"/>
                  <a:pt x="17" y="427"/>
                  <a:pt x="24" y="427"/>
                </a:cubicBezTo>
                <a:lnTo>
                  <a:pt x="90" y="427"/>
                </a:lnTo>
                <a:lnTo>
                  <a:pt x="90" y="273"/>
                </a:lnTo>
                <a:cubicBezTo>
                  <a:pt x="90" y="194"/>
                  <a:pt x="118" y="129"/>
                  <a:pt x="175" y="77"/>
                </a:cubicBezTo>
                <a:cubicBezTo>
                  <a:pt x="232" y="26"/>
                  <a:pt x="305" y="0"/>
                  <a:pt x="393" y="0"/>
                </a:cubicBezTo>
                <a:cubicBezTo>
                  <a:pt x="479" y="0"/>
                  <a:pt x="556" y="29"/>
                  <a:pt x="625" y="87"/>
                </a:cubicBezTo>
                <a:cubicBezTo>
                  <a:pt x="630" y="91"/>
                  <a:pt x="632" y="96"/>
                  <a:pt x="632" y="101"/>
                </a:cubicBezTo>
                <a:cubicBezTo>
                  <a:pt x="633" y="107"/>
                  <a:pt x="631" y="112"/>
                  <a:pt x="627" y="117"/>
                </a:cubicBezTo>
                <a:lnTo>
                  <a:pt x="556" y="205"/>
                </a:lnTo>
                <a:cubicBezTo>
                  <a:pt x="552" y="210"/>
                  <a:pt x="547" y="213"/>
                  <a:pt x="541" y="213"/>
                </a:cubicBezTo>
                <a:cubicBezTo>
                  <a:pt x="535" y="214"/>
                  <a:pt x="530" y="213"/>
                  <a:pt x="525" y="208"/>
                </a:cubicBezTo>
                <a:cubicBezTo>
                  <a:pt x="523" y="206"/>
                  <a:pt x="517" y="202"/>
                  <a:pt x="507" y="195"/>
                </a:cubicBezTo>
                <a:cubicBezTo>
                  <a:pt x="497" y="189"/>
                  <a:pt x="481" y="181"/>
                  <a:pt x="459" y="173"/>
                </a:cubicBezTo>
                <a:cubicBezTo>
                  <a:pt x="437" y="165"/>
                  <a:pt x="415" y="161"/>
                  <a:pt x="395" y="161"/>
                </a:cubicBezTo>
                <a:cubicBezTo>
                  <a:pt x="355" y="161"/>
                  <a:pt x="324" y="171"/>
                  <a:pt x="300" y="193"/>
                </a:cubicBezTo>
                <a:cubicBezTo>
                  <a:pt x="276" y="215"/>
                  <a:pt x="264" y="243"/>
                  <a:pt x="264" y="278"/>
                </a:cubicBezTo>
                <a:lnTo>
                  <a:pt x="264" y="427"/>
                </a:lnTo>
                <a:lnTo>
                  <a:pt x="475" y="427"/>
                </a:lnTo>
                <a:cubicBezTo>
                  <a:pt x="481" y="427"/>
                  <a:pt x="486" y="429"/>
                  <a:pt x="491" y="434"/>
                </a:cubicBezTo>
                <a:cubicBezTo>
                  <a:pt x="495" y="438"/>
                  <a:pt x="497" y="443"/>
                  <a:pt x="497" y="449"/>
                </a:cubicBezTo>
                <a:lnTo>
                  <a:pt x="497" y="540"/>
                </a:lnTo>
                <a:cubicBezTo>
                  <a:pt x="497" y="546"/>
                  <a:pt x="495" y="551"/>
                  <a:pt x="491" y="556"/>
                </a:cubicBezTo>
                <a:cubicBezTo>
                  <a:pt x="486" y="560"/>
                  <a:pt x="481" y="562"/>
                  <a:pt x="475" y="562"/>
                </a:cubicBezTo>
                <a:lnTo>
                  <a:pt x="264" y="562"/>
                </a:lnTo>
                <a:lnTo>
                  <a:pt x="264" y="825"/>
                </a:lnTo>
                <a:lnTo>
                  <a:pt x="551" y="825"/>
                </a:lnTo>
                <a:lnTo>
                  <a:pt x="551" y="700"/>
                </a:lnTo>
                <a:cubicBezTo>
                  <a:pt x="551" y="694"/>
                  <a:pt x="553" y="688"/>
                  <a:pt x="557" y="684"/>
                </a:cubicBezTo>
                <a:cubicBezTo>
                  <a:pt x="561" y="680"/>
                  <a:pt x="566" y="677"/>
                  <a:pt x="573" y="677"/>
                </a:cubicBezTo>
                <a:lnTo>
                  <a:pt x="685" y="677"/>
                </a:lnTo>
                <a:cubicBezTo>
                  <a:pt x="692" y="677"/>
                  <a:pt x="697" y="680"/>
                  <a:pt x="701" y="684"/>
                </a:cubicBezTo>
                <a:cubicBezTo>
                  <a:pt x="705" y="688"/>
                  <a:pt x="707" y="694"/>
                  <a:pt x="707" y="70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07" name="Freeform 306">
            <a:extLst>
              <a:ext uri="{FF2B5EF4-FFF2-40B4-BE49-F238E27FC236}">
                <a16:creationId xmlns:a16="http://schemas.microsoft.com/office/drawing/2014/main" id="{39ED6CB9-F7E8-5E6F-69AF-E2E79D372B04}"/>
              </a:ext>
            </a:extLst>
          </p:cNvPr>
          <p:cNvSpPr>
            <a:spLocks noChangeArrowheads="1"/>
          </p:cNvSpPr>
          <p:nvPr/>
        </p:nvSpPr>
        <p:spPr bwMode="auto">
          <a:xfrm>
            <a:off x="20122356" y="7169150"/>
            <a:ext cx="233363" cy="447675"/>
          </a:xfrm>
          <a:custGeom>
            <a:avLst/>
            <a:gdLst>
              <a:gd name="T0" fmla="*/ 208232 w 650"/>
              <a:gd name="T1" fmla="*/ 361598 h 1243"/>
              <a:gd name="T2" fmla="*/ 143967 w 650"/>
              <a:gd name="T3" fmla="*/ 439031 h 1243"/>
              <a:gd name="T4" fmla="*/ 135710 w 650"/>
              <a:gd name="T5" fmla="*/ 447315 h 1243"/>
              <a:gd name="T6" fmla="*/ 96576 w 650"/>
              <a:gd name="T7" fmla="*/ 444794 h 1243"/>
              <a:gd name="T8" fmla="*/ 94422 w 650"/>
              <a:gd name="T9" fmla="*/ 395452 h 1243"/>
              <a:gd name="T10" fmla="*/ 37338 w 650"/>
              <a:gd name="T11" fmla="*/ 376724 h 1243"/>
              <a:gd name="T12" fmla="*/ 7539 w 650"/>
              <a:gd name="T13" fmla="*/ 355475 h 1243"/>
              <a:gd name="T14" fmla="*/ 2513 w 650"/>
              <a:gd name="T15" fmla="*/ 340708 h 1243"/>
              <a:gd name="T16" fmla="*/ 33748 w 650"/>
              <a:gd name="T17" fmla="*/ 303972 h 1243"/>
              <a:gd name="T18" fmla="*/ 40210 w 650"/>
              <a:gd name="T19" fmla="*/ 306494 h 1243"/>
              <a:gd name="T20" fmla="*/ 119195 w 650"/>
              <a:gd name="T21" fmla="*/ 339988 h 1243"/>
              <a:gd name="T22" fmla="*/ 169816 w 650"/>
              <a:gd name="T23" fmla="*/ 298570 h 1243"/>
              <a:gd name="T24" fmla="*/ 157969 w 650"/>
              <a:gd name="T25" fmla="*/ 274800 h 1243"/>
              <a:gd name="T26" fmla="*/ 126734 w 650"/>
              <a:gd name="T27" fmla="*/ 257512 h 1243"/>
              <a:gd name="T28" fmla="*/ 91550 w 650"/>
              <a:gd name="T29" fmla="*/ 243106 h 1243"/>
              <a:gd name="T30" fmla="*/ 60674 w 650"/>
              <a:gd name="T31" fmla="*/ 229060 h 1243"/>
              <a:gd name="T32" fmla="*/ 33389 w 650"/>
              <a:gd name="T33" fmla="*/ 209611 h 1243"/>
              <a:gd name="T34" fmla="*/ 14002 w 650"/>
              <a:gd name="T35" fmla="*/ 182600 h 1243"/>
              <a:gd name="T36" fmla="*/ 6462 w 650"/>
              <a:gd name="T37" fmla="*/ 146584 h 1243"/>
              <a:gd name="T38" fmla="*/ 94422 w 650"/>
              <a:gd name="T39" fmla="*/ 52943 h 1243"/>
              <a:gd name="T40" fmla="*/ 96576 w 650"/>
              <a:gd name="T41" fmla="*/ 2161 h 1243"/>
              <a:gd name="T42" fmla="*/ 135710 w 650"/>
              <a:gd name="T43" fmla="*/ 0 h 1243"/>
              <a:gd name="T44" fmla="*/ 143967 w 650"/>
              <a:gd name="T45" fmla="*/ 7923 h 1243"/>
              <a:gd name="T46" fmla="*/ 171253 w 650"/>
              <a:gd name="T47" fmla="*/ 57625 h 1243"/>
              <a:gd name="T48" fmla="*/ 208591 w 650"/>
              <a:gd name="T49" fmla="*/ 75273 h 1243"/>
              <a:gd name="T50" fmla="*/ 222233 w 650"/>
              <a:gd name="T51" fmla="*/ 86077 h 1243"/>
              <a:gd name="T52" fmla="*/ 203205 w 650"/>
              <a:gd name="T53" fmla="*/ 131817 h 1243"/>
              <a:gd name="T54" fmla="*/ 190999 w 650"/>
              <a:gd name="T55" fmla="*/ 134339 h 1243"/>
              <a:gd name="T56" fmla="*/ 177715 w 650"/>
              <a:gd name="T57" fmla="*/ 124614 h 1243"/>
              <a:gd name="T58" fmla="*/ 144326 w 650"/>
              <a:gd name="T59" fmla="*/ 110208 h 1243"/>
              <a:gd name="T60" fmla="*/ 84729 w 650"/>
              <a:gd name="T61" fmla="*/ 118131 h 1243"/>
              <a:gd name="T62" fmla="*/ 71804 w 650"/>
              <a:gd name="T63" fmla="*/ 157749 h 1243"/>
              <a:gd name="T64" fmla="*/ 89037 w 650"/>
              <a:gd name="T65" fmla="*/ 176117 h 1243"/>
              <a:gd name="T66" fmla="*/ 118118 w 650"/>
              <a:gd name="T67" fmla="*/ 190883 h 1243"/>
              <a:gd name="T68" fmla="*/ 155456 w 650"/>
              <a:gd name="T69" fmla="*/ 205650 h 1243"/>
              <a:gd name="T70" fmla="*/ 193153 w 650"/>
              <a:gd name="T71" fmla="*/ 224738 h 1243"/>
              <a:gd name="T72" fmla="*/ 221874 w 650"/>
              <a:gd name="T73" fmla="*/ 253190 h 1243"/>
              <a:gd name="T74" fmla="*/ 233004 w 650"/>
              <a:gd name="T75" fmla="*/ 295689 h 124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50" h="1243">
                <a:moveTo>
                  <a:pt x="649" y="821"/>
                </a:moveTo>
                <a:cubicBezTo>
                  <a:pt x="649" y="892"/>
                  <a:pt x="626" y="953"/>
                  <a:pt x="580" y="1004"/>
                </a:cubicBezTo>
                <a:cubicBezTo>
                  <a:pt x="534" y="1056"/>
                  <a:pt x="474" y="1086"/>
                  <a:pt x="401" y="1098"/>
                </a:cubicBezTo>
                <a:lnTo>
                  <a:pt x="401" y="1219"/>
                </a:lnTo>
                <a:cubicBezTo>
                  <a:pt x="401" y="1226"/>
                  <a:pt x="399" y="1231"/>
                  <a:pt x="394" y="1235"/>
                </a:cubicBezTo>
                <a:cubicBezTo>
                  <a:pt x="390" y="1239"/>
                  <a:pt x="385" y="1242"/>
                  <a:pt x="378" y="1242"/>
                </a:cubicBezTo>
                <a:lnTo>
                  <a:pt x="285" y="1242"/>
                </a:lnTo>
                <a:cubicBezTo>
                  <a:pt x="279" y="1242"/>
                  <a:pt x="274" y="1239"/>
                  <a:pt x="269" y="1235"/>
                </a:cubicBezTo>
                <a:cubicBezTo>
                  <a:pt x="265" y="1231"/>
                  <a:pt x="263" y="1225"/>
                  <a:pt x="263" y="1219"/>
                </a:cubicBezTo>
                <a:lnTo>
                  <a:pt x="263" y="1098"/>
                </a:lnTo>
                <a:cubicBezTo>
                  <a:pt x="232" y="1094"/>
                  <a:pt x="203" y="1087"/>
                  <a:pt x="174" y="1077"/>
                </a:cubicBezTo>
                <a:cubicBezTo>
                  <a:pt x="146" y="1066"/>
                  <a:pt x="123" y="1056"/>
                  <a:pt x="104" y="1046"/>
                </a:cubicBezTo>
                <a:cubicBezTo>
                  <a:pt x="86" y="1035"/>
                  <a:pt x="68" y="1024"/>
                  <a:pt x="53" y="1013"/>
                </a:cubicBezTo>
                <a:cubicBezTo>
                  <a:pt x="37" y="1001"/>
                  <a:pt x="26" y="992"/>
                  <a:pt x="21" y="987"/>
                </a:cubicBezTo>
                <a:cubicBezTo>
                  <a:pt x="15" y="981"/>
                  <a:pt x="11" y="977"/>
                  <a:pt x="8" y="974"/>
                </a:cubicBezTo>
                <a:cubicBezTo>
                  <a:pt x="1" y="964"/>
                  <a:pt x="0" y="955"/>
                  <a:pt x="7" y="946"/>
                </a:cubicBezTo>
                <a:lnTo>
                  <a:pt x="78" y="852"/>
                </a:lnTo>
                <a:cubicBezTo>
                  <a:pt x="82" y="848"/>
                  <a:pt x="87" y="845"/>
                  <a:pt x="94" y="844"/>
                </a:cubicBezTo>
                <a:cubicBezTo>
                  <a:pt x="101" y="843"/>
                  <a:pt x="107" y="845"/>
                  <a:pt x="111" y="850"/>
                </a:cubicBezTo>
                <a:lnTo>
                  <a:pt x="112" y="851"/>
                </a:lnTo>
                <a:cubicBezTo>
                  <a:pt x="165" y="897"/>
                  <a:pt x="221" y="926"/>
                  <a:pt x="281" y="938"/>
                </a:cubicBezTo>
                <a:cubicBezTo>
                  <a:pt x="298" y="942"/>
                  <a:pt x="315" y="944"/>
                  <a:pt x="332" y="944"/>
                </a:cubicBezTo>
                <a:cubicBezTo>
                  <a:pt x="369" y="944"/>
                  <a:pt x="402" y="934"/>
                  <a:pt x="431" y="914"/>
                </a:cubicBezTo>
                <a:cubicBezTo>
                  <a:pt x="459" y="894"/>
                  <a:pt x="473" y="866"/>
                  <a:pt x="473" y="829"/>
                </a:cubicBezTo>
                <a:cubicBezTo>
                  <a:pt x="473" y="816"/>
                  <a:pt x="470" y="804"/>
                  <a:pt x="463" y="792"/>
                </a:cubicBezTo>
                <a:cubicBezTo>
                  <a:pt x="456" y="781"/>
                  <a:pt x="449" y="771"/>
                  <a:pt x="440" y="763"/>
                </a:cubicBezTo>
                <a:cubicBezTo>
                  <a:pt x="432" y="756"/>
                  <a:pt x="418" y="747"/>
                  <a:pt x="399" y="737"/>
                </a:cubicBezTo>
                <a:cubicBezTo>
                  <a:pt x="381" y="728"/>
                  <a:pt x="366" y="721"/>
                  <a:pt x="353" y="715"/>
                </a:cubicBezTo>
                <a:cubicBezTo>
                  <a:pt x="341" y="710"/>
                  <a:pt x="323" y="702"/>
                  <a:pt x="298" y="693"/>
                </a:cubicBezTo>
                <a:cubicBezTo>
                  <a:pt x="280" y="685"/>
                  <a:pt x="266" y="680"/>
                  <a:pt x="255" y="675"/>
                </a:cubicBezTo>
                <a:cubicBezTo>
                  <a:pt x="245" y="671"/>
                  <a:pt x="231" y="665"/>
                  <a:pt x="213" y="657"/>
                </a:cubicBezTo>
                <a:cubicBezTo>
                  <a:pt x="195" y="649"/>
                  <a:pt x="180" y="643"/>
                  <a:pt x="169" y="636"/>
                </a:cubicBezTo>
                <a:cubicBezTo>
                  <a:pt x="159" y="630"/>
                  <a:pt x="146" y="621"/>
                  <a:pt x="130" y="611"/>
                </a:cubicBezTo>
                <a:cubicBezTo>
                  <a:pt x="115" y="601"/>
                  <a:pt x="103" y="591"/>
                  <a:pt x="93" y="582"/>
                </a:cubicBezTo>
                <a:cubicBezTo>
                  <a:pt x="84" y="572"/>
                  <a:pt x="74" y="561"/>
                  <a:pt x="63" y="548"/>
                </a:cubicBezTo>
                <a:cubicBezTo>
                  <a:pt x="53" y="534"/>
                  <a:pt x="44" y="521"/>
                  <a:pt x="39" y="507"/>
                </a:cubicBezTo>
                <a:cubicBezTo>
                  <a:pt x="33" y="494"/>
                  <a:pt x="28" y="478"/>
                  <a:pt x="24" y="461"/>
                </a:cubicBezTo>
                <a:cubicBezTo>
                  <a:pt x="20" y="444"/>
                  <a:pt x="18" y="426"/>
                  <a:pt x="18" y="407"/>
                </a:cubicBezTo>
                <a:cubicBezTo>
                  <a:pt x="18" y="343"/>
                  <a:pt x="41" y="288"/>
                  <a:pt x="86" y="240"/>
                </a:cubicBezTo>
                <a:cubicBezTo>
                  <a:pt x="131" y="192"/>
                  <a:pt x="190" y="161"/>
                  <a:pt x="263" y="147"/>
                </a:cubicBezTo>
                <a:lnTo>
                  <a:pt x="263" y="22"/>
                </a:lnTo>
                <a:cubicBezTo>
                  <a:pt x="263" y="16"/>
                  <a:pt x="265" y="11"/>
                  <a:pt x="269" y="6"/>
                </a:cubicBezTo>
                <a:cubicBezTo>
                  <a:pt x="274" y="2"/>
                  <a:pt x="279" y="0"/>
                  <a:pt x="285" y="0"/>
                </a:cubicBezTo>
                <a:lnTo>
                  <a:pt x="378" y="0"/>
                </a:lnTo>
                <a:cubicBezTo>
                  <a:pt x="385" y="0"/>
                  <a:pt x="390" y="2"/>
                  <a:pt x="394" y="6"/>
                </a:cubicBezTo>
                <a:cubicBezTo>
                  <a:pt x="398" y="10"/>
                  <a:pt x="401" y="16"/>
                  <a:pt x="401" y="22"/>
                </a:cubicBezTo>
                <a:lnTo>
                  <a:pt x="401" y="144"/>
                </a:lnTo>
                <a:cubicBezTo>
                  <a:pt x="427" y="147"/>
                  <a:pt x="452" y="152"/>
                  <a:pt x="477" y="160"/>
                </a:cubicBezTo>
                <a:cubicBezTo>
                  <a:pt x="502" y="168"/>
                  <a:pt x="522" y="175"/>
                  <a:pt x="537" y="183"/>
                </a:cubicBezTo>
                <a:cubicBezTo>
                  <a:pt x="553" y="191"/>
                  <a:pt x="568" y="199"/>
                  <a:pt x="581" y="209"/>
                </a:cubicBezTo>
                <a:cubicBezTo>
                  <a:pt x="595" y="219"/>
                  <a:pt x="604" y="225"/>
                  <a:pt x="608" y="229"/>
                </a:cubicBezTo>
                <a:cubicBezTo>
                  <a:pt x="613" y="233"/>
                  <a:pt x="616" y="236"/>
                  <a:pt x="619" y="239"/>
                </a:cubicBezTo>
                <a:cubicBezTo>
                  <a:pt x="627" y="247"/>
                  <a:pt x="628" y="256"/>
                  <a:pt x="622" y="265"/>
                </a:cubicBezTo>
                <a:lnTo>
                  <a:pt x="566" y="366"/>
                </a:lnTo>
                <a:cubicBezTo>
                  <a:pt x="563" y="373"/>
                  <a:pt x="557" y="377"/>
                  <a:pt x="550" y="377"/>
                </a:cubicBezTo>
                <a:cubicBezTo>
                  <a:pt x="544" y="379"/>
                  <a:pt x="538" y="377"/>
                  <a:pt x="532" y="373"/>
                </a:cubicBezTo>
                <a:cubicBezTo>
                  <a:pt x="530" y="371"/>
                  <a:pt x="527" y="368"/>
                  <a:pt x="522" y="364"/>
                </a:cubicBezTo>
                <a:cubicBezTo>
                  <a:pt x="516" y="360"/>
                  <a:pt x="507" y="354"/>
                  <a:pt x="495" y="346"/>
                </a:cubicBezTo>
                <a:cubicBezTo>
                  <a:pt x="482" y="338"/>
                  <a:pt x="468" y="330"/>
                  <a:pt x="454" y="324"/>
                </a:cubicBezTo>
                <a:cubicBezTo>
                  <a:pt x="440" y="317"/>
                  <a:pt x="422" y="311"/>
                  <a:pt x="402" y="306"/>
                </a:cubicBezTo>
                <a:cubicBezTo>
                  <a:pt x="382" y="300"/>
                  <a:pt x="363" y="298"/>
                  <a:pt x="343" y="298"/>
                </a:cubicBezTo>
                <a:cubicBezTo>
                  <a:pt x="299" y="298"/>
                  <a:pt x="263" y="308"/>
                  <a:pt x="236" y="328"/>
                </a:cubicBezTo>
                <a:cubicBezTo>
                  <a:pt x="208" y="347"/>
                  <a:pt x="194" y="373"/>
                  <a:pt x="194" y="405"/>
                </a:cubicBezTo>
                <a:cubicBezTo>
                  <a:pt x="194" y="417"/>
                  <a:pt x="196" y="428"/>
                  <a:pt x="200" y="438"/>
                </a:cubicBezTo>
                <a:cubicBezTo>
                  <a:pt x="204" y="448"/>
                  <a:pt x="211" y="458"/>
                  <a:pt x="220" y="467"/>
                </a:cubicBezTo>
                <a:cubicBezTo>
                  <a:pt x="230" y="476"/>
                  <a:pt x="239" y="483"/>
                  <a:pt x="248" y="489"/>
                </a:cubicBezTo>
                <a:cubicBezTo>
                  <a:pt x="256" y="496"/>
                  <a:pt x="269" y="503"/>
                  <a:pt x="287" y="511"/>
                </a:cubicBezTo>
                <a:cubicBezTo>
                  <a:pt x="304" y="519"/>
                  <a:pt x="318" y="525"/>
                  <a:pt x="329" y="530"/>
                </a:cubicBezTo>
                <a:cubicBezTo>
                  <a:pt x="339" y="534"/>
                  <a:pt x="355" y="540"/>
                  <a:pt x="377" y="549"/>
                </a:cubicBezTo>
                <a:cubicBezTo>
                  <a:pt x="402" y="558"/>
                  <a:pt x="420" y="566"/>
                  <a:pt x="433" y="571"/>
                </a:cubicBezTo>
                <a:cubicBezTo>
                  <a:pt x="446" y="577"/>
                  <a:pt x="464" y="584"/>
                  <a:pt x="486" y="595"/>
                </a:cubicBezTo>
                <a:cubicBezTo>
                  <a:pt x="508" y="606"/>
                  <a:pt x="525" y="615"/>
                  <a:pt x="538" y="624"/>
                </a:cubicBezTo>
                <a:cubicBezTo>
                  <a:pt x="551" y="633"/>
                  <a:pt x="565" y="645"/>
                  <a:pt x="581" y="659"/>
                </a:cubicBezTo>
                <a:cubicBezTo>
                  <a:pt x="597" y="673"/>
                  <a:pt x="609" y="688"/>
                  <a:pt x="618" y="703"/>
                </a:cubicBezTo>
                <a:cubicBezTo>
                  <a:pt x="626" y="718"/>
                  <a:pt x="634" y="736"/>
                  <a:pt x="640" y="756"/>
                </a:cubicBezTo>
                <a:cubicBezTo>
                  <a:pt x="646" y="776"/>
                  <a:pt x="649" y="798"/>
                  <a:pt x="649" y="821"/>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08" name="Freeform 307">
            <a:extLst>
              <a:ext uri="{FF2B5EF4-FFF2-40B4-BE49-F238E27FC236}">
                <a16:creationId xmlns:a16="http://schemas.microsoft.com/office/drawing/2014/main" id="{A477CF99-588E-3CA5-79F9-BF52389ADAEB}"/>
              </a:ext>
            </a:extLst>
          </p:cNvPr>
          <p:cNvSpPr>
            <a:spLocks noChangeArrowheads="1"/>
          </p:cNvSpPr>
          <p:nvPr/>
        </p:nvSpPr>
        <p:spPr bwMode="auto">
          <a:xfrm>
            <a:off x="20649406" y="7200900"/>
            <a:ext cx="223838" cy="352425"/>
          </a:xfrm>
          <a:custGeom>
            <a:avLst/>
            <a:gdLst>
              <a:gd name="T0" fmla="*/ 223479 w 623"/>
              <a:gd name="T1" fmla="*/ 85491 h 977"/>
              <a:gd name="T2" fmla="*/ 223479 w 623"/>
              <a:gd name="T3" fmla="*/ 111102 h 977"/>
              <a:gd name="T4" fmla="*/ 221323 w 623"/>
              <a:gd name="T5" fmla="*/ 116874 h 977"/>
              <a:gd name="T6" fmla="*/ 215574 w 623"/>
              <a:gd name="T7" fmla="*/ 119038 h 977"/>
              <a:gd name="T8" fmla="*/ 173537 w 623"/>
              <a:gd name="T9" fmla="*/ 119038 h 977"/>
              <a:gd name="T10" fmla="*/ 141560 w 623"/>
              <a:gd name="T11" fmla="*/ 177475 h 977"/>
              <a:gd name="T12" fmla="*/ 72936 w 623"/>
              <a:gd name="T13" fmla="*/ 205251 h 977"/>
              <a:gd name="T14" fmla="*/ 187190 w 623"/>
              <a:gd name="T15" fmla="*/ 339078 h 977"/>
              <a:gd name="T16" fmla="*/ 188268 w 623"/>
              <a:gd name="T17" fmla="*/ 347736 h 977"/>
              <a:gd name="T18" fmla="*/ 180723 w 623"/>
              <a:gd name="T19" fmla="*/ 352064 h 977"/>
              <a:gd name="T20" fmla="*/ 132219 w 623"/>
              <a:gd name="T21" fmla="*/ 352064 h 977"/>
              <a:gd name="T22" fmla="*/ 126111 w 623"/>
              <a:gd name="T23" fmla="*/ 349179 h 977"/>
              <a:gd name="T24" fmla="*/ 2156 w 623"/>
              <a:gd name="T25" fmla="*/ 206333 h 977"/>
              <a:gd name="T26" fmla="*/ 0 w 623"/>
              <a:gd name="T27" fmla="*/ 200922 h 977"/>
              <a:gd name="T28" fmla="*/ 0 w 623"/>
              <a:gd name="T29" fmla="*/ 169178 h 977"/>
              <a:gd name="T30" fmla="*/ 2156 w 623"/>
              <a:gd name="T31" fmla="*/ 163407 h 977"/>
              <a:gd name="T32" fmla="*/ 7904 w 623"/>
              <a:gd name="T33" fmla="*/ 161243 h 977"/>
              <a:gd name="T34" fmla="*/ 35570 w 623"/>
              <a:gd name="T35" fmla="*/ 161243 h 977"/>
              <a:gd name="T36" fmla="*/ 88745 w 623"/>
              <a:gd name="T37" fmla="*/ 150421 h 977"/>
              <a:gd name="T38" fmla="*/ 114254 w 623"/>
              <a:gd name="T39" fmla="*/ 119038 h 977"/>
              <a:gd name="T40" fmla="*/ 7904 w 623"/>
              <a:gd name="T41" fmla="*/ 119038 h 977"/>
              <a:gd name="T42" fmla="*/ 2156 w 623"/>
              <a:gd name="T43" fmla="*/ 116874 h 977"/>
              <a:gd name="T44" fmla="*/ 0 w 623"/>
              <a:gd name="T45" fmla="*/ 111102 h 977"/>
              <a:gd name="T46" fmla="*/ 0 w 623"/>
              <a:gd name="T47" fmla="*/ 85491 h 977"/>
              <a:gd name="T48" fmla="*/ 2156 w 623"/>
              <a:gd name="T49" fmla="*/ 79719 h 977"/>
              <a:gd name="T50" fmla="*/ 7904 w 623"/>
              <a:gd name="T51" fmla="*/ 77555 h 977"/>
              <a:gd name="T52" fmla="*/ 110661 w 623"/>
              <a:gd name="T53" fmla="*/ 77555 h 977"/>
              <a:gd name="T54" fmla="*/ 43833 w 623"/>
              <a:gd name="T55" fmla="*/ 49419 h 977"/>
              <a:gd name="T56" fmla="*/ 7904 w 623"/>
              <a:gd name="T57" fmla="*/ 49419 h 977"/>
              <a:gd name="T58" fmla="*/ 2156 w 623"/>
              <a:gd name="T59" fmla="*/ 46894 h 977"/>
              <a:gd name="T60" fmla="*/ 0 w 623"/>
              <a:gd name="T61" fmla="*/ 41483 h 977"/>
              <a:gd name="T62" fmla="*/ 0 w 623"/>
              <a:gd name="T63" fmla="*/ 8297 h 977"/>
              <a:gd name="T64" fmla="*/ 2156 w 623"/>
              <a:gd name="T65" fmla="*/ 2525 h 977"/>
              <a:gd name="T66" fmla="*/ 7904 w 623"/>
              <a:gd name="T67" fmla="*/ 0 h 977"/>
              <a:gd name="T68" fmla="*/ 214856 w 623"/>
              <a:gd name="T69" fmla="*/ 0 h 977"/>
              <a:gd name="T70" fmla="*/ 220604 w 623"/>
              <a:gd name="T71" fmla="*/ 2525 h 977"/>
              <a:gd name="T72" fmla="*/ 223119 w 623"/>
              <a:gd name="T73" fmla="*/ 8297 h 977"/>
              <a:gd name="T74" fmla="*/ 223119 w 623"/>
              <a:gd name="T75" fmla="*/ 33547 h 977"/>
              <a:gd name="T76" fmla="*/ 220604 w 623"/>
              <a:gd name="T77" fmla="*/ 39319 h 977"/>
              <a:gd name="T78" fmla="*/ 214856 w 623"/>
              <a:gd name="T79" fmla="*/ 41483 h 977"/>
              <a:gd name="T80" fmla="*/ 157010 w 623"/>
              <a:gd name="T81" fmla="*/ 41483 h 977"/>
              <a:gd name="T82" fmla="*/ 172819 w 623"/>
              <a:gd name="T83" fmla="*/ 77555 h 977"/>
              <a:gd name="T84" fmla="*/ 215574 w 623"/>
              <a:gd name="T85" fmla="*/ 77555 h 977"/>
              <a:gd name="T86" fmla="*/ 221323 w 623"/>
              <a:gd name="T87" fmla="*/ 79719 h 977"/>
              <a:gd name="T88" fmla="*/ 223479 w 623"/>
              <a:gd name="T89" fmla="*/ 85491 h 97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623" h="977">
                <a:moveTo>
                  <a:pt x="622" y="237"/>
                </a:moveTo>
                <a:lnTo>
                  <a:pt x="622" y="308"/>
                </a:lnTo>
                <a:cubicBezTo>
                  <a:pt x="622" y="315"/>
                  <a:pt x="620" y="320"/>
                  <a:pt x="616" y="324"/>
                </a:cubicBezTo>
                <a:cubicBezTo>
                  <a:pt x="612" y="328"/>
                  <a:pt x="606" y="330"/>
                  <a:pt x="600" y="330"/>
                </a:cubicBezTo>
                <a:lnTo>
                  <a:pt x="483" y="330"/>
                </a:lnTo>
                <a:cubicBezTo>
                  <a:pt x="473" y="397"/>
                  <a:pt x="443" y="451"/>
                  <a:pt x="394" y="492"/>
                </a:cubicBezTo>
                <a:cubicBezTo>
                  <a:pt x="345" y="534"/>
                  <a:pt x="281" y="559"/>
                  <a:pt x="203" y="569"/>
                </a:cubicBezTo>
                <a:cubicBezTo>
                  <a:pt x="280" y="651"/>
                  <a:pt x="386" y="775"/>
                  <a:pt x="521" y="940"/>
                </a:cubicBezTo>
                <a:cubicBezTo>
                  <a:pt x="527" y="947"/>
                  <a:pt x="528" y="955"/>
                  <a:pt x="524" y="964"/>
                </a:cubicBezTo>
                <a:cubicBezTo>
                  <a:pt x="520" y="972"/>
                  <a:pt x="513" y="976"/>
                  <a:pt x="503" y="976"/>
                </a:cubicBezTo>
                <a:lnTo>
                  <a:pt x="368" y="976"/>
                </a:lnTo>
                <a:cubicBezTo>
                  <a:pt x="361" y="976"/>
                  <a:pt x="355" y="973"/>
                  <a:pt x="351" y="968"/>
                </a:cubicBezTo>
                <a:cubicBezTo>
                  <a:pt x="210" y="798"/>
                  <a:pt x="95" y="666"/>
                  <a:pt x="6" y="572"/>
                </a:cubicBezTo>
                <a:cubicBezTo>
                  <a:pt x="2" y="568"/>
                  <a:pt x="0" y="563"/>
                  <a:pt x="0" y="557"/>
                </a:cubicBezTo>
                <a:lnTo>
                  <a:pt x="0" y="469"/>
                </a:lnTo>
                <a:cubicBezTo>
                  <a:pt x="0" y="463"/>
                  <a:pt x="2" y="458"/>
                  <a:pt x="6" y="453"/>
                </a:cubicBezTo>
                <a:cubicBezTo>
                  <a:pt x="11" y="449"/>
                  <a:pt x="16" y="447"/>
                  <a:pt x="22" y="447"/>
                </a:cubicBezTo>
                <a:lnTo>
                  <a:pt x="99" y="447"/>
                </a:lnTo>
                <a:cubicBezTo>
                  <a:pt x="160" y="447"/>
                  <a:pt x="210" y="437"/>
                  <a:pt x="247" y="417"/>
                </a:cubicBezTo>
                <a:cubicBezTo>
                  <a:pt x="284" y="397"/>
                  <a:pt x="308" y="368"/>
                  <a:pt x="318" y="330"/>
                </a:cubicBezTo>
                <a:lnTo>
                  <a:pt x="22" y="330"/>
                </a:lnTo>
                <a:cubicBezTo>
                  <a:pt x="15" y="330"/>
                  <a:pt x="10" y="328"/>
                  <a:pt x="6" y="324"/>
                </a:cubicBezTo>
                <a:cubicBezTo>
                  <a:pt x="2" y="320"/>
                  <a:pt x="0" y="315"/>
                  <a:pt x="0" y="308"/>
                </a:cubicBezTo>
                <a:lnTo>
                  <a:pt x="0" y="237"/>
                </a:lnTo>
                <a:cubicBezTo>
                  <a:pt x="0" y="231"/>
                  <a:pt x="2" y="226"/>
                  <a:pt x="6" y="221"/>
                </a:cubicBezTo>
                <a:cubicBezTo>
                  <a:pt x="10" y="217"/>
                  <a:pt x="15" y="215"/>
                  <a:pt x="22" y="215"/>
                </a:cubicBezTo>
                <a:lnTo>
                  <a:pt x="308" y="215"/>
                </a:lnTo>
                <a:cubicBezTo>
                  <a:pt x="282" y="163"/>
                  <a:pt x="220" y="137"/>
                  <a:pt x="122" y="137"/>
                </a:cubicBezTo>
                <a:lnTo>
                  <a:pt x="22" y="137"/>
                </a:lnTo>
                <a:cubicBezTo>
                  <a:pt x="16" y="137"/>
                  <a:pt x="11" y="135"/>
                  <a:pt x="6" y="130"/>
                </a:cubicBezTo>
                <a:cubicBezTo>
                  <a:pt x="2" y="126"/>
                  <a:pt x="0" y="121"/>
                  <a:pt x="0" y="115"/>
                </a:cubicBezTo>
                <a:lnTo>
                  <a:pt x="0" y="23"/>
                </a:lnTo>
                <a:cubicBezTo>
                  <a:pt x="0" y="16"/>
                  <a:pt x="2" y="11"/>
                  <a:pt x="6" y="7"/>
                </a:cubicBezTo>
                <a:cubicBezTo>
                  <a:pt x="10" y="3"/>
                  <a:pt x="15" y="0"/>
                  <a:pt x="22" y="0"/>
                </a:cubicBezTo>
                <a:lnTo>
                  <a:pt x="598" y="0"/>
                </a:lnTo>
                <a:cubicBezTo>
                  <a:pt x="605" y="0"/>
                  <a:pt x="610" y="3"/>
                  <a:pt x="614" y="7"/>
                </a:cubicBezTo>
                <a:cubicBezTo>
                  <a:pt x="619" y="11"/>
                  <a:pt x="621" y="16"/>
                  <a:pt x="621" y="23"/>
                </a:cubicBezTo>
                <a:lnTo>
                  <a:pt x="621" y="93"/>
                </a:lnTo>
                <a:cubicBezTo>
                  <a:pt x="621" y="100"/>
                  <a:pt x="619" y="105"/>
                  <a:pt x="614" y="109"/>
                </a:cubicBezTo>
                <a:cubicBezTo>
                  <a:pt x="610" y="113"/>
                  <a:pt x="605" y="115"/>
                  <a:pt x="598" y="115"/>
                </a:cubicBezTo>
                <a:lnTo>
                  <a:pt x="437" y="115"/>
                </a:lnTo>
                <a:cubicBezTo>
                  <a:pt x="459" y="144"/>
                  <a:pt x="473" y="177"/>
                  <a:pt x="481" y="215"/>
                </a:cubicBezTo>
                <a:lnTo>
                  <a:pt x="600" y="215"/>
                </a:lnTo>
                <a:cubicBezTo>
                  <a:pt x="606" y="215"/>
                  <a:pt x="612" y="217"/>
                  <a:pt x="616" y="221"/>
                </a:cubicBezTo>
                <a:cubicBezTo>
                  <a:pt x="620" y="226"/>
                  <a:pt x="622" y="231"/>
                  <a:pt x="622" y="237"/>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09" name="Freeform 308">
            <a:extLst>
              <a:ext uri="{FF2B5EF4-FFF2-40B4-BE49-F238E27FC236}">
                <a16:creationId xmlns:a16="http://schemas.microsoft.com/office/drawing/2014/main" id="{A21A78C8-4581-9767-480D-016B53026347}"/>
              </a:ext>
            </a:extLst>
          </p:cNvPr>
          <p:cNvSpPr>
            <a:spLocks noChangeArrowheads="1"/>
          </p:cNvSpPr>
          <p:nvPr/>
        </p:nvSpPr>
        <p:spPr bwMode="auto">
          <a:xfrm>
            <a:off x="21154231" y="7200900"/>
            <a:ext cx="257175" cy="352425"/>
          </a:xfrm>
          <a:custGeom>
            <a:avLst/>
            <a:gdLst>
              <a:gd name="T0" fmla="*/ 150708 w 715"/>
              <a:gd name="T1" fmla="*/ 352064 h 977"/>
              <a:gd name="T2" fmla="*/ 107906 w 715"/>
              <a:gd name="T3" fmla="*/ 352064 h 977"/>
              <a:gd name="T4" fmla="*/ 102151 w 715"/>
              <a:gd name="T5" fmla="*/ 349900 h 977"/>
              <a:gd name="T6" fmla="*/ 99633 w 715"/>
              <a:gd name="T7" fmla="*/ 344128 h 977"/>
              <a:gd name="T8" fmla="*/ 99633 w 715"/>
              <a:gd name="T9" fmla="*/ 261523 h 977"/>
              <a:gd name="T10" fmla="*/ 28055 w 715"/>
              <a:gd name="T11" fmla="*/ 261523 h 977"/>
              <a:gd name="T12" fmla="*/ 22300 w 715"/>
              <a:gd name="T13" fmla="*/ 259359 h 977"/>
              <a:gd name="T14" fmla="*/ 20142 w 715"/>
              <a:gd name="T15" fmla="*/ 253587 h 977"/>
              <a:gd name="T16" fmla="*/ 20142 w 715"/>
              <a:gd name="T17" fmla="*/ 227976 h 977"/>
              <a:gd name="T18" fmla="*/ 22300 w 715"/>
              <a:gd name="T19" fmla="*/ 222205 h 977"/>
              <a:gd name="T20" fmla="*/ 28055 w 715"/>
              <a:gd name="T21" fmla="*/ 220040 h 977"/>
              <a:gd name="T22" fmla="*/ 99633 w 715"/>
              <a:gd name="T23" fmla="*/ 220040 h 977"/>
              <a:gd name="T24" fmla="*/ 99633 w 715"/>
              <a:gd name="T25" fmla="*/ 198758 h 977"/>
              <a:gd name="T26" fmla="*/ 28055 w 715"/>
              <a:gd name="T27" fmla="*/ 198758 h 977"/>
              <a:gd name="T28" fmla="*/ 22300 w 715"/>
              <a:gd name="T29" fmla="*/ 196233 h 977"/>
              <a:gd name="T30" fmla="*/ 20142 w 715"/>
              <a:gd name="T31" fmla="*/ 190822 h 977"/>
              <a:gd name="T32" fmla="*/ 20142 w 715"/>
              <a:gd name="T33" fmla="*/ 164489 h 977"/>
              <a:gd name="T34" fmla="*/ 22300 w 715"/>
              <a:gd name="T35" fmla="*/ 159078 h 977"/>
              <a:gd name="T36" fmla="*/ 28055 w 715"/>
              <a:gd name="T37" fmla="*/ 156553 h 977"/>
              <a:gd name="T38" fmla="*/ 81289 w 715"/>
              <a:gd name="T39" fmla="*/ 156553 h 977"/>
              <a:gd name="T40" fmla="*/ 1439 w 715"/>
              <a:gd name="T41" fmla="*/ 12265 h 977"/>
              <a:gd name="T42" fmla="*/ 1439 w 715"/>
              <a:gd name="T43" fmla="*/ 4329 h 977"/>
              <a:gd name="T44" fmla="*/ 8273 w 715"/>
              <a:gd name="T45" fmla="*/ 0 h 977"/>
              <a:gd name="T46" fmla="*/ 56830 w 715"/>
              <a:gd name="T47" fmla="*/ 0 h 977"/>
              <a:gd name="T48" fmla="*/ 64024 w 715"/>
              <a:gd name="T49" fmla="*/ 4689 h 977"/>
              <a:gd name="T50" fmla="*/ 117617 w 715"/>
              <a:gd name="T51" fmla="*/ 110742 h 977"/>
              <a:gd name="T52" fmla="*/ 131285 w 715"/>
              <a:gd name="T53" fmla="*/ 142124 h 977"/>
              <a:gd name="T54" fmla="*/ 139198 w 715"/>
              <a:gd name="T55" fmla="*/ 125170 h 977"/>
              <a:gd name="T56" fmla="*/ 146032 w 715"/>
              <a:gd name="T57" fmla="*/ 110020 h 977"/>
              <a:gd name="T58" fmla="*/ 193511 w 715"/>
              <a:gd name="T59" fmla="*/ 5050 h 977"/>
              <a:gd name="T60" fmla="*/ 200704 w 715"/>
              <a:gd name="T61" fmla="*/ 0 h 977"/>
              <a:gd name="T62" fmla="*/ 248183 w 715"/>
              <a:gd name="T63" fmla="*/ 0 h 977"/>
              <a:gd name="T64" fmla="*/ 255017 w 715"/>
              <a:gd name="T65" fmla="*/ 4329 h 977"/>
              <a:gd name="T66" fmla="*/ 255377 w 715"/>
              <a:gd name="T67" fmla="*/ 11904 h 977"/>
              <a:gd name="T68" fmla="*/ 177325 w 715"/>
              <a:gd name="T69" fmla="*/ 156553 h 977"/>
              <a:gd name="T70" fmla="*/ 230918 w 715"/>
              <a:gd name="T71" fmla="*/ 156553 h 977"/>
              <a:gd name="T72" fmla="*/ 236673 w 715"/>
              <a:gd name="T73" fmla="*/ 159078 h 977"/>
              <a:gd name="T74" fmla="*/ 238831 w 715"/>
              <a:gd name="T75" fmla="*/ 164489 h 977"/>
              <a:gd name="T76" fmla="*/ 238831 w 715"/>
              <a:gd name="T77" fmla="*/ 190822 h 977"/>
              <a:gd name="T78" fmla="*/ 236673 w 715"/>
              <a:gd name="T79" fmla="*/ 196233 h 977"/>
              <a:gd name="T80" fmla="*/ 230918 w 715"/>
              <a:gd name="T81" fmla="*/ 198758 h 977"/>
              <a:gd name="T82" fmla="*/ 158621 w 715"/>
              <a:gd name="T83" fmla="*/ 198758 h 977"/>
              <a:gd name="T84" fmla="*/ 158621 w 715"/>
              <a:gd name="T85" fmla="*/ 220040 h 977"/>
              <a:gd name="T86" fmla="*/ 230918 w 715"/>
              <a:gd name="T87" fmla="*/ 220040 h 977"/>
              <a:gd name="T88" fmla="*/ 236673 w 715"/>
              <a:gd name="T89" fmla="*/ 222205 h 977"/>
              <a:gd name="T90" fmla="*/ 238831 w 715"/>
              <a:gd name="T91" fmla="*/ 227976 h 977"/>
              <a:gd name="T92" fmla="*/ 238831 w 715"/>
              <a:gd name="T93" fmla="*/ 253587 h 977"/>
              <a:gd name="T94" fmla="*/ 236673 w 715"/>
              <a:gd name="T95" fmla="*/ 259359 h 977"/>
              <a:gd name="T96" fmla="*/ 230918 w 715"/>
              <a:gd name="T97" fmla="*/ 261523 h 977"/>
              <a:gd name="T98" fmla="*/ 158621 w 715"/>
              <a:gd name="T99" fmla="*/ 261523 h 977"/>
              <a:gd name="T100" fmla="*/ 158621 w 715"/>
              <a:gd name="T101" fmla="*/ 344128 h 977"/>
              <a:gd name="T102" fmla="*/ 156103 w 715"/>
              <a:gd name="T103" fmla="*/ 349900 h 977"/>
              <a:gd name="T104" fmla="*/ 150708 w 715"/>
              <a:gd name="T105" fmla="*/ 352064 h 97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15" h="977">
                <a:moveTo>
                  <a:pt x="419" y="976"/>
                </a:moveTo>
                <a:lnTo>
                  <a:pt x="300" y="976"/>
                </a:lnTo>
                <a:cubicBezTo>
                  <a:pt x="294" y="976"/>
                  <a:pt x="288" y="974"/>
                  <a:pt x="284" y="970"/>
                </a:cubicBezTo>
                <a:cubicBezTo>
                  <a:pt x="280" y="966"/>
                  <a:pt x="277" y="960"/>
                  <a:pt x="277" y="954"/>
                </a:cubicBezTo>
                <a:lnTo>
                  <a:pt x="277" y="725"/>
                </a:lnTo>
                <a:lnTo>
                  <a:pt x="78" y="725"/>
                </a:lnTo>
                <a:cubicBezTo>
                  <a:pt x="72" y="725"/>
                  <a:pt x="67" y="723"/>
                  <a:pt x="62" y="719"/>
                </a:cubicBezTo>
                <a:cubicBezTo>
                  <a:pt x="58" y="715"/>
                  <a:pt x="56" y="710"/>
                  <a:pt x="56" y="703"/>
                </a:cubicBezTo>
                <a:lnTo>
                  <a:pt x="56" y="632"/>
                </a:lnTo>
                <a:cubicBezTo>
                  <a:pt x="56" y="626"/>
                  <a:pt x="58" y="621"/>
                  <a:pt x="62" y="616"/>
                </a:cubicBezTo>
                <a:cubicBezTo>
                  <a:pt x="67" y="612"/>
                  <a:pt x="72" y="610"/>
                  <a:pt x="78" y="610"/>
                </a:cubicBezTo>
                <a:lnTo>
                  <a:pt x="277" y="610"/>
                </a:lnTo>
                <a:lnTo>
                  <a:pt x="277" y="551"/>
                </a:lnTo>
                <a:lnTo>
                  <a:pt x="78" y="551"/>
                </a:lnTo>
                <a:cubicBezTo>
                  <a:pt x="72" y="551"/>
                  <a:pt x="67" y="549"/>
                  <a:pt x="62" y="544"/>
                </a:cubicBezTo>
                <a:cubicBezTo>
                  <a:pt x="58" y="540"/>
                  <a:pt x="56" y="535"/>
                  <a:pt x="56" y="529"/>
                </a:cubicBezTo>
                <a:lnTo>
                  <a:pt x="56" y="456"/>
                </a:lnTo>
                <a:cubicBezTo>
                  <a:pt x="56" y="450"/>
                  <a:pt x="58" y="445"/>
                  <a:pt x="62" y="441"/>
                </a:cubicBezTo>
                <a:cubicBezTo>
                  <a:pt x="67" y="436"/>
                  <a:pt x="72" y="434"/>
                  <a:pt x="78" y="434"/>
                </a:cubicBezTo>
                <a:lnTo>
                  <a:pt x="226" y="434"/>
                </a:lnTo>
                <a:lnTo>
                  <a:pt x="4" y="34"/>
                </a:lnTo>
                <a:cubicBezTo>
                  <a:pt x="0" y="26"/>
                  <a:pt x="0" y="19"/>
                  <a:pt x="4" y="12"/>
                </a:cubicBezTo>
                <a:cubicBezTo>
                  <a:pt x="8" y="4"/>
                  <a:pt x="15" y="0"/>
                  <a:pt x="23" y="0"/>
                </a:cubicBezTo>
                <a:lnTo>
                  <a:pt x="158" y="0"/>
                </a:lnTo>
                <a:cubicBezTo>
                  <a:pt x="166" y="0"/>
                  <a:pt x="173" y="5"/>
                  <a:pt x="178" y="13"/>
                </a:cubicBezTo>
                <a:lnTo>
                  <a:pt x="327" y="307"/>
                </a:lnTo>
                <a:cubicBezTo>
                  <a:pt x="335" y="325"/>
                  <a:pt x="348" y="354"/>
                  <a:pt x="365" y="394"/>
                </a:cubicBezTo>
                <a:cubicBezTo>
                  <a:pt x="370" y="383"/>
                  <a:pt x="377" y="367"/>
                  <a:pt x="387" y="347"/>
                </a:cubicBezTo>
                <a:cubicBezTo>
                  <a:pt x="396" y="327"/>
                  <a:pt x="402" y="313"/>
                  <a:pt x="406" y="305"/>
                </a:cubicBezTo>
                <a:lnTo>
                  <a:pt x="538" y="14"/>
                </a:lnTo>
                <a:cubicBezTo>
                  <a:pt x="542" y="5"/>
                  <a:pt x="548" y="0"/>
                  <a:pt x="558" y="0"/>
                </a:cubicBezTo>
                <a:lnTo>
                  <a:pt x="690" y="0"/>
                </a:lnTo>
                <a:cubicBezTo>
                  <a:pt x="698" y="0"/>
                  <a:pt x="705" y="4"/>
                  <a:pt x="709" y="12"/>
                </a:cubicBezTo>
                <a:cubicBezTo>
                  <a:pt x="713" y="18"/>
                  <a:pt x="714" y="25"/>
                  <a:pt x="710" y="33"/>
                </a:cubicBezTo>
                <a:lnTo>
                  <a:pt x="493" y="434"/>
                </a:lnTo>
                <a:lnTo>
                  <a:pt x="642" y="434"/>
                </a:lnTo>
                <a:cubicBezTo>
                  <a:pt x="648" y="434"/>
                  <a:pt x="653" y="436"/>
                  <a:pt x="658" y="441"/>
                </a:cubicBezTo>
                <a:cubicBezTo>
                  <a:pt x="662" y="445"/>
                  <a:pt x="664" y="450"/>
                  <a:pt x="664" y="456"/>
                </a:cubicBezTo>
                <a:lnTo>
                  <a:pt x="664" y="529"/>
                </a:lnTo>
                <a:cubicBezTo>
                  <a:pt x="664" y="535"/>
                  <a:pt x="662" y="540"/>
                  <a:pt x="658" y="544"/>
                </a:cubicBezTo>
                <a:cubicBezTo>
                  <a:pt x="653" y="549"/>
                  <a:pt x="648" y="551"/>
                  <a:pt x="642" y="551"/>
                </a:cubicBezTo>
                <a:lnTo>
                  <a:pt x="441" y="551"/>
                </a:lnTo>
                <a:lnTo>
                  <a:pt x="441" y="610"/>
                </a:lnTo>
                <a:lnTo>
                  <a:pt x="642" y="610"/>
                </a:lnTo>
                <a:cubicBezTo>
                  <a:pt x="648" y="610"/>
                  <a:pt x="653" y="612"/>
                  <a:pt x="658" y="616"/>
                </a:cubicBezTo>
                <a:cubicBezTo>
                  <a:pt x="662" y="621"/>
                  <a:pt x="664" y="626"/>
                  <a:pt x="664" y="632"/>
                </a:cubicBezTo>
                <a:lnTo>
                  <a:pt x="664" y="703"/>
                </a:lnTo>
                <a:cubicBezTo>
                  <a:pt x="664" y="710"/>
                  <a:pt x="662" y="715"/>
                  <a:pt x="658" y="719"/>
                </a:cubicBezTo>
                <a:cubicBezTo>
                  <a:pt x="653" y="723"/>
                  <a:pt x="648" y="725"/>
                  <a:pt x="642" y="725"/>
                </a:cubicBezTo>
                <a:lnTo>
                  <a:pt x="441" y="725"/>
                </a:lnTo>
                <a:lnTo>
                  <a:pt x="441" y="954"/>
                </a:lnTo>
                <a:cubicBezTo>
                  <a:pt x="441" y="960"/>
                  <a:pt x="439" y="965"/>
                  <a:pt x="434" y="970"/>
                </a:cubicBezTo>
                <a:cubicBezTo>
                  <a:pt x="430" y="974"/>
                  <a:pt x="425" y="976"/>
                  <a:pt x="419" y="976"/>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10" name="Freeform 309">
            <a:extLst>
              <a:ext uri="{FF2B5EF4-FFF2-40B4-BE49-F238E27FC236}">
                <a16:creationId xmlns:a16="http://schemas.microsoft.com/office/drawing/2014/main" id="{A249153B-3546-4B0E-BD31-6B38D1C8F4CC}"/>
              </a:ext>
            </a:extLst>
          </p:cNvPr>
          <p:cNvSpPr>
            <a:spLocks noChangeArrowheads="1"/>
          </p:cNvSpPr>
          <p:nvPr/>
        </p:nvSpPr>
        <p:spPr bwMode="auto">
          <a:xfrm>
            <a:off x="3077369" y="7737475"/>
            <a:ext cx="319087" cy="350837"/>
          </a:xfrm>
          <a:custGeom>
            <a:avLst/>
            <a:gdLst>
              <a:gd name="T0" fmla="*/ 287106 w 888"/>
              <a:gd name="T1" fmla="*/ 30195 h 976"/>
              <a:gd name="T2" fmla="*/ 318728 w 888"/>
              <a:gd name="T3" fmla="*/ 108558 h 976"/>
              <a:gd name="T4" fmla="*/ 287106 w 888"/>
              <a:gd name="T5" fmla="*/ 187281 h 976"/>
              <a:gd name="T6" fmla="*/ 205897 w 888"/>
              <a:gd name="T7" fmla="*/ 217476 h 976"/>
              <a:gd name="T8" fmla="*/ 121095 w 888"/>
              <a:gd name="T9" fmla="*/ 217476 h 976"/>
              <a:gd name="T10" fmla="*/ 121095 w 888"/>
              <a:gd name="T11" fmla="*/ 246952 h 976"/>
              <a:gd name="T12" fmla="*/ 246861 w 888"/>
              <a:gd name="T13" fmla="*/ 246952 h 976"/>
              <a:gd name="T14" fmla="*/ 252611 w 888"/>
              <a:gd name="T15" fmla="*/ 249109 h 976"/>
              <a:gd name="T16" fmla="*/ 254767 w 888"/>
              <a:gd name="T17" fmla="*/ 254860 h 976"/>
              <a:gd name="T18" fmla="*/ 254767 w 888"/>
              <a:gd name="T19" fmla="*/ 286852 h 976"/>
              <a:gd name="T20" fmla="*/ 252611 w 888"/>
              <a:gd name="T21" fmla="*/ 292604 h 976"/>
              <a:gd name="T22" fmla="*/ 246861 w 888"/>
              <a:gd name="T23" fmla="*/ 294761 h 976"/>
              <a:gd name="T24" fmla="*/ 121095 w 888"/>
              <a:gd name="T25" fmla="*/ 294761 h 976"/>
              <a:gd name="T26" fmla="*/ 121095 w 888"/>
              <a:gd name="T27" fmla="*/ 342569 h 976"/>
              <a:gd name="T28" fmla="*/ 118939 w 888"/>
              <a:gd name="T29" fmla="*/ 348321 h 976"/>
              <a:gd name="T30" fmla="*/ 113190 w 888"/>
              <a:gd name="T31" fmla="*/ 350478 h 976"/>
              <a:gd name="T32" fmla="*/ 71507 w 888"/>
              <a:gd name="T33" fmla="*/ 350478 h 976"/>
              <a:gd name="T34" fmla="*/ 65758 w 888"/>
              <a:gd name="T35" fmla="*/ 348321 h 976"/>
              <a:gd name="T36" fmla="*/ 63602 w 888"/>
              <a:gd name="T37" fmla="*/ 342569 h 976"/>
              <a:gd name="T38" fmla="*/ 63602 w 888"/>
              <a:gd name="T39" fmla="*/ 294761 h 976"/>
              <a:gd name="T40" fmla="*/ 7905 w 888"/>
              <a:gd name="T41" fmla="*/ 294761 h 976"/>
              <a:gd name="T42" fmla="*/ 2156 w 888"/>
              <a:gd name="T43" fmla="*/ 292604 h 976"/>
              <a:gd name="T44" fmla="*/ 0 w 888"/>
              <a:gd name="T45" fmla="*/ 286852 h 976"/>
              <a:gd name="T46" fmla="*/ 0 w 888"/>
              <a:gd name="T47" fmla="*/ 254860 h 976"/>
              <a:gd name="T48" fmla="*/ 2156 w 888"/>
              <a:gd name="T49" fmla="*/ 249109 h 976"/>
              <a:gd name="T50" fmla="*/ 7905 w 888"/>
              <a:gd name="T51" fmla="*/ 246952 h 976"/>
              <a:gd name="T52" fmla="*/ 63602 w 888"/>
              <a:gd name="T53" fmla="*/ 246952 h 976"/>
              <a:gd name="T54" fmla="*/ 63602 w 888"/>
              <a:gd name="T55" fmla="*/ 217476 h 976"/>
              <a:gd name="T56" fmla="*/ 7905 w 888"/>
              <a:gd name="T57" fmla="*/ 217476 h 976"/>
              <a:gd name="T58" fmla="*/ 2156 w 888"/>
              <a:gd name="T59" fmla="*/ 215319 h 976"/>
              <a:gd name="T60" fmla="*/ 0 w 888"/>
              <a:gd name="T61" fmla="*/ 209568 h 976"/>
              <a:gd name="T62" fmla="*/ 0 w 888"/>
              <a:gd name="T63" fmla="*/ 172543 h 976"/>
              <a:gd name="T64" fmla="*/ 2156 w 888"/>
              <a:gd name="T65" fmla="*/ 166791 h 976"/>
              <a:gd name="T66" fmla="*/ 7905 w 888"/>
              <a:gd name="T67" fmla="*/ 164635 h 976"/>
              <a:gd name="T68" fmla="*/ 63602 w 888"/>
              <a:gd name="T69" fmla="*/ 164635 h 976"/>
              <a:gd name="T70" fmla="*/ 63602 w 888"/>
              <a:gd name="T71" fmla="*/ 7908 h 976"/>
              <a:gd name="T72" fmla="*/ 65758 w 888"/>
              <a:gd name="T73" fmla="*/ 2157 h 976"/>
              <a:gd name="T74" fmla="*/ 71507 w 888"/>
              <a:gd name="T75" fmla="*/ 0 h 976"/>
              <a:gd name="T76" fmla="*/ 205897 w 888"/>
              <a:gd name="T77" fmla="*/ 0 h 976"/>
              <a:gd name="T78" fmla="*/ 287106 w 888"/>
              <a:gd name="T79" fmla="*/ 30195 h 976"/>
              <a:gd name="T80" fmla="*/ 243268 w 888"/>
              <a:gd name="T81" fmla="*/ 149178 h 976"/>
              <a:gd name="T82" fmla="*/ 259438 w 888"/>
              <a:gd name="T83" fmla="*/ 108558 h 976"/>
              <a:gd name="T84" fmla="*/ 243268 w 888"/>
              <a:gd name="T85" fmla="*/ 68298 h 976"/>
              <a:gd name="T86" fmla="*/ 200867 w 888"/>
              <a:gd name="T87" fmla="*/ 52841 h 976"/>
              <a:gd name="T88" fmla="*/ 121095 w 888"/>
              <a:gd name="T89" fmla="*/ 52841 h 976"/>
              <a:gd name="T90" fmla="*/ 121095 w 888"/>
              <a:gd name="T91" fmla="*/ 164635 h 976"/>
              <a:gd name="T92" fmla="*/ 200867 w 888"/>
              <a:gd name="T93" fmla="*/ 164635 h 976"/>
              <a:gd name="T94" fmla="*/ 243268 w 888"/>
              <a:gd name="T95" fmla="*/ 149178 h 97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88" h="976">
                <a:moveTo>
                  <a:pt x="799" y="84"/>
                </a:moveTo>
                <a:cubicBezTo>
                  <a:pt x="857" y="140"/>
                  <a:pt x="887" y="213"/>
                  <a:pt x="887" y="302"/>
                </a:cubicBezTo>
                <a:cubicBezTo>
                  <a:pt x="887" y="392"/>
                  <a:pt x="857" y="464"/>
                  <a:pt x="799" y="521"/>
                </a:cubicBezTo>
                <a:cubicBezTo>
                  <a:pt x="740" y="577"/>
                  <a:pt x="665" y="605"/>
                  <a:pt x="573" y="605"/>
                </a:cubicBezTo>
                <a:lnTo>
                  <a:pt x="337" y="605"/>
                </a:lnTo>
                <a:lnTo>
                  <a:pt x="337" y="687"/>
                </a:lnTo>
                <a:lnTo>
                  <a:pt x="687" y="687"/>
                </a:lnTo>
                <a:cubicBezTo>
                  <a:pt x="693" y="687"/>
                  <a:pt x="699" y="689"/>
                  <a:pt x="703" y="693"/>
                </a:cubicBezTo>
                <a:cubicBezTo>
                  <a:pt x="707" y="697"/>
                  <a:pt x="709" y="703"/>
                  <a:pt x="709" y="709"/>
                </a:cubicBezTo>
                <a:lnTo>
                  <a:pt x="709" y="798"/>
                </a:lnTo>
                <a:cubicBezTo>
                  <a:pt x="709" y="804"/>
                  <a:pt x="707" y="810"/>
                  <a:pt x="703" y="814"/>
                </a:cubicBezTo>
                <a:cubicBezTo>
                  <a:pt x="699" y="818"/>
                  <a:pt x="693" y="820"/>
                  <a:pt x="687" y="820"/>
                </a:cubicBezTo>
                <a:lnTo>
                  <a:pt x="337" y="820"/>
                </a:lnTo>
                <a:lnTo>
                  <a:pt x="337" y="953"/>
                </a:lnTo>
                <a:cubicBezTo>
                  <a:pt x="337" y="959"/>
                  <a:pt x="335" y="965"/>
                  <a:pt x="331" y="969"/>
                </a:cubicBezTo>
                <a:cubicBezTo>
                  <a:pt x="326" y="973"/>
                  <a:pt x="321" y="975"/>
                  <a:pt x="315" y="975"/>
                </a:cubicBezTo>
                <a:lnTo>
                  <a:pt x="199" y="975"/>
                </a:lnTo>
                <a:cubicBezTo>
                  <a:pt x="193" y="975"/>
                  <a:pt x="187" y="973"/>
                  <a:pt x="183" y="969"/>
                </a:cubicBezTo>
                <a:cubicBezTo>
                  <a:pt x="179" y="965"/>
                  <a:pt x="177" y="959"/>
                  <a:pt x="177" y="953"/>
                </a:cubicBezTo>
                <a:lnTo>
                  <a:pt x="177" y="820"/>
                </a:lnTo>
                <a:lnTo>
                  <a:pt x="22" y="820"/>
                </a:lnTo>
                <a:cubicBezTo>
                  <a:pt x="15" y="820"/>
                  <a:pt x="10" y="818"/>
                  <a:pt x="6" y="814"/>
                </a:cubicBezTo>
                <a:cubicBezTo>
                  <a:pt x="2" y="810"/>
                  <a:pt x="0" y="804"/>
                  <a:pt x="0" y="798"/>
                </a:cubicBezTo>
                <a:lnTo>
                  <a:pt x="0" y="709"/>
                </a:lnTo>
                <a:cubicBezTo>
                  <a:pt x="0" y="703"/>
                  <a:pt x="2" y="697"/>
                  <a:pt x="6" y="693"/>
                </a:cubicBezTo>
                <a:cubicBezTo>
                  <a:pt x="10" y="689"/>
                  <a:pt x="15" y="687"/>
                  <a:pt x="22" y="687"/>
                </a:cubicBezTo>
                <a:lnTo>
                  <a:pt x="177" y="687"/>
                </a:lnTo>
                <a:lnTo>
                  <a:pt x="177" y="605"/>
                </a:lnTo>
                <a:lnTo>
                  <a:pt x="22" y="605"/>
                </a:lnTo>
                <a:cubicBezTo>
                  <a:pt x="15" y="605"/>
                  <a:pt x="10" y="603"/>
                  <a:pt x="6" y="599"/>
                </a:cubicBezTo>
                <a:cubicBezTo>
                  <a:pt x="2" y="595"/>
                  <a:pt x="0" y="589"/>
                  <a:pt x="0" y="583"/>
                </a:cubicBezTo>
                <a:lnTo>
                  <a:pt x="0" y="480"/>
                </a:lnTo>
                <a:cubicBezTo>
                  <a:pt x="0" y="474"/>
                  <a:pt x="2" y="469"/>
                  <a:pt x="6" y="464"/>
                </a:cubicBezTo>
                <a:cubicBezTo>
                  <a:pt x="10" y="460"/>
                  <a:pt x="15" y="458"/>
                  <a:pt x="22" y="458"/>
                </a:cubicBezTo>
                <a:lnTo>
                  <a:pt x="177" y="458"/>
                </a:lnTo>
                <a:lnTo>
                  <a:pt x="177" y="22"/>
                </a:lnTo>
                <a:cubicBezTo>
                  <a:pt x="177" y="15"/>
                  <a:pt x="179" y="10"/>
                  <a:pt x="183" y="6"/>
                </a:cubicBezTo>
                <a:cubicBezTo>
                  <a:pt x="187" y="2"/>
                  <a:pt x="193" y="0"/>
                  <a:pt x="199" y="0"/>
                </a:cubicBezTo>
                <a:lnTo>
                  <a:pt x="573" y="0"/>
                </a:lnTo>
                <a:cubicBezTo>
                  <a:pt x="665" y="0"/>
                  <a:pt x="740" y="28"/>
                  <a:pt x="799" y="84"/>
                </a:cubicBezTo>
                <a:close/>
                <a:moveTo>
                  <a:pt x="677" y="415"/>
                </a:moveTo>
                <a:cubicBezTo>
                  <a:pt x="707" y="386"/>
                  <a:pt x="722" y="349"/>
                  <a:pt x="722" y="302"/>
                </a:cubicBezTo>
                <a:cubicBezTo>
                  <a:pt x="722" y="256"/>
                  <a:pt x="707" y="219"/>
                  <a:pt x="677" y="190"/>
                </a:cubicBezTo>
                <a:cubicBezTo>
                  <a:pt x="647" y="161"/>
                  <a:pt x="608" y="147"/>
                  <a:pt x="559" y="147"/>
                </a:cubicBezTo>
                <a:lnTo>
                  <a:pt x="337" y="147"/>
                </a:lnTo>
                <a:lnTo>
                  <a:pt x="337" y="458"/>
                </a:lnTo>
                <a:lnTo>
                  <a:pt x="559" y="458"/>
                </a:lnTo>
                <a:cubicBezTo>
                  <a:pt x="608" y="458"/>
                  <a:pt x="647" y="443"/>
                  <a:pt x="677" y="41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11" name="Freeform 310">
            <a:extLst>
              <a:ext uri="{FF2B5EF4-FFF2-40B4-BE49-F238E27FC236}">
                <a16:creationId xmlns:a16="http://schemas.microsoft.com/office/drawing/2014/main" id="{2FACC780-B31F-72CE-025A-000597EDBED4}"/>
              </a:ext>
            </a:extLst>
          </p:cNvPr>
          <p:cNvSpPr>
            <a:spLocks noChangeArrowheads="1"/>
          </p:cNvSpPr>
          <p:nvPr/>
        </p:nvSpPr>
        <p:spPr bwMode="auto">
          <a:xfrm>
            <a:off x="3677444" y="7737475"/>
            <a:ext cx="447675" cy="350837"/>
          </a:xfrm>
          <a:custGeom>
            <a:avLst/>
            <a:gdLst>
              <a:gd name="T0" fmla="*/ 447315 w 1242"/>
              <a:gd name="T1" fmla="*/ 183327 h 976"/>
              <a:gd name="T2" fmla="*/ 439385 w 1242"/>
              <a:gd name="T3" fmla="*/ 191235 h 976"/>
              <a:gd name="T4" fmla="*/ 345308 w 1242"/>
              <a:gd name="T5" fmla="*/ 344726 h 976"/>
              <a:gd name="T6" fmla="*/ 297729 w 1242"/>
              <a:gd name="T7" fmla="*/ 350478 h 976"/>
              <a:gd name="T8" fmla="*/ 248708 w 1242"/>
              <a:gd name="T9" fmla="*/ 191235 h 976"/>
              <a:gd name="T10" fmla="*/ 154632 w 1242"/>
              <a:gd name="T11" fmla="*/ 344726 h 976"/>
              <a:gd name="T12" fmla="*/ 107413 w 1242"/>
              <a:gd name="T13" fmla="*/ 350478 h 976"/>
              <a:gd name="T14" fmla="*/ 99844 w 1242"/>
              <a:gd name="T15" fmla="*/ 344726 h 976"/>
              <a:gd name="T16" fmla="*/ 7930 w 1242"/>
              <a:gd name="T17" fmla="*/ 191235 h 976"/>
              <a:gd name="T18" fmla="*/ 0 w 1242"/>
              <a:gd name="T19" fmla="*/ 183327 h 976"/>
              <a:gd name="T20" fmla="*/ 2163 w 1242"/>
              <a:gd name="T21" fmla="*/ 161399 h 976"/>
              <a:gd name="T22" fmla="*/ 51544 w 1242"/>
              <a:gd name="T23" fmla="*/ 159243 h 976"/>
              <a:gd name="T24" fmla="*/ 7930 w 1242"/>
              <a:gd name="T25" fmla="*/ 127250 h 976"/>
              <a:gd name="T26" fmla="*/ 0 w 1242"/>
              <a:gd name="T27" fmla="*/ 119342 h 976"/>
              <a:gd name="T28" fmla="*/ 2163 w 1242"/>
              <a:gd name="T29" fmla="*/ 97774 h 976"/>
              <a:gd name="T30" fmla="*/ 34963 w 1242"/>
              <a:gd name="T31" fmla="*/ 95617 h 976"/>
              <a:gd name="T32" fmla="*/ 14057 w 1242"/>
              <a:gd name="T33" fmla="*/ 2876 h 976"/>
              <a:gd name="T34" fmla="*/ 54788 w 1242"/>
              <a:gd name="T35" fmla="*/ 0 h 976"/>
              <a:gd name="T36" fmla="*/ 85065 w 1242"/>
              <a:gd name="T37" fmla="*/ 95617 h 976"/>
              <a:gd name="T38" fmla="*/ 198967 w 1242"/>
              <a:gd name="T39" fmla="*/ 5751 h 976"/>
              <a:gd name="T40" fmla="*/ 238255 w 1242"/>
              <a:gd name="T41" fmla="*/ 0 h 976"/>
              <a:gd name="T42" fmla="*/ 270335 w 1242"/>
              <a:gd name="T43" fmla="*/ 95617 h 976"/>
              <a:gd name="T44" fmla="*/ 384597 w 1242"/>
              <a:gd name="T45" fmla="*/ 5751 h 976"/>
              <a:gd name="T46" fmla="*/ 426769 w 1242"/>
              <a:gd name="T47" fmla="*/ 0 h 976"/>
              <a:gd name="T48" fmla="*/ 434338 w 1242"/>
              <a:gd name="T49" fmla="*/ 9706 h 976"/>
              <a:gd name="T50" fmla="*/ 439385 w 1242"/>
              <a:gd name="T51" fmla="*/ 95617 h 976"/>
              <a:gd name="T52" fmla="*/ 447315 w 1242"/>
              <a:gd name="T53" fmla="*/ 103526 h 976"/>
              <a:gd name="T54" fmla="*/ 445152 w 1242"/>
              <a:gd name="T55" fmla="*/ 125094 h 976"/>
              <a:gd name="T56" fmla="*/ 403340 w 1242"/>
              <a:gd name="T57" fmla="*/ 127250 h 976"/>
              <a:gd name="T58" fmla="*/ 439385 w 1242"/>
              <a:gd name="T59" fmla="*/ 159243 h 976"/>
              <a:gd name="T60" fmla="*/ 447315 w 1242"/>
              <a:gd name="T61" fmla="*/ 167151 h 976"/>
              <a:gd name="T62" fmla="*/ 165806 w 1242"/>
              <a:gd name="T63" fmla="*/ 127250 h 976"/>
              <a:gd name="T64" fmla="*/ 100925 w 1242"/>
              <a:gd name="T65" fmla="*/ 159243 h 976"/>
              <a:gd name="T66" fmla="*/ 128319 w 1242"/>
              <a:gd name="T67" fmla="*/ 265644 h 976"/>
              <a:gd name="T68" fmla="*/ 108855 w 1242"/>
              <a:gd name="T69" fmla="*/ 191235 h 976"/>
              <a:gd name="T70" fmla="*/ 127598 w 1242"/>
              <a:gd name="T71" fmla="*/ 266722 h 976"/>
              <a:gd name="T72" fmla="*/ 127959 w 1242"/>
              <a:gd name="T73" fmla="*/ 266363 h 976"/>
              <a:gd name="T74" fmla="*/ 205094 w 1242"/>
              <a:gd name="T75" fmla="*/ 159243 h 976"/>
              <a:gd name="T76" fmla="*/ 231046 w 1242"/>
              <a:gd name="T77" fmla="*/ 127250 h 976"/>
              <a:gd name="T78" fmla="*/ 205094 w 1242"/>
              <a:gd name="T79" fmla="*/ 159243 h 976"/>
              <a:gd name="T80" fmla="*/ 353238 w 1242"/>
              <a:gd name="T81" fmla="*/ 127250 h 976"/>
              <a:gd name="T82" fmla="*/ 287637 w 1242"/>
              <a:gd name="T83" fmla="*/ 159243 h 976"/>
              <a:gd name="T84" fmla="*/ 317193 w 1242"/>
              <a:gd name="T85" fmla="*/ 266003 h 976"/>
              <a:gd name="T86" fmla="*/ 296287 w 1242"/>
              <a:gd name="T87" fmla="*/ 191235 h 976"/>
              <a:gd name="T88" fmla="*/ 316833 w 1242"/>
              <a:gd name="T89" fmla="*/ 266363 h 976"/>
              <a:gd name="T90" fmla="*/ 317193 w 1242"/>
              <a:gd name="T91" fmla="*/ 266722 h 9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242" h="976">
                <a:moveTo>
                  <a:pt x="1241" y="465"/>
                </a:moveTo>
                <a:lnTo>
                  <a:pt x="1241" y="510"/>
                </a:lnTo>
                <a:cubicBezTo>
                  <a:pt x="1241" y="516"/>
                  <a:pt x="1239" y="521"/>
                  <a:pt x="1235" y="525"/>
                </a:cubicBezTo>
                <a:cubicBezTo>
                  <a:pt x="1231" y="530"/>
                  <a:pt x="1226" y="532"/>
                  <a:pt x="1219" y="532"/>
                </a:cubicBezTo>
                <a:lnTo>
                  <a:pt x="1072" y="532"/>
                </a:lnTo>
                <a:lnTo>
                  <a:pt x="958" y="959"/>
                </a:lnTo>
                <a:cubicBezTo>
                  <a:pt x="955" y="970"/>
                  <a:pt x="948" y="975"/>
                  <a:pt x="937" y="975"/>
                </a:cubicBezTo>
                <a:lnTo>
                  <a:pt x="826" y="975"/>
                </a:lnTo>
                <a:cubicBezTo>
                  <a:pt x="815" y="975"/>
                  <a:pt x="808" y="970"/>
                  <a:pt x="805" y="959"/>
                </a:cubicBezTo>
                <a:lnTo>
                  <a:pt x="690" y="532"/>
                </a:lnTo>
                <a:lnTo>
                  <a:pt x="545" y="532"/>
                </a:lnTo>
                <a:lnTo>
                  <a:pt x="429" y="959"/>
                </a:lnTo>
                <a:cubicBezTo>
                  <a:pt x="426" y="970"/>
                  <a:pt x="419" y="975"/>
                  <a:pt x="408" y="975"/>
                </a:cubicBezTo>
                <a:lnTo>
                  <a:pt x="298" y="975"/>
                </a:lnTo>
                <a:cubicBezTo>
                  <a:pt x="293" y="975"/>
                  <a:pt x="288" y="974"/>
                  <a:pt x="284" y="970"/>
                </a:cubicBezTo>
                <a:cubicBezTo>
                  <a:pt x="280" y="967"/>
                  <a:pt x="278" y="963"/>
                  <a:pt x="277" y="959"/>
                </a:cubicBezTo>
                <a:lnTo>
                  <a:pt x="166" y="532"/>
                </a:lnTo>
                <a:lnTo>
                  <a:pt x="22" y="532"/>
                </a:lnTo>
                <a:cubicBezTo>
                  <a:pt x="15" y="532"/>
                  <a:pt x="10" y="530"/>
                  <a:pt x="6" y="525"/>
                </a:cubicBezTo>
                <a:cubicBezTo>
                  <a:pt x="2" y="521"/>
                  <a:pt x="0" y="516"/>
                  <a:pt x="0" y="510"/>
                </a:cubicBezTo>
                <a:lnTo>
                  <a:pt x="0" y="465"/>
                </a:lnTo>
                <a:cubicBezTo>
                  <a:pt x="0" y="459"/>
                  <a:pt x="2" y="453"/>
                  <a:pt x="6" y="449"/>
                </a:cubicBezTo>
                <a:cubicBezTo>
                  <a:pt x="10" y="445"/>
                  <a:pt x="15" y="443"/>
                  <a:pt x="22" y="443"/>
                </a:cubicBezTo>
                <a:lnTo>
                  <a:pt x="143" y="443"/>
                </a:lnTo>
                <a:lnTo>
                  <a:pt x="120" y="354"/>
                </a:lnTo>
                <a:lnTo>
                  <a:pt x="22" y="354"/>
                </a:lnTo>
                <a:cubicBezTo>
                  <a:pt x="15" y="354"/>
                  <a:pt x="10" y="352"/>
                  <a:pt x="6" y="348"/>
                </a:cubicBezTo>
                <a:cubicBezTo>
                  <a:pt x="2" y="344"/>
                  <a:pt x="0" y="339"/>
                  <a:pt x="0" y="332"/>
                </a:cubicBezTo>
                <a:lnTo>
                  <a:pt x="0" y="288"/>
                </a:lnTo>
                <a:cubicBezTo>
                  <a:pt x="0" y="281"/>
                  <a:pt x="2" y="276"/>
                  <a:pt x="6" y="272"/>
                </a:cubicBezTo>
                <a:cubicBezTo>
                  <a:pt x="10" y="268"/>
                  <a:pt x="15" y="266"/>
                  <a:pt x="22" y="266"/>
                </a:cubicBezTo>
                <a:lnTo>
                  <a:pt x="97" y="266"/>
                </a:lnTo>
                <a:lnTo>
                  <a:pt x="36" y="27"/>
                </a:lnTo>
                <a:cubicBezTo>
                  <a:pt x="33" y="20"/>
                  <a:pt x="35" y="14"/>
                  <a:pt x="39" y="8"/>
                </a:cubicBezTo>
                <a:cubicBezTo>
                  <a:pt x="44" y="2"/>
                  <a:pt x="50" y="0"/>
                  <a:pt x="57" y="0"/>
                </a:cubicBezTo>
                <a:lnTo>
                  <a:pt x="152" y="0"/>
                </a:lnTo>
                <a:cubicBezTo>
                  <a:pt x="164" y="0"/>
                  <a:pt x="171" y="5"/>
                  <a:pt x="174" y="16"/>
                </a:cubicBezTo>
                <a:lnTo>
                  <a:pt x="236" y="266"/>
                </a:lnTo>
                <a:lnTo>
                  <a:pt x="485" y="266"/>
                </a:lnTo>
                <a:lnTo>
                  <a:pt x="552" y="16"/>
                </a:lnTo>
                <a:cubicBezTo>
                  <a:pt x="555" y="5"/>
                  <a:pt x="562" y="0"/>
                  <a:pt x="573" y="0"/>
                </a:cubicBezTo>
                <a:lnTo>
                  <a:pt x="661" y="0"/>
                </a:lnTo>
                <a:cubicBezTo>
                  <a:pt x="672" y="0"/>
                  <a:pt x="679" y="5"/>
                  <a:pt x="682" y="16"/>
                </a:cubicBezTo>
                <a:lnTo>
                  <a:pt x="750" y="266"/>
                </a:lnTo>
                <a:lnTo>
                  <a:pt x="1003" y="266"/>
                </a:lnTo>
                <a:lnTo>
                  <a:pt x="1067" y="16"/>
                </a:lnTo>
                <a:cubicBezTo>
                  <a:pt x="1070" y="5"/>
                  <a:pt x="1077" y="0"/>
                  <a:pt x="1089" y="0"/>
                </a:cubicBezTo>
                <a:lnTo>
                  <a:pt x="1184" y="0"/>
                </a:lnTo>
                <a:cubicBezTo>
                  <a:pt x="1191" y="0"/>
                  <a:pt x="1197" y="2"/>
                  <a:pt x="1202" y="8"/>
                </a:cubicBezTo>
                <a:cubicBezTo>
                  <a:pt x="1207" y="14"/>
                  <a:pt x="1208" y="20"/>
                  <a:pt x="1205" y="27"/>
                </a:cubicBezTo>
                <a:lnTo>
                  <a:pt x="1142" y="266"/>
                </a:lnTo>
                <a:lnTo>
                  <a:pt x="1219" y="266"/>
                </a:lnTo>
                <a:cubicBezTo>
                  <a:pt x="1226" y="266"/>
                  <a:pt x="1231" y="268"/>
                  <a:pt x="1235" y="272"/>
                </a:cubicBezTo>
                <a:cubicBezTo>
                  <a:pt x="1239" y="276"/>
                  <a:pt x="1241" y="281"/>
                  <a:pt x="1241" y="288"/>
                </a:cubicBezTo>
                <a:lnTo>
                  <a:pt x="1241" y="332"/>
                </a:lnTo>
                <a:cubicBezTo>
                  <a:pt x="1241" y="339"/>
                  <a:pt x="1239" y="344"/>
                  <a:pt x="1235" y="348"/>
                </a:cubicBezTo>
                <a:cubicBezTo>
                  <a:pt x="1231" y="352"/>
                  <a:pt x="1226" y="354"/>
                  <a:pt x="1219" y="354"/>
                </a:cubicBezTo>
                <a:lnTo>
                  <a:pt x="1119" y="354"/>
                </a:lnTo>
                <a:lnTo>
                  <a:pt x="1095" y="443"/>
                </a:lnTo>
                <a:lnTo>
                  <a:pt x="1219" y="443"/>
                </a:lnTo>
                <a:cubicBezTo>
                  <a:pt x="1226" y="443"/>
                  <a:pt x="1231" y="445"/>
                  <a:pt x="1235" y="449"/>
                </a:cubicBezTo>
                <a:cubicBezTo>
                  <a:pt x="1239" y="453"/>
                  <a:pt x="1241" y="459"/>
                  <a:pt x="1241" y="465"/>
                </a:cubicBezTo>
                <a:close/>
                <a:moveTo>
                  <a:pt x="436" y="443"/>
                </a:moveTo>
                <a:lnTo>
                  <a:pt x="460" y="354"/>
                </a:lnTo>
                <a:lnTo>
                  <a:pt x="258" y="354"/>
                </a:lnTo>
                <a:lnTo>
                  <a:pt x="280" y="443"/>
                </a:lnTo>
                <a:lnTo>
                  <a:pt x="436" y="443"/>
                </a:lnTo>
                <a:close/>
                <a:moveTo>
                  <a:pt x="356" y="739"/>
                </a:moveTo>
                <a:lnTo>
                  <a:pt x="412" y="532"/>
                </a:lnTo>
                <a:lnTo>
                  <a:pt x="302" y="532"/>
                </a:lnTo>
                <a:lnTo>
                  <a:pt x="354" y="740"/>
                </a:lnTo>
                <a:cubicBezTo>
                  <a:pt x="354" y="740"/>
                  <a:pt x="354" y="741"/>
                  <a:pt x="354" y="742"/>
                </a:cubicBezTo>
                <a:cubicBezTo>
                  <a:pt x="354" y="743"/>
                  <a:pt x="355" y="743"/>
                  <a:pt x="355" y="744"/>
                </a:cubicBezTo>
                <a:cubicBezTo>
                  <a:pt x="355" y="743"/>
                  <a:pt x="355" y="742"/>
                  <a:pt x="355" y="741"/>
                </a:cubicBezTo>
                <a:cubicBezTo>
                  <a:pt x="356" y="740"/>
                  <a:pt x="356" y="739"/>
                  <a:pt x="356" y="739"/>
                </a:cubicBezTo>
                <a:close/>
                <a:moveTo>
                  <a:pt x="569" y="443"/>
                </a:moveTo>
                <a:lnTo>
                  <a:pt x="666" y="443"/>
                </a:lnTo>
                <a:lnTo>
                  <a:pt x="641" y="354"/>
                </a:lnTo>
                <a:lnTo>
                  <a:pt x="593" y="354"/>
                </a:lnTo>
                <a:lnTo>
                  <a:pt x="569" y="443"/>
                </a:lnTo>
                <a:close/>
                <a:moveTo>
                  <a:pt x="957" y="443"/>
                </a:moveTo>
                <a:lnTo>
                  <a:pt x="980" y="354"/>
                </a:lnTo>
                <a:lnTo>
                  <a:pt x="774" y="354"/>
                </a:lnTo>
                <a:lnTo>
                  <a:pt x="798" y="443"/>
                </a:lnTo>
                <a:lnTo>
                  <a:pt x="957" y="443"/>
                </a:lnTo>
                <a:close/>
                <a:moveTo>
                  <a:pt x="880" y="740"/>
                </a:moveTo>
                <a:lnTo>
                  <a:pt x="934" y="532"/>
                </a:lnTo>
                <a:lnTo>
                  <a:pt x="822" y="532"/>
                </a:lnTo>
                <a:lnTo>
                  <a:pt x="878" y="739"/>
                </a:lnTo>
                <a:cubicBezTo>
                  <a:pt x="878" y="739"/>
                  <a:pt x="878" y="740"/>
                  <a:pt x="879" y="741"/>
                </a:cubicBezTo>
                <a:cubicBezTo>
                  <a:pt x="879" y="742"/>
                  <a:pt x="879" y="743"/>
                  <a:pt x="880" y="744"/>
                </a:cubicBezTo>
                <a:cubicBezTo>
                  <a:pt x="880" y="743"/>
                  <a:pt x="880" y="743"/>
                  <a:pt x="880" y="742"/>
                </a:cubicBezTo>
                <a:cubicBezTo>
                  <a:pt x="880" y="741"/>
                  <a:pt x="880" y="740"/>
                  <a:pt x="880" y="74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12" name="Freeform 311">
            <a:extLst>
              <a:ext uri="{FF2B5EF4-FFF2-40B4-BE49-F238E27FC236}">
                <a16:creationId xmlns:a16="http://schemas.microsoft.com/office/drawing/2014/main" id="{08145A60-82CE-75D9-E950-0DA385313E6E}"/>
              </a:ext>
            </a:extLst>
          </p:cNvPr>
          <p:cNvSpPr>
            <a:spLocks noChangeArrowheads="1"/>
          </p:cNvSpPr>
          <p:nvPr/>
        </p:nvSpPr>
        <p:spPr bwMode="auto">
          <a:xfrm>
            <a:off x="4420394" y="7737475"/>
            <a:ext cx="301625" cy="415925"/>
          </a:xfrm>
          <a:custGeom>
            <a:avLst/>
            <a:gdLst>
              <a:gd name="T0" fmla="*/ 244464 w 839"/>
              <a:gd name="T1" fmla="*/ 192104 h 1154"/>
              <a:gd name="T2" fmla="*/ 299108 w 839"/>
              <a:gd name="T3" fmla="*/ 271396 h 1154"/>
              <a:gd name="T4" fmla="*/ 275022 w 839"/>
              <a:gd name="T5" fmla="*/ 324739 h 1154"/>
              <a:gd name="T6" fmla="*/ 220377 w 839"/>
              <a:gd name="T7" fmla="*/ 348166 h 1154"/>
              <a:gd name="T8" fmla="*/ 184426 w 839"/>
              <a:gd name="T9" fmla="*/ 415565 h 1154"/>
              <a:gd name="T10" fmla="*/ 145959 w 839"/>
              <a:gd name="T11" fmla="*/ 352851 h 1154"/>
              <a:gd name="T12" fmla="*/ 115401 w 839"/>
              <a:gd name="T13" fmla="*/ 415565 h 1154"/>
              <a:gd name="T14" fmla="*/ 77294 w 839"/>
              <a:gd name="T15" fmla="*/ 351770 h 1154"/>
              <a:gd name="T16" fmla="*/ 49971 w 839"/>
              <a:gd name="T17" fmla="*/ 351410 h 1154"/>
              <a:gd name="T18" fmla="*/ 7909 w 839"/>
              <a:gd name="T19" fmla="*/ 305636 h 1154"/>
              <a:gd name="T20" fmla="*/ 49971 w 839"/>
              <a:gd name="T21" fmla="*/ 293022 h 1154"/>
              <a:gd name="T22" fmla="*/ 53926 w 839"/>
              <a:gd name="T23" fmla="*/ 192825 h 1154"/>
              <a:gd name="T24" fmla="*/ 49971 w 839"/>
              <a:gd name="T25" fmla="*/ 120741 h 1154"/>
              <a:gd name="T26" fmla="*/ 0 w 839"/>
              <a:gd name="T27" fmla="*/ 103801 h 1154"/>
              <a:gd name="T28" fmla="*/ 52847 w 839"/>
              <a:gd name="T29" fmla="*/ 63074 h 1154"/>
              <a:gd name="T30" fmla="*/ 77294 w 839"/>
              <a:gd name="T31" fmla="*/ 0 h 1154"/>
              <a:gd name="T32" fmla="*/ 115401 w 839"/>
              <a:gd name="T33" fmla="*/ 61632 h 1154"/>
              <a:gd name="T34" fmla="*/ 145959 w 839"/>
              <a:gd name="T35" fmla="*/ 0 h 1154"/>
              <a:gd name="T36" fmla="*/ 184426 w 839"/>
              <a:gd name="T37" fmla="*/ 62713 h 1154"/>
              <a:gd name="T38" fmla="*/ 247340 w 839"/>
              <a:gd name="T39" fmla="*/ 79653 h 1154"/>
              <a:gd name="T40" fmla="*/ 276819 w 839"/>
              <a:gd name="T41" fmla="*/ 127589 h 1154"/>
              <a:gd name="T42" fmla="*/ 202761 w 839"/>
              <a:gd name="T43" fmla="*/ 130472 h 1154"/>
              <a:gd name="T44" fmla="*/ 182988 w 839"/>
              <a:gd name="T45" fmla="*/ 112812 h 1154"/>
              <a:gd name="T46" fmla="*/ 153868 w 839"/>
              <a:gd name="T47" fmla="*/ 106684 h 1154"/>
              <a:gd name="T48" fmla="*/ 126186 w 839"/>
              <a:gd name="T49" fmla="*/ 106324 h 1154"/>
              <a:gd name="T50" fmla="*/ 116120 w 839"/>
              <a:gd name="T51" fmla="*/ 183094 h 1154"/>
              <a:gd name="T52" fmla="*/ 136612 w 839"/>
              <a:gd name="T53" fmla="*/ 183094 h 1154"/>
              <a:gd name="T54" fmla="*/ 162496 w 839"/>
              <a:gd name="T55" fmla="*/ 181291 h 1154"/>
              <a:gd name="T56" fmla="*/ 187662 w 839"/>
              <a:gd name="T57" fmla="*/ 174083 h 1154"/>
              <a:gd name="T58" fmla="*/ 203480 w 839"/>
              <a:gd name="T59" fmla="*/ 157504 h 1154"/>
              <a:gd name="T60" fmla="*/ 223253 w 839"/>
              <a:gd name="T61" fmla="*/ 263828 h 1154"/>
              <a:gd name="T62" fmla="*/ 210311 w 839"/>
              <a:gd name="T63" fmla="*/ 236436 h 1154"/>
              <a:gd name="T64" fmla="*/ 179753 w 839"/>
              <a:gd name="T65" fmla="*/ 224181 h 1154"/>
              <a:gd name="T66" fmla="*/ 144162 w 839"/>
              <a:gd name="T67" fmla="*/ 220938 h 1154"/>
              <a:gd name="T68" fmla="*/ 116120 w 839"/>
              <a:gd name="T69" fmla="*/ 221658 h 1154"/>
              <a:gd name="T70" fmla="*/ 125467 w 839"/>
              <a:gd name="T71" fmla="*/ 305997 h 1154"/>
              <a:gd name="T72" fmla="*/ 150633 w 839"/>
              <a:gd name="T73" fmla="*/ 305997 h 1154"/>
              <a:gd name="T74" fmla="*/ 179393 w 839"/>
              <a:gd name="T75" fmla="*/ 302753 h 1154"/>
              <a:gd name="T76" fmla="*/ 204918 w 839"/>
              <a:gd name="T77" fmla="*/ 294103 h 1154"/>
              <a:gd name="T78" fmla="*/ 221096 w 839"/>
              <a:gd name="T79" fmla="*/ 276442 h 1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839" h="1154">
                <a:moveTo>
                  <a:pt x="770" y="354"/>
                </a:moveTo>
                <a:cubicBezTo>
                  <a:pt x="779" y="438"/>
                  <a:pt x="748" y="498"/>
                  <a:pt x="680" y="533"/>
                </a:cubicBezTo>
                <a:cubicBezTo>
                  <a:pt x="734" y="546"/>
                  <a:pt x="774" y="570"/>
                  <a:pt x="801" y="604"/>
                </a:cubicBezTo>
                <a:cubicBezTo>
                  <a:pt x="828" y="639"/>
                  <a:pt x="838" y="689"/>
                  <a:pt x="832" y="753"/>
                </a:cubicBezTo>
                <a:cubicBezTo>
                  <a:pt x="829" y="786"/>
                  <a:pt x="821" y="814"/>
                  <a:pt x="810" y="839"/>
                </a:cubicBezTo>
                <a:cubicBezTo>
                  <a:pt x="798" y="864"/>
                  <a:pt x="783" y="885"/>
                  <a:pt x="765" y="901"/>
                </a:cubicBezTo>
                <a:cubicBezTo>
                  <a:pt x="747" y="917"/>
                  <a:pt x="724" y="932"/>
                  <a:pt x="698" y="942"/>
                </a:cubicBezTo>
                <a:cubicBezTo>
                  <a:pt x="671" y="953"/>
                  <a:pt x="643" y="960"/>
                  <a:pt x="613" y="966"/>
                </a:cubicBezTo>
                <a:cubicBezTo>
                  <a:pt x="584" y="971"/>
                  <a:pt x="551" y="974"/>
                  <a:pt x="513" y="976"/>
                </a:cubicBezTo>
                <a:lnTo>
                  <a:pt x="513" y="1153"/>
                </a:lnTo>
                <a:lnTo>
                  <a:pt x="406" y="1153"/>
                </a:lnTo>
                <a:lnTo>
                  <a:pt x="406" y="979"/>
                </a:lnTo>
                <a:cubicBezTo>
                  <a:pt x="369" y="979"/>
                  <a:pt x="341" y="978"/>
                  <a:pt x="321" y="978"/>
                </a:cubicBezTo>
                <a:lnTo>
                  <a:pt x="321" y="1153"/>
                </a:lnTo>
                <a:lnTo>
                  <a:pt x="215" y="1153"/>
                </a:lnTo>
                <a:lnTo>
                  <a:pt x="215" y="976"/>
                </a:lnTo>
                <a:cubicBezTo>
                  <a:pt x="206" y="976"/>
                  <a:pt x="194" y="976"/>
                  <a:pt x="177" y="976"/>
                </a:cubicBezTo>
                <a:cubicBezTo>
                  <a:pt x="161" y="975"/>
                  <a:pt x="148" y="975"/>
                  <a:pt x="139" y="975"/>
                </a:cubicBezTo>
                <a:lnTo>
                  <a:pt x="0" y="975"/>
                </a:lnTo>
                <a:lnTo>
                  <a:pt x="22" y="848"/>
                </a:lnTo>
                <a:lnTo>
                  <a:pt x="99" y="848"/>
                </a:lnTo>
                <a:cubicBezTo>
                  <a:pt x="122" y="848"/>
                  <a:pt x="135" y="837"/>
                  <a:pt x="139" y="813"/>
                </a:cubicBezTo>
                <a:lnTo>
                  <a:pt x="139" y="535"/>
                </a:lnTo>
                <a:lnTo>
                  <a:pt x="150" y="535"/>
                </a:lnTo>
                <a:cubicBezTo>
                  <a:pt x="147" y="534"/>
                  <a:pt x="144" y="534"/>
                  <a:pt x="139" y="534"/>
                </a:cubicBezTo>
                <a:lnTo>
                  <a:pt x="139" y="335"/>
                </a:lnTo>
                <a:cubicBezTo>
                  <a:pt x="133" y="304"/>
                  <a:pt x="113" y="288"/>
                  <a:pt x="77" y="288"/>
                </a:cubicBezTo>
                <a:lnTo>
                  <a:pt x="0" y="288"/>
                </a:lnTo>
                <a:lnTo>
                  <a:pt x="0" y="174"/>
                </a:lnTo>
                <a:lnTo>
                  <a:pt x="147" y="175"/>
                </a:lnTo>
                <a:cubicBezTo>
                  <a:pt x="177" y="175"/>
                  <a:pt x="199" y="175"/>
                  <a:pt x="215" y="174"/>
                </a:cubicBezTo>
                <a:lnTo>
                  <a:pt x="215" y="0"/>
                </a:lnTo>
                <a:lnTo>
                  <a:pt x="321" y="0"/>
                </a:lnTo>
                <a:lnTo>
                  <a:pt x="321" y="171"/>
                </a:lnTo>
                <a:cubicBezTo>
                  <a:pt x="359" y="170"/>
                  <a:pt x="387" y="169"/>
                  <a:pt x="406" y="169"/>
                </a:cubicBezTo>
                <a:lnTo>
                  <a:pt x="406" y="0"/>
                </a:lnTo>
                <a:lnTo>
                  <a:pt x="513" y="0"/>
                </a:lnTo>
                <a:lnTo>
                  <a:pt x="513" y="174"/>
                </a:lnTo>
                <a:cubicBezTo>
                  <a:pt x="549" y="177"/>
                  <a:pt x="581" y="183"/>
                  <a:pt x="610" y="190"/>
                </a:cubicBezTo>
                <a:cubicBezTo>
                  <a:pt x="638" y="197"/>
                  <a:pt x="664" y="207"/>
                  <a:pt x="688" y="221"/>
                </a:cubicBezTo>
                <a:cubicBezTo>
                  <a:pt x="712" y="235"/>
                  <a:pt x="731" y="253"/>
                  <a:pt x="745" y="275"/>
                </a:cubicBezTo>
                <a:cubicBezTo>
                  <a:pt x="759" y="297"/>
                  <a:pt x="768" y="324"/>
                  <a:pt x="770" y="354"/>
                </a:cubicBezTo>
                <a:close/>
                <a:moveTo>
                  <a:pt x="572" y="402"/>
                </a:moveTo>
                <a:cubicBezTo>
                  <a:pt x="572" y="387"/>
                  <a:pt x="569" y="374"/>
                  <a:pt x="564" y="362"/>
                </a:cubicBezTo>
                <a:cubicBezTo>
                  <a:pt x="558" y="351"/>
                  <a:pt x="551" y="340"/>
                  <a:pt x="542" y="332"/>
                </a:cubicBezTo>
                <a:cubicBezTo>
                  <a:pt x="534" y="325"/>
                  <a:pt x="523" y="318"/>
                  <a:pt x="509" y="313"/>
                </a:cubicBezTo>
                <a:cubicBezTo>
                  <a:pt x="495" y="308"/>
                  <a:pt x="483" y="305"/>
                  <a:pt x="471" y="302"/>
                </a:cubicBezTo>
                <a:cubicBezTo>
                  <a:pt x="459" y="300"/>
                  <a:pt x="444" y="297"/>
                  <a:pt x="428" y="296"/>
                </a:cubicBezTo>
                <a:cubicBezTo>
                  <a:pt x="411" y="295"/>
                  <a:pt x="398" y="294"/>
                  <a:pt x="388" y="294"/>
                </a:cubicBezTo>
                <a:cubicBezTo>
                  <a:pt x="378" y="295"/>
                  <a:pt x="366" y="295"/>
                  <a:pt x="351" y="295"/>
                </a:cubicBezTo>
                <a:cubicBezTo>
                  <a:pt x="336" y="295"/>
                  <a:pt x="327" y="295"/>
                  <a:pt x="323" y="295"/>
                </a:cubicBezTo>
                <a:lnTo>
                  <a:pt x="323" y="508"/>
                </a:lnTo>
                <a:cubicBezTo>
                  <a:pt x="326" y="508"/>
                  <a:pt x="334" y="508"/>
                  <a:pt x="347" y="508"/>
                </a:cubicBezTo>
                <a:cubicBezTo>
                  <a:pt x="361" y="509"/>
                  <a:pt x="372" y="509"/>
                  <a:pt x="380" y="508"/>
                </a:cubicBezTo>
                <a:cubicBezTo>
                  <a:pt x="387" y="508"/>
                  <a:pt x="399" y="508"/>
                  <a:pt x="414" y="507"/>
                </a:cubicBezTo>
                <a:cubicBezTo>
                  <a:pt x="429" y="506"/>
                  <a:pt x="442" y="505"/>
                  <a:pt x="452" y="503"/>
                </a:cubicBezTo>
                <a:cubicBezTo>
                  <a:pt x="462" y="501"/>
                  <a:pt x="474" y="499"/>
                  <a:pt x="488" y="496"/>
                </a:cubicBezTo>
                <a:cubicBezTo>
                  <a:pt x="502" y="492"/>
                  <a:pt x="513" y="488"/>
                  <a:pt x="522" y="483"/>
                </a:cubicBezTo>
                <a:cubicBezTo>
                  <a:pt x="530" y="478"/>
                  <a:pt x="539" y="471"/>
                  <a:pt x="547" y="464"/>
                </a:cubicBezTo>
                <a:cubicBezTo>
                  <a:pt x="556" y="457"/>
                  <a:pt x="562" y="448"/>
                  <a:pt x="566" y="437"/>
                </a:cubicBezTo>
                <a:cubicBezTo>
                  <a:pt x="570" y="427"/>
                  <a:pt x="572" y="415"/>
                  <a:pt x="572" y="402"/>
                </a:cubicBezTo>
                <a:close/>
                <a:moveTo>
                  <a:pt x="621" y="732"/>
                </a:moveTo>
                <a:cubicBezTo>
                  <a:pt x="621" y="715"/>
                  <a:pt x="618" y="701"/>
                  <a:pt x="611" y="688"/>
                </a:cubicBezTo>
                <a:cubicBezTo>
                  <a:pt x="604" y="675"/>
                  <a:pt x="596" y="664"/>
                  <a:pt x="585" y="656"/>
                </a:cubicBezTo>
                <a:cubicBezTo>
                  <a:pt x="575" y="647"/>
                  <a:pt x="562" y="640"/>
                  <a:pt x="546" y="635"/>
                </a:cubicBezTo>
                <a:cubicBezTo>
                  <a:pt x="529" y="629"/>
                  <a:pt x="514" y="625"/>
                  <a:pt x="500" y="622"/>
                </a:cubicBezTo>
                <a:cubicBezTo>
                  <a:pt x="486" y="619"/>
                  <a:pt x="469" y="617"/>
                  <a:pt x="449" y="616"/>
                </a:cubicBezTo>
                <a:cubicBezTo>
                  <a:pt x="429" y="614"/>
                  <a:pt x="412" y="613"/>
                  <a:pt x="401" y="613"/>
                </a:cubicBezTo>
                <a:cubicBezTo>
                  <a:pt x="389" y="613"/>
                  <a:pt x="375" y="614"/>
                  <a:pt x="356" y="614"/>
                </a:cubicBezTo>
                <a:cubicBezTo>
                  <a:pt x="338" y="615"/>
                  <a:pt x="327" y="615"/>
                  <a:pt x="323" y="615"/>
                </a:cubicBezTo>
                <a:lnTo>
                  <a:pt x="323" y="849"/>
                </a:lnTo>
                <a:cubicBezTo>
                  <a:pt x="327" y="849"/>
                  <a:pt x="336" y="849"/>
                  <a:pt x="349" y="849"/>
                </a:cubicBezTo>
                <a:cubicBezTo>
                  <a:pt x="362" y="850"/>
                  <a:pt x="373" y="850"/>
                  <a:pt x="382" y="850"/>
                </a:cubicBezTo>
                <a:cubicBezTo>
                  <a:pt x="390" y="850"/>
                  <a:pt x="403" y="849"/>
                  <a:pt x="419" y="849"/>
                </a:cubicBezTo>
                <a:cubicBezTo>
                  <a:pt x="435" y="848"/>
                  <a:pt x="448" y="847"/>
                  <a:pt x="460" y="846"/>
                </a:cubicBezTo>
                <a:cubicBezTo>
                  <a:pt x="471" y="845"/>
                  <a:pt x="484" y="843"/>
                  <a:pt x="499" y="840"/>
                </a:cubicBezTo>
                <a:cubicBezTo>
                  <a:pt x="514" y="837"/>
                  <a:pt x="527" y="834"/>
                  <a:pt x="538" y="830"/>
                </a:cubicBezTo>
                <a:cubicBezTo>
                  <a:pt x="548" y="827"/>
                  <a:pt x="559" y="822"/>
                  <a:pt x="570" y="816"/>
                </a:cubicBezTo>
                <a:cubicBezTo>
                  <a:pt x="582" y="810"/>
                  <a:pt x="591" y="803"/>
                  <a:pt x="598" y="795"/>
                </a:cubicBezTo>
                <a:cubicBezTo>
                  <a:pt x="605" y="787"/>
                  <a:pt x="610" y="778"/>
                  <a:pt x="615" y="767"/>
                </a:cubicBezTo>
                <a:cubicBezTo>
                  <a:pt x="619" y="757"/>
                  <a:pt x="621" y="745"/>
                  <a:pt x="621" y="73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13" name="Freeform 312">
            <a:extLst>
              <a:ext uri="{FF2B5EF4-FFF2-40B4-BE49-F238E27FC236}">
                <a16:creationId xmlns:a16="http://schemas.microsoft.com/office/drawing/2014/main" id="{6C5B6DC4-98FF-D3F8-866C-E28CEB190728}"/>
              </a:ext>
            </a:extLst>
          </p:cNvPr>
          <p:cNvSpPr>
            <a:spLocks noChangeArrowheads="1"/>
          </p:cNvSpPr>
          <p:nvPr/>
        </p:nvSpPr>
        <p:spPr bwMode="auto">
          <a:xfrm>
            <a:off x="5006181" y="7705725"/>
            <a:ext cx="384175" cy="447675"/>
          </a:xfrm>
          <a:custGeom>
            <a:avLst/>
            <a:gdLst>
              <a:gd name="T0" fmla="*/ 224012 w 1065"/>
              <a:gd name="T1" fmla="*/ 135779 h 1243"/>
              <a:gd name="T2" fmla="*/ 230866 w 1065"/>
              <a:gd name="T3" fmla="*/ 152707 h 1243"/>
              <a:gd name="T4" fmla="*/ 247820 w 1065"/>
              <a:gd name="T5" fmla="*/ 159549 h 1243"/>
              <a:gd name="T6" fmla="*/ 383814 w 1065"/>
              <a:gd name="T7" fmla="*/ 159549 h 1243"/>
              <a:gd name="T8" fmla="*/ 383814 w 1065"/>
              <a:gd name="T9" fmla="*/ 423184 h 1243"/>
              <a:gd name="T10" fmla="*/ 376960 w 1065"/>
              <a:gd name="T11" fmla="*/ 440112 h 1243"/>
              <a:gd name="T12" fmla="*/ 360006 w 1065"/>
              <a:gd name="T13" fmla="*/ 447315 h 1243"/>
              <a:gd name="T14" fmla="*/ 23808 w 1065"/>
              <a:gd name="T15" fmla="*/ 447315 h 1243"/>
              <a:gd name="T16" fmla="*/ 6854 w 1065"/>
              <a:gd name="T17" fmla="*/ 440112 h 1243"/>
              <a:gd name="T18" fmla="*/ 0 w 1065"/>
              <a:gd name="T19" fmla="*/ 423184 h 1243"/>
              <a:gd name="T20" fmla="*/ 0 w 1065"/>
              <a:gd name="T21" fmla="*/ 23770 h 1243"/>
              <a:gd name="T22" fmla="*/ 6854 w 1065"/>
              <a:gd name="T23" fmla="*/ 6843 h 1243"/>
              <a:gd name="T24" fmla="*/ 23808 w 1065"/>
              <a:gd name="T25" fmla="*/ 0 h 1243"/>
              <a:gd name="T26" fmla="*/ 224012 w 1065"/>
              <a:gd name="T27" fmla="*/ 0 h 1243"/>
              <a:gd name="T28" fmla="*/ 224012 w 1065"/>
              <a:gd name="T29" fmla="*/ 135779 h 1243"/>
              <a:gd name="T30" fmla="*/ 255756 w 1065"/>
              <a:gd name="T31" fmla="*/ 127856 h 1243"/>
              <a:gd name="T32" fmla="*/ 255756 w 1065"/>
              <a:gd name="T33" fmla="*/ 10084 h 1243"/>
              <a:gd name="T34" fmla="*/ 264774 w 1065"/>
              <a:gd name="T35" fmla="*/ 16927 h 1243"/>
              <a:gd name="T36" fmla="*/ 366860 w 1065"/>
              <a:gd name="T37" fmla="*/ 118852 h 1243"/>
              <a:gd name="T38" fmla="*/ 373714 w 1065"/>
              <a:gd name="T39" fmla="*/ 127856 h 1243"/>
              <a:gd name="T40" fmla="*/ 255756 w 1065"/>
              <a:gd name="T41" fmla="*/ 127856 h 124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65" h="1243">
                <a:moveTo>
                  <a:pt x="621" y="377"/>
                </a:moveTo>
                <a:cubicBezTo>
                  <a:pt x="621" y="395"/>
                  <a:pt x="627" y="411"/>
                  <a:pt x="640" y="424"/>
                </a:cubicBezTo>
                <a:cubicBezTo>
                  <a:pt x="653" y="437"/>
                  <a:pt x="669" y="443"/>
                  <a:pt x="687" y="443"/>
                </a:cubicBezTo>
                <a:lnTo>
                  <a:pt x="1064" y="443"/>
                </a:lnTo>
                <a:lnTo>
                  <a:pt x="1064" y="1175"/>
                </a:lnTo>
                <a:cubicBezTo>
                  <a:pt x="1064" y="1194"/>
                  <a:pt x="1058" y="1209"/>
                  <a:pt x="1045" y="1222"/>
                </a:cubicBezTo>
                <a:cubicBezTo>
                  <a:pt x="1032" y="1235"/>
                  <a:pt x="1016" y="1242"/>
                  <a:pt x="998" y="1242"/>
                </a:cubicBezTo>
                <a:lnTo>
                  <a:pt x="66" y="1242"/>
                </a:lnTo>
                <a:cubicBezTo>
                  <a:pt x="48" y="1242"/>
                  <a:pt x="32" y="1235"/>
                  <a:pt x="19" y="1222"/>
                </a:cubicBezTo>
                <a:cubicBezTo>
                  <a:pt x="6" y="1209"/>
                  <a:pt x="0" y="1194"/>
                  <a:pt x="0" y="1175"/>
                </a:cubicBezTo>
                <a:lnTo>
                  <a:pt x="0" y="66"/>
                </a:lnTo>
                <a:cubicBezTo>
                  <a:pt x="0" y="48"/>
                  <a:pt x="6" y="32"/>
                  <a:pt x="19" y="19"/>
                </a:cubicBezTo>
                <a:cubicBezTo>
                  <a:pt x="32" y="6"/>
                  <a:pt x="48" y="0"/>
                  <a:pt x="66" y="0"/>
                </a:cubicBezTo>
                <a:lnTo>
                  <a:pt x="621" y="0"/>
                </a:lnTo>
                <a:lnTo>
                  <a:pt x="621" y="377"/>
                </a:lnTo>
                <a:close/>
                <a:moveTo>
                  <a:pt x="709" y="355"/>
                </a:moveTo>
                <a:lnTo>
                  <a:pt x="709" y="28"/>
                </a:lnTo>
                <a:cubicBezTo>
                  <a:pt x="719" y="34"/>
                  <a:pt x="728" y="41"/>
                  <a:pt x="734" y="47"/>
                </a:cubicBezTo>
                <a:lnTo>
                  <a:pt x="1017" y="330"/>
                </a:lnTo>
                <a:cubicBezTo>
                  <a:pt x="1023" y="336"/>
                  <a:pt x="1030" y="344"/>
                  <a:pt x="1036" y="355"/>
                </a:cubicBezTo>
                <a:lnTo>
                  <a:pt x="709" y="355"/>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14" name="Freeform 313">
            <a:extLst>
              <a:ext uri="{FF2B5EF4-FFF2-40B4-BE49-F238E27FC236}">
                <a16:creationId xmlns:a16="http://schemas.microsoft.com/office/drawing/2014/main" id="{B987879F-D725-7D08-849E-1DA102318485}"/>
              </a:ext>
            </a:extLst>
          </p:cNvPr>
          <p:cNvSpPr>
            <a:spLocks noChangeArrowheads="1"/>
          </p:cNvSpPr>
          <p:nvPr/>
        </p:nvSpPr>
        <p:spPr bwMode="auto">
          <a:xfrm>
            <a:off x="5671344" y="7705725"/>
            <a:ext cx="384175" cy="447675"/>
          </a:xfrm>
          <a:custGeom>
            <a:avLst/>
            <a:gdLst>
              <a:gd name="T0" fmla="*/ 247948 w 1066"/>
              <a:gd name="T1" fmla="*/ 159549 h 1243"/>
              <a:gd name="T2" fmla="*/ 383815 w 1066"/>
              <a:gd name="T3" fmla="*/ 159549 h 1243"/>
              <a:gd name="T4" fmla="*/ 383815 w 1066"/>
              <a:gd name="T5" fmla="*/ 423184 h 1243"/>
              <a:gd name="T6" fmla="*/ 376607 w 1066"/>
              <a:gd name="T7" fmla="*/ 440112 h 1243"/>
              <a:gd name="T8" fmla="*/ 359669 w 1066"/>
              <a:gd name="T9" fmla="*/ 447315 h 1243"/>
              <a:gd name="T10" fmla="*/ 24146 w 1066"/>
              <a:gd name="T11" fmla="*/ 447315 h 1243"/>
              <a:gd name="T12" fmla="*/ 7208 w 1066"/>
              <a:gd name="T13" fmla="*/ 440112 h 1243"/>
              <a:gd name="T14" fmla="*/ 0 w 1066"/>
              <a:gd name="T15" fmla="*/ 423184 h 1243"/>
              <a:gd name="T16" fmla="*/ 0 w 1066"/>
              <a:gd name="T17" fmla="*/ 23770 h 1243"/>
              <a:gd name="T18" fmla="*/ 7208 w 1066"/>
              <a:gd name="T19" fmla="*/ 6843 h 1243"/>
              <a:gd name="T20" fmla="*/ 24146 w 1066"/>
              <a:gd name="T21" fmla="*/ 0 h 1243"/>
              <a:gd name="T22" fmla="*/ 223802 w 1066"/>
              <a:gd name="T23" fmla="*/ 0 h 1243"/>
              <a:gd name="T24" fmla="*/ 223802 w 1066"/>
              <a:gd name="T25" fmla="*/ 135779 h 1243"/>
              <a:gd name="T26" fmla="*/ 230649 w 1066"/>
              <a:gd name="T27" fmla="*/ 152707 h 1243"/>
              <a:gd name="T28" fmla="*/ 247948 w 1066"/>
              <a:gd name="T29" fmla="*/ 159549 h 1243"/>
              <a:gd name="T30" fmla="*/ 287591 w 1066"/>
              <a:gd name="T31" fmla="*/ 215734 h 1243"/>
              <a:gd name="T32" fmla="*/ 287591 w 1066"/>
              <a:gd name="T33" fmla="*/ 199527 h 1243"/>
              <a:gd name="T34" fmla="*/ 285428 w 1066"/>
              <a:gd name="T35" fmla="*/ 193764 h 1243"/>
              <a:gd name="T36" fmla="*/ 279662 w 1066"/>
              <a:gd name="T37" fmla="*/ 191603 h 1243"/>
              <a:gd name="T38" fmla="*/ 103792 w 1066"/>
              <a:gd name="T39" fmla="*/ 191603 h 1243"/>
              <a:gd name="T40" fmla="*/ 98026 w 1066"/>
              <a:gd name="T41" fmla="*/ 193764 h 1243"/>
              <a:gd name="T42" fmla="*/ 95864 w 1066"/>
              <a:gd name="T43" fmla="*/ 199527 h 1243"/>
              <a:gd name="T44" fmla="*/ 95864 w 1066"/>
              <a:gd name="T45" fmla="*/ 215734 h 1243"/>
              <a:gd name="T46" fmla="*/ 98026 w 1066"/>
              <a:gd name="T47" fmla="*/ 221136 h 1243"/>
              <a:gd name="T48" fmla="*/ 103792 w 1066"/>
              <a:gd name="T49" fmla="*/ 223657 h 1243"/>
              <a:gd name="T50" fmla="*/ 279662 w 1066"/>
              <a:gd name="T51" fmla="*/ 223657 h 1243"/>
              <a:gd name="T52" fmla="*/ 285428 w 1066"/>
              <a:gd name="T53" fmla="*/ 221136 h 1243"/>
              <a:gd name="T54" fmla="*/ 287591 w 1066"/>
              <a:gd name="T55" fmla="*/ 215734 h 1243"/>
              <a:gd name="T56" fmla="*/ 287591 w 1066"/>
              <a:gd name="T57" fmla="*/ 279482 h 1243"/>
              <a:gd name="T58" fmla="*/ 287591 w 1066"/>
              <a:gd name="T59" fmla="*/ 263635 h 1243"/>
              <a:gd name="T60" fmla="*/ 285428 w 1066"/>
              <a:gd name="T61" fmla="*/ 257872 h 1243"/>
              <a:gd name="T62" fmla="*/ 279662 w 1066"/>
              <a:gd name="T63" fmla="*/ 255351 h 1243"/>
              <a:gd name="T64" fmla="*/ 103792 w 1066"/>
              <a:gd name="T65" fmla="*/ 255351 h 1243"/>
              <a:gd name="T66" fmla="*/ 98026 w 1066"/>
              <a:gd name="T67" fmla="*/ 257872 h 1243"/>
              <a:gd name="T68" fmla="*/ 95864 w 1066"/>
              <a:gd name="T69" fmla="*/ 263635 h 1243"/>
              <a:gd name="T70" fmla="*/ 95864 w 1066"/>
              <a:gd name="T71" fmla="*/ 279482 h 1243"/>
              <a:gd name="T72" fmla="*/ 98026 w 1066"/>
              <a:gd name="T73" fmla="*/ 285244 h 1243"/>
              <a:gd name="T74" fmla="*/ 103792 w 1066"/>
              <a:gd name="T75" fmla="*/ 287405 h 1243"/>
              <a:gd name="T76" fmla="*/ 279662 w 1066"/>
              <a:gd name="T77" fmla="*/ 287405 h 1243"/>
              <a:gd name="T78" fmla="*/ 285428 w 1066"/>
              <a:gd name="T79" fmla="*/ 285244 h 1243"/>
              <a:gd name="T80" fmla="*/ 287591 w 1066"/>
              <a:gd name="T81" fmla="*/ 279482 h 1243"/>
              <a:gd name="T82" fmla="*/ 287591 w 1066"/>
              <a:gd name="T83" fmla="*/ 343230 h 1243"/>
              <a:gd name="T84" fmla="*/ 287591 w 1066"/>
              <a:gd name="T85" fmla="*/ 327383 h 1243"/>
              <a:gd name="T86" fmla="*/ 285428 w 1066"/>
              <a:gd name="T87" fmla="*/ 321620 h 1243"/>
              <a:gd name="T88" fmla="*/ 279662 w 1066"/>
              <a:gd name="T89" fmla="*/ 319459 h 1243"/>
              <a:gd name="T90" fmla="*/ 103792 w 1066"/>
              <a:gd name="T91" fmla="*/ 319459 h 1243"/>
              <a:gd name="T92" fmla="*/ 98026 w 1066"/>
              <a:gd name="T93" fmla="*/ 321620 h 1243"/>
              <a:gd name="T94" fmla="*/ 95864 w 1066"/>
              <a:gd name="T95" fmla="*/ 327383 h 1243"/>
              <a:gd name="T96" fmla="*/ 95864 w 1066"/>
              <a:gd name="T97" fmla="*/ 343230 h 1243"/>
              <a:gd name="T98" fmla="*/ 98026 w 1066"/>
              <a:gd name="T99" fmla="*/ 348992 h 1243"/>
              <a:gd name="T100" fmla="*/ 103792 w 1066"/>
              <a:gd name="T101" fmla="*/ 351513 h 1243"/>
              <a:gd name="T102" fmla="*/ 279662 w 1066"/>
              <a:gd name="T103" fmla="*/ 351513 h 1243"/>
              <a:gd name="T104" fmla="*/ 285428 w 1066"/>
              <a:gd name="T105" fmla="*/ 348992 h 1243"/>
              <a:gd name="T106" fmla="*/ 287591 w 1066"/>
              <a:gd name="T107" fmla="*/ 343230 h 1243"/>
              <a:gd name="T108" fmla="*/ 366516 w 1066"/>
              <a:gd name="T109" fmla="*/ 118852 h 1243"/>
              <a:gd name="T110" fmla="*/ 373724 w 1066"/>
              <a:gd name="T111" fmla="*/ 127856 h 1243"/>
              <a:gd name="T112" fmla="*/ 255876 w 1066"/>
              <a:gd name="T113" fmla="*/ 127856 h 1243"/>
              <a:gd name="T114" fmla="*/ 255876 w 1066"/>
              <a:gd name="T115" fmla="*/ 10084 h 1243"/>
              <a:gd name="T116" fmla="*/ 264886 w 1066"/>
              <a:gd name="T117" fmla="*/ 16927 h 1243"/>
              <a:gd name="T118" fmla="*/ 366516 w 1066"/>
              <a:gd name="T119" fmla="*/ 118852 h 12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66" h="1243">
                <a:moveTo>
                  <a:pt x="688" y="443"/>
                </a:moveTo>
                <a:lnTo>
                  <a:pt x="1065" y="443"/>
                </a:lnTo>
                <a:lnTo>
                  <a:pt x="1065" y="1175"/>
                </a:lnTo>
                <a:cubicBezTo>
                  <a:pt x="1065" y="1194"/>
                  <a:pt x="1058" y="1209"/>
                  <a:pt x="1045" y="1222"/>
                </a:cubicBezTo>
                <a:cubicBezTo>
                  <a:pt x="1032" y="1235"/>
                  <a:pt x="1016" y="1242"/>
                  <a:pt x="998" y="1242"/>
                </a:cubicBezTo>
                <a:lnTo>
                  <a:pt x="67" y="1242"/>
                </a:lnTo>
                <a:cubicBezTo>
                  <a:pt x="48" y="1242"/>
                  <a:pt x="32" y="1235"/>
                  <a:pt x="20" y="1222"/>
                </a:cubicBezTo>
                <a:cubicBezTo>
                  <a:pt x="7" y="1209"/>
                  <a:pt x="0" y="1194"/>
                  <a:pt x="0" y="1175"/>
                </a:cubicBezTo>
                <a:lnTo>
                  <a:pt x="0" y="66"/>
                </a:lnTo>
                <a:cubicBezTo>
                  <a:pt x="0" y="48"/>
                  <a:pt x="7" y="32"/>
                  <a:pt x="20" y="19"/>
                </a:cubicBezTo>
                <a:cubicBezTo>
                  <a:pt x="32" y="6"/>
                  <a:pt x="48" y="0"/>
                  <a:pt x="67" y="0"/>
                </a:cubicBezTo>
                <a:lnTo>
                  <a:pt x="621" y="0"/>
                </a:lnTo>
                <a:lnTo>
                  <a:pt x="621" y="377"/>
                </a:lnTo>
                <a:cubicBezTo>
                  <a:pt x="621" y="395"/>
                  <a:pt x="627" y="411"/>
                  <a:pt x="640" y="424"/>
                </a:cubicBezTo>
                <a:cubicBezTo>
                  <a:pt x="653" y="437"/>
                  <a:pt x="669" y="443"/>
                  <a:pt x="688" y="443"/>
                </a:cubicBezTo>
                <a:close/>
                <a:moveTo>
                  <a:pt x="798" y="599"/>
                </a:moveTo>
                <a:lnTo>
                  <a:pt x="798" y="554"/>
                </a:lnTo>
                <a:cubicBezTo>
                  <a:pt x="798" y="548"/>
                  <a:pt x="796" y="542"/>
                  <a:pt x="792" y="538"/>
                </a:cubicBezTo>
                <a:cubicBezTo>
                  <a:pt x="788" y="534"/>
                  <a:pt x="783" y="532"/>
                  <a:pt x="776" y="532"/>
                </a:cubicBezTo>
                <a:lnTo>
                  <a:pt x="288" y="532"/>
                </a:lnTo>
                <a:cubicBezTo>
                  <a:pt x="282" y="532"/>
                  <a:pt x="277" y="534"/>
                  <a:pt x="272" y="538"/>
                </a:cubicBezTo>
                <a:cubicBezTo>
                  <a:pt x="268" y="542"/>
                  <a:pt x="266" y="548"/>
                  <a:pt x="266" y="554"/>
                </a:cubicBezTo>
                <a:lnTo>
                  <a:pt x="266" y="599"/>
                </a:lnTo>
                <a:cubicBezTo>
                  <a:pt x="266" y="605"/>
                  <a:pt x="268" y="610"/>
                  <a:pt x="272" y="614"/>
                </a:cubicBezTo>
                <a:cubicBezTo>
                  <a:pt x="277" y="619"/>
                  <a:pt x="282" y="621"/>
                  <a:pt x="288" y="621"/>
                </a:cubicBezTo>
                <a:lnTo>
                  <a:pt x="776" y="621"/>
                </a:lnTo>
                <a:cubicBezTo>
                  <a:pt x="783" y="621"/>
                  <a:pt x="788" y="619"/>
                  <a:pt x="792" y="614"/>
                </a:cubicBezTo>
                <a:cubicBezTo>
                  <a:pt x="796" y="610"/>
                  <a:pt x="798" y="605"/>
                  <a:pt x="798" y="599"/>
                </a:cubicBezTo>
                <a:close/>
                <a:moveTo>
                  <a:pt x="798" y="776"/>
                </a:moveTo>
                <a:lnTo>
                  <a:pt x="798" y="732"/>
                </a:lnTo>
                <a:cubicBezTo>
                  <a:pt x="798" y="725"/>
                  <a:pt x="796" y="720"/>
                  <a:pt x="792" y="716"/>
                </a:cubicBezTo>
                <a:cubicBezTo>
                  <a:pt x="788" y="712"/>
                  <a:pt x="783" y="709"/>
                  <a:pt x="776" y="709"/>
                </a:cubicBezTo>
                <a:lnTo>
                  <a:pt x="288" y="709"/>
                </a:lnTo>
                <a:cubicBezTo>
                  <a:pt x="282" y="709"/>
                  <a:pt x="277" y="711"/>
                  <a:pt x="272" y="716"/>
                </a:cubicBezTo>
                <a:cubicBezTo>
                  <a:pt x="268" y="720"/>
                  <a:pt x="266" y="725"/>
                  <a:pt x="266" y="732"/>
                </a:cubicBezTo>
                <a:lnTo>
                  <a:pt x="266" y="776"/>
                </a:lnTo>
                <a:cubicBezTo>
                  <a:pt x="266" y="782"/>
                  <a:pt x="268" y="788"/>
                  <a:pt x="272" y="792"/>
                </a:cubicBezTo>
                <a:cubicBezTo>
                  <a:pt x="277" y="796"/>
                  <a:pt x="282" y="798"/>
                  <a:pt x="288" y="798"/>
                </a:cubicBezTo>
                <a:lnTo>
                  <a:pt x="776" y="798"/>
                </a:lnTo>
                <a:cubicBezTo>
                  <a:pt x="783" y="798"/>
                  <a:pt x="788" y="796"/>
                  <a:pt x="792" y="792"/>
                </a:cubicBezTo>
                <a:cubicBezTo>
                  <a:pt x="796" y="788"/>
                  <a:pt x="798" y="782"/>
                  <a:pt x="798" y="776"/>
                </a:cubicBezTo>
                <a:close/>
                <a:moveTo>
                  <a:pt x="798" y="953"/>
                </a:moveTo>
                <a:lnTo>
                  <a:pt x="798" y="909"/>
                </a:lnTo>
                <a:cubicBezTo>
                  <a:pt x="798" y="903"/>
                  <a:pt x="796" y="897"/>
                  <a:pt x="792" y="893"/>
                </a:cubicBezTo>
                <a:cubicBezTo>
                  <a:pt x="788" y="889"/>
                  <a:pt x="783" y="887"/>
                  <a:pt x="776" y="887"/>
                </a:cubicBezTo>
                <a:lnTo>
                  <a:pt x="288" y="887"/>
                </a:lnTo>
                <a:cubicBezTo>
                  <a:pt x="282" y="887"/>
                  <a:pt x="277" y="889"/>
                  <a:pt x="272" y="893"/>
                </a:cubicBezTo>
                <a:cubicBezTo>
                  <a:pt x="268" y="897"/>
                  <a:pt x="266" y="903"/>
                  <a:pt x="266" y="909"/>
                </a:cubicBezTo>
                <a:lnTo>
                  <a:pt x="266" y="953"/>
                </a:lnTo>
                <a:cubicBezTo>
                  <a:pt x="266" y="960"/>
                  <a:pt x="268" y="965"/>
                  <a:pt x="272" y="969"/>
                </a:cubicBezTo>
                <a:cubicBezTo>
                  <a:pt x="277" y="973"/>
                  <a:pt x="282" y="976"/>
                  <a:pt x="288" y="976"/>
                </a:cubicBezTo>
                <a:lnTo>
                  <a:pt x="776" y="976"/>
                </a:lnTo>
                <a:cubicBezTo>
                  <a:pt x="783" y="976"/>
                  <a:pt x="788" y="973"/>
                  <a:pt x="792" y="969"/>
                </a:cubicBezTo>
                <a:cubicBezTo>
                  <a:pt x="796" y="965"/>
                  <a:pt x="798" y="960"/>
                  <a:pt x="798" y="953"/>
                </a:cubicBezTo>
                <a:close/>
                <a:moveTo>
                  <a:pt x="1017" y="330"/>
                </a:moveTo>
                <a:cubicBezTo>
                  <a:pt x="1024" y="336"/>
                  <a:pt x="1030" y="344"/>
                  <a:pt x="1037" y="355"/>
                </a:cubicBezTo>
                <a:lnTo>
                  <a:pt x="710" y="355"/>
                </a:lnTo>
                <a:lnTo>
                  <a:pt x="710" y="28"/>
                </a:lnTo>
                <a:cubicBezTo>
                  <a:pt x="720" y="34"/>
                  <a:pt x="728" y="41"/>
                  <a:pt x="735" y="47"/>
                </a:cubicBezTo>
                <a:lnTo>
                  <a:pt x="1017" y="33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15" name="Freeform 314">
            <a:extLst>
              <a:ext uri="{FF2B5EF4-FFF2-40B4-BE49-F238E27FC236}">
                <a16:creationId xmlns:a16="http://schemas.microsoft.com/office/drawing/2014/main" id="{6F5C0E05-885B-CBF2-46C4-3BFF8EBAD0EA}"/>
              </a:ext>
            </a:extLst>
          </p:cNvPr>
          <p:cNvSpPr>
            <a:spLocks noChangeArrowheads="1"/>
          </p:cNvSpPr>
          <p:nvPr/>
        </p:nvSpPr>
        <p:spPr bwMode="auto">
          <a:xfrm>
            <a:off x="6342856" y="7705725"/>
            <a:ext cx="407988" cy="447675"/>
          </a:xfrm>
          <a:custGeom>
            <a:avLst/>
            <a:gdLst>
              <a:gd name="T0" fmla="*/ 174286 w 1133"/>
              <a:gd name="T1" fmla="*/ 365199 h 1243"/>
              <a:gd name="T2" fmla="*/ 88944 w 1133"/>
              <a:gd name="T3" fmla="*/ 447315 h 1243"/>
              <a:gd name="T4" fmla="*/ 3241 w 1133"/>
              <a:gd name="T5" fmla="*/ 365199 h 1243"/>
              <a:gd name="T6" fmla="*/ 9002 w 1133"/>
              <a:gd name="T7" fmla="*/ 351513 h 1243"/>
              <a:gd name="T8" fmla="*/ 56895 w 1133"/>
              <a:gd name="T9" fmla="*/ 7923 h 1243"/>
              <a:gd name="T10" fmla="*/ 64817 w 1133"/>
              <a:gd name="T11" fmla="*/ 0 h 1243"/>
              <a:gd name="T12" fmla="*/ 118471 w 1133"/>
              <a:gd name="T13" fmla="*/ 2161 h 1243"/>
              <a:gd name="T14" fmla="*/ 120632 w 1133"/>
              <a:gd name="T15" fmla="*/ 351513 h 1243"/>
              <a:gd name="T16" fmla="*/ 174286 w 1133"/>
              <a:gd name="T17" fmla="*/ 353674 h 1243"/>
              <a:gd name="T18" fmla="*/ 407628 w 1133"/>
              <a:gd name="T19" fmla="*/ 165312 h 1243"/>
              <a:gd name="T20" fmla="*/ 335609 w 1133"/>
              <a:gd name="T21" fmla="*/ 191603 h 1243"/>
              <a:gd name="T22" fmla="*/ 354334 w 1133"/>
              <a:gd name="T23" fmla="*/ 165312 h 1243"/>
              <a:gd name="T24" fmla="*/ 281955 w 1133"/>
              <a:gd name="T25" fmla="*/ 129296 h 1243"/>
              <a:gd name="T26" fmla="*/ 288796 w 1133"/>
              <a:gd name="T27" fmla="*/ 165312 h 1243"/>
              <a:gd name="T28" fmla="*/ 217498 w 1133"/>
              <a:gd name="T29" fmla="*/ 191603 h 1243"/>
              <a:gd name="T30" fmla="*/ 234782 w 1133"/>
              <a:gd name="T31" fmla="*/ 165312 h 1243"/>
              <a:gd name="T32" fmla="*/ 332728 w 1133"/>
              <a:gd name="T33" fmla="*/ 0 h 1243"/>
              <a:gd name="T34" fmla="*/ 407628 w 1133"/>
              <a:gd name="T35" fmla="*/ 165312 h 1243"/>
              <a:gd name="T36" fmla="*/ 239463 w 1133"/>
              <a:gd name="T37" fmla="*/ 447315 h 1243"/>
              <a:gd name="T38" fmla="*/ 331648 w 1133"/>
              <a:gd name="T39" fmla="*/ 292808 h 1243"/>
              <a:gd name="T40" fmla="*/ 339570 w 1133"/>
              <a:gd name="T41" fmla="*/ 283804 h 1243"/>
              <a:gd name="T42" fmla="*/ 338130 w 1133"/>
              <a:gd name="T43" fmla="*/ 283083 h 1243"/>
              <a:gd name="T44" fmla="*/ 328767 w 1133"/>
              <a:gd name="T45" fmla="*/ 283804 h 1243"/>
              <a:gd name="T46" fmla="*/ 270792 w 1133"/>
              <a:gd name="T47" fmla="*/ 312616 h 1243"/>
              <a:gd name="T48" fmla="*/ 240904 w 1133"/>
              <a:gd name="T49" fmla="*/ 255351 h 1243"/>
              <a:gd name="T50" fmla="*/ 382421 w 1133"/>
              <a:gd name="T51" fmla="*/ 277681 h 1243"/>
              <a:gd name="T52" fmla="*/ 284835 w 1133"/>
              <a:gd name="T53" fmla="*/ 416341 h 1243"/>
              <a:gd name="T54" fmla="*/ 282315 w 1133"/>
              <a:gd name="T55" fmla="*/ 419583 h 1243"/>
              <a:gd name="T56" fmla="*/ 293118 w 1133"/>
              <a:gd name="T57" fmla="*/ 418862 h 1243"/>
              <a:gd name="T58" fmla="*/ 355054 w 1133"/>
              <a:gd name="T59" fmla="*/ 388969 h 1243"/>
              <a:gd name="T60" fmla="*/ 385302 w 1133"/>
              <a:gd name="T61" fmla="*/ 447315 h 1243"/>
              <a:gd name="T62" fmla="*/ 334529 w 1133"/>
              <a:gd name="T63" fmla="*/ 101924 h 1243"/>
              <a:gd name="T64" fmla="*/ 313283 w 1133"/>
              <a:gd name="T65" fmla="*/ 35656 h 1243"/>
              <a:gd name="T66" fmla="*/ 311843 w 1133"/>
              <a:gd name="T67" fmla="*/ 30613 h 1243"/>
              <a:gd name="T68" fmla="*/ 310402 w 1133"/>
              <a:gd name="T69" fmla="*/ 39977 h 1243"/>
              <a:gd name="T70" fmla="*/ 290237 w 1133"/>
              <a:gd name="T71" fmla="*/ 101924 h 12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33" h="1243">
                <a:moveTo>
                  <a:pt x="491" y="998"/>
                </a:moveTo>
                <a:cubicBezTo>
                  <a:pt x="491" y="1003"/>
                  <a:pt x="488" y="1009"/>
                  <a:pt x="484" y="1014"/>
                </a:cubicBezTo>
                <a:lnTo>
                  <a:pt x="263" y="1235"/>
                </a:lnTo>
                <a:cubicBezTo>
                  <a:pt x="258" y="1239"/>
                  <a:pt x="253" y="1242"/>
                  <a:pt x="247" y="1242"/>
                </a:cubicBezTo>
                <a:cubicBezTo>
                  <a:pt x="241" y="1242"/>
                  <a:pt x="236" y="1240"/>
                  <a:pt x="231" y="1235"/>
                </a:cubicBezTo>
                <a:lnTo>
                  <a:pt x="9" y="1014"/>
                </a:lnTo>
                <a:cubicBezTo>
                  <a:pt x="2" y="1006"/>
                  <a:pt x="0" y="998"/>
                  <a:pt x="4" y="989"/>
                </a:cubicBezTo>
                <a:cubicBezTo>
                  <a:pt x="8" y="980"/>
                  <a:pt x="15" y="976"/>
                  <a:pt x="25" y="976"/>
                </a:cubicBezTo>
                <a:lnTo>
                  <a:pt x="158" y="976"/>
                </a:lnTo>
                <a:lnTo>
                  <a:pt x="158" y="22"/>
                </a:lnTo>
                <a:cubicBezTo>
                  <a:pt x="158" y="16"/>
                  <a:pt x="160" y="10"/>
                  <a:pt x="164" y="6"/>
                </a:cubicBezTo>
                <a:cubicBezTo>
                  <a:pt x="168" y="2"/>
                  <a:pt x="174" y="0"/>
                  <a:pt x="180" y="0"/>
                </a:cubicBezTo>
                <a:lnTo>
                  <a:pt x="313" y="0"/>
                </a:lnTo>
                <a:cubicBezTo>
                  <a:pt x="320" y="0"/>
                  <a:pt x="325" y="2"/>
                  <a:pt x="329" y="6"/>
                </a:cubicBezTo>
                <a:cubicBezTo>
                  <a:pt x="333" y="10"/>
                  <a:pt x="335" y="16"/>
                  <a:pt x="335" y="22"/>
                </a:cubicBezTo>
                <a:lnTo>
                  <a:pt x="335" y="976"/>
                </a:lnTo>
                <a:lnTo>
                  <a:pt x="468" y="976"/>
                </a:lnTo>
                <a:cubicBezTo>
                  <a:pt x="475" y="976"/>
                  <a:pt x="480" y="978"/>
                  <a:pt x="484" y="982"/>
                </a:cubicBezTo>
                <a:cubicBezTo>
                  <a:pt x="488" y="986"/>
                  <a:pt x="491" y="991"/>
                  <a:pt x="491" y="998"/>
                </a:cubicBezTo>
                <a:close/>
                <a:moveTo>
                  <a:pt x="1132" y="459"/>
                </a:moveTo>
                <a:lnTo>
                  <a:pt x="1132" y="532"/>
                </a:lnTo>
                <a:lnTo>
                  <a:pt x="932" y="532"/>
                </a:lnTo>
                <a:lnTo>
                  <a:pt x="932" y="459"/>
                </a:lnTo>
                <a:lnTo>
                  <a:pt x="984" y="459"/>
                </a:lnTo>
                <a:lnTo>
                  <a:pt x="951" y="359"/>
                </a:lnTo>
                <a:lnTo>
                  <a:pt x="783" y="359"/>
                </a:lnTo>
                <a:lnTo>
                  <a:pt x="750" y="459"/>
                </a:lnTo>
                <a:lnTo>
                  <a:pt x="802" y="459"/>
                </a:lnTo>
                <a:lnTo>
                  <a:pt x="802" y="532"/>
                </a:lnTo>
                <a:lnTo>
                  <a:pt x="604" y="532"/>
                </a:lnTo>
                <a:lnTo>
                  <a:pt x="604" y="459"/>
                </a:lnTo>
                <a:lnTo>
                  <a:pt x="652" y="459"/>
                </a:lnTo>
                <a:lnTo>
                  <a:pt x="811" y="0"/>
                </a:lnTo>
                <a:lnTo>
                  <a:pt x="924" y="0"/>
                </a:lnTo>
                <a:lnTo>
                  <a:pt x="1083" y="459"/>
                </a:lnTo>
                <a:lnTo>
                  <a:pt x="1132" y="459"/>
                </a:lnTo>
                <a:close/>
                <a:moveTo>
                  <a:pt x="1070" y="1242"/>
                </a:moveTo>
                <a:lnTo>
                  <a:pt x="665" y="1242"/>
                </a:lnTo>
                <a:lnTo>
                  <a:pt x="665" y="1179"/>
                </a:lnTo>
                <a:lnTo>
                  <a:pt x="921" y="813"/>
                </a:lnTo>
                <a:cubicBezTo>
                  <a:pt x="926" y="804"/>
                  <a:pt x="931" y="798"/>
                  <a:pt x="935" y="794"/>
                </a:cubicBezTo>
                <a:lnTo>
                  <a:pt x="943" y="788"/>
                </a:lnTo>
                <a:lnTo>
                  <a:pt x="943" y="786"/>
                </a:lnTo>
                <a:cubicBezTo>
                  <a:pt x="942" y="786"/>
                  <a:pt x="941" y="786"/>
                  <a:pt x="939" y="786"/>
                </a:cubicBezTo>
                <a:cubicBezTo>
                  <a:pt x="937" y="786"/>
                  <a:pt x="935" y="786"/>
                  <a:pt x="933" y="786"/>
                </a:cubicBezTo>
                <a:cubicBezTo>
                  <a:pt x="928" y="788"/>
                  <a:pt x="921" y="788"/>
                  <a:pt x="913" y="788"/>
                </a:cubicBezTo>
                <a:lnTo>
                  <a:pt x="752" y="788"/>
                </a:lnTo>
                <a:lnTo>
                  <a:pt x="752" y="868"/>
                </a:lnTo>
                <a:lnTo>
                  <a:pt x="669" y="868"/>
                </a:lnTo>
                <a:lnTo>
                  <a:pt x="669" y="709"/>
                </a:lnTo>
                <a:lnTo>
                  <a:pt x="1062" y="709"/>
                </a:lnTo>
                <a:lnTo>
                  <a:pt x="1062" y="771"/>
                </a:lnTo>
                <a:lnTo>
                  <a:pt x="806" y="1138"/>
                </a:lnTo>
                <a:cubicBezTo>
                  <a:pt x="803" y="1142"/>
                  <a:pt x="798" y="1148"/>
                  <a:pt x="791" y="1156"/>
                </a:cubicBezTo>
                <a:lnTo>
                  <a:pt x="784" y="1164"/>
                </a:lnTo>
                <a:lnTo>
                  <a:pt x="784" y="1165"/>
                </a:lnTo>
                <a:lnTo>
                  <a:pt x="793" y="1164"/>
                </a:lnTo>
                <a:cubicBezTo>
                  <a:pt x="798" y="1163"/>
                  <a:pt x="805" y="1163"/>
                  <a:pt x="814" y="1163"/>
                </a:cubicBezTo>
                <a:lnTo>
                  <a:pt x="986" y="1163"/>
                </a:lnTo>
                <a:lnTo>
                  <a:pt x="986" y="1080"/>
                </a:lnTo>
                <a:lnTo>
                  <a:pt x="1070" y="1080"/>
                </a:lnTo>
                <a:lnTo>
                  <a:pt x="1070" y="1242"/>
                </a:lnTo>
                <a:close/>
                <a:moveTo>
                  <a:pt x="806" y="283"/>
                </a:moveTo>
                <a:lnTo>
                  <a:pt x="929" y="283"/>
                </a:lnTo>
                <a:lnTo>
                  <a:pt x="879" y="131"/>
                </a:lnTo>
                <a:lnTo>
                  <a:pt x="870" y="99"/>
                </a:lnTo>
                <a:cubicBezTo>
                  <a:pt x="869" y="92"/>
                  <a:pt x="869" y="87"/>
                  <a:pt x="869" y="85"/>
                </a:cubicBezTo>
                <a:lnTo>
                  <a:pt x="866" y="85"/>
                </a:lnTo>
                <a:lnTo>
                  <a:pt x="864" y="99"/>
                </a:lnTo>
                <a:cubicBezTo>
                  <a:pt x="864" y="99"/>
                  <a:pt x="863" y="104"/>
                  <a:pt x="862" y="111"/>
                </a:cubicBezTo>
                <a:cubicBezTo>
                  <a:pt x="860" y="119"/>
                  <a:pt x="858" y="126"/>
                  <a:pt x="856" y="131"/>
                </a:cubicBezTo>
                <a:lnTo>
                  <a:pt x="806" y="283"/>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16" name="Freeform 315">
            <a:extLst>
              <a:ext uri="{FF2B5EF4-FFF2-40B4-BE49-F238E27FC236}">
                <a16:creationId xmlns:a16="http://schemas.microsoft.com/office/drawing/2014/main" id="{A2E255CE-BBDB-0542-2B76-8C46AFBD22AB}"/>
              </a:ext>
            </a:extLst>
          </p:cNvPr>
          <p:cNvSpPr>
            <a:spLocks noChangeArrowheads="1"/>
          </p:cNvSpPr>
          <p:nvPr/>
        </p:nvSpPr>
        <p:spPr bwMode="auto">
          <a:xfrm>
            <a:off x="7039769" y="7705725"/>
            <a:ext cx="407987" cy="447675"/>
          </a:xfrm>
          <a:custGeom>
            <a:avLst/>
            <a:gdLst>
              <a:gd name="T0" fmla="*/ 174079 w 1132"/>
              <a:gd name="T1" fmla="*/ 365199 h 1243"/>
              <a:gd name="T2" fmla="*/ 88661 w 1132"/>
              <a:gd name="T3" fmla="*/ 447315 h 1243"/>
              <a:gd name="T4" fmla="*/ 2883 w 1132"/>
              <a:gd name="T5" fmla="*/ 365199 h 1243"/>
              <a:gd name="T6" fmla="*/ 8650 w 1132"/>
              <a:gd name="T7" fmla="*/ 351513 h 1243"/>
              <a:gd name="T8" fmla="*/ 56585 w 1132"/>
              <a:gd name="T9" fmla="*/ 7923 h 1243"/>
              <a:gd name="T10" fmla="*/ 64514 w 1132"/>
              <a:gd name="T11" fmla="*/ 0 h 1243"/>
              <a:gd name="T12" fmla="*/ 118215 w 1132"/>
              <a:gd name="T13" fmla="*/ 2161 h 1243"/>
              <a:gd name="T14" fmla="*/ 120738 w 1132"/>
              <a:gd name="T15" fmla="*/ 351513 h 1243"/>
              <a:gd name="T16" fmla="*/ 174440 w 1132"/>
              <a:gd name="T17" fmla="*/ 353674 h 1243"/>
              <a:gd name="T18" fmla="*/ 407627 w 1132"/>
              <a:gd name="T19" fmla="*/ 420663 h 1243"/>
              <a:gd name="T20" fmla="*/ 335544 w 1132"/>
              <a:gd name="T21" fmla="*/ 447315 h 1243"/>
              <a:gd name="T22" fmla="*/ 354286 w 1132"/>
              <a:gd name="T23" fmla="*/ 420663 h 1243"/>
              <a:gd name="T24" fmla="*/ 281843 w 1132"/>
              <a:gd name="T25" fmla="*/ 384648 h 1243"/>
              <a:gd name="T26" fmla="*/ 289051 w 1132"/>
              <a:gd name="T27" fmla="*/ 420663 h 1243"/>
              <a:gd name="T28" fmla="*/ 217329 w 1132"/>
              <a:gd name="T29" fmla="*/ 447315 h 1243"/>
              <a:gd name="T30" fmla="*/ 234629 w 1132"/>
              <a:gd name="T31" fmla="*/ 420663 h 1243"/>
              <a:gd name="T32" fmla="*/ 332661 w 1132"/>
              <a:gd name="T33" fmla="*/ 255351 h 1243"/>
              <a:gd name="T34" fmla="*/ 407627 w 1132"/>
              <a:gd name="T35" fmla="*/ 420663 h 1243"/>
              <a:gd name="T36" fmla="*/ 239674 w 1132"/>
              <a:gd name="T37" fmla="*/ 191603 h 1243"/>
              <a:gd name="T38" fmla="*/ 331580 w 1132"/>
              <a:gd name="T39" fmla="*/ 37096 h 1243"/>
              <a:gd name="T40" fmla="*/ 339509 w 1132"/>
              <a:gd name="T41" fmla="*/ 28092 h 1243"/>
              <a:gd name="T42" fmla="*/ 338067 w 1132"/>
              <a:gd name="T43" fmla="*/ 27372 h 1243"/>
              <a:gd name="T44" fmla="*/ 328696 w 1132"/>
              <a:gd name="T45" fmla="*/ 28452 h 1243"/>
              <a:gd name="T46" fmla="*/ 270670 w 1132"/>
              <a:gd name="T47" fmla="*/ 57265 h 1243"/>
              <a:gd name="T48" fmla="*/ 240756 w 1132"/>
              <a:gd name="T49" fmla="*/ 0 h 1243"/>
              <a:gd name="T50" fmla="*/ 382398 w 1132"/>
              <a:gd name="T51" fmla="*/ 22330 h 1243"/>
              <a:gd name="T52" fmla="*/ 285086 w 1132"/>
              <a:gd name="T53" fmla="*/ 160990 h 1243"/>
              <a:gd name="T54" fmla="*/ 282203 w 1132"/>
              <a:gd name="T55" fmla="*/ 164232 h 1243"/>
              <a:gd name="T56" fmla="*/ 293376 w 1132"/>
              <a:gd name="T57" fmla="*/ 163151 h 1243"/>
              <a:gd name="T58" fmla="*/ 355006 w 1132"/>
              <a:gd name="T59" fmla="*/ 133618 h 1243"/>
              <a:gd name="T60" fmla="*/ 385281 w 1132"/>
              <a:gd name="T61" fmla="*/ 191603 h 1243"/>
              <a:gd name="T62" fmla="*/ 334463 w 1132"/>
              <a:gd name="T63" fmla="*/ 357276 h 1243"/>
              <a:gd name="T64" fmla="*/ 313559 w 1132"/>
              <a:gd name="T65" fmla="*/ 291007 h 1243"/>
              <a:gd name="T66" fmla="*/ 312117 w 1132"/>
              <a:gd name="T67" fmla="*/ 286325 h 1243"/>
              <a:gd name="T68" fmla="*/ 310315 w 1132"/>
              <a:gd name="T69" fmla="*/ 295689 h 1243"/>
              <a:gd name="T70" fmla="*/ 290132 w 1132"/>
              <a:gd name="T71" fmla="*/ 357276 h 12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32" h="1243">
                <a:moveTo>
                  <a:pt x="490" y="998"/>
                </a:moveTo>
                <a:cubicBezTo>
                  <a:pt x="490" y="1003"/>
                  <a:pt x="488" y="1009"/>
                  <a:pt x="483" y="1014"/>
                </a:cubicBezTo>
                <a:lnTo>
                  <a:pt x="262" y="1235"/>
                </a:lnTo>
                <a:cubicBezTo>
                  <a:pt x="257" y="1239"/>
                  <a:pt x="252" y="1242"/>
                  <a:pt x="246" y="1242"/>
                </a:cubicBezTo>
                <a:cubicBezTo>
                  <a:pt x="240" y="1242"/>
                  <a:pt x="235" y="1240"/>
                  <a:pt x="230" y="1235"/>
                </a:cubicBezTo>
                <a:lnTo>
                  <a:pt x="8" y="1014"/>
                </a:lnTo>
                <a:cubicBezTo>
                  <a:pt x="1" y="1006"/>
                  <a:pt x="0" y="998"/>
                  <a:pt x="3" y="989"/>
                </a:cubicBezTo>
                <a:cubicBezTo>
                  <a:pt x="7" y="980"/>
                  <a:pt x="14" y="976"/>
                  <a:pt x="24" y="976"/>
                </a:cubicBezTo>
                <a:lnTo>
                  <a:pt x="157" y="976"/>
                </a:lnTo>
                <a:lnTo>
                  <a:pt x="157" y="22"/>
                </a:lnTo>
                <a:cubicBezTo>
                  <a:pt x="157" y="16"/>
                  <a:pt x="159" y="10"/>
                  <a:pt x="164" y="6"/>
                </a:cubicBezTo>
                <a:cubicBezTo>
                  <a:pt x="168" y="2"/>
                  <a:pt x="173" y="0"/>
                  <a:pt x="179" y="0"/>
                </a:cubicBezTo>
                <a:lnTo>
                  <a:pt x="312" y="0"/>
                </a:lnTo>
                <a:cubicBezTo>
                  <a:pt x="319" y="0"/>
                  <a:pt x="324" y="2"/>
                  <a:pt x="328" y="6"/>
                </a:cubicBezTo>
                <a:cubicBezTo>
                  <a:pt x="333" y="10"/>
                  <a:pt x="335" y="16"/>
                  <a:pt x="335" y="22"/>
                </a:cubicBezTo>
                <a:lnTo>
                  <a:pt x="335" y="976"/>
                </a:lnTo>
                <a:lnTo>
                  <a:pt x="468" y="976"/>
                </a:lnTo>
                <a:cubicBezTo>
                  <a:pt x="474" y="976"/>
                  <a:pt x="479" y="978"/>
                  <a:pt x="484" y="982"/>
                </a:cubicBezTo>
                <a:cubicBezTo>
                  <a:pt x="488" y="986"/>
                  <a:pt x="490" y="991"/>
                  <a:pt x="490" y="998"/>
                </a:cubicBezTo>
                <a:close/>
                <a:moveTo>
                  <a:pt x="1131" y="1168"/>
                </a:moveTo>
                <a:lnTo>
                  <a:pt x="1131" y="1242"/>
                </a:lnTo>
                <a:lnTo>
                  <a:pt x="931" y="1242"/>
                </a:lnTo>
                <a:lnTo>
                  <a:pt x="931" y="1168"/>
                </a:lnTo>
                <a:lnTo>
                  <a:pt x="983" y="1168"/>
                </a:lnTo>
                <a:lnTo>
                  <a:pt x="951" y="1068"/>
                </a:lnTo>
                <a:lnTo>
                  <a:pt x="782" y="1068"/>
                </a:lnTo>
                <a:lnTo>
                  <a:pt x="750" y="1168"/>
                </a:lnTo>
                <a:lnTo>
                  <a:pt x="802" y="1168"/>
                </a:lnTo>
                <a:lnTo>
                  <a:pt x="802" y="1242"/>
                </a:lnTo>
                <a:lnTo>
                  <a:pt x="603" y="1242"/>
                </a:lnTo>
                <a:lnTo>
                  <a:pt x="603" y="1168"/>
                </a:lnTo>
                <a:lnTo>
                  <a:pt x="651" y="1168"/>
                </a:lnTo>
                <a:lnTo>
                  <a:pt x="811" y="709"/>
                </a:lnTo>
                <a:lnTo>
                  <a:pt x="923" y="709"/>
                </a:lnTo>
                <a:lnTo>
                  <a:pt x="1082" y="1168"/>
                </a:lnTo>
                <a:lnTo>
                  <a:pt x="1131" y="1168"/>
                </a:lnTo>
                <a:close/>
                <a:moveTo>
                  <a:pt x="1069" y="532"/>
                </a:moveTo>
                <a:lnTo>
                  <a:pt x="665" y="532"/>
                </a:lnTo>
                <a:lnTo>
                  <a:pt x="665" y="470"/>
                </a:lnTo>
                <a:lnTo>
                  <a:pt x="920" y="103"/>
                </a:lnTo>
                <a:cubicBezTo>
                  <a:pt x="926" y="95"/>
                  <a:pt x="931" y="89"/>
                  <a:pt x="935" y="84"/>
                </a:cubicBezTo>
                <a:lnTo>
                  <a:pt x="942" y="78"/>
                </a:lnTo>
                <a:lnTo>
                  <a:pt x="942" y="76"/>
                </a:lnTo>
                <a:cubicBezTo>
                  <a:pt x="942" y="76"/>
                  <a:pt x="940" y="76"/>
                  <a:pt x="938" y="76"/>
                </a:cubicBezTo>
                <a:cubicBezTo>
                  <a:pt x="936" y="77"/>
                  <a:pt x="934" y="77"/>
                  <a:pt x="933" y="77"/>
                </a:cubicBezTo>
                <a:cubicBezTo>
                  <a:pt x="927" y="78"/>
                  <a:pt x="920" y="79"/>
                  <a:pt x="912" y="79"/>
                </a:cubicBezTo>
                <a:lnTo>
                  <a:pt x="751" y="79"/>
                </a:lnTo>
                <a:lnTo>
                  <a:pt x="751" y="159"/>
                </a:lnTo>
                <a:lnTo>
                  <a:pt x="668" y="159"/>
                </a:lnTo>
                <a:lnTo>
                  <a:pt x="668" y="0"/>
                </a:lnTo>
                <a:lnTo>
                  <a:pt x="1061" y="0"/>
                </a:lnTo>
                <a:lnTo>
                  <a:pt x="1061" y="62"/>
                </a:lnTo>
                <a:lnTo>
                  <a:pt x="805" y="429"/>
                </a:lnTo>
                <a:cubicBezTo>
                  <a:pt x="802" y="432"/>
                  <a:pt x="798" y="439"/>
                  <a:pt x="791" y="447"/>
                </a:cubicBezTo>
                <a:lnTo>
                  <a:pt x="783" y="454"/>
                </a:lnTo>
                <a:lnTo>
                  <a:pt x="783" y="456"/>
                </a:lnTo>
                <a:lnTo>
                  <a:pt x="793" y="454"/>
                </a:lnTo>
                <a:cubicBezTo>
                  <a:pt x="797" y="453"/>
                  <a:pt x="804" y="453"/>
                  <a:pt x="814" y="453"/>
                </a:cubicBezTo>
                <a:lnTo>
                  <a:pt x="985" y="453"/>
                </a:lnTo>
                <a:lnTo>
                  <a:pt x="985" y="371"/>
                </a:lnTo>
                <a:lnTo>
                  <a:pt x="1069" y="371"/>
                </a:lnTo>
                <a:lnTo>
                  <a:pt x="1069" y="532"/>
                </a:lnTo>
                <a:close/>
                <a:moveTo>
                  <a:pt x="805" y="992"/>
                </a:moveTo>
                <a:lnTo>
                  <a:pt x="928" y="992"/>
                </a:lnTo>
                <a:lnTo>
                  <a:pt x="878" y="841"/>
                </a:lnTo>
                <a:lnTo>
                  <a:pt x="870" y="808"/>
                </a:lnTo>
                <a:cubicBezTo>
                  <a:pt x="869" y="801"/>
                  <a:pt x="868" y="796"/>
                  <a:pt x="868" y="795"/>
                </a:cubicBezTo>
                <a:lnTo>
                  <a:pt x="866" y="795"/>
                </a:lnTo>
                <a:lnTo>
                  <a:pt x="863" y="808"/>
                </a:lnTo>
                <a:cubicBezTo>
                  <a:pt x="863" y="809"/>
                  <a:pt x="863" y="813"/>
                  <a:pt x="861" y="821"/>
                </a:cubicBezTo>
                <a:cubicBezTo>
                  <a:pt x="859" y="829"/>
                  <a:pt x="858" y="836"/>
                  <a:pt x="856" y="841"/>
                </a:cubicBezTo>
                <a:lnTo>
                  <a:pt x="805" y="992"/>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17" name="Freeform 316">
            <a:extLst>
              <a:ext uri="{FF2B5EF4-FFF2-40B4-BE49-F238E27FC236}">
                <a16:creationId xmlns:a16="http://schemas.microsoft.com/office/drawing/2014/main" id="{0ECA0DF3-AEAC-D1AB-45E0-531A91B83C03}"/>
              </a:ext>
            </a:extLst>
          </p:cNvPr>
          <p:cNvSpPr>
            <a:spLocks noChangeArrowheads="1"/>
          </p:cNvSpPr>
          <p:nvPr/>
        </p:nvSpPr>
        <p:spPr bwMode="auto">
          <a:xfrm>
            <a:off x="7735094" y="7705725"/>
            <a:ext cx="439737" cy="447675"/>
          </a:xfrm>
          <a:custGeom>
            <a:avLst/>
            <a:gdLst>
              <a:gd name="T0" fmla="*/ 173666 w 1223"/>
              <a:gd name="T1" fmla="*/ 365199 h 1243"/>
              <a:gd name="T2" fmla="*/ 88451 w 1223"/>
              <a:gd name="T3" fmla="*/ 447315 h 1243"/>
              <a:gd name="T4" fmla="*/ 2876 w 1223"/>
              <a:gd name="T5" fmla="*/ 365199 h 1243"/>
              <a:gd name="T6" fmla="*/ 8629 w 1223"/>
              <a:gd name="T7" fmla="*/ 351513 h 1243"/>
              <a:gd name="T8" fmla="*/ 56450 w 1223"/>
              <a:gd name="T9" fmla="*/ 7923 h 1243"/>
              <a:gd name="T10" fmla="*/ 64720 w 1223"/>
              <a:gd name="T11" fmla="*/ 0 h 1243"/>
              <a:gd name="T12" fmla="*/ 118294 w 1223"/>
              <a:gd name="T13" fmla="*/ 2161 h 1243"/>
              <a:gd name="T14" fmla="*/ 120451 w 1223"/>
              <a:gd name="T15" fmla="*/ 351513 h 1243"/>
              <a:gd name="T16" fmla="*/ 174025 w 1223"/>
              <a:gd name="T17" fmla="*/ 353674 h 1243"/>
              <a:gd name="T18" fmla="*/ 295915 w 1223"/>
              <a:gd name="T19" fmla="*/ 7923 h 1243"/>
              <a:gd name="T20" fmla="*/ 293398 w 1223"/>
              <a:gd name="T21" fmla="*/ 61587 h 1243"/>
              <a:gd name="T22" fmla="*/ 224003 w 1223"/>
              <a:gd name="T23" fmla="*/ 63748 h 1243"/>
              <a:gd name="T24" fmla="*/ 216093 w 1223"/>
              <a:gd name="T25" fmla="*/ 55824 h 1243"/>
              <a:gd name="T26" fmla="*/ 218250 w 1223"/>
              <a:gd name="T27" fmla="*/ 2161 h 1243"/>
              <a:gd name="T28" fmla="*/ 287645 w 1223"/>
              <a:gd name="T29" fmla="*/ 0 h 1243"/>
              <a:gd name="T30" fmla="*/ 295915 w 1223"/>
              <a:gd name="T31" fmla="*/ 7923 h 1243"/>
              <a:gd name="T32" fmla="*/ 343736 w 1223"/>
              <a:gd name="T33" fmla="*/ 183680 h 1243"/>
              <a:gd name="T34" fmla="*/ 335825 w 1223"/>
              <a:gd name="T35" fmla="*/ 191603 h 1243"/>
              <a:gd name="T36" fmla="*/ 218250 w 1223"/>
              <a:gd name="T37" fmla="*/ 189443 h 1243"/>
              <a:gd name="T38" fmla="*/ 216093 w 1223"/>
              <a:gd name="T39" fmla="*/ 135779 h 1243"/>
              <a:gd name="T40" fmla="*/ 224003 w 1223"/>
              <a:gd name="T41" fmla="*/ 127856 h 1243"/>
              <a:gd name="T42" fmla="*/ 341219 w 1223"/>
              <a:gd name="T43" fmla="*/ 130017 h 1243"/>
              <a:gd name="T44" fmla="*/ 391556 w 1223"/>
              <a:gd name="T45" fmla="*/ 263635 h 1243"/>
              <a:gd name="T46" fmla="*/ 389399 w 1223"/>
              <a:gd name="T47" fmla="*/ 317298 h 1243"/>
              <a:gd name="T48" fmla="*/ 224003 w 1223"/>
              <a:gd name="T49" fmla="*/ 319459 h 1243"/>
              <a:gd name="T50" fmla="*/ 216093 w 1223"/>
              <a:gd name="T51" fmla="*/ 311536 h 1243"/>
              <a:gd name="T52" fmla="*/ 218250 w 1223"/>
              <a:gd name="T53" fmla="*/ 257872 h 1243"/>
              <a:gd name="T54" fmla="*/ 383646 w 1223"/>
              <a:gd name="T55" fmla="*/ 255351 h 1243"/>
              <a:gd name="T56" fmla="*/ 391556 w 1223"/>
              <a:gd name="T57" fmla="*/ 263635 h 1243"/>
              <a:gd name="T58" fmla="*/ 439377 w 1223"/>
              <a:gd name="T59" fmla="*/ 439031 h 1243"/>
              <a:gd name="T60" fmla="*/ 431467 w 1223"/>
              <a:gd name="T61" fmla="*/ 447315 h 1243"/>
              <a:gd name="T62" fmla="*/ 218250 w 1223"/>
              <a:gd name="T63" fmla="*/ 444794 h 1243"/>
              <a:gd name="T64" fmla="*/ 216093 w 1223"/>
              <a:gd name="T65" fmla="*/ 391130 h 1243"/>
              <a:gd name="T66" fmla="*/ 224003 w 1223"/>
              <a:gd name="T67" fmla="*/ 383207 h 1243"/>
              <a:gd name="T68" fmla="*/ 437220 w 1223"/>
              <a:gd name="T69" fmla="*/ 385368 h 12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23" h="1243">
                <a:moveTo>
                  <a:pt x="490" y="998"/>
                </a:moveTo>
                <a:cubicBezTo>
                  <a:pt x="490" y="1003"/>
                  <a:pt x="488" y="1009"/>
                  <a:pt x="483" y="1014"/>
                </a:cubicBezTo>
                <a:lnTo>
                  <a:pt x="262" y="1235"/>
                </a:lnTo>
                <a:cubicBezTo>
                  <a:pt x="257" y="1239"/>
                  <a:pt x="252" y="1242"/>
                  <a:pt x="246" y="1242"/>
                </a:cubicBezTo>
                <a:cubicBezTo>
                  <a:pt x="241" y="1242"/>
                  <a:pt x="235" y="1240"/>
                  <a:pt x="230" y="1235"/>
                </a:cubicBezTo>
                <a:lnTo>
                  <a:pt x="8" y="1014"/>
                </a:lnTo>
                <a:cubicBezTo>
                  <a:pt x="1" y="1006"/>
                  <a:pt x="0" y="998"/>
                  <a:pt x="4" y="989"/>
                </a:cubicBezTo>
                <a:cubicBezTo>
                  <a:pt x="7" y="980"/>
                  <a:pt x="14" y="976"/>
                  <a:pt x="24" y="976"/>
                </a:cubicBezTo>
                <a:lnTo>
                  <a:pt x="157" y="976"/>
                </a:lnTo>
                <a:lnTo>
                  <a:pt x="157" y="22"/>
                </a:lnTo>
                <a:cubicBezTo>
                  <a:pt x="157" y="16"/>
                  <a:pt x="159" y="10"/>
                  <a:pt x="164" y="6"/>
                </a:cubicBezTo>
                <a:cubicBezTo>
                  <a:pt x="168" y="2"/>
                  <a:pt x="173" y="0"/>
                  <a:pt x="180" y="0"/>
                </a:cubicBezTo>
                <a:lnTo>
                  <a:pt x="313" y="0"/>
                </a:lnTo>
                <a:cubicBezTo>
                  <a:pt x="319" y="0"/>
                  <a:pt x="324" y="2"/>
                  <a:pt x="329" y="6"/>
                </a:cubicBezTo>
                <a:cubicBezTo>
                  <a:pt x="333" y="10"/>
                  <a:pt x="335" y="16"/>
                  <a:pt x="335" y="22"/>
                </a:cubicBezTo>
                <a:lnTo>
                  <a:pt x="335" y="976"/>
                </a:lnTo>
                <a:lnTo>
                  <a:pt x="468" y="976"/>
                </a:lnTo>
                <a:cubicBezTo>
                  <a:pt x="474" y="976"/>
                  <a:pt x="480" y="978"/>
                  <a:pt x="484" y="982"/>
                </a:cubicBezTo>
                <a:cubicBezTo>
                  <a:pt x="488" y="986"/>
                  <a:pt x="490" y="991"/>
                  <a:pt x="490" y="998"/>
                </a:cubicBezTo>
                <a:close/>
                <a:moveTo>
                  <a:pt x="823" y="22"/>
                </a:moveTo>
                <a:lnTo>
                  <a:pt x="823" y="155"/>
                </a:lnTo>
                <a:cubicBezTo>
                  <a:pt x="823" y="162"/>
                  <a:pt x="820" y="167"/>
                  <a:pt x="816" y="171"/>
                </a:cubicBezTo>
                <a:cubicBezTo>
                  <a:pt x="811" y="175"/>
                  <a:pt x="807" y="177"/>
                  <a:pt x="800" y="177"/>
                </a:cubicBezTo>
                <a:lnTo>
                  <a:pt x="623" y="177"/>
                </a:lnTo>
                <a:cubicBezTo>
                  <a:pt x="617" y="177"/>
                  <a:pt x="611" y="175"/>
                  <a:pt x="607" y="171"/>
                </a:cubicBezTo>
                <a:cubicBezTo>
                  <a:pt x="603" y="167"/>
                  <a:pt x="601" y="162"/>
                  <a:pt x="601" y="155"/>
                </a:cubicBezTo>
                <a:lnTo>
                  <a:pt x="601" y="22"/>
                </a:lnTo>
                <a:cubicBezTo>
                  <a:pt x="601" y="16"/>
                  <a:pt x="603" y="10"/>
                  <a:pt x="607" y="6"/>
                </a:cubicBezTo>
                <a:cubicBezTo>
                  <a:pt x="611" y="2"/>
                  <a:pt x="617" y="0"/>
                  <a:pt x="623" y="0"/>
                </a:cubicBezTo>
                <a:lnTo>
                  <a:pt x="800" y="0"/>
                </a:lnTo>
                <a:cubicBezTo>
                  <a:pt x="807" y="0"/>
                  <a:pt x="811" y="2"/>
                  <a:pt x="816" y="6"/>
                </a:cubicBezTo>
                <a:cubicBezTo>
                  <a:pt x="820" y="10"/>
                  <a:pt x="823" y="16"/>
                  <a:pt x="823" y="22"/>
                </a:cubicBezTo>
                <a:close/>
                <a:moveTo>
                  <a:pt x="956" y="377"/>
                </a:moveTo>
                <a:lnTo>
                  <a:pt x="956" y="510"/>
                </a:lnTo>
                <a:cubicBezTo>
                  <a:pt x="956" y="516"/>
                  <a:pt x="954" y="522"/>
                  <a:pt x="949" y="526"/>
                </a:cubicBezTo>
                <a:cubicBezTo>
                  <a:pt x="945" y="530"/>
                  <a:pt x="940" y="532"/>
                  <a:pt x="934" y="532"/>
                </a:cubicBezTo>
                <a:lnTo>
                  <a:pt x="623" y="532"/>
                </a:lnTo>
                <a:cubicBezTo>
                  <a:pt x="617" y="532"/>
                  <a:pt x="611" y="530"/>
                  <a:pt x="607" y="526"/>
                </a:cubicBezTo>
                <a:cubicBezTo>
                  <a:pt x="603" y="522"/>
                  <a:pt x="601" y="516"/>
                  <a:pt x="601" y="510"/>
                </a:cubicBezTo>
                <a:lnTo>
                  <a:pt x="601" y="377"/>
                </a:lnTo>
                <a:cubicBezTo>
                  <a:pt x="601" y="370"/>
                  <a:pt x="603" y="365"/>
                  <a:pt x="607" y="361"/>
                </a:cubicBezTo>
                <a:cubicBezTo>
                  <a:pt x="611" y="357"/>
                  <a:pt x="617" y="355"/>
                  <a:pt x="623" y="355"/>
                </a:cubicBezTo>
                <a:lnTo>
                  <a:pt x="934" y="355"/>
                </a:lnTo>
                <a:cubicBezTo>
                  <a:pt x="940" y="355"/>
                  <a:pt x="945" y="357"/>
                  <a:pt x="949" y="361"/>
                </a:cubicBezTo>
                <a:cubicBezTo>
                  <a:pt x="954" y="365"/>
                  <a:pt x="956" y="370"/>
                  <a:pt x="956" y="377"/>
                </a:cubicBezTo>
                <a:close/>
                <a:moveTo>
                  <a:pt x="1089" y="732"/>
                </a:moveTo>
                <a:lnTo>
                  <a:pt x="1089" y="865"/>
                </a:lnTo>
                <a:cubicBezTo>
                  <a:pt x="1089" y="871"/>
                  <a:pt x="1087" y="876"/>
                  <a:pt x="1083" y="881"/>
                </a:cubicBezTo>
                <a:cubicBezTo>
                  <a:pt x="1078" y="885"/>
                  <a:pt x="1073" y="887"/>
                  <a:pt x="1067" y="887"/>
                </a:cubicBezTo>
                <a:lnTo>
                  <a:pt x="623" y="887"/>
                </a:lnTo>
                <a:cubicBezTo>
                  <a:pt x="617" y="887"/>
                  <a:pt x="611" y="885"/>
                  <a:pt x="607" y="881"/>
                </a:cubicBezTo>
                <a:cubicBezTo>
                  <a:pt x="603" y="876"/>
                  <a:pt x="601" y="871"/>
                  <a:pt x="601" y="865"/>
                </a:cubicBezTo>
                <a:lnTo>
                  <a:pt x="601" y="732"/>
                </a:lnTo>
                <a:cubicBezTo>
                  <a:pt x="601" y="725"/>
                  <a:pt x="603" y="720"/>
                  <a:pt x="607" y="716"/>
                </a:cubicBezTo>
                <a:cubicBezTo>
                  <a:pt x="611" y="712"/>
                  <a:pt x="617" y="709"/>
                  <a:pt x="623" y="709"/>
                </a:cubicBezTo>
                <a:lnTo>
                  <a:pt x="1067" y="709"/>
                </a:lnTo>
                <a:cubicBezTo>
                  <a:pt x="1073" y="709"/>
                  <a:pt x="1078" y="711"/>
                  <a:pt x="1083" y="716"/>
                </a:cubicBezTo>
                <a:cubicBezTo>
                  <a:pt x="1087" y="720"/>
                  <a:pt x="1089" y="725"/>
                  <a:pt x="1089" y="732"/>
                </a:cubicBezTo>
                <a:close/>
                <a:moveTo>
                  <a:pt x="1222" y="1086"/>
                </a:moveTo>
                <a:lnTo>
                  <a:pt x="1222" y="1219"/>
                </a:lnTo>
                <a:cubicBezTo>
                  <a:pt x="1222" y="1226"/>
                  <a:pt x="1220" y="1231"/>
                  <a:pt x="1216" y="1235"/>
                </a:cubicBezTo>
                <a:cubicBezTo>
                  <a:pt x="1211" y="1239"/>
                  <a:pt x="1206" y="1242"/>
                  <a:pt x="1200" y="1242"/>
                </a:cubicBezTo>
                <a:lnTo>
                  <a:pt x="623" y="1242"/>
                </a:lnTo>
                <a:cubicBezTo>
                  <a:pt x="617" y="1242"/>
                  <a:pt x="611" y="1240"/>
                  <a:pt x="607" y="1235"/>
                </a:cubicBezTo>
                <a:cubicBezTo>
                  <a:pt x="603" y="1231"/>
                  <a:pt x="601" y="1226"/>
                  <a:pt x="601" y="1219"/>
                </a:cubicBezTo>
                <a:lnTo>
                  <a:pt x="601" y="1086"/>
                </a:lnTo>
                <a:cubicBezTo>
                  <a:pt x="601" y="1080"/>
                  <a:pt x="603" y="1075"/>
                  <a:pt x="607" y="1070"/>
                </a:cubicBezTo>
                <a:cubicBezTo>
                  <a:pt x="611" y="1066"/>
                  <a:pt x="617" y="1064"/>
                  <a:pt x="623" y="1064"/>
                </a:cubicBezTo>
                <a:lnTo>
                  <a:pt x="1200" y="1064"/>
                </a:lnTo>
                <a:cubicBezTo>
                  <a:pt x="1206" y="1064"/>
                  <a:pt x="1211" y="1066"/>
                  <a:pt x="1216" y="1070"/>
                </a:cubicBezTo>
                <a:cubicBezTo>
                  <a:pt x="1220" y="1075"/>
                  <a:pt x="1222" y="1080"/>
                  <a:pt x="1222" y="108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18" name="Freeform 317">
            <a:extLst>
              <a:ext uri="{FF2B5EF4-FFF2-40B4-BE49-F238E27FC236}">
                <a16:creationId xmlns:a16="http://schemas.microsoft.com/office/drawing/2014/main" id="{F00B6686-B94F-4717-5789-5A8C69A13183}"/>
              </a:ext>
            </a:extLst>
          </p:cNvPr>
          <p:cNvSpPr>
            <a:spLocks noChangeArrowheads="1"/>
          </p:cNvSpPr>
          <p:nvPr/>
        </p:nvSpPr>
        <p:spPr bwMode="auto">
          <a:xfrm>
            <a:off x="8463756" y="7705725"/>
            <a:ext cx="439738" cy="447675"/>
          </a:xfrm>
          <a:custGeom>
            <a:avLst/>
            <a:gdLst>
              <a:gd name="T0" fmla="*/ 173666 w 1223"/>
              <a:gd name="T1" fmla="*/ 365199 h 1243"/>
              <a:gd name="T2" fmla="*/ 88451 w 1223"/>
              <a:gd name="T3" fmla="*/ 447315 h 1243"/>
              <a:gd name="T4" fmla="*/ 2876 w 1223"/>
              <a:gd name="T5" fmla="*/ 365199 h 1243"/>
              <a:gd name="T6" fmla="*/ 8629 w 1223"/>
              <a:gd name="T7" fmla="*/ 351513 h 1243"/>
              <a:gd name="T8" fmla="*/ 56450 w 1223"/>
              <a:gd name="T9" fmla="*/ 7923 h 1243"/>
              <a:gd name="T10" fmla="*/ 64720 w 1223"/>
              <a:gd name="T11" fmla="*/ 0 h 1243"/>
              <a:gd name="T12" fmla="*/ 118294 w 1223"/>
              <a:gd name="T13" fmla="*/ 2161 h 1243"/>
              <a:gd name="T14" fmla="*/ 120452 w 1223"/>
              <a:gd name="T15" fmla="*/ 351513 h 1243"/>
              <a:gd name="T16" fmla="*/ 174026 w 1223"/>
              <a:gd name="T17" fmla="*/ 353674 h 1243"/>
              <a:gd name="T18" fmla="*/ 439378 w 1223"/>
              <a:gd name="T19" fmla="*/ 7923 h 1243"/>
              <a:gd name="T20" fmla="*/ 437221 w 1223"/>
              <a:gd name="T21" fmla="*/ 61587 h 1243"/>
              <a:gd name="T22" fmla="*/ 224004 w 1223"/>
              <a:gd name="T23" fmla="*/ 63748 h 1243"/>
              <a:gd name="T24" fmla="*/ 216094 w 1223"/>
              <a:gd name="T25" fmla="*/ 55824 h 1243"/>
              <a:gd name="T26" fmla="*/ 218251 w 1223"/>
              <a:gd name="T27" fmla="*/ 2161 h 1243"/>
              <a:gd name="T28" fmla="*/ 431468 w 1223"/>
              <a:gd name="T29" fmla="*/ 0 h 1243"/>
              <a:gd name="T30" fmla="*/ 439378 w 1223"/>
              <a:gd name="T31" fmla="*/ 7923 h 1243"/>
              <a:gd name="T32" fmla="*/ 391557 w 1223"/>
              <a:gd name="T33" fmla="*/ 183680 h 1243"/>
              <a:gd name="T34" fmla="*/ 383647 w 1223"/>
              <a:gd name="T35" fmla="*/ 191603 h 1243"/>
              <a:gd name="T36" fmla="*/ 218251 w 1223"/>
              <a:gd name="T37" fmla="*/ 189443 h 1243"/>
              <a:gd name="T38" fmla="*/ 216094 w 1223"/>
              <a:gd name="T39" fmla="*/ 135779 h 1243"/>
              <a:gd name="T40" fmla="*/ 224004 w 1223"/>
              <a:gd name="T41" fmla="*/ 127856 h 1243"/>
              <a:gd name="T42" fmla="*/ 389400 w 1223"/>
              <a:gd name="T43" fmla="*/ 130017 h 1243"/>
              <a:gd name="T44" fmla="*/ 343736 w 1223"/>
              <a:gd name="T45" fmla="*/ 263635 h 1243"/>
              <a:gd name="T46" fmla="*/ 341579 w 1223"/>
              <a:gd name="T47" fmla="*/ 317298 h 1243"/>
              <a:gd name="T48" fmla="*/ 224004 w 1223"/>
              <a:gd name="T49" fmla="*/ 319459 h 1243"/>
              <a:gd name="T50" fmla="*/ 216094 w 1223"/>
              <a:gd name="T51" fmla="*/ 311536 h 1243"/>
              <a:gd name="T52" fmla="*/ 218251 w 1223"/>
              <a:gd name="T53" fmla="*/ 257872 h 1243"/>
              <a:gd name="T54" fmla="*/ 335826 w 1223"/>
              <a:gd name="T55" fmla="*/ 255351 h 1243"/>
              <a:gd name="T56" fmla="*/ 343736 w 1223"/>
              <a:gd name="T57" fmla="*/ 263635 h 1243"/>
              <a:gd name="T58" fmla="*/ 295915 w 1223"/>
              <a:gd name="T59" fmla="*/ 439031 h 1243"/>
              <a:gd name="T60" fmla="*/ 288005 w 1223"/>
              <a:gd name="T61" fmla="*/ 447315 h 1243"/>
              <a:gd name="T62" fmla="*/ 218251 w 1223"/>
              <a:gd name="T63" fmla="*/ 444794 h 1243"/>
              <a:gd name="T64" fmla="*/ 216094 w 1223"/>
              <a:gd name="T65" fmla="*/ 391130 h 1243"/>
              <a:gd name="T66" fmla="*/ 224004 w 1223"/>
              <a:gd name="T67" fmla="*/ 383207 h 1243"/>
              <a:gd name="T68" fmla="*/ 293398 w 1223"/>
              <a:gd name="T69" fmla="*/ 385368 h 12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23" h="1243">
                <a:moveTo>
                  <a:pt x="490" y="998"/>
                </a:moveTo>
                <a:cubicBezTo>
                  <a:pt x="490" y="1003"/>
                  <a:pt x="488" y="1009"/>
                  <a:pt x="483" y="1014"/>
                </a:cubicBezTo>
                <a:lnTo>
                  <a:pt x="262" y="1235"/>
                </a:lnTo>
                <a:cubicBezTo>
                  <a:pt x="257" y="1239"/>
                  <a:pt x="252" y="1242"/>
                  <a:pt x="246" y="1242"/>
                </a:cubicBezTo>
                <a:cubicBezTo>
                  <a:pt x="241" y="1242"/>
                  <a:pt x="235" y="1240"/>
                  <a:pt x="230" y="1235"/>
                </a:cubicBezTo>
                <a:lnTo>
                  <a:pt x="8" y="1014"/>
                </a:lnTo>
                <a:cubicBezTo>
                  <a:pt x="2" y="1006"/>
                  <a:pt x="0" y="998"/>
                  <a:pt x="4" y="989"/>
                </a:cubicBezTo>
                <a:cubicBezTo>
                  <a:pt x="7" y="980"/>
                  <a:pt x="14" y="976"/>
                  <a:pt x="24" y="976"/>
                </a:cubicBezTo>
                <a:lnTo>
                  <a:pt x="157" y="976"/>
                </a:lnTo>
                <a:lnTo>
                  <a:pt x="157" y="22"/>
                </a:lnTo>
                <a:cubicBezTo>
                  <a:pt x="157" y="16"/>
                  <a:pt x="160" y="10"/>
                  <a:pt x="164" y="6"/>
                </a:cubicBezTo>
                <a:cubicBezTo>
                  <a:pt x="168" y="2"/>
                  <a:pt x="173" y="0"/>
                  <a:pt x="180" y="0"/>
                </a:cubicBezTo>
                <a:lnTo>
                  <a:pt x="313" y="0"/>
                </a:lnTo>
                <a:cubicBezTo>
                  <a:pt x="319" y="0"/>
                  <a:pt x="324" y="2"/>
                  <a:pt x="329" y="6"/>
                </a:cubicBezTo>
                <a:cubicBezTo>
                  <a:pt x="333" y="10"/>
                  <a:pt x="335" y="16"/>
                  <a:pt x="335" y="22"/>
                </a:cubicBezTo>
                <a:lnTo>
                  <a:pt x="335" y="976"/>
                </a:lnTo>
                <a:lnTo>
                  <a:pt x="468" y="976"/>
                </a:lnTo>
                <a:cubicBezTo>
                  <a:pt x="474" y="976"/>
                  <a:pt x="480" y="978"/>
                  <a:pt x="484" y="982"/>
                </a:cubicBezTo>
                <a:cubicBezTo>
                  <a:pt x="488" y="986"/>
                  <a:pt x="490" y="991"/>
                  <a:pt x="490" y="998"/>
                </a:cubicBezTo>
                <a:close/>
                <a:moveTo>
                  <a:pt x="1222" y="22"/>
                </a:moveTo>
                <a:lnTo>
                  <a:pt x="1222" y="155"/>
                </a:lnTo>
                <a:cubicBezTo>
                  <a:pt x="1222" y="162"/>
                  <a:pt x="1220" y="167"/>
                  <a:pt x="1216" y="171"/>
                </a:cubicBezTo>
                <a:cubicBezTo>
                  <a:pt x="1211" y="175"/>
                  <a:pt x="1206" y="177"/>
                  <a:pt x="1200" y="177"/>
                </a:cubicBezTo>
                <a:lnTo>
                  <a:pt x="623" y="177"/>
                </a:lnTo>
                <a:cubicBezTo>
                  <a:pt x="617" y="177"/>
                  <a:pt x="611" y="175"/>
                  <a:pt x="607" y="171"/>
                </a:cubicBezTo>
                <a:cubicBezTo>
                  <a:pt x="603" y="167"/>
                  <a:pt x="601" y="162"/>
                  <a:pt x="601" y="155"/>
                </a:cubicBezTo>
                <a:lnTo>
                  <a:pt x="601" y="22"/>
                </a:lnTo>
                <a:cubicBezTo>
                  <a:pt x="601" y="16"/>
                  <a:pt x="603" y="10"/>
                  <a:pt x="607" y="6"/>
                </a:cubicBezTo>
                <a:cubicBezTo>
                  <a:pt x="611" y="2"/>
                  <a:pt x="617" y="0"/>
                  <a:pt x="623" y="0"/>
                </a:cubicBezTo>
                <a:lnTo>
                  <a:pt x="1200" y="0"/>
                </a:lnTo>
                <a:cubicBezTo>
                  <a:pt x="1206" y="0"/>
                  <a:pt x="1211" y="2"/>
                  <a:pt x="1216" y="6"/>
                </a:cubicBezTo>
                <a:cubicBezTo>
                  <a:pt x="1220" y="10"/>
                  <a:pt x="1222" y="16"/>
                  <a:pt x="1222" y="22"/>
                </a:cubicBezTo>
                <a:close/>
                <a:moveTo>
                  <a:pt x="1089" y="377"/>
                </a:moveTo>
                <a:lnTo>
                  <a:pt x="1089" y="510"/>
                </a:lnTo>
                <a:cubicBezTo>
                  <a:pt x="1089" y="516"/>
                  <a:pt x="1087" y="522"/>
                  <a:pt x="1083" y="526"/>
                </a:cubicBezTo>
                <a:cubicBezTo>
                  <a:pt x="1078" y="530"/>
                  <a:pt x="1073" y="532"/>
                  <a:pt x="1067" y="532"/>
                </a:cubicBezTo>
                <a:lnTo>
                  <a:pt x="623" y="532"/>
                </a:lnTo>
                <a:cubicBezTo>
                  <a:pt x="617" y="532"/>
                  <a:pt x="611" y="530"/>
                  <a:pt x="607" y="526"/>
                </a:cubicBezTo>
                <a:cubicBezTo>
                  <a:pt x="603" y="522"/>
                  <a:pt x="601" y="516"/>
                  <a:pt x="601" y="510"/>
                </a:cubicBezTo>
                <a:lnTo>
                  <a:pt x="601" y="377"/>
                </a:lnTo>
                <a:cubicBezTo>
                  <a:pt x="601" y="370"/>
                  <a:pt x="603" y="365"/>
                  <a:pt x="607" y="361"/>
                </a:cubicBezTo>
                <a:cubicBezTo>
                  <a:pt x="611" y="357"/>
                  <a:pt x="617" y="355"/>
                  <a:pt x="623" y="355"/>
                </a:cubicBezTo>
                <a:lnTo>
                  <a:pt x="1067" y="355"/>
                </a:lnTo>
                <a:cubicBezTo>
                  <a:pt x="1073" y="355"/>
                  <a:pt x="1078" y="357"/>
                  <a:pt x="1083" y="361"/>
                </a:cubicBezTo>
                <a:cubicBezTo>
                  <a:pt x="1087" y="365"/>
                  <a:pt x="1089" y="370"/>
                  <a:pt x="1089" y="377"/>
                </a:cubicBezTo>
                <a:close/>
                <a:moveTo>
                  <a:pt x="956" y="732"/>
                </a:moveTo>
                <a:lnTo>
                  <a:pt x="956" y="865"/>
                </a:lnTo>
                <a:cubicBezTo>
                  <a:pt x="956" y="871"/>
                  <a:pt x="954" y="876"/>
                  <a:pt x="950" y="881"/>
                </a:cubicBezTo>
                <a:cubicBezTo>
                  <a:pt x="945" y="885"/>
                  <a:pt x="940" y="887"/>
                  <a:pt x="934" y="887"/>
                </a:cubicBezTo>
                <a:lnTo>
                  <a:pt x="623" y="887"/>
                </a:lnTo>
                <a:cubicBezTo>
                  <a:pt x="617" y="887"/>
                  <a:pt x="611" y="885"/>
                  <a:pt x="607" y="881"/>
                </a:cubicBezTo>
                <a:cubicBezTo>
                  <a:pt x="603" y="876"/>
                  <a:pt x="601" y="871"/>
                  <a:pt x="601" y="865"/>
                </a:cubicBezTo>
                <a:lnTo>
                  <a:pt x="601" y="732"/>
                </a:lnTo>
                <a:cubicBezTo>
                  <a:pt x="601" y="725"/>
                  <a:pt x="603" y="720"/>
                  <a:pt x="607" y="716"/>
                </a:cubicBezTo>
                <a:cubicBezTo>
                  <a:pt x="611" y="712"/>
                  <a:pt x="617" y="709"/>
                  <a:pt x="623" y="709"/>
                </a:cubicBezTo>
                <a:lnTo>
                  <a:pt x="934" y="709"/>
                </a:lnTo>
                <a:cubicBezTo>
                  <a:pt x="940" y="709"/>
                  <a:pt x="945" y="711"/>
                  <a:pt x="950" y="716"/>
                </a:cubicBezTo>
                <a:cubicBezTo>
                  <a:pt x="954" y="720"/>
                  <a:pt x="956" y="725"/>
                  <a:pt x="956" y="732"/>
                </a:cubicBezTo>
                <a:close/>
                <a:moveTo>
                  <a:pt x="823" y="1086"/>
                </a:moveTo>
                <a:lnTo>
                  <a:pt x="823" y="1219"/>
                </a:lnTo>
                <a:cubicBezTo>
                  <a:pt x="823" y="1226"/>
                  <a:pt x="820" y="1231"/>
                  <a:pt x="816" y="1235"/>
                </a:cubicBezTo>
                <a:cubicBezTo>
                  <a:pt x="811" y="1239"/>
                  <a:pt x="807" y="1242"/>
                  <a:pt x="801" y="1242"/>
                </a:cubicBezTo>
                <a:lnTo>
                  <a:pt x="623" y="1242"/>
                </a:lnTo>
                <a:cubicBezTo>
                  <a:pt x="617" y="1242"/>
                  <a:pt x="611" y="1240"/>
                  <a:pt x="607" y="1235"/>
                </a:cubicBezTo>
                <a:cubicBezTo>
                  <a:pt x="603" y="1231"/>
                  <a:pt x="601" y="1226"/>
                  <a:pt x="601" y="1219"/>
                </a:cubicBezTo>
                <a:lnTo>
                  <a:pt x="601" y="1086"/>
                </a:lnTo>
                <a:cubicBezTo>
                  <a:pt x="601" y="1080"/>
                  <a:pt x="603" y="1075"/>
                  <a:pt x="607" y="1070"/>
                </a:cubicBezTo>
                <a:cubicBezTo>
                  <a:pt x="611" y="1066"/>
                  <a:pt x="617" y="1064"/>
                  <a:pt x="623" y="1064"/>
                </a:cubicBezTo>
                <a:lnTo>
                  <a:pt x="801" y="1064"/>
                </a:lnTo>
                <a:cubicBezTo>
                  <a:pt x="807" y="1064"/>
                  <a:pt x="811" y="1066"/>
                  <a:pt x="816" y="1070"/>
                </a:cubicBezTo>
                <a:cubicBezTo>
                  <a:pt x="820" y="1075"/>
                  <a:pt x="823" y="1080"/>
                  <a:pt x="823" y="108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19" name="Freeform 318">
            <a:extLst>
              <a:ext uri="{FF2B5EF4-FFF2-40B4-BE49-F238E27FC236}">
                <a16:creationId xmlns:a16="http://schemas.microsoft.com/office/drawing/2014/main" id="{A4216DD6-DD46-57F2-9DB5-095391D2858F}"/>
              </a:ext>
            </a:extLst>
          </p:cNvPr>
          <p:cNvSpPr>
            <a:spLocks noChangeArrowheads="1"/>
          </p:cNvSpPr>
          <p:nvPr/>
        </p:nvSpPr>
        <p:spPr bwMode="auto">
          <a:xfrm>
            <a:off x="9192419" y="7705725"/>
            <a:ext cx="363537" cy="447675"/>
          </a:xfrm>
          <a:custGeom>
            <a:avLst/>
            <a:gdLst>
              <a:gd name="T0" fmla="*/ 173678 w 1011"/>
              <a:gd name="T1" fmla="*/ 365199 h 1243"/>
              <a:gd name="T2" fmla="*/ 88457 w 1011"/>
              <a:gd name="T3" fmla="*/ 447315 h 1243"/>
              <a:gd name="T4" fmla="*/ 3236 w 1011"/>
              <a:gd name="T5" fmla="*/ 365199 h 1243"/>
              <a:gd name="T6" fmla="*/ 8630 w 1011"/>
              <a:gd name="T7" fmla="*/ 351513 h 1243"/>
              <a:gd name="T8" fmla="*/ 56814 w 1011"/>
              <a:gd name="T9" fmla="*/ 7923 h 1243"/>
              <a:gd name="T10" fmla="*/ 64725 w 1011"/>
              <a:gd name="T11" fmla="*/ 0 h 1243"/>
              <a:gd name="T12" fmla="*/ 118302 w 1011"/>
              <a:gd name="T13" fmla="*/ 2161 h 1243"/>
              <a:gd name="T14" fmla="*/ 120460 w 1011"/>
              <a:gd name="T15" fmla="*/ 351513 h 1243"/>
              <a:gd name="T16" fmla="*/ 174037 w 1011"/>
              <a:gd name="T17" fmla="*/ 353674 h 1243"/>
              <a:gd name="T18" fmla="*/ 363177 w 1011"/>
              <a:gd name="T19" fmla="*/ 342149 h 1243"/>
              <a:gd name="T20" fmla="*/ 349513 w 1011"/>
              <a:gd name="T21" fmla="*/ 400855 h 1243"/>
              <a:gd name="T22" fmla="*/ 308161 w 1011"/>
              <a:gd name="T23" fmla="*/ 441192 h 1243"/>
              <a:gd name="T24" fmla="*/ 249550 w 1011"/>
              <a:gd name="T25" fmla="*/ 442993 h 1243"/>
              <a:gd name="T26" fmla="*/ 248830 w 1011"/>
              <a:gd name="T27" fmla="*/ 411299 h 1243"/>
              <a:gd name="T28" fmla="*/ 275080 w 1011"/>
              <a:gd name="T29" fmla="*/ 417062 h 1243"/>
              <a:gd name="T30" fmla="*/ 325421 w 1011"/>
              <a:gd name="T31" fmla="*/ 366280 h 1243"/>
              <a:gd name="T32" fmla="*/ 309600 w 1011"/>
              <a:gd name="T33" fmla="*/ 375644 h 1243"/>
              <a:gd name="T34" fmla="*/ 245235 w 1011"/>
              <a:gd name="T35" fmla="*/ 361237 h 1243"/>
              <a:gd name="T36" fmla="*/ 246673 w 1011"/>
              <a:gd name="T37" fmla="*/ 273719 h 1243"/>
              <a:gd name="T38" fmla="*/ 342681 w 1011"/>
              <a:gd name="T39" fmla="*/ 279122 h 1243"/>
              <a:gd name="T40" fmla="*/ 355626 w 1011"/>
              <a:gd name="T41" fmla="*/ 191603 h 1243"/>
              <a:gd name="T42" fmla="*/ 238762 w 1011"/>
              <a:gd name="T43" fmla="*/ 163151 h 1243"/>
              <a:gd name="T44" fmla="*/ 280474 w 1011"/>
              <a:gd name="T45" fmla="*/ 55464 h 1243"/>
              <a:gd name="T46" fmla="*/ 280833 w 1011"/>
              <a:gd name="T47" fmla="*/ 46460 h 1243"/>
              <a:gd name="T48" fmla="*/ 280114 w 1011"/>
              <a:gd name="T49" fmla="*/ 42499 h 1243"/>
              <a:gd name="T50" fmla="*/ 271844 w 1011"/>
              <a:gd name="T51" fmla="*/ 52943 h 1243"/>
              <a:gd name="T52" fmla="*/ 236245 w 1011"/>
              <a:gd name="T53" fmla="*/ 46100 h 1243"/>
              <a:gd name="T54" fmla="*/ 314634 w 1011"/>
              <a:gd name="T55" fmla="*/ 0 h 1243"/>
              <a:gd name="T56" fmla="*/ 355626 w 1011"/>
              <a:gd name="T57" fmla="*/ 163151 h 1243"/>
              <a:gd name="T58" fmla="*/ 328298 w 1011"/>
              <a:gd name="T59" fmla="*/ 327743 h 1243"/>
              <a:gd name="T60" fmla="*/ 291621 w 1011"/>
              <a:gd name="T61" fmla="*/ 285604 h 1243"/>
              <a:gd name="T62" fmla="*/ 263214 w 1011"/>
              <a:gd name="T63" fmla="*/ 318019 h 1243"/>
              <a:gd name="T64" fmla="*/ 298453 w 1011"/>
              <a:gd name="T65" fmla="*/ 351513 h 1243"/>
              <a:gd name="T66" fmla="*/ 328298 w 1011"/>
              <a:gd name="T67" fmla="*/ 327743 h 124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11" h="1243">
                <a:moveTo>
                  <a:pt x="490" y="998"/>
                </a:moveTo>
                <a:cubicBezTo>
                  <a:pt x="490" y="1003"/>
                  <a:pt x="488" y="1009"/>
                  <a:pt x="483" y="1014"/>
                </a:cubicBezTo>
                <a:lnTo>
                  <a:pt x="262" y="1235"/>
                </a:lnTo>
                <a:cubicBezTo>
                  <a:pt x="258" y="1239"/>
                  <a:pt x="252" y="1242"/>
                  <a:pt x="246" y="1242"/>
                </a:cubicBezTo>
                <a:cubicBezTo>
                  <a:pt x="241" y="1242"/>
                  <a:pt x="235" y="1240"/>
                  <a:pt x="230" y="1235"/>
                </a:cubicBezTo>
                <a:lnTo>
                  <a:pt x="9" y="1014"/>
                </a:lnTo>
                <a:cubicBezTo>
                  <a:pt x="2" y="1006"/>
                  <a:pt x="0" y="998"/>
                  <a:pt x="4" y="989"/>
                </a:cubicBezTo>
                <a:cubicBezTo>
                  <a:pt x="7" y="980"/>
                  <a:pt x="14" y="976"/>
                  <a:pt x="24" y="976"/>
                </a:cubicBezTo>
                <a:lnTo>
                  <a:pt x="158" y="976"/>
                </a:lnTo>
                <a:lnTo>
                  <a:pt x="158" y="22"/>
                </a:lnTo>
                <a:cubicBezTo>
                  <a:pt x="158" y="16"/>
                  <a:pt x="160" y="10"/>
                  <a:pt x="164" y="6"/>
                </a:cubicBezTo>
                <a:cubicBezTo>
                  <a:pt x="168" y="2"/>
                  <a:pt x="173" y="0"/>
                  <a:pt x="180" y="0"/>
                </a:cubicBezTo>
                <a:lnTo>
                  <a:pt x="313" y="0"/>
                </a:lnTo>
                <a:cubicBezTo>
                  <a:pt x="319" y="0"/>
                  <a:pt x="324" y="2"/>
                  <a:pt x="329" y="6"/>
                </a:cubicBezTo>
                <a:cubicBezTo>
                  <a:pt x="333" y="10"/>
                  <a:pt x="335" y="16"/>
                  <a:pt x="335" y="22"/>
                </a:cubicBezTo>
                <a:lnTo>
                  <a:pt x="335" y="976"/>
                </a:lnTo>
                <a:lnTo>
                  <a:pt x="468" y="976"/>
                </a:lnTo>
                <a:cubicBezTo>
                  <a:pt x="474" y="976"/>
                  <a:pt x="480" y="978"/>
                  <a:pt x="484" y="982"/>
                </a:cubicBezTo>
                <a:cubicBezTo>
                  <a:pt x="488" y="986"/>
                  <a:pt x="490" y="991"/>
                  <a:pt x="490" y="998"/>
                </a:cubicBezTo>
                <a:close/>
                <a:moveTo>
                  <a:pt x="1010" y="950"/>
                </a:moveTo>
                <a:cubicBezTo>
                  <a:pt x="1010" y="979"/>
                  <a:pt x="1007" y="1007"/>
                  <a:pt x="1001" y="1034"/>
                </a:cubicBezTo>
                <a:cubicBezTo>
                  <a:pt x="995" y="1062"/>
                  <a:pt x="985" y="1088"/>
                  <a:pt x="972" y="1113"/>
                </a:cubicBezTo>
                <a:cubicBezTo>
                  <a:pt x="960" y="1138"/>
                  <a:pt x="944" y="1160"/>
                  <a:pt x="925" y="1179"/>
                </a:cubicBezTo>
                <a:cubicBezTo>
                  <a:pt x="907" y="1198"/>
                  <a:pt x="884" y="1213"/>
                  <a:pt x="857" y="1225"/>
                </a:cubicBezTo>
                <a:cubicBezTo>
                  <a:pt x="830" y="1236"/>
                  <a:pt x="801" y="1242"/>
                  <a:pt x="769" y="1242"/>
                </a:cubicBezTo>
                <a:cubicBezTo>
                  <a:pt x="740" y="1242"/>
                  <a:pt x="715" y="1238"/>
                  <a:pt x="694" y="1230"/>
                </a:cubicBezTo>
                <a:cubicBezTo>
                  <a:pt x="683" y="1227"/>
                  <a:pt x="673" y="1223"/>
                  <a:pt x="665" y="1220"/>
                </a:cubicBezTo>
                <a:lnTo>
                  <a:pt x="692" y="1142"/>
                </a:lnTo>
                <a:cubicBezTo>
                  <a:pt x="699" y="1145"/>
                  <a:pt x="706" y="1148"/>
                  <a:pt x="713" y="1149"/>
                </a:cubicBezTo>
                <a:cubicBezTo>
                  <a:pt x="730" y="1155"/>
                  <a:pt x="748" y="1158"/>
                  <a:pt x="765" y="1158"/>
                </a:cubicBezTo>
                <a:cubicBezTo>
                  <a:pt x="804" y="1158"/>
                  <a:pt x="835" y="1145"/>
                  <a:pt x="859" y="1118"/>
                </a:cubicBezTo>
                <a:cubicBezTo>
                  <a:pt x="882" y="1091"/>
                  <a:pt x="897" y="1057"/>
                  <a:pt x="905" y="1017"/>
                </a:cubicBezTo>
                <a:lnTo>
                  <a:pt x="903" y="1017"/>
                </a:lnTo>
                <a:cubicBezTo>
                  <a:pt x="894" y="1028"/>
                  <a:pt x="879" y="1037"/>
                  <a:pt x="861" y="1043"/>
                </a:cubicBezTo>
                <a:cubicBezTo>
                  <a:pt x="842" y="1050"/>
                  <a:pt x="822" y="1052"/>
                  <a:pt x="802" y="1052"/>
                </a:cubicBezTo>
                <a:cubicBezTo>
                  <a:pt x="753" y="1052"/>
                  <a:pt x="713" y="1036"/>
                  <a:pt x="682" y="1003"/>
                </a:cubicBezTo>
                <a:cubicBezTo>
                  <a:pt x="651" y="970"/>
                  <a:pt x="636" y="930"/>
                  <a:pt x="636" y="883"/>
                </a:cubicBezTo>
                <a:cubicBezTo>
                  <a:pt x="636" y="835"/>
                  <a:pt x="652" y="794"/>
                  <a:pt x="686" y="760"/>
                </a:cubicBezTo>
                <a:cubicBezTo>
                  <a:pt x="719" y="726"/>
                  <a:pt x="761" y="709"/>
                  <a:pt x="811" y="709"/>
                </a:cubicBezTo>
                <a:cubicBezTo>
                  <a:pt x="868" y="709"/>
                  <a:pt x="915" y="731"/>
                  <a:pt x="953" y="775"/>
                </a:cubicBezTo>
                <a:cubicBezTo>
                  <a:pt x="991" y="819"/>
                  <a:pt x="1010" y="877"/>
                  <a:pt x="1010" y="950"/>
                </a:cubicBezTo>
                <a:close/>
                <a:moveTo>
                  <a:pt x="989" y="532"/>
                </a:moveTo>
                <a:lnTo>
                  <a:pt x="664" y="532"/>
                </a:lnTo>
                <a:lnTo>
                  <a:pt x="664" y="453"/>
                </a:lnTo>
                <a:lnTo>
                  <a:pt x="780" y="453"/>
                </a:lnTo>
                <a:lnTo>
                  <a:pt x="780" y="154"/>
                </a:lnTo>
                <a:cubicBezTo>
                  <a:pt x="780" y="150"/>
                  <a:pt x="780" y="146"/>
                  <a:pt x="780" y="141"/>
                </a:cubicBezTo>
                <a:cubicBezTo>
                  <a:pt x="780" y="135"/>
                  <a:pt x="781" y="131"/>
                  <a:pt x="781" y="129"/>
                </a:cubicBezTo>
                <a:lnTo>
                  <a:pt x="781" y="118"/>
                </a:lnTo>
                <a:lnTo>
                  <a:pt x="779" y="118"/>
                </a:lnTo>
                <a:lnTo>
                  <a:pt x="774" y="126"/>
                </a:lnTo>
                <a:cubicBezTo>
                  <a:pt x="771" y="132"/>
                  <a:pt x="765" y="139"/>
                  <a:pt x="756" y="147"/>
                </a:cubicBezTo>
                <a:lnTo>
                  <a:pt x="713" y="188"/>
                </a:lnTo>
                <a:lnTo>
                  <a:pt x="657" y="128"/>
                </a:lnTo>
                <a:lnTo>
                  <a:pt x="790" y="0"/>
                </a:lnTo>
                <a:lnTo>
                  <a:pt x="875" y="0"/>
                </a:lnTo>
                <a:lnTo>
                  <a:pt x="875" y="453"/>
                </a:lnTo>
                <a:lnTo>
                  <a:pt x="989" y="453"/>
                </a:lnTo>
                <a:lnTo>
                  <a:pt x="989" y="532"/>
                </a:lnTo>
                <a:close/>
                <a:moveTo>
                  <a:pt x="913" y="910"/>
                </a:moveTo>
                <a:cubicBezTo>
                  <a:pt x="913" y="881"/>
                  <a:pt x="903" y="854"/>
                  <a:pt x="882" y="829"/>
                </a:cubicBezTo>
                <a:cubicBezTo>
                  <a:pt x="862" y="805"/>
                  <a:pt x="838" y="793"/>
                  <a:pt x="811" y="793"/>
                </a:cubicBezTo>
                <a:cubicBezTo>
                  <a:pt x="787" y="793"/>
                  <a:pt x="768" y="801"/>
                  <a:pt x="753" y="818"/>
                </a:cubicBezTo>
                <a:cubicBezTo>
                  <a:pt x="739" y="835"/>
                  <a:pt x="732" y="857"/>
                  <a:pt x="732" y="883"/>
                </a:cubicBezTo>
                <a:cubicBezTo>
                  <a:pt x="732" y="910"/>
                  <a:pt x="740" y="932"/>
                  <a:pt x="757" y="949"/>
                </a:cubicBezTo>
                <a:cubicBezTo>
                  <a:pt x="774" y="967"/>
                  <a:pt x="798" y="976"/>
                  <a:pt x="830" y="976"/>
                </a:cubicBezTo>
                <a:cubicBezTo>
                  <a:pt x="853" y="976"/>
                  <a:pt x="872" y="969"/>
                  <a:pt x="889" y="957"/>
                </a:cubicBezTo>
                <a:cubicBezTo>
                  <a:pt x="905" y="944"/>
                  <a:pt x="913" y="929"/>
                  <a:pt x="913" y="91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20" name="Freeform 319">
            <a:extLst>
              <a:ext uri="{FF2B5EF4-FFF2-40B4-BE49-F238E27FC236}">
                <a16:creationId xmlns:a16="http://schemas.microsoft.com/office/drawing/2014/main" id="{9FE4CEE9-DCC6-B04D-8313-FA574FA1284E}"/>
              </a:ext>
            </a:extLst>
          </p:cNvPr>
          <p:cNvSpPr>
            <a:spLocks noChangeArrowheads="1"/>
          </p:cNvSpPr>
          <p:nvPr/>
        </p:nvSpPr>
        <p:spPr bwMode="auto">
          <a:xfrm>
            <a:off x="9855994" y="7705725"/>
            <a:ext cx="363537" cy="447675"/>
          </a:xfrm>
          <a:custGeom>
            <a:avLst/>
            <a:gdLst>
              <a:gd name="T0" fmla="*/ 174037 w 1011"/>
              <a:gd name="T1" fmla="*/ 365199 h 1243"/>
              <a:gd name="T2" fmla="*/ 88817 w 1011"/>
              <a:gd name="T3" fmla="*/ 447315 h 1243"/>
              <a:gd name="T4" fmla="*/ 3236 w 1011"/>
              <a:gd name="T5" fmla="*/ 365199 h 1243"/>
              <a:gd name="T6" fmla="*/ 8990 w 1011"/>
              <a:gd name="T7" fmla="*/ 351513 h 1243"/>
              <a:gd name="T8" fmla="*/ 56814 w 1011"/>
              <a:gd name="T9" fmla="*/ 7923 h 1243"/>
              <a:gd name="T10" fmla="*/ 64725 w 1011"/>
              <a:gd name="T11" fmla="*/ 0 h 1243"/>
              <a:gd name="T12" fmla="*/ 118302 w 1011"/>
              <a:gd name="T13" fmla="*/ 2161 h 1243"/>
              <a:gd name="T14" fmla="*/ 120460 w 1011"/>
              <a:gd name="T15" fmla="*/ 351513 h 1243"/>
              <a:gd name="T16" fmla="*/ 174037 w 1011"/>
              <a:gd name="T17" fmla="*/ 353674 h 1243"/>
              <a:gd name="T18" fmla="*/ 363177 w 1011"/>
              <a:gd name="T19" fmla="*/ 86438 h 1243"/>
              <a:gd name="T20" fmla="*/ 349873 w 1011"/>
              <a:gd name="T21" fmla="*/ 145143 h 1243"/>
              <a:gd name="T22" fmla="*/ 308521 w 1011"/>
              <a:gd name="T23" fmla="*/ 185481 h 1243"/>
              <a:gd name="T24" fmla="*/ 249550 w 1011"/>
              <a:gd name="T25" fmla="*/ 187642 h 1243"/>
              <a:gd name="T26" fmla="*/ 248830 w 1011"/>
              <a:gd name="T27" fmla="*/ 155588 h 1243"/>
              <a:gd name="T28" fmla="*/ 275440 w 1011"/>
              <a:gd name="T29" fmla="*/ 161710 h 1243"/>
              <a:gd name="T30" fmla="*/ 325421 w 1011"/>
              <a:gd name="T31" fmla="*/ 110928 h 1243"/>
              <a:gd name="T32" fmla="*/ 309600 w 1011"/>
              <a:gd name="T33" fmla="*/ 119932 h 1243"/>
              <a:gd name="T34" fmla="*/ 245594 w 1011"/>
              <a:gd name="T35" fmla="*/ 105526 h 1243"/>
              <a:gd name="T36" fmla="*/ 246673 w 1011"/>
              <a:gd name="T37" fmla="*/ 18008 h 1243"/>
              <a:gd name="T38" fmla="*/ 342681 w 1011"/>
              <a:gd name="T39" fmla="*/ 23410 h 1243"/>
              <a:gd name="T40" fmla="*/ 355626 w 1011"/>
              <a:gd name="T41" fmla="*/ 418862 h 1243"/>
              <a:gd name="T42" fmla="*/ 238762 w 1011"/>
              <a:gd name="T43" fmla="*/ 447315 h 1243"/>
              <a:gd name="T44" fmla="*/ 280474 w 1011"/>
              <a:gd name="T45" fmla="*/ 418862 h 1243"/>
              <a:gd name="T46" fmla="*/ 280833 w 1011"/>
              <a:gd name="T47" fmla="*/ 306133 h 1243"/>
              <a:gd name="T48" fmla="*/ 280833 w 1011"/>
              <a:gd name="T49" fmla="*/ 297850 h 1243"/>
              <a:gd name="T50" fmla="*/ 278676 w 1011"/>
              <a:gd name="T51" fmla="*/ 301091 h 1243"/>
              <a:gd name="T52" fmla="*/ 256741 w 1011"/>
              <a:gd name="T53" fmla="*/ 323061 h 1243"/>
              <a:gd name="T54" fmla="*/ 284069 w 1011"/>
              <a:gd name="T55" fmla="*/ 255351 h 1243"/>
              <a:gd name="T56" fmla="*/ 314634 w 1011"/>
              <a:gd name="T57" fmla="*/ 418862 h 1243"/>
              <a:gd name="T58" fmla="*/ 328298 w 1011"/>
              <a:gd name="T59" fmla="*/ 72031 h 1243"/>
              <a:gd name="T60" fmla="*/ 291621 w 1011"/>
              <a:gd name="T61" fmla="*/ 29893 h 1243"/>
              <a:gd name="T62" fmla="*/ 263214 w 1011"/>
              <a:gd name="T63" fmla="*/ 62667 h 1243"/>
              <a:gd name="T64" fmla="*/ 298453 w 1011"/>
              <a:gd name="T65" fmla="*/ 95802 h 1243"/>
              <a:gd name="T66" fmla="*/ 328298 w 1011"/>
              <a:gd name="T67" fmla="*/ 72031 h 124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11" h="1243">
                <a:moveTo>
                  <a:pt x="491" y="998"/>
                </a:moveTo>
                <a:cubicBezTo>
                  <a:pt x="491" y="1003"/>
                  <a:pt x="488" y="1009"/>
                  <a:pt x="484" y="1014"/>
                </a:cubicBezTo>
                <a:lnTo>
                  <a:pt x="263" y="1235"/>
                </a:lnTo>
                <a:cubicBezTo>
                  <a:pt x="258" y="1239"/>
                  <a:pt x="253" y="1242"/>
                  <a:pt x="247" y="1242"/>
                </a:cubicBezTo>
                <a:cubicBezTo>
                  <a:pt x="241" y="1242"/>
                  <a:pt x="236" y="1240"/>
                  <a:pt x="231" y="1235"/>
                </a:cubicBezTo>
                <a:lnTo>
                  <a:pt x="9" y="1014"/>
                </a:lnTo>
                <a:cubicBezTo>
                  <a:pt x="2" y="1006"/>
                  <a:pt x="0" y="998"/>
                  <a:pt x="4" y="989"/>
                </a:cubicBezTo>
                <a:cubicBezTo>
                  <a:pt x="8" y="980"/>
                  <a:pt x="15" y="976"/>
                  <a:pt x="25" y="976"/>
                </a:cubicBezTo>
                <a:lnTo>
                  <a:pt x="158" y="976"/>
                </a:lnTo>
                <a:lnTo>
                  <a:pt x="158" y="22"/>
                </a:lnTo>
                <a:cubicBezTo>
                  <a:pt x="158" y="16"/>
                  <a:pt x="160" y="10"/>
                  <a:pt x="164" y="6"/>
                </a:cubicBezTo>
                <a:cubicBezTo>
                  <a:pt x="168" y="2"/>
                  <a:pt x="174" y="0"/>
                  <a:pt x="180" y="0"/>
                </a:cubicBezTo>
                <a:lnTo>
                  <a:pt x="313" y="0"/>
                </a:lnTo>
                <a:cubicBezTo>
                  <a:pt x="320" y="0"/>
                  <a:pt x="325" y="2"/>
                  <a:pt x="329" y="6"/>
                </a:cubicBezTo>
                <a:cubicBezTo>
                  <a:pt x="333" y="10"/>
                  <a:pt x="335" y="16"/>
                  <a:pt x="335" y="22"/>
                </a:cubicBezTo>
                <a:lnTo>
                  <a:pt x="335" y="976"/>
                </a:lnTo>
                <a:lnTo>
                  <a:pt x="468" y="976"/>
                </a:lnTo>
                <a:cubicBezTo>
                  <a:pt x="475" y="976"/>
                  <a:pt x="480" y="978"/>
                  <a:pt x="484" y="982"/>
                </a:cubicBezTo>
                <a:cubicBezTo>
                  <a:pt x="488" y="986"/>
                  <a:pt x="491" y="991"/>
                  <a:pt x="491" y="998"/>
                </a:cubicBezTo>
                <a:close/>
                <a:moveTo>
                  <a:pt x="1010" y="240"/>
                </a:moveTo>
                <a:cubicBezTo>
                  <a:pt x="1010" y="269"/>
                  <a:pt x="1007" y="297"/>
                  <a:pt x="1001" y="324"/>
                </a:cubicBezTo>
                <a:cubicBezTo>
                  <a:pt x="995" y="352"/>
                  <a:pt x="986" y="378"/>
                  <a:pt x="973" y="403"/>
                </a:cubicBezTo>
                <a:cubicBezTo>
                  <a:pt x="960" y="429"/>
                  <a:pt x="944" y="451"/>
                  <a:pt x="926" y="470"/>
                </a:cubicBezTo>
                <a:cubicBezTo>
                  <a:pt x="907" y="489"/>
                  <a:pt x="885" y="504"/>
                  <a:pt x="858" y="515"/>
                </a:cubicBezTo>
                <a:cubicBezTo>
                  <a:pt x="830" y="526"/>
                  <a:pt x="801" y="532"/>
                  <a:pt x="769" y="532"/>
                </a:cubicBezTo>
                <a:cubicBezTo>
                  <a:pt x="741" y="532"/>
                  <a:pt x="716" y="528"/>
                  <a:pt x="694" y="521"/>
                </a:cubicBezTo>
                <a:cubicBezTo>
                  <a:pt x="683" y="517"/>
                  <a:pt x="674" y="514"/>
                  <a:pt x="665" y="511"/>
                </a:cubicBezTo>
                <a:lnTo>
                  <a:pt x="692" y="432"/>
                </a:lnTo>
                <a:cubicBezTo>
                  <a:pt x="699" y="435"/>
                  <a:pt x="706" y="438"/>
                  <a:pt x="714" y="440"/>
                </a:cubicBezTo>
                <a:cubicBezTo>
                  <a:pt x="731" y="446"/>
                  <a:pt x="748" y="449"/>
                  <a:pt x="766" y="449"/>
                </a:cubicBezTo>
                <a:cubicBezTo>
                  <a:pt x="805" y="449"/>
                  <a:pt x="836" y="435"/>
                  <a:pt x="859" y="408"/>
                </a:cubicBezTo>
                <a:cubicBezTo>
                  <a:pt x="882" y="381"/>
                  <a:pt x="898" y="348"/>
                  <a:pt x="905" y="308"/>
                </a:cubicBezTo>
                <a:lnTo>
                  <a:pt x="904" y="308"/>
                </a:lnTo>
                <a:cubicBezTo>
                  <a:pt x="894" y="318"/>
                  <a:pt x="880" y="327"/>
                  <a:pt x="861" y="333"/>
                </a:cubicBezTo>
                <a:cubicBezTo>
                  <a:pt x="842" y="340"/>
                  <a:pt x="823" y="343"/>
                  <a:pt x="802" y="343"/>
                </a:cubicBezTo>
                <a:cubicBezTo>
                  <a:pt x="753" y="343"/>
                  <a:pt x="714" y="326"/>
                  <a:pt x="683" y="293"/>
                </a:cubicBezTo>
                <a:cubicBezTo>
                  <a:pt x="652" y="260"/>
                  <a:pt x="636" y="220"/>
                  <a:pt x="636" y="174"/>
                </a:cubicBezTo>
                <a:cubicBezTo>
                  <a:pt x="636" y="125"/>
                  <a:pt x="653" y="84"/>
                  <a:pt x="686" y="50"/>
                </a:cubicBezTo>
                <a:cubicBezTo>
                  <a:pt x="719" y="17"/>
                  <a:pt x="761" y="0"/>
                  <a:pt x="811" y="0"/>
                </a:cubicBezTo>
                <a:cubicBezTo>
                  <a:pt x="868" y="0"/>
                  <a:pt x="915" y="22"/>
                  <a:pt x="953" y="65"/>
                </a:cubicBezTo>
                <a:cubicBezTo>
                  <a:pt x="990" y="109"/>
                  <a:pt x="1010" y="167"/>
                  <a:pt x="1010" y="240"/>
                </a:cubicBezTo>
                <a:close/>
                <a:moveTo>
                  <a:pt x="989" y="1163"/>
                </a:moveTo>
                <a:lnTo>
                  <a:pt x="989" y="1242"/>
                </a:lnTo>
                <a:lnTo>
                  <a:pt x="664" y="1242"/>
                </a:lnTo>
                <a:lnTo>
                  <a:pt x="664" y="1163"/>
                </a:lnTo>
                <a:lnTo>
                  <a:pt x="780" y="1163"/>
                </a:lnTo>
                <a:lnTo>
                  <a:pt x="780" y="863"/>
                </a:lnTo>
                <a:cubicBezTo>
                  <a:pt x="780" y="860"/>
                  <a:pt x="780" y="856"/>
                  <a:pt x="781" y="850"/>
                </a:cubicBezTo>
                <a:cubicBezTo>
                  <a:pt x="781" y="845"/>
                  <a:pt x="781" y="841"/>
                  <a:pt x="781" y="838"/>
                </a:cubicBezTo>
                <a:lnTo>
                  <a:pt x="781" y="827"/>
                </a:lnTo>
                <a:lnTo>
                  <a:pt x="780" y="827"/>
                </a:lnTo>
                <a:lnTo>
                  <a:pt x="775" y="836"/>
                </a:lnTo>
                <a:cubicBezTo>
                  <a:pt x="771" y="842"/>
                  <a:pt x="765" y="849"/>
                  <a:pt x="757" y="857"/>
                </a:cubicBezTo>
                <a:lnTo>
                  <a:pt x="714" y="897"/>
                </a:lnTo>
                <a:lnTo>
                  <a:pt x="657" y="838"/>
                </a:lnTo>
                <a:lnTo>
                  <a:pt x="790" y="709"/>
                </a:lnTo>
                <a:lnTo>
                  <a:pt x="875" y="709"/>
                </a:lnTo>
                <a:lnTo>
                  <a:pt x="875" y="1163"/>
                </a:lnTo>
                <a:lnTo>
                  <a:pt x="989" y="1163"/>
                </a:lnTo>
                <a:close/>
                <a:moveTo>
                  <a:pt x="913" y="200"/>
                </a:moveTo>
                <a:cubicBezTo>
                  <a:pt x="913" y="171"/>
                  <a:pt x="903" y="144"/>
                  <a:pt x="883" y="120"/>
                </a:cubicBezTo>
                <a:cubicBezTo>
                  <a:pt x="862" y="95"/>
                  <a:pt x="839" y="83"/>
                  <a:pt x="811" y="83"/>
                </a:cubicBezTo>
                <a:cubicBezTo>
                  <a:pt x="787" y="83"/>
                  <a:pt x="768" y="92"/>
                  <a:pt x="754" y="109"/>
                </a:cubicBezTo>
                <a:cubicBezTo>
                  <a:pt x="740" y="126"/>
                  <a:pt x="732" y="147"/>
                  <a:pt x="732" y="174"/>
                </a:cubicBezTo>
                <a:cubicBezTo>
                  <a:pt x="732" y="200"/>
                  <a:pt x="741" y="223"/>
                  <a:pt x="758" y="240"/>
                </a:cubicBezTo>
                <a:cubicBezTo>
                  <a:pt x="775" y="258"/>
                  <a:pt x="799" y="266"/>
                  <a:pt x="830" y="266"/>
                </a:cubicBezTo>
                <a:cubicBezTo>
                  <a:pt x="853" y="266"/>
                  <a:pt x="873" y="260"/>
                  <a:pt x="889" y="247"/>
                </a:cubicBezTo>
                <a:cubicBezTo>
                  <a:pt x="905" y="235"/>
                  <a:pt x="913" y="219"/>
                  <a:pt x="913" y="2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21" name="Freeform 320">
            <a:extLst>
              <a:ext uri="{FF2B5EF4-FFF2-40B4-BE49-F238E27FC236}">
                <a16:creationId xmlns:a16="http://schemas.microsoft.com/office/drawing/2014/main" id="{C2EA10A0-D974-3FAB-BE7B-76184C51DF55}"/>
              </a:ext>
            </a:extLst>
          </p:cNvPr>
          <p:cNvSpPr>
            <a:spLocks noChangeArrowheads="1"/>
          </p:cNvSpPr>
          <p:nvPr/>
        </p:nvSpPr>
        <p:spPr bwMode="auto">
          <a:xfrm>
            <a:off x="10514806" y="7737475"/>
            <a:ext cx="400050" cy="384175"/>
          </a:xfrm>
          <a:custGeom>
            <a:avLst/>
            <a:gdLst>
              <a:gd name="T0" fmla="*/ 103797 w 1110"/>
              <a:gd name="T1" fmla="*/ 335837 h 1065"/>
              <a:gd name="T2" fmla="*/ 87939 w 1110"/>
              <a:gd name="T3" fmla="*/ 351710 h 1065"/>
              <a:gd name="T4" fmla="*/ 4685 w 1110"/>
              <a:gd name="T5" fmla="*/ 347020 h 1065"/>
              <a:gd name="T6" fmla="*/ 0 w 1110"/>
              <a:gd name="T7" fmla="*/ 175674 h 1065"/>
              <a:gd name="T8" fmla="*/ 15858 w 1110"/>
              <a:gd name="T9" fmla="*/ 159802 h 1065"/>
              <a:gd name="T10" fmla="*/ 99111 w 1110"/>
              <a:gd name="T11" fmla="*/ 164492 h 1065"/>
              <a:gd name="T12" fmla="*/ 63792 w 1110"/>
              <a:gd name="T13" fmla="*/ 303733 h 1065"/>
              <a:gd name="T14" fmla="*/ 47934 w 1110"/>
              <a:gd name="T15" fmla="*/ 287861 h 1065"/>
              <a:gd name="T16" fmla="*/ 32076 w 1110"/>
              <a:gd name="T17" fmla="*/ 303733 h 1065"/>
              <a:gd name="T18" fmla="*/ 47934 w 1110"/>
              <a:gd name="T19" fmla="*/ 319965 h 1065"/>
              <a:gd name="T20" fmla="*/ 63792 w 1110"/>
              <a:gd name="T21" fmla="*/ 303733 h 1065"/>
              <a:gd name="T22" fmla="*/ 385994 w 1110"/>
              <a:gd name="T23" fmla="*/ 213190 h 1065"/>
              <a:gd name="T24" fmla="*/ 378786 w 1110"/>
              <a:gd name="T25" fmla="*/ 266217 h 1065"/>
              <a:gd name="T26" fmla="*/ 365451 w 1110"/>
              <a:gd name="T27" fmla="*/ 318883 h 1065"/>
              <a:gd name="T28" fmla="*/ 303822 w 1110"/>
              <a:gd name="T29" fmla="*/ 383814 h 1065"/>
              <a:gd name="T30" fmla="*/ 276071 w 1110"/>
              <a:gd name="T31" fmla="*/ 383814 h 1065"/>
              <a:gd name="T32" fmla="*/ 235705 w 1110"/>
              <a:gd name="T33" fmla="*/ 379846 h 1065"/>
              <a:gd name="T34" fmla="*/ 175157 w 1110"/>
              <a:gd name="T35" fmla="*/ 362892 h 1065"/>
              <a:gd name="T36" fmla="*/ 124700 w 1110"/>
              <a:gd name="T37" fmla="*/ 347020 h 1065"/>
              <a:gd name="T38" fmla="*/ 120015 w 1110"/>
              <a:gd name="T39" fmla="*/ 175674 h 1065"/>
              <a:gd name="T40" fmla="*/ 135152 w 1110"/>
              <a:gd name="T41" fmla="*/ 159442 h 1065"/>
              <a:gd name="T42" fmla="*/ 179482 w 1110"/>
              <a:gd name="T43" fmla="*/ 114711 h 1065"/>
              <a:gd name="T44" fmla="*/ 212279 w 1110"/>
              <a:gd name="T45" fmla="*/ 72506 h 1065"/>
              <a:gd name="T46" fmla="*/ 220208 w 1110"/>
              <a:gd name="T47" fmla="*/ 45452 h 1065"/>
              <a:gd name="T48" fmla="*/ 228137 w 1110"/>
              <a:gd name="T49" fmla="*/ 16954 h 1065"/>
              <a:gd name="T50" fmla="*/ 247599 w 1110"/>
              <a:gd name="T51" fmla="*/ 0 h 1065"/>
              <a:gd name="T52" fmla="*/ 283279 w 1110"/>
              <a:gd name="T53" fmla="*/ 9018 h 1065"/>
              <a:gd name="T54" fmla="*/ 299497 w 1110"/>
              <a:gd name="T55" fmla="*/ 30301 h 1065"/>
              <a:gd name="T56" fmla="*/ 303461 w 1110"/>
              <a:gd name="T57" fmla="*/ 54109 h 1065"/>
              <a:gd name="T58" fmla="*/ 301299 w 1110"/>
              <a:gd name="T59" fmla="*/ 82967 h 1065"/>
              <a:gd name="T60" fmla="*/ 289766 w 1110"/>
              <a:gd name="T61" fmla="*/ 111826 h 1065"/>
              <a:gd name="T62" fmla="*/ 284360 w 1110"/>
              <a:gd name="T63" fmla="*/ 121926 h 1065"/>
              <a:gd name="T64" fmla="*/ 351756 w 1110"/>
              <a:gd name="T65" fmla="*/ 127698 h 1065"/>
              <a:gd name="T66" fmla="*/ 399690 w 1110"/>
              <a:gd name="T67" fmla="*/ 175674 h 106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10" h="1065">
                <a:moveTo>
                  <a:pt x="288" y="487"/>
                </a:moveTo>
                <a:lnTo>
                  <a:pt x="288" y="931"/>
                </a:lnTo>
                <a:cubicBezTo>
                  <a:pt x="288" y="943"/>
                  <a:pt x="284" y="953"/>
                  <a:pt x="275" y="962"/>
                </a:cubicBezTo>
                <a:cubicBezTo>
                  <a:pt x="266" y="971"/>
                  <a:pt x="256" y="975"/>
                  <a:pt x="244" y="975"/>
                </a:cubicBezTo>
                <a:lnTo>
                  <a:pt x="44" y="975"/>
                </a:lnTo>
                <a:cubicBezTo>
                  <a:pt x="32" y="975"/>
                  <a:pt x="22" y="971"/>
                  <a:pt x="13" y="962"/>
                </a:cubicBezTo>
                <a:cubicBezTo>
                  <a:pt x="4" y="953"/>
                  <a:pt x="0" y="943"/>
                  <a:pt x="0" y="931"/>
                </a:cubicBezTo>
                <a:lnTo>
                  <a:pt x="0" y="487"/>
                </a:lnTo>
                <a:cubicBezTo>
                  <a:pt x="0" y="475"/>
                  <a:pt x="4" y="465"/>
                  <a:pt x="13" y="456"/>
                </a:cubicBezTo>
                <a:cubicBezTo>
                  <a:pt x="22" y="447"/>
                  <a:pt x="32" y="443"/>
                  <a:pt x="44" y="443"/>
                </a:cubicBezTo>
                <a:lnTo>
                  <a:pt x="244" y="443"/>
                </a:lnTo>
                <a:cubicBezTo>
                  <a:pt x="256" y="443"/>
                  <a:pt x="266" y="447"/>
                  <a:pt x="275" y="456"/>
                </a:cubicBezTo>
                <a:cubicBezTo>
                  <a:pt x="284" y="465"/>
                  <a:pt x="288" y="475"/>
                  <a:pt x="288" y="487"/>
                </a:cubicBezTo>
                <a:close/>
                <a:moveTo>
                  <a:pt x="177" y="842"/>
                </a:moveTo>
                <a:cubicBezTo>
                  <a:pt x="177" y="830"/>
                  <a:pt x="173" y="820"/>
                  <a:pt x="164" y="811"/>
                </a:cubicBezTo>
                <a:cubicBezTo>
                  <a:pt x="155" y="802"/>
                  <a:pt x="145" y="798"/>
                  <a:pt x="133" y="798"/>
                </a:cubicBezTo>
                <a:cubicBezTo>
                  <a:pt x="121" y="798"/>
                  <a:pt x="110" y="802"/>
                  <a:pt x="102" y="811"/>
                </a:cubicBezTo>
                <a:cubicBezTo>
                  <a:pt x="93" y="820"/>
                  <a:pt x="89" y="830"/>
                  <a:pt x="89" y="842"/>
                </a:cubicBezTo>
                <a:cubicBezTo>
                  <a:pt x="89" y="855"/>
                  <a:pt x="93" y="866"/>
                  <a:pt x="102" y="874"/>
                </a:cubicBezTo>
                <a:cubicBezTo>
                  <a:pt x="110" y="883"/>
                  <a:pt x="121" y="887"/>
                  <a:pt x="133" y="887"/>
                </a:cubicBezTo>
                <a:cubicBezTo>
                  <a:pt x="145" y="887"/>
                  <a:pt x="155" y="882"/>
                  <a:pt x="164" y="874"/>
                </a:cubicBezTo>
                <a:cubicBezTo>
                  <a:pt x="173" y="865"/>
                  <a:pt x="177" y="855"/>
                  <a:pt x="177" y="842"/>
                </a:cubicBezTo>
                <a:close/>
                <a:moveTo>
                  <a:pt x="1109" y="487"/>
                </a:moveTo>
                <a:cubicBezTo>
                  <a:pt x="1109" y="527"/>
                  <a:pt x="1096" y="562"/>
                  <a:pt x="1071" y="591"/>
                </a:cubicBezTo>
                <a:cubicBezTo>
                  <a:pt x="1078" y="611"/>
                  <a:pt x="1081" y="629"/>
                  <a:pt x="1081" y="643"/>
                </a:cubicBezTo>
                <a:cubicBezTo>
                  <a:pt x="1082" y="678"/>
                  <a:pt x="1072" y="710"/>
                  <a:pt x="1051" y="738"/>
                </a:cubicBezTo>
                <a:cubicBezTo>
                  <a:pt x="1059" y="764"/>
                  <a:pt x="1059" y="791"/>
                  <a:pt x="1051" y="819"/>
                </a:cubicBezTo>
                <a:cubicBezTo>
                  <a:pt x="1044" y="846"/>
                  <a:pt x="1032" y="867"/>
                  <a:pt x="1014" y="884"/>
                </a:cubicBezTo>
                <a:cubicBezTo>
                  <a:pt x="1018" y="936"/>
                  <a:pt x="1007" y="978"/>
                  <a:pt x="980" y="1010"/>
                </a:cubicBezTo>
                <a:cubicBezTo>
                  <a:pt x="950" y="1045"/>
                  <a:pt x="905" y="1063"/>
                  <a:pt x="843" y="1064"/>
                </a:cubicBezTo>
                <a:lnTo>
                  <a:pt x="818" y="1064"/>
                </a:lnTo>
                <a:lnTo>
                  <a:pt x="766" y="1064"/>
                </a:lnTo>
                <a:lnTo>
                  <a:pt x="754" y="1064"/>
                </a:lnTo>
                <a:cubicBezTo>
                  <a:pt x="723" y="1064"/>
                  <a:pt x="690" y="1060"/>
                  <a:pt x="654" y="1053"/>
                </a:cubicBezTo>
                <a:cubicBezTo>
                  <a:pt x="618" y="1046"/>
                  <a:pt x="590" y="1039"/>
                  <a:pt x="570" y="1033"/>
                </a:cubicBezTo>
                <a:cubicBezTo>
                  <a:pt x="550" y="1027"/>
                  <a:pt x="522" y="1018"/>
                  <a:pt x="486" y="1006"/>
                </a:cubicBezTo>
                <a:cubicBezTo>
                  <a:pt x="430" y="986"/>
                  <a:pt x="393" y="976"/>
                  <a:pt x="377" y="975"/>
                </a:cubicBezTo>
                <a:cubicBezTo>
                  <a:pt x="365" y="975"/>
                  <a:pt x="355" y="970"/>
                  <a:pt x="346" y="962"/>
                </a:cubicBezTo>
                <a:cubicBezTo>
                  <a:pt x="337" y="953"/>
                  <a:pt x="333" y="943"/>
                  <a:pt x="333" y="931"/>
                </a:cubicBezTo>
                <a:lnTo>
                  <a:pt x="333" y="487"/>
                </a:lnTo>
                <a:cubicBezTo>
                  <a:pt x="333" y="475"/>
                  <a:pt x="337" y="465"/>
                  <a:pt x="345" y="457"/>
                </a:cubicBezTo>
                <a:cubicBezTo>
                  <a:pt x="353" y="448"/>
                  <a:pt x="363" y="443"/>
                  <a:pt x="375" y="442"/>
                </a:cubicBezTo>
                <a:cubicBezTo>
                  <a:pt x="386" y="441"/>
                  <a:pt x="404" y="428"/>
                  <a:pt x="428" y="401"/>
                </a:cubicBezTo>
                <a:cubicBezTo>
                  <a:pt x="452" y="375"/>
                  <a:pt x="475" y="347"/>
                  <a:pt x="498" y="318"/>
                </a:cubicBezTo>
                <a:cubicBezTo>
                  <a:pt x="529" y="277"/>
                  <a:pt x="552" y="250"/>
                  <a:pt x="568" y="234"/>
                </a:cubicBezTo>
                <a:cubicBezTo>
                  <a:pt x="576" y="226"/>
                  <a:pt x="583" y="215"/>
                  <a:pt x="589" y="201"/>
                </a:cubicBezTo>
                <a:cubicBezTo>
                  <a:pt x="595" y="187"/>
                  <a:pt x="599" y="177"/>
                  <a:pt x="601" y="168"/>
                </a:cubicBezTo>
                <a:cubicBezTo>
                  <a:pt x="603" y="160"/>
                  <a:pt x="606" y="145"/>
                  <a:pt x="611" y="126"/>
                </a:cubicBezTo>
                <a:cubicBezTo>
                  <a:pt x="614" y="108"/>
                  <a:pt x="617" y="94"/>
                  <a:pt x="619" y="83"/>
                </a:cubicBezTo>
                <a:cubicBezTo>
                  <a:pt x="622" y="73"/>
                  <a:pt x="626" y="61"/>
                  <a:pt x="633" y="47"/>
                </a:cubicBezTo>
                <a:cubicBezTo>
                  <a:pt x="639" y="34"/>
                  <a:pt x="647" y="22"/>
                  <a:pt x="656" y="13"/>
                </a:cubicBezTo>
                <a:cubicBezTo>
                  <a:pt x="665" y="4"/>
                  <a:pt x="675" y="0"/>
                  <a:pt x="687" y="0"/>
                </a:cubicBezTo>
                <a:cubicBezTo>
                  <a:pt x="709" y="0"/>
                  <a:pt x="728" y="2"/>
                  <a:pt x="745" y="7"/>
                </a:cubicBezTo>
                <a:cubicBezTo>
                  <a:pt x="761" y="12"/>
                  <a:pt x="775" y="18"/>
                  <a:pt x="786" y="25"/>
                </a:cubicBezTo>
                <a:cubicBezTo>
                  <a:pt x="797" y="32"/>
                  <a:pt x="806" y="42"/>
                  <a:pt x="814" y="53"/>
                </a:cubicBezTo>
                <a:cubicBezTo>
                  <a:pt x="822" y="65"/>
                  <a:pt x="827" y="75"/>
                  <a:pt x="831" y="84"/>
                </a:cubicBezTo>
                <a:cubicBezTo>
                  <a:pt x="834" y="93"/>
                  <a:pt x="837" y="105"/>
                  <a:pt x="839" y="119"/>
                </a:cubicBezTo>
                <a:cubicBezTo>
                  <a:pt x="841" y="133"/>
                  <a:pt x="842" y="143"/>
                  <a:pt x="842" y="150"/>
                </a:cubicBezTo>
                <a:cubicBezTo>
                  <a:pt x="843" y="157"/>
                  <a:pt x="843" y="166"/>
                  <a:pt x="843" y="177"/>
                </a:cubicBezTo>
                <a:cubicBezTo>
                  <a:pt x="843" y="194"/>
                  <a:pt x="840" y="212"/>
                  <a:pt x="836" y="230"/>
                </a:cubicBezTo>
                <a:cubicBezTo>
                  <a:pt x="832" y="247"/>
                  <a:pt x="827" y="261"/>
                  <a:pt x="823" y="271"/>
                </a:cubicBezTo>
                <a:cubicBezTo>
                  <a:pt x="818" y="281"/>
                  <a:pt x="812" y="294"/>
                  <a:pt x="804" y="310"/>
                </a:cubicBezTo>
                <a:cubicBezTo>
                  <a:pt x="802" y="313"/>
                  <a:pt x="800" y="317"/>
                  <a:pt x="797" y="322"/>
                </a:cubicBezTo>
                <a:cubicBezTo>
                  <a:pt x="794" y="328"/>
                  <a:pt x="791" y="333"/>
                  <a:pt x="789" y="338"/>
                </a:cubicBezTo>
                <a:cubicBezTo>
                  <a:pt x="787" y="342"/>
                  <a:pt x="786" y="348"/>
                  <a:pt x="784" y="354"/>
                </a:cubicBezTo>
                <a:lnTo>
                  <a:pt x="976" y="354"/>
                </a:lnTo>
                <a:cubicBezTo>
                  <a:pt x="1012" y="354"/>
                  <a:pt x="1043" y="367"/>
                  <a:pt x="1069" y="394"/>
                </a:cubicBezTo>
                <a:cubicBezTo>
                  <a:pt x="1096" y="420"/>
                  <a:pt x="1109" y="451"/>
                  <a:pt x="1109" y="48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22" name="Freeform 321">
            <a:extLst>
              <a:ext uri="{FF2B5EF4-FFF2-40B4-BE49-F238E27FC236}">
                <a16:creationId xmlns:a16="http://schemas.microsoft.com/office/drawing/2014/main" id="{7C3730CA-6F3B-C353-F0D1-94F2DC793432}"/>
              </a:ext>
            </a:extLst>
          </p:cNvPr>
          <p:cNvSpPr>
            <a:spLocks noChangeArrowheads="1"/>
          </p:cNvSpPr>
          <p:nvPr/>
        </p:nvSpPr>
        <p:spPr bwMode="auto">
          <a:xfrm>
            <a:off x="11210131" y="7769225"/>
            <a:ext cx="400050" cy="384175"/>
          </a:xfrm>
          <a:custGeom>
            <a:avLst/>
            <a:gdLst>
              <a:gd name="T0" fmla="*/ 87939 w 1110"/>
              <a:gd name="T1" fmla="*/ 223802 h 1066"/>
              <a:gd name="T2" fmla="*/ 4685 w 1110"/>
              <a:gd name="T3" fmla="*/ 219117 h 1066"/>
              <a:gd name="T4" fmla="*/ 0 w 1110"/>
              <a:gd name="T5" fmla="*/ 47932 h 1066"/>
              <a:gd name="T6" fmla="*/ 15858 w 1110"/>
              <a:gd name="T7" fmla="*/ 32075 h 1066"/>
              <a:gd name="T8" fmla="*/ 99111 w 1110"/>
              <a:gd name="T9" fmla="*/ 36760 h 1066"/>
              <a:gd name="T10" fmla="*/ 103797 w 1110"/>
              <a:gd name="T11" fmla="*/ 207945 h 1066"/>
              <a:gd name="T12" fmla="*/ 59106 w 1110"/>
              <a:gd name="T13" fmla="*/ 68474 h 1066"/>
              <a:gd name="T14" fmla="*/ 36761 w 1110"/>
              <a:gd name="T15" fmla="*/ 68474 h 1066"/>
              <a:gd name="T16" fmla="*/ 36761 w 1110"/>
              <a:gd name="T17" fmla="*/ 91178 h 1066"/>
              <a:gd name="T18" fmla="*/ 59106 w 1110"/>
              <a:gd name="T19" fmla="*/ 91178 h 1066"/>
              <a:gd name="T20" fmla="*/ 59106 w 1110"/>
              <a:gd name="T21" fmla="*/ 68474 h 1066"/>
              <a:gd name="T22" fmla="*/ 378786 w 1110"/>
              <a:gd name="T23" fmla="*/ 117487 h 1066"/>
              <a:gd name="T24" fmla="*/ 365451 w 1110"/>
              <a:gd name="T25" fmla="*/ 64870 h 1066"/>
              <a:gd name="T26" fmla="*/ 303822 w 1110"/>
              <a:gd name="T27" fmla="*/ 0 h 1066"/>
              <a:gd name="T28" fmla="*/ 276071 w 1110"/>
              <a:gd name="T29" fmla="*/ 0 h 1066"/>
              <a:gd name="T30" fmla="*/ 235705 w 1110"/>
              <a:gd name="T31" fmla="*/ 3964 h 1066"/>
              <a:gd name="T32" fmla="*/ 175517 w 1110"/>
              <a:gd name="T33" fmla="*/ 20903 h 1066"/>
              <a:gd name="T34" fmla="*/ 124700 w 1110"/>
              <a:gd name="T35" fmla="*/ 36760 h 1066"/>
              <a:gd name="T36" fmla="*/ 120015 w 1110"/>
              <a:gd name="T37" fmla="*/ 207945 h 1066"/>
              <a:gd name="T38" fmla="*/ 135152 w 1110"/>
              <a:gd name="T39" fmla="*/ 224162 h 1066"/>
              <a:gd name="T40" fmla="*/ 179482 w 1110"/>
              <a:gd name="T41" fmla="*/ 269211 h 1066"/>
              <a:gd name="T42" fmla="*/ 212279 w 1110"/>
              <a:gd name="T43" fmla="*/ 311016 h 1066"/>
              <a:gd name="T44" fmla="*/ 220208 w 1110"/>
              <a:gd name="T45" fmla="*/ 338045 h 1066"/>
              <a:gd name="T46" fmla="*/ 228137 w 1110"/>
              <a:gd name="T47" fmla="*/ 366516 h 1066"/>
              <a:gd name="T48" fmla="*/ 247959 w 1110"/>
              <a:gd name="T49" fmla="*/ 383815 h 1066"/>
              <a:gd name="T50" fmla="*/ 283279 w 1110"/>
              <a:gd name="T51" fmla="*/ 374444 h 1066"/>
              <a:gd name="T52" fmla="*/ 299497 w 1110"/>
              <a:gd name="T53" fmla="*/ 353182 h 1066"/>
              <a:gd name="T54" fmla="*/ 303461 w 1110"/>
              <a:gd name="T55" fmla="*/ 329396 h 1066"/>
              <a:gd name="T56" fmla="*/ 301299 w 1110"/>
              <a:gd name="T57" fmla="*/ 300565 h 1066"/>
              <a:gd name="T58" fmla="*/ 289766 w 1110"/>
              <a:gd name="T59" fmla="*/ 271734 h 1066"/>
              <a:gd name="T60" fmla="*/ 284360 w 1110"/>
              <a:gd name="T61" fmla="*/ 261643 h 1066"/>
              <a:gd name="T62" fmla="*/ 351756 w 1110"/>
              <a:gd name="T63" fmla="*/ 255876 h 1066"/>
              <a:gd name="T64" fmla="*/ 399690 w 1110"/>
              <a:gd name="T65" fmla="*/ 207945 h 1066"/>
              <a:gd name="T66" fmla="*/ 389598 w 1110"/>
              <a:gd name="T67" fmla="*/ 151724 h 106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10" h="1066">
                <a:moveTo>
                  <a:pt x="275" y="608"/>
                </a:moveTo>
                <a:cubicBezTo>
                  <a:pt x="266" y="617"/>
                  <a:pt x="256" y="621"/>
                  <a:pt x="244" y="621"/>
                </a:cubicBezTo>
                <a:lnTo>
                  <a:pt x="44" y="621"/>
                </a:lnTo>
                <a:cubicBezTo>
                  <a:pt x="32" y="621"/>
                  <a:pt x="22" y="617"/>
                  <a:pt x="13" y="608"/>
                </a:cubicBezTo>
                <a:cubicBezTo>
                  <a:pt x="4" y="599"/>
                  <a:pt x="0" y="589"/>
                  <a:pt x="0" y="577"/>
                </a:cubicBezTo>
                <a:lnTo>
                  <a:pt x="0" y="133"/>
                </a:lnTo>
                <a:cubicBezTo>
                  <a:pt x="0" y="121"/>
                  <a:pt x="4" y="111"/>
                  <a:pt x="13" y="102"/>
                </a:cubicBezTo>
                <a:cubicBezTo>
                  <a:pt x="22" y="93"/>
                  <a:pt x="32" y="89"/>
                  <a:pt x="44" y="89"/>
                </a:cubicBezTo>
                <a:lnTo>
                  <a:pt x="244" y="89"/>
                </a:lnTo>
                <a:cubicBezTo>
                  <a:pt x="256" y="89"/>
                  <a:pt x="266" y="93"/>
                  <a:pt x="275" y="102"/>
                </a:cubicBezTo>
                <a:cubicBezTo>
                  <a:pt x="284" y="111"/>
                  <a:pt x="288" y="121"/>
                  <a:pt x="288" y="133"/>
                </a:cubicBezTo>
                <a:lnTo>
                  <a:pt x="288" y="577"/>
                </a:lnTo>
                <a:cubicBezTo>
                  <a:pt x="288" y="589"/>
                  <a:pt x="284" y="599"/>
                  <a:pt x="275" y="608"/>
                </a:cubicBezTo>
                <a:close/>
                <a:moveTo>
                  <a:pt x="164" y="190"/>
                </a:moveTo>
                <a:cubicBezTo>
                  <a:pt x="156" y="182"/>
                  <a:pt x="145" y="178"/>
                  <a:pt x="133" y="178"/>
                </a:cubicBezTo>
                <a:cubicBezTo>
                  <a:pt x="121" y="178"/>
                  <a:pt x="110" y="182"/>
                  <a:pt x="102" y="190"/>
                </a:cubicBezTo>
                <a:cubicBezTo>
                  <a:pt x="93" y="199"/>
                  <a:pt x="89" y="209"/>
                  <a:pt x="89" y="222"/>
                </a:cubicBezTo>
                <a:cubicBezTo>
                  <a:pt x="89" y="234"/>
                  <a:pt x="93" y="244"/>
                  <a:pt x="102" y="253"/>
                </a:cubicBezTo>
                <a:cubicBezTo>
                  <a:pt x="110" y="262"/>
                  <a:pt x="121" y="266"/>
                  <a:pt x="133" y="266"/>
                </a:cubicBezTo>
                <a:cubicBezTo>
                  <a:pt x="145" y="266"/>
                  <a:pt x="155" y="262"/>
                  <a:pt x="164" y="253"/>
                </a:cubicBezTo>
                <a:cubicBezTo>
                  <a:pt x="172" y="244"/>
                  <a:pt x="177" y="234"/>
                  <a:pt x="177" y="222"/>
                </a:cubicBezTo>
                <a:cubicBezTo>
                  <a:pt x="177" y="209"/>
                  <a:pt x="173" y="199"/>
                  <a:pt x="164" y="190"/>
                </a:cubicBezTo>
                <a:close/>
                <a:moveTo>
                  <a:pt x="1081" y="421"/>
                </a:moveTo>
                <a:cubicBezTo>
                  <a:pt x="1082" y="386"/>
                  <a:pt x="1073" y="354"/>
                  <a:pt x="1051" y="326"/>
                </a:cubicBezTo>
                <a:cubicBezTo>
                  <a:pt x="1059" y="300"/>
                  <a:pt x="1059" y="273"/>
                  <a:pt x="1051" y="245"/>
                </a:cubicBezTo>
                <a:cubicBezTo>
                  <a:pt x="1044" y="219"/>
                  <a:pt x="1032" y="197"/>
                  <a:pt x="1014" y="180"/>
                </a:cubicBezTo>
                <a:cubicBezTo>
                  <a:pt x="1018" y="128"/>
                  <a:pt x="1007" y="86"/>
                  <a:pt x="980" y="54"/>
                </a:cubicBezTo>
                <a:cubicBezTo>
                  <a:pt x="950" y="19"/>
                  <a:pt x="905" y="1"/>
                  <a:pt x="843" y="0"/>
                </a:cubicBezTo>
                <a:lnTo>
                  <a:pt x="818" y="0"/>
                </a:lnTo>
                <a:lnTo>
                  <a:pt x="766" y="0"/>
                </a:lnTo>
                <a:lnTo>
                  <a:pt x="754" y="0"/>
                </a:lnTo>
                <a:cubicBezTo>
                  <a:pt x="724" y="0"/>
                  <a:pt x="690" y="4"/>
                  <a:pt x="654" y="11"/>
                </a:cubicBezTo>
                <a:cubicBezTo>
                  <a:pt x="618" y="18"/>
                  <a:pt x="590" y="25"/>
                  <a:pt x="570" y="31"/>
                </a:cubicBezTo>
                <a:cubicBezTo>
                  <a:pt x="550" y="37"/>
                  <a:pt x="522" y="46"/>
                  <a:pt x="487" y="58"/>
                </a:cubicBezTo>
                <a:cubicBezTo>
                  <a:pt x="430" y="78"/>
                  <a:pt x="393" y="88"/>
                  <a:pt x="377" y="89"/>
                </a:cubicBezTo>
                <a:cubicBezTo>
                  <a:pt x="365" y="89"/>
                  <a:pt x="355" y="94"/>
                  <a:pt x="346" y="102"/>
                </a:cubicBezTo>
                <a:cubicBezTo>
                  <a:pt x="337" y="111"/>
                  <a:pt x="333" y="121"/>
                  <a:pt x="333" y="133"/>
                </a:cubicBezTo>
                <a:lnTo>
                  <a:pt x="333" y="577"/>
                </a:lnTo>
                <a:cubicBezTo>
                  <a:pt x="333" y="589"/>
                  <a:pt x="337" y="599"/>
                  <a:pt x="345" y="608"/>
                </a:cubicBezTo>
                <a:cubicBezTo>
                  <a:pt x="354" y="616"/>
                  <a:pt x="363" y="621"/>
                  <a:pt x="375" y="622"/>
                </a:cubicBezTo>
                <a:cubicBezTo>
                  <a:pt x="386" y="623"/>
                  <a:pt x="404" y="637"/>
                  <a:pt x="428" y="663"/>
                </a:cubicBezTo>
                <a:cubicBezTo>
                  <a:pt x="452" y="690"/>
                  <a:pt x="475" y="717"/>
                  <a:pt x="498" y="747"/>
                </a:cubicBezTo>
                <a:cubicBezTo>
                  <a:pt x="529" y="787"/>
                  <a:pt x="552" y="814"/>
                  <a:pt x="568" y="830"/>
                </a:cubicBezTo>
                <a:cubicBezTo>
                  <a:pt x="576" y="838"/>
                  <a:pt x="583" y="849"/>
                  <a:pt x="589" y="863"/>
                </a:cubicBezTo>
                <a:cubicBezTo>
                  <a:pt x="595" y="877"/>
                  <a:pt x="599" y="889"/>
                  <a:pt x="601" y="897"/>
                </a:cubicBezTo>
                <a:cubicBezTo>
                  <a:pt x="603" y="906"/>
                  <a:pt x="606" y="919"/>
                  <a:pt x="611" y="938"/>
                </a:cubicBezTo>
                <a:cubicBezTo>
                  <a:pt x="614" y="956"/>
                  <a:pt x="616" y="971"/>
                  <a:pt x="619" y="981"/>
                </a:cubicBezTo>
                <a:cubicBezTo>
                  <a:pt x="621" y="991"/>
                  <a:pt x="626" y="1003"/>
                  <a:pt x="633" y="1017"/>
                </a:cubicBezTo>
                <a:cubicBezTo>
                  <a:pt x="639" y="1031"/>
                  <a:pt x="647" y="1042"/>
                  <a:pt x="656" y="1051"/>
                </a:cubicBezTo>
                <a:cubicBezTo>
                  <a:pt x="665" y="1060"/>
                  <a:pt x="676" y="1065"/>
                  <a:pt x="688" y="1065"/>
                </a:cubicBezTo>
                <a:cubicBezTo>
                  <a:pt x="709" y="1065"/>
                  <a:pt x="728" y="1062"/>
                  <a:pt x="745" y="1057"/>
                </a:cubicBezTo>
                <a:cubicBezTo>
                  <a:pt x="762" y="1052"/>
                  <a:pt x="775" y="1046"/>
                  <a:pt x="786" y="1039"/>
                </a:cubicBezTo>
                <a:cubicBezTo>
                  <a:pt x="797" y="1032"/>
                  <a:pt x="806" y="1023"/>
                  <a:pt x="814" y="1011"/>
                </a:cubicBezTo>
                <a:cubicBezTo>
                  <a:pt x="822" y="1000"/>
                  <a:pt x="827" y="989"/>
                  <a:pt x="831" y="980"/>
                </a:cubicBezTo>
                <a:cubicBezTo>
                  <a:pt x="834" y="971"/>
                  <a:pt x="837" y="959"/>
                  <a:pt x="839" y="945"/>
                </a:cubicBezTo>
                <a:cubicBezTo>
                  <a:pt x="841" y="931"/>
                  <a:pt x="842" y="921"/>
                  <a:pt x="842" y="914"/>
                </a:cubicBezTo>
                <a:cubicBezTo>
                  <a:pt x="843" y="907"/>
                  <a:pt x="843" y="898"/>
                  <a:pt x="843" y="887"/>
                </a:cubicBezTo>
                <a:cubicBezTo>
                  <a:pt x="843" y="870"/>
                  <a:pt x="840" y="852"/>
                  <a:pt x="836" y="834"/>
                </a:cubicBezTo>
                <a:cubicBezTo>
                  <a:pt x="831" y="816"/>
                  <a:pt x="827" y="804"/>
                  <a:pt x="823" y="794"/>
                </a:cubicBezTo>
                <a:cubicBezTo>
                  <a:pt x="819" y="785"/>
                  <a:pt x="812" y="771"/>
                  <a:pt x="804" y="754"/>
                </a:cubicBezTo>
                <a:cubicBezTo>
                  <a:pt x="803" y="751"/>
                  <a:pt x="800" y="747"/>
                  <a:pt x="797" y="742"/>
                </a:cubicBezTo>
                <a:cubicBezTo>
                  <a:pt x="794" y="736"/>
                  <a:pt x="791" y="731"/>
                  <a:pt x="789" y="726"/>
                </a:cubicBezTo>
                <a:cubicBezTo>
                  <a:pt x="788" y="722"/>
                  <a:pt x="786" y="716"/>
                  <a:pt x="784" y="710"/>
                </a:cubicBezTo>
                <a:lnTo>
                  <a:pt x="976" y="710"/>
                </a:lnTo>
                <a:cubicBezTo>
                  <a:pt x="1012" y="710"/>
                  <a:pt x="1043" y="697"/>
                  <a:pt x="1069" y="670"/>
                </a:cubicBezTo>
                <a:cubicBezTo>
                  <a:pt x="1095" y="644"/>
                  <a:pt x="1108" y="613"/>
                  <a:pt x="1109" y="577"/>
                </a:cubicBezTo>
                <a:cubicBezTo>
                  <a:pt x="1109" y="536"/>
                  <a:pt x="1096" y="502"/>
                  <a:pt x="1071" y="474"/>
                </a:cubicBezTo>
                <a:cubicBezTo>
                  <a:pt x="1078" y="453"/>
                  <a:pt x="1081" y="436"/>
                  <a:pt x="1081" y="4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23" name="Freeform 322">
            <a:extLst>
              <a:ext uri="{FF2B5EF4-FFF2-40B4-BE49-F238E27FC236}">
                <a16:creationId xmlns:a16="http://schemas.microsoft.com/office/drawing/2014/main" id="{3540B55F-7BC5-109E-A717-95099648BD27}"/>
              </a:ext>
            </a:extLst>
          </p:cNvPr>
          <p:cNvSpPr>
            <a:spLocks noChangeArrowheads="1"/>
          </p:cNvSpPr>
          <p:nvPr/>
        </p:nvSpPr>
        <p:spPr bwMode="auto">
          <a:xfrm>
            <a:off x="11907044" y="7737475"/>
            <a:ext cx="384175" cy="384175"/>
          </a:xfrm>
          <a:custGeom>
            <a:avLst/>
            <a:gdLst>
              <a:gd name="T0" fmla="*/ 362531 w 1065"/>
              <a:gd name="T1" fmla="*/ 362531 h 1065"/>
              <a:gd name="T2" fmla="*/ 21283 w 1065"/>
              <a:gd name="T3" fmla="*/ 362531 h 1065"/>
              <a:gd name="T4" fmla="*/ 21283 w 1065"/>
              <a:gd name="T5" fmla="*/ 20922 h 1065"/>
              <a:gd name="T6" fmla="*/ 362531 w 1065"/>
              <a:gd name="T7" fmla="*/ 20922 h 1065"/>
              <a:gd name="T8" fmla="*/ 324655 w 1065"/>
              <a:gd name="T9" fmla="*/ 195154 h 1065"/>
              <a:gd name="T10" fmla="*/ 192268 w 1065"/>
              <a:gd name="T11" fmla="*/ 164492 h 1065"/>
              <a:gd name="T12" fmla="*/ 59520 w 1065"/>
              <a:gd name="T13" fmla="*/ 195154 h 1065"/>
              <a:gd name="T14" fmla="*/ 70342 w 1065"/>
              <a:gd name="T15" fmla="*/ 343413 h 1065"/>
              <a:gd name="T16" fmla="*/ 295075 w 1065"/>
              <a:gd name="T17" fmla="*/ 352431 h 1065"/>
              <a:gd name="T18" fmla="*/ 329344 w 1065"/>
              <a:gd name="T19" fmla="*/ 260445 h 1065"/>
              <a:gd name="T20" fmla="*/ 113268 w 1065"/>
              <a:gd name="T21" fmla="*/ 319965 h 1065"/>
              <a:gd name="T22" fmla="*/ 75031 w 1065"/>
              <a:gd name="T23" fmla="*/ 213912 h 1065"/>
              <a:gd name="T24" fmla="*/ 133109 w 1065"/>
              <a:gd name="T25" fmla="*/ 213912 h 1065"/>
              <a:gd name="T26" fmla="*/ 144652 w 1065"/>
              <a:gd name="T27" fmla="*/ 23447 h 1065"/>
              <a:gd name="T28" fmla="*/ 99200 w 1065"/>
              <a:gd name="T29" fmla="*/ 23447 h 1065"/>
              <a:gd name="T30" fmla="*/ 122287 w 1065"/>
              <a:gd name="T31" fmla="*/ 97396 h 1065"/>
              <a:gd name="T32" fmla="*/ 141045 w 1065"/>
              <a:gd name="T33" fmla="*/ 97396 h 1065"/>
              <a:gd name="T34" fmla="*/ 166656 w 1065"/>
              <a:gd name="T35" fmla="*/ 309865 h 1065"/>
              <a:gd name="T36" fmla="*/ 135634 w 1065"/>
              <a:gd name="T37" fmla="*/ 300486 h 1065"/>
              <a:gd name="T38" fmla="*/ 152227 w 1065"/>
              <a:gd name="T39" fmla="*/ 295436 h 1065"/>
              <a:gd name="T40" fmla="*/ 166656 w 1065"/>
              <a:gd name="T41" fmla="*/ 297961 h 1065"/>
              <a:gd name="T42" fmla="*/ 183250 w 1065"/>
              <a:gd name="T43" fmla="*/ 319965 h 1065"/>
              <a:gd name="T44" fmla="*/ 207779 w 1065"/>
              <a:gd name="T45" fmla="*/ 63488 h 1065"/>
              <a:gd name="T46" fmla="*/ 163770 w 1065"/>
              <a:gd name="T47" fmla="*/ 85492 h 1065"/>
              <a:gd name="T48" fmla="*/ 188300 w 1065"/>
              <a:gd name="T49" fmla="*/ 148981 h 1065"/>
              <a:gd name="T50" fmla="*/ 196236 w 1065"/>
              <a:gd name="T51" fmla="*/ 82246 h 1065"/>
              <a:gd name="T52" fmla="*/ 180364 w 1065"/>
              <a:gd name="T53" fmla="*/ 121205 h 1065"/>
              <a:gd name="T54" fmla="*/ 196236 w 1065"/>
              <a:gd name="T55" fmla="*/ 82246 h 1065"/>
              <a:gd name="T56" fmla="*/ 244573 w 1065"/>
              <a:gd name="T57" fmla="*/ 310587 h 1065"/>
              <a:gd name="T58" fmla="*/ 214272 w 1065"/>
              <a:gd name="T59" fmla="*/ 319965 h 1065"/>
              <a:gd name="T60" fmla="*/ 214272 w 1065"/>
              <a:gd name="T61" fmla="*/ 196597 h 1065"/>
              <a:gd name="T62" fmla="*/ 244573 w 1065"/>
              <a:gd name="T63" fmla="*/ 237359 h 1065"/>
              <a:gd name="T64" fmla="*/ 229784 w 1065"/>
              <a:gd name="T65" fmla="*/ 254313 h 1065"/>
              <a:gd name="T66" fmla="*/ 214272 w 1065"/>
              <a:gd name="T67" fmla="*/ 301929 h 1065"/>
              <a:gd name="T68" fmla="*/ 275235 w 1065"/>
              <a:gd name="T69" fmla="*/ 147898 h 1065"/>
              <a:gd name="T70" fmla="*/ 258281 w 1065"/>
              <a:gd name="T71" fmla="*/ 125894 h 1065"/>
              <a:gd name="T72" fmla="*/ 243491 w 1065"/>
              <a:gd name="T73" fmla="*/ 123369 h 1065"/>
              <a:gd name="T74" fmla="*/ 226898 w 1065"/>
              <a:gd name="T75" fmla="*/ 128419 h 1065"/>
              <a:gd name="T76" fmla="*/ 258281 w 1065"/>
              <a:gd name="T77" fmla="*/ 137798 h 1065"/>
              <a:gd name="T78" fmla="*/ 308783 w 1065"/>
              <a:gd name="T79" fmla="*/ 288221 h 1065"/>
              <a:gd name="T80" fmla="*/ 304454 w 1065"/>
              <a:gd name="T81" fmla="*/ 310947 h 1065"/>
              <a:gd name="T82" fmla="*/ 259363 w 1065"/>
              <a:gd name="T83" fmla="*/ 290025 h 1065"/>
              <a:gd name="T84" fmla="*/ 284253 w 1065"/>
              <a:gd name="T85" fmla="*/ 226898 h 1065"/>
              <a:gd name="T86" fmla="*/ 308783 w 1065"/>
              <a:gd name="T87" fmla="*/ 276678 h 1065"/>
              <a:gd name="T88" fmla="*/ 284253 w 1065"/>
              <a:gd name="T89" fmla="*/ 305897 h 1065"/>
              <a:gd name="T90" fmla="*/ 292189 w 1065"/>
              <a:gd name="T91" fmla="*/ 293272 h 1065"/>
              <a:gd name="T92" fmla="*/ 275957 w 1065"/>
              <a:gd name="T93" fmla="*/ 262970 h 1065"/>
              <a:gd name="T94" fmla="*/ 284253 w 1065"/>
              <a:gd name="T95" fmla="*/ 241688 h 10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065" h="1065">
                <a:moveTo>
                  <a:pt x="1064" y="199"/>
                </a:moveTo>
                <a:lnTo>
                  <a:pt x="1064" y="864"/>
                </a:lnTo>
                <a:cubicBezTo>
                  <a:pt x="1064" y="919"/>
                  <a:pt x="1044" y="966"/>
                  <a:pt x="1005" y="1005"/>
                </a:cubicBezTo>
                <a:cubicBezTo>
                  <a:pt x="966" y="1044"/>
                  <a:pt x="919" y="1064"/>
                  <a:pt x="864" y="1064"/>
                </a:cubicBezTo>
                <a:lnTo>
                  <a:pt x="200" y="1064"/>
                </a:lnTo>
                <a:cubicBezTo>
                  <a:pt x="145" y="1064"/>
                  <a:pt x="98" y="1044"/>
                  <a:pt x="59" y="1005"/>
                </a:cubicBezTo>
                <a:cubicBezTo>
                  <a:pt x="20" y="966"/>
                  <a:pt x="0" y="919"/>
                  <a:pt x="0" y="864"/>
                </a:cubicBezTo>
                <a:lnTo>
                  <a:pt x="0" y="199"/>
                </a:lnTo>
                <a:cubicBezTo>
                  <a:pt x="0" y="144"/>
                  <a:pt x="20" y="97"/>
                  <a:pt x="59" y="58"/>
                </a:cubicBezTo>
                <a:cubicBezTo>
                  <a:pt x="98" y="19"/>
                  <a:pt x="145" y="0"/>
                  <a:pt x="200" y="0"/>
                </a:cubicBezTo>
                <a:lnTo>
                  <a:pt x="864" y="0"/>
                </a:lnTo>
                <a:cubicBezTo>
                  <a:pt x="919" y="0"/>
                  <a:pt x="966" y="19"/>
                  <a:pt x="1005" y="58"/>
                </a:cubicBezTo>
                <a:cubicBezTo>
                  <a:pt x="1044" y="97"/>
                  <a:pt x="1064" y="144"/>
                  <a:pt x="1064" y="199"/>
                </a:cubicBezTo>
                <a:close/>
                <a:moveTo>
                  <a:pt x="913" y="722"/>
                </a:moveTo>
                <a:cubicBezTo>
                  <a:pt x="913" y="640"/>
                  <a:pt x="908" y="580"/>
                  <a:pt x="900" y="541"/>
                </a:cubicBezTo>
                <a:cubicBezTo>
                  <a:pt x="895" y="521"/>
                  <a:pt x="885" y="504"/>
                  <a:pt x="870" y="490"/>
                </a:cubicBezTo>
                <a:cubicBezTo>
                  <a:pt x="855" y="477"/>
                  <a:pt x="838" y="469"/>
                  <a:pt x="818" y="467"/>
                </a:cubicBezTo>
                <a:cubicBezTo>
                  <a:pt x="755" y="460"/>
                  <a:pt x="660" y="456"/>
                  <a:pt x="533" y="456"/>
                </a:cubicBezTo>
                <a:cubicBezTo>
                  <a:pt x="406" y="456"/>
                  <a:pt x="311" y="460"/>
                  <a:pt x="248" y="467"/>
                </a:cubicBezTo>
                <a:cubicBezTo>
                  <a:pt x="227" y="469"/>
                  <a:pt x="210" y="477"/>
                  <a:pt x="195" y="490"/>
                </a:cubicBezTo>
                <a:cubicBezTo>
                  <a:pt x="180" y="504"/>
                  <a:pt x="170" y="521"/>
                  <a:pt x="165" y="541"/>
                </a:cubicBezTo>
                <a:cubicBezTo>
                  <a:pt x="156" y="582"/>
                  <a:pt x="152" y="642"/>
                  <a:pt x="152" y="722"/>
                </a:cubicBezTo>
                <a:cubicBezTo>
                  <a:pt x="152" y="803"/>
                  <a:pt x="156" y="863"/>
                  <a:pt x="165" y="902"/>
                </a:cubicBezTo>
                <a:cubicBezTo>
                  <a:pt x="170" y="922"/>
                  <a:pt x="180" y="938"/>
                  <a:pt x="195" y="952"/>
                </a:cubicBezTo>
                <a:cubicBezTo>
                  <a:pt x="210" y="966"/>
                  <a:pt x="227" y="974"/>
                  <a:pt x="247" y="977"/>
                </a:cubicBezTo>
                <a:cubicBezTo>
                  <a:pt x="310" y="983"/>
                  <a:pt x="406" y="987"/>
                  <a:pt x="533" y="987"/>
                </a:cubicBezTo>
                <a:cubicBezTo>
                  <a:pt x="660" y="987"/>
                  <a:pt x="755" y="983"/>
                  <a:pt x="818" y="977"/>
                </a:cubicBezTo>
                <a:cubicBezTo>
                  <a:pt x="838" y="974"/>
                  <a:pt x="854" y="966"/>
                  <a:pt x="869" y="952"/>
                </a:cubicBezTo>
                <a:cubicBezTo>
                  <a:pt x="884" y="938"/>
                  <a:pt x="894" y="922"/>
                  <a:pt x="899" y="902"/>
                </a:cubicBezTo>
                <a:cubicBezTo>
                  <a:pt x="908" y="863"/>
                  <a:pt x="913" y="803"/>
                  <a:pt x="913" y="722"/>
                </a:cubicBezTo>
                <a:close/>
                <a:moveTo>
                  <a:pt x="369" y="593"/>
                </a:moveTo>
                <a:lnTo>
                  <a:pt x="314" y="593"/>
                </a:lnTo>
                <a:lnTo>
                  <a:pt x="314" y="887"/>
                </a:lnTo>
                <a:lnTo>
                  <a:pt x="262" y="887"/>
                </a:lnTo>
                <a:lnTo>
                  <a:pt x="262" y="593"/>
                </a:lnTo>
                <a:lnTo>
                  <a:pt x="208" y="593"/>
                </a:lnTo>
                <a:lnTo>
                  <a:pt x="208" y="545"/>
                </a:lnTo>
                <a:lnTo>
                  <a:pt x="369" y="545"/>
                </a:lnTo>
                <a:lnTo>
                  <a:pt x="369" y="593"/>
                </a:lnTo>
                <a:close/>
                <a:moveTo>
                  <a:pt x="391" y="270"/>
                </a:moveTo>
                <a:lnTo>
                  <a:pt x="453" y="65"/>
                </a:lnTo>
                <a:lnTo>
                  <a:pt x="401" y="65"/>
                </a:lnTo>
                <a:lnTo>
                  <a:pt x="366" y="200"/>
                </a:lnTo>
                <a:lnTo>
                  <a:pt x="329" y="65"/>
                </a:lnTo>
                <a:lnTo>
                  <a:pt x="275" y="65"/>
                </a:lnTo>
                <a:cubicBezTo>
                  <a:pt x="279" y="76"/>
                  <a:pt x="284" y="92"/>
                  <a:pt x="291" y="113"/>
                </a:cubicBezTo>
                <a:cubicBezTo>
                  <a:pt x="299" y="134"/>
                  <a:pt x="304" y="150"/>
                  <a:pt x="307" y="161"/>
                </a:cubicBezTo>
                <a:cubicBezTo>
                  <a:pt x="324" y="209"/>
                  <a:pt x="334" y="245"/>
                  <a:pt x="339" y="270"/>
                </a:cubicBezTo>
                <a:lnTo>
                  <a:pt x="339" y="410"/>
                </a:lnTo>
                <a:lnTo>
                  <a:pt x="391" y="410"/>
                </a:lnTo>
                <a:lnTo>
                  <a:pt x="391" y="270"/>
                </a:lnTo>
                <a:close/>
                <a:moveTo>
                  <a:pt x="508" y="887"/>
                </a:moveTo>
                <a:lnTo>
                  <a:pt x="462" y="887"/>
                </a:lnTo>
                <a:lnTo>
                  <a:pt x="462" y="859"/>
                </a:lnTo>
                <a:cubicBezTo>
                  <a:pt x="444" y="880"/>
                  <a:pt x="426" y="890"/>
                  <a:pt x="409" y="890"/>
                </a:cubicBezTo>
                <a:cubicBezTo>
                  <a:pt x="394" y="890"/>
                  <a:pt x="384" y="883"/>
                  <a:pt x="380" y="871"/>
                </a:cubicBezTo>
                <a:cubicBezTo>
                  <a:pt x="377" y="863"/>
                  <a:pt x="376" y="851"/>
                  <a:pt x="376" y="833"/>
                </a:cubicBezTo>
                <a:lnTo>
                  <a:pt x="376" y="632"/>
                </a:lnTo>
                <a:lnTo>
                  <a:pt x="422" y="632"/>
                </a:lnTo>
                <a:lnTo>
                  <a:pt x="422" y="819"/>
                </a:lnTo>
                <a:cubicBezTo>
                  <a:pt x="422" y="830"/>
                  <a:pt x="422" y="836"/>
                  <a:pt x="422" y="837"/>
                </a:cubicBezTo>
                <a:cubicBezTo>
                  <a:pt x="423" y="844"/>
                  <a:pt x="426" y="848"/>
                  <a:pt x="433" y="848"/>
                </a:cubicBezTo>
                <a:cubicBezTo>
                  <a:pt x="442" y="848"/>
                  <a:pt x="452" y="841"/>
                  <a:pt x="462" y="826"/>
                </a:cubicBezTo>
                <a:lnTo>
                  <a:pt x="462" y="632"/>
                </a:lnTo>
                <a:lnTo>
                  <a:pt x="508" y="632"/>
                </a:lnTo>
                <a:lnTo>
                  <a:pt x="508" y="887"/>
                </a:lnTo>
                <a:close/>
                <a:moveTo>
                  <a:pt x="591" y="327"/>
                </a:moveTo>
                <a:lnTo>
                  <a:pt x="591" y="237"/>
                </a:lnTo>
                <a:cubicBezTo>
                  <a:pt x="591" y="210"/>
                  <a:pt x="586" y="190"/>
                  <a:pt x="576" y="176"/>
                </a:cubicBezTo>
                <a:cubicBezTo>
                  <a:pt x="563" y="159"/>
                  <a:pt x="545" y="150"/>
                  <a:pt x="522" y="150"/>
                </a:cubicBezTo>
                <a:cubicBezTo>
                  <a:pt x="499" y="150"/>
                  <a:pt x="481" y="159"/>
                  <a:pt x="468" y="176"/>
                </a:cubicBezTo>
                <a:cubicBezTo>
                  <a:pt x="458" y="190"/>
                  <a:pt x="454" y="210"/>
                  <a:pt x="454" y="237"/>
                </a:cubicBezTo>
                <a:lnTo>
                  <a:pt x="454" y="327"/>
                </a:lnTo>
                <a:cubicBezTo>
                  <a:pt x="454" y="353"/>
                  <a:pt x="458" y="373"/>
                  <a:pt x="468" y="387"/>
                </a:cubicBezTo>
                <a:cubicBezTo>
                  <a:pt x="481" y="404"/>
                  <a:pt x="499" y="413"/>
                  <a:pt x="522" y="413"/>
                </a:cubicBezTo>
                <a:cubicBezTo>
                  <a:pt x="545" y="413"/>
                  <a:pt x="563" y="404"/>
                  <a:pt x="576" y="387"/>
                </a:cubicBezTo>
                <a:cubicBezTo>
                  <a:pt x="586" y="374"/>
                  <a:pt x="591" y="354"/>
                  <a:pt x="591" y="327"/>
                </a:cubicBezTo>
                <a:close/>
                <a:moveTo>
                  <a:pt x="544" y="228"/>
                </a:moveTo>
                <a:lnTo>
                  <a:pt x="544" y="336"/>
                </a:lnTo>
                <a:cubicBezTo>
                  <a:pt x="544" y="359"/>
                  <a:pt x="537" y="371"/>
                  <a:pt x="522" y="371"/>
                </a:cubicBezTo>
                <a:cubicBezTo>
                  <a:pt x="507" y="371"/>
                  <a:pt x="500" y="359"/>
                  <a:pt x="500" y="336"/>
                </a:cubicBezTo>
                <a:lnTo>
                  <a:pt x="500" y="228"/>
                </a:lnTo>
                <a:cubicBezTo>
                  <a:pt x="500" y="204"/>
                  <a:pt x="507" y="192"/>
                  <a:pt x="522" y="192"/>
                </a:cubicBezTo>
                <a:cubicBezTo>
                  <a:pt x="537" y="192"/>
                  <a:pt x="544" y="204"/>
                  <a:pt x="544" y="228"/>
                </a:cubicBezTo>
                <a:close/>
                <a:moveTo>
                  <a:pt x="683" y="709"/>
                </a:moveTo>
                <a:lnTo>
                  <a:pt x="683" y="810"/>
                </a:lnTo>
                <a:cubicBezTo>
                  <a:pt x="683" y="834"/>
                  <a:pt x="681" y="851"/>
                  <a:pt x="678" y="861"/>
                </a:cubicBezTo>
                <a:cubicBezTo>
                  <a:pt x="673" y="880"/>
                  <a:pt x="660" y="890"/>
                  <a:pt x="641" y="890"/>
                </a:cubicBezTo>
                <a:cubicBezTo>
                  <a:pt x="625" y="890"/>
                  <a:pt x="610" y="880"/>
                  <a:pt x="594" y="862"/>
                </a:cubicBezTo>
                <a:lnTo>
                  <a:pt x="594" y="887"/>
                </a:lnTo>
                <a:lnTo>
                  <a:pt x="548" y="887"/>
                </a:lnTo>
                <a:lnTo>
                  <a:pt x="548" y="545"/>
                </a:lnTo>
                <a:lnTo>
                  <a:pt x="594" y="545"/>
                </a:lnTo>
                <a:lnTo>
                  <a:pt x="594" y="656"/>
                </a:lnTo>
                <a:cubicBezTo>
                  <a:pt x="609" y="638"/>
                  <a:pt x="625" y="629"/>
                  <a:pt x="641" y="629"/>
                </a:cubicBezTo>
                <a:cubicBezTo>
                  <a:pt x="660" y="629"/>
                  <a:pt x="673" y="638"/>
                  <a:pt x="678" y="658"/>
                </a:cubicBezTo>
                <a:cubicBezTo>
                  <a:pt x="681" y="668"/>
                  <a:pt x="683" y="685"/>
                  <a:pt x="683" y="709"/>
                </a:cubicBezTo>
                <a:close/>
                <a:moveTo>
                  <a:pt x="637" y="814"/>
                </a:moveTo>
                <a:lnTo>
                  <a:pt x="637" y="705"/>
                </a:lnTo>
                <a:cubicBezTo>
                  <a:pt x="637" y="682"/>
                  <a:pt x="631" y="670"/>
                  <a:pt x="617" y="670"/>
                </a:cubicBezTo>
                <a:cubicBezTo>
                  <a:pt x="609" y="670"/>
                  <a:pt x="602" y="674"/>
                  <a:pt x="594" y="681"/>
                </a:cubicBezTo>
                <a:lnTo>
                  <a:pt x="594" y="837"/>
                </a:lnTo>
                <a:cubicBezTo>
                  <a:pt x="602" y="844"/>
                  <a:pt x="609" y="848"/>
                  <a:pt x="617" y="848"/>
                </a:cubicBezTo>
                <a:cubicBezTo>
                  <a:pt x="631" y="848"/>
                  <a:pt x="637" y="836"/>
                  <a:pt x="637" y="814"/>
                </a:cubicBezTo>
                <a:close/>
                <a:moveTo>
                  <a:pt x="763" y="410"/>
                </a:moveTo>
                <a:lnTo>
                  <a:pt x="763" y="153"/>
                </a:lnTo>
                <a:lnTo>
                  <a:pt x="716" y="153"/>
                </a:lnTo>
                <a:lnTo>
                  <a:pt x="716" y="349"/>
                </a:lnTo>
                <a:cubicBezTo>
                  <a:pt x="706" y="364"/>
                  <a:pt x="696" y="371"/>
                  <a:pt x="687" y="371"/>
                </a:cubicBezTo>
                <a:cubicBezTo>
                  <a:pt x="680" y="371"/>
                  <a:pt x="677" y="367"/>
                  <a:pt x="676" y="360"/>
                </a:cubicBezTo>
                <a:cubicBezTo>
                  <a:pt x="676" y="359"/>
                  <a:pt x="675" y="353"/>
                  <a:pt x="675" y="342"/>
                </a:cubicBezTo>
                <a:lnTo>
                  <a:pt x="675" y="153"/>
                </a:lnTo>
                <a:lnTo>
                  <a:pt x="629" y="153"/>
                </a:lnTo>
                <a:lnTo>
                  <a:pt x="629" y="356"/>
                </a:lnTo>
                <a:cubicBezTo>
                  <a:pt x="629" y="373"/>
                  <a:pt x="630" y="386"/>
                  <a:pt x="633" y="394"/>
                </a:cubicBezTo>
                <a:cubicBezTo>
                  <a:pt x="638" y="407"/>
                  <a:pt x="648" y="413"/>
                  <a:pt x="663" y="413"/>
                </a:cubicBezTo>
                <a:cubicBezTo>
                  <a:pt x="680" y="413"/>
                  <a:pt x="697" y="403"/>
                  <a:pt x="716" y="382"/>
                </a:cubicBezTo>
                <a:lnTo>
                  <a:pt x="716" y="410"/>
                </a:lnTo>
                <a:lnTo>
                  <a:pt x="763" y="410"/>
                </a:lnTo>
                <a:close/>
                <a:moveTo>
                  <a:pt x="856" y="799"/>
                </a:moveTo>
                <a:lnTo>
                  <a:pt x="856" y="805"/>
                </a:lnTo>
                <a:cubicBezTo>
                  <a:pt x="856" y="818"/>
                  <a:pt x="855" y="828"/>
                  <a:pt x="855" y="835"/>
                </a:cubicBezTo>
                <a:cubicBezTo>
                  <a:pt x="853" y="845"/>
                  <a:pt x="850" y="854"/>
                  <a:pt x="844" y="862"/>
                </a:cubicBezTo>
                <a:cubicBezTo>
                  <a:pt x="833" y="881"/>
                  <a:pt x="814" y="890"/>
                  <a:pt x="790" y="890"/>
                </a:cubicBezTo>
                <a:cubicBezTo>
                  <a:pt x="766" y="890"/>
                  <a:pt x="747" y="881"/>
                  <a:pt x="734" y="864"/>
                </a:cubicBezTo>
                <a:cubicBezTo>
                  <a:pt x="724" y="851"/>
                  <a:pt x="719" y="831"/>
                  <a:pt x="719" y="804"/>
                </a:cubicBezTo>
                <a:lnTo>
                  <a:pt x="719" y="715"/>
                </a:lnTo>
                <a:cubicBezTo>
                  <a:pt x="719" y="687"/>
                  <a:pt x="724" y="668"/>
                  <a:pt x="733" y="655"/>
                </a:cubicBezTo>
                <a:cubicBezTo>
                  <a:pt x="746" y="638"/>
                  <a:pt x="764" y="629"/>
                  <a:pt x="788" y="629"/>
                </a:cubicBezTo>
                <a:cubicBezTo>
                  <a:pt x="811" y="629"/>
                  <a:pt x="830" y="638"/>
                  <a:pt x="842" y="655"/>
                </a:cubicBezTo>
                <a:cubicBezTo>
                  <a:pt x="851" y="668"/>
                  <a:pt x="856" y="688"/>
                  <a:pt x="856" y="715"/>
                </a:cubicBezTo>
                <a:lnTo>
                  <a:pt x="856" y="767"/>
                </a:lnTo>
                <a:lnTo>
                  <a:pt x="765" y="767"/>
                </a:lnTo>
                <a:lnTo>
                  <a:pt x="765" y="812"/>
                </a:lnTo>
                <a:cubicBezTo>
                  <a:pt x="765" y="836"/>
                  <a:pt x="773" y="848"/>
                  <a:pt x="788" y="848"/>
                </a:cubicBezTo>
                <a:cubicBezTo>
                  <a:pt x="799" y="848"/>
                  <a:pt x="806" y="842"/>
                  <a:pt x="809" y="830"/>
                </a:cubicBezTo>
                <a:cubicBezTo>
                  <a:pt x="809" y="829"/>
                  <a:pt x="809" y="828"/>
                  <a:pt x="809" y="825"/>
                </a:cubicBezTo>
                <a:cubicBezTo>
                  <a:pt x="810" y="822"/>
                  <a:pt x="810" y="818"/>
                  <a:pt x="810" y="813"/>
                </a:cubicBezTo>
                <a:lnTo>
                  <a:pt x="810" y="799"/>
                </a:lnTo>
                <a:lnTo>
                  <a:pt x="856" y="799"/>
                </a:lnTo>
                <a:close/>
                <a:moveTo>
                  <a:pt x="765" y="729"/>
                </a:moveTo>
                <a:lnTo>
                  <a:pt x="811" y="729"/>
                </a:lnTo>
                <a:lnTo>
                  <a:pt x="811" y="706"/>
                </a:lnTo>
                <a:cubicBezTo>
                  <a:pt x="811" y="682"/>
                  <a:pt x="803" y="670"/>
                  <a:pt x="788" y="670"/>
                </a:cubicBezTo>
                <a:cubicBezTo>
                  <a:pt x="772" y="670"/>
                  <a:pt x="765" y="682"/>
                  <a:pt x="765" y="706"/>
                </a:cubicBezTo>
                <a:lnTo>
                  <a:pt x="765" y="72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24" name="Freeform 323">
            <a:extLst>
              <a:ext uri="{FF2B5EF4-FFF2-40B4-BE49-F238E27FC236}">
                <a16:creationId xmlns:a16="http://schemas.microsoft.com/office/drawing/2014/main" id="{4EDA8061-2718-1CFD-5165-31597B7FCAF5}"/>
              </a:ext>
            </a:extLst>
          </p:cNvPr>
          <p:cNvSpPr>
            <a:spLocks noChangeArrowheads="1"/>
          </p:cNvSpPr>
          <p:nvPr/>
        </p:nvSpPr>
        <p:spPr bwMode="auto">
          <a:xfrm>
            <a:off x="12578556" y="7705725"/>
            <a:ext cx="369888" cy="447675"/>
          </a:xfrm>
          <a:custGeom>
            <a:avLst/>
            <a:gdLst>
              <a:gd name="T0" fmla="*/ 348299 w 1028"/>
              <a:gd name="T1" fmla="*/ 430387 h 1243"/>
              <a:gd name="T2" fmla="*/ 46056 w 1028"/>
              <a:gd name="T3" fmla="*/ 441912 h 1243"/>
              <a:gd name="T4" fmla="*/ 0 w 1028"/>
              <a:gd name="T5" fmla="*/ 318379 h 1243"/>
              <a:gd name="T6" fmla="*/ 46416 w 1028"/>
              <a:gd name="T7" fmla="*/ 194485 h 1243"/>
              <a:gd name="T8" fmla="*/ 348659 w 1028"/>
              <a:gd name="T9" fmla="*/ 206370 h 1243"/>
              <a:gd name="T10" fmla="*/ 78799 w 1028"/>
              <a:gd name="T11" fmla="*/ 256072 h 1243"/>
              <a:gd name="T12" fmla="*/ 27706 w 1028"/>
              <a:gd name="T13" fmla="*/ 232661 h 1243"/>
              <a:gd name="T14" fmla="*/ 53612 w 1028"/>
              <a:gd name="T15" fmla="*/ 398334 h 1243"/>
              <a:gd name="T16" fmla="*/ 120537 w 1028"/>
              <a:gd name="T17" fmla="*/ 0 h 1243"/>
              <a:gd name="T18" fmla="*/ 115860 w 1028"/>
              <a:gd name="T19" fmla="*/ 167113 h 1243"/>
              <a:gd name="T20" fmla="*/ 75561 w 1028"/>
              <a:gd name="T21" fmla="*/ 46460 h 1243"/>
              <a:gd name="T22" fmla="*/ 103626 w 1028"/>
              <a:gd name="T23" fmla="*/ 65549 h 1243"/>
              <a:gd name="T24" fmla="*/ 172710 w 1028"/>
              <a:gd name="T25" fmla="*/ 398334 h 1243"/>
              <a:gd name="T26" fmla="*/ 150402 w 1028"/>
              <a:gd name="T27" fmla="*/ 369161 h 1243"/>
              <a:gd name="T28" fmla="*/ 130612 w 1028"/>
              <a:gd name="T29" fmla="*/ 365919 h 1243"/>
              <a:gd name="T30" fmla="*/ 108664 w 1028"/>
              <a:gd name="T31" fmla="*/ 372402 h 1243"/>
              <a:gd name="T32" fmla="*/ 150402 w 1028"/>
              <a:gd name="T33" fmla="*/ 384648 h 1243"/>
              <a:gd name="T34" fmla="*/ 212650 w 1028"/>
              <a:gd name="T35" fmla="*/ 126775 h 1243"/>
              <a:gd name="T36" fmla="*/ 153280 w 1028"/>
              <a:gd name="T37" fmla="*/ 156308 h 1243"/>
              <a:gd name="T38" fmla="*/ 153280 w 1028"/>
              <a:gd name="T39" fmla="*/ 54024 h 1243"/>
              <a:gd name="T40" fmla="*/ 212650 w 1028"/>
              <a:gd name="T41" fmla="*/ 83196 h 1243"/>
              <a:gd name="T42" fmla="*/ 179547 w 1028"/>
              <a:gd name="T43" fmla="*/ 61227 h 1243"/>
              <a:gd name="T44" fmla="*/ 179547 w 1028"/>
              <a:gd name="T45" fmla="*/ 148385 h 1243"/>
              <a:gd name="T46" fmla="*/ 257266 w 1028"/>
              <a:gd name="T47" fmla="*/ 312256 h 1243"/>
              <a:gd name="T48" fmla="*/ 214449 w 1028"/>
              <a:gd name="T49" fmla="*/ 287045 h 1243"/>
              <a:gd name="T50" fmla="*/ 192140 w 1028"/>
              <a:gd name="T51" fmla="*/ 398334 h 1243"/>
              <a:gd name="T52" fmla="*/ 237477 w 1028"/>
              <a:gd name="T53" fmla="*/ 400134 h 1243"/>
              <a:gd name="T54" fmla="*/ 235318 w 1028"/>
              <a:gd name="T55" fmla="*/ 310455 h 1243"/>
              <a:gd name="T56" fmla="*/ 214449 w 1028"/>
              <a:gd name="T57" fmla="*/ 374203 h 1243"/>
              <a:gd name="T58" fmla="*/ 235318 w 1028"/>
              <a:gd name="T59" fmla="*/ 310455 h 1243"/>
              <a:gd name="T60" fmla="*/ 273458 w 1028"/>
              <a:gd name="T61" fmla="*/ 167113 h 1243"/>
              <a:gd name="T62" fmla="*/ 233159 w 1028"/>
              <a:gd name="T63" fmla="*/ 159549 h 1243"/>
              <a:gd name="T64" fmla="*/ 254028 w 1028"/>
              <a:gd name="T65" fmla="*/ 42499 h 1243"/>
              <a:gd name="T66" fmla="*/ 259425 w 1028"/>
              <a:gd name="T67" fmla="*/ 148385 h 1243"/>
              <a:gd name="T68" fmla="*/ 296486 w 1028"/>
              <a:gd name="T69" fmla="*/ 42499 h 1243"/>
              <a:gd name="T70" fmla="*/ 319154 w 1028"/>
              <a:gd name="T71" fmla="*/ 355475 h 1243"/>
              <a:gd name="T72" fmla="*/ 297206 w 1028"/>
              <a:gd name="T73" fmla="*/ 362678 h 1243"/>
              <a:gd name="T74" fmla="*/ 341823 w 1028"/>
              <a:gd name="T75" fmla="*/ 315137 h 1243"/>
              <a:gd name="T76" fmla="*/ 281734 w 1028"/>
              <a:gd name="T77" fmla="*/ 286325 h 1243"/>
              <a:gd name="T78" fmla="*/ 282094 w 1028"/>
              <a:gd name="T79" fmla="*/ 387169 h 1243"/>
              <a:gd name="T80" fmla="*/ 341103 w 1028"/>
              <a:gd name="T81" fmla="*/ 373123 h 1243"/>
              <a:gd name="T82" fmla="*/ 319514 w 1028"/>
              <a:gd name="T83" fmla="*/ 321980 h 1243"/>
              <a:gd name="T84" fmla="*/ 308360 w 1028"/>
              <a:gd name="T85" fmla="*/ 293528 h 12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28" h="1243">
                <a:moveTo>
                  <a:pt x="1027" y="884"/>
                </a:moveTo>
                <a:cubicBezTo>
                  <a:pt x="1027" y="992"/>
                  <a:pt x="1021" y="1073"/>
                  <a:pt x="1008" y="1127"/>
                </a:cubicBezTo>
                <a:cubicBezTo>
                  <a:pt x="1002" y="1154"/>
                  <a:pt x="989" y="1177"/>
                  <a:pt x="968" y="1195"/>
                </a:cubicBezTo>
                <a:cubicBezTo>
                  <a:pt x="948" y="1214"/>
                  <a:pt x="924" y="1224"/>
                  <a:pt x="898" y="1227"/>
                </a:cubicBezTo>
                <a:cubicBezTo>
                  <a:pt x="813" y="1237"/>
                  <a:pt x="684" y="1242"/>
                  <a:pt x="513" y="1242"/>
                </a:cubicBezTo>
                <a:cubicBezTo>
                  <a:pt x="342" y="1242"/>
                  <a:pt x="213" y="1237"/>
                  <a:pt x="128" y="1227"/>
                </a:cubicBezTo>
                <a:cubicBezTo>
                  <a:pt x="102" y="1224"/>
                  <a:pt x="78" y="1214"/>
                  <a:pt x="57" y="1195"/>
                </a:cubicBezTo>
                <a:cubicBezTo>
                  <a:pt x="37" y="1177"/>
                  <a:pt x="24" y="1154"/>
                  <a:pt x="18" y="1127"/>
                </a:cubicBezTo>
                <a:cubicBezTo>
                  <a:pt x="6" y="1075"/>
                  <a:pt x="0" y="994"/>
                  <a:pt x="0" y="884"/>
                </a:cubicBezTo>
                <a:cubicBezTo>
                  <a:pt x="0" y="776"/>
                  <a:pt x="6" y="695"/>
                  <a:pt x="18" y="642"/>
                </a:cubicBezTo>
                <a:cubicBezTo>
                  <a:pt x="24" y="614"/>
                  <a:pt x="37" y="591"/>
                  <a:pt x="58" y="573"/>
                </a:cubicBezTo>
                <a:cubicBezTo>
                  <a:pt x="78" y="554"/>
                  <a:pt x="102" y="544"/>
                  <a:pt x="129" y="540"/>
                </a:cubicBezTo>
                <a:cubicBezTo>
                  <a:pt x="214" y="531"/>
                  <a:pt x="342" y="526"/>
                  <a:pt x="513" y="526"/>
                </a:cubicBezTo>
                <a:cubicBezTo>
                  <a:pt x="684" y="526"/>
                  <a:pt x="813" y="531"/>
                  <a:pt x="898" y="540"/>
                </a:cubicBezTo>
                <a:cubicBezTo>
                  <a:pt x="924" y="544"/>
                  <a:pt x="949" y="555"/>
                  <a:pt x="969" y="573"/>
                </a:cubicBezTo>
                <a:cubicBezTo>
                  <a:pt x="990" y="592"/>
                  <a:pt x="1002" y="614"/>
                  <a:pt x="1008" y="642"/>
                </a:cubicBezTo>
                <a:cubicBezTo>
                  <a:pt x="1021" y="693"/>
                  <a:pt x="1027" y="774"/>
                  <a:pt x="1027" y="884"/>
                </a:cubicBezTo>
                <a:close/>
                <a:moveTo>
                  <a:pt x="219" y="711"/>
                </a:moveTo>
                <a:lnTo>
                  <a:pt x="293" y="711"/>
                </a:lnTo>
                <a:lnTo>
                  <a:pt x="293" y="646"/>
                </a:lnTo>
                <a:lnTo>
                  <a:pt x="77" y="646"/>
                </a:lnTo>
                <a:lnTo>
                  <a:pt x="77" y="711"/>
                </a:lnTo>
                <a:lnTo>
                  <a:pt x="149" y="711"/>
                </a:lnTo>
                <a:lnTo>
                  <a:pt x="149" y="1106"/>
                </a:lnTo>
                <a:lnTo>
                  <a:pt x="219" y="1106"/>
                </a:lnTo>
                <a:lnTo>
                  <a:pt x="219" y="711"/>
                </a:lnTo>
                <a:close/>
                <a:moveTo>
                  <a:pt x="335" y="0"/>
                </a:moveTo>
                <a:lnTo>
                  <a:pt x="406" y="0"/>
                </a:lnTo>
                <a:lnTo>
                  <a:pt x="322" y="276"/>
                </a:lnTo>
                <a:lnTo>
                  <a:pt x="322" y="464"/>
                </a:lnTo>
                <a:lnTo>
                  <a:pt x="252" y="464"/>
                </a:lnTo>
                <a:lnTo>
                  <a:pt x="252" y="276"/>
                </a:lnTo>
                <a:cubicBezTo>
                  <a:pt x="246" y="242"/>
                  <a:pt x="232" y="193"/>
                  <a:pt x="210" y="129"/>
                </a:cubicBezTo>
                <a:cubicBezTo>
                  <a:pt x="193" y="82"/>
                  <a:pt x="178" y="39"/>
                  <a:pt x="165" y="0"/>
                </a:cubicBezTo>
                <a:lnTo>
                  <a:pt x="239" y="0"/>
                </a:lnTo>
                <a:lnTo>
                  <a:pt x="288" y="182"/>
                </a:lnTo>
                <a:lnTo>
                  <a:pt x="335" y="0"/>
                </a:lnTo>
                <a:close/>
                <a:moveTo>
                  <a:pt x="418" y="1106"/>
                </a:moveTo>
                <a:lnTo>
                  <a:pt x="480" y="1106"/>
                </a:lnTo>
                <a:lnTo>
                  <a:pt x="480" y="763"/>
                </a:lnTo>
                <a:lnTo>
                  <a:pt x="418" y="763"/>
                </a:lnTo>
                <a:lnTo>
                  <a:pt x="418" y="1025"/>
                </a:lnTo>
                <a:cubicBezTo>
                  <a:pt x="404" y="1045"/>
                  <a:pt x="391" y="1054"/>
                  <a:pt x="379" y="1054"/>
                </a:cubicBezTo>
                <a:cubicBezTo>
                  <a:pt x="370" y="1054"/>
                  <a:pt x="365" y="1050"/>
                  <a:pt x="364" y="1040"/>
                </a:cubicBezTo>
                <a:cubicBezTo>
                  <a:pt x="364" y="1039"/>
                  <a:pt x="363" y="1030"/>
                  <a:pt x="363" y="1016"/>
                </a:cubicBezTo>
                <a:lnTo>
                  <a:pt x="363" y="763"/>
                </a:lnTo>
                <a:lnTo>
                  <a:pt x="302" y="763"/>
                </a:lnTo>
                <a:lnTo>
                  <a:pt x="302" y="1034"/>
                </a:lnTo>
                <a:cubicBezTo>
                  <a:pt x="302" y="1057"/>
                  <a:pt x="304" y="1074"/>
                  <a:pt x="307" y="1085"/>
                </a:cubicBezTo>
                <a:cubicBezTo>
                  <a:pt x="313" y="1102"/>
                  <a:pt x="326" y="1111"/>
                  <a:pt x="347" y="1111"/>
                </a:cubicBezTo>
                <a:cubicBezTo>
                  <a:pt x="370" y="1111"/>
                  <a:pt x="393" y="1096"/>
                  <a:pt x="418" y="1068"/>
                </a:cubicBezTo>
                <a:lnTo>
                  <a:pt x="418" y="1106"/>
                </a:lnTo>
                <a:close/>
                <a:moveTo>
                  <a:pt x="591" y="231"/>
                </a:moveTo>
                <a:lnTo>
                  <a:pt x="591" y="352"/>
                </a:lnTo>
                <a:cubicBezTo>
                  <a:pt x="591" y="389"/>
                  <a:pt x="585" y="417"/>
                  <a:pt x="572" y="434"/>
                </a:cubicBezTo>
                <a:cubicBezTo>
                  <a:pt x="555" y="457"/>
                  <a:pt x="530" y="469"/>
                  <a:pt x="498" y="469"/>
                </a:cubicBezTo>
                <a:cubicBezTo>
                  <a:pt x="468" y="469"/>
                  <a:pt x="443" y="457"/>
                  <a:pt x="426" y="434"/>
                </a:cubicBezTo>
                <a:cubicBezTo>
                  <a:pt x="413" y="416"/>
                  <a:pt x="406" y="389"/>
                  <a:pt x="406" y="352"/>
                </a:cubicBezTo>
                <a:lnTo>
                  <a:pt x="406" y="231"/>
                </a:lnTo>
                <a:cubicBezTo>
                  <a:pt x="406" y="194"/>
                  <a:pt x="413" y="167"/>
                  <a:pt x="426" y="150"/>
                </a:cubicBezTo>
                <a:cubicBezTo>
                  <a:pt x="443" y="126"/>
                  <a:pt x="468" y="114"/>
                  <a:pt x="498" y="114"/>
                </a:cubicBezTo>
                <a:cubicBezTo>
                  <a:pt x="530" y="114"/>
                  <a:pt x="555" y="126"/>
                  <a:pt x="572" y="150"/>
                </a:cubicBezTo>
                <a:cubicBezTo>
                  <a:pt x="585" y="167"/>
                  <a:pt x="591" y="194"/>
                  <a:pt x="591" y="231"/>
                </a:cubicBezTo>
                <a:close/>
                <a:moveTo>
                  <a:pt x="528" y="364"/>
                </a:moveTo>
                <a:lnTo>
                  <a:pt x="528" y="218"/>
                </a:lnTo>
                <a:cubicBezTo>
                  <a:pt x="528" y="186"/>
                  <a:pt x="518" y="170"/>
                  <a:pt x="499" y="170"/>
                </a:cubicBezTo>
                <a:cubicBezTo>
                  <a:pt x="479" y="170"/>
                  <a:pt x="469" y="186"/>
                  <a:pt x="469" y="218"/>
                </a:cubicBezTo>
                <a:lnTo>
                  <a:pt x="469" y="364"/>
                </a:lnTo>
                <a:cubicBezTo>
                  <a:pt x="469" y="396"/>
                  <a:pt x="479" y="412"/>
                  <a:pt x="499" y="412"/>
                </a:cubicBezTo>
                <a:cubicBezTo>
                  <a:pt x="518" y="412"/>
                  <a:pt x="528" y="396"/>
                  <a:pt x="528" y="364"/>
                </a:cubicBezTo>
                <a:close/>
                <a:moveTo>
                  <a:pt x="715" y="1003"/>
                </a:moveTo>
                <a:lnTo>
                  <a:pt x="715" y="867"/>
                </a:lnTo>
                <a:cubicBezTo>
                  <a:pt x="715" y="833"/>
                  <a:pt x="713" y="810"/>
                  <a:pt x="709" y="798"/>
                </a:cubicBezTo>
                <a:cubicBezTo>
                  <a:pt x="701" y="772"/>
                  <a:pt x="685" y="759"/>
                  <a:pt x="660" y="759"/>
                </a:cubicBezTo>
                <a:cubicBezTo>
                  <a:pt x="637" y="759"/>
                  <a:pt x="615" y="772"/>
                  <a:pt x="596" y="797"/>
                </a:cubicBezTo>
                <a:lnTo>
                  <a:pt x="596" y="646"/>
                </a:lnTo>
                <a:lnTo>
                  <a:pt x="534" y="646"/>
                </a:lnTo>
                <a:lnTo>
                  <a:pt x="534" y="1106"/>
                </a:lnTo>
                <a:lnTo>
                  <a:pt x="596" y="1106"/>
                </a:lnTo>
                <a:lnTo>
                  <a:pt x="596" y="1072"/>
                </a:lnTo>
                <a:cubicBezTo>
                  <a:pt x="616" y="1098"/>
                  <a:pt x="638" y="1111"/>
                  <a:pt x="660" y="1111"/>
                </a:cubicBezTo>
                <a:cubicBezTo>
                  <a:pt x="685" y="1111"/>
                  <a:pt x="701" y="1098"/>
                  <a:pt x="709" y="1072"/>
                </a:cubicBezTo>
                <a:cubicBezTo>
                  <a:pt x="713" y="1060"/>
                  <a:pt x="715" y="1037"/>
                  <a:pt x="715" y="1003"/>
                </a:cubicBezTo>
                <a:close/>
                <a:moveTo>
                  <a:pt x="654" y="862"/>
                </a:moveTo>
                <a:lnTo>
                  <a:pt x="654" y="1008"/>
                </a:lnTo>
                <a:cubicBezTo>
                  <a:pt x="654" y="1039"/>
                  <a:pt x="645" y="1055"/>
                  <a:pt x="627" y="1055"/>
                </a:cubicBezTo>
                <a:cubicBezTo>
                  <a:pt x="616" y="1055"/>
                  <a:pt x="606" y="1049"/>
                  <a:pt x="596" y="1039"/>
                </a:cubicBezTo>
                <a:lnTo>
                  <a:pt x="596" y="831"/>
                </a:lnTo>
                <a:cubicBezTo>
                  <a:pt x="606" y="821"/>
                  <a:pt x="616" y="815"/>
                  <a:pt x="627" y="815"/>
                </a:cubicBezTo>
                <a:cubicBezTo>
                  <a:pt x="645" y="815"/>
                  <a:pt x="654" y="831"/>
                  <a:pt x="654" y="862"/>
                </a:cubicBezTo>
                <a:close/>
                <a:moveTo>
                  <a:pt x="824" y="118"/>
                </a:moveTo>
                <a:lnTo>
                  <a:pt x="824" y="464"/>
                </a:lnTo>
                <a:lnTo>
                  <a:pt x="760" y="464"/>
                </a:lnTo>
                <a:lnTo>
                  <a:pt x="760" y="426"/>
                </a:lnTo>
                <a:cubicBezTo>
                  <a:pt x="736" y="455"/>
                  <a:pt x="712" y="469"/>
                  <a:pt x="689" y="469"/>
                </a:cubicBezTo>
                <a:cubicBezTo>
                  <a:pt x="668" y="469"/>
                  <a:pt x="654" y="460"/>
                  <a:pt x="648" y="443"/>
                </a:cubicBezTo>
                <a:cubicBezTo>
                  <a:pt x="644" y="432"/>
                  <a:pt x="643" y="415"/>
                  <a:pt x="643" y="391"/>
                </a:cubicBezTo>
                <a:lnTo>
                  <a:pt x="643" y="118"/>
                </a:lnTo>
                <a:lnTo>
                  <a:pt x="706" y="118"/>
                </a:lnTo>
                <a:lnTo>
                  <a:pt x="706" y="373"/>
                </a:lnTo>
                <a:cubicBezTo>
                  <a:pt x="706" y="388"/>
                  <a:pt x="706" y="396"/>
                  <a:pt x="706" y="397"/>
                </a:cubicBezTo>
                <a:cubicBezTo>
                  <a:pt x="708" y="407"/>
                  <a:pt x="713" y="412"/>
                  <a:pt x="721" y="412"/>
                </a:cubicBezTo>
                <a:cubicBezTo>
                  <a:pt x="733" y="412"/>
                  <a:pt x="747" y="402"/>
                  <a:pt x="760" y="382"/>
                </a:cubicBezTo>
                <a:lnTo>
                  <a:pt x="760" y="118"/>
                </a:lnTo>
                <a:lnTo>
                  <a:pt x="824" y="118"/>
                </a:lnTo>
                <a:close/>
                <a:moveTo>
                  <a:pt x="950" y="996"/>
                </a:moveTo>
                <a:lnTo>
                  <a:pt x="950" y="987"/>
                </a:lnTo>
                <a:lnTo>
                  <a:pt x="887" y="987"/>
                </a:lnTo>
                <a:cubicBezTo>
                  <a:pt x="887" y="1011"/>
                  <a:pt x="886" y="1025"/>
                  <a:pt x="885" y="1030"/>
                </a:cubicBezTo>
                <a:cubicBezTo>
                  <a:pt x="882" y="1046"/>
                  <a:pt x="873" y="1054"/>
                  <a:pt x="857" y="1054"/>
                </a:cubicBezTo>
                <a:cubicBezTo>
                  <a:pt x="836" y="1054"/>
                  <a:pt x="826" y="1039"/>
                  <a:pt x="826" y="1007"/>
                </a:cubicBezTo>
                <a:lnTo>
                  <a:pt x="826" y="946"/>
                </a:lnTo>
                <a:lnTo>
                  <a:pt x="950" y="946"/>
                </a:lnTo>
                <a:lnTo>
                  <a:pt x="950" y="875"/>
                </a:lnTo>
                <a:cubicBezTo>
                  <a:pt x="950" y="839"/>
                  <a:pt x="943" y="812"/>
                  <a:pt x="931" y="795"/>
                </a:cubicBezTo>
                <a:cubicBezTo>
                  <a:pt x="913" y="771"/>
                  <a:pt x="888" y="759"/>
                  <a:pt x="857" y="759"/>
                </a:cubicBezTo>
                <a:cubicBezTo>
                  <a:pt x="826" y="759"/>
                  <a:pt x="801" y="771"/>
                  <a:pt x="783" y="795"/>
                </a:cubicBezTo>
                <a:cubicBezTo>
                  <a:pt x="770" y="812"/>
                  <a:pt x="764" y="839"/>
                  <a:pt x="764" y="875"/>
                </a:cubicBezTo>
                <a:lnTo>
                  <a:pt x="764" y="995"/>
                </a:lnTo>
                <a:cubicBezTo>
                  <a:pt x="764" y="1031"/>
                  <a:pt x="771" y="1058"/>
                  <a:pt x="784" y="1075"/>
                </a:cubicBezTo>
                <a:cubicBezTo>
                  <a:pt x="802" y="1099"/>
                  <a:pt x="827" y="1111"/>
                  <a:pt x="859" y="1111"/>
                </a:cubicBezTo>
                <a:cubicBezTo>
                  <a:pt x="892" y="1111"/>
                  <a:pt x="917" y="1098"/>
                  <a:pt x="934" y="1074"/>
                </a:cubicBezTo>
                <a:cubicBezTo>
                  <a:pt x="942" y="1061"/>
                  <a:pt x="947" y="1049"/>
                  <a:pt x="948" y="1036"/>
                </a:cubicBezTo>
                <a:cubicBezTo>
                  <a:pt x="949" y="1032"/>
                  <a:pt x="950" y="1019"/>
                  <a:pt x="950" y="996"/>
                </a:cubicBezTo>
                <a:close/>
                <a:moveTo>
                  <a:pt x="888" y="863"/>
                </a:moveTo>
                <a:lnTo>
                  <a:pt x="888" y="894"/>
                </a:lnTo>
                <a:lnTo>
                  <a:pt x="826" y="894"/>
                </a:lnTo>
                <a:lnTo>
                  <a:pt x="826" y="863"/>
                </a:lnTo>
                <a:cubicBezTo>
                  <a:pt x="826" y="831"/>
                  <a:pt x="836" y="815"/>
                  <a:pt x="857" y="815"/>
                </a:cubicBezTo>
                <a:cubicBezTo>
                  <a:pt x="878" y="815"/>
                  <a:pt x="888" y="831"/>
                  <a:pt x="888" y="86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25" name="Freeform 324">
            <a:extLst>
              <a:ext uri="{FF2B5EF4-FFF2-40B4-BE49-F238E27FC236}">
                <a16:creationId xmlns:a16="http://schemas.microsoft.com/office/drawing/2014/main" id="{0D13A71E-6A2F-9F7C-B388-98F561C96E63}"/>
              </a:ext>
            </a:extLst>
          </p:cNvPr>
          <p:cNvSpPr>
            <a:spLocks noChangeArrowheads="1"/>
          </p:cNvSpPr>
          <p:nvPr/>
        </p:nvSpPr>
        <p:spPr bwMode="auto">
          <a:xfrm>
            <a:off x="13235781" y="7707312"/>
            <a:ext cx="352425" cy="412750"/>
          </a:xfrm>
          <a:custGeom>
            <a:avLst/>
            <a:gdLst>
              <a:gd name="T0" fmla="*/ 149241 w 980"/>
              <a:gd name="T1" fmla="*/ 163733 h 1147"/>
              <a:gd name="T2" fmla="*/ 85229 w 980"/>
              <a:gd name="T3" fmla="*/ 277446 h 1147"/>
              <a:gd name="T4" fmla="*/ 69047 w 980"/>
              <a:gd name="T5" fmla="*/ 288961 h 1147"/>
              <a:gd name="T6" fmla="*/ 9350 w 980"/>
              <a:gd name="T7" fmla="*/ 288961 h 1147"/>
              <a:gd name="T8" fmla="*/ 1798 w 980"/>
              <a:gd name="T9" fmla="*/ 284643 h 1147"/>
              <a:gd name="T10" fmla="*/ 1798 w 980"/>
              <a:gd name="T11" fmla="*/ 275646 h 1147"/>
              <a:gd name="T12" fmla="*/ 64731 w 980"/>
              <a:gd name="T13" fmla="*/ 164092 h 1147"/>
              <a:gd name="T14" fmla="*/ 64731 w 980"/>
              <a:gd name="T15" fmla="*/ 163733 h 1147"/>
              <a:gd name="T16" fmla="*/ 24454 w 980"/>
              <a:gd name="T17" fmla="*/ 94281 h 1147"/>
              <a:gd name="T18" fmla="*/ 24454 w 980"/>
              <a:gd name="T19" fmla="*/ 84925 h 1147"/>
              <a:gd name="T20" fmla="*/ 32366 w 980"/>
              <a:gd name="T21" fmla="*/ 81327 h 1147"/>
              <a:gd name="T22" fmla="*/ 92062 w 980"/>
              <a:gd name="T23" fmla="*/ 81327 h 1147"/>
              <a:gd name="T24" fmla="*/ 108245 w 980"/>
              <a:gd name="T25" fmla="*/ 92482 h 1147"/>
              <a:gd name="T26" fmla="*/ 149241 w 980"/>
              <a:gd name="T27" fmla="*/ 163733 h 1147"/>
              <a:gd name="T28" fmla="*/ 349908 w 980"/>
              <a:gd name="T29" fmla="*/ 3599 h 1147"/>
              <a:gd name="T30" fmla="*/ 349908 w 980"/>
              <a:gd name="T31" fmla="*/ 12955 h 1147"/>
              <a:gd name="T32" fmla="*/ 218647 w 980"/>
              <a:gd name="T33" fmla="*/ 245779 h 1147"/>
              <a:gd name="T34" fmla="*/ 218647 w 980"/>
              <a:gd name="T35" fmla="*/ 246139 h 1147"/>
              <a:gd name="T36" fmla="*/ 302079 w 980"/>
              <a:gd name="T37" fmla="*/ 399435 h 1147"/>
              <a:gd name="T38" fmla="*/ 302438 w 980"/>
              <a:gd name="T39" fmla="*/ 408432 h 1147"/>
              <a:gd name="T40" fmla="*/ 294527 w 980"/>
              <a:gd name="T41" fmla="*/ 412390 h 1147"/>
              <a:gd name="T42" fmla="*/ 234830 w 980"/>
              <a:gd name="T43" fmla="*/ 412390 h 1147"/>
              <a:gd name="T44" fmla="*/ 218647 w 980"/>
              <a:gd name="T45" fmla="*/ 401235 h 1147"/>
              <a:gd name="T46" fmla="*/ 134137 w 980"/>
              <a:gd name="T47" fmla="*/ 246139 h 1147"/>
              <a:gd name="T48" fmla="*/ 266476 w 980"/>
              <a:gd name="T49" fmla="*/ 11155 h 1147"/>
              <a:gd name="T50" fmla="*/ 282300 w 980"/>
              <a:gd name="T51" fmla="*/ 0 h 1147"/>
              <a:gd name="T52" fmla="*/ 342356 w 980"/>
              <a:gd name="T53" fmla="*/ 0 h 1147"/>
              <a:gd name="T54" fmla="*/ 349908 w 980"/>
              <a:gd name="T55" fmla="*/ 3599 h 114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80" h="1147">
                <a:moveTo>
                  <a:pt x="415" y="455"/>
                </a:moveTo>
                <a:cubicBezTo>
                  <a:pt x="410" y="463"/>
                  <a:pt x="351" y="569"/>
                  <a:pt x="237" y="771"/>
                </a:cubicBezTo>
                <a:cubicBezTo>
                  <a:pt x="224" y="792"/>
                  <a:pt x="209" y="803"/>
                  <a:pt x="192" y="803"/>
                </a:cubicBezTo>
                <a:lnTo>
                  <a:pt x="26" y="803"/>
                </a:lnTo>
                <a:cubicBezTo>
                  <a:pt x="16" y="803"/>
                  <a:pt x="9" y="799"/>
                  <a:pt x="5" y="791"/>
                </a:cubicBezTo>
                <a:cubicBezTo>
                  <a:pt x="0" y="783"/>
                  <a:pt x="0" y="775"/>
                  <a:pt x="5" y="766"/>
                </a:cubicBezTo>
                <a:lnTo>
                  <a:pt x="180" y="456"/>
                </a:lnTo>
                <a:lnTo>
                  <a:pt x="180" y="455"/>
                </a:lnTo>
                <a:lnTo>
                  <a:pt x="68" y="262"/>
                </a:lnTo>
                <a:cubicBezTo>
                  <a:pt x="63" y="252"/>
                  <a:pt x="63" y="243"/>
                  <a:pt x="68" y="236"/>
                </a:cubicBezTo>
                <a:cubicBezTo>
                  <a:pt x="72" y="229"/>
                  <a:pt x="79" y="226"/>
                  <a:pt x="90" y="226"/>
                </a:cubicBezTo>
                <a:lnTo>
                  <a:pt x="256" y="226"/>
                </a:lnTo>
                <a:cubicBezTo>
                  <a:pt x="274" y="226"/>
                  <a:pt x="289" y="236"/>
                  <a:pt x="301" y="257"/>
                </a:cubicBezTo>
                <a:lnTo>
                  <a:pt x="415" y="455"/>
                </a:lnTo>
                <a:close/>
                <a:moveTo>
                  <a:pt x="973" y="10"/>
                </a:moveTo>
                <a:cubicBezTo>
                  <a:pt x="979" y="18"/>
                  <a:pt x="979" y="26"/>
                  <a:pt x="973" y="36"/>
                </a:cubicBezTo>
                <a:lnTo>
                  <a:pt x="608" y="683"/>
                </a:lnTo>
                <a:lnTo>
                  <a:pt x="608" y="684"/>
                </a:lnTo>
                <a:lnTo>
                  <a:pt x="840" y="1110"/>
                </a:lnTo>
                <a:cubicBezTo>
                  <a:pt x="846" y="1119"/>
                  <a:pt x="846" y="1128"/>
                  <a:pt x="841" y="1135"/>
                </a:cubicBezTo>
                <a:cubicBezTo>
                  <a:pt x="836" y="1142"/>
                  <a:pt x="829" y="1146"/>
                  <a:pt x="819" y="1146"/>
                </a:cubicBezTo>
                <a:lnTo>
                  <a:pt x="653" y="1146"/>
                </a:lnTo>
                <a:cubicBezTo>
                  <a:pt x="634" y="1146"/>
                  <a:pt x="619" y="1135"/>
                  <a:pt x="608" y="1115"/>
                </a:cubicBezTo>
                <a:lnTo>
                  <a:pt x="373" y="684"/>
                </a:lnTo>
                <a:cubicBezTo>
                  <a:pt x="381" y="669"/>
                  <a:pt x="504" y="451"/>
                  <a:pt x="741" y="31"/>
                </a:cubicBezTo>
                <a:cubicBezTo>
                  <a:pt x="752" y="10"/>
                  <a:pt x="767" y="0"/>
                  <a:pt x="785" y="0"/>
                </a:cubicBezTo>
                <a:lnTo>
                  <a:pt x="952" y="0"/>
                </a:lnTo>
                <a:cubicBezTo>
                  <a:pt x="962" y="0"/>
                  <a:pt x="969" y="3"/>
                  <a:pt x="973" y="1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26" name="Freeform 325">
            <a:extLst>
              <a:ext uri="{FF2B5EF4-FFF2-40B4-BE49-F238E27FC236}">
                <a16:creationId xmlns:a16="http://schemas.microsoft.com/office/drawing/2014/main" id="{D9276215-8205-7C07-6B4F-2BFE2A5EE26D}"/>
              </a:ext>
            </a:extLst>
          </p:cNvPr>
          <p:cNvSpPr>
            <a:spLocks noChangeArrowheads="1"/>
          </p:cNvSpPr>
          <p:nvPr/>
        </p:nvSpPr>
        <p:spPr bwMode="auto">
          <a:xfrm>
            <a:off x="13867606" y="7737475"/>
            <a:ext cx="384175" cy="384175"/>
          </a:xfrm>
          <a:custGeom>
            <a:avLst/>
            <a:gdLst>
              <a:gd name="T0" fmla="*/ 383815 w 1066"/>
              <a:gd name="T1" fmla="*/ 71785 h 1065"/>
              <a:gd name="T2" fmla="*/ 383815 w 1066"/>
              <a:gd name="T3" fmla="*/ 311669 h 1065"/>
              <a:gd name="T4" fmla="*/ 362552 w 1066"/>
              <a:gd name="T5" fmla="*/ 362531 h 1065"/>
              <a:gd name="T6" fmla="*/ 311737 w 1066"/>
              <a:gd name="T7" fmla="*/ 383814 h 1065"/>
              <a:gd name="T8" fmla="*/ 72078 w 1066"/>
              <a:gd name="T9" fmla="*/ 383814 h 1065"/>
              <a:gd name="T10" fmla="*/ 21263 w 1066"/>
              <a:gd name="T11" fmla="*/ 362531 h 1065"/>
              <a:gd name="T12" fmla="*/ 0 w 1066"/>
              <a:gd name="T13" fmla="*/ 311669 h 1065"/>
              <a:gd name="T14" fmla="*/ 0 w 1066"/>
              <a:gd name="T15" fmla="*/ 71785 h 1065"/>
              <a:gd name="T16" fmla="*/ 21263 w 1066"/>
              <a:gd name="T17" fmla="*/ 20922 h 1065"/>
              <a:gd name="T18" fmla="*/ 72078 w 1066"/>
              <a:gd name="T19" fmla="*/ 0 h 1065"/>
              <a:gd name="T20" fmla="*/ 311737 w 1066"/>
              <a:gd name="T21" fmla="*/ 0 h 1065"/>
              <a:gd name="T22" fmla="*/ 362552 w 1066"/>
              <a:gd name="T23" fmla="*/ 20922 h 1065"/>
              <a:gd name="T24" fmla="*/ 383815 w 1066"/>
              <a:gd name="T25" fmla="*/ 71785 h 1065"/>
              <a:gd name="T26" fmla="*/ 171185 w 1066"/>
              <a:gd name="T27" fmla="*/ 159081 h 1065"/>
              <a:gd name="T28" fmla="*/ 139831 w 1066"/>
              <a:gd name="T29" fmla="*/ 103529 h 1065"/>
              <a:gd name="T30" fmla="*/ 126857 w 1066"/>
              <a:gd name="T31" fmla="*/ 95232 h 1065"/>
              <a:gd name="T32" fmla="*/ 80727 w 1066"/>
              <a:gd name="T33" fmla="*/ 95232 h 1065"/>
              <a:gd name="T34" fmla="*/ 74240 w 1066"/>
              <a:gd name="T35" fmla="*/ 97757 h 1065"/>
              <a:gd name="T36" fmla="*/ 74601 w 1066"/>
              <a:gd name="T37" fmla="*/ 104972 h 1065"/>
              <a:gd name="T38" fmla="*/ 105594 w 1066"/>
              <a:gd name="T39" fmla="*/ 159081 h 1065"/>
              <a:gd name="T40" fmla="*/ 105594 w 1066"/>
              <a:gd name="T41" fmla="*/ 159442 h 1065"/>
              <a:gd name="T42" fmla="*/ 56581 w 1066"/>
              <a:gd name="T43" fmla="*/ 245656 h 1065"/>
              <a:gd name="T44" fmla="*/ 56581 w 1066"/>
              <a:gd name="T45" fmla="*/ 252870 h 1065"/>
              <a:gd name="T46" fmla="*/ 62708 w 1066"/>
              <a:gd name="T47" fmla="*/ 256117 h 1065"/>
              <a:gd name="T48" fmla="*/ 108838 w 1066"/>
              <a:gd name="T49" fmla="*/ 256117 h 1065"/>
              <a:gd name="T50" fmla="*/ 121451 w 1066"/>
              <a:gd name="T51" fmla="*/ 247098 h 1065"/>
              <a:gd name="T52" fmla="*/ 171185 w 1066"/>
              <a:gd name="T53" fmla="*/ 159081 h 1065"/>
              <a:gd name="T54" fmla="*/ 326873 w 1066"/>
              <a:gd name="T55" fmla="*/ 34991 h 1065"/>
              <a:gd name="T56" fmla="*/ 321107 w 1066"/>
              <a:gd name="T57" fmla="*/ 31744 h 1065"/>
              <a:gd name="T58" fmla="*/ 274256 w 1066"/>
              <a:gd name="T59" fmla="*/ 31744 h 1065"/>
              <a:gd name="T60" fmla="*/ 262003 w 1066"/>
              <a:gd name="T61" fmla="*/ 40402 h 1065"/>
              <a:gd name="T62" fmla="*/ 159292 w 1066"/>
              <a:gd name="T63" fmla="*/ 222930 h 1065"/>
              <a:gd name="T64" fmla="*/ 224883 w 1066"/>
              <a:gd name="T65" fmla="*/ 343052 h 1065"/>
              <a:gd name="T66" fmla="*/ 237857 w 1066"/>
              <a:gd name="T67" fmla="*/ 351710 h 1065"/>
              <a:gd name="T68" fmla="*/ 283626 w 1066"/>
              <a:gd name="T69" fmla="*/ 351710 h 1065"/>
              <a:gd name="T70" fmla="*/ 290113 w 1066"/>
              <a:gd name="T71" fmla="*/ 348824 h 1065"/>
              <a:gd name="T72" fmla="*/ 289753 w 1066"/>
              <a:gd name="T73" fmla="*/ 341609 h 1065"/>
              <a:gd name="T74" fmla="*/ 224883 w 1066"/>
              <a:gd name="T75" fmla="*/ 222930 h 1065"/>
              <a:gd name="T76" fmla="*/ 224883 w 1066"/>
              <a:gd name="T77" fmla="*/ 222569 h 1065"/>
              <a:gd name="T78" fmla="*/ 326873 w 1066"/>
              <a:gd name="T79" fmla="*/ 41844 h 1065"/>
              <a:gd name="T80" fmla="*/ 326873 w 1066"/>
              <a:gd name="T81" fmla="*/ 34991 h 10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66" h="1065">
                <a:moveTo>
                  <a:pt x="1065" y="199"/>
                </a:moveTo>
                <a:lnTo>
                  <a:pt x="1065" y="864"/>
                </a:lnTo>
                <a:cubicBezTo>
                  <a:pt x="1065" y="919"/>
                  <a:pt x="1045" y="966"/>
                  <a:pt x="1006" y="1005"/>
                </a:cubicBezTo>
                <a:cubicBezTo>
                  <a:pt x="967" y="1044"/>
                  <a:pt x="920" y="1064"/>
                  <a:pt x="865" y="1064"/>
                </a:cubicBezTo>
                <a:lnTo>
                  <a:pt x="200" y="1064"/>
                </a:lnTo>
                <a:cubicBezTo>
                  <a:pt x="145" y="1064"/>
                  <a:pt x="98" y="1044"/>
                  <a:pt x="59" y="1005"/>
                </a:cubicBezTo>
                <a:cubicBezTo>
                  <a:pt x="20" y="966"/>
                  <a:pt x="0" y="919"/>
                  <a:pt x="0" y="864"/>
                </a:cubicBezTo>
                <a:lnTo>
                  <a:pt x="0" y="199"/>
                </a:lnTo>
                <a:cubicBezTo>
                  <a:pt x="0" y="144"/>
                  <a:pt x="20" y="97"/>
                  <a:pt x="59" y="58"/>
                </a:cubicBezTo>
                <a:cubicBezTo>
                  <a:pt x="98" y="19"/>
                  <a:pt x="145" y="0"/>
                  <a:pt x="200" y="0"/>
                </a:cubicBezTo>
                <a:lnTo>
                  <a:pt x="865" y="0"/>
                </a:lnTo>
                <a:cubicBezTo>
                  <a:pt x="920" y="0"/>
                  <a:pt x="967" y="19"/>
                  <a:pt x="1006" y="58"/>
                </a:cubicBezTo>
                <a:cubicBezTo>
                  <a:pt x="1045" y="97"/>
                  <a:pt x="1065" y="144"/>
                  <a:pt x="1065" y="199"/>
                </a:cubicBezTo>
                <a:close/>
                <a:moveTo>
                  <a:pt x="475" y="441"/>
                </a:moveTo>
                <a:cubicBezTo>
                  <a:pt x="475" y="440"/>
                  <a:pt x="446" y="389"/>
                  <a:pt x="388" y="287"/>
                </a:cubicBezTo>
                <a:cubicBezTo>
                  <a:pt x="378" y="271"/>
                  <a:pt x="366" y="264"/>
                  <a:pt x="352" y="264"/>
                </a:cubicBezTo>
                <a:lnTo>
                  <a:pt x="224" y="264"/>
                </a:lnTo>
                <a:cubicBezTo>
                  <a:pt x="216" y="264"/>
                  <a:pt x="210" y="266"/>
                  <a:pt x="206" y="271"/>
                </a:cubicBezTo>
                <a:cubicBezTo>
                  <a:pt x="203" y="277"/>
                  <a:pt x="203" y="283"/>
                  <a:pt x="207" y="291"/>
                </a:cubicBezTo>
                <a:lnTo>
                  <a:pt x="293" y="441"/>
                </a:lnTo>
                <a:lnTo>
                  <a:pt x="293" y="442"/>
                </a:lnTo>
                <a:lnTo>
                  <a:pt x="157" y="681"/>
                </a:lnTo>
                <a:cubicBezTo>
                  <a:pt x="153" y="688"/>
                  <a:pt x="153" y="694"/>
                  <a:pt x="157" y="701"/>
                </a:cubicBezTo>
                <a:cubicBezTo>
                  <a:pt x="161" y="707"/>
                  <a:pt x="167" y="710"/>
                  <a:pt x="174" y="710"/>
                </a:cubicBezTo>
                <a:lnTo>
                  <a:pt x="302" y="710"/>
                </a:lnTo>
                <a:cubicBezTo>
                  <a:pt x="317" y="710"/>
                  <a:pt x="328" y="702"/>
                  <a:pt x="337" y="685"/>
                </a:cubicBezTo>
                <a:lnTo>
                  <a:pt x="475" y="441"/>
                </a:lnTo>
                <a:close/>
                <a:moveTo>
                  <a:pt x="907" y="97"/>
                </a:moveTo>
                <a:cubicBezTo>
                  <a:pt x="904" y="91"/>
                  <a:pt x="898" y="88"/>
                  <a:pt x="891" y="88"/>
                </a:cubicBezTo>
                <a:lnTo>
                  <a:pt x="761" y="88"/>
                </a:lnTo>
                <a:cubicBezTo>
                  <a:pt x="747" y="88"/>
                  <a:pt x="736" y="96"/>
                  <a:pt x="727" y="112"/>
                </a:cubicBezTo>
                <a:lnTo>
                  <a:pt x="442" y="618"/>
                </a:lnTo>
                <a:cubicBezTo>
                  <a:pt x="443" y="619"/>
                  <a:pt x="503" y="730"/>
                  <a:pt x="624" y="951"/>
                </a:cubicBezTo>
                <a:cubicBezTo>
                  <a:pt x="633" y="967"/>
                  <a:pt x="645" y="975"/>
                  <a:pt x="660" y="975"/>
                </a:cubicBezTo>
                <a:lnTo>
                  <a:pt x="787" y="975"/>
                </a:lnTo>
                <a:cubicBezTo>
                  <a:pt x="796" y="975"/>
                  <a:pt x="801" y="972"/>
                  <a:pt x="805" y="967"/>
                </a:cubicBezTo>
                <a:cubicBezTo>
                  <a:pt x="808" y="961"/>
                  <a:pt x="808" y="954"/>
                  <a:pt x="804" y="947"/>
                </a:cubicBezTo>
                <a:lnTo>
                  <a:pt x="624" y="618"/>
                </a:lnTo>
                <a:lnTo>
                  <a:pt x="624" y="617"/>
                </a:lnTo>
                <a:lnTo>
                  <a:pt x="907" y="116"/>
                </a:lnTo>
                <a:cubicBezTo>
                  <a:pt x="911" y="109"/>
                  <a:pt x="911" y="102"/>
                  <a:pt x="907" y="9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27" name="Freeform 326">
            <a:extLst>
              <a:ext uri="{FF2B5EF4-FFF2-40B4-BE49-F238E27FC236}">
                <a16:creationId xmlns:a16="http://schemas.microsoft.com/office/drawing/2014/main" id="{8A851C12-0ACF-992D-E54F-B9C6753B9447}"/>
              </a:ext>
            </a:extLst>
          </p:cNvPr>
          <p:cNvSpPr>
            <a:spLocks noChangeArrowheads="1"/>
          </p:cNvSpPr>
          <p:nvPr/>
        </p:nvSpPr>
        <p:spPr bwMode="auto">
          <a:xfrm>
            <a:off x="14532769" y="7769225"/>
            <a:ext cx="447675" cy="319087"/>
          </a:xfrm>
          <a:custGeom>
            <a:avLst/>
            <a:gdLst>
              <a:gd name="T0" fmla="*/ 447315 w 1242"/>
              <a:gd name="T1" fmla="*/ 122173 h 888"/>
              <a:gd name="T2" fmla="*/ 447315 w 1242"/>
              <a:gd name="T3" fmla="*/ 159544 h 888"/>
              <a:gd name="T4" fmla="*/ 447315 w 1242"/>
              <a:gd name="T5" fmla="*/ 196914 h 888"/>
              <a:gd name="T6" fmla="*/ 445152 w 1242"/>
              <a:gd name="T7" fmla="*/ 230691 h 888"/>
              <a:gd name="T8" fmla="*/ 439385 w 1242"/>
              <a:gd name="T9" fmla="*/ 267343 h 888"/>
              <a:gd name="T10" fmla="*/ 422083 w 1242"/>
              <a:gd name="T11" fmla="*/ 298246 h 888"/>
              <a:gd name="T12" fmla="*/ 391085 w 1242"/>
              <a:gd name="T13" fmla="*/ 312619 h 888"/>
              <a:gd name="T14" fmla="*/ 223838 w 1242"/>
              <a:gd name="T15" fmla="*/ 318728 h 888"/>
              <a:gd name="T16" fmla="*/ 56230 w 1242"/>
              <a:gd name="T17" fmla="*/ 312619 h 888"/>
              <a:gd name="T18" fmla="*/ 24871 w 1242"/>
              <a:gd name="T19" fmla="*/ 298246 h 888"/>
              <a:gd name="T20" fmla="*/ 7569 w 1242"/>
              <a:gd name="T21" fmla="*/ 267343 h 888"/>
              <a:gd name="T22" fmla="*/ 2163 w 1242"/>
              <a:gd name="T23" fmla="*/ 230691 h 888"/>
              <a:gd name="T24" fmla="*/ 0 w 1242"/>
              <a:gd name="T25" fmla="*/ 196914 h 888"/>
              <a:gd name="T26" fmla="*/ 0 w 1242"/>
              <a:gd name="T27" fmla="*/ 159544 h 888"/>
              <a:gd name="T28" fmla="*/ 0 w 1242"/>
              <a:gd name="T29" fmla="*/ 122173 h 888"/>
              <a:gd name="T30" fmla="*/ 2163 w 1242"/>
              <a:gd name="T31" fmla="*/ 88036 h 888"/>
              <a:gd name="T32" fmla="*/ 7930 w 1242"/>
              <a:gd name="T33" fmla="*/ 51385 h 888"/>
              <a:gd name="T34" fmla="*/ 25231 w 1242"/>
              <a:gd name="T35" fmla="*/ 20841 h 888"/>
              <a:gd name="T36" fmla="*/ 56230 w 1242"/>
              <a:gd name="T37" fmla="*/ 6468 h 888"/>
              <a:gd name="T38" fmla="*/ 223838 w 1242"/>
              <a:gd name="T39" fmla="*/ 0 h 888"/>
              <a:gd name="T40" fmla="*/ 391085 w 1242"/>
              <a:gd name="T41" fmla="*/ 6468 h 888"/>
              <a:gd name="T42" fmla="*/ 422444 w 1242"/>
              <a:gd name="T43" fmla="*/ 20841 h 888"/>
              <a:gd name="T44" fmla="*/ 439745 w 1242"/>
              <a:gd name="T45" fmla="*/ 51385 h 888"/>
              <a:gd name="T46" fmla="*/ 445152 w 1242"/>
              <a:gd name="T47" fmla="*/ 88036 h 888"/>
              <a:gd name="T48" fmla="*/ 447315 w 1242"/>
              <a:gd name="T49" fmla="*/ 122173 h 888"/>
              <a:gd name="T50" fmla="*/ 319716 w 1242"/>
              <a:gd name="T51" fmla="*/ 159544 h 888"/>
              <a:gd name="T52" fmla="*/ 312147 w 1242"/>
              <a:gd name="T53" fmla="*/ 145889 h 888"/>
              <a:gd name="T54" fmla="*/ 184188 w 1242"/>
              <a:gd name="T55" fmla="*/ 66476 h 888"/>
              <a:gd name="T56" fmla="*/ 167968 w 1242"/>
              <a:gd name="T57" fmla="*/ 65758 h 888"/>
              <a:gd name="T58" fmla="*/ 159678 w 1242"/>
              <a:gd name="T59" fmla="*/ 79772 h 888"/>
              <a:gd name="T60" fmla="*/ 159678 w 1242"/>
              <a:gd name="T61" fmla="*/ 238956 h 888"/>
              <a:gd name="T62" fmla="*/ 167968 w 1242"/>
              <a:gd name="T63" fmla="*/ 252970 h 888"/>
              <a:gd name="T64" fmla="*/ 175898 w 1242"/>
              <a:gd name="T65" fmla="*/ 255126 h 888"/>
              <a:gd name="T66" fmla="*/ 184188 w 1242"/>
              <a:gd name="T67" fmla="*/ 252611 h 888"/>
              <a:gd name="T68" fmla="*/ 312147 w 1242"/>
              <a:gd name="T69" fmla="*/ 172839 h 888"/>
              <a:gd name="T70" fmla="*/ 319716 w 1242"/>
              <a:gd name="T71" fmla="*/ 159544 h 88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42" h="888">
                <a:moveTo>
                  <a:pt x="1241" y="340"/>
                </a:moveTo>
                <a:cubicBezTo>
                  <a:pt x="1241" y="365"/>
                  <a:pt x="1241" y="399"/>
                  <a:pt x="1241" y="444"/>
                </a:cubicBezTo>
                <a:cubicBezTo>
                  <a:pt x="1241" y="488"/>
                  <a:pt x="1241" y="523"/>
                  <a:pt x="1241" y="548"/>
                </a:cubicBezTo>
                <a:cubicBezTo>
                  <a:pt x="1240" y="573"/>
                  <a:pt x="1239" y="604"/>
                  <a:pt x="1235" y="642"/>
                </a:cubicBezTo>
                <a:cubicBezTo>
                  <a:pt x="1232" y="680"/>
                  <a:pt x="1226" y="714"/>
                  <a:pt x="1219" y="744"/>
                </a:cubicBezTo>
                <a:cubicBezTo>
                  <a:pt x="1212" y="778"/>
                  <a:pt x="1196" y="807"/>
                  <a:pt x="1171" y="830"/>
                </a:cubicBezTo>
                <a:cubicBezTo>
                  <a:pt x="1147" y="853"/>
                  <a:pt x="1118" y="866"/>
                  <a:pt x="1085" y="870"/>
                </a:cubicBezTo>
                <a:cubicBezTo>
                  <a:pt x="983" y="881"/>
                  <a:pt x="829" y="887"/>
                  <a:pt x="621" y="887"/>
                </a:cubicBezTo>
                <a:cubicBezTo>
                  <a:pt x="414" y="887"/>
                  <a:pt x="258" y="881"/>
                  <a:pt x="156" y="870"/>
                </a:cubicBezTo>
                <a:cubicBezTo>
                  <a:pt x="123" y="866"/>
                  <a:pt x="94" y="853"/>
                  <a:pt x="69" y="830"/>
                </a:cubicBezTo>
                <a:cubicBezTo>
                  <a:pt x="45" y="807"/>
                  <a:pt x="28" y="778"/>
                  <a:pt x="21" y="744"/>
                </a:cubicBezTo>
                <a:cubicBezTo>
                  <a:pt x="15" y="714"/>
                  <a:pt x="10" y="680"/>
                  <a:pt x="6" y="642"/>
                </a:cubicBezTo>
                <a:cubicBezTo>
                  <a:pt x="3" y="604"/>
                  <a:pt x="1" y="573"/>
                  <a:pt x="0" y="548"/>
                </a:cubicBezTo>
                <a:cubicBezTo>
                  <a:pt x="0" y="523"/>
                  <a:pt x="0" y="489"/>
                  <a:pt x="0" y="444"/>
                </a:cubicBezTo>
                <a:cubicBezTo>
                  <a:pt x="0" y="400"/>
                  <a:pt x="0" y="365"/>
                  <a:pt x="0" y="340"/>
                </a:cubicBezTo>
                <a:cubicBezTo>
                  <a:pt x="1" y="315"/>
                  <a:pt x="3" y="283"/>
                  <a:pt x="6" y="245"/>
                </a:cubicBezTo>
                <a:cubicBezTo>
                  <a:pt x="10" y="207"/>
                  <a:pt x="15" y="173"/>
                  <a:pt x="22" y="143"/>
                </a:cubicBezTo>
                <a:cubicBezTo>
                  <a:pt x="29" y="109"/>
                  <a:pt x="45" y="81"/>
                  <a:pt x="70" y="58"/>
                </a:cubicBezTo>
                <a:cubicBezTo>
                  <a:pt x="94" y="35"/>
                  <a:pt x="123" y="21"/>
                  <a:pt x="156" y="18"/>
                </a:cubicBezTo>
                <a:cubicBezTo>
                  <a:pt x="258" y="6"/>
                  <a:pt x="414" y="0"/>
                  <a:pt x="621" y="0"/>
                </a:cubicBezTo>
                <a:cubicBezTo>
                  <a:pt x="829" y="0"/>
                  <a:pt x="983" y="6"/>
                  <a:pt x="1085" y="18"/>
                </a:cubicBezTo>
                <a:cubicBezTo>
                  <a:pt x="1118" y="21"/>
                  <a:pt x="1148" y="35"/>
                  <a:pt x="1172" y="58"/>
                </a:cubicBezTo>
                <a:cubicBezTo>
                  <a:pt x="1197" y="81"/>
                  <a:pt x="1213" y="109"/>
                  <a:pt x="1220" y="143"/>
                </a:cubicBezTo>
                <a:cubicBezTo>
                  <a:pt x="1226" y="173"/>
                  <a:pt x="1232" y="207"/>
                  <a:pt x="1235" y="245"/>
                </a:cubicBezTo>
                <a:cubicBezTo>
                  <a:pt x="1239" y="283"/>
                  <a:pt x="1240" y="315"/>
                  <a:pt x="1241" y="340"/>
                </a:cubicBezTo>
                <a:close/>
                <a:moveTo>
                  <a:pt x="887" y="444"/>
                </a:moveTo>
                <a:cubicBezTo>
                  <a:pt x="887" y="427"/>
                  <a:pt x="880" y="414"/>
                  <a:pt x="866" y="406"/>
                </a:cubicBezTo>
                <a:lnTo>
                  <a:pt x="511" y="185"/>
                </a:lnTo>
                <a:cubicBezTo>
                  <a:pt x="497" y="175"/>
                  <a:pt x="482" y="175"/>
                  <a:pt x="466" y="183"/>
                </a:cubicBezTo>
                <a:cubicBezTo>
                  <a:pt x="451" y="192"/>
                  <a:pt x="443" y="204"/>
                  <a:pt x="443" y="222"/>
                </a:cubicBezTo>
                <a:lnTo>
                  <a:pt x="443" y="665"/>
                </a:lnTo>
                <a:cubicBezTo>
                  <a:pt x="443" y="683"/>
                  <a:pt x="451" y="696"/>
                  <a:pt x="466" y="704"/>
                </a:cubicBezTo>
                <a:cubicBezTo>
                  <a:pt x="473" y="708"/>
                  <a:pt x="481" y="710"/>
                  <a:pt x="488" y="710"/>
                </a:cubicBezTo>
                <a:cubicBezTo>
                  <a:pt x="497" y="710"/>
                  <a:pt x="505" y="708"/>
                  <a:pt x="511" y="703"/>
                </a:cubicBezTo>
                <a:lnTo>
                  <a:pt x="866" y="481"/>
                </a:lnTo>
                <a:cubicBezTo>
                  <a:pt x="880" y="473"/>
                  <a:pt x="887" y="461"/>
                  <a:pt x="887" y="44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28" name="Freeform 327">
            <a:extLst>
              <a:ext uri="{FF2B5EF4-FFF2-40B4-BE49-F238E27FC236}">
                <a16:creationId xmlns:a16="http://schemas.microsoft.com/office/drawing/2014/main" id="{0B8C044F-BB12-87C5-8C4C-3083FB9F9FAA}"/>
              </a:ext>
            </a:extLst>
          </p:cNvPr>
          <p:cNvSpPr>
            <a:spLocks noChangeArrowheads="1"/>
          </p:cNvSpPr>
          <p:nvPr/>
        </p:nvSpPr>
        <p:spPr bwMode="auto">
          <a:xfrm>
            <a:off x="15277306" y="7734300"/>
            <a:ext cx="415925" cy="385762"/>
          </a:xfrm>
          <a:custGeom>
            <a:avLst/>
            <a:gdLst>
              <a:gd name="T0" fmla="*/ 122543 w 1154"/>
              <a:gd name="T1" fmla="*/ 0 h 1072"/>
              <a:gd name="T2" fmla="*/ 207963 w 1154"/>
              <a:gd name="T3" fmla="*/ 70891 h 1072"/>
              <a:gd name="T4" fmla="*/ 84338 w 1154"/>
              <a:gd name="T5" fmla="*/ 146820 h 1072"/>
              <a:gd name="T6" fmla="*/ 0 w 1154"/>
              <a:gd name="T7" fmla="*/ 79527 h 1072"/>
              <a:gd name="T8" fmla="*/ 122543 w 1154"/>
              <a:gd name="T9" fmla="*/ 0 h 1072"/>
              <a:gd name="T10" fmla="*/ 84338 w 1154"/>
              <a:gd name="T11" fmla="*/ 146820 h 1072"/>
              <a:gd name="T12" fmla="*/ 207963 w 1154"/>
              <a:gd name="T13" fmla="*/ 222749 h 1072"/>
              <a:gd name="T14" fmla="*/ 122543 w 1154"/>
              <a:gd name="T15" fmla="*/ 294000 h 1072"/>
              <a:gd name="T16" fmla="*/ 0 w 1154"/>
              <a:gd name="T17" fmla="*/ 214472 h 1072"/>
              <a:gd name="T18" fmla="*/ 84338 w 1154"/>
              <a:gd name="T19" fmla="*/ 146820 h 1072"/>
              <a:gd name="T20" fmla="*/ 330866 w 1154"/>
              <a:gd name="T21" fmla="*/ 285003 h 1072"/>
              <a:gd name="T22" fmla="*/ 330866 w 1154"/>
              <a:gd name="T23" fmla="*/ 311992 h 1072"/>
              <a:gd name="T24" fmla="*/ 208323 w 1154"/>
              <a:gd name="T25" fmla="*/ 385042 h 1072"/>
              <a:gd name="T26" fmla="*/ 208323 w 1154"/>
              <a:gd name="T27" fmla="*/ 385402 h 1072"/>
              <a:gd name="T28" fmla="*/ 207963 w 1154"/>
              <a:gd name="T29" fmla="*/ 385042 h 1072"/>
              <a:gd name="T30" fmla="*/ 207963 w 1154"/>
              <a:gd name="T31" fmla="*/ 385402 h 1072"/>
              <a:gd name="T32" fmla="*/ 207963 w 1154"/>
              <a:gd name="T33" fmla="*/ 385042 h 1072"/>
              <a:gd name="T34" fmla="*/ 85780 w 1154"/>
              <a:gd name="T35" fmla="*/ 311992 h 1072"/>
              <a:gd name="T36" fmla="*/ 85780 w 1154"/>
              <a:gd name="T37" fmla="*/ 285003 h 1072"/>
              <a:gd name="T38" fmla="*/ 122543 w 1154"/>
              <a:gd name="T39" fmla="*/ 309113 h 1072"/>
              <a:gd name="T40" fmla="*/ 207963 w 1154"/>
              <a:gd name="T41" fmla="*/ 238222 h 1072"/>
              <a:gd name="T42" fmla="*/ 207963 w 1154"/>
              <a:gd name="T43" fmla="*/ 237863 h 1072"/>
              <a:gd name="T44" fmla="*/ 207963 w 1154"/>
              <a:gd name="T45" fmla="*/ 237863 h 1072"/>
              <a:gd name="T46" fmla="*/ 208323 w 1154"/>
              <a:gd name="T47" fmla="*/ 237863 h 1072"/>
              <a:gd name="T48" fmla="*/ 208323 w 1154"/>
              <a:gd name="T49" fmla="*/ 238222 h 1072"/>
              <a:gd name="T50" fmla="*/ 294103 w 1154"/>
              <a:gd name="T51" fmla="*/ 309113 h 1072"/>
              <a:gd name="T52" fmla="*/ 330866 w 1154"/>
              <a:gd name="T53" fmla="*/ 285003 h 1072"/>
              <a:gd name="T54" fmla="*/ 293382 w 1154"/>
              <a:gd name="T55" fmla="*/ 0 h 1072"/>
              <a:gd name="T56" fmla="*/ 415565 w 1154"/>
              <a:gd name="T57" fmla="*/ 79527 h 1072"/>
              <a:gd name="T58" fmla="*/ 331226 w 1154"/>
              <a:gd name="T59" fmla="*/ 146820 h 1072"/>
              <a:gd name="T60" fmla="*/ 207963 w 1154"/>
              <a:gd name="T61" fmla="*/ 70891 h 1072"/>
              <a:gd name="T62" fmla="*/ 293382 w 1154"/>
              <a:gd name="T63" fmla="*/ 0 h 1072"/>
              <a:gd name="T64" fmla="*/ 331226 w 1154"/>
              <a:gd name="T65" fmla="*/ 146820 h 1072"/>
              <a:gd name="T66" fmla="*/ 415565 w 1154"/>
              <a:gd name="T67" fmla="*/ 214472 h 1072"/>
              <a:gd name="T68" fmla="*/ 293382 w 1154"/>
              <a:gd name="T69" fmla="*/ 294000 h 1072"/>
              <a:gd name="T70" fmla="*/ 207963 w 1154"/>
              <a:gd name="T71" fmla="*/ 222749 h 1072"/>
              <a:gd name="T72" fmla="*/ 331226 w 1154"/>
              <a:gd name="T73" fmla="*/ 146820 h 10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54" h="1072">
                <a:moveTo>
                  <a:pt x="340" y="0"/>
                </a:moveTo>
                <a:lnTo>
                  <a:pt x="577" y="197"/>
                </a:lnTo>
                <a:lnTo>
                  <a:pt x="234" y="408"/>
                </a:lnTo>
                <a:lnTo>
                  <a:pt x="0" y="221"/>
                </a:lnTo>
                <a:lnTo>
                  <a:pt x="340" y="0"/>
                </a:lnTo>
                <a:close/>
                <a:moveTo>
                  <a:pt x="234" y="408"/>
                </a:moveTo>
                <a:lnTo>
                  <a:pt x="577" y="619"/>
                </a:lnTo>
                <a:lnTo>
                  <a:pt x="340" y="817"/>
                </a:lnTo>
                <a:lnTo>
                  <a:pt x="0" y="596"/>
                </a:lnTo>
                <a:lnTo>
                  <a:pt x="234" y="408"/>
                </a:lnTo>
                <a:close/>
                <a:moveTo>
                  <a:pt x="918" y="792"/>
                </a:moveTo>
                <a:lnTo>
                  <a:pt x="918" y="867"/>
                </a:lnTo>
                <a:lnTo>
                  <a:pt x="578" y="1070"/>
                </a:lnTo>
                <a:lnTo>
                  <a:pt x="578" y="1071"/>
                </a:lnTo>
                <a:lnTo>
                  <a:pt x="577" y="1070"/>
                </a:lnTo>
                <a:lnTo>
                  <a:pt x="577" y="1071"/>
                </a:lnTo>
                <a:lnTo>
                  <a:pt x="577" y="1070"/>
                </a:lnTo>
                <a:lnTo>
                  <a:pt x="238" y="867"/>
                </a:lnTo>
                <a:lnTo>
                  <a:pt x="238" y="792"/>
                </a:lnTo>
                <a:lnTo>
                  <a:pt x="340" y="859"/>
                </a:lnTo>
                <a:lnTo>
                  <a:pt x="577" y="662"/>
                </a:lnTo>
                <a:lnTo>
                  <a:pt x="577" y="661"/>
                </a:lnTo>
                <a:lnTo>
                  <a:pt x="578" y="661"/>
                </a:lnTo>
                <a:lnTo>
                  <a:pt x="578" y="662"/>
                </a:lnTo>
                <a:lnTo>
                  <a:pt x="816" y="859"/>
                </a:lnTo>
                <a:lnTo>
                  <a:pt x="918" y="792"/>
                </a:lnTo>
                <a:close/>
                <a:moveTo>
                  <a:pt x="814" y="0"/>
                </a:moveTo>
                <a:lnTo>
                  <a:pt x="1153" y="221"/>
                </a:lnTo>
                <a:lnTo>
                  <a:pt x="919" y="408"/>
                </a:lnTo>
                <a:lnTo>
                  <a:pt x="577" y="197"/>
                </a:lnTo>
                <a:lnTo>
                  <a:pt x="814" y="0"/>
                </a:lnTo>
                <a:close/>
                <a:moveTo>
                  <a:pt x="919" y="408"/>
                </a:moveTo>
                <a:lnTo>
                  <a:pt x="1153" y="596"/>
                </a:lnTo>
                <a:lnTo>
                  <a:pt x="814" y="817"/>
                </a:lnTo>
                <a:lnTo>
                  <a:pt x="577" y="619"/>
                </a:lnTo>
                <a:lnTo>
                  <a:pt x="919" y="40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29" name="Freeform 328">
            <a:extLst>
              <a:ext uri="{FF2B5EF4-FFF2-40B4-BE49-F238E27FC236}">
                <a16:creationId xmlns:a16="http://schemas.microsoft.com/office/drawing/2014/main" id="{C9A1A44C-270C-CAB7-1C77-93FC0D049CD8}"/>
              </a:ext>
            </a:extLst>
          </p:cNvPr>
          <p:cNvSpPr>
            <a:spLocks noChangeArrowheads="1"/>
          </p:cNvSpPr>
          <p:nvPr/>
        </p:nvSpPr>
        <p:spPr bwMode="auto">
          <a:xfrm>
            <a:off x="15990094" y="7705725"/>
            <a:ext cx="350837" cy="447675"/>
          </a:xfrm>
          <a:custGeom>
            <a:avLst/>
            <a:gdLst>
              <a:gd name="T0" fmla="*/ 291465 w 975"/>
              <a:gd name="T1" fmla="*/ 263275 h 1243"/>
              <a:gd name="T2" fmla="*/ 291465 w 975"/>
              <a:gd name="T3" fmla="*/ 438311 h 1243"/>
              <a:gd name="T4" fmla="*/ 291105 w 975"/>
              <a:gd name="T5" fmla="*/ 446955 h 1243"/>
              <a:gd name="T6" fmla="*/ 291105 w 975"/>
              <a:gd name="T7" fmla="*/ 447315 h 1243"/>
              <a:gd name="T8" fmla="*/ 8996 w 975"/>
              <a:gd name="T9" fmla="*/ 447315 h 1243"/>
              <a:gd name="T10" fmla="*/ 0 w 975"/>
              <a:gd name="T11" fmla="*/ 446955 h 1243"/>
              <a:gd name="T12" fmla="*/ 0 w 975"/>
              <a:gd name="T13" fmla="*/ 446955 h 1243"/>
              <a:gd name="T14" fmla="*/ 0 w 975"/>
              <a:gd name="T15" fmla="*/ 263275 h 1243"/>
              <a:gd name="T16" fmla="*/ 30226 w 975"/>
              <a:gd name="T17" fmla="*/ 263275 h 1243"/>
              <a:gd name="T18" fmla="*/ 30226 w 975"/>
              <a:gd name="T19" fmla="*/ 417422 h 1243"/>
              <a:gd name="T20" fmla="*/ 261598 w 975"/>
              <a:gd name="T21" fmla="*/ 417422 h 1243"/>
              <a:gd name="T22" fmla="*/ 261598 w 975"/>
              <a:gd name="T23" fmla="*/ 263275 h 1243"/>
              <a:gd name="T24" fmla="*/ 291465 w 975"/>
              <a:gd name="T25" fmla="*/ 263275 h 1243"/>
              <a:gd name="T26" fmla="*/ 231373 w 975"/>
              <a:gd name="T27" fmla="*/ 349712 h 1243"/>
              <a:gd name="T28" fmla="*/ 231373 w 975"/>
              <a:gd name="T29" fmla="*/ 387169 h 1243"/>
              <a:gd name="T30" fmla="*/ 55054 w 975"/>
              <a:gd name="T31" fmla="*/ 387529 h 1243"/>
              <a:gd name="T32" fmla="*/ 55054 w 975"/>
              <a:gd name="T33" fmla="*/ 349712 h 1243"/>
              <a:gd name="T34" fmla="*/ 231373 w 975"/>
              <a:gd name="T35" fmla="*/ 349712 h 1243"/>
              <a:gd name="T36" fmla="*/ 60092 w 975"/>
              <a:gd name="T37" fmla="*/ 285244 h 1243"/>
              <a:gd name="T38" fmla="*/ 235690 w 975"/>
              <a:gd name="T39" fmla="*/ 301451 h 1243"/>
              <a:gd name="T40" fmla="*/ 232452 w 975"/>
              <a:gd name="T41" fmla="*/ 338908 h 1243"/>
              <a:gd name="T42" fmla="*/ 56494 w 975"/>
              <a:gd name="T43" fmla="*/ 322701 h 1243"/>
              <a:gd name="T44" fmla="*/ 60092 w 975"/>
              <a:gd name="T45" fmla="*/ 285244 h 1243"/>
              <a:gd name="T46" fmla="*/ 77004 w 975"/>
              <a:gd name="T47" fmla="*/ 206370 h 1243"/>
              <a:gd name="T48" fmla="*/ 247205 w 975"/>
              <a:gd name="T49" fmla="*/ 252110 h 1243"/>
              <a:gd name="T50" fmla="*/ 237490 w 975"/>
              <a:gd name="T51" fmla="*/ 288486 h 1243"/>
              <a:gd name="T52" fmla="*/ 67289 w 975"/>
              <a:gd name="T53" fmla="*/ 242746 h 1243"/>
              <a:gd name="T54" fmla="*/ 77004 w 975"/>
              <a:gd name="T55" fmla="*/ 206370 h 1243"/>
              <a:gd name="T56" fmla="*/ 117665 w 975"/>
              <a:gd name="T57" fmla="*/ 119212 h 1243"/>
              <a:gd name="T58" fmla="*/ 269515 w 975"/>
              <a:gd name="T59" fmla="*/ 209251 h 1243"/>
              <a:gd name="T60" fmla="*/ 250084 w 975"/>
              <a:gd name="T61" fmla="*/ 241665 h 1243"/>
              <a:gd name="T62" fmla="*/ 98234 w 975"/>
              <a:gd name="T63" fmla="*/ 151626 h 1243"/>
              <a:gd name="T64" fmla="*/ 117665 w 975"/>
              <a:gd name="T65" fmla="*/ 119212 h 1243"/>
              <a:gd name="T66" fmla="*/ 207264 w 975"/>
              <a:gd name="T67" fmla="*/ 36736 h 1243"/>
              <a:gd name="T68" fmla="*/ 306578 w 975"/>
              <a:gd name="T69" fmla="*/ 182600 h 1243"/>
              <a:gd name="T70" fmla="*/ 275632 w 975"/>
              <a:gd name="T71" fmla="*/ 203849 h 1243"/>
              <a:gd name="T72" fmla="*/ 176318 w 975"/>
              <a:gd name="T73" fmla="*/ 57985 h 1243"/>
              <a:gd name="T74" fmla="*/ 207264 w 975"/>
              <a:gd name="T75" fmla="*/ 36736 h 1243"/>
              <a:gd name="T76" fmla="*/ 320251 w 975"/>
              <a:gd name="T77" fmla="*/ 0 h 1243"/>
              <a:gd name="T78" fmla="*/ 350477 w 975"/>
              <a:gd name="T79" fmla="*/ 173956 h 1243"/>
              <a:gd name="T80" fmla="*/ 313414 w 975"/>
              <a:gd name="T81" fmla="*/ 180439 h 1243"/>
              <a:gd name="T82" fmla="*/ 283188 w 975"/>
              <a:gd name="T83" fmla="*/ 6483 h 1243"/>
              <a:gd name="T84" fmla="*/ 320251 w 975"/>
              <a:gd name="T85" fmla="*/ 0 h 12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75" h="1243">
                <a:moveTo>
                  <a:pt x="810" y="731"/>
                </a:moveTo>
                <a:lnTo>
                  <a:pt x="810" y="1217"/>
                </a:lnTo>
                <a:lnTo>
                  <a:pt x="809" y="1241"/>
                </a:lnTo>
                <a:lnTo>
                  <a:pt x="809" y="1242"/>
                </a:lnTo>
                <a:lnTo>
                  <a:pt x="25" y="1242"/>
                </a:lnTo>
                <a:lnTo>
                  <a:pt x="0" y="1241"/>
                </a:lnTo>
                <a:lnTo>
                  <a:pt x="0" y="731"/>
                </a:lnTo>
                <a:lnTo>
                  <a:pt x="84" y="731"/>
                </a:lnTo>
                <a:lnTo>
                  <a:pt x="84" y="1159"/>
                </a:lnTo>
                <a:lnTo>
                  <a:pt x="727" y="1159"/>
                </a:lnTo>
                <a:lnTo>
                  <a:pt x="727" y="731"/>
                </a:lnTo>
                <a:lnTo>
                  <a:pt x="810" y="731"/>
                </a:lnTo>
                <a:close/>
                <a:moveTo>
                  <a:pt x="643" y="971"/>
                </a:moveTo>
                <a:lnTo>
                  <a:pt x="643" y="1075"/>
                </a:lnTo>
                <a:lnTo>
                  <a:pt x="153" y="1076"/>
                </a:lnTo>
                <a:lnTo>
                  <a:pt x="153" y="971"/>
                </a:lnTo>
                <a:lnTo>
                  <a:pt x="643" y="971"/>
                </a:lnTo>
                <a:close/>
                <a:moveTo>
                  <a:pt x="167" y="792"/>
                </a:moveTo>
                <a:lnTo>
                  <a:pt x="655" y="837"/>
                </a:lnTo>
                <a:lnTo>
                  <a:pt x="646" y="941"/>
                </a:lnTo>
                <a:lnTo>
                  <a:pt x="157" y="896"/>
                </a:lnTo>
                <a:lnTo>
                  <a:pt x="167" y="792"/>
                </a:lnTo>
                <a:close/>
                <a:moveTo>
                  <a:pt x="214" y="573"/>
                </a:moveTo>
                <a:lnTo>
                  <a:pt x="687" y="700"/>
                </a:lnTo>
                <a:lnTo>
                  <a:pt x="660" y="801"/>
                </a:lnTo>
                <a:lnTo>
                  <a:pt x="187" y="674"/>
                </a:lnTo>
                <a:lnTo>
                  <a:pt x="214" y="573"/>
                </a:lnTo>
                <a:close/>
                <a:moveTo>
                  <a:pt x="327" y="331"/>
                </a:moveTo>
                <a:lnTo>
                  <a:pt x="749" y="581"/>
                </a:lnTo>
                <a:lnTo>
                  <a:pt x="695" y="671"/>
                </a:lnTo>
                <a:lnTo>
                  <a:pt x="273" y="421"/>
                </a:lnTo>
                <a:lnTo>
                  <a:pt x="327" y="331"/>
                </a:lnTo>
                <a:close/>
                <a:moveTo>
                  <a:pt x="576" y="102"/>
                </a:moveTo>
                <a:lnTo>
                  <a:pt x="852" y="507"/>
                </a:lnTo>
                <a:lnTo>
                  <a:pt x="766" y="566"/>
                </a:lnTo>
                <a:lnTo>
                  <a:pt x="490" y="161"/>
                </a:lnTo>
                <a:lnTo>
                  <a:pt x="576" y="102"/>
                </a:lnTo>
                <a:close/>
                <a:moveTo>
                  <a:pt x="890" y="0"/>
                </a:moveTo>
                <a:lnTo>
                  <a:pt x="974" y="483"/>
                </a:lnTo>
                <a:lnTo>
                  <a:pt x="871" y="501"/>
                </a:lnTo>
                <a:lnTo>
                  <a:pt x="787" y="18"/>
                </a:lnTo>
                <a:lnTo>
                  <a:pt x="890" y="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30" name="Freeform 329">
            <a:extLst>
              <a:ext uri="{FF2B5EF4-FFF2-40B4-BE49-F238E27FC236}">
                <a16:creationId xmlns:a16="http://schemas.microsoft.com/office/drawing/2014/main" id="{BED9B124-3390-268F-A80E-78D91FCEDF6E}"/>
              </a:ext>
            </a:extLst>
          </p:cNvPr>
          <p:cNvSpPr>
            <a:spLocks noChangeArrowheads="1"/>
          </p:cNvSpPr>
          <p:nvPr/>
        </p:nvSpPr>
        <p:spPr bwMode="auto">
          <a:xfrm>
            <a:off x="16623506" y="7737475"/>
            <a:ext cx="384175" cy="384175"/>
          </a:xfrm>
          <a:custGeom>
            <a:avLst/>
            <a:gdLst>
              <a:gd name="T0" fmla="*/ 383814 w 1065"/>
              <a:gd name="T1" fmla="*/ 49059 h 1065"/>
              <a:gd name="T2" fmla="*/ 383814 w 1065"/>
              <a:gd name="T3" fmla="*/ 334395 h 1065"/>
              <a:gd name="T4" fmla="*/ 369385 w 1065"/>
              <a:gd name="T5" fmla="*/ 369385 h 1065"/>
              <a:gd name="T6" fmla="*/ 334755 w 1065"/>
              <a:gd name="T7" fmla="*/ 383814 h 1065"/>
              <a:gd name="T8" fmla="*/ 49059 w 1065"/>
              <a:gd name="T9" fmla="*/ 383814 h 1065"/>
              <a:gd name="T10" fmla="*/ 14429 w 1065"/>
              <a:gd name="T11" fmla="*/ 369385 h 1065"/>
              <a:gd name="T12" fmla="*/ 0 w 1065"/>
              <a:gd name="T13" fmla="*/ 334395 h 1065"/>
              <a:gd name="T14" fmla="*/ 0 w 1065"/>
              <a:gd name="T15" fmla="*/ 49059 h 1065"/>
              <a:gd name="T16" fmla="*/ 14429 w 1065"/>
              <a:gd name="T17" fmla="*/ 14429 h 1065"/>
              <a:gd name="T18" fmla="*/ 49059 w 1065"/>
              <a:gd name="T19" fmla="*/ 0 h 1065"/>
              <a:gd name="T20" fmla="*/ 334755 w 1065"/>
              <a:gd name="T21" fmla="*/ 0 h 1065"/>
              <a:gd name="T22" fmla="*/ 369385 w 1065"/>
              <a:gd name="T23" fmla="*/ 14429 h 1065"/>
              <a:gd name="T24" fmla="*/ 383814 w 1065"/>
              <a:gd name="T25" fmla="*/ 49059 h 1065"/>
              <a:gd name="T26" fmla="*/ 340527 w 1065"/>
              <a:gd name="T27" fmla="*/ 324294 h 1065"/>
              <a:gd name="T28" fmla="*/ 340527 w 1065"/>
              <a:gd name="T29" fmla="*/ 162327 h 1065"/>
              <a:gd name="T30" fmla="*/ 306619 w 1065"/>
              <a:gd name="T31" fmla="*/ 162327 h 1065"/>
              <a:gd name="T32" fmla="*/ 311669 w 1065"/>
              <a:gd name="T33" fmla="*/ 195154 h 1065"/>
              <a:gd name="T34" fmla="*/ 295797 w 1065"/>
              <a:gd name="T35" fmla="*/ 253231 h 1065"/>
              <a:gd name="T36" fmla="*/ 252149 w 1065"/>
              <a:gd name="T37" fmla="*/ 295436 h 1065"/>
              <a:gd name="T38" fmla="*/ 192268 w 1065"/>
              <a:gd name="T39" fmla="*/ 310947 h 1065"/>
              <a:gd name="T40" fmla="*/ 107858 w 1065"/>
              <a:gd name="T41" fmla="*/ 277039 h 1065"/>
              <a:gd name="T42" fmla="*/ 72867 w 1065"/>
              <a:gd name="T43" fmla="*/ 195154 h 1065"/>
              <a:gd name="T44" fmla="*/ 77917 w 1065"/>
              <a:gd name="T45" fmla="*/ 162327 h 1065"/>
              <a:gd name="T46" fmla="*/ 42566 w 1065"/>
              <a:gd name="T47" fmla="*/ 162327 h 1065"/>
              <a:gd name="T48" fmla="*/ 42566 w 1065"/>
              <a:gd name="T49" fmla="*/ 324294 h 1065"/>
              <a:gd name="T50" fmla="*/ 46895 w 1065"/>
              <a:gd name="T51" fmla="*/ 335116 h 1065"/>
              <a:gd name="T52" fmla="*/ 58077 w 1065"/>
              <a:gd name="T53" fmla="*/ 339445 h 1065"/>
              <a:gd name="T54" fmla="*/ 325016 w 1065"/>
              <a:gd name="T55" fmla="*/ 339445 h 1065"/>
              <a:gd name="T56" fmla="*/ 335837 w 1065"/>
              <a:gd name="T57" fmla="*/ 335116 h 1065"/>
              <a:gd name="T58" fmla="*/ 340527 w 1065"/>
              <a:gd name="T59" fmla="*/ 324294 h 1065"/>
              <a:gd name="T60" fmla="*/ 246738 w 1065"/>
              <a:gd name="T61" fmla="*/ 243852 h 1065"/>
              <a:gd name="T62" fmla="*/ 269464 w 1065"/>
              <a:gd name="T63" fmla="*/ 191186 h 1065"/>
              <a:gd name="T64" fmla="*/ 246738 w 1065"/>
              <a:gd name="T65" fmla="*/ 138159 h 1065"/>
              <a:gd name="T66" fmla="*/ 192268 w 1065"/>
              <a:gd name="T67" fmla="*/ 116154 h 1065"/>
              <a:gd name="T68" fmla="*/ 137798 w 1065"/>
              <a:gd name="T69" fmla="*/ 138159 h 1065"/>
              <a:gd name="T70" fmla="*/ 115072 w 1065"/>
              <a:gd name="T71" fmla="*/ 191186 h 1065"/>
              <a:gd name="T72" fmla="*/ 137798 w 1065"/>
              <a:gd name="T73" fmla="*/ 243852 h 1065"/>
              <a:gd name="T74" fmla="*/ 192268 w 1065"/>
              <a:gd name="T75" fmla="*/ 265856 h 1065"/>
              <a:gd name="T76" fmla="*/ 246738 w 1065"/>
              <a:gd name="T77" fmla="*/ 243852 h 1065"/>
              <a:gd name="T78" fmla="*/ 340527 w 1065"/>
              <a:gd name="T79" fmla="*/ 101004 h 1065"/>
              <a:gd name="T80" fmla="*/ 340527 w 1065"/>
              <a:gd name="T81" fmla="*/ 59881 h 1065"/>
              <a:gd name="T82" fmla="*/ 335477 w 1065"/>
              <a:gd name="T83" fmla="*/ 47616 h 1065"/>
              <a:gd name="T84" fmla="*/ 323212 w 1065"/>
              <a:gd name="T85" fmla="*/ 42566 h 1065"/>
              <a:gd name="T86" fmla="*/ 279564 w 1065"/>
              <a:gd name="T87" fmla="*/ 42566 h 1065"/>
              <a:gd name="T88" fmla="*/ 267299 w 1065"/>
              <a:gd name="T89" fmla="*/ 47616 h 1065"/>
              <a:gd name="T90" fmla="*/ 262249 w 1065"/>
              <a:gd name="T91" fmla="*/ 59881 h 1065"/>
              <a:gd name="T92" fmla="*/ 262249 w 1065"/>
              <a:gd name="T93" fmla="*/ 101004 h 1065"/>
              <a:gd name="T94" fmla="*/ 267299 w 1065"/>
              <a:gd name="T95" fmla="*/ 113268 h 1065"/>
              <a:gd name="T96" fmla="*/ 279564 w 1065"/>
              <a:gd name="T97" fmla="*/ 118319 h 1065"/>
              <a:gd name="T98" fmla="*/ 323212 w 1065"/>
              <a:gd name="T99" fmla="*/ 118319 h 1065"/>
              <a:gd name="T100" fmla="*/ 335477 w 1065"/>
              <a:gd name="T101" fmla="*/ 113268 h 1065"/>
              <a:gd name="T102" fmla="*/ 340527 w 1065"/>
              <a:gd name="T103" fmla="*/ 101004 h 106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065" h="1065">
                <a:moveTo>
                  <a:pt x="1064" y="136"/>
                </a:moveTo>
                <a:lnTo>
                  <a:pt x="1064" y="927"/>
                </a:lnTo>
                <a:cubicBezTo>
                  <a:pt x="1064" y="965"/>
                  <a:pt x="1051" y="998"/>
                  <a:pt x="1024" y="1024"/>
                </a:cubicBezTo>
                <a:cubicBezTo>
                  <a:pt x="997" y="1051"/>
                  <a:pt x="965" y="1064"/>
                  <a:pt x="928" y="1064"/>
                </a:cubicBezTo>
                <a:lnTo>
                  <a:pt x="136" y="1064"/>
                </a:lnTo>
                <a:cubicBezTo>
                  <a:pt x="99" y="1064"/>
                  <a:pt x="67" y="1051"/>
                  <a:pt x="40" y="1024"/>
                </a:cubicBezTo>
                <a:cubicBezTo>
                  <a:pt x="13" y="998"/>
                  <a:pt x="0" y="965"/>
                  <a:pt x="0" y="927"/>
                </a:cubicBezTo>
                <a:lnTo>
                  <a:pt x="0" y="136"/>
                </a:lnTo>
                <a:cubicBezTo>
                  <a:pt x="0" y="99"/>
                  <a:pt x="13" y="67"/>
                  <a:pt x="40" y="40"/>
                </a:cubicBezTo>
                <a:cubicBezTo>
                  <a:pt x="67" y="13"/>
                  <a:pt x="99" y="0"/>
                  <a:pt x="136" y="0"/>
                </a:cubicBezTo>
                <a:lnTo>
                  <a:pt x="928" y="0"/>
                </a:lnTo>
                <a:cubicBezTo>
                  <a:pt x="965" y="0"/>
                  <a:pt x="997" y="13"/>
                  <a:pt x="1024" y="40"/>
                </a:cubicBezTo>
                <a:cubicBezTo>
                  <a:pt x="1051" y="67"/>
                  <a:pt x="1064" y="99"/>
                  <a:pt x="1064" y="136"/>
                </a:cubicBezTo>
                <a:close/>
                <a:moveTo>
                  <a:pt x="944" y="899"/>
                </a:moveTo>
                <a:lnTo>
                  <a:pt x="944" y="450"/>
                </a:lnTo>
                <a:lnTo>
                  <a:pt x="850" y="450"/>
                </a:lnTo>
                <a:cubicBezTo>
                  <a:pt x="859" y="479"/>
                  <a:pt x="864" y="509"/>
                  <a:pt x="864" y="541"/>
                </a:cubicBezTo>
                <a:cubicBezTo>
                  <a:pt x="864" y="599"/>
                  <a:pt x="849" y="653"/>
                  <a:pt x="820" y="702"/>
                </a:cubicBezTo>
                <a:cubicBezTo>
                  <a:pt x="790" y="751"/>
                  <a:pt x="750" y="791"/>
                  <a:pt x="699" y="819"/>
                </a:cubicBezTo>
                <a:cubicBezTo>
                  <a:pt x="648" y="848"/>
                  <a:pt x="593" y="862"/>
                  <a:pt x="533" y="862"/>
                </a:cubicBezTo>
                <a:cubicBezTo>
                  <a:pt x="442" y="862"/>
                  <a:pt x="364" y="830"/>
                  <a:pt x="299" y="768"/>
                </a:cubicBezTo>
                <a:cubicBezTo>
                  <a:pt x="234" y="705"/>
                  <a:pt x="202" y="629"/>
                  <a:pt x="202" y="541"/>
                </a:cubicBezTo>
                <a:cubicBezTo>
                  <a:pt x="202" y="509"/>
                  <a:pt x="207" y="479"/>
                  <a:pt x="216" y="450"/>
                </a:cubicBezTo>
                <a:lnTo>
                  <a:pt x="118" y="450"/>
                </a:lnTo>
                <a:lnTo>
                  <a:pt x="118" y="899"/>
                </a:lnTo>
                <a:cubicBezTo>
                  <a:pt x="118" y="911"/>
                  <a:pt x="122" y="921"/>
                  <a:pt x="130" y="929"/>
                </a:cubicBezTo>
                <a:cubicBezTo>
                  <a:pt x="138" y="937"/>
                  <a:pt x="149" y="941"/>
                  <a:pt x="161" y="941"/>
                </a:cubicBezTo>
                <a:lnTo>
                  <a:pt x="901" y="941"/>
                </a:lnTo>
                <a:cubicBezTo>
                  <a:pt x="913" y="941"/>
                  <a:pt x="923" y="937"/>
                  <a:pt x="931" y="929"/>
                </a:cubicBezTo>
                <a:cubicBezTo>
                  <a:pt x="939" y="921"/>
                  <a:pt x="944" y="911"/>
                  <a:pt x="944" y="899"/>
                </a:cubicBezTo>
                <a:close/>
                <a:moveTo>
                  <a:pt x="684" y="676"/>
                </a:moveTo>
                <a:cubicBezTo>
                  <a:pt x="726" y="636"/>
                  <a:pt x="747" y="587"/>
                  <a:pt x="747" y="530"/>
                </a:cubicBezTo>
                <a:cubicBezTo>
                  <a:pt x="747" y="472"/>
                  <a:pt x="726" y="424"/>
                  <a:pt x="684" y="383"/>
                </a:cubicBezTo>
                <a:cubicBezTo>
                  <a:pt x="642" y="343"/>
                  <a:pt x="592" y="322"/>
                  <a:pt x="533" y="322"/>
                </a:cubicBezTo>
                <a:cubicBezTo>
                  <a:pt x="474" y="322"/>
                  <a:pt x="424" y="343"/>
                  <a:pt x="382" y="383"/>
                </a:cubicBezTo>
                <a:cubicBezTo>
                  <a:pt x="340" y="424"/>
                  <a:pt x="319" y="472"/>
                  <a:pt x="319" y="530"/>
                </a:cubicBezTo>
                <a:cubicBezTo>
                  <a:pt x="319" y="587"/>
                  <a:pt x="340" y="636"/>
                  <a:pt x="382" y="676"/>
                </a:cubicBezTo>
                <a:cubicBezTo>
                  <a:pt x="424" y="717"/>
                  <a:pt x="474" y="737"/>
                  <a:pt x="533" y="737"/>
                </a:cubicBezTo>
                <a:cubicBezTo>
                  <a:pt x="592" y="737"/>
                  <a:pt x="642" y="717"/>
                  <a:pt x="684" y="676"/>
                </a:cubicBezTo>
                <a:close/>
                <a:moveTo>
                  <a:pt x="944" y="280"/>
                </a:moveTo>
                <a:lnTo>
                  <a:pt x="944" y="166"/>
                </a:lnTo>
                <a:cubicBezTo>
                  <a:pt x="944" y="153"/>
                  <a:pt x="939" y="142"/>
                  <a:pt x="930" y="132"/>
                </a:cubicBezTo>
                <a:cubicBezTo>
                  <a:pt x="920" y="123"/>
                  <a:pt x="909" y="118"/>
                  <a:pt x="896" y="118"/>
                </a:cubicBezTo>
                <a:lnTo>
                  <a:pt x="775" y="118"/>
                </a:lnTo>
                <a:cubicBezTo>
                  <a:pt x="762" y="118"/>
                  <a:pt x="750" y="123"/>
                  <a:pt x="741" y="132"/>
                </a:cubicBezTo>
                <a:cubicBezTo>
                  <a:pt x="732" y="142"/>
                  <a:pt x="727" y="153"/>
                  <a:pt x="727" y="166"/>
                </a:cubicBezTo>
                <a:lnTo>
                  <a:pt x="727" y="280"/>
                </a:lnTo>
                <a:cubicBezTo>
                  <a:pt x="727" y="294"/>
                  <a:pt x="732" y="305"/>
                  <a:pt x="741" y="314"/>
                </a:cubicBezTo>
                <a:cubicBezTo>
                  <a:pt x="750" y="323"/>
                  <a:pt x="762" y="328"/>
                  <a:pt x="775" y="328"/>
                </a:cubicBezTo>
                <a:lnTo>
                  <a:pt x="896" y="328"/>
                </a:lnTo>
                <a:cubicBezTo>
                  <a:pt x="909" y="328"/>
                  <a:pt x="920" y="323"/>
                  <a:pt x="930" y="314"/>
                </a:cubicBezTo>
                <a:cubicBezTo>
                  <a:pt x="939" y="305"/>
                  <a:pt x="944" y="294"/>
                  <a:pt x="944" y="28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31" name="Freeform 330">
            <a:extLst>
              <a:ext uri="{FF2B5EF4-FFF2-40B4-BE49-F238E27FC236}">
                <a16:creationId xmlns:a16="http://schemas.microsoft.com/office/drawing/2014/main" id="{A4739946-EA88-7490-AEE2-B0E47F798330}"/>
              </a:ext>
            </a:extLst>
          </p:cNvPr>
          <p:cNvSpPr>
            <a:spLocks noChangeArrowheads="1"/>
          </p:cNvSpPr>
          <p:nvPr/>
        </p:nvSpPr>
        <p:spPr bwMode="auto">
          <a:xfrm>
            <a:off x="17287081" y="7737475"/>
            <a:ext cx="384175" cy="384175"/>
          </a:xfrm>
          <a:custGeom>
            <a:avLst/>
            <a:gdLst>
              <a:gd name="T0" fmla="*/ 311737 w 1066"/>
              <a:gd name="T1" fmla="*/ 0 h 1065"/>
              <a:gd name="T2" fmla="*/ 362552 w 1066"/>
              <a:gd name="T3" fmla="*/ 20922 h 1065"/>
              <a:gd name="T4" fmla="*/ 383815 w 1066"/>
              <a:gd name="T5" fmla="*/ 71785 h 1065"/>
              <a:gd name="T6" fmla="*/ 383815 w 1066"/>
              <a:gd name="T7" fmla="*/ 311669 h 1065"/>
              <a:gd name="T8" fmla="*/ 362552 w 1066"/>
              <a:gd name="T9" fmla="*/ 362531 h 1065"/>
              <a:gd name="T10" fmla="*/ 311737 w 1066"/>
              <a:gd name="T11" fmla="*/ 383814 h 1065"/>
              <a:gd name="T12" fmla="*/ 72078 w 1066"/>
              <a:gd name="T13" fmla="*/ 383814 h 1065"/>
              <a:gd name="T14" fmla="*/ 21263 w 1066"/>
              <a:gd name="T15" fmla="*/ 362531 h 1065"/>
              <a:gd name="T16" fmla="*/ 0 w 1066"/>
              <a:gd name="T17" fmla="*/ 311669 h 1065"/>
              <a:gd name="T18" fmla="*/ 0 w 1066"/>
              <a:gd name="T19" fmla="*/ 71785 h 1065"/>
              <a:gd name="T20" fmla="*/ 21263 w 1066"/>
              <a:gd name="T21" fmla="*/ 20922 h 1065"/>
              <a:gd name="T22" fmla="*/ 72078 w 1066"/>
              <a:gd name="T23" fmla="*/ 0 h 1065"/>
              <a:gd name="T24" fmla="*/ 311737 w 1066"/>
              <a:gd name="T25" fmla="*/ 0 h 1065"/>
              <a:gd name="T26" fmla="*/ 158932 w 1066"/>
              <a:gd name="T27" fmla="*/ 229423 h 1065"/>
              <a:gd name="T28" fmla="*/ 174428 w 1066"/>
              <a:gd name="T29" fmla="*/ 191907 h 1065"/>
              <a:gd name="T30" fmla="*/ 158932 w 1066"/>
              <a:gd name="T31" fmla="*/ 154391 h 1065"/>
              <a:gd name="T32" fmla="*/ 121451 w 1066"/>
              <a:gd name="T33" fmla="*/ 138880 h 1065"/>
              <a:gd name="T34" fmla="*/ 83971 w 1066"/>
              <a:gd name="T35" fmla="*/ 154391 h 1065"/>
              <a:gd name="T36" fmla="*/ 68474 w 1066"/>
              <a:gd name="T37" fmla="*/ 191907 h 1065"/>
              <a:gd name="T38" fmla="*/ 83971 w 1066"/>
              <a:gd name="T39" fmla="*/ 229423 h 1065"/>
              <a:gd name="T40" fmla="*/ 121451 w 1066"/>
              <a:gd name="T41" fmla="*/ 244934 h 1065"/>
              <a:gd name="T42" fmla="*/ 158932 w 1066"/>
              <a:gd name="T43" fmla="*/ 229423 h 1065"/>
              <a:gd name="T44" fmla="*/ 299844 w 1066"/>
              <a:gd name="T45" fmla="*/ 229423 h 1065"/>
              <a:gd name="T46" fmla="*/ 315341 w 1066"/>
              <a:gd name="T47" fmla="*/ 191907 h 1065"/>
              <a:gd name="T48" fmla="*/ 299844 w 1066"/>
              <a:gd name="T49" fmla="*/ 154391 h 1065"/>
              <a:gd name="T50" fmla="*/ 262363 w 1066"/>
              <a:gd name="T51" fmla="*/ 138880 h 1065"/>
              <a:gd name="T52" fmla="*/ 224883 w 1066"/>
              <a:gd name="T53" fmla="*/ 154391 h 1065"/>
              <a:gd name="T54" fmla="*/ 209386 w 1066"/>
              <a:gd name="T55" fmla="*/ 191907 h 1065"/>
              <a:gd name="T56" fmla="*/ 224883 w 1066"/>
              <a:gd name="T57" fmla="*/ 229423 h 1065"/>
              <a:gd name="T58" fmla="*/ 262363 w 1066"/>
              <a:gd name="T59" fmla="*/ 244934 h 1065"/>
              <a:gd name="T60" fmla="*/ 299844 w 1066"/>
              <a:gd name="T61" fmla="*/ 229423 h 10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66" h="1065">
                <a:moveTo>
                  <a:pt x="865" y="0"/>
                </a:moveTo>
                <a:cubicBezTo>
                  <a:pt x="920" y="0"/>
                  <a:pt x="967" y="19"/>
                  <a:pt x="1006" y="58"/>
                </a:cubicBezTo>
                <a:cubicBezTo>
                  <a:pt x="1045" y="97"/>
                  <a:pt x="1065" y="144"/>
                  <a:pt x="1065" y="199"/>
                </a:cubicBezTo>
                <a:lnTo>
                  <a:pt x="1065" y="864"/>
                </a:lnTo>
                <a:cubicBezTo>
                  <a:pt x="1065" y="919"/>
                  <a:pt x="1045" y="966"/>
                  <a:pt x="1006" y="1005"/>
                </a:cubicBezTo>
                <a:cubicBezTo>
                  <a:pt x="967" y="1044"/>
                  <a:pt x="920" y="1064"/>
                  <a:pt x="865" y="1064"/>
                </a:cubicBezTo>
                <a:lnTo>
                  <a:pt x="200" y="1064"/>
                </a:lnTo>
                <a:cubicBezTo>
                  <a:pt x="145" y="1064"/>
                  <a:pt x="98" y="1044"/>
                  <a:pt x="59" y="1005"/>
                </a:cubicBezTo>
                <a:cubicBezTo>
                  <a:pt x="20" y="966"/>
                  <a:pt x="0" y="919"/>
                  <a:pt x="0" y="864"/>
                </a:cubicBezTo>
                <a:lnTo>
                  <a:pt x="0" y="199"/>
                </a:lnTo>
                <a:cubicBezTo>
                  <a:pt x="0" y="144"/>
                  <a:pt x="20" y="97"/>
                  <a:pt x="59" y="58"/>
                </a:cubicBezTo>
                <a:cubicBezTo>
                  <a:pt x="98" y="19"/>
                  <a:pt x="145" y="0"/>
                  <a:pt x="200" y="0"/>
                </a:cubicBezTo>
                <a:lnTo>
                  <a:pt x="865" y="0"/>
                </a:lnTo>
                <a:close/>
                <a:moveTo>
                  <a:pt x="441" y="636"/>
                </a:moveTo>
                <a:cubicBezTo>
                  <a:pt x="470" y="607"/>
                  <a:pt x="484" y="573"/>
                  <a:pt x="484" y="532"/>
                </a:cubicBezTo>
                <a:cubicBezTo>
                  <a:pt x="484" y="492"/>
                  <a:pt x="470" y="456"/>
                  <a:pt x="441" y="428"/>
                </a:cubicBezTo>
                <a:cubicBezTo>
                  <a:pt x="412" y="399"/>
                  <a:pt x="378" y="385"/>
                  <a:pt x="337" y="385"/>
                </a:cubicBezTo>
                <a:cubicBezTo>
                  <a:pt x="296" y="385"/>
                  <a:pt x="262" y="399"/>
                  <a:pt x="233" y="428"/>
                </a:cubicBezTo>
                <a:cubicBezTo>
                  <a:pt x="204" y="456"/>
                  <a:pt x="190" y="492"/>
                  <a:pt x="190" y="532"/>
                </a:cubicBezTo>
                <a:cubicBezTo>
                  <a:pt x="190" y="573"/>
                  <a:pt x="204" y="607"/>
                  <a:pt x="233" y="636"/>
                </a:cubicBezTo>
                <a:cubicBezTo>
                  <a:pt x="262" y="664"/>
                  <a:pt x="296" y="679"/>
                  <a:pt x="337" y="679"/>
                </a:cubicBezTo>
                <a:cubicBezTo>
                  <a:pt x="378" y="679"/>
                  <a:pt x="412" y="664"/>
                  <a:pt x="441" y="636"/>
                </a:cubicBezTo>
                <a:close/>
                <a:moveTo>
                  <a:pt x="832" y="636"/>
                </a:moveTo>
                <a:cubicBezTo>
                  <a:pt x="860" y="607"/>
                  <a:pt x="875" y="573"/>
                  <a:pt x="875" y="532"/>
                </a:cubicBezTo>
                <a:cubicBezTo>
                  <a:pt x="875" y="492"/>
                  <a:pt x="860" y="456"/>
                  <a:pt x="832" y="428"/>
                </a:cubicBezTo>
                <a:cubicBezTo>
                  <a:pt x="803" y="399"/>
                  <a:pt x="769" y="385"/>
                  <a:pt x="728" y="385"/>
                </a:cubicBezTo>
                <a:cubicBezTo>
                  <a:pt x="688" y="385"/>
                  <a:pt x="652" y="399"/>
                  <a:pt x="624" y="428"/>
                </a:cubicBezTo>
                <a:cubicBezTo>
                  <a:pt x="595" y="456"/>
                  <a:pt x="581" y="492"/>
                  <a:pt x="581" y="532"/>
                </a:cubicBezTo>
                <a:cubicBezTo>
                  <a:pt x="581" y="573"/>
                  <a:pt x="595" y="607"/>
                  <a:pt x="624" y="636"/>
                </a:cubicBezTo>
                <a:cubicBezTo>
                  <a:pt x="652" y="664"/>
                  <a:pt x="688" y="679"/>
                  <a:pt x="728" y="679"/>
                </a:cubicBezTo>
                <a:cubicBezTo>
                  <a:pt x="769" y="679"/>
                  <a:pt x="803" y="664"/>
                  <a:pt x="832" y="63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32" name="Freeform 331">
            <a:extLst>
              <a:ext uri="{FF2B5EF4-FFF2-40B4-BE49-F238E27FC236}">
                <a16:creationId xmlns:a16="http://schemas.microsoft.com/office/drawing/2014/main" id="{CB1A8170-B38E-5D87-E141-65CEDBDCC44C}"/>
              </a:ext>
            </a:extLst>
          </p:cNvPr>
          <p:cNvSpPr>
            <a:spLocks noChangeArrowheads="1"/>
          </p:cNvSpPr>
          <p:nvPr/>
        </p:nvSpPr>
        <p:spPr bwMode="auto">
          <a:xfrm>
            <a:off x="17952244" y="7737475"/>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283171 w 1065"/>
              <a:gd name="T27" fmla="*/ 255756 h 1065"/>
              <a:gd name="T28" fmla="*/ 306619 w 1065"/>
              <a:gd name="T29" fmla="*/ 255756 h 1065"/>
              <a:gd name="T30" fmla="*/ 191907 w 1065"/>
              <a:gd name="T31" fmla="*/ 82967 h 1065"/>
              <a:gd name="T32" fmla="*/ 77196 w 1065"/>
              <a:gd name="T33" fmla="*/ 255756 h 1065"/>
              <a:gd name="T34" fmla="*/ 100643 w 1065"/>
              <a:gd name="T35" fmla="*/ 255756 h 1065"/>
              <a:gd name="T36" fmla="*/ 126615 w 1065"/>
              <a:gd name="T37" fmla="*/ 215715 h 1065"/>
              <a:gd name="T38" fmla="*/ 257199 w 1065"/>
              <a:gd name="T39" fmla="*/ 215715 h 1065"/>
              <a:gd name="T40" fmla="*/ 283171 w 1065"/>
              <a:gd name="T41" fmla="*/ 255756 h 1065"/>
              <a:gd name="T42" fmla="*/ 191907 w 1065"/>
              <a:gd name="T43" fmla="*/ 123369 h 1065"/>
              <a:gd name="T44" fmla="*/ 242048 w 1065"/>
              <a:gd name="T45" fmla="*/ 199843 h 1065"/>
              <a:gd name="T46" fmla="*/ 141766 w 1065"/>
              <a:gd name="T47" fmla="*/ 199843 h 1065"/>
              <a:gd name="T48" fmla="*/ 191907 w 1065"/>
              <a:gd name="T49" fmla="*/ 123369 h 106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65" h="1065">
                <a:moveTo>
                  <a:pt x="993" y="265"/>
                </a:moveTo>
                <a:cubicBezTo>
                  <a:pt x="1040" y="346"/>
                  <a:pt x="1064" y="435"/>
                  <a:pt x="1064" y="532"/>
                </a:cubicBezTo>
                <a:cubicBezTo>
                  <a:pt x="1064" y="628"/>
                  <a:pt x="1040" y="717"/>
                  <a:pt x="993" y="799"/>
                </a:cubicBezTo>
                <a:cubicBezTo>
                  <a:pt x="945" y="880"/>
                  <a:pt x="880" y="945"/>
                  <a:pt x="799" y="993"/>
                </a:cubicBezTo>
                <a:cubicBezTo>
                  <a:pt x="717" y="1040"/>
                  <a:pt x="628" y="1064"/>
                  <a:pt x="532" y="1064"/>
                </a:cubicBezTo>
                <a:cubicBezTo>
                  <a:pt x="435" y="1064"/>
                  <a:pt x="346" y="1040"/>
                  <a:pt x="265" y="993"/>
                </a:cubicBezTo>
                <a:cubicBezTo>
                  <a:pt x="183" y="945"/>
                  <a:pt x="119" y="880"/>
                  <a:pt x="71" y="799"/>
                </a:cubicBezTo>
                <a:cubicBezTo>
                  <a:pt x="23" y="717"/>
                  <a:pt x="0" y="628"/>
                  <a:pt x="0" y="532"/>
                </a:cubicBezTo>
                <a:cubicBezTo>
                  <a:pt x="0" y="435"/>
                  <a:pt x="23" y="346"/>
                  <a:pt x="71" y="265"/>
                </a:cubicBezTo>
                <a:cubicBezTo>
                  <a:pt x="119" y="183"/>
                  <a:pt x="183" y="118"/>
                  <a:pt x="265" y="71"/>
                </a:cubicBezTo>
                <a:cubicBezTo>
                  <a:pt x="346" y="23"/>
                  <a:pt x="435" y="0"/>
                  <a:pt x="532" y="0"/>
                </a:cubicBezTo>
                <a:cubicBezTo>
                  <a:pt x="628" y="0"/>
                  <a:pt x="717" y="23"/>
                  <a:pt x="799" y="71"/>
                </a:cubicBezTo>
                <a:cubicBezTo>
                  <a:pt x="880" y="118"/>
                  <a:pt x="945" y="183"/>
                  <a:pt x="993" y="265"/>
                </a:cubicBezTo>
                <a:close/>
                <a:moveTo>
                  <a:pt x="785" y="709"/>
                </a:moveTo>
                <a:lnTo>
                  <a:pt x="850" y="709"/>
                </a:lnTo>
                <a:lnTo>
                  <a:pt x="532" y="230"/>
                </a:lnTo>
                <a:lnTo>
                  <a:pt x="214" y="709"/>
                </a:lnTo>
                <a:lnTo>
                  <a:pt x="279" y="709"/>
                </a:lnTo>
                <a:lnTo>
                  <a:pt x="351" y="598"/>
                </a:lnTo>
                <a:lnTo>
                  <a:pt x="713" y="598"/>
                </a:lnTo>
                <a:lnTo>
                  <a:pt x="785" y="709"/>
                </a:lnTo>
                <a:close/>
                <a:moveTo>
                  <a:pt x="532" y="342"/>
                </a:moveTo>
                <a:lnTo>
                  <a:pt x="671" y="554"/>
                </a:lnTo>
                <a:lnTo>
                  <a:pt x="393" y="554"/>
                </a:lnTo>
                <a:lnTo>
                  <a:pt x="532" y="342"/>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33" name="Freeform 332">
            <a:extLst>
              <a:ext uri="{FF2B5EF4-FFF2-40B4-BE49-F238E27FC236}">
                <a16:creationId xmlns:a16="http://schemas.microsoft.com/office/drawing/2014/main" id="{1EA0D585-5BD7-BE06-45A1-79F964FD2404}"/>
              </a:ext>
            </a:extLst>
          </p:cNvPr>
          <p:cNvSpPr>
            <a:spLocks noChangeArrowheads="1"/>
          </p:cNvSpPr>
          <p:nvPr/>
        </p:nvSpPr>
        <p:spPr bwMode="auto">
          <a:xfrm>
            <a:off x="18615819" y="7721600"/>
            <a:ext cx="352425" cy="411162"/>
          </a:xfrm>
          <a:custGeom>
            <a:avLst/>
            <a:gdLst>
              <a:gd name="T0" fmla="*/ 322846 w 977"/>
              <a:gd name="T1" fmla="*/ 239123 h 1140"/>
              <a:gd name="T2" fmla="*/ 305170 w 977"/>
              <a:gd name="T3" fmla="*/ 263288 h 1140"/>
              <a:gd name="T4" fmla="*/ 139239 w 977"/>
              <a:gd name="T5" fmla="*/ 292863 h 1140"/>
              <a:gd name="T6" fmla="*/ 34269 w 977"/>
              <a:gd name="T7" fmla="*/ 251386 h 1140"/>
              <a:gd name="T8" fmla="*/ 27776 w 977"/>
              <a:gd name="T9" fmla="*/ 234434 h 1140"/>
              <a:gd name="T10" fmla="*/ 24890 w 977"/>
              <a:gd name="T11" fmla="*/ 215680 h 1140"/>
              <a:gd name="T12" fmla="*/ 11543 w 977"/>
              <a:gd name="T13" fmla="*/ 137775 h 1140"/>
              <a:gd name="T14" fmla="*/ 0 w 977"/>
              <a:gd name="T15" fmla="*/ 61314 h 1140"/>
              <a:gd name="T16" fmla="*/ 12265 w 977"/>
              <a:gd name="T17" fmla="*/ 40034 h 1140"/>
              <a:gd name="T18" fmla="*/ 34990 w 977"/>
              <a:gd name="T19" fmla="*/ 26689 h 1140"/>
              <a:gd name="T20" fmla="*/ 125170 w 977"/>
              <a:gd name="T21" fmla="*/ 6131 h 1140"/>
              <a:gd name="T22" fmla="*/ 348096 w 977"/>
              <a:gd name="T23" fmla="*/ 49412 h 1140"/>
              <a:gd name="T24" fmla="*/ 350621 w 977"/>
              <a:gd name="T25" fmla="*/ 75380 h 1140"/>
              <a:gd name="T26" fmla="*/ 301563 w 977"/>
              <a:gd name="T27" fmla="*/ 334700 h 1140"/>
              <a:gd name="T28" fmla="*/ 291102 w 977"/>
              <a:gd name="T29" fmla="*/ 373292 h 1140"/>
              <a:gd name="T30" fmla="*/ 229058 w 977"/>
              <a:gd name="T31" fmla="*/ 405391 h 1140"/>
              <a:gd name="T32" fmla="*/ 128056 w 977"/>
              <a:gd name="T33" fmla="*/ 406113 h 1140"/>
              <a:gd name="T34" fmla="*/ 88738 w 977"/>
              <a:gd name="T35" fmla="*/ 394932 h 1140"/>
              <a:gd name="T36" fmla="*/ 57355 w 977"/>
              <a:gd name="T37" fmla="*/ 368603 h 1140"/>
              <a:gd name="T38" fmla="*/ 44729 w 977"/>
              <a:gd name="T39" fmla="*/ 291781 h 1140"/>
              <a:gd name="T40" fmla="*/ 176032 w 977"/>
              <a:gd name="T41" fmla="*/ 326405 h 1140"/>
              <a:gd name="T42" fmla="*/ 308778 w 977"/>
              <a:gd name="T43" fmla="*/ 295027 h 1140"/>
              <a:gd name="T44" fmla="*/ 305531 w 977"/>
              <a:gd name="T45" fmla="*/ 315585 h 1140"/>
              <a:gd name="T46" fmla="*/ 277034 w 977"/>
              <a:gd name="T47" fmla="*/ 45805 h 1140"/>
              <a:gd name="T48" fmla="*/ 244930 w 977"/>
              <a:gd name="T49" fmla="*/ 37149 h 1140"/>
              <a:gd name="T50" fmla="*/ 86934 w 977"/>
              <a:gd name="T51" fmla="*/ 40756 h 1140"/>
              <a:gd name="T52" fmla="*/ 60601 w 977"/>
              <a:gd name="T53" fmla="*/ 56986 h 1140"/>
              <a:gd name="T54" fmla="*/ 98116 w 977"/>
              <a:gd name="T55" fmla="*/ 73937 h 1140"/>
              <a:gd name="T56" fmla="*/ 231944 w 977"/>
              <a:gd name="T57" fmla="*/ 76822 h 1140"/>
              <a:gd name="T58" fmla="*/ 272345 w 977"/>
              <a:gd name="T59" fmla="*/ 68527 h 1140"/>
              <a:gd name="T60" fmla="*/ 231583 w 977"/>
              <a:gd name="T61" fmla="*/ 192597 h 1140"/>
              <a:gd name="T62" fmla="*/ 154028 w 977"/>
              <a:gd name="T63" fmla="*/ 148235 h 1140"/>
              <a:gd name="T64" fmla="*/ 120120 w 977"/>
              <a:gd name="T65" fmla="*/ 202696 h 1140"/>
              <a:gd name="T66" fmla="*/ 181082 w 977"/>
              <a:gd name="T67" fmla="*/ 255353 h 1140"/>
              <a:gd name="T68" fmla="*/ 231583 w 977"/>
              <a:gd name="T69" fmla="*/ 192597 h 1140"/>
              <a:gd name="T70" fmla="*/ 191182 w 977"/>
              <a:gd name="T71" fmla="*/ 222893 h 1140"/>
              <a:gd name="T72" fmla="*/ 149699 w 977"/>
              <a:gd name="T73" fmla="*/ 209909 h 1140"/>
              <a:gd name="T74" fmla="*/ 162685 w 977"/>
              <a:gd name="T75" fmla="*/ 174924 h 1140"/>
              <a:gd name="T76" fmla="*/ 196954 w 977"/>
              <a:gd name="T77" fmla="*/ 180695 h 114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77" h="1140">
                <a:moveTo>
                  <a:pt x="972" y="209"/>
                </a:moveTo>
                <a:cubicBezTo>
                  <a:pt x="960" y="286"/>
                  <a:pt x="935" y="438"/>
                  <a:pt x="895" y="663"/>
                </a:cubicBezTo>
                <a:cubicBezTo>
                  <a:pt x="893" y="677"/>
                  <a:pt x="887" y="690"/>
                  <a:pt x="877" y="702"/>
                </a:cubicBezTo>
                <a:cubicBezTo>
                  <a:pt x="866" y="714"/>
                  <a:pt x="856" y="723"/>
                  <a:pt x="846" y="730"/>
                </a:cubicBezTo>
                <a:cubicBezTo>
                  <a:pt x="836" y="736"/>
                  <a:pt x="824" y="743"/>
                  <a:pt x="809" y="751"/>
                </a:cubicBezTo>
                <a:cubicBezTo>
                  <a:pt x="692" y="809"/>
                  <a:pt x="551" y="830"/>
                  <a:pt x="386" y="812"/>
                </a:cubicBezTo>
                <a:cubicBezTo>
                  <a:pt x="271" y="800"/>
                  <a:pt x="180" y="767"/>
                  <a:pt x="113" y="716"/>
                </a:cubicBezTo>
                <a:cubicBezTo>
                  <a:pt x="106" y="710"/>
                  <a:pt x="100" y="704"/>
                  <a:pt x="95" y="697"/>
                </a:cubicBezTo>
                <a:cubicBezTo>
                  <a:pt x="90" y="691"/>
                  <a:pt x="86" y="683"/>
                  <a:pt x="83" y="673"/>
                </a:cubicBezTo>
                <a:cubicBezTo>
                  <a:pt x="80" y="664"/>
                  <a:pt x="78" y="656"/>
                  <a:pt x="77" y="650"/>
                </a:cubicBezTo>
                <a:cubicBezTo>
                  <a:pt x="76" y="643"/>
                  <a:pt x="75" y="634"/>
                  <a:pt x="73" y="622"/>
                </a:cubicBezTo>
                <a:cubicBezTo>
                  <a:pt x="71" y="610"/>
                  <a:pt x="70" y="602"/>
                  <a:pt x="69" y="598"/>
                </a:cubicBezTo>
                <a:cubicBezTo>
                  <a:pt x="65" y="575"/>
                  <a:pt x="59" y="540"/>
                  <a:pt x="51" y="494"/>
                </a:cubicBezTo>
                <a:cubicBezTo>
                  <a:pt x="43" y="448"/>
                  <a:pt x="36" y="411"/>
                  <a:pt x="32" y="382"/>
                </a:cubicBezTo>
                <a:cubicBezTo>
                  <a:pt x="27" y="354"/>
                  <a:pt x="21" y="320"/>
                  <a:pt x="15" y="280"/>
                </a:cubicBezTo>
                <a:cubicBezTo>
                  <a:pt x="9" y="240"/>
                  <a:pt x="4" y="204"/>
                  <a:pt x="0" y="170"/>
                </a:cubicBezTo>
                <a:cubicBezTo>
                  <a:pt x="1" y="158"/>
                  <a:pt x="5" y="148"/>
                  <a:pt x="12" y="137"/>
                </a:cubicBezTo>
                <a:cubicBezTo>
                  <a:pt x="19" y="127"/>
                  <a:pt x="26" y="118"/>
                  <a:pt x="34" y="111"/>
                </a:cubicBezTo>
                <a:cubicBezTo>
                  <a:pt x="42" y="104"/>
                  <a:pt x="52" y="97"/>
                  <a:pt x="65" y="90"/>
                </a:cubicBezTo>
                <a:cubicBezTo>
                  <a:pt x="78" y="83"/>
                  <a:pt x="89" y="78"/>
                  <a:pt x="97" y="74"/>
                </a:cubicBezTo>
                <a:cubicBezTo>
                  <a:pt x="105" y="71"/>
                  <a:pt x="116" y="67"/>
                  <a:pt x="130" y="62"/>
                </a:cubicBezTo>
                <a:cubicBezTo>
                  <a:pt x="188" y="40"/>
                  <a:pt x="260" y="26"/>
                  <a:pt x="347" y="17"/>
                </a:cubicBezTo>
                <a:cubicBezTo>
                  <a:pt x="522" y="0"/>
                  <a:pt x="678" y="12"/>
                  <a:pt x="816" y="52"/>
                </a:cubicBezTo>
                <a:cubicBezTo>
                  <a:pt x="887" y="73"/>
                  <a:pt x="937" y="101"/>
                  <a:pt x="965" y="137"/>
                </a:cubicBezTo>
                <a:cubicBezTo>
                  <a:pt x="972" y="146"/>
                  <a:pt x="976" y="158"/>
                  <a:pt x="976" y="172"/>
                </a:cubicBezTo>
                <a:cubicBezTo>
                  <a:pt x="976" y="186"/>
                  <a:pt x="975" y="199"/>
                  <a:pt x="972" y="209"/>
                </a:cubicBezTo>
                <a:close/>
                <a:moveTo>
                  <a:pt x="847" y="875"/>
                </a:moveTo>
                <a:cubicBezTo>
                  <a:pt x="843" y="887"/>
                  <a:pt x="840" y="905"/>
                  <a:pt x="836" y="928"/>
                </a:cubicBezTo>
                <a:cubicBezTo>
                  <a:pt x="833" y="951"/>
                  <a:pt x="829" y="971"/>
                  <a:pt x="826" y="986"/>
                </a:cubicBezTo>
                <a:cubicBezTo>
                  <a:pt x="823" y="1002"/>
                  <a:pt x="818" y="1018"/>
                  <a:pt x="807" y="1035"/>
                </a:cubicBezTo>
                <a:cubicBezTo>
                  <a:pt x="797" y="1052"/>
                  <a:pt x="783" y="1065"/>
                  <a:pt x="766" y="1074"/>
                </a:cubicBezTo>
                <a:cubicBezTo>
                  <a:pt x="727" y="1096"/>
                  <a:pt x="683" y="1113"/>
                  <a:pt x="635" y="1124"/>
                </a:cubicBezTo>
                <a:cubicBezTo>
                  <a:pt x="587" y="1134"/>
                  <a:pt x="541" y="1139"/>
                  <a:pt x="495" y="1139"/>
                </a:cubicBezTo>
                <a:cubicBezTo>
                  <a:pt x="450" y="1138"/>
                  <a:pt x="403" y="1134"/>
                  <a:pt x="355" y="1126"/>
                </a:cubicBezTo>
                <a:cubicBezTo>
                  <a:pt x="334" y="1122"/>
                  <a:pt x="315" y="1118"/>
                  <a:pt x="299" y="1114"/>
                </a:cubicBezTo>
                <a:cubicBezTo>
                  <a:pt x="283" y="1109"/>
                  <a:pt x="265" y="1103"/>
                  <a:pt x="246" y="1095"/>
                </a:cubicBezTo>
                <a:cubicBezTo>
                  <a:pt x="227" y="1087"/>
                  <a:pt x="210" y="1077"/>
                  <a:pt x="195" y="1065"/>
                </a:cubicBezTo>
                <a:cubicBezTo>
                  <a:pt x="181" y="1052"/>
                  <a:pt x="169" y="1038"/>
                  <a:pt x="159" y="1022"/>
                </a:cubicBezTo>
                <a:cubicBezTo>
                  <a:pt x="148" y="978"/>
                  <a:pt x="135" y="910"/>
                  <a:pt x="120" y="820"/>
                </a:cubicBezTo>
                <a:lnTo>
                  <a:pt x="124" y="809"/>
                </a:lnTo>
                <a:lnTo>
                  <a:pt x="137" y="802"/>
                </a:lnTo>
                <a:cubicBezTo>
                  <a:pt x="240" y="871"/>
                  <a:pt x="358" y="905"/>
                  <a:pt x="488" y="905"/>
                </a:cubicBezTo>
                <a:cubicBezTo>
                  <a:pt x="619" y="905"/>
                  <a:pt x="736" y="871"/>
                  <a:pt x="839" y="802"/>
                </a:cubicBezTo>
                <a:cubicBezTo>
                  <a:pt x="849" y="805"/>
                  <a:pt x="854" y="810"/>
                  <a:pt x="856" y="818"/>
                </a:cubicBezTo>
                <a:cubicBezTo>
                  <a:pt x="857" y="826"/>
                  <a:pt x="856" y="837"/>
                  <a:pt x="852" y="849"/>
                </a:cubicBezTo>
                <a:cubicBezTo>
                  <a:pt x="849" y="862"/>
                  <a:pt x="847" y="871"/>
                  <a:pt x="847" y="875"/>
                </a:cubicBezTo>
                <a:close/>
                <a:moveTo>
                  <a:pt x="807" y="158"/>
                </a:moveTo>
                <a:cubicBezTo>
                  <a:pt x="798" y="145"/>
                  <a:pt x="785" y="135"/>
                  <a:pt x="768" y="127"/>
                </a:cubicBezTo>
                <a:cubicBezTo>
                  <a:pt x="752" y="119"/>
                  <a:pt x="738" y="114"/>
                  <a:pt x="728" y="112"/>
                </a:cubicBezTo>
                <a:cubicBezTo>
                  <a:pt x="718" y="110"/>
                  <a:pt x="702" y="107"/>
                  <a:pt x="679" y="103"/>
                </a:cubicBezTo>
                <a:cubicBezTo>
                  <a:pt x="545" y="81"/>
                  <a:pt x="414" y="82"/>
                  <a:pt x="287" y="105"/>
                </a:cubicBezTo>
                <a:cubicBezTo>
                  <a:pt x="267" y="108"/>
                  <a:pt x="252" y="111"/>
                  <a:pt x="241" y="113"/>
                </a:cubicBezTo>
                <a:cubicBezTo>
                  <a:pt x="231" y="115"/>
                  <a:pt x="218" y="120"/>
                  <a:pt x="203" y="128"/>
                </a:cubicBezTo>
                <a:cubicBezTo>
                  <a:pt x="188" y="136"/>
                  <a:pt x="177" y="146"/>
                  <a:pt x="168" y="158"/>
                </a:cubicBezTo>
                <a:cubicBezTo>
                  <a:pt x="182" y="171"/>
                  <a:pt x="200" y="181"/>
                  <a:pt x="221" y="189"/>
                </a:cubicBezTo>
                <a:cubicBezTo>
                  <a:pt x="242" y="198"/>
                  <a:pt x="259" y="203"/>
                  <a:pt x="272" y="205"/>
                </a:cubicBezTo>
                <a:cubicBezTo>
                  <a:pt x="285" y="207"/>
                  <a:pt x="305" y="209"/>
                  <a:pt x="333" y="213"/>
                </a:cubicBezTo>
                <a:cubicBezTo>
                  <a:pt x="438" y="226"/>
                  <a:pt x="541" y="226"/>
                  <a:pt x="643" y="213"/>
                </a:cubicBezTo>
                <a:cubicBezTo>
                  <a:pt x="672" y="210"/>
                  <a:pt x="693" y="207"/>
                  <a:pt x="705" y="205"/>
                </a:cubicBezTo>
                <a:cubicBezTo>
                  <a:pt x="717" y="203"/>
                  <a:pt x="734" y="198"/>
                  <a:pt x="755" y="190"/>
                </a:cubicBezTo>
                <a:cubicBezTo>
                  <a:pt x="777" y="182"/>
                  <a:pt x="794" y="171"/>
                  <a:pt x="807" y="158"/>
                </a:cubicBezTo>
                <a:close/>
                <a:moveTo>
                  <a:pt x="642" y="534"/>
                </a:moveTo>
                <a:cubicBezTo>
                  <a:pt x="635" y="484"/>
                  <a:pt x="609" y="446"/>
                  <a:pt x="563" y="420"/>
                </a:cubicBezTo>
                <a:cubicBezTo>
                  <a:pt x="518" y="394"/>
                  <a:pt x="472" y="391"/>
                  <a:pt x="427" y="411"/>
                </a:cubicBezTo>
                <a:cubicBezTo>
                  <a:pt x="398" y="424"/>
                  <a:pt x="375" y="444"/>
                  <a:pt x="357" y="472"/>
                </a:cubicBezTo>
                <a:cubicBezTo>
                  <a:pt x="340" y="500"/>
                  <a:pt x="332" y="530"/>
                  <a:pt x="333" y="562"/>
                </a:cubicBezTo>
                <a:cubicBezTo>
                  <a:pt x="335" y="604"/>
                  <a:pt x="353" y="640"/>
                  <a:pt x="387" y="669"/>
                </a:cubicBezTo>
                <a:cubicBezTo>
                  <a:pt x="421" y="699"/>
                  <a:pt x="459" y="712"/>
                  <a:pt x="502" y="708"/>
                </a:cubicBezTo>
                <a:cubicBezTo>
                  <a:pt x="544" y="704"/>
                  <a:pt x="579" y="685"/>
                  <a:pt x="607" y="650"/>
                </a:cubicBezTo>
                <a:cubicBezTo>
                  <a:pt x="635" y="615"/>
                  <a:pt x="647" y="576"/>
                  <a:pt x="642" y="534"/>
                </a:cubicBezTo>
                <a:close/>
                <a:moveTo>
                  <a:pt x="565" y="548"/>
                </a:moveTo>
                <a:cubicBezTo>
                  <a:pt x="568" y="577"/>
                  <a:pt x="557" y="601"/>
                  <a:pt x="530" y="618"/>
                </a:cubicBezTo>
                <a:cubicBezTo>
                  <a:pt x="503" y="636"/>
                  <a:pt x="477" y="637"/>
                  <a:pt x="453" y="622"/>
                </a:cubicBezTo>
                <a:cubicBezTo>
                  <a:pt x="435" y="614"/>
                  <a:pt x="422" y="601"/>
                  <a:pt x="415" y="582"/>
                </a:cubicBezTo>
                <a:cubicBezTo>
                  <a:pt x="409" y="563"/>
                  <a:pt x="409" y="544"/>
                  <a:pt x="415" y="525"/>
                </a:cubicBezTo>
                <a:cubicBezTo>
                  <a:pt x="422" y="506"/>
                  <a:pt x="434" y="493"/>
                  <a:pt x="451" y="485"/>
                </a:cubicBezTo>
                <a:cubicBezTo>
                  <a:pt x="468" y="477"/>
                  <a:pt x="485" y="474"/>
                  <a:pt x="501" y="477"/>
                </a:cubicBezTo>
                <a:cubicBezTo>
                  <a:pt x="518" y="479"/>
                  <a:pt x="533" y="488"/>
                  <a:pt x="546" y="501"/>
                </a:cubicBezTo>
                <a:cubicBezTo>
                  <a:pt x="558" y="515"/>
                  <a:pt x="565" y="531"/>
                  <a:pt x="565" y="54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34" name="Freeform 333">
            <a:extLst>
              <a:ext uri="{FF2B5EF4-FFF2-40B4-BE49-F238E27FC236}">
                <a16:creationId xmlns:a16="http://schemas.microsoft.com/office/drawing/2014/main" id="{8C66C260-40E7-271B-8AE4-317607360538}"/>
              </a:ext>
            </a:extLst>
          </p:cNvPr>
          <p:cNvSpPr>
            <a:spLocks noChangeArrowheads="1"/>
          </p:cNvSpPr>
          <p:nvPr/>
        </p:nvSpPr>
        <p:spPr bwMode="auto">
          <a:xfrm>
            <a:off x="19249231" y="7737475"/>
            <a:ext cx="384175" cy="384175"/>
          </a:xfrm>
          <a:custGeom>
            <a:avLst/>
            <a:gdLst>
              <a:gd name="T0" fmla="*/ 383814 w 1065"/>
              <a:gd name="T1" fmla="*/ 311669 h 1065"/>
              <a:gd name="T2" fmla="*/ 312029 w 1065"/>
              <a:gd name="T3" fmla="*/ 383814 h 1065"/>
              <a:gd name="T4" fmla="*/ 21283 w 1065"/>
              <a:gd name="T5" fmla="*/ 362531 h 1065"/>
              <a:gd name="T6" fmla="*/ 0 w 1065"/>
              <a:gd name="T7" fmla="*/ 71785 h 1065"/>
              <a:gd name="T8" fmla="*/ 72146 w 1065"/>
              <a:gd name="T9" fmla="*/ 0 h 1065"/>
              <a:gd name="T10" fmla="*/ 362892 w 1065"/>
              <a:gd name="T11" fmla="*/ 20922 h 1065"/>
              <a:gd name="T12" fmla="*/ 317801 w 1065"/>
              <a:gd name="T13" fmla="*/ 96675 h 1065"/>
              <a:gd name="T14" fmla="*/ 277039 w 1065"/>
              <a:gd name="T15" fmla="*/ 55913 h 1065"/>
              <a:gd name="T16" fmla="*/ 98839 w 1065"/>
              <a:gd name="T17" fmla="*/ 58438 h 1065"/>
              <a:gd name="T18" fmla="*/ 72506 w 1065"/>
              <a:gd name="T19" fmla="*/ 73228 h 1065"/>
              <a:gd name="T20" fmla="*/ 69620 w 1065"/>
              <a:gd name="T21" fmla="*/ 121205 h 1065"/>
              <a:gd name="T22" fmla="*/ 82967 w 1065"/>
              <a:gd name="T23" fmla="*/ 198400 h 1065"/>
              <a:gd name="T24" fmla="*/ 85853 w 1065"/>
              <a:gd name="T25" fmla="*/ 214994 h 1065"/>
              <a:gd name="T26" fmla="*/ 94511 w 1065"/>
              <a:gd name="T27" fmla="*/ 228701 h 1065"/>
              <a:gd name="T28" fmla="*/ 275596 w 1065"/>
              <a:gd name="T29" fmla="*/ 238080 h 1065"/>
              <a:gd name="T30" fmla="*/ 292911 w 1065"/>
              <a:gd name="T31" fmla="*/ 225094 h 1065"/>
              <a:gd name="T32" fmla="*/ 317801 w 1065"/>
              <a:gd name="T33" fmla="*/ 96675 h 1065"/>
              <a:gd name="T34" fmla="*/ 286779 w 1065"/>
              <a:gd name="T35" fmla="*/ 263331 h 1065"/>
              <a:gd name="T36" fmla="*/ 283171 w 1065"/>
              <a:gd name="T37" fmla="*/ 251427 h 1065"/>
              <a:gd name="T38" fmla="*/ 100643 w 1065"/>
              <a:gd name="T39" fmla="*/ 251427 h 1065"/>
              <a:gd name="T40" fmla="*/ 96314 w 1065"/>
              <a:gd name="T41" fmla="*/ 255756 h 1065"/>
              <a:gd name="T42" fmla="*/ 157638 w 1065"/>
              <a:gd name="T43" fmla="*/ 335116 h 1065"/>
              <a:gd name="T44" fmla="*/ 276678 w 1065"/>
              <a:gd name="T45" fmla="*/ 309144 h 1065"/>
              <a:gd name="T46" fmla="*/ 285336 w 1065"/>
              <a:gd name="T47" fmla="*/ 270185 h 1065"/>
              <a:gd name="T48" fmla="*/ 261528 w 1065"/>
              <a:gd name="T49" fmla="*/ 91986 h 1065"/>
              <a:gd name="T50" fmla="*/ 232309 w 1065"/>
              <a:gd name="T51" fmla="*/ 98118 h 1065"/>
              <a:gd name="T52" fmla="*/ 135634 w 1065"/>
              <a:gd name="T53" fmla="*/ 95593 h 1065"/>
              <a:gd name="T54" fmla="*/ 108940 w 1065"/>
              <a:gd name="T55" fmla="*/ 83689 h 1065"/>
              <a:gd name="T56" fmla="*/ 128058 w 1065"/>
              <a:gd name="T57" fmla="*/ 71785 h 1065"/>
              <a:gd name="T58" fmla="*/ 241688 w 1065"/>
              <a:gd name="T59" fmla="*/ 69620 h 1065"/>
              <a:gd name="T60" fmla="*/ 265135 w 1065"/>
              <a:gd name="T61" fmla="*/ 75753 h 1065"/>
              <a:gd name="T62" fmla="*/ 231948 w 1065"/>
              <a:gd name="T63" fmla="*/ 181446 h 1065"/>
              <a:gd name="T64" fmla="*/ 195514 w 1065"/>
              <a:gd name="T65" fmla="*/ 226898 h 1065"/>
              <a:gd name="T66" fmla="*/ 151866 w 1065"/>
              <a:gd name="T67" fmla="*/ 188661 h 1065"/>
              <a:gd name="T68" fmla="*/ 176035 w 1065"/>
              <a:gd name="T69" fmla="*/ 149341 h 1065"/>
              <a:gd name="T70" fmla="*/ 231948 w 1065"/>
              <a:gd name="T71" fmla="*/ 181446 h 1065"/>
              <a:gd name="T72" fmla="*/ 201647 w 1065"/>
              <a:gd name="T73" fmla="*/ 168821 h 1065"/>
              <a:gd name="T74" fmla="*/ 171706 w 1065"/>
              <a:gd name="T75" fmla="*/ 186857 h 1065"/>
              <a:gd name="T76" fmla="*/ 203090 w 1065"/>
              <a:gd name="T77" fmla="*/ 203450 h 10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65" h="1065">
                <a:moveTo>
                  <a:pt x="1064" y="199"/>
                </a:moveTo>
                <a:lnTo>
                  <a:pt x="1064" y="864"/>
                </a:lnTo>
                <a:cubicBezTo>
                  <a:pt x="1064" y="919"/>
                  <a:pt x="1045" y="966"/>
                  <a:pt x="1006" y="1005"/>
                </a:cubicBezTo>
                <a:cubicBezTo>
                  <a:pt x="967" y="1044"/>
                  <a:pt x="920" y="1064"/>
                  <a:pt x="865" y="1064"/>
                </a:cubicBezTo>
                <a:lnTo>
                  <a:pt x="200" y="1064"/>
                </a:lnTo>
                <a:cubicBezTo>
                  <a:pt x="145" y="1064"/>
                  <a:pt x="98" y="1044"/>
                  <a:pt x="59" y="1005"/>
                </a:cubicBezTo>
                <a:cubicBezTo>
                  <a:pt x="20" y="966"/>
                  <a:pt x="0" y="919"/>
                  <a:pt x="0" y="864"/>
                </a:cubicBezTo>
                <a:lnTo>
                  <a:pt x="0" y="199"/>
                </a:lnTo>
                <a:cubicBezTo>
                  <a:pt x="0" y="144"/>
                  <a:pt x="20" y="97"/>
                  <a:pt x="59" y="58"/>
                </a:cubicBezTo>
                <a:cubicBezTo>
                  <a:pt x="98" y="19"/>
                  <a:pt x="145" y="0"/>
                  <a:pt x="200" y="0"/>
                </a:cubicBezTo>
                <a:lnTo>
                  <a:pt x="865" y="0"/>
                </a:lnTo>
                <a:cubicBezTo>
                  <a:pt x="920" y="0"/>
                  <a:pt x="967" y="19"/>
                  <a:pt x="1006" y="58"/>
                </a:cubicBezTo>
                <a:cubicBezTo>
                  <a:pt x="1045" y="97"/>
                  <a:pt x="1064" y="144"/>
                  <a:pt x="1064" y="199"/>
                </a:cubicBezTo>
                <a:close/>
                <a:moveTo>
                  <a:pt x="881" y="268"/>
                </a:moveTo>
                <a:cubicBezTo>
                  <a:pt x="886" y="244"/>
                  <a:pt x="884" y="227"/>
                  <a:pt x="876" y="216"/>
                </a:cubicBezTo>
                <a:cubicBezTo>
                  <a:pt x="856" y="191"/>
                  <a:pt x="820" y="171"/>
                  <a:pt x="768" y="155"/>
                </a:cubicBezTo>
                <a:cubicBezTo>
                  <a:pt x="669" y="126"/>
                  <a:pt x="556" y="118"/>
                  <a:pt x="431" y="131"/>
                </a:cubicBezTo>
                <a:cubicBezTo>
                  <a:pt x="370" y="136"/>
                  <a:pt x="318" y="147"/>
                  <a:pt x="274" y="162"/>
                </a:cubicBezTo>
                <a:cubicBezTo>
                  <a:pt x="257" y="169"/>
                  <a:pt x="243" y="175"/>
                  <a:pt x="233" y="180"/>
                </a:cubicBezTo>
                <a:cubicBezTo>
                  <a:pt x="223" y="184"/>
                  <a:pt x="212" y="192"/>
                  <a:pt x="201" y="203"/>
                </a:cubicBezTo>
                <a:cubicBezTo>
                  <a:pt x="189" y="214"/>
                  <a:pt x="182" y="227"/>
                  <a:pt x="180" y="241"/>
                </a:cubicBezTo>
                <a:cubicBezTo>
                  <a:pt x="184" y="272"/>
                  <a:pt x="188" y="304"/>
                  <a:pt x="193" y="336"/>
                </a:cubicBezTo>
                <a:cubicBezTo>
                  <a:pt x="198" y="369"/>
                  <a:pt x="205" y="409"/>
                  <a:pt x="213" y="455"/>
                </a:cubicBezTo>
                <a:cubicBezTo>
                  <a:pt x="222" y="502"/>
                  <a:pt x="227" y="533"/>
                  <a:pt x="230" y="550"/>
                </a:cubicBezTo>
                <a:cubicBezTo>
                  <a:pt x="230" y="552"/>
                  <a:pt x="232" y="559"/>
                  <a:pt x="233" y="571"/>
                </a:cubicBezTo>
                <a:cubicBezTo>
                  <a:pt x="235" y="583"/>
                  <a:pt x="237" y="592"/>
                  <a:pt x="238" y="596"/>
                </a:cubicBezTo>
                <a:cubicBezTo>
                  <a:pt x="240" y="601"/>
                  <a:pt x="243" y="607"/>
                  <a:pt x="247" y="615"/>
                </a:cubicBezTo>
                <a:cubicBezTo>
                  <a:pt x="252" y="623"/>
                  <a:pt x="256" y="629"/>
                  <a:pt x="262" y="634"/>
                </a:cubicBezTo>
                <a:cubicBezTo>
                  <a:pt x="310" y="671"/>
                  <a:pt x="376" y="694"/>
                  <a:pt x="459" y="704"/>
                </a:cubicBezTo>
                <a:cubicBezTo>
                  <a:pt x="578" y="716"/>
                  <a:pt x="680" y="702"/>
                  <a:pt x="764" y="660"/>
                </a:cubicBezTo>
                <a:cubicBezTo>
                  <a:pt x="775" y="654"/>
                  <a:pt x="784" y="649"/>
                  <a:pt x="791" y="644"/>
                </a:cubicBezTo>
                <a:cubicBezTo>
                  <a:pt x="798" y="639"/>
                  <a:pt x="805" y="633"/>
                  <a:pt x="812" y="624"/>
                </a:cubicBezTo>
                <a:cubicBezTo>
                  <a:pt x="820" y="615"/>
                  <a:pt x="824" y="606"/>
                  <a:pt x="826" y="596"/>
                </a:cubicBezTo>
                <a:cubicBezTo>
                  <a:pt x="848" y="473"/>
                  <a:pt x="867" y="364"/>
                  <a:pt x="881" y="268"/>
                </a:cubicBezTo>
                <a:close/>
                <a:moveTo>
                  <a:pt x="791" y="749"/>
                </a:moveTo>
                <a:cubicBezTo>
                  <a:pt x="791" y="745"/>
                  <a:pt x="793" y="739"/>
                  <a:pt x="795" y="730"/>
                </a:cubicBezTo>
                <a:cubicBezTo>
                  <a:pt x="798" y="721"/>
                  <a:pt x="798" y="714"/>
                  <a:pt x="797" y="708"/>
                </a:cubicBezTo>
                <a:cubicBezTo>
                  <a:pt x="796" y="702"/>
                  <a:pt x="792" y="698"/>
                  <a:pt x="785" y="697"/>
                </a:cubicBezTo>
                <a:cubicBezTo>
                  <a:pt x="711" y="746"/>
                  <a:pt x="626" y="770"/>
                  <a:pt x="532" y="770"/>
                </a:cubicBezTo>
                <a:cubicBezTo>
                  <a:pt x="438" y="770"/>
                  <a:pt x="353" y="746"/>
                  <a:pt x="279" y="697"/>
                </a:cubicBezTo>
                <a:lnTo>
                  <a:pt x="270" y="701"/>
                </a:lnTo>
                <a:lnTo>
                  <a:pt x="267" y="709"/>
                </a:lnTo>
                <a:cubicBezTo>
                  <a:pt x="279" y="780"/>
                  <a:pt x="288" y="829"/>
                  <a:pt x="295" y="855"/>
                </a:cubicBezTo>
                <a:cubicBezTo>
                  <a:pt x="317" y="892"/>
                  <a:pt x="364" y="917"/>
                  <a:pt x="437" y="929"/>
                </a:cubicBezTo>
                <a:cubicBezTo>
                  <a:pt x="552" y="951"/>
                  <a:pt x="650" y="938"/>
                  <a:pt x="733" y="893"/>
                </a:cubicBezTo>
                <a:cubicBezTo>
                  <a:pt x="749" y="884"/>
                  <a:pt x="760" y="872"/>
                  <a:pt x="767" y="857"/>
                </a:cubicBezTo>
                <a:cubicBezTo>
                  <a:pt x="774" y="842"/>
                  <a:pt x="779" y="822"/>
                  <a:pt x="783" y="798"/>
                </a:cubicBezTo>
                <a:cubicBezTo>
                  <a:pt x="786" y="773"/>
                  <a:pt x="789" y="757"/>
                  <a:pt x="791" y="749"/>
                </a:cubicBezTo>
                <a:close/>
                <a:moveTo>
                  <a:pt x="762" y="232"/>
                </a:moveTo>
                <a:cubicBezTo>
                  <a:pt x="753" y="241"/>
                  <a:pt x="741" y="249"/>
                  <a:pt x="725" y="255"/>
                </a:cubicBezTo>
                <a:cubicBezTo>
                  <a:pt x="710" y="261"/>
                  <a:pt x="697" y="265"/>
                  <a:pt x="688" y="266"/>
                </a:cubicBezTo>
                <a:cubicBezTo>
                  <a:pt x="679" y="268"/>
                  <a:pt x="665" y="270"/>
                  <a:pt x="644" y="272"/>
                </a:cubicBezTo>
                <a:cubicBezTo>
                  <a:pt x="573" y="281"/>
                  <a:pt x="498" y="281"/>
                  <a:pt x="420" y="272"/>
                </a:cubicBezTo>
                <a:cubicBezTo>
                  <a:pt x="400" y="269"/>
                  <a:pt x="385" y="267"/>
                  <a:pt x="376" y="265"/>
                </a:cubicBezTo>
                <a:cubicBezTo>
                  <a:pt x="367" y="264"/>
                  <a:pt x="355" y="260"/>
                  <a:pt x="340" y="254"/>
                </a:cubicBezTo>
                <a:cubicBezTo>
                  <a:pt x="324" y="248"/>
                  <a:pt x="312" y="241"/>
                  <a:pt x="302" y="232"/>
                </a:cubicBezTo>
                <a:cubicBezTo>
                  <a:pt x="308" y="223"/>
                  <a:pt x="316" y="216"/>
                  <a:pt x="327" y="210"/>
                </a:cubicBezTo>
                <a:cubicBezTo>
                  <a:pt x="338" y="205"/>
                  <a:pt x="347" y="201"/>
                  <a:pt x="355" y="199"/>
                </a:cubicBezTo>
                <a:cubicBezTo>
                  <a:pt x="363" y="198"/>
                  <a:pt x="373" y="196"/>
                  <a:pt x="387" y="194"/>
                </a:cubicBezTo>
                <a:cubicBezTo>
                  <a:pt x="479" y="177"/>
                  <a:pt x="573" y="177"/>
                  <a:pt x="670" y="193"/>
                </a:cubicBezTo>
                <a:cubicBezTo>
                  <a:pt x="685" y="195"/>
                  <a:pt x="697" y="197"/>
                  <a:pt x="705" y="199"/>
                </a:cubicBezTo>
                <a:cubicBezTo>
                  <a:pt x="714" y="200"/>
                  <a:pt x="724" y="204"/>
                  <a:pt x="735" y="210"/>
                </a:cubicBezTo>
                <a:cubicBezTo>
                  <a:pt x="747" y="216"/>
                  <a:pt x="756" y="223"/>
                  <a:pt x="762" y="232"/>
                </a:cubicBezTo>
                <a:close/>
                <a:moveTo>
                  <a:pt x="643" y="503"/>
                </a:moveTo>
                <a:cubicBezTo>
                  <a:pt x="647" y="533"/>
                  <a:pt x="638" y="561"/>
                  <a:pt x="618" y="586"/>
                </a:cubicBezTo>
                <a:cubicBezTo>
                  <a:pt x="598" y="612"/>
                  <a:pt x="572" y="626"/>
                  <a:pt x="542" y="629"/>
                </a:cubicBezTo>
                <a:cubicBezTo>
                  <a:pt x="511" y="632"/>
                  <a:pt x="484" y="622"/>
                  <a:pt x="459" y="601"/>
                </a:cubicBezTo>
                <a:cubicBezTo>
                  <a:pt x="435" y="580"/>
                  <a:pt x="422" y="554"/>
                  <a:pt x="421" y="523"/>
                </a:cubicBezTo>
                <a:cubicBezTo>
                  <a:pt x="420" y="500"/>
                  <a:pt x="426" y="479"/>
                  <a:pt x="438" y="458"/>
                </a:cubicBezTo>
                <a:cubicBezTo>
                  <a:pt x="451" y="438"/>
                  <a:pt x="468" y="423"/>
                  <a:pt x="488" y="414"/>
                </a:cubicBezTo>
                <a:cubicBezTo>
                  <a:pt x="521" y="400"/>
                  <a:pt x="554" y="402"/>
                  <a:pt x="587" y="421"/>
                </a:cubicBezTo>
                <a:cubicBezTo>
                  <a:pt x="620" y="440"/>
                  <a:pt x="638" y="467"/>
                  <a:pt x="643" y="503"/>
                </a:cubicBezTo>
                <a:close/>
                <a:moveTo>
                  <a:pt x="588" y="514"/>
                </a:moveTo>
                <a:cubicBezTo>
                  <a:pt x="588" y="494"/>
                  <a:pt x="578" y="479"/>
                  <a:pt x="559" y="468"/>
                </a:cubicBezTo>
                <a:cubicBezTo>
                  <a:pt x="540" y="457"/>
                  <a:pt x="522" y="457"/>
                  <a:pt x="506" y="467"/>
                </a:cubicBezTo>
                <a:cubicBezTo>
                  <a:pt x="486" y="477"/>
                  <a:pt x="476" y="493"/>
                  <a:pt x="476" y="518"/>
                </a:cubicBezTo>
                <a:cubicBezTo>
                  <a:pt x="477" y="542"/>
                  <a:pt x="487" y="558"/>
                  <a:pt x="506" y="566"/>
                </a:cubicBezTo>
                <a:cubicBezTo>
                  <a:pt x="525" y="577"/>
                  <a:pt x="543" y="576"/>
                  <a:pt x="563" y="564"/>
                </a:cubicBezTo>
                <a:cubicBezTo>
                  <a:pt x="582" y="551"/>
                  <a:pt x="590" y="534"/>
                  <a:pt x="588" y="51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35" name="Freeform 334">
            <a:extLst>
              <a:ext uri="{FF2B5EF4-FFF2-40B4-BE49-F238E27FC236}">
                <a16:creationId xmlns:a16="http://schemas.microsoft.com/office/drawing/2014/main" id="{A1FC51C2-F7DE-EE48-FF54-BDBC5BA67C35}"/>
              </a:ext>
            </a:extLst>
          </p:cNvPr>
          <p:cNvSpPr>
            <a:spLocks noChangeArrowheads="1"/>
          </p:cNvSpPr>
          <p:nvPr/>
        </p:nvSpPr>
        <p:spPr bwMode="auto">
          <a:xfrm>
            <a:off x="19930269" y="7705725"/>
            <a:ext cx="238125" cy="415925"/>
          </a:xfrm>
          <a:custGeom>
            <a:avLst/>
            <a:gdLst>
              <a:gd name="T0" fmla="*/ 218012 w 663"/>
              <a:gd name="T1" fmla="*/ 331660 h 1155"/>
              <a:gd name="T2" fmla="*/ 237766 w 663"/>
              <a:gd name="T3" fmla="*/ 390717 h 1155"/>
              <a:gd name="T4" fmla="*/ 210110 w 663"/>
              <a:gd name="T5" fmla="*/ 407282 h 1155"/>
              <a:gd name="T6" fmla="*/ 165933 w 663"/>
              <a:gd name="T7" fmla="*/ 415205 h 1155"/>
              <a:gd name="T8" fmla="*/ 118524 w 663"/>
              <a:gd name="T9" fmla="*/ 408723 h 1155"/>
              <a:gd name="T10" fmla="*/ 83326 w 663"/>
              <a:gd name="T11" fmla="*/ 390357 h 1155"/>
              <a:gd name="T12" fmla="*/ 59621 w 663"/>
              <a:gd name="T13" fmla="*/ 363709 h 1155"/>
              <a:gd name="T14" fmla="*/ 45614 w 663"/>
              <a:gd name="T15" fmla="*/ 333820 h 1155"/>
              <a:gd name="T16" fmla="*/ 41663 w 663"/>
              <a:gd name="T17" fmla="*/ 304291 h 1155"/>
              <a:gd name="T18" fmla="*/ 41663 w 663"/>
              <a:gd name="T19" fmla="*/ 168531 h 1155"/>
              <a:gd name="T20" fmla="*/ 0 w 663"/>
              <a:gd name="T21" fmla="*/ 168531 h 1155"/>
              <a:gd name="T22" fmla="*/ 0 w 663"/>
              <a:gd name="T23" fmla="*/ 114875 h 1155"/>
              <a:gd name="T24" fmla="*/ 31965 w 663"/>
              <a:gd name="T25" fmla="*/ 97589 h 1155"/>
              <a:gd name="T26" fmla="*/ 54593 w 663"/>
              <a:gd name="T27" fmla="*/ 75263 h 1155"/>
              <a:gd name="T28" fmla="*/ 68959 w 663"/>
              <a:gd name="T29" fmla="*/ 49695 h 1155"/>
              <a:gd name="T30" fmla="*/ 77579 w 663"/>
              <a:gd name="T31" fmla="*/ 24847 h 1155"/>
              <a:gd name="T32" fmla="*/ 81171 w 663"/>
              <a:gd name="T33" fmla="*/ 2881 h 1155"/>
              <a:gd name="T34" fmla="*/ 82248 w 663"/>
              <a:gd name="T35" fmla="*/ 720 h 1155"/>
              <a:gd name="T36" fmla="*/ 84044 w 663"/>
              <a:gd name="T37" fmla="*/ 0 h 1155"/>
              <a:gd name="T38" fmla="*/ 144743 w 663"/>
              <a:gd name="T39" fmla="*/ 0 h 1155"/>
              <a:gd name="T40" fmla="*/ 144743 w 663"/>
              <a:gd name="T41" fmla="*/ 105872 h 1155"/>
              <a:gd name="T42" fmla="*/ 227709 w 663"/>
              <a:gd name="T43" fmla="*/ 105872 h 1155"/>
              <a:gd name="T44" fmla="*/ 227709 w 663"/>
              <a:gd name="T45" fmla="*/ 168531 h 1155"/>
              <a:gd name="T46" fmla="*/ 144743 w 663"/>
              <a:gd name="T47" fmla="*/ 168531 h 1155"/>
              <a:gd name="T48" fmla="*/ 144743 w 663"/>
              <a:gd name="T49" fmla="*/ 297810 h 1155"/>
              <a:gd name="T50" fmla="*/ 146179 w 663"/>
              <a:gd name="T51" fmla="*/ 311854 h 1155"/>
              <a:gd name="T52" fmla="*/ 151926 w 663"/>
              <a:gd name="T53" fmla="*/ 324818 h 1155"/>
              <a:gd name="T54" fmla="*/ 164137 w 663"/>
              <a:gd name="T55" fmla="*/ 335261 h 1155"/>
              <a:gd name="T56" fmla="*/ 184610 w 663"/>
              <a:gd name="T57" fmla="*/ 338862 h 1155"/>
              <a:gd name="T58" fmla="*/ 218012 w 663"/>
              <a:gd name="T59" fmla="*/ 331660 h 115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63" h="1155">
                <a:moveTo>
                  <a:pt x="607" y="921"/>
                </a:moveTo>
                <a:lnTo>
                  <a:pt x="662" y="1085"/>
                </a:lnTo>
                <a:cubicBezTo>
                  <a:pt x="651" y="1101"/>
                  <a:pt x="626" y="1116"/>
                  <a:pt x="585" y="1131"/>
                </a:cubicBezTo>
                <a:cubicBezTo>
                  <a:pt x="544" y="1145"/>
                  <a:pt x="503" y="1152"/>
                  <a:pt x="462" y="1153"/>
                </a:cubicBezTo>
                <a:cubicBezTo>
                  <a:pt x="414" y="1154"/>
                  <a:pt x="370" y="1148"/>
                  <a:pt x="330" y="1135"/>
                </a:cubicBezTo>
                <a:cubicBezTo>
                  <a:pt x="290" y="1122"/>
                  <a:pt x="257" y="1105"/>
                  <a:pt x="232" y="1084"/>
                </a:cubicBezTo>
                <a:cubicBezTo>
                  <a:pt x="206" y="1062"/>
                  <a:pt x="184" y="1038"/>
                  <a:pt x="166" y="1010"/>
                </a:cubicBezTo>
                <a:cubicBezTo>
                  <a:pt x="148" y="982"/>
                  <a:pt x="135" y="955"/>
                  <a:pt x="127" y="927"/>
                </a:cubicBezTo>
                <a:cubicBezTo>
                  <a:pt x="120" y="899"/>
                  <a:pt x="116" y="872"/>
                  <a:pt x="116" y="845"/>
                </a:cubicBezTo>
                <a:lnTo>
                  <a:pt x="116" y="468"/>
                </a:lnTo>
                <a:lnTo>
                  <a:pt x="0" y="468"/>
                </a:lnTo>
                <a:lnTo>
                  <a:pt x="0" y="319"/>
                </a:lnTo>
                <a:cubicBezTo>
                  <a:pt x="33" y="307"/>
                  <a:pt x="63" y="291"/>
                  <a:pt x="89" y="271"/>
                </a:cubicBezTo>
                <a:cubicBezTo>
                  <a:pt x="115" y="251"/>
                  <a:pt x="136" y="230"/>
                  <a:pt x="152" y="209"/>
                </a:cubicBezTo>
                <a:cubicBezTo>
                  <a:pt x="168" y="187"/>
                  <a:pt x="181" y="164"/>
                  <a:pt x="192" y="138"/>
                </a:cubicBezTo>
                <a:cubicBezTo>
                  <a:pt x="203" y="112"/>
                  <a:pt x="211" y="90"/>
                  <a:pt x="216" y="69"/>
                </a:cubicBezTo>
                <a:cubicBezTo>
                  <a:pt x="220" y="49"/>
                  <a:pt x="224" y="29"/>
                  <a:pt x="226" y="8"/>
                </a:cubicBezTo>
                <a:cubicBezTo>
                  <a:pt x="227" y="6"/>
                  <a:pt x="228" y="4"/>
                  <a:pt x="229" y="2"/>
                </a:cubicBezTo>
                <a:cubicBezTo>
                  <a:pt x="231" y="1"/>
                  <a:pt x="233" y="0"/>
                  <a:pt x="234" y="0"/>
                </a:cubicBezTo>
                <a:lnTo>
                  <a:pt x="403" y="0"/>
                </a:lnTo>
                <a:lnTo>
                  <a:pt x="403" y="294"/>
                </a:lnTo>
                <a:lnTo>
                  <a:pt x="634" y="294"/>
                </a:lnTo>
                <a:lnTo>
                  <a:pt x="634" y="468"/>
                </a:lnTo>
                <a:lnTo>
                  <a:pt x="403" y="468"/>
                </a:lnTo>
                <a:lnTo>
                  <a:pt x="403" y="827"/>
                </a:lnTo>
                <a:cubicBezTo>
                  <a:pt x="403" y="841"/>
                  <a:pt x="404" y="854"/>
                  <a:pt x="407" y="866"/>
                </a:cubicBezTo>
                <a:cubicBezTo>
                  <a:pt x="410" y="878"/>
                  <a:pt x="416" y="890"/>
                  <a:pt x="423" y="902"/>
                </a:cubicBezTo>
                <a:cubicBezTo>
                  <a:pt x="431" y="915"/>
                  <a:pt x="442" y="924"/>
                  <a:pt x="457" y="931"/>
                </a:cubicBezTo>
                <a:cubicBezTo>
                  <a:pt x="473" y="938"/>
                  <a:pt x="491" y="941"/>
                  <a:pt x="514" y="941"/>
                </a:cubicBezTo>
                <a:cubicBezTo>
                  <a:pt x="550" y="940"/>
                  <a:pt x="581" y="933"/>
                  <a:pt x="607" y="921"/>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36" name="Freeform 335">
            <a:extLst>
              <a:ext uri="{FF2B5EF4-FFF2-40B4-BE49-F238E27FC236}">
                <a16:creationId xmlns:a16="http://schemas.microsoft.com/office/drawing/2014/main" id="{E4F1DE5E-2C55-24A0-0874-B0957436D0CE}"/>
              </a:ext>
            </a:extLst>
          </p:cNvPr>
          <p:cNvSpPr>
            <a:spLocks noChangeArrowheads="1"/>
          </p:cNvSpPr>
          <p:nvPr/>
        </p:nvSpPr>
        <p:spPr bwMode="auto">
          <a:xfrm>
            <a:off x="20449381" y="7737475"/>
            <a:ext cx="384175" cy="384175"/>
          </a:xfrm>
          <a:custGeom>
            <a:avLst/>
            <a:gdLst>
              <a:gd name="T0" fmla="*/ 383814 w 1065"/>
              <a:gd name="T1" fmla="*/ 71785 h 1065"/>
              <a:gd name="T2" fmla="*/ 383814 w 1065"/>
              <a:gd name="T3" fmla="*/ 311669 h 1065"/>
              <a:gd name="T4" fmla="*/ 362892 w 1065"/>
              <a:gd name="T5" fmla="*/ 362531 h 1065"/>
              <a:gd name="T6" fmla="*/ 312029 w 1065"/>
              <a:gd name="T7" fmla="*/ 383814 h 1065"/>
              <a:gd name="T8" fmla="*/ 72146 w 1065"/>
              <a:gd name="T9" fmla="*/ 383814 h 1065"/>
              <a:gd name="T10" fmla="*/ 21283 w 1065"/>
              <a:gd name="T11" fmla="*/ 362531 h 1065"/>
              <a:gd name="T12" fmla="*/ 0 w 1065"/>
              <a:gd name="T13" fmla="*/ 311669 h 1065"/>
              <a:gd name="T14" fmla="*/ 0 w 1065"/>
              <a:gd name="T15" fmla="*/ 71785 h 1065"/>
              <a:gd name="T16" fmla="*/ 21283 w 1065"/>
              <a:gd name="T17" fmla="*/ 20922 h 1065"/>
              <a:gd name="T18" fmla="*/ 72146 w 1065"/>
              <a:gd name="T19" fmla="*/ 0 h 1065"/>
              <a:gd name="T20" fmla="*/ 312029 w 1065"/>
              <a:gd name="T21" fmla="*/ 0 h 1065"/>
              <a:gd name="T22" fmla="*/ 362892 w 1065"/>
              <a:gd name="T23" fmla="*/ 20922 h 1065"/>
              <a:gd name="T24" fmla="*/ 383814 w 1065"/>
              <a:gd name="T25" fmla="*/ 71785 h 1065"/>
              <a:gd name="T26" fmla="*/ 283893 w 1065"/>
              <a:gd name="T27" fmla="*/ 332952 h 1065"/>
              <a:gd name="T28" fmla="*/ 268381 w 1065"/>
              <a:gd name="T29" fmla="*/ 287139 h 1065"/>
              <a:gd name="T30" fmla="*/ 242770 w 1065"/>
              <a:gd name="T31" fmla="*/ 292911 h 1065"/>
              <a:gd name="T32" fmla="*/ 227258 w 1065"/>
              <a:gd name="T33" fmla="*/ 290025 h 1065"/>
              <a:gd name="T34" fmla="*/ 217519 w 1065"/>
              <a:gd name="T35" fmla="*/ 282450 h 1065"/>
              <a:gd name="T36" fmla="*/ 213190 w 1065"/>
              <a:gd name="T37" fmla="*/ 272349 h 1065"/>
              <a:gd name="T38" fmla="*/ 212108 w 1065"/>
              <a:gd name="T39" fmla="*/ 261167 h 1065"/>
              <a:gd name="T40" fmla="*/ 212108 w 1065"/>
              <a:gd name="T41" fmla="*/ 161967 h 1065"/>
              <a:gd name="T42" fmla="*/ 276317 w 1065"/>
              <a:gd name="T43" fmla="*/ 161967 h 1065"/>
              <a:gd name="T44" fmla="*/ 276317 w 1065"/>
              <a:gd name="T45" fmla="*/ 113268 h 1065"/>
              <a:gd name="T46" fmla="*/ 212108 w 1065"/>
              <a:gd name="T47" fmla="*/ 113268 h 1065"/>
              <a:gd name="T48" fmla="*/ 212108 w 1065"/>
              <a:gd name="T49" fmla="*/ 31744 h 1065"/>
              <a:gd name="T50" fmla="*/ 165213 w 1065"/>
              <a:gd name="T51" fmla="*/ 31744 h 1065"/>
              <a:gd name="T52" fmla="*/ 163049 w 1065"/>
              <a:gd name="T53" fmla="*/ 34269 h 1065"/>
              <a:gd name="T54" fmla="*/ 158720 w 1065"/>
              <a:gd name="T55" fmla="*/ 55913 h 1065"/>
              <a:gd name="T56" fmla="*/ 148981 w 1065"/>
              <a:gd name="T57" fmla="*/ 79721 h 1065"/>
              <a:gd name="T58" fmla="*/ 129501 w 1065"/>
              <a:gd name="T59" fmla="*/ 103529 h 1065"/>
              <a:gd name="T60" fmla="*/ 99922 w 1065"/>
              <a:gd name="T61" fmla="*/ 120483 h 1065"/>
              <a:gd name="T62" fmla="*/ 99922 w 1065"/>
              <a:gd name="T63" fmla="*/ 161967 h 1065"/>
              <a:gd name="T64" fmla="*/ 132387 w 1065"/>
              <a:gd name="T65" fmla="*/ 161967 h 1065"/>
              <a:gd name="T66" fmla="*/ 132387 w 1065"/>
              <a:gd name="T67" fmla="*/ 266217 h 1065"/>
              <a:gd name="T68" fmla="*/ 137798 w 1065"/>
              <a:gd name="T69" fmla="*/ 295075 h 1065"/>
              <a:gd name="T70" fmla="*/ 154031 w 1065"/>
              <a:gd name="T71" fmla="*/ 322851 h 1065"/>
              <a:gd name="T72" fmla="*/ 184332 w 1065"/>
              <a:gd name="T73" fmla="*/ 344134 h 1065"/>
              <a:gd name="T74" fmla="*/ 228341 w 1065"/>
              <a:gd name="T75" fmla="*/ 351710 h 1065"/>
              <a:gd name="T76" fmla="*/ 262610 w 1065"/>
              <a:gd name="T77" fmla="*/ 345577 h 1065"/>
              <a:gd name="T78" fmla="*/ 283893 w 1065"/>
              <a:gd name="T79" fmla="*/ 332952 h 10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065" h="1065">
                <a:moveTo>
                  <a:pt x="1064" y="199"/>
                </a:moveTo>
                <a:lnTo>
                  <a:pt x="1064" y="864"/>
                </a:lnTo>
                <a:cubicBezTo>
                  <a:pt x="1064" y="919"/>
                  <a:pt x="1045" y="966"/>
                  <a:pt x="1006" y="1005"/>
                </a:cubicBezTo>
                <a:cubicBezTo>
                  <a:pt x="967" y="1044"/>
                  <a:pt x="920" y="1064"/>
                  <a:pt x="865" y="1064"/>
                </a:cubicBezTo>
                <a:lnTo>
                  <a:pt x="200" y="1064"/>
                </a:lnTo>
                <a:cubicBezTo>
                  <a:pt x="145" y="1064"/>
                  <a:pt x="98" y="1044"/>
                  <a:pt x="59" y="1005"/>
                </a:cubicBezTo>
                <a:cubicBezTo>
                  <a:pt x="20" y="966"/>
                  <a:pt x="0" y="919"/>
                  <a:pt x="0" y="864"/>
                </a:cubicBezTo>
                <a:lnTo>
                  <a:pt x="0" y="199"/>
                </a:lnTo>
                <a:cubicBezTo>
                  <a:pt x="0" y="144"/>
                  <a:pt x="20" y="97"/>
                  <a:pt x="59" y="58"/>
                </a:cubicBezTo>
                <a:cubicBezTo>
                  <a:pt x="98" y="19"/>
                  <a:pt x="145" y="0"/>
                  <a:pt x="200" y="0"/>
                </a:cubicBezTo>
                <a:lnTo>
                  <a:pt x="865" y="0"/>
                </a:lnTo>
                <a:cubicBezTo>
                  <a:pt x="920" y="0"/>
                  <a:pt x="967" y="19"/>
                  <a:pt x="1006" y="58"/>
                </a:cubicBezTo>
                <a:cubicBezTo>
                  <a:pt x="1045" y="97"/>
                  <a:pt x="1064" y="144"/>
                  <a:pt x="1064" y="199"/>
                </a:cubicBezTo>
                <a:close/>
                <a:moveTo>
                  <a:pt x="787" y="923"/>
                </a:moveTo>
                <a:lnTo>
                  <a:pt x="744" y="796"/>
                </a:lnTo>
                <a:cubicBezTo>
                  <a:pt x="724" y="807"/>
                  <a:pt x="700" y="812"/>
                  <a:pt x="673" y="812"/>
                </a:cubicBezTo>
                <a:cubicBezTo>
                  <a:pt x="656" y="812"/>
                  <a:pt x="642" y="810"/>
                  <a:pt x="630" y="804"/>
                </a:cubicBezTo>
                <a:cubicBezTo>
                  <a:pt x="618" y="799"/>
                  <a:pt x="609" y="792"/>
                  <a:pt x="603" y="783"/>
                </a:cubicBezTo>
                <a:cubicBezTo>
                  <a:pt x="597" y="773"/>
                  <a:pt x="593" y="764"/>
                  <a:pt x="591" y="755"/>
                </a:cubicBezTo>
                <a:cubicBezTo>
                  <a:pt x="589" y="745"/>
                  <a:pt x="588" y="735"/>
                  <a:pt x="588" y="724"/>
                </a:cubicBezTo>
                <a:lnTo>
                  <a:pt x="588" y="449"/>
                </a:lnTo>
                <a:lnTo>
                  <a:pt x="766" y="449"/>
                </a:lnTo>
                <a:lnTo>
                  <a:pt x="766" y="314"/>
                </a:lnTo>
                <a:lnTo>
                  <a:pt x="588" y="314"/>
                </a:lnTo>
                <a:lnTo>
                  <a:pt x="588" y="88"/>
                </a:lnTo>
                <a:lnTo>
                  <a:pt x="458" y="88"/>
                </a:lnTo>
                <a:cubicBezTo>
                  <a:pt x="454" y="88"/>
                  <a:pt x="452" y="91"/>
                  <a:pt x="452" y="95"/>
                </a:cubicBezTo>
                <a:cubicBezTo>
                  <a:pt x="450" y="116"/>
                  <a:pt x="445" y="136"/>
                  <a:pt x="440" y="155"/>
                </a:cubicBezTo>
                <a:cubicBezTo>
                  <a:pt x="434" y="175"/>
                  <a:pt x="425" y="197"/>
                  <a:pt x="413" y="221"/>
                </a:cubicBezTo>
                <a:cubicBezTo>
                  <a:pt x="400" y="245"/>
                  <a:pt x="383" y="267"/>
                  <a:pt x="359" y="287"/>
                </a:cubicBezTo>
                <a:cubicBezTo>
                  <a:pt x="336" y="307"/>
                  <a:pt x="309" y="323"/>
                  <a:pt x="277" y="334"/>
                </a:cubicBezTo>
                <a:lnTo>
                  <a:pt x="277" y="449"/>
                </a:lnTo>
                <a:lnTo>
                  <a:pt x="367" y="449"/>
                </a:lnTo>
                <a:lnTo>
                  <a:pt x="367" y="738"/>
                </a:lnTo>
                <a:cubicBezTo>
                  <a:pt x="367" y="765"/>
                  <a:pt x="372" y="791"/>
                  <a:pt x="382" y="818"/>
                </a:cubicBezTo>
                <a:cubicBezTo>
                  <a:pt x="392" y="845"/>
                  <a:pt x="407" y="870"/>
                  <a:pt x="427" y="895"/>
                </a:cubicBezTo>
                <a:cubicBezTo>
                  <a:pt x="447" y="919"/>
                  <a:pt x="475" y="939"/>
                  <a:pt x="511" y="954"/>
                </a:cubicBezTo>
                <a:cubicBezTo>
                  <a:pt x="547" y="969"/>
                  <a:pt x="588" y="976"/>
                  <a:pt x="633" y="975"/>
                </a:cubicBezTo>
                <a:cubicBezTo>
                  <a:pt x="665" y="975"/>
                  <a:pt x="697" y="969"/>
                  <a:pt x="728" y="958"/>
                </a:cubicBezTo>
                <a:cubicBezTo>
                  <a:pt x="759" y="947"/>
                  <a:pt x="779" y="935"/>
                  <a:pt x="787" y="92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37" name="Freeform 336">
            <a:extLst>
              <a:ext uri="{FF2B5EF4-FFF2-40B4-BE49-F238E27FC236}">
                <a16:creationId xmlns:a16="http://schemas.microsoft.com/office/drawing/2014/main" id="{AE3E6B21-A658-36DE-8BED-D5EA6F1C13CD}"/>
              </a:ext>
            </a:extLst>
          </p:cNvPr>
          <p:cNvSpPr>
            <a:spLocks noChangeArrowheads="1"/>
          </p:cNvSpPr>
          <p:nvPr/>
        </p:nvSpPr>
        <p:spPr bwMode="auto">
          <a:xfrm>
            <a:off x="21112956" y="7705725"/>
            <a:ext cx="193675" cy="431800"/>
          </a:xfrm>
          <a:custGeom>
            <a:avLst/>
            <a:gdLst>
              <a:gd name="T0" fmla="*/ 192230 w 536"/>
              <a:gd name="T1" fmla="*/ 324391 h 1198"/>
              <a:gd name="T2" fmla="*/ 190784 w 536"/>
              <a:gd name="T3" fmla="*/ 333041 h 1198"/>
              <a:gd name="T4" fmla="*/ 103342 w 536"/>
              <a:gd name="T5" fmla="*/ 428917 h 1198"/>
              <a:gd name="T6" fmla="*/ 97560 w 536"/>
              <a:gd name="T7" fmla="*/ 431440 h 1198"/>
              <a:gd name="T8" fmla="*/ 91417 w 536"/>
              <a:gd name="T9" fmla="*/ 428917 h 1198"/>
              <a:gd name="T10" fmla="*/ 2529 w 536"/>
              <a:gd name="T11" fmla="*/ 333041 h 1198"/>
              <a:gd name="T12" fmla="*/ 1445 w 536"/>
              <a:gd name="T13" fmla="*/ 324391 h 1198"/>
              <a:gd name="T14" fmla="*/ 8672 w 536"/>
              <a:gd name="T15" fmla="*/ 319705 h 1198"/>
              <a:gd name="T16" fmla="*/ 64679 w 536"/>
              <a:gd name="T17" fmla="*/ 319705 h 1198"/>
              <a:gd name="T18" fmla="*/ 64679 w 536"/>
              <a:gd name="T19" fmla="*/ 7930 h 1198"/>
              <a:gd name="T20" fmla="*/ 66847 w 536"/>
              <a:gd name="T21" fmla="*/ 2163 h 1198"/>
              <a:gd name="T22" fmla="*/ 72628 w 536"/>
              <a:gd name="T23" fmla="*/ 0 h 1198"/>
              <a:gd name="T24" fmla="*/ 120686 w 536"/>
              <a:gd name="T25" fmla="*/ 0 h 1198"/>
              <a:gd name="T26" fmla="*/ 126467 w 536"/>
              <a:gd name="T27" fmla="*/ 2163 h 1198"/>
              <a:gd name="T28" fmla="*/ 128635 w 536"/>
              <a:gd name="T29" fmla="*/ 7930 h 1198"/>
              <a:gd name="T30" fmla="*/ 128635 w 536"/>
              <a:gd name="T31" fmla="*/ 319705 h 1198"/>
              <a:gd name="T32" fmla="*/ 184642 w 536"/>
              <a:gd name="T33" fmla="*/ 319705 h 1198"/>
              <a:gd name="T34" fmla="*/ 192230 w 536"/>
              <a:gd name="T35" fmla="*/ 324391 h 11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36" h="1198">
                <a:moveTo>
                  <a:pt x="532" y="900"/>
                </a:moveTo>
                <a:cubicBezTo>
                  <a:pt x="535" y="909"/>
                  <a:pt x="534" y="917"/>
                  <a:pt x="528" y="924"/>
                </a:cubicBezTo>
                <a:lnTo>
                  <a:pt x="286" y="1190"/>
                </a:lnTo>
                <a:cubicBezTo>
                  <a:pt x="281" y="1195"/>
                  <a:pt x="276" y="1197"/>
                  <a:pt x="270" y="1197"/>
                </a:cubicBezTo>
                <a:cubicBezTo>
                  <a:pt x="263" y="1197"/>
                  <a:pt x="258" y="1195"/>
                  <a:pt x="253" y="1190"/>
                </a:cubicBezTo>
                <a:lnTo>
                  <a:pt x="7" y="924"/>
                </a:lnTo>
                <a:cubicBezTo>
                  <a:pt x="1" y="917"/>
                  <a:pt x="0" y="909"/>
                  <a:pt x="4" y="900"/>
                </a:cubicBezTo>
                <a:cubicBezTo>
                  <a:pt x="8" y="891"/>
                  <a:pt x="14" y="887"/>
                  <a:pt x="24" y="887"/>
                </a:cubicBezTo>
                <a:lnTo>
                  <a:pt x="179" y="887"/>
                </a:lnTo>
                <a:lnTo>
                  <a:pt x="179" y="22"/>
                </a:lnTo>
                <a:cubicBezTo>
                  <a:pt x="179" y="16"/>
                  <a:pt x="181" y="10"/>
                  <a:pt x="185" y="6"/>
                </a:cubicBezTo>
                <a:cubicBezTo>
                  <a:pt x="189" y="2"/>
                  <a:pt x="195" y="0"/>
                  <a:pt x="201" y="0"/>
                </a:cubicBezTo>
                <a:lnTo>
                  <a:pt x="334" y="0"/>
                </a:lnTo>
                <a:cubicBezTo>
                  <a:pt x="341" y="0"/>
                  <a:pt x="346" y="2"/>
                  <a:pt x="350" y="6"/>
                </a:cubicBezTo>
                <a:cubicBezTo>
                  <a:pt x="354" y="10"/>
                  <a:pt x="356" y="16"/>
                  <a:pt x="356" y="22"/>
                </a:cubicBezTo>
                <a:lnTo>
                  <a:pt x="356" y="887"/>
                </a:lnTo>
                <a:lnTo>
                  <a:pt x="511" y="887"/>
                </a:lnTo>
                <a:cubicBezTo>
                  <a:pt x="521" y="887"/>
                  <a:pt x="528" y="891"/>
                  <a:pt x="532" y="90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38" name="Freeform 337">
            <a:extLst>
              <a:ext uri="{FF2B5EF4-FFF2-40B4-BE49-F238E27FC236}">
                <a16:creationId xmlns:a16="http://schemas.microsoft.com/office/drawing/2014/main" id="{A54AEB65-F7DD-B907-04D6-8F35335ACE11}"/>
              </a:ext>
            </a:extLst>
          </p:cNvPr>
          <p:cNvSpPr>
            <a:spLocks noChangeArrowheads="1"/>
          </p:cNvSpPr>
          <p:nvPr/>
        </p:nvSpPr>
        <p:spPr bwMode="auto">
          <a:xfrm>
            <a:off x="3075781" y="8256587"/>
            <a:ext cx="193675" cy="431800"/>
          </a:xfrm>
          <a:custGeom>
            <a:avLst/>
            <a:gdLst>
              <a:gd name="T0" fmla="*/ 192230 w 536"/>
              <a:gd name="T1" fmla="*/ 107320 h 1199"/>
              <a:gd name="T2" fmla="*/ 185003 w 536"/>
              <a:gd name="T3" fmla="*/ 112002 h 1199"/>
              <a:gd name="T4" fmla="*/ 128635 w 536"/>
              <a:gd name="T5" fmla="*/ 112002 h 1199"/>
              <a:gd name="T6" fmla="*/ 128635 w 536"/>
              <a:gd name="T7" fmla="*/ 423157 h 1199"/>
              <a:gd name="T8" fmla="*/ 126467 w 536"/>
              <a:gd name="T9" fmla="*/ 428919 h 1199"/>
              <a:gd name="T10" fmla="*/ 120686 w 536"/>
              <a:gd name="T11" fmla="*/ 431440 h 1199"/>
              <a:gd name="T12" fmla="*/ 72628 w 536"/>
              <a:gd name="T13" fmla="*/ 431440 h 1199"/>
              <a:gd name="T14" fmla="*/ 66847 w 536"/>
              <a:gd name="T15" fmla="*/ 428919 h 1199"/>
              <a:gd name="T16" fmla="*/ 64679 w 536"/>
              <a:gd name="T17" fmla="*/ 423157 h 1199"/>
              <a:gd name="T18" fmla="*/ 64679 w 536"/>
              <a:gd name="T19" fmla="*/ 112002 h 1199"/>
              <a:gd name="T20" fmla="*/ 8672 w 536"/>
              <a:gd name="T21" fmla="*/ 112002 h 1199"/>
              <a:gd name="T22" fmla="*/ 1445 w 536"/>
              <a:gd name="T23" fmla="*/ 107320 h 1199"/>
              <a:gd name="T24" fmla="*/ 2529 w 536"/>
              <a:gd name="T25" fmla="*/ 98316 h 1199"/>
              <a:gd name="T26" fmla="*/ 90333 w 536"/>
              <a:gd name="T27" fmla="*/ 2521 h 1199"/>
              <a:gd name="T28" fmla="*/ 96115 w 536"/>
              <a:gd name="T29" fmla="*/ 0 h 1199"/>
              <a:gd name="T30" fmla="*/ 101896 w 536"/>
              <a:gd name="T31" fmla="*/ 2521 h 1199"/>
              <a:gd name="T32" fmla="*/ 190784 w 536"/>
              <a:gd name="T33" fmla="*/ 98316 h 1199"/>
              <a:gd name="T34" fmla="*/ 192230 w 536"/>
              <a:gd name="T35" fmla="*/ 107320 h 119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36" h="1199">
                <a:moveTo>
                  <a:pt x="532" y="298"/>
                </a:moveTo>
                <a:cubicBezTo>
                  <a:pt x="528" y="306"/>
                  <a:pt x="521" y="311"/>
                  <a:pt x="512" y="311"/>
                </a:cubicBezTo>
                <a:lnTo>
                  <a:pt x="356" y="311"/>
                </a:lnTo>
                <a:lnTo>
                  <a:pt x="356" y="1175"/>
                </a:lnTo>
                <a:cubicBezTo>
                  <a:pt x="356" y="1182"/>
                  <a:pt x="354" y="1187"/>
                  <a:pt x="350" y="1191"/>
                </a:cubicBezTo>
                <a:cubicBezTo>
                  <a:pt x="346" y="1196"/>
                  <a:pt x="341" y="1198"/>
                  <a:pt x="334" y="1198"/>
                </a:cubicBezTo>
                <a:lnTo>
                  <a:pt x="201" y="1198"/>
                </a:lnTo>
                <a:cubicBezTo>
                  <a:pt x="195" y="1198"/>
                  <a:pt x="189" y="1196"/>
                  <a:pt x="185" y="1191"/>
                </a:cubicBezTo>
                <a:cubicBezTo>
                  <a:pt x="181" y="1187"/>
                  <a:pt x="179" y="1182"/>
                  <a:pt x="179" y="1175"/>
                </a:cubicBezTo>
                <a:lnTo>
                  <a:pt x="179" y="311"/>
                </a:lnTo>
                <a:lnTo>
                  <a:pt x="24" y="311"/>
                </a:lnTo>
                <a:cubicBezTo>
                  <a:pt x="14" y="311"/>
                  <a:pt x="7" y="306"/>
                  <a:pt x="4" y="298"/>
                </a:cubicBezTo>
                <a:cubicBezTo>
                  <a:pt x="0" y="289"/>
                  <a:pt x="1" y="281"/>
                  <a:pt x="7" y="273"/>
                </a:cubicBezTo>
                <a:lnTo>
                  <a:pt x="250" y="7"/>
                </a:lnTo>
                <a:cubicBezTo>
                  <a:pt x="254" y="3"/>
                  <a:pt x="260" y="0"/>
                  <a:pt x="266" y="0"/>
                </a:cubicBezTo>
                <a:cubicBezTo>
                  <a:pt x="272" y="0"/>
                  <a:pt x="278" y="3"/>
                  <a:pt x="282" y="7"/>
                </a:cubicBezTo>
                <a:lnTo>
                  <a:pt x="528" y="273"/>
                </a:lnTo>
                <a:cubicBezTo>
                  <a:pt x="534" y="281"/>
                  <a:pt x="535" y="289"/>
                  <a:pt x="532" y="298"/>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39" name="Freeform 338">
            <a:extLst>
              <a:ext uri="{FF2B5EF4-FFF2-40B4-BE49-F238E27FC236}">
                <a16:creationId xmlns:a16="http://schemas.microsoft.com/office/drawing/2014/main" id="{BD513BF2-E6A1-DFF7-9144-19539734E41C}"/>
              </a:ext>
            </a:extLst>
          </p:cNvPr>
          <p:cNvSpPr>
            <a:spLocks noChangeArrowheads="1"/>
          </p:cNvSpPr>
          <p:nvPr/>
        </p:nvSpPr>
        <p:spPr bwMode="auto">
          <a:xfrm>
            <a:off x="3566319" y="8367712"/>
            <a:ext cx="431800" cy="193675"/>
          </a:xfrm>
          <a:custGeom>
            <a:avLst/>
            <a:gdLst>
              <a:gd name="T0" fmla="*/ 431440 w 1199"/>
              <a:gd name="T1" fmla="*/ 72628 h 536"/>
              <a:gd name="T2" fmla="*/ 431440 w 1199"/>
              <a:gd name="T3" fmla="*/ 120686 h 536"/>
              <a:gd name="T4" fmla="*/ 429279 w 1199"/>
              <a:gd name="T5" fmla="*/ 126467 h 536"/>
              <a:gd name="T6" fmla="*/ 423517 w 1199"/>
              <a:gd name="T7" fmla="*/ 128635 h 536"/>
              <a:gd name="T8" fmla="*/ 112002 w 1199"/>
              <a:gd name="T9" fmla="*/ 128635 h 536"/>
              <a:gd name="T10" fmla="*/ 112002 w 1199"/>
              <a:gd name="T11" fmla="*/ 185003 h 536"/>
              <a:gd name="T12" fmla="*/ 107320 w 1199"/>
              <a:gd name="T13" fmla="*/ 192230 h 536"/>
              <a:gd name="T14" fmla="*/ 98677 w 1199"/>
              <a:gd name="T15" fmla="*/ 190784 h 536"/>
              <a:gd name="T16" fmla="*/ 2521 w 1199"/>
              <a:gd name="T17" fmla="*/ 103342 h 536"/>
              <a:gd name="T18" fmla="*/ 0 w 1199"/>
              <a:gd name="T19" fmla="*/ 97560 h 536"/>
              <a:gd name="T20" fmla="*/ 2521 w 1199"/>
              <a:gd name="T21" fmla="*/ 91417 h 536"/>
              <a:gd name="T22" fmla="*/ 98677 w 1199"/>
              <a:gd name="T23" fmla="*/ 2891 h 536"/>
              <a:gd name="T24" fmla="*/ 107320 w 1199"/>
              <a:gd name="T25" fmla="*/ 1445 h 536"/>
              <a:gd name="T26" fmla="*/ 112002 w 1199"/>
              <a:gd name="T27" fmla="*/ 8672 h 536"/>
              <a:gd name="T28" fmla="*/ 112002 w 1199"/>
              <a:gd name="T29" fmla="*/ 64679 h 536"/>
              <a:gd name="T30" fmla="*/ 423517 w 1199"/>
              <a:gd name="T31" fmla="*/ 64679 h 536"/>
              <a:gd name="T32" fmla="*/ 429279 w 1199"/>
              <a:gd name="T33" fmla="*/ 66847 h 536"/>
              <a:gd name="T34" fmla="*/ 431440 w 1199"/>
              <a:gd name="T35" fmla="*/ 72628 h 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99" h="536">
                <a:moveTo>
                  <a:pt x="1198" y="201"/>
                </a:moveTo>
                <a:lnTo>
                  <a:pt x="1198" y="334"/>
                </a:lnTo>
                <a:cubicBezTo>
                  <a:pt x="1198" y="341"/>
                  <a:pt x="1196" y="346"/>
                  <a:pt x="1192" y="350"/>
                </a:cubicBezTo>
                <a:cubicBezTo>
                  <a:pt x="1187" y="354"/>
                  <a:pt x="1182" y="356"/>
                  <a:pt x="1176" y="356"/>
                </a:cubicBezTo>
                <a:lnTo>
                  <a:pt x="311" y="356"/>
                </a:lnTo>
                <a:lnTo>
                  <a:pt x="311" y="512"/>
                </a:lnTo>
                <a:cubicBezTo>
                  <a:pt x="311" y="521"/>
                  <a:pt x="306" y="528"/>
                  <a:pt x="298" y="532"/>
                </a:cubicBezTo>
                <a:cubicBezTo>
                  <a:pt x="289" y="535"/>
                  <a:pt x="281" y="534"/>
                  <a:pt x="274" y="528"/>
                </a:cubicBezTo>
                <a:lnTo>
                  <a:pt x="7" y="286"/>
                </a:lnTo>
                <a:cubicBezTo>
                  <a:pt x="3" y="281"/>
                  <a:pt x="0" y="276"/>
                  <a:pt x="0" y="270"/>
                </a:cubicBezTo>
                <a:cubicBezTo>
                  <a:pt x="0" y="263"/>
                  <a:pt x="3" y="258"/>
                  <a:pt x="7" y="253"/>
                </a:cubicBezTo>
                <a:lnTo>
                  <a:pt x="274" y="8"/>
                </a:lnTo>
                <a:cubicBezTo>
                  <a:pt x="281" y="1"/>
                  <a:pt x="289" y="0"/>
                  <a:pt x="298" y="4"/>
                </a:cubicBezTo>
                <a:cubicBezTo>
                  <a:pt x="307" y="8"/>
                  <a:pt x="311" y="15"/>
                  <a:pt x="311" y="24"/>
                </a:cubicBezTo>
                <a:lnTo>
                  <a:pt x="311" y="179"/>
                </a:lnTo>
                <a:lnTo>
                  <a:pt x="1176" y="179"/>
                </a:lnTo>
                <a:cubicBezTo>
                  <a:pt x="1182" y="179"/>
                  <a:pt x="1187" y="181"/>
                  <a:pt x="1192" y="185"/>
                </a:cubicBezTo>
                <a:cubicBezTo>
                  <a:pt x="1196" y="189"/>
                  <a:pt x="1198" y="195"/>
                  <a:pt x="1198" y="201"/>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40" name="Freeform 339">
            <a:extLst>
              <a:ext uri="{FF2B5EF4-FFF2-40B4-BE49-F238E27FC236}">
                <a16:creationId xmlns:a16="http://schemas.microsoft.com/office/drawing/2014/main" id="{A39DF184-0C70-ADBC-1D2E-3E81D0CC70E6}"/>
              </a:ext>
            </a:extLst>
          </p:cNvPr>
          <p:cNvSpPr>
            <a:spLocks noChangeArrowheads="1"/>
          </p:cNvSpPr>
          <p:nvPr/>
        </p:nvSpPr>
        <p:spPr bwMode="auto">
          <a:xfrm>
            <a:off x="4279106" y="8367712"/>
            <a:ext cx="431800" cy="193675"/>
          </a:xfrm>
          <a:custGeom>
            <a:avLst/>
            <a:gdLst>
              <a:gd name="T0" fmla="*/ 431440 w 1199"/>
              <a:gd name="T1" fmla="*/ 96115 h 536"/>
              <a:gd name="T2" fmla="*/ 428919 w 1199"/>
              <a:gd name="T3" fmla="*/ 101896 h 536"/>
              <a:gd name="T4" fmla="*/ 333123 w 1199"/>
              <a:gd name="T5" fmla="*/ 190784 h 536"/>
              <a:gd name="T6" fmla="*/ 324120 w 1199"/>
              <a:gd name="T7" fmla="*/ 192230 h 536"/>
              <a:gd name="T8" fmla="*/ 319438 w 1199"/>
              <a:gd name="T9" fmla="*/ 185003 h 536"/>
              <a:gd name="T10" fmla="*/ 319438 w 1199"/>
              <a:gd name="T11" fmla="*/ 128635 h 536"/>
              <a:gd name="T12" fmla="*/ 7923 w 1199"/>
              <a:gd name="T13" fmla="*/ 128635 h 536"/>
              <a:gd name="T14" fmla="*/ 2161 w 1199"/>
              <a:gd name="T15" fmla="*/ 126467 h 536"/>
              <a:gd name="T16" fmla="*/ 0 w 1199"/>
              <a:gd name="T17" fmla="*/ 120686 h 536"/>
              <a:gd name="T18" fmla="*/ 0 w 1199"/>
              <a:gd name="T19" fmla="*/ 72628 h 536"/>
              <a:gd name="T20" fmla="*/ 2161 w 1199"/>
              <a:gd name="T21" fmla="*/ 66847 h 536"/>
              <a:gd name="T22" fmla="*/ 7923 w 1199"/>
              <a:gd name="T23" fmla="*/ 64679 h 536"/>
              <a:gd name="T24" fmla="*/ 319438 w 1199"/>
              <a:gd name="T25" fmla="*/ 64679 h 536"/>
              <a:gd name="T26" fmla="*/ 319438 w 1199"/>
              <a:gd name="T27" fmla="*/ 8672 h 536"/>
              <a:gd name="T28" fmla="*/ 324120 w 1199"/>
              <a:gd name="T29" fmla="*/ 1445 h 536"/>
              <a:gd name="T30" fmla="*/ 333123 w 1199"/>
              <a:gd name="T31" fmla="*/ 2529 h 536"/>
              <a:gd name="T32" fmla="*/ 428919 w 1199"/>
              <a:gd name="T33" fmla="*/ 90333 h 536"/>
              <a:gd name="T34" fmla="*/ 431440 w 1199"/>
              <a:gd name="T35" fmla="*/ 96115 h 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99" h="536">
                <a:moveTo>
                  <a:pt x="1198" y="266"/>
                </a:moveTo>
                <a:cubicBezTo>
                  <a:pt x="1198" y="272"/>
                  <a:pt x="1195" y="278"/>
                  <a:pt x="1191" y="282"/>
                </a:cubicBezTo>
                <a:lnTo>
                  <a:pt x="925" y="528"/>
                </a:lnTo>
                <a:cubicBezTo>
                  <a:pt x="917" y="534"/>
                  <a:pt x="909" y="535"/>
                  <a:pt x="900" y="532"/>
                </a:cubicBezTo>
                <a:cubicBezTo>
                  <a:pt x="891" y="528"/>
                  <a:pt x="887" y="521"/>
                  <a:pt x="887" y="512"/>
                </a:cubicBezTo>
                <a:lnTo>
                  <a:pt x="887" y="356"/>
                </a:lnTo>
                <a:lnTo>
                  <a:pt x="22" y="356"/>
                </a:lnTo>
                <a:cubicBezTo>
                  <a:pt x="16" y="356"/>
                  <a:pt x="10" y="354"/>
                  <a:pt x="6" y="350"/>
                </a:cubicBezTo>
                <a:cubicBezTo>
                  <a:pt x="1" y="346"/>
                  <a:pt x="0" y="341"/>
                  <a:pt x="0" y="334"/>
                </a:cubicBezTo>
                <a:lnTo>
                  <a:pt x="0" y="201"/>
                </a:lnTo>
                <a:cubicBezTo>
                  <a:pt x="0" y="195"/>
                  <a:pt x="2" y="189"/>
                  <a:pt x="6" y="185"/>
                </a:cubicBezTo>
                <a:cubicBezTo>
                  <a:pt x="11" y="181"/>
                  <a:pt x="16" y="179"/>
                  <a:pt x="22" y="179"/>
                </a:cubicBezTo>
                <a:lnTo>
                  <a:pt x="887" y="179"/>
                </a:lnTo>
                <a:lnTo>
                  <a:pt x="887" y="24"/>
                </a:lnTo>
                <a:cubicBezTo>
                  <a:pt x="887" y="14"/>
                  <a:pt x="891" y="7"/>
                  <a:pt x="900" y="4"/>
                </a:cubicBezTo>
                <a:cubicBezTo>
                  <a:pt x="909" y="0"/>
                  <a:pt x="917" y="1"/>
                  <a:pt x="925" y="7"/>
                </a:cubicBezTo>
                <a:lnTo>
                  <a:pt x="1191" y="250"/>
                </a:lnTo>
                <a:cubicBezTo>
                  <a:pt x="1195" y="254"/>
                  <a:pt x="1198" y="260"/>
                  <a:pt x="1198" y="266"/>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41" name="Freeform 340">
            <a:extLst>
              <a:ext uri="{FF2B5EF4-FFF2-40B4-BE49-F238E27FC236}">
                <a16:creationId xmlns:a16="http://schemas.microsoft.com/office/drawing/2014/main" id="{B6648263-ACFF-EEEB-1C50-8BCF749D3FA6}"/>
              </a:ext>
            </a:extLst>
          </p:cNvPr>
          <p:cNvSpPr>
            <a:spLocks noChangeArrowheads="1"/>
          </p:cNvSpPr>
          <p:nvPr/>
        </p:nvSpPr>
        <p:spPr bwMode="auto">
          <a:xfrm>
            <a:off x="5007769" y="8240712"/>
            <a:ext cx="347662" cy="415925"/>
          </a:xfrm>
          <a:custGeom>
            <a:avLst/>
            <a:gdLst>
              <a:gd name="T0" fmla="*/ 347302 w 966"/>
              <a:gd name="T1" fmla="*/ 303474 h 1154"/>
              <a:gd name="T2" fmla="*/ 316711 w 966"/>
              <a:gd name="T3" fmla="*/ 365827 h 1154"/>
              <a:gd name="T4" fmla="*/ 252649 w 966"/>
              <a:gd name="T5" fmla="*/ 414844 h 1154"/>
              <a:gd name="T6" fmla="*/ 217739 w 966"/>
              <a:gd name="T7" fmla="*/ 406914 h 1154"/>
              <a:gd name="T8" fmla="*/ 179949 w 966"/>
              <a:gd name="T9" fmla="*/ 398985 h 1154"/>
              <a:gd name="T10" fmla="*/ 144679 w 966"/>
              <a:gd name="T11" fmla="*/ 406914 h 1154"/>
              <a:gd name="T12" fmla="*/ 111928 w 966"/>
              <a:gd name="T13" fmla="*/ 415565 h 1154"/>
              <a:gd name="T14" fmla="*/ 36710 w 966"/>
              <a:gd name="T15" fmla="*/ 351049 h 1154"/>
              <a:gd name="T16" fmla="*/ 0 w 966"/>
              <a:gd name="T17" fmla="*/ 225263 h 1154"/>
              <a:gd name="T18" fmla="*/ 28072 w 966"/>
              <a:gd name="T19" fmla="*/ 131914 h 1154"/>
              <a:gd name="T20" fmla="*/ 98972 w 966"/>
              <a:gd name="T21" fmla="*/ 95872 h 1154"/>
              <a:gd name="T22" fmla="*/ 143240 w 966"/>
              <a:gd name="T23" fmla="*/ 103441 h 1154"/>
              <a:gd name="T24" fmla="*/ 177790 w 966"/>
              <a:gd name="T25" fmla="*/ 111009 h 1154"/>
              <a:gd name="T26" fmla="*/ 213420 w 966"/>
              <a:gd name="T27" fmla="*/ 102359 h 1154"/>
              <a:gd name="T28" fmla="*/ 256608 w 966"/>
              <a:gd name="T29" fmla="*/ 93709 h 1154"/>
              <a:gd name="T30" fmla="*/ 309513 w 966"/>
              <a:gd name="T31" fmla="*/ 110289 h 1154"/>
              <a:gd name="T32" fmla="*/ 335425 w 966"/>
              <a:gd name="T33" fmla="*/ 135158 h 1154"/>
              <a:gd name="T34" fmla="*/ 306993 w 966"/>
              <a:gd name="T35" fmla="*/ 164712 h 1154"/>
              <a:gd name="T36" fmla="*/ 290798 w 966"/>
              <a:gd name="T37" fmla="*/ 216252 h 1154"/>
              <a:gd name="T38" fmla="*/ 308073 w 966"/>
              <a:gd name="T39" fmla="*/ 272117 h 1154"/>
              <a:gd name="T40" fmla="*/ 347302 w 966"/>
              <a:gd name="T41" fmla="*/ 303474 h 1154"/>
              <a:gd name="T42" fmla="*/ 253728 w 966"/>
              <a:gd name="T43" fmla="*/ 10452 h 1154"/>
              <a:gd name="T44" fmla="*/ 246531 w 966"/>
              <a:gd name="T45" fmla="*/ 44332 h 1154"/>
              <a:gd name="T46" fmla="*/ 223137 w 966"/>
              <a:gd name="T47" fmla="*/ 78932 h 1154"/>
              <a:gd name="T48" fmla="*/ 196505 w 966"/>
              <a:gd name="T49" fmla="*/ 96953 h 1154"/>
              <a:gd name="T50" fmla="*/ 170592 w 966"/>
              <a:gd name="T51" fmla="*/ 101278 h 1154"/>
              <a:gd name="T52" fmla="*/ 190026 w 966"/>
              <a:gd name="T53" fmla="*/ 36763 h 1154"/>
              <a:gd name="T54" fmla="*/ 252289 w 966"/>
              <a:gd name="T55" fmla="*/ 0 h 1154"/>
              <a:gd name="T56" fmla="*/ 253009 w 966"/>
              <a:gd name="T57" fmla="*/ 2883 h 1154"/>
              <a:gd name="T58" fmla="*/ 253369 w 966"/>
              <a:gd name="T59" fmla="*/ 5406 h 1154"/>
              <a:gd name="T60" fmla="*/ 253728 w 966"/>
              <a:gd name="T61" fmla="*/ 7929 h 1154"/>
              <a:gd name="T62" fmla="*/ 253728 w 966"/>
              <a:gd name="T63" fmla="*/ 10452 h 11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966" h="1154">
                <a:moveTo>
                  <a:pt x="965" y="842"/>
                </a:moveTo>
                <a:cubicBezTo>
                  <a:pt x="947" y="900"/>
                  <a:pt x="919" y="957"/>
                  <a:pt x="880" y="1015"/>
                </a:cubicBezTo>
                <a:cubicBezTo>
                  <a:pt x="821" y="1106"/>
                  <a:pt x="761" y="1151"/>
                  <a:pt x="702" y="1151"/>
                </a:cubicBezTo>
                <a:cubicBezTo>
                  <a:pt x="680" y="1151"/>
                  <a:pt x="647" y="1143"/>
                  <a:pt x="605" y="1129"/>
                </a:cubicBezTo>
                <a:cubicBezTo>
                  <a:pt x="565" y="1114"/>
                  <a:pt x="531" y="1107"/>
                  <a:pt x="500" y="1107"/>
                </a:cubicBezTo>
                <a:cubicBezTo>
                  <a:pt x="472" y="1107"/>
                  <a:pt x="439" y="1114"/>
                  <a:pt x="402" y="1129"/>
                </a:cubicBezTo>
                <a:cubicBezTo>
                  <a:pt x="365" y="1145"/>
                  <a:pt x="334" y="1153"/>
                  <a:pt x="311" y="1153"/>
                </a:cubicBezTo>
                <a:cubicBezTo>
                  <a:pt x="240" y="1153"/>
                  <a:pt x="171" y="1093"/>
                  <a:pt x="102" y="974"/>
                </a:cubicBezTo>
                <a:cubicBezTo>
                  <a:pt x="34" y="853"/>
                  <a:pt x="0" y="737"/>
                  <a:pt x="0" y="625"/>
                </a:cubicBezTo>
                <a:cubicBezTo>
                  <a:pt x="0" y="520"/>
                  <a:pt x="26" y="433"/>
                  <a:pt x="78" y="366"/>
                </a:cubicBezTo>
                <a:cubicBezTo>
                  <a:pt x="130" y="299"/>
                  <a:pt x="196" y="266"/>
                  <a:pt x="275" y="266"/>
                </a:cubicBezTo>
                <a:cubicBezTo>
                  <a:pt x="309" y="266"/>
                  <a:pt x="349" y="273"/>
                  <a:pt x="398" y="287"/>
                </a:cubicBezTo>
                <a:cubicBezTo>
                  <a:pt x="446" y="301"/>
                  <a:pt x="478" y="308"/>
                  <a:pt x="494" y="308"/>
                </a:cubicBezTo>
                <a:cubicBezTo>
                  <a:pt x="514" y="308"/>
                  <a:pt x="547" y="300"/>
                  <a:pt x="593" y="284"/>
                </a:cubicBezTo>
                <a:cubicBezTo>
                  <a:pt x="640" y="268"/>
                  <a:pt x="680" y="260"/>
                  <a:pt x="713" y="260"/>
                </a:cubicBezTo>
                <a:cubicBezTo>
                  <a:pt x="767" y="260"/>
                  <a:pt x="817" y="275"/>
                  <a:pt x="860" y="306"/>
                </a:cubicBezTo>
                <a:cubicBezTo>
                  <a:pt x="884" y="322"/>
                  <a:pt x="908" y="345"/>
                  <a:pt x="932" y="375"/>
                </a:cubicBezTo>
                <a:cubicBezTo>
                  <a:pt x="896" y="406"/>
                  <a:pt x="869" y="433"/>
                  <a:pt x="853" y="457"/>
                </a:cubicBezTo>
                <a:cubicBezTo>
                  <a:pt x="823" y="500"/>
                  <a:pt x="808" y="548"/>
                  <a:pt x="808" y="600"/>
                </a:cubicBezTo>
                <a:cubicBezTo>
                  <a:pt x="808" y="657"/>
                  <a:pt x="824" y="709"/>
                  <a:pt x="856" y="755"/>
                </a:cubicBezTo>
                <a:cubicBezTo>
                  <a:pt x="888" y="800"/>
                  <a:pt x="924" y="829"/>
                  <a:pt x="965" y="842"/>
                </a:cubicBezTo>
                <a:close/>
                <a:moveTo>
                  <a:pt x="705" y="29"/>
                </a:moveTo>
                <a:cubicBezTo>
                  <a:pt x="705" y="57"/>
                  <a:pt x="698" y="89"/>
                  <a:pt x="685" y="123"/>
                </a:cubicBezTo>
                <a:cubicBezTo>
                  <a:pt x="671" y="158"/>
                  <a:pt x="650" y="190"/>
                  <a:pt x="620" y="219"/>
                </a:cubicBezTo>
                <a:cubicBezTo>
                  <a:pt x="595" y="244"/>
                  <a:pt x="571" y="260"/>
                  <a:pt x="546" y="269"/>
                </a:cubicBezTo>
                <a:cubicBezTo>
                  <a:pt x="528" y="274"/>
                  <a:pt x="504" y="278"/>
                  <a:pt x="474" y="281"/>
                </a:cubicBezTo>
                <a:cubicBezTo>
                  <a:pt x="475" y="212"/>
                  <a:pt x="493" y="152"/>
                  <a:pt x="528" y="102"/>
                </a:cubicBezTo>
                <a:cubicBezTo>
                  <a:pt x="562" y="53"/>
                  <a:pt x="619" y="19"/>
                  <a:pt x="701" y="0"/>
                </a:cubicBezTo>
                <a:cubicBezTo>
                  <a:pt x="701" y="1"/>
                  <a:pt x="702" y="4"/>
                  <a:pt x="703" y="8"/>
                </a:cubicBezTo>
                <a:cubicBezTo>
                  <a:pt x="703" y="11"/>
                  <a:pt x="704" y="14"/>
                  <a:pt x="704" y="15"/>
                </a:cubicBezTo>
                <a:cubicBezTo>
                  <a:pt x="704" y="17"/>
                  <a:pt x="704" y="19"/>
                  <a:pt x="705" y="22"/>
                </a:cubicBezTo>
                <a:cubicBezTo>
                  <a:pt x="705" y="25"/>
                  <a:pt x="705" y="27"/>
                  <a:pt x="705" y="2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42" name="Freeform 341">
            <a:extLst>
              <a:ext uri="{FF2B5EF4-FFF2-40B4-BE49-F238E27FC236}">
                <a16:creationId xmlns:a16="http://schemas.microsoft.com/office/drawing/2014/main" id="{638873AF-77C2-0598-E26E-6A67A6191ECA}"/>
              </a:ext>
            </a:extLst>
          </p:cNvPr>
          <p:cNvSpPr>
            <a:spLocks noChangeArrowheads="1"/>
          </p:cNvSpPr>
          <p:nvPr/>
        </p:nvSpPr>
        <p:spPr bwMode="auto">
          <a:xfrm>
            <a:off x="5639594" y="8274050"/>
            <a:ext cx="415925" cy="415925"/>
          </a:xfrm>
          <a:custGeom>
            <a:avLst/>
            <a:gdLst>
              <a:gd name="T0" fmla="*/ 170479 w 1154"/>
              <a:gd name="T1" fmla="*/ 33519 h 1154"/>
              <a:gd name="T2" fmla="*/ 170479 w 1154"/>
              <a:gd name="T3" fmla="*/ 198231 h 1154"/>
              <a:gd name="T4" fmla="*/ 0 w 1154"/>
              <a:gd name="T5" fmla="*/ 198231 h 1154"/>
              <a:gd name="T6" fmla="*/ 0 w 1154"/>
              <a:gd name="T7" fmla="*/ 56946 h 1154"/>
              <a:gd name="T8" fmla="*/ 170479 w 1154"/>
              <a:gd name="T9" fmla="*/ 33519 h 1154"/>
              <a:gd name="T10" fmla="*/ 170479 w 1154"/>
              <a:gd name="T11" fmla="*/ 219136 h 1154"/>
              <a:gd name="T12" fmla="*/ 170479 w 1154"/>
              <a:gd name="T13" fmla="*/ 381685 h 1154"/>
              <a:gd name="T14" fmla="*/ 0 w 1154"/>
              <a:gd name="T15" fmla="*/ 358258 h 1154"/>
              <a:gd name="T16" fmla="*/ 0 w 1154"/>
              <a:gd name="T17" fmla="*/ 219136 h 1154"/>
              <a:gd name="T18" fmla="*/ 170479 w 1154"/>
              <a:gd name="T19" fmla="*/ 219136 h 1154"/>
              <a:gd name="T20" fmla="*/ 415565 w 1154"/>
              <a:gd name="T21" fmla="*/ 0 h 1154"/>
              <a:gd name="T22" fmla="*/ 415565 w 1154"/>
              <a:gd name="T23" fmla="*/ 198231 h 1154"/>
              <a:gd name="T24" fmla="*/ 189221 w 1154"/>
              <a:gd name="T25" fmla="*/ 198231 h 1154"/>
              <a:gd name="T26" fmla="*/ 189221 w 1154"/>
              <a:gd name="T27" fmla="*/ 30996 h 1154"/>
              <a:gd name="T28" fmla="*/ 415565 w 1154"/>
              <a:gd name="T29" fmla="*/ 0 h 1154"/>
              <a:gd name="T30" fmla="*/ 415565 w 1154"/>
              <a:gd name="T31" fmla="*/ 219136 h 1154"/>
              <a:gd name="T32" fmla="*/ 415565 w 1154"/>
              <a:gd name="T33" fmla="*/ 415565 h 1154"/>
              <a:gd name="T34" fmla="*/ 189221 w 1154"/>
              <a:gd name="T35" fmla="*/ 384208 h 1154"/>
              <a:gd name="T36" fmla="*/ 189221 w 1154"/>
              <a:gd name="T37" fmla="*/ 219136 h 1154"/>
              <a:gd name="T38" fmla="*/ 415565 w 1154"/>
              <a:gd name="T39" fmla="*/ 219136 h 11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154" h="1154">
                <a:moveTo>
                  <a:pt x="473" y="93"/>
                </a:moveTo>
                <a:lnTo>
                  <a:pt x="473" y="550"/>
                </a:lnTo>
                <a:lnTo>
                  <a:pt x="0" y="550"/>
                </a:lnTo>
                <a:lnTo>
                  <a:pt x="0" y="158"/>
                </a:lnTo>
                <a:lnTo>
                  <a:pt x="473" y="93"/>
                </a:lnTo>
                <a:close/>
                <a:moveTo>
                  <a:pt x="473" y="608"/>
                </a:moveTo>
                <a:lnTo>
                  <a:pt x="473" y="1059"/>
                </a:lnTo>
                <a:lnTo>
                  <a:pt x="0" y="994"/>
                </a:lnTo>
                <a:lnTo>
                  <a:pt x="0" y="608"/>
                </a:lnTo>
                <a:lnTo>
                  <a:pt x="473" y="608"/>
                </a:lnTo>
                <a:close/>
                <a:moveTo>
                  <a:pt x="1153" y="0"/>
                </a:moveTo>
                <a:lnTo>
                  <a:pt x="1153" y="550"/>
                </a:lnTo>
                <a:lnTo>
                  <a:pt x="525" y="550"/>
                </a:lnTo>
                <a:lnTo>
                  <a:pt x="525" y="86"/>
                </a:lnTo>
                <a:lnTo>
                  <a:pt x="1153" y="0"/>
                </a:lnTo>
                <a:close/>
                <a:moveTo>
                  <a:pt x="1153" y="608"/>
                </a:moveTo>
                <a:lnTo>
                  <a:pt x="1153" y="1153"/>
                </a:lnTo>
                <a:lnTo>
                  <a:pt x="525" y="1066"/>
                </a:lnTo>
                <a:lnTo>
                  <a:pt x="525" y="608"/>
                </a:lnTo>
                <a:lnTo>
                  <a:pt x="1153" y="60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43" name="Freeform 342">
            <a:extLst>
              <a:ext uri="{FF2B5EF4-FFF2-40B4-BE49-F238E27FC236}">
                <a16:creationId xmlns:a16="http://schemas.microsoft.com/office/drawing/2014/main" id="{7E38A5DF-3447-7807-EEC6-9FC087BF2422}"/>
              </a:ext>
            </a:extLst>
          </p:cNvPr>
          <p:cNvSpPr>
            <a:spLocks noChangeArrowheads="1"/>
          </p:cNvSpPr>
          <p:nvPr/>
        </p:nvSpPr>
        <p:spPr bwMode="auto">
          <a:xfrm>
            <a:off x="6336506" y="8272462"/>
            <a:ext cx="350838" cy="415925"/>
          </a:xfrm>
          <a:custGeom>
            <a:avLst/>
            <a:gdLst>
              <a:gd name="T0" fmla="*/ 43495 w 976"/>
              <a:gd name="T1" fmla="*/ 142479 h 1156"/>
              <a:gd name="T2" fmla="*/ 51044 w 976"/>
              <a:gd name="T3" fmla="*/ 267689 h 1156"/>
              <a:gd name="T4" fmla="*/ 25522 w 976"/>
              <a:gd name="T5" fmla="*/ 293234 h 1156"/>
              <a:gd name="T6" fmla="*/ 0 w 976"/>
              <a:gd name="T7" fmla="*/ 267689 h 1156"/>
              <a:gd name="T8" fmla="*/ 7189 w 976"/>
              <a:gd name="T9" fmla="*/ 142479 h 1156"/>
              <a:gd name="T10" fmla="*/ 231855 w 976"/>
              <a:gd name="T11" fmla="*/ 38858 h 1156"/>
              <a:gd name="T12" fmla="*/ 290448 w 976"/>
              <a:gd name="T13" fmla="*/ 130606 h 1156"/>
              <a:gd name="T14" fmla="*/ 75847 w 976"/>
              <a:gd name="T15" fmla="*/ 76996 h 1156"/>
              <a:gd name="T16" fmla="*/ 101010 w 976"/>
              <a:gd name="T17" fmla="*/ 6117 h 1156"/>
              <a:gd name="T18" fmla="*/ 107121 w 976"/>
              <a:gd name="T19" fmla="*/ 2519 h 1156"/>
              <a:gd name="T20" fmla="*/ 175060 w 976"/>
              <a:gd name="T21" fmla="*/ 25186 h 1156"/>
              <a:gd name="T22" fmla="*/ 243358 w 976"/>
              <a:gd name="T23" fmla="*/ 2519 h 1156"/>
              <a:gd name="T24" fmla="*/ 249469 w 976"/>
              <a:gd name="T25" fmla="*/ 6117 h 1156"/>
              <a:gd name="T26" fmla="*/ 289369 w 976"/>
              <a:gd name="T27" fmla="*/ 139601 h 1156"/>
              <a:gd name="T28" fmla="*/ 281461 w 976"/>
              <a:gd name="T29" fmla="*/ 325256 h 1156"/>
              <a:gd name="T30" fmla="*/ 243717 w 976"/>
              <a:gd name="T31" fmla="*/ 333172 h 1156"/>
              <a:gd name="T32" fmla="*/ 236169 w 976"/>
              <a:gd name="T33" fmla="*/ 408009 h 1156"/>
              <a:gd name="T34" fmla="*/ 199863 w 976"/>
              <a:gd name="T35" fmla="*/ 408009 h 1156"/>
              <a:gd name="T36" fmla="*/ 192314 w 976"/>
              <a:gd name="T37" fmla="*/ 333172 h 1156"/>
              <a:gd name="T38" fmla="*/ 158165 w 976"/>
              <a:gd name="T39" fmla="*/ 389660 h 1156"/>
              <a:gd name="T40" fmla="*/ 132283 w 976"/>
              <a:gd name="T41" fmla="*/ 415565 h 1156"/>
              <a:gd name="T42" fmla="*/ 107121 w 976"/>
              <a:gd name="T43" fmla="*/ 389660 h 1156"/>
              <a:gd name="T44" fmla="*/ 88428 w 976"/>
              <a:gd name="T45" fmla="*/ 333172 h 1156"/>
              <a:gd name="T46" fmla="*/ 60750 w 976"/>
              <a:gd name="T47" fmla="*/ 305827 h 1156"/>
              <a:gd name="T48" fmla="*/ 289369 w 976"/>
              <a:gd name="T49" fmla="*/ 139601 h 1156"/>
              <a:gd name="T50" fmla="*/ 122578 w 976"/>
              <a:gd name="T51" fmla="*/ 89230 h 1156"/>
              <a:gd name="T52" fmla="*/ 132283 w 976"/>
              <a:gd name="T53" fmla="*/ 79515 h 1156"/>
              <a:gd name="T54" fmla="*/ 122578 w 976"/>
              <a:gd name="T55" fmla="*/ 69801 h 1156"/>
              <a:gd name="T56" fmla="*/ 113232 w 976"/>
              <a:gd name="T57" fmla="*/ 79515 h 1156"/>
              <a:gd name="T58" fmla="*/ 221071 w 976"/>
              <a:gd name="T59" fmla="*/ 86351 h 1156"/>
              <a:gd name="T60" fmla="*/ 234371 w 976"/>
              <a:gd name="T61" fmla="*/ 86351 h 1156"/>
              <a:gd name="T62" fmla="*/ 234371 w 976"/>
              <a:gd name="T63" fmla="*/ 72679 h 1156"/>
              <a:gd name="T64" fmla="*/ 221071 w 976"/>
              <a:gd name="T65" fmla="*/ 72679 h 1156"/>
              <a:gd name="T66" fmla="*/ 221071 w 976"/>
              <a:gd name="T67" fmla="*/ 86351 h 1156"/>
              <a:gd name="T68" fmla="*/ 350479 w 976"/>
              <a:gd name="T69" fmla="*/ 267689 h 1156"/>
              <a:gd name="T70" fmla="*/ 324957 w 976"/>
              <a:gd name="T71" fmla="*/ 293234 h 1156"/>
              <a:gd name="T72" fmla="*/ 299434 w 976"/>
              <a:gd name="T73" fmla="*/ 267689 h 1156"/>
              <a:gd name="T74" fmla="*/ 306983 w 976"/>
              <a:gd name="T75" fmla="*/ 142479 h 1156"/>
              <a:gd name="T76" fmla="*/ 342930 w 976"/>
              <a:gd name="T77" fmla="*/ 142479 h 115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76" h="1156">
                <a:moveTo>
                  <a:pt x="71" y="375"/>
                </a:moveTo>
                <a:cubicBezTo>
                  <a:pt x="90" y="375"/>
                  <a:pt x="107" y="382"/>
                  <a:pt x="121" y="396"/>
                </a:cubicBezTo>
                <a:cubicBezTo>
                  <a:pt x="135" y="410"/>
                  <a:pt x="142" y="426"/>
                  <a:pt x="142" y="446"/>
                </a:cubicBezTo>
                <a:lnTo>
                  <a:pt x="142" y="744"/>
                </a:lnTo>
                <a:cubicBezTo>
                  <a:pt x="142" y="764"/>
                  <a:pt x="135" y="780"/>
                  <a:pt x="121" y="794"/>
                </a:cubicBezTo>
                <a:cubicBezTo>
                  <a:pt x="107" y="808"/>
                  <a:pt x="91" y="815"/>
                  <a:pt x="71" y="815"/>
                </a:cubicBezTo>
                <a:cubicBezTo>
                  <a:pt x="51" y="815"/>
                  <a:pt x="34" y="808"/>
                  <a:pt x="20" y="794"/>
                </a:cubicBezTo>
                <a:cubicBezTo>
                  <a:pt x="6" y="780"/>
                  <a:pt x="0" y="764"/>
                  <a:pt x="0" y="744"/>
                </a:cubicBezTo>
                <a:lnTo>
                  <a:pt x="0" y="446"/>
                </a:lnTo>
                <a:cubicBezTo>
                  <a:pt x="0" y="426"/>
                  <a:pt x="6" y="410"/>
                  <a:pt x="20" y="396"/>
                </a:cubicBezTo>
                <a:cubicBezTo>
                  <a:pt x="34" y="382"/>
                  <a:pt x="51" y="375"/>
                  <a:pt x="71" y="375"/>
                </a:cubicBezTo>
                <a:close/>
                <a:moveTo>
                  <a:pt x="645" y="108"/>
                </a:moveTo>
                <a:cubicBezTo>
                  <a:pt x="694" y="133"/>
                  <a:pt x="734" y="168"/>
                  <a:pt x="763" y="214"/>
                </a:cubicBezTo>
                <a:cubicBezTo>
                  <a:pt x="793" y="259"/>
                  <a:pt x="808" y="309"/>
                  <a:pt x="808" y="363"/>
                </a:cubicBezTo>
                <a:lnTo>
                  <a:pt x="167" y="363"/>
                </a:lnTo>
                <a:cubicBezTo>
                  <a:pt x="167" y="309"/>
                  <a:pt x="181" y="259"/>
                  <a:pt x="211" y="214"/>
                </a:cubicBezTo>
                <a:cubicBezTo>
                  <a:pt x="240" y="169"/>
                  <a:pt x="280" y="133"/>
                  <a:pt x="330" y="108"/>
                </a:cubicBezTo>
                <a:lnTo>
                  <a:pt x="281" y="17"/>
                </a:lnTo>
                <a:cubicBezTo>
                  <a:pt x="278" y="11"/>
                  <a:pt x="279" y="6"/>
                  <a:pt x="284" y="3"/>
                </a:cubicBezTo>
                <a:cubicBezTo>
                  <a:pt x="290" y="0"/>
                  <a:pt x="295" y="2"/>
                  <a:pt x="298" y="7"/>
                </a:cubicBezTo>
                <a:lnTo>
                  <a:pt x="348" y="99"/>
                </a:lnTo>
                <a:cubicBezTo>
                  <a:pt x="392" y="79"/>
                  <a:pt x="438" y="70"/>
                  <a:pt x="487" y="70"/>
                </a:cubicBezTo>
                <a:cubicBezTo>
                  <a:pt x="536" y="70"/>
                  <a:pt x="583" y="79"/>
                  <a:pt x="627" y="99"/>
                </a:cubicBezTo>
                <a:lnTo>
                  <a:pt x="677" y="7"/>
                </a:lnTo>
                <a:cubicBezTo>
                  <a:pt x="680" y="2"/>
                  <a:pt x="684" y="0"/>
                  <a:pt x="690" y="3"/>
                </a:cubicBezTo>
                <a:cubicBezTo>
                  <a:pt x="696" y="6"/>
                  <a:pt x="697" y="11"/>
                  <a:pt x="694" y="17"/>
                </a:cubicBezTo>
                <a:lnTo>
                  <a:pt x="645" y="108"/>
                </a:lnTo>
                <a:close/>
                <a:moveTo>
                  <a:pt x="805" y="388"/>
                </a:moveTo>
                <a:lnTo>
                  <a:pt x="805" y="850"/>
                </a:lnTo>
                <a:cubicBezTo>
                  <a:pt x="805" y="871"/>
                  <a:pt x="798" y="889"/>
                  <a:pt x="783" y="904"/>
                </a:cubicBezTo>
                <a:cubicBezTo>
                  <a:pt x="768" y="919"/>
                  <a:pt x="751" y="926"/>
                  <a:pt x="730" y="926"/>
                </a:cubicBezTo>
                <a:lnTo>
                  <a:pt x="678" y="926"/>
                </a:lnTo>
                <a:lnTo>
                  <a:pt x="678" y="1083"/>
                </a:lnTo>
                <a:cubicBezTo>
                  <a:pt x="678" y="1103"/>
                  <a:pt x="671" y="1120"/>
                  <a:pt x="657" y="1134"/>
                </a:cubicBezTo>
                <a:cubicBezTo>
                  <a:pt x="643" y="1148"/>
                  <a:pt x="626" y="1155"/>
                  <a:pt x="607" y="1155"/>
                </a:cubicBezTo>
                <a:cubicBezTo>
                  <a:pt x="587" y="1155"/>
                  <a:pt x="570" y="1148"/>
                  <a:pt x="556" y="1134"/>
                </a:cubicBezTo>
                <a:cubicBezTo>
                  <a:pt x="542" y="1120"/>
                  <a:pt x="535" y="1103"/>
                  <a:pt x="535" y="1083"/>
                </a:cubicBezTo>
                <a:lnTo>
                  <a:pt x="535" y="926"/>
                </a:lnTo>
                <a:lnTo>
                  <a:pt x="440" y="926"/>
                </a:lnTo>
                <a:lnTo>
                  <a:pt x="440" y="1083"/>
                </a:lnTo>
                <a:cubicBezTo>
                  <a:pt x="440" y="1103"/>
                  <a:pt x="433" y="1120"/>
                  <a:pt x="419" y="1134"/>
                </a:cubicBezTo>
                <a:cubicBezTo>
                  <a:pt x="405" y="1148"/>
                  <a:pt x="388" y="1155"/>
                  <a:pt x="368" y="1155"/>
                </a:cubicBezTo>
                <a:cubicBezTo>
                  <a:pt x="349" y="1155"/>
                  <a:pt x="332" y="1148"/>
                  <a:pt x="318" y="1134"/>
                </a:cubicBezTo>
                <a:cubicBezTo>
                  <a:pt x="304" y="1120"/>
                  <a:pt x="298" y="1103"/>
                  <a:pt x="298" y="1083"/>
                </a:cubicBezTo>
                <a:lnTo>
                  <a:pt x="297" y="926"/>
                </a:lnTo>
                <a:lnTo>
                  <a:pt x="246" y="926"/>
                </a:lnTo>
                <a:cubicBezTo>
                  <a:pt x="224" y="926"/>
                  <a:pt x="206" y="919"/>
                  <a:pt x="191" y="904"/>
                </a:cubicBezTo>
                <a:cubicBezTo>
                  <a:pt x="177" y="889"/>
                  <a:pt x="169" y="871"/>
                  <a:pt x="169" y="850"/>
                </a:cubicBezTo>
                <a:lnTo>
                  <a:pt x="169" y="388"/>
                </a:lnTo>
                <a:lnTo>
                  <a:pt x="805" y="388"/>
                </a:lnTo>
                <a:close/>
                <a:moveTo>
                  <a:pt x="322" y="240"/>
                </a:moveTo>
                <a:cubicBezTo>
                  <a:pt x="328" y="245"/>
                  <a:pt x="333" y="248"/>
                  <a:pt x="341" y="248"/>
                </a:cubicBezTo>
                <a:cubicBezTo>
                  <a:pt x="348" y="248"/>
                  <a:pt x="354" y="246"/>
                  <a:pt x="360" y="240"/>
                </a:cubicBezTo>
                <a:cubicBezTo>
                  <a:pt x="365" y="235"/>
                  <a:pt x="368" y="229"/>
                  <a:pt x="368" y="221"/>
                </a:cubicBezTo>
                <a:cubicBezTo>
                  <a:pt x="368" y="214"/>
                  <a:pt x="365" y="208"/>
                  <a:pt x="360" y="202"/>
                </a:cubicBezTo>
                <a:cubicBezTo>
                  <a:pt x="354" y="197"/>
                  <a:pt x="349" y="194"/>
                  <a:pt x="341" y="194"/>
                </a:cubicBezTo>
                <a:cubicBezTo>
                  <a:pt x="334" y="194"/>
                  <a:pt x="327" y="197"/>
                  <a:pt x="322" y="202"/>
                </a:cubicBezTo>
                <a:cubicBezTo>
                  <a:pt x="316" y="208"/>
                  <a:pt x="315" y="214"/>
                  <a:pt x="315" y="221"/>
                </a:cubicBezTo>
                <a:cubicBezTo>
                  <a:pt x="315" y="229"/>
                  <a:pt x="317" y="234"/>
                  <a:pt x="322" y="240"/>
                </a:cubicBezTo>
                <a:close/>
                <a:moveTo>
                  <a:pt x="615" y="240"/>
                </a:moveTo>
                <a:cubicBezTo>
                  <a:pt x="620" y="245"/>
                  <a:pt x="626" y="248"/>
                  <a:pt x="634" y="248"/>
                </a:cubicBezTo>
                <a:cubicBezTo>
                  <a:pt x="641" y="248"/>
                  <a:pt x="647" y="246"/>
                  <a:pt x="652" y="240"/>
                </a:cubicBezTo>
                <a:cubicBezTo>
                  <a:pt x="657" y="235"/>
                  <a:pt x="660" y="229"/>
                  <a:pt x="660" y="221"/>
                </a:cubicBezTo>
                <a:cubicBezTo>
                  <a:pt x="660" y="214"/>
                  <a:pt x="657" y="208"/>
                  <a:pt x="652" y="202"/>
                </a:cubicBezTo>
                <a:cubicBezTo>
                  <a:pt x="647" y="197"/>
                  <a:pt x="641" y="194"/>
                  <a:pt x="634" y="194"/>
                </a:cubicBezTo>
                <a:cubicBezTo>
                  <a:pt x="626" y="194"/>
                  <a:pt x="620" y="197"/>
                  <a:pt x="615" y="202"/>
                </a:cubicBezTo>
                <a:cubicBezTo>
                  <a:pt x="609" y="208"/>
                  <a:pt x="607" y="214"/>
                  <a:pt x="607" y="221"/>
                </a:cubicBezTo>
                <a:cubicBezTo>
                  <a:pt x="607" y="229"/>
                  <a:pt x="609" y="234"/>
                  <a:pt x="615" y="240"/>
                </a:cubicBezTo>
                <a:close/>
                <a:moveTo>
                  <a:pt x="975" y="446"/>
                </a:moveTo>
                <a:lnTo>
                  <a:pt x="975" y="744"/>
                </a:lnTo>
                <a:cubicBezTo>
                  <a:pt x="975" y="764"/>
                  <a:pt x="968" y="780"/>
                  <a:pt x="954" y="794"/>
                </a:cubicBezTo>
                <a:cubicBezTo>
                  <a:pt x="941" y="808"/>
                  <a:pt x="924" y="815"/>
                  <a:pt x="904" y="815"/>
                </a:cubicBezTo>
                <a:cubicBezTo>
                  <a:pt x="884" y="815"/>
                  <a:pt x="868" y="808"/>
                  <a:pt x="854" y="794"/>
                </a:cubicBezTo>
                <a:cubicBezTo>
                  <a:pt x="840" y="780"/>
                  <a:pt x="833" y="764"/>
                  <a:pt x="833" y="744"/>
                </a:cubicBezTo>
                <a:lnTo>
                  <a:pt x="833" y="446"/>
                </a:lnTo>
                <a:cubicBezTo>
                  <a:pt x="833" y="426"/>
                  <a:pt x="840" y="409"/>
                  <a:pt x="854" y="396"/>
                </a:cubicBezTo>
                <a:cubicBezTo>
                  <a:pt x="868" y="382"/>
                  <a:pt x="884" y="375"/>
                  <a:pt x="904" y="375"/>
                </a:cubicBezTo>
                <a:cubicBezTo>
                  <a:pt x="924" y="375"/>
                  <a:pt x="941" y="382"/>
                  <a:pt x="954" y="396"/>
                </a:cubicBezTo>
                <a:cubicBezTo>
                  <a:pt x="968" y="409"/>
                  <a:pt x="975" y="426"/>
                  <a:pt x="975" y="44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44" name="Freeform 343">
            <a:extLst>
              <a:ext uri="{FF2B5EF4-FFF2-40B4-BE49-F238E27FC236}">
                <a16:creationId xmlns:a16="http://schemas.microsoft.com/office/drawing/2014/main" id="{2AB8749D-466E-FBE8-E0D5-CF09DCA2B5CB}"/>
              </a:ext>
            </a:extLst>
          </p:cNvPr>
          <p:cNvSpPr>
            <a:spLocks noChangeArrowheads="1"/>
          </p:cNvSpPr>
          <p:nvPr/>
        </p:nvSpPr>
        <p:spPr bwMode="auto">
          <a:xfrm>
            <a:off x="6969919" y="8240712"/>
            <a:ext cx="381000" cy="447675"/>
          </a:xfrm>
          <a:custGeom>
            <a:avLst/>
            <a:gdLst>
              <a:gd name="T0" fmla="*/ 370197 w 1058"/>
              <a:gd name="T1" fmla="*/ 396214 h 1244"/>
              <a:gd name="T2" fmla="*/ 299974 w 1058"/>
              <a:gd name="T3" fmla="*/ 441917 h 1244"/>
              <a:gd name="T4" fmla="*/ 232273 w 1058"/>
              <a:gd name="T5" fmla="*/ 423564 h 1244"/>
              <a:gd name="T6" fmla="*/ 127120 w 1058"/>
              <a:gd name="T7" fmla="*/ 442637 h 1244"/>
              <a:gd name="T8" fmla="*/ 14405 w 1058"/>
              <a:gd name="T9" fmla="*/ 420325 h 1244"/>
              <a:gd name="T10" fmla="*/ 4681 w 1058"/>
              <a:gd name="T11" fmla="*/ 360947 h 1244"/>
              <a:gd name="T12" fmla="*/ 48615 w 1058"/>
              <a:gd name="T13" fmla="*/ 317043 h 1244"/>
              <a:gd name="T14" fmla="*/ 14765 w 1058"/>
              <a:gd name="T15" fmla="*/ 373182 h 1244"/>
              <a:gd name="T16" fmla="*/ 38532 w 1058"/>
              <a:gd name="T17" fmla="*/ 418166 h 1244"/>
              <a:gd name="T18" fmla="*/ 138284 w 1058"/>
              <a:gd name="T19" fmla="*/ 416367 h 1244"/>
              <a:gd name="T20" fmla="*/ 52577 w 1058"/>
              <a:gd name="T21" fmla="*/ 305887 h 1244"/>
              <a:gd name="T22" fmla="*/ 79945 w 1058"/>
              <a:gd name="T23" fmla="*/ 223838 h 1244"/>
              <a:gd name="T24" fmla="*/ 156649 w 1058"/>
              <a:gd name="T25" fmla="*/ 5398 h 1244"/>
              <a:gd name="T26" fmla="*/ 269005 w 1058"/>
              <a:gd name="T27" fmla="*/ 134231 h 1244"/>
              <a:gd name="T28" fmla="*/ 334905 w 1058"/>
              <a:gd name="T29" fmla="*/ 317043 h 1244"/>
              <a:gd name="T30" fmla="*/ 283409 w 1058"/>
              <a:gd name="T31" fmla="*/ 337915 h 1244"/>
              <a:gd name="T32" fmla="*/ 259642 w 1058"/>
              <a:gd name="T33" fmla="*/ 353030 h 1244"/>
              <a:gd name="T34" fmla="*/ 351831 w 1058"/>
              <a:gd name="T35" fmla="*/ 399093 h 1244"/>
              <a:gd name="T36" fmla="*/ 340667 w 1058"/>
              <a:gd name="T37" fmla="*/ 338275 h 1244"/>
              <a:gd name="T38" fmla="*/ 365875 w 1058"/>
              <a:gd name="T39" fmla="*/ 365625 h 1244"/>
              <a:gd name="T40" fmla="*/ 302135 w 1058"/>
              <a:gd name="T41" fmla="*/ 272779 h 1244"/>
              <a:gd name="T42" fmla="*/ 297454 w 1058"/>
              <a:gd name="T43" fmla="*/ 238952 h 1244"/>
              <a:gd name="T44" fmla="*/ 273326 w 1058"/>
              <a:gd name="T45" fmla="*/ 290413 h 1244"/>
              <a:gd name="T46" fmla="*/ 251719 w 1058"/>
              <a:gd name="T47" fmla="*/ 204405 h 1244"/>
              <a:gd name="T48" fmla="*/ 226871 w 1058"/>
              <a:gd name="T49" fmla="*/ 131352 h 1244"/>
              <a:gd name="T50" fmla="*/ 195902 w 1058"/>
              <a:gd name="T51" fmla="*/ 85289 h 1244"/>
              <a:gd name="T52" fmla="*/ 229032 w 1058"/>
              <a:gd name="T53" fmla="*/ 98244 h 1244"/>
              <a:gd name="T54" fmla="*/ 185458 w 1058"/>
              <a:gd name="T55" fmla="*/ 96804 h 1244"/>
              <a:gd name="T56" fmla="*/ 150527 w 1058"/>
              <a:gd name="T57" fmla="*/ 65856 h 1244"/>
              <a:gd name="T58" fmla="*/ 148007 w 1058"/>
              <a:gd name="T59" fmla="*/ 105801 h 1244"/>
              <a:gd name="T60" fmla="*/ 157370 w 1058"/>
              <a:gd name="T61" fmla="*/ 84569 h 1244"/>
              <a:gd name="T62" fmla="*/ 136123 w 1058"/>
              <a:gd name="T63" fmla="*/ 122715 h 1244"/>
              <a:gd name="T64" fmla="*/ 186899 w 1058"/>
              <a:gd name="T65" fmla="*/ 137829 h 1244"/>
              <a:gd name="T66" fmla="*/ 220389 w 1058"/>
              <a:gd name="T67" fmla="*/ 125954 h 1244"/>
              <a:gd name="T68" fmla="*/ 153048 w 1058"/>
              <a:gd name="T69" fmla="*/ 146826 h 1244"/>
              <a:gd name="T70" fmla="*/ 198062 w 1058"/>
              <a:gd name="T71" fmla="*/ 147905 h 1244"/>
              <a:gd name="T72" fmla="*/ 216788 w 1058"/>
              <a:gd name="T73" fmla="*/ 145027 h 1244"/>
              <a:gd name="T74" fmla="*/ 189420 w 1058"/>
              <a:gd name="T75" fmla="*/ 161940 h 1244"/>
              <a:gd name="T76" fmla="*/ 134682 w 1058"/>
              <a:gd name="T77" fmla="*/ 165899 h 1244"/>
              <a:gd name="T78" fmla="*/ 96871 w 1058"/>
              <a:gd name="T79" fmla="*/ 284655 h 1244"/>
              <a:gd name="T80" fmla="*/ 79225 w 1058"/>
              <a:gd name="T81" fmla="*/ 259464 h 1244"/>
              <a:gd name="T82" fmla="*/ 147286 w 1058"/>
              <a:gd name="T83" fmla="*/ 363826 h 1244"/>
              <a:gd name="T84" fmla="*/ 150167 w 1058"/>
              <a:gd name="T85" fmla="*/ 399813 h 1244"/>
              <a:gd name="T86" fmla="*/ 194461 w 1058"/>
              <a:gd name="T87" fmla="*/ 398373 h 1244"/>
              <a:gd name="T88" fmla="*/ 248478 w 1058"/>
              <a:gd name="T89" fmla="*/ 418526 h 1244"/>
              <a:gd name="T90" fmla="*/ 270445 w 1058"/>
              <a:gd name="T91" fmla="*/ 312005 h 1244"/>
              <a:gd name="T92" fmla="*/ 96150 w 1058"/>
              <a:gd name="T93" fmla="*/ 216280 h 1244"/>
              <a:gd name="T94" fmla="*/ 98671 w 1058"/>
              <a:gd name="T95" fmla="*/ 218080 h 1244"/>
              <a:gd name="T96" fmla="*/ 98671 w 1058"/>
              <a:gd name="T97" fmla="*/ 212322 h 1244"/>
              <a:gd name="T98" fmla="*/ 152688 w 1058"/>
              <a:gd name="T99" fmla="*/ 91406 h 1244"/>
              <a:gd name="T100" fmla="*/ 157370 w 1058"/>
              <a:gd name="T101" fmla="*/ 106161 h 1244"/>
              <a:gd name="T102" fmla="*/ 186899 w 1058"/>
              <a:gd name="T103" fmla="*/ 103642 h 1244"/>
              <a:gd name="T104" fmla="*/ 207425 w 1058"/>
              <a:gd name="T105" fmla="*/ 84929 h 1244"/>
              <a:gd name="T106" fmla="*/ 228312 w 1058"/>
              <a:gd name="T107" fmla="*/ 32388 h 1244"/>
              <a:gd name="T108" fmla="*/ 214628 w 1058"/>
              <a:gd name="T109" fmla="*/ 33468 h 1244"/>
              <a:gd name="T110" fmla="*/ 220750 w 1058"/>
              <a:gd name="T111" fmla="*/ 35987 h 1244"/>
              <a:gd name="T112" fmla="*/ 254960 w 1058"/>
              <a:gd name="T113" fmla="*/ 140708 h 1244"/>
              <a:gd name="T114" fmla="*/ 243797 w 1058"/>
              <a:gd name="T115" fmla="*/ 133151 h 124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058" h="1244">
                <a:moveTo>
                  <a:pt x="1027" y="1023"/>
                </a:moveTo>
                <a:cubicBezTo>
                  <a:pt x="1036" y="1028"/>
                  <a:pt x="1044" y="1034"/>
                  <a:pt x="1049" y="1040"/>
                </a:cubicBezTo>
                <a:cubicBezTo>
                  <a:pt x="1054" y="1045"/>
                  <a:pt x="1057" y="1051"/>
                  <a:pt x="1057" y="1056"/>
                </a:cubicBezTo>
                <a:cubicBezTo>
                  <a:pt x="1057" y="1062"/>
                  <a:pt x="1057" y="1067"/>
                  <a:pt x="1055" y="1072"/>
                </a:cubicBezTo>
                <a:cubicBezTo>
                  <a:pt x="1054" y="1077"/>
                  <a:pt x="1050" y="1082"/>
                  <a:pt x="1045" y="1087"/>
                </a:cubicBezTo>
                <a:cubicBezTo>
                  <a:pt x="1039" y="1092"/>
                  <a:pt x="1034" y="1097"/>
                  <a:pt x="1028" y="1101"/>
                </a:cubicBezTo>
                <a:cubicBezTo>
                  <a:pt x="1023" y="1105"/>
                  <a:pt x="1016" y="1109"/>
                  <a:pt x="1007" y="1113"/>
                </a:cubicBezTo>
                <a:cubicBezTo>
                  <a:pt x="999" y="1118"/>
                  <a:pt x="992" y="1122"/>
                  <a:pt x="986" y="1125"/>
                </a:cubicBezTo>
                <a:cubicBezTo>
                  <a:pt x="980" y="1128"/>
                  <a:pt x="971" y="1132"/>
                  <a:pt x="963" y="1136"/>
                </a:cubicBezTo>
                <a:cubicBezTo>
                  <a:pt x="954" y="1141"/>
                  <a:pt x="948" y="1143"/>
                  <a:pt x="945" y="1145"/>
                </a:cubicBezTo>
                <a:cubicBezTo>
                  <a:pt x="927" y="1153"/>
                  <a:pt x="907" y="1166"/>
                  <a:pt x="885" y="1183"/>
                </a:cubicBezTo>
                <a:cubicBezTo>
                  <a:pt x="864" y="1201"/>
                  <a:pt x="846" y="1215"/>
                  <a:pt x="833" y="1228"/>
                </a:cubicBezTo>
                <a:cubicBezTo>
                  <a:pt x="825" y="1235"/>
                  <a:pt x="810" y="1240"/>
                  <a:pt x="786" y="1241"/>
                </a:cubicBezTo>
                <a:cubicBezTo>
                  <a:pt x="762" y="1243"/>
                  <a:pt x="742" y="1240"/>
                  <a:pt x="724" y="1231"/>
                </a:cubicBezTo>
                <a:cubicBezTo>
                  <a:pt x="716" y="1227"/>
                  <a:pt x="709" y="1222"/>
                  <a:pt x="704" y="1215"/>
                </a:cubicBezTo>
                <a:cubicBezTo>
                  <a:pt x="699" y="1208"/>
                  <a:pt x="695" y="1202"/>
                  <a:pt x="692" y="1197"/>
                </a:cubicBezTo>
                <a:cubicBezTo>
                  <a:pt x="690" y="1192"/>
                  <a:pt x="685" y="1188"/>
                  <a:pt x="677" y="1184"/>
                </a:cubicBezTo>
                <a:cubicBezTo>
                  <a:pt x="669" y="1180"/>
                  <a:pt x="658" y="1178"/>
                  <a:pt x="645" y="1177"/>
                </a:cubicBezTo>
                <a:cubicBezTo>
                  <a:pt x="624" y="1177"/>
                  <a:pt x="594" y="1177"/>
                  <a:pt x="555" y="1177"/>
                </a:cubicBezTo>
                <a:cubicBezTo>
                  <a:pt x="546" y="1177"/>
                  <a:pt x="533" y="1178"/>
                  <a:pt x="515" y="1178"/>
                </a:cubicBezTo>
                <a:cubicBezTo>
                  <a:pt x="497" y="1179"/>
                  <a:pt x="484" y="1179"/>
                  <a:pt x="475" y="1179"/>
                </a:cubicBezTo>
                <a:cubicBezTo>
                  <a:pt x="455" y="1180"/>
                  <a:pt x="436" y="1184"/>
                  <a:pt x="420" y="1190"/>
                </a:cubicBezTo>
                <a:cubicBezTo>
                  <a:pt x="403" y="1197"/>
                  <a:pt x="391" y="1203"/>
                  <a:pt x="383" y="1211"/>
                </a:cubicBezTo>
                <a:cubicBezTo>
                  <a:pt x="374" y="1218"/>
                  <a:pt x="364" y="1224"/>
                  <a:pt x="353" y="1230"/>
                </a:cubicBezTo>
                <a:cubicBezTo>
                  <a:pt x="341" y="1236"/>
                  <a:pt x="328" y="1239"/>
                  <a:pt x="316" y="1238"/>
                </a:cubicBezTo>
                <a:cubicBezTo>
                  <a:pt x="302" y="1238"/>
                  <a:pt x="276" y="1231"/>
                  <a:pt x="239" y="1217"/>
                </a:cubicBezTo>
                <a:cubicBezTo>
                  <a:pt x="201" y="1203"/>
                  <a:pt x="167" y="1193"/>
                  <a:pt x="137" y="1187"/>
                </a:cubicBezTo>
                <a:cubicBezTo>
                  <a:pt x="129" y="1185"/>
                  <a:pt x="117" y="1183"/>
                  <a:pt x="102" y="1180"/>
                </a:cubicBezTo>
                <a:cubicBezTo>
                  <a:pt x="87" y="1178"/>
                  <a:pt x="75" y="1176"/>
                  <a:pt x="67" y="1174"/>
                </a:cubicBezTo>
                <a:cubicBezTo>
                  <a:pt x="58" y="1172"/>
                  <a:pt x="50" y="1170"/>
                  <a:pt x="40" y="1168"/>
                </a:cubicBezTo>
                <a:cubicBezTo>
                  <a:pt x="30" y="1165"/>
                  <a:pt x="22" y="1161"/>
                  <a:pt x="17" y="1158"/>
                </a:cubicBezTo>
                <a:cubicBezTo>
                  <a:pt x="11" y="1154"/>
                  <a:pt x="7" y="1149"/>
                  <a:pt x="5" y="1144"/>
                </a:cubicBezTo>
                <a:cubicBezTo>
                  <a:pt x="0" y="1133"/>
                  <a:pt x="2" y="1118"/>
                  <a:pt x="10" y="1098"/>
                </a:cubicBezTo>
                <a:cubicBezTo>
                  <a:pt x="18" y="1078"/>
                  <a:pt x="22" y="1065"/>
                  <a:pt x="22" y="1060"/>
                </a:cubicBezTo>
                <a:cubicBezTo>
                  <a:pt x="23" y="1053"/>
                  <a:pt x="22" y="1044"/>
                  <a:pt x="20" y="1032"/>
                </a:cubicBezTo>
                <a:cubicBezTo>
                  <a:pt x="17" y="1021"/>
                  <a:pt x="15" y="1012"/>
                  <a:pt x="13" y="1003"/>
                </a:cubicBezTo>
                <a:cubicBezTo>
                  <a:pt x="10" y="994"/>
                  <a:pt x="9" y="986"/>
                  <a:pt x="10" y="978"/>
                </a:cubicBezTo>
                <a:cubicBezTo>
                  <a:pt x="10" y="969"/>
                  <a:pt x="12" y="963"/>
                  <a:pt x="17" y="959"/>
                </a:cubicBezTo>
                <a:cubicBezTo>
                  <a:pt x="23" y="953"/>
                  <a:pt x="36" y="950"/>
                  <a:pt x="56" y="949"/>
                </a:cubicBezTo>
                <a:cubicBezTo>
                  <a:pt x="76" y="948"/>
                  <a:pt x="90" y="946"/>
                  <a:pt x="98" y="941"/>
                </a:cubicBezTo>
                <a:cubicBezTo>
                  <a:pt x="112" y="933"/>
                  <a:pt x="121" y="925"/>
                  <a:pt x="127" y="917"/>
                </a:cubicBezTo>
                <a:cubicBezTo>
                  <a:pt x="133" y="909"/>
                  <a:pt x="135" y="897"/>
                  <a:pt x="135" y="881"/>
                </a:cubicBezTo>
                <a:cubicBezTo>
                  <a:pt x="145" y="915"/>
                  <a:pt x="138" y="940"/>
                  <a:pt x="113" y="955"/>
                </a:cubicBezTo>
                <a:cubicBezTo>
                  <a:pt x="98" y="964"/>
                  <a:pt x="79" y="968"/>
                  <a:pt x="56" y="965"/>
                </a:cubicBezTo>
                <a:cubicBezTo>
                  <a:pt x="40" y="964"/>
                  <a:pt x="30" y="966"/>
                  <a:pt x="26" y="972"/>
                </a:cubicBezTo>
                <a:cubicBezTo>
                  <a:pt x="20" y="979"/>
                  <a:pt x="21" y="992"/>
                  <a:pt x="29" y="1012"/>
                </a:cubicBezTo>
                <a:cubicBezTo>
                  <a:pt x="30" y="1014"/>
                  <a:pt x="32" y="1019"/>
                  <a:pt x="35" y="1024"/>
                </a:cubicBezTo>
                <a:cubicBezTo>
                  <a:pt x="38" y="1030"/>
                  <a:pt x="40" y="1034"/>
                  <a:pt x="41" y="1037"/>
                </a:cubicBezTo>
                <a:cubicBezTo>
                  <a:pt x="42" y="1039"/>
                  <a:pt x="43" y="1043"/>
                  <a:pt x="44" y="1048"/>
                </a:cubicBezTo>
                <a:cubicBezTo>
                  <a:pt x="45" y="1053"/>
                  <a:pt x="45" y="1059"/>
                  <a:pt x="45" y="1064"/>
                </a:cubicBezTo>
                <a:cubicBezTo>
                  <a:pt x="45" y="1071"/>
                  <a:pt x="41" y="1082"/>
                  <a:pt x="33" y="1098"/>
                </a:cubicBezTo>
                <a:cubicBezTo>
                  <a:pt x="25" y="1113"/>
                  <a:pt x="22" y="1124"/>
                  <a:pt x="23" y="1131"/>
                </a:cubicBezTo>
                <a:cubicBezTo>
                  <a:pt x="24" y="1139"/>
                  <a:pt x="33" y="1145"/>
                  <a:pt x="49" y="1149"/>
                </a:cubicBezTo>
                <a:cubicBezTo>
                  <a:pt x="58" y="1152"/>
                  <a:pt x="77" y="1156"/>
                  <a:pt x="107" y="1162"/>
                </a:cubicBezTo>
                <a:cubicBezTo>
                  <a:pt x="137" y="1167"/>
                  <a:pt x="160" y="1172"/>
                  <a:pt x="176" y="1176"/>
                </a:cubicBezTo>
                <a:cubicBezTo>
                  <a:pt x="187" y="1179"/>
                  <a:pt x="204" y="1184"/>
                  <a:pt x="227" y="1191"/>
                </a:cubicBezTo>
                <a:cubicBezTo>
                  <a:pt x="251" y="1199"/>
                  <a:pt x="270" y="1204"/>
                  <a:pt x="285" y="1207"/>
                </a:cubicBezTo>
                <a:cubicBezTo>
                  <a:pt x="300" y="1210"/>
                  <a:pt x="312" y="1211"/>
                  <a:pt x="323" y="1210"/>
                </a:cubicBezTo>
                <a:cubicBezTo>
                  <a:pt x="343" y="1207"/>
                  <a:pt x="358" y="1201"/>
                  <a:pt x="368" y="1190"/>
                </a:cubicBezTo>
                <a:cubicBezTo>
                  <a:pt x="378" y="1180"/>
                  <a:pt x="383" y="1169"/>
                  <a:pt x="384" y="1157"/>
                </a:cubicBezTo>
                <a:cubicBezTo>
                  <a:pt x="384" y="1145"/>
                  <a:pt x="383" y="1132"/>
                  <a:pt x="379" y="1117"/>
                </a:cubicBezTo>
                <a:cubicBezTo>
                  <a:pt x="374" y="1102"/>
                  <a:pt x="370" y="1090"/>
                  <a:pt x="365" y="1081"/>
                </a:cubicBezTo>
                <a:cubicBezTo>
                  <a:pt x="361" y="1072"/>
                  <a:pt x="356" y="1063"/>
                  <a:pt x="351" y="1055"/>
                </a:cubicBezTo>
                <a:cubicBezTo>
                  <a:pt x="296" y="968"/>
                  <a:pt x="257" y="912"/>
                  <a:pt x="234" y="888"/>
                </a:cubicBezTo>
                <a:cubicBezTo>
                  <a:pt x="203" y="853"/>
                  <a:pt x="177" y="844"/>
                  <a:pt x="156" y="860"/>
                </a:cubicBezTo>
                <a:cubicBezTo>
                  <a:pt x="151" y="864"/>
                  <a:pt x="148" y="861"/>
                  <a:pt x="146" y="850"/>
                </a:cubicBezTo>
                <a:cubicBezTo>
                  <a:pt x="144" y="842"/>
                  <a:pt x="144" y="833"/>
                  <a:pt x="144" y="823"/>
                </a:cubicBezTo>
                <a:cubicBezTo>
                  <a:pt x="145" y="810"/>
                  <a:pt x="147" y="798"/>
                  <a:pt x="151" y="787"/>
                </a:cubicBezTo>
                <a:cubicBezTo>
                  <a:pt x="155" y="777"/>
                  <a:pt x="161" y="766"/>
                  <a:pt x="168" y="755"/>
                </a:cubicBezTo>
                <a:cubicBezTo>
                  <a:pt x="175" y="744"/>
                  <a:pt x="180" y="734"/>
                  <a:pt x="183" y="726"/>
                </a:cubicBezTo>
                <a:cubicBezTo>
                  <a:pt x="187" y="716"/>
                  <a:pt x="192" y="700"/>
                  <a:pt x="201" y="676"/>
                </a:cubicBezTo>
                <a:cubicBezTo>
                  <a:pt x="209" y="653"/>
                  <a:pt x="217" y="634"/>
                  <a:pt x="222" y="622"/>
                </a:cubicBezTo>
                <a:cubicBezTo>
                  <a:pt x="227" y="609"/>
                  <a:pt x="234" y="595"/>
                  <a:pt x="243" y="579"/>
                </a:cubicBezTo>
                <a:cubicBezTo>
                  <a:pt x="251" y="564"/>
                  <a:pt x="260" y="551"/>
                  <a:pt x="270" y="542"/>
                </a:cubicBezTo>
                <a:cubicBezTo>
                  <a:pt x="321" y="476"/>
                  <a:pt x="349" y="431"/>
                  <a:pt x="356" y="407"/>
                </a:cubicBezTo>
                <a:cubicBezTo>
                  <a:pt x="350" y="355"/>
                  <a:pt x="346" y="283"/>
                  <a:pt x="345" y="192"/>
                </a:cubicBezTo>
                <a:cubicBezTo>
                  <a:pt x="344" y="150"/>
                  <a:pt x="349" y="115"/>
                  <a:pt x="361" y="87"/>
                </a:cubicBezTo>
                <a:cubicBezTo>
                  <a:pt x="373" y="59"/>
                  <a:pt x="398" y="34"/>
                  <a:pt x="435" y="15"/>
                </a:cubicBezTo>
                <a:cubicBezTo>
                  <a:pt x="453" y="5"/>
                  <a:pt x="477" y="0"/>
                  <a:pt x="507" y="0"/>
                </a:cubicBezTo>
                <a:cubicBezTo>
                  <a:pt x="531" y="0"/>
                  <a:pt x="555" y="3"/>
                  <a:pt x="580" y="9"/>
                </a:cubicBezTo>
                <a:cubicBezTo>
                  <a:pt x="604" y="16"/>
                  <a:pt x="625" y="26"/>
                  <a:pt x="642" y="38"/>
                </a:cubicBezTo>
                <a:cubicBezTo>
                  <a:pt x="668" y="58"/>
                  <a:pt x="689" y="86"/>
                  <a:pt x="705" y="122"/>
                </a:cubicBezTo>
                <a:cubicBezTo>
                  <a:pt x="721" y="159"/>
                  <a:pt x="728" y="193"/>
                  <a:pt x="726" y="225"/>
                </a:cubicBezTo>
                <a:cubicBezTo>
                  <a:pt x="723" y="268"/>
                  <a:pt x="730" y="318"/>
                  <a:pt x="747" y="373"/>
                </a:cubicBezTo>
                <a:cubicBezTo>
                  <a:pt x="762" y="425"/>
                  <a:pt x="793" y="475"/>
                  <a:pt x="839" y="524"/>
                </a:cubicBezTo>
                <a:cubicBezTo>
                  <a:pt x="864" y="551"/>
                  <a:pt x="887" y="589"/>
                  <a:pt x="908" y="637"/>
                </a:cubicBezTo>
                <a:cubicBezTo>
                  <a:pt x="928" y="685"/>
                  <a:pt x="942" y="729"/>
                  <a:pt x="949" y="769"/>
                </a:cubicBezTo>
                <a:cubicBezTo>
                  <a:pt x="953" y="792"/>
                  <a:pt x="954" y="811"/>
                  <a:pt x="952" y="828"/>
                </a:cubicBezTo>
                <a:cubicBezTo>
                  <a:pt x="951" y="844"/>
                  <a:pt x="948" y="857"/>
                  <a:pt x="944" y="866"/>
                </a:cubicBezTo>
                <a:cubicBezTo>
                  <a:pt x="940" y="875"/>
                  <a:pt x="935" y="880"/>
                  <a:pt x="930" y="881"/>
                </a:cubicBezTo>
                <a:cubicBezTo>
                  <a:pt x="926" y="882"/>
                  <a:pt x="920" y="887"/>
                  <a:pt x="914" y="895"/>
                </a:cubicBezTo>
                <a:cubicBezTo>
                  <a:pt x="908" y="902"/>
                  <a:pt x="901" y="911"/>
                  <a:pt x="895" y="919"/>
                </a:cubicBezTo>
                <a:cubicBezTo>
                  <a:pt x="889" y="928"/>
                  <a:pt x="880" y="935"/>
                  <a:pt x="867" y="942"/>
                </a:cubicBezTo>
                <a:cubicBezTo>
                  <a:pt x="855" y="949"/>
                  <a:pt x="841" y="953"/>
                  <a:pt x="825" y="952"/>
                </a:cubicBezTo>
                <a:cubicBezTo>
                  <a:pt x="817" y="952"/>
                  <a:pt x="809" y="951"/>
                  <a:pt x="803" y="949"/>
                </a:cubicBezTo>
                <a:cubicBezTo>
                  <a:pt x="797" y="948"/>
                  <a:pt x="792" y="944"/>
                  <a:pt x="787" y="939"/>
                </a:cubicBezTo>
                <a:cubicBezTo>
                  <a:pt x="783" y="935"/>
                  <a:pt x="780" y="932"/>
                  <a:pt x="778" y="929"/>
                </a:cubicBezTo>
                <a:cubicBezTo>
                  <a:pt x="776" y="927"/>
                  <a:pt x="773" y="921"/>
                  <a:pt x="770" y="914"/>
                </a:cubicBezTo>
                <a:cubicBezTo>
                  <a:pt x="767" y="908"/>
                  <a:pt x="765" y="903"/>
                  <a:pt x="764" y="901"/>
                </a:cubicBezTo>
                <a:cubicBezTo>
                  <a:pt x="754" y="884"/>
                  <a:pt x="743" y="877"/>
                  <a:pt x="735" y="880"/>
                </a:cubicBezTo>
                <a:cubicBezTo>
                  <a:pt x="726" y="883"/>
                  <a:pt x="720" y="895"/>
                  <a:pt x="716" y="914"/>
                </a:cubicBezTo>
                <a:cubicBezTo>
                  <a:pt x="712" y="933"/>
                  <a:pt x="714" y="956"/>
                  <a:pt x="721" y="981"/>
                </a:cubicBezTo>
                <a:cubicBezTo>
                  <a:pt x="730" y="1014"/>
                  <a:pt x="730" y="1059"/>
                  <a:pt x="722" y="1116"/>
                </a:cubicBezTo>
                <a:cubicBezTo>
                  <a:pt x="717" y="1146"/>
                  <a:pt x="721" y="1170"/>
                  <a:pt x="734" y="1186"/>
                </a:cubicBezTo>
                <a:cubicBezTo>
                  <a:pt x="747" y="1202"/>
                  <a:pt x="764" y="1210"/>
                  <a:pt x="785" y="1209"/>
                </a:cubicBezTo>
                <a:cubicBezTo>
                  <a:pt x="805" y="1208"/>
                  <a:pt x="825" y="1200"/>
                  <a:pt x="844" y="1184"/>
                </a:cubicBezTo>
                <a:cubicBezTo>
                  <a:pt x="871" y="1162"/>
                  <a:pt x="891" y="1146"/>
                  <a:pt x="906" y="1138"/>
                </a:cubicBezTo>
                <a:cubicBezTo>
                  <a:pt x="920" y="1130"/>
                  <a:pt x="944" y="1120"/>
                  <a:pt x="977" y="1109"/>
                </a:cubicBezTo>
                <a:cubicBezTo>
                  <a:pt x="1002" y="1100"/>
                  <a:pt x="1020" y="1092"/>
                  <a:pt x="1031" y="1083"/>
                </a:cubicBezTo>
                <a:cubicBezTo>
                  <a:pt x="1042" y="1075"/>
                  <a:pt x="1045" y="1068"/>
                  <a:pt x="1043" y="1060"/>
                </a:cubicBezTo>
                <a:cubicBezTo>
                  <a:pt x="1040" y="1053"/>
                  <a:pt x="1035" y="1046"/>
                  <a:pt x="1026" y="1040"/>
                </a:cubicBezTo>
                <a:cubicBezTo>
                  <a:pt x="1017" y="1034"/>
                  <a:pt x="1005" y="1029"/>
                  <a:pt x="990" y="1024"/>
                </a:cubicBezTo>
                <a:cubicBezTo>
                  <a:pt x="975" y="1018"/>
                  <a:pt x="963" y="1007"/>
                  <a:pt x="956" y="990"/>
                </a:cubicBezTo>
                <a:cubicBezTo>
                  <a:pt x="948" y="973"/>
                  <a:pt x="945" y="956"/>
                  <a:pt x="946" y="940"/>
                </a:cubicBezTo>
                <a:cubicBezTo>
                  <a:pt x="946" y="924"/>
                  <a:pt x="950" y="913"/>
                  <a:pt x="957" y="907"/>
                </a:cubicBezTo>
                <a:cubicBezTo>
                  <a:pt x="957" y="921"/>
                  <a:pt x="959" y="934"/>
                  <a:pt x="962" y="946"/>
                </a:cubicBezTo>
                <a:cubicBezTo>
                  <a:pt x="965" y="958"/>
                  <a:pt x="969" y="967"/>
                  <a:pt x="972" y="974"/>
                </a:cubicBezTo>
                <a:cubicBezTo>
                  <a:pt x="976" y="981"/>
                  <a:pt x="980" y="988"/>
                  <a:pt x="986" y="994"/>
                </a:cubicBezTo>
                <a:cubicBezTo>
                  <a:pt x="992" y="1000"/>
                  <a:pt x="997" y="1005"/>
                  <a:pt x="1001" y="1007"/>
                </a:cubicBezTo>
                <a:cubicBezTo>
                  <a:pt x="1005" y="1010"/>
                  <a:pt x="1010" y="1013"/>
                  <a:pt x="1016" y="1016"/>
                </a:cubicBezTo>
                <a:cubicBezTo>
                  <a:pt x="1022" y="1020"/>
                  <a:pt x="1026" y="1022"/>
                  <a:pt x="1027" y="1023"/>
                </a:cubicBezTo>
                <a:close/>
                <a:moveTo>
                  <a:pt x="866" y="839"/>
                </a:moveTo>
                <a:cubicBezTo>
                  <a:pt x="866" y="831"/>
                  <a:pt x="854" y="821"/>
                  <a:pt x="828" y="810"/>
                </a:cubicBezTo>
                <a:cubicBezTo>
                  <a:pt x="830" y="803"/>
                  <a:pt x="832" y="797"/>
                  <a:pt x="834" y="791"/>
                </a:cubicBezTo>
                <a:cubicBezTo>
                  <a:pt x="835" y="785"/>
                  <a:pt x="836" y="779"/>
                  <a:pt x="837" y="773"/>
                </a:cubicBezTo>
                <a:cubicBezTo>
                  <a:pt x="838" y="767"/>
                  <a:pt x="838" y="762"/>
                  <a:pt x="839" y="758"/>
                </a:cubicBezTo>
                <a:cubicBezTo>
                  <a:pt x="840" y="754"/>
                  <a:pt x="840" y="749"/>
                  <a:pt x="839" y="742"/>
                </a:cubicBezTo>
                <a:cubicBezTo>
                  <a:pt x="839" y="736"/>
                  <a:pt x="839" y="731"/>
                  <a:pt x="839" y="729"/>
                </a:cubicBezTo>
                <a:cubicBezTo>
                  <a:pt x="839" y="727"/>
                  <a:pt x="838" y="721"/>
                  <a:pt x="836" y="714"/>
                </a:cubicBezTo>
                <a:cubicBezTo>
                  <a:pt x="835" y="706"/>
                  <a:pt x="834" y="701"/>
                  <a:pt x="834" y="699"/>
                </a:cubicBezTo>
                <a:cubicBezTo>
                  <a:pt x="833" y="698"/>
                  <a:pt x="832" y="692"/>
                  <a:pt x="830" y="682"/>
                </a:cubicBezTo>
                <a:cubicBezTo>
                  <a:pt x="828" y="672"/>
                  <a:pt x="827" y="666"/>
                  <a:pt x="826" y="664"/>
                </a:cubicBezTo>
                <a:cubicBezTo>
                  <a:pt x="822" y="642"/>
                  <a:pt x="811" y="618"/>
                  <a:pt x="794" y="592"/>
                </a:cubicBezTo>
                <a:cubicBezTo>
                  <a:pt x="777" y="567"/>
                  <a:pt x="760" y="550"/>
                  <a:pt x="744" y="540"/>
                </a:cubicBezTo>
                <a:cubicBezTo>
                  <a:pt x="755" y="550"/>
                  <a:pt x="768" y="569"/>
                  <a:pt x="783" y="598"/>
                </a:cubicBezTo>
                <a:cubicBezTo>
                  <a:pt x="823" y="673"/>
                  <a:pt x="836" y="737"/>
                  <a:pt x="821" y="791"/>
                </a:cubicBezTo>
                <a:cubicBezTo>
                  <a:pt x="816" y="809"/>
                  <a:pt x="804" y="819"/>
                  <a:pt x="786" y="820"/>
                </a:cubicBezTo>
                <a:cubicBezTo>
                  <a:pt x="772" y="821"/>
                  <a:pt x="763" y="817"/>
                  <a:pt x="759" y="807"/>
                </a:cubicBezTo>
                <a:cubicBezTo>
                  <a:pt x="756" y="796"/>
                  <a:pt x="754" y="777"/>
                  <a:pt x="754" y="749"/>
                </a:cubicBezTo>
                <a:cubicBezTo>
                  <a:pt x="754" y="721"/>
                  <a:pt x="751" y="696"/>
                  <a:pt x="746" y="675"/>
                </a:cubicBezTo>
                <a:cubicBezTo>
                  <a:pt x="742" y="657"/>
                  <a:pt x="736" y="641"/>
                  <a:pt x="732" y="627"/>
                </a:cubicBezTo>
                <a:cubicBezTo>
                  <a:pt x="727" y="613"/>
                  <a:pt x="723" y="603"/>
                  <a:pt x="719" y="595"/>
                </a:cubicBezTo>
                <a:cubicBezTo>
                  <a:pt x="715" y="588"/>
                  <a:pt x="711" y="584"/>
                  <a:pt x="708" y="579"/>
                </a:cubicBezTo>
                <a:cubicBezTo>
                  <a:pt x="705" y="575"/>
                  <a:pt x="702" y="571"/>
                  <a:pt x="699" y="568"/>
                </a:cubicBezTo>
                <a:cubicBezTo>
                  <a:pt x="696" y="565"/>
                  <a:pt x="694" y="564"/>
                  <a:pt x="694" y="563"/>
                </a:cubicBezTo>
                <a:cubicBezTo>
                  <a:pt x="687" y="535"/>
                  <a:pt x="680" y="511"/>
                  <a:pt x="672" y="492"/>
                </a:cubicBezTo>
                <a:cubicBezTo>
                  <a:pt x="665" y="473"/>
                  <a:pt x="658" y="460"/>
                  <a:pt x="652" y="453"/>
                </a:cubicBezTo>
                <a:cubicBezTo>
                  <a:pt x="646" y="446"/>
                  <a:pt x="641" y="439"/>
                  <a:pt x="636" y="430"/>
                </a:cubicBezTo>
                <a:cubicBezTo>
                  <a:pt x="631" y="422"/>
                  <a:pt x="627" y="413"/>
                  <a:pt x="625" y="403"/>
                </a:cubicBezTo>
                <a:cubicBezTo>
                  <a:pt x="623" y="393"/>
                  <a:pt x="625" y="380"/>
                  <a:pt x="630" y="365"/>
                </a:cubicBezTo>
                <a:cubicBezTo>
                  <a:pt x="634" y="350"/>
                  <a:pt x="635" y="339"/>
                  <a:pt x="633" y="331"/>
                </a:cubicBezTo>
                <a:cubicBezTo>
                  <a:pt x="630" y="323"/>
                  <a:pt x="620" y="318"/>
                  <a:pt x="602" y="314"/>
                </a:cubicBezTo>
                <a:cubicBezTo>
                  <a:pt x="595" y="312"/>
                  <a:pt x="585" y="308"/>
                  <a:pt x="571" y="301"/>
                </a:cubicBezTo>
                <a:cubicBezTo>
                  <a:pt x="557" y="294"/>
                  <a:pt x="549" y="291"/>
                  <a:pt x="546" y="290"/>
                </a:cubicBezTo>
                <a:cubicBezTo>
                  <a:pt x="543" y="290"/>
                  <a:pt x="540" y="284"/>
                  <a:pt x="539" y="272"/>
                </a:cubicBezTo>
                <a:cubicBezTo>
                  <a:pt x="537" y="261"/>
                  <a:pt x="539" y="249"/>
                  <a:pt x="544" y="237"/>
                </a:cubicBezTo>
                <a:cubicBezTo>
                  <a:pt x="549" y="225"/>
                  <a:pt x="558" y="219"/>
                  <a:pt x="569" y="218"/>
                </a:cubicBezTo>
                <a:cubicBezTo>
                  <a:pt x="586" y="217"/>
                  <a:pt x="598" y="224"/>
                  <a:pt x="605" y="239"/>
                </a:cubicBezTo>
                <a:cubicBezTo>
                  <a:pt x="611" y="254"/>
                  <a:pt x="612" y="268"/>
                  <a:pt x="607" y="279"/>
                </a:cubicBezTo>
                <a:cubicBezTo>
                  <a:pt x="602" y="288"/>
                  <a:pt x="602" y="294"/>
                  <a:pt x="606" y="298"/>
                </a:cubicBezTo>
                <a:cubicBezTo>
                  <a:pt x="610" y="301"/>
                  <a:pt x="617" y="301"/>
                  <a:pt x="627" y="298"/>
                </a:cubicBezTo>
                <a:cubicBezTo>
                  <a:pt x="633" y="296"/>
                  <a:pt x="636" y="288"/>
                  <a:pt x="636" y="273"/>
                </a:cubicBezTo>
                <a:cubicBezTo>
                  <a:pt x="636" y="258"/>
                  <a:pt x="636" y="250"/>
                  <a:pt x="636" y="247"/>
                </a:cubicBezTo>
                <a:cubicBezTo>
                  <a:pt x="633" y="233"/>
                  <a:pt x="630" y="222"/>
                  <a:pt x="626" y="213"/>
                </a:cubicBezTo>
                <a:cubicBezTo>
                  <a:pt x="622" y="203"/>
                  <a:pt x="618" y="197"/>
                  <a:pt x="612" y="192"/>
                </a:cubicBezTo>
                <a:cubicBezTo>
                  <a:pt x="606" y="188"/>
                  <a:pt x="601" y="183"/>
                  <a:pt x="595" y="181"/>
                </a:cubicBezTo>
                <a:cubicBezTo>
                  <a:pt x="590" y="179"/>
                  <a:pt x="584" y="177"/>
                  <a:pt x="577" y="176"/>
                </a:cubicBezTo>
                <a:cubicBezTo>
                  <a:pt x="527" y="180"/>
                  <a:pt x="507" y="211"/>
                  <a:pt x="515" y="269"/>
                </a:cubicBezTo>
                <a:cubicBezTo>
                  <a:pt x="515" y="276"/>
                  <a:pt x="515" y="279"/>
                  <a:pt x="514" y="279"/>
                </a:cubicBezTo>
                <a:cubicBezTo>
                  <a:pt x="510" y="275"/>
                  <a:pt x="503" y="273"/>
                  <a:pt x="494" y="272"/>
                </a:cubicBezTo>
                <a:cubicBezTo>
                  <a:pt x="484" y="271"/>
                  <a:pt x="477" y="271"/>
                  <a:pt x="471" y="272"/>
                </a:cubicBezTo>
                <a:cubicBezTo>
                  <a:pt x="465" y="273"/>
                  <a:pt x="462" y="272"/>
                  <a:pt x="460" y="269"/>
                </a:cubicBezTo>
                <a:cubicBezTo>
                  <a:pt x="461" y="242"/>
                  <a:pt x="457" y="222"/>
                  <a:pt x="449" y="206"/>
                </a:cubicBezTo>
                <a:cubicBezTo>
                  <a:pt x="441" y="191"/>
                  <a:pt x="431" y="183"/>
                  <a:pt x="418" y="183"/>
                </a:cubicBezTo>
                <a:cubicBezTo>
                  <a:pt x="406" y="182"/>
                  <a:pt x="396" y="189"/>
                  <a:pt x="389" y="202"/>
                </a:cubicBezTo>
                <a:cubicBezTo>
                  <a:pt x="383" y="215"/>
                  <a:pt x="379" y="229"/>
                  <a:pt x="378" y="243"/>
                </a:cubicBezTo>
                <a:cubicBezTo>
                  <a:pt x="377" y="250"/>
                  <a:pt x="378" y="259"/>
                  <a:pt x="380" y="269"/>
                </a:cubicBezTo>
                <a:cubicBezTo>
                  <a:pt x="382" y="279"/>
                  <a:pt x="385" y="288"/>
                  <a:pt x="389" y="295"/>
                </a:cubicBezTo>
                <a:cubicBezTo>
                  <a:pt x="393" y="302"/>
                  <a:pt x="397" y="305"/>
                  <a:pt x="400" y="304"/>
                </a:cubicBezTo>
                <a:cubicBezTo>
                  <a:pt x="405" y="303"/>
                  <a:pt x="408" y="299"/>
                  <a:pt x="411" y="294"/>
                </a:cubicBezTo>
                <a:cubicBezTo>
                  <a:pt x="413" y="290"/>
                  <a:pt x="411" y="288"/>
                  <a:pt x="406" y="289"/>
                </a:cubicBezTo>
                <a:cubicBezTo>
                  <a:pt x="403" y="289"/>
                  <a:pt x="398" y="286"/>
                  <a:pt x="395" y="279"/>
                </a:cubicBezTo>
                <a:cubicBezTo>
                  <a:pt x="391" y="272"/>
                  <a:pt x="389" y="264"/>
                  <a:pt x="389" y="256"/>
                </a:cubicBezTo>
                <a:cubicBezTo>
                  <a:pt x="388" y="245"/>
                  <a:pt x="390" y="237"/>
                  <a:pt x="395" y="230"/>
                </a:cubicBezTo>
                <a:cubicBezTo>
                  <a:pt x="399" y="223"/>
                  <a:pt x="408" y="220"/>
                  <a:pt x="419" y="220"/>
                </a:cubicBezTo>
                <a:cubicBezTo>
                  <a:pt x="427" y="220"/>
                  <a:pt x="432" y="225"/>
                  <a:pt x="437" y="235"/>
                </a:cubicBezTo>
                <a:cubicBezTo>
                  <a:pt x="441" y="245"/>
                  <a:pt x="444" y="254"/>
                  <a:pt x="444" y="262"/>
                </a:cubicBezTo>
                <a:cubicBezTo>
                  <a:pt x="444" y="270"/>
                  <a:pt x="443" y="275"/>
                  <a:pt x="443" y="277"/>
                </a:cubicBezTo>
                <a:cubicBezTo>
                  <a:pt x="433" y="284"/>
                  <a:pt x="426" y="291"/>
                  <a:pt x="421" y="297"/>
                </a:cubicBezTo>
                <a:cubicBezTo>
                  <a:pt x="418" y="303"/>
                  <a:pt x="411" y="308"/>
                  <a:pt x="402" y="313"/>
                </a:cubicBezTo>
                <a:cubicBezTo>
                  <a:pt x="393" y="319"/>
                  <a:pt x="389" y="322"/>
                  <a:pt x="388" y="322"/>
                </a:cubicBezTo>
                <a:cubicBezTo>
                  <a:pt x="382" y="329"/>
                  <a:pt x="379" y="335"/>
                  <a:pt x="378" y="341"/>
                </a:cubicBezTo>
                <a:cubicBezTo>
                  <a:pt x="376" y="347"/>
                  <a:pt x="378" y="351"/>
                  <a:pt x="383" y="353"/>
                </a:cubicBezTo>
                <a:cubicBezTo>
                  <a:pt x="389" y="357"/>
                  <a:pt x="395" y="362"/>
                  <a:pt x="400" y="367"/>
                </a:cubicBezTo>
                <a:cubicBezTo>
                  <a:pt x="405" y="372"/>
                  <a:pt x="409" y="377"/>
                  <a:pt x="411" y="380"/>
                </a:cubicBezTo>
                <a:cubicBezTo>
                  <a:pt x="413" y="383"/>
                  <a:pt x="418" y="386"/>
                  <a:pt x="424" y="389"/>
                </a:cubicBezTo>
                <a:cubicBezTo>
                  <a:pt x="430" y="392"/>
                  <a:pt x="438" y="393"/>
                  <a:pt x="449" y="393"/>
                </a:cubicBezTo>
                <a:cubicBezTo>
                  <a:pt x="470" y="394"/>
                  <a:pt x="494" y="391"/>
                  <a:pt x="519" y="383"/>
                </a:cubicBezTo>
                <a:cubicBezTo>
                  <a:pt x="520" y="383"/>
                  <a:pt x="525" y="381"/>
                  <a:pt x="535" y="378"/>
                </a:cubicBezTo>
                <a:cubicBezTo>
                  <a:pt x="545" y="375"/>
                  <a:pt x="553" y="373"/>
                  <a:pt x="559" y="371"/>
                </a:cubicBezTo>
                <a:cubicBezTo>
                  <a:pt x="565" y="369"/>
                  <a:pt x="572" y="366"/>
                  <a:pt x="580" y="362"/>
                </a:cubicBezTo>
                <a:cubicBezTo>
                  <a:pt x="587" y="358"/>
                  <a:pt x="592" y="354"/>
                  <a:pt x="594" y="350"/>
                </a:cubicBezTo>
                <a:cubicBezTo>
                  <a:pt x="598" y="343"/>
                  <a:pt x="603" y="342"/>
                  <a:pt x="608" y="344"/>
                </a:cubicBezTo>
                <a:cubicBezTo>
                  <a:pt x="610" y="346"/>
                  <a:pt x="612" y="348"/>
                  <a:pt x="612" y="350"/>
                </a:cubicBezTo>
                <a:cubicBezTo>
                  <a:pt x="613" y="353"/>
                  <a:pt x="612" y="355"/>
                  <a:pt x="610" y="358"/>
                </a:cubicBezTo>
                <a:cubicBezTo>
                  <a:pt x="608" y="362"/>
                  <a:pt x="604" y="364"/>
                  <a:pt x="599" y="365"/>
                </a:cubicBezTo>
                <a:cubicBezTo>
                  <a:pt x="590" y="368"/>
                  <a:pt x="577" y="373"/>
                  <a:pt x="560" y="380"/>
                </a:cubicBezTo>
                <a:cubicBezTo>
                  <a:pt x="543" y="387"/>
                  <a:pt x="532" y="392"/>
                  <a:pt x="528" y="393"/>
                </a:cubicBezTo>
                <a:cubicBezTo>
                  <a:pt x="508" y="402"/>
                  <a:pt x="492" y="408"/>
                  <a:pt x="480" y="409"/>
                </a:cubicBezTo>
                <a:cubicBezTo>
                  <a:pt x="468" y="412"/>
                  <a:pt x="450" y="411"/>
                  <a:pt x="425" y="408"/>
                </a:cubicBezTo>
                <a:cubicBezTo>
                  <a:pt x="420" y="407"/>
                  <a:pt x="418" y="408"/>
                  <a:pt x="419" y="409"/>
                </a:cubicBezTo>
                <a:cubicBezTo>
                  <a:pt x="419" y="411"/>
                  <a:pt x="423" y="416"/>
                  <a:pt x="431" y="423"/>
                </a:cubicBezTo>
                <a:cubicBezTo>
                  <a:pt x="442" y="433"/>
                  <a:pt x="458" y="438"/>
                  <a:pt x="477" y="438"/>
                </a:cubicBezTo>
                <a:cubicBezTo>
                  <a:pt x="485" y="437"/>
                  <a:pt x="493" y="436"/>
                  <a:pt x="502" y="433"/>
                </a:cubicBezTo>
                <a:cubicBezTo>
                  <a:pt x="511" y="430"/>
                  <a:pt x="519" y="427"/>
                  <a:pt x="527" y="423"/>
                </a:cubicBezTo>
                <a:cubicBezTo>
                  <a:pt x="535" y="420"/>
                  <a:pt x="542" y="415"/>
                  <a:pt x="550" y="411"/>
                </a:cubicBezTo>
                <a:cubicBezTo>
                  <a:pt x="558" y="407"/>
                  <a:pt x="565" y="403"/>
                  <a:pt x="571" y="399"/>
                </a:cubicBezTo>
                <a:cubicBezTo>
                  <a:pt x="577" y="396"/>
                  <a:pt x="583" y="393"/>
                  <a:pt x="588" y="391"/>
                </a:cubicBezTo>
                <a:cubicBezTo>
                  <a:pt x="593" y="389"/>
                  <a:pt x="597" y="388"/>
                  <a:pt x="600" y="389"/>
                </a:cubicBezTo>
                <a:cubicBezTo>
                  <a:pt x="603" y="390"/>
                  <a:pt x="605" y="393"/>
                  <a:pt x="606" y="397"/>
                </a:cubicBezTo>
                <a:cubicBezTo>
                  <a:pt x="606" y="398"/>
                  <a:pt x="606" y="399"/>
                  <a:pt x="605" y="400"/>
                </a:cubicBezTo>
                <a:cubicBezTo>
                  <a:pt x="605" y="401"/>
                  <a:pt x="604" y="402"/>
                  <a:pt x="602" y="403"/>
                </a:cubicBezTo>
                <a:cubicBezTo>
                  <a:pt x="601" y="405"/>
                  <a:pt x="600" y="406"/>
                  <a:pt x="598" y="407"/>
                </a:cubicBezTo>
                <a:cubicBezTo>
                  <a:pt x="597" y="407"/>
                  <a:pt x="594" y="409"/>
                  <a:pt x="592" y="410"/>
                </a:cubicBezTo>
                <a:cubicBezTo>
                  <a:pt x="589" y="411"/>
                  <a:pt x="588" y="412"/>
                  <a:pt x="586" y="413"/>
                </a:cubicBezTo>
                <a:cubicBezTo>
                  <a:pt x="584" y="414"/>
                  <a:pt x="582" y="415"/>
                  <a:pt x="579" y="417"/>
                </a:cubicBezTo>
                <a:cubicBezTo>
                  <a:pt x="576" y="418"/>
                  <a:pt x="574" y="419"/>
                  <a:pt x="573" y="420"/>
                </a:cubicBezTo>
                <a:cubicBezTo>
                  <a:pt x="560" y="426"/>
                  <a:pt x="544" y="436"/>
                  <a:pt x="526" y="450"/>
                </a:cubicBezTo>
                <a:cubicBezTo>
                  <a:pt x="508" y="464"/>
                  <a:pt x="492" y="474"/>
                  <a:pt x="480" y="480"/>
                </a:cubicBezTo>
                <a:cubicBezTo>
                  <a:pt x="467" y="486"/>
                  <a:pt x="456" y="486"/>
                  <a:pt x="446" y="481"/>
                </a:cubicBezTo>
                <a:cubicBezTo>
                  <a:pt x="436" y="476"/>
                  <a:pt x="422" y="459"/>
                  <a:pt x="402" y="430"/>
                </a:cubicBezTo>
                <a:cubicBezTo>
                  <a:pt x="392" y="416"/>
                  <a:pt x="386" y="411"/>
                  <a:pt x="385" y="415"/>
                </a:cubicBezTo>
                <a:cubicBezTo>
                  <a:pt x="384" y="416"/>
                  <a:pt x="384" y="419"/>
                  <a:pt x="384" y="422"/>
                </a:cubicBezTo>
                <a:cubicBezTo>
                  <a:pt x="384" y="433"/>
                  <a:pt x="381" y="447"/>
                  <a:pt x="374" y="461"/>
                </a:cubicBezTo>
                <a:cubicBezTo>
                  <a:pt x="367" y="476"/>
                  <a:pt x="360" y="488"/>
                  <a:pt x="353" y="499"/>
                </a:cubicBezTo>
                <a:cubicBezTo>
                  <a:pt x="347" y="510"/>
                  <a:pt x="342" y="524"/>
                  <a:pt x="339" y="540"/>
                </a:cubicBezTo>
                <a:cubicBezTo>
                  <a:pt x="336" y="555"/>
                  <a:pt x="338" y="570"/>
                  <a:pt x="347" y="583"/>
                </a:cubicBezTo>
                <a:cubicBezTo>
                  <a:pt x="336" y="586"/>
                  <a:pt x="322" y="607"/>
                  <a:pt x="303" y="646"/>
                </a:cubicBezTo>
                <a:cubicBezTo>
                  <a:pt x="285" y="684"/>
                  <a:pt x="274" y="717"/>
                  <a:pt x="270" y="743"/>
                </a:cubicBezTo>
                <a:cubicBezTo>
                  <a:pt x="270" y="752"/>
                  <a:pt x="268" y="768"/>
                  <a:pt x="269" y="791"/>
                </a:cubicBezTo>
                <a:cubicBezTo>
                  <a:pt x="269" y="815"/>
                  <a:pt x="268" y="828"/>
                  <a:pt x="266" y="832"/>
                </a:cubicBezTo>
                <a:cubicBezTo>
                  <a:pt x="262" y="843"/>
                  <a:pt x="255" y="844"/>
                  <a:pt x="245" y="834"/>
                </a:cubicBezTo>
                <a:cubicBezTo>
                  <a:pt x="231" y="820"/>
                  <a:pt x="222" y="798"/>
                  <a:pt x="221" y="769"/>
                </a:cubicBezTo>
                <a:cubicBezTo>
                  <a:pt x="220" y="756"/>
                  <a:pt x="221" y="743"/>
                  <a:pt x="223" y="730"/>
                </a:cubicBezTo>
                <a:cubicBezTo>
                  <a:pt x="225" y="721"/>
                  <a:pt x="225" y="717"/>
                  <a:pt x="223" y="718"/>
                </a:cubicBezTo>
                <a:lnTo>
                  <a:pt x="220" y="721"/>
                </a:lnTo>
                <a:cubicBezTo>
                  <a:pt x="203" y="751"/>
                  <a:pt x="206" y="789"/>
                  <a:pt x="227" y="836"/>
                </a:cubicBezTo>
                <a:cubicBezTo>
                  <a:pt x="229" y="842"/>
                  <a:pt x="235" y="848"/>
                  <a:pt x="244" y="856"/>
                </a:cubicBezTo>
                <a:cubicBezTo>
                  <a:pt x="253" y="863"/>
                  <a:pt x="259" y="868"/>
                  <a:pt x="261" y="869"/>
                </a:cubicBezTo>
                <a:cubicBezTo>
                  <a:pt x="270" y="880"/>
                  <a:pt x="294" y="901"/>
                  <a:pt x="333" y="932"/>
                </a:cubicBezTo>
                <a:cubicBezTo>
                  <a:pt x="372" y="963"/>
                  <a:pt x="393" y="981"/>
                  <a:pt x="397" y="985"/>
                </a:cubicBezTo>
                <a:cubicBezTo>
                  <a:pt x="405" y="992"/>
                  <a:pt x="409" y="1001"/>
                  <a:pt x="409" y="1011"/>
                </a:cubicBezTo>
                <a:cubicBezTo>
                  <a:pt x="410" y="1022"/>
                  <a:pt x="407" y="1032"/>
                  <a:pt x="400" y="1041"/>
                </a:cubicBezTo>
                <a:cubicBezTo>
                  <a:pt x="393" y="1051"/>
                  <a:pt x="382" y="1056"/>
                  <a:pt x="368" y="1057"/>
                </a:cubicBezTo>
                <a:cubicBezTo>
                  <a:pt x="372" y="1064"/>
                  <a:pt x="378" y="1074"/>
                  <a:pt x="388" y="1088"/>
                </a:cubicBezTo>
                <a:cubicBezTo>
                  <a:pt x="397" y="1102"/>
                  <a:pt x="404" y="1114"/>
                  <a:pt x="408" y="1125"/>
                </a:cubicBezTo>
                <a:cubicBezTo>
                  <a:pt x="411" y="1137"/>
                  <a:pt x="413" y="1153"/>
                  <a:pt x="413" y="1174"/>
                </a:cubicBezTo>
                <a:cubicBezTo>
                  <a:pt x="434" y="1163"/>
                  <a:pt x="435" y="1142"/>
                  <a:pt x="417" y="1111"/>
                </a:cubicBezTo>
                <a:cubicBezTo>
                  <a:pt x="416" y="1107"/>
                  <a:pt x="413" y="1103"/>
                  <a:pt x="410" y="1099"/>
                </a:cubicBezTo>
                <a:cubicBezTo>
                  <a:pt x="407" y="1096"/>
                  <a:pt x="405" y="1093"/>
                  <a:pt x="404" y="1091"/>
                </a:cubicBezTo>
                <a:cubicBezTo>
                  <a:pt x="402" y="1089"/>
                  <a:pt x="402" y="1088"/>
                  <a:pt x="402" y="1087"/>
                </a:cubicBezTo>
                <a:cubicBezTo>
                  <a:pt x="404" y="1085"/>
                  <a:pt x="407" y="1082"/>
                  <a:pt x="411" y="1080"/>
                </a:cubicBezTo>
                <a:cubicBezTo>
                  <a:pt x="416" y="1078"/>
                  <a:pt x="420" y="1079"/>
                  <a:pt x="425" y="1082"/>
                </a:cubicBezTo>
                <a:cubicBezTo>
                  <a:pt x="446" y="1106"/>
                  <a:pt x="485" y="1115"/>
                  <a:pt x="540" y="1107"/>
                </a:cubicBezTo>
                <a:cubicBezTo>
                  <a:pt x="601" y="1100"/>
                  <a:pt x="642" y="1080"/>
                  <a:pt x="663" y="1047"/>
                </a:cubicBezTo>
                <a:cubicBezTo>
                  <a:pt x="673" y="1029"/>
                  <a:pt x="681" y="1022"/>
                  <a:pt x="686" y="1026"/>
                </a:cubicBezTo>
                <a:cubicBezTo>
                  <a:pt x="692" y="1029"/>
                  <a:pt x="694" y="1041"/>
                  <a:pt x="693" y="1062"/>
                </a:cubicBezTo>
                <a:cubicBezTo>
                  <a:pt x="693" y="1074"/>
                  <a:pt x="687" y="1095"/>
                  <a:pt x="677" y="1126"/>
                </a:cubicBezTo>
                <a:cubicBezTo>
                  <a:pt x="673" y="1136"/>
                  <a:pt x="672" y="1145"/>
                  <a:pt x="673" y="1152"/>
                </a:cubicBezTo>
                <a:cubicBezTo>
                  <a:pt x="674" y="1158"/>
                  <a:pt x="680" y="1162"/>
                  <a:pt x="690" y="1163"/>
                </a:cubicBezTo>
                <a:cubicBezTo>
                  <a:pt x="691" y="1154"/>
                  <a:pt x="694" y="1136"/>
                  <a:pt x="700" y="1109"/>
                </a:cubicBezTo>
                <a:cubicBezTo>
                  <a:pt x="705" y="1082"/>
                  <a:pt x="708" y="1062"/>
                  <a:pt x="709" y="1047"/>
                </a:cubicBezTo>
                <a:cubicBezTo>
                  <a:pt x="710" y="1037"/>
                  <a:pt x="709" y="1020"/>
                  <a:pt x="705" y="996"/>
                </a:cubicBezTo>
                <a:cubicBezTo>
                  <a:pt x="701" y="972"/>
                  <a:pt x="698" y="950"/>
                  <a:pt x="699" y="929"/>
                </a:cubicBezTo>
                <a:cubicBezTo>
                  <a:pt x="699" y="909"/>
                  <a:pt x="705" y="892"/>
                  <a:pt x="715" y="880"/>
                </a:cubicBezTo>
                <a:cubicBezTo>
                  <a:pt x="722" y="871"/>
                  <a:pt x="734" y="867"/>
                  <a:pt x="751" y="867"/>
                </a:cubicBezTo>
                <a:cubicBezTo>
                  <a:pt x="751" y="850"/>
                  <a:pt x="759" y="839"/>
                  <a:pt x="775" y="831"/>
                </a:cubicBezTo>
                <a:cubicBezTo>
                  <a:pt x="790" y="824"/>
                  <a:pt x="807" y="821"/>
                  <a:pt x="825" y="823"/>
                </a:cubicBezTo>
                <a:cubicBezTo>
                  <a:pt x="843" y="826"/>
                  <a:pt x="857" y="831"/>
                  <a:pt x="866" y="839"/>
                </a:cubicBezTo>
                <a:close/>
                <a:moveTo>
                  <a:pt x="274" y="590"/>
                </a:moveTo>
                <a:cubicBezTo>
                  <a:pt x="272" y="590"/>
                  <a:pt x="271" y="591"/>
                  <a:pt x="270" y="592"/>
                </a:cubicBezTo>
                <a:cubicBezTo>
                  <a:pt x="269" y="594"/>
                  <a:pt x="268" y="597"/>
                  <a:pt x="267" y="601"/>
                </a:cubicBezTo>
                <a:cubicBezTo>
                  <a:pt x="266" y="605"/>
                  <a:pt x="264" y="608"/>
                  <a:pt x="263" y="610"/>
                </a:cubicBezTo>
                <a:cubicBezTo>
                  <a:pt x="262" y="613"/>
                  <a:pt x="259" y="616"/>
                  <a:pt x="256" y="619"/>
                </a:cubicBezTo>
                <a:cubicBezTo>
                  <a:pt x="253" y="624"/>
                  <a:pt x="253" y="627"/>
                  <a:pt x="255" y="628"/>
                </a:cubicBezTo>
                <a:cubicBezTo>
                  <a:pt x="257" y="628"/>
                  <a:pt x="260" y="627"/>
                  <a:pt x="264" y="623"/>
                </a:cubicBezTo>
                <a:cubicBezTo>
                  <a:pt x="268" y="619"/>
                  <a:pt x="271" y="615"/>
                  <a:pt x="273" y="610"/>
                </a:cubicBezTo>
                <a:cubicBezTo>
                  <a:pt x="273" y="609"/>
                  <a:pt x="274" y="607"/>
                  <a:pt x="274" y="606"/>
                </a:cubicBezTo>
                <a:cubicBezTo>
                  <a:pt x="274" y="604"/>
                  <a:pt x="275" y="602"/>
                  <a:pt x="275" y="601"/>
                </a:cubicBezTo>
                <a:cubicBezTo>
                  <a:pt x="276" y="600"/>
                  <a:pt x="276" y="599"/>
                  <a:pt x="276" y="598"/>
                </a:cubicBezTo>
                <a:cubicBezTo>
                  <a:pt x="277" y="597"/>
                  <a:pt x="277" y="596"/>
                  <a:pt x="277" y="596"/>
                </a:cubicBezTo>
                <a:cubicBezTo>
                  <a:pt x="277" y="595"/>
                  <a:pt x="277" y="594"/>
                  <a:pt x="277" y="593"/>
                </a:cubicBezTo>
                <a:cubicBezTo>
                  <a:pt x="277" y="593"/>
                  <a:pt x="277" y="592"/>
                  <a:pt x="276" y="592"/>
                </a:cubicBezTo>
                <a:cubicBezTo>
                  <a:pt x="276" y="591"/>
                  <a:pt x="275" y="591"/>
                  <a:pt x="274" y="590"/>
                </a:cubicBezTo>
                <a:close/>
                <a:moveTo>
                  <a:pt x="431" y="266"/>
                </a:moveTo>
                <a:cubicBezTo>
                  <a:pt x="433" y="258"/>
                  <a:pt x="432" y="251"/>
                  <a:pt x="430" y="245"/>
                </a:cubicBezTo>
                <a:cubicBezTo>
                  <a:pt x="427" y="239"/>
                  <a:pt x="424" y="236"/>
                  <a:pt x="422" y="235"/>
                </a:cubicBezTo>
                <a:cubicBezTo>
                  <a:pt x="417" y="234"/>
                  <a:pt x="415" y="236"/>
                  <a:pt x="415" y="240"/>
                </a:cubicBezTo>
                <a:cubicBezTo>
                  <a:pt x="416" y="242"/>
                  <a:pt x="417" y="243"/>
                  <a:pt x="419" y="244"/>
                </a:cubicBezTo>
                <a:cubicBezTo>
                  <a:pt x="423" y="244"/>
                  <a:pt x="425" y="247"/>
                  <a:pt x="424" y="254"/>
                </a:cubicBezTo>
                <a:cubicBezTo>
                  <a:pt x="422" y="263"/>
                  <a:pt x="424" y="268"/>
                  <a:pt x="429" y="268"/>
                </a:cubicBezTo>
                <a:cubicBezTo>
                  <a:pt x="431" y="268"/>
                  <a:pt x="431" y="267"/>
                  <a:pt x="431" y="266"/>
                </a:cubicBezTo>
                <a:close/>
                <a:moveTo>
                  <a:pt x="457" y="285"/>
                </a:moveTo>
                <a:cubicBezTo>
                  <a:pt x="452" y="285"/>
                  <a:pt x="448" y="288"/>
                  <a:pt x="446" y="292"/>
                </a:cubicBezTo>
                <a:cubicBezTo>
                  <a:pt x="444" y="296"/>
                  <a:pt x="442" y="299"/>
                  <a:pt x="440" y="299"/>
                </a:cubicBezTo>
                <a:cubicBezTo>
                  <a:pt x="438" y="299"/>
                  <a:pt x="437" y="298"/>
                  <a:pt x="437" y="295"/>
                </a:cubicBezTo>
                <a:cubicBezTo>
                  <a:pt x="437" y="290"/>
                  <a:pt x="441" y="286"/>
                  <a:pt x="450" y="285"/>
                </a:cubicBezTo>
                <a:cubicBezTo>
                  <a:pt x="452" y="285"/>
                  <a:pt x="455" y="285"/>
                  <a:pt x="457" y="285"/>
                </a:cubicBezTo>
                <a:close/>
                <a:moveTo>
                  <a:pt x="517" y="294"/>
                </a:moveTo>
                <a:cubicBezTo>
                  <a:pt x="515" y="295"/>
                  <a:pt x="512" y="294"/>
                  <a:pt x="509" y="290"/>
                </a:cubicBezTo>
                <a:cubicBezTo>
                  <a:pt x="505" y="287"/>
                  <a:pt x="502" y="285"/>
                  <a:pt x="497" y="287"/>
                </a:cubicBezTo>
                <a:cubicBezTo>
                  <a:pt x="508" y="282"/>
                  <a:pt x="516" y="282"/>
                  <a:pt x="519" y="288"/>
                </a:cubicBezTo>
                <a:cubicBezTo>
                  <a:pt x="521" y="291"/>
                  <a:pt x="520" y="293"/>
                  <a:pt x="517" y="294"/>
                </a:cubicBezTo>
                <a:close/>
                <a:moveTo>
                  <a:pt x="598" y="255"/>
                </a:moveTo>
                <a:cubicBezTo>
                  <a:pt x="598" y="250"/>
                  <a:pt x="597" y="245"/>
                  <a:pt x="595" y="241"/>
                </a:cubicBezTo>
                <a:cubicBezTo>
                  <a:pt x="592" y="237"/>
                  <a:pt x="590" y="235"/>
                  <a:pt x="587" y="233"/>
                </a:cubicBezTo>
                <a:cubicBezTo>
                  <a:pt x="584" y="231"/>
                  <a:pt x="582" y="230"/>
                  <a:pt x="581" y="231"/>
                </a:cubicBezTo>
                <a:cubicBezTo>
                  <a:pt x="574" y="231"/>
                  <a:pt x="573" y="233"/>
                  <a:pt x="576" y="236"/>
                </a:cubicBezTo>
                <a:cubicBezTo>
                  <a:pt x="577" y="236"/>
                  <a:pt x="578" y="236"/>
                  <a:pt x="579" y="237"/>
                </a:cubicBezTo>
                <a:cubicBezTo>
                  <a:pt x="585" y="239"/>
                  <a:pt x="589" y="246"/>
                  <a:pt x="591" y="258"/>
                </a:cubicBezTo>
                <a:cubicBezTo>
                  <a:pt x="591" y="260"/>
                  <a:pt x="593" y="259"/>
                  <a:pt x="597" y="257"/>
                </a:cubicBezTo>
                <a:lnTo>
                  <a:pt x="598" y="255"/>
                </a:lnTo>
                <a:close/>
                <a:moveTo>
                  <a:pt x="636" y="93"/>
                </a:moveTo>
                <a:cubicBezTo>
                  <a:pt x="636" y="93"/>
                  <a:pt x="635" y="91"/>
                  <a:pt x="634" y="90"/>
                </a:cubicBezTo>
                <a:cubicBezTo>
                  <a:pt x="633" y="89"/>
                  <a:pt x="631" y="87"/>
                  <a:pt x="628" y="85"/>
                </a:cubicBezTo>
                <a:cubicBezTo>
                  <a:pt x="625" y="83"/>
                  <a:pt x="623" y="82"/>
                  <a:pt x="621" y="81"/>
                </a:cubicBezTo>
                <a:cubicBezTo>
                  <a:pt x="614" y="74"/>
                  <a:pt x="609" y="71"/>
                  <a:pt x="605" y="71"/>
                </a:cubicBezTo>
                <a:cubicBezTo>
                  <a:pt x="600" y="71"/>
                  <a:pt x="598" y="73"/>
                  <a:pt x="597" y="76"/>
                </a:cubicBezTo>
                <a:cubicBezTo>
                  <a:pt x="595" y="79"/>
                  <a:pt x="595" y="82"/>
                  <a:pt x="596" y="85"/>
                </a:cubicBezTo>
                <a:cubicBezTo>
                  <a:pt x="597" y="88"/>
                  <a:pt x="596" y="91"/>
                  <a:pt x="596" y="93"/>
                </a:cubicBezTo>
                <a:cubicBezTo>
                  <a:pt x="595" y="95"/>
                  <a:pt x="594" y="98"/>
                  <a:pt x="591" y="101"/>
                </a:cubicBezTo>
                <a:cubicBezTo>
                  <a:pt x="589" y="104"/>
                  <a:pt x="588" y="106"/>
                  <a:pt x="587" y="107"/>
                </a:cubicBezTo>
                <a:cubicBezTo>
                  <a:pt x="587" y="108"/>
                  <a:pt x="587" y="110"/>
                  <a:pt x="589" y="113"/>
                </a:cubicBezTo>
                <a:cubicBezTo>
                  <a:pt x="591" y="114"/>
                  <a:pt x="593" y="114"/>
                  <a:pt x="595" y="113"/>
                </a:cubicBezTo>
                <a:cubicBezTo>
                  <a:pt x="597" y="112"/>
                  <a:pt x="599" y="109"/>
                  <a:pt x="602" y="107"/>
                </a:cubicBezTo>
                <a:cubicBezTo>
                  <a:pt x="606" y="104"/>
                  <a:pt x="609" y="102"/>
                  <a:pt x="613" y="100"/>
                </a:cubicBezTo>
                <a:cubicBezTo>
                  <a:pt x="613" y="100"/>
                  <a:pt x="615" y="100"/>
                  <a:pt x="619" y="100"/>
                </a:cubicBezTo>
                <a:cubicBezTo>
                  <a:pt x="623" y="100"/>
                  <a:pt x="626" y="99"/>
                  <a:pt x="630" y="98"/>
                </a:cubicBezTo>
                <a:cubicBezTo>
                  <a:pt x="633" y="97"/>
                  <a:pt x="635" y="96"/>
                  <a:pt x="636" y="93"/>
                </a:cubicBezTo>
                <a:close/>
                <a:moveTo>
                  <a:pt x="722" y="403"/>
                </a:moveTo>
                <a:cubicBezTo>
                  <a:pt x="721" y="399"/>
                  <a:pt x="719" y="397"/>
                  <a:pt x="717" y="395"/>
                </a:cubicBezTo>
                <a:cubicBezTo>
                  <a:pt x="715" y="394"/>
                  <a:pt x="712" y="392"/>
                  <a:pt x="708" y="391"/>
                </a:cubicBezTo>
                <a:cubicBezTo>
                  <a:pt x="704" y="390"/>
                  <a:pt x="701" y="389"/>
                  <a:pt x="698" y="387"/>
                </a:cubicBezTo>
                <a:cubicBezTo>
                  <a:pt x="696" y="386"/>
                  <a:pt x="694" y="384"/>
                  <a:pt x="691" y="382"/>
                </a:cubicBezTo>
                <a:cubicBezTo>
                  <a:pt x="689" y="379"/>
                  <a:pt x="688" y="378"/>
                  <a:pt x="687" y="376"/>
                </a:cubicBezTo>
                <a:cubicBezTo>
                  <a:pt x="685" y="375"/>
                  <a:pt x="684" y="373"/>
                  <a:pt x="683" y="372"/>
                </a:cubicBezTo>
                <a:cubicBezTo>
                  <a:pt x="681" y="370"/>
                  <a:pt x="680" y="369"/>
                  <a:pt x="680" y="369"/>
                </a:cubicBezTo>
                <a:cubicBezTo>
                  <a:pt x="680" y="369"/>
                  <a:pt x="679" y="369"/>
                  <a:pt x="677" y="370"/>
                </a:cubicBezTo>
                <a:cubicBezTo>
                  <a:pt x="671" y="377"/>
                  <a:pt x="672" y="387"/>
                  <a:pt x="682" y="400"/>
                </a:cubicBezTo>
                <a:cubicBezTo>
                  <a:pt x="692" y="413"/>
                  <a:pt x="701" y="420"/>
                  <a:pt x="709" y="422"/>
                </a:cubicBezTo>
                <a:cubicBezTo>
                  <a:pt x="713" y="422"/>
                  <a:pt x="717" y="420"/>
                  <a:pt x="719" y="416"/>
                </a:cubicBezTo>
                <a:cubicBezTo>
                  <a:pt x="722" y="412"/>
                  <a:pt x="723" y="408"/>
                  <a:pt x="722" y="40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45" name="Freeform 344">
            <a:extLst>
              <a:ext uri="{FF2B5EF4-FFF2-40B4-BE49-F238E27FC236}">
                <a16:creationId xmlns:a16="http://schemas.microsoft.com/office/drawing/2014/main" id="{B2C2DD10-E593-BC2A-F37C-157D29FF79F3}"/>
              </a:ext>
            </a:extLst>
          </p:cNvPr>
          <p:cNvSpPr>
            <a:spLocks noChangeArrowheads="1"/>
          </p:cNvSpPr>
          <p:nvPr/>
        </p:nvSpPr>
        <p:spPr bwMode="auto">
          <a:xfrm>
            <a:off x="7633494" y="8274050"/>
            <a:ext cx="384175" cy="384175"/>
          </a:xfrm>
          <a:custGeom>
            <a:avLst/>
            <a:gdLst>
              <a:gd name="T0" fmla="*/ 383814 w 1065"/>
              <a:gd name="T1" fmla="*/ 191907 h 1065"/>
              <a:gd name="T2" fmla="*/ 288221 w 1065"/>
              <a:gd name="T3" fmla="*/ 358203 h 1065"/>
              <a:gd name="T4" fmla="*/ 95593 w 1065"/>
              <a:gd name="T5" fmla="*/ 358203 h 1065"/>
              <a:gd name="T6" fmla="*/ 0 w 1065"/>
              <a:gd name="T7" fmla="*/ 191907 h 1065"/>
              <a:gd name="T8" fmla="*/ 95593 w 1065"/>
              <a:gd name="T9" fmla="*/ 25612 h 1065"/>
              <a:gd name="T10" fmla="*/ 288221 w 1065"/>
              <a:gd name="T11" fmla="*/ 25612 h 1065"/>
              <a:gd name="T12" fmla="*/ 209583 w 1065"/>
              <a:gd name="T13" fmla="*/ 191186 h 1065"/>
              <a:gd name="T14" fmla="*/ 28137 w 1065"/>
              <a:gd name="T15" fmla="*/ 186496 h 1065"/>
              <a:gd name="T16" fmla="*/ 38959 w 1065"/>
              <a:gd name="T17" fmla="*/ 251066 h 1065"/>
              <a:gd name="T18" fmla="*/ 101004 w 1065"/>
              <a:gd name="T19" fmla="*/ 259724 h 1065"/>
              <a:gd name="T20" fmla="*/ 169181 w 1065"/>
              <a:gd name="T21" fmla="*/ 208140 h 1065"/>
              <a:gd name="T22" fmla="*/ 203090 w 1065"/>
              <a:gd name="T23" fmla="*/ 192989 h 1065"/>
              <a:gd name="T24" fmla="*/ 209583 w 1065"/>
              <a:gd name="T25" fmla="*/ 191186 h 1065"/>
              <a:gd name="T26" fmla="*/ 121926 w 1065"/>
              <a:gd name="T27" fmla="*/ 43648 h 1065"/>
              <a:gd name="T28" fmla="*/ 31383 w 1065"/>
              <a:gd name="T29" fmla="*/ 157999 h 1065"/>
              <a:gd name="T30" fmla="*/ 255756 w 1065"/>
              <a:gd name="T31" fmla="*/ 342691 h 1065"/>
              <a:gd name="T32" fmla="*/ 220405 w 1065"/>
              <a:gd name="T33" fmla="*/ 218240 h 1065"/>
              <a:gd name="T34" fmla="*/ 209222 w 1065"/>
              <a:gd name="T35" fmla="*/ 222569 h 1065"/>
              <a:gd name="T36" fmla="*/ 149702 w 1065"/>
              <a:gd name="T37" fmla="*/ 255395 h 1065"/>
              <a:gd name="T38" fmla="*/ 91264 w 1065"/>
              <a:gd name="T39" fmla="*/ 321048 h 1065"/>
              <a:gd name="T40" fmla="*/ 191907 w 1065"/>
              <a:gd name="T41" fmla="*/ 355678 h 1065"/>
              <a:gd name="T42" fmla="*/ 300125 w 1065"/>
              <a:gd name="T43" fmla="*/ 68899 h 1065"/>
              <a:gd name="T44" fmla="*/ 153309 w 1065"/>
              <a:gd name="T45" fmla="*/ 32465 h 1065"/>
              <a:gd name="T46" fmla="*/ 247098 w 1065"/>
              <a:gd name="T47" fmla="*/ 112908 h 1065"/>
              <a:gd name="T48" fmla="*/ 287500 w 1065"/>
              <a:gd name="T49" fmla="*/ 83328 h 1065"/>
              <a:gd name="T50" fmla="*/ 300125 w 1065"/>
              <a:gd name="T51" fmla="*/ 68899 h 1065"/>
              <a:gd name="T52" fmla="*/ 318523 w 1065"/>
              <a:gd name="T53" fmla="*/ 87657 h 1065"/>
              <a:gd name="T54" fmla="*/ 313833 w 1065"/>
              <a:gd name="T55" fmla="*/ 94150 h 1065"/>
              <a:gd name="T56" fmla="*/ 284975 w 1065"/>
              <a:gd name="T57" fmla="*/ 120122 h 1065"/>
              <a:gd name="T58" fmla="*/ 227258 w 1065"/>
              <a:gd name="T59" fmla="*/ 152588 h 1065"/>
              <a:gd name="T60" fmla="*/ 239884 w 1065"/>
              <a:gd name="T61" fmla="*/ 180725 h 1065"/>
              <a:gd name="T62" fmla="*/ 260445 w 1065"/>
              <a:gd name="T63" fmla="*/ 183250 h 1065"/>
              <a:gd name="T64" fmla="*/ 295797 w 1065"/>
              <a:gd name="T65" fmla="*/ 182889 h 1065"/>
              <a:gd name="T66" fmla="*/ 326098 w 1065"/>
              <a:gd name="T67" fmla="*/ 185414 h 1065"/>
              <a:gd name="T68" fmla="*/ 347020 w 1065"/>
              <a:gd name="T69" fmla="*/ 188300 h 1065"/>
              <a:gd name="T70" fmla="*/ 356038 w 1065"/>
              <a:gd name="T71" fmla="*/ 190103 h 1065"/>
              <a:gd name="T72" fmla="*/ 251788 w 1065"/>
              <a:gd name="T73" fmla="*/ 210665 h 1065"/>
              <a:gd name="T74" fmla="*/ 330066 w 1065"/>
              <a:gd name="T75" fmla="*/ 280285 h 106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65" h="1065">
                <a:moveTo>
                  <a:pt x="993" y="265"/>
                </a:moveTo>
                <a:cubicBezTo>
                  <a:pt x="1040" y="346"/>
                  <a:pt x="1064" y="435"/>
                  <a:pt x="1064" y="532"/>
                </a:cubicBezTo>
                <a:cubicBezTo>
                  <a:pt x="1064" y="628"/>
                  <a:pt x="1040" y="717"/>
                  <a:pt x="993" y="799"/>
                </a:cubicBezTo>
                <a:cubicBezTo>
                  <a:pt x="945" y="880"/>
                  <a:pt x="881" y="945"/>
                  <a:pt x="799" y="993"/>
                </a:cubicBezTo>
                <a:cubicBezTo>
                  <a:pt x="718" y="1040"/>
                  <a:pt x="628" y="1064"/>
                  <a:pt x="532" y="1064"/>
                </a:cubicBezTo>
                <a:cubicBezTo>
                  <a:pt x="435" y="1064"/>
                  <a:pt x="346" y="1040"/>
                  <a:pt x="265" y="993"/>
                </a:cubicBezTo>
                <a:cubicBezTo>
                  <a:pt x="183" y="945"/>
                  <a:pt x="119" y="880"/>
                  <a:pt x="71" y="799"/>
                </a:cubicBezTo>
                <a:cubicBezTo>
                  <a:pt x="24" y="717"/>
                  <a:pt x="0" y="628"/>
                  <a:pt x="0" y="532"/>
                </a:cubicBezTo>
                <a:cubicBezTo>
                  <a:pt x="0" y="435"/>
                  <a:pt x="24" y="346"/>
                  <a:pt x="71" y="265"/>
                </a:cubicBezTo>
                <a:cubicBezTo>
                  <a:pt x="119" y="183"/>
                  <a:pt x="183" y="119"/>
                  <a:pt x="265" y="71"/>
                </a:cubicBezTo>
                <a:cubicBezTo>
                  <a:pt x="346" y="23"/>
                  <a:pt x="435" y="0"/>
                  <a:pt x="532" y="0"/>
                </a:cubicBezTo>
                <a:cubicBezTo>
                  <a:pt x="628" y="0"/>
                  <a:pt x="718" y="23"/>
                  <a:pt x="799" y="71"/>
                </a:cubicBezTo>
                <a:cubicBezTo>
                  <a:pt x="881" y="119"/>
                  <a:pt x="945" y="183"/>
                  <a:pt x="993" y="265"/>
                </a:cubicBezTo>
                <a:close/>
                <a:moveTo>
                  <a:pt x="581" y="530"/>
                </a:moveTo>
                <a:cubicBezTo>
                  <a:pt x="572" y="507"/>
                  <a:pt x="559" y="481"/>
                  <a:pt x="545" y="453"/>
                </a:cubicBezTo>
                <a:cubicBezTo>
                  <a:pt x="401" y="496"/>
                  <a:pt x="245" y="517"/>
                  <a:pt x="78" y="517"/>
                </a:cubicBezTo>
                <a:cubicBezTo>
                  <a:pt x="78" y="520"/>
                  <a:pt x="78" y="525"/>
                  <a:pt x="78" y="532"/>
                </a:cubicBezTo>
                <a:cubicBezTo>
                  <a:pt x="78" y="589"/>
                  <a:pt x="88" y="644"/>
                  <a:pt x="108" y="696"/>
                </a:cubicBezTo>
                <a:cubicBezTo>
                  <a:pt x="128" y="748"/>
                  <a:pt x="157" y="794"/>
                  <a:pt x="194" y="835"/>
                </a:cubicBezTo>
                <a:cubicBezTo>
                  <a:pt x="217" y="794"/>
                  <a:pt x="246" y="756"/>
                  <a:pt x="280" y="720"/>
                </a:cubicBezTo>
                <a:cubicBezTo>
                  <a:pt x="313" y="684"/>
                  <a:pt x="346" y="656"/>
                  <a:pt x="378" y="634"/>
                </a:cubicBezTo>
                <a:cubicBezTo>
                  <a:pt x="410" y="613"/>
                  <a:pt x="440" y="593"/>
                  <a:pt x="469" y="577"/>
                </a:cubicBezTo>
                <a:cubicBezTo>
                  <a:pt x="497" y="562"/>
                  <a:pt x="520" y="551"/>
                  <a:pt x="538" y="544"/>
                </a:cubicBezTo>
                <a:lnTo>
                  <a:pt x="563" y="535"/>
                </a:lnTo>
                <a:cubicBezTo>
                  <a:pt x="565" y="535"/>
                  <a:pt x="568" y="534"/>
                  <a:pt x="572" y="533"/>
                </a:cubicBezTo>
                <a:cubicBezTo>
                  <a:pt x="576" y="532"/>
                  <a:pt x="579" y="531"/>
                  <a:pt x="581" y="530"/>
                </a:cubicBezTo>
                <a:close/>
                <a:moveTo>
                  <a:pt x="507" y="383"/>
                </a:moveTo>
                <a:cubicBezTo>
                  <a:pt x="452" y="284"/>
                  <a:pt x="395" y="197"/>
                  <a:pt x="338" y="121"/>
                </a:cubicBezTo>
                <a:cubicBezTo>
                  <a:pt x="274" y="151"/>
                  <a:pt x="220" y="194"/>
                  <a:pt x="176" y="250"/>
                </a:cubicBezTo>
                <a:cubicBezTo>
                  <a:pt x="132" y="306"/>
                  <a:pt x="102" y="368"/>
                  <a:pt x="87" y="438"/>
                </a:cubicBezTo>
                <a:cubicBezTo>
                  <a:pt x="227" y="438"/>
                  <a:pt x="367" y="420"/>
                  <a:pt x="507" y="383"/>
                </a:cubicBezTo>
                <a:close/>
                <a:moveTo>
                  <a:pt x="709" y="950"/>
                </a:moveTo>
                <a:cubicBezTo>
                  <a:pt x="690" y="839"/>
                  <a:pt x="658" y="724"/>
                  <a:pt x="612" y="605"/>
                </a:cubicBezTo>
                <a:lnTo>
                  <a:pt x="611" y="605"/>
                </a:lnTo>
                <a:lnTo>
                  <a:pt x="610" y="606"/>
                </a:lnTo>
                <a:cubicBezTo>
                  <a:pt x="602" y="609"/>
                  <a:pt x="592" y="612"/>
                  <a:pt x="580" y="617"/>
                </a:cubicBezTo>
                <a:cubicBezTo>
                  <a:pt x="567" y="622"/>
                  <a:pt x="544" y="634"/>
                  <a:pt x="510" y="651"/>
                </a:cubicBezTo>
                <a:cubicBezTo>
                  <a:pt x="476" y="669"/>
                  <a:pt x="444" y="688"/>
                  <a:pt x="415" y="708"/>
                </a:cubicBezTo>
                <a:cubicBezTo>
                  <a:pt x="386" y="728"/>
                  <a:pt x="356" y="755"/>
                  <a:pt x="324" y="787"/>
                </a:cubicBezTo>
                <a:cubicBezTo>
                  <a:pt x="293" y="820"/>
                  <a:pt x="269" y="854"/>
                  <a:pt x="253" y="890"/>
                </a:cubicBezTo>
                <a:lnTo>
                  <a:pt x="242" y="882"/>
                </a:lnTo>
                <a:cubicBezTo>
                  <a:pt x="327" y="952"/>
                  <a:pt x="424" y="986"/>
                  <a:pt x="532" y="986"/>
                </a:cubicBezTo>
                <a:cubicBezTo>
                  <a:pt x="593" y="986"/>
                  <a:pt x="652" y="974"/>
                  <a:pt x="709" y="950"/>
                </a:cubicBezTo>
                <a:close/>
                <a:moveTo>
                  <a:pt x="832" y="191"/>
                </a:moveTo>
                <a:cubicBezTo>
                  <a:pt x="747" y="115"/>
                  <a:pt x="647" y="77"/>
                  <a:pt x="532" y="77"/>
                </a:cubicBezTo>
                <a:cubicBezTo>
                  <a:pt x="497" y="77"/>
                  <a:pt x="461" y="82"/>
                  <a:pt x="425" y="90"/>
                </a:cubicBezTo>
                <a:cubicBezTo>
                  <a:pt x="485" y="169"/>
                  <a:pt x="542" y="257"/>
                  <a:pt x="595" y="355"/>
                </a:cubicBezTo>
                <a:cubicBezTo>
                  <a:pt x="627" y="343"/>
                  <a:pt x="657" y="329"/>
                  <a:pt x="685" y="313"/>
                </a:cubicBezTo>
                <a:cubicBezTo>
                  <a:pt x="713" y="297"/>
                  <a:pt x="736" y="284"/>
                  <a:pt x="752" y="271"/>
                </a:cubicBezTo>
                <a:cubicBezTo>
                  <a:pt x="768" y="259"/>
                  <a:pt x="784" y="245"/>
                  <a:pt x="797" y="231"/>
                </a:cubicBezTo>
                <a:cubicBezTo>
                  <a:pt x="811" y="217"/>
                  <a:pt x="820" y="208"/>
                  <a:pt x="823" y="203"/>
                </a:cubicBezTo>
                <a:cubicBezTo>
                  <a:pt x="827" y="198"/>
                  <a:pt x="830" y="194"/>
                  <a:pt x="832" y="191"/>
                </a:cubicBezTo>
                <a:close/>
                <a:moveTo>
                  <a:pt x="987" y="527"/>
                </a:moveTo>
                <a:cubicBezTo>
                  <a:pt x="985" y="420"/>
                  <a:pt x="951" y="325"/>
                  <a:pt x="883" y="243"/>
                </a:cubicBezTo>
                <a:lnTo>
                  <a:pt x="883" y="244"/>
                </a:lnTo>
                <a:cubicBezTo>
                  <a:pt x="879" y="249"/>
                  <a:pt x="874" y="255"/>
                  <a:pt x="870" y="261"/>
                </a:cubicBezTo>
                <a:cubicBezTo>
                  <a:pt x="865" y="266"/>
                  <a:pt x="854" y="277"/>
                  <a:pt x="839" y="291"/>
                </a:cubicBezTo>
                <a:cubicBezTo>
                  <a:pt x="823" y="306"/>
                  <a:pt x="807" y="320"/>
                  <a:pt x="790" y="333"/>
                </a:cubicBezTo>
                <a:cubicBezTo>
                  <a:pt x="772" y="346"/>
                  <a:pt x="750" y="361"/>
                  <a:pt x="721" y="378"/>
                </a:cubicBezTo>
                <a:cubicBezTo>
                  <a:pt x="692" y="395"/>
                  <a:pt x="662" y="410"/>
                  <a:pt x="630" y="423"/>
                </a:cubicBezTo>
                <a:cubicBezTo>
                  <a:pt x="641" y="448"/>
                  <a:pt x="651" y="469"/>
                  <a:pt x="660" y="489"/>
                </a:cubicBezTo>
                <a:cubicBezTo>
                  <a:pt x="661" y="492"/>
                  <a:pt x="663" y="496"/>
                  <a:pt x="665" y="501"/>
                </a:cubicBezTo>
                <a:cubicBezTo>
                  <a:pt x="667" y="506"/>
                  <a:pt x="669" y="510"/>
                  <a:pt x="670" y="512"/>
                </a:cubicBezTo>
                <a:cubicBezTo>
                  <a:pt x="687" y="510"/>
                  <a:pt x="704" y="508"/>
                  <a:pt x="722" y="508"/>
                </a:cubicBezTo>
                <a:cubicBezTo>
                  <a:pt x="739" y="507"/>
                  <a:pt x="756" y="506"/>
                  <a:pt x="773" y="506"/>
                </a:cubicBezTo>
                <a:cubicBezTo>
                  <a:pt x="789" y="506"/>
                  <a:pt x="804" y="507"/>
                  <a:pt x="820" y="507"/>
                </a:cubicBezTo>
                <a:cubicBezTo>
                  <a:pt x="835" y="508"/>
                  <a:pt x="851" y="509"/>
                  <a:pt x="865" y="510"/>
                </a:cubicBezTo>
                <a:cubicBezTo>
                  <a:pt x="879" y="511"/>
                  <a:pt x="892" y="513"/>
                  <a:pt x="904" y="514"/>
                </a:cubicBezTo>
                <a:cubicBezTo>
                  <a:pt x="916" y="516"/>
                  <a:pt x="927" y="517"/>
                  <a:pt x="937" y="518"/>
                </a:cubicBezTo>
                <a:cubicBezTo>
                  <a:pt x="947" y="520"/>
                  <a:pt x="955" y="521"/>
                  <a:pt x="962" y="522"/>
                </a:cubicBezTo>
                <a:cubicBezTo>
                  <a:pt x="969" y="524"/>
                  <a:pt x="975" y="525"/>
                  <a:pt x="980" y="526"/>
                </a:cubicBezTo>
                <a:lnTo>
                  <a:pt x="987" y="527"/>
                </a:lnTo>
                <a:close/>
                <a:moveTo>
                  <a:pt x="981" y="604"/>
                </a:moveTo>
                <a:cubicBezTo>
                  <a:pt x="884" y="576"/>
                  <a:pt x="790" y="569"/>
                  <a:pt x="698" y="584"/>
                </a:cubicBezTo>
                <a:cubicBezTo>
                  <a:pt x="738" y="694"/>
                  <a:pt x="767" y="802"/>
                  <a:pt x="786" y="909"/>
                </a:cubicBezTo>
                <a:cubicBezTo>
                  <a:pt x="838" y="874"/>
                  <a:pt x="880" y="830"/>
                  <a:pt x="915" y="777"/>
                </a:cubicBezTo>
                <a:cubicBezTo>
                  <a:pt x="949" y="725"/>
                  <a:pt x="971" y="667"/>
                  <a:pt x="981" y="60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46" name="Freeform 345">
            <a:extLst>
              <a:ext uri="{FF2B5EF4-FFF2-40B4-BE49-F238E27FC236}">
                <a16:creationId xmlns:a16="http://schemas.microsoft.com/office/drawing/2014/main" id="{ADEAFCB4-D2A5-644F-41C5-D33B21D8DD4C}"/>
              </a:ext>
            </a:extLst>
          </p:cNvPr>
          <p:cNvSpPr>
            <a:spLocks noChangeArrowheads="1"/>
          </p:cNvSpPr>
          <p:nvPr/>
        </p:nvSpPr>
        <p:spPr bwMode="auto">
          <a:xfrm>
            <a:off x="8298656" y="8274050"/>
            <a:ext cx="384175" cy="384175"/>
          </a:xfrm>
          <a:custGeom>
            <a:avLst/>
            <a:gdLst>
              <a:gd name="T0" fmla="*/ 355704 w 1066"/>
              <a:gd name="T1" fmla="*/ 355678 h 1065"/>
              <a:gd name="T2" fmla="*/ 229208 w 1066"/>
              <a:gd name="T3" fmla="*/ 363974 h 1065"/>
              <a:gd name="T4" fmla="*/ 123614 w 1066"/>
              <a:gd name="T5" fmla="*/ 353874 h 1065"/>
              <a:gd name="T6" fmla="*/ 29912 w 1066"/>
              <a:gd name="T7" fmla="*/ 260085 h 1065"/>
              <a:gd name="T8" fmla="*/ 20182 w 1066"/>
              <a:gd name="T9" fmla="*/ 154391 h 1065"/>
              <a:gd name="T10" fmla="*/ 28110 w 1066"/>
              <a:gd name="T11" fmla="*/ 28137 h 1065"/>
              <a:gd name="T12" fmla="*/ 154607 w 1066"/>
              <a:gd name="T13" fmla="*/ 19840 h 1065"/>
              <a:gd name="T14" fmla="*/ 260201 w 1066"/>
              <a:gd name="T15" fmla="*/ 29580 h 1065"/>
              <a:gd name="T16" fmla="*/ 353902 w 1066"/>
              <a:gd name="T17" fmla="*/ 123369 h 1065"/>
              <a:gd name="T18" fmla="*/ 363633 w 1066"/>
              <a:gd name="T19" fmla="*/ 229423 h 1065"/>
              <a:gd name="T20" fmla="*/ 292997 w 1066"/>
              <a:gd name="T21" fmla="*/ 233391 h 1065"/>
              <a:gd name="T22" fmla="*/ 276058 w 1066"/>
              <a:gd name="T23" fmla="*/ 193711 h 1065"/>
              <a:gd name="T24" fmla="*/ 237136 w 1066"/>
              <a:gd name="T25" fmla="*/ 172789 h 1065"/>
              <a:gd name="T26" fmla="*/ 189565 w 1066"/>
              <a:gd name="T27" fmla="*/ 161245 h 1065"/>
              <a:gd name="T28" fmla="*/ 169743 w 1066"/>
              <a:gd name="T29" fmla="*/ 155474 h 1065"/>
              <a:gd name="T30" fmla="*/ 158211 w 1066"/>
              <a:gd name="T31" fmla="*/ 146455 h 1065"/>
              <a:gd name="T32" fmla="*/ 192088 w 1066"/>
              <a:gd name="T33" fmla="*/ 119401 h 1065"/>
              <a:gd name="T34" fmla="*/ 224883 w 1066"/>
              <a:gd name="T35" fmla="*/ 129862 h 1065"/>
              <a:gd name="T36" fmla="*/ 244344 w 1066"/>
              <a:gd name="T37" fmla="*/ 145373 h 1065"/>
              <a:gd name="T38" fmla="*/ 275337 w 1066"/>
              <a:gd name="T39" fmla="*/ 140323 h 1065"/>
              <a:gd name="T40" fmla="*/ 268490 w 1066"/>
              <a:gd name="T41" fmla="*/ 96314 h 1065"/>
              <a:gd name="T42" fmla="*/ 187402 w 1066"/>
              <a:gd name="T43" fmla="*/ 73588 h 1065"/>
              <a:gd name="T44" fmla="*/ 124695 w 1066"/>
              <a:gd name="T45" fmla="*/ 89100 h 1065"/>
              <a:gd name="T46" fmla="*/ 94062 w 1066"/>
              <a:gd name="T47" fmla="*/ 143209 h 1065"/>
              <a:gd name="T48" fmla="*/ 112802 w 1066"/>
              <a:gd name="T49" fmla="*/ 188661 h 1065"/>
              <a:gd name="T50" fmla="*/ 158571 w 1066"/>
              <a:gd name="T51" fmla="*/ 208861 h 1065"/>
              <a:gd name="T52" fmla="*/ 222721 w 1066"/>
              <a:gd name="T53" fmla="*/ 226898 h 1065"/>
              <a:gd name="T54" fmla="*/ 220919 w 1066"/>
              <a:gd name="T55" fmla="*/ 257920 h 1065"/>
              <a:gd name="T56" fmla="*/ 171906 w 1066"/>
              <a:gd name="T57" fmla="*/ 260445 h 1065"/>
              <a:gd name="T58" fmla="*/ 144156 w 1066"/>
              <a:gd name="T59" fmla="*/ 239523 h 1065"/>
              <a:gd name="T60" fmla="*/ 119289 w 1066"/>
              <a:gd name="T61" fmla="*/ 225816 h 1065"/>
              <a:gd name="T62" fmla="*/ 94062 w 1066"/>
              <a:gd name="T63" fmla="*/ 252149 h 1065"/>
              <a:gd name="T64" fmla="*/ 197133 w 1066"/>
              <a:gd name="T65" fmla="*/ 307701 h 1065"/>
              <a:gd name="T66" fmla="*/ 262724 w 1066"/>
              <a:gd name="T67" fmla="*/ 289664 h 1065"/>
              <a:gd name="T68" fmla="*/ 292997 w 1066"/>
              <a:gd name="T69" fmla="*/ 233391 h 106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66" h="1065">
                <a:moveTo>
                  <a:pt x="1065" y="798"/>
                </a:moveTo>
                <a:cubicBezTo>
                  <a:pt x="1065" y="871"/>
                  <a:pt x="1039" y="934"/>
                  <a:pt x="987" y="986"/>
                </a:cubicBezTo>
                <a:cubicBezTo>
                  <a:pt x="935" y="1038"/>
                  <a:pt x="872" y="1064"/>
                  <a:pt x="799" y="1064"/>
                </a:cubicBezTo>
                <a:cubicBezTo>
                  <a:pt x="739" y="1064"/>
                  <a:pt x="684" y="1045"/>
                  <a:pt x="636" y="1009"/>
                </a:cubicBezTo>
                <a:cubicBezTo>
                  <a:pt x="601" y="1016"/>
                  <a:pt x="566" y="1020"/>
                  <a:pt x="532" y="1020"/>
                </a:cubicBezTo>
                <a:cubicBezTo>
                  <a:pt x="466" y="1020"/>
                  <a:pt x="403" y="1007"/>
                  <a:pt x="343" y="981"/>
                </a:cubicBezTo>
                <a:cubicBezTo>
                  <a:pt x="283" y="956"/>
                  <a:pt x="231" y="921"/>
                  <a:pt x="187" y="877"/>
                </a:cubicBezTo>
                <a:cubicBezTo>
                  <a:pt x="143" y="834"/>
                  <a:pt x="109" y="782"/>
                  <a:pt x="83" y="721"/>
                </a:cubicBezTo>
                <a:cubicBezTo>
                  <a:pt x="58" y="661"/>
                  <a:pt x="45" y="598"/>
                  <a:pt x="45" y="532"/>
                </a:cubicBezTo>
                <a:cubicBezTo>
                  <a:pt x="45" y="498"/>
                  <a:pt x="48" y="463"/>
                  <a:pt x="56" y="428"/>
                </a:cubicBezTo>
                <a:cubicBezTo>
                  <a:pt x="19" y="380"/>
                  <a:pt x="0" y="326"/>
                  <a:pt x="0" y="266"/>
                </a:cubicBezTo>
                <a:cubicBezTo>
                  <a:pt x="0" y="192"/>
                  <a:pt x="26" y="130"/>
                  <a:pt x="78" y="78"/>
                </a:cubicBezTo>
                <a:cubicBezTo>
                  <a:pt x="130" y="26"/>
                  <a:pt x="193" y="0"/>
                  <a:pt x="266" y="0"/>
                </a:cubicBezTo>
                <a:cubicBezTo>
                  <a:pt x="326" y="0"/>
                  <a:pt x="381" y="18"/>
                  <a:pt x="429" y="55"/>
                </a:cubicBezTo>
                <a:cubicBezTo>
                  <a:pt x="464" y="48"/>
                  <a:pt x="499" y="44"/>
                  <a:pt x="533" y="44"/>
                </a:cubicBezTo>
                <a:cubicBezTo>
                  <a:pt x="599" y="44"/>
                  <a:pt x="662" y="57"/>
                  <a:pt x="722" y="82"/>
                </a:cubicBezTo>
                <a:cubicBezTo>
                  <a:pt x="782" y="108"/>
                  <a:pt x="834" y="143"/>
                  <a:pt x="878" y="186"/>
                </a:cubicBezTo>
                <a:cubicBezTo>
                  <a:pt x="922" y="230"/>
                  <a:pt x="956" y="282"/>
                  <a:pt x="982" y="342"/>
                </a:cubicBezTo>
                <a:cubicBezTo>
                  <a:pt x="1008" y="403"/>
                  <a:pt x="1020" y="466"/>
                  <a:pt x="1020" y="532"/>
                </a:cubicBezTo>
                <a:cubicBezTo>
                  <a:pt x="1020" y="565"/>
                  <a:pt x="1017" y="600"/>
                  <a:pt x="1009" y="636"/>
                </a:cubicBezTo>
                <a:cubicBezTo>
                  <a:pt x="1046" y="684"/>
                  <a:pt x="1065" y="738"/>
                  <a:pt x="1065" y="798"/>
                </a:cubicBezTo>
                <a:close/>
                <a:moveTo>
                  <a:pt x="813" y="647"/>
                </a:moveTo>
                <a:cubicBezTo>
                  <a:pt x="813" y="624"/>
                  <a:pt x="809" y="603"/>
                  <a:pt x="800" y="584"/>
                </a:cubicBezTo>
                <a:cubicBezTo>
                  <a:pt x="791" y="565"/>
                  <a:pt x="779" y="550"/>
                  <a:pt x="766" y="537"/>
                </a:cubicBezTo>
                <a:cubicBezTo>
                  <a:pt x="753" y="525"/>
                  <a:pt x="736" y="513"/>
                  <a:pt x="715" y="503"/>
                </a:cubicBezTo>
                <a:cubicBezTo>
                  <a:pt x="695" y="493"/>
                  <a:pt x="676" y="485"/>
                  <a:pt x="658" y="479"/>
                </a:cubicBezTo>
                <a:cubicBezTo>
                  <a:pt x="640" y="474"/>
                  <a:pt x="620" y="468"/>
                  <a:pt x="598" y="463"/>
                </a:cubicBezTo>
                <a:lnTo>
                  <a:pt x="526" y="447"/>
                </a:lnTo>
                <a:cubicBezTo>
                  <a:pt x="512" y="443"/>
                  <a:pt x="501" y="441"/>
                  <a:pt x="495" y="439"/>
                </a:cubicBezTo>
                <a:cubicBezTo>
                  <a:pt x="488" y="438"/>
                  <a:pt x="481" y="435"/>
                  <a:pt x="471" y="431"/>
                </a:cubicBezTo>
                <a:cubicBezTo>
                  <a:pt x="461" y="428"/>
                  <a:pt x="454" y="424"/>
                  <a:pt x="450" y="420"/>
                </a:cubicBezTo>
                <a:cubicBezTo>
                  <a:pt x="446" y="417"/>
                  <a:pt x="442" y="412"/>
                  <a:pt x="439" y="406"/>
                </a:cubicBezTo>
                <a:cubicBezTo>
                  <a:pt x="435" y="400"/>
                  <a:pt x="433" y="393"/>
                  <a:pt x="433" y="385"/>
                </a:cubicBezTo>
                <a:cubicBezTo>
                  <a:pt x="433" y="349"/>
                  <a:pt x="467" y="331"/>
                  <a:pt x="533" y="331"/>
                </a:cubicBezTo>
                <a:cubicBezTo>
                  <a:pt x="553" y="331"/>
                  <a:pt x="571" y="334"/>
                  <a:pt x="587" y="340"/>
                </a:cubicBezTo>
                <a:cubicBezTo>
                  <a:pt x="602" y="345"/>
                  <a:pt x="615" y="352"/>
                  <a:pt x="624" y="360"/>
                </a:cubicBezTo>
                <a:cubicBezTo>
                  <a:pt x="633" y="367"/>
                  <a:pt x="641" y="375"/>
                  <a:pt x="650" y="383"/>
                </a:cubicBezTo>
                <a:cubicBezTo>
                  <a:pt x="658" y="391"/>
                  <a:pt x="668" y="398"/>
                  <a:pt x="678" y="403"/>
                </a:cubicBezTo>
                <a:cubicBezTo>
                  <a:pt x="688" y="409"/>
                  <a:pt x="699" y="411"/>
                  <a:pt x="711" y="411"/>
                </a:cubicBezTo>
                <a:cubicBezTo>
                  <a:pt x="733" y="411"/>
                  <a:pt x="750" y="404"/>
                  <a:pt x="764" y="389"/>
                </a:cubicBezTo>
                <a:cubicBezTo>
                  <a:pt x="777" y="374"/>
                  <a:pt x="783" y="356"/>
                  <a:pt x="783" y="336"/>
                </a:cubicBezTo>
                <a:cubicBezTo>
                  <a:pt x="783" y="310"/>
                  <a:pt x="770" y="288"/>
                  <a:pt x="745" y="267"/>
                </a:cubicBezTo>
                <a:cubicBezTo>
                  <a:pt x="719" y="247"/>
                  <a:pt x="686" y="231"/>
                  <a:pt x="646" y="220"/>
                </a:cubicBezTo>
                <a:cubicBezTo>
                  <a:pt x="606" y="209"/>
                  <a:pt x="564" y="204"/>
                  <a:pt x="520" y="204"/>
                </a:cubicBezTo>
                <a:cubicBezTo>
                  <a:pt x="489" y="204"/>
                  <a:pt x="458" y="208"/>
                  <a:pt x="429" y="215"/>
                </a:cubicBezTo>
                <a:cubicBezTo>
                  <a:pt x="399" y="222"/>
                  <a:pt x="371" y="233"/>
                  <a:pt x="346" y="247"/>
                </a:cubicBezTo>
                <a:cubicBezTo>
                  <a:pt x="320" y="262"/>
                  <a:pt x="300" y="282"/>
                  <a:pt x="284" y="308"/>
                </a:cubicBezTo>
                <a:cubicBezTo>
                  <a:pt x="269" y="333"/>
                  <a:pt x="261" y="363"/>
                  <a:pt x="261" y="397"/>
                </a:cubicBezTo>
                <a:cubicBezTo>
                  <a:pt x="261" y="425"/>
                  <a:pt x="265" y="449"/>
                  <a:pt x="274" y="470"/>
                </a:cubicBezTo>
                <a:cubicBezTo>
                  <a:pt x="283" y="491"/>
                  <a:pt x="296" y="509"/>
                  <a:pt x="313" y="523"/>
                </a:cubicBezTo>
                <a:cubicBezTo>
                  <a:pt x="330" y="537"/>
                  <a:pt x="348" y="548"/>
                  <a:pt x="368" y="556"/>
                </a:cubicBezTo>
                <a:cubicBezTo>
                  <a:pt x="388" y="565"/>
                  <a:pt x="412" y="572"/>
                  <a:pt x="440" y="579"/>
                </a:cubicBezTo>
                <a:lnTo>
                  <a:pt x="541" y="604"/>
                </a:lnTo>
                <a:cubicBezTo>
                  <a:pt x="582" y="614"/>
                  <a:pt x="608" y="622"/>
                  <a:pt x="618" y="629"/>
                </a:cubicBezTo>
                <a:cubicBezTo>
                  <a:pt x="633" y="638"/>
                  <a:pt x="641" y="652"/>
                  <a:pt x="641" y="670"/>
                </a:cubicBezTo>
                <a:cubicBezTo>
                  <a:pt x="641" y="688"/>
                  <a:pt x="631" y="703"/>
                  <a:pt x="613" y="715"/>
                </a:cubicBezTo>
                <a:cubicBezTo>
                  <a:pt x="594" y="727"/>
                  <a:pt x="570" y="733"/>
                  <a:pt x="540" y="733"/>
                </a:cubicBezTo>
                <a:cubicBezTo>
                  <a:pt x="517" y="733"/>
                  <a:pt x="495" y="729"/>
                  <a:pt x="477" y="722"/>
                </a:cubicBezTo>
                <a:cubicBezTo>
                  <a:pt x="458" y="714"/>
                  <a:pt x="443" y="705"/>
                  <a:pt x="432" y="695"/>
                </a:cubicBezTo>
                <a:cubicBezTo>
                  <a:pt x="420" y="685"/>
                  <a:pt x="410" y="675"/>
                  <a:pt x="400" y="664"/>
                </a:cubicBezTo>
                <a:cubicBezTo>
                  <a:pt x="390" y="654"/>
                  <a:pt x="380" y="644"/>
                  <a:pt x="368" y="637"/>
                </a:cubicBezTo>
                <a:cubicBezTo>
                  <a:pt x="357" y="630"/>
                  <a:pt x="344" y="626"/>
                  <a:pt x="331" y="626"/>
                </a:cubicBezTo>
                <a:cubicBezTo>
                  <a:pt x="308" y="626"/>
                  <a:pt x="290" y="633"/>
                  <a:pt x="279" y="647"/>
                </a:cubicBezTo>
                <a:cubicBezTo>
                  <a:pt x="267" y="661"/>
                  <a:pt x="261" y="678"/>
                  <a:pt x="261" y="699"/>
                </a:cubicBezTo>
                <a:cubicBezTo>
                  <a:pt x="261" y="741"/>
                  <a:pt x="288" y="778"/>
                  <a:pt x="345" y="808"/>
                </a:cubicBezTo>
                <a:cubicBezTo>
                  <a:pt x="401" y="838"/>
                  <a:pt x="469" y="853"/>
                  <a:pt x="547" y="853"/>
                </a:cubicBezTo>
                <a:cubicBezTo>
                  <a:pt x="581" y="853"/>
                  <a:pt x="613" y="849"/>
                  <a:pt x="644" y="840"/>
                </a:cubicBezTo>
                <a:cubicBezTo>
                  <a:pt x="675" y="832"/>
                  <a:pt x="703" y="820"/>
                  <a:pt x="729" y="803"/>
                </a:cubicBezTo>
                <a:cubicBezTo>
                  <a:pt x="755" y="787"/>
                  <a:pt x="775" y="766"/>
                  <a:pt x="790" y="739"/>
                </a:cubicBezTo>
                <a:cubicBezTo>
                  <a:pt x="806" y="712"/>
                  <a:pt x="813" y="681"/>
                  <a:pt x="813" y="64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47" name="Freeform 346">
            <a:extLst>
              <a:ext uri="{FF2B5EF4-FFF2-40B4-BE49-F238E27FC236}">
                <a16:creationId xmlns:a16="http://schemas.microsoft.com/office/drawing/2014/main" id="{D052C4F1-6F79-88A1-5F9D-0A16BFE27964}"/>
              </a:ext>
            </a:extLst>
          </p:cNvPr>
          <p:cNvSpPr>
            <a:spLocks noChangeArrowheads="1"/>
          </p:cNvSpPr>
          <p:nvPr/>
        </p:nvSpPr>
        <p:spPr bwMode="auto">
          <a:xfrm>
            <a:off x="8973344" y="8240712"/>
            <a:ext cx="298450" cy="415925"/>
          </a:xfrm>
          <a:custGeom>
            <a:avLst/>
            <a:gdLst>
              <a:gd name="T0" fmla="*/ 294499 w 831"/>
              <a:gd name="T1" fmla="*/ 52890 h 1156"/>
              <a:gd name="T2" fmla="*/ 284802 w 831"/>
              <a:gd name="T3" fmla="*/ 100743 h 1156"/>
              <a:gd name="T4" fmla="*/ 294499 w 831"/>
              <a:gd name="T5" fmla="*/ 52890 h 1156"/>
              <a:gd name="T6" fmla="*/ 272951 w 831"/>
              <a:gd name="T7" fmla="*/ 161189 h 1156"/>
              <a:gd name="T8" fmla="*/ 263972 w 831"/>
              <a:gd name="T9" fmla="*/ 206523 h 1156"/>
              <a:gd name="T10" fmla="*/ 254993 w 831"/>
              <a:gd name="T11" fmla="*/ 249699 h 1156"/>
              <a:gd name="T12" fmla="*/ 252839 w 831"/>
              <a:gd name="T13" fmla="*/ 257974 h 1156"/>
              <a:gd name="T14" fmla="*/ 249606 w 831"/>
              <a:gd name="T15" fmla="*/ 265890 h 1156"/>
              <a:gd name="T16" fmla="*/ 243501 w 831"/>
              <a:gd name="T17" fmla="*/ 274165 h 1156"/>
              <a:gd name="T18" fmla="*/ 233804 w 831"/>
              <a:gd name="T19" fmla="*/ 279562 h 1156"/>
              <a:gd name="T20" fmla="*/ 219438 w 831"/>
              <a:gd name="T21" fmla="*/ 282081 h 1156"/>
              <a:gd name="T22" fmla="*/ 151919 w 831"/>
              <a:gd name="T23" fmla="*/ 282081 h 1156"/>
              <a:gd name="T24" fmla="*/ 146531 w 831"/>
              <a:gd name="T25" fmla="*/ 284599 h 1156"/>
              <a:gd name="T26" fmla="*/ 40224 w 831"/>
              <a:gd name="T27" fmla="*/ 407650 h 1156"/>
              <a:gd name="T28" fmla="*/ 25858 w 831"/>
              <a:gd name="T29" fmla="*/ 414846 h 1156"/>
              <a:gd name="T30" fmla="*/ 13648 w 831"/>
              <a:gd name="T31" fmla="*/ 413406 h 1156"/>
              <a:gd name="T32" fmla="*/ 0 w 831"/>
              <a:gd name="T33" fmla="*/ 388940 h 1156"/>
              <a:gd name="T34" fmla="*/ 0 w 831"/>
              <a:gd name="T35" fmla="*/ 37419 h 1156"/>
              <a:gd name="T36" fmla="*/ 9697 w 831"/>
              <a:gd name="T37" fmla="*/ 11873 h 1156"/>
              <a:gd name="T38" fmla="*/ 39506 w 831"/>
              <a:gd name="T39" fmla="*/ 0 h 1156"/>
              <a:gd name="T40" fmla="*/ 260381 w 831"/>
              <a:gd name="T41" fmla="*/ 0 h 1156"/>
              <a:gd name="T42" fmla="*/ 291985 w 831"/>
              <a:gd name="T43" fmla="*/ 13312 h 1156"/>
              <a:gd name="T44" fmla="*/ 294499 w 831"/>
              <a:gd name="T45" fmla="*/ 52890 h 1156"/>
              <a:gd name="T46" fmla="*/ 238114 w 831"/>
              <a:gd name="T47" fmla="*/ 108299 h 1156"/>
              <a:gd name="T48" fmla="*/ 247092 w 831"/>
              <a:gd name="T49" fmla="*/ 59726 h 1156"/>
              <a:gd name="T50" fmla="*/ 244937 w 831"/>
              <a:gd name="T51" fmla="*/ 50012 h 1156"/>
              <a:gd name="T52" fmla="*/ 236318 w 831"/>
              <a:gd name="T53" fmla="*/ 45694 h 1156"/>
              <a:gd name="T54" fmla="*/ 58900 w 831"/>
              <a:gd name="T55" fmla="*/ 45694 h 1156"/>
              <a:gd name="T56" fmla="*/ 49562 w 831"/>
              <a:gd name="T57" fmla="*/ 50012 h 1156"/>
              <a:gd name="T58" fmla="*/ 45611 w 831"/>
              <a:gd name="T59" fmla="*/ 59007 h 1156"/>
              <a:gd name="T60" fmla="*/ 45611 w 831"/>
              <a:gd name="T61" fmla="*/ 333532 h 1156"/>
              <a:gd name="T62" fmla="*/ 47048 w 831"/>
              <a:gd name="T63" fmla="*/ 333891 h 1156"/>
              <a:gd name="T64" fmla="*/ 119595 w 831"/>
              <a:gd name="T65" fmla="*/ 246101 h 1156"/>
              <a:gd name="T66" fmla="*/ 128933 w 831"/>
              <a:gd name="T67" fmla="*/ 237826 h 1156"/>
              <a:gd name="T68" fmla="*/ 140785 w 831"/>
              <a:gd name="T69" fmla="*/ 235667 h 1156"/>
              <a:gd name="T70" fmla="*/ 200403 w 831"/>
              <a:gd name="T71" fmla="*/ 235667 h 1156"/>
              <a:gd name="T72" fmla="*/ 209741 w 831"/>
              <a:gd name="T73" fmla="*/ 232069 h 1156"/>
              <a:gd name="T74" fmla="*/ 214051 w 831"/>
              <a:gd name="T75" fmla="*/ 224873 h 1156"/>
              <a:gd name="T76" fmla="*/ 223389 w 831"/>
              <a:gd name="T77" fmla="*/ 177380 h 1156"/>
              <a:gd name="T78" fmla="*/ 220515 w 831"/>
              <a:gd name="T79" fmla="*/ 167305 h 1156"/>
              <a:gd name="T80" fmla="*/ 211537 w 831"/>
              <a:gd name="T81" fmla="*/ 162628 h 1156"/>
              <a:gd name="T82" fmla="*/ 138271 w 831"/>
              <a:gd name="T83" fmla="*/ 162628 h 1156"/>
              <a:gd name="T84" fmla="*/ 126419 w 831"/>
              <a:gd name="T85" fmla="*/ 157951 h 1156"/>
              <a:gd name="T86" fmla="*/ 121391 w 831"/>
              <a:gd name="T87" fmla="*/ 145718 h 1156"/>
              <a:gd name="T88" fmla="*/ 121391 w 831"/>
              <a:gd name="T89" fmla="*/ 135284 h 1156"/>
              <a:gd name="T90" fmla="*/ 126419 w 831"/>
              <a:gd name="T91" fmla="*/ 123410 h 1156"/>
              <a:gd name="T92" fmla="*/ 138271 w 831"/>
              <a:gd name="T93" fmla="*/ 118733 h 1156"/>
              <a:gd name="T94" fmla="*/ 224466 w 831"/>
              <a:gd name="T95" fmla="*/ 118733 h 1156"/>
              <a:gd name="T96" fmla="*/ 233085 w 831"/>
              <a:gd name="T97" fmla="*/ 115495 h 1156"/>
              <a:gd name="T98" fmla="*/ 238114 w 831"/>
              <a:gd name="T99" fmla="*/ 108299 h 1156"/>
              <a:gd name="T100" fmla="*/ 254993 w 831"/>
              <a:gd name="T101" fmla="*/ 249699 h 1156"/>
              <a:gd name="T102" fmla="*/ 263972 w 831"/>
              <a:gd name="T103" fmla="*/ 206523 h 1156"/>
              <a:gd name="T104" fmla="*/ 271514 w 831"/>
              <a:gd name="T105" fmla="*/ 168025 h 1156"/>
              <a:gd name="T106" fmla="*/ 254993 w 831"/>
              <a:gd name="T107" fmla="*/ 249699 h 115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31" h="1156">
                <a:moveTo>
                  <a:pt x="820" y="147"/>
                </a:moveTo>
                <a:cubicBezTo>
                  <a:pt x="814" y="174"/>
                  <a:pt x="806" y="218"/>
                  <a:pt x="793" y="280"/>
                </a:cubicBezTo>
                <a:cubicBezTo>
                  <a:pt x="806" y="218"/>
                  <a:pt x="814" y="174"/>
                  <a:pt x="820" y="147"/>
                </a:cubicBezTo>
                <a:lnTo>
                  <a:pt x="760" y="448"/>
                </a:lnTo>
                <a:cubicBezTo>
                  <a:pt x="751" y="493"/>
                  <a:pt x="743" y="535"/>
                  <a:pt x="735" y="574"/>
                </a:cubicBezTo>
                <a:cubicBezTo>
                  <a:pt x="720" y="646"/>
                  <a:pt x="712" y="686"/>
                  <a:pt x="710" y="694"/>
                </a:cubicBezTo>
                <a:cubicBezTo>
                  <a:pt x="708" y="704"/>
                  <a:pt x="705" y="712"/>
                  <a:pt x="704" y="717"/>
                </a:cubicBezTo>
                <a:cubicBezTo>
                  <a:pt x="702" y="722"/>
                  <a:pt x="700" y="729"/>
                  <a:pt x="695" y="739"/>
                </a:cubicBezTo>
                <a:cubicBezTo>
                  <a:pt x="689" y="749"/>
                  <a:pt x="684" y="757"/>
                  <a:pt x="678" y="762"/>
                </a:cubicBezTo>
                <a:cubicBezTo>
                  <a:pt x="671" y="767"/>
                  <a:pt x="662" y="772"/>
                  <a:pt x="651" y="777"/>
                </a:cubicBezTo>
                <a:cubicBezTo>
                  <a:pt x="639" y="781"/>
                  <a:pt x="626" y="784"/>
                  <a:pt x="611" y="784"/>
                </a:cubicBezTo>
                <a:lnTo>
                  <a:pt x="423" y="784"/>
                </a:lnTo>
                <a:cubicBezTo>
                  <a:pt x="417" y="784"/>
                  <a:pt x="412" y="786"/>
                  <a:pt x="408" y="791"/>
                </a:cubicBezTo>
                <a:cubicBezTo>
                  <a:pt x="404" y="795"/>
                  <a:pt x="306" y="909"/>
                  <a:pt x="112" y="1133"/>
                </a:cubicBezTo>
                <a:cubicBezTo>
                  <a:pt x="102" y="1144"/>
                  <a:pt x="89" y="1152"/>
                  <a:pt x="72" y="1153"/>
                </a:cubicBezTo>
                <a:cubicBezTo>
                  <a:pt x="55" y="1155"/>
                  <a:pt x="44" y="1153"/>
                  <a:pt x="38" y="1149"/>
                </a:cubicBezTo>
                <a:cubicBezTo>
                  <a:pt x="13" y="1139"/>
                  <a:pt x="0" y="1116"/>
                  <a:pt x="0" y="1081"/>
                </a:cubicBezTo>
                <a:lnTo>
                  <a:pt x="0" y="104"/>
                </a:lnTo>
                <a:cubicBezTo>
                  <a:pt x="0" y="79"/>
                  <a:pt x="9" y="55"/>
                  <a:pt x="27" y="33"/>
                </a:cubicBezTo>
                <a:cubicBezTo>
                  <a:pt x="44" y="11"/>
                  <a:pt x="72" y="0"/>
                  <a:pt x="110" y="0"/>
                </a:cubicBezTo>
                <a:lnTo>
                  <a:pt x="725" y="0"/>
                </a:lnTo>
                <a:cubicBezTo>
                  <a:pt x="769" y="0"/>
                  <a:pt x="798" y="12"/>
                  <a:pt x="813" y="37"/>
                </a:cubicBezTo>
                <a:cubicBezTo>
                  <a:pt x="828" y="61"/>
                  <a:pt x="830" y="98"/>
                  <a:pt x="820" y="147"/>
                </a:cubicBezTo>
                <a:close/>
                <a:moveTo>
                  <a:pt x="663" y="301"/>
                </a:moveTo>
                <a:lnTo>
                  <a:pt x="688" y="166"/>
                </a:lnTo>
                <a:cubicBezTo>
                  <a:pt x="691" y="156"/>
                  <a:pt x="688" y="147"/>
                  <a:pt x="682" y="139"/>
                </a:cubicBezTo>
                <a:cubicBezTo>
                  <a:pt x="675" y="132"/>
                  <a:pt x="668" y="127"/>
                  <a:pt x="658" y="127"/>
                </a:cubicBezTo>
                <a:lnTo>
                  <a:pt x="164" y="127"/>
                </a:lnTo>
                <a:cubicBezTo>
                  <a:pt x="154" y="127"/>
                  <a:pt x="145" y="132"/>
                  <a:pt x="138" y="139"/>
                </a:cubicBezTo>
                <a:cubicBezTo>
                  <a:pt x="131" y="147"/>
                  <a:pt x="127" y="155"/>
                  <a:pt x="127" y="164"/>
                </a:cubicBezTo>
                <a:lnTo>
                  <a:pt x="127" y="927"/>
                </a:lnTo>
                <a:cubicBezTo>
                  <a:pt x="127" y="930"/>
                  <a:pt x="128" y="931"/>
                  <a:pt x="131" y="928"/>
                </a:cubicBezTo>
                <a:lnTo>
                  <a:pt x="333" y="684"/>
                </a:lnTo>
                <a:cubicBezTo>
                  <a:pt x="343" y="672"/>
                  <a:pt x="352" y="664"/>
                  <a:pt x="359" y="661"/>
                </a:cubicBezTo>
                <a:cubicBezTo>
                  <a:pt x="366" y="657"/>
                  <a:pt x="377" y="655"/>
                  <a:pt x="392" y="655"/>
                </a:cubicBezTo>
                <a:lnTo>
                  <a:pt x="558" y="655"/>
                </a:lnTo>
                <a:cubicBezTo>
                  <a:pt x="568" y="655"/>
                  <a:pt x="577" y="652"/>
                  <a:pt x="584" y="645"/>
                </a:cubicBezTo>
                <a:cubicBezTo>
                  <a:pt x="591" y="639"/>
                  <a:pt x="595" y="632"/>
                  <a:pt x="596" y="625"/>
                </a:cubicBezTo>
                <a:cubicBezTo>
                  <a:pt x="607" y="565"/>
                  <a:pt x="616" y="521"/>
                  <a:pt x="622" y="493"/>
                </a:cubicBezTo>
                <a:cubicBezTo>
                  <a:pt x="624" y="483"/>
                  <a:pt x="621" y="474"/>
                  <a:pt x="614" y="465"/>
                </a:cubicBezTo>
                <a:cubicBezTo>
                  <a:pt x="607" y="456"/>
                  <a:pt x="598" y="452"/>
                  <a:pt x="589" y="452"/>
                </a:cubicBezTo>
                <a:lnTo>
                  <a:pt x="385" y="452"/>
                </a:lnTo>
                <a:cubicBezTo>
                  <a:pt x="371" y="452"/>
                  <a:pt x="360" y="447"/>
                  <a:pt x="352" y="439"/>
                </a:cubicBezTo>
                <a:cubicBezTo>
                  <a:pt x="343" y="430"/>
                  <a:pt x="338" y="419"/>
                  <a:pt x="338" y="405"/>
                </a:cubicBezTo>
                <a:lnTo>
                  <a:pt x="338" y="376"/>
                </a:lnTo>
                <a:cubicBezTo>
                  <a:pt x="338" y="363"/>
                  <a:pt x="343" y="352"/>
                  <a:pt x="352" y="343"/>
                </a:cubicBezTo>
                <a:cubicBezTo>
                  <a:pt x="360" y="335"/>
                  <a:pt x="371" y="330"/>
                  <a:pt x="385" y="330"/>
                </a:cubicBezTo>
                <a:lnTo>
                  <a:pt x="625" y="330"/>
                </a:lnTo>
                <a:cubicBezTo>
                  <a:pt x="633" y="330"/>
                  <a:pt x="641" y="327"/>
                  <a:pt x="649" y="321"/>
                </a:cubicBezTo>
                <a:cubicBezTo>
                  <a:pt x="657" y="315"/>
                  <a:pt x="661" y="308"/>
                  <a:pt x="663" y="301"/>
                </a:cubicBezTo>
                <a:close/>
                <a:moveTo>
                  <a:pt x="710" y="694"/>
                </a:moveTo>
                <a:cubicBezTo>
                  <a:pt x="712" y="686"/>
                  <a:pt x="720" y="646"/>
                  <a:pt x="735" y="574"/>
                </a:cubicBezTo>
                <a:cubicBezTo>
                  <a:pt x="741" y="540"/>
                  <a:pt x="748" y="505"/>
                  <a:pt x="756" y="467"/>
                </a:cubicBezTo>
                <a:lnTo>
                  <a:pt x="710" y="69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48" name="Freeform 347">
            <a:extLst>
              <a:ext uri="{FF2B5EF4-FFF2-40B4-BE49-F238E27FC236}">
                <a16:creationId xmlns:a16="http://schemas.microsoft.com/office/drawing/2014/main" id="{D2488D6C-DBFF-71EF-5B97-EB6547228A59}"/>
              </a:ext>
            </a:extLst>
          </p:cNvPr>
          <p:cNvSpPr>
            <a:spLocks noChangeArrowheads="1"/>
          </p:cNvSpPr>
          <p:nvPr/>
        </p:nvSpPr>
        <p:spPr bwMode="auto">
          <a:xfrm>
            <a:off x="9563894" y="8274050"/>
            <a:ext cx="384175" cy="384175"/>
          </a:xfrm>
          <a:custGeom>
            <a:avLst/>
            <a:gdLst>
              <a:gd name="T0" fmla="*/ 383814 w 1065"/>
              <a:gd name="T1" fmla="*/ 15872 h 1065"/>
              <a:gd name="T2" fmla="*/ 383814 w 1065"/>
              <a:gd name="T3" fmla="*/ 367942 h 1065"/>
              <a:gd name="T4" fmla="*/ 379125 w 1065"/>
              <a:gd name="T5" fmla="*/ 379125 h 1065"/>
              <a:gd name="T6" fmla="*/ 367942 w 1065"/>
              <a:gd name="T7" fmla="*/ 383814 h 1065"/>
              <a:gd name="T8" fmla="*/ 15872 w 1065"/>
              <a:gd name="T9" fmla="*/ 383814 h 1065"/>
              <a:gd name="T10" fmla="*/ 4689 w 1065"/>
              <a:gd name="T11" fmla="*/ 379125 h 1065"/>
              <a:gd name="T12" fmla="*/ 0 w 1065"/>
              <a:gd name="T13" fmla="*/ 367942 h 1065"/>
              <a:gd name="T14" fmla="*/ 0 w 1065"/>
              <a:gd name="T15" fmla="*/ 15872 h 1065"/>
              <a:gd name="T16" fmla="*/ 4689 w 1065"/>
              <a:gd name="T17" fmla="*/ 4689 h 1065"/>
              <a:gd name="T18" fmla="*/ 15872 w 1065"/>
              <a:gd name="T19" fmla="*/ 0 h 1065"/>
              <a:gd name="T20" fmla="*/ 367942 w 1065"/>
              <a:gd name="T21" fmla="*/ 0 h 1065"/>
              <a:gd name="T22" fmla="*/ 379125 w 1065"/>
              <a:gd name="T23" fmla="*/ 4689 h 1065"/>
              <a:gd name="T24" fmla="*/ 383814 w 1065"/>
              <a:gd name="T25" fmla="*/ 15872 h 1065"/>
              <a:gd name="T26" fmla="*/ 176035 w 1065"/>
              <a:gd name="T27" fmla="*/ 303733 h 1065"/>
              <a:gd name="T28" fmla="*/ 176035 w 1065"/>
              <a:gd name="T29" fmla="*/ 47977 h 1065"/>
              <a:gd name="T30" fmla="*/ 173510 w 1065"/>
              <a:gd name="T31" fmla="*/ 42205 h 1065"/>
              <a:gd name="T32" fmla="*/ 167738 w 1065"/>
              <a:gd name="T33" fmla="*/ 39680 h 1065"/>
              <a:gd name="T34" fmla="*/ 47977 w 1065"/>
              <a:gd name="T35" fmla="*/ 39680 h 1065"/>
              <a:gd name="T36" fmla="*/ 42205 w 1065"/>
              <a:gd name="T37" fmla="*/ 42205 h 1065"/>
              <a:gd name="T38" fmla="*/ 40041 w 1065"/>
              <a:gd name="T39" fmla="*/ 47977 h 1065"/>
              <a:gd name="T40" fmla="*/ 40041 w 1065"/>
              <a:gd name="T41" fmla="*/ 303733 h 1065"/>
              <a:gd name="T42" fmla="*/ 42205 w 1065"/>
              <a:gd name="T43" fmla="*/ 309504 h 1065"/>
              <a:gd name="T44" fmla="*/ 47977 w 1065"/>
              <a:gd name="T45" fmla="*/ 311669 h 1065"/>
              <a:gd name="T46" fmla="*/ 167738 w 1065"/>
              <a:gd name="T47" fmla="*/ 311669 h 1065"/>
              <a:gd name="T48" fmla="*/ 173510 w 1065"/>
              <a:gd name="T49" fmla="*/ 309504 h 1065"/>
              <a:gd name="T50" fmla="*/ 176035 w 1065"/>
              <a:gd name="T51" fmla="*/ 303733 h 1065"/>
              <a:gd name="T52" fmla="*/ 343773 w 1065"/>
              <a:gd name="T53" fmla="*/ 207779 h 1065"/>
              <a:gd name="T54" fmla="*/ 343773 w 1065"/>
              <a:gd name="T55" fmla="*/ 47977 h 1065"/>
              <a:gd name="T56" fmla="*/ 341609 w 1065"/>
              <a:gd name="T57" fmla="*/ 42205 h 1065"/>
              <a:gd name="T58" fmla="*/ 335837 w 1065"/>
              <a:gd name="T59" fmla="*/ 39680 h 1065"/>
              <a:gd name="T60" fmla="*/ 215715 w 1065"/>
              <a:gd name="T61" fmla="*/ 39680 h 1065"/>
              <a:gd name="T62" fmla="*/ 209944 w 1065"/>
              <a:gd name="T63" fmla="*/ 42205 h 1065"/>
              <a:gd name="T64" fmla="*/ 207779 w 1065"/>
              <a:gd name="T65" fmla="*/ 47977 h 1065"/>
              <a:gd name="T66" fmla="*/ 207779 w 1065"/>
              <a:gd name="T67" fmla="*/ 207779 h 1065"/>
              <a:gd name="T68" fmla="*/ 209944 w 1065"/>
              <a:gd name="T69" fmla="*/ 213551 h 1065"/>
              <a:gd name="T70" fmla="*/ 215715 w 1065"/>
              <a:gd name="T71" fmla="*/ 215715 h 1065"/>
              <a:gd name="T72" fmla="*/ 335837 w 1065"/>
              <a:gd name="T73" fmla="*/ 215715 h 1065"/>
              <a:gd name="T74" fmla="*/ 341609 w 1065"/>
              <a:gd name="T75" fmla="*/ 213551 h 1065"/>
              <a:gd name="T76" fmla="*/ 343773 w 1065"/>
              <a:gd name="T77" fmla="*/ 207779 h 10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65" h="1065">
                <a:moveTo>
                  <a:pt x="1064" y="44"/>
                </a:moveTo>
                <a:lnTo>
                  <a:pt x="1064" y="1020"/>
                </a:lnTo>
                <a:cubicBezTo>
                  <a:pt x="1064" y="1032"/>
                  <a:pt x="1060" y="1042"/>
                  <a:pt x="1051" y="1051"/>
                </a:cubicBezTo>
                <a:cubicBezTo>
                  <a:pt x="1042" y="1060"/>
                  <a:pt x="1032" y="1064"/>
                  <a:pt x="1020" y="1064"/>
                </a:cubicBezTo>
                <a:lnTo>
                  <a:pt x="44" y="1064"/>
                </a:lnTo>
                <a:cubicBezTo>
                  <a:pt x="32" y="1064"/>
                  <a:pt x="22" y="1060"/>
                  <a:pt x="13" y="1051"/>
                </a:cubicBezTo>
                <a:cubicBezTo>
                  <a:pt x="4" y="1042"/>
                  <a:pt x="0" y="1032"/>
                  <a:pt x="0" y="1020"/>
                </a:cubicBezTo>
                <a:lnTo>
                  <a:pt x="0" y="44"/>
                </a:lnTo>
                <a:cubicBezTo>
                  <a:pt x="0" y="32"/>
                  <a:pt x="4" y="22"/>
                  <a:pt x="13" y="13"/>
                </a:cubicBezTo>
                <a:cubicBezTo>
                  <a:pt x="22" y="4"/>
                  <a:pt x="32" y="0"/>
                  <a:pt x="44" y="0"/>
                </a:cubicBezTo>
                <a:lnTo>
                  <a:pt x="1020" y="0"/>
                </a:lnTo>
                <a:cubicBezTo>
                  <a:pt x="1032" y="0"/>
                  <a:pt x="1042" y="4"/>
                  <a:pt x="1051" y="13"/>
                </a:cubicBezTo>
                <a:cubicBezTo>
                  <a:pt x="1060" y="22"/>
                  <a:pt x="1064" y="32"/>
                  <a:pt x="1064" y="44"/>
                </a:cubicBezTo>
                <a:close/>
                <a:moveTo>
                  <a:pt x="488" y="842"/>
                </a:moveTo>
                <a:lnTo>
                  <a:pt x="488" y="133"/>
                </a:lnTo>
                <a:cubicBezTo>
                  <a:pt x="488" y="126"/>
                  <a:pt x="485" y="121"/>
                  <a:pt x="481" y="117"/>
                </a:cubicBezTo>
                <a:cubicBezTo>
                  <a:pt x="477" y="113"/>
                  <a:pt x="472" y="110"/>
                  <a:pt x="465" y="110"/>
                </a:cubicBezTo>
                <a:lnTo>
                  <a:pt x="133" y="110"/>
                </a:lnTo>
                <a:cubicBezTo>
                  <a:pt x="126" y="110"/>
                  <a:pt x="121" y="113"/>
                  <a:pt x="117" y="117"/>
                </a:cubicBezTo>
                <a:cubicBezTo>
                  <a:pt x="113" y="121"/>
                  <a:pt x="111" y="126"/>
                  <a:pt x="111" y="133"/>
                </a:cubicBezTo>
                <a:lnTo>
                  <a:pt x="111" y="842"/>
                </a:lnTo>
                <a:cubicBezTo>
                  <a:pt x="111" y="849"/>
                  <a:pt x="113" y="854"/>
                  <a:pt x="117" y="858"/>
                </a:cubicBezTo>
                <a:cubicBezTo>
                  <a:pt x="121" y="862"/>
                  <a:pt x="126" y="864"/>
                  <a:pt x="133" y="864"/>
                </a:cubicBezTo>
                <a:lnTo>
                  <a:pt x="465" y="864"/>
                </a:lnTo>
                <a:cubicBezTo>
                  <a:pt x="472" y="864"/>
                  <a:pt x="477" y="862"/>
                  <a:pt x="481" y="858"/>
                </a:cubicBezTo>
                <a:cubicBezTo>
                  <a:pt x="486" y="854"/>
                  <a:pt x="488" y="849"/>
                  <a:pt x="488" y="842"/>
                </a:cubicBezTo>
                <a:close/>
                <a:moveTo>
                  <a:pt x="953" y="576"/>
                </a:moveTo>
                <a:lnTo>
                  <a:pt x="953" y="133"/>
                </a:lnTo>
                <a:cubicBezTo>
                  <a:pt x="953" y="126"/>
                  <a:pt x="951" y="121"/>
                  <a:pt x="947" y="117"/>
                </a:cubicBezTo>
                <a:cubicBezTo>
                  <a:pt x="943" y="113"/>
                  <a:pt x="938" y="110"/>
                  <a:pt x="931" y="110"/>
                </a:cubicBezTo>
                <a:lnTo>
                  <a:pt x="598" y="110"/>
                </a:lnTo>
                <a:cubicBezTo>
                  <a:pt x="592" y="110"/>
                  <a:pt x="586" y="113"/>
                  <a:pt x="582" y="117"/>
                </a:cubicBezTo>
                <a:cubicBezTo>
                  <a:pt x="577" y="121"/>
                  <a:pt x="576" y="126"/>
                  <a:pt x="576" y="133"/>
                </a:cubicBezTo>
                <a:lnTo>
                  <a:pt x="576" y="576"/>
                </a:lnTo>
                <a:cubicBezTo>
                  <a:pt x="576" y="583"/>
                  <a:pt x="578" y="588"/>
                  <a:pt x="582" y="592"/>
                </a:cubicBezTo>
                <a:cubicBezTo>
                  <a:pt x="587" y="596"/>
                  <a:pt x="592" y="598"/>
                  <a:pt x="598" y="598"/>
                </a:cubicBezTo>
                <a:lnTo>
                  <a:pt x="931" y="598"/>
                </a:lnTo>
                <a:cubicBezTo>
                  <a:pt x="938" y="598"/>
                  <a:pt x="943" y="596"/>
                  <a:pt x="947" y="592"/>
                </a:cubicBezTo>
                <a:cubicBezTo>
                  <a:pt x="951" y="588"/>
                  <a:pt x="953" y="583"/>
                  <a:pt x="953" y="57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49" name="Freeform 348">
            <a:extLst>
              <a:ext uri="{FF2B5EF4-FFF2-40B4-BE49-F238E27FC236}">
                <a16:creationId xmlns:a16="http://schemas.microsoft.com/office/drawing/2014/main" id="{B00AF439-8188-B479-7B6F-0002B3AEDE41}"/>
              </a:ext>
            </a:extLst>
          </p:cNvPr>
          <p:cNvSpPr>
            <a:spLocks noChangeArrowheads="1"/>
          </p:cNvSpPr>
          <p:nvPr/>
        </p:nvSpPr>
        <p:spPr bwMode="auto">
          <a:xfrm>
            <a:off x="10227469" y="8248650"/>
            <a:ext cx="319087" cy="439737"/>
          </a:xfrm>
          <a:custGeom>
            <a:avLst/>
            <a:gdLst>
              <a:gd name="T0" fmla="*/ 318728 w 888"/>
              <a:gd name="T1" fmla="*/ 255703 h 1221"/>
              <a:gd name="T2" fmla="*/ 311900 w 888"/>
              <a:gd name="T3" fmla="*/ 272630 h 1221"/>
              <a:gd name="T4" fmla="*/ 295012 w 888"/>
              <a:gd name="T5" fmla="*/ 279472 h 1221"/>
              <a:gd name="T6" fmla="*/ 274889 w 888"/>
              <a:gd name="T7" fmla="*/ 268668 h 1221"/>
              <a:gd name="T8" fmla="*/ 218474 w 888"/>
              <a:gd name="T9" fmla="*/ 183674 h 1221"/>
              <a:gd name="T10" fmla="*/ 207335 w 888"/>
              <a:gd name="T11" fmla="*/ 183674 h 1221"/>
              <a:gd name="T12" fmla="*/ 207335 w 888"/>
              <a:gd name="T13" fmla="*/ 216807 h 1221"/>
              <a:gd name="T14" fmla="*/ 268780 w 888"/>
              <a:gd name="T15" fmla="*/ 319088 h 1221"/>
              <a:gd name="T16" fmla="*/ 270936 w 888"/>
              <a:gd name="T17" fmla="*/ 327372 h 1221"/>
              <a:gd name="T18" fmla="*/ 266265 w 888"/>
              <a:gd name="T19" fmla="*/ 338536 h 1221"/>
              <a:gd name="T20" fmla="*/ 255126 w 888"/>
              <a:gd name="T21" fmla="*/ 343578 h 1221"/>
              <a:gd name="T22" fmla="*/ 207335 w 888"/>
              <a:gd name="T23" fmla="*/ 343578 h 1221"/>
              <a:gd name="T24" fmla="*/ 207335 w 888"/>
              <a:gd name="T25" fmla="*/ 411286 h 1221"/>
              <a:gd name="T26" fmla="*/ 199070 w 888"/>
              <a:gd name="T27" fmla="*/ 431094 h 1221"/>
              <a:gd name="T28" fmla="*/ 179307 w 888"/>
              <a:gd name="T29" fmla="*/ 439377 h 1221"/>
              <a:gd name="T30" fmla="*/ 139421 w 888"/>
              <a:gd name="T31" fmla="*/ 439377 h 1221"/>
              <a:gd name="T32" fmla="*/ 119658 w 888"/>
              <a:gd name="T33" fmla="*/ 431094 h 1221"/>
              <a:gd name="T34" fmla="*/ 111752 w 888"/>
              <a:gd name="T35" fmla="*/ 411286 h 1221"/>
              <a:gd name="T36" fmla="*/ 111752 w 888"/>
              <a:gd name="T37" fmla="*/ 343578 h 1221"/>
              <a:gd name="T38" fmla="*/ 63961 w 888"/>
              <a:gd name="T39" fmla="*/ 343578 h 1221"/>
              <a:gd name="T40" fmla="*/ 52463 w 888"/>
              <a:gd name="T41" fmla="*/ 338536 h 1221"/>
              <a:gd name="T42" fmla="*/ 47791 w 888"/>
              <a:gd name="T43" fmla="*/ 327372 h 1221"/>
              <a:gd name="T44" fmla="*/ 49947 w 888"/>
              <a:gd name="T45" fmla="*/ 319088 h 1221"/>
              <a:gd name="T46" fmla="*/ 111752 w 888"/>
              <a:gd name="T47" fmla="*/ 216807 h 1221"/>
              <a:gd name="T48" fmla="*/ 111752 w 888"/>
              <a:gd name="T49" fmla="*/ 183674 h 1221"/>
              <a:gd name="T50" fmla="*/ 100254 w 888"/>
              <a:gd name="T51" fmla="*/ 183674 h 1221"/>
              <a:gd name="T52" fmla="*/ 43839 w 888"/>
              <a:gd name="T53" fmla="*/ 268668 h 1221"/>
              <a:gd name="T54" fmla="*/ 24075 w 888"/>
              <a:gd name="T55" fmla="*/ 279472 h 1221"/>
              <a:gd name="T56" fmla="*/ 7187 w 888"/>
              <a:gd name="T57" fmla="*/ 272630 h 1221"/>
              <a:gd name="T58" fmla="*/ 0 w 888"/>
              <a:gd name="T59" fmla="*/ 255703 h 1221"/>
              <a:gd name="T60" fmla="*/ 3953 w 888"/>
              <a:gd name="T61" fmla="*/ 242378 h 1221"/>
              <a:gd name="T62" fmla="*/ 67914 w 888"/>
              <a:gd name="T63" fmla="*/ 146579 h 1221"/>
              <a:gd name="T64" fmla="*/ 111752 w 888"/>
              <a:gd name="T65" fmla="*/ 119928 h 1221"/>
              <a:gd name="T66" fmla="*/ 207335 w 888"/>
              <a:gd name="T67" fmla="*/ 119928 h 1221"/>
              <a:gd name="T68" fmla="*/ 251173 w 888"/>
              <a:gd name="T69" fmla="*/ 146579 h 1221"/>
              <a:gd name="T70" fmla="*/ 314775 w 888"/>
              <a:gd name="T71" fmla="*/ 242378 h 1221"/>
              <a:gd name="T72" fmla="*/ 318728 w 888"/>
              <a:gd name="T73" fmla="*/ 255703 h 1221"/>
              <a:gd name="T74" fmla="*/ 199070 w 888"/>
              <a:gd name="T75" fmla="*/ 16207 h 1221"/>
              <a:gd name="T76" fmla="*/ 215240 w 888"/>
              <a:gd name="T77" fmla="*/ 55822 h 1221"/>
              <a:gd name="T78" fmla="*/ 199070 w 888"/>
              <a:gd name="T79" fmla="*/ 95438 h 1221"/>
              <a:gd name="T80" fmla="*/ 159544 w 888"/>
              <a:gd name="T81" fmla="*/ 112005 h 1221"/>
              <a:gd name="T82" fmla="*/ 120017 w 888"/>
              <a:gd name="T83" fmla="*/ 95438 h 1221"/>
              <a:gd name="T84" fmla="*/ 103488 w 888"/>
              <a:gd name="T85" fmla="*/ 55822 h 1221"/>
              <a:gd name="T86" fmla="*/ 120017 w 888"/>
              <a:gd name="T87" fmla="*/ 16207 h 1221"/>
              <a:gd name="T88" fmla="*/ 159544 w 888"/>
              <a:gd name="T89" fmla="*/ 0 h 1221"/>
              <a:gd name="T90" fmla="*/ 199070 w 888"/>
              <a:gd name="T91" fmla="*/ 16207 h 122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888" h="1221">
                <a:moveTo>
                  <a:pt x="887" y="710"/>
                </a:moveTo>
                <a:cubicBezTo>
                  <a:pt x="887" y="728"/>
                  <a:pt x="881" y="744"/>
                  <a:pt x="868" y="757"/>
                </a:cubicBezTo>
                <a:cubicBezTo>
                  <a:pt x="855" y="770"/>
                  <a:pt x="839" y="776"/>
                  <a:pt x="821" y="776"/>
                </a:cubicBezTo>
                <a:cubicBezTo>
                  <a:pt x="797" y="776"/>
                  <a:pt x="779" y="766"/>
                  <a:pt x="765" y="746"/>
                </a:cubicBezTo>
                <a:lnTo>
                  <a:pt x="608" y="510"/>
                </a:lnTo>
                <a:lnTo>
                  <a:pt x="577" y="510"/>
                </a:lnTo>
                <a:lnTo>
                  <a:pt x="577" y="602"/>
                </a:lnTo>
                <a:lnTo>
                  <a:pt x="748" y="886"/>
                </a:lnTo>
                <a:cubicBezTo>
                  <a:pt x="752" y="893"/>
                  <a:pt x="754" y="901"/>
                  <a:pt x="754" y="909"/>
                </a:cubicBezTo>
                <a:cubicBezTo>
                  <a:pt x="754" y="921"/>
                  <a:pt x="750" y="932"/>
                  <a:pt x="741" y="940"/>
                </a:cubicBezTo>
                <a:cubicBezTo>
                  <a:pt x="732" y="949"/>
                  <a:pt x="722" y="954"/>
                  <a:pt x="710" y="954"/>
                </a:cubicBezTo>
                <a:lnTo>
                  <a:pt x="577" y="954"/>
                </a:lnTo>
                <a:lnTo>
                  <a:pt x="577" y="1142"/>
                </a:lnTo>
                <a:cubicBezTo>
                  <a:pt x="577" y="1163"/>
                  <a:pt x="569" y="1182"/>
                  <a:pt x="554" y="1197"/>
                </a:cubicBezTo>
                <a:cubicBezTo>
                  <a:pt x="539" y="1212"/>
                  <a:pt x="520" y="1220"/>
                  <a:pt x="499" y="1220"/>
                </a:cubicBezTo>
                <a:lnTo>
                  <a:pt x="388" y="1220"/>
                </a:lnTo>
                <a:cubicBezTo>
                  <a:pt x="367" y="1220"/>
                  <a:pt x="349" y="1212"/>
                  <a:pt x="333" y="1197"/>
                </a:cubicBezTo>
                <a:cubicBezTo>
                  <a:pt x="318" y="1182"/>
                  <a:pt x="311" y="1163"/>
                  <a:pt x="311" y="1142"/>
                </a:cubicBezTo>
                <a:lnTo>
                  <a:pt x="311" y="954"/>
                </a:lnTo>
                <a:lnTo>
                  <a:pt x="178" y="954"/>
                </a:lnTo>
                <a:cubicBezTo>
                  <a:pt x="166" y="954"/>
                  <a:pt x="155" y="949"/>
                  <a:pt x="146" y="940"/>
                </a:cubicBezTo>
                <a:cubicBezTo>
                  <a:pt x="138" y="932"/>
                  <a:pt x="133" y="921"/>
                  <a:pt x="133" y="909"/>
                </a:cubicBezTo>
                <a:cubicBezTo>
                  <a:pt x="133" y="901"/>
                  <a:pt x="135" y="893"/>
                  <a:pt x="139" y="886"/>
                </a:cubicBezTo>
                <a:lnTo>
                  <a:pt x="311" y="602"/>
                </a:lnTo>
                <a:lnTo>
                  <a:pt x="311" y="510"/>
                </a:lnTo>
                <a:lnTo>
                  <a:pt x="279" y="510"/>
                </a:lnTo>
                <a:lnTo>
                  <a:pt x="122" y="746"/>
                </a:lnTo>
                <a:cubicBezTo>
                  <a:pt x="109" y="766"/>
                  <a:pt x="90" y="776"/>
                  <a:pt x="67" y="776"/>
                </a:cubicBezTo>
                <a:cubicBezTo>
                  <a:pt x="48" y="776"/>
                  <a:pt x="33" y="770"/>
                  <a:pt x="20" y="757"/>
                </a:cubicBezTo>
                <a:cubicBezTo>
                  <a:pt x="7" y="744"/>
                  <a:pt x="0" y="728"/>
                  <a:pt x="0" y="710"/>
                </a:cubicBezTo>
                <a:cubicBezTo>
                  <a:pt x="0" y="696"/>
                  <a:pt x="4" y="684"/>
                  <a:pt x="11" y="673"/>
                </a:cubicBezTo>
                <a:lnTo>
                  <a:pt x="189" y="407"/>
                </a:lnTo>
                <a:cubicBezTo>
                  <a:pt x="222" y="357"/>
                  <a:pt x="263" y="333"/>
                  <a:pt x="311" y="333"/>
                </a:cubicBezTo>
                <a:lnTo>
                  <a:pt x="577" y="333"/>
                </a:lnTo>
                <a:cubicBezTo>
                  <a:pt x="624" y="333"/>
                  <a:pt x="665" y="357"/>
                  <a:pt x="699" y="407"/>
                </a:cubicBezTo>
                <a:lnTo>
                  <a:pt x="876" y="673"/>
                </a:lnTo>
                <a:cubicBezTo>
                  <a:pt x="883" y="684"/>
                  <a:pt x="887" y="696"/>
                  <a:pt x="887" y="710"/>
                </a:cubicBezTo>
                <a:close/>
                <a:moveTo>
                  <a:pt x="554" y="45"/>
                </a:moveTo>
                <a:cubicBezTo>
                  <a:pt x="584" y="76"/>
                  <a:pt x="599" y="112"/>
                  <a:pt x="599" y="155"/>
                </a:cubicBezTo>
                <a:cubicBezTo>
                  <a:pt x="599" y="198"/>
                  <a:pt x="584" y="235"/>
                  <a:pt x="554" y="265"/>
                </a:cubicBezTo>
                <a:cubicBezTo>
                  <a:pt x="523" y="295"/>
                  <a:pt x="487" y="311"/>
                  <a:pt x="444" y="311"/>
                </a:cubicBezTo>
                <a:cubicBezTo>
                  <a:pt x="401" y="311"/>
                  <a:pt x="364" y="295"/>
                  <a:pt x="334" y="265"/>
                </a:cubicBezTo>
                <a:cubicBezTo>
                  <a:pt x="304" y="235"/>
                  <a:pt x="288" y="198"/>
                  <a:pt x="288" y="155"/>
                </a:cubicBezTo>
                <a:cubicBezTo>
                  <a:pt x="288" y="112"/>
                  <a:pt x="304" y="76"/>
                  <a:pt x="334" y="45"/>
                </a:cubicBezTo>
                <a:cubicBezTo>
                  <a:pt x="364" y="15"/>
                  <a:pt x="401" y="0"/>
                  <a:pt x="444" y="0"/>
                </a:cubicBezTo>
                <a:cubicBezTo>
                  <a:pt x="487" y="0"/>
                  <a:pt x="523" y="15"/>
                  <a:pt x="554" y="4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50" name="Freeform 349">
            <a:extLst>
              <a:ext uri="{FF2B5EF4-FFF2-40B4-BE49-F238E27FC236}">
                <a16:creationId xmlns:a16="http://schemas.microsoft.com/office/drawing/2014/main" id="{A452F13D-1410-B78D-EBF2-E4FFBB5FBC9A}"/>
              </a:ext>
            </a:extLst>
          </p:cNvPr>
          <p:cNvSpPr>
            <a:spLocks noChangeArrowheads="1"/>
          </p:cNvSpPr>
          <p:nvPr/>
        </p:nvSpPr>
        <p:spPr bwMode="auto">
          <a:xfrm>
            <a:off x="10827544" y="8248650"/>
            <a:ext cx="255587" cy="439737"/>
          </a:xfrm>
          <a:custGeom>
            <a:avLst/>
            <a:gdLst>
              <a:gd name="T0" fmla="*/ 255228 w 711"/>
              <a:gd name="T1" fmla="*/ 167828 h 1221"/>
              <a:gd name="T2" fmla="*/ 255228 w 711"/>
              <a:gd name="T3" fmla="*/ 271549 h 1221"/>
              <a:gd name="T4" fmla="*/ 248038 w 711"/>
              <a:gd name="T5" fmla="*/ 288476 h 1221"/>
              <a:gd name="T6" fmla="*/ 231143 w 711"/>
              <a:gd name="T7" fmla="*/ 295679 h 1221"/>
              <a:gd name="T8" fmla="*/ 214247 w 711"/>
              <a:gd name="T9" fmla="*/ 288476 h 1221"/>
              <a:gd name="T10" fmla="*/ 207417 w 711"/>
              <a:gd name="T11" fmla="*/ 271549 h 1221"/>
              <a:gd name="T12" fmla="*/ 207417 w 711"/>
              <a:gd name="T13" fmla="*/ 183674 h 1221"/>
              <a:gd name="T14" fmla="*/ 191241 w 711"/>
              <a:gd name="T15" fmla="*/ 183674 h 1221"/>
              <a:gd name="T16" fmla="*/ 191241 w 711"/>
              <a:gd name="T17" fmla="*/ 411286 h 1221"/>
              <a:gd name="T18" fmla="*/ 182973 w 711"/>
              <a:gd name="T19" fmla="*/ 431094 h 1221"/>
              <a:gd name="T20" fmla="*/ 163561 w 711"/>
              <a:gd name="T21" fmla="*/ 439377 h 1221"/>
              <a:gd name="T22" fmla="*/ 143790 w 711"/>
              <a:gd name="T23" fmla="*/ 431094 h 1221"/>
              <a:gd name="T24" fmla="*/ 135522 w 711"/>
              <a:gd name="T25" fmla="*/ 411286 h 1221"/>
              <a:gd name="T26" fmla="*/ 135522 w 711"/>
              <a:gd name="T27" fmla="*/ 295679 h 1221"/>
              <a:gd name="T28" fmla="*/ 119705 w 711"/>
              <a:gd name="T29" fmla="*/ 295679 h 1221"/>
              <a:gd name="T30" fmla="*/ 119705 w 711"/>
              <a:gd name="T31" fmla="*/ 411286 h 1221"/>
              <a:gd name="T32" fmla="*/ 111437 w 711"/>
              <a:gd name="T33" fmla="*/ 431094 h 1221"/>
              <a:gd name="T34" fmla="*/ 91666 w 711"/>
              <a:gd name="T35" fmla="*/ 439377 h 1221"/>
              <a:gd name="T36" fmla="*/ 71895 w 711"/>
              <a:gd name="T37" fmla="*/ 431094 h 1221"/>
              <a:gd name="T38" fmla="*/ 63987 w 711"/>
              <a:gd name="T39" fmla="*/ 411286 h 1221"/>
              <a:gd name="T40" fmla="*/ 63987 w 711"/>
              <a:gd name="T41" fmla="*/ 183674 h 1221"/>
              <a:gd name="T42" fmla="*/ 47810 w 711"/>
              <a:gd name="T43" fmla="*/ 183674 h 1221"/>
              <a:gd name="T44" fmla="*/ 47810 w 711"/>
              <a:gd name="T45" fmla="*/ 271549 h 1221"/>
              <a:gd name="T46" fmla="*/ 40980 w 711"/>
              <a:gd name="T47" fmla="*/ 288476 h 1221"/>
              <a:gd name="T48" fmla="*/ 24085 w 711"/>
              <a:gd name="T49" fmla="*/ 295679 h 1221"/>
              <a:gd name="T50" fmla="*/ 7190 w 711"/>
              <a:gd name="T51" fmla="*/ 288476 h 1221"/>
              <a:gd name="T52" fmla="*/ 0 w 711"/>
              <a:gd name="T53" fmla="*/ 271549 h 1221"/>
              <a:gd name="T54" fmla="*/ 0 w 711"/>
              <a:gd name="T55" fmla="*/ 167828 h 1221"/>
              <a:gd name="T56" fmla="*/ 14020 w 711"/>
              <a:gd name="T57" fmla="*/ 133974 h 1221"/>
              <a:gd name="T58" fmla="*/ 47810 w 711"/>
              <a:gd name="T59" fmla="*/ 119928 h 1221"/>
              <a:gd name="T60" fmla="*/ 207417 w 711"/>
              <a:gd name="T61" fmla="*/ 119928 h 1221"/>
              <a:gd name="T62" fmla="*/ 241208 w 711"/>
              <a:gd name="T63" fmla="*/ 133974 h 1221"/>
              <a:gd name="T64" fmla="*/ 255228 w 711"/>
              <a:gd name="T65" fmla="*/ 167828 h 1221"/>
              <a:gd name="T66" fmla="*/ 167156 w 711"/>
              <a:gd name="T67" fmla="*/ 16207 h 1221"/>
              <a:gd name="T68" fmla="*/ 183332 w 711"/>
              <a:gd name="T69" fmla="*/ 55822 h 1221"/>
              <a:gd name="T70" fmla="*/ 167156 w 711"/>
              <a:gd name="T71" fmla="*/ 95438 h 1221"/>
              <a:gd name="T72" fmla="*/ 127614 w 711"/>
              <a:gd name="T73" fmla="*/ 112005 h 1221"/>
              <a:gd name="T74" fmla="*/ 88071 w 711"/>
              <a:gd name="T75" fmla="*/ 95438 h 1221"/>
              <a:gd name="T76" fmla="*/ 71895 w 711"/>
              <a:gd name="T77" fmla="*/ 55822 h 1221"/>
              <a:gd name="T78" fmla="*/ 88071 w 711"/>
              <a:gd name="T79" fmla="*/ 16207 h 1221"/>
              <a:gd name="T80" fmla="*/ 127614 w 711"/>
              <a:gd name="T81" fmla="*/ 0 h 1221"/>
              <a:gd name="T82" fmla="*/ 167156 w 711"/>
              <a:gd name="T83" fmla="*/ 16207 h 122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11" h="1221">
                <a:moveTo>
                  <a:pt x="710" y="466"/>
                </a:moveTo>
                <a:lnTo>
                  <a:pt x="710" y="754"/>
                </a:lnTo>
                <a:cubicBezTo>
                  <a:pt x="710" y="772"/>
                  <a:pt x="703" y="788"/>
                  <a:pt x="690" y="801"/>
                </a:cubicBezTo>
                <a:cubicBezTo>
                  <a:pt x="677" y="814"/>
                  <a:pt x="661" y="821"/>
                  <a:pt x="643" y="821"/>
                </a:cubicBezTo>
                <a:cubicBezTo>
                  <a:pt x="624" y="821"/>
                  <a:pt x="609" y="814"/>
                  <a:pt x="596" y="801"/>
                </a:cubicBezTo>
                <a:cubicBezTo>
                  <a:pt x="583" y="788"/>
                  <a:pt x="577" y="772"/>
                  <a:pt x="577" y="754"/>
                </a:cubicBezTo>
                <a:lnTo>
                  <a:pt x="577" y="510"/>
                </a:lnTo>
                <a:lnTo>
                  <a:pt x="532" y="510"/>
                </a:lnTo>
                <a:lnTo>
                  <a:pt x="532" y="1142"/>
                </a:lnTo>
                <a:cubicBezTo>
                  <a:pt x="532" y="1163"/>
                  <a:pt x="524" y="1182"/>
                  <a:pt x="509" y="1197"/>
                </a:cubicBezTo>
                <a:cubicBezTo>
                  <a:pt x="493" y="1212"/>
                  <a:pt x="476" y="1220"/>
                  <a:pt x="455" y="1220"/>
                </a:cubicBezTo>
                <a:cubicBezTo>
                  <a:pt x="433" y="1220"/>
                  <a:pt x="415" y="1212"/>
                  <a:pt x="400" y="1197"/>
                </a:cubicBezTo>
                <a:cubicBezTo>
                  <a:pt x="385" y="1182"/>
                  <a:pt x="377" y="1163"/>
                  <a:pt x="377" y="1142"/>
                </a:cubicBezTo>
                <a:lnTo>
                  <a:pt x="377" y="821"/>
                </a:lnTo>
                <a:lnTo>
                  <a:pt x="333" y="821"/>
                </a:lnTo>
                <a:lnTo>
                  <a:pt x="333" y="1142"/>
                </a:lnTo>
                <a:cubicBezTo>
                  <a:pt x="333" y="1163"/>
                  <a:pt x="325" y="1182"/>
                  <a:pt x="310" y="1197"/>
                </a:cubicBezTo>
                <a:cubicBezTo>
                  <a:pt x="295" y="1212"/>
                  <a:pt x="276" y="1220"/>
                  <a:pt x="255" y="1220"/>
                </a:cubicBezTo>
                <a:cubicBezTo>
                  <a:pt x="234" y="1220"/>
                  <a:pt x="216" y="1212"/>
                  <a:pt x="200" y="1197"/>
                </a:cubicBezTo>
                <a:cubicBezTo>
                  <a:pt x="185" y="1182"/>
                  <a:pt x="178" y="1163"/>
                  <a:pt x="178" y="1142"/>
                </a:cubicBezTo>
                <a:lnTo>
                  <a:pt x="178" y="510"/>
                </a:lnTo>
                <a:lnTo>
                  <a:pt x="133" y="510"/>
                </a:lnTo>
                <a:lnTo>
                  <a:pt x="133" y="754"/>
                </a:lnTo>
                <a:cubicBezTo>
                  <a:pt x="133" y="772"/>
                  <a:pt x="127" y="788"/>
                  <a:pt x="114" y="801"/>
                </a:cubicBezTo>
                <a:cubicBezTo>
                  <a:pt x="101" y="814"/>
                  <a:pt x="85" y="821"/>
                  <a:pt x="67" y="821"/>
                </a:cubicBezTo>
                <a:cubicBezTo>
                  <a:pt x="48" y="821"/>
                  <a:pt x="33" y="814"/>
                  <a:pt x="20" y="801"/>
                </a:cubicBezTo>
                <a:cubicBezTo>
                  <a:pt x="7" y="788"/>
                  <a:pt x="0" y="772"/>
                  <a:pt x="0" y="754"/>
                </a:cubicBezTo>
                <a:lnTo>
                  <a:pt x="0" y="466"/>
                </a:lnTo>
                <a:cubicBezTo>
                  <a:pt x="0" y="429"/>
                  <a:pt x="13" y="398"/>
                  <a:pt x="39" y="372"/>
                </a:cubicBezTo>
                <a:cubicBezTo>
                  <a:pt x="65" y="347"/>
                  <a:pt x="96" y="333"/>
                  <a:pt x="133" y="333"/>
                </a:cubicBezTo>
                <a:lnTo>
                  <a:pt x="577" y="333"/>
                </a:lnTo>
                <a:cubicBezTo>
                  <a:pt x="614" y="333"/>
                  <a:pt x="645" y="346"/>
                  <a:pt x="671" y="372"/>
                </a:cubicBezTo>
                <a:cubicBezTo>
                  <a:pt x="697" y="397"/>
                  <a:pt x="710" y="429"/>
                  <a:pt x="710" y="466"/>
                </a:cubicBezTo>
                <a:close/>
                <a:moveTo>
                  <a:pt x="465" y="45"/>
                </a:moveTo>
                <a:cubicBezTo>
                  <a:pt x="495" y="76"/>
                  <a:pt x="510" y="112"/>
                  <a:pt x="510" y="155"/>
                </a:cubicBezTo>
                <a:cubicBezTo>
                  <a:pt x="510" y="198"/>
                  <a:pt x="495" y="235"/>
                  <a:pt x="465" y="265"/>
                </a:cubicBezTo>
                <a:cubicBezTo>
                  <a:pt x="435" y="295"/>
                  <a:pt x="398" y="311"/>
                  <a:pt x="355" y="311"/>
                </a:cubicBezTo>
                <a:cubicBezTo>
                  <a:pt x="312" y="311"/>
                  <a:pt x="275" y="295"/>
                  <a:pt x="245" y="265"/>
                </a:cubicBezTo>
                <a:cubicBezTo>
                  <a:pt x="215" y="235"/>
                  <a:pt x="200" y="198"/>
                  <a:pt x="200" y="155"/>
                </a:cubicBezTo>
                <a:cubicBezTo>
                  <a:pt x="200" y="112"/>
                  <a:pt x="215" y="76"/>
                  <a:pt x="245" y="45"/>
                </a:cubicBezTo>
                <a:cubicBezTo>
                  <a:pt x="275" y="15"/>
                  <a:pt x="312" y="0"/>
                  <a:pt x="355" y="0"/>
                </a:cubicBezTo>
                <a:cubicBezTo>
                  <a:pt x="398" y="0"/>
                  <a:pt x="435" y="15"/>
                  <a:pt x="465" y="4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51" name="Freeform 350">
            <a:extLst>
              <a:ext uri="{FF2B5EF4-FFF2-40B4-BE49-F238E27FC236}">
                <a16:creationId xmlns:a16="http://schemas.microsoft.com/office/drawing/2014/main" id="{B98F8A24-EB6C-E9CB-A5ED-130EAB12FE5F}"/>
              </a:ext>
            </a:extLst>
          </p:cNvPr>
          <p:cNvSpPr>
            <a:spLocks noChangeArrowheads="1"/>
          </p:cNvSpPr>
          <p:nvPr/>
        </p:nvSpPr>
        <p:spPr bwMode="auto">
          <a:xfrm>
            <a:off x="11364119" y="8274050"/>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192989 w 1065"/>
              <a:gd name="T27" fmla="*/ 293272 h 1065"/>
              <a:gd name="T28" fmla="*/ 280646 w 1065"/>
              <a:gd name="T29" fmla="*/ 174953 h 1065"/>
              <a:gd name="T30" fmla="*/ 286779 w 1065"/>
              <a:gd name="T31" fmla="*/ 160163 h 1065"/>
              <a:gd name="T32" fmla="*/ 285336 w 1065"/>
              <a:gd name="T33" fmla="*/ 139241 h 1065"/>
              <a:gd name="T34" fmla="*/ 269824 w 1065"/>
              <a:gd name="T35" fmla="*/ 119401 h 1065"/>
              <a:gd name="T36" fmla="*/ 249263 w 1065"/>
              <a:gd name="T37" fmla="*/ 112908 h 1065"/>
              <a:gd name="T38" fmla="*/ 230866 w 1065"/>
              <a:gd name="T39" fmla="*/ 117237 h 1065"/>
              <a:gd name="T40" fmla="*/ 217158 w 1065"/>
              <a:gd name="T41" fmla="*/ 128419 h 1065"/>
              <a:gd name="T42" fmla="*/ 193350 w 1065"/>
              <a:gd name="T43" fmla="*/ 138519 h 1065"/>
              <a:gd name="T44" fmla="*/ 169542 w 1065"/>
              <a:gd name="T45" fmla="*/ 128419 h 1065"/>
              <a:gd name="T46" fmla="*/ 155834 w 1065"/>
              <a:gd name="T47" fmla="*/ 117237 h 1065"/>
              <a:gd name="T48" fmla="*/ 137437 w 1065"/>
              <a:gd name="T49" fmla="*/ 112908 h 1065"/>
              <a:gd name="T50" fmla="*/ 116515 w 1065"/>
              <a:gd name="T51" fmla="*/ 119401 h 1065"/>
              <a:gd name="T52" fmla="*/ 101364 w 1065"/>
              <a:gd name="T53" fmla="*/ 139241 h 1065"/>
              <a:gd name="T54" fmla="*/ 99922 w 1065"/>
              <a:gd name="T55" fmla="*/ 160163 h 1065"/>
              <a:gd name="T56" fmla="*/ 106054 w 1065"/>
              <a:gd name="T57" fmla="*/ 174953 h 1065"/>
              <a:gd name="T58" fmla="*/ 192989 w 1065"/>
              <a:gd name="T59" fmla="*/ 293272 h 106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65" h="1065">
                <a:moveTo>
                  <a:pt x="993" y="265"/>
                </a:moveTo>
                <a:cubicBezTo>
                  <a:pt x="1040" y="346"/>
                  <a:pt x="1064" y="435"/>
                  <a:pt x="1064" y="532"/>
                </a:cubicBezTo>
                <a:cubicBezTo>
                  <a:pt x="1064" y="628"/>
                  <a:pt x="1040" y="717"/>
                  <a:pt x="993" y="799"/>
                </a:cubicBezTo>
                <a:cubicBezTo>
                  <a:pt x="945" y="880"/>
                  <a:pt x="881" y="945"/>
                  <a:pt x="799" y="993"/>
                </a:cubicBezTo>
                <a:cubicBezTo>
                  <a:pt x="718" y="1040"/>
                  <a:pt x="629" y="1064"/>
                  <a:pt x="532" y="1064"/>
                </a:cubicBezTo>
                <a:cubicBezTo>
                  <a:pt x="435" y="1064"/>
                  <a:pt x="346" y="1040"/>
                  <a:pt x="265" y="993"/>
                </a:cubicBezTo>
                <a:cubicBezTo>
                  <a:pt x="183" y="945"/>
                  <a:pt x="118" y="881"/>
                  <a:pt x="71" y="799"/>
                </a:cubicBezTo>
                <a:cubicBezTo>
                  <a:pt x="23" y="718"/>
                  <a:pt x="0" y="628"/>
                  <a:pt x="0" y="532"/>
                </a:cubicBezTo>
                <a:cubicBezTo>
                  <a:pt x="0" y="435"/>
                  <a:pt x="24" y="346"/>
                  <a:pt x="71" y="265"/>
                </a:cubicBezTo>
                <a:cubicBezTo>
                  <a:pt x="119" y="183"/>
                  <a:pt x="183" y="119"/>
                  <a:pt x="265" y="71"/>
                </a:cubicBezTo>
                <a:cubicBezTo>
                  <a:pt x="346" y="23"/>
                  <a:pt x="435" y="0"/>
                  <a:pt x="532" y="0"/>
                </a:cubicBezTo>
                <a:cubicBezTo>
                  <a:pt x="629" y="0"/>
                  <a:pt x="718" y="23"/>
                  <a:pt x="799" y="71"/>
                </a:cubicBezTo>
                <a:cubicBezTo>
                  <a:pt x="881" y="119"/>
                  <a:pt x="945" y="183"/>
                  <a:pt x="993" y="265"/>
                </a:cubicBezTo>
                <a:close/>
                <a:moveTo>
                  <a:pt x="535" y="813"/>
                </a:moveTo>
                <a:lnTo>
                  <a:pt x="778" y="485"/>
                </a:lnTo>
                <a:cubicBezTo>
                  <a:pt x="785" y="475"/>
                  <a:pt x="791" y="462"/>
                  <a:pt x="795" y="444"/>
                </a:cubicBezTo>
                <a:cubicBezTo>
                  <a:pt x="799" y="427"/>
                  <a:pt x="798" y="408"/>
                  <a:pt x="791" y="386"/>
                </a:cubicBezTo>
                <a:cubicBezTo>
                  <a:pt x="784" y="363"/>
                  <a:pt x="770" y="345"/>
                  <a:pt x="748" y="331"/>
                </a:cubicBezTo>
                <a:cubicBezTo>
                  <a:pt x="730" y="319"/>
                  <a:pt x="711" y="313"/>
                  <a:pt x="691" y="313"/>
                </a:cubicBezTo>
                <a:cubicBezTo>
                  <a:pt x="671" y="313"/>
                  <a:pt x="654" y="317"/>
                  <a:pt x="640" y="325"/>
                </a:cubicBezTo>
                <a:cubicBezTo>
                  <a:pt x="626" y="333"/>
                  <a:pt x="613" y="344"/>
                  <a:pt x="602" y="356"/>
                </a:cubicBezTo>
                <a:cubicBezTo>
                  <a:pt x="585" y="375"/>
                  <a:pt x="563" y="384"/>
                  <a:pt x="536" y="384"/>
                </a:cubicBezTo>
                <a:cubicBezTo>
                  <a:pt x="508" y="384"/>
                  <a:pt x="486" y="375"/>
                  <a:pt x="470" y="356"/>
                </a:cubicBezTo>
                <a:cubicBezTo>
                  <a:pt x="459" y="344"/>
                  <a:pt x="446" y="333"/>
                  <a:pt x="432" y="325"/>
                </a:cubicBezTo>
                <a:cubicBezTo>
                  <a:pt x="418" y="317"/>
                  <a:pt x="401" y="313"/>
                  <a:pt x="381" y="313"/>
                </a:cubicBezTo>
                <a:cubicBezTo>
                  <a:pt x="361" y="313"/>
                  <a:pt x="342" y="319"/>
                  <a:pt x="323" y="331"/>
                </a:cubicBezTo>
                <a:cubicBezTo>
                  <a:pt x="302" y="345"/>
                  <a:pt x="288" y="363"/>
                  <a:pt x="281" y="386"/>
                </a:cubicBezTo>
                <a:cubicBezTo>
                  <a:pt x="274" y="408"/>
                  <a:pt x="273" y="427"/>
                  <a:pt x="277" y="444"/>
                </a:cubicBezTo>
                <a:cubicBezTo>
                  <a:pt x="281" y="462"/>
                  <a:pt x="286" y="475"/>
                  <a:pt x="294" y="485"/>
                </a:cubicBezTo>
                <a:lnTo>
                  <a:pt x="535" y="813"/>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52" name="Freeform 351">
            <a:extLst>
              <a:ext uri="{FF2B5EF4-FFF2-40B4-BE49-F238E27FC236}">
                <a16:creationId xmlns:a16="http://schemas.microsoft.com/office/drawing/2014/main" id="{7781C5B3-27C5-7D4B-ABCD-A5C827184D77}"/>
              </a:ext>
            </a:extLst>
          </p:cNvPr>
          <p:cNvSpPr>
            <a:spLocks noChangeArrowheads="1"/>
          </p:cNvSpPr>
          <p:nvPr/>
        </p:nvSpPr>
        <p:spPr bwMode="auto">
          <a:xfrm>
            <a:off x="12038806" y="8242300"/>
            <a:ext cx="427038" cy="447675"/>
          </a:xfrm>
          <a:custGeom>
            <a:avLst/>
            <a:gdLst>
              <a:gd name="T0" fmla="*/ 425958 w 1186"/>
              <a:gd name="T1" fmla="*/ 292683 h 1242"/>
              <a:gd name="T2" fmla="*/ 420917 w 1186"/>
              <a:gd name="T3" fmla="*/ 297729 h 1242"/>
              <a:gd name="T4" fmla="*/ 347824 w 1186"/>
              <a:gd name="T5" fmla="*/ 321519 h 1242"/>
              <a:gd name="T6" fmla="*/ 347824 w 1186"/>
              <a:gd name="T7" fmla="*/ 397933 h 1242"/>
              <a:gd name="T8" fmla="*/ 344583 w 1186"/>
              <a:gd name="T9" fmla="*/ 404421 h 1242"/>
              <a:gd name="T10" fmla="*/ 337382 w 1186"/>
              <a:gd name="T11" fmla="*/ 405503 h 1242"/>
              <a:gd name="T12" fmla="*/ 264648 w 1186"/>
              <a:gd name="T13" fmla="*/ 382074 h 1242"/>
              <a:gd name="T14" fmla="*/ 219640 w 1186"/>
              <a:gd name="T15" fmla="*/ 444071 h 1242"/>
              <a:gd name="T16" fmla="*/ 213159 w 1186"/>
              <a:gd name="T17" fmla="*/ 447315 h 1242"/>
              <a:gd name="T18" fmla="*/ 206678 w 1186"/>
              <a:gd name="T19" fmla="*/ 444071 h 1242"/>
              <a:gd name="T20" fmla="*/ 162030 w 1186"/>
              <a:gd name="T21" fmla="*/ 382074 h 1242"/>
              <a:gd name="T22" fmla="*/ 89296 w 1186"/>
              <a:gd name="T23" fmla="*/ 405503 h 1242"/>
              <a:gd name="T24" fmla="*/ 82095 w 1186"/>
              <a:gd name="T25" fmla="*/ 404421 h 1242"/>
              <a:gd name="T26" fmla="*/ 78854 w 1186"/>
              <a:gd name="T27" fmla="*/ 397933 h 1242"/>
              <a:gd name="T28" fmla="*/ 78854 w 1186"/>
              <a:gd name="T29" fmla="*/ 321519 h 1242"/>
              <a:gd name="T30" fmla="*/ 6121 w 1186"/>
              <a:gd name="T31" fmla="*/ 297729 h 1242"/>
              <a:gd name="T32" fmla="*/ 1080 w 1186"/>
              <a:gd name="T33" fmla="*/ 292683 h 1242"/>
              <a:gd name="T34" fmla="*/ 2160 w 1186"/>
              <a:gd name="T35" fmla="*/ 285474 h 1242"/>
              <a:gd name="T36" fmla="*/ 46809 w 1186"/>
              <a:gd name="T37" fmla="*/ 223477 h 1242"/>
              <a:gd name="T38" fmla="*/ 2160 w 1186"/>
              <a:gd name="T39" fmla="*/ 161480 h 1242"/>
              <a:gd name="T40" fmla="*/ 1080 w 1186"/>
              <a:gd name="T41" fmla="*/ 154271 h 1242"/>
              <a:gd name="T42" fmla="*/ 6121 w 1186"/>
              <a:gd name="T43" fmla="*/ 149225 h 1242"/>
              <a:gd name="T44" fmla="*/ 78854 w 1186"/>
              <a:gd name="T45" fmla="*/ 125075 h 1242"/>
              <a:gd name="T46" fmla="*/ 78854 w 1186"/>
              <a:gd name="T47" fmla="*/ 48660 h 1242"/>
              <a:gd name="T48" fmla="*/ 82095 w 1186"/>
              <a:gd name="T49" fmla="*/ 42172 h 1242"/>
              <a:gd name="T50" fmla="*/ 89296 w 1186"/>
              <a:gd name="T51" fmla="*/ 41451 h 1242"/>
              <a:gd name="T52" fmla="*/ 162030 w 1186"/>
              <a:gd name="T53" fmla="*/ 64880 h 1242"/>
              <a:gd name="T54" fmla="*/ 206678 w 1186"/>
              <a:gd name="T55" fmla="*/ 2884 h 1242"/>
              <a:gd name="T56" fmla="*/ 213159 w 1186"/>
              <a:gd name="T57" fmla="*/ 0 h 1242"/>
              <a:gd name="T58" fmla="*/ 219640 w 1186"/>
              <a:gd name="T59" fmla="*/ 2884 h 1242"/>
              <a:gd name="T60" fmla="*/ 264648 w 1186"/>
              <a:gd name="T61" fmla="*/ 64880 h 1242"/>
              <a:gd name="T62" fmla="*/ 337382 w 1186"/>
              <a:gd name="T63" fmla="*/ 41451 h 1242"/>
              <a:gd name="T64" fmla="*/ 344583 w 1186"/>
              <a:gd name="T65" fmla="*/ 42172 h 1242"/>
              <a:gd name="T66" fmla="*/ 347824 w 1186"/>
              <a:gd name="T67" fmla="*/ 48660 h 1242"/>
              <a:gd name="T68" fmla="*/ 347824 w 1186"/>
              <a:gd name="T69" fmla="*/ 125075 h 1242"/>
              <a:gd name="T70" fmla="*/ 420917 w 1186"/>
              <a:gd name="T71" fmla="*/ 149225 h 1242"/>
              <a:gd name="T72" fmla="*/ 425958 w 1186"/>
              <a:gd name="T73" fmla="*/ 154271 h 1242"/>
              <a:gd name="T74" fmla="*/ 424878 w 1186"/>
              <a:gd name="T75" fmla="*/ 161480 h 1242"/>
              <a:gd name="T76" fmla="*/ 379869 w 1186"/>
              <a:gd name="T77" fmla="*/ 223477 h 1242"/>
              <a:gd name="T78" fmla="*/ 424878 w 1186"/>
              <a:gd name="T79" fmla="*/ 285474 h 1242"/>
              <a:gd name="T80" fmla="*/ 425958 w 1186"/>
              <a:gd name="T81" fmla="*/ 292683 h 1242"/>
              <a:gd name="T82" fmla="*/ 345663 w 1186"/>
              <a:gd name="T83" fmla="*/ 279346 h 1242"/>
              <a:gd name="T84" fmla="*/ 356825 w 1186"/>
              <a:gd name="T85" fmla="*/ 223477 h 1242"/>
              <a:gd name="T86" fmla="*/ 345663 w 1186"/>
              <a:gd name="T87" fmla="*/ 167608 h 1242"/>
              <a:gd name="T88" fmla="*/ 315058 w 1186"/>
              <a:gd name="T89" fmla="*/ 121471 h 1242"/>
              <a:gd name="T90" fmla="*/ 268969 w 1186"/>
              <a:gd name="T91" fmla="*/ 90833 h 1242"/>
              <a:gd name="T92" fmla="*/ 213159 w 1186"/>
              <a:gd name="T93" fmla="*/ 79659 h 1242"/>
              <a:gd name="T94" fmla="*/ 157709 w 1186"/>
              <a:gd name="T95" fmla="*/ 90833 h 1242"/>
              <a:gd name="T96" fmla="*/ 111980 w 1186"/>
              <a:gd name="T97" fmla="*/ 121471 h 1242"/>
              <a:gd name="T98" fmla="*/ 81015 w 1186"/>
              <a:gd name="T99" fmla="*/ 167608 h 1242"/>
              <a:gd name="T100" fmla="*/ 69853 w 1186"/>
              <a:gd name="T101" fmla="*/ 223477 h 1242"/>
              <a:gd name="T102" fmla="*/ 81015 w 1186"/>
              <a:gd name="T103" fmla="*/ 279346 h 1242"/>
              <a:gd name="T104" fmla="*/ 111980 w 1186"/>
              <a:gd name="T105" fmla="*/ 325123 h 1242"/>
              <a:gd name="T106" fmla="*/ 157709 w 1186"/>
              <a:gd name="T107" fmla="*/ 355761 h 1242"/>
              <a:gd name="T108" fmla="*/ 213159 w 1186"/>
              <a:gd name="T109" fmla="*/ 367295 h 1242"/>
              <a:gd name="T110" fmla="*/ 268969 w 1186"/>
              <a:gd name="T111" fmla="*/ 355761 h 1242"/>
              <a:gd name="T112" fmla="*/ 315058 w 1186"/>
              <a:gd name="T113" fmla="*/ 325123 h 1242"/>
              <a:gd name="T114" fmla="*/ 345663 w 1186"/>
              <a:gd name="T115" fmla="*/ 279346 h 12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186" h="1242">
                <a:moveTo>
                  <a:pt x="1183" y="812"/>
                </a:moveTo>
                <a:cubicBezTo>
                  <a:pt x="1181" y="819"/>
                  <a:pt x="1176" y="823"/>
                  <a:pt x="1169" y="826"/>
                </a:cubicBezTo>
                <a:lnTo>
                  <a:pt x="966" y="892"/>
                </a:lnTo>
                <a:lnTo>
                  <a:pt x="966" y="1104"/>
                </a:lnTo>
                <a:cubicBezTo>
                  <a:pt x="966" y="1112"/>
                  <a:pt x="963" y="1118"/>
                  <a:pt x="957" y="1122"/>
                </a:cubicBezTo>
                <a:cubicBezTo>
                  <a:pt x="950" y="1127"/>
                  <a:pt x="944" y="1128"/>
                  <a:pt x="937" y="1125"/>
                </a:cubicBezTo>
                <a:lnTo>
                  <a:pt x="735" y="1060"/>
                </a:lnTo>
                <a:lnTo>
                  <a:pt x="610" y="1232"/>
                </a:lnTo>
                <a:cubicBezTo>
                  <a:pt x="606" y="1238"/>
                  <a:pt x="600" y="1241"/>
                  <a:pt x="592" y="1241"/>
                </a:cubicBezTo>
                <a:cubicBezTo>
                  <a:pt x="585" y="1241"/>
                  <a:pt x="579" y="1238"/>
                  <a:pt x="574" y="1232"/>
                </a:cubicBezTo>
                <a:lnTo>
                  <a:pt x="450" y="1060"/>
                </a:lnTo>
                <a:lnTo>
                  <a:pt x="248" y="1125"/>
                </a:lnTo>
                <a:cubicBezTo>
                  <a:pt x="242" y="1128"/>
                  <a:pt x="235" y="1127"/>
                  <a:pt x="228" y="1122"/>
                </a:cubicBezTo>
                <a:cubicBezTo>
                  <a:pt x="222" y="1118"/>
                  <a:pt x="219" y="1112"/>
                  <a:pt x="219" y="1104"/>
                </a:cubicBezTo>
                <a:lnTo>
                  <a:pt x="219" y="892"/>
                </a:lnTo>
                <a:lnTo>
                  <a:pt x="17" y="826"/>
                </a:lnTo>
                <a:cubicBezTo>
                  <a:pt x="9" y="823"/>
                  <a:pt x="5" y="819"/>
                  <a:pt x="3" y="812"/>
                </a:cubicBezTo>
                <a:cubicBezTo>
                  <a:pt x="0" y="804"/>
                  <a:pt x="1" y="797"/>
                  <a:pt x="6" y="792"/>
                </a:cubicBezTo>
                <a:lnTo>
                  <a:pt x="130" y="620"/>
                </a:lnTo>
                <a:lnTo>
                  <a:pt x="6" y="448"/>
                </a:lnTo>
                <a:cubicBezTo>
                  <a:pt x="1" y="442"/>
                  <a:pt x="0" y="435"/>
                  <a:pt x="3" y="428"/>
                </a:cubicBezTo>
                <a:cubicBezTo>
                  <a:pt x="5" y="421"/>
                  <a:pt x="9" y="416"/>
                  <a:pt x="17" y="414"/>
                </a:cubicBezTo>
                <a:lnTo>
                  <a:pt x="219" y="347"/>
                </a:lnTo>
                <a:lnTo>
                  <a:pt x="219" y="135"/>
                </a:lnTo>
                <a:cubicBezTo>
                  <a:pt x="219" y="128"/>
                  <a:pt x="222" y="122"/>
                  <a:pt x="228" y="117"/>
                </a:cubicBezTo>
                <a:cubicBezTo>
                  <a:pt x="235" y="113"/>
                  <a:pt x="242" y="112"/>
                  <a:pt x="248" y="115"/>
                </a:cubicBezTo>
                <a:lnTo>
                  <a:pt x="450" y="180"/>
                </a:lnTo>
                <a:lnTo>
                  <a:pt x="574" y="8"/>
                </a:lnTo>
                <a:cubicBezTo>
                  <a:pt x="578" y="2"/>
                  <a:pt x="584" y="0"/>
                  <a:pt x="592" y="0"/>
                </a:cubicBezTo>
                <a:cubicBezTo>
                  <a:pt x="600" y="0"/>
                  <a:pt x="606" y="2"/>
                  <a:pt x="610" y="8"/>
                </a:cubicBezTo>
                <a:lnTo>
                  <a:pt x="735" y="180"/>
                </a:lnTo>
                <a:lnTo>
                  <a:pt x="937" y="115"/>
                </a:lnTo>
                <a:cubicBezTo>
                  <a:pt x="944" y="112"/>
                  <a:pt x="950" y="113"/>
                  <a:pt x="957" y="117"/>
                </a:cubicBezTo>
                <a:cubicBezTo>
                  <a:pt x="963" y="122"/>
                  <a:pt x="966" y="128"/>
                  <a:pt x="966" y="135"/>
                </a:cubicBezTo>
                <a:lnTo>
                  <a:pt x="966" y="347"/>
                </a:lnTo>
                <a:lnTo>
                  <a:pt x="1169" y="414"/>
                </a:lnTo>
                <a:cubicBezTo>
                  <a:pt x="1176" y="416"/>
                  <a:pt x="1181" y="421"/>
                  <a:pt x="1183" y="428"/>
                </a:cubicBezTo>
                <a:cubicBezTo>
                  <a:pt x="1185" y="435"/>
                  <a:pt x="1184" y="442"/>
                  <a:pt x="1180" y="448"/>
                </a:cubicBezTo>
                <a:lnTo>
                  <a:pt x="1055" y="620"/>
                </a:lnTo>
                <a:lnTo>
                  <a:pt x="1180" y="792"/>
                </a:lnTo>
                <a:cubicBezTo>
                  <a:pt x="1184" y="797"/>
                  <a:pt x="1185" y="804"/>
                  <a:pt x="1183" y="812"/>
                </a:cubicBezTo>
                <a:close/>
                <a:moveTo>
                  <a:pt x="960" y="775"/>
                </a:moveTo>
                <a:cubicBezTo>
                  <a:pt x="981" y="725"/>
                  <a:pt x="991" y="674"/>
                  <a:pt x="991" y="620"/>
                </a:cubicBezTo>
                <a:cubicBezTo>
                  <a:pt x="991" y="566"/>
                  <a:pt x="981" y="514"/>
                  <a:pt x="960" y="465"/>
                </a:cubicBezTo>
                <a:cubicBezTo>
                  <a:pt x="939" y="416"/>
                  <a:pt x="910" y="373"/>
                  <a:pt x="875" y="337"/>
                </a:cubicBezTo>
                <a:cubicBezTo>
                  <a:pt x="839" y="302"/>
                  <a:pt x="796" y="273"/>
                  <a:pt x="747" y="252"/>
                </a:cubicBezTo>
                <a:cubicBezTo>
                  <a:pt x="698" y="231"/>
                  <a:pt x="646" y="221"/>
                  <a:pt x="592" y="221"/>
                </a:cubicBezTo>
                <a:cubicBezTo>
                  <a:pt x="538" y="221"/>
                  <a:pt x="486" y="231"/>
                  <a:pt x="438" y="252"/>
                </a:cubicBezTo>
                <a:cubicBezTo>
                  <a:pt x="389" y="273"/>
                  <a:pt x="347" y="302"/>
                  <a:pt x="311" y="337"/>
                </a:cubicBezTo>
                <a:cubicBezTo>
                  <a:pt x="275" y="373"/>
                  <a:pt x="246" y="416"/>
                  <a:pt x="225" y="465"/>
                </a:cubicBezTo>
                <a:cubicBezTo>
                  <a:pt x="203" y="514"/>
                  <a:pt x="194" y="566"/>
                  <a:pt x="194" y="620"/>
                </a:cubicBezTo>
                <a:cubicBezTo>
                  <a:pt x="194" y="674"/>
                  <a:pt x="204" y="726"/>
                  <a:pt x="225" y="775"/>
                </a:cubicBezTo>
                <a:cubicBezTo>
                  <a:pt x="246" y="825"/>
                  <a:pt x="275" y="866"/>
                  <a:pt x="311" y="902"/>
                </a:cubicBezTo>
                <a:cubicBezTo>
                  <a:pt x="347" y="938"/>
                  <a:pt x="389" y="966"/>
                  <a:pt x="438" y="987"/>
                </a:cubicBezTo>
                <a:cubicBezTo>
                  <a:pt x="486" y="1008"/>
                  <a:pt x="538" y="1019"/>
                  <a:pt x="592" y="1019"/>
                </a:cubicBezTo>
                <a:cubicBezTo>
                  <a:pt x="646" y="1019"/>
                  <a:pt x="698" y="1008"/>
                  <a:pt x="747" y="987"/>
                </a:cubicBezTo>
                <a:cubicBezTo>
                  <a:pt x="796" y="966"/>
                  <a:pt x="839" y="938"/>
                  <a:pt x="875" y="902"/>
                </a:cubicBezTo>
                <a:cubicBezTo>
                  <a:pt x="910" y="866"/>
                  <a:pt x="939" y="824"/>
                  <a:pt x="960" y="77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53" name="Freeform 352">
            <a:extLst>
              <a:ext uri="{FF2B5EF4-FFF2-40B4-BE49-F238E27FC236}">
                <a16:creationId xmlns:a16="http://schemas.microsoft.com/office/drawing/2014/main" id="{6D564192-7E73-234E-C8D2-A9485D54D1A5}"/>
              </a:ext>
            </a:extLst>
          </p:cNvPr>
          <p:cNvSpPr>
            <a:spLocks noChangeArrowheads="1"/>
          </p:cNvSpPr>
          <p:nvPr/>
        </p:nvSpPr>
        <p:spPr bwMode="auto">
          <a:xfrm>
            <a:off x="12757944" y="8272462"/>
            <a:ext cx="368300" cy="384175"/>
          </a:xfrm>
          <a:custGeom>
            <a:avLst/>
            <a:gdLst>
              <a:gd name="T0" fmla="*/ 366136 w 1021"/>
              <a:gd name="T1" fmla="*/ 272454 h 1066"/>
              <a:gd name="T2" fmla="*/ 295434 w 1021"/>
              <a:gd name="T3" fmla="*/ 353542 h 1066"/>
              <a:gd name="T4" fmla="*/ 192266 w 1021"/>
              <a:gd name="T5" fmla="*/ 383815 h 1066"/>
              <a:gd name="T6" fmla="*/ 117596 w 1021"/>
              <a:gd name="T7" fmla="*/ 368678 h 1066"/>
              <a:gd name="T8" fmla="*/ 56273 w 1021"/>
              <a:gd name="T9" fmla="*/ 327594 h 1066"/>
              <a:gd name="T10" fmla="*/ 15511 w 1021"/>
              <a:gd name="T11" fmla="*/ 266328 h 1066"/>
              <a:gd name="T12" fmla="*/ 0 w 1021"/>
              <a:gd name="T13" fmla="*/ 192088 h 1066"/>
              <a:gd name="T14" fmla="*/ 14429 w 1021"/>
              <a:gd name="T15" fmla="*/ 118928 h 1066"/>
              <a:gd name="T16" fmla="*/ 53387 w 1021"/>
              <a:gd name="T17" fmla="*/ 58743 h 1066"/>
              <a:gd name="T18" fmla="*/ 112185 w 1021"/>
              <a:gd name="T19" fmla="*/ 17659 h 1066"/>
              <a:gd name="T20" fmla="*/ 184691 w 1021"/>
              <a:gd name="T21" fmla="*/ 360 h 1066"/>
              <a:gd name="T22" fmla="*/ 200202 w 1021"/>
              <a:gd name="T23" fmla="*/ 10091 h 1066"/>
              <a:gd name="T24" fmla="*/ 196234 w 1021"/>
              <a:gd name="T25" fmla="*/ 28110 h 1066"/>
              <a:gd name="T26" fmla="*/ 163408 w 1021"/>
              <a:gd name="T27" fmla="*/ 73519 h 1066"/>
              <a:gd name="T28" fmla="*/ 152226 w 1021"/>
              <a:gd name="T29" fmla="*/ 127938 h 1066"/>
              <a:gd name="T30" fmla="*/ 170262 w 1021"/>
              <a:gd name="T31" fmla="*/ 196412 h 1066"/>
              <a:gd name="T32" fmla="*/ 219681 w 1021"/>
              <a:gd name="T33" fmla="*/ 245786 h 1066"/>
              <a:gd name="T34" fmla="*/ 288219 w 1021"/>
              <a:gd name="T35" fmla="*/ 263805 h 1066"/>
              <a:gd name="T36" fmla="*/ 345214 w 1021"/>
              <a:gd name="T37" fmla="*/ 251191 h 1066"/>
              <a:gd name="T38" fmla="*/ 362889 w 1021"/>
              <a:gd name="T39" fmla="*/ 254435 h 1066"/>
              <a:gd name="T40" fmla="*/ 367579 w 1021"/>
              <a:gd name="T41" fmla="*/ 263084 h 1066"/>
              <a:gd name="T42" fmla="*/ 366136 w 1021"/>
              <a:gd name="T43" fmla="*/ 272454 h 1066"/>
              <a:gd name="T44" fmla="*/ 315634 w 1021"/>
              <a:gd name="T45" fmla="*/ 293717 h 1066"/>
              <a:gd name="T46" fmla="*/ 288219 w 1021"/>
              <a:gd name="T47" fmla="*/ 295880 h 1066"/>
              <a:gd name="T48" fmla="*/ 203810 w 1021"/>
              <a:gd name="T49" fmla="*/ 273535 h 1066"/>
              <a:gd name="T50" fmla="*/ 142486 w 1021"/>
              <a:gd name="T51" fmla="*/ 212269 h 1066"/>
              <a:gd name="T52" fmla="*/ 120121 w 1021"/>
              <a:gd name="T53" fmla="*/ 127938 h 1066"/>
              <a:gd name="T54" fmla="*/ 146094 w 1021"/>
              <a:gd name="T55" fmla="*/ 38922 h 1066"/>
              <a:gd name="T56" fmla="*/ 63848 w 1021"/>
              <a:gd name="T57" fmla="*/ 96224 h 1066"/>
              <a:gd name="T58" fmla="*/ 32105 w 1021"/>
              <a:gd name="T59" fmla="*/ 192088 h 1066"/>
              <a:gd name="T60" fmla="*/ 44730 w 1021"/>
              <a:gd name="T61" fmla="*/ 254074 h 1066"/>
              <a:gd name="T62" fmla="*/ 78999 w 1021"/>
              <a:gd name="T63" fmla="*/ 304889 h 1066"/>
              <a:gd name="T64" fmla="*/ 129861 w 1021"/>
              <a:gd name="T65" fmla="*/ 339126 h 1066"/>
              <a:gd name="T66" fmla="*/ 192266 w 1021"/>
              <a:gd name="T67" fmla="*/ 351740 h 1066"/>
              <a:gd name="T68" fmla="*/ 260443 w 1021"/>
              <a:gd name="T69" fmla="*/ 336604 h 1066"/>
              <a:gd name="T70" fmla="*/ 315634 w 1021"/>
              <a:gd name="T71" fmla="*/ 293717 h 10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21" h="1066">
                <a:moveTo>
                  <a:pt x="1015" y="756"/>
                </a:moveTo>
                <a:cubicBezTo>
                  <a:pt x="972" y="850"/>
                  <a:pt x="907" y="925"/>
                  <a:pt x="819" y="981"/>
                </a:cubicBezTo>
                <a:cubicBezTo>
                  <a:pt x="732" y="1037"/>
                  <a:pt x="636" y="1065"/>
                  <a:pt x="533" y="1065"/>
                </a:cubicBezTo>
                <a:cubicBezTo>
                  <a:pt x="460" y="1065"/>
                  <a:pt x="392" y="1051"/>
                  <a:pt x="326" y="1023"/>
                </a:cubicBezTo>
                <a:cubicBezTo>
                  <a:pt x="260" y="995"/>
                  <a:pt x="204" y="957"/>
                  <a:pt x="156" y="909"/>
                </a:cubicBezTo>
                <a:cubicBezTo>
                  <a:pt x="109" y="861"/>
                  <a:pt x="71" y="805"/>
                  <a:pt x="43" y="739"/>
                </a:cubicBezTo>
                <a:cubicBezTo>
                  <a:pt x="14" y="674"/>
                  <a:pt x="0" y="605"/>
                  <a:pt x="0" y="533"/>
                </a:cubicBezTo>
                <a:cubicBezTo>
                  <a:pt x="0" y="462"/>
                  <a:pt x="14" y="395"/>
                  <a:pt x="40" y="330"/>
                </a:cubicBezTo>
                <a:cubicBezTo>
                  <a:pt x="67" y="266"/>
                  <a:pt x="103" y="210"/>
                  <a:pt x="148" y="163"/>
                </a:cubicBezTo>
                <a:cubicBezTo>
                  <a:pt x="194" y="116"/>
                  <a:pt x="248" y="78"/>
                  <a:pt x="311" y="49"/>
                </a:cubicBezTo>
                <a:cubicBezTo>
                  <a:pt x="375" y="20"/>
                  <a:pt x="442" y="4"/>
                  <a:pt x="512" y="1"/>
                </a:cubicBezTo>
                <a:cubicBezTo>
                  <a:pt x="533" y="0"/>
                  <a:pt x="547" y="9"/>
                  <a:pt x="555" y="28"/>
                </a:cubicBezTo>
                <a:cubicBezTo>
                  <a:pt x="563" y="47"/>
                  <a:pt x="560" y="64"/>
                  <a:pt x="544" y="78"/>
                </a:cubicBezTo>
                <a:cubicBezTo>
                  <a:pt x="505" y="114"/>
                  <a:pt x="474" y="156"/>
                  <a:pt x="453" y="204"/>
                </a:cubicBezTo>
                <a:cubicBezTo>
                  <a:pt x="432" y="252"/>
                  <a:pt x="422" y="302"/>
                  <a:pt x="422" y="355"/>
                </a:cubicBezTo>
                <a:cubicBezTo>
                  <a:pt x="422" y="424"/>
                  <a:pt x="439" y="487"/>
                  <a:pt x="472" y="545"/>
                </a:cubicBezTo>
                <a:cubicBezTo>
                  <a:pt x="506" y="602"/>
                  <a:pt x="552" y="648"/>
                  <a:pt x="609" y="682"/>
                </a:cubicBezTo>
                <a:cubicBezTo>
                  <a:pt x="667" y="715"/>
                  <a:pt x="730" y="732"/>
                  <a:pt x="799" y="732"/>
                </a:cubicBezTo>
                <a:cubicBezTo>
                  <a:pt x="853" y="732"/>
                  <a:pt x="906" y="721"/>
                  <a:pt x="957" y="697"/>
                </a:cubicBezTo>
                <a:cubicBezTo>
                  <a:pt x="976" y="689"/>
                  <a:pt x="992" y="692"/>
                  <a:pt x="1006" y="706"/>
                </a:cubicBezTo>
                <a:cubicBezTo>
                  <a:pt x="1013" y="712"/>
                  <a:pt x="1017" y="720"/>
                  <a:pt x="1019" y="730"/>
                </a:cubicBezTo>
                <a:cubicBezTo>
                  <a:pt x="1020" y="739"/>
                  <a:pt x="1019" y="748"/>
                  <a:pt x="1015" y="756"/>
                </a:cubicBezTo>
                <a:close/>
                <a:moveTo>
                  <a:pt x="875" y="815"/>
                </a:moveTo>
                <a:cubicBezTo>
                  <a:pt x="850" y="819"/>
                  <a:pt x="824" y="821"/>
                  <a:pt x="799" y="821"/>
                </a:cubicBezTo>
                <a:cubicBezTo>
                  <a:pt x="715" y="821"/>
                  <a:pt x="637" y="800"/>
                  <a:pt x="565" y="759"/>
                </a:cubicBezTo>
                <a:cubicBezTo>
                  <a:pt x="493" y="717"/>
                  <a:pt x="437" y="661"/>
                  <a:pt x="395" y="589"/>
                </a:cubicBezTo>
                <a:cubicBezTo>
                  <a:pt x="354" y="517"/>
                  <a:pt x="333" y="439"/>
                  <a:pt x="333" y="355"/>
                </a:cubicBezTo>
                <a:cubicBezTo>
                  <a:pt x="333" y="267"/>
                  <a:pt x="357" y="184"/>
                  <a:pt x="405" y="108"/>
                </a:cubicBezTo>
                <a:cubicBezTo>
                  <a:pt x="312" y="136"/>
                  <a:pt x="236" y="189"/>
                  <a:pt x="177" y="267"/>
                </a:cubicBezTo>
                <a:cubicBezTo>
                  <a:pt x="119" y="345"/>
                  <a:pt x="89" y="433"/>
                  <a:pt x="89" y="533"/>
                </a:cubicBezTo>
                <a:cubicBezTo>
                  <a:pt x="89" y="593"/>
                  <a:pt x="101" y="650"/>
                  <a:pt x="124" y="705"/>
                </a:cubicBezTo>
                <a:cubicBezTo>
                  <a:pt x="148" y="760"/>
                  <a:pt x="179" y="807"/>
                  <a:pt x="219" y="846"/>
                </a:cubicBezTo>
                <a:cubicBezTo>
                  <a:pt x="258" y="886"/>
                  <a:pt x="306" y="917"/>
                  <a:pt x="360" y="941"/>
                </a:cubicBezTo>
                <a:cubicBezTo>
                  <a:pt x="415" y="965"/>
                  <a:pt x="473" y="976"/>
                  <a:pt x="533" y="976"/>
                </a:cubicBezTo>
                <a:cubicBezTo>
                  <a:pt x="599" y="976"/>
                  <a:pt x="662" y="963"/>
                  <a:pt x="722" y="934"/>
                </a:cubicBezTo>
                <a:cubicBezTo>
                  <a:pt x="782" y="906"/>
                  <a:pt x="833" y="866"/>
                  <a:pt x="875" y="81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54" name="Freeform 353">
            <a:extLst>
              <a:ext uri="{FF2B5EF4-FFF2-40B4-BE49-F238E27FC236}">
                <a16:creationId xmlns:a16="http://schemas.microsoft.com/office/drawing/2014/main" id="{DE6BA48A-8551-457D-FB8B-3164B48FD834}"/>
              </a:ext>
            </a:extLst>
          </p:cNvPr>
          <p:cNvSpPr>
            <a:spLocks noChangeArrowheads="1"/>
          </p:cNvSpPr>
          <p:nvPr/>
        </p:nvSpPr>
        <p:spPr bwMode="auto">
          <a:xfrm>
            <a:off x="13437394" y="8274050"/>
            <a:ext cx="415925" cy="384175"/>
          </a:xfrm>
          <a:custGeom>
            <a:avLst/>
            <a:gdLst>
              <a:gd name="T0" fmla="*/ 415565 w 1154"/>
              <a:gd name="T1" fmla="*/ 15872 h 1065"/>
              <a:gd name="T2" fmla="*/ 415565 w 1154"/>
              <a:gd name="T3" fmla="*/ 79721 h 1065"/>
              <a:gd name="T4" fmla="*/ 410879 w 1154"/>
              <a:gd name="T5" fmla="*/ 91264 h 1065"/>
              <a:gd name="T6" fmla="*/ 399706 w 1154"/>
              <a:gd name="T7" fmla="*/ 95954 h 1065"/>
              <a:gd name="T8" fmla="*/ 15858 w 1154"/>
              <a:gd name="T9" fmla="*/ 95954 h 1065"/>
              <a:gd name="T10" fmla="*/ 4685 w 1154"/>
              <a:gd name="T11" fmla="*/ 91264 h 1065"/>
              <a:gd name="T12" fmla="*/ 0 w 1154"/>
              <a:gd name="T13" fmla="*/ 79721 h 1065"/>
              <a:gd name="T14" fmla="*/ 0 w 1154"/>
              <a:gd name="T15" fmla="*/ 15872 h 1065"/>
              <a:gd name="T16" fmla="*/ 4685 w 1154"/>
              <a:gd name="T17" fmla="*/ 4689 h 1065"/>
              <a:gd name="T18" fmla="*/ 15858 w 1154"/>
              <a:gd name="T19" fmla="*/ 0 h 1065"/>
              <a:gd name="T20" fmla="*/ 399706 w 1154"/>
              <a:gd name="T21" fmla="*/ 0 h 1065"/>
              <a:gd name="T22" fmla="*/ 410879 w 1154"/>
              <a:gd name="T23" fmla="*/ 4689 h 1065"/>
              <a:gd name="T24" fmla="*/ 415565 w 1154"/>
              <a:gd name="T25" fmla="*/ 15872 h 1065"/>
              <a:gd name="T26" fmla="*/ 399706 w 1154"/>
              <a:gd name="T27" fmla="*/ 127698 h 1065"/>
              <a:gd name="T28" fmla="*/ 399706 w 1154"/>
              <a:gd name="T29" fmla="*/ 367942 h 1065"/>
              <a:gd name="T30" fmla="*/ 395021 w 1154"/>
              <a:gd name="T31" fmla="*/ 379125 h 1065"/>
              <a:gd name="T32" fmla="*/ 383487 w 1154"/>
              <a:gd name="T33" fmla="*/ 383814 h 1065"/>
              <a:gd name="T34" fmla="*/ 32077 w 1154"/>
              <a:gd name="T35" fmla="*/ 383814 h 1065"/>
              <a:gd name="T36" fmla="*/ 20904 w 1154"/>
              <a:gd name="T37" fmla="*/ 379125 h 1065"/>
              <a:gd name="T38" fmla="*/ 15858 w 1154"/>
              <a:gd name="T39" fmla="*/ 367942 h 1065"/>
              <a:gd name="T40" fmla="*/ 15858 w 1154"/>
              <a:gd name="T41" fmla="*/ 127698 h 1065"/>
              <a:gd name="T42" fmla="*/ 20904 w 1154"/>
              <a:gd name="T43" fmla="*/ 116515 h 1065"/>
              <a:gd name="T44" fmla="*/ 32077 w 1154"/>
              <a:gd name="T45" fmla="*/ 111826 h 1065"/>
              <a:gd name="T46" fmla="*/ 383487 w 1154"/>
              <a:gd name="T47" fmla="*/ 111826 h 1065"/>
              <a:gd name="T48" fmla="*/ 395021 w 1154"/>
              <a:gd name="T49" fmla="*/ 116515 h 1065"/>
              <a:gd name="T50" fmla="*/ 399706 w 1154"/>
              <a:gd name="T51" fmla="*/ 127698 h 1065"/>
              <a:gd name="T52" fmla="*/ 251213 w 1154"/>
              <a:gd name="T53" fmla="*/ 187218 h 1065"/>
              <a:gd name="T54" fmla="*/ 255898 w 1154"/>
              <a:gd name="T55" fmla="*/ 175674 h 1065"/>
              <a:gd name="T56" fmla="*/ 251213 w 1154"/>
              <a:gd name="T57" fmla="*/ 164492 h 1065"/>
              <a:gd name="T58" fmla="*/ 239679 w 1154"/>
              <a:gd name="T59" fmla="*/ 159802 h 1065"/>
              <a:gd name="T60" fmla="*/ 175885 w 1154"/>
              <a:gd name="T61" fmla="*/ 159802 h 1065"/>
              <a:gd name="T62" fmla="*/ 164712 w 1154"/>
              <a:gd name="T63" fmla="*/ 164492 h 1065"/>
              <a:gd name="T64" fmla="*/ 160027 w 1154"/>
              <a:gd name="T65" fmla="*/ 175674 h 1065"/>
              <a:gd name="T66" fmla="*/ 164712 w 1154"/>
              <a:gd name="T67" fmla="*/ 187218 h 1065"/>
              <a:gd name="T68" fmla="*/ 175885 w 1154"/>
              <a:gd name="T69" fmla="*/ 191907 h 1065"/>
              <a:gd name="T70" fmla="*/ 239679 w 1154"/>
              <a:gd name="T71" fmla="*/ 191907 h 1065"/>
              <a:gd name="T72" fmla="*/ 251213 w 1154"/>
              <a:gd name="T73" fmla="*/ 187218 h 10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54" h="1065">
                <a:moveTo>
                  <a:pt x="1153" y="44"/>
                </a:moveTo>
                <a:lnTo>
                  <a:pt x="1153" y="221"/>
                </a:lnTo>
                <a:cubicBezTo>
                  <a:pt x="1153" y="233"/>
                  <a:pt x="1149" y="244"/>
                  <a:pt x="1140" y="253"/>
                </a:cubicBezTo>
                <a:cubicBezTo>
                  <a:pt x="1131" y="261"/>
                  <a:pt x="1121" y="266"/>
                  <a:pt x="1109" y="266"/>
                </a:cubicBezTo>
                <a:lnTo>
                  <a:pt x="44" y="266"/>
                </a:lnTo>
                <a:cubicBezTo>
                  <a:pt x="32" y="266"/>
                  <a:pt x="22" y="261"/>
                  <a:pt x="13" y="253"/>
                </a:cubicBezTo>
                <a:cubicBezTo>
                  <a:pt x="4" y="244"/>
                  <a:pt x="0" y="233"/>
                  <a:pt x="0" y="221"/>
                </a:cubicBezTo>
                <a:lnTo>
                  <a:pt x="0" y="44"/>
                </a:lnTo>
                <a:cubicBezTo>
                  <a:pt x="0" y="32"/>
                  <a:pt x="4" y="22"/>
                  <a:pt x="13" y="13"/>
                </a:cubicBezTo>
                <a:cubicBezTo>
                  <a:pt x="22" y="4"/>
                  <a:pt x="32" y="0"/>
                  <a:pt x="44" y="0"/>
                </a:cubicBezTo>
                <a:lnTo>
                  <a:pt x="1109" y="0"/>
                </a:lnTo>
                <a:cubicBezTo>
                  <a:pt x="1121" y="0"/>
                  <a:pt x="1131" y="4"/>
                  <a:pt x="1140" y="13"/>
                </a:cubicBezTo>
                <a:cubicBezTo>
                  <a:pt x="1149" y="22"/>
                  <a:pt x="1153" y="32"/>
                  <a:pt x="1153" y="44"/>
                </a:cubicBezTo>
                <a:close/>
                <a:moveTo>
                  <a:pt x="1109" y="354"/>
                </a:moveTo>
                <a:lnTo>
                  <a:pt x="1109" y="1020"/>
                </a:lnTo>
                <a:cubicBezTo>
                  <a:pt x="1109" y="1032"/>
                  <a:pt x="1104" y="1042"/>
                  <a:pt x="1096" y="1051"/>
                </a:cubicBezTo>
                <a:cubicBezTo>
                  <a:pt x="1087" y="1060"/>
                  <a:pt x="1076" y="1064"/>
                  <a:pt x="1064" y="1064"/>
                </a:cubicBezTo>
                <a:lnTo>
                  <a:pt x="89" y="1064"/>
                </a:lnTo>
                <a:cubicBezTo>
                  <a:pt x="77" y="1064"/>
                  <a:pt x="66" y="1060"/>
                  <a:pt x="58" y="1051"/>
                </a:cubicBezTo>
                <a:cubicBezTo>
                  <a:pt x="49" y="1042"/>
                  <a:pt x="44" y="1032"/>
                  <a:pt x="44" y="1020"/>
                </a:cubicBezTo>
                <a:lnTo>
                  <a:pt x="44" y="354"/>
                </a:lnTo>
                <a:cubicBezTo>
                  <a:pt x="44" y="342"/>
                  <a:pt x="49" y="332"/>
                  <a:pt x="58" y="323"/>
                </a:cubicBezTo>
                <a:cubicBezTo>
                  <a:pt x="66" y="314"/>
                  <a:pt x="77" y="310"/>
                  <a:pt x="89" y="310"/>
                </a:cubicBezTo>
                <a:lnTo>
                  <a:pt x="1064" y="310"/>
                </a:lnTo>
                <a:cubicBezTo>
                  <a:pt x="1076" y="310"/>
                  <a:pt x="1087" y="314"/>
                  <a:pt x="1096" y="323"/>
                </a:cubicBezTo>
                <a:cubicBezTo>
                  <a:pt x="1104" y="332"/>
                  <a:pt x="1109" y="342"/>
                  <a:pt x="1109" y="354"/>
                </a:cubicBezTo>
                <a:close/>
                <a:moveTo>
                  <a:pt x="697" y="519"/>
                </a:moveTo>
                <a:cubicBezTo>
                  <a:pt x="705" y="510"/>
                  <a:pt x="710" y="499"/>
                  <a:pt x="710" y="487"/>
                </a:cubicBezTo>
                <a:cubicBezTo>
                  <a:pt x="710" y="475"/>
                  <a:pt x="705" y="465"/>
                  <a:pt x="697" y="456"/>
                </a:cubicBezTo>
                <a:cubicBezTo>
                  <a:pt x="688" y="448"/>
                  <a:pt x="677" y="443"/>
                  <a:pt x="665" y="443"/>
                </a:cubicBezTo>
                <a:lnTo>
                  <a:pt x="488" y="443"/>
                </a:lnTo>
                <a:cubicBezTo>
                  <a:pt x="476" y="443"/>
                  <a:pt x="466" y="448"/>
                  <a:pt x="457" y="456"/>
                </a:cubicBezTo>
                <a:cubicBezTo>
                  <a:pt x="448" y="465"/>
                  <a:pt x="444" y="475"/>
                  <a:pt x="444" y="487"/>
                </a:cubicBezTo>
                <a:cubicBezTo>
                  <a:pt x="444" y="499"/>
                  <a:pt x="448" y="511"/>
                  <a:pt x="457" y="519"/>
                </a:cubicBezTo>
                <a:cubicBezTo>
                  <a:pt x="466" y="528"/>
                  <a:pt x="476" y="532"/>
                  <a:pt x="488" y="532"/>
                </a:cubicBezTo>
                <a:lnTo>
                  <a:pt x="665" y="532"/>
                </a:lnTo>
                <a:cubicBezTo>
                  <a:pt x="677" y="532"/>
                  <a:pt x="688" y="527"/>
                  <a:pt x="697" y="51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55" name="Freeform 354">
            <a:extLst>
              <a:ext uri="{FF2B5EF4-FFF2-40B4-BE49-F238E27FC236}">
                <a16:creationId xmlns:a16="http://schemas.microsoft.com/office/drawing/2014/main" id="{A697B8E4-77D5-A0A8-92DB-B2CEB38B51D7}"/>
              </a:ext>
            </a:extLst>
          </p:cNvPr>
          <p:cNvSpPr>
            <a:spLocks noChangeArrowheads="1"/>
          </p:cNvSpPr>
          <p:nvPr/>
        </p:nvSpPr>
        <p:spPr bwMode="auto">
          <a:xfrm>
            <a:off x="14158119" y="8256587"/>
            <a:ext cx="400050" cy="392113"/>
          </a:xfrm>
          <a:custGeom>
            <a:avLst/>
            <a:gdLst>
              <a:gd name="T0" fmla="*/ 395004 w 1110"/>
              <a:gd name="T1" fmla="*/ 212635 h 1088"/>
              <a:gd name="T2" fmla="*/ 399690 w 1110"/>
              <a:gd name="T3" fmla="*/ 223807 h 1088"/>
              <a:gd name="T4" fmla="*/ 395004 w 1110"/>
              <a:gd name="T5" fmla="*/ 234979 h 1088"/>
              <a:gd name="T6" fmla="*/ 383471 w 1110"/>
              <a:gd name="T7" fmla="*/ 239665 h 1088"/>
              <a:gd name="T8" fmla="*/ 327609 w 1110"/>
              <a:gd name="T9" fmla="*/ 239665 h 1088"/>
              <a:gd name="T10" fmla="*/ 311030 w 1110"/>
              <a:gd name="T11" fmla="*/ 312105 h 1088"/>
              <a:gd name="T12" fmla="*/ 362928 w 1110"/>
              <a:gd name="T13" fmla="*/ 364362 h 1088"/>
              <a:gd name="T14" fmla="*/ 367614 w 1110"/>
              <a:gd name="T15" fmla="*/ 375535 h 1088"/>
              <a:gd name="T16" fmla="*/ 362928 w 1110"/>
              <a:gd name="T17" fmla="*/ 387067 h 1088"/>
              <a:gd name="T18" fmla="*/ 351756 w 1110"/>
              <a:gd name="T19" fmla="*/ 391753 h 1088"/>
              <a:gd name="T20" fmla="*/ 340223 w 1110"/>
              <a:gd name="T21" fmla="*/ 387067 h 1088"/>
              <a:gd name="T22" fmla="*/ 290847 w 1110"/>
              <a:gd name="T23" fmla="*/ 337693 h 1088"/>
              <a:gd name="T24" fmla="*/ 287243 w 1110"/>
              <a:gd name="T25" fmla="*/ 340936 h 1088"/>
              <a:gd name="T26" fmla="*/ 276791 w 1110"/>
              <a:gd name="T27" fmla="*/ 348144 h 1088"/>
              <a:gd name="T28" fmla="*/ 260573 w 1110"/>
              <a:gd name="T29" fmla="*/ 357154 h 1088"/>
              <a:gd name="T30" fmla="*/ 240030 w 1110"/>
              <a:gd name="T31" fmla="*/ 364362 h 1088"/>
              <a:gd name="T32" fmla="*/ 215883 w 1110"/>
              <a:gd name="T33" fmla="*/ 367606 h 1088"/>
              <a:gd name="T34" fmla="*/ 215883 w 1110"/>
              <a:gd name="T35" fmla="*/ 143799 h 1088"/>
              <a:gd name="T36" fmla="*/ 183807 w 1110"/>
              <a:gd name="T37" fmla="*/ 143799 h 1088"/>
              <a:gd name="T38" fmla="*/ 183807 w 1110"/>
              <a:gd name="T39" fmla="*/ 367606 h 1088"/>
              <a:gd name="T40" fmla="*/ 158578 w 1110"/>
              <a:gd name="T41" fmla="*/ 364362 h 1088"/>
              <a:gd name="T42" fmla="*/ 136594 w 1110"/>
              <a:gd name="T43" fmla="*/ 356073 h 1088"/>
              <a:gd name="T44" fmla="*/ 120375 w 1110"/>
              <a:gd name="T45" fmla="*/ 346342 h 1088"/>
              <a:gd name="T46" fmla="*/ 109203 w 1110"/>
              <a:gd name="T47" fmla="*/ 338053 h 1088"/>
              <a:gd name="T48" fmla="*/ 105599 w 1110"/>
              <a:gd name="T49" fmla="*/ 334810 h 1088"/>
              <a:gd name="T50" fmla="*/ 59827 w 1110"/>
              <a:gd name="T51" fmla="*/ 386347 h 1088"/>
              <a:gd name="T52" fmla="*/ 47934 w 1110"/>
              <a:gd name="T53" fmla="*/ 391753 h 1088"/>
              <a:gd name="T54" fmla="*/ 37122 w 1110"/>
              <a:gd name="T55" fmla="*/ 387788 h 1088"/>
              <a:gd name="T56" fmla="*/ 32076 w 1110"/>
              <a:gd name="T57" fmla="*/ 376616 h 1088"/>
              <a:gd name="T58" fmla="*/ 36041 w 1110"/>
              <a:gd name="T59" fmla="*/ 364723 h 1088"/>
              <a:gd name="T60" fmla="*/ 86497 w 1110"/>
              <a:gd name="T61" fmla="*/ 308140 h 1088"/>
              <a:gd name="T62" fmla="*/ 72081 w 1110"/>
              <a:gd name="T63" fmla="*/ 239665 h 1088"/>
              <a:gd name="T64" fmla="*/ 15858 w 1110"/>
              <a:gd name="T65" fmla="*/ 239665 h 1088"/>
              <a:gd name="T66" fmla="*/ 4685 w 1110"/>
              <a:gd name="T67" fmla="*/ 234979 h 1088"/>
              <a:gd name="T68" fmla="*/ 0 w 1110"/>
              <a:gd name="T69" fmla="*/ 223807 h 1088"/>
              <a:gd name="T70" fmla="*/ 4685 w 1110"/>
              <a:gd name="T71" fmla="*/ 212635 h 1088"/>
              <a:gd name="T72" fmla="*/ 15858 w 1110"/>
              <a:gd name="T73" fmla="*/ 207950 h 1088"/>
              <a:gd name="T74" fmla="*/ 72081 w 1110"/>
              <a:gd name="T75" fmla="*/ 207950 h 1088"/>
              <a:gd name="T76" fmla="*/ 72081 w 1110"/>
              <a:gd name="T77" fmla="*/ 134428 h 1088"/>
              <a:gd name="T78" fmla="*/ 28832 w 1110"/>
              <a:gd name="T79" fmla="*/ 91181 h 1088"/>
              <a:gd name="T80" fmla="*/ 23787 w 1110"/>
              <a:gd name="T81" fmla="*/ 80008 h 1088"/>
              <a:gd name="T82" fmla="*/ 28832 w 1110"/>
              <a:gd name="T83" fmla="*/ 68836 h 1088"/>
              <a:gd name="T84" fmla="*/ 40005 w 1110"/>
              <a:gd name="T85" fmla="*/ 64151 h 1088"/>
              <a:gd name="T86" fmla="*/ 51178 w 1110"/>
              <a:gd name="T87" fmla="*/ 68836 h 1088"/>
              <a:gd name="T88" fmla="*/ 94426 w 1110"/>
              <a:gd name="T89" fmla="*/ 112084 h 1088"/>
              <a:gd name="T90" fmla="*/ 305263 w 1110"/>
              <a:gd name="T91" fmla="*/ 112084 h 1088"/>
              <a:gd name="T92" fmla="*/ 348512 w 1110"/>
              <a:gd name="T93" fmla="*/ 68836 h 1088"/>
              <a:gd name="T94" fmla="*/ 359685 w 1110"/>
              <a:gd name="T95" fmla="*/ 64151 h 1088"/>
              <a:gd name="T96" fmla="*/ 370857 w 1110"/>
              <a:gd name="T97" fmla="*/ 68836 h 1088"/>
              <a:gd name="T98" fmla="*/ 375542 w 1110"/>
              <a:gd name="T99" fmla="*/ 80008 h 1088"/>
              <a:gd name="T100" fmla="*/ 370857 w 1110"/>
              <a:gd name="T101" fmla="*/ 91181 h 1088"/>
              <a:gd name="T102" fmla="*/ 327609 w 1110"/>
              <a:gd name="T103" fmla="*/ 134428 h 1088"/>
              <a:gd name="T104" fmla="*/ 327609 w 1110"/>
              <a:gd name="T105" fmla="*/ 207950 h 1088"/>
              <a:gd name="T106" fmla="*/ 383471 w 1110"/>
              <a:gd name="T107" fmla="*/ 207950 h 1088"/>
              <a:gd name="T108" fmla="*/ 395004 w 1110"/>
              <a:gd name="T109" fmla="*/ 212635 h 1088"/>
              <a:gd name="T110" fmla="*/ 279675 w 1110"/>
              <a:gd name="T111" fmla="*/ 80008 h 1088"/>
              <a:gd name="T112" fmla="*/ 120015 w 1110"/>
              <a:gd name="T113" fmla="*/ 80008 h 1088"/>
              <a:gd name="T114" fmla="*/ 143081 w 1110"/>
              <a:gd name="T115" fmla="*/ 23426 h 1088"/>
              <a:gd name="T116" fmla="*/ 199665 w 1110"/>
              <a:gd name="T117" fmla="*/ 0 h 1088"/>
              <a:gd name="T118" fmla="*/ 256248 w 1110"/>
              <a:gd name="T119" fmla="*/ 23426 h 1088"/>
              <a:gd name="T120" fmla="*/ 279675 w 1110"/>
              <a:gd name="T121" fmla="*/ 80008 h 1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110" h="1088">
                <a:moveTo>
                  <a:pt x="1096" y="590"/>
                </a:moveTo>
                <a:cubicBezTo>
                  <a:pt x="1104" y="599"/>
                  <a:pt x="1109" y="609"/>
                  <a:pt x="1109" y="621"/>
                </a:cubicBezTo>
                <a:cubicBezTo>
                  <a:pt x="1109" y="633"/>
                  <a:pt x="1104" y="644"/>
                  <a:pt x="1096" y="652"/>
                </a:cubicBezTo>
                <a:cubicBezTo>
                  <a:pt x="1087" y="661"/>
                  <a:pt x="1076" y="665"/>
                  <a:pt x="1064" y="665"/>
                </a:cubicBezTo>
                <a:lnTo>
                  <a:pt x="909" y="665"/>
                </a:lnTo>
                <a:cubicBezTo>
                  <a:pt x="909" y="744"/>
                  <a:pt x="894" y="811"/>
                  <a:pt x="863" y="866"/>
                </a:cubicBezTo>
                <a:lnTo>
                  <a:pt x="1007" y="1011"/>
                </a:lnTo>
                <a:cubicBezTo>
                  <a:pt x="1016" y="1020"/>
                  <a:pt x="1020" y="1030"/>
                  <a:pt x="1020" y="1042"/>
                </a:cubicBezTo>
                <a:cubicBezTo>
                  <a:pt x="1020" y="1054"/>
                  <a:pt x="1016" y="1065"/>
                  <a:pt x="1007" y="1074"/>
                </a:cubicBezTo>
                <a:cubicBezTo>
                  <a:pt x="998" y="1082"/>
                  <a:pt x="988" y="1087"/>
                  <a:pt x="976" y="1087"/>
                </a:cubicBezTo>
                <a:cubicBezTo>
                  <a:pt x="963" y="1087"/>
                  <a:pt x="953" y="1082"/>
                  <a:pt x="944" y="1074"/>
                </a:cubicBezTo>
                <a:lnTo>
                  <a:pt x="807" y="937"/>
                </a:lnTo>
                <a:cubicBezTo>
                  <a:pt x="805" y="939"/>
                  <a:pt x="802" y="942"/>
                  <a:pt x="797" y="946"/>
                </a:cubicBezTo>
                <a:cubicBezTo>
                  <a:pt x="792" y="950"/>
                  <a:pt x="783" y="956"/>
                  <a:pt x="768" y="966"/>
                </a:cubicBezTo>
                <a:cubicBezTo>
                  <a:pt x="753" y="975"/>
                  <a:pt x="738" y="984"/>
                  <a:pt x="723" y="991"/>
                </a:cubicBezTo>
                <a:cubicBezTo>
                  <a:pt x="707" y="998"/>
                  <a:pt x="689" y="1005"/>
                  <a:pt x="666" y="1011"/>
                </a:cubicBezTo>
                <a:cubicBezTo>
                  <a:pt x="643" y="1017"/>
                  <a:pt x="621" y="1020"/>
                  <a:pt x="599" y="1020"/>
                </a:cubicBezTo>
                <a:lnTo>
                  <a:pt x="599" y="399"/>
                </a:lnTo>
                <a:lnTo>
                  <a:pt x="510" y="399"/>
                </a:lnTo>
                <a:lnTo>
                  <a:pt x="510" y="1020"/>
                </a:lnTo>
                <a:cubicBezTo>
                  <a:pt x="486" y="1020"/>
                  <a:pt x="463" y="1017"/>
                  <a:pt x="440" y="1011"/>
                </a:cubicBezTo>
                <a:cubicBezTo>
                  <a:pt x="416" y="1005"/>
                  <a:pt x="396" y="997"/>
                  <a:pt x="379" y="988"/>
                </a:cubicBezTo>
                <a:cubicBezTo>
                  <a:pt x="362" y="979"/>
                  <a:pt x="347" y="970"/>
                  <a:pt x="334" y="961"/>
                </a:cubicBezTo>
                <a:cubicBezTo>
                  <a:pt x="320" y="952"/>
                  <a:pt x="310" y="944"/>
                  <a:pt x="303" y="938"/>
                </a:cubicBezTo>
                <a:lnTo>
                  <a:pt x="293" y="929"/>
                </a:lnTo>
                <a:lnTo>
                  <a:pt x="166" y="1072"/>
                </a:lnTo>
                <a:cubicBezTo>
                  <a:pt x="157" y="1082"/>
                  <a:pt x="146" y="1087"/>
                  <a:pt x="133" y="1087"/>
                </a:cubicBezTo>
                <a:cubicBezTo>
                  <a:pt x="122" y="1087"/>
                  <a:pt x="112" y="1083"/>
                  <a:pt x="103" y="1076"/>
                </a:cubicBezTo>
                <a:cubicBezTo>
                  <a:pt x="94" y="1067"/>
                  <a:pt x="90" y="1057"/>
                  <a:pt x="89" y="1045"/>
                </a:cubicBezTo>
                <a:cubicBezTo>
                  <a:pt x="88" y="1032"/>
                  <a:pt x="92" y="1022"/>
                  <a:pt x="100" y="1012"/>
                </a:cubicBezTo>
                <a:lnTo>
                  <a:pt x="240" y="855"/>
                </a:lnTo>
                <a:cubicBezTo>
                  <a:pt x="213" y="803"/>
                  <a:pt x="200" y="739"/>
                  <a:pt x="200" y="665"/>
                </a:cubicBezTo>
                <a:lnTo>
                  <a:pt x="44" y="665"/>
                </a:lnTo>
                <a:cubicBezTo>
                  <a:pt x="32" y="665"/>
                  <a:pt x="22" y="661"/>
                  <a:pt x="13" y="652"/>
                </a:cubicBezTo>
                <a:cubicBezTo>
                  <a:pt x="4" y="643"/>
                  <a:pt x="0" y="633"/>
                  <a:pt x="0" y="621"/>
                </a:cubicBezTo>
                <a:cubicBezTo>
                  <a:pt x="0" y="609"/>
                  <a:pt x="4" y="599"/>
                  <a:pt x="13" y="590"/>
                </a:cubicBezTo>
                <a:cubicBezTo>
                  <a:pt x="22" y="581"/>
                  <a:pt x="32" y="577"/>
                  <a:pt x="44" y="577"/>
                </a:cubicBezTo>
                <a:lnTo>
                  <a:pt x="200" y="577"/>
                </a:lnTo>
                <a:lnTo>
                  <a:pt x="200" y="373"/>
                </a:lnTo>
                <a:lnTo>
                  <a:pt x="80" y="253"/>
                </a:lnTo>
                <a:cubicBezTo>
                  <a:pt x="71" y="244"/>
                  <a:pt x="66" y="234"/>
                  <a:pt x="66" y="222"/>
                </a:cubicBezTo>
                <a:cubicBezTo>
                  <a:pt x="66" y="210"/>
                  <a:pt x="71" y="199"/>
                  <a:pt x="80" y="191"/>
                </a:cubicBezTo>
                <a:cubicBezTo>
                  <a:pt x="88" y="182"/>
                  <a:pt x="99" y="178"/>
                  <a:pt x="111" y="178"/>
                </a:cubicBezTo>
                <a:cubicBezTo>
                  <a:pt x="123" y="178"/>
                  <a:pt x="133" y="182"/>
                  <a:pt x="142" y="191"/>
                </a:cubicBezTo>
                <a:lnTo>
                  <a:pt x="262" y="311"/>
                </a:lnTo>
                <a:lnTo>
                  <a:pt x="847" y="311"/>
                </a:lnTo>
                <a:lnTo>
                  <a:pt x="967" y="191"/>
                </a:lnTo>
                <a:cubicBezTo>
                  <a:pt x="975" y="182"/>
                  <a:pt x="986" y="178"/>
                  <a:pt x="998" y="178"/>
                </a:cubicBezTo>
                <a:cubicBezTo>
                  <a:pt x="1010" y="178"/>
                  <a:pt x="1020" y="182"/>
                  <a:pt x="1029" y="191"/>
                </a:cubicBezTo>
                <a:cubicBezTo>
                  <a:pt x="1038" y="200"/>
                  <a:pt x="1042" y="210"/>
                  <a:pt x="1042" y="222"/>
                </a:cubicBezTo>
                <a:cubicBezTo>
                  <a:pt x="1042" y="234"/>
                  <a:pt x="1038" y="244"/>
                  <a:pt x="1029" y="253"/>
                </a:cubicBezTo>
                <a:lnTo>
                  <a:pt x="909" y="373"/>
                </a:lnTo>
                <a:lnTo>
                  <a:pt x="909" y="577"/>
                </a:lnTo>
                <a:lnTo>
                  <a:pt x="1064" y="577"/>
                </a:lnTo>
                <a:cubicBezTo>
                  <a:pt x="1076" y="577"/>
                  <a:pt x="1087" y="581"/>
                  <a:pt x="1096" y="590"/>
                </a:cubicBezTo>
                <a:close/>
                <a:moveTo>
                  <a:pt x="776" y="222"/>
                </a:moveTo>
                <a:lnTo>
                  <a:pt x="333" y="222"/>
                </a:lnTo>
                <a:cubicBezTo>
                  <a:pt x="333" y="161"/>
                  <a:pt x="354" y="108"/>
                  <a:pt x="397" y="65"/>
                </a:cubicBezTo>
                <a:cubicBezTo>
                  <a:pt x="441" y="22"/>
                  <a:pt x="493" y="0"/>
                  <a:pt x="554" y="0"/>
                </a:cubicBezTo>
                <a:cubicBezTo>
                  <a:pt x="616" y="0"/>
                  <a:pt x="668" y="22"/>
                  <a:pt x="711" y="65"/>
                </a:cubicBezTo>
                <a:cubicBezTo>
                  <a:pt x="754" y="108"/>
                  <a:pt x="776" y="161"/>
                  <a:pt x="776" y="22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56" name="Freeform 355">
            <a:extLst>
              <a:ext uri="{FF2B5EF4-FFF2-40B4-BE49-F238E27FC236}">
                <a16:creationId xmlns:a16="http://schemas.microsoft.com/office/drawing/2014/main" id="{B1D2BA97-815D-E3D7-4DBE-CDC0E29AA119}"/>
              </a:ext>
            </a:extLst>
          </p:cNvPr>
          <p:cNvSpPr>
            <a:spLocks noChangeArrowheads="1"/>
          </p:cNvSpPr>
          <p:nvPr/>
        </p:nvSpPr>
        <p:spPr bwMode="auto">
          <a:xfrm>
            <a:off x="14847094" y="8351837"/>
            <a:ext cx="482600" cy="274638"/>
          </a:xfrm>
          <a:custGeom>
            <a:avLst/>
            <a:gdLst>
              <a:gd name="T0" fmla="*/ 441214 w 1341"/>
              <a:gd name="T1" fmla="*/ 93348 h 762"/>
              <a:gd name="T2" fmla="*/ 402347 w 1341"/>
              <a:gd name="T3" fmla="*/ 147411 h 762"/>
              <a:gd name="T4" fmla="*/ 426099 w 1341"/>
              <a:gd name="T5" fmla="*/ 188138 h 762"/>
              <a:gd name="T6" fmla="*/ 426459 w 1341"/>
              <a:gd name="T7" fmla="*/ 188138 h 762"/>
              <a:gd name="T8" fmla="*/ 427178 w 1341"/>
              <a:gd name="T9" fmla="*/ 188859 h 762"/>
              <a:gd name="T10" fmla="*/ 476482 w 1341"/>
              <a:gd name="T11" fmla="*/ 247246 h 762"/>
              <a:gd name="T12" fmla="*/ 478281 w 1341"/>
              <a:gd name="T13" fmla="*/ 262384 h 762"/>
              <a:gd name="T14" fmla="*/ 457408 w 1341"/>
              <a:gd name="T15" fmla="*/ 272475 h 762"/>
              <a:gd name="T16" fmla="*/ 379314 w 1341"/>
              <a:gd name="T17" fmla="*/ 272115 h 762"/>
              <a:gd name="T18" fmla="*/ 361320 w 1341"/>
              <a:gd name="T19" fmla="*/ 263825 h 762"/>
              <a:gd name="T20" fmla="*/ 327132 w 1341"/>
              <a:gd name="T21" fmla="*/ 228505 h 762"/>
              <a:gd name="T22" fmla="*/ 297621 w 1341"/>
              <a:gd name="T23" fmla="*/ 210123 h 762"/>
              <a:gd name="T24" fmla="*/ 291503 w 1341"/>
              <a:gd name="T25" fmla="*/ 214448 h 762"/>
              <a:gd name="T26" fmla="*/ 281787 w 1341"/>
              <a:gd name="T27" fmla="*/ 234992 h 762"/>
              <a:gd name="T28" fmla="*/ 279267 w 1341"/>
              <a:gd name="T29" fmla="*/ 260942 h 762"/>
              <a:gd name="T30" fmla="*/ 276388 w 1341"/>
              <a:gd name="T31" fmla="*/ 267069 h 762"/>
              <a:gd name="T32" fmla="*/ 234642 w 1341"/>
              <a:gd name="T33" fmla="*/ 272475 h 762"/>
              <a:gd name="T34" fmla="*/ 165185 w 1341"/>
              <a:gd name="T35" fmla="*/ 255175 h 762"/>
              <a:gd name="T36" fmla="*/ 122000 w 1341"/>
              <a:gd name="T37" fmla="*/ 224180 h 762"/>
              <a:gd name="T38" fmla="*/ 109044 w 1341"/>
              <a:gd name="T39" fmla="*/ 210844 h 762"/>
              <a:gd name="T40" fmla="*/ 64779 w 1341"/>
              <a:gd name="T41" fmla="*/ 150294 h 762"/>
              <a:gd name="T42" fmla="*/ 1799 w 1341"/>
              <a:gd name="T43" fmla="*/ 29554 h 762"/>
              <a:gd name="T44" fmla="*/ 720 w 1341"/>
              <a:gd name="T45" fmla="*/ 18742 h 762"/>
              <a:gd name="T46" fmla="*/ 16195 w 1341"/>
              <a:gd name="T47" fmla="*/ 12615 h 762"/>
              <a:gd name="T48" fmla="*/ 90330 w 1341"/>
              <a:gd name="T49" fmla="*/ 13696 h 762"/>
              <a:gd name="T50" fmla="*/ 95368 w 1341"/>
              <a:gd name="T51" fmla="*/ 16579 h 762"/>
              <a:gd name="T52" fmla="*/ 113003 w 1341"/>
              <a:gd name="T53" fmla="*/ 50458 h 762"/>
              <a:gd name="T54" fmla="*/ 127038 w 1341"/>
              <a:gd name="T55" fmla="*/ 78211 h 762"/>
              <a:gd name="T56" fmla="*/ 153309 w 1341"/>
              <a:gd name="T57" fmla="*/ 121100 h 762"/>
              <a:gd name="T58" fmla="*/ 172023 w 1341"/>
              <a:gd name="T59" fmla="*/ 134436 h 762"/>
              <a:gd name="T60" fmla="*/ 179940 w 1341"/>
              <a:gd name="T61" fmla="*/ 131913 h 762"/>
              <a:gd name="T62" fmla="*/ 186418 w 1341"/>
              <a:gd name="T63" fmla="*/ 114613 h 762"/>
              <a:gd name="T64" fmla="*/ 188577 w 1341"/>
              <a:gd name="T65" fmla="*/ 63073 h 762"/>
              <a:gd name="T66" fmla="*/ 182819 w 1341"/>
              <a:gd name="T67" fmla="*/ 33519 h 762"/>
              <a:gd name="T68" fmla="*/ 160147 w 1341"/>
              <a:gd name="T69" fmla="*/ 19823 h 762"/>
              <a:gd name="T70" fmla="*/ 170943 w 1341"/>
              <a:gd name="T71" fmla="*/ 6127 h 762"/>
              <a:gd name="T72" fmla="*/ 264152 w 1341"/>
              <a:gd name="T73" fmla="*/ 3604 h 762"/>
              <a:gd name="T74" fmla="*/ 277828 w 1341"/>
              <a:gd name="T75" fmla="*/ 12975 h 762"/>
              <a:gd name="T76" fmla="*/ 281067 w 1341"/>
              <a:gd name="T77" fmla="*/ 32077 h 762"/>
              <a:gd name="T78" fmla="*/ 280347 w 1341"/>
              <a:gd name="T79" fmla="*/ 63433 h 762"/>
              <a:gd name="T80" fmla="*/ 279627 w 1341"/>
              <a:gd name="T81" fmla="*/ 94429 h 762"/>
              <a:gd name="T82" fmla="*/ 280347 w 1341"/>
              <a:gd name="T83" fmla="*/ 116775 h 762"/>
              <a:gd name="T84" fmla="*/ 288984 w 1341"/>
              <a:gd name="T85" fmla="*/ 132634 h 762"/>
              <a:gd name="T86" fmla="*/ 299781 w 1341"/>
              <a:gd name="T87" fmla="*/ 130831 h 762"/>
              <a:gd name="T88" fmla="*/ 322093 w 1341"/>
              <a:gd name="T89" fmla="*/ 105602 h 762"/>
              <a:gd name="T90" fmla="*/ 365639 w 1341"/>
              <a:gd name="T91" fmla="*/ 22346 h 762"/>
              <a:gd name="T92" fmla="*/ 371037 w 1341"/>
              <a:gd name="T93" fmla="*/ 15498 h 762"/>
              <a:gd name="T94" fmla="*/ 373196 w 1341"/>
              <a:gd name="T95" fmla="*/ 14056 h 762"/>
              <a:gd name="T96" fmla="*/ 381474 w 1341"/>
              <a:gd name="T97" fmla="*/ 13335 h 762"/>
              <a:gd name="T98" fmla="*/ 469284 w 1341"/>
              <a:gd name="T99" fmla="*/ 13335 h 762"/>
              <a:gd name="T100" fmla="*/ 478641 w 1341"/>
              <a:gd name="T101" fmla="*/ 19823 h 76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41" h="762">
                <a:moveTo>
                  <a:pt x="1330" y="55"/>
                </a:moveTo>
                <a:cubicBezTo>
                  <a:pt x="1340" y="85"/>
                  <a:pt x="1305" y="153"/>
                  <a:pt x="1226" y="259"/>
                </a:cubicBezTo>
                <a:cubicBezTo>
                  <a:pt x="1214" y="274"/>
                  <a:pt x="1199" y="293"/>
                  <a:pt x="1181" y="318"/>
                </a:cubicBezTo>
                <a:cubicBezTo>
                  <a:pt x="1145" y="364"/>
                  <a:pt x="1124" y="394"/>
                  <a:pt x="1118" y="409"/>
                </a:cubicBezTo>
                <a:cubicBezTo>
                  <a:pt x="1110" y="428"/>
                  <a:pt x="1114" y="446"/>
                  <a:pt x="1128" y="465"/>
                </a:cubicBezTo>
                <a:cubicBezTo>
                  <a:pt x="1136" y="474"/>
                  <a:pt x="1154" y="493"/>
                  <a:pt x="1184" y="522"/>
                </a:cubicBezTo>
                <a:lnTo>
                  <a:pt x="1185" y="522"/>
                </a:lnTo>
                <a:lnTo>
                  <a:pt x="1186" y="523"/>
                </a:lnTo>
                <a:lnTo>
                  <a:pt x="1187" y="524"/>
                </a:lnTo>
                <a:cubicBezTo>
                  <a:pt x="1253" y="585"/>
                  <a:pt x="1297" y="636"/>
                  <a:pt x="1320" y="677"/>
                </a:cubicBezTo>
                <a:cubicBezTo>
                  <a:pt x="1321" y="680"/>
                  <a:pt x="1323" y="683"/>
                  <a:pt x="1324" y="686"/>
                </a:cubicBezTo>
                <a:cubicBezTo>
                  <a:pt x="1326" y="690"/>
                  <a:pt x="1327" y="697"/>
                  <a:pt x="1329" y="705"/>
                </a:cubicBezTo>
                <a:cubicBezTo>
                  <a:pt x="1331" y="714"/>
                  <a:pt x="1331" y="721"/>
                  <a:pt x="1329" y="728"/>
                </a:cubicBezTo>
                <a:cubicBezTo>
                  <a:pt x="1327" y="735"/>
                  <a:pt x="1321" y="741"/>
                  <a:pt x="1311" y="747"/>
                </a:cubicBezTo>
                <a:cubicBezTo>
                  <a:pt x="1302" y="753"/>
                  <a:pt x="1288" y="756"/>
                  <a:pt x="1271" y="756"/>
                </a:cubicBezTo>
                <a:lnTo>
                  <a:pt x="1093" y="759"/>
                </a:lnTo>
                <a:cubicBezTo>
                  <a:pt x="1082" y="761"/>
                  <a:pt x="1069" y="760"/>
                  <a:pt x="1054" y="755"/>
                </a:cubicBezTo>
                <a:cubicBezTo>
                  <a:pt x="1040" y="751"/>
                  <a:pt x="1028" y="745"/>
                  <a:pt x="1018" y="740"/>
                </a:cubicBezTo>
                <a:lnTo>
                  <a:pt x="1004" y="732"/>
                </a:lnTo>
                <a:cubicBezTo>
                  <a:pt x="991" y="722"/>
                  <a:pt x="974" y="707"/>
                  <a:pt x="956" y="687"/>
                </a:cubicBezTo>
                <a:cubicBezTo>
                  <a:pt x="937" y="667"/>
                  <a:pt x="922" y="649"/>
                  <a:pt x="909" y="634"/>
                </a:cubicBezTo>
                <a:cubicBezTo>
                  <a:pt x="895" y="618"/>
                  <a:pt x="881" y="604"/>
                  <a:pt x="866" y="593"/>
                </a:cubicBezTo>
                <a:cubicBezTo>
                  <a:pt x="851" y="582"/>
                  <a:pt x="838" y="579"/>
                  <a:pt x="827" y="583"/>
                </a:cubicBezTo>
                <a:cubicBezTo>
                  <a:pt x="826" y="583"/>
                  <a:pt x="825" y="584"/>
                  <a:pt x="822" y="585"/>
                </a:cubicBezTo>
                <a:cubicBezTo>
                  <a:pt x="820" y="586"/>
                  <a:pt x="816" y="590"/>
                  <a:pt x="810" y="595"/>
                </a:cubicBezTo>
                <a:cubicBezTo>
                  <a:pt x="805" y="601"/>
                  <a:pt x="800" y="608"/>
                  <a:pt x="795" y="616"/>
                </a:cubicBezTo>
                <a:cubicBezTo>
                  <a:pt x="791" y="625"/>
                  <a:pt x="787" y="636"/>
                  <a:pt x="783" y="652"/>
                </a:cubicBezTo>
                <a:cubicBezTo>
                  <a:pt x="780" y="667"/>
                  <a:pt x="778" y="685"/>
                  <a:pt x="779" y="705"/>
                </a:cubicBezTo>
                <a:cubicBezTo>
                  <a:pt x="779" y="712"/>
                  <a:pt x="778" y="719"/>
                  <a:pt x="776" y="724"/>
                </a:cubicBezTo>
                <a:cubicBezTo>
                  <a:pt x="775" y="730"/>
                  <a:pt x="773" y="734"/>
                  <a:pt x="771" y="737"/>
                </a:cubicBezTo>
                <a:lnTo>
                  <a:pt x="768" y="741"/>
                </a:lnTo>
                <a:cubicBezTo>
                  <a:pt x="760" y="749"/>
                  <a:pt x="748" y="754"/>
                  <a:pt x="731" y="756"/>
                </a:cubicBezTo>
                <a:lnTo>
                  <a:pt x="652" y="756"/>
                </a:lnTo>
                <a:cubicBezTo>
                  <a:pt x="619" y="758"/>
                  <a:pt x="585" y="754"/>
                  <a:pt x="551" y="744"/>
                </a:cubicBezTo>
                <a:cubicBezTo>
                  <a:pt x="516" y="735"/>
                  <a:pt x="486" y="723"/>
                  <a:pt x="459" y="708"/>
                </a:cubicBezTo>
                <a:cubicBezTo>
                  <a:pt x="433" y="693"/>
                  <a:pt x="410" y="677"/>
                  <a:pt x="388" y="662"/>
                </a:cubicBezTo>
                <a:cubicBezTo>
                  <a:pt x="367" y="646"/>
                  <a:pt x="350" y="633"/>
                  <a:pt x="339" y="622"/>
                </a:cubicBezTo>
                <a:lnTo>
                  <a:pt x="322" y="605"/>
                </a:lnTo>
                <a:cubicBezTo>
                  <a:pt x="317" y="601"/>
                  <a:pt x="311" y="594"/>
                  <a:pt x="303" y="585"/>
                </a:cubicBezTo>
                <a:cubicBezTo>
                  <a:pt x="295" y="575"/>
                  <a:pt x="278" y="555"/>
                  <a:pt x="253" y="522"/>
                </a:cubicBezTo>
                <a:cubicBezTo>
                  <a:pt x="228" y="490"/>
                  <a:pt x="204" y="454"/>
                  <a:pt x="180" y="417"/>
                </a:cubicBezTo>
                <a:cubicBezTo>
                  <a:pt x="156" y="380"/>
                  <a:pt x="128" y="331"/>
                  <a:pt x="95" y="271"/>
                </a:cubicBezTo>
                <a:cubicBezTo>
                  <a:pt x="62" y="210"/>
                  <a:pt x="32" y="147"/>
                  <a:pt x="5" y="82"/>
                </a:cubicBezTo>
                <a:cubicBezTo>
                  <a:pt x="2" y="75"/>
                  <a:pt x="0" y="69"/>
                  <a:pt x="0" y="64"/>
                </a:cubicBezTo>
                <a:cubicBezTo>
                  <a:pt x="0" y="58"/>
                  <a:pt x="1" y="55"/>
                  <a:pt x="2" y="52"/>
                </a:cubicBezTo>
                <a:lnTo>
                  <a:pt x="5" y="48"/>
                </a:lnTo>
                <a:cubicBezTo>
                  <a:pt x="12" y="40"/>
                  <a:pt x="25" y="35"/>
                  <a:pt x="45" y="35"/>
                </a:cubicBezTo>
                <a:lnTo>
                  <a:pt x="235" y="34"/>
                </a:lnTo>
                <a:cubicBezTo>
                  <a:pt x="240" y="35"/>
                  <a:pt x="245" y="36"/>
                  <a:pt x="251" y="38"/>
                </a:cubicBezTo>
                <a:cubicBezTo>
                  <a:pt x="256" y="40"/>
                  <a:pt x="259" y="42"/>
                  <a:pt x="262" y="44"/>
                </a:cubicBezTo>
                <a:lnTo>
                  <a:pt x="265" y="46"/>
                </a:lnTo>
                <a:cubicBezTo>
                  <a:pt x="272" y="51"/>
                  <a:pt x="278" y="59"/>
                  <a:pt x="282" y="68"/>
                </a:cubicBezTo>
                <a:cubicBezTo>
                  <a:pt x="291" y="92"/>
                  <a:pt x="302" y="115"/>
                  <a:pt x="314" y="140"/>
                </a:cubicBezTo>
                <a:cubicBezTo>
                  <a:pt x="326" y="165"/>
                  <a:pt x="335" y="184"/>
                  <a:pt x="342" y="197"/>
                </a:cubicBezTo>
                <a:lnTo>
                  <a:pt x="353" y="217"/>
                </a:lnTo>
                <a:cubicBezTo>
                  <a:pt x="367" y="244"/>
                  <a:pt x="379" y="268"/>
                  <a:pt x="392" y="289"/>
                </a:cubicBezTo>
                <a:cubicBezTo>
                  <a:pt x="404" y="309"/>
                  <a:pt x="416" y="325"/>
                  <a:pt x="426" y="336"/>
                </a:cubicBezTo>
                <a:cubicBezTo>
                  <a:pt x="435" y="348"/>
                  <a:pt x="445" y="356"/>
                  <a:pt x="454" y="363"/>
                </a:cubicBezTo>
                <a:cubicBezTo>
                  <a:pt x="464" y="369"/>
                  <a:pt x="472" y="373"/>
                  <a:pt x="478" y="373"/>
                </a:cubicBezTo>
                <a:cubicBezTo>
                  <a:pt x="485" y="373"/>
                  <a:pt x="491" y="371"/>
                  <a:pt x="497" y="369"/>
                </a:cubicBezTo>
                <a:cubicBezTo>
                  <a:pt x="497" y="369"/>
                  <a:pt x="499" y="368"/>
                  <a:pt x="500" y="366"/>
                </a:cubicBezTo>
                <a:cubicBezTo>
                  <a:pt x="501" y="364"/>
                  <a:pt x="504" y="359"/>
                  <a:pt x="508" y="350"/>
                </a:cubicBezTo>
                <a:cubicBezTo>
                  <a:pt x="512" y="342"/>
                  <a:pt x="516" y="331"/>
                  <a:pt x="518" y="318"/>
                </a:cubicBezTo>
                <a:cubicBezTo>
                  <a:pt x="520" y="305"/>
                  <a:pt x="522" y="286"/>
                  <a:pt x="524" y="262"/>
                </a:cubicBezTo>
                <a:cubicBezTo>
                  <a:pt x="527" y="238"/>
                  <a:pt x="527" y="209"/>
                  <a:pt x="524" y="175"/>
                </a:cubicBezTo>
                <a:cubicBezTo>
                  <a:pt x="523" y="157"/>
                  <a:pt x="521" y="141"/>
                  <a:pt x="518" y="125"/>
                </a:cubicBezTo>
                <a:cubicBezTo>
                  <a:pt x="515" y="110"/>
                  <a:pt x="512" y="99"/>
                  <a:pt x="508" y="93"/>
                </a:cubicBezTo>
                <a:lnTo>
                  <a:pt x="504" y="84"/>
                </a:lnTo>
                <a:cubicBezTo>
                  <a:pt x="493" y="69"/>
                  <a:pt x="473" y="59"/>
                  <a:pt x="445" y="55"/>
                </a:cubicBezTo>
                <a:cubicBezTo>
                  <a:pt x="439" y="54"/>
                  <a:pt x="440" y="48"/>
                  <a:pt x="449" y="38"/>
                </a:cubicBezTo>
                <a:cubicBezTo>
                  <a:pt x="457" y="29"/>
                  <a:pt x="465" y="22"/>
                  <a:pt x="475" y="17"/>
                </a:cubicBezTo>
                <a:cubicBezTo>
                  <a:pt x="500" y="5"/>
                  <a:pt x="555" y="0"/>
                  <a:pt x="641" y="1"/>
                </a:cubicBezTo>
                <a:cubicBezTo>
                  <a:pt x="679" y="1"/>
                  <a:pt x="710" y="4"/>
                  <a:pt x="734" y="10"/>
                </a:cubicBezTo>
                <a:cubicBezTo>
                  <a:pt x="743" y="12"/>
                  <a:pt x="751" y="15"/>
                  <a:pt x="757" y="19"/>
                </a:cubicBezTo>
                <a:cubicBezTo>
                  <a:pt x="764" y="23"/>
                  <a:pt x="768" y="28"/>
                  <a:pt x="772" y="36"/>
                </a:cubicBezTo>
                <a:cubicBezTo>
                  <a:pt x="775" y="43"/>
                  <a:pt x="777" y="50"/>
                  <a:pt x="779" y="58"/>
                </a:cubicBezTo>
                <a:cubicBezTo>
                  <a:pt x="781" y="65"/>
                  <a:pt x="781" y="76"/>
                  <a:pt x="781" y="89"/>
                </a:cubicBezTo>
                <a:cubicBezTo>
                  <a:pt x="781" y="103"/>
                  <a:pt x="781" y="115"/>
                  <a:pt x="781" y="127"/>
                </a:cubicBezTo>
                <a:cubicBezTo>
                  <a:pt x="780" y="139"/>
                  <a:pt x="780" y="156"/>
                  <a:pt x="779" y="176"/>
                </a:cubicBezTo>
                <a:cubicBezTo>
                  <a:pt x="778" y="197"/>
                  <a:pt x="778" y="216"/>
                  <a:pt x="778" y="233"/>
                </a:cubicBezTo>
                <a:cubicBezTo>
                  <a:pt x="778" y="238"/>
                  <a:pt x="778" y="248"/>
                  <a:pt x="777" y="262"/>
                </a:cubicBezTo>
                <a:cubicBezTo>
                  <a:pt x="777" y="277"/>
                  <a:pt x="777" y="288"/>
                  <a:pt x="777" y="296"/>
                </a:cubicBezTo>
                <a:cubicBezTo>
                  <a:pt x="777" y="304"/>
                  <a:pt x="778" y="313"/>
                  <a:pt x="779" y="324"/>
                </a:cubicBezTo>
                <a:cubicBezTo>
                  <a:pt x="781" y="335"/>
                  <a:pt x="783" y="344"/>
                  <a:pt x="787" y="351"/>
                </a:cubicBezTo>
                <a:cubicBezTo>
                  <a:pt x="791" y="358"/>
                  <a:pt x="796" y="364"/>
                  <a:pt x="803" y="368"/>
                </a:cubicBezTo>
                <a:cubicBezTo>
                  <a:pt x="807" y="369"/>
                  <a:pt x="811" y="370"/>
                  <a:pt x="815" y="371"/>
                </a:cubicBezTo>
                <a:cubicBezTo>
                  <a:pt x="820" y="372"/>
                  <a:pt x="825" y="369"/>
                  <a:pt x="833" y="363"/>
                </a:cubicBezTo>
                <a:cubicBezTo>
                  <a:pt x="840" y="357"/>
                  <a:pt x="849" y="349"/>
                  <a:pt x="859" y="339"/>
                </a:cubicBezTo>
                <a:cubicBezTo>
                  <a:pt x="869" y="329"/>
                  <a:pt x="881" y="314"/>
                  <a:pt x="895" y="293"/>
                </a:cubicBezTo>
                <a:cubicBezTo>
                  <a:pt x="909" y="272"/>
                  <a:pt x="925" y="247"/>
                  <a:pt x="942" y="218"/>
                </a:cubicBezTo>
                <a:cubicBezTo>
                  <a:pt x="970" y="170"/>
                  <a:pt x="995" y="118"/>
                  <a:pt x="1016" y="62"/>
                </a:cubicBezTo>
                <a:cubicBezTo>
                  <a:pt x="1018" y="58"/>
                  <a:pt x="1020" y="53"/>
                  <a:pt x="1023" y="50"/>
                </a:cubicBezTo>
                <a:cubicBezTo>
                  <a:pt x="1026" y="47"/>
                  <a:pt x="1029" y="44"/>
                  <a:pt x="1031" y="43"/>
                </a:cubicBezTo>
                <a:lnTo>
                  <a:pt x="1034" y="41"/>
                </a:lnTo>
                <a:cubicBezTo>
                  <a:pt x="1035" y="40"/>
                  <a:pt x="1036" y="40"/>
                  <a:pt x="1037" y="39"/>
                </a:cubicBezTo>
                <a:cubicBezTo>
                  <a:pt x="1038" y="38"/>
                  <a:pt x="1041" y="38"/>
                  <a:pt x="1046" y="37"/>
                </a:cubicBezTo>
                <a:cubicBezTo>
                  <a:pt x="1051" y="36"/>
                  <a:pt x="1055" y="36"/>
                  <a:pt x="1060" y="37"/>
                </a:cubicBezTo>
                <a:lnTo>
                  <a:pt x="1259" y="35"/>
                </a:lnTo>
                <a:cubicBezTo>
                  <a:pt x="1278" y="33"/>
                  <a:pt x="1292" y="33"/>
                  <a:pt x="1304" y="37"/>
                </a:cubicBezTo>
                <a:cubicBezTo>
                  <a:pt x="1315" y="40"/>
                  <a:pt x="1323" y="44"/>
                  <a:pt x="1325" y="48"/>
                </a:cubicBezTo>
                <a:lnTo>
                  <a:pt x="1330" y="55"/>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57" name="Freeform 356">
            <a:extLst>
              <a:ext uri="{FF2B5EF4-FFF2-40B4-BE49-F238E27FC236}">
                <a16:creationId xmlns:a16="http://schemas.microsoft.com/office/drawing/2014/main" id="{57C9B6F4-EDC6-728F-71D0-0B5B6B456468}"/>
              </a:ext>
            </a:extLst>
          </p:cNvPr>
          <p:cNvSpPr>
            <a:spLocks noChangeArrowheads="1"/>
          </p:cNvSpPr>
          <p:nvPr/>
        </p:nvSpPr>
        <p:spPr bwMode="auto">
          <a:xfrm>
            <a:off x="15607506" y="8281987"/>
            <a:ext cx="449263" cy="363538"/>
          </a:xfrm>
          <a:custGeom>
            <a:avLst/>
            <a:gdLst>
              <a:gd name="T0" fmla="*/ 380506 w 1248"/>
              <a:gd name="T1" fmla="*/ 271576 h 1012"/>
              <a:gd name="T2" fmla="*/ 311388 w 1248"/>
              <a:gd name="T3" fmla="*/ 334800 h 1012"/>
              <a:gd name="T4" fmla="*/ 187553 w 1248"/>
              <a:gd name="T5" fmla="*/ 363179 h 1012"/>
              <a:gd name="T6" fmla="*/ 59038 w 1248"/>
              <a:gd name="T7" fmla="*/ 331567 h 1012"/>
              <a:gd name="T8" fmla="*/ 0 w 1248"/>
              <a:gd name="T9" fmla="*/ 244275 h 1012"/>
              <a:gd name="T10" fmla="*/ 66597 w 1248"/>
              <a:gd name="T11" fmla="*/ 119263 h 1012"/>
              <a:gd name="T12" fmla="*/ 213112 w 1248"/>
              <a:gd name="T13" fmla="*/ 62146 h 1012"/>
              <a:gd name="T14" fmla="*/ 217792 w 1248"/>
              <a:gd name="T15" fmla="*/ 119263 h 1012"/>
              <a:gd name="T16" fmla="*/ 223912 w 1248"/>
              <a:gd name="T17" fmla="*/ 120700 h 1012"/>
              <a:gd name="T18" fmla="*/ 228951 w 1248"/>
              <a:gd name="T19" fmla="*/ 119263 h 1012"/>
              <a:gd name="T20" fmla="*/ 328308 w 1248"/>
              <a:gd name="T21" fmla="*/ 119982 h 1012"/>
              <a:gd name="T22" fmla="*/ 327228 w 1248"/>
              <a:gd name="T23" fmla="*/ 169196 h 1012"/>
              <a:gd name="T24" fmla="*/ 331547 w 1248"/>
              <a:gd name="T25" fmla="*/ 174225 h 1012"/>
              <a:gd name="T26" fmla="*/ 361426 w 1248"/>
              <a:gd name="T27" fmla="*/ 187517 h 1012"/>
              <a:gd name="T28" fmla="*/ 389865 w 1248"/>
              <a:gd name="T29" fmla="*/ 236731 h 1012"/>
              <a:gd name="T30" fmla="*/ 290869 w 1248"/>
              <a:gd name="T31" fmla="*/ 193264 h 1012"/>
              <a:gd name="T32" fmla="*/ 170274 w 1248"/>
              <a:gd name="T33" fmla="*/ 160934 h 1012"/>
              <a:gd name="T34" fmla="*/ 44998 w 1248"/>
              <a:gd name="T35" fmla="*/ 262236 h 1012"/>
              <a:gd name="T36" fmla="*/ 119155 w 1248"/>
              <a:gd name="T37" fmla="*/ 331567 h 1012"/>
              <a:gd name="T38" fmla="*/ 279709 w 1248"/>
              <a:gd name="T39" fmla="*/ 301392 h 1012"/>
              <a:gd name="T40" fmla="*/ 235071 w 1248"/>
              <a:gd name="T41" fmla="*/ 275527 h 1012"/>
              <a:gd name="T42" fmla="*/ 139675 w 1248"/>
              <a:gd name="T43" fmla="*/ 315761 h 1012"/>
              <a:gd name="T44" fmla="*/ 104756 w 1248"/>
              <a:gd name="T45" fmla="*/ 237808 h 1012"/>
              <a:gd name="T46" fmla="*/ 195113 w 1248"/>
              <a:gd name="T47" fmla="*/ 198293 h 1012"/>
              <a:gd name="T48" fmla="*/ 235071 w 1248"/>
              <a:gd name="T49" fmla="*/ 275527 h 1012"/>
              <a:gd name="T50" fmla="*/ 170994 w 1248"/>
              <a:gd name="T51" fmla="*/ 261877 h 1012"/>
              <a:gd name="T52" fmla="*/ 141475 w 1248"/>
              <a:gd name="T53" fmla="*/ 249304 h 1012"/>
              <a:gd name="T54" fmla="*/ 123475 w 1248"/>
              <a:gd name="T55" fmla="*/ 277683 h 1012"/>
              <a:gd name="T56" fmla="*/ 152634 w 1248"/>
              <a:gd name="T57" fmla="*/ 290974 h 1012"/>
              <a:gd name="T58" fmla="*/ 191873 w 1248"/>
              <a:gd name="T59" fmla="*/ 248945 h 1012"/>
              <a:gd name="T60" fmla="*/ 188273 w 1248"/>
              <a:gd name="T61" fmla="*/ 237808 h 1012"/>
              <a:gd name="T62" fmla="*/ 175673 w 1248"/>
              <a:gd name="T63" fmla="*/ 242478 h 1012"/>
              <a:gd name="T64" fmla="*/ 186113 w 1248"/>
              <a:gd name="T65" fmla="*/ 253614 h 1012"/>
              <a:gd name="T66" fmla="*/ 416504 w 1248"/>
              <a:gd name="T67" fmla="*/ 40952 h 1012"/>
              <a:gd name="T68" fmla="*/ 441343 w 1248"/>
              <a:gd name="T69" fmla="*/ 156264 h 1012"/>
              <a:gd name="T70" fmla="*/ 419744 w 1248"/>
              <a:gd name="T71" fmla="*/ 167400 h 1012"/>
              <a:gd name="T72" fmla="*/ 408585 w 1248"/>
              <a:gd name="T73" fmla="*/ 145846 h 1012"/>
              <a:gd name="T74" fmla="*/ 390945 w 1248"/>
              <a:gd name="T75" fmla="*/ 63583 h 1012"/>
              <a:gd name="T76" fmla="*/ 311028 w 1248"/>
              <a:gd name="T77" fmla="*/ 37719 h 1012"/>
              <a:gd name="T78" fmla="*/ 290509 w 1248"/>
              <a:gd name="T79" fmla="*/ 24427 h 1012"/>
              <a:gd name="T80" fmla="*/ 303829 w 1248"/>
              <a:gd name="T81" fmla="*/ 4311 h 1012"/>
              <a:gd name="T82" fmla="*/ 416504 w 1248"/>
              <a:gd name="T83" fmla="*/ 40952 h 1012"/>
              <a:gd name="T84" fmla="*/ 371146 w 1248"/>
              <a:gd name="T85" fmla="*/ 81185 h 1012"/>
              <a:gd name="T86" fmla="*/ 383385 w 1248"/>
              <a:gd name="T87" fmla="*/ 137584 h 1012"/>
              <a:gd name="T88" fmla="*/ 364666 w 1248"/>
              <a:gd name="T89" fmla="*/ 146924 h 1012"/>
              <a:gd name="T90" fmla="*/ 355307 w 1248"/>
              <a:gd name="T91" fmla="*/ 128603 h 1012"/>
              <a:gd name="T92" fmla="*/ 322548 w 1248"/>
              <a:gd name="T93" fmla="*/ 92321 h 1012"/>
              <a:gd name="T94" fmla="*/ 305268 w 1248"/>
              <a:gd name="T95" fmla="*/ 81185 h 1012"/>
              <a:gd name="T96" fmla="*/ 316428 w 1248"/>
              <a:gd name="T97" fmla="*/ 63583 h 101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48" h="1012">
                <a:moveTo>
                  <a:pt x="1083" y="659"/>
                </a:moveTo>
                <a:cubicBezTo>
                  <a:pt x="1083" y="690"/>
                  <a:pt x="1074" y="722"/>
                  <a:pt x="1057" y="756"/>
                </a:cubicBezTo>
                <a:cubicBezTo>
                  <a:pt x="1040" y="789"/>
                  <a:pt x="1015" y="820"/>
                  <a:pt x="982" y="850"/>
                </a:cubicBezTo>
                <a:cubicBezTo>
                  <a:pt x="948" y="881"/>
                  <a:pt x="909" y="908"/>
                  <a:pt x="865" y="932"/>
                </a:cubicBezTo>
                <a:cubicBezTo>
                  <a:pt x="820" y="956"/>
                  <a:pt x="768" y="975"/>
                  <a:pt x="708" y="989"/>
                </a:cubicBezTo>
                <a:cubicBezTo>
                  <a:pt x="648" y="1004"/>
                  <a:pt x="586" y="1011"/>
                  <a:pt x="521" y="1011"/>
                </a:cubicBezTo>
                <a:cubicBezTo>
                  <a:pt x="456" y="1011"/>
                  <a:pt x="392" y="1003"/>
                  <a:pt x="330" y="988"/>
                </a:cubicBezTo>
                <a:cubicBezTo>
                  <a:pt x="268" y="972"/>
                  <a:pt x="214" y="951"/>
                  <a:pt x="164" y="923"/>
                </a:cubicBezTo>
                <a:cubicBezTo>
                  <a:pt x="115" y="896"/>
                  <a:pt x="75" y="862"/>
                  <a:pt x="45" y="819"/>
                </a:cubicBezTo>
                <a:cubicBezTo>
                  <a:pt x="15" y="777"/>
                  <a:pt x="0" y="730"/>
                  <a:pt x="0" y="680"/>
                </a:cubicBezTo>
                <a:cubicBezTo>
                  <a:pt x="0" y="627"/>
                  <a:pt x="16" y="571"/>
                  <a:pt x="48" y="511"/>
                </a:cubicBezTo>
                <a:cubicBezTo>
                  <a:pt x="80" y="451"/>
                  <a:pt x="126" y="391"/>
                  <a:pt x="185" y="332"/>
                </a:cubicBezTo>
                <a:cubicBezTo>
                  <a:pt x="263" y="254"/>
                  <a:pt x="342" y="199"/>
                  <a:pt x="421" y="168"/>
                </a:cubicBezTo>
                <a:cubicBezTo>
                  <a:pt x="501" y="137"/>
                  <a:pt x="558" y="139"/>
                  <a:pt x="592" y="173"/>
                </a:cubicBezTo>
                <a:cubicBezTo>
                  <a:pt x="622" y="203"/>
                  <a:pt x="627" y="251"/>
                  <a:pt x="606" y="318"/>
                </a:cubicBezTo>
                <a:cubicBezTo>
                  <a:pt x="604" y="324"/>
                  <a:pt x="604" y="329"/>
                  <a:pt x="605" y="332"/>
                </a:cubicBezTo>
                <a:cubicBezTo>
                  <a:pt x="607" y="335"/>
                  <a:pt x="609" y="336"/>
                  <a:pt x="612" y="337"/>
                </a:cubicBezTo>
                <a:cubicBezTo>
                  <a:pt x="615" y="337"/>
                  <a:pt x="619" y="337"/>
                  <a:pt x="622" y="336"/>
                </a:cubicBezTo>
                <a:cubicBezTo>
                  <a:pt x="626" y="336"/>
                  <a:pt x="629" y="335"/>
                  <a:pt x="632" y="334"/>
                </a:cubicBezTo>
                <a:lnTo>
                  <a:pt x="636" y="332"/>
                </a:lnTo>
                <a:cubicBezTo>
                  <a:pt x="700" y="305"/>
                  <a:pt x="757" y="292"/>
                  <a:pt x="806" y="292"/>
                </a:cubicBezTo>
                <a:cubicBezTo>
                  <a:pt x="856" y="292"/>
                  <a:pt x="891" y="306"/>
                  <a:pt x="912" y="334"/>
                </a:cubicBezTo>
                <a:cubicBezTo>
                  <a:pt x="933" y="363"/>
                  <a:pt x="933" y="404"/>
                  <a:pt x="912" y="457"/>
                </a:cubicBezTo>
                <a:cubicBezTo>
                  <a:pt x="911" y="463"/>
                  <a:pt x="910" y="468"/>
                  <a:pt x="909" y="471"/>
                </a:cubicBezTo>
                <a:cubicBezTo>
                  <a:pt x="908" y="474"/>
                  <a:pt x="909" y="477"/>
                  <a:pt x="912" y="480"/>
                </a:cubicBezTo>
                <a:cubicBezTo>
                  <a:pt x="915" y="482"/>
                  <a:pt x="919" y="484"/>
                  <a:pt x="921" y="485"/>
                </a:cubicBezTo>
                <a:cubicBezTo>
                  <a:pt x="924" y="486"/>
                  <a:pt x="927" y="487"/>
                  <a:pt x="932" y="489"/>
                </a:cubicBezTo>
                <a:cubicBezTo>
                  <a:pt x="959" y="497"/>
                  <a:pt x="982" y="508"/>
                  <a:pt x="1004" y="522"/>
                </a:cubicBezTo>
                <a:cubicBezTo>
                  <a:pt x="1025" y="535"/>
                  <a:pt x="1043" y="554"/>
                  <a:pt x="1059" y="578"/>
                </a:cubicBezTo>
                <a:cubicBezTo>
                  <a:pt x="1075" y="602"/>
                  <a:pt x="1083" y="629"/>
                  <a:pt x="1083" y="659"/>
                </a:cubicBezTo>
                <a:close/>
                <a:moveTo>
                  <a:pt x="869" y="656"/>
                </a:moveTo>
                <a:cubicBezTo>
                  <a:pt x="865" y="612"/>
                  <a:pt x="845" y="572"/>
                  <a:pt x="808" y="538"/>
                </a:cubicBezTo>
                <a:cubicBezTo>
                  <a:pt x="771" y="504"/>
                  <a:pt x="722" y="479"/>
                  <a:pt x="663" y="463"/>
                </a:cubicBezTo>
                <a:cubicBezTo>
                  <a:pt x="604" y="447"/>
                  <a:pt x="540" y="442"/>
                  <a:pt x="473" y="448"/>
                </a:cubicBezTo>
                <a:cubicBezTo>
                  <a:pt x="370" y="459"/>
                  <a:pt x="285" y="491"/>
                  <a:pt x="217" y="546"/>
                </a:cubicBezTo>
                <a:cubicBezTo>
                  <a:pt x="149" y="601"/>
                  <a:pt x="119" y="662"/>
                  <a:pt x="125" y="730"/>
                </a:cubicBezTo>
                <a:cubicBezTo>
                  <a:pt x="129" y="774"/>
                  <a:pt x="150" y="813"/>
                  <a:pt x="187" y="847"/>
                </a:cubicBezTo>
                <a:cubicBezTo>
                  <a:pt x="224" y="882"/>
                  <a:pt x="272" y="907"/>
                  <a:pt x="331" y="923"/>
                </a:cubicBezTo>
                <a:cubicBezTo>
                  <a:pt x="391" y="939"/>
                  <a:pt x="454" y="944"/>
                  <a:pt x="521" y="937"/>
                </a:cubicBezTo>
                <a:cubicBezTo>
                  <a:pt x="624" y="927"/>
                  <a:pt x="710" y="894"/>
                  <a:pt x="777" y="839"/>
                </a:cubicBezTo>
                <a:cubicBezTo>
                  <a:pt x="845" y="785"/>
                  <a:pt x="876" y="724"/>
                  <a:pt x="869" y="656"/>
                </a:cubicBezTo>
                <a:close/>
                <a:moveTo>
                  <a:pt x="653" y="767"/>
                </a:moveTo>
                <a:cubicBezTo>
                  <a:pt x="632" y="814"/>
                  <a:pt x="596" y="849"/>
                  <a:pt x="544" y="871"/>
                </a:cubicBezTo>
                <a:cubicBezTo>
                  <a:pt x="491" y="893"/>
                  <a:pt x="440" y="896"/>
                  <a:pt x="388" y="879"/>
                </a:cubicBezTo>
                <a:cubicBezTo>
                  <a:pt x="339" y="864"/>
                  <a:pt x="305" y="834"/>
                  <a:pt x="286" y="792"/>
                </a:cubicBezTo>
                <a:cubicBezTo>
                  <a:pt x="268" y="749"/>
                  <a:pt x="269" y="706"/>
                  <a:pt x="291" y="662"/>
                </a:cubicBezTo>
                <a:cubicBezTo>
                  <a:pt x="312" y="619"/>
                  <a:pt x="347" y="587"/>
                  <a:pt x="396" y="565"/>
                </a:cubicBezTo>
                <a:cubicBezTo>
                  <a:pt x="444" y="544"/>
                  <a:pt x="493" y="540"/>
                  <a:pt x="542" y="552"/>
                </a:cubicBezTo>
                <a:cubicBezTo>
                  <a:pt x="593" y="566"/>
                  <a:pt x="629" y="593"/>
                  <a:pt x="651" y="635"/>
                </a:cubicBezTo>
                <a:cubicBezTo>
                  <a:pt x="673" y="677"/>
                  <a:pt x="674" y="721"/>
                  <a:pt x="653" y="767"/>
                </a:cubicBezTo>
                <a:close/>
                <a:moveTo>
                  <a:pt x="467" y="777"/>
                </a:moveTo>
                <a:cubicBezTo>
                  <a:pt x="477" y="761"/>
                  <a:pt x="480" y="745"/>
                  <a:pt x="475" y="729"/>
                </a:cubicBezTo>
                <a:cubicBezTo>
                  <a:pt x="470" y="713"/>
                  <a:pt x="460" y="701"/>
                  <a:pt x="444" y="694"/>
                </a:cubicBezTo>
                <a:cubicBezTo>
                  <a:pt x="428" y="688"/>
                  <a:pt x="411" y="688"/>
                  <a:pt x="393" y="694"/>
                </a:cubicBezTo>
                <a:cubicBezTo>
                  <a:pt x="375" y="701"/>
                  <a:pt x="361" y="710"/>
                  <a:pt x="352" y="725"/>
                </a:cubicBezTo>
                <a:cubicBezTo>
                  <a:pt x="342" y="741"/>
                  <a:pt x="339" y="757"/>
                  <a:pt x="343" y="773"/>
                </a:cubicBezTo>
                <a:cubicBezTo>
                  <a:pt x="347" y="789"/>
                  <a:pt x="357" y="800"/>
                  <a:pt x="373" y="808"/>
                </a:cubicBezTo>
                <a:cubicBezTo>
                  <a:pt x="388" y="815"/>
                  <a:pt x="405" y="816"/>
                  <a:pt x="424" y="810"/>
                </a:cubicBezTo>
                <a:cubicBezTo>
                  <a:pt x="443" y="803"/>
                  <a:pt x="457" y="792"/>
                  <a:pt x="467" y="777"/>
                </a:cubicBezTo>
                <a:close/>
                <a:moveTo>
                  <a:pt x="533" y="693"/>
                </a:moveTo>
                <a:cubicBezTo>
                  <a:pt x="536" y="687"/>
                  <a:pt x="537" y="681"/>
                  <a:pt x="535" y="674"/>
                </a:cubicBezTo>
                <a:cubicBezTo>
                  <a:pt x="533" y="668"/>
                  <a:pt x="529" y="664"/>
                  <a:pt x="523" y="662"/>
                </a:cubicBezTo>
                <a:cubicBezTo>
                  <a:pt x="516" y="659"/>
                  <a:pt x="510" y="659"/>
                  <a:pt x="503" y="662"/>
                </a:cubicBezTo>
                <a:cubicBezTo>
                  <a:pt x="496" y="665"/>
                  <a:pt x="491" y="669"/>
                  <a:pt x="488" y="675"/>
                </a:cubicBezTo>
                <a:cubicBezTo>
                  <a:pt x="480" y="689"/>
                  <a:pt x="483" y="700"/>
                  <a:pt x="497" y="706"/>
                </a:cubicBezTo>
                <a:cubicBezTo>
                  <a:pt x="504" y="708"/>
                  <a:pt x="510" y="708"/>
                  <a:pt x="517" y="706"/>
                </a:cubicBezTo>
                <a:cubicBezTo>
                  <a:pt x="524" y="703"/>
                  <a:pt x="529" y="699"/>
                  <a:pt x="533" y="693"/>
                </a:cubicBezTo>
                <a:close/>
                <a:moveTo>
                  <a:pt x="1157" y="114"/>
                </a:moveTo>
                <a:cubicBezTo>
                  <a:pt x="1197" y="158"/>
                  <a:pt x="1223" y="209"/>
                  <a:pt x="1235" y="268"/>
                </a:cubicBezTo>
                <a:cubicBezTo>
                  <a:pt x="1247" y="326"/>
                  <a:pt x="1244" y="382"/>
                  <a:pt x="1226" y="435"/>
                </a:cubicBezTo>
                <a:cubicBezTo>
                  <a:pt x="1221" y="447"/>
                  <a:pt x="1213" y="457"/>
                  <a:pt x="1202" y="463"/>
                </a:cubicBezTo>
                <a:cubicBezTo>
                  <a:pt x="1190" y="469"/>
                  <a:pt x="1178" y="470"/>
                  <a:pt x="1166" y="466"/>
                </a:cubicBezTo>
                <a:cubicBezTo>
                  <a:pt x="1153" y="461"/>
                  <a:pt x="1144" y="454"/>
                  <a:pt x="1138" y="442"/>
                </a:cubicBezTo>
                <a:cubicBezTo>
                  <a:pt x="1132" y="430"/>
                  <a:pt x="1131" y="418"/>
                  <a:pt x="1135" y="406"/>
                </a:cubicBezTo>
                <a:cubicBezTo>
                  <a:pt x="1148" y="368"/>
                  <a:pt x="1150" y="328"/>
                  <a:pt x="1142" y="287"/>
                </a:cubicBezTo>
                <a:cubicBezTo>
                  <a:pt x="1133" y="245"/>
                  <a:pt x="1115" y="209"/>
                  <a:pt x="1086" y="177"/>
                </a:cubicBezTo>
                <a:cubicBezTo>
                  <a:pt x="1058" y="145"/>
                  <a:pt x="1023" y="123"/>
                  <a:pt x="984" y="111"/>
                </a:cubicBezTo>
                <a:cubicBezTo>
                  <a:pt x="944" y="99"/>
                  <a:pt x="904" y="97"/>
                  <a:pt x="864" y="105"/>
                </a:cubicBezTo>
                <a:cubicBezTo>
                  <a:pt x="851" y="108"/>
                  <a:pt x="839" y="106"/>
                  <a:pt x="828" y="99"/>
                </a:cubicBezTo>
                <a:cubicBezTo>
                  <a:pt x="817" y="91"/>
                  <a:pt x="810" y="81"/>
                  <a:pt x="807" y="68"/>
                </a:cubicBezTo>
                <a:cubicBezTo>
                  <a:pt x="804" y="56"/>
                  <a:pt x="806" y="44"/>
                  <a:pt x="814" y="33"/>
                </a:cubicBezTo>
                <a:cubicBezTo>
                  <a:pt x="821" y="22"/>
                  <a:pt x="831" y="15"/>
                  <a:pt x="844" y="12"/>
                </a:cubicBezTo>
                <a:cubicBezTo>
                  <a:pt x="901" y="0"/>
                  <a:pt x="957" y="3"/>
                  <a:pt x="1013" y="20"/>
                </a:cubicBezTo>
                <a:cubicBezTo>
                  <a:pt x="1069" y="38"/>
                  <a:pt x="1117" y="69"/>
                  <a:pt x="1157" y="114"/>
                </a:cubicBezTo>
                <a:close/>
                <a:moveTo>
                  <a:pt x="961" y="181"/>
                </a:moveTo>
                <a:cubicBezTo>
                  <a:pt x="989" y="190"/>
                  <a:pt x="1012" y="205"/>
                  <a:pt x="1031" y="226"/>
                </a:cubicBezTo>
                <a:cubicBezTo>
                  <a:pt x="1051" y="248"/>
                  <a:pt x="1063" y="273"/>
                  <a:pt x="1069" y="302"/>
                </a:cubicBezTo>
                <a:cubicBezTo>
                  <a:pt x="1075" y="330"/>
                  <a:pt x="1073" y="357"/>
                  <a:pt x="1065" y="383"/>
                </a:cubicBezTo>
                <a:cubicBezTo>
                  <a:pt x="1061" y="394"/>
                  <a:pt x="1054" y="401"/>
                  <a:pt x="1044" y="407"/>
                </a:cubicBezTo>
                <a:cubicBezTo>
                  <a:pt x="1034" y="412"/>
                  <a:pt x="1024" y="413"/>
                  <a:pt x="1013" y="409"/>
                </a:cubicBezTo>
                <a:cubicBezTo>
                  <a:pt x="1003" y="406"/>
                  <a:pt x="995" y="399"/>
                  <a:pt x="990" y="389"/>
                </a:cubicBezTo>
                <a:cubicBezTo>
                  <a:pt x="985" y="379"/>
                  <a:pt x="984" y="369"/>
                  <a:pt x="987" y="358"/>
                </a:cubicBezTo>
                <a:cubicBezTo>
                  <a:pt x="996" y="329"/>
                  <a:pt x="991" y="303"/>
                  <a:pt x="970" y="281"/>
                </a:cubicBezTo>
                <a:cubicBezTo>
                  <a:pt x="950" y="259"/>
                  <a:pt x="925" y="251"/>
                  <a:pt x="896" y="257"/>
                </a:cubicBezTo>
                <a:cubicBezTo>
                  <a:pt x="885" y="259"/>
                  <a:pt x="875" y="257"/>
                  <a:pt x="865" y="251"/>
                </a:cubicBezTo>
                <a:cubicBezTo>
                  <a:pt x="855" y="245"/>
                  <a:pt x="850" y="237"/>
                  <a:pt x="848" y="226"/>
                </a:cubicBezTo>
                <a:cubicBezTo>
                  <a:pt x="846" y="215"/>
                  <a:pt x="847" y="204"/>
                  <a:pt x="853" y="195"/>
                </a:cubicBezTo>
                <a:cubicBezTo>
                  <a:pt x="859" y="185"/>
                  <a:pt x="868" y="180"/>
                  <a:pt x="879" y="177"/>
                </a:cubicBezTo>
                <a:cubicBezTo>
                  <a:pt x="907" y="171"/>
                  <a:pt x="934" y="173"/>
                  <a:pt x="961" y="18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58" name="Freeform 357">
            <a:extLst>
              <a:ext uri="{FF2B5EF4-FFF2-40B4-BE49-F238E27FC236}">
                <a16:creationId xmlns:a16="http://schemas.microsoft.com/office/drawing/2014/main" id="{64B72096-A768-75EA-D73F-1563B1DA4F97}"/>
              </a:ext>
            </a:extLst>
          </p:cNvPr>
          <p:cNvSpPr>
            <a:spLocks noChangeArrowheads="1"/>
          </p:cNvSpPr>
          <p:nvPr/>
        </p:nvSpPr>
        <p:spPr bwMode="auto">
          <a:xfrm>
            <a:off x="16336169" y="8277225"/>
            <a:ext cx="384175" cy="379412"/>
          </a:xfrm>
          <a:custGeom>
            <a:avLst/>
            <a:gdLst>
              <a:gd name="T0" fmla="*/ 159442 w 1065"/>
              <a:gd name="T1" fmla="*/ 0 h 1056"/>
              <a:gd name="T2" fmla="*/ 159442 w 1065"/>
              <a:gd name="T3" fmla="*/ 120722 h 1056"/>
              <a:gd name="T4" fmla="*/ 127698 w 1065"/>
              <a:gd name="T5" fmla="*/ 235336 h 1056"/>
              <a:gd name="T6" fmla="*/ 45091 w 1065"/>
              <a:gd name="T7" fmla="*/ 311506 h 1056"/>
              <a:gd name="T8" fmla="*/ 0 w 1065"/>
              <a:gd name="T9" fmla="*/ 188269 h 1056"/>
              <a:gd name="T10" fmla="*/ 20922 w 1065"/>
              <a:gd name="T11" fmla="*/ 101320 h 1056"/>
              <a:gd name="T12" fmla="*/ 78278 w 1065"/>
              <a:gd name="T13" fmla="*/ 34133 h 1056"/>
              <a:gd name="T14" fmla="*/ 159442 w 1065"/>
              <a:gd name="T15" fmla="*/ 0 h 1056"/>
              <a:gd name="T16" fmla="*/ 283171 w 1065"/>
              <a:gd name="T17" fmla="*/ 355699 h 1056"/>
              <a:gd name="T18" fmla="*/ 191186 w 1065"/>
              <a:gd name="T19" fmla="*/ 379053 h 1056"/>
              <a:gd name="T20" fmla="*/ 99561 w 1065"/>
              <a:gd name="T21" fmla="*/ 355699 h 1056"/>
              <a:gd name="T22" fmla="*/ 158359 w 1065"/>
              <a:gd name="T23" fmla="*/ 303242 h 1056"/>
              <a:gd name="T24" fmla="*/ 191186 w 1065"/>
              <a:gd name="T25" fmla="*/ 236414 h 1056"/>
              <a:gd name="T26" fmla="*/ 224373 w 1065"/>
              <a:gd name="T27" fmla="*/ 303242 h 1056"/>
              <a:gd name="T28" fmla="*/ 283171 w 1065"/>
              <a:gd name="T29" fmla="*/ 355699 h 1056"/>
              <a:gd name="T30" fmla="*/ 383814 w 1065"/>
              <a:gd name="T31" fmla="*/ 188269 h 1056"/>
              <a:gd name="T32" fmla="*/ 338723 w 1065"/>
              <a:gd name="T33" fmla="*/ 311506 h 1056"/>
              <a:gd name="T34" fmla="*/ 256117 w 1065"/>
              <a:gd name="T35" fmla="*/ 235336 h 1056"/>
              <a:gd name="T36" fmla="*/ 224373 w 1065"/>
              <a:gd name="T37" fmla="*/ 120722 h 1056"/>
              <a:gd name="T38" fmla="*/ 224373 w 1065"/>
              <a:gd name="T39" fmla="*/ 0 h 1056"/>
              <a:gd name="T40" fmla="*/ 305536 w 1065"/>
              <a:gd name="T41" fmla="*/ 34133 h 1056"/>
              <a:gd name="T42" fmla="*/ 362892 w 1065"/>
              <a:gd name="T43" fmla="*/ 101320 h 1056"/>
              <a:gd name="T44" fmla="*/ 383814 w 1065"/>
              <a:gd name="T45" fmla="*/ 188269 h 10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65" h="1056">
                <a:moveTo>
                  <a:pt x="442" y="0"/>
                </a:moveTo>
                <a:lnTo>
                  <a:pt x="442" y="336"/>
                </a:lnTo>
                <a:cubicBezTo>
                  <a:pt x="442" y="453"/>
                  <a:pt x="413" y="559"/>
                  <a:pt x="354" y="655"/>
                </a:cubicBezTo>
                <a:cubicBezTo>
                  <a:pt x="296" y="751"/>
                  <a:pt x="219" y="821"/>
                  <a:pt x="125" y="867"/>
                </a:cubicBezTo>
                <a:cubicBezTo>
                  <a:pt x="42" y="768"/>
                  <a:pt x="0" y="653"/>
                  <a:pt x="0" y="524"/>
                </a:cubicBezTo>
                <a:cubicBezTo>
                  <a:pt x="0" y="438"/>
                  <a:pt x="19" y="357"/>
                  <a:pt x="58" y="282"/>
                </a:cubicBezTo>
                <a:cubicBezTo>
                  <a:pt x="96" y="207"/>
                  <a:pt x="149" y="145"/>
                  <a:pt x="217" y="95"/>
                </a:cubicBezTo>
                <a:cubicBezTo>
                  <a:pt x="284" y="46"/>
                  <a:pt x="359" y="14"/>
                  <a:pt x="442" y="0"/>
                </a:cubicBezTo>
                <a:close/>
                <a:moveTo>
                  <a:pt x="785" y="990"/>
                </a:moveTo>
                <a:cubicBezTo>
                  <a:pt x="706" y="1033"/>
                  <a:pt x="621" y="1055"/>
                  <a:pt x="530" y="1055"/>
                </a:cubicBezTo>
                <a:cubicBezTo>
                  <a:pt x="439" y="1055"/>
                  <a:pt x="355" y="1033"/>
                  <a:pt x="276" y="990"/>
                </a:cubicBezTo>
                <a:cubicBezTo>
                  <a:pt x="339" y="950"/>
                  <a:pt x="394" y="902"/>
                  <a:pt x="439" y="844"/>
                </a:cubicBezTo>
                <a:cubicBezTo>
                  <a:pt x="484" y="787"/>
                  <a:pt x="514" y="724"/>
                  <a:pt x="530" y="658"/>
                </a:cubicBezTo>
                <a:cubicBezTo>
                  <a:pt x="546" y="724"/>
                  <a:pt x="577" y="786"/>
                  <a:pt x="622" y="844"/>
                </a:cubicBezTo>
                <a:cubicBezTo>
                  <a:pt x="667" y="901"/>
                  <a:pt x="721" y="950"/>
                  <a:pt x="785" y="990"/>
                </a:cubicBezTo>
                <a:close/>
                <a:moveTo>
                  <a:pt x="1064" y="524"/>
                </a:moveTo>
                <a:cubicBezTo>
                  <a:pt x="1064" y="653"/>
                  <a:pt x="1022" y="768"/>
                  <a:pt x="939" y="867"/>
                </a:cubicBezTo>
                <a:cubicBezTo>
                  <a:pt x="844" y="821"/>
                  <a:pt x="768" y="751"/>
                  <a:pt x="710" y="655"/>
                </a:cubicBezTo>
                <a:cubicBezTo>
                  <a:pt x="651" y="559"/>
                  <a:pt x="622" y="453"/>
                  <a:pt x="622" y="336"/>
                </a:cubicBezTo>
                <a:lnTo>
                  <a:pt x="622" y="0"/>
                </a:lnTo>
                <a:cubicBezTo>
                  <a:pt x="705" y="14"/>
                  <a:pt x="780" y="46"/>
                  <a:pt x="847" y="95"/>
                </a:cubicBezTo>
                <a:cubicBezTo>
                  <a:pt x="915" y="145"/>
                  <a:pt x="968" y="207"/>
                  <a:pt x="1006" y="282"/>
                </a:cubicBezTo>
                <a:cubicBezTo>
                  <a:pt x="1045" y="357"/>
                  <a:pt x="1064" y="438"/>
                  <a:pt x="1064" y="52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59" name="Freeform 358">
            <a:extLst>
              <a:ext uri="{FF2B5EF4-FFF2-40B4-BE49-F238E27FC236}">
                <a16:creationId xmlns:a16="http://schemas.microsoft.com/office/drawing/2014/main" id="{43309E96-AB74-2D60-935B-5DBA442D584E}"/>
              </a:ext>
            </a:extLst>
          </p:cNvPr>
          <p:cNvSpPr>
            <a:spLocks noChangeArrowheads="1"/>
          </p:cNvSpPr>
          <p:nvPr/>
        </p:nvSpPr>
        <p:spPr bwMode="auto">
          <a:xfrm>
            <a:off x="16999744" y="8240712"/>
            <a:ext cx="350837" cy="447675"/>
          </a:xfrm>
          <a:custGeom>
            <a:avLst/>
            <a:gdLst>
              <a:gd name="T0" fmla="*/ 331366 w 973"/>
              <a:gd name="T1" fmla="*/ 309735 h 1243"/>
              <a:gd name="T2" fmla="*/ 283771 w 973"/>
              <a:gd name="T3" fmla="*/ 343230 h 1243"/>
              <a:gd name="T4" fmla="*/ 234372 w 973"/>
              <a:gd name="T5" fmla="*/ 345030 h 1243"/>
              <a:gd name="T6" fmla="*/ 195430 w 973"/>
              <a:gd name="T7" fmla="*/ 332425 h 1243"/>
              <a:gd name="T8" fmla="*/ 179565 w 973"/>
              <a:gd name="T9" fmla="*/ 324501 h 1243"/>
              <a:gd name="T10" fmla="*/ 11178 w 973"/>
              <a:gd name="T11" fmla="*/ 447315 h 1243"/>
              <a:gd name="T12" fmla="*/ 0 w 973"/>
              <a:gd name="T13" fmla="*/ 435790 h 1243"/>
              <a:gd name="T14" fmla="*/ 11178 w 973"/>
              <a:gd name="T15" fmla="*/ 424985 h 1243"/>
              <a:gd name="T16" fmla="*/ 154686 w 973"/>
              <a:gd name="T17" fmla="*/ 324501 h 1243"/>
              <a:gd name="T18" fmla="*/ 116104 w 973"/>
              <a:gd name="T19" fmla="*/ 333505 h 1243"/>
              <a:gd name="T20" fmla="*/ 69951 w 973"/>
              <a:gd name="T21" fmla="*/ 325942 h 1243"/>
              <a:gd name="T22" fmla="*/ 25961 w 973"/>
              <a:gd name="T23" fmla="*/ 286325 h 1243"/>
              <a:gd name="T24" fmla="*/ 60937 w 973"/>
              <a:gd name="T25" fmla="*/ 235543 h 1243"/>
              <a:gd name="T26" fmla="*/ 133772 w 973"/>
              <a:gd name="T27" fmla="*/ 251390 h 1243"/>
              <a:gd name="T28" fmla="*/ 169830 w 973"/>
              <a:gd name="T29" fmla="*/ 291367 h 1243"/>
              <a:gd name="T30" fmla="*/ 185334 w 973"/>
              <a:gd name="T31" fmla="*/ 219336 h 1243"/>
              <a:gd name="T32" fmla="*/ 156128 w 973"/>
              <a:gd name="T33" fmla="*/ 219696 h 1243"/>
              <a:gd name="T34" fmla="*/ 113580 w 973"/>
              <a:gd name="T35" fmla="*/ 211412 h 1243"/>
              <a:gd name="T36" fmla="*/ 73917 w 973"/>
              <a:gd name="T37" fmla="*/ 184760 h 1243"/>
              <a:gd name="T38" fmla="*/ 53365 w 973"/>
              <a:gd name="T39" fmla="*/ 129296 h 1243"/>
              <a:gd name="T40" fmla="*/ 114662 w 973"/>
              <a:gd name="T41" fmla="*/ 120292 h 1243"/>
              <a:gd name="T42" fmla="*/ 156128 w 973"/>
              <a:gd name="T43" fmla="*/ 140461 h 1243"/>
              <a:gd name="T44" fmla="*/ 180647 w 973"/>
              <a:gd name="T45" fmla="*/ 171435 h 1243"/>
              <a:gd name="T46" fmla="*/ 191464 w 973"/>
              <a:gd name="T47" fmla="*/ 195205 h 1243"/>
              <a:gd name="T48" fmla="*/ 195430 w 973"/>
              <a:gd name="T49" fmla="*/ 150546 h 1243"/>
              <a:gd name="T50" fmla="*/ 177762 w 973"/>
              <a:gd name="T51" fmla="*/ 135419 h 1243"/>
              <a:gd name="T52" fmla="*/ 148556 w 973"/>
              <a:gd name="T53" fmla="*/ 94361 h 1243"/>
              <a:gd name="T54" fmla="*/ 143147 w 973"/>
              <a:gd name="T55" fmla="*/ 34575 h 1243"/>
              <a:gd name="T56" fmla="*/ 192546 w 973"/>
              <a:gd name="T57" fmla="*/ 15487 h 1243"/>
              <a:gd name="T58" fmla="*/ 225718 w 973"/>
              <a:gd name="T59" fmla="*/ 55824 h 1243"/>
              <a:gd name="T60" fmla="*/ 230766 w 973"/>
              <a:gd name="T61" fmla="*/ 99043 h 1243"/>
              <a:gd name="T62" fmla="*/ 222834 w 973"/>
              <a:gd name="T63" fmla="*/ 133618 h 1243"/>
              <a:gd name="T64" fmla="*/ 216704 w 973"/>
              <a:gd name="T65" fmla="*/ 148024 h 1243"/>
              <a:gd name="T66" fmla="*/ 216704 w 973"/>
              <a:gd name="T67" fmla="*/ 178278 h 1243"/>
              <a:gd name="T68" fmla="*/ 226800 w 973"/>
              <a:gd name="T69" fmla="*/ 163151 h 1243"/>
              <a:gd name="T70" fmla="*/ 257088 w 973"/>
              <a:gd name="T71" fmla="*/ 134699 h 1243"/>
              <a:gd name="T72" fmla="*/ 307929 w 973"/>
              <a:gd name="T73" fmla="*/ 119932 h 1243"/>
              <a:gd name="T74" fmla="*/ 335693 w 973"/>
              <a:gd name="T75" fmla="*/ 161350 h 1243"/>
              <a:gd name="T76" fmla="*/ 305765 w 973"/>
              <a:gd name="T77" fmla="*/ 205289 h 1243"/>
              <a:gd name="T78" fmla="*/ 264300 w 973"/>
              <a:gd name="T79" fmla="*/ 222577 h 1243"/>
              <a:gd name="T80" fmla="*/ 227521 w 973"/>
              <a:gd name="T81" fmla="*/ 224738 h 1243"/>
              <a:gd name="T82" fmla="*/ 211656 w 973"/>
              <a:gd name="T83" fmla="*/ 222937 h 1243"/>
              <a:gd name="T84" fmla="*/ 197954 w 973"/>
              <a:gd name="T85" fmla="*/ 288846 h 1243"/>
              <a:gd name="T86" fmla="*/ 229685 w 973"/>
              <a:gd name="T87" fmla="*/ 265436 h 1243"/>
              <a:gd name="T88" fmla="*/ 283771 w 973"/>
              <a:gd name="T89" fmla="*/ 249949 h 1243"/>
              <a:gd name="T90" fmla="*/ 350476 w 973"/>
              <a:gd name="T91" fmla="*/ 275160 h 124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73" h="1243">
                <a:moveTo>
                  <a:pt x="972" y="764"/>
                </a:moveTo>
                <a:cubicBezTo>
                  <a:pt x="957" y="801"/>
                  <a:pt x="939" y="833"/>
                  <a:pt x="919" y="860"/>
                </a:cubicBezTo>
                <a:cubicBezTo>
                  <a:pt x="899" y="887"/>
                  <a:pt x="878" y="907"/>
                  <a:pt x="856" y="921"/>
                </a:cubicBezTo>
                <a:cubicBezTo>
                  <a:pt x="834" y="935"/>
                  <a:pt x="811" y="946"/>
                  <a:pt x="787" y="953"/>
                </a:cubicBezTo>
                <a:cubicBezTo>
                  <a:pt x="763" y="961"/>
                  <a:pt x="740" y="964"/>
                  <a:pt x="717" y="963"/>
                </a:cubicBezTo>
                <a:cubicBezTo>
                  <a:pt x="694" y="963"/>
                  <a:pt x="672" y="962"/>
                  <a:pt x="650" y="958"/>
                </a:cubicBezTo>
                <a:cubicBezTo>
                  <a:pt x="628" y="955"/>
                  <a:pt x="608" y="949"/>
                  <a:pt x="590" y="942"/>
                </a:cubicBezTo>
                <a:cubicBezTo>
                  <a:pt x="572" y="935"/>
                  <a:pt x="556" y="929"/>
                  <a:pt x="542" y="923"/>
                </a:cubicBezTo>
                <a:cubicBezTo>
                  <a:pt x="528" y="917"/>
                  <a:pt x="518" y="912"/>
                  <a:pt x="510" y="908"/>
                </a:cubicBezTo>
                <a:lnTo>
                  <a:pt x="498" y="901"/>
                </a:lnTo>
                <a:cubicBezTo>
                  <a:pt x="446" y="1006"/>
                  <a:pt x="379" y="1089"/>
                  <a:pt x="298" y="1150"/>
                </a:cubicBezTo>
                <a:cubicBezTo>
                  <a:pt x="216" y="1211"/>
                  <a:pt x="127" y="1241"/>
                  <a:pt x="31" y="1242"/>
                </a:cubicBezTo>
                <a:cubicBezTo>
                  <a:pt x="23" y="1242"/>
                  <a:pt x="15" y="1239"/>
                  <a:pt x="9" y="1233"/>
                </a:cubicBezTo>
                <a:cubicBezTo>
                  <a:pt x="3" y="1227"/>
                  <a:pt x="0" y="1219"/>
                  <a:pt x="0" y="1210"/>
                </a:cubicBezTo>
                <a:cubicBezTo>
                  <a:pt x="0" y="1202"/>
                  <a:pt x="3" y="1194"/>
                  <a:pt x="9" y="1189"/>
                </a:cubicBezTo>
                <a:cubicBezTo>
                  <a:pt x="15" y="1183"/>
                  <a:pt x="23" y="1180"/>
                  <a:pt x="31" y="1180"/>
                </a:cubicBezTo>
                <a:cubicBezTo>
                  <a:pt x="111" y="1180"/>
                  <a:pt x="186" y="1156"/>
                  <a:pt x="255" y="1106"/>
                </a:cubicBezTo>
                <a:cubicBezTo>
                  <a:pt x="324" y="1057"/>
                  <a:pt x="382" y="988"/>
                  <a:pt x="429" y="901"/>
                </a:cubicBezTo>
                <a:cubicBezTo>
                  <a:pt x="412" y="908"/>
                  <a:pt x="396" y="913"/>
                  <a:pt x="379" y="917"/>
                </a:cubicBezTo>
                <a:cubicBezTo>
                  <a:pt x="363" y="922"/>
                  <a:pt x="344" y="925"/>
                  <a:pt x="322" y="926"/>
                </a:cubicBezTo>
                <a:cubicBezTo>
                  <a:pt x="301" y="928"/>
                  <a:pt x="280" y="928"/>
                  <a:pt x="259" y="925"/>
                </a:cubicBezTo>
                <a:cubicBezTo>
                  <a:pt x="239" y="922"/>
                  <a:pt x="217" y="915"/>
                  <a:pt x="194" y="905"/>
                </a:cubicBezTo>
                <a:cubicBezTo>
                  <a:pt x="172" y="895"/>
                  <a:pt x="150" y="881"/>
                  <a:pt x="130" y="864"/>
                </a:cubicBezTo>
                <a:cubicBezTo>
                  <a:pt x="111" y="847"/>
                  <a:pt x="91" y="824"/>
                  <a:pt x="72" y="795"/>
                </a:cubicBezTo>
                <a:cubicBezTo>
                  <a:pt x="53" y="766"/>
                  <a:pt x="36" y="732"/>
                  <a:pt x="20" y="694"/>
                </a:cubicBezTo>
                <a:cubicBezTo>
                  <a:pt x="73" y="672"/>
                  <a:pt x="122" y="659"/>
                  <a:pt x="169" y="654"/>
                </a:cubicBezTo>
                <a:cubicBezTo>
                  <a:pt x="215" y="649"/>
                  <a:pt x="253" y="651"/>
                  <a:pt x="285" y="659"/>
                </a:cubicBezTo>
                <a:cubicBezTo>
                  <a:pt x="316" y="667"/>
                  <a:pt x="345" y="680"/>
                  <a:pt x="371" y="698"/>
                </a:cubicBezTo>
                <a:cubicBezTo>
                  <a:pt x="397" y="716"/>
                  <a:pt x="418" y="735"/>
                  <a:pt x="432" y="752"/>
                </a:cubicBezTo>
                <a:cubicBezTo>
                  <a:pt x="447" y="770"/>
                  <a:pt x="460" y="788"/>
                  <a:pt x="471" y="809"/>
                </a:cubicBezTo>
                <a:cubicBezTo>
                  <a:pt x="496" y="748"/>
                  <a:pt x="514" y="681"/>
                  <a:pt x="526" y="607"/>
                </a:cubicBezTo>
                <a:cubicBezTo>
                  <a:pt x="523" y="607"/>
                  <a:pt x="519" y="608"/>
                  <a:pt x="514" y="609"/>
                </a:cubicBezTo>
                <a:cubicBezTo>
                  <a:pt x="509" y="609"/>
                  <a:pt x="498" y="610"/>
                  <a:pt x="481" y="610"/>
                </a:cubicBezTo>
                <a:cubicBezTo>
                  <a:pt x="465" y="611"/>
                  <a:pt x="449" y="611"/>
                  <a:pt x="433" y="610"/>
                </a:cubicBezTo>
                <a:cubicBezTo>
                  <a:pt x="418" y="609"/>
                  <a:pt x="399" y="607"/>
                  <a:pt x="377" y="603"/>
                </a:cubicBezTo>
                <a:cubicBezTo>
                  <a:pt x="355" y="599"/>
                  <a:pt x="334" y="594"/>
                  <a:pt x="315" y="587"/>
                </a:cubicBezTo>
                <a:cubicBezTo>
                  <a:pt x="297" y="581"/>
                  <a:pt x="277" y="571"/>
                  <a:pt x="257" y="558"/>
                </a:cubicBezTo>
                <a:cubicBezTo>
                  <a:pt x="237" y="545"/>
                  <a:pt x="220" y="530"/>
                  <a:pt x="205" y="513"/>
                </a:cubicBezTo>
                <a:cubicBezTo>
                  <a:pt x="191" y="496"/>
                  <a:pt x="178" y="474"/>
                  <a:pt x="168" y="447"/>
                </a:cubicBezTo>
                <a:cubicBezTo>
                  <a:pt x="157" y="421"/>
                  <a:pt x="151" y="391"/>
                  <a:pt x="148" y="359"/>
                </a:cubicBezTo>
                <a:cubicBezTo>
                  <a:pt x="180" y="346"/>
                  <a:pt x="211" y="338"/>
                  <a:pt x="240" y="334"/>
                </a:cubicBezTo>
                <a:cubicBezTo>
                  <a:pt x="270" y="330"/>
                  <a:pt x="296" y="330"/>
                  <a:pt x="318" y="334"/>
                </a:cubicBezTo>
                <a:cubicBezTo>
                  <a:pt x="341" y="339"/>
                  <a:pt x="362" y="346"/>
                  <a:pt x="382" y="355"/>
                </a:cubicBezTo>
                <a:cubicBezTo>
                  <a:pt x="402" y="365"/>
                  <a:pt x="419" y="376"/>
                  <a:pt x="433" y="390"/>
                </a:cubicBezTo>
                <a:cubicBezTo>
                  <a:pt x="447" y="403"/>
                  <a:pt x="460" y="417"/>
                  <a:pt x="472" y="432"/>
                </a:cubicBezTo>
                <a:cubicBezTo>
                  <a:pt x="484" y="447"/>
                  <a:pt x="493" y="461"/>
                  <a:pt x="501" y="476"/>
                </a:cubicBezTo>
                <a:cubicBezTo>
                  <a:pt x="508" y="490"/>
                  <a:pt x="515" y="503"/>
                  <a:pt x="520" y="514"/>
                </a:cubicBezTo>
                <a:cubicBezTo>
                  <a:pt x="525" y="526"/>
                  <a:pt x="529" y="535"/>
                  <a:pt x="531" y="542"/>
                </a:cubicBezTo>
                <a:lnTo>
                  <a:pt x="534" y="553"/>
                </a:lnTo>
                <a:cubicBezTo>
                  <a:pt x="539" y="497"/>
                  <a:pt x="542" y="452"/>
                  <a:pt x="542" y="418"/>
                </a:cubicBezTo>
                <a:cubicBezTo>
                  <a:pt x="538" y="415"/>
                  <a:pt x="533" y="411"/>
                  <a:pt x="527" y="407"/>
                </a:cubicBezTo>
                <a:cubicBezTo>
                  <a:pt x="521" y="402"/>
                  <a:pt x="510" y="392"/>
                  <a:pt x="493" y="376"/>
                </a:cubicBezTo>
                <a:cubicBezTo>
                  <a:pt x="477" y="360"/>
                  <a:pt x="462" y="343"/>
                  <a:pt x="449" y="326"/>
                </a:cubicBezTo>
                <a:cubicBezTo>
                  <a:pt x="436" y="309"/>
                  <a:pt x="424" y="288"/>
                  <a:pt x="412" y="262"/>
                </a:cubicBezTo>
                <a:cubicBezTo>
                  <a:pt x="400" y="236"/>
                  <a:pt x="392" y="210"/>
                  <a:pt x="389" y="184"/>
                </a:cubicBezTo>
                <a:cubicBezTo>
                  <a:pt x="386" y="158"/>
                  <a:pt x="388" y="129"/>
                  <a:pt x="397" y="96"/>
                </a:cubicBezTo>
                <a:cubicBezTo>
                  <a:pt x="406" y="63"/>
                  <a:pt x="422" y="31"/>
                  <a:pt x="446" y="0"/>
                </a:cubicBezTo>
                <a:cubicBezTo>
                  <a:pt x="480" y="12"/>
                  <a:pt x="509" y="26"/>
                  <a:pt x="534" y="43"/>
                </a:cubicBezTo>
                <a:cubicBezTo>
                  <a:pt x="559" y="60"/>
                  <a:pt x="579" y="77"/>
                  <a:pt x="593" y="96"/>
                </a:cubicBezTo>
                <a:cubicBezTo>
                  <a:pt x="607" y="114"/>
                  <a:pt x="618" y="134"/>
                  <a:pt x="626" y="155"/>
                </a:cubicBezTo>
                <a:cubicBezTo>
                  <a:pt x="634" y="175"/>
                  <a:pt x="639" y="196"/>
                  <a:pt x="640" y="216"/>
                </a:cubicBezTo>
                <a:cubicBezTo>
                  <a:pt x="641" y="237"/>
                  <a:pt x="641" y="256"/>
                  <a:pt x="640" y="275"/>
                </a:cubicBezTo>
                <a:cubicBezTo>
                  <a:pt x="638" y="295"/>
                  <a:pt x="635" y="312"/>
                  <a:pt x="631" y="328"/>
                </a:cubicBezTo>
                <a:cubicBezTo>
                  <a:pt x="626" y="345"/>
                  <a:pt x="622" y="359"/>
                  <a:pt x="618" y="371"/>
                </a:cubicBezTo>
                <a:cubicBezTo>
                  <a:pt x="614" y="384"/>
                  <a:pt x="610" y="394"/>
                  <a:pt x="606" y="401"/>
                </a:cubicBezTo>
                <a:lnTo>
                  <a:pt x="601" y="411"/>
                </a:lnTo>
                <a:cubicBezTo>
                  <a:pt x="601" y="413"/>
                  <a:pt x="602" y="425"/>
                  <a:pt x="602" y="446"/>
                </a:cubicBezTo>
                <a:cubicBezTo>
                  <a:pt x="602" y="467"/>
                  <a:pt x="601" y="483"/>
                  <a:pt x="601" y="495"/>
                </a:cubicBezTo>
                <a:cubicBezTo>
                  <a:pt x="602" y="492"/>
                  <a:pt x="605" y="488"/>
                  <a:pt x="608" y="483"/>
                </a:cubicBezTo>
                <a:cubicBezTo>
                  <a:pt x="611" y="477"/>
                  <a:pt x="618" y="468"/>
                  <a:pt x="629" y="453"/>
                </a:cubicBezTo>
                <a:cubicBezTo>
                  <a:pt x="640" y="439"/>
                  <a:pt x="652" y="425"/>
                  <a:pt x="664" y="413"/>
                </a:cubicBezTo>
                <a:cubicBezTo>
                  <a:pt x="677" y="400"/>
                  <a:pt x="693" y="388"/>
                  <a:pt x="713" y="374"/>
                </a:cubicBezTo>
                <a:cubicBezTo>
                  <a:pt x="734" y="361"/>
                  <a:pt x="755" y="351"/>
                  <a:pt x="777" y="343"/>
                </a:cubicBezTo>
                <a:cubicBezTo>
                  <a:pt x="799" y="336"/>
                  <a:pt x="824" y="333"/>
                  <a:pt x="854" y="333"/>
                </a:cubicBezTo>
                <a:cubicBezTo>
                  <a:pt x="884" y="334"/>
                  <a:pt x="915" y="339"/>
                  <a:pt x="946" y="350"/>
                </a:cubicBezTo>
                <a:cubicBezTo>
                  <a:pt x="945" y="386"/>
                  <a:pt x="940" y="419"/>
                  <a:pt x="931" y="448"/>
                </a:cubicBezTo>
                <a:cubicBezTo>
                  <a:pt x="922" y="477"/>
                  <a:pt x="912" y="502"/>
                  <a:pt x="897" y="520"/>
                </a:cubicBezTo>
                <a:cubicBezTo>
                  <a:pt x="883" y="539"/>
                  <a:pt x="866" y="556"/>
                  <a:pt x="848" y="570"/>
                </a:cubicBezTo>
                <a:cubicBezTo>
                  <a:pt x="830" y="584"/>
                  <a:pt x="812" y="595"/>
                  <a:pt x="792" y="602"/>
                </a:cubicBezTo>
                <a:cubicBezTo>
                  <a:pt x="772" y="608"/>
                  <a:pt x="753" y="614"/>
                  <a:pt x="733" y="618"/>
                </a:cubicBezTo>
                <a:cubicBezTo>
                  <a:pt x="714" y="622"/>
                  <a:pt x="695" y="625"/>
                  <a:pt x="678" y="625"/>
                </a:cubicBezTo>
                <a:cubicBezTo>
                  <a:pt x="660" y="625"/>
                  <a:pt x="645" y="625"/>
                  <a:pt x="631" y="624"/>
                </a:cubicBezTo>
                <a:cubicBezTo>
                  <a:pt x="618" y="623"/>
                  <a:pt x="607" y="622"/>
                  <a:pt x="599" y="621"/>
                </a:cubicBezTo>
                <a:lnTo>
                  <a:pt x="587" y="619"/>
                </a:lnTo>
                <a:cubicBezTo>
                  <a:pt x="577" y="687"/>
                  <a:pt x="560" y="752"/>
                  <a:pt x="537" y="815"/>
                </a:cubicBezTo>
                <a:cubicBezTo>
                  <a:pt x="539" y="812"/>
                  <a:pt x="543" y="807"/>
                  <a:pt x="549" y="802"/>
                </a:cubicBezTo>
                <a:cubicBezTo>
                  <a:pt x="555" y="797"/>
                  <a:pt x="566" y="787"/>
                  <a:pt x="583" y="774"/>
                </a:cubicBezTo>
                <a:cubicBezTo>
                  <a:pt x="601" y="760"/>
                  <a:pt x="619" y="748"/>
                  <a:pt x="637" y="737"/>
                </a:cubicBezTo>
                <a:cubicBezTo>
                  <a:pt x="655" y="727"/>
                  <a:pt x="679" y="717"/>
                  <a:pt x="706" y="708"/>
                </a:cubicBezTo>
                <a:cubicBezTo>
                  <a:pt x="733" y="699"/>
                  <a:pt x="761" y="695"/>
                  <a:pt x="787" y="694"/>
                </a:cubicBezTo>
                <a:cubicBezTo>
                  <a:pt x="814" y="694"/>
                  <a:pt x="844" y="699"/>
                  <a:pt x="877" y="711"/>
                </a:cubicBezTo>
                <a:cubicBezTo>
                  <a:pt x="910" y="722"/>
                  <a:pt x="941" y="740"/>
                  <a:pt x="972" y="764"/>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60" name="Freeform 359">
            <a:extLst>
              <a:ext uri="{FF2B5EF4-FFF2-40B4-BE49-F238E27FC236}">
                <a16:creationId xmlns:a16="http://schemas.microsoft.com/office/drawing/2014/main" id="{75B1EDAF-5C3D-5E36-2EDB-84BD3E77881B}"/>
              </a:ext>
            </a:extLst>
          </p:cNvPr>
          <p:cNvSpPr>
            <a:spLocks noChangeArrowheads="1"/>
          </p:cNvSpPr>
          <p:nvPr/>
        </p:nvSpPr>
        <p:spPr bwMode="auto">
          <a:xfrm>
            <a:off x="17637919" y="8305800"/>
            <a:ext cx="309562" cy="384175"/>
          </a:xfrm>
          <a:custGeom>
            <a:avLst/>
            <a:gdLst>
              <a:gd name="T0" fmla="*/ 309202 w 859"/>
              <a:gd name="T1" fmla="*/ 50815 h 1066"/>
              <a:gd name="T2" fmla="*/ 309202 w 859"/>
              <a:gd name="T3" fmla="*/ 67393 h 1066"/>
              <a:gd name="T4" fmla="*/ 0 w 859"/>
              <a:gd name="T5" fmla="*/ 67393 h 1066"/>
              <a:gd name="T6" fmla="*/ 0 w 859"/>
              <a:gd name="T7" fmla="*/ 50815 h 1066"/>
              <a:gd name="T8" fmla="*/ 14415 w 859"/>
              <a:gd name="T9" fmla="*/ 15136 h 1066"/>
              <a:gd name="T10" fmla="*/ 48651 w 859"/>
              <a:gd name="T11" fmla="*/ 0 h 1066"/>
              <a:gd name="T12" fmla="*/ 260191 w 859"/>
              <a:gd name="T13" fmla="*/ 0 h 1066"/>
              <a:gd name="T14" fmla="*/ 294787 w 859"/>
              <a:gd name="T15" fmla="*/ 15136 h 1066"/>
              <a:gd name="T16" fmla="*/ 309202 w 859"/>
              <a:gd name="T17" fmla="*/ 50815 h 1066"/>
              <a:gd name="T18" fmla="*/ 309202 w 859"/>
              <a:gd name="T19" fmla="*/ 85773 h 1066"/>
              <a:gd name="T20" fmla="*/ 309202 w 859"/>
              <a:gd name="T21" fmla="*/ 149562 h 1066"/>
              <a:gd name="T22" fmla="*/ 0 w 859"/>
              <a:gd name="T23" fmla="*/ 149562 h 1066"/>
              <a:gd name="T24" fmla="*/ 0 w 859"/>
              <a:gd name="T25" fmla="*/ 85773 h 1066"/>
              <a:gd name="T26" fmla="*/ 309202 w 859"/>
              <a:gd name="T27" fmla="*/ 85773 h 1066"/>
              <a:gd name="T28" fmla="*/ 309202 w 859"/>
              <a:gd name="T29" fmla="*/ 167581 h 1066"/>
              <a:gd name="T30" fmla="*/ 309202 w 859"/>
              <a:gd name="T31" fmla="*/ 231370 h 1066"/>
              <a:gd name="T32" fmla="*/ 0 w 859"/>
              <a:gd name="T33" fmla="*/ 231370 h 1066"/>
              <a:gd name="T34" fmla="*/ 0 w 859"/>
              <a:gd name="T35" fmla="*/ 167581 h 1066"/>
              <a:gd name="T36" fmla="*/ 309202 w 859"/>
              <a:gd name="T37" fmla="*/ 167581 h 1066"/>
              <a:gd name="T38" fmla="*/ 309202 w 859"/>
              <a:gd name="T39" fmla="*/ 249029 h 1066"/>
              <a:gd name="T40" fmla="*/ 309202 w 859"/>
              <a:gd name="T41" fmla="*/ 265607 h 1066"/>
              <a:gd name="T42" fmla="*/ 294787 w 859"/>
              <a:gd name="T43" fmla="*/ 301646 h 1066"/>
              <a:gd name="T44" fmla="*/ 260191 w 859"/>
              <a:gd name="T45" fmla="*/ 316422 h 1066"/>
              <a:gd name="T46" fmla="*/ 245776 w 859"/>
              <a:gd name="T47" fmla="*/ 316422 h 1066"/>
              <a:gd name="T48" fmla="*/ 180908 w 859"/>
              <a:gd name="T49" fmla="*/ 383815 h 1066"/>
              <a:gd name="T50" fmla="*/ 180908 w 859"/>
              <a:gd name="T51" fmla="*/ 316422 h 1066"/>
              <a:gd name="T52" fmla="*/ 48651 w 859"/>
              <a:gd name="T53" fmla="*/ 316422 h 1066"/>
              <a:gd name="T54" fmla="*/ 14415 w 859"/>
              <a:gd name="T55" fmla="*/ 301646 h 1066"/>
              <a:gd name="T56" fmla="*/ 0 w 859"/>
              <a:gd name="T57" fmla="*/ 265607 h 1066"/>
              <a:gd name="T58" fmla="*/ 0 w 859"/>
              <a:gd name="T59" fmla="*/ 249029 h 1066"/>
              <a:gd name="T60" fmla="*/ 309202 w 859"/>
              <a:gd name="T61" fmla="*/ 249029 h 10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59" h="1066">
                <a:moveTo>
                  <a:pt x="858" y="141"/>
                </a:moveTo>
                <a:lnTo>
                  <a:pt x="858" y="187"/>
                </a:lnTo>
                <a:lnTo>
                  <a:pt x="0" y="187"/>
                </a:lnTo>
                <a:lnTo>
                  <a:pt x="0" y="141"/>
                </a:lnTo>
                <a:cubicBezTo>
                  <a:pt x="0" y="102"/>
                  <a:pt x="13" y="69"/>
                  <a:pt x="40" y="42"/>
                </a:cubicBezTo>
                <a:cubicBezTo>
                  <a:pt x="66" y="14"/>
                  <a:pt x="98" y="0"/>
                  <a:pt x="135" y="0"/>
                </a:cubicBezTo>
                <a:lnTo>
                  <a:pt x="722" y="0"/>
                </a:lnTo>
                <a:cubicBezTo>
                  <a:pt x="759" y="0"/>
                  <a:pt x="791" y="14"/>
                  <a:pt x="818" y="42"/>
                </a:cubicBezTo>
                <a:cubicBezTo>
                  <a:pt x="844" y="69"/>
                  <a:pt x="858" y="102"/>
                  <a:pt x="858" y="141"/>
                </a:cubicBezTo>
                <a:close/>
                <a:moveTo>
                  <a:pt x="858" y="238"/>
                </a:moveTo>
                <a:lnTo>
                  <a:pt x="858" y="415"/>
                </a:lnTo>
                <a:lnTo>
                  <a:pt x="0" y="415"/>
                </a:lnTo>
                <a:lnTo>
                  <a:pt x="0" y="238"/>
                </a:lnTo>
                <a:lnTo>
                  <a:pt x="858" y="238"/>
                </a:lnTo>
                <a:close/>
                <a:moveTo>
                  <a:pt x="858" y="465"/>
                </a:moveTo>
                <a:lnTo>
                  <a:pt x="858" y="642"/>
                </a:lnTo>
                <a:lnTo>
                  <a:pt x="0" y="642"/>
                </a:lnTo>
                <a:lnTo>
                  <a:pt x="0" y="465"/>
                </a:lnTo>
                <a:lnTo>
                  <a:pt x="858" y="465"/>
                </a:lnTo>
                <a:close/>
                <a:moveTo>
                  <a:pt x="858" y="691"/>
                </a:moveTo>
                <a:lnTo>
                  <a:pt x="858" y="737"/>
                </a:lnTo>
                <a:cubicBezTo>
                  <a:pt x="858" y="776"/>
                  <a:pt x="844" y="810"/>
                  <a:pt x="818" y="837"/>
                </a:cubicBezTo>
                <a:cubicBezTo>
                  <a:pt x="791" y="865"/>
                  <a:pt x="759" y="878"/>
                  <a:pt x="722" y="878"/>
                </a:cubicBezTo>
                <a:lnTo>
                  <a:pt x="682" y="878"/>
                </a:lnTo>
                <a:lnTo>
                  <a:pt x="502" y="1065"/>
                </a:lnTo>
                <a:lnTo>
                  <a:pt x="502" y="878"/>
                </a:lnTo>
                <a:lnTo>
                  <a:pt x="135" y="878"/>
                </a:lnTo>
                <a:cubicBezTo>
                  <a:pt x="98" y="878"/>
                  <a:pt x="66" y="865"/>
                  <a:pt x="40" y="837"/>
                </a:cubicBezTo>
                <a:cubicBezTo>
                  <a:pt x="13" y="810"/>
                  <a:pt x="0" y="776"/>
                  <a:pt x="0" y="737"/>
                </a:cubicBezTo>
                <a:lnTo>
                  <a:pt x="0" y="691"/>
                </a:lnTo>
                <a:lnTo>
                  <a:pt x="858" y="691"/>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61" name="Freeform 360">
            <a:extLst>
              <a:ext uri="{FF2B5EF4-FFF2-40B4-BE49-F238E27FC236}">
                <a16:creationId xmlns:a16="http://schemas.microsoft.com/office/drawing/2014/main" id="{448931AB-13DD-FFA5-A32A-C6E918CB6DFC}"/>
              </a:ext>
            </a:extLst>
          </p:cNvPr>
          <p:cNvSpPr>
            <a:spLocks noChangeArrowheads="1"/>
          </p:cNvSpPr>
          <p:nvPr/>
        </p:nvSpPr>
        <p:spPr bwMode="auto">
          <a:xfrm>
            <a:off x="18233231" y="8274050"/>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972 w 1065"/>
              <a:gd name="T13" fmla="*/ 288221 h 1065"/>
              <a:gd name="T14" fmla="*/ 0 w 1065"/>
              <a:gd name="T15" fmla="*/ 191907 h 1065"/>
              <a:gd name="T16" fmla="*/ 2597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309865 w 1065"/>
              <a:gd name="T27" fmla="*/ 260085 h 1065"/>
              <a:gd name="T28" fmla="*/ 327901 w 1065"/>
              <a:gd name="T29" fmla="*/ 191907 h 1065"/>
              <a:gd name="T30" fmla="*/ 309865 w 1065"/>
              <a:gd name="T31" fmla="*/ 123730 h 1065"/>
              <a:gd name="T32" fmla="*/ 260445 w 1065"/>
              <a:gd name="T33" fmla="*/ 73949 h 1065"/>
              <a:gd name="T34" fmla="*/ 191907 w 1065"/>
              <a:gd name="T35" fmla="*/ 55913 h 1065"/>
              <a:gd name="T36" fmla="*/ 123730 w 1065"/>
              <a:gd name="T37" fmla="*/ 73949 h 1065"/>
              <a:gd name="T38" fmla="*/ 74310 w 1065"/>
              <a:gd name="T39" fmla="*/ 123730 h 1065"/>
              <a:gd name="T40" fmla="*/ 55913 w 1065"/>
              <a:gd name="T41" fmla="*/ 191907 h 1065"/>
              <a:gd name="T42" fmla="*/ 74310 w 1065"/>
              <a:gd name="T43" fmla="*/ 260085 h 1065"/>
              <a:gd name="T44" fmla="*/ 123730 w 1065"/>
              <a:gd name="T45" fmla="*/ 309504 h 1065"/>
              <a:gd name="T46" fmla="*/ 191907 w 1065"/>
              <a:gd name="T47" fmla="*/ 327901 h 1065"/>
              <a:gd name="T48" fmla="*/ 260445 w 1065"/>
              <a:gd name="T49" fmla="*/ 309504 h 1065"/>
              <a:gd name="T50" fmla="*/ 309865 w 1065"/>
              <a:gd name="T51" fmla="*/ 260085 h 1065"/>
              <a:gd name="T52" fmla="*/ 287861 w 1065"/>
              <a:gd name="T53" fmla="*/ 191907 h 1065"/>
              <a:gd name="T54" fmla="*/ 285696 w 1065"/>
              <a:gd name="T55" fmla="*/ 197679 h 1065"/>
              <a:gd name="T56" fmla="*/ 205615 w 1065"/>
              <a:gd name="T57" fmla="*/ 277400 h 1065"/>
              <a:gd name="T58" fmla="*/ 200204 w 1065"/>
              <a:gd name="T59" fmla="*/ 279925 h 1065"/>
              <a:gd name="T60" fmla="*/ 194432 w 1065"/>
              <a:gd name="T61" fmla="*/ 277400 h 1065"/>
              <a:gd name="T62" fmla="*/ 191907 w 1065"/>
              <a:gd name="T63" fmla="*/ 271989 h 1065"/>
              <a:gd name="T64" fmla="*/ 191907 w 1065"/>
              <a:gd name="T65" fmla="*/ 223651 h 1065"/>
              <a:gd name="T66" fmla="*/ 103890 w 1065"/>
              <a:gd name="T67" fmla="*/ 223651 h 1065"/>
              <a:gd name="T68" fmla="*/ 98479 w 1065"/>
              <a:gd name="T69" fmla="*/ 221487 h 1065"/>
              <a:gd name="T70" fmla="*/ 95954 w 1065"/>
              <a:gd name="T71" fmla="*/ 215715 h 1065"/>
              <a:gd name="T72" fmla="*/ 95954 w 1065"/>
              <a:gd name="T73" fmla="*/ 167738 h 1065"/>
              <a:gd name="T74" fmla="*/ 98479 w 1065"/>
              <a:gd name="T75" fmla="*/ 162327 h 1065"/>
              <a:gd name="T76" fmla="*/ 103890 w 1065"/>
              <a:gd name="T77" fmla="*/ 159802 h 1065"/>
              <a:gd name="T78" fmla="*/ 191907 w 1065"/>
              <a:gd name="T79" fmla="*/ 159802 h 1065"/>
              <a:gd name="T80" fmla="*/ 191907 w 1065"/>
              <a:gd name="T81" fmla="*/ 111826 h 1065"/>
              <a:gd name="T82" fmla="*/ 194432 w 1065"/>
              <a:gd name="T83" fmla="*/ 106054 h 1065"/>
              <a:gd name="T84" fmla="*/ 200204 w 1065"/>
              <a:gd name="T85" fmla="*/ 103890 h 1065"/>
              <a:gd name="T86" fmla="*/ 205976 w 1065"/>
              <a:gd name="T87" fmla="*/ 106415 h 1065"/>
              <a:gd name="T88" fmla="*/ 285696 w 1065"/>
              <a:gd name="T89" fmla="*/ 186135 h 1065"/>
              <a:gd name="T90" fmla="*/ 287861 w 1065"/>
              <a:gd name="T91" fmla="*/ 191907 h 10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65" h="1065">
                <a:moveTo>
                  <a:pt x="993" y="265"/>
                </a:moveTo>
                <a:cubicBezTo>
                  <a:pt x="1041" y="346"/>
                  <a:pt x="1064" y="435"/>
                  <a:pt x="1064" y="532"/>
                </a:cubicBezTo>
                <a:cubicBezTo>
                  <a:pt x="1064" y="628"/>
                  <a:pt x="1041" y="717"/>
                  <a:pt x="993" y="799"/>
                </a:cubicBezTo>
                <a:cubicBezTo>
                  <a:pt x="946" y="880"/>
                  <a:pt x="881" y="945"/>
                  <a:pt x="799" y="993"/>
                </a:cubicBezTo>
                <a:cubicBezTo>
                  <a:pt x="718" y="1040"/>
                  <a:pt x="629" y="1064"/>
                  <a:pt x="532" y="1064"/>
                </a:cubicBezTo>
                <a:cubicBezTo>
                  <a:pt x="436" y="1064"/>
                  <a:pt x="347" y="1040"/>
                  <a:pt x="265" y="993"/>
                </a:cubicBezTo>
                <a:cubicBezTo>
                  <a:pt x="184" y="945"/>
                  <a:pt x="119" y="880"/>
                  <a:pt x="72" y="799"/>
                </a:cubicBezTo>
                <a:cubicBezTo>
                  <a:pt x="24" y="717"/>
                  <a:pt x="0" y="628"/>
                  <a:pt x="0" y="532"/>
                </a:cubicBezTo>
                <a:cubicBezTo>
                  <a:pt x="0" y="435"/>
                  <a:pt x="24" y="346"/>
                  <a:pt x="72" y="265"/>
                </a:cubicBezTo>
                <a:cubicBezTo>
                  <a:pt x="119" y="183"/>
                  <a:pt x="184" y="119"/>
                  <a:pt x="265" y="71"/>
                </a:cubicBezTo>
                <a:cubicBezTo>
                  <a:pt x="347" y="23"/>
                  <a:pt x="436" y="0"/>
                  <a:pt x="532" y="0"/>
                </a:cubicBezTo>
                <a:cubicBezTo>
                  <a:pt x="629" y="0"/>
                  <a:pt x="718" y="23"/>
                  <a:pt x="799" y="71"/>
                </a:cubicBezTo>
                <a:cubicBezTo>
                  <a:pt x="881" y="119"/>
                  <a:pt x="946" y="183"/>
                  <a:pt x="993" y="265"/>
                </a:cubicBezTo>
                <a:close/>
                <a:moveTo>
                  <a:pt x="859" y="721"/>
                </a:moveTo>
                <a:cubicBezTo>
                  <a:pt x="892" y="663"/>
                  <a:pt x="909" y="600"/>
                  <a:pt x="909" y="532"/>
                </a:cubicBezTo>
                <a:cubicBezTo>
                  <a:pt x="909" y="463"/>
                  <a:pt x="892" y="400"/>
                  <a:pt x="859" y="343"/>
                </a:cubicBezTo>
                <a:cubicBezTo>
                  <a:pt x="825" y="285"/>
                  <a:pt x="779" y="239"/>
                  <a:pt x="722" y="205"/>
                </a:cubicBezTo>
                <a:cubicBezTo>
                  <a:pt x="664" y="172"/>
                  <a:pt x="601" y="155"/>
                  <a:pt x="532" y="155"/>
                </a:cubicBezTo>
                <a:cubicBezTo>
                  <a:pt x="464" y="155"/>
                  <a:pt x="401" y="172"/>
                  <a:pt x="343" y="205"/>
                </a:cubicBezTo>
                <a:cubicBezTo>
                  <a:pt x="285" y="239"/>
                  <a:pt x="240" y="285"/>
                  <a:pt x="206" y="343"/>
                </a:cubicBezTo>
                <a:cubicBezTo>
                  <a:pt x="172" y="400"/>
                  <a:pt x="155" y="463"/>
                  <a:pt x="155" y="532"/>
                </a:cubicBezTo>
                <a:cubicBezTo>
                  <a:pt x="155" y="600"/>
                  <a:pt x="172" y="663"/>
                  <a:pt x="206" y="721"/>
                </a:cubicBezTo>
                <a:cubicBezTo>
                  <a:pt x="240" y="779"/>
                  <a:pt x="285" y="824"/>
                  <a:pt x="343" y="858"/>
                </a:cubicBezTo>
                <a:cubicBezTo>
                  <a:pt x="401" y="892"/>
                  <a:pt x="464" y="909"/>
                  <a:pt x="532" y="909"/>
                </a:cubicBezTo>
                <a:cubicBezTo>
                  <a:pt x="601" y="909"/>
                  <a:pt x="664" y="892"/>
                  <a:pt x="722" y="858"/>
                </a:cubicBezTo>
                <a:cubicBezTo>
                  <a:pt x="779" y="824"/>
                  <a:pt x="825" y="779"/>
                  <a:pt x="859" y="721"/>
                </a:cubicBezTo>
                <a:close/>
                <a:moveTo>
                  <a:pt x="798" y="532"/>
                </a:moveTo>
                <a:cubicBezTo>
                  <a:pt x="798" y="538"/>
                  <a:pt x="796" y="544"/>
                  <a:pt x="792" y="548"/>
                </a:cubicBezTo>
                <a:lnTo>
                  <a:pt x="570" y="769"/>
                </a:lnTo>
                <a:cubicBezTo>
                  <a:pt x="566" y="774"/>
                  <a:pt x="561" y="776"/>
                  <a:pt x="555" y="776"/>
                </a:cubicBezTo>
                <a:cubicBezTo>
                  <a:pt x="548" y="776"/>
                  <a:pt x="543" y="774"/>
                  <a:pt x="539" y="769"/>
                </a:cubicBezTo>
                <a:cubicBezTo>
                  <a:pt x="535" y="765"/>
                  <a:pt x="532" y="760"/>
                  <a:pt x="532" y="754"/>
                </a:cubicBezTo>
                <a:lnTo>
                  <a:pt x="532" y="620"/>
                </a:lnTo>
                <a:lnTo>
                  <a:pt x="288" y="620"/>
                </a:lnTo>
                <a:cubicBezTo>
                  <a:pt x="282" y="620"/>
                  <a:pt x="277" y="618"/>
                  <a:pt x="273" y="614"/>
                </a:cubicBezTo>
                <a:cubicBezTo>
                  <a:pt x="268" y="610"/>
                  <a:pt x="266" y="604"/>
                  <a:pt x="266" y="598"/>
                </a:cubicBezTo>
                <a:lnTo>
                  <a:pt x="266" y="465"/>
                </a:lnTo>
                <a:cubicBezTo>
                  <a:pt x="266" y="459"/>
                  <a:pt x="268" y="454"/>
                  <a:pt x="273" y="450"/>
                </a:cubicBezTo>
                <a:cubicBezTo>
                  <a:pt x="277" y="445"/>
                  <a:pt x="282" y="443"/>
                  <a:pt x="288" y="443"/>
                </a:cubicBezTo>
                <a:lnTo>
                  <a:pt x="532" y="443"/>
                </a:lnTo>
                <a:lnTo>
                  <a:pt x="532" y="310"/>
                </a:lnTo>
                <a:cubicBezTo>
                  <a:pt x="532" y="304"/>
                  <a:pt x="534" y="298"/>
                  <a:pt x="539" y="294"/>
                </a:cubicBezTo>
                <a:cubicBezTo>
                  <a:pt x="543" y="290"/>
                  <a:pt x="548" y="288"/>
                  <a:pt x="555" y="288"/>
                </a:cubicBezTo>
                <a:cubicBezTo>
                  <a:pt x="560" y="288"/>
                  <a:pt x="566" y="290"/>
                  <a:pt x="571" y="295"/>
                </a:cubicBezTo>
                <a:lnTo>
                  <a:pt x="792" y="516"/>
                </a:lnTo>
                <a:cubicBezTo>
                  <a:pt x="796" y="520"/>
                  <a:pt x="798" y="525"/>
                  <a:pt x="798" y="53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62" name="Freeform 361">
            <a:extLst>
              <a:ext uri="{FF2B5EF4-FFF2-40B4-BE49-F238E27FC236}">
                <a16:creationId xmlns:a16="http://schemas.microsoft.com/office/drawing/2014/main" id="{09EA9E53-8978-ED85-5E64-DD02D09B885B}"/>
              </a:ext>
            </a:extLst>
          </p:cNvPr>
          <p:cNvSpPr>
            <a:spLocks noChangeArrowheads="1"/>
          </p:cNvSpPr>
          <p:nvPr/>
        </p:nvSpPr>
        <p:spPr bwMode="auto">
          <a:xfrm>
            <a:off x="18898394" y="8274050"/>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309504 w 1065"/>
              <a:gd name="T27" fmla="*/ 260085 h 1065"/>
              <a:gd name="T28" fmla="*/ 327901 w 1065"/>
              <a:gd name="T29" fmla="*/ 191907 h 1065"/>
              <a:gd name="T30" fmla="*/ 309504 w 1065"/>
              <a:gd name="T31" fmla="*/ 123730 h 1065"/>
              <a:gd name="T32" fmla="*/ 260085 w 1065"/>
              <a:gd name="T33" fmla="*/ 73949 h 1065"/>
              <a:gd name="T34" fmla="*/ 191907 w 1065"/>
              <a:gd name="T35" fmla="*/ 55913 h 1065"/>
              <a:gd name="T36" fmla="*/ 123730 w 1065"/>
              <a:gd name="T37" fmla="*/ 73949 h 1065"/>
              <a:gd name="T38" fmla="*/ 73949 w 1065"/>
              <a:gd name="T39" fmla="*/ 123730 h 1065"/>
              <a:gd name="T40" fmla="*/ 55913 w 1065"/>
              <a:gd name="T41" fmla="*/ 191907 h 1065"/>
              <a:gd name="T42" fmla="*/ 73949 w 1065"/>
              <a:gd name="T43" fmla="*/ 260085 h 1065"/>
              <a:gd name="T44" fmla="*/ 123730 w 1065"/>
              <a:gd name="T45" fmla="*/ 309504 h 1065"/>
              <a:gd name="T46" fmla="*/ 191907 w 1065"/>
              <a:gd name="T47" fmla="*/ 327901 h 1065"/>
              <a:gd name="T48" fmla="*/ 260085 w 1065"/>
              <a:gd name="T49" fmla="*/ 309504 h 1065"/>
              <a:gd name="T50" fmla="*/ 309504 w 1065"/>
              <a:gd name="T51" fmla="*/ 260085 h 1065"/>
              <a:gd name="T52" fmla="*/ 287861 w 1065"/>
              <a:gd name="T53" fmla="*/ 167738 h 1065"/>
              <a:gd name="T54" fmla="*/ 287861 w 1065"/>
              <a:gd name="T55" fmla="*/ 215715 h 1065"/>
              <a:gd name="T56" fmla="*/ 285336 w 1065"/>
              <a:gd name="T57" fmla="*/ 221487 h 1065"/>
              <a:gd name="T58" fmla="*/ 279925 w 1065"/>
              <a:gd name="T59" fmla="*/ 223651 h 1065"/>
              <a:gd name="T60" fmla="*/ 191907 w 1065"/>
              <a:gd name="T61" fmla="*/ 223651 h 1065"/>
              <a:gd name="T62" fmla="*/ 191907 w 1065"/>
              <a:gd name="T63" fmla="*/ 271989 h 1065"/>
              <a:gd name="T64" fmla="*/ 189382 w 1065"/>
              <a:gd name="T65" fmla="*/ 277400 h 1065"/>
              <a:gd name="T66" fmla="*/ 183971 w 1065"/>
              <a:gd name="T67" fmla="*/ 279925 h 1065"/>
              <a:gd name="T68" fmla="*/ 177839 w 1065"/>
              <a:gd name="T69" fmla="*/ 277400 h 1065"/>
              <a:gd name="T70" fmla="*/ 98118 w 1065"/>
              <a:gd name="T71" fmla="*/ 197679 h 1065"/>
              <a:gd name="T72" fmla="*/ 95954 w 1065"/>
              <a:gd name="T73" fmla="*/ 191907 h 1065"/>
              <a:gd name="T74" fmla="*/ 98118 w 1065"/>
              <a:gd name="T75" fmla="*/ 186135 h 1065"/>
              <a:gd name="T76" fmla="*/ 178199 w 1065"/>
              <a:gd name="T77" fmla="*/ 106054 h 1065"/>
              <a:gd name="T78" fmla="*/ 183971 w 1065"/>
              <a:gd name="T79" fmla="*/ 103890 h 1065"/>
              <a:gd name="T80" fmla="*/ 189382 w 1065"/>
              <a:gd name="T81" fmla="*/ 106054 h 1065"/>
              <a:gd name="T82" fmla="*/ 191907 w 1065"/>
              <a:gd name="T83" fmla="*/ 111826 h 1065"/>
              <a:gd name="T84" fmla="*/ 191907 w 1065"/>
              <a:gd name="T85" fmla="*/ 159802 h 1065"/>
              <a:gd name="T86" fmla="*/ 279925 w 1065"/>
              <a:gd name="T87" fmla="*/ 159802 h 1065"/>
              <a:gd name="T88" fmla="*/ 285336 w 1065"/>
              <a:gd name="T89" fmla="*/ 162327 h 1065"/>
              <a:gd name="T90" fmla="*/ 287861 w 1065"/>
              <a:gd name="T91" fmla="*/ 167738 h 10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65" h="1065">
                <a:moveTo>
                  <a:pt x="993" y="265"/>
                </a:moveTo>
                <a:cubicBezTo>
                  <a:pt x="1040" y="346"/>
                  <a:pt x="1064" y="435"/>
                  <a:pt x="1064" y="532"/>
                </a:cubicBezTo>
                <a:cubicBezTo>
                  <a:pt x="1064" y="628"/>
                  <a:pt x="1040" y="717"/>
                  <a:pt x="993" y="799"/>
                </a:cubicBezTo>
                <a:cubicBezTo>
                  <a:pt x="945" y="880"/>
                  <a:pt x="880" y="945"/>
                  <a:pt x="799" y="993"/>
                </a:cubicBezTo>
                <a:cubicBezTo>
                  <a:pt x="717" y="1040"/>
                  <a:pt x="628" y="1064"/>
                  <a:pt x="532" y="1064"/>
                </a:cubicBezTo>
                <a:cubicBezTo>
                  <a:pt x="435" y="1064"/>
                  <a:pt x="346" y="1040"/>
                  <a:pt x="265" y="993"/>
                </a:cubicBezTo>
                <a:cubicBezTo>
                  <a:pt x="183" y="945"/>
                  <a:pt x="118" y="880"/>
                  <a:pt x="71" y="799"/>
                </a:cubicBezTo>
                <a:cubicBezTo>
                  <a:pt x="23" y="717"/>
                  <a:pt x="0" y="628"/>
                  <a:pt x="0" y="532"/>
                </a:cubicBezTo>
                <a:cubicBezTo>
                  <a:pt x="0" y="435"/>
                  <a:pt x="23" y="346"/>
                  <a:pt x="71" y="265"/>
                </a:cubicBezTo>
                <a:cubicBezTo>
                  <a:pt x="119" y="183"/>
                  <a:pt x="183" y="119"/>
                  <a:pt x="265" y="71"/>
                </a:cubicBezTo>
                <a:cubicBezTo>
                  <a:pt x="346" y="23"/>
                  <a:pt x="435" y="0"/>
                  <a:pt x="532" y="0"/>
                </a:cubicBezTo>
                <a:cubicBezTo>
                  <a:pt x="628" y="0"/>
                  <a:pt x="717" y="23"/>
                  <a:pt x="799" y="71"/>
                </a:cubicBezTo>
                <a:cubicBezTo>
                  <a:pt x="880" y="119"/>
                  <a:pt x="945" y="183"/>
                  <a:pt x="993" y="265"/>
                </a:cubicBezTo>
                <a:close/>
                <a:moveTo>
                  <a:pt x="858" y="721"/>
                </a:moveTo>
                <a:cubicBezTo>
                  <a:pt x="892" y="663"/>
                  <a:pt x="909" y="600"/>
                  <a:pt x="909" y="532"/>
                </a:cubicBezTo>
                <a:cubicBezTo>
                  <a:pt x="909" y="463"/>
                  <a:pt x="892" y="400"/>
                  <a:pt x="858" y="343"/>
                </a:cubicBezTo>
                <a:cubicBezTo>
                  <a:pt x="824" y="285"/>
                  <a:pt x="779" y="239"/>
                  <a:pt x="721" y="205"/>
                </a:cubicBezTo>
                <a:cubicBezTo>
                  <a:pt x="663" y="172"/>
                  <a:pt x="600" y="155"/>
                  <a:pt x="532" y="155"/>
                </a:cubicBezTo>
                <a:cubicBezTo>
                  <a:pt x="463" y="155"/>
                  <a:pt x="400" y="172"/>
                  <a:pt x="343" y="205"/>
                </a:cubicBezTo>
                <a:cubicBezTo>
                  <a:pt x="285" y="239"/>
                  <a:pt x="239" y="285"/>
                  <a:pt x="205" y="343"/>
                </a:cubicBezTo>
                <a:cubicBezTo>
                  <a:pt x="172" y="400"/>
                  <a:pt x="155" y="463"/>
                  <a:pt x="155" y="532"/>
                </a:cubicBezTo>
                <a:cubicBezTo>
                  <a:pt x="155" y="600"/>
                  <a:pt x="172" y="663"/>
                  <a:pt x="205" y="721"/>
                </a:cubicBezTo>
                <a:cubicBezTo>
                  <a:pt x="239" y="779"/>
                  <a:pt x="285" y="824"/>
                  <a:pt x="343" y="858"/>
                </a:cubicBezTo>
                <a:cubicBezTo>
                  <a:pt x="400" y="892"/>
                  <a:pt x="463" y="909"/>
                  <a:pt x="532" y="909"/>
                </a:cubicBezTo>
                <a:cubicBezTo>
                  <a:pt x="600" y="909"/>
                  <a:pt x="663" y="892"/>
                  <a:pt x="721" y="858"/>
                </a:cubicBezTo>
                <a:cubicBezTo>
                  <a:pt x="779" y="824"/>
                  <a:pt x="824" y="779"/>
                  <a:pt x="858" y="721"/>
                </a:cubicBezTo>
                <a:close/>
                <a:moveTo>
                  <a:pt x="798" y="465"/>
                </a:moveTo>
                <a:lnTo>
                  <a:pt x="798" y="598"/>
                </a:lnTo>
                <a:cubicBezTo>
                  <a:pt x="798" y="604"/>
                  <a:pt x="796" y="609"/>
                  <a:pt x="791" y="614"/>
                </a:cubicBezTo>
                <a:cubicBezTo>
                  <a:pt x="787" y="618"/>
                  <a:pt x="782" y="620"/>
                  <a:pt x="776" y="620"/>
                </a:cubicBezTo>
                <a:lnTo>
                  <a:pt x="532" y="620"/>
                </a:lnTo>
                <a:lnTo>
                  <a:pt x="532" y="754"/>
                </a:lnTo>
                <a:cubicBezTo>
                  <a:pt x="532" y="760"/>
                  <a:pt x="530" y="765"/>
                  <a:pt x="525" y="769"/>
                </a:cubicBezTo>
                <a:cubicBezTo>
                  <a:pt x="521" y="774"/>
                  <a:pt x="516" y="776"/>
                  <a:pt x="510" y="776"/>
                </a:cubicBezTo>
                <a:cubicBezTo>
                  <a:pt x="504" y="776"/>
                  <a:pt x="498" y="773"/>
                  <a:pt x="493" y="769"/>
                </a:cubicBezTo>
                <a:lnTo>
                  <a:pt x="272" y="548"/>
                </a:lnTo>
                <a:cubicBezTo>
                  <a:pt x="268" y="544"/>
                  <a:pt x="266" y="539"/>
                  <a:pt x="266" y="532"/>
                </a:cubicBezTo>
                <a:cubicBezTo>
                  <a:pt x="266" y="526"/>
                  <a:pt x="268" y="520"/>
                  <a:pt x="272" y="516"/>
                </a:cubicBezTo>
                <a:lnTo>
                  <a:pt x="494" y="294"/>
                </a:lnTo>
                <a:cubicBezTo>
                  <a:pt x="498" y="290"/>
                  <a:pt x="503" y="288"/>
                  <a:pt x="510" y="288"/>
                </a:cubicBezTo>
                <a:cubicBezTo>
                  <a:pt x="516" y="288"/>
                  <a:pt x="521" y="290"/>
                  <a:pt x="525" y="294"/>
                </a:cubicBezTo>
                <a:cubicBezTo>
                  <a:pt x="530" y="299"/>
                  <a:pt x="532" y="304"/>
                  <a:pt x="532" y="310"/>
                </a:cubicBezTo>
                <a:lnTo>
                  <a:pt x="532" y="443"/>
                </a:lnTo>
                <a:lnTo>
                  <a:pt x="776" y="443"/>
                </a:lnTo>
                <a:cubicBezTo>
                  <a:pt x="782" y="443"/>
                  <a:pt x="787" y="445"/>
                  <a:pt x="791" y="450"/>
                </a:cubicBezTo>
                <a:cubicBezTo>
                  <a:pt x="796" y="454"/>
                  <a:pt x="798" y="459"/>
                  <a:pt x="798" y="4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63" name="Freeform 362">
            <a:extLst>
              <a:ext uri="{FF2B5EF4-FFF2-40B4-BE49-F238E27FC236}">
                <a16:creationId xmlns:a16="http://schemas.microsoft.com/office/drawing/2014/main" id="{45E35818-AAEA-DC00-E92B-85755AA851FB}"/>
              </a:ext>
            </a:extLst>
          </p:cNvPr>
          <p:cNvSpPr>
            <a:spLocks noChangeArrowheads="1"/>
          </p:cNvSpPr>
          <p:nvPr/>
        </p:nvSpPr>
        <p:spPr bwMode="auto">
          <a:xfrm>
            <a:off x="19561969" y="8274050"/>
            <a:ext cx="384175" cy="384175"/>
          </a:xfrm>
          <a:custGeom>
            <a:avLst/>
            <a:gdLst>
              <a:gd name="T0" fmla="*/ 383814 w 1065"/>
              <a:gd name="T1" fmla="*/ 71785 h 1065"/>
              <a:gd name="T2" fmla="*/ 383814 w 1065"/>
              <a:gd name="T3" fmla="*/ 311669 h 1065"/>
              <a:gd name="T4" fmla="*/ 362892 w 1065"/>
              <a:gd name="T5" fmla="*/ 362531 h 1065"/>
              <a:gd name="T6" fmla="*/ 312029 w 1065"/>
              <a:gd name="T7" fmla="*/ 383814 h 1065"/>
              <a:gd name="T8" fmla="*/ 72146 w 1065"/>
              <a:gd name="T9" fmla="*/ 383814 h 1065"/>
              <a:gd name="T10" fmla="*/ 21283 w 1065"/>
              <a:gd name="T11" fmla="*/ 362531 h 1065"/>
              <a:gd name="T12" fmla="*/ 0 w 1065"/>
              <a:gd name="T13" fmla="*/ 311669 h 1065"/>
              <a:gd name="T14" fmla="*/ 0 w 1065"/>
              <a:gd name="T15" fmla="*/ 71785 h 1065"/>
              <a:gd name="T16" fmla="*/ 21283 w 1065"/>
              <a:gd name="T17" fmla="*/ 20922 h 1065"/>
              <a:gd name="T18" fmla="*/ 72146 w 1065"/>
              <a:gd name="T19" fmla="*/ 0 h 1065"/>
              <a:gd name="T20" fmla="*/ 312029 w 1065"/>
              <a:gd name="T21" fmla="*/ 0 h 1065"/>
              <a:gd name="T22" fmla="*/ 362892 w 1065"/>
              <a:gd name="T23" fmla="*/ 20922 h 1065"/>
              <a:gd name="T24" fmla="*/ 383814 w 1065"/>
              <a:gd name="T25" fmla="*/ 71785 h 1065"/>
              <a:gd name="T26" fmla="*/ 319965 w 1065"/>
              <a:gd name="T27" fmla="*/ 311669 h 1065"/>
              <a:gd name="T28" fmla="*/ 319965 w 1065"/>
              <a:gd name="T29" fmla="*/ 71785 h 1065"/>
              <a:gd name="T30" fmla="*/ 317440 w 1065"/>
              <a:gd name="T31" fmla="*/ 66374 h 1065"/>
              <a:gd name="T32" fmla="*/ 312029 w 1065"/>
              <a:gd name="T33" fmla="*/ 63849 h 1065"/>
              <a:gd name="T34" fmla="*/ 72146 w 1065"/>
              <a:gd name="T35" fmla="*/ 63849 h 1065"/>
              <a:gd name="T36" fmla="*/ 66374 w 1065"/>
              <a:gd name="T37" fmla="*/ 66374 h 1065"/>
              <a:gd name="T38" fmla="*/ 63849 w 1065"/>
              <a:gd name="T39" fmla="*/ 71785 h 1065"/>
              <a:gd name="T40" fmla="*/ 63849 w 1065"/>
              <a:gd name="T41" fmla="*/ 311669 h 1065"/>
              <a:gd name="T42" fmla="*/ 66374 w 1065"/>
              <a:gd name="T43" fmla="*/ 317440 h 1065"/>
              <a:gd name="T44" fmla="*/ 72146 w 1065"/>
              <a:gd name="T45" fmla="*/ 319965 h 1065"/>
              <a:gd name="T46" fmla="*/ 312029 w 1065"/>
              <a:gd name="T47" fmla="*/ 319965 h 1065"/>
              <a:gd name="T48" fmla="*/ 317440 w 1065"/>
              <a:gd name="T49" fmla="*/ 317440 h 1065"/>
              <a:gd name="T50" fmla="*/ 319965 w 1065"/>
              <a:gd name="T51" fmla="*/ 311669 h 1065"/>
              <a:gd name="T52" fmla="*/ 256117 w 1065"/>
              <a:gd name="T53" fmla="*/ 111826 h 1065"/>
              <a:gd name="T54" fmla="*/ 256117 w 1065"/>
              <a:gd name="T55" fmla="*/ 271989 h 1065"/>
              <a:gd name="T56" fmla="*/ 251066 w 1065"/>
              <a:gd name="T57" fmla="*/ 283171 h 1065"/>
              <a:gd name="T58" fmla="*/ 239884 w 1065"/>
              <a:gd name="T59" fmla="*/ 287861 h 1065"/>
              <a:gd name="T60" fmla="*/ 230866 w 1065"/>
              <a:gd name="T61" fmla="*/ 284975 h 1065"/>
              <a:gd name="T62" fmla="*/ 118679 w 1065"/>
              <a:gd name="T63" fmla="*/ 204893 h 1065"/>
              <a:gd name="T64" fmla="*/ 111826 w 1065"/>
              <a:gd name="T65" fmla="*/ 191907 h 1065"/>
              <a:gd name="T66" fmla="*/ 118679 w 1065"/>
              <a:gd name="T67" fmla="*/ 178921 h 1065"/>
              <a:gd name="T68" fmla="*/ 230866 w 1065"/>
              <a:gd name="T69" fmla="*/ 98839 h 1065"/>
              <a:gd name="T70" fmla="*/ 239884 w 1065"/>
              <a:gd name="T71" fmla="*/ 95954 h 1065"/>
              <a:gd name="T72" fmla="*/ 251066 w 1065"/>
              <a:gd name="T73" fmla="*/ 100643 h 1065"/>
              <a:gd name="T74" fmla="*/ 256117 w 1065"/>
              <a:gd name="T75" fmla="*/ 111826 h 106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65" h="1065">
                <a:moveTo>
                  <a:pt x="1064" y="199"/>
                </a:moveTo>
                <a:lnTo>
                  <a:pt x="1064" y="864"/>
                </a:lnTo>
                <a:cubicBezTo>
                  <a:pt x="1064" y="919"/>
                  <a:pt x="1045" y="966"/>
                  <a:pt x="1006" y="1005"/>
                </a:cubicBezTo>
                <a:cubicBezTo>
                  <a:pt x="967" y="1044"/>
                  <a:pt x="920" y="1064"/>
                  <a:pt x="865" y="1064"/>
                </a:cubicBezTo>
                <a:lnTo>
                  <a:pt x="200" y="1064"/>
                </a:lnTo>
                <a:cubicBezTo>
                  <a:pt x="145" y="1064"/>
                  <a:pt x="98" y="1044"/>
                  <a:pt x="59" y="1005"/>
                </a:cubicBezTo>
                <a:cubicBezTo>
                  <a:pt x="19" y="966"/>
                  <a:pt x="0" y="919"/>
                  <a:pt x="0" y="864"/>
                </a:cubicBezTo>
                <a:lnTo>
                  <a:pt x="0" y="199"/>
                </a:lnTo>
                <a:cubicBezTo>
                  <a:pt x="0" y="144"/>
                  <a:pt x="19" y="97"/>
                  <a:pt x="59" y="58"/>
                </a:cubicBezTo>
                <a:cubicBezTo>
                  <a:pt x="98" y="19"/>
                  <a:pt x="145" y="0"/>
                  <a:pt x="200" y="0"/>
                </a:cubicBezTo>
                <a:lnTo>
                  <a:pt x="865" y="0"/>
                </a:lnTo>
                <a:cubicBezTo>
                  <a:pt x="920" y="0"/>
                  <a:pt x="967" y="19"/>
                  <a:pt x="1006" y="58"/>
                </a:cubicBezTo>
                <a:cubicBezTo>
                  <a:pt x="1045" y="97"/>
                  <a:pt x="1064" y="144"/>
                  <a:pt x="1064" y="199"/>
                </a:cubicBezTo>
                <a:close/>
                <a:moveTo>
                  <a:pt x="887" y="864"/>
                </a:moveTo>
                <a:lnTo>
                  <a:pt x="887" y="199"/>
                </a:lnTo>
                <a:cubicBezTo>
                  <a:pt x="887" y="193"/>
                  <a:pt x="885" y="188"/>
                  <a:pt x="880" y="184"/>
                </a:cubicBezTo>
                <a:cubicBezTo>
                  <a:pt x="876" y="179"/>
                  <a:pt x="871" y="177"/>
                  <a:pt x="865" y="177"/>
                </a:cubicBezTo>
                <a:lnTo>
                  <a:pt x="200" y="177"/>
                </a:lnTo>
                <a:cubicBezTo>
                  <a:pt x="194" y="177"/>
                  <a:pt x="188" y="179"/>
                  <a:pt x="184" y="184"/>
                </a:cubicBezTo>
                <a:cubicBezTo>
                  <a:pt x="180" y="188"/>
                  <a:pt x="177" y="193"/>
                  <a:pt x="177" y="199"/>
                </a:cubicBezTo>
                <a:lnTo>
                  <a:pt x="177" y="864"/>
                </a:lnTo>
                <a:cubicBezTo>
                  <a:pt x="177" y="870"/>
                  <a:pt x="180" y="876"/>
                  <a:pt x="184" y="880"/>
                </a:cubicBezTo>
                <a:cubicBezTo>
                  <a:pt x="188" y="884"/>
                  <a:pt x="194" y="887"/>
                  <a:pt x="200" y="887"/>
                </a:cubicBezTo>
                <a:lnTo>
                  <a:pt x="865" y="887"/>
                </a:lnTo>
                <a:cubicBezTo>
                  <a:pt x="871" y="887"/>
                  <a:pt x="876" y="884"/>
                  <a:pt x="880" y="880"/>
                </a:cubicBezTo>
                <a:cubicBezTo>
                  <a:pt x="885" y="876"/>
                  <a:pt x="887" y="870"/>
                  <a:pt x="887" y="864"/>
                </a:cubicBezTo>
                <a:close/>
                <a:moveTo>
                  <a:pt x="710" y="310"/>
                </a:moveTo>
                <a:lnTo>
                  <a:pt x="710" y="754"/>
                </a:lnTo>
                <a:cubicBezTo>
                  <a:pt x="710" y="766"/>
                  <a:pt x="705" y="776"/>
                  <a:pt x="696" y="785"/>
                </a:cubicBezTo>
                <a:cubicBezTo>
                  <a:pt x="688" y="793"/>
                  <a:pt x="677" y="798"/>
                  <a:pt x="665" y="798"/>
                </a:cubicBezTo>
                <a:cubicBezTo>
                  <a:pt x="656" y="798"/>
                  <a:pt x="647" y="795"/>
                  <a:pt x="640" y="790"/>
                </a:cubicBezTo>
                <a:lnTo>
                  <a:pt x="329" y="568"/>
                </a:lnTo>
                <a:cubicBezTo>
                  <a:pt x="317" y="559"/>
                  <a:pt x="310" y="547"/>
                  <a:pt x="310" y="532"/>
                </a:cubicBezTo>
                <a:cubicBezTo>
                  <a:pt x="310" y="517"/>
                  <a:pt x="317" y="505"/>
                  <a:pt x="329" y="496"/>
                </a:cubicBezTo>
                <a:lnTo>
                  <a:pt x="640" y="274"/>
                </a:lnTo>
                <a:cubicBezTo>
                  <a:pt x="647" y="269"/>
                  <a:pt x="656" y="266"/>
                  <a:pt x="665" y="266"/>
                </a:cubicBezTo>
                <a:cubicBezTo>
                  <a:pt x="677" y="266"/>
                  <a:pt x="688" y="271"/>
                  <a:pt x="696" y="279"/>
                </a:cubicBezTo>
                <a:cubicBezTo>
                  <a:pt x="705" y="289"/>
                  <a:pt x="710" y="298"/>
                  <a:pt x="710" y="31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64" name="Freeform 363">
            <a:extLst>
              <a:ext uri="{FF2B5EF4-FFF2-40B4-BE49-F238E27FC236}">
                <a16:creationId xmlns:a16="http://schemas.microsoft.com/office/drawing/2014/main" id="{49C19D33-0435-65F3-151E-4D11331D712D}"/>
              </a:ext>
            </a:extLst>
          </p:cNvPr>
          <p:cNvSpPr>
            <a:spLocks noChangeArrowheads="1"/>
          </p:cNvSpPr>
          <p:nvPr/>
        </p:nvSpPr>
        <p:spPr bwMode="auto">
          <a:xfrm>
            <a:off x="20227131" y="8274050"/>
            <a:ext cx="384175" cy="384175"/>
          </a:xfrm>
          <a:custGeom>
            <a:avLst/>
            <a:gdLst>
              <a:gd name="T0" fmla="*/ 357867 w 1066"/>
              <a:gd name="T1" fmla="*/ 95593 h 1065"/>
              <a:gd name="T2" fmla="*/ 383815 w 1066"/>
              <a:gd name="T3" fmla="*/ 191907 h 1065"/>
              <a:gd name="T4" fmla="*/ 357867 w 1066"/>
              <a:gd name="T5" fmla="*/ 288221 h 1065"/>
              <a:gd name="T6" fmla="*/ 288311 w 1066"/>
              <a:gd name="T7" fmla="*/ 358203 h 1065"/>
              <a:gd name="T8" fmla="*/ 192088 w 1066"/>
              <a:gd name="T9" fmla="*/ 383814 h 1065"/>
              <a:gd name="T10" fmla="*/ 95503 w 1066"/>
              <a:gd name="T11" fmla="*/ 358203 h 1065"/>
              <a:gd name="T12" fmla="*/ 25948 w 1066"/>
              <a:gd name="T13" fmla="*/ 288221 h 1065"/>
              <a:gd name="T14" fmla="*/ 0 w 1066"/>
              <a:gd name="T15" fmla="*/ 191907 h 1065"/>
              <a:gd name="T16" fmla="*/ 25948 w 1066"/>
              <a:gd name="T17" fmla="*/ 95593 h 1065"/>
              <a:gd name="T18" fmla="*/ 95503 w 1066"/>
              <a:gd name="T19" fmla="*/ 25612 h 1065"/>
              <a:gd name="T20" fmla="*/ 192088 w 1066"/>
              <a:gd name="T21" fmla="*/ 0 h 1065"/>
              <a:gd name="T22" fmla="*/ 288311 w 1066"/>
              <a:gd name="T23" fmla="*/ 25612 h 1065"/>
              <a:gd name="T24" fmla="*/ 357867 w 1066"/>
              <a:gd name="T25" fmla="*/ 95593 h 1065"/>
              <a:gd name="T26" fmla="*/ 260201 w 1066"/>
              <a:gd name="T27" fmla="*/ 73949 h 1065"/>
              <a:gd name="T28" fmla="*/ 192088 w 1066"/>
              <a:gd name="T29" fmla="*/ 55913 h 1065"/>
              <a:gd name="T30" fmla="*/ 123614 w 1066"/>
              <a:gd name="T31" fmla="*/ 73949 h 1065"/>
              <a:gd name="T32" fmla="*/ 74240 w 1066"/>
              <a:gd name="T33" fmla="*/ 123730 h 1065"/>
              <a:gd name="T34" fmla="*/ 56221 w 1066"/>
              <a:gd name="T35" fmla="*/ 191907 h 1065"/>
              <a:gd name="T36" fmla="*/ 74240 w 1066"/>
              <a:gd name="T37" fmla="*/ 260085 h 1065"/>
              <a:gd name="T38" fmla="*/ 123614 w 1066"/>
              <a:gd name="T39" fmla="*/ 309504 h 1065"/>
              <a:gd name="T40" fmla="*/ 192088 w 1066"/>
              <a:gd name="T41" fmla="*/ 327901 h 1065"/>
              <a:gd name="T42" fmla="*/ 260201 w 1066"/>
              <a:gd name="T43" fmla="*/ 309504 h 1065"/>
              <a:gd name="T44" fmla="*/ 309574 w 1066"/>
              <a:gd name="T45" fmla="*/ 260085 h 1065"/>
              <a:gd name="T46" fmla="*/ 327954 w 1066"/>
              <a:gd name="T47" fmla="*/ 191907 h 1065"/>
              <a:gd name="T48" fmla="*/ 309574 w 1066"/>
              <a:gd name="T49" fmla="*/ 123730 h 1065"/>
              <a:gd name="T50" fmla="*/ 260201 w 1066"/>
              <a:gd name="T51" fmla="*/ 73949 h 1065"/>
              <a:gd name="T52" fmla="*/ 237136 w 1066"/>
              <a:gd name="T53" fmla="*/ 146455 h 1065"/>
              <a:gd name="T54" fmla="*/ 255876 w 1066"/>
              <a:gd name="T55" fmla="*/ 191907 h 1065"/>
              <a:gd name="T56" fmla="*/ 237136 w 1066"/>
              <a:gd name="T57" fmla="*/ 236998 h 1065"/>
              <a:gd name="T58" fmla="*/ 192088 w 1066"/>
              <a:gd name="T59" fmla="*/ 255756 h 1065"/>
              <a:gd name="T60" fmla="*/ 146678 w 1066"/>
              <a:gd name="T61" fmla="*/ 236998 h 1065"/>
              <a:gd name="T62" fmla="*/ 127938 w 1066"/>
              <a:gd name="T63" fmla="*/ 191907 h 1065"/>
              <a:gd name="T64" fmla="*/ 146678 w 1066"/>
              <a:gd name="T65" fmla="*/ 146455 h 1065"/>
              <a:gd name="T66" fmla="*/ 192088 w 1066"/>
              <a:gd name="T67" fmla="*/ 127698 h 1065"/>
              <a:gd name="T68" fmla="*/ 237136 w 1066"/>
              <a:gd name="T69" fmla="*/ 146455 h 106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66" h="1065">
                <a:moveTo>
                  <a:pt x="993" y="265"/>
                </a:moveTo>
                <a:cubicBezTo>
                  <a:pt x="1041" y="346"/>
                  <a:pt x="1065" y="435"/>
                  <a:pt x="1065" y="532"/>
                </a:cubicBezTo>
                <a:cubicBezTo>
                  <a:pt x="1065" y="628"/>
                  <a:pt x="1041" y="717"/>
                  <a:pt x="993" y="799"/>
                </a:cubicBezTo>
                <a:cubicBezTo>
                  <a:pt x="946" y="880"/>
                  <a:pt x="881" y="945"/>
                  <a:pt x="800" y="993"/>
                </a:cubicBezTo>
                <a:cubicBezTo>
                  <a:pt x="718" y="1040"/>
                  <a:pt x="629" y="1064"/>
                  <a:pt x="533" y="1064"/>
                </a:cubicBezTo>
                <a:cubicBezTo>
                  <a:pt x="436" y="1064"/>
                  <a:pt x="347" y="1040"/>
                  <a:pt x="265" y="993"/>
                </a:cubicBezTo>
                <a:cubicBezTo>
                  <a:pt x="184" y="945"/>
                  <a:pt x="119" y="880"/>
                  <a:pt x="72" y="799"/>
                </a:cubicBezTo>
                <a:cubicBezTo>
                  <a:pt x="24" y="717"/>
                  <a:pt x="0" y="628"/>
                  <a:pt x="0" y="532"/>
                </a:cubicBezTo>
                <a:cubicBezTo>
                  <a:pt x="0" y="435"/>
                  <a:pt x="24" y="346"/>
                  <a:pt x="72" y="265"/>
                </a:cubicBezTo>
                <a:cubicBezTo>
                  <a:pt x="119" y="183"/>
                  <a:pt x="184" y="119"/>
                  <a:pt x="265" y="71"/>
                </a:cubicBezTo>
                <a:cubicBezTo>
                  <a:pt x="347" y="23"/>
                  <a:pt x="436" y="0"/>
                  <a:pt x="533" y="0"/>
                </a:cubicBezTo>
                <a:cubicBezTo>
                  <a:pt x="629" y="0"/>
                  <a:pt x="718" y="23"/>
                  <a:pt x="800" y="71"/>
                </a:cubicBezTo>
                <a:cubicBezTo>
                  <a:pt x="881" y="119"/>
                  <a:pt x="946" y="183"/>
                  <a:pt x="993" y="265"/>
                </a:cubicBezTo>
                <a:close/>
                <a:moveTo>
                  <a:pt x="722" y="205"/>
                </a:moveTo>
                <a:cubicBezTo>
                  <a:pt x="664" y="172"/>
                  <a:pt x="601" y="155"/>
                  <a:pt x="533" y="155"/>
                </a:cubicBezTo>
                <a:cubicBezTo>
                  <a:pt x="464" y="155"/>
                  <a:pt x="401" y="172"/>
                  <a:pt x="343" y="205"/>
                </a:cubicBezTo>
                <a:cubicBezTo>
                  <a:pt x="286" y="239"/>
                  <a:pt x="240" y="285"/>
                  <a:pt x="206" y="343"/>
                </a:cubicBezTo>
                <a:cubicBezTo>
                  <a:pt x="173" y="400"/>
                  <a:pt x="156" y="463"/>
                  <a:pt x="156" y="532"/>
                </a:cubicBezTo>
                <a:cubicBezTo>
                  <a:pt x="156" y="600"/>
                  <a:pt x="173" y="663"/>
                  <a:pt x="206" y="721"/>
                </a:cubicBezTo>
                <a:cubicBezTo>
                  <a:pt x="240" y="779"/>
                  <a:pt x="286" y="824"/>
                  <a:pt x="343" y="858"/>
                </a:cubicBezTo>
                <a:cubicBezTo>
                  <a:pt x="401" y="892"/>
                  <a:pt x="464" y="909"/>
                  <a:pt x="533" y="909"/>
                </a:cubicBezTo>
                <a:cubicBezTo>
                  <a:pt x="601" y="909"/>
                  <a:pt x="664" y="892"/>
                  <a:pt x="722" y="858"/>
                </a:cubicBezTo>
                <a:cubicBezTo>
                  <a:pt x="779" y="824"/>
                  <a:pt x="825" y="779"/>
                  <a:pt x="859" y="721"/>
                </a:cubicBezTo>
                <a:cubicBezTo>
                  <a:pt x="893" y="663"/>
                  <a:pt x="910" y="600"/>
                  <a:pt x="910" y="532"/>
                </a:cubicBezTo>
                <a:cubicBezTo>
                  <a:pt x="910" y="463"/>
                  <a:pt x="893" y="400"/>
                  <a:pt x="859" y="343"/>
                </a:cubicBezTo>
                <a:cubicBezTo>
                  <a:pt x="825" y="285"/>
                  <a:pt x="779" y="239"/>
                  <a:pt x="722" y="205"/>
                </a:cubicBezTo>
                <a:close/>
                <a:moveTo>
                  <a:pt x="658" y="406"/>
                </a:moveTo>
                <a:cubicBezTo>
                  <a:pt x="693" y="441"/>
                  <a:pt x="710" y="483"/>
                  <a:pt x="710" y="532"/>
                </a:cubicBezTo>
                <a:cubicBezTo>
                  <a:pt x="710" y="581"/>
                  <a:pt x="693" y="623"/>
                  <a:pt x="658" y="657"/>
                </a:cubicBezTo>
                <a:cubicBezTo>
                  <a:pt x="623" y="692"/>
                  <a:pt x="582" y="709"/>
                  <a:pt x="533" y="709"/>
                </a:cubicBezTo>
                <a:cubicBezTo>
                  <a:pt x="484" y="709"/>
                  <a:pt x="442" y="692"/>
                  <a:pt x="407" y="657"/>
                </a:cubicBezTo>
                <a:cubicBezTo>
                  <a:pt x="373" y="623"/>
                  <a:pt x="355" y="581"/>
                  <a:pt x="355" y="532"/>
                </a:cubicBezTo>
                <a:cubicBezTo>
                  <a:pt x="355" y="483"/>
                  <a:pt x="373" y="441"/>
                  <a:pt x="407" y="406"/>
                </a:cubicBezTo>
                <a:cubicBezTo>
                  <a:pt x="442" y="372"/>
                  <a:pt x="484" y="354"/>
                  <a:pt x="533" y="354"/>
                </a:cubicBezTo>
                <a:cubicBezTo>
                  <a:pt x="582" y="354"/>
                  <a:pt x="623" y="372"/>
                  <a:pt x="658" y="40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65" name="Freeform 364">
            <a:extLst>
              <a:ext uri="{FF2B5EF4-FFF2-40B4-BE49-F238E27FC236}">
                <a16:creationId xmlns:a16="http://schemas.microsoft.com/office/drawing/2014/main" id="{2758C14A-3029-E17E-3710-35E42C221898}"/>
              </a:ext>
            </a:extLst>
          </p:cNvPr>
          <p:cNvSpPr>
            <a:spLocks noChangeArrowheads="1"/>
          </p:cNvSpPr>
          <p:nvPr/>
        </p:nvSpPr>
        <p:spPr bwMode="auto">
          <a:xfrm>
            <a:off x="20890706" y="8248650"/>
            <a:ext cx="406400" cy="439737"/>
          </a:xfrm>
          <a:custGeom>
            <a:avLst/>
            <a:gdLst>
              <a:gd name="T0" fmla="*/ 254989 w 1130"/>
              <a:gd name="T1" fmla="*/ 288116 h 1221"/>
              <a:gd name="T2" fmla="*/ 280164 w 1130"/>
              <a:gd name="T3" fmla="*/ 339257 h 1221"/>
              <a:gd name="T4" fmla="*/ 228016 w 1130"/>
              <a:gd name="T5" fmla="*/ 411646 h 1221"/>
              <a:gd name="T6" fmla="*/ 143499 w 1130"/>
              <a:gd name="T7" fmla="*/ 439377 h 1221"/>
              <a:gd name="T8" fmla="*/ 71570 w 1130"/>
              <a:gd name="T9" fmla="*/ 419929 h 1221"/>
              <a:gd name="T10" fmla="*/ 19421 w 1130"/>
              <a:gd name="T11" fmla="*/ 367348 h 1221"/>
              <a:gd name="T12" fmla="*/ 0 w 1130"/>
              <a:gd name="T13" fmla="*/ 295679 h 1221"/>
              <a:gd name="T14" fmla="*/ 25895 w 1130"/>
              <a:gd name="T15" fmla="*/ 213206 h 1221"/>
              <a:gd name="T16" fmla="*/ 94227 w 1130"/>
              <a:gd name="T17" fmla="*/ 160625 h 1221"/>
              <a:gd name="T18" fmla="*/ 98543 w 1130"/>
              <a:gd name="T19" fmla="*/ 193038 h 1221"/>
              <a:gd name="T20" fmla="*/ 49991 w 1130"/>
              <a:gd name="T21" fmla="*/ 234454 h 1221"/>
              <a:gd name="T22" fmla="*/ 32008 w 1130"/>
              <a:gd name="T23" fmla="*/ 295679 h 1221"/>
              <a:gd name="T24" fmla="*/ 64736 w 1130"/>
              <a:gd name="T25" fmla="*/ 374551 h 1221"/>
              <a:gd name="T26" fmla="*/ 143499 w 1130"/>
              <a:gd name="T27" fmla="*/ 407324 h 1221"/>
              <a:gd name="T28" fmla="*/ 201402 w 1130"/>
              <a:gd name="T29" fmla="*/ 391117 h 1221"/>
              <a:gd name="T30" fmla="*/ 242401 w 1130"/>
              <a:gd name="T31" fmla="*/ 347180 h 1221"/>
              <a:gd name="T32" fmla="*/ 254989 w 1130"/>
              <a:gd name="T33" fmla="*/ 288116 h 1221"/>
              <a:gd name="T34" fmla="*/ 391295 w 1130"/>
              <a:gd name="T35" fmla="*/ 313326 h 1221"/>
              <a:gd name="T36" fmla="*/ 406040 w 1130"/>
              <a:gd name="T37" fmla="*/ 341778 h 1221"/>
              <a:gd name="T38" fmla="*/ 342023 w 1130"/>
              <a:gd name="T39" fmla="*/ 373470 h 1221"/>
              <a:gd name="T40" fmla="*/ 334830 w 1130"/>
              <a:gd name="T41" fmla="*/ 375271 h 1221"/>
              <a:gd name="T42" fmla="*/ 320804 w 1130"/>
              <a:gd name="T43" fmla="*/ 366628 h 1221"/>
              <a:gd name="T44" fmla="*/ 261103 w 1130"/>
              <a:gd name="T45" fmla="*/ 247780 h 1221"/>
              <a:gd name="T46" fmla="*/ 143499 w 1130"/>
              <a:gd name="T47" fmla="*/ 247780 h 1221"/>
              <a:gd name="T48" fmla="*/ 133069 w 1130"/>
              <a:gd name="T49" fmla="*/ 243458 h 1221"/>
              <a:gd name="T50" fmla="*/ 127674 w 1130"/>
              <a:gd name="T51" fmla="*/ 233374 h 1221"/>
              <a:gd name="T52" fmla="*/ 103578 w 1130"/>
              <a:gd name="T53" fmla="*/ 38896 h 1221"/>
              <a:gd name="T54" fmla="*/ 105017 w 1130"/>
              <a:gd name="T55" fmla="*/ 28451 h 1221"/>
              <a:gd name="T56" fmla="*/ 119402 w 1130"/>
              <a:gd name="T57" fmla="*/ 7923 h 1221"/>
              <a:gd name="T58" fmla="*/ 143499 w 1130"/>
              <a:gd name="T59" fmla="*/ 0 h 1221"/>
              <a:gd name="T60" fmla="*/ 171551 w 1130"/>
              <a:gd name="T61" fmla="*/ 11885 h 1221"/>
              <a:gd name="T62" fmla="*/ 183419 w 1130"/>
              <a:gd name="T63" fmla="*/ 39976 h 1221"/>
              <a:gd name="T64" fmla="*/ 170472 w 1130"/>
              <a:gd name="T65" fmla="*/ 69148 h 1221"/>
              <a:gd name="T66" fmla="*/ 140622 w 1130"/>
              <a:gd name="T67" fmla="*/ 79592 h 1221"/>
              <a:gd name="T68" fmla="*/ 149613 w 1130"/>
              <a:gd name="T69" fmla="*/ 151621 h 1221"/>
              <a:gd name="T70" fmla="*/ 254989 w 1130"/>
              <a:gd name="T71" fmla="*/ 151621 h 1221"/>
              <a:gd name="T72" fmla="*/ 254989 w 1130"/>
              <a:gd name="T73" fmla="*/ 183674 h 1221"/>
              <a:gd name="T74" fmla="*/ 153569 w 1130"/>
              <a:gd name="T75" fmla="*/ 183674 h 1221"/>
              <a:gd name="T76" fmla="*/ 157525 w 1130"/>
              <a:gd name="T77" fmla="*/ 215727 h 1221"/>
              <a:gd name="T78" fmla="*/ 271173 w 1130"/>
              <a:gd name="T79" fmla="*/ 215727 h 1221"/>
              <a:gd name="T80" fmla="*/ 285199 w 1130"/>
              <a:gd name="T81" fmla="*/ 224370 h 1221"/>
              <a:gd name="T82" fmla="*/ 342023 w 1130"/>
              <a:gd name="T83" fmla="*/ 337816 h 1221"/>
              <a:gd name="T84" fmla="*/ 391295 w 1130"/>
              <a:gd name="T85" fmla="*/ 313326 h 122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30" h="1221">
                <a:moveTo>
                  <a:pt x="709" y="800"/>
                </a:moveTo>
                <a:lnTo>
                  <a:pt x="779" y="942"/>
                </a:lnTo>
                <a:cubicBezTo>
                  <a:pt x="753" y="1024"/>
                  <a:pt x="704" y="1091"/>
                  <a:pt x="634" y="1143"/>
                </a:cubicBezTo>
                <a:cubicBezTo>
                  <a:pt x="564" y="1194"/>
                  <a:pt x="485" y="1220"/>
                  <a:pt x="399" y="1220"/>
                </a:cubicBezTo>
                <a:cubicBezTo>
                  <a:pt x="327" y="1220"/>
                  <a:pt x="260" y="1202"/>
                  <a:pt x="199" y="1166"/>
                </a:cubicBezTo>
                <a:cubicBezTo>
                  <a:pt x="138" y="1130"/>
                  <a:pt x="89" y="1082"/>
                  <a:pt x="54" y="1020"/>
                </a:cubicBezTo>
                <a:cubicBezTo>
                  <a:pt x="18" y="959"/>
                  <a:pt x="0" y="893"/>
                  <a:pt x="0" y="821"/>
                </a:cubicBezTo>
                <a:cubicBezTo>
                  <a:pt x="0" y="737"/>
                  <a:pt x="24" y="661"/>
                  <a:pt x="72" y="592"/>
                </a:cubicBezTo>
                <a:cubicBezTo>
                  <a:pt x="121" y="523"/>
                  <a:pt x="184" y="474"/>
                  <a:pt x="262" y="446"/>
                </a:cubicBezTo>
                <a:lnTo>
                  <a:pt x="274" y="536"/>
                </a:lnTo>
                <a:cubicBezTo>
                  <a:pt x="218" y="561"/>
                  <a:pt x="173" y="600"/>
                  <a:pt x="139" y="651"/>
                </a:cubicBezTo>
                <a:cubicBezTo>
                  <a:pt x="105" y="703"/>
                  <a:pt x="89" y="759"/>
                  <a:pt x="89" y="821"/>
                </a:cubicBezTo>
                <a:cubicBezTo>
                  <a:pt x="89" y="906"/>
                  <a:pt x="119" y="979"/>
                  <a:pt x="180" y="1040"/>
                </a:cubicBezTo>
                <a:cubicBezTo>
                  <a:pt x="240" y="1101"/>
                  <a:pt x="313" y="1131"/>
                  <a:pt x="399" y="1131"/>
                </a:cubicBezTo>
                <a:cubicBezTo>
                  <a:pt x="457" y="1131"/>
                  <a:pt x="511" y="1116"/>
                  <a:pt x="560" y="1086"/>
                </a:cubicBezTo>
                <a:cubicBezTo>
                  <a:pt x="609" y="1056"/>
                  <a:pt x="647" y="1015"/>
                  <a:pt x="674" y="964"/>
                </a:cubicBezTo>
                <a:cubicBezTo>
                  <a:pt x="701" y="913"/>
                  <a:pt x="713" y="859"/>
                  <a:pt x="709" y="800"/>
                </a:cubicBezTo>
                <a:close/>
                <a:moveTo>
                  <a:pt x="1088" y="870"/>
                </a:moveTo>
                <a:lnTo>
                  <a:pt x="1129" y="949"/>
                </a:lnTo>
                <a:lnTo>
                  <a:pt x="951" y="1037"/>
                </a:lnTo>
                <a:cubicBezTo>
                  <a:pt x="945" y="1041"/>
                  <a:pt x="939" y="1042"/>
                  <a:pt x="931" y="1042"/>
                </a:cubicBezTo>
                <a:cubicBezTo>
                  <a:pt x="913" y="1042"/>
                  <a:pt x="900" y="1034"/>
                  <a:pt x="892" y="1018"/>
                </a:cubicBezTo>
                <a:lnTo>
                  <a:pt x="726" y="688"/>
                </a:lnTo>
                <a:lnTo>
                  <a:pt x="399" y="688"/>
                </a:lnTo>
                <a:cubicBezTo>
                  <a:pt x="388" y="688"/>
                  <a:pt x="378" y="684"/>
                  <a:pt x="370" y="676"/>
                </a:cubicBezTo>
                <a:cubicBezTo>
                  <a:pt x="361" y="668"/>
                  <a:pt x="356" y="659"/>
                  <a:pt x="355" y="648"/>
                </a:cubicBezTo>
                <a:lnTo>
                  <a:pt x="288" y="108"/>
                </a:lnTo>
                <a:cubicBezTo>
                  <a:pt x="287" y="101"/>
                  <a:pt x="289" y="91"/>
                  <a:pt x="292" y="79"/>
                </a:cubicBezTo>
                <a:cubicBezTo>
                  <a:pt x="299" y="56"/>
                  <a:pt x="312" y="37"/>
                  <a:pt x="332" y="22"/>
                </a:cubicBezTo>
                <a:cubicBezTo>
                  <a:pt x="352" y="7"/>
                  <a:pt x="374" y="0"/>
                  <a:pt x="399" y="0"/>
                </a:cubicBezTo>
                <a:cubicBezTo>
                  <a:pt x="429" y="0"/>
                  <a:pt x="456" y="12"/>
                  <a:pt x="477" y="33"/>
                </a:cubicBezTo>
                <a:cubicBezTo>
                  <a:pt x="499" y="55"/>
                  <a:pt x="510" y="81"/>
                  <a:pt x="510" y="111"/>
                </a:cubicBezTo>
                <a:cubicBezTo>
                  <a:pt x="510" y="143"/>
                  <a:pt x="498" y="170"/>
                  <a:pt x="474" y="192"/>
                </a:cubicBezTo>
                <a:cubicBezTo>
                  <a:pt x="450" y="215"/>
                  <a:pt x="422" y="224"/>
                  <a:pt x="391" y="221"/>
                </a:cubicBezTo>
                <a:lnTo>
                  <a:pt x="416" y="421"/>
                </a:lnTo>
                <a:lnTo>
                  <a:pt x="709" y="421"/>
                </a:lnTo>
                <a:lnTo>
                  <a:pt x="709" y="510"/>
                </a:lnTo>
                <a:lnTo>
                  <a:pt x="427" y="510"/>
                </a:lnTo>
                <a:lnTo>
                  <a:pt x="438" y="599"/>
                </a:lnTo>
                <a:lnTo>
                  <a:pt x="754" y="599"/>
                </a:lnTo>
                <a:cubicBezTo>
                  <a:pt x="772" y="599"/>
                  <a:pt x="785" y="607"/>
                  <a:pt x="793" y="623"/>
                </a:cubicBezTo>
                <a:lnTo>
                  <a:pt x="951" y="938"/>
                </a:lnTo>
                <a:lnTo>
                  <a:pt x="1088" y="87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66" name="Freeform 365">
            <a:extLst>
              <a:ext uri="{FF2B5EF4-FFF2-40B4-BE49-F238E27FC236}">
                <a16:creationId xmlns:a16="http://schemas.microsoft.com/office/drawing/2014/main" id="{050721A1-0925-B964-6E1A-CB38CE99C344}"/>
              </a:ext>
            </a:extLst>
          </p:cNvPr>
          <p:cNvSpPr>
            <a:spLocks noChangeArrowheads="1"/>
          </p:cNvSpPr>
          <p:nvPr/>
        </p:nvSpPr>
        <p:spPr bwMode="auto">
          <a:xfrm>
            <a:off x="3199606" y="8809037"/>
            <a:ext cx="384175" cy="384175"/>
          </a:xfrm>
          <a:custGeom>
            <a:avLst/>
            <a:gdLst>
              <a:gd name="T0" fmla="*/ 383814 w 1065"/>
              <a:gd name="T1" fmla="*/ 71785 h 1065"/>
              <a:gd name="T2" fmla="*/ 383814 w 1065"/>
              <a:gd name="T3" fmla="*/ 311669 h 1065"/>
              <a:gd name="T4" fmla="*/ 362892 w 1065"/>
              <a:gd name="T5" fmla="*/ 362531 h 1065"/>
              <a:gd name="T6" fmla="*/ 312029 w 1065"/>
              <a:gd name="T7" fmla="*/ 383814 h 1065"/>
              <a:gd name="T8" fmla="*/ 71785 w 1065"/>
              <a:gd name="T9" fmla="*/ 383814 h 1065"/>
              <a:gd name="T10" fmla="*/ 20922 w 1065"/>
              <a:gd name="T11" fmla="*/ 362531 h 1065"/>
              <a:gd name="T12" fmla="*/ 0 w 1065"/>
              <a:gd name="T13" fmla="*/ 311669 h 1065"/>
              <a:gd name="T14" fmla="*/ 0 w 1065"/>
              <a:gd name="T15" fmla="*/ 71785 h 1065"/>
              <a:gd name="T16" fmla="*/ 20922 w 1065"/>
              <a:gd name="T17" fmla="*/ 20922 h 1065"/>
              <a:gd name="T18" fmla="*/ 71785 w 1065"/>
              <a:gd name="T19" fmla="*/ 0 h 1065"/>
              <a:gd name="T20" fmla="*/ 312029 w 1065"/>
              <a:gd name="T21" fmla="*/ 0 h 1065"/>
              <a:gd name="T22" fmla="*/ 362892 w 1065"/>
              <a:gd name="T23" fmla="*/ 20922 h 1065"/>
              <a:gd name="T24" fmla="*/ 383814 w 1065"/>
              <a:gd name="T25" fmla="*/ 71785 h 1065"/>
              <a:gd name="T26" fmla="*/ 313472 w 1065"/>
              <a:gd name="T27" fmla="*/ 126976 h 1065"/>
              <a:gd name="T28" fmla="*/ 308061 w 1065"/>
              <a:gd name="T29" fmla="*/ 94150 h 1065"/>
              <a:gd name="T30" fmla="*/ 261528 w 1065"/>
              <a:gd name="T31" fmla="*/ 82967 h 1065"/>
              <a:gd name="T32" fmla="*/ 251066 w 1065"/>
              <a:gd name="T33" fmla="*/ 85853 h 1065"/>
              <a:gd name="T34" fmla="*/ 236637 w 1065"/>
              <a:gd name="T35" fmla="*/ 93789 h 1065"/>
              <a:gd name="T36" fmla="*/ 220765 w 1065"/>
              <a:gd name="T37" fmla="*/ 105693 h 1065"/>
              <a:gd name="T38" fmla="*/ 205615 w 1065"/>
              <a:gd name="T39" fmla="*/ 123369 h 1065"/>
              <a:gd name="T40" fmla="*/ 194793 w 1065"/>
              <a:gd name="T41" fmla="*/ 146095 h 1065"/>
              <a:gd name="T42" fmla="*/ 222930 w 1065"/>
              <a:gd name="T43" fmla="*/ 150063 h 1065"/>
              <a:gd name="T44" fmla="*/ 229784 w 1065"/>
              <a:gd name="T45" fmla="*/ 174953 h 1065"/>
              <a:gd name="T46" fmla="*/ 216797 w 1065"/>
              <a:gd name="T47" fmla="*/ 210665 h 1065"/>
              <a:gd name="T48" fmla="*/ 198761 w 1065"/>
              <a:gd name="T49" fmla="*/ 235194 h 1065"/>
              <a:gd name="T50" fmla="*/ 177117 w 1065"/>
              <a:gd name="T51" fmla="*/ 231948 h 1065"/>
              <a:gd name="T52" fmla="*/ 167738 w 1065"/>
              <a:gd name="T53" fmla="*/ 215715 h 1065"/>
              <a:gd name="T54" fmla="*/ 163049 w 1065"/>
              <a:gd name="T55" fmla="*/ 197679 h 1065"/>
              <a:gd name="T56" fmla="*/ 160524 w 1065"/>
              <a:gd name="T57" fmla="*/ 176396 h 1065"/>
              <a:gd name="T58" fmla="*/ 158359 w 1065"/>
              <a:gd name="T59" fmla="*/ 158720 h 1065"/>
              <a:gd name="T60" fmla="*/ 150063 w 1065"/>
              <a:gd name="T61" fmla="*/ 117597 h 1065"/>
              <a:gd name="T62" fmla="*/ 141045 w 1065"/>
              <a:gd name="T63" fmla="*/ 100282 h 1065"/>
              <a:gd name="T64" fmla="*/ 128419 w 1065"/>
              <a:gd name="T65" fmla="*/ 90543 h 1065"/>
              <a:gd name="T66" fmla="*/ 96675 w 1065"/>
              <a:gd name="T67" fmla="*/ 96675 h 1065"/>
              <a:gd name="T68" fmla="*/ 62406 w 1065"/>
              <a:gd name="T69" fmla="*/ 123008 h 1065"/>
              <a:gd name="T70" fmla="*/ 32105 w 1065"/>
              <a:gd name="T71" fmla="*/ 148620 h 1065"/>
              <a:gd name="T72" fmla="*/ 32105 w 1065"/>
              <a:gd name="T73" fmla="*/ 150423 h 1065"/>
              <a:gd name="T74" fmla="*/ 38237 w 1065"/>
              <a:gd name="T75" fmla="*/ 156917 h 1065"/>
              <a:gd name="T76" fmla="*/ 43648 w 1065"/>
              <a:gd name="T77" fmla="*/ 161967 h 1065"/>
              <a:gd name="T78" fmla="*/ 57356 w 1065"/>
              <a:gd name="T79" fmla="*/ 159802 h 1065"/>
              <a:gd name="T80" fmla="*/ 71785 w 1065"/>
              <a:gd name="T81" fmla="*/ 157277 h 1065"/>
              <a:gd name="T82" fmla="*/ 82246 w 1065"/>
              <a:gd name="T83" fmla="*/ 164492 h 1065"/>
              <a:gd name="T84" fmla="*/ 86935 w 1065"/>
              <a:gd name="T85" fmla="*/ 174231 h 1065"/>
              <a:gd name="T86" fmla="*/ 90543 w 1065"/>
              <a:gd name="T87" fmla="*/ 186135 h 1065"/>
              <a:gd name="T88" fmla="*/ 93789 w 1065"/>
              <a:gd name="T89" fmla="*/ 196236 h 1065"/>
              <a:gd name="T90" fmla="*/ 106775 w 1065"/>
              <a:gd name="T91" fmla="*/ 243130 h 1065"/>
              <a:gd name="T92" fmla="*/ 121205 w 1065"/>
              <a:gd name="T93" fmla="*/ 292550 h 1065"/>
              <a:gd name="T94" fmla="*/ 146816 w 1065"/>
              <a:gd name="T95" fmla="*/ 323573 h 1065"/>
              <a:gd name="T96" fmla="*/ 168099 w 1065"/>
              <a:gd name="T97" fmla="*/ 323933 h 1065"/>
              <a:gd name="T98" fmla="*/ 187218 w 1065"/>
              <a:gd name="T99" fmla="*/ 315997 h 1065"/>
              <a:gd name="T100" fmla="*/ 249624 w 1065"/>
              <a:gd name="T101" fmla="*/ 256838 h 1065"/>
              <a:gd name="T102" fmla="*/ 292911 w 1065"/>
              <a:gd name="T103" fmla="*/ 183610 h 1065"/>
              <a:gd name="T104" fmla="*/ 313472 w 1065"/>
              <a:gd name="T105" fmla="*/ 126976 h 106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065" h="1065">
                <a:moveTo>
                  <a:pt x="1064" y="199"/>
                </a:moveTo>
                <a:lnTo>
                  <a:pt x="1064" y="864"/>
                </a:lnTo>
                <a:cubicBezTo>
                  <a:pt x="1064" y="919"/>
                  <a:pt x="1045" y="966"/>
                  <a:pt x="1006" y="1005"/>
                </a:cubicBezTo>
                <a:cubicBezTo>
                  <a:pt x="967" y="1045"/>
                  <a:pt x="920" y="1064"/>
                  <a:pt x="865" y="1064"/>
                </a:cubicBezTo>
                <a:lnTo>
                  <a:pt x="199" y="1064"/>
                </a:lnTo>
                <a:cubicBezTo>
                  <a:pt x="144" y="1064"/>
                  <a:pt x="97" y="1045"/>
                  <a:pt x="58" y="1005"/>
                </a:cubicBezTo>
                <a:cubicBezTo>
                  <a:pt x="19" y="966"/>
                  <a:pt x="0" y="919"/>
                  <a:pt x="0" y="864"/>
                </a:cubicBezTo>
                <a:lnTo>
                  <a:pt x="0" y="199"/>
                </a:lnTo>
                <a:cubicBezTo>
                  <a:pt x="0" y="144"/>
                  <a:pt x="19" y="97"/>
                  <a:pt x="58" y="58"/>
                </a:cubicBezTo>
                <a:cubicBezTo>
                  <a:pt x="97" y="19"/>
                  <a:pt x="144" y="0"/>
                  <a:pt x="199" y="0"/>
                </a:cubicBezTo>
                <a:lnTo>
                  <a:pt x="865" y="0"/>
                </a:lnTo>
                <a:cubicBezTo>
                  <a:pt x="920" y="0"/>
                  <a:pt x="967" y="19"/>
                  <a:pt x="1006" y="58"/>
                </a:cubicBezTo>
                <a:cubicBezTo>
                  <a:pt x="1045" y="97"/>
                  <a:pt x="1064" y="144"/>
                  <a:pt x="1064" y="199"/>
                </a:cubicBezTo>
                <a:close/>
                <a:moveTo>
                  <a:pt x="869" y="352"/>
                </a:moveTo>
                <a:cubicBezTo>
                  <a:pt x="876" y="313"/>
                  <a:pt x="871" y="283"/>
                  <a:pt x="854" y="261"/>
                </a:cubicBezTo>
                <a:cubicBezTo>
                  <a:pt x="830" y="231"/>
                  <a:pt x="787" y="221"/>
                  <a:pt x="725" y="230"/>
                </a:cubicBezTo>
                <a:cubicBezTo>
                  <a:pt x="717" y="231"/>
                  <a:pt x="707" y="234"/>
                  <a:pt x="696" y="238"/>
                </a:cubicBezTo>
                <a:cubicBezTo>
                  <a:pt x="685" y="243"/>
                  <a:pt x="672" y="250"/>
                  <a:pt x="656" y="260"/>
                </a:cubicBezTo>
                <a:cubicBezTo>
                  <a:pt x="641" y="269"/>
                  <a:pt x="626" y="280"/>
                  <a:pt x="612" y="293"/>
                </a:cubicBezTo>
                <a:cubicBezTo>
                  <a:pt x="597" y="306"/>
                  <a:pt x="584" y="322"/>
                  <a:pt x="570" y="342"/>
                </a:cubicBezTo>
                <a:cubicBezTo>
                  <a:pt x="557" y="361"/>
                  <a:pt x="547" y="382"/>
                  <a:pt x="540" y="405"/>
                </a:cubicBezTo>
                <a:cubicBezTo>
                  <a:pt x="577" y="402"/>
                  <a:pt x="603" y="406"/>
                  <a:pt x="618" y="416"/>
                </a:cubicBezTo>
                <a:cubicBezTo>
                  <a:pt x="634" y="427"/>
                  <a:pt x="640" y="450"/>
                  <a:pt x="637" y="485"/>
                </a:cubicBezTo>
                <a:cubicBezTo>
                  <a:pt x="634" y="509"/>
                  <a:pt x="622" y="542"/>
                  <a:pt x="601" y="584"/>
                </a:cubicBezTo>
                <a:cubicBezTo>
                  <a:pt x="581" y="620"/>
                  <a:pt x="564" y="643"/>
                  <a:pt x="551" y="652"/>
                </a:cubicBezTo>
                <a:cubicBezTo>
                  <a:pt x="531" y="667"/>
                  <a:pt x="511" y="664"/>
                  <a:pt x="491" y="643"/>
                </a:cubicBezTo>
                <a:cubicBezTo>
                  <a:pt x="481" y="632"/>
                  <a:pt x="472" y="617"/>
                  <a:pt x="465" y="598"/>
                </a:cubicBezTo>
                <a:cubicBezTo>
                  <a:pt x="458" y="579"/>
                  <a:pt x="454" y="563"/>
                  <a:pt x="452" y="548"/>
                </a:cubicBezTo>
                <a:cubicBezTo>
                  <a:pt x="450" y="533"/>
                  <a:pt x="448" y="513"/>
                  <a:pt x="445" y="489"/>
                </a:cubicBezTo>
                <a:cubicBezTo>
                  <a:pt x="443" y="466"/>
                  <a:pt x="441" y="449"/>
                  <a:pt x="439" y="440"/>
                </a:cubicBezTo>
                <a:cubicBezTo>
                  <a:pt x="429" y="380"/>
                  <a:pt x="421" y="342"/>
                  <a:pt x="416" y="326"/>
                </a:cubicBezTo>
                <a:cubicBezTo>
                  <a:pt x="410" y="309"/>
                  <a:pt x="402" y="293"/>
                  <a:pt x="391" y="278"/>
                </a:cubicBezTo>
                <a:cubicBezTo>
                  <a:pt x="380" y="264"/>
                  <a:pt x="368" y="254"/>
                  <a:pt x="356" y="251"/>
                </a:cubicBezTo>
                <a:cubicBezTo>
                  <a:pt x="330" y="243"/>
                  <a:pt x="300" y="249"/>
                  <a:pt x="268" y="268"/>
                </a:cubicBezTo>
                <a:cubicBezTo>
                  <a:pt x="243" y="283"/>
                  <a:pt x="212" y="307"/>
                  <a:pt x="173" y="341"/>
                </a:cubicBezTo>
                <a:cubicBezTo>
                  <a:pt x="135" y="376"/>
                  <a:pt x="107" y="399"/>
                  <a:pt x="89" y="412"/>
                </a:cubicBezTo>
                <a:lnTo>
                  <a:pt x="89" y="417"/>
                </a:lnTo>
                <a:cubicBezTo>
                  <a:pt x="96" y="421"/>
                  <a:pt x="102" y="427"/>
                  <a:pt x="106" y="435"/>
                </a:cubicBezTo>
                <a:cubicBezTo>
                  <a:pt x="111" y="443"/>
                  <a:pt x="116" y="448"/>
                  <a:pt x="121" y="449"/>
                </a:cubicBezTo>
                <a:cubicBezTo>
                  <a:pt x="131" y="450"/>
                  <a:pt x="143" y="448"/>
                  <a:pt x="159" y="443"/>
                </a:cubicBezTo>
                <a:cubicBezTo>
                  <a:pt x="174" y="438"/>
                  <a:pt x="188" y="435"/>
                  <a:pt x="199" y="436"/>
                </a:cubicBezTo>
                <a:cubicBezTo>
                  <a:pt x="210" y="436"/>
                  <a:pt x="220" y="443"/>
                  <a:pt x="228" y="456"/>
                </a:cubicBezTo>
                <a:cubicBezTo>
                  <a:pt x="233" y="465"/>
                  <a:pt x="237" y="474"/>
                  <a:pt x="241" y="483"/>
                </a:cubicBezTo>
                <a:cubicBezTo>
                  <a:pt x="244" y="493"/>
                  <a:pt x="248" y="504"/>
                  <a:pt x="251" y="516"/>
                </a:cubicBezTo>
                <a:cubicBezTo>
                  <a:pt x="255" y="529"/>
                  <a:pt x="257" y="538"/>
                  <a:pt x="260" y="544"/>
                </a:cubicBezTo>
                <a:cubicBezTo>
                  <a:pt x="268" y="566"/>
                  <a:pt x="280" y="609"/>
                  <a:pt x="296" y="674"/>
                </a:cubicBezTo>
                <a:cubicBezTo>
                  <a:pt x="313" y="741"/>
                  <a:pt x="326" y="787"/>
                  <a:pt x="336" y="811"/>
                </a:cubicBezTo>
                <a:cubicBezTo>
                  <a:pt x="355" y="856"/>
                  <a:pt x="379" y="885"/>
                  <a:pt x="407" y="897"/>
                </a:cubicBezTo>
                <a:cubicBezTo>
                  <a:pt x="427" y="903"/>
                  <a:pt x="446" y="903"/>
                  <a:pt x="466" y="898"/>
                </a:cubicBezTo>
                <a:cubicBezTo>
                  <a:pt x="485" y="893"/>
                  <a:pt x="503" y="886"/>
                  <a:pt x="519" y="876"/>
                </a:cubicBezTo>
                <a:cubicBezTo>
                  <a:pt x="579" y="841"/>
                  <a:pt x="637" y="786"/>
                  <a:pt x="692" y="712"/>
                </a:cubicBezTo>
                <a:cubicBezTo>
                  <a:pt x="740" y="648"/>
                  <a:pt x="780" y="580"/>
                  <a:pt x="812" y="509"/>
                </a:cubicBezTo>
                <a:cubicBezTo>
                  <a:pt x="843" y="438"/>
                  <a:pt x="862" y="386"/>
                  <a:pt x="869" y="35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67" name="Freeform 366">
            <a:extLst>
              <a:ext uri="{FF2B5EF4-FFF2-40B4-BE49-F238E27FC236}">
                <a16:creationId xmlns:a16="http://schemas.microsoft.com/office/drawing/2014/main" id="{1C106CF1-0E9D-6B1F-4F5D-667B2BB5B65C}"/>
              </a:ext>
            </a:extLst>
          </p:cNvPr>
          <p:cNvSpPr>
            <a:spLocks noChangeArrowheads="1"/>
          </p:cNvSpPr>
          <p:nvPr/>
        </p:nvSpPr>
        <p:spPr bwMode="auto">
          <a:xfrm>
            <a:off x="3864769" y="8809037"/>
            <a:ext cx="287337" cy="350838"/>
          </a:xfrm>
          <a:custGeom>
            <a:avLst/>
            <a:gdLst>
              <a:gd name="T0" fmla="*/ 286978 w 800"/>
              <a:gd name="T1" fmla="*/ 175419 h 976"/>
              <a:gd name="T2" fmla="*/ 263273 w 800"/>
              <a:gd name="T3" fmla="*/ 263129 h 976"/>
              <a:gd name="T4" fmla="*/ 199340 w 800"/>
              <a:gd name="T5" fmla="*/ 327113 h 976"/>
              <a:gd name="T6" fmla="*/ 111702 w 800"/>
              <a:gd name="T7" fmla="*/ 350479 h 976"/>
              <a:gd name="T8" fmla="*/ 71834 w 800"/>
              <a:gd name="T9" fmla="*/ 350479 h 976"/>
              <a:gd name="T10" fmla="*/ 66088 w 800"/>
              <a:gd name="T11" fmla="*/ 348322 h 976"/>
              <a:gd name="T12" fmla="*/ 63932 w 800"/>
              <a:gd name="T13" fmla="*/ 342570 h 976"/>
              <a:gd name="T14" fmla="*/ 63932 w 800"/>
              <a:gd name="T15" fmla="*/ 190517 h 976"/>
              <a:gd name="T16" fmla="*/ 10416 w 800"/>
              <a:gd name="T17" fmla="*/ 207052 h 976"/>
              <a:gd name="T18" fmla="*/ 7902 w 800"/>
              <a:gd name="T19" fmla="*/ 207052 h 976"/>
              <a:gd name="T20" fmla="*/ 3233 w 800"/>
              <a:gd name="T21" fmla="*/ 205614 h 976"/>
              <a:gd name="T22" fmla="*/ 0 w 800"/>
              <a:gd name="T23" fmla="*/ 199144 h 976"/>
              <a:gd name="T24" fmla="*/ 0 w 800"/>
              <a:gd name="T25" fmla="*/ 167151 h 976"/>
              <a:gd name="T26" fmla="*/ 5747 w 800"/>
              <a:gd name="T27" fmla="*/ 159603 h 976"/>
              <a:gd name="T28" fmla="*/ 63932 w 800"/>
              <a:gd name="T29" fmla="*/ 141989 h 976"/>
              <a:gd name="T30" fmla="*/ 63932 w 800"/>
              <a:gd name="T31" fmla="*/ 118624 h 976"/>
              <a:gd name="T32" fmla="*/ 10416 w 800"/>
              <a:gd name="T33" fmla="*/ 135159 h 976"/>
              <a:gd name="T34" fmla="*/ 8261 w 800"/>
              <a:gd name="T35" fmla="*/ 135518 h 976"/>
              <a:gd name="T36" fmla="*/ 3233 w 800"/>
              <a:gd name="T37" fmla="*/ 133721 h 976"/>
              <a:gd name="T38" fmla="*/ 0 w 800"/>
              <a:gd name="T39" fmla="*/ 127251 h 976"/>
              <a:gd name="T40" fmla="*/ 0 w 800"/>
              <a:gd name="T41" fmla="*/ 95618 h 976"/>
              <a:gd name="T42" fmla="*/ 5747 w 800"/>
              <a:gd name="T43" fmla="*/ 87710 h 976"/>
              <a:gd name="T44" fmla="*/ 63932 w 800"/>
              <a:gd name="T45" fmla="*/ 70096 h 976"/>
              <a:gd name="T46" fmla="*/ 63932 w 800"/>
              <a:gd name="T47" fmla="*/ 7908 h 976"/>
              <a:gd name="T48" fmla="*/ 66088 w 800"/>
              <a:gd name="T49" fmla="*/ 2157 h 976"/>
              <a:gd name="T50" fmla="*/ 71834 w 800"/>
              <a:gd name="T51" fmla="*/ 0 h 976"/>
              <a:gd name="T52" fmla="*/ 111702 w 800"/>
              <a:gd name="T53" fmla="*/ 0 h 976"/>
              <a:gd name="T54" fmla="*/ 117449 w 800"/>
              <a:gd name="T55" fmla="*/ 2157 h 976"/>
              <a:gd name="T56" fmla="*/ 119604 w 800"/>
              <a:gd name="T57" fmla="*/ 7908 h 976"/>
              <a:gd name="T58" fmla="*/ 119604 w 800"/>
              <a:gd name="T59" fmla="*/ 52841 h 976"/>
              <a:gd name="T60" fmla="*/ 212989 w 800"/>
              <a:gd name="T61" fmla="*/ 24084 h 976"/>
              <a:gd name="T62" fmla="*/ 219813 w 800"/>
              <a:gd name="T63" fmla="*/ 25163 h 976"/>
              <a:gd name="T64" fmla="*/ 223045 w 800"/>
              <a:gd name="T65" fmla="*/ 31633 h 976"/>
              <a:gd name="T66" fmla="*/ 223045 w 800"/>
              <a:gd name="T67" fmla="*/ 63625 h 976"/>
              <a:gd name="T68" fmla="*/ 217299 w 800"/>
              <a:gd name="T69" fmla="*/ 71534 h 976"/>
              <a:gd name="T70" fmla="*/ 119604 w 800"/>
              <a:gd name="T71" fmla="*/ 101369 h 976"/>
              <a:gd name="T72" fmla="*/ 119604 w 800"/>
              <a:gd name="T73" fmla="*/ 124734 h 976"/>
              <a:gd name="T74" fmla="*/ 212989 w 800"/>
              <a:gd name="T75" fmla="*/ 95618 h 976"/>
              <a:gd name="T76" fmla="*/ 219813 w 800"/>
              <a:gd name="T77" fmla="*/ 97056 h 976"/>
              <a:gd name="T78" fmla="*/ 223045 w 800"/>
              <a:gd name="T79" fmla="*/ 103526 h 976"/>
              <a:gd name="T80" fmla="*/ 223045 w 800"/>
              <a:gd name="T81" fmla="*/ 135518 h 976"/>
              <a:gd name="T82" fmla="*/ 217299 w 800"/>
              <a:gd name="T83" fmla="*/ 143067 h 976"/>
              <a:gd name="T84" fmla="*/ 119604 w 800"/>
              <a:gd name="T85" fmla="*/ 173262 h 976"/>
              <a:gd name="T86" fmla="*/ 119604 w 800"/>
              <a:gd name="T87" fmla="*/ 294402 h 976"/>
              <a:gd name="T88" fmla="*/ 198622 w 800"/>
              <a:gd name="T89" fmla="*/ 257018 h 976"/>
              <a:gd name="T90" fmla="*/ 230947 w 800"/>
              <a:gd name="T91" fmla="*/ 175060 h 976"/>
              <a:gd name="T92" fmla="*/ 233461 w 800"/>
              <a:gd name="T93" fmla="*/ 169668 h 976"/>
              <a:gd name="T94" fmla="*/ 239208 w 800"/>
              <a:gd name="T95" fmla="*/ 167151 h 976"/>
              <a:gd name="T96" fmla="*/ 279076 w 800"/>
              <a:gd name="T97" fmla="*/ 167151 h 976"/>
              <a:gd name="T98" fmla="*/ 284464 w 800"/>
              <a:gd name="T99" fmla="*/ 169668 h 976"/>
              <a:gd name="T100" fmla="*/ 286978 w 800"/>
              <a:gd name="T101" fmla="*/ 175419 h 9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00" h="976">
                <a:moveTo>
                  <a:pt x="799" y="488"/>
                </a:moveTo>
                <a:cubicBezTo>
                  <a:pt x="799" y="576"/>
                  <a:pt x="777" y="657"/>
                  <a:pt x="733" y="732"/>
                </a:cubicBezTo>
                <a:cubicBezTo>
                  <a:pt x="689" y="807"/>
                  <a:pt x="630" y="866"/>
                  <a:pt x="555" y="910"/>
                </a:cubicBezTo>
                <a:cubicBezTo>
                  <a:pt x="480" y="954"/>
                  <a:pt x="399" y="975"/>
                  <a:pt x="311" y="975"/>
                </a:cubicBezTo>
                <a:lnTo>
                  <a:pt x="200" y="975"/>
                </a:lnTo>
                <a:cubicBezTo>
                  <a:pt x="193" y="975"/>
                  <a:pt x="188" y="973"/>
                  <a:pt x="184" y="969"/>
                </a:cubicBezTo>
                <a:cubicBezTo>
                  <a:pt x="180" y="965"/>
                  <a:pt x="178" y="960"/>
                  <a:pt x="178" y="953"/>
                </a:cubicBezTo>
                <a:lnTo>
                  <a:pt x="178" y="530"/>
                </a:lnTo>
                <a:lnTo>
                  <a:pt x="29" y="576"/>
                </a:lnTo>
                <a:cubicBezTo>
                  <a:pt x="27" y="576"/>
                  <a:pt x="25" y="576"/>
                  <a:pt x="22" y="576"/>
                </a:cubicBezTo>
                <a:cubicBezTo>
                  <a:pt x="18" y="576"/>
                  <a:pt x="13" y="575"/>
                  <a:pt x="9" y="572"/>
                </a:cubicBezTo>
                <a:cubicBezTo>
                  <a:pt x="3" y="567"/>
                  <a:pt x="0" y="561"/>
                  <a:pt x="0" y="554"/>
                </a:cubicBezTo>
                <a:lnTo>
                  <a:pt x="0" y="465"/>
                </a:lnTo>
                <a:cubicBezTo>
                  <a:pt x="0" y="455"/>
                  <a:pt x="6" y="448"/>
                  <a:pt x="16" y="444"/>
                </a:cubicBezTo>
                <a:lnTo>
                  <a:pt x="178" y="395"/>
                </a:lnTo>
                <a:lnTo>
                  <a:pt x="178" y="330"/>
                </a:lnTo>
                <a:lnTo>
                  <a:pt x="29" y="376"/>
                </a:lnTo>
                <a:cubicBezTo>
                  <a:pt x="27" y="376"/>
                  <a:pt x="25" y="377"/>
                  <a:pt x="23" y="377"/>
                </a:cubicBezTo>
                <a:cubicBezTo>
                  <a:pt x="18" y="377"/>
                  <a:pt x="14" y="375"/>
                  <a:pt x="9" y="372"/>
                </a:cubicBezTo>
                <a:cubicBezTo>
                  <a:pt x="3" y="368"/>
                  <a:pt x="0" y="362"/>
                  <a:pt x="0" y="354"/>
                </a:cubicBezTo>
                <a:lnTo>
                  <a:pt x="0" y="266"/>
                </a:lnTo>
                <a:cubicBezTo>
                  <a:pt x="0" y="255"/>
                  <a:pt x="6" y="248"/>
                  <a:pt x="16" y="244"/>
                </a:cubicBezTo>
                <a:lnTo>
                  <a:pt x="178" y="195"/>
                </a:lnTo>
                <a:lnTo>
                  <a:pt x="178" y="22"/>
                </a:lnTo>
                <a:cubicBezTo>
                  <a:pt x="178" y="15"/>
                  <a:pt x="180" y="10"/>
                  <a:pt x="184" y="6"/>
                </a:cubicBezTo>
                <a:cubicBezTo>
                  <a:pt x="188" y="2"/>
                  <a:pt x="193" y="0"/>
                  <a:pt x="200" y="0"/>
                </a:cubicBezTo>
                <a:lnTo>
                  <a:pt x="311" y="0"/>
                </a:lnTo>
                <a:cubicBezTo>
                  <a:pt x="317" y="0"/>
                  <a:pt x="323" y="2"/>
                  <a:pt x="327" y="6"/>
                </a:cubicBezTo>
                <a:cubicBezTo>
                  <a:pt x="331" y="10"/>
                  <a:pt x="333" y="15"/>
                  <a:pt x="333" y="22"/>
                </a:cubicBezTo>
                <a:lnTo>
                  <a:pt x="333" y="147"/>
                </a:lnTo>
                <a:lnTo>
                  <a:pt x="593" y="67"/>
                </a:lnTo>
                <a:cubicBezTo>
                  <a:pt x="600" y="65"/>
                  <a:pt x="606" y="66"/>
                  <a:pt x="612" y="70"/>
                </a:cubicBezTo>
                <a:cubicBezTo>
                  <a:pt x="618" y="75"/>
                  <a:pt x="621" y="81"/>
                  <a:pt x="621" y="88"/>
                </a:cubicBezTo>
                <a:lnTo>
                  <a:pt x="621" y="177"/>
                </a:lnTo>
                <a:cubicBezTo>
                  <a:pt x="621" y="188"/>
                  <a:pt x="616" y="195"/>
                  <a:pt x="605" y="199"/>
                </a:cubicBezTo>
                <a:lnTo>
                  <a:pt x="333" y="282"/>
                </a:lnTo>
                <a:lnTo>
                  <a:pt x="333" y="347"/>
                </a:lnTo>
                <a:lnTo>
                  <a:pt x="593" y="266"/>
                </a:lnTo>
                <a:cubicBezTo>
                  <a:pt x="600" y="264"/>
                  <a:pt x="606" y="265"/>
                  <a:pt x="612" y="270"/>
                </a:cubicBezTo>
                <a:cubicBezTo>
                  <a:pt x="618" y="275"/>
                  <a:pt x="621" y="281"/>
                  <a:pt x="621" y="288"/>
                </a:cubicBezTo>
                <a:lnTo>
                  <a:pt x="621" y="377"/>
                </a:lnTo>
                <a:cubicBezTo>
                  <a:pt x="621" y="387"/>
                  <a:pt x="616" y="394"/>
                  <a:pt x="605" y="398"/>
                </a:cubicBezTo>
                <a:lnTo>
                  <a:pt x="333" y="482"/>
                </a:lnTo>
                <a:lnTo>
                  <a:pt x="333" y="819"/>
                </a:lnTo>
                <a:cubicBezTo>
                  <a:pt x="420" y="813"/>
                  <a:pt x="493" y="779"/>
                  <a:pt x="553" y="715"/>
                </a:cubicBezTo>
                <a:cubicBezTo>
                  <a:pt x="613" y="651"/>
                  <a:pt x="643" y="575"/>
                  <a:pt x="643" y="487"/>
                </a:cubicBezTo>
                <a:cubicBezTo>
                  <a:pt x="643" y="481"/>
                  <a:pt x="646" y="476"/>
                  <a:pt x="650" y="472"/>
                </a:cubicBezTo>
                <a:cubicBezTo>
                  <a:pt x="654" y="467"/>
                  <a:pt x="659" y="465"/>
                  <a:pt x="666" y="465"/>
                </a:cubicBezTo>
                <a:lnTo>
                  <a:pt x="777" y="465"/>
                </a:lnTo>
                <a:cubicBezTo>
                  <a:pt x="783" y="465"/>
                  <a:pt x="788" y="467"/>
                  <a:pt x="792" y="472"/>
                </a:cubicBezTo>
                <a:cubicBezTo>
                  <a:pt x="796" y="476"/>
                  <a:pt x="799" y="481"/>
                  <a:pt x="799" y="488"/>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68" name="Freeform 367">
            <a:extLst>
              <a:ext uri="{FF2B5EF4-FFF2-40B4-BE49-F238E27FC236}">
                <a16:creationId xmlns:a16="http://schemas.microsoft.com/office/drawing/2014/main" id="{EB1EE284-B1A3-5CED-92C7-F184598F044F}"/>
              </a:ext>
            </a:extLst>
          </p:cNvPr>
          <p:cNvSpPr>
            <a:spLocks noChangeArrowheads="1"/>
          </p:cNvSpPr>
          <p:nvPr/>
        </p:nvSpPr>
        <p:spPr bwMode="auto">
          <a:xfrm>
            <a:off x="4433094" y="8809037"/>
            <a:ext cx="352425" cy="350838"/>
          </a:xfrm>
          <a:custGeom>
            <a:avLst/>
            <a:gdLst>
              <a:gd name="T0" fmla="*/ 352064 w 977"/>
              <a:gd name="T1" fmla="*/ 71534 h 976"/>
              <a:gd name="T2" fmla="*/ 352064 w 977"/>
              <a:gd name="T3" fmla="*/ 278945 h 976"/>
              <a:gd name="T4" fmla="*/ 330782 w 977"/>
              <a:gd name="T5" fmla="*/ 329630 h 976"/>
              <a:gd name="T6" fmla="*/ 279920 w 977"/>
              <a:gd name="T7" fmla="*/ 350479 h 976"/>
              <a:gd name="T8" fmla="*/ 71784 w 977"/>
              <a:gd name="T9" fmla="*/ 350479 h 976"/>
              <a:gd name="T10" fmla="*/ 20922 w 977"/>
              <a:gd name="T11" fmla="*/ 329630 h 976"/>
              <a:gd name="T12" fmla="*/ 0 w 977"/>
              <a:gd name="T13" fmla="*/ 278945 h 976"/>
              <a:gd name="T14" fmla="*/ 0 w 977"/>
              <a:gd name="T15" fmla="*/ 71534 h 976"/>
              <a:gd name="T16" fmla="*/ 20922 w 977"/>
              <a:gd name="T17" fmla="*/ 20849 h 976"/>
              <a:gd name="T18" fmla="*/ 71784 w 977"/>
              <a:gd name="T19" fmla="*/ 0 h 976"/>
              <a:gd name="T20" fmla="*/ 279920 w 977"/>
              <a:gd name="T21" fmla="*/ 0 h 976"/>
              <a:gd name="T22" fmla="*/ 330782 w 977"/>
              <a:gd name="T23" fmla="*/ 20849 h 976"/>
              <a:gd name="T24" fmla="*/ 352064 w 977"/>
              <a:gd name="T25" fmla="*/ 71534 h 976"/>
              <a:gd name="T26" fmla="*/ 319960 w 977"/>
              <a:gd name="T27" fmla="*/ 278945 h 976"/>
              <a:gd name="T28" fmla="*/ 319960 w 977"/>
              <a:gd name="T29" fmla="*/ 71534 h 976"/>
              <a:gd name="T30" fmla="*/ 308056 w 977"/>
              <a:gd name="T31" fmla="*/ 43495 h 976"/>
              <a:gd name="T32" fmla="*/ 279920 w 977"/>
              <a:gd name="T33" fmla="*/ 31633 h 976"/>
              <a:gd name="T34" fmla="*/ 71784 w 977"/>
              <a:gd name="T35" fmla="*/ 31633 h 976"/>
              <a:gd name="T36" fmla="*/ 43647 w 977"/>
              <a:gd name="T37" fmla="*/ 43495 h 976"/>
              <a:gd name="T38" fmla="*/ 32104 w 977"/>
              <a:gd name="T39" fmla="*/ 71534 h 976"/>
              <a:gd name="T40" fmla="*/ 32104 w 977"/>
              <a:gd name="T41" fmla="*/ 278945 h 976"/>
              <a:gd name="T42" fmla="*/ 43647 w 977"/>
              <a:gd name="T43" fmla="*/ 306983 h 976"/>
              <a:gd name="T44" fmla="*/ 71784 w 977"/>
              <a:gd name="T45" fmla="*/ 318846 h 976"/>
              <a:gd name="T46" fmla="*/ 279920 w 977"/>
              <a:gd name="T47" fmla="*/ 318846 h 976"/>
              <a:gd name="T48" fmla="*/ 308056 w 977"/>
              <a:gd name="T49" fmla="*/ 306983 h 976"/>
              <a:gd name="T50" fmla="*/ 319960 w 977"/>
              <a:gd name="T51" fmla="*/ 278945 h 976"/>
              <a:gd name="T52" fmla="*/ 287856 w 977"/>
              <a:gd name="T53" fmla="*/ 167151 h 976"/>
              <a:gd name="T54" fmla="*/ 287856 w 977"/>
              <a:gd name="T55" fmla="*/ 183327 h 976"/>
              <a:gd name="T56" fmla="*/ 285692 w 977"/>
              <a:gd name="T57" fmla="*/ 189079 h 976"/>
              <a:gd name="T58" fmla="*/ 279920 w 977"/>
              <a:gd name="T59" fmla="*/ 191235 h 976"/>
              <a:gd name="T60" fmla="*/ 191904 w 977"/>
              <a:gd name="T61" fmla="*/ 191235 h 976"/>
              <a:gd name="T62" fmla="*/ 191904 w 977"/>
              <a:gd name="T63" fmla="*/ 278945 h 976"/>
              <a:gd name="T64" fmla="*/ 189740 w 977"/>
              <a:gd name="T65" fmla="*/ 284696 h 976"/>
              <a:gd name="T66" fmla="*/ 183968 w 977"/>
              <a:gd name="T67" fmla="*/ 286853 h 976"/>
              <a:gd name="T68" fmla="*/ 168096 w 977"/>
              <a:gd name="T69" fmla="*/ 286853 h 976"/>
              <a:gd name="T70" fmla="*/ 162325 w 977"/>
              <a:gd name="T71" fmla="*/ 284696 h 976"/>
              <a:gd name="T72" fmla="*/ 159800 w 977"/>
              <a:gd name="T73" fmla="*/ 278945 h 976"/>
              <a:gd name="T74" fmla="*/ 159800 w 977"/>
              <a:gd name="T75" fmla="*/ 191235 h 976"/>
              <a:gd name="T76" fmla="*/ 71784 w 977"/>
              <a:gd name="T77" fmla="*/ 191235 h 976"/>
              <a:gd name="T78" fmla="*/ 66373 w 977"/>
              <a:gd name="T79" fmla="*/ 189079 h 976"/>
              <a:gd name="T80" fmla="*/ 63848 w 977"/>
              <a:gd name="T81" fmla="*/ 183327 h 976"/>
              <a:gd name="T82" fmla="*/ 63848 w 977"/>
              <a:gd name="T83" fmla="*/ 167151 h 976"/>
              <a:gd name="T84" fmla="*/ 66373 w 977"/>
              <a:gd name="T85" fmla="*/ 161400 h 976"/>
              <a:gd name="T86" fmla="*/ 71784 w 977"/>
              <a:gd name="T87" fmla="*/ 159243 h 976"/>
              <a:gd name="T88" fmla="*/ 159800 w 977"/>
              <a:gd name="T89" fmla="*/ 159243 h 976"/>
              <a:gd name="T90" fmla="*/ 159800 w 977"/>
              <a:gd name="T91" fmla="*/ 71534 h 976"/>
              <a:gd name="T92" fmla="*/ 162325 w 977"/>
              <a:gd name="T93" fmla="*/ 65782 h 976"/>
              <a:gd name="T94" fmla="*/ 168096 w 977"/>
              <a:gd name="T95" fmla="*/ 63625 h 976"/>
              <a:gd name="T96" fmla="*/ 183968 w 977"/>
              <a:gd name="T97" fmla="*/ 63625 h 976"/>
              <a:gd name="T98" fmla="*/ 189740 w 977"/>
              <a:gd name="T99" fmla="*/ 65782 h 976"/>
              <a:gd name="T100" fmla="*/ 191904 w 977"/>
              <a:gd name="T101" fmla="*/ 71534 h 976"/>
              <a:gd name="T102" fmla="*/ 191904 w 977"/>
              <a:gd name="T103" fmla="*/ 159243 h 976"/>
              <a:gd name="T104" fmla="*/ 279920 w 977"/>
              <a:gd name="T105" fmla="*/ 159243 h 976"/>
              <a:gd name="T106" fmla="*/ 285692 w 977"/>
              <a:gd name="T107" fmla="*/ 161400 h 976"/>
              <a:gd name="T108" fmla="*/ 287856 w 977"/>
              <a:gd name="T109" fmla="*/ 167151 h 97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977" h="976">
                <a:moveTo>
                  <a:pt x="976" y="199"/>
                </a:moveTo>
                <a:lnTo>
                  <a:pt x="976" y="776"/>
                </a:lnTo>
                <a:cubicBezTo>
                  <a:pt x="976" y="831"/>
                  <a:pt x="956" y="878"/>
                  <a:pt x="917" y="917"/>
                </a:cubicBezTo>
                <a:cubicBezTo>
                  <a:pt x="878" y="956"/>
                  <a:pt x="831" y="975"/>
                  <a:pt x="776" y="975"/>
                </a:cubicBezTo>
                <a:lnTo>
                  <a:pt x="199" y="975"/>
                </a:lnTo>
                <a:cubicBezTo>
                  <a:pt x="144" y="975"/>
                  <a:pt x="97" y="956"/>
                  <a:pt x="58" y="917"/>
                </a:cubicBezTo>
                <a:cubicBezTo>
                  <a:pt x="19" y="878"/>
                  <a:pt x="0" y="831"/>
                  <a:pt x="0" y="776"/>
                </a:cubicBezTo>
                <a:lnTo>
                  <a:pt x="0" y="199"/>
                </a:lnTo>
                <a:cubicBezTo>
                  <a:pt x="0" y="144"/>
                  <a:pt x="19" y="97"/>
                  <a:pt x="58" y="58"/>
                </a:cubicBezTo>
                <a:cubicBezTo>
                  <a:pt x="97" y="19"/>
                  <a:pt x="144" y="0"/>
                  <a:pt x="199" y="0"/>
                </a:cubicBezTo>
                <a:lnTo>
                  <a:pt x="776" y="0"/>
                </a:lnTo>
                <a:cubicBezTo>
                  <a:pt x="831" y="0"/>
                  <a:pt x="878" y="19"/>
                  <a:pt x="917" y="58"/>
                </a:cubicBezTo>
                <a:cubicBezTo>
                  <a:pt x="956" y="97"/>
                  <a:pt x="976" y="144"/>
                  <a:pt x="976" y="199"/>
                </a:cubicBezTo>
                <a:close/>
                <a:moveTo>
                  <a:pt x="887" y="776"/>
                </a:moveTo>
                <a:lnTo>
                  <a:pt x="887" y="199"/>
                </a:lnTo>
                <a:cubicBezTo>
                  <a:pt x="887" y="169"/>
                  <a:pt x="875" y="143"/>
                  <a:pt x="854" y="121"/>
                </a:cubicBezTo>
                <a:cubicBezTo>
                  <a:pt x="832" y="99"/>
                  <a:pt x="806" y="88"/>
                  <a:pt x="776" y="88"/>
                </a:cubicBezTo>
                <a:lnTo>
                  <a:pt x="199" y="88"/>
                </a:lnTo>
                <a:cubicBezTo>
                  <a:pt x="169" y="88"/>
                  <a:pt x="143" y="99"/>
                  <a:pt x="121" y="121"/>
                </a:cubicBezTo>
                <a:cubicBezTo>
                  <a:pt x="99" y="143"/>
                  <a:pt x="89" y="169"/>
                  <a:pt x="89" y="199"/>
                </a:cubicBezTo>
                <a:lnTo>
                  <a:pt x="89" y="776"/>
                </a:lnTo>
                <a:cubicBezTo>
                  <a:pt x="89" y="806"/>
                  <a:pt x="99" y="832"/>
                  <a:pt x="121" y="854"/>
                </a:cubicBezTo>
                <a:cubicBezTo>
                  <a:pt x="143" y="876"/>
                  <a:pt x="169" y="887"/>
                  <a:pt x="199" y="887"/>
                </a:cubicBezTo>
                <a:lnTo>
                  <a:pt x="776" y="887"/>
                </a:lnTo>
                <a:cubicBezTo>
                  <a:pt x="806" y="887"/>
                  <a:pt x="832" y="876"/>
                  <a:pt x="854" y="854"/>
                </a:cubicBezTo>
                <a:cubicBezTo>
                  <a:pt x="875" y="832"/>
                  <a:pt x="887" y="806"/>
                  <a:pt x="887" y="776"/>
                </a:cubicBezTo>
                <a:close/>
                <a:moveTo>
                  <a:pt x="798" y="465"/>
                </a:moveTo>
                <a:lnTo>
                  <a:pt x="798" y="510"/>
                </a:lnTo>
                <a:cubicBezTo>
                  <a:pt x="798" y="516"/>
                  <a:pt x="796" y="521"/>
                  <a:pt x="792" y="526"/>
                </a:cubicBezTo>
                <a:cubicBezTo>
                  <a:pt x="788" y="530"/>
                  <a:pt x="782" y="532"/>
                  <a:pt x="776" y="532"/>
                </a:cubicBezTo>
                <a:lnTo>
                  <a:pt x="532" y="532"/>
                </a:lnTo>
                <a:lnTo>
                  <a:pt x="532" y="776"/>
                </a:lnTo>
                <a:cubicBezTo>
                  <a:pt x="532" y="782"/>
                  <a:pt x="530" y="788"/>
                  <a:pt x="526" y="792"/>
                </a:cubicBezTo>
                <a:cubicBezTo>
                  <a:pt x="522" y="796"/>
                  <a:pt x="516" y="798"/>
                  <a:pt x="510" y="798"/>
                </a:cubicBezTo>
                <a:lnTo>
                  <a:pt x="466" y="798"/>
                </a:lnTo>
                <a:cubicBezTo>
                  <a:pt x="459" y="798"/>
                  <a:pt x="454" y="796"/>
                  <a:pt x="450" y="792"/>
                </a:cubicBezTo>
                <a:cubicBezTo>
                  <a:pt x="445" y="788"/>
                  <a:pt x="443" y="782"/>
                  <a:pt x="443" y="776"/>
                </a:cubicBezTo>
                <a:lnTo>
                  <a:pt x="443" y="532"/>
                </a:lnTo>
                <a:lnTo>
                  <a:pt x="199" y="532"/>
                </a:lnTo>
                <a:cubicBezTo>
                  <a:pt x="193" y="532"/>
                  <a:pt x="188" y="530"/>
                  <a:pt x="184" y="526"/>
                </a:cubicBezTo>
                <a:cubicBezTo>
                  <a:pt x="179" y="521"/>
                  <a:pt x="177" y="516"/>
                  <a:pt x="177" y="510"/>
                </a:cubicBezTo>
                <a:lnTo>
                  <a:pt x="177" y="465"/>
                </a:lnTo>
                <a:cubicBezTo>
                  <a:pt x="177" y="459"/>
                  <a:pt x="179" y="454"/>
                  <a:pt x="184" y="449"/>
                </a:cubicBezTo>
                <a:cubicBezTo>
                  <a:pt x="188" y="445"/>
                  <a:pt x="193" y="443"/>
                  <a:pt x="199" y="443"/>
                </a:cubicBezTo>
                <a:lnTo>
                  <a:pt x="443" y="443"/>
                </a:lnTo>
                <a:lnTo>
                  <a:pt x="443" y="199"/>
                </a:lnTo>
                <a:cubicBezTo>
                  <a:pt x="443" y="193"/>
                  <a:pt x="445" y="187"/>
                  <a:pt x="450" y="183"/>
                </a:cubicBezTo>
                <a:cubicBezTo>
                  <a:pt x="454" y="179"/>
                  <a:pt x="459" y="177"/>
                  <a:pt x="466" y="177"/>
                </a:cubicBezTo>
                <a:lnTo>
                  <a:pt x="510" y="177"/>
                </a:lnTo>
                <a:cubicBezTo>
                  <a:pt x="516" y="177"/>
                  <a:pt x="522" y="179"/>
                  <a:pt x="526" y="183"/>
                </a:cubicBezTo>
                <a:cubicBezTo>
                  <a:pt x="530" y="188"/>
                  <a:pt x="532" y="193"/>
                  <a:pt x="532" y="199"/>
                </a:cubicBezTo>
                <a:lnTo>
                  <a:pt x="532" y="443"/>
                </a:lnTo>
                <a:lnTo>
                  <a:pt x="776" y="443"/>
                </a:lnTo>
                <a:cubicBezTo>
                  <a:pt x="782" y="443"/>
                  <a:pt x="788" y="445"/>
                  <a:pt x="792" y="449"/>
                </a:cubicBezTo>
                <a:cubicBezTo>
                  <a:pt x="796" y="454"/>
                  <a:pt x="798" y="459"/>
                  <a:pt x="798" y="4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69" name="Freeform 368">
            <a:extLst>
              <a:ext uri="{FF2B5EF4-FFF2-40B4-BE49-F238E27FC236}">
                <a16:creationId xmlns:a16="http://schemas.microsoft.com/office/drawing/2014/main" id="{70337437-0511-0DE9-B21E-C97BAB9DE286}"/>
              </a:ext>
            </a:extLst>
          </p:cNvPr>
          <p:cNvSpPr>
            <a:spLocks noChangeArrowheads="1"/>
          </p:cNvSpPr>
          <p:nvPr/>
        </p:nvSpPr>
        <p:spPr bwMode="auto">
          <a:xfrm>
            <a:off x="5066506" y="8840787"/>
            <a:ext cx="542925" cy="352425"/>
          </a:xfrm>
          <a:custGeom>
            <a:avLst/>
            <a:gdLst>
              <a:gd name="T0" fmla="*/ 87789 w 1509"/>
              <a:gd name="T1" fmla="*/ 231944 h 977"/>
              <a:gd name="T2" fmla="*/ 55768 w 1509"/>
              <a:gd name="T3" fmla="*/ 216072 h 977"/>
              <a:gd name="T4" fmla="*/ 34180 w 1509"/>
              <a:gd name="T5" fmla="*/ 210301 h 977"/>
              <a:gd name="T6" fmla="*/ 33461 w 1509"/>
              <a:gd name="T7" fmla="*/ 183968 h 977"/>
              <a:gd name="T8" fmla="*/ 0 w 1509"/>
              <a:gd name="T9" fmla="*/ 176032 h 977"/>
              <a:gd name="T10" fmla="*/ 33461 w 1509"/>
              <a:gd name="T11" fmla="*/ 168457 h 977"/>
              <a:gd name="T12" fmla="*/ 34180 w 1509"/>
              <a:gd name="T13" fmla="*/ 142124 h 977"/>
              <a:gd name="T14" fmla="*/ 55768 w 1509"/>
              <a:gd name="T15" fmla="*/ 135992 h 977"/>
              <a:gd name="T16" fmla="*/ 87789 w 1509"/>
              <a:gd name="T17" fmla="*/ 120120 h 977"/>
              <a:gd name="T18" fmla="*/ 432109 w 1509"/>
              <a:gd name="T19" fmla="*/ 135992 h 977"/>
              <a:gd name="T20" fmla="*/ 478522 w 1509"/>
              <a:gd name="T21" fmla="*/ 143928 h 977"/>
              <a:gd name="T22" fmla="*/ 536809 w 1509"/>
              <a:gd name="T23" fmla="*/ 165932 h 977"/>
              <a:gd name="T24" fmla="*/ 536809 w 1509"/>
              <a:gd name="T25" fmla="*/ 186132 h 977"/>
              <a:gd name="T26" fmla="*/ 478522 w 1509"/>
              <a:gd name="T27" fmla="*/ 208136 h 977"/>
              <a:gd name="T28" fmla="*/ 432109 w 1509"/>
              <a:gd name="T29" fmla="*/ 216072 h 977"/>
              <a:gd name="T30" fmla="*/ 87789 w 1509"/>
              <a:gd name="T31" fmla="*/ 116152 h 977"/>
              <a:gd name="T32" fmla="*/ 103620 w 1509"/>
              <a:gd name="T33" fmla="*/ 0 h 977"/>
              <a:gd name="T34" fmla="*/ 150033 w 1509"/>
              <a:gd name="T35" fmla="*/ 5050 h 977"/>
              <a:gd name="T36" fmla="*/ 239261 w 1509"/>
              <a:gd name="T37" fmla="*/ 88016 h 977"/>
              <a:gd name="T38" fmla="*/ 249695 w 1509"/>
              <a:gd name="T39" fmla="*/ 96313 h 977"/>
              <a:gd name="T40" fmla="*/ 277039 w 1509"/>
              <a:gd name="T41" fmla="*/ 109659 h 977"/>
              <a:gd name="T42" fmla="*/ 408723 w 1509"/>
              <a:gd name="T43" fmla="*/ 132024 h 977"/>
              <a:gd name="T44" fmla="*/ 87789 w 1509"/>
              <a:gd name="T45" fmla="*/ 116152 h 977"/>
              <a:gd name="T46" fmla="*/ 408723 w 1509"/>
              <a:gd name="T47" fmla="*/ 220040 h 977"/>
              <a:gd name="T48" fmla="*/ 266965 w 1509"/>
              <a:gd name="T49" fmla="*/ 246012 h 977"/>
              <a:gd name="T50" fmla="*/ 239261 w 1509"/>
              <a:gd name="T51" fmla="*/ 264048 h 977"/>
              <a:gd name="T52" fmla="*/ 150033 w 1509"/>
              <a:gd name="T53" fmla="*/ 347375 h 977"/>
              <a:gd name="T54" fmla="*/ 103620 w 1509"/>
              <a:gd name="T55" fmla="*/ 352064 h 977"/>
              <a:gd name="T56" fmla="*/ 87789 w 1509"/>
              <a:gd name="T57" fmla="*/ 236273 h 977"/>
              <a:gd name="T58" fmla="*/ 433548 w 1509"/>
              <a:gd name="T59" fmla="*/ 152946 h 977"/>
              <a:gd name="T60" fmla="*/ 433548 w 1509"/>
              <a:gd name="T61" fmla="*/ 199118 h 977"/>
              <a:gd name="T62" fmla="*/ 470607 w 1509"/>
              <a:gd name="T63" fmla="*/ 176032 h 977"/>
              <a:gd name="T64" fmla="*/ 433548 w 1509"/>
              <a:gd name="T65" fmla="*/ 152946 h 9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09" h="977">
                <a:moveTo>
                  <a:pt x="429" y="599"/>
                </a:moveTo>
                <a:cubicBezTo>
                  <a:pt x="379" y="629"/>
                  <a:pt x="317" y="643"/>
                  <a:pt x="244" y="643"/>
                </a:cubicBezTo>
                <a:lnTo>
                  <a:pt x="155" y="643"/>
                </a:lnTo>
                <a:lnTo>
                  <a:pt x="155" y="599"/>
                </a:lnTo>
                <a:lnTo>
                  <a:pt x="111" y="599"/>
                </a:lnTo>
                <a:cubicBezTo>
                  <a:pt x="105" y="599"/>
                  <a:pt x="99" y="594"/>
                  <a:pt x="95" y="583"/>
                </a:cubicBezTo>
                <a:cubicBezTo>
                  <a:pt x="90" y="572"/>
                  <a:pt x="89" y="559"/>
                  <a:pt x="89" y="544"/>
                </a:cubicBezTo>
                <a:cubicBezTo>
                  <a:pt x="89" y="533"/>
                  <a:pt x="90" y="521"/>
                  <a:pt x="93" y="510"/>
                </a:cubicBezTo>
                <a:cubicBezTo>
                  <a:pt x="67" y="509"/>
                  <a:pt x="44" y="506"/>
                  <a:pt x="27" y="502"/>
                </a:cubicBezTo>
                <a:cubicBezTo>
                  <a:pt x="9" y="498"/>
                  <a:pt x="0" y="494"/>
                  <a:pt x="0" y="488"/>
                </a:cubicBezTo>
                <a:cubicBezTo>
                  <a:pt x="0" y="483"/>
                  <a:pt x="9" y="478"/>
                  <a:pt x="27" y="474"/>
                </a:cubicBezTo>
                <a:cubicBezTo>
                  <a:pt x="44" y="470"/>
                  <a:pt x="67" y="468"/>
                  <a:pt x="93" y="467"/>
                </a:cubicBezTo>
                <a:cubicBezTo>
                  <a:pt x="90" y="455"/>
                  <a:pt x="89" y="444"/>
                  <a:pt x="89" y="433"/>
                </a:cubicBezTo>
                <a:cubicBezTo>
                  <a:pt x="89" y="418"/>
                  <a:pt x="91" y="404"/>
                  <a:pt x="95" y="394"/>
                </a:cubicBezTo>
                <a:cubicBezTo>
                  <a:pt x="100" y="383"/>
                  <a:pt x="105" y="377"/>
                  <a:pt x="111" y="377"/>
                </a:cubicBezTo>
                <a:lnTo>
                  <a:pt x="155" y="377"/>
                </a:lnTo>
                <a:lnTo>
                  <a:pt x="155" y="333"/>
                </a:lnTo>
                <a:lnTo>
                  <a:pt x="244" y="333"/>
                </a:lnTo>
                <a:cubicBezTo>
                  <a:pt x="317" y="333"/>
                  <a:pt x="379" y="348"/>
                  <a:pt x="429" y="377"/>
                </a:cubicBezTo>
                <a:lnTo>
                  <a:pt x="1201" y="377"/>
                </a:lnTo>
                <a:cubicBezTo>
                  <a:pt x="1220" y="381"/>
                  <a:pt x="1245" y="385"/>
                  <a:pt x="1275" y="390"/>
                </a:cubicBezTo>
                <a:cubicBezTo>
                  <a:pt x="1304" y="395"/>
                  <a:pt x="1323" y="398"/>
                  <a:pt x="1330" y="399"/>
                </a:cubicBezTo>
                <a:cubicBezTo>
                  <a:pt x="1371" y="406"/>
                  <a:pt x="1406" y="416"/>
                  <a:pt x="1434" y="428"/>
                </a:cubicBezTo>
                <a:cubicBezTo>
                  <a:pt x="1462" y="439"/>
                  <a:pt x="1482" y="450"/>
                  <a:pt x="1492" y="460"/>
                </a:cubicBezTo>
                <a:cubicBezTo>
                  <a:pt x="1503" y="471"/>
                  <a:pt x="1508" y="480"/>
                  <a:pt x="1508" y="488"/>
                </a:cubicBezTo>
                <a:cubicBezTo>
                  <a:pt x="1508" y="496"/>
                  <a:pt x="1503" y="506"/>
                  <a:pt x="1492" y="516"/>
                </a:cubicBezTo>
                <a:cubicBezTo>
                  <a:pt x="1482" y="526"/>
                  <a:pt x="1462" y="537"/>
                  <a:pt x="1434" y="549"/>
                </a:cubicBezTo>
                <a:cubicBezTo>
                  <a:pt x="1406" y="561"/>
                  <a:pt x="1371" y="570"/>
                  <a:pt x="1330" y="577"/>
                </a:cubicBezTo>
                <a:cubicBezTo>
                  <a:pt x="1323" y="578"/>
                  <a:pt x="1304" y="581"/>
                  <a:pt x="1275" y="587"/>
                </a:cubicBezTo>
                <a:cubicBezTo>
                  <a:pt x="1245" y="592"/>
                  <a:pt x="1220" y="596"/>
                  <a:pt x="1201" y="599"/>
                </a:cubicBezTo>
                <a:lnTo>
                  <a:pt x="429" y="599"/>
                </a:lnTo>
                <a:close/>
                <a:moveTo>
                  <a:pt x="244" y="322"/>
                </a:moveTo>
                <a:lnTo>
                  <a:pt x="224" y="322"/>
                </a:lnTo>
                <a:lnTo>
                  <a:pt x="288" y="0"/>
                </a:lnTo>
                <a:lnTo>
                  <a:pt x="355" y="0"/>
                </a:lnTo>
                <a:cubicBezTo>
                  <a:pt x="376" y="0"/>
                  <a:pt x="397" y="5"/>
                  <a:pt x="417" y="14"/>
                </a:cubicBezTo>
                <a:cubicBezTo>
                  <a:pt x="437" y="22"/>
                  <a:pt x="454" y="33"/>
                  <a:pt x="466" y="45"/>
                </a:cubicBezTo>
                <a:lnTo>
                  <a:pt x="665" y="244"/>
                </a:lnTo>
                <a:cubicBezTo>
                  <a:pt x="667" y="246"/>
                  <a:pt x="669" y="249"/>
                  <a:pt x="673" y="252"/>
                </a:cubicBezTo>
                <a:cubicBezTo>
                  <a:pt x="676" y="255"/>
                  <a:pt x="683" y="260"/>
                  <a:pt x="694" y="267"/>
                </a:cubicBezTo>
                <a:cubicBezTo>
                  <a:pt x="705" y="275"/>
                  <a:pt x="715" y="283"/>
                  <a:pt x="727" y="288"/>
                </a:cubicBezTo>
                <a:cubicBezTo>
                  <a:pt x="738" y="294"/>
                  <a:pt x="753" y="299"/>
                  <a:pt x="770" y="304"/>
                </a:cubicBezTo>
                <a:cubicBezTo>
                  <a:pt x="787" y="308"/>
                  <a:pt x="804" y="311"/>
                  <a:pt x="820" y="311"/>
                </a:cubicBezTo>
                <a:lnTo>
                  <a:pt x="1136" y="366"/>
                </a:lnTo>
                <a:lnTo>
                  <a:pt x="433" y="366"/>
                </a:lnTo>
                <a:cubicBezTo>
                  <a:pt x="379" y="337"/>
                  <a:pt x="316" y="322"/>
                  <a:pt x="244" y="322"/>
                </a:cubicBezTo>
                <a:close/>
                <a:moveTo>
                  <a:pt x="433" y="610"/>
                </a:moveTo>
                <a:lnTo>
                  <a:pt x="1136" y="610"/>
                </a:lnTo>
                <a:cubicBezTo>
                  <a:pt x="1036" y="628"/>
                  <a:pt x="931" y="646"/>
                  <a:pt x="820" y="666"/>
                </a:cubicBezTo>
                <a:cubicBezTo>
                  <a:pt x="794" y="666"/>
                  <a:pt x="768" y="671"/>
                  <a:pt x="742" y="682"/>
                </a:cubicBezTo>
                <a:cubicBezTo>
                  <a:pt x="716" y="693"/>
                  <a:pt x="697" y="704"/>
                  <a:pt x="684" y="716"/>
                </a:cubicBezTo>
                <a:lnTo>
                  <a:pt x="665" y="732"/>
                </a:lnTo>
                <a:lnTo>
                  <a:pt x="466" y="932"/>
                </a:lnTo>
                <a:cubicBezTo>
                  <a:pt x="453" y="944"/>
                  <a:pt x="437" y="954"/>
                  <a:pt x="417" y="963"/>
                </a:cubicBezTo>
                <a:cubicBezTo>
                  <a:pt x="396" y="972"/>
                  <a:pt x="375" y="976"/>
                  <a:pt x="355" y="976"/>
                </a:cubicBezTo>
                <a:lnTo>
                  <a:pt x="288" y="976"/>
                </a:lnTo>
                <a:lnTo>
                  <a:pt x="224" y="655"/>
                </a:lnTo>
                <a:lnTo>
                  <a:pt x="244" y="655"/>
                </a:lnTo>
                <a:cubicBezTo>
                  <a:pt x="316" y="655"/>
                  <a:pt x="379" y="640"/>
                  <a:pt x="433" y="610"/>
                </a:cubicBezTo>
                <a:close/>
                <a:moveTo>
                  <a:pt x="1205" y="424"/>
                </a:moveTo>
                <a:cubicBezTo>
                  <a:pt x="1229" y="441"/>
                  <a:pt x="1242" y="462"/>
                  <a:pt x="1242" y="488"/>
                </a:cubicBezTo>
                <a:cubicBezTo>
                  <a:pt x="1242" y="514"/>
                  <a:pt x="1229" y="535"/>
                  <a:pt x="1205" y="552"/>
                </a:cubicBezTo>
                <a:lnTo>
                  <a:pt x="1261" y="573"/>
                </a:lnTo>
                <a:cubicBezTo>
                  <a:pt x="1292" y="551"/>
                  <a:pt x="1308" y="522"/>
                  <a:pt x="1308" y="488"/>
                </a:cubicBezTo>
                <a:cubicBezTo>
                  <a:pt x="1308" y="454"/>
                  <a:pt x="1292" y="426"/>
                  <a:pt x="1261" y="404"/>
                </a:cubicBezTo>
                <a:lnTo>
                  <a:pt x="1205" y="42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70" name="Freeform 369">
            <a:extLst>
              <a:ext uri="{FF2B5EF4-FFF2-40B4-BE49-F238E27FC236}">
                <a16:creationId xmlns:a16="http://schemas.microsoft.com/office/drawing/2014/main" id="{55BD1F7D-EAFB-2CC8-3AB2-116EE39A5043}"/>
              </a:ext>
            </a:extLst>
          </p:cNvPr>
          <p:cNvSpPr>
            <a:spLocks noChangeArrowheads="1"/>
          </p:cNvSpPr>
          <p:nvPr/>
        </p:nvSpPr>
        <p:spPr bwMode="auto">
          <a:xfrm>
            <a:off x="5890419" y="8777287"/>
            <a:ext cx="415925" cy="415925"/>
          </a:xfrm>
          <a:custGeom>
            <a:avLst/>
            <a:gdLst>
              <a:gd name="T0" fmla="*/ 405112 w 1154"/>
              <a:gd name="T1" fmla="*/ 203998 h 1154"/>
              <a:gd name="T2" fmla="*/ 392137 w 1154"/>
              <a:gd name="T3" fmla="*/ 261665 h 1154"/>
              <a:gd name="T4" fmla="*/ 363304 w 1154"/>
              <a:gd name="T5" fmla="*/ 318251 h 1154"/>
              <a:gd name="T6" fmla="*/ 354654 w 1154"/>
              <a:gd name="T7" fmla="*/ 355374 h 1154"/>
              <a:gd name="T8" fmla="*/ 308159 w 1154"/>
              <a:gd name="T9" fmla="*/ 359339 h 1154"/>
              <a:gd name="T10" fmla="*/ 280767 w 1154"/>
              <a:gd name="T11" fmla="*/ 300230 h 1154"/>
              <a:gd name="T12" fmla="*/ 217333 w 1154"/>
              <a:gd name="T13" fmla="*/ 367629 h 1154"/>
              <a:gd name="T14" fmla="*/ 208683 w 1154"/>
              <a:gd name="T15" fmla="*/ 404752 h 1154"/>
              <a:gd name="T16" fmla="*/ 162189 w 1154"/>
              <a:gd name="T17" fmla="*/ 408717 h 1154"/>
              <a:gd name="T18" fmla="*/ 135158 w 1154"/>
              <a:gd name="T19" fmla="*/ 349968 h 1154"/>
              <a:gd name="T20" fmla="*/ 84338 w 1154"/>
              <a:gd name="T21" fmla="*/ 365466 h 1154"/>
              <a:gd name="T22" fmla="*/ 49017 w 1154"/>
              <a:gd name="T23" fmla="*/ 330505 h 1154"/>
              <a:gd name="T24" fmla="*/ 73526 w 1154"/>
              <a:gd name="T25" fmla="*/ 295905 h 1154"/>
              <a:gd name="T26" fmla="*/ 86501 w 1154"/>
              <a:gd name="T27" fmla="*/ 204719 h 1154"/>
              <a:gd name="T28" fmla="*/ 35321 w 1154"/>
              <a:gd name="T29" fmla="*/ 219856 h 1154"/>
              <a:gd name="T30" fmla="*/ 0 w 1154"/>
              <a:gd name="T31" fmla="*/ 184896 h 1154"/>
              <a:gd name="T32" fmla="*/ 24509 w 1154"/>
              <a:gd name="T33" fmla="*/ 150295 h 1154"/>
              <a:gd name="T34" fmla="*/ 50459 w 1154"/>
              <a:gd name="T35" fmla="*/ 97313 h 1154"/>
              <a:gd name="T36" fmla="*/ 59109 w 1154"/>
              <a:gd name="T37" fmla="*/ 60190 h 1154"/>
              <a:gd name="T38" fmla="*/ 105964 w 1154"/>
              <a:gd name="T39" fmla="*/ 56226 h 1154"/>
              <a:gd name="T40" fmla="*/ 132635 w 1154"/>
              <a:gd name="T41" fmla="*/ 114253 h 1154"/>
              <a:gd name="T42" fmla="*/ 196429 w 1154"/>
              <a:gd name="T43" fmla="*/ 47936 h 1154"/>
              <a:gd name="T44" fmla="*/ 205079 w 1154"/>
              <a:gd name="T45" fmla="*/ 10813 h 1154"/>
              <a:gd name="T46" fmla="*/ 251934 w 1154"/>
              <a:gd name="T47" fmla="*/ 6848 h 1154"/>
              <a:gd name="T48" fmla="*/ 278244 w 1154"/>
              <a:gd name="T49" fmla="*/ 64876 h 1154"/>
              <a:gd name="T50" fmla="*/ 329424 w 1154"/>
              <a:gd name="T51" fmla="*/ 49738 h 1154"/>
              <a:gd name="T52" fmla="*/ 365827 w 1154"/>
              <a:gd name="T53" fmla="*/ 84338 h 1154"/>
              <a:gd name="T54" fmla="*/ 339876 w 1154"/>
              <a:gd name="T55" fmla="*/ 117497 h 1154"/>
              <a:gd name="T56" fmla="*/ 326901 w 1154"/>
              <a:gd name="T57" fmla="*/ 209765 h 1154"/>
              <a:gd name="T58" fmla="*/ 379162 w 1154"/>
              <a:gd name="T59" fmla="*/ 193906 h 1154"/>
              <a:gd name="T60" fmla="*/ 258421 w 1154"/>
              <a:gd name="T61" fmla="*/ 233192 h 1154"/>
              <a:gd name="T62" fmla="*/ 154620 w 1154"/>
              <a:gd name="T63" fmla="*/ 180931 h 11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54" h="1154">
                <a:moveTo>
                  <a:pt x="1052" y="538"/>
                </a:moveTo>
                <a:cubicBezTo>
                  <a:pt x="1081" y="538"/>
                  <a:pt x="1105" y="547"/>
                  <a:pt x="1124" y="566"/>
                </a:cubicBezTo>
                <a:cubicBezTo>
                  <a:pt x="1143" y="585"/>
                  <a:pt x="1153" y="608"/>
                  <a:pt x="1153" y="636"/>
                </a:cubicBezTo>
                <a:cubicBezTo>
                  <a:pt x="1153" y="681"/>
                  <a:pt x="1131" y="711"/>
                  <a:pt x="1088" y="726"/>
                </a:cubicBezTo>
                <a:lnTo>
                  <a:pt x="969" y="767"/>
                </a:lnTo>
                <a:lnTo>
                  <a:pt x="1008" y="883"/>
                </a:lnTo>
                <a:cubicBezTo>
                  <a:pt x="1011" y="893"/>
                  <a:pt x="1013" y="903"/>
                  <a:pt x="1013" y="915"/>
                </a:cubicBezTo>
                <a:cubicBezTo>
                  <a:pt x="1013" y="943"/>
                  <a:pt x="1003" y="966"/>
                  <a:pt x="984" y="986"/>
                </a:cubicBezTo>
                <a:cubicBezTo>
                  <a:pt x="964" y="1006"/>
                  <a:pt x="941" y="1016"/>
                  <a:pt x="914" y="1016"/>
                </a:cubicBezTo>
                <a:cubicBezTo>
                  <a:pt x="892" y="1016"/>
                  <a:pt x="872" y="1010"/>
                  <a:pt x="855" y="997"/>
                </a:cubicBezTo>
                <a:cubicBezTo>
                  <a:pt x="837" y="985"/>
                  <a:pt x="824" y="968"/>
                  <a:pt x="817" y="947"/>
                </a:cubicBezTo>
                <a:lnTo>
                  <a:pt x="779" y="833"/>
                </a:lnTo>
                <a:lnTo>
                  <a:pt x="565" y="906"/>
                </a:lnTo>
                <a:lnTo>
                  <a:pt x="603" y="1020"/>
                </a:lnTo>
                <a:cubicBezTo>
                  <a:pt x="606" y="1031"/>
                  <a:pt x="608" y="1042"/>
                  <a:pt x="608" y="1053"/>
                </a:cubicBezTo>
                <a:cubicBezTo>
                  <a:pt x="608" y="1080"/>
                  <a:pt x="598" y="1103"/>
                  <a:pt x="579" y="1123"/>
                </a:cubicBezTo>
                <a:cubicBezTo>
                  <a:pt x="560" y="1143"/>
                  <a:pt x="536" y="1153"/>
                  <a:pt x="508" y="1153"/>
                </a:cubicBezTo>
                <a:cubicBezTo>
                  <a:pt x="487" y="1153"/>
                  <a:pt x="467" y="1147"/>
                  <a:pt x="450" y="1134"/>
                </a:cubicBezTo>
                <a:cubicBezTo>
                  <a:pt x="432" y="1122"/>
                  <a:pt x="420" y="1105"/>
                  <a:pt x="413" y="1084"/>
                </a:cubicBezTo>
                <a:lnTo>
                  <a:pt x="375" y="971"/>
                </a:lnTo>
                <a:lnTo>
                  <a:pt x="269" y="1008"/>
                </a:lnTo>
                <a:cubicBezTo>
                  <a:pt x="255" y="1012"/>
                  <a:pt x="244" y="1014"/>
                  <a:pt x="234" y="1014"/>
                </a:cubicBezTo>
                <a:cubicBezTo>
                  <a:pt x="206" y="1014"/>
                  <a:pt x="182" y="1005"/>
                  <a:pt x="164" y="987"/>
                </a:cubicBezTo>
                <a:cubicBezTo>
                  <a:pt x="145" y="968"/>
                  <a:pt x="136" y="945"/>
                  <a:pt x="136" y="917"/>
                </a:cubicBezTo>
                <a:cubicBezTo>
                  <a:pt x="136" y="895"/>
                  <a:pt x="142" y="875"/>
                  <a:pt x="155" y="858"/>
                </a:cubicBezTo>
                <a:cubicBezTo>
                  <a:pt x="167" y="840"/>
                  <a:pt x="184" y="828"/>
                  <a:pt x="204" y="821"/>
                </a:cubicBezTo>
                <a:lnTo>
                  <a:pt x="312" y="784"/>
                </a:lnTo>
                <a:lnTo>
                  <a:pt x="240" y="568"/>
                </a:lnTo>
                <a:lnTo>
                  <a:pt x="131" y="605"/>
                </a:lnTo>
                <a:cubicBezTo>
                  <a:pt x="119" y="609"/>
                  <a:pt x="108" y="610"/>
                  <a:pt x="98" y="610"/>
                </a:cubicBezTo>
                <a:cubicBezTo>
                  <a:pt x="70" y="610"/>
                  <a:pt x="47" y="601"/>
                  <a:pt x="28" y="582"/>
                </a:cubicBezTo>
                <a:cubicBezTo>
                  <a:pt x="9" y="564"/>
                  <a:pt x="0" y="540"/>
                  <a:pt x="0" y="513"/>
                </a:cubicBezTo>
                <a:cubicBezTo>
                  <a:pt x="0" y="491"/>
                  <a:pt x="6" y="472"/>
                  <a:pt x="19" y="454"/>
                </a:cubicBezTo>
                <a:cubicBezTo>
                  <a:pt x="32" y="437"/>
                  <a:pt x="48" y="424"/>
                  <a:pt x="68" y="417"/>
                </a:cubicBezTo>
                <a:lnTo>
                  <a:pt x="177" y="380"/>
                </a:lnTo>
                <a:lnTo>
                  <a:pt x="140" y="270"/>
                </a:lnTo>
                <a:cubicBezTo>
                  <a:pt x="137" y="259"/>
                  <a:pt x="135" y="248"/>
                  <a:pt x="135" y="238"/>
                </a:cubicBezTo>
                <a:cubicBezTo>
                  <a:pt x="135" y="210"/>
                  <a:pt x="145" y="186"/>
                  <a:pt x="164" y="167"/>
                </a:cubicBezTo>
                <a:cubicBezTo>
                  <a:pt x="183" y="147"/>
                  <a:pt x="207" y="137"/>
                  <a:pt x="235" y="137"/>
                </a:cubicBezTo>
                <a:cubicBezTo>
                  <a:pt x="256" y="137"/>
                  <a:pt x="276" y="143"/>
                  <a:pt x="294" y="156"/>
                </a:cubicBezTo>
                <a:cubicBezTo>
                  <a:pt x="311" y="168"/>
                  <a:pt x="323" y="185"/>
                  <a:pt x="330" y="206"/>
                </a:cubicBezTo>
                <a:lnTo>
                  <a:pt x="368" y="317"/>
                </a:lnTo>
                <a:lnTo>
                  <a:pt x="583" y="244"/>
                </a:lnTo>
                <a:lnTo>
                  <a:pt x="545" y="133"/>
                </a:lnTo>
                <a:cubicBezTo>
                  <a:pt x="541" y="122"/>
                  <a:pt x="540" y="111"/>
                  <a:pt x="540" y="100"/>
                </a:cubicBezTo>
                <a:cubicBezTo>
                  <a:pt x="540" y="73"/>
                  <a:pt x="549" y="50"/>
                  <a:pt x="569" y="30"/>
                </a:cubicBezTo>
                <a:cubicBezTo>
                  <a:pt x="589" y="10"/>
                  <a:pt x="612" y="0"/>
                  <a:pt x="639" y="0"/>
                </a:cubicBezTo>
                <a:cubicBezTo>
                  <a:pt x="661" y="0"/>
                  <a:pt x="681" y="6"/>
                  <a:pt x="699" y="19"/>
                </a:cubicBezTo>
                <a:cubicBezTo>
                  <a:pt x="716" y="32"/>
                  <a:pt x="729" y="48"/>
                  <a:pt x="736" y="69"/>
                </a:cubicBezTo>
                <a:lnTo>
                  <a:pt x="772" y="180"/>
                </a:lnTo>
                <a:lnTo>
                  <a:pt x="885" y="142"/>
                </a:lnTo>
                <a:cubicBezTo>
                  <a:pt x="894" y="139"/>
                  <a:pt x="904" y="138"/>
                  <a:pt x="914" y="138"/>
                </a:cubicBezTo>
                <a:cubicBezTo>
                  <a:pt x="942" y="138"/>
                  <a:pt x="966" y="147"/>
                  <a:pt x="985" y="165"/>
                </a:cubicBezTo>
                <a:cubicBezTo>
                  <a:pt x="1005" y="184"/>
                  <a:pt x="1015" y="206"/>
                  <a:pt x="1015" y="234"/>
                </a:cubicBezTo>
                <a:cubicBezTo>
                  <a:pt x="1015" y="254"/>
                  <a:pt x="1008" y="273"/>
                  <a:pt x="994" y="290"/>
                </a:cubicBezTo>
                <a:cubicBezTo>
                  <a:pt x="980" y="307"/>
                  <a:pt x="963" y="319"/>
                  <a:pt x="943" y="326"/>
                </a:cubicBezTo>
                <a:lnTo>
                  <a:pt x="834" y="363"/>
                </a:lnTo>
                <a:lnTo>
                  <a:pt x="907" y="582"/>
                </a:lnTo>
                <a:lnTo>
                  <a:pt x="1020" y="543"/>
                </a:lnTo>
                <a:cubicBezTo>
                  <a:pt x="1032" y="540"/>
                  <a:pt x="1042" y="538"/>
                  <a:pt x="1052" y="538"/>
                </a:cubicBezTo>
                <a:close/>
                <a:moveTo>
                  <a:pt x="502" y="719"/>
                </a:moveTo>
                <a:lnTo>
                  <a:pt x="717" y="647"/>
                </a:lnTo>
                <a:lnTo>
                  <a:pt x="644" y="428"/>
                </a:lnTo>
                <a:lnTo>
                  <a:pt x="429" y="502"/>
                </a:lnTo>
                <a:lnTo>
                  <a:pt x="502" y="71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71" name="Freeform 370">
            <a:extLst>
              <a:ext uri="{FF2B5EF4-FFF2-40B4-BE49-F238E27FC236}">
                <a16:creationId xmlns:a16="http://schemas.microsoft.com/office/drawing/2014/main" id="{D30FA107-0432-60F1-858F-C4CB0918CCA2}"/>
              </a:ext>
            </a:extLst>
          </p:cNvPr>
          <p:cNvSpPr>
            <a:spLocks noChangeArrowheads="1"/>
          </p:cNvSpPr>
          <p:nvPr/>
        </p:nvSpPr>
        <p:spPr bwMode="auto">
          <a:xfrm>
            <a:off x="6587331" y="8809037"/>
            <a:ext cx="384175" cy="384175"/>
          </a:xfrm>
          <a:custGeom>
            <a:avLst/>
            <a:gdLst>
              <a:gd name="T0" fmla="*/ 312029 w 1065"/>
              <a:gd name="T1" fmla="*/ 0 h 1065"/>
              <a:gd name="T2" fmla="*/ 362892 w 1065"/>
              <a:gd name="T3" fmla="*/ 20922 h 1065"/>
              <a:gd name="T4" fmla="*/ 383814 w 1065"/>
              <a:gd name="T5" fmla="*/ 71785 h 1065"/>
              <a:gd name="T6" fmla="*/ 383814 w 1065"/>
              <a:gd name="T7" fmla="*/ 311669 h 1065"/>
              <a:gd name="T8" fmla="*/ 362892 w 1065"/>
              <a:gd name="T9" fmla="*/ 362531 h 1065"/>
              <a:gd name="T10" fmla="*/ 312029 w 1065"/>
              <a:gd name="T11" fmla="*/ 383814 h 1065"/>
              <a:gd name="T12" fmla="*/ 72146 w 1065"/>
              <a:gd name="T13" fmla="*/ 383814 h 1065"/>
              <a:gd name="T14" fmla="*/ 21283 w 1065"/>
              <a:gd name="T15" fmla="*/ 362531 h 1065"/>
              <a:gd name="T16" fmla="*/ 0 w 1065"/>
              <a:gd name="T17" fmla="*/ 311669 h 1065"/>
              <a:gd name="T18" fmla="*/ 0 w 1065"/>
              <a:gd name="T19" fmla="*/ 71785 h 1065"/>
              <a:gd name="T20" fmla="*/ 21283 w 1065"/>
              <a:gd name="T21" fmla="*/ 20922 h 1065"/>
              <a:gd name="T22" fmla="*/ 72146 w 1065"/>
              <a:gd name="T23" fmla="*/ 0 h 1065"/>
              <a:gd name="T24" fmla="*/ 312029 w 1065"/>
              <a:gd name="T25" fmla="*/ 0 h 1065"/>
              <a:gd name="T26" fmla="*/ 319965 w 1065"/>
              <a:gd name="T27" fmla="*/ 120483 h 1065"/>
              <a:gd name="T28" fmla="*/ 313112 w 1065"/>
              <a:gd name="T29" fmla="*/ 103168 h 1065"/>
              <a:gd name="T30" fmla="*/ 296157 w 1065"/>
              <a:gd name="T31" fmla="*/ 95954 h 1065"/>
              <a:gd name="T32" fmla="*/ 88018 w 1065"/>
              <a:gd name="T33" fmla="*/ 95954 h 1065"/>
              <a:gd name="T34" fmla="*/ 71063 w 1065"/>
              <a:gd name="T35" fmla="*/ 102807 h 1065"/>
              <a:gd name="T36" fmla="*/ 63849 w 1065"/>
              <a:gd name="T37" fmla="*/ 119762 h 1065"/>
              <a:gd name="T38" fmla="*/ 71785 w 1065"/>
              <a:gd name="T39" fmla="*/ 138880 h 1065"/>
              <a:gd name="T40" fmla="*/ 88378 w 1065"/>
              <a:gd name="T41" fmla="*/ 155113 h 1065"/>
              <a:gd name="T42" fmla="*/ 123008 w 1065"/>
              <a:gd name="T43" fmla="*/ 177478 h 1065"/>
              <a:gd name="T44" fmla="*/ 155113 w 1065"/>
              <a:gd name="T45" fmla="*/ 198040 h 1065"/>
              <a:gd name="T46" fmla="*/ 159442 w 1065"/>
              <a:gd name="T47" fmla="*/ 200925 h 1065"/>
              <a:gd name="T48" fmla="*/ 164853 w 1065"/>
              <a:gd name="T49" fmla="*/ 204533 h 1065"/>
              <a:gd name="T50" fmla="*/ 169903 w 1065"/>
              <a:gd name="T51" fmla="*/ 207779 h 1065"/>
              <a:gd name="T52" fmla="*/ 176035 w 1065"/>
              <a:gd name="T53" fmla="*/ 211026 h 1065"/>
              <a:gd name="T54" fmla="*/ 181085 w 1065"/>
              <a:gd name="T55" fmla="*/ 213190 h 1065"/>
              <a:gd name="T56" fmla="*/ 186857 w 1065"/>
              <a:gd name="T57" fmla="*/ 215354 h 1065"/>
              <a:gd name="T58" fmla="*/ 191907 w 1065"/>
              <a:gd name="T59" fmla="*/ 215715 h 1065"/>
              <a:gd name="T60" fmla="*/ 196957 w 1065"/>
              <a:gd name="T61" fmla="*/ 215354 h 1065"/>
              <a:gd name="T62" fmla="*/ 202729 w 1065"/>
              <a:gd name="T63" fmla="*/ 213190 h 1065"/>
              <a:gd name="T64" fmla="*/ 208140 w 1065"/>
              <a:gd name="T65" fmla="*/ 211026 h 1065"/>
              <a:gd name="T66" fmla="*/ 213912 w 1065"/>
              <a:gd name="T67" fmla="*/ 207779 h 1065"/>
              <a:gd name="T68" fmla="*/ 219322 w 1065"/>
              <a:gd name="T69" fmla="*/ 204533 h 1065"/>
              <a:gd name="T70" fmla="*/ 224373 w 1065"/>
              <a:gd name="T71" fmla="*/ 200925 h 1065"/>
              <a:gd name="T72" fmla="*/ 228701 w 1065"/>
              <a:gd name="T73" fmla="*/ 198040 h 1065"/>
              <a:gd name="T74" fmla="*/ 295436 w 1065"/>
              <a:gd name="T75" fmla="*/ 154752 h 1065"/>
              <a:gd name="T76" fmla="*/ 312029 w 1065"/>
              <a:gd name="T77" fmla="*/ 138880 h 1065"/>
              <a:gd name="T78" fmla="*/ 319965 w 1065"/>
              <a:gd name="T79" fmla="*/ 120483 h 1065"/>
              <a:gd name="T80" fmla="*/ 319965 w 1065"/>
              <a:gd name="T81" fmla="*/ 263692 h 1065"/>
              <a:gd name="T82" fmla="*/ 319965 w 1065"/>
              <a:gd name="T83" fmla="*/ 154752 h 1065"/>
              <a:gd name="T84" fmla="*/ 304093 w 1065"/>
              <a:gd name="T85" fmla="*/ 168460 h 1065"/>
              <a:gd name="T86" fmla="*/ 270907 w 1065"/>
              <a:gd name="T87" fmla="*/ 189743 h 1065"/>
              <a:gd name="T88" fmla="*/ 233030 w 1065"/>
              <a:gd name="T89" fmla="*/ 214633 h 1065"/>
              <a:gd name="T90" fmla="*/ 191907 w 1065"/>
              <a:gd name="T91" fmla="*/ 231948 h 1065"/>
              <a:gd name="T92" fmla="*/ 151145 w 1065"/>
              <a:gd name="T93" fmla="*/ 214633 h 1065"/>
              <a:gd name="T94" fmla="*/ 115794 w 1065"/>
              <a:gd name="T95" fmla="*/ 191546 h 1065"/>
              <a:gd name="T96" fmla="*/ 80082 w 1065"/>
              <a:gd name="T97" fmla="*/ 168460 h 1065"/>
              <a:gd name="T98" fmla="*/ 71785 w 1065"/>
              <a:gd name="T99" fmla="*/ 161606 h 1065"/>
              <a:gd name="T100" fmla="*/ 63849 w 1065"/>
              <a:gd name="T101" fmla="*/ 154752 h 1065"/>
              <a:gd name="T102" fmla="*/ 63849 w 1065"/>
              <a:gd name="T103" fmla="*/ 264053 h 1065"/>
              <a:gd name="T104" fmla="*/ 71063 w 1065"/>
              <a:gd name="T105" fmla="*/ 281007 h 1065"/>
              <a:gd name="T106" fmla="*/ 88018 w 1065"/>
              <a:gd name="T107" fmla="*/ 287861 h 1065"/>
              <a:gd name="T108" fmla="*/ 296157 w 1065"/>
              <a:gd name="T109" fmla="*/ 287861 h 1065"/>
              <a:gd name="T110" fmla="*/ 313112 w 1065"/>
              <a:gd name="T111" fmla="*/ 281007 h 1065"/>
              <a:gd name="T112" fmla="*/ 319965 w 1065"/>
              <a:gd name="T113" fmla="*/ 263692 h 10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65" h="1065">
                <a:moveTo>
                  <a:pt x="865" y="0"/>
                </a:moveTo>
                <a:cubicBezTo>
                  <a:pt x="920" y="0"/>
                  <a:pt x="967" y="19"/>
                  <a:pt x="1006" y="58"/>
                </a:cubicBezTo>
                <a:cubicBezTo>
                  <a:pt x="1045" y="97"/>
                  <a:pt x="1064" y="144"/>
                  <a:pt x="1064" y="199"/>
                </a:cubicBezTo>
                <a:lnTo>
                  <a:pt x="1064" y="864"/>
                </a:lnTo>
                <a:cubicBezTo>
                  <a:pt x="1064" y="919"/>
                  <a:pt x="1045" y="966"/>
                  <a:pt x="1006" y="1005"/>
                </a:cubicBezTo>
                <a:cubicBezTo>
                  <a:pt x="967" y="1045"/>
                  <a:pt x="920" y="1064"/>
                  <a:pt x="865" y="1064"/>
                </a:cubicBezTo>
                <a:lnTo>
                  <a:pt x="200" y="1064"/>
                </a:lnTo>
                <a:cubicBezTo>
                  <a:pt x="145" y="1064"/>
                  <a:pt x="98" y="1045"/>
                  <a:pt x="59" y="1005"/>
                </a:cubicBezTo>
                <a:cubicBezTo>
                  <a:pt x="20" y="966"/>
                  <a:pt x="0" y="919"/>
                  <a:pt x="0" y="864"/>
                </a:cubicBezTo>
                <a:lnTo>
                  <a:pt x="0" y="199"/>
                </a:lnTo>
                <a:cubicBezTo>
                  <a:pt x="0" y="144"/>
                  <a:pt x="20" y="97"/>
                  <a:pt x="59" y="58"/>
                </a:cubicBezTo>
                <a:cubicBezTo>
                  <a:pt x="98" y="19"/>
                  <a:pt x="145" y="0"/>
                  <a:pt x="200" y="0"/>
                </a:cubicBezTo>
                <a:lnTo>
                  <a:pt x="865" y="0"/>
                </a:lnTo>
                <a:close/>
                <a:moveTo>
                  <a:pt x="887" y="334"/>
                </a:moveTo>
                <a:cubicBezTo>
                  <a:pt x="887" y="315"/>
                  <a:pt x="881" y="299"/>
                  <a:pt x="868" y="286"/>
                </a:cubicBezTo>
                <a:cubicBezTo>
                  <a:pt x="855" y="272"/>
                  <a:pt x="839" y="266"/>
                  <a:pt x="821" y="266"/>
                </a:cubicBezTo>
                <a:lnTo>
                  <a:pt x="244" y="266"/>
                </a:lnTo>
                <a:cubicBezTo>
                  <a:pt x="226" y="266"/>
                  <a:pt x="210" y="272"/>
                  <a:pt x="197" y="285"/>
                </a:cubicBezTo>
                <a:cubicBezTo>
                  <a:pt x="184" y="298"/>
                  <a:pt x="177" y="314"/>
                  <a:pt x="177" y="332"/>
                </a:cubicBezTo>
                <a:cubicBezTo>
                  <a:pt x="177" y="349"/>
                  <a:pt x="185" y="367"/>
                  <a:pt x="199" y="385"/>
                </a:cubicBezTo>
                <a:cubicBezTo>
                  <a:pt x="213" y="404"/>
                  <a:pt x="228" y="418"/>
                  <a:pt x="245" y="430"/>
                </a:cubicBezTo>
                <a:cubicBezTo>
                  <a:pt x="267" y="445"/>
                  <a:pt x="299" y="465"/>
                  <a:pt x="341" y="492"/>
                </a:cubicBezTo>
                <a:cubicBezTo>
                  <a:pt x="382" y="518"/>
                  <a:pt x="412" y="537"/>
                  <a:pt x="430" y="549"/>
                </a:cubicBezTo>
                <a:cubicBezTo>
                  <a:pt x="432" y="550"/>
                  <a:pt x="436" y="553"/>
                  <a:pt x="442" y="557"/>
                </a:cubicBezTo>
                <a:cubicBezTo>
                  <a:pt x="449" y="562"/>
                  <a:pt x="453" y="565"/>
                  <a:pt x="457" y="567"/>
                </a:cubicBezTo>
                <a:cubicBezTo>
                  <a:pt x="460" y="569"/>
                  <a:pt x="465" y="572"/>
                  <a:pt x="471" y="576"/>
                </a:cubicBezTo>
                <a:cubicBezTo>
                  <a:pt x="478" y="580"/>
                  <a:pt x="483" y="583"/>
                  <a:pt x="488" y="585"/>
                </a:cubicBezTo>
                <a:cubicBezTo>
                  <a:pt x="492" y="587"/>
                  <a:pt x="496" y="589"/>
                  <a:pt x="502" y="591"/>
                </a:cubicBezTo>
                <a:cubicBezTo>
                  <a:pt x="507" y="594"/>
                  <a:pt x="513" y="596"/>
                  <a:pt x="518" y="597"/>
                </a:cubicBezTo>
                <a:cubicBezTo>
                  <a:pt x="523" y="598"/>
                  <a:pt x="527" y="598"/>
                  <a:pt x="532" y="598"/>
                </a:cubicBezTo>
                <a:cubicBezTo>
                  <a:pt x="536" y="598"/>
                  <a:pt x="542" y="598"/>
                  <a:pt x="546" y="597"/>
                </a:cubicBezTo>
                <a:cubicBezTo>
                  <a:pt x="551" y="596"/>
                  <a:pt x="557" y="594"/>
                  <a:pt x="562" y="591"/>
                </a:cubicBezTo>
                <a:cubicBezTo>
                  <a:pt x="568" y="589"/>
                  <a:pt x="573" y="587"/>
                  <a:pt x="577" y="585"/>
                </a:cubicBezTo>
                <a:cubicBezTo>
                  <a:pt x="581" y="583"/>
                  <a:pt x="586" y="580"/>
                  <a:pt x="593" y="576"/>
                </a:cubicBezTo>
                <a:cubicBezTo>
                  <a:pt x="599" y="572"/>
                  <a:pt x="605" y="569"/>
                  <a:pt x="608" y="567"/>
                </a:cubicBezTo>
                <a:cubicBezTo>
                  <a:pt x="611" y="565"/>
                  <a:pt x="616" y="562"/>
                  <a:pt x="622" y="557"/>
                </a:cubicBezTo>
                <a:cubicBezTo>
                  <a:pt x="629" y="553"/>
                  <a:pt x="633" y="550"/>
                  <a:pt x="634" y="549"/>
                </a:cubicBezTo>
                <a:lnTo>
                  <a:pt x="819" y="429"/>
                </a:lnTo>
                <a:cubicBezTo>
                  <a:pt x="835" y="418"/>
                  <a:pt x="850" y="404"/>
                  <a:pt x="865" y="385"/>
                </a:cubicBezTo>
                <a:cubicBezTo>
                  <a:pt x="879" y="367"/>
                  <a:pt x="887" y="350"/>
                  <a:pt x="887" y="334"/>
                </a:cubicBezTo>
                <a:close/>
                <a:moveTo>
                  <a:pt x="887" y="731"/>
                </a:moveTo>
                <a:lnTo>
                  <a:pt x="887" y="429"/>
                </a:lnTo>
                <a:cubicBezTo>
                  <a:pt x="873" y="445"/>
                  <a:pt x="858" y="458"/>
                  <a:pt x="843" y="467"/>
                </a:cubicBezTo>
                <a:cubicBezTo>
                  <a:pt x="827" y="478"/>
                  <a:pt x="796" y="497"/>
                  <a:pt x="751" y="526"/>
                </a:cubicBezTo>
                <a:cubicBezTo>
                  <a:pt x="705" y="555"/>
                  <a:pt x="670" y="578"/>
                  <a:pt x="646" y="595"/>
                </a:cubicBezTo>
                <a:cubicBezTo>
                  <a:pt x="601" y="627"/>
                  <a:pt x="563" y="643"/>
                  <a:pt x="532" y="643"/>
                </a:cubicBezTo>
                <a:cubicBezTo>
                  <a:pt x="502" y="643"/>
                  <a:pt x="464" y="627"/>
                  <a:pt x="419" y="595"/>
                </a:cubicBezTo>
                <a:cubicBezTo>
                  <a:pt x="397" y="580"/>
                  <a:pt x="365" y="559"/>
                  <a:pt x="321" y="531"/>
                </a:cubicBezTo>
                <a:cubicBezTo>
                  <a:pt x="276" y="503"/>
                  <a:pt x="244" y="482"/>
                  <a:pt x="222" y="467"/>
                </a:cubicBezTo>
                <a:cubicBezTo>
                  <a:pt x="216" y="463"/>
                  <a:pt x="209" y="457"/>
                  <a:pt x="199" y="448"/>
                </a:cubicBezTo>
                <a:cubicBezTo>
                  <a:pt x="189" y="439"/>
                  <a:pt x="182" y="433"/>
                  <a:pt x="177" y="429"/>
                </a:cubicBezTo>
                <a:lnTo>
                  <a:pt x="177" y="732"/>
                </a:lnTo>
                <a:cubicBezTo>
                  <a:pt x="177" y="750"/>
                  <a:pt x="184" y="766"/>
                  <a:pt x="197" y="779"/>
                </a:cubicBezTo>
                <a:cubicBezTo>
                  <a:pt x="210" y="792"/>
                  <a:pt x="226" y="798"/>
                  <a:pt x="244" y="798"/>
                </a:cubicBezTo>
                <a:lnTo>
                  <a:pt x="821" y="798"/>
                </a:lnTo>
                <a:cubicBezTo>
                  <a:pt x="839" y="798"/>
                  <a:pt x="855" y="792"/>
                  <a:pt x="868" y="779"/>
                </a:cubicBezTo>
                <a:cubicBezTo>
                  <a:pt x="881" y="766"/>
                  <a:pt x="887" y="750"/>
                  <a:pt x="887" y="73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72" name="Freeform 371">
            <a:extLst>
              <a:ext uri="{FF2B5EF4-FFF2-40B4-BE49-F238E27FC236}">
                <a16:creationId xmlns:a16="http://schemas.microsoft.com/office/drawing/2014/main" id="{37B2724B-0B82-BECA-8A7F-CD7A6AD47162}"/>
              </a:ext>
            </a:extLst>
          </p:cNvPr>
          <p:cNvSpPr>
            <a:spLocks noChangeArrowheads="1"/>
          </p:cNvSpPr>
          <p:nvPr/>
        </p:nvSpPr>
        <p:spPr bwMode="auto">
          <a:xfrm>
            <a:off x="7250906" y="8777287"/>
            <a:ext cx="447675" cy="447675"/>
          </a:xfrm>
          <a:custGeom>
            <a:avLst/>
            <a:gdLst>
              <a:gd name="T0" fmla="*/ 223477 w 1242"/>
              <a:gd name="T1" fmla="*/ 0 h 1243"/>
              <a:gd name="T2" fmla="*/ 382074 w 1242"/>
              <a:gd name="T3" fmla="*/ 65549 h 1243"/>
              <a:gd name="T4" fmla="*/ 447315 w 1242"/>
              <a:gd name="T5" fmla="*/ 223657 h 1243"/>
              <a:gd name="T6" fmla="*/ 382074 w 1242"/>
              <a:gd name="T7" fmla="*/ 381766 h 1243"/>
              <a:gd name="T8" fmla="*/ 223477 w 1242"/>
              <a:gd name="T9" fmla="*/ 447315 h 1243"/>
              <a:gd name="T10" fmla="*/ 65241 w 1242"/>
              <a:gd name="T11" fmla="*/ 381766 h 1243"/>
              <a:gd name="T12" fmla="*/ 0 w 1242"/>
              <a:gd name="T13" fmla="*/ 223657 h 1243"/>
              <a:gd name="T14" fmla="*/ 65241 w 1242"/>
              <a:gd name="T15" fmla="*/ 65549 h 1243"/>
              <a:gd name="T16" fmla="*/ 140935 w 1242"/>
              <a:gd name="T17" fmla="*/ 419943 h 1243"/>
              <a:gd name="T18" fmla="*/ 306380 w 1242"/>
              <a:gd name="T19" fmla="*/ 419943 h 1243"/>
              <a:gd name="T20" fmla="*/ 420281 w 1242"/>
              <a:gd name="T21" fmla="*/ 306494 h 1243"/>
              <a:gd name="T22" fmla="*/ 420281 w 1242"/>
              <a:gd name="T23" fmla="*/ 140821 h 1243"/>
              <a:gd name="T24" fmla="*/ 306380 w 1242"/>
              <a:gd name="T25" fmla="*/ 27372 h 1243"/>
              <a:gd name="T26" fmla="*/ 140935 w 1242"/>
              <a:gd name="T27" fmla="*/ 27372 h 1243"/>
              <a:gd name="T28" fmla="*/ 27034 w 1242"/>
              <a:gd name="T29" fmla="*/ 140821 h 1243"/>
              <a:gd name="T30" fmla="*/ 27034 w 1242"/>
              <a:gd name="T31" fmla="*/ 306494 h 1243"/>
              <a:gd name="T32" fmla="*/ 140935 w 1242"/>
              <a:gd name="T33" fmla="*/ 419943 h 1243"/>
              <a:gd name="T34" fmla="*/ 48300 w 1242"/>
              <a:gd name="T35" fmla="*/ 145503 h 1243"/>
              <a:gd name="T36" fmla="*/ 61276 w 1242"/>
              <a:gd name="T37" fmla="*/ 326302 h 1243"/>
              <a:gd name="T38" fmla="*/ 353238 w 1242"/>
              <a:gd name="T39" fmla="*/ 213933 h 1243"/>
              <a:gd name="T40" fmla="*/ 349994 w 1242"/>
              <a:gd name="T41" fmla="*/ 235903 h 1243"/>
              <a:gd name="T42" fmla="*/ 342785 w 1242"/>
              <a:gd name="T43" fmla="*/ 261474 h 1243"/>
              <a:gd name="T44" fmla="*/ 319356 w 1242"/>
              <a:gd name="T45" fmla="*/ 339988 h 1243"/>
              <a:gd name="T46" fmla="*/ 272137 w 1242"/>
              <a:gd name="T47" fmla="*/ 131817 h 1243"/>
              <a:gd name="T48" fmla="*/ 277905 w 1242"/>
              <a:gd name="T49" fmla="*/ 119572 h 1243"/>
              <a:gd name="T50" fmla="*/ 219512 w 1242"/>
              <a:gd name="T51" fmla="*/ 118492 h 1243"/>
              <a:gd name="T52" fmla="*/ 164003 w 1242"/>
              <a:gd name="T53" fmla="*/ 117411 h 1243"/>
              <a:gd name="T54" fmla="*/ 160759 w 1242"/>
              <a:gd name="T55" fmla="*/ 125695 h 1243"/>
              <a:gd name="T56" fmla="*/ 167968 w 1242"/>
              <a:gd name="T57" fmla="*/ 131817 h 1243"/>
              <a:gd name="T58" fmla="*/ 217710 w 1242"/>
              <a:gd name="T59" fmla="*/ 215734 h 1243"/>
              <a:gd name="T60" fmla="*/ 105971 w 1242"/>
              <a:gd name="T61" fmla="*/ 133618 h 1243"/>
              <a:gd name="T62" fmla="*/ 134447 w 1242"/>
              <a:gd name="T63" fmla="*/ 127135 h 1243"/>
              <a:gd name="T64" fmla="*/ 126517 w 1242"/>
              <a:gd name="T65" fmla="*/ 115971 h 1243"/>
              <a:gd name="T66" fmla="*/ 69566 w 1242"/>
              <a:gd name="T67" fmla="*/ 118492 h 1243"/>
              <a:gd name="T68" fmla="*/ 131924 w 1242"/>
              <a:gd name="T69" fmla="*/ 55104 h 1243"/>
              <a:gd name="T70" fmla="*/ 293764 w 1242"/>
              <a:gd name="T71" fmla="*/ 45020 h 1243"/>
              <a:gd name="T72" fmla="*/ 350715 w 1242"/>
              <a:gd name="T73" fmla="*/ 82116 h 1243"/>
              <a:gd name="T74" fmla="*/ 318635 w 1242"/>
              <a:gd name="T75" fmla="*/ 115971 h 1243"/>
              <a:gd name="T76" fmla="*/ 320077 w 1242"/>
              <a:gd name="T77" fmla="*/ 127496 h 1243"/>
              <a:gd name="T78" fmla="*/ 324402 w 1242"/>
              <a:gd name="T79" fmla="*/ 138300 h 1243"/>
              <a:gd name="T80" fmla="*/ 330530 w 1242"/>
              <a:gd name="T81" fmla="*/ 149105 h 1243"/>
              <a:gd name="T82" fmla="*/ 337378 w 1242"/>
              <a:gd name="T83" fmla="*/ 160990 h 1243"/>
              <a:gd name="T84" fmla="*/ 226721 w 1242"/>
              <a:gd name="T85" fmla="*/ 240225 h 1243"/>
              <a:gd name="T86" fmla="*/ 287276 w 1242"/>
              <a:gd name="T87" fmla="*/ 404456 h 1243"/>
              <a:gd name="T88" fmla="*/ 169410 w 1242"/>
              <a:gd name="T89" fmla="*/ 407698 h 1243"/>
              <a:gd name="T90" fmla="*/ 391806 w 1242"/>
              <a:gd name="T91" fmla="*/ 131457 h 1243"/>
              <a:gd name="T92" fmla="*/ 389643 w 1242"/>
              <a:gd name="T93" fmla="*/ 319819 h 1243"/>
              <a:gd name="T94" fmla="*/ 378830 w 1242"/>
              <a:gd name="T95" fmla="*/ 220056 h 1243"/>
              <a:gd name="T96" fmla="*/ 391806 w 1242"/>
              <a:gd name="T97" fmla="*/ 131457 h 1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42" h="1243">
                <a:moveTo>
                  <a:pt x="379" y="49"/>
                </a:moveTo>
                <a:cubicBezTo>
                  <a:pt x="456" y="16"/>
                  <a:pt x="536" y="0"/>
                  <a:pt x="620" y="0"/>
                </a:cubicBezTo>
                <a:cubicBezTo>
                  <a:pt x="704" y="0"/>
                  <a:pt x="784" y="16"/>
                  <a:pt x="861" y="49"/>
                </a:cubicBezTo>
                <a:cubicBezTo>
                  <a:pt x="937" y="82"/>
                  <a:pt x="1004" y="127"/>
                  <a:pt x="1060" y="182"/>
                </a:cubicBezTo>
                <a:cubicBezTo>
                  <a:pt x="1115" y="238"/>
                  <a:pt x="1159" y="303"/>
                  <a:pt x="1192" y="380"/>
                </a:cubicBezTo>
                <a:cubicBezTo>
                  <a:pt x="1225" y="456"/>
                  <a:pt x="1241" y="537"/>
                  <a:pt x="1241" y="621"/>
                </a:cubicBezTo>
                <a:cubicBezTo>
                  <a:pt x="1241" y="705"/>
                  <a:pt x="1225" y="785"/>
                  <a:pt x="1192" y="862"/>
                </a:cubicBezTo>
                <a:cubicBezTo>
                  <a:pt x="1159" y="939"/>
                  <a:pt x="1115" y="1005"/>
                  <a:pt x="1060" y="1060"/>
                </a:cubicBezTo>
                <a:cubicBezTo>
                  <a:pt x="1004" y="1116"/>
                  <a:pt x="937" y="1160"/>
                  <a:pt x="861" y="1192"/>
                </a:cubicBezTo>
                <a:cubicBezTo>
                  <a:pt x="784" y="1225"/>
                  <a:pt x="704" y="1242"/>
                  <a:pt x="620" y="1242"/>
                </a:cubicBezTo>
                <a:cubicBezTo>
                  <a:pt x="536" y="1242"/>
                  <a:pt x="456" y="1225"/>
                  <a:pt x="379" y="1192"/>
                </a:cubicBezTo>
                <a:cubicBezTo>
                  <a:pt x="303" y="1160"/>
                  <a:pt x="236" y="1116"/>
                  <a:pt x="181" y="1060"/>
                </a:cubicBezTo>
                <a:cubicBezTo>
                  <a:pt x="126" y="1005"/>
                  <a:pt x="81" y="939"/>
                  <a:pt x="49" y="862"/>
                </a:cubicBezTo>
                <a:cubicBezTo>
                  <a:pt x="16" y="785"/>
                  <a:pt x="0" y="705"/>
                  <a:pt x="0" y="621"/>
                </a:cubicBezTo>
                <a:cubicBezTo>
                  <a:pt x="0" y="537"/>
                  <a:pt x="16" y="457"/>
                  <a:pt x="49" y="380"/>
                </a:cubicBezTo>
                <a:cubicBezTo>
                  <a:pt x="81" y="304"/>
                  <a:pt x="126" y="238"/>
                  <a:pt x="181" y="182"/>
                </a:cubicBezTo>
                <a:cubicBezTo>
                  <a:pt x="236" y="127"/>
                  <a:pt x="303" y="82"/>
                  <a:pt x="379" y="49"/>
                </a:cubicBezTo>
                <a:close/>
                <a:moveTo>
                  <a:pt x="391" y="1166"/>
                </a:moveTo>
                <a:cubicBezTo>
                  <a:pt x="464" y="1198"/>
                  <a:pt x="540" y="1213"/>
                  <a:pt x="620" y="1213"/>
                </a:cubicBezTo>
                <a:cubicBezTo>
                  <a:pt x="700" y="1213"/>
                  <a:pt x="777" y="1198"/>
                  <a:pt x="850" y="1166"/>
                </a:cubicBezTo>
                <a:cubicBezTo>
                  <a:pt x="923" y="1135"/>
                  <a:pt x="986" y="1093"/>
                  <a:pt x="1039" y="1040"/>
                </a:cubicBezTo>
                <a:cubicBezTo>
                  <a:pt x="1092" y="987"/>
                  <a:pt x="1134" y="924"/>
                  <a:pt x="1166" y="851"/>
                </a:cubicBezTo>
                <a:cubicBezTo>
                  <a:pt x="1197" y="777"/>
                  <a:pt x="1213" y="701"/>
                  <a:pt x="1213" y="621"/>
                </a:cubicBezTo>
                <a:cubicBezTo>
                  <a:pt x="1213" y="541"/>
                  <a:pt x="1197" y="464"/>
                  <a:pt x="1166" y="391"/>
                </a:cubicBezTo>
                <a:cubicBezTo>
                  <a:pt x="1134" y="318"/>
                  <a:pt x="1092" y="255"/>
                  <a:pt x="1039" y="202"/>
                </a:cubicBezTo>
                <a:cubicBezTo>
                  <a:pt x="986" y="149"/>
                  <a:pt x="923" y="107"/>
                  <a:pt x="850" y="76"/>
                </a:cubicBezTo>
                <a:cubicBezTo>
                  <a:pt x="777" y="44"/>
                  <a:pt x="700" y="28"/>
                  <a:pt x="620" y="28"/>
                </a:cubicBezTo>
                <a:cubicBezTo>
                  <a:pt x="540" y="28"/>
                  <a:pt x="464" y="44"/>
                  <a:pt x="391" y="76"/>
                </a:cubicBezTo>
                <a:cubicBezTo>
                  <a:pt x="317" y="107"/>
                  <a:pt x="254" y="149"/>
                  <a:pt x="201" y="202"/>
                </a:cubicBezTo>
                <a:cubicBezTo>
                  <a:pt x="149" y="255"/>
                  <a:pt x="106" y="318"/>
                  <a:pt x="75" y="391"/>
                </a:cubicBezTo>
                <a:cubicBezTo>
                  <a:pt x="44" y="464"/>
                  <a:pt x="28" y="541"/>
                  <a:pt x="28" y="621"/>
                </a:cubicBezTo>
                <a:cubicBezTo>
                  <a:pt x="28" y="701"/>
                  <a:pt x="44" y="777"/>
                  <a:pt x="75" y="851"/>
                </a:cubicBezTo>
                <a:cubicBezTo>
                  <a:pt x="106" y="924"/>
                  <a:pt x="149" y="987"/>
                  <a:pt x="201" y="1040"/>
                </a:cubicBezTo>
                <a:cubicBezTo>
                  <a:pt x="254" y="1093"/>
                  <a:pt x="317" y="1135"/>
                  <a:pt x="391" y="1166"/>
                </a:cubicBezTo>
                <a:close/>
                <a:moveTo>
                  <a:pt x="88" y="621"/>
                </a:moveTo>
                <a:cubicBezTo>
                  <a:pt x="88" y="546"/>
                  <a:pt x="103" y="473"/>
                  <a:pt x="134" y="404"/>
                </a:cubicBezTo>
                <a:lnTo>
                  <a:pt x="388" y="1100"/>
                </a:lnTo>
                <a:cubicBezTo>
                  <a:pt x="298" y="1056"/>
                  <a:pt x="225" y="992"/>
                  <a:pt x="170" y="906"/>
                </a:cubicBezTo>
                <a:cubicBezTo>
                  <a:pt x="115" y="820"/>
                  <a:pt x="88" y="725"/>
                  <a:pt x="88" y="621"/>
                </a:cubicBezTo>
                <a:close/>
                <a:moveTo>
                  <a:pt x="980" y="594"/>
                </a:moveTo>
                <a:cubicBezTo>
                  <a:pt x="980" y="603"/>
                  <a:pt x="979" y="612"/>
                  <a:pt x="978" y="621"/>
                </a:cubicBezTo>
                <a:cubicBezTo>
                  <a:pt x="977" y="630"/>
                  <a:pt x="975" y="641"/>
                  <a:pt x="971" y="655"/>
                </a:cubicBezTo>
                <a:cubicBezTo>
                  <a:pt x="968" y="669"/>
                  <a:pt x="964" y="679"/>
                  <a:pt x="963" y="685"/>
                </a:cubicBezTo>
                <a:cubicBezTo>
                  <a:pt x="961" y="692"/>
                  <a:pt x="957" y="705"/>
                  <a:pt x="951" y="726"/>
                </a:cubicBezTo>
                <a:cubicBezTo>
                  <a:pt x="945" y="747"/>
                  <a:pt x="941" y="760"/>
                  <a:pt x="939" y="766"/>
                </a:cubicBezTo>
                <a:lnTo>
                  <a:pt x="886" y="944"/>
                </a:lnTo>
                <a:lnTo>
                  <a:pt x="694" y="371"/>
                </a:lnTo>
                <a:cubicBezTo>
                  <a:pt x="715" y="370"/>
                  <a:pt x="735" y="368"/>
                  <a:pt x="755" y="366"/>
                </a:cubicBezTo>
                <a:cubicBezTo>
                  <a:pt x="764" y="365"/>
                  <a:pt x="770" y="361"/>
                  <a:pt x="773" y="353"/>
                </a:cubicBezTo>
                <a:cubicBezTo>
                  <a:pt x="776" y="345"/>
                  <a:pt x="775" y="338"/>
                  <a:pt x="771" y="332"/>
                </a:cubicBezTo>
                <a:cubicBezTo>
                  <a:pt x="767" y="325"/>
                  <a:pt x="760" y="322"/>
                  <a:pt x="751" y="322"/>
                </a:cubicBezTo>
                <a:lnTo>
                  <a:pt x="609" y="329"/>
                </a:lnTo>
                <a:cubicBezTo>
                  <a:pt x="575" y="329"/>
                  <a:pt x="528" y="326"/>
                  <a:pt x="469" y="322"/>
                </a:cubicBezTo>
                <a:cubicBezTo>
                  <a:pt x="464" y="322"/>
                  <a:pt x="459" y="323"/>
                  <a:pt x="455" y="326"/>
                </a:cubicBezTo>
                <a:cubicBezTo>
                  <a:pt x="451" y="328"/>
                  <a:pt x="448" y="332"/>
                  <a:pt x="447" y="336"/>
                </a:cubicBezTo>
                <a:cubicBezTo>
                  <a:pt x="445" y="340"/>
                  <a:pt x="445" y="345"/>
                  <a:pt x="446" y="349"/>
                </a:cubicBezTo>
                <a:cubicBezTo>
                  <a:pt x="447" y="353"/>
                  <a:pt x="449" y="357"/>
                  <a:pt x="452" y="360"/>
                </a:cubicBezTo>
                <a:cubicBezTo>
                  <a:pt x="456" y="364"/>
                  <a:pt x="460" y="365"/>
                  <a:pt x="466" y="366"/>
                </a:cubicBezTo>
                <a:lnTo>
                  <a:pt x="521" y="371"/>
                </a:lnTo>
                <a:lnTo>
                  <a:pt x="604" y="599"/>
                </a:lnTo>
                <a:lnTo>
                  <a:pt x="488" y="948"/>
                </a:lnTo>
                <a:lnTo>
                  <a:pt x="294" y="371"/>
                </a:lnTo>
                <a:cubicBezTo>
                  <a:pt x="315" y="370"/>
                  <a:pt x="336" y="368"/>
                  <a:pt x="355" y="366"/>
                </a:cubicBezTo>
                <a:cubicBezTo>
                  <a:pt x="364" y="365"/>
                  <a:pt x="370" y="361"/>
                  <a:pt x="373" y="353"/>
                </a:cubicBezTo>
                <a:cubicBezTo>
                  <a:pt x="376" y="345"/>
                  <a:pt x="376" y="338"/>
                  <a:pt x="371" y="332"/>
                </a:cubicBezTo>
                <a:cubicBezTo>
                  <a:pt x="367" y="325"/>
                  <a:pt x="360" y="322"/>
                  <a:pt x="351" y="322"/>
                </a:cubicBezTo>
                <a:lnTo>
                  <a:pt x="209" y="329"/>
                </a:lnTo>
                <a:cubicBezTo>
                  <a:pt x="206" y="329"/>
                  <a:pt x="201" y="329"/>
                  <a:pt x="193" y="329"/>
                </a:cubicBezTo>
                <a:cubicBezTo>
                  <a:pt x="186" y="329"/>
                  <a:pt x="180" y="328"/>
                  <a:pt x="175" y="328"/>
                </a:cubicBezTo>
                <a:cubicBezTo>
                  <a:pt x="224" y="255"/>
                  <a:pt x="287" y="196"/>
                  <a:pt x="366" y="153"/>
                </a:cubicBezTo>
                <a:cubicBezTo>
                  <a:pt x="444" y="110"/>
                  <a:pt x="529" y="88"/>
                  <a:pt x="620" y="88"/>
                </a:cubicBezTo>
                <a:cubicBezTo>
                  <a:pt x="688" y="88"/>
                  <a:pt x="753" y="100"/>
                  <a:pt x="815" y="125"/>
                </a:cubicBezTo>
                <a:cubicBezTo>
                  <a:pt x="876" y="149"/>
                  <a:pt x="931" y="184"/>
                  <a:pt x="980" y="228"/>
                </a:cubicBezTo>
                <a:lnTo>
                  <a:pt x="973" y="228"/>
                </a:lnTo>
                <a:cubicBezTo>
                  <a:pt x="948" y="228"/>
                  <a:pt x="926" y="237"/>
                  <a:pt x="909" y="256"/>
                </a:cubicBezTo>
                <a:cubicBezTo>
                  <a:pt x="892" y="275"/>
                  <a:pt x="884" y="297"/>
                  <a:pt x="884" y="322"/>
                </a:cubicBezTo>
                <a:cubicBezTo>
                  <a:pt x="884" y="328"/>
                  <a:pt x="884" y="333"/>
                  <a:pt x="885" y="339"/>
                </a:cubicBezTo>
                <a:cubicBezTo>
                  <a:pt x="886" y="344"/>
                  <a:pt x="887" y="349"/>
                  <a:pt x="888" y="354"/>
                </a:cubicBezTo>
                <a:cubicBezTo>
                  <a:pt x="889" y="358"/>
                  <a:pt x="891" y="363"/>
                  <a:pt x="893" y="370"/>
                </a:cubicBezTo>
                <a:cubicBezTo>
                  <a:pt x="896" y="376"/>
                  <a:pt x="898" y="381"/>
                  <a:pt x="900" y="384"/>
                </a:cubicBezTo>
                <a:cubicBezTo>
                  <a:pt x="901" y="388"/>
                  <a:pt x="904" y="393"/>
                  <a:pt x="908" y="400"/>
                </a:cubicBezTo>
                <a:cubicBezTo>
                  <a:pt x="912" y="407"/>
                  <a:pt x="915" y="412"/>
                  <a:pt x="917" y="414"/>
                </a:cubicBezTo>
                <a:cubicBezTo>
                  <a:pt x="918" y="417"/>
                  <a:pt x="922" y="423"/>
                  <a:pt x="927" y="431"/>
                </a:cubicBezTo>
                <a:cubicBezTo>
                  <a:pt x="932" y="439"/>
                  <a:pt x="935" y="445"/>
                  <a:pt x="936" y="447"/>
                </a:cubicBezTo>
                <a:cubicBezTo>
                  <a:pt x="965" y="496"/>
                  <a:pt x="980" y="545"/>
                  <a:pt x="980" y="594"/>
                </a:cubicBezTo>
                <a:close/>
                <a:moveTo>
                  <a:pt x="629" y="667"/>
                </a:moveTo>
                <a:lnTo>
                  <a:pt x="794" y="1116"/>
                </a:lnTo>
                <a:cubicBezTo>
                  <a:pt x="794" y="1118"/>
                  <a:pt x="795" y="1121"/>
                  <a:pt x="797" y="1123"/>
                </a:cubicBezTo>
                <a:cubicBezTo>
                  <a:pt x="739" y="1144"/>
                  <a:pt x="680" y="1154"/>
                  <a:pt x="620" y="1154"/>
                </a:cubicBezTo>
                <a:cubicBezTo>
                  <a:pt x="569" y="1154"/>
                  <a:pt x="519" y="1146"/>
                  <a:pt x="470" y="1132"/>
                </a:cubicBezTo>
                <a:lnTo>
                  <a:pt x="629" y="667"/>
                </a:lnTo>
                <a:close/>
                <a:moveTo>
                  <a:pt x="1087" y="365"/>
                </a:moveTo>
                <a:cubicBezTo>
                  <a:pt x="1131" y="446"/>
                  <a:pt x="1153" y="531"/>
                  <a:pt x="1153" y="621"/>
                </a:cubicBezTo>
                <a:cubicBezTo>
                  <a:pt x="1153" y="717"/>
                  <a:pt x="1129" y="806"/>
                  <a:pt x="1081" y="888"/>
                </a:cubicBezTo>
                <a:cubicBezTo>
                  <a:pt x="1033" y="970"/>
                  <a:pt x="969" y="1034"/>
                  <a:pt x="888" y="1081"/>
                </a:cubicBezTo>
                <a:lnTo>
                  <a:pt x="1051" y="611"/>
                </a:lnTo>
                <a:cubicBezTo>
                  <a:pt x="1078" y="533"/>
                  <a:pt x="1092" y="469"/>
                  <a:pt x="1092" y="420"/>
                </a:cubicBezTo>
                <a:cubicBezTo>
                  <a:pt x="1092" y="401"/>
                  <a:pt x="1090" y="382"/>
                  <a:pt x="1087" y="3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73" name="Freeform 372">
            <a:extLst>
              <a:ext uri="{FF2B5EF4-FFF2-40B4-BE49-F238E27FC236}">
                <a16:creationId xmlns:a16="http://schemas.microsoft.com/office/drawing/2014/main" id="{21B8711D-0967-A40D-643B-7AA6062CB68E}"/>
              </a:ext>
            </a:extLst>
          </p:cNvPr>
          <p:cNvSpPr>
            <a:spLocks noChangeArrowheads="1"/>
          </p:cNvSpPr>
          <p:nvPr/>
        </p:nvSpPr>
        <p:spPr bwMode="auto">
          <a:xfrm>
            <a:off x="7979569" y="8777287"/>
            <a:ext cx="447675" cy="415925"/>
          </a:xfrm>
          <a:custGeom>
            <a:avLst/>
            <a:gdLst>
              <a:gd name="T0" fmla="*/ 271056 w 1242"/>
              <a:gd name="T1" fmla="*/ 0 h 1154"/>
              <a:gd name="T2" fmla="*/ 271056 w 1242"/>
              <a:gd name="T3" fmla="*/ 383487 h 1154"/>
              <a:gd name="T4" fmla="*/ 203292 w 1242"/>
              <a:gd name="T5" fmla="*/ 415565 h 1154"/>
              <a:gd name="T6" fmla="*/ 99844 w 1242"/>
              <a:gd name="T7" fmla="*/ 389975 h 1154"/>
              <a:gd name="T8" fmla="*/ 26673 w 1242"/>
              <a:gd name="T9" fmla="*/ 338074 h 1154"/>
              <a:gd name="T10" fmla="*/ 0 w 1242"/>
              <a:gd name="T11" fmla="*/ 269955 h 1154"/>
              <a:gd name="T12" fmla="*/ 24871 w 1242"/>
              <a:gd name="T13" fmla="*/ 203998 h 1154"/>
              <a:gd name="T14" fmla="*/ 93716 w 1242"/>
              <a:gd name="T15" fmla="*/ 152818 h 1154"/>
              <a:gd name="T16" fmla="*/ 191397 w 1242"/>
              <a:gd name="T17" fmla="*/ 125787 h 1154"/>
              <a:gd name="T18" fmla="*/ 191397 w 1242"/>
              <a:gd name="T19" fmla="*/ 168677 h 1154"/>
              <a:gd name="T20" fmla="*/ 102367 w 1242"/>
              <a:gd name="T21" fmla="*/ 206160 h 1154"/>
              <a:gd name="T22" fmla="*/ 67404 w 1242"/>
              <a:gd name="T23" fmla="*/ 269955 h 1154"/>
              <a:gd name="T24" fmla="*/ 105971 w 1242"/>
              <a:gd name="T25" fmla="*/ 336633 h 1154"/>
              <a:gd name="T26" fmla="*/ 203292 w 1242"/>
              <a:gd name="T27" fmla="*/ 373035 h 1154"/>
              <a:gd name="T28" fmla="*/ 203292 w 1242"/>
              <a:gd name="T29" fmla="*/ 33159 h 1154"/>
              <a:gd name="T30" fmla="*/ 271056 w 1242"/>
              <a:gd name="T31" fmla="*/ 0 h 1154"/>
              <a:gd name="T32" fmla="*/ 438303 w 1242"/>
              <a:gd name="T33" fmla="*/ 145249 h 1154"/>
              <a:gd name="T34" fmla="*/ 447315 w 1242"/>
              <a:gd name="T35" fmla="*/ 242923 h 1154"/>
              <a:gd name="T36" fmla="*/ 316472 w 1242"/>
              <a:gd name="T37" fmla="*/ 214450 h 1154"/>
              <a:gd name="T38" fmla="*/ 352877 w 1242"/>
              <a:gd name="T39" fmla="*/ 193546 h 1154"/>
              <a:gd name="T40" fmla="*/ 282951 w 1242"/>
              <a:gd name="T41" fmla="*/ 168677 h 1154"/>
              <a:gd name="T42" fmla="*/ 282951 w 1242"/>
              <a:gd name="T43" fmla="*/ 125787 h 1154"/>
              <a:gd name="T44" fmla="*/ 403340 w 1242"/>
              <a:gd name="T45" fmla="*/ 165072 h 1154"/>
              <a:gd name="T46" fmla="*/ 438303 w 1242"/>
              <a:gd name="T47" fmla="*/ 145249 h 115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42" h="1154">
                <a:moveTo>
                  <a:pt x="752" y="0"/>
                </a:moveTo>
                <a:lnTo>
                  <a:pt x="752" y="1064"/>
                </a:lnTo>
                <a:lnTo>
                  <a:pt x="564" y="1153"/>
                </a:lnTo>
                <a:cubicBezTo>
                  <a:pt x="458" y="1144"/>
                  <a:pt x="363" y="1120"/>
                  <a:pt x="277" y="1082"/>
                </a:cubicBezTo>
                <a:cubicBezTo>
                  <a:pt x="191" y="1045"/>
                  <a:pt x="123" y="996"/>
                  <a:pt x="74" y="938"/>
                </a:cubicBezTo>
                <a:cubicBezTo>
                  <a:pt x="24" y="879"/>
                  <a:pt x="0" y="817"/>
                  <a:pt x="0" y="749"/>
                </a:cubicBezTo>
                <a:cubicBezTo>
                  <a:pt x="0" y="684"/>
                  <a:pt x="22" y="624"/>
                  <a:pt x="69" y="566"/>
                </a:cubicBezTo>
                <a:cubicBezTo>
                  <a:pt x="115" y="509"/>
                  <a:pt x="179" y="462"/>
                  <a:pt x="260" y="424"/>
                </a:cubicBezTo>
                <a:cubicBezTo>
                  <a:pt x="340" y="386"/>
                  <a:pt x="431" y="361"/>
                  <a:pt x="531" y="349"/>
                </a:cubicBezTo>
                <a:lnTo>
                  <a:pt x="531" y="468"/>
                </a:lnTo>
                <a:cubicBezTo>
                  <a:pt x="431" y="486"/>
                  <a:pt x="348" y="521"/>
                  <a:pt x="284" y="572"/>
                </a:cubicBezTo>
                <a:cubicBezTo>
                  <a:pt x="220" y="624"/>
                  <a:pt x="187" y="683"/>
                  <a:pt x="187" y="749"/>
                </a:cubicBezTo>
                <a:cubicBezTo>
                  <a:pt x="187" y="819"/>
                  <a:pt x="223" y="881"/>
                  <a:pt x="294" y="934"/>
                </a:cubicBezTo>
                <a:cubicBezTo>
                  <a:pt x="366" y="987"/>
                  <a:pt x="456" y="1021"/>
                  <a:pt x="564" y="1035"/>
                </a:cubicBezTo>
                <a:lnTo>
                  <a:pt x="564" y="92"/>
                </a:lnTo>
                <a:lnTo>
                  <a:pt x="752" y="0"/>
                </a:lnTo>
                <a:close/>
                <a:moveTo>
                  <a:pt x="1216" y="403"/>
                </a:moveTo>
                <a:lnTo>
                  <a:pt x="1241" y="674"/>
                </a:lnTo>
                <a:lnTo>
                  <a:pt x="878" y="595"/>
                </a:lnTo>
                <a:lnTo>
                  <a:pt x="979" y="537"/>
                </a:lnTo>
                <a:cubicBezTo>
                  <a:pt x="924" y="505"/>
                  <a:pt x="860" y="482"/>
                  <a:pt x="785" y="468"/>
                </a:cubicBezTo>
                <a:lnTo>
                  <a:pt x="785" y="349"/>
                </a:lnTo>
                <a:cubicBezTo>
                  <a:pt x="913" y="364"/>
                  <a:pt x="1024" y="401"/>
                  <a:pt x="1119" y="458"/>
                </a:cubicBezTo>
                <a:lnTo>
                  <a:pt x="1216" y="403"/>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74" name="Freeform 373">
            <a:extLst>
              <a:ext uri="{FF2B5EF4-FFF2-40B4-BE49-F238E27FC236}">
                <a16:creationId xmlns:a16="http://schemas.microsoft.com/office/drawing/2014/main" id="{D84C483A-B8B0-4143-0AE0-52D46924C298}"/>
              </a:ext>
            </a:extLst>
          </p:cNvPr>
          <p:cNvSpPr>
            <a:spLocks noChangeArrowheads="1"/>
          </p:cNvSpPr>
          <p:nvPr/>
        </p:nvSpPr>
        <p:spPr bwMode="auto">
          <a:xfrm>
            <a:off x="8708231" y="8777287"/>
            <a:ext cx="479425" cy="447675"/>
          </a:xfrm>
          <a:custGeom>
            <a:avLst/>
            <a:gdLst>
              <a:gd name="T0" fmla="*/ 239532 w 1331"/>
              <a:gd name="T1" fmla="*/ 0 h 1243"/>
              <a:gd name="T2" fmla="*/ 479065 w 1331"/>
              <a:gd name="T3" fmla="*/ 95802 h 1243"/>
              <a:gd name="T4" fmla="*/ 479065 w 1331"/>
              <a:gd name="T5" fmla="*/ 127856 h 1243"/>
              <a:gd name="T6" fmla="*/ 447007 w 1331"/>
              <a:gd name="T7" fmla="*/ 127856 h 1243"/>
              <a:gd name="T8" fmla="*/ 441964 w 1331"/>
              <a:gd name="T9" fmla="*/ 139021 h 1243"/>
              <a:gd name="T10" fmla="*/ 430078 w 1331"/>
              <a:gd name="T11" fmla="*/ 143703 h 1243"/>
              <a:gd name="T12" fmla="*/ 48987 w 1331"/>
              <a:gd name="T13" fmla="*/ 143703 h 1243"/>
              <a:gd name="T14" fmla="*/ 37101 w 1331"/>
              <a:gd name="T15" fmla="*/ 139021 h 1243"/>
              <a:gd name="T16" fmla="*/ 31698 w 1331"/>
              <a:gd name="T17" fmla="*/ 127856 h 1243"/>
              <a:gd name="T18" fmla="*/ 0 w 1331"/>
              <a:gd name="T19" fmla="*/ 127856 h 1243"/>
              <a:gd name="T20" fmla="*/ 0 w 1331"/>
              <a:gd name="T21" fmla="*/ 95802 h 1243"/>
              <a:gd name="T22" fmla="*/ 239532 w 1331"/>
              <a:gd name="T23" fmla="*/ 0 h 1243"/>
              <a:gd name="T24" fmla="*/ 461775 w 1331"/>
              <a:gd name="T25" fmla="*/ 399414 h 1243"/>
              <a:gd name="T26" fmla="*/ 474022 w 1331"/>
              <a:gd name="T27" fmla="*/ 404096 h 1243"/>
              <a:gd name="T28" fmla="*/ 479065 w 1331"/>
              <a:gd name="T29" fmla="*/ 415261 h 1243"/>
              <a:gd name="T30" fmla="*/ 479065 w 1331"/>
              <a:gd name="T31" fmla="*/ 447315 h 1243"/>
              <a:gd name="T32" fmla="*/ 0 w 1331"/>
              <a:gd name="T33" fmla="*/ 447315 h 1243"/>
              <a:gd name="T34" fmla="*/ 0 w 1331"/>
              <a:gd name="T35" fmla="*/ 415261 h 1243"/>
              <a:gd name="T36" fmla="*/ 5043 w 1331"/>
              <a:gd name="T37" fmla="*/ 404096 h 1243"/>
              <a:gd name="T38" fmla="*/ 16929 w 1331"/>
              <a:gd name="T39" fmla="*/ 399414 h 1243"/>
              <a:gd name="T40" fmla="*/ 461775 w 1331"/>
              <a:gd name="T41" fmla="*/ 399414 h 1243"/>
              <a:gd name="T42" fmla="*/ 127510 w 1331"/>
              <a:gd name="T43" fmla="*/ 159549 h 1243"/>
              <a:gd name="T44" fmla="*/ 127510 w 1331"/>
              <a:gd name="T45" fmla="*/ 351513 h 1243"/>
              <a:gd name="T46" fmla="*/ 159568 w 1331"/>
              <a:gd name="T47" fmla="*/ 351513 h 1243"/>
              <a:gd name="T48" fmla="*/ 159568 w 1331"/>
              <a:gd name="T49" fmla="*/ 159549 h 1243"/>
              <a:gd name="T50" fmla="*/ 223684 w 1331"/>
              <a:gd name="T51" fmla="*/ 159549 h 1243"/>
              <a:gd name="T52" fmla="*/ 223684 w 1331"/>
              <a:gd name="T53" fmla="*/ 351513 h 1243"/>
              <a:gd name="T54" fmla="*/ 255381 w 1331"/>
              <a:gd name="T55" fmla="*/ 351513 h 1243"/>
              <a:gd name="T56" fmla="*/ 255381 w 1331"/>
              <a:gd name="T57" fmla="*/ 159549 h 1243"/>
              <a:gd name="T58" fmla="*/ 319497 w 1331"/>
              <a:gd name="T59" fmla="*/ 159549 h 1243"/>
              <a:gd name="T60" fmla="*/ 319497 w 1331"/>
              <a:gd name="T61" fmla="*/ 351513 h 1243"/>
              <a:gd name="T62" fmla="*/ 351194 w 1331"/>
              <a:gd name="T63" fmla="*/ 351513 h 1243"/>
              <a:gd name="T64" fmla="*/ 351194 w 1331"/>
              <a:gd name="T65" fmla="*/ 159549 h 1243"/>
              <a:gd name="T66" fmla="*/ 415310 w 1331"/>
              <a:gd name="T67" fmla="*/ 159549 h 1243"/>
              <a:gd name="T68" fmla="*/ 415310 w 1331"/>
              <a:gd name="T69" fmla="*/ 351513 h 1243"/>
              <a:gd name="T70" fmla="*/ 430078 w 1331"/>
              <a:gd name="T71" fmla="*/ 351513 h 1243"/>
              <a:gd name="T72" fmla="*/ 441964 w 1331"/>
              <a:gd name="T73" fmla="*/ 356195 h 1243"/>
              <a:gd name="T74" fmla="*/ 447007 w 1331"/>
              <a:gd name="T75" fmla="*/ 367360 h 1243"/>
              <a:gd name="T76" fmla="*/ 447007 w 1331"/>
              <a:gd name="T77" fmla="*/ 383207 h 1243"/>
              <a:gd name="T78" fmla="*/ 31698 w 1331"/>
              <a:gd name="T79" fmla="*/ 383207 h 1243"/>
              <a:gd name="T80" fmla="*/ 31698 w 1331"/>
              <a:gd name="T81" fmla="*/ 367360 h 1243"/>
              <a:gd name="T82" fmla="*/ 37101 w 1331"/>
              <a:gd name="T83" fmla="*/ 356195 h 1243"/>
              <a:gd name="T84" fmla="*/ 48987 w 1331"/>
              <a:gd name="T85" fmla="*/ 351513 h 1243"/>
              <a:gd name="T86" fmla="*/ 63755 w 1331"/>
              <a:gd name="T87" fmla="*/ 351513 h 1243"/>
              <a:gd name="T88" fmla="*/ 63755 w 1331"/>
              <a:gd name="T89" fmla="*/ 159549 h 1243"/>
              <a:gd name="T90" fmla="*/ 127510 w 1331"/>
              <a:gd name="T91" fmla="*/ 159549 h 124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331" h="1243">
                <a:moveTo>
                  <a:pt x="665" y="0"/>
                </a:moveTo>
                <a:lnTo>
                  <a:pt x="1330" y="266"/>
                </a:lnTo>
                <a:lnTo>
                  <a:pt x="1330" y="355"/>
                </a:lnTo>
                <a:lnTo>
                  <a:pt x="1241" y="355"/>
                </a:lnTo>
                <a:cubicBezTo>
                  <a:pt x="1241" y="367"/>
                  <a:pt x="1237" y="377"/>
                  <a:pt x="1227" y="386"/>
                </a:cubicBezTo>
                <a:cubicBezTo>
                  <a:pt x="1218" y="395"/>
                  <a:pt x="1207" y="399"/>
                  <a:pt x="1194" y="399"/>
                </a:cubicBezTo>
                <a:lnTo>
                  <a:pt x="136" y="399"/>
                </a:lnTo>
                <a:cubicBezTo>
                  <a:pt x="123" y="399"/>
                  <a:pt x="112" y="395"/>
                  <a:pt x="103" y="386"/>
                </a:cubicBezTo>
                <a:cubicBezTo>
                  <a:pt x="93" y="377"/>
                  <a:pt x="88" y="367"/>
                  <a:pt x="88" y="355"/>
                </a:cubicBezTo>
                <a:lnTo>
                  <a:pt x="0" y="355"/>
                </a:lnTo>
                <a:lnTo>
                  <a:pt x="0" y="266"/>
                </a:lnTo>
                <a:lnTo>
                  <a:pt x="665" y="0"/>
                </a:lnTo>
                <a:close/>
                <a:moveTo>
                  <a:pt x="1282" y="1109"/>
                </a:moveTo>
                <a:cubicBezTo>
                  <a:pt x="1295" y="1109"/>
                  <a:pt x="1306" y="1113"/>
                  <a:pt x="1316" y="1122"/>
                </a:cubicBezTo>
                <a:cubicBezTo>
                  <a:pt x="1325" y="1131"/>
                  <a:pt x="1330" y="1141"/>
                  <a:pt x="1330" y="1153"/>
                </a:cubicBezTo>
                <a:lnTo>
                  <a:pt x="1330" y="1242"/>
                </a:lnTo>
                <a:lnTo>
                  <a:pt x="0" y="1242"/>
                </a:lnTo>
                <a:lnTo>
                  <a:pt x="0" y="1153"/>
                </a:lnTo>
                <a:cubicBezTo>
                  <a:pt x="0" y="1141"/>
                  <a:pt x="4" y="1131"/>
                  <a:pt x="14" y="1122"/>
                </a:cubicBezTo>
                <a:cubicBezTo>
                  <a:pt x="23" y="1113"/>
                  <a:pt x="34" y="1109"/>
                  <a:pt x="47" y="1109"/>
                </a:cubicBezTo>
                <a:lnTo>
                  <a:pt x="1282" y="1109"/>
                </a:lnTo>
                <a:close/>
                <a:moveTo>
                  <a:pt x="354" y="443"/>
                </a:moveTo>
                <a:lnTo>
                  <a:pt x="354" y="976"/>
                </a:lnTo>
                <a:lnTo>
                  <a:pt x="443" y="976"/>
                </a:lnTo>
                <a:lnTo>
                  <a:pt x="443" y="443"/>
                </a:lnTo>
                <a:lnTo>
                  <a:pt x="621" y="443"/>
                </a:lnTo>
                <a:lnTo>
                  <a:pt x="621" y="976"/>
                </a:lnTo>
                <a:lnTo>
                  <a:pt x="709" y="976"/>
                </a:lnTo>
                <a:lnTo>
                  <a:pt x="709" y="443"/>
                </a:lnTo>
                <a:lnTo>
                  <a:pt x="887" y="443"/>
                </a:lnTo>
                <a:lnTo>
                  <a:pt x="887" y="976"/>
                </a:lnTo>
                <a:lnTo>
                  <a:pt x="975" y="976"/>
                </a:lnTo>
                <a:lnTo>
                  <a:pt x="975" y="443"/>
                </a:lnTo>
                <a:lnTo>
                  <a:pt x="1153" y="443"/>
                </a:lnTo>
                <a:lnTo>
                  <a:pt x="1153" y="976"/>
                </a:lnTo>
                <a:lnTo>
                  <a:pt x="1194" y="976"/>
                </a:lnTo>
                <a:cubicBezTo>
                  <a:pt x="1207" y="976"/>
                  <a:pt x="1218" y="980"/>
                  <a:pt x="1227" y="989"/>
                </a:cubicBezTo>
                <a:cubicBezTo>
                  <a:pt x="1237" y="998"/>
                  <a:pt x="1241" y="1008"/>
                  <a:pt x="1241" y="1020"/>
                </a:cubicBezTo>
                <a:lnTo>
                  <a:pt x="1241" y="1064"/>
                </a:lnTo>
                <a:lnTo>
                  <a:pt x="88" y="1064"/>
                </a:lnTo>
                <a:lnTo>
                  <a:pt x="88" y="1020"/>
                </a:lnTo>
                <a:cubicBezTo>
                  <a:pt x="88" y="1008"/>
                  <a:pt x="93" y="998"/>
                  <a:pt x="103" y="989"/>
                </a:cubicBezTo>
                <a:cubicBezTo>
                  <a:pt x="112" y="980"/>
                  <a:pt x="123" y="976"/>
                  <a:pt x="136" y="976"/>
                </a:cubicBezTo>
                <a:lnTo>
                  <a:pt x="177" y="976"/>
                </a:lnTo>
                <a:lnTo>
                  <a:pt x="177" y="443"/>
                </a:lnTo>
                <a:lnTo>
                  <a:pt x="354" y="443"/>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75" name="Freeform 374">
            <a:extLst>
              <a:ext uri="{FF2B5EF4-FFF2-40B4-BE49-F238E27FC236}">
                <a16:creationId xmlns:a16="http://schemas.microsoft.com/office/drawing/2014/main" id="{83A69EC4-6128-5E56-96E7-D96384116E2B}"/>
              </a:ext>
            </a:extLst>
          </p:cNvPr>
          <p:cNvSpPr>
            <a:spLocks noChangeArrowheads="1"/>
          </p:cNvSpPr>
          <p:nvPr/>
        </p:nvSpPr>
        <p:spPr bwMode="auto">
          <a:xfrm>
            <a:off x="9500394" y="8809037"/>
            <a:ext cx="574675" cy="384175"/>
          </a:xfrm>
          <a:custGeom>
            <a:avLst/>
            <a:gdLst>
              <a:gd name="T0" fmla="*/ 574315 w 1598"/>
              <a:gd name="T1" fmla="*/ 95954 h 1065"/>
              <a:gd name="T2" fmla="*/ 568561 w 1598"/>
              <a:gd name="T3" fmla="*/ 103529 h 1065"/>
              <a:gd name="T4" fmla="*/ 289495 w 1598"/>
              <a:gd name="T5" fmla="*/ 191546 h 1065"/>
              <a:gd name="T6" fmla="*/ 286978 w 1598"/>
              <a:gd name="T7" fmla="*/ 191907 h 1065"/>
              <a:gd name="T8" fmla="*/ 284461 w 1598"/>
              <a:gd name="T9" fmla="*/ 191546 h 1065"/>
              <a:gd name="T10" fmla="*/ 122271 w 1598"/>
              <a:gd name="T11" fmla="*/ 139962 h 1065"/>
              <a:gd name="T12" fmla="*/ 104290 w 1598"/>
              <a:gd name="T13" fmla="*/ 168099 h 1065"/>
              <a:gd name="T14" fmla="*/ 96019 w 1598"/>
              <a:gd name="T15" fmla="*/ 212469 h 1065"/>
              <a:gd name="T16" fmla="*/ 111842 w 1598"/>
              <a:gd name="T17" fmla="*/ 239884 h 1065"/>
              <a:gd name="T18" fmla="*/ 97098 w 1598"/>
              <a:gd name="T19" fmla="*/ 266578 h 1065"/>
              <a:gd name="T20" fmla="*/ 111842 w 1598"/>
              <a:gd name="T21" fmla="*/ 374796 h 1065"/>
              <a:gd name="T22" fmla="*/ 109685 w 1598"/>
              <a:gd name="T23" fmla="*/ 380928 h 1065"/>
              <a:gd name="T24" fmla="*/ 103571 w 1598"/>
              <a:gd name="T25" fmla="*/ 383814 h 1065"/>
              <a:gd name="T26" fmla="*/ 55741 w 1598"/>
              <a:gd name="T27" fmla="*/ 383814 h 1065"/>
              <a:gd name="T28" fmla="*/ 49987 w 1598"/>
              <a:gd name="T29" fmla="*/ 380928 h 1065"/>
              <a:gd name="T30" fmla="*/ 47830 w 1598"/>
              <a:gd name="T31" fmla="*/ 374796 h 1065"/>
              <a:gd name="T32" fmla="*/ 62215 w 1598"/>
              <a:gd name="T33" fmla="*/ 266578 h 1065"/>
              <a:gd name="T34" fmla="*/ 47830 w 1598"/>
              <a:gd name="T35" fmla="*/ 239884 h 1065"/>
              <a:gd name="T36" fmla="*/ 64013 w 1598"/>
              <a:gd name="T37" fmla="*/ 212108 h 1065"/>
              <a:gd name="T38" fmla="*/ 88467 w 1598"/>
              <a:gd name="T39" fmla="*/ 129501 h 1065"/>
              <a:gd name="T40" fmla="*/ 5394 w 1598"/>
              <a:gd name="T41" fmla="*/ 103529 h 1065"/>
              <a:gd name="T42" fmla="*/ 0 w 1598"/>
              <a:gd name="T43" fmla="*/ 95954 h 1065"/>
              <a:gd name="T44" fmla="*/ 5394 w 1598"/>
              <a:gd name="T45" fmla="*/ 88018 h 1065"/>
              <a:gd name="T46" fmla="*/ 284461 w 1598"/>
              <a:gd name="T47" fmla="*/ 0 h 1065"/>
              <a:gd name="T48" fmla="*/ 286978 w 1598"/>
              <a:gd name="T49" fmla="*/ 0 h 1065"/>
              <a:gd name="T50" fmla="*/ 289495 w 1598"/>
              <a:gd name="T51" fmla="*/ 0 h 1065"/>
              <a:gd name="T52" fmla="*/ 568561 w 1598"/>
              <a:gd name="T53" fmla="*/ 88018 h 1065"/>
              <a:gd name="T54" fmla="*/ 574315 w 1598"/>
              <a:gd name="T55" fmla="*/ 95954 h 1065"/>
              <a:gd name="T56" fmla="*/ 441975 w 1598"/>
              <a:gd name="T57" fmla="*/ 176757 h 1065"/>
              <a:gd name="T58" fmla="*/ 446650 w 1598"/>
              <a:gd name="T59" fmla="*/ 255756 h 1065"/>
              <a:gd name="T60" fmla="*/ 426151 w 1598"/>
              <a:gd name="T61" fmla="*/ 287861 h 1065"/>
              <a:gd name="T62" fmla="*/ 367533 w 1598"/>
              <a:gd name="T63" fmla="*/ 311308 h 1065"/>
              <a:gd name="T64" fmla="*/ 286978 w 1598"/>
              <a:gd name="T65" fmla="*/ 319965 h 1065"/>
              <a:gd name="T66" fmla="*/ 206782 w 1598"/>
              <a:gd name="T67" fmla="*/ 311308 h 1065"/>
              <a:gd name="T68" fmla="*/ 148164 w 1598"/>
              <a:gd name="T69" fmla="*/ 287861 h 1065"/>
              <a:gd name="T70" fmla="*/ 127666 w 1598"/>
              <a:gd name="T71" fmla="*/ 255756 h 1065"/>
              <a:gd name="T72" fmla="*/ 131981 w 1598"/>
              <a:gd name="T73" fmla="*/ 176757 h 1065"/>
              <a:gd name="T74" fmla="*/ 275110 w 1598"/>
              <a:gd name="T75" fmla="*/ 222208 h 1065"/>
              <a:gd name="T76" fmla="*/ 286978 w 1598"/>
              <a:gd name="T77" fmla="*/ 224012 h 1065"/>
              <a:gd name="T78" fmla="*/ 299205 w 1598"/>
              <a:gd name="T79" fmla="*/ 222208 h 1065"/>
              <a:gd name="T80" fmla="*/ 441975 w 1598"/>
              <a:gd name="T81" fmla="*/ 176757 h 10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598" h="1065">
                <a:moveTo>
                  <a:pt x="1597" y="266"/>
                </a:moveTo>
                <a:cubicBezTo>
                  <a:pt x="1597" y="276"/>
                  <a:pt x="1592" y="284"/>
                  <a:pt x="1581" y="287"/>
                </a:cubicBezTo>
                <a:lnTo>
                  <a:pt x="805" y="531"/>
                </a:lnTo>
                <a:cubicBezTo>
                  <a:pt x="803" y="532"/>
                  <a:pt x="800" y="532"/>
                  <a:pt x="798" y="532"/>
                </a:cubicBezTo>
                <a:cubicBezTo>
                  <a:pt x="795" y="532"/>
                  <a:pt x="793" y="532"/>
                  <a:pt x="791" y="531"/>
                </a:cubicBezTo>
                <a:lnTo>
                  <a:pt x="340" y="388"/>
                </a:lnTo>
                <a:cubicBezTo>
                  <a:pt x="320" y="404"/>
                  <a:pt x="303" y="430"/>
                  <a:pt x="290" y="466"/>
                </a:cubicBezTo>
                <a:cubicBezTo>
                  <a:pt x="277" y="502"/>
                  <a:pt x="270" y="543"/>
                  <a:pt x="267" y="589"/>
                </a:cubicBezTo>
                <a:cubicBezTo>
                  <a:pt x="296" y="606"/>
                  <a:pt x="311" y="631"/>
                  <a:pt x="311" y="665"/>
                </a:cubicBezTo>
                <a:cubicBezTo>
                  <a:pt x="311" y="697"/>
                  <a:pt x="297" y="722"/>
                  <a:pt x="270" y="739"/>
                </a:cubicBezTo>
                <a:lnTo>
                  <a:pt x="311" y="1039"/>
                </a:lnTo>
                <a:cubicBezTo>
                  <a:pt x="311" y="1046"/>
                  <a:pt x="310" y="1051"/>
                  <a:pt x="305" y="1056"/>
                </a:cubicBezTo>
                <a:cubicBezTo>
                  <a:pt x="301" y="1062"/>
                  <a:pt x="295" y="1064"/>
                  <a:pt x="288" y="1064"/>
                </a:cubicBezTo>
                <a:lnTo>
                  <a:pt x="155" y="1064"/>
                </a:lnTo>
                <a:cubicBezTo>
                  <a:pt x="148" y="1064"/>
                  <a:pt x="143" y="1062"/>
                  <a:pt x="139" y="1056"/>
                </a:cubicBezTo>
                <a:cubicBezTo>
                  <a:pt x="134" y="1051"/>
                  <a:pt x="132" y="1046"/>
                  <a:pt x="133" y="1039"/>
                </a:cubicBezTo>
                <a:lnTo>
                  <a:pt x="173" y="739"/>
                </a:lnTo>
                <a:cubicBezTo>
                  <a:pt x="147" y="722"/>
                  <a:pt x="133" y="697"/>
                  <a:pt x="133" y="665"/>
                </a:cubicBezTo>
                <a:cubicBezTo>
                  <a:pt x="133" y="631"/>
                  <a:pt x="148" y="606"/>
                  <a:pt x="178" y="588"/>
                </a:cubicBezTo>
                <a:cubicBezTo>
                  <a:pt x="183" y="492"/>
                  <a:pt x="206" y="416"/>
                  <a:pt x="246" y="359"/>
                </a:cubicBezTo>
                <a:lnTo>
                  <a:pt x="15" y="287"/>
                </a:lnTo>
                <a:cubicBezTo>
                  <a:pt x="5" y="284"/>
                  <a:pt x="0" y="277"/>
                  <a:pt x="0" y="266"/>
                </a:cubicBezTo>
                <a:cubicBezTo>
                  <a:pt x="0" y="256"/>
                  <a:pt x="5" y="248"/>
                  <a:pt x="15" y="244"/>
                </a:cubicBezTo>
                <a:lnTo>
                  <a:pt x="791" y="0"/>
                </a:lnTo>
                <a:cubicBezTo>
                  <a:pt x="793" y="0"/>
                  <a:pt x="795" y="0"/>
                  <a:pt x="798" y="0"/>
                </a:cubicBezTo>
                <a:cubicBezTo>
                  <a:pt x="800" y="0"/>
                  <a:pt x="803" y="0"/>
                  <a:pt x="805" y="0"/>
                </a:cubicBezTo>
                <a:lnTo>
                  <a:pt x="1581" y="244"/>
                </a:lnTo>
                <a:cubicBezTo>
                  <a:pt x="1592" y="248"/>
                  <a:pt x="1597" y="255"/>
                  <a:pt x="1597" y="266"/>
                </a:cubicBezTo>
                <a:close/>
                <a:moveTo>
                  <a:pt x="1229" y="490"/>
                </a:moveTo>
                <a:lnTo>
                  <a:pt x="1242" y="709"/>
                </a:lnTo>
                <a:cubicBezTo>
                  <a:pt x="1244" y="741"/>
                  <a:pt x="1225" y="771"/>
                  <a:pt x="1185" y="798"/>
                </a:cubicBezTo>
                <a:cubicBezTo>
                  <a:pt x="1145" y="825"/>
                  <a:pt x="1091" y="847"/>
                  <a:pt x="1022" y="863"/>
                </a:cubicBezTo>
                <a:cubicBezTo>
                  <a:pt x="953" y="879"/>
                  <a:pt x="878" y="887"/>
                  <a:pt x="798" y="887"/>
                </a:cubicBezTo>
                <a:cubicBezTo>
                  <a:pt x="717" y="887"/>
                  <a:pt x="643" y="879"/>
                  <a:pt x="575" y="863"/>
                </a:cubicBezTo>
                <a:cubicBezTo>
                  <a:pt x="506" y="847"/>
                  <a:pt x="451" y="825"/>
                  <a:pt x="412" y="798"/>
                </a:cubicBezTo>
                <a:cubicBezTo>
                  <a:pt x="372" y="771"/>
                  <a:pt x="353" y="741"/>
                  <a:pt x="355" y="709"/>
                </a:cubicBezTo>
                <a:lnTo>
                  <a:pt x="367" y="490"/>
                </a:lnTo>
                <a:lnTo>
                  <a:pt x="765" y="616"/>
                </a:lnTo>
                <a:cubicBezTo>
                  <a:pt x="775" y="619"/>
                  <a:pt x="786" y="621"/>
                  <a:pt x="798" y="621"/>
                </a:cubicBezTo>
                <a:cubicBezTo>
                  <a:pt x="810" y="621"/>
                  <a:pt x="821" y="619"/>
                  <a:pt x="832" y="616"/>
                </a:cubicBezTo>
                <a:lnTo>
                  <a:pt x="1229" y="49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76" name="Freeform 375">
            <a:extLst>
              <a:ext uri="{FF2B5EF4-FFF2-40B4-BE49-F238E27FC236}">
                <a16:creationId xmlns:a16="http://schemas.microsoft.com/office/drawing/2014/main" id="{F431AF24-9B24-C1D5-B2F6-D19257C5FDDE}"/>
              </a:ext>
            </a:extLst>
          </p:cNvPr>
          <p:cNvSpPr>
            <a:spLocks noChangeArrowheads="1"/>
          </p:cNvSpPr>
          <p:nvPr/>
        </p:nvSpPr>
        <p:spPr bwMode="auto">
          <a:xfrm>
            <a:off x="10384631" y="8777287"/>
            <a:ext cx="328613" cy="415925"/>
          </a:xfrm>
          <a:custGeom>
            <a:avLst/>
            <a:gdLst>
              <a:gd name="T0" fmla="*/ 186753 w 915"/>
              <a:gd name="T1" fmla="*/ 238959 h 1154"/>
              <a:gd name="T2" fmla="*/ 189985 w 915"/>
              <a:gd name="T3" fmla="*/ 415565 h 1154"/>
              <a:gd name="T4" fmla="*/ 163768 w 915"/>
              <a:gd name="T5" fmla="*/ 412681 h 1154"/>
              <a:gd name="T6" fmla="*/ 137910 w 915"/>
              <a:gd name="T7" fmla="*/ 415565 h 1154"/>
              <a:gd name="T8" fmla="*/ 141142 w 915"/>
              <a:gd name="T9" fmla="*/ 238959 h 1154"/>
              <a:gd name="T10" fmla="*/ 99123 w 915"/>
              <a:gd name="T11" fmla="*/ 165072 h 1154"/>
              <a:gd name="T12" fmla="*/ 45252 w 915"/>
              <a:gd name="T13" fmla="*/ 71724 h 1154"/>
              <a:gd name="T14" fmla="*/ 0 w 915"/>
              <a:gd name="T15" fmla="*/ 0 h 1154"/>
              <a:gd name="T16" fmla="*/ 26935 w 915"/>
              <a:gd name="T17" fmla="*/ 3604 h 1154"/>
              <a:gd name="T18" fmla="*/ 54589 w 915"/>
              <a:gd name="T19" fmla="*/ 0 h 1154"/>
              <a:gd name="T20" fmla="*/ 87989 w 915"/>
              <a:gd name="T21" fmla="*/ 57307 h 1154"/>
              <a:gd name="T22" fmla="*/ 129290 w 915"/>
              <a:gd name="T23" fmla="*/ 126508 h 1154"/>
              <a:gd name="T24" fmla="*/ 163768 w 915"/>
              <a:gd name="T25" fmla="*/ 183094 h 1154"/>
              <a:gd name="T26" fmla="*/ 191062 w 915"/>
              <a:gd name="T27" fmla="*/ 138762 h 1154"/>
              <a:gd name="T28" fmla="*/ 220512 w 915"/>
              <a:gd name="T29" fmla="*/ 91186 h 1154"/>
              <a:gd name="T30" fmla="*/ 246370 w 915"/>
              <a:gd name="T31" fmla="*/ 47215 h 1154"/>
              <a:gd name="T32" fmla="*/ 273305 w 915"/>
              <a:gd name="T33" fmla="*/ 0 h 1154"/>
              <a:gd name="T34" fmla="*/ 299882 w 915"/>
              <a:gd name="T35" fmla="*/ 3604 h 1154"/>
              <a:gd name="T36" fmla="*/ 328254 w 915"/>
              <a:gd name="T37" fmla="*/ 0 h 1154"/>
              <a:gd name="T38" fmla="*/ 313170 w 915"/>
              <a:gd name="T39" fmla="*/ 21986 h 1154"/>
              <a:gd name="T40" fmla="*/ 300959 w 915"/>
              <a:gd name="T41" fmla="*/ 41809 h 1154"/>
              <a:gd name="T42" fmla="*/ 286953 w 915"/>
              <a:gd name="T43" fmla="*/ 65596 h 1154"/>
              <a:gd name="T44" fmla="*/ 274742 w 915"/>
              <a:gd name="T45" fmla="*/ 86501 h 1154"/>
              <a:gd name="T46" fmla="*/ 186753 w 915"/>
              <a:gd name="T47" fmla="*/ 238959 h 115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915" h="1154">
                <a:moveTo>
                  <a:pt x="520" y="663"/>
                </a:moveTo>
                <a:lnTo>
                  <a:pt x="529" y="1153"/>
                </a:lnTo>
                <a:cubicBezTo>
                  <a:pt x="501" y="1148"/>
                  <a:pt x="476" y="1145"/>
                  <a:pt x="456" y="1145"/>
                </a:cubicBezTo>
                <a:cubicBezTo>
                  <a:pt x="437" y="1145"/>
                  <a:pt x="413" y="1148"/>
                  <a:pt x="384" y="1153"/>
                </a:cubicBezTo>
                <a:lnTo>
                  <a:pt x="393" y="663"/>
                </a:lnTo>
                <a:cubicBezTo>
                  <a:pt x="374" y="631"/>
                  <a:pt x="335" y="563"/>
                  <a:pt x="276" y="458"/>
                </a:cubicBezTo>
                <a:cubicBezTo>
                  <a:pt x="217" y="354"/>
                  <a:pt x="167" y="267"/>
                  <a:pt x="126" y="199"/>
                </a:cubicBezTo>
                <a:cubicBezTo>
                  <a:pt x="85" y="131"/>
                  <a:pt x="43" y="64"/>
                  <a:pt x="0" y="0"/>
                </a:cubicBezTo>
                <a:cubicBezTo>
                  <a:pt x="27" y="7"/>
                  <a:pt x="52" y="10"/>
                  <a:pt x="75" y="10"/>
                </a:cubicBezTo>
                <a:cubicBezTo>
                  <a:pt x="95" y="10"/>
                  <a:pt x="121" y="7"/>
                  <a:pt x="152" y="0"/>
                </a:cubicBezTo>
                <a:cubicBezTo>
                  <a:pt x="181" y="51"/>
                  <a:pt x="212" y="104"/>
                  <a:pt x="245" y="159"/>
                </a:cubicBezTo>
                <a:cubicBezTo>
                  <a:pt x="277" y="214"/>
                  <a:pt x="316" y="278"/>
                  <a:pt x="360" y="351"/>
                </a:cubicBezTo>
                <a:cubicBezTo>
                  <a:pt x="405" y="424"/>
                  <a:pt x="437" y="476"/>
                  <a:pt x="456" y="508"/>
                </a:cubicBezTo>
                <a:cubicBezTo>
                  <a:pt x="474" y="480"/>
                  <a:pt x="499" y="439"/>
                  <a:pt x="532" y="385"/>
                </a:cubicBezTo>
                <a:cubicBezTo>
                  <a:pt x="566" y="331"/>
                  <a:pt x="593" y="287"/>
                  <a:pt x="614" y="253"/>
                </a:cubicBezTo>
                <a:cubicBezTo>
                  <a:pt x="635" y="219"/>
                  <a:pt x="658" y="179"/>
                  <a:pt x="686" y="131"/>
                </a:cubicBezTo>
                <a:cubicBezTo>
                  <a:pt x="713" y="84"/>
                  <a:pt x="739" y="40"/>
                  <a:pt x="761" y="0"/>
                </a:cubicBezTo>
                <a:cubicBezTo>
                  <a:pt x="786" y="7"/>
                  <a:pt x="810" y="10"/>
                  <a:pt x="835" y="10"/>
                </a:cubicBezTo>
                <a:cubicBezTo>
                  <a:pt x="861" y="10"/>
                  <a:pt x="887" y="7"/>
                  <a:pt x="914" y="0"/>
                </a:cubicBezTo>
                <a:cubicBezTo>
                  <a:pt x="901" y="18"/>
                  <a:pt x="887" y="38"/>
                  <a:pt x="872" y="61"/>
                </a:cubicBezTo>
                <a:cubicBezTo>
                  <a:pt x="857" y="84"/>
                  <a:pt x="846" y="102"/>
                  <a:pt x="838" y="116"/>
                </a:cubicBezTo>
                <a:cubicBezTo>
                  <a:pt x="830" y="129"/>
                  <a:pt x="817" y="151"/>
                  <a:pt x="799" y="182"/>
                </a:cubicBezTo>
                <a:cubicBezTo>
                  <a:pt x="781" y="213"/>
                  <a:pt x="769" y="233"/>
                  <a:pt x="765" y="240"/>
                </a:cubicBezTo>
                <a:cubicBezTo>
                  <a:pt x="697" y="355"/>
                  <a:pt x="616" y="496"/>
                  <a:pt x="520" y="663"/>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77" name="Freeform 376">
            <a:extLst>
              <a:ext uri="{FF2B5EF4-FFF2-40B4-BE49-F238E27FC236}">
                <a16:creationId xmlns:a16="http://schemas.microsoft.com/office/drawing/2014/main" id="{A8699402-FF6D-A8CD-E7CC-904DE613B144}"/>
              </a:ext>
            </a:extLst>
          </p:cNvPr>
          <p:cNvSpPr>
            <a:spLocks noChangeArrowheads="1"/>
          </p:cNvSpPr>
          <p:nvPr/>
        </p:nvSpPr>
        <p:spPr bwMode="auto">
          <a:xfrm>
            <a:off x="11049794" y="8777287"/>
            <a:ext cx="263525" cy="415925"/>
          </a:xfrm>
          <a:custGeom>
            <a:avLst/>
            <a:gdLst>
              <a:gd name="T0" fmla="*/ 263166 w 734"/>
              <a:gd name="T1" fmla="*/ 0 h 1154"/>
              <a:gd name="T2" fmla="*/ 196387 w 734"/>
              <a:gd name="T3" fmla="*/ 21986 h 1154"/>
              <a:gd name="T4" fmla="*/ 234085 w 734"/>
              <a:gd name="T5" fmla="*/ 95151 h 1154"/>
              <a:gd name="T6" fmla="*/ 212902 w 734"/>
              <a:gd name="T7" fmla="*/ 150656 h 1154"/>
              <a:gd name="T8" fmla="*/ 180949 w 734"/>
              <a:gd name="T9" fmla="*/ 182373 h 1154"/>
              <a:gd name="T10" fmla="*/ 183103 w 734"/>
              <a:gd name="T11" fmla="*/ 216252 h 1154"/>
              <a:gd name="T12" fmla="*/ 224750 w 734"/>
              <a:gd name="T13" fmla="*/ 251934 h 1154"/>
              <a:gd name="T14" fmla="*/ 252036 w 734"/>
              <a:gd name="T15" fmla="*/ 313205 h 1154"/>
              <a:gd name="T16" fmla="*/ 187412 w 734"/>
              <a:gd name="T17" fmla="*/ 401148 h 1154"/>
              <a:gd name="T18" fmla="*/ 52059 w 734"/>
              <a:gd name="T19" fmla="*/ 405112 h 1154"/>
              <a:gd name="T20" fmla="*/ 0 w 734"/>
              <a:gd name="T21" fmla="*/ 338074 h 1154"/>
              <a:gd name="T22" fmla="*/ 40570 w 734"/>
              <a:gd name="T23" fmla="*/ 272117 h 1154"/>
              <a:gd name="T24" fmla="*/ 129249 w 734"/>
              <a:gd name="T25" fmla="*/ 228506 h 1154"/>
              <a:gd name="T26" fmla="*/ 130685 w 734"/>
              <a:gd name="T27" fmla="*/ 189221 h 1154"/>
              <a:gd name="T28" fmla="*/ 51700 w 734"/>
              <a:gd name="T29" fmla="*/ 165793 h 1154"/>
              <a:gd name="T30" fmla="*/ 35544 w 734"/>
              <a:gd name="T31" fmla="*/ 65236 h 1154"/>
              <a:gd name="T32" fmla="*/ 105195 w 734"/>
              <a:gd name="T33" fmla="*/ 7929 h 1154"/>
              <a:gd name="T34" fmla="*/ 216493 w 734"/>
              <a:gd name="T35" fmla="*/ 334470 h 1154"/>
              <a:gd name="T36" fmla="*/ 211107 w 734"/>
              <a:gd name="T37" fmla="*/ 311764 h 1154"/>
              <a:gd name="T38" fmla="*/ 197105 w 734"/>
              <a:gd name="T39" fmla="*/ 292661 h 1154"/>
              <a:gd name="T40" fmla="*/ 178436 w 734"/>
              <a:gd name="T41" fmla="*/ 276803 h 1154"/>
              <a:gd name="T42" fmla="*/ 159048 w 734"/>
              <a:gd name="T43" fmla="*/ 262746 h 1154"/>
              <a:gd name="T44" fmla="*/ 120992 w 734"/>
              <a:gd name="T45" fmla="*/ 263828 h 1154"/>
              <a:gd name="T46" fmla="*/ 70010 w 734"/>
              <a:gd name="T47" fmla="*/ 281849 h 1154"/>
              <a:gd name="T48" fmla="*/ 46314 w 734"/>
              <a:gd name="T49" fmla="*/ 326541 h 1154"/>
              <a:gd name="T50" fmla="*/ 67497 w 734"/>
              <a:gd name="T51" fmla="*/ 370872 h 1154"/>
              <a:gd name="T52" fmla="*/ 113811 w 734"/>
              <a:gd name="T53" fmla="*/ 390696 h 1154"/>
              <a:gd name="T54" fmla="*/ 166947 w 734"/>
              <a:gd name="T55" fmla="*/ 389614 h 1154"/>
              <a:gd name="T56" fmla="*/ 209671 w 734"/>
              <a:gd name="T57" fmla="*/ 361502 h 1154"/>
              <a:gd name="T58" fmla="*/ 187412 w 734"/>
              <a:gd name="T59" fmla="*/ 120020 h 1154"/>
              <a:gd name="T60" fmla="*/ 171255 w 734"/>
              <a:gd name="T61" fmla="*/ 56586 h 1154"/>
              <a:gd name="T62" fmla="*/ 121351 w 734"/>
              <a:gd name="T63" fmla="*/ 20544 h 1154"/>
              <a:gd name="T64" fmla="*/ 84012 w 734"/>
              <a:gd name="T65" fmla="*/ 38565 h 1154"/>
              <a:gd name="T66" fmla="*/ 75395 w 734"/>
              <a:gd name="T67" fmla="*/ 102720 h 1154"/>
              <a:gd name="T68" fmla="*/ 95860 w 734"/>
              <a:gd name="T69" fmla="*/ 151737 h 1154"/>
              <a:gd name="T70" fmla="*/ 138584 w 734"/>
              <a:gd name="T71" fmla="*/ 174804 h 1154"/>
              <a:gd name="T72" fmla="*/ 174128 w 734"/>
              <a:gd name="T73" fmla="*/ 160027 h 115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34" h="1154">
                <a:moveTo>
                  <a:pt x="444" y="0"/>
                </a:moveTo>
                <a:lnTo>
                  <a:pt x="733" y="0"/>
                </a:lnTo>
                <a:lnTo>
                  <a:pt x="638" y="61"/>
                </a:lnTo>
                <a:lnTo>
                  <a:pt x="547" y="61"/>
                </a:lnTo>
                <a:cubicBezTo>
                  <a:pt x="582" y="90"/>
                  <a:pt x="607" y="121"/>
                  <a:pt x="625" y="153"/>
                </a:cubicBezTo>
                <a:cubicBezTo>
                  <a:pt x="642" y="185"/>
                  <a:pt x="652" y="222"/>
                  <a:pt x="652" y="264"/>
                </a:cubicBezTo>
                <a:cubicBezTo>
                  <a:pt x="652" y="297"/>
                  <a:pt x="646" y="327"/>
                  <a:pt x="635" y="354"/>
                </a:cubicBezTo>
                <a:cubicBezTo>
                  <a:pt x="623" y="380"/>
                  <a:pt x="610" y="402"/>
                  <a:pt x="593" y="418"/>
                </a:cubicBezTo>
                <a:cubicBezTo>
                  <a:pt x="577" y="435"/>
                  <a:pt x="561" y="450"/>
                  <a:pt x="545" y="463"/>
                </a:cubicBezTo>
                <a:cubicBezTo>
                  <a:pt x="529" y="477"/>
                  <a:pt x="515" y="491"/>
                  <a:pt x="504" y="506"/>
                </a:cubicBezTo>
                <a:cubicBezTo>
                  <a:pt x="492" y="521"/>
                  <a:pt x="487" y="536"/>
                  <a:pt x="487" y="552"/>
                </a:cubicBezTo>
                <a:cubicBezTo>
                  <a:pt x="487" y="568"/>
                  <a:pt x="495" y="585"/>
                  <a:pt x="510" y="600"/>
                </a:cubicBezTo>
                <a:cubicBezTo>
                  <a:pt x="524" y="616"/>
                  <a:pt x="542" y="632"/>
                  <a:pt x="563" y="648"/>
                </a:cubicBezTo>
                <a:cubicBezTo>
                  <a:pt x="584" y="663"/>
                  <a:pt x="605" y="680"/>
                  <a:pt x="626" y="699"/>
                </a:cubicBezTo>
                <a:cubicBezTo>
                  <a:pt x="647" y="717"/>
                  <a:pt x="665" y="741"/>
                  <a:pt x="679" y="771"/>
                </a:cubicBezTo>
                <a:cubicBezTo>
                  <a:pt x="694" y="800"/>
                  <a:pt x="702" y="833"/>
                  <a:pt x="702" y="869"/>
                </a:cubicBezTo>
                <a:cubicBezTo>
                  <a:pt x="702" y="911"/>
                  <a:pt x="690" y="951"/>
                  <a:pt x="668" y="989"/>
                </a:cubicBezTo>
                <a:cubicBezTo>
                  <a:pt x="635" y="1045"/>
                  <a:pt x="586" y="1087"/>
                  <a:pt x="522" y="1113"/>
                </a:cubicBezTo>
                <a:cubicBezTo>
                  <a:pt x="458" y="1140"/>
                  <a:pt x="389" y="1153"/>
                  <a:pt x="316" y="1153"/>
                </a:cubicBezTo>
                <a:cubicBezTo>
                  <a:pt x="255" y="1153"/>
                  <a:pt x="198" y="1143"/>
                  <a:pt x="145" y="1124"/>
                </a:cubicBezTo>
                <a:cubicBezTo>
                  <a:pt x="92" y="1105"/>
                  <a:pt x="52" y="1073"/>
                  <a:pt x="25" y="1029"/>
                </a:cubicBezTo>
                <a:cubicBezTo>
                  <a:pt x="9" y="1002"/>
                  <a:pt x="0" y="971"/>
                  <a:pt x="0" y="938"/>
                </a:cubicBezTo>
                <a:cubicBezTo>
                  <a:pt x="0" y="901"/>
                  <a:pt x="11" y="866"/>
                  <a:pt x="31" y="834"/>
                </a:cubicBezTo>
                <a:cubicBezTo>
                  <a:pt x="52" y="802"/>
                  <a:pt x="79" y="776"/>
                  <a:pt x="113" y="755"/>
                </a:cubicBezTo>
                <a:cubicBezTo>
                  <a:pt x="174" y="717"/>
                  <a:pt x="267" y="694"/>
                  <a:pt x="393" y="685"/>
                </a:cubicBezTo>
                <a:cubicBezTo>
                  <a:pt x="378" y="666"/>
                  <a:pt x="367" y="649"/>
                  <a:pt x="360" y="634"/>
                </a:cubicBezTo>
                <a:cubicBezTo>
                  <a:pt x="353" y="619"/>
                  <a:pt x="350" y="602"/>
                  <a:pt x="350" y="583"/>
                </a:cubicBezTo>
                <a:cubicBezTo>
                  <a:pt x="350" y="565"/>
                  <a:pt x="354" y="545"/>
                  <a:pt x="364" y="525"/>
                </a:cubicBezTo>
                <a:cubicBezTo>
                  <a:pt x="343" y="526"/>
                  <a:pt x="327" y="527"/>
                  <a:pt x="317" y="527"/>
                </a:cubicBezTo>
                <a:cubicBezTo>
                  <a:pt x="249" y="527"/>
                  <a:pt x="191" y="505"/>
                  <a:pt x="144" y="460"/>
                </a:cubicBezTo>
                <a:cubicBezTo>
                  <a:pt x="97" y="416"/>
                  <a:pt x="74" y="359"/>
                  <a:pt x="74" y="291"/>
                </a:cubicBezTo>
                <a:cubicBezTo>
                  <a:pt x="74" y="253"/>
                  <a:pt x="82" y="217"/>
                  <a:pt x="99" y="181"/>
                </a:cubicBezTo>
                <a:cubicBezTo>
                  <a:pt x="115" y="146"/>
                  <a:pt x="138" y="115"/>
                  <a:pt x="167" y="90"/>
                </a:cubicBezTo>
                <a:cubicBezTo>
                  <a:pt x="202" y="60"/>
                  <a:pt x="244" y="37"/>
                  <a:pt x="293" y="22"/>
                </a:cubicBezTo>
                <a:cubicBezTo>
                  <a:pt x="342" y="7"/>
                  <a:pt x="393" y="0"/>
                  <a:pt x="444" y="0"/>
                </a:cubicBezTo>
                <a:close/>
                <a:moveTo>
                  <a:pt x="603" y="928"/>
                </a:moveTo>
                <a:cubicBezTo>
                  <a:pt x="603" y="916"/>
                  <a:pt x="601" y="905"/>
                  <a:pt x="598" y="894"/>
                </a:cubicBezTo>
                <a:cubicBezTo>
                  <a:pt x="595" y="883"/>
                  <a:pt x="591" y="874"/>
                  <a:pt x="588" y="865"/>
                </a:cubicBezTo>
                <a:cubicBezTo>
                  <a:pt x="584" y="857"/>
                  <a:pt x="579" y="847"/>
                  <a:pt x="570" y="836"/>
                </a:cubicBezTo>
                <a:cubicBezTo>
                  <a:pt x="560" y="825"/>
                  <a:pt x="554" y="817"/>
                  <a:pt x="549" y="812"/>
                </a:cubicBezTo>
                <a:cubicBezTo>
                  <a:pt x="544" y="806"/>
                  <a:pt x="536" y="799"/>
                  <a:pt x="522" y="788"/>
                </a:cubicBezTo>
                <a:cubicBezTo>
                  <a:pt x="509" y="777"/>
                  <a:pt x="501" y="771"/>
                  <a:pt x="497" y="768"/>
                </a:cubicBezTo>
                <a:cubicBezTo>
                  <a:pt x="493" y="765"/>
                  <a:pt x="484" y="758"/>
                  <a:pt x="468" y="747"/>
                </a:cubicBezTo>
                <a:cubicBezTo>
                  <a:pt x="453" y="736"/>
                  <a:pt x="444" y="730"/>
                  <a:pt x="443" y="729"/>
                </a:cubicBezTo>
                <a:cubicBezTo>
                  <a:pt x="436" y="728"/>
                  <a:pt x="424" y="728"/>
                  <a:pt x="409" y="728"/>
                </a:cubicBezTo>
                <a:cubicBezTo>
                  <a:pt x="385" y="728"/>
                  <a:pt x="360" y="729"/>
                  <a:pt x="337" y="732"/>
                </a:cubicBezTo>
                <a:cubicBezTo>
                  <a:pt x="313" y="736"/>
                  <a:pt x="288" y="741"/>
                  <a:pt x="263" y="750"/>
                </a:cubicBezTo>
                <a:cubicBezTo>
                  <a:pt x="237" y="758"/>
                  <a:pt x="214" y="769"/>
                  <a:pt x="195" y="782"/>
                </a:cubicBezTo>
                <a:cubicBezTo>
                  <a:pt x="175" y="795"/>
                  <a:pt x="160" y="812"/>
                  <a:pt x="148" y="833"/>
                </a:cubicBezTo>
                <a:cubicBezTo>
                  <a:pt x="135" y="855"/>
                  <a:pt x="129" y="879"/>
                  <a:pt x="129" y="906"/>
                </a:cubicBezTo>
                <a:cubicBezTo>
                  <a:pt x="129" y="932"/>
                  <a:pt x="135" y="956"/>
                  <a:pt x="145" y="977"/>
                </a:cubicBezTo>
                <a:cubicBezTo>
                  <a:pt x="156" y="998"/>
                  <a:pt x="170" y="1016"/>
                  <a:pt x="188" y="1029"/>
                </a:cubicBezTo>
                <a:cubicBezTo>
                  <a:pt x="205" y="1043"/>
                  <a:pt x="225" y="1055"/>
                  <a:pt x="248" y="1064"/>
                </a:cubicBezTo>
                <a:cubicBezTo>
                  <a:pt x="271" y="1073"/>
                  <a:pt x="294" y="1080"/>
                  <a:pt x="317" y="1084"/>
                </a:cubicBezTo>
                <a:cubicBezTo>
                  <a:pt x="341" y="1088"/>
                  <a:pt x="364" y="1090"/>
                  <a:pt x="388" y="1090"/>
                </a:cubicBezTo>
                <a:cubicBezTo>
                  <a:pt x="414" y="1090"/>
                  <a:pt x="440" y="1087"/>
                  <a:pt x="465" y="1081"/>
                </a:cubicBezTo>
                <a:cubicBezTo>
                  <a:pt x="490" y="1075"/>
                  <a:pt x="511" y="1066"/>
                  <a:pt x="533" y="1054"/>
                </a:cubicBezTo>
                <a:cubicBezTo>
                  <a:pt x="554" y="1042"/>
                  <a:pt x="571" y="1025"/>
                  <a:pt x="584" y="1003"/>
                </a:cubicBezTo>
                <a:cubicBezTo>
                  <a:pt x="597" y="982"/>
                  <a:pt x="603" y="956"/>
                  <a:pt x="603" y="928"/>
                </a:cubicBezTo>
                <a:close/>
                <a:moveTo>
                  <a:pt x="522" y="333"/>
                </a:moveTo>
                <a:cubicBezTo>
                  <a:pt x="522" y="306"/>
                  <a:pt x="518" y="277"/>
                  <a:pt x="510" y="246"/>
                </a:cubicBezTo>
                <a:cubicBezTo>
                  <a:pt x="502" y="216"/>
                  <a:pt x="491" y="186"/>
                  <a:pt x="477" y="157"/>
                </a:cubicBezTo>
                <a:cubicBezTo>
                  <a:pt x="463" y="128"/>
                  <a:pt x="443" y="104"/>
                  <a:pt x="419" y="85"/>
                </a:cubicBezTo>
                <a:cubicBezTo>
                  <a:pt x="394" y="66"/>
                  <a:pt x="367" y="57"/>
                  <a:pt x="338" y="57"/>
                </a:cubicBezTo>
                <a:cubicBezTo>
                  <a:pt x="318" y="57"/>
                  <a:pt x="299" y="61"/>
                  <a:pt x="281" y="70"/>
                </a:cubicBezTo>
                <a:cubicBezTo>
                  <a:pt x="262" y="79"/>
                  <a:pt x="247" y="91"/>
                  <a:pt x="234" y="107"/>
                </a:cubicBezTo>
                <a:cubicBezTo>
                  <a:pt x="213" y="134"/>
                  <a:pt x="203" y="171"/>
                  <a:pt x="203" y="218"/>
                </a:cubicBezTo>
                <a:cubicBezTo>
                  <a:pt x="203" y="239"/>
                  <a:pt x="205" y="261"/>
                  <a:pt x="210" y="285"/>
                </a:cubicBezTo>
                <a:cubicBezTo>
                  <a:pt x="214" y="309"/>
                  <a:pt x="221" y="334"/>
                  <a:pt x="231" y="357"/>
                </a:cubicBezTo>
                <a:cubicBezTo>
                  <a:pt x="241" y="381"/>
                  <a:pt x="253" y="402"/>
                  <a:pt x="267" y="421"/>
                </a:cubicBezTo>
                <a:cubicBezTo>
                  <a:pt x="281" y="440"/>
                  <a:pt x="298" y="455"/>
                  <a:pt x="319" y="467"/>
                </a:cubicBezTo>
                <a:cubicBezTo>
                  <a:pt x="339" y="479"/>
                  <a:pt x="362" y="485"/>
                  <a:pt x="386" y="485"/>
                </a:cubicBezTo>
                <a:cubicBezTo>
                  <a:pt x="403" y="485"/>
                  <a:pt x="421" y="481"/>
                  <a:pt x="440" y="474"/>
                </a:cubicBezTo>
                <a:cubicBezTo>
                  <a:pt x="459" y="466"/>
                  <a:pt x="474" y="456"/>
                  <a:pt x="485" y="444"/>
                </a:cubicBezTo>
                <a:cubicBezTo>
                  <a:pt x="510" y="418"/>
                  <a:pt x="522" y="381"/>
                  <a:pt x="522" y="33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78" name="Freeform 377">
            <a:extLst>
              <a:ext uri="{FF2B5EF4-FFF2-40B4-BE49-F238E27FC236}">
                <a16:creationId xmlns:a16="http://schemas.microsoft.com/office/drawing/2014/main" id="{9BFB2353-8E02-DFD1-FFAE-324A1FC446F2}"/>
              </a:ext>
            </a:extLst>
          </p:cNvPr>
          <p:cNvSpPr>
            <a:spLocks noChangeArrowheads="1"/>
          </p:cNvSpPr>
          <p:nvPr/>
        </p:nvSpPr>
        <p:spPr bwMode="auto">
          <a:xfrm>
            <a:off x="11643519" y="8777287"/>
            <a:ext cx="533400" cy="447675"/>
          </a:xfrm>
          <a:custGeom>
            <a:avLst/>
            <a:gdLst>
              <a:gd name="T0" fmla="*/ 524756 w 1481"/>
              <a:gd name="T1" fmla="*/ 249229 h 1243"/>
              <a:gd name="T2" fmla="*/ 503867 w 1481"/>
              <a:gd name="T3" fmla="*/ 288126 h 1243"/>
              <a:gd name="T4" fmla="*/ 432194 w 1481"/>
              <a:gd name="T5" fmla="*/ 401935 h 1243"/>
              <a:gd name="T6" fmla="*/ 265439 w 1481"/>
              <a:gd name="T7" fmla="*/ 447315 h 1243"/>
              <a:gd name="T8" fmla="*/ 98324 w 1481"/>
              <a:gd name="T9" fmla="*/ 401935 h 1243"/>
              <a:gd name="T10" fmla="*/ 26652 w 1481"/>
              <a:gd name="T11" fmla="*/ 288126 h 1243"/>
              <a:gd name="T12" fmla="*/ 7563 w 1481"/>
              <a:gd name="T13" fmla="*/ 248148 h 1243"/>
              <a:gd name="T14" fmla="*/ 17648 w 1481"/>
              <a:gd name="T15" fmla="*/ 175757 h 1243"/>
              <a:gd name="T16" fmla="*/ 100125 w 1481"/>
              <a:gd name="T17" fmla="*/ 172875 h 1243"/>
              <a:gd name="T18" fmla="*/ 295333 w 1481"/>
              <a:gd name="T19" fmla="*/ 15127 h 1243"/>
              <a:gd name="T20" fmla="*/ 401221 w 1481"/>
              <a:gd name="T21" fmla="*/ 30253 h 1243"/>
              <a:gd name="T22" fmla="*/ 446961 w 1481"/>
              <a:gd name="T23" fmla="*/ 0 h 1243"/>
              <a:gd name="T24" fmla="*/ 497024 w 1481"/>
              <a:gd name="T25" fmla="*/ 50062 h 1243"/>
              <a:gd name="T26" fmla="*/ 446961 w 1481"/>
              <a:gd name="T27" fmla="*/ 100124 h 1243"/>
              <a:gd name="T28" fmla="*/ 396899 w 1481"/>
              <a:gd name="T29" fmla="*/ 50422 h 1243"/>
              <a:gd name="T30" fmla="*/ 281287 w 1481"/>
              <a:gd name="T31" fmla="*/ 128936 h 1243"/>
              <a:gd name="T32" fmla="*/ 472172 w 1481"/>
              <a:gd name="T33" fmla="*/ 158109 h 1243"/>
              <a:gd name="T34" fmla="*/ 533040 w 1481"/>
              <a:gd name="T35" fmla="*/ 218615 h 1243"/>
              <a:gd name="T36" fmla="*/ 60507 w 1481"/>
              <a:gd name="T37" fmla="*/ 178638 h 1243"/>
              <a:gd name="T38" fmla="*/ 20529 w 1481"/>
              <a:gd name="T39" fmla="*/ 218615 h 1243"/>
              <a:gd name="T40" fmla="*/ 82477 w 1481"/>
              <a:gd name="T41" fmla="*/ 185481 h 1243"/>
              <a:gd name="T42" fmla="*/ 421029 w 1481"/>
              <a:gd name="T43" fmla="*/ 191243 h 1243"/>
              <a:gd name="T44" fmla="*/ 265439 w 1481"/>
              <a:gd name="T45" fmla="*/ 149465 h 1243"/>
              <a:gd name="T46" fmla="*/ 109489 w 1481"/>
              <a:gd name="T47" fmla="*/ 191243 h 1243"/>
              <a:gd name="T48" fmla="*/ 109489 w 1481"/>
              <a:gd name="T49" fmla="*/ 384648 h 1243"/>
              <a:gd name="T50" fmla="*/ 265439 w 1481"/>
              <a:gd name="T51" fmla="*/ 426426 h 1243"/>
              <a:gd name="T52" fmla="*/ 421029 w 1481"/>
              <a:gd name="T53" fmla="*/ 384648 h 1243"/>
              <a:gd name="T54" fmla="*/ 212135 w 1481"/>
              <a:gd name="T55" fmla="*/ 233022 h 1243"/>
              <a:gd name="T56" fmla="*/ 212135 w 1481"/>
              <a:gd name="T57" fmla="*/ 284884 h 1243"/>
              <a:gd name="T58" fmla="*/ 160272 w 1481"/>
              <a:gd name="T59" fmla="*/ 284884 h 1243"/>
              <a:gd name="T60" fmla="*/ 159912 w 1481"/>
              <a:gd name="T61" fmla="*/ 233022 h 1243"/>
              <a:gd name="T62" fmla="*/ 212135 w 1481"/>
              <a:gd name="T63" fmla="*/ 233022 h 1243"/>
              <a:gd name="T64" fmla="*/ 352599 w 1481"/>
              <a:gd name="T65" fmla="*/ 363758 h 1243"/>
              <a:gd name="T66" fmla="*/ 266520 w 1481"/>
              <a:gd name="T67" fmla="*/ 390410 h 1243"/>
              <a:gd name="T68" fmla="*/ 177200 w 1481"/>
              <a:gd name="T69" fmla="*/ 356555 h 1243"/>
              <a:gd name="T70" fmla="*/ 187644 w 1481"/>
              <a:gd name="T71" fmla="*/ 346111 h 1243"/>
              <a:gd name="T72" fmla="*/ 226182 w 1481"/>
              <a:gd name="T73" fmla="*/ 365559 h 1243"/>
              <a:gd name="T74" fmla="*/ 306138 w 1481"/>
              <a:gd name="T75" fmla="*/ 365559 h 1243"/>
              <a:gd name="T76" fmla="*/ 345395 w 1481"/>
              <a:gd name="T77" fmla="*/ 346111 h 1243"/>
              <a:gd name="T78" fmla="*/ 355480 w 1481"/>
              <a:gd name="T79" fmla="*/ 356555 h 1243"/>
              <a:gd name="T80" fmla="*/ 383573 w 1481"/>
              <a:gd name="T81" fmla="*/ 258953 h 1243"/>
              <a:gd name="T82" fmla="*/ 346836 w 1481"/>
              <a:gd name="T83" fmla="*/ 295689 h 1243"/>
              <a:gd name="T84" fmla="*/ 309739 w 1481"/>
              <a:gd name="T85" fmla="*/ 258953 h 1243"/>
              <a:gd name="T86" fmla="*/ 346836 w 1481"/>
              <a:gd name="T87" fmla="*/ 221857 h 1243"/>
              <a:gd name="T88" fmla="*/ 476134 w 1481"/>
              <a:gd name="T89" fmla="*/ 50062 h 1243"/>
              <a:gd name="T90" fmla="*/ 446961 w 1481"/>
              <a:gd name="T91" fmla="*/ 20889 h 1243"/>
              <a:gd name="T92" fmla="*/ 417788 w 1481"/>
              <a:gd name="T93" fmla="*/ 50062 h 1243"/>
              <a:gd name="T94" fmla="*/ 446961 w 1481"/>
              <a:gd name="T95" fmla="*/ 79235 h 1243"/>
              <a:gd name="T96" fmla="*/ 476134 w 1481"/>
              <a:gd name="T97" fmla="*/ 50062 h 1243"/>
              <a:gd name="T98" fmla="*/ 500625 w 1481"/>
              <a:gd name="T99" fmla="*/ 190523 h 1243"/>
              <a:gd name="T100" fmla="*/ 449122 w 1481"/>
              <a:gd name="T101" fmla="*/ 186201 h 1243"/>
              <a:gd name="T102" fmla="*/ 512150 w 1481"/>
              <a:gd name="T103" fmla="*/ 218615 h 124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481" h="1243">
                <a:moveTo>
                  <a:pt x="1480" y="607"/>
                </a:moveTo>
                <a:cubicBezTo>
                  <a:pt x="1480" y="637"/>
                  <a:pt x="1472" y="665"/>
                  <a:pt x="1457" y="692"/>
                </a:cubicBezTo>
                <a:cubicBezTo>
                  <a:pt x="1442" y="718"/>
                  <a:pt x="1421" y="739"/>
                  <a:pt x="1395" y="754"/>
                </a:cubicBezTo>
                <a:cubicBezTo>
                  <a:pt x="1397" y="770"/>
                  <a:pt x="1399" y="785"/>
                  <a:pt x="1399" y="800"/>
                </a:cubicBezTo>
                <a:cubicBezTo>
                  <a:pt x="1399" y="864"/>
                  <a:pt x="1380" y="923"/>
                  <a:pt x="1344" y="977"/>
                </a:cubicBezTo>
                <a:cubicBezTo>
                  <a:pt x="1307" y="1030"/>
                  <a:pt x="1259" y="1077"/>
                  <a:pt x="1200" y="1116"/>
                </a:cubicBezTo>
                <a:cubicBezTo>
                  <a:pt x="1135" y="1159"/>
                  <a:pt x="1063" y="1190"/>
                  <a:pt x="983" y="1211"/>
                </a:cubicBezTo>
                <a:cubicBezTo>
                  <a:pt x="902" y="1231"/>
                  <a:pt x="820" y="1242"/>
                  <a:pt x="737" y="1242"/>
                </a:cubicBezTo>
                <a:cubicBezTo>
                  <a:pt x="653" y="1242"/>
                  <a:pt x="571" y="1231"/>
                  <a:pt x="491" y="1211"/>
                </a:cubicBezTo>
                <a:cubicBezTo>
                  <a:pt x="410" y="1190"/>
                  <a:pt x="338" y="1159"/>
                  <a:pt x="273" y="1116"/>
                </a:cubicBezTo>
                <a:cubicBezTo>
                  <a:pt x="214" y="1077"/>
                  <a:pt x="166" y="1030"/>
                  <a:pt x="129" y="977"/>
                </a:cubicBezTo>
                <a:cubicBezTo>
                  <a:pt x="93" y="923"/>
                  <a:pt x="74" y="864"/>
                  <a:pt x="74" y="800"/>
                </a:cubicBezTo>
                <a:cubicBezTo>
                  <a:pt x="74" y="783"/>
                  <a:pt x="76" y="767"/>
                  <a:pt x="79" y="750"/>
                </a:cubicBezTo>
                <a:cubicBezTo>
                  <a:pt x="54" y="735"/>
                  <a:pt x="35" y="715"/>
                  <a:pt x="21" y="689"/>
                </a:cubicBezTo>
                <a:cubicBezTo>
                  <a:pt x="7" y="663"/>
                  <a:pt x="0" y="636"/>
                  <a:pt x="0" y="607"/>
                </a:cubicBezTo>
                <a:cubicBezTo>
                  <a:pt x="0" y="561"/>
                  <a:pt x="16" y="521"/>
                  <a:pt x="49" y="488"/>
                </a:cubicBezTo>
                <a:cubicBezTo>
                  <a:pt x="82" y="455"/>
                  <a:pt x="121" y="439"/>
                  <a:pt x="168" y="439"/>
                </a:cubicBezTo>
                <a:cubicBezTo>
                  <a:pt x="210" y="439"/>
                  <a:pt x="247" y="452"/>
                  <a:pt x="278" y="480"/>
                </a:cubicBezTo>
                <a:cubicBezTo>
                  <a:pt x="401" y="402"/>
                  <a:pt x="548" y="361"/>
                  <a:pt x="720" y="358"/>
                </a:cubicBezTo>
                <a:lnTo>
                  <a:pt x="820" y="42"/>
                </a:lnTo>
                <a:cubicBezTo>
                  <a:pt x="825" y="28"/>
                  <a:pt x="834" y="21"/>
                  <a:pt x="848" y="21"/>
                </a:cubicBezTo>
                <a:cubicBezTo>
                  <a:pt x="859" y="21"/>
                  <a:pt x="948" y="42"/>
                  <a:pt x="1114" y="84"/>
                </a:cubicBezTo>
                <a:cubicBezTo>
                  <a:pt x="1125" y="58"/>
                  <a:pt x="1142" y="38"/>
                  <a:pt x="1165" y="23"/>
                </a:cubicBezTo>
                <a:cubicBezTo>
                  <a:pt x="1188" y="8"/>
                  <a:pt x="1214" y="0"/>
                  <a:pt x="1241" y="0"/>
                </a:cubicBezTo>
                <a:cubicBezTo>
                  <a:pt x="1279" y="0"/>
                  <a:pt x="1312" y="14"/>
                  <a:pt x="1339" y="41"/>
                </a:cubicBezTo>
                <a:cubicBezTo>
                  <a:pt x="1366" y="68"/>
                  <a:pt x="1380" y="101"/>
                  <a:pt x="1380" y="139"/>
                </a:cubicBezTo>
                <a:cubicBezTo>
                  <a:pt x="1380" y="178"/>
                  <a:pt x="1366" y="210"/>
                  <a:pt x="1339" y="237"/>
                </a:cubicBezTo>
                <a:cubicBezTo>
                  <a:pt x="1312" y="264"/>
                  <a:pt x="1279" y="278"/>
                  <a:pt x="1241" y="278"/>
                </a:cubicBezTo>
                <a:cubicBezTo>
                  <a:pt x="1203" y="278"/>
                  <a:pt x="1170" y="264"/>
                  <a:pt x="1143" y="237"/>
                </a:cubicBezTo>
                <a:cubicBezTo>
                  <a:pt x="1116" y="210"/>
                  <a:pt x="1103" y="178"/>
                  <a:pt x="1102" y="140"/>
                </a:cubicBezTo>
                <a:lnTo>
                  <a:pt x="867" y="85"/>
                </a:lnTo>
                <a:lnTo>
                  <a:pt x="781" y="358"/>
                </a:lnTo>
                <a:cubicBezTo>
                  <a:pt x="942" y="365"/>
                  <a:pt x="1081" y="407"/>
                  <a:pt x="1198" y="482"/>
                </a:cubicBezTo>
                <a:cubicBezTo>
                  <a:pt x="1231" y="453"/>
                  <a:pt x="1269" y="439"/>
                  <a:pt x="1311" y="439"/>
                </a:cubicBezTo>
                <a:cubicBezTo>
                  <a:pt x="1358" y="439"/>
                  <a:pt x="1398" y="455"/>
                  <a:pt x="1431" y="488"/>
                </a:cubicBezTo>
                <a:cubicBezTo>
                  <a:pt x="1463" y="521"/>
                  <a:pt x="1480" y="561"/>
                  <a:pt x="1480" y="607"/>
                </a:cubicBezTo>
                <a:close/>
                <a:moveTo>
                  <a:pt x="229" y="515"/>
                </a:moveTo>
                <a:cubicBezTo>
                  <a:pt x="211" y="502"/>
                  <a:pt x="191" y="496"/>
                  <a:pt x="168" y="496"/>
                </a:cubicBezTo>
                <a:cubicBezTo>
                  <a:pt x="137" y="496"/>
                  <a:pt x="111" y="508"/>
                  <a:pt x="90" y="529"/>
                </a:cubicBezTo>
                <a:cubicBezTo>
                  <a:pt x="68" y="551"/>
                  <a:pt x="57" y="577"/>
                  <a:pt x="57" y="607"/>
                </a:cubicBezTo>
                <a:cubicBezTo>
                  <a:pt x="57" y="640"/>
                  <a:pt x="70" y="668"/>
                  <a:pt x="95" y="691"/>
                </a:cubicBezTo>
                <a:cubicBezTo>
                  <a:pt x="119" y="626"/>
                  <a:pt x="164" y="567"/>
                  <a:pt x="229" y="515"/>
                </a:cubicBezTo>
                <a:close/>
                <a:moveTo>
                  <a:pt x="1341" y="800"/>
                </a:moveTo>
                <a:cubicBezTo>
                  <a:pt x="1341" y="697"/>
                  <a:pt x="1284" y="608"/>
                  <a:pt x="1169" y="531"/>
                </a:cubicBezTo>
                <a:cubicBezTo>
                  <a:pt x="1109" y="492"/>
                  <a:pt x="1042" y="463"/>
                  <a:pt x="967" y="444"/>
                </a:cubicBezTo>
                <a:cubicBezTo>
                  <a:pt x="891" y="425"/>
                  <a:pt x="814" y="415"/>
                  <a:pt x="737" y="415"/>
                </a:cubicBezTo>
                <a:cubicBezTo>
                  <a:pt x="659" y="415"/>
                  <a:pt x="583" y="425"/>
                  <a:pt x="507" y="444"/>
                </a:cubicBezTo>
                <a:cubicBezTo>
                  <a:pt x="432" y="463"/>
                  <a:pt x="364" y="492"/>
                  <a:pt x="304" y="531"/>
                </a:cubicBezTo>
                <a:cubicBezTo>
                  <a:pt x="189" y="608"/>
                  <a:pt x="132" y="697"/>
                  <a:pt x="132" y="800"/>
                </a:cubicBezTo>
                <a:cubicBezTo>
                  <a:pt x="132" y="902"/>
                  <a:pt x="189" y="992"/>
                  <a:pt x="304" y="1068"/>
                </a:cubicBezTo>
                <a:cubicBezTo>
                  <a:pt x="364" y="1107"/>
                  <a:pt x="432" y="1136"/>
                  <a:pt x="507" y="1155"/>
                </a:cubicBezTo>
                <a:cubicBezTo>
                  <a:pt x="583" y="1175"/>
                  <a:pt x="659" y="1184"/>
                  <a:pt x="737" y="1184"/>
                </a:cubicBezTo>
                <a:cubicBezTo>
                  <a:pt x="814" y="1184"/>
                  <a:pt x="891" y="1175"/>
                  <a:pt x="967" y="1155"/>
                </a:cubicBezTo>
                <a:cubicBezTo>
                  <a:pt x="1042" y="1136"/>
                  <a:pt x="1109" y="1107"/>
                  <a:pt x="1169" y="1068"/>
                </a:cubicBezTo>
                <a:cubicBezTo>
                  <a:pt x="1284" y="992"/>
                  <a:pt x="1341" y="902"/>
                  <a:pt x="1341" y="800"/>
                </a:cubicBezTo>
                <a:close/>
                <a:moveTo>
                  <a:pt x="589" y="647"/>
                </a:moveTo>
                <a:cubicBezTo>
                  <a:pt x="609" y="667"/>
                  <a:pt x="619" y="691"/>
                  <a:pt x="619" y="719"/>
                </a:cubicBezTo>
                <a:cubicBezTo>
                  <a:pt x="619" y="747"/>
                  <a:pt x="609" y="771"/>
                  <a:pt x="589" y="791"/>
                </a:cubicBezTo>
                <a:cubicBezTo>
                  <a:pt x="569" y="811"/>
                  <a:pt x="545" y="821"/>
                  <a:pt x="517" y="821"/>
                </a:cubicBezTo>
                <a:cubicBezTo>
                  <a:pt x="489" y="821"/>
                  <a:pt x="465" y="811"/>
                  <a:pt x="445" y="791"/>
                </a:cubicBezTo>
                <a:cubicBezTo>
                  <a:pt x="424" y="771"/>
                  <a:pt x="414" y="747"/>
                  <a:pt x="414" y="719"/>
                </a:cubicBezTo>
                <a:cubicBezTo>
                  <a:pt x="414" y="691"/>
                  <a:pt x="423" y="668"/>
                  <a:pt x="444" y="647"/>
                </a:cubicBezTo>
                <a:cubicBezTo>
                  <a:pt x="464" y="627"/>
                  <a:pt x="489" y="616"/>
                  <a:pt x="517" y="616"/>
                </a:cubicBezTo>
                <a:cubicBezTo>
                  <a:pt x="545" y="616"/>
                  <a:pt x="569" y="626"/>
                  <a:pt x="589" y="647"/>
                </a:cubicBezTo>
                <a:close/>
                <a:moveTo>
                  <a:pt x="987" y="990"/>
                </a:moveTo>
                <a:cubicBezTo>
                  <a:pt x="987" y="997"/>
                  <a:pt x="984" y="1003"/>
                  <a:pt x="979" y="1010"/>
                </a:cubicBezTo>
                <a:cubicBezTo>
                  <a:pt x="955" y="1038"/>
                  <a:pt x="921" y="1057"/>
                  <a:pt x="877" y="1068"/>
                </a:cubicBezTo>
                <a:cubicBezTo>
                  <a:pt x="832" y="1079"/>
                  <a:pt x="787" y="1084"/>
                  <a:pt x="740" y="1084"/>
                </a:cubicBezTo>
                <a:cubicBezTo>
                  <a:pt x="624" y="1084"/>
                  <a:pt x="544" y="1060"/>
                  <a:pt x="501" y="1010"/>
                </a:cubicBezTo>
                <a:cubicBezTo>
                  <a:pt x="495" y="1003"/>
                  <a:pt x="492" y="997"/>
                  <a:pt x="492" y="990"/>
                </a:cubicBezTo>
                <a:cubicBezTo>
                  <a:pt x="492" y="982"/>
                  <a:pt x="495" y="976"/>
                  <a:pt x="501" y="970"/>
                </a:cubicBezTo>
                <a:cubicBezTo>
                  <a:pt x="506" y="964"/>
                  <a:pt x="513" y="961"/>
                  <a:pt x="521" y="961"/>
                </a:cubicBezTo>
                <a:cubicBezTo>
                  <a:pt x="528" y="961"/>
                  <a:pt x="535" y="964"/>
                  <a:pt x="541" y="969"/>
                </a:cubicBezTo>
                <a:cubicBezTo>
                  <a:pt x="568" y="992"/>
                  <a:pt x="596" y="1007"/>
                  <a:pt x="628" y="1015"/>
                </a:cubicBezTo>
                <a:cubicBezTo>
                  <a:pt x="659" y="1023"/>
                  <a:pt x="696" y="1027"/>
                  <a:pt x="739" y="1027"/>
                </a:cubicBezTo>
                <a:cubicBezTo>
                  <a:pt x="781" y="1027"/>
                  <a:pt x="818" y="1023"/>
                  <a:pt x="850" y="1015"/>
                </a:cubicBezTo>
                <a:cubicBezTo>
                  <a:pt x="881" y="1007"/>
                  <a:pt x="911" y="992"/>
                  <a:pt x="938" y="969"/>
                </a:cubicBezTo>
                <a:cubicBezTo>
                  <a:pt x="945" y="964"/>
                  <a:pt x="952" y="961"/>
                  <a:pt x="959" y="961"/>
                </a:cubicBezTo>
                <a:cubicBezTo>
                  <a:pt x="966" y="961"/>
                  <a:pt x="973" y="964"/>
                  <a:pt x="979" y="970"/>
                </a:cubicBezTo>
                <a:cubicBezTo>
                  <a:pt x="984" y="976"/>
                  <a:pt x="987" y="982"/>
                  <a:pt x="987" y="990"/>
                </a:cubicBezTo>
                <a:close/>
                <a:moveTo>
                  <a:pt x="1036" y="647"/>
                </a:moveTo>
                <a:cubicBezTo>
                  <a:pt x="1055" y="667"/>
                  <a:pt x="1065" y="691"/>
                  <a:pt x="1065" y="719"/>
                </a:cubicBezTo>
                <a:cubicBezTo>
                  <a:pt x="1065" y="747"/>
                  <a:pt x="1055" y="771"/>
                  <a:pt x="1036" y="791"/>
                </a:cubicBezTo>
                <a:cubicBezTo>
                  <a:pt x="1016" y="811"/>
                  <a:pt x="992" y="821"/>
                  <a:pt x="963" y="821"/>
                </a:cubicBezTo>
                <a:cubicBezTo>
                  <a:pt x="936" y="821"/>
                  <a:pt x="912" y="811"/>
                  <a:pt x="891" y="791"/>
                </a:cubicBezTo>
                <a:cubicBezTo>
                  <a:pt x="871" y="771"/>
                  <a:pt x="860" y="747"/>
                  <a:pt x="860" y="719"/>
                </a:cubicBezTo>
                <a:cubicBezTo>
                  <a:pt x="860" y="691"/>
                  <a:pt x="870" y="668"/>
                  <a:pt x="891" y="647"/>
                </a:cubicBezTo>
                <a:cubicBezTo>
                  <a:pt x="911" y="627"/>
                  <a:pt x="934" y="616"/>
                  <a:pt x="963" y="616"/>
                </a:cubicBezTo>
                <a:cubicBezTo>
                  <a:pt x="991" y="616"/>
                  <a:pt x="1016" y="626"/>
                  <a:pt x="1036" y="647"/>
                </a:cubicBezTo>
                <a:close/>
                <a:moveTo>
                  <a:pt x="1322" y="139"/>
                </a:moveTo>
                <a:cubicBezTo>
                  <a:pt x="1322" y="117"/>
                  <a:pt x="1314" y="97"/>
                  <a:pt x="1299" y="81"/>
                </a:cubicBezTo>
                <a:cubicBezTo>
                  <a:pt x="1283" y="66"/>
                  <a:pt x="1264" y="58"/>
                  <a:pt x="1241" y="58"/>
                </a:cubicBezTo>
                <a:cubicBezTo>
                  <a:pt x="1219" y="58"/>
                  <a:pt x="1198" y="65"/>
                  <a:pt x="1183" y="81"/>
                </a:cubicBezTo>
                <a:cubicBezTo>
                  <a:pt x="1167" y="97"/>
                  <a:pt x="1160" y="117"/>
                  <a:pt x="1160" y="139"/>
                </a:cubicBezTo>
                <a:cubicBezTo>
                  <a:pt x="1160" y="161"/>
                  <a:pt x="1168" y="181"/>
                  <a:pt x="1183" y="196"/>
                </a:cubicBezTo>
                <a:cubicBezTo>
                  <a:pt x="1199" y="212"/>
                  <a:pt x="1219" y="220"/>
                  <a:pt x="1241" y="220"/>
                </a:cubicBezTo>
                <a:cubicBezTo>
                  <a:pt x="1264" y="220"/>
                  <a:pt x="1283" y="212"/>
                  <a:pt x="1299" y="196"/>
                </a:cubicBezTo>
                <a:cubicBezTo>
                  <a:pt x="1314" y="181"/>
                  <a:pt x="1322" y="161"/>
                  <a:pt x="1322" y="139"/>
                </a:cubicBezTo>
                <a:close/>
                <a:moveTo>
                  <a:pt x="1422" y="607"/>
                </a:moveTo>
                <a:cubicBezTo>
                  <a:pt x="1422" y="577"/>
                  <a:pt x="1411" y="550"/>
                  <a:pt x="1390" y="529"/>
                </a:cubicBezTo>
                <a:cubicBezTo>
                  <a:pt x="1368" y="507"/>
                  <a:pt x="1342" y="496"/>
                  <a:pt x="1311" y="496"/>
                </a:cubicBezTo>
                <a:cubicBezTo>
                  <a:pt x="1288" y="496"/>
                  <a:pt x="1267" y="503"/>
                  <a:pt x="1247" y="517"/>
                </a:cubicBezTo>
                <a:cubicBezTo>
                  <a:pt x="1312" y="570"/>
                  <a:pt x="1356" y="629"/>
                  <a:pt x="1380" y="694"/>
                </a:cubicBezTo>
                <a:cubicBezTo>
                  <a:pt x="1408" y="672"/>
                  <a:pt x="1422" y="643"/>
                  <a:pt x="1422" y="60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79" name="Freeform 378">
            <a:extLst>
              <a:ext uri="{FF2B5EF4-FFF2-40B4-BE49-F238E27FC236}">
                <a16:creationId xmlns:a16="http://schemas.microsoft.com/office/drawing/2014/main" id="{C9E71C41-4F72-BA43-317A-80D74A02D955}"/>
              </a:ext>
            </a:extLst>
          </p:cNvPr>
          <p:cNvSpPr>
            <a:spLocks noChangeArrowheads="1"/>
          </p:cNvSpPr>
          <p:nvPr/>
        </p:nvSpPr>
        <p:spPr bwMode="auto">
          <a:xfrm>
            <a:off x="12478544" y="8809037"/>
            <a:ext cx="384175" cy="384175"/>
          </a:xfrm>
          <a:custGeom>
            <a:avLst/>
            <a:gdLst>
              <a:gd name="T0" fmla="*/ 360029 w 1066"/>
              <a:gd name="T1" fmla="*/ 23447 h 1065"/>
              <a:gd name="T2" fmla="*/ 383815 w 1066"/>
              <a:gd name="T3" fmla="*/ 303733 h 1065"/>
              <a:gd name="T4" fmla="*/ 303808 w 1066"/>
              <a:gd name="T5" fmla="*/ 383814 h 1065"/>
              <a:gd name="T6" fmla="*/ 23425 w 1066"/>
              <a:gd name="T7" fmla="*/ 360367 h 1065"/>
              <a:gd name="T8" fmla="*/ 0 w 1066"/>
              <a:gd name="T9" fmla="*/ 80082 h 1065"/>
              <a:gd name="T10" fmla="*/ 80006 w 1066"/>
              <a:gd name="T11" fmla="*/ 0 h 1065"/>
              <a:gd name="T12" fmla="*/ 330117 w 1066"/>
              <a:gd name="T13" fmla="*/ 202729 h 1065"/>
              <a:gd name="T14" fmla="*/ 349578 w 1066"/>
              <a:gd name="T15" fmla="*/ 173871 h 1065"/>
              <a:gd name="T16" fmla="*/ 318945 w 1066"/>
              <a:gd name="T17" fmla="*/ 142848 h 1065"/>
              <a:gd name="T18" fmla="*/ 200737 w 1066"/>
              <a:gd name="T19" fmla="*/ 126255 h 1065"/>
              <a:gd name="T20" fmla="*/ 273175 w 1066"/>
              <a:gd name="T21" fmla="*/ 72146 h 1065"/>
              <a:gd name="T22" fmla="*/ 303087 w 1066"/>
              <a:gd name="T23" fmla="*/ 102086 h 1065"/>
              <a:gd name="T24" fmla="*/ 333720 w 1066"/>
              <a:gd name="T25" fmla="*/ 71785 h 1065"/>
              <a:gd name="T26" fmla="*/ 303087 w 1066"/>
              <a:gd name="T27" fmla="*/ 41484 h 1065"/>
              <a:gd name="T28" fmla="*/ 275698 w 1066"/>
              <a:gd name="T29" fmla="*/ 59881 h 1065"/>
              <a:gd name="T30" fmla="*/ 214432 w 1066"/>
              <a:gd name="T31" fmla="*/ 46895 h 1065"/>
              <a:gd name="T32" fmla="*/ 187763 w 1066"/>
              <a:gd name="T33" fmla="*/ 126255 h 1065"/>
              <a:gd name="T34" fmla="*/ 69555 w 1066"/>
              <a:gd name="T35" fmla="*/ 143570 h 1065"/>
              <a:gd name="T36" fmla="*/ 38922 w 1066"/>
              <a:gd name="T37" fmla="*/ 174592 h 1065"/>
              <a:gd name="T38" fmla="*/ 56942 w 1066"/>
              <a:gd name="T39" fmla="*/ 202729 h 1065"/>
              <a:gd name="T40" fmla="*/ 73519 w 1066"/>
              <a:gd name="T41" fmla="*/ 261528 h 1065"/>
              <a:gd name="T42" fmla="*/ 193529 w 1066"/>
              <a:gd name="T43" fmla="*/ 306979 h 1065"/>
              <a:gd name="T44" fmla="*/ 312818 w 1066"/>
              <a:gd name="T45" fmla="*/ 261528 h 1065"/>
              <a:gd name="T46" fmla="*/ 330117 w 1066"/>
              <a:gd name="T47" fmla="*/ 202729 h 1065"/>
              <a:gd name="T48" fmla="*/ 167581 w 1066"/>
              <a:gd name="T49" fmla="*/ 198761 h 1065"/>
              <a:gd name="T50" fmla="*/ 145237 w 1066"/>
              <a:gd name="T51" fmla="*/ 221487 h 1065"/>
              <a:gd name="T52" fmla="*/ 123253 w 1066"/>
              <a:gd name="T53" fmla="*/ 198761 h 1065"/>
              <a:gd name="T54" fmla="*/ 145237 w 1066"/>
              <a:gd name="T55" fmla="*/ 176396 h 1065"/>
              <a:gd name="T56" fmla="*/ 237136 w 1066"/>
              <a:gd name="T57" fmla="*/ 253592 h 1065"/>
              <a:gd name="T58" fmla="*/ 246146 w 1066"/>
              <a:gd name="T59" fmla="*/ 253592 h 1065"/>
              <a:gd name="T60" fmla="*/ 246146 w 1066"/>
              <a:gd name="T61" fmla="*/ 262610 h 1065"/>
              <a:gd name="T62" fmla="*/ 193889 w 1066"/>
              <a:gd name="T63" fmla="*/ 278482 h 1065"/>
              <a:gd name="T64" fmla="*/ 141993 w 1066"/>
              <a:gd name="T65" fmla="*/ 262610 h 1065"/>
              <a:gd name="T66" fmla="*/ 141993 w 1066"/>
              <a:gd name="T67" fmla="*/ 253592 h 1065"/>
              <a:gd name="T68" fmla="*/ 150643 w 1066"/>
              <a:gd name="T69" fmla="*/ 253592 h 1065"/>
              <a:gd name="T70" fmla="*/ 193889 w 1066"/>
              <a:gd name="T71" fmla="*/ 266217 h 1065"/>
              <a:gd name="T72" fmla="*/ 237136 w 1066"/>
              <a:gd name="T73" fmla="*/ 253592 h 1065"/>
              <a:gd name="T74" fmla="*/ 242542 w 1066"/>
              <a:gd name="T75" fmla="*/ 176396 h 1065"/>
              <a:gd name="T76" fmla="*/ 264886 w 1066"/>
              <a:gd name="T77" fmla="*/ 198761 h 1065"/>
              <a:gd name="T78" fmla="*/ 242542 w 1066"/>
              <a:gd name="T79" fmla="*/ 221487 h 1065"/>
              <a:gd name="T80" fmla="*/ 220198 w 1066"/>
              <a:gd name="T81" fmla="*/ 198761 h 1065"/>
              <a:gd name="T82" fmla="*/ 303087 w 1066"/>
              <a:gd name="T83" fmla="*/ 89460 h 1065"/>
              <a:gd name="T84" fmla="*/ 285428 w 1066"/>
              <a:gd name="T85" fmla="*/ 71785 h 1065"/>
              <a:gd name="T86" fmla="*/ 303087 w 1066"/>
              <a:gd name="T87" fmla="*/ 53748 h 1065"/>
              <a:gd name="T88" fmla="*/ 321107 w 1066"/>
              <a:gd name="T89" fmla="*/ 71785 h 1065"/>
              <a:gd name="T90" fmla="*/ 303087 w 1066"/>
              <a:gd name="T91" fmla="*/ 89460 h 10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66" h="1065">
                <a:moveTo>
                  <a:pt x="843" y="0"/>
                </a:moveTo>
                <a:cubicBezTo>
                  <a:pt x="904" y="0"/>
                  <a:pt x="956" y="21"/>
                  <a:pt x="999" y="65"/>
                </a:cubicBezTo>
                <a:cubicBezTo>
                  <a:pt x="1043" y="108"/>
                  <a:pt x="1065" y="161"/>
                  <a:pt x="1065" y="222"/>
                </a:cubicBezTo>
                <a:lnTo>
                  <a:pt x="1065" y="842"/>
                </a:lnTo>
                <a:cubicBezTo>
                  <a:pt x="1065" y="903"/>
                  <a:pt x="1043" y="956"/>
                  <a:pt x="999" y="999"/>
                </a:cubicBezTo>
                <a:cubicBezTo>
                  <a:pt x="956" y="1042"/>
                  <a:pt x="904" y="1064"/>
                  <a:pt x="843" y="1064"/>
                </a:cubicBezTo>
                <a:lnTo>
                  <a:pt x="222" y="1064"/>
                </a:lnTo>
                <a:cubicBezTo>
                  <a:pt x="161" y="1064"/>
                  <a:pt x="109" y="1042"/>
                  <a:pt x="65" y="999"/>
                </a:cubicBezTo>
                <a:cubicBezTo>
                  <a:pt x="22" y="956"/>
                  <a:pt x="0" y="903"/>
                  <a:pt x="0" y="842"/>
                </a:cubicBezTo>
                <a:lnTo>
                  <a:pt x="0" y="222"/>
                </a:lnTo>
                <a:cubicBezTo>
                  <a:pt x="0" y="161"/>
                  <a:pt x="22" y="108"/>
                  <a:pt x="65" y="65"/>
                </a:cubicBezTo>
                <a:cubicBezTo>
                  <a:pt x="109" y="21"/>
                  <a:pt x="161" y="0"/>
                  <a:pt x="222" y="0"/>
                </a:cubicBezTo>
                <a:lnTo>
                  <a:pt x="843" y="0"/>
                </a:lnTo>
                <a:close/>
                <a:moveTo>
                  <a:pt x="916" y="562"/>
                </a:moveTo>
                <a:cubicBezTo>
                  <a:pt x="932" y="556"/>
                  <a:pt x="945" y="545"/>
                  <a:pt x="955" y="531"/>
                </a:cubicBezTo>
                <a:cubicBezTo>
                  <a:pt x="965" y="516"/>
                  <a:pt x="970" y="500"/>
                  <a:pt x="970" y="482"/>
                </a:cubicBezTo>
                <a:cubicBezTo>
                  <a:pt x="970" y="458"/>
                  <a:pt x="962" y="438"/>
                  <a:pt x="945" y="421"/>
                </a:cubicBezTo>
                <a:cubicBezTo>
                  <a:pt x="929" y="405"/>
                  <a:pt x="909" y="396"/>
                  <a:pt x="885" y="396"/>
                </a:cubicBezTo>
                <a:cubicBezTo>
                  <a:pt x="857" y="396"/>
                  <a:pt x="835" y="407"/>
                  <a:pt x="817" y="429"/>
                </a:cubicBezTo>
                <a:cubicBezTo>
                  <a:pt x="747" y="380"/>
                  <a:pt x="661" y="353"/>
                  <a:pt x="557" y="350"/>
                </a:cubicBezTo>
                <a:lnTo>
                  <a:pt x="615" y="166"/>
                </a:lnTo>
                <a:lnTo>
                  <a:pt x="758" y="200"/>
                </a:lnTo>
                <a:cubicBezTo>
                  <a:pt x="758" y="223"/>
                  <a:pt x="766" y="243"/>
                  <a:pt x="783" y="259"/>
                </a:cubicBezTo>
                <a:cubicBezTo>
                  <a:pt x="799" y="275"/>
                  <a:pt x="819" y="283"/>
                  <a:pt x="841" y="283"/>
                </a:cubicBezTo>
                <a:cubicBezTo>
                  <a:pt x="864" y="283"/>
                  <a:pt x="884" y="275"/>
                  <a:pt x="901" y="259"/>
                </a:cubicBezTo>
                <a:cubicBezTo>
                  <a:pt x="918" y="242"/>
                  <a:pt x="926" y="222"/>
                  <a:pt x="926" y="199"/>
                </a:cubicBezTo>
                <a:cubicBezTo>
                  <a:pt x="926" y="176"/>
                  <a:pt x="918" y="156"/>
                  <a:pt x="901" y="140"/>
                </a:cubicBezTo>
                <a:cubicBezTo>
                  <a:pt x="884" y="123"/>
                  <a:pt x="864" y="115"/>
                  <a:pt x="841" y="115"/>
                </a:cubicBezTo>
                <a:cubicBezTo>
                  <a:pt x="825" y="115"/>
                  <a:pt x="810" y="119"/>
                  <a:pt x="796" y="129"/>
                </a:cubicBezTo>
                <a:cubicBezTo>
                  <a:pt x="782" y="138"/>
                  <a:pt x="771" y="151"/>
                  <a:pt x="765" y="166"/>
                </a:cubicBezTo>
                <a:lnTo>
                  <a:pt x="607" y="129"/>
                </a:lnTo>
                <a:cubicBezTo>
                  <a:pt x="603" y="128"/>
                  <a:pt x="599" y="128"/>
                  <a:pt x="595" y="130"/>
                </a:cubicBezTo>
                <a:cubicBezTo>
                  <a:pt x="591" y="132"/>
                  <a:pt x="589" y="136"/>
                  <a:pt x="587" y="140"/>
                </a:cubicBezTo>
                <a:lnTo>
                  <a:pt x="521" y="350"/>
                </a:lnTo>
                <a:cubicBezTo>
                  <a:pt x="418" y="351"/>
                  <a:pt x="330" y="378"/>
                  <a:pt x="257" y="428"/>
                </a:cubicBezTo>
                <a:cubicBezTo>
                  <a:pt x="241" y="408"/>
                  <a:pt x="219" y="398"/>
                  <a:pt x="193" y="398"/>
                </a:cubicBezTo>
                <a:cubicBezTo>
                  <a:pt x="169" y="398"/>
                  <a:pt x="149" y="407"/>
                  <a:pt x="133" y="423"/>
                </a:cubicBezTo>
                <a:cubicBezTo>
                  <a:pt x="116" y="440"/>
                  <a:pt x="108" y="460"/>
                  <a:pt x="108" y="484"/>
                </a:cubicBezTo>
                <a:cubicBezTo>
                  <a:pt x="108" y="501"/>
                  <a:pt x="112" y="517"/>
                  <a:pt x="121" y="531"/>
                </a:cubicBezTo>
                <a:cubicBezTo>
                  <a:pt x="130" y="545"/>
                  <a:pt x="142" y="555"/>
                  <a:pt x="158" y="562"/>
                </a:cubicBezTo>
                <a:cubicBezTo>
                  <a:pt x="154" y="574"/>
                  <a:pt x="153" y="586"/>
                  <a:pt x="153" y="600"/>
                </a:cubicBezTo>
                <a:cubicBezTo>
                  <a:pt x="153" y="645"/>
                  <a:pt x="170" y="687"/>
                  <a:pt x="204" y="725"/>
                </a:cubicBezTo>
                <a:cubicBezTo>
                  <a:pt x="238" y="764"/>
                  <a:pt x="286" y="795"/>
                  <a:pt x="344" y="817"/>
                </a:cubicBezTo>
                <a:cubicBezTo>
                  <a:pt x="403" y="839"/>
                  <a:pt x="467" y="851"/>
                  <a:pt x="537" y="851"/>
                </a:cubicBezTo>
                <a:cubicBezTo>
                  <a:pt x="606" y="851"/>
                  <a:pt x="670" y="839"/>
                  <a:pt x="729" y="817"/>
                </a:cubicBezTo>
                <a:cubicBezTo>
                  <a:pt x="788" y="795"/>
                  <a:pt x="834" y="764"/>
                  <a:pt x="868" y="725"/>
                </a:cubicBezTo>
                <a:cubicBezTo>
                  <a:pt x="903" y="687"/>
                  <a:pt x="920" y="645"/>
                  <a:pt x="920" y="600"/>
                </a:cubicBezTo>
                <a:cubicBezTo>
                  <a:pt x="920" y="587"/>
                  <a:pt x="918" y="575"/>
                  <a:pt x="916" y="562"/>
                </a:cubicBezTo>
                <a:close/>
                <a:moveTo>
                  <a:pt x="447" y="507"/>
                </a:moveTo>
                <a:cubicBezTo>
                  <a:pt x="459" y="519"/>
                  <a:pt x="465" y="534"/>
                  <a:pt x="465" y="551"/>
                </a:cubicBezTo>
                <a:cubicBezTo>
                  <a:pt x="465" y="568"/>
                  <a:pt x="459" y="582"/>
                  <a:pt x="447" y="595"/>
                </a:cubicBezTo>
                <a:cubicBezTo>
                  <a:pt x="435" y="607"/>
                  <a:pt x="421" y="614"/>
                  <a:pt x="403" y="614"/>
                </a:cubicBezTo>
                <a:cubicBezTo>
                  <a:pt x="386" y="614"/>
                  <a:pt x="372" y="607"/>
                  <a:pt x="360" y="595"/>
                </a:cubicBezTo>
                <a:cubicBezTo>
                  <a:pt x="348" y="582"/>
                  <a:pt x="342" y="568"/>
                  <a:pt x="342" y="551"/>
                </a:cubicBezTo>
                <a:cubicBezTo>
                  <a:pt x="342" y="534"/>
                  <a:pt x="348" y="519"/>
                  <a:pt x="360" y="507"/>
                </a:cubicBezTo>
                <a:cubicBezTo>
                  <a:pt x="372" y="495"/>
                  <a:pt x="386" y="489"/>
                  <a:pt x="403" y="489"/>
                </a:cubicBezTo>
                <a:cubicBezTo>
                  <a:pt x="421" y="489"/>
                  <a:pt x="435" y="495"/>
                  <a:pt x="447" y="507"/>
                </a:cubicBezTo>
                <a:close/>
                <a:moveTo>
                  <a:pt x="658" y="703"/>
                </a:moveTo>
                <a:cubicBezTo>
                  <a:pt x="662" y="700"/>
                  <a:pt x="667" y="698"/>
                  <a:pt x="671" y="698"/>
                </a:cubicBezTo>
                <a:cubicBezTo>
                  <a:pt x="676" y="698"/>
                  <a:pt x="679" y="700"/>
                  <a:pt x="683" y="703"/>
                </a:cubicBezTo>
                <a:cubicBezTo>
                  <a:pt x="686" y="706"/>
                  <a:pt x="688" y="710"/>
                  <a:pt x="688" y="715"/>
                </a:cubicBezTo>
                <a:cubicBezTo>
                  <a:pt x="688" y="721"/>
                  <a:pt x="686" y="725"/>
                  <a:pt x="683" y="728"/>
                </a:cubicBezTo>
                <a:cubicBezTo>
                  <a:pt x="653" y="758"/>
                  <a:pt x="605" y="772"/>
                  <a:pt x="539" y="772"/>
                </a:cubicBezTo>
                <a:lnTo>
                  <a:pt x="538" y="772"/>
                </a:lnTo>
                <a:lnTo>
                  <a:pt x="537" y="772"/>
                </a:lnTo>
                <a:cubicBezTo>
                  <a:pt x="471" y="772"/>
                  <a:pt x="423" y="758"/>
                  <a:pt x="394" y="728"/>
                </a:cubicBezTo>
                <a:cubicBezTo>
                  <a:pt x="390" y="725"/>
                  <a:pt x="388" y="721"/>
                  <a:pt x="388" y="715"/>
                </a:cubicBezTo>
                <a:cubicBezTo>
                  <a:pt x="388" y="710"/>
                  <a:pt x="390" y="706"/>
                  <a:pt x="394" y="703"/>
                </a:cubicBezTo>
                <a:cubicBezTo>
                  <a:pt x="397" y="700"/>
                  <a:pt x="401" y="698"/>
                  <a:pt x="406" y="698"/>
                </a:cubicBezTo>
                <a:cubicBezTo>
                  <a:pt x="411" y="698"/>
                  <a:pt x="415" y="700"/>
                  <a:pt x="418" y="703"/>
                </a:cubicBezTo>
                <a:cubicBezTo>
                  <a:pt x="441" y="727"/>
                  <a:pt x="480" y="738"/>
                  <a:pt x="537" y="738"/>
                </a:cubicBezTo>
                <a:lnTo>
                  <a:pt x="538" y="738"/>
                </a:lnTo>
                <a:lnTo>
                  <a:pt x="539" y="738"/>
                </a:lnTo>
                <a:cubicBezTo>
                  <a:pt x="595" y="738"/>
                  <a:pt x="635" y="727"/>
                  <a:pt x="658" y="703"/>
                </a:cubicBezTo>
                <a:close/>
                <a:moveTo>
                  <a:pt x="629" y="507"/>
                </a:moveTo>
                <a:cubicBezTo>
                  <a:pt x="641" y="495"/>
                  <a:pt x="656" y="489"/>
                  <a:pt x="673" y="489"/>
                </a:cubicBezTo>
                <a:cubicBezTo>
                  <a:pt x="690" y="489"/>
                  <a:pt x="705" y="495"/>
                  <a:pt x="717" y="507"/>
                </a:cubicBezTo>
                <a:cubicBezTo>
                  <a:pt x="729" y="519"/>
                  <a:pt x="735" y="534"/>
                  <a:pt x="735" y="551"/>
                </a:cubicBezTo>
                <a:cubicBezTo>
                  <a:pt x="735" y="568"/>
                  <a:pt x="729" y="582"/>
                  <a:pt x="717" y="595"/>
                </a:cubicBezTo>
                <a:cubicBezTo>
                  <a:pt x="705" y="607"/>
                  <a:pt x="690" y="614"/>
                  <a:pt x="673" y="614"/>
                </a:cubicBezTo>
                <a:cubicBezTo>
                  <a:pt x="656" y="614"/>
                  <a:pt x="641" y="607"/>
                  <a:pt x="629" y="595"/>
                </a:cubicBezTo>
                <a:cubicBezTo>
                  <a:pt x="617" y="582"/>
                  <a:pt x="611" y="568"/>
                  <a:pt x="611" y="551"/>
                </a:cubicBezTo>
                <a:cubicBezTo>
                  <a:pt x="611" y="534"/>
                  <a:pt x="617" y="519"/>
                  <a:pt x="629" y="507"/>
                </a:cubicBezTo>
                <a:close/>
                <a:moveTo>
                  <a:pt x="841" y="248"/>
                </a:moveTo>
                <a:cubicBezTo>
                  <a:pt x="828" y="248"/>
                  <a:pt x="817" y="244"/>
                  <a:pt x="807" y="234"/>
                </a:cubicBezTo>
                <a:cubicBezTo>
                  <a:pt x="798" y="224"/>
                  <a:pt x="792" y="213"/>
                  <a:pt x="792" y="199"/>
                </a:cubicBezTo>
                <a:cubicBezTo>
                  <a:pt x="792" y="185"/>
                  <a:pt x="798" y="174"/>
                  <a:pt x="807" y="164"/>
                </a:cubicBezTo>
                <a:cubicBezTo>
                  <a:pt x="817" y="154"/>
                  <a:pt x="828" y="149"/>
                  <a:pt x="841" y="149"/>
                </a:cubicBezTo>
                <a:cubicBezTo>
                  <a:pt x="855" y="149"/>
                  <a:pt x="868" y="154"/>
                  <a:pt x="877" y="164"/>
                </a:cubicBezTo>
                <a:cubicBezTo>
                  <a:pt x="887" y="174"/>
                  <a:pt x="891" y="185"/>
                  <a:pt x="891" y="199"/>
                </a:cubicBezTo>
                <a:cubicBezTo>
                  <a:pt x="891" y="213"/>
                  <a:pt x="887" y="224"/>
                  <a:pt x="877" y="234"/>
                </a:cubicBezTo>
                <a:cubicBezTo>
                  <a:pt x="868" y="244"/>
                  <a:pt x="855" y="248"/>
                  <a:pt x="841" y="24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80" name="Freeform 379">
            <a:extLst>
              <a:ext uri="{FF2B5EF4-FFF2-40B4-BE49-F238E27FC236}">
                <a16:creationId xmlns:a16="http://schemas.microsoft.com/office/drawing/2014/main" id="{DA35A913-06C2-321D-1C9C-3B723FFD6887}"/>
              </a:ext>
            </a:extLst>
          </p:cNvPr>
          <p:cNvSpPr>
            <a:spLocks noChangeArrowheads="1"/>
          </p:cNvSpPr>
          <p:nvPr/>
        </p:nvSpPr>
        <p:spPr bwMode="auto">
          <a:xfrm>
            <a:off x="13142119" y="8809037"/>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216437 w 1065"/>
              <a:gd name="T27" fmla="*/ 177478 h 1065"/>
              <a:gd name="T28" fmla="*/ 238802 w 1065"/>
              <a:gd name="T29" fmla="*/ 170985 h 1065"/>
              <a:gd name="T30" fmla="*/ 238802 w 1065"/>
              <a:gd name="T31" fmla="*/ 155474 h 1065"/>
              <a:gd name="T32" fmla="*/ 224373 w 1065"/>
              <a:gd name="T33" fmla="*/ 121565 h 1065"/>
              <a:gd name="T34" fmla="*/ 189743 w 1065"/>
              <a:gd name="T35" fmla="*/ 107497 h 1065"/>
              <a:gd name="T36" fmla="*/ 155474 w 1065"/>
              <a:gd name="T37" fmla="*/ 121565 h 1065"/>
              <a:gd name="T38" fmla="*/ 140684 w 1065"/>
              <a:gd name="T39" fmla="*/ 155113 h 1065"/>
              <a:gd name="T40" fmla="*/ 140684 w 1065"/>
              <a:gd name="T41" fmla="*/ 225816 h 1065"/>
              <a:gd name="T42" fmla="*/ 137437 w 1065"/>
              <a:gd name="T43" fmla="*/ 234112 h 1065"/>
              <a:gd name="T44" fmla="*/ 129141 w 1065"/>
              <a:gd name="T45" fmla="*/ 237720 h 1065"/>
              <a:gd name="T46" fmla="*/ 120844 w 1065"/>
              <a:gd name="T47" fmla="*/ 234112 h 1065"/>
              <a:gd name="T48" fmla="*/ 117597 w 1065"/>
              <a:gd name="T49" fmla="*/ 225816 h 1065"/>
              <a:gd name="T50" fmla="*/ 117597 w 1065"/>
              <a:gd name="T51" fmla="*/ 195875 h 1065"/>
              <a:gd name="T52" fmla="*/ 79721 w 1065"/>
              <a:gd name="T53" fmla="*/ 195875 h 1065"/>
              <a:gd name="T54" fmla="*/ 79721 w 1065"/>
              <a:gd name="T55" fmla="*/ 226537 h 1065"/>
              <a:gd name="T56" fmla="*/ 94150 w 1065"/>
              <a:gd name="T57" fmla="*/ 261167 h 1065"/>
              <a:gd name="T58" fmla="*/ 129141 w 1065"/>
              <a:gd name="T59" fmla="*/ 275235 h 1065"/>
              <a:gd name="T60" fmla="*/ 163770 w 1065"/>
              <a:gd name="T61" fmla="*/ 261167 h 1065"/>
              <a:gd name="T62" fmla="*/ 178199 w 1065"/>
              <a:gd name="T63" fmla="*/ 227258 h 1065"/>
              <a:gd name="T64" fmla="*/ 178199 w 1065"/>
              <a:gd name="T65" fmla="*/ 157277 h 1065"/>
              <a:gd name="T66" fmla="*/ 181446 w 1065"/>
              <a:gd name="T67" fmla="*/ 148981 h 1065"/>
              <a:gd name="T68" fmla="*/ 189743 w 1065"/>
              <a:gd name="T69" fmla="*/ 145373 h 1065"/>
              <a:gd name="T70" fmla="*/ 198040 w 1065"/>
              <a:gd name="T71" fmla="*/ 148981 h 1065"/>
              <a:gd name="T72" fmla="*/ 201286 w 1065"/>
              <a:gd name="T73" fmla="*/ 157277 h 1065"/>
              <a:gd name="T74" fmla="*/ 201286 w 1065"/>
              <a:gd name="T75" fmla="*/ 170624 h 1065"/>
              <a:gd name="T76" fmla="*/ 216437 w 1065"/>
              <a:gd name="T77" fmla="*/ 177478 h 1065"/>
              <a:gd name="T78" fmla="*/ 299404 w 1065"/>
              <a:gd name="T79" fmla="*/ 226176 h 1065"/>
              <a:gd name="T80" fmla="*/ 299404 w 1065"/>
              <a:gd name="T81" fmla="*/ 195875 h 1065"/>
              <a:gd name="T82" fmla="*/ 262249 w 1065"/>
              <a:gd name="T83" fmla="*/ 195875 h 1065"/>
              <a:gd name="T84" fmla="*/ 262249 w 1065"/>
              <a:gd name="T85" fmla="*/ 227258 h 1065"/>
              <a:gd name="T86" fmla="*/ 258642 w 1065"/>
              <a:gd name="T87" fmla="*/ 235555 h 1065"/>
              <a:gd name="T88" fmla="*/ 250345 w 1065"/>
              <a:gd name="T89" fmla="*/ 239162 h 1065"/>
              <a:gd name="T90" fmla="*/ 242048 w 1065"/>
              <a:gd name="T91" fmla="*/ 235555 h 1065"/>
              <a:gd name="T92" fmla="*/ 238802 w 1065"/>
              <a:gd name="T93" fmla="*/ 227258 h 1065"/>
              <a:gd name="T94" fmla="*/ 238802 w 1065"/>
              <a:gd name="T95" fmla="*/ 196597 h 1065"/>
              <a:gd name="T96" fmla="*/ 216437 w 1065"/>
              <a:gd name="T97" fmla="*/ 203090 h 1065"/>
              <a:gd name="T98" fmla="*/ 201286 w 1065"/>
              <a:gd name="T99" fmla="*/ 196236 h 1065"/>
              <a:gd name="T100" fmla="*/ 201286 w 1065"/>
              <a:gd name="T101" fmla="*/ 226898 h 1065"/>
              <a:gd name="T102" fmla="*/ 215715 w 1065"/>
              <a:gd name="T103" fmla="*/ 261167 h 1065"/>
              <a:gd name="T104" fmla="*/ 250706 w 1065"/>
              <a:gd name="T105" fmla="*/ 275235 h 1065"/>
              <a:gd name="T106" fmla="*/ 285336 w 1065"/>
              <a:gd name="T107" fmla="*/ 261167 h 1065"/>
              <a:gd name="T108" fmla="*/ 299404 w 1065"/>
              <a:gd name="T109" fmla="*/ 226176 h 10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5" h="1065">
                <a:moveTo>
                  <a:pt x="993" y="265"/>
                </a:moveTo>
                <a:cubicBezTo>
                  <a:pt x="1040" y="346"/>
                  <a:pt x="1064" y="435"/>
                  <a:pt x="1064" y="532"/>
                </a:cubicBezTo>
                <a:cubicBezTo>
                  <a:pt x="1064" y="628"/>
                  <a:pt x="1040" y="717"/>
                  <a:pt x="993" y="799"/>
                </a:cubicBezTo>
                <a:cubicBezTo>
                  <a:pt x="945" y="881"/>
                  <a:pt x="880" y="945"/>
                  <a:pt x="799" y="993"/>
                </a:cubicBezTo>
                <a:cubicBezTo>
                  <a:pt x="717" y="1040"/>
                  <a:pt x="628" y="1064"/>
                  <a:pt x="532" y="1064"/>
                </a:cubicBezTo>
                <a:cubicBezTo>
                  <a:pt x="435" y="1064"/>
                  <a:pt x="346" y="1040"/>
                  <a:pt x="265" y="993"/>
                </a:cubicBezTo>
                <a:cubicBezTo>
                  <a:pt x="183" y="945"/>
                  <a:pt x="119" y="881"/>
                  <a:pt x="71" y="799"/>
                </a:cubicBezTo>
                <a:cubicBezTo>
                  <a:pt x="23" y="717"/>
                  <a:pt x="0" y="628"/>
                  <a:pt x="0" y="532"/>
                </a:cubicBezTo>
                <a:cubicBezTo>
                  <a:pt x="0" y="435"/>
                  <a:pt x="23" y="346"/>
                  <a:pt x="71" y="265"/>
                </a:cubicBezTo>
                <a:cubicBezTo>
                  <a:pt x="119" y="183"/>
                  <a:pt x="183" y="119"/>
                  <a:pt x="265" y="71"/>
                </a:cubicBezTo>
                <a:cubicBezTo>
                  <a:pt x="346" y="24"/>
                  <a:pt x="435" y="0"/>
                  <a:pt x="532" y="0"/>
                </a:cubicBezTo>
                <a:cubicBezTo>
                  <a:pt x="628" y="0"/>
                  <a:pt x="717" y="24"/>
                  <a:pt x="799" y="71"/>
                </a:cubicBezTo>
                <a:cubicBezTo>
                  <a:pt x="880" y="119"/>
                  <a:pt x="945" y="183"/>
                  <a:pt x="993" y="265"/>
                </a:cubicBezTo>
                <a:close/>
                <a:moveTo>
                  <a:pt x="600" y="492"/>
                </a:moveTo>
                <a:lnTo>
                  <a:pt x="662" y="474"/>
                </a:lnTo>
                <a:lnTo>
                  <a:pt x="662" y="431"/>
                </a:lnTo>
                <a:cubicBezTo>
                  <a:pt x="662" y="394"/>
                  <a:pt x="649" y="363"/>
                  <a:pt x="622" y="337"/>
                </a:cubicBezTo>
                <a:cubicBezTo>
                  <a:pt x="595" y="311"/>
                  <a:pt x="563" y="298"/>
                  <a:pt x="526" y="298"/>
                </a:cubicBezTo>
                <a:cubicBezTo>
                  <a:pt x="489" y="298"/>
                  <a:pt x="458" y="312"/>
                  <a:pt x="431" y="337"/>
                </a:cubicBezTo>
                <a:cubicBezTo>
                  <a:pt x="405" y="363"/>
                  <a:pt x="390" y="394"/>
                  <a:pt x="390" y="430"/>
                </a:cubicBezTo>
                <a:lnTo>
                  <a:pt x="390" y="626"/>
                </a:lnTo>
                <a:cubicBezTo>
                  <a:pt x="390" y="635"/>
                  <a:pt x="387" y="643"/>
                  <a:pt x="381" y="649"/>
                </a:cubicBezTo>
                <a:cubicBezTo>
                  <a:pt x="374" y="656"/>
                  <a:pt x="367" y="659"/>
                  <a:pt x="358" y="659"/>
                </a:cubicBezTo>
                <a:cubicBezTo>
                  <a:pt x="349" y="659"/>
                  <a:pt x="342" y="656"/>
                  <a:pt x="335" y="649"/>
                </a:cubicBezTo>
                <a:cubicBezTo>
                  <a:pt x="329" y="643"/>
                  <a:pt x="326" y="635"/>
                  <a:pt x="326" y="626"/>
                </a:cubicBezTo>
                <a:lnTo>
                  <a:pt x="326" y="543"/>
                </a:lnTo>
                <a:lnTo>
                  <a:pt x="221" y="543"/>
                </a:lnTo>
                <a:lnTo>
                  <a:pt x="221" y="628"/>
                </a:lnTo>
                <a:cubicBezTo>
                  <a:pt x="221" y="665"/>
                  <a:pt x="235" y="698"/>
                  <a:pt x="261" y="724"/>
                </a:cubicBezTo>
                <a:cubicBezTo>
                  <a:pt x="288" y="750"/>
                  <a:pt x="320" y="763"/>
                  <a:pt x="358" y="763"/>
                </a:cubicBezTo>
                <a:cubicBezTo>
                  <a:pt x="395" y="763"/>
                  <a:pt x="428" y="750"/>
                  <a:pt x="454" y="724"/>
                </a:cubicBezTo>
                <a:cubicBezTo>
                  <a:pt x="481" y="698"/>
                  <a:pt x="494" y="667"/>
                  <a:pt x="494" y="630"/>
                </a:cubicBezTo>
                <a:lnTo>
                  <a:pt x="494" y="436"/>
                </a:lnTo>
                <a:cubicBezTo>
                  <a:pt x="494" y="427"/>
                  <a:pt x="497" y="419"/>
                  <a:pt x="503" y="413"/>
                </a:cubicBezTo>
                <a:cubicBezTo>
                  <a:pt x="509" y="406"/>
                  <a:pt x="517" y="403"/>
                  <a:pt x="526" y="403"/>
                </a:cubicBezTo>
                <a:cubicBezTo>
                  <a:pt x="535" y="403"/>
                  <a:pt x="542" y="406"/>
                  <a:pt x="549" y="413"/>
                </a:cubicBezTo>
                <a:cubicBezTo>
                  <a:pt x="555" y="419"/>
                  <a:pt x="558" y="427"/>
                  <a:pt x="558" y="436"/>
                </a:cubicBezTo>
                <a:lnTo>
                  <a:pt x="558" y="473"/>
                </a:lnTo>
                <a:lnTo>
                  <a:pt x="600" y="492"/>
                </a:lnTo>
                <a:close/>
                <a:moveTo>
                  <a:pt x="830" y="627"/>
                </a:moveTo>
                <a:lnTo>
                  <a:pt x="830" y="543"/>
                </a:lnTo>
                <a:lnTo>
                  <a:pt x="727" y="543"/>
                </a:lnTo>
                <a:lnTo>
                  <a:pt x="727" y="630"/>
                </a:lnTo>
                <a:cubicBezTo>
                  <a:pt x="727" y="640"/>
                  <a:pt x="723" y="647"/>
                  <a:pt x="717" y="653"/>
                </a:cubicBezTo>
                <a:cubicBezTo>
                  <a:pt x="711" y="660"/>
                  <a:pt x="703" y="663"/>
                  <a:pt x="694" y="663"/>
                </a:cubicBezTo>
                <a:cubicBezTo>
                  <a:pt x="685" y="663"/>
                  <a:pt x="678" y="660"/>
                  <a:pt x="671" y="653"/>
                </a:cubicBezTo>
                <a:cubicBezTo>
                  <a:pt x="665" y="647"/>
                  <a:pt x="662" y="639"/>
                  <a:pt x="662" y="630"/>
                </a:cubicBezTo>
                <a:lnTo>
                  <a:pt x="662" y="545"/>
                </a:lnTo>
                <a:lnTo>
                  <a:pt x="600" y="563"/>
                </a:lnTo>
                <a:lnTo>
                  <a:pt x="558" y="544"/>
                </a:lnTo>
                <a:lnTo>
                  <a:pt x="558" y="629"/>
                </a:lnTo>
                <a:cubicBezTo>
                  <a:pt x="558" y="666"/>
                  <a:pt x="572" y="697"/>
                  <a:pt x="598" y="724"/>
                </a:cubicBezTo>
                <a:cubicBezTo>
                  <a:pt x="625" y="750"/>
                  <a:pt x="657" y="763"/>
                  <a:pt x="695" y="763"/>
                </a:cubicBezTo>
                <a:cubicBezTo>
                  <a:pt x="732" y="763"/>
                  <a:pt x="764" y="750"/>
                  <a:pt x="791" y="724"/>
                </a:cubicBezTo>
                <a:cubicBezTo>
                  <a:pt x="817" y="698"/>
                  <a:pt x="830" y="665"/>
                  <a:pt x="830" y="62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81" name="Freeform 380">
            <a:extLst>
              <a:ext uri="{FF2B5EF4-FFF2-40B4-BE49-F238E27FC236}">
                <a16:creationId xmlns:a16="http://schemas.microsoft.com/office/drawing/2014/main" id="{C458FBBF-4DE3-60DE-E5CF-BEF827984386}"/>
              </a:ext>
            </a:extLst>
          </p:cNvPr>
          <p:cNvSpPr>
            <a:spLocks noChangeArrowheads="1"/>
          </p:cNvSpPr>
          <p:nvPr/>
        </p:nvSpPr>
        <p:spPr bwMode="auto">
          <a:xfrm>
            <a:off x="13807281" y="8818562"/>
            <a:ext cx="479425" cy="366713"/>
          </a:xfrm>
          <a:custGeom>
            <a:avLst/>
            <a:gdLst>
              <a:gd name="T0" fmla="*/ 265107 w 1331"/>
              <a:gd name="T1" fmla="*/ 137022 h 1017"/>
              <a:gd name="T2" fmla="*/ 265107 w 1331"/>
              <a:gd name="T3" fmla="*/ 107814 h 1017"/>
              <a:gd name="T4" fmla="*/ 257542 w 1331"/>
              <a:gd name="T5" fmla="*/ 89785 h 1017"/>
              <a:gd name="T6" fmla="*/ 239532 w 1331"/>
              <a:gd name="T7" fmla="*/ 82213 h 1017"/>
              <a:gd name="T8" fmla="*/ 221522 w 1331"/>
              <a:gd name="T9" fmla="*/ 89785 h 1017"/>
              <a:gd name="T10" fmla="*/ 214318 w 1331"/>
              <a:gd name="T11" fmla="*/ 107814 h 1017"/>
              <a:gd name="T12" fmla="*/ 214318 w 1331"/>
              <a:gd name="T13" fmla="*/ 260702 h 1017"/>
              <a:gd name="T14" fmla="*/ 182621 w 1331"/>
              <a:gd name="T15" fmla="*/ 335342 h 1017"/>
              <a:gd name="T16" fmla="*/ 106979 w 1331"/>
              <a:gd name="T17" fmla="*/ 366352 h 1017"/>
              <a:gd name="T18" fmla="*/ 31337 w 1331"/>
              <a:gd name="T19" fmla="*/ 334982 h 1017"/>
              <a:gd name="T20" fmla="*/ 0 w 1331"/>
              <a:gd name="T21" fmla="*/ 259259 h 1017"/>
              <a:gd name="T22" fmla="*/ 0 w 1331"/>
              <a:gd name="T23" fmla="*/ 192551 h 1017"/>
              <a:gd name="T24" fmla="*/ 81765 w 1331"/>
              <a:gd name="T25" fmla="*/ 192551 h 1017"/>
              <a:gd name="T26" fmla="*/ 81765 w 1331"/>
              <a:gd name="T27" fmla="*/ 258177 h 1017"/>
              <a:gd name="T28" fmla="*/ 89329 w 1331"/>
              <a:gd name="T29" fmla="*/ 276207 h 1017"/>
              <a:gd name="T30" fmla="*/ 107339 w 1331"/>
              <a:gd name="T31" fmla="*/ 283418 h 1017"/>
              <a:gd name="T32" fmla="*/ 125349 w 1331"/>
              <a:gd name="T33" fmla="*/ 276207 h 1017"/>
              <a:gd name="T34" fmla="*/ 132913 w 1331"/>
              <a:gd name="T35" fmla="*/ 258177 h 1017"/>
              <a:gd name="T36" fmla="*/ 132913 w 1331"/>
              <a:gd name="T37" fmla="*/ 103127 h 1017"/>
              <a:gd name="T38" fmla="*/ 164251 w 1331"/>
              <a:gd name="T39" fmla="*/ 30289 h 1017"/>
              <a:gd name="T40" fmla="*/ 239532 w 1331"/>
              <a:gd name="T41" fmla="*/ 0 h 1017"/>
              <a:gd name="T42" fmla="*/ 315174 w 1331"/>
              <a:gd name="T43" fmla="*/ 30650 h 1017"/>
              <a:gd name="T44" fmla="*/ 346512 w 1331"/>
              <a:gd name="T45" fmla="*/ 103848 h 1017"/>
              <a:gd name="T46" fmla="*/ 346512 w 1331"/>
              <a:gd name="T47" fmla="*/ 137743 h 1017"/>
              <a:gd name="T48" fmla="*/ 297885 w 1331"/>
              <a:gd name="T49" fmla="*/ 152527 h 1017"/>
              <a:gd name="T50" fmla="*/ 265107 w 1331"/>
              <a:gd name="T51" fmla="*/ 137022 h 1017"/>
              <a:gd name="T52" fmla="*/ 479065 w 1331"/>
              <a:gd name="T53" fmla="*/ 192551 h 1017"/>
              <a:gd name="T54" fmla="*/ 479065 w 1331"/>
              <a:gd name="T55" fmla="*/ 259259 h 1017"/>
              <a:gd name="T56" fmla="*/ 448088 w 1331"/>
              <a:gd name="T57" fmla="*/ 334982 h 1017"/>
              <a:gd name="T58" fmla="*/ 372086 w 1331"/>
              <a:gd name="T59" fmla="*/ 366352 h 1017"/>
              <a:gd name="T60" fmla="*/ 296444 w 1331"/>
              <a:gd name="T61" fmla="*/ 335342 h 1017"/>
              <a:gd name="T62" fmla="*/ 265107 w 1331"/>
              <a:gd name="T63" fmla="*/ 259980 h 1017"/>
              <a:gd name="T64" fmla="*/ 265107 w 1331"/>
              <a:gd name="T65" fmla="*/ 193273 h 1017"/>
              <a:gd name="T66" fmla="*/ 297885 w 1331"/>
              <a:gd name="T67" fmla="*/ 208417 h 1017"/>
              <a:gd name="T68" fmla="*/ 346512 w 1331"/>
              <a:gd name="T69" fmla="*/ 193994 h 1017"/>
              <a:gd name="T70" fmla="*/ 346512 w 1331"/>
              <a:gd name="T71" fmla="*/ 261423 h 1017"/>
              <a:gd name="T72" fmla="*/ 354076 w 1331"/>
              <a:gd name="T73" fmla="*/ 279091 h 1017"/>
              <a:gd name="T74" fmla="*/ 372086 w 1331"/>
              <a:gd name="T75" fmla="*/ 286664 h 1017"/>
              <a:gd name="T76" fmla="*/ 389735 w 1331"/>
              <a:gd name="T77" fmla="*/ 279091 h 1017"/>
              <a:gd name="T78" fmla="*/ 397300 w 1331"/>
              <a:gd name="T79" fmla="*/ 261423 h 1017"/>
              <a:gd name="T80" fmla="*/ 397300 w 1331"/>
              <a:gd name="T81" fmla="*/ 192551 h 1017"/>
              <a:gd name="T82" fmla="*/ 479065 w 1331"/>
              <a:gd name="T83" fmla="*/ 192551 h 10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331" h="1017">
                <a:moveTo>
                  <a:pt x="736" y="380"/>
                </a:moveTo>
                <a:lnTo>
                  <a:pt x="736" y="299"/>
                </a:lnTo>
                <a:cubicBezTo>
                  <a:pt x="736" y="279"/>
                  <a:pt x="729" y="263"/>
                  <a:pt x="715" y="249"/>
                </a:cubicBezTo>
                <a:cubicBezTo>
                  <a:pt x="701" y="235"/>
                  <a:pt x="685" y="228"/>
                  <a:pt x="665" y="228"/>
                </a:cubicBezTo>
                <a:cubicBezTo>
                  <a:pt x="646" y="228"/>
                  <a:pt x="629" y="235"/>
                  <a:pt x="615" y="249"/>
                </a:cubicBezTo>
                <a:cubicBezTo>
                  <a:pt x="601" y="263"/>
                  <a:pt x="595" y="279"/>
                  <a:pt x="595" y="299"/>
                </a:cubicBezTo>
                <a:lnTo>
                  <a:pt x="595" y="723"/>
                </a:lnTo>
                <a:cubicBezTo>
                  <a:pt x="595" y="804"/>
                  <a:pt x="566" y="873"/>
                  <a:pt x="507" y="930"/>
                </a:cubicBezTo>
                <a:cubicBezTo>
                  <a:pt x="449" y="987"/>
                  <a:pt x="379" y="1016"/>
                  <a:pt x="297" y="1016"/>
                </a:cubicBezTo>
                <a:cubicBezTo>
                  <a:pt x="215" y="1016"/>
                  <a:pt x="145" y="987"/>
                  <a:pt x="87" y="929"/>
                </a:cubicBezTo>
                <a:cubicBezTo>
                  <a:pt x="29" y="871"/>
                  <a:pt x="0" y="801"/>
                  <a:pt x="0" y="719"/>
                </a:cubicBezTo>
                <a:lnTo>
                  <a:pt x="0" y="534"/>
                </a:lnTo>
                <a:lnTo>
                  <a:pt x="227" y="534"/>
                </a:lnTo>
                <a:lnTo>
                  <a:pt x="227" y="716"/>
                </a:lnTo>
                <a:cubicBezTo>
                  <a:pt x="227" y="736"/>
                  <a:pt x="234" y="752"/>
                  <a:pt x="248" y="766"/>
                </a:cubicBezTo>
                <a:cubicBezTo>
                  <a:pt x="262" y="780"/>
                  <a:pt x="279" y="786"/>
                  <a:pt x="298" y="786"/>
                </a:cubicBezTo>
                <a:cubicBezTo>
                  <a:pt x="317" y="786"/>
                  <a:pt x="334" y="780"/>
                  <a:pt x="348" y="766"/>
                </a:cubicBezTo>
                <a:cubicBezTo>
                  <a:pt x="362" y="752"/>
                  <a:pt x="369" y="736"/>
                  <a:pt x="369" y="716"/>
                </a:cubicBezTo>
                <a:lnTo>
                  <a:pt x="369" y="286"/>
                </a:lnTo>
                <a:cubicBezTo>
                  <a:pt x="369" y="207"/>
                  <a:pt x="398" y="140"/>
                  <a:pt x="456" y="84"/>
                </a:cubicBezTo>
                <a:cubicBezTo>
                  <a:pt x="515" y="28"/>
                  <a:pt x="584" y="0"/>
                  <a:pt x="665" y="0"/>
                </a:cubicBezTo>
                <a:cubicBezTo>
                  <a:pt x="747" y="0"/>
                  <a:pt x="816" y="28"/>
                  <a:pt x="875" y="85"/>
                </a:cubicBezTo>
                <a:cubicBezTo>
                  <a:pt x="933" y="141"/>
                  <a:pt x="962" y="209"/>
                  <a:pt x="962" y="288"/>
                </a:cubicBezTo>
                <a:lnTo>
                  <a:pt x="962" y="382"/>
                </a:lnTo>
                <a:lnTo>
                  <a:pt x="827" y="423"/>
                </a:lnTo>
                <a:lnTo>
                  <a:pt x="736" y="380"/>
                </a:lnTo>
                <a:close/>
                <a:moveTo>
                  <a:pt x="1330" y="534"/>
                </a:moveTo>
                <a:lnTo>
                  <a:pt x="1330" y="719"/>
                </a:lnTo>
                <a:cubicBezTo>
                  <a:pt x="1330" y="801"/>
                  <a:pt x="1302" y="871"/>
                  <a:pt x="1244" y="929"/>
                </a:cubicBezTo>
                <a:cubicBezTo>
                  <a:pt x="1186" y="987"/>
                  <a:pt x="1115" y="1016"/>
                  <a:pt x="1033" y="1016"/>
                </a:cubicBezTo>
                <a:cubicBezTo>
                  <a:pt x="951" y="1016"/>
                  <a:pt x="881" y="988"/>
                  <a:pt x="823" y="930"/>
                </a:cubicBezTo>
                <a:cubicBezTo>
                  <a:pt x="765" y="873"/>
                  <a:pt x="736" y="803"/>
                  <a:pt x="736" y="721"/>
                </a:cubicBezTo>
                <a:lnTo>
                  <a:pt x="736" y="536"/>
                </a:lnTo>
                <a:lnTo>
                  <a:pt x="827" y="578"/>
                </a:lnTo>
                <a:lnTo>
                  <a:pt x="962" y="538"/>
                </a:lnTo>
                <a:lnTo>
                  <a:pt x="962" y="725"/>
                </a:lnTo>
                <a:cubicBezTo>
                  <a:pt x="962" y="744"/>
                  <a:pt x="969" y="761"/>
                  <a:pt x="983" y="774"/>
                </a:cubicBezTo>
                <a:cubicBezTo>
                  <a:pt x="996" y="788"/>
                  <a:pt x="1014" y="795"/>
                  <a:pt x="1033" y="795"/>
                </a:cubicBezTo>
                <a:cubicBezTo>
                  <a:pt x="1053" y="795"/>
                  <a:pt x="1069" y="788"/>
                  <a:pt x="1082" y="774"/>
                </a:cubicBezTo>
                <a:cubicBezTo>
                  <a:pt x="1096" y="761"/>
                  <a:pt x="1103" y="744"/>
                  <a:pt x="1103" y="725"/>
                </a:cubicBezTo>
                <a:lnTo>
                  <a:pt x="1103" y="534"/>
                </a:lnTo>
                <a:lnTo>
                  <a:pt x="1330" y="53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82" name="Freeform 381">
            <a:extLst>
              <a:ext uri="{FF2B5EF4-FFF2-40B4-BE49-F238E27FC236}">
                <a16:creationId xmlns:a16="http://schemas.microsoft.com/office/drawing/2014/main" id="{444DEB06-84FD-53E7-B009-E7BCD7F856E6}"/>
              </a:ext>
            </a:extLst>
          </p:cNvPr>
          <p:cNvSpPr>
            <a:spLocks noChangeArrowheads="1"/>
          </p:cNvSpPr>
          <p:nvPr/>
        </p:nvSpPr>
        <p:spPr bwMode="auto">
          <a:xfrm>
            <a:off x="14567694" y="8809037"/>
            <a:ext cx="384175" cy="384175"/>
          </a:xfrm>
          <a:custGeom>
            <a:avLst/>
            <a:gdLst>
              <a:gd name="T0" fmla="*/ 383814 w 1065"/>
              <a:gd name="T1" fmla="*/ 71785 h 1065"/>
              <a:gd name="T2" fmla="*/ 383814 w 1065"/>
              <a:gd name="T3" fmla="*/ 311669 h 1065"/>
              <a:gd name="T4" fmla="*/ 362531 w 1065"/>
              <a:gd name="T5" fmla="*/ 362531 h 1065"/>
              <a:gd name="T6" fmla="*/ 311669 w 1065"/>
              <a:gd name="T7" fmla="*/ 383814 h 1065"/>
              <a:gd name="T8" fmla="*/ 71785 w 1065"/>
              <a:gd name="T9" fmla="*/ 383814 h 1065"/>
              <a:gd name="T10" fmla="*/ 20922 w 1065"/>
              <a:gd name="T11" fmla="*/ 362531 h 1065"/>
              <a:gd name="T12" fmla="*/ 0 w 1065"/>
              <a:gd name="T13" fmla="*/ 311669 h 1065"/>
              <a:gd name="T14" fmla="*/ 0 w 1065"/>
              <a:gd name="T15" fmla="*/ 71785 h 1065"/>
              <a:gd name="T16" fmla="*/ 20922 w 1065"/>
              <a:gd name="T17" fmla="*/ 20922 h 1065"/>
              <a:gd name="T18" fmla="*/ 71785 w 1065"/>
              <a:gd name="T19" fmla="*/ 0 h 1065"/>
              <a:gd name="T20" fmla="*/ 311669 w 1065"/>
              <a:gd name="T21" fmla="*/ 0 h 1065"/>
              <a:gd name="T22" fmla="*/ 362531 w 1065"/>
              <a:gd name="T23" fmla="*/ 20922 h 1065"/>
              <a:gd name="T24" fmla="*/ 383814 w 1065"/>
              <a:gd name="T25" fmla="*/ 71785 h 1065"/>
              <a:gd name="T26" fmla="*/ 367942 w 1065"/>
              <a:gd name="T27" fmla="*/ 311669 h 1065"/>
              <a:gd name="T28" fmla="*/ 367942 w 1065"/>
              <a:gd name="T29" fmla="*/ 191907 h 1065"/>
              <a:gd name="T30" fmla="*/ 191907 w 1065"/>
              <a:gd name="T31" fmla="*/ 191907 h 1065"/>
              <a:gd name="T32" fmla="*/ 191907 w 1065"/>
              <a:gd name="T33" fmla="*/ 15872 h 1065"/>
              <a:gd name="T34" fmla="*/ 71785 w 1065"/>
              <a:gd name="T35" fmla="*/ 15872 h 1065"/>
              <a:gd name="T36" fmla="*/ 32105 w 1065"/>
              <a:gd name="T37" fmla="*/ 32105 h 1065"/>
              <a:gd name="T38" fmla="*/ 15872 w 1065"/>
              <a:gd name="T39" fmla="*/ 71785 h 1065"/>
              <a:gd name="T40" fmla="*/ 15872 w 1065"/>
              <a:gd name="T41" fmla="*/ 191907 h 1065"/>
              <a:gd name="T42" fmla="*/ 191907 w 1065"/>
              <a:gd name="T43" fmla="*/ 191907 h 1065"/>
              <a:gd name="T44" fmla="*/ 191907 w 1065"/>
              <a:gd name="T45" fmla="*/ 367942 h 1065"/>
              <a:gd name="T46" fmla="*/ 311669 w 1065"/>
              <a:gd name="T47" fmla="*/ 367942 h 1065"/>
              <a:gd name="T48" fmla="*/ 351349 w 1065"/>
              <a:gd name="T49" fmla="*/ 351349 h 1065"/>
              <a:gd name="T50" fmla="*/ 367942 w 1065"/>
              <a:gd name="T51" fmla="*/ 311669 h 106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065" h="1065">
                <a:moveTo>
                  <a:pt x="1064" y="199"/>
                </a:moveTo>
                <a:lnTo>
                  <a:pt x="1064" y="864"/>
                </a:lnTo>
                <a:cubicBezTo>
                  <a:pt x="1064" y="919"/>
                  <a:pt x="1044" y="966"/>
                  <a:pt x="1005" y="1005"/>
                </a:cubicBezTo>
                <a:cubicBezTo>
                  <a:pt x="966" y="1045"/>
                  <a:pt x="919" y="1064"/>
                  <a:pt x="864" y="1064"/>
                </a:cubicBezTo>
                <a:lnTo>
                  <a:pt x="199" y="1064"/>
                </a:lnTo>
                <a:cubicBezTo>
                  <a:pt x="144" y="1064"/>
                  <a:pt x="97" y="1045"/>
                  <a:pt x="58" y="1005"/>
                </a:cubicBezTo>
                <a:cubicBezTo>
                  <a:pt x="19" y="966"/>
                  <a:pt x="0" y="919"/>
                  <a:pt x="0" y="864"/>
                </a:cubicBezTo>
                <a:lnTo>
                  <a:pt x="0" y="199"/>
                </a:lnTo>
                <a:cubicBezTo>
                  <a:pt x="0" y="144"/>
                  <a:pt x="19" y="97"/>
                  <a:pt x="58" y="58"/>
                </a:cubicBezTo>
                <a:cubicBezTo>
                  <a:pt x="97" y="19"/>
                  <a:pt x="144" y="0"/>
                  <a:pt x="199" y="0"/>
                </a:cubicBezTo>
                <a:lnTo>
                  <a:pt x="864" y="0"/>
                </a:lnTo>
                <a:cubicBezTo>
                  <a:pt x="919" y="0"/>
                  <a:pt x="966" y="19"/>
                  <a:pt x="1005" y="58"/>
                </a:cubicBezTo>
                <a:cubicBezTo>
                  <a:pt x="1044" y="97"/>
                  <a:pt x="1064" y="144"/>
                  <a:pt x="1064" y="199"/>
                </a:cubicBezTo>
                <a:close/>
                <a:moveTo>
                  <a:pt x="1020" y="864"/>
                </a:moveTo>
                <a:lnTo>
                  <a:pt x="1020" y="532"/>
                </a:lnTo>
                <a:lnTo>
                  <a:pt x="532" y="532"/>
                </a:lnTo>
                <a:lnTo>
                  <a:pt x="532" y="44"/>
                </a:lnTo>
                <a:lnTo>
                  <a:pt x="199" y="44"/>
                </a:lnTo>
                <a:cubicBezTo>
                  <a:pt x="156" y="44"/>
                  <a:pt x="120" y="59"/>
                  <a:pt x="89" y="89"/>
                </a:cubicBezTo>
                <a:cubicBezTo>
                  <a:pt x="59" y="120"/>
                  <a:pt x="44" y="156"/>
                  <a:pt x="44" y="199"/>
                </a:cubicBezTo>
                <a:lnTo>
                  <a:pt x="44" y="532"/>
                </a:lnTo>
                <a:lnTo>
                  <a:pt x="532" y="532"/>
                </a:lnTo>
                <a:lnTo>
                  <a:pt x="532" y="1020"/>
                </a:lnTo>
                <a:lnTo>
                  <a:pt x="864" y="1020"/>
                </a:lnTo>
                <a:cubicBezTo>
                  <a:pt x="907" y="1020"/>
                  <a:pt x="944" y="1005"/>
                  <a:pt x="974" y="974"/>
                </a:cubicBezTo>
                <a:cubicBezTo>
                  <a:pt x="1004" y="944"/>
                  <a:pt x="1020" y="907"/>
                  <a:pt x="1020" y="86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83" name="Freeform 382">
            <a:extLst>
              <a:ext uri="{FF2B5EF4-FFF2-40B4-BE49-F238E27FC236}">
                <a16:creationId xmlns:a16="http://schemas.microsoft.com/office/drawing/2014/main" id="{B2CEACE5-1EDF-C2BF-C47B-31F3D2B48D6B}"/>
              </a:ext>
            </a:extLst>
          </p:cNvPr>
          <p:cNvSpPr>
            <a:spLocks noChangeArrowheads="1"/>
          </p:cNvSpPr>
          <p:nvPr/>
        </p:nvSpPr>
        <p:spPr bwMode="auto">
          <a:xfrm>
            <a:off x="15231269" y="8848725"/>
            <a:ext cx="511175" cy="306387"/>
          </a:xfrm>
          <a:custGeom>
            <a:avLst/>
            <a:gdLst>
              <a:gd name="T0" fmla="*/ 132834 w 1420"/>
              <a:gd name="T1" fmla="*/ 0 h 852"/>
              <a:gd name="T2" fmla="*/ 132834 w 1420"/>
              <a:gd name="T3" fmla="*/ 245253 h 852"/>
              <a:gd name="T4" fmla="*/ 0 w 1420"/>
              <a:gd name="T5" fmla="*/ 245253 h 852"/>
              <a:gd name="T6" fmla="*/ 0 w 1420"/>
              <a:gd name="T7" fmla="*/ 71562 h 852"/>
              <a:gd name="T8" fmla="*/ 81716 w 1420"/>
              <a:gd name="T9" fmla="*/ 71562 h 852"/>
              <a:gd name="T10" fmla="*/ 81716 w 1420"/>
              <a:gd name="T11" fmla="*/ 0 h 852"/>
              <a:gd name="T12" fmla="*/ 132834 w 1420"/>
              <a:gd name="T13" fmla="*/ 0 h 852"/>
              <a:gd name="T14" fmla="*/ 81716 w 1420"/>
              <a:gd name="T15" fmla="*/ 204258 h 852"/>
              <a:gd name="T16" fmla="*/ 81716 w 1420"/>
              <a:gd name="T17" fmla="*/ 112198 h 852"/>
              <a:gd name="T18" fmla="*/ 51118 w 1420"/>
              <a:gd name="T19" fmla="*/ 112198 h 852"/>
              <a:gd name="T20" fmla="*/ 51118 w 1420"/>
              <a:gd name="T21" fmla="*/ 204258 h 852"/>
              <a:gd name="T22" fmla="*/ 81716 w 1420"/>
              <a:gd name="T23" fmla="*/ 204258 h 852"/>
              <a:gd name="T24" fmla="*/ 152993 w 1420"/>
              <a:gd name="T25" fmla="*/ 0 h 852"/>
              <a:gd name="T26" fmla="*/ 152993 w 1420"/>
              <a:gd name="T27" fmla="*/ 51065 h 852"/>
              <a:gd name="T28" fmla="*/ 204110 w 1420"/>
              <a:gd name="T29" fmla="*/ 51065 h 852"/>
              <a:gd name="T30" fmla="*/ 204110 w 1420"/>
              <a:gd name="T31" fmla="*/ 0 h 852"/>
              <a:gd name="T32" fmla="*/ 152993 w 1420"/>
              <a:gd name="T33" fmla="*/ 0 h 852"/>
              <a:gd name="T34" fmla="*/ 152993 w 1420"/>
              <a:gd name="T35" fmla="*/ 71562 h 852"/>
              <a:gd name="T36" fmla="*/ 152993 w 1420"/>
              <a:gd name="T37" fmla="*/ 245253 h 852"/>
              <a:gd name="T38" fmla="*/ 204110 w 1420"/>
              <a:gd name="T39" fmla="*/ 245253 h 852"/>
              <a:gd name="T40" fmla="*/ 204110 w 1420"/>
              <a:gd name="T41" fmla="*/ 71562 h 852"/>
              <a:gd name="T42" fmla="*/ 152993 w 1420"/>
              <a:gd name="T43" fmla="*/ 71562 h 852"/>
              <a:gd name="T44" fmla="*/ 224629 w 1420"/>
              <a:gd name="T45" fmla="*/ 71562 h 852"/>
              <a:gd name="T46" fmla="*/ 357823 w 1420"/>
              <a:gd name="T47" fmla="*/ 71562 h 852"/>
              <a:gd name="T48" fmla="*/ 357823 w 1420"/>
              <a:gd name="T49" fmla="*/ 306027 h 852"/>
              <a:gd name="T50" fmla="*/ 224629 w 1420"/>
              <a:gd name="T51" fmla="*/ 306027 h 852"/>
              <a:gd name="T52" fmla="*/ 224629 w 1420"/>
              <a:gd name="T53" fmla="*/ 265392 h 852"/>
              <a:gd name="T54" fmla="*/ 306705 w 1420"/>
              <a:gd name="T55" fmla="*/ 265392 h 852"/>
              <a:gd name="T56" fmla="*/ 306705 w 1420"/>
              <a:gd name="T57" fmla="*/ 245253 h 852"/>
              <a:gd name="T58" fmla="*/ 224629 w 1420"/>
              <a:gd name="T59" fmla="*/ 245253 h 852"/>
              <a:gd name="T60" fmla="*/ 224629 w 1420"/>
              <a:gd name="T61" fmla="*/ 71562 h 852"/>
              <a:gd name="T62" fmla="*/ 306705 w 1420"/>
              <a:gd name="T63" fmla="*/ 204258 h 852"/>
              <a:gd name="T64" fmla="*/ 306705 w 1420"/>
              <a:gd name="T65" fmla="*/ 112198 h 852"/>
              <a:gd name="T66" fmla="*/ 275747 w 1420"/>
              <a:gd name="T67" fmla="*/ 112198 h 852"/>
              <a:gd name="T68" fmla="*/ 275747 w 1420"/>
              <a:gd name="T69" fmla="*/ 204258 h 852"/>
              <a:gd name="T70" fmla="*/ 306705 w 1420"/>
              <a:gd name="T71" fmla="*/ 204258 h 852"/>
              <a:gd name="T72" fmla="*/ 377982 w 1420"/>
              <a:gd name="T73" fmla="*/ 71562 h 852"/>
              <a:gd name="T74" fmla="*/ 510815 w 1420"/>
              <a:gd name="T75" fmla="*/ 71562 h 852"/>
              <a:gd name="T76" fmla="*/ 510815 w 1420"/>
              <a:gd name="T77" fmla="*/ 306027 h 852"/>
              <a:gd name="T78" fmla="*/ 377982 w 1420"/>
              <a:gd name="T79" fmla="*/ 306027 h 852"/>
              <a:gd name="T80" fmla="*/ 377982 w 1420"/>
              <a:gd name="T81" fmla="*/ 265392 h 852"/>
              <a:gd name="T82" fmla="*/ 459698 w 1420"/>
              <a:gd name="T83" fmla="*/ 265392 h 852"/>
              <a:gd name="T84" fmla="*/ 459698 w 1420"/>
              <a:gd name="T85" fmla="*/ 245253 h 852"/>
              <a:gd name="T86" fmla="*/ 377982 w 1420"/>
              <a:gd name="T87" fmla="*/ 245253 h 852"/>
              <a:gd name="T88" fmla="*/ 377982 w 1420"/>
              <a:gd name="T89" fmla="*/ 71562 h 852"/>
              <a:gd name="T90" fmla="*/ 459698 w 1420"/>
              <a:gd name="T91" fmla="*/ 204258 h 852"/>
              <a:gd name="T92" fmla="*/ 459698 w 1420"/>
              <a:gd name="T93" fmla="*/ 112198 h 852"/>
              <a:gd name="T94" fmla="*/ 429099 w 1420"/>
              <a:gd name="T95" fmla="*/ 112198 h 852"/>
              <a:gd name="T96" fmla="*/ 429099 w 1420"/>
              <a:gd name="T97" fmla="*/ 204258 h 852"/>
              <a:gd name="T98" fmla="*/ 459698 w 1420"/>
              <a:gd name="T99" fmla="*/ 204258 h 85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420" h="852">
                <a:moveTo>
                  <a:pt x="369" y="0"/>
                </a:moveTo>
                <a:lnTo>
                  <a:pt x="369" y="682"/>
                </a:lnTo>
                <a:lnTo>
                  <a:pt x="0" y="682"/>
                </a:lnTo>
                <a:lnTo>
                  <a:pt x="0" y="199"/>
                </a:lnTo>
                <a:lnTo>
                  <a:pt x="227" y="199"/>
                </a:lnTo>
                <a:lnTo>
                  <a:pt x="227" y="0"/>
                </a:lnTo>
                <a:lnTo>
                  <a:pt x="369" y="0"/>
                </a:lnTo>
                <a:close/>
                <a:moveTo>
                  <a:pt x="227" y="568"/>
                </a:moveTo>
                <a:lnTo>
                  <a:pt x="227" y="312"/>
                </a:lnTo>
                <a:lnTo>
                  <a:pt x="142" y="312"/>
                </a:lnTo>
                <a:lnTo>
                  <a:pt x="142" y="568"/>
                </a:lnTo>
                <a:lnTo>
                  <a:pt x="227" y="568"/>
                </a:lnTo>
                <a:close/>
                <a:moveTo>
                  <a:pt x="425" y="0"/>
                </a:moveTo>
                <a:lnTo>
                  <a:pt x="425" y="142"/>
                </a:lnTo>
                <a:lnTo>
                  <a:pt x="567" y="142"/>
                </a:lnTo>
                <a:lnTo>
                  <a:pt x="567" y="0"/>
                </a:lnTo>
                <a:lnTo>
                  <a:pt x="425" y="0"/>
                </a:lnTo>
                <a:close/>
                <a:moveTo>
                  <a:pt x="425" y="199"/>
                </a:moveTo>
                <a:lnTo>
                  <a:pt x="425" y="682"/>
                </a:lnTo>
                <a:lnTo>
                  <a:pt x="567" y="682"/>
                </a:lnTo>
                <a:lnTo>
                  <a:pt x="567" y="199"/>
                </a:lnTo>
                <a:lnTo>
                  <a:pt x="425" y="199"/>
                </a:lnTo>
                <a:close/>
                <a:moveTo>
                  <a:pt x="624" y="199"/>
                </a:moveTo>
                <a:lnTo>
                  <a:pt x="994" y="199"/>
                </a:lnTo>
                <a:lnTo>
                  <a:pt x="994" y="851"/>
                </a:lnTo>
                <a:lnTo>
                  <a:pt x="624" y="851"/>
                </a:lnTo>
                <a:lnTo>
                  <a:pt x="624" y="738"/>
                </a:lnTo>
                <a:lnTo>
                  <a:pt x="852" y="738"/>
                </a:lnTo>
                <a:lnTo>
                  <a:pt x="852" y="682"/>
                </a:lnTo>
                <a:lnTo>
                  <a:pt x="624" y="682"/>
                </a:lnTo>
                <a:lnTo>
                  <a:pt x="624" y="199"/>
                </a:lnTo>
                <a:close/>
                <a:moveTo>
                  <a:pt x="852" y="568"/>
                </a:moveTo>
                <a:lnTo>
                  <a:pt x="852" y="312"/>
                </a:lnTo>
                <a:lnTo>
                  <a:pt x="766" y="312"/>
                </a:lnTo>
                <a:lnTo>
                  <a:pt x="766" y="568"/>
                </a:lnTo>
                <a:lnTo>
                  <a:pt x="852" y="568"/>
                </a:lnTo>
                <a:close/>
                <a:moveTo>
                  <a:pt x="1050" y="199"/>
                </a:moveTo>
                <a:lnTo>
                  <a:pt x="1419" y="199"/>
                </a:lnTo>
                <a:lnTo>
                  <a:pt x="1419" y="851"/>
                </a:lnTo>
                <a:lnTo>
                  <a:pt x="1050" y="851"/>
                </a:lnTo>
                <a:lnTo>
                  <a:pt x="1050" y="738"/>
                </a:lnTo>
                <a:lnTo>
                  <a:pt x="1277" y="738"/>
                </a:lnTo>
                <a:lnTo>
                  <a:pt x="1277" y="682"/>
                </a:lnTo>
                <a:lnTo>
                  <a:pt x="1050" y="682"/>
                </a:lnTo>
                <a:lnTo>
                  <a:pt x="1050" y="199"/>
                </a:lnTo>
                <a:close/>
                <a:moveTo>
                  <a:pt x="1277" y="568"/>
                </a:moveTo>
                <a:lnTo>
                  <a:pt x="1277" y="312"/>
                </a:lnTo>
                <a:lnTo>
                  <a:pt x="1192" y="312"/>
                </a:lnTo>
                <a:lnTo>
                  <a:pt x="1192" y="568"/>
                </a:lnTo>
                <a:lnTo>
                  <a:pt x="1277" y="56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84" name="Freeform 383">
            <a:extLst>
              <a:ext uri="{FF2B5EF4-FFF2-40B4-BE49-F238E27FC236}">
                <a16:creationId xmlns:a16="http://schemas.microsoft.com/office/drawing/2014/main" id="{8AB062FE-3368-F0B7-0237-6BCF13699C9A}"/>
              </a:ext>
            </a:extLst>
          </p:cNvPr>
          <p:cNvSpPr>
            <a:spLocks noChangeArrowheads="1"/>
          </p:cNvSpPr>
          <p:nvPr/>
        </p:nvSpPr>
        <p:spPr bwMode="auto">
          <a:xfrm>
            <a:off x="16023431" y="8809037"/>
            <a:ext cx="384175" cy="384175"/>
          </a:xfrm>
          <a:custGeom>
            <a:avLst/>
            <a:gdLst>
              <a:gd name="T0" fmla="*/ 383815 w 1066"/>
              <a:gd name="T1" fmla="*/ 71785 h 1065"/>
              <a:gd name="T2" fmla="*/ 383815 w 1066"/>
              <a:gd name="T3" fmla="*/ 311669 h 1065"/>
              <a:gd name="T4" fmla="*/ 362552 w 1066"/>
              <a:gd name="T5" fmla="*/ 362531 h 1065"/>
              <a:gd name="T6" fmla="*/ 311737 w 1066"/>
              <a:gd name="T7" fmla="*/ 383814 h 1065"/>
              <a:gd name="T8" fmla="*/ 72078 w 1066"/>
              <a:gd name="T9" fmla="*/ 383814 h 1065"/>
              <a:gd name="T10" fmla="*/ 21263 w 1066"/>
              <a:gd name="T11" fmla="*/ 362531 h 1065"/>
              <a:gd name="T12" fmla="*/ 0 w 1066"/>
              <a:gd name="T13" fmla="*/ 311669 h 1065"/>
              <a:gd name="T14" fmla="*/ 0 w 1066"/>
              <a:gd name="T15" fmla="*/ 71785 h 1065"/>
              <a:gd name="T16" fmla="*/ 21263 w 1066"/>
              <a:gd name="T17" fmla="*/ 20922 h 1065"/>
              <a:gd name="T18" fmla="*/ 72078 w 1066"/>
              <a:gd name="T19" fmla="*/ 0 h 1065"/>
              <a:gd name="T20" fmla="*/ 311737 w 1066"/>
              <a:gd name="T21" fmla="*/ 0 h 1065"/>
              <a:gd name="T22" fmla="*/ 362552 w 1066"/>
              <a:gd name="T23" fmla="*/ 20922 h 1065"/>
              <a:gd name="T24" fmla="*/ 383815 w 1066"/>
              <a:gd name="T25" fmla="*/ 71785 h 1065"/>
              <a:gd name="T26" fmla="*/ 208305 w 1066"/>
              <a:gd name="T27" fmla="*/ 174231 h 1065"/>
              <a:gd name="T28" fmla="*/ 230289 w 1066"/>
              <a:gd name="T29" fmla="*/ 116876 h 1065"/>
              <a:gd name="T30" fmla="*/ 208305 w 1066"/>
              <a:gd name="T31" fmla="*/ 59520 h 1065"/>
              <a:gd name="T32" fmla="*/ 154967 w 1066"/>
              <a:gd name="T33" fmla="*/ 35712 h 1065"/>
              <a:gd name="T34" fmla="*/ 119649 w 1066"/>
              <a:gd name="T35" fmla="*/ 44730 h 1065"/>
              <a:gd name="T36" fmla="*/ 73159 w 1066"/>
              <a:gd name="T37" fmla="*/ 44730 h 1065"/>
              <a:gd name="T38" fmla="*/ 73159 w 1066"/>
              <a:gd name="T39" fmla="*/ 255034 h 1065"/>
              <a:gd name="T40" fmla="*/ 126136 w 1066"/>
              <a:gd name="T41" fmla="*/ 244573 h 1065"/>
              <a:gd name="T42" fmla="*/ 126136 w 1066"/>
              <a:gd name="T43" fmla="*/ 192989 h 1065"/>
              <a:gd name="T44" fmla="*/ 154967 w 1066"/>
              <a:gd name="T45" fmla="*/ 198040 h 1065"/>
              <a:gd name="T46" fmla="*/ 208305 w 1066"/>
              <a:gd name="T47" fmla="*/ 174231 h 1065"/>
              <a:gd name="T48" fmla="*/ 166139 w 1066"/>
              <a:gd name="T49" fmla="*/ 88739 h 1065"/>
              <a:gd name="T50" fmla="*/ 175870 w 1066"/>
              <a:gd name="T51" fmla="*/ 115794 h 1065"/>
              <a:gd name="T52" fmla="*/ 166139 w 1066"/>
              <a:gd name="T53" fmla="*/ 143209 h 1065"/>
              <a:gd name="T54" fmla="*/ 143435 w 1066"/>
              <a:gd name="T55" fmla="*/ 154752 h 1065"/>
              <a:gd name="T56" fmla="*/ 126136 w 1066"/>
              <a:gd name="T57" fmla="*/ 150784 h 1065"/>
              <a:gd name="T58" fmla="*/ 126136 w 1066"/>
              <a:gd name="T59" fmla="*/ 81524 h 1065"/>
              <a:gd name="T60" fmla="*/ 143435 w 1066"/>
              <a:gd name="T61" fmla="*/ 77556 h 1065"/>
              <a:gd name="T62" fmla="*/ 166139 w 1066"/>
              <a:gd name="T63" fmla="*/ 88739 h 1065"/>
              <a:gd name="T64" fmla="*/ 294078 w 1066"/>
              <a:gd name="T65" fmla="*/ 281007 h 1065"/>
              <a:gd name="T66" fmla="*/ 316061 w 1066"/>
              <a:gd name="T67" fmla="*/ 223651 h 1065"/>
              <a:gd name="T68" fmla="*/ 294078 w 1066"/>
              <a:gd name="T69" fmla="*/ 166295 h 1065"/>
              <a:gd name="T70" fmla="*/ 240740 w 1066"/>
              <a:gd name="T71" fmla="*/ 142487 h 1065"/>
              <a:gd name="T72" fmla="*/ 231010 w 1066"/>
              <a:gd name="T73" fmla="*/ 143209 h 1065"/>
              <a:gd name="T74" fmla="*/ 211549 w 1066"/>
              <a:gd name="T75" fmla="*/ 177478 h 1065"/>
              <a:gd name="T76" fmla="*/ 158932 w 1066"/>
              <a:gd name="T77" fmla="*/ 202729 h 1065"/>
              <a:gd name="T78" fmla="*/ 158932 w 1066"/>
              <a:gd name="T79" fmla="*/ 361449 h 1065"/>
              <a:gd name="T80" fmla="*/ 211549 w 1066"/>
              <a:gd name="T81" fmla="*/ 351349 h 1065"/>
              <a:gd name="T82" fmla="*/ 211549 w 1066"/>
              <a:gd name="T83" fmla="*/ 299765 h 1065"/>
              <a:gd name="T84" fmla="*/ 240740 w 1066"/>
              <a:gd name="T85" fmla="*/ 304454 h 1065"/>
              <a:gd name="T86" fmla="*/ 294078 w 1066"/>
              <a:gd name="T87" fmla="*/ 281007 h 1065"/>
              <a:gd name="T88" fmla="*/ 251912 w 1066"/>
              <a:gd name="T89" fmla="*/ 195514 h 1065"/>
              <a:gd name="T90" fmla="*/ 261282 w 1066"/>
              <a:gd name="T91" fmla="*/ 222930 h 1065"/>
              <a:gd name="T92" fmla="*/ 251912 w 1066"/>
              <a:gd name="T93" fmla="*/ 249984 h 1065"/>
              <a:gd name="T94" fmla="*/ 229208 w 1066"/>
              <a:gd name="T95" fmla="*/ 261167 h 1065"/>
              <a:gd name="T96" fmla="*/ 211549 w 1066"/>
              <a:gd name="T97" fmla="*/ 257560 h 1065"/>
              <a:gd name="T98" fmla="*/ 211549 w 1066"/>
              <a:gd name="T99" fmla="*/ 188300 h 1065"/>
              <a:gd name="T100" fmla="*/ 229208 w 1066"/>
              <a:gd name="T101" fmla="*/ 183971 h 1065"/>
              <a:gd name="T102" fmla="*/ 251912 w 1066"/>
              <a:gd name="T103" fmla="*/ 195514 h 106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066" h="1065">
                <a:moveTo>
                  <a:pt x="1065" y="199"/>
                </a:moveTo>
                <a:lnTo>
                  <a:pt x="1065" y="864"/>
                </a:lnTo>
                <a:cubicBezTo>
                  <a:pt x="1065" y="919"/>
                  <a:pt x="1045" y="966"/>
                  <a:pt x="1006" y="1005"/>
                </a:cubicBezTo>
                <a:cubicBezTo>
                  <a:pt x="967" y="1045"/>
                  <a:pt x="920" y="1064"/>
                  <a:pt x="865" y="1064"/>
                </a:cubicBezTo>
                <a:lnTo>
                  <a:pt x="200" y="1064"/>
                </a:lnTo>
                <a:cubicBezTo>
                  <a:pt x="145" y="1064"/>
                  <a:pt x="98" y="1045"/>
                  <a:pt x="59" y="1005"/>
                </a:cubicBezTo>
                <a:cubicBezTo>
                  <a:pt x="20" y="966"/>
                  <a:pt x="0" y="919"/>
                  <a:pt x="0" y="864"/>
                </a:cubicBezTo>
                <a:lnTo>
                  <a:pt x="0" y="199"/>
                </a:lnTo>
                <a:cubicBezTo>
                  <a:pt x="0" y="144"/>
                  <a:pt x="20" y="97"/>
                  <a:pt x="59" y="58"/>
                </a:cubicBezTo>
                <a:cubicBezTo>
                  <a:pt x="98" y="19"/>
                  <a:pt x="145" y="0"/>
                  <a:pt x="200" y="0"/>
                </a:cubicBezTo>
                <a:lnTo>
                  <a:pt x="865" y="0"/>
                </a:lnTo>
                <a:cubicBezTo>
                  <a:pt x="920" y="0"/>
                  <a:pt x="967" y="19"/>
                  <a:pt x="1006" y="58"/>
                </a:cubicBezTo>
                <a:cubicBezTo>
                  <a:pt x="1045" y="97"/>
                  <a:pt x="1065" y="144"/>
                  <a:pt x="1065" y="199"/>
                </a:cubicBezTo>
                <a:close/>
                <a:moveTo>
                  <a:pt x="578" y="483"/>
                </a:moveTo>
                <a:cubicBezTo>
                  <a:pt x="619" y="439"/>
                  <a:pt x="639" y="386"/>
                  <a:pt x="639" y="324"/>
                </a:cubicBezTo>
                <a:cubicBezTo>
                  <a:pt x="639" y="262"/>
                  <a:pt x="619" y="209"/>
                  <a:pt x="578" y="165"/>
                </a:cubicBezTo>
                <a:cubicBezTo>
                  <a:pt x="537" y="121"/>
                  <a:pt x="488" y="99"/>
                  <a:pt x="430" y="99"/>
                </a:cubicBezTo>
                <a:cubicBezTo>
                  <a:pt x="396" y="99"/>
                  <a:pt x="363" y="108"/>
                  <a:pt x="332" y="124"/>
                </a:cubicBezTo>
                <a:lnTo>
                  <a:pt x="203" y="124"/>
                </a:lnTo>
                <a:lnTo>
                  <a:pt x="203" y="707"/>
                </a:lnTo>
                <a:lnTo>
                  <a:pt x="350" y="678"/>
                </a:lnTo>
                <a:lnTo>
                  <a:pt x="350" y="535"/>
                </a:lnTo>
                <a:cubicBezTo>
                  <a:pt x="375" y="544"/>
                  <a:pt x="402" y="549"/>
                  <a:pt x="430" y="549"/>
                </a:cubicBezTo>
                <a:cubicBezTo>
                  <a:pt x="488" y="549"/>
                  <a:pt x="537" y="527"/>
                  <a:pt x="578" y="483"/>
                </a:cubicBezTo>
                <a:close/>
                <a:moveTo>
                  <a:pt x="461" y="246"/>
                </a:moveTo>
                <a:cubicBezTo>
                  <a:pt x="479" y="266"/>
                  <a:pt x="488" y="292"/>
                  <a:pt x="488" y="321"/>
                </a:cubicBezTo>
                <a:cubicBezTo>
                  <a:pt x="488" y="351"/>
                  <a:pt x="479" y="376"/>
                  <a:pt x="461" y="397"/>
                </a:cubicBezTo>
                <a:cubicBezTo>
                  <a:pt x="444" y="418"/>
                  <a:pt x="423" y="429"/>
                  <a:pt x="398" y="429"/>
                </a:cubicBezTo>
                <a:cubicBezTo>
                  <a:pt x="378" y="429"/>
                  <a:pt x="362" y="425"/>
                  <a:pt x="350" y="418"/>
                </a:cubicBezTo>
                <a:lnTo>
                  <a:pt x="350" y="226"/>
                </a:lnTo>
                <a:cubicBezTo>
                  <a:pt x="363" y="218"/>
                  <a:pt x="379" y="215"/>
                  <a:pt x="398" y="215"/>
                </a:cubicBezTo>
                <a:cubicBezTo>
                  <a:pt x="423" y="215"/>
                  <a:pt x="444" y="225"/>
                  <a:pt x="461" y="246"/>
                </a:cubicBezTo>
                <a:close/>
                <a:moveTo>
                  <a:pt x="816" y="779"/>
                </a:moveTo>
                <a:cubicBezTo>
                  <a:pt x="857" y="735"/>
                  <a:pt x="877" y="682"/>
                  <a:pt x="877" y="620"/>
                </a:cubicBezTo>
                <a:cubicBezTo>
                  <a:pt x="877" y="558"/>
                  <a:pt x="857" y="505"/>
                  <a:pt x="816" y="461"/>
                </a:cubicBezTo>
                <a:cubicBezTo>
                  <a:pt x="775" y="417"/>
                  <a:pt x="726" y="395"/>
                  <a:pt x="668" y="395"/>
                </a:cubicBezTo>
                <a:cubicBezTo>
                  <a:pt x="659" y="395"/>
                  <a:pt x="650" y="396"/>
                  <a:pt x="641" y="397"/>
                </a:cubicBezTo>
                <a:cubicBezTo>
                  <a:pt x="631" y="433"/>
                  <a:pt x="613" y="465"/>
                  <a:pt x="587" y="492"/>
                </a:cubicBezTo>
                <a:cubicBezTo>
                  <a:pt x="547" y="536"/>
                  <a:pt x="498" y="559"/>
                  <a:pt x="441" y="562"/>
                </a:cubicBezTo>
                <a:lnTo>
                  <a:pt x="441" y="1002"/>
                </a:lnTo>
                <a:lnTo>
                  <a:pt x="587" y="974"/>
                </a:lnTo>
                <a:lnTo>
                  <a:pt x="587" y="831"/>
                </a:lnTo>
                <a:cubicBezTo>
                  <a:pt x="611" y="840"/>
                  <a:pt x="638" y="844"/>
                  <a:pt x="668" y="844"/>
                </a:cubicBezTo>
                <a:cubicBezTo>
                  <a:pt x="726" y="844"/>
                  <a:pt x="775" y="822"/>
                  <a:pt x="816" y="779"/>
                </a:cubicBezTo>
                <a:close/>
                <a:moveTo>
                  <a:pt x="699" y="542"/>
                </a:moveTo>
                <a:cubicBezTo>
                  <a:pt x="716" y="563"/>
                  <a:pt x="725" y="588"/>
                  <a:pt x="725" y="618"/>
                </a:cubicBezTo>
                <a:cubicBezTo>
                  <a:pt x="725" y="647"/>
                  <a:pt x="717" y="673"/>
                  <a:pt x="699" y="693"/>
                </a:cubicBezTo>
                <a:cubicBezTo>
                  <a:pt x="682" y="714"/>
                  <a:pt x="660" y="724"/>
                  <a:pt x="636" y="724"/>
                </a:cubicBezTo>
                <a:cubicBezTo>
                  <a:pt x="616" y="724"/>
                  <a:pt x="600" y="721"/>
                  <a:pt x="587" y="714"/>
                </a:cubicBezTo>
                <a:lnTo>
                  <a:pt x="587" y="522"/>
                </a:lnTo>
                <a:cubicBezTo>
                  <a:pt x="600" y="514"/>
                  <a:pt x="616" y="510"/>
                  <a:pt x="636" y="510"/>
                </a:cubicBezTo>
                <a:cubicBezTo>
                  <a:pt x="660" y="510"/>
                  <a:pt x="681" y="521"/>
                  <a:pt x="699" y="54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85" name="Freeform 384">
            <a:extLst>
              <a:ext uri="{FF2B5EF4-FFF2-40B4-BE49-F238E27FC236}">
                <a16:creationId xmlns:a16="http://schemas.microsoft.com/office/drawing/2014/main" id="{19F4DB21-7F5E-02CA-BCFD-DB49A6856638}"/>
              </a:ext>
            </a:extLst>
          </p:cNvPr>
          <p:cNvSpPr>
            <a:spLocks noChangeArrowheads="1"/>
          </p:cNvSpPr>
          <p:nvPr/>
        </p:nvSpPr>
        <p:spPr bwMode="auto">
          <a:xfrm>
            <a:off x="16698119" y="8777287"/>
            <a:ext cx="488950" cy="444500"/>
          </a:xfrm>
          <a:custGeom>
            <a:avLst/>
            <a:gdLst>
              <a:gd name="T0" fmla="*/ 360317 w 1357"/>
              <a:gd name="T1" fmla="*/ 251020 h 1236"/>
              <a:gd name="T2" fmla="*/ 425174 w 1357"/>
              <a:gd name="T3" fmla="*/ 331577 h 1236"/>
              <a:gd name="T4" fmla="*/ 488590 w 1357"/>
              <a:gd name="T5" fmla="*/ 400625 h 1236"/>
              <a:gd name="T6" fmla="*/ 398510 w 1357"/>
              <a:gd name="T7" fmla="*/ 441623 h 1236"/>
              <a:gd name="T8" fmla="*/ 360677 w 1357"/>
              <a:gd name="T9" fmla="*/ 326902 h 1236"/>
              <a:gd name="T10" fmla="*/ 301585 w 1357"/>
              <a:gd name="T11" fmla="*/ 242389 h 1236"/>
              <a:gd name="T12" fmla="*/ 300865 w 1357"/>
              <a:gd name="T13" fmla="*/ 247064 h 1236"/>
              <a:gd name="T14" fmla="*/ 318880 w 1357"/>
              <a:gd name="T15" fmla="*/ 262888 h 1236"/>
              <a:gd name="T16" fmla="*/ 328969 w 1357"/>
              <a:gd name="T17" fmla="*/ 280150 h 1236"/>
              <a:gd name="T18" fmla="*/ 331131 w 1357"/>
              <a:gd name="T19" fmla="*/ 306403 h 1236"/>
              <a:gd name="T20" fmla="*/ 325366 w 1357"/>
              <a:gd name="T21" fmla="*/ 348120 h 1236"/>
              <a:gd name="T22" fmla="*/ 273120 w 1357"/>
              <a:gd name="T23" fmla="*/ 366461 h 1236"/>
              <a:gd name="T24" fmla="*/ 255104 w 1357"/>
              <a:gd name="T25" fmla="*/ 328340 h 1236"/>
              <a:gd name="T26" fmla="*/ 283930 w 1357"/>
              <a:gd name="T27" fmla="*/ 290220 h 1236"/>
              <a:gd name="T28" fmla="*/ 211146 w 1357"/>
              <a:gd name="T29" fmla="*/ 332656 h 1236"/>
              <a:gd name="T30" fmla="*/ 144847 w 1357"/>
              <a:gd name="T31" fmla="*/ 258213 h 1236"/>
              <a:gd name="T32" fmla="*/ 3243 w 1357"/>
              <a:gd name="T33" fmla="*/ 275835 h 1236"/>
              <a:gd name="T34" fmla="*/ 7927 w 1357"/>
              <a:gd name="T35" fmla="*/ 258932 h 1236"/>
              <a:gd name="T36" fmla="*/ 128633 w 1357"/>
              <a:gd name="T37" fmla="*/ 221890 h 1236"/>
              <a:gd name="T38" fmla="*/ 143406 w 1357"/>
              <a:gd name="T39" fmla="*/ 216136 h 1236"/>
              <a:gd name="T40" fmla="*/ 156017 w 1357"/>
              <a:gd name="T41" fmla="*/ 211461 h 1236"/>
              <a:gd name="T42" fmla="*/ 211146 w 1357"/>
              <a:gd name="T43" fmla="*/ 214698 h 1236"/>
              <a:gd name="T44" fmla="*/ 219433 w 1357"/>
              <a:gd name="T45" fmla="*/ 230881 h 1236"/>
              <a:gd name="T46" fmla="*/ 167908 w 1357"/>
              <a:gd name="T47" fmla="*/ 248143 h 1236"/>
              <a:gd name="T48" fmla="*/ 243935 w 1357"/>
              <a:gd name="T49" fmla="*/ 280510 h 1236"/>
              <a:gd name="T50" fmla="*/ 243574 w 1357"/>
              <a:gd name="T51" fmla="*/ 230521 h 1236"/>
              <a:gd name="T52" fmla="*/ 227360 w 1357"/>
              <a:gd name="T53" fmla="*/ 210742 h 1236"/>
              <a:gd name="T54" fmla="*/ 219793 w 1357"/>
              <a:gd name="T55" fmla="*/ 162192 h 1236"/>
              <a:gd name="T56" fmla="*/ 285731 w 1357"/>
              <a:gd name="T57" fmla="*/ 160754 h 1236"/>
              <a:gd name="T58" fmla="*/ 302306 w 1357"/>
              <a:gd name="T59" fmla="*/ 178735 h 1236"/>
              <a:gd name="T60" fmla="*/ 325366 w 1357"/>
              <a:gd name="T61" fmla="*/ 199234 h 1236"/>
              <a:gd name="T62" fmla="*/ 298703 w 1357"/>
              <a:gd name="T63" fmla="*/ 220811 h 1236"/>
              <a:gd name="T64" fmla="*/ 206101 w 1357"/>
              <a:gd name="T65" fmla="*/ 213259 h 1236"/>
              <a:gd name="T66" fmla="*/ 188806 w 1357"/>
              <a:gd name="T67" fmla="*/ 212180 h 1236"/>
              <a:gd name="T68" fmla="*/ 194931 w 1357"/>
              <a:gd name="T69" fmla="*/ 240951 h 1236"/>
              <a:gd name="T70" fmla="*/ 216190 w 1357"/>
              <a:gd name="T71" fmla="*/ 294176 h 1236"/>
              <a:gd name="T72" fmla="*/ 306630 w 1357"/>
              <a:gd name="T73" fmla="*/ 168665 h 1236"/>
              <a:gd name="T74" fmla="*/ 298342 w 1357"/>
              <a:gd name="T75" fmla="*/ 159675 h 1236"/>
              <a:gd name="T76" fmla="*/ 292217 w 1357"/>
              <a:gd name="T77" fmla="*/ 154640 h 1236"/>
              <a:gd name="T78" fmla="*/ 281407 w 1357"/>
              <a:gd name="T79" fmla="*/ 151763 h 1236"/>
              <a:gd name="T80" fmla="*/ 258347 w 1357"/>
              <a:gd name="T81" fmla="*/ 151403 h 1236"/>
              <a:gd name="T82" fmla="*/ 226639 w 1357"/>
              <a:gd name="T83" fmla="*/ 143132 h 1236"/>
              <a:gd name="T84" fmla="*/ 266995 w 1357"/>
              <a:gd name="T85" fmla="*/ 111485 h 1236"/>
              <a:gd name="T86" fmla="*/ 292938 w 1357"/>
              <a:gd name="T87" fmla="*/ 115800 h 1236"/>
              <a:gd name="T88" fmla="*/ 305549 w 1357"/>
              <a:gd name="T89" fmla="*/ 137737 h 1236"/>
              <a:gd name="T90" fmla="*/ 416166 w 1357"/>
              <a:gd name="T91" fmla="*/ 80916 h 1236"/>
              <a:gd name="T92" fmla="*/ 442469 w 1357"/>
              <a:gd name="T93" fmla="*/ 55383 h 1236"/>
              <a:gd name="T94" fmla="*/ 460125 w 1357"/>
              <a:gd name="T95" fmla="*/ 29130 h 1236"/>
              <a:gd name="T96" fmla="*/ 475979 w 1357"/>
              <a:gd name="T97" fmla="*/ 1798 h 1236"/>
              <a:gd name="T98" fmla="*/ 337617 w 1357"/>
              <a:gd name="T99" fmla="*/ 137378 h 1236"/>
              <a:gd name="T100" fmla="*/ 304828 w 1357"/>
              <a:gd name="T101" fmla="*/ 145290 h 1236"/>
              <a:gd name="T102" fmla="*/ 309873 w 1357"/>
              <a:gd name="T103" fmla="*/ 172621 h 1236"/>
              <a:gd name="T104" fmla="*/ 254744 w 1357"/>
              <a:gd name="T105" fmla="*/ 394871 h 1236"/>
              <a:gd name="T106" fmla="*/ 254744 w 1357"/>
              <a:gd name="T107" fmla="*/ 402064 h 1236"/>
              <a:gd name="T108" fmla="*/ 329690 w 1357"/>
              <a:gd name="T109" fmla="*/ 388758 h 1236"/>
              <a:gd name="T110" fmla="*/ 349147 w 1357"/>
              <a:gd name="T111" fmla="*/ 424720 h 1236"/>
              <a:gd name="T112" fmla="*/ 260869 w 1357"/>
              <a:gd name="T113" fmla="*/ 441263 h 1236"/>
              <a:gd name="T114" fmla="*/ 321042 w 1357"/>
              <a:gd name="T115" fmla="*/ 373653 h 1236"/>
              <a:gd name="T116" fmla="*/ 291496 w 1357"/>
              <a:gd name="T117" fmla="*/ 383004 h 1236"/>
              <a:gd name="T118" fmla="*/ 268436 w 1357"/>
              <a:gd name="T119" fmla="*/ 375451 h 1236"/>
              <a:gd name="T120" fmla="*/ 316719 w 1357"/>
              <a:gd name="T121" fmla="*/ 369697 h 1236"/>
              <a:gd name="T122" fmla="*/ 476339 w 1357"/>
              <a:gd name="T123" fmla="*/ 1079 h 1236"/>
              <a:gd name="T124" fmla="*/ 476699 w 1357"/>
              <a:gd name="T125" fmla="*/ 0 h 12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357" h="1236">
                <a:moveTo>
                  <a:pt x="819" y="643"/>
                </a:moveTo>
                <a:cubicBezTo>
                  <a:pt x="853" y="642"/>
                  <a:pt x="886" y="646"/>
                  <a:pt x="918" y="657"/>
                </a:cubicBezTo>
                <a:cubicBezTo>
                  <a:pt x="950" y="668"/>
                  <a:pt x="977" y="682"/>
                  <a:pt x="1000" y="698"/>
                </a:cubicBezTo>
                <a:cubicBezTo>
                  <a:pt x="1023" y="714"/>
                  <a:pt x="1046" y="736"/>
                  <a:pt x="1070" y="763"/>
                </a:cubicBezTo>
                <a:cubicBezTo>
                  <a:pt x="1094" y="791"/>
                  <a:pt x="1113" y="816"/>
                  <a:pt x="1128" y="838"/>
                </a:cubicBezTo>
                <a:cubicBezTo>
                  <a:pt x="1143" y="861"/>
                  <a:pt x="1160" y="888"/>
                  <a:pt x="1180" y="922"/>
                </a:cubicBezTo>
                <a:cubicBezTo>
                  <a:pt x="1196" y="948"/>
                  <a:pt x="1214" y="973"/>
                  <a:pt x="1235" y="997"/>
                </a:cubicBezTo>
                <a:cubicBezTo>
                  <a:pt x="1256" y="1022"/>
                  <a:pt x="1273" y="1040"/>
                  <a:pt x="1287" y="1053"/>
                </a:cubicBezTo>
                <a:cubicBezTo>
                  <a:pt x="1301" y="1066"/>
                  <a:pt x="1324" y="1086"/>
                  <a:pt x="1356" y="1114"/>
                </a:cubicBezTo>
                <a:cubicBezTo>
                  <a:pt x="1333" y="1128"/>
                  <a:pt x="1308" y="1141"/>
                  <a:pt x="1280" y="1154"/>
                </a:cubicBezTo>
                <a:cubicBezTo>
                  <a:pt x="1253" y="1167"/>
                  <a:pt x="1222" y="1180"/>
                  <a:pt x="1185" y="1195"/>
                </a:cubicBezTo>
                <a:cubicBezTo>
                  <a:pt x="1149" y="1210"/>
                  <a:pt x="1122" y="1220"/>
                  <a:pt x="1106" y="1228"/>
                </a:cubicBezTo>
                <a:cubicBezTo>
                  <a:pt x="1085" y="1211"/>
                  <a:pt x="1068" y="1184"/>
                  <a:pt x="1054" y="1148"/>
                </a:cubicBezTo>
                <a:cubicBezTo>
                  <a:pt x="1040" y="1112"/>
                  <a:pt x="1030" y="1074"/>
                  <a:pt x="1024" y="1034"/>
                </a:cubicBezTo>
                <a:cubicBezTo>
                  <a:pt x="1018" y="994"/>
                  <a:pt x="1010" y="953"/>
                  <a:pt x="1001" y="909"/>
                </a:cubicBezTo>
                <a:cubicBezTo>
                  <a:pt x="992" y="866"/>
                  <a:pt x="982" y="827"/>
                  <a:pt x="972" y="792"/>
                </a:cubicBezTo>
                <a:cubicBezTo>
                  <a:pt x="961" y="758"/>
                  <a:pt x="945" y="730"/>
                  <a:pt x="922" y="707"/>
                </a:cubicBezTo>
                <a:cubicBezTo>
                  <a:pt x="900" y="685"/>
                  <a:pt x="870" y="674"/>
                  <a:pt x="837" y="674"/>
                </a:cubicBezTo>
                <a:lnTo>
                  <a:pt x="830" y="675"/>
                </a:lnTo>
                <a:lnTo>
                  <a:pt x="826" y="678"/>
                </a:lnTo>
                <a:cubicBezTo>
                  <a:pt x="827" y="680"/>
                  <a:pt x="830" y="683"/>
                  <a:pt x="835" y="687"/>
                </a:cubicBezTo>
                <a:cubicBezTo>
                  <a:pt x="837" y="690"/>
                  <a:pt x="844" y="695"/>
                  <a:pt x="854" y="704"/>
                </a:cubicBezTo>
                <a:cubicBezTo>
                  <a:pt x="864" y="712"/>
                  <a:pt x="870" y="717"/>
                  <a:pt x="872" y="719"/>
                </a:cubicBezTo>
                <a:cubicBezTo>
                  <a:pt x="873" y="721"/>
                  <a:pt x="878" y="725"/>
                  <a:pt x="885" y="731"/>
                </a:cubicBezTo>
                <a:cubicBezTo>
                  <a:pt x="892" y="738"/>
                  <a:pt x="896" y="743"/>
                  <a:pt x="897" y="746"/>
                </a:cubicBezTo>
                <a:cubicBezTo>
                  <a:pt x="898" y="748"/>
                  <a:pt x="901" y="753"/>
                  <a:pt x="905" y="760"/>
                </a:cubicBezTo>
                <a:cubicBezTo>
                  <a:pt x="909" y="767"/>
                  <a:pt x="913" y="773"/>
                  <a:pt x="913" y="779"/>
                </a:cubicBezTo>
                <a:cubicBezTo>
                  <a:pt x="914" y="785"/>
                  <a:pt x="914" y="792"/>
                  <a:pt x="916" y="801"/>
                </a:cubicBezTo>
                <a:cubicBezTo>
                  <a:pt x="917" y="809"/>
                  <a:pt x="918" y="819"/>
                  <a:pt x="918" y="829"/>
                </a:cubicBezTo>
                <a:lnTo>
                  <a:pt x="919" y="852"/>
                </a:lnTo>
                <a:cubicBezTo>
                  <a:pt x="920" y="864"/>
                  <a:pt x="919" y="878"/>
                  <a:pt x="917" y="892"/>
                </a:cubicBezTo>
                <a:cubicBezTo>
                  <a:pt x="916" y="907"/>
                  <a:pt x="914" y="918"/>
                  <a:pt x="912" y="928"/>
                </a:cubicBezTo>
                <a:cubicBezTo>
                  <a:pt x="910" y="937"/>
                  <a:pt x="907" y="951"/>
                  <a:pt x="903" y="968"/>
                </a:cubicBezTo>
                <a:cubicBezTo>
                  <a:pt x="900" y="986"/>
                  <a:pt x="897" y="998"/>
                  <a:pt x="896" y="1005"/>
                </a:cubicBezTo>
                <a:cubicBezTo>
                  <a:pt x="879" y="1004"/>
                  <a:pt x="857" y="1007"/>
                  <a:pt x="826" y="1011"/>
                </a:cubicBezTo>
                <a:cubicBezTo>
                  <a:pt x="796" y="1016"/>
                  <a:pt x="772" y="1019"/>
                  <a:pt x="758" y="1019"/>
                </a:cubicBezTo>
                <a:cubicBezTo>
                  <a:pt x="740" y="1019"/>
                  <a:pt x="723" y="1016"/>
                  <a:pt x="708" y="1012"/>
                </a:cubicBezTo>
                <a:cubicBezTo>
                  <a:pt x="707" y="1004"/>
                  <a:pt x="706" y="994"/>
                  <a:pt x="706" y="979"/>
                </a:cubicBezTo>
                <a:cubicBezTo>
                  <a:pt x="706" y="945"/>
                  <a:pt x="707" y="923"/>
                  <a:pt x="708" y="913"/>
                </a:cubicBezTo>
                <a:cubicBezTo>
                  <a:pt x="709" y="907"/>
                  <a:pt x="717" y="897"/>
                  <a:pt x="730" y="884"/>
                </a:cubicBezTo>
                <a:cubicBezTo>
                  <a:pt x="744" y="871"/>
                  <a:pt x="758" y="857"/>
                  <a:pt x="770" y="843"/>
                </a:cubicBezTo>
                <a:cubicBezTo>
                  <a:pt x="783" y="829"/>
                  <a:pt x="789" y="817"/>
                  <a:pt x="788" y="807"/>
                </a:cubicBezTo>
                <a:cubicBezTo>
                  <a:pt x="777" y="806"/>
                  <a:pt x="767" y="812"/>
                  <a:pt x="758" y="824"/>
                </a:cubicBezTo>
                <a:cubicBezTo>
                  <a:pt x="742" y="848"/>
                  <a:pt x="716" y="871"/>
                  <a:pt x="681" y="893"/>
                </a:cubicBezTo>
                <a:cubicBezTo>
                  <a:pt x="646" y="914"/>
                  <a:pt x="615" y="925"/>
                  <a:pt x="586" y="925"/>
                </a:cubicBezTo>
                <a:cubicBezTo>
                  <a:pt x="575" y="925"/>
                  <a:pt x="557" y="911"/>
                  <a:pt x="534" y="881"/>
                </a:cubicBezTo>
                <a:cubicBezTo>
                  <a:pt x="511" y="852"/>
                  <a:pt x="486" y="820"/>
                  <a:pt x="460" y="785"/>
                </a:cubicBezTo>
                <a:cubicBezTo>
                  <a:pt x="434" y="749"/>
                  <a:pt x="415" y="727"/>
                  <a:pt x="402" y="718"/>
                </a:cubicBezTo>
                <a:cubicBezTo>
                  <a:pt x="399" y="716"/>
                  <a:pt x="393" y="709"/>
                  <a:pt x="383" y="697"/>
                </a:cubicBezTo>
                <a:cubicBezTo>
                  <a:pt x="161" y="749"/>
                  <a:pt x="42" y="775"/>
                  <a:pt x="28" y="775"/>
                </a:cubicBezTo>
                <a:cubicBezTo>
                  <a:pt x="21" y="775"/>
                  <a:pt x="14" y="772"/>
                  <a:pt x="9" y="767"/>
                </a:cubicBezTo>
                <a:cubicBezTo>
                  <a:pt x="3" y="762"/>
                  <a:pt x="0" y="756"/>
                  <a:pt x="0" y="748"/>
                </a:cubicBezTo>
                <a:cubicBezTo>
                  <a:pt x="0" y="741"/>
                  <a:pt x="2" y="735"/>
                  <a:pt x="6" y="730"/>
                </a:cubicBezTo>
                <a:cubicBezTo>
                  <a:pt x="10" y="725"/>
                  <a:pt x="15" y="721"/>
                  <a:pt x="22" y="720"/>
                </a:cubicBezTo>
                <a:lnTo>
                  <a:pt x="358" y="647"/>
                </a:lnTo>
                <a:cubicBezTo>
                  <a:pt x="355" y="640"/>
                  <a:pt x="353" y="634"/>
                  <a:pt x="353" y="629"/>
                </a:cubicBezTo>
                <a:cubicBezTo>
                  <a:pt x="353" y="624"/>
                  <a:pt x="354" y="620"/>
                  <a:pt x="357" y="617"/>
                </a:cubicBezTo>
                <a:cubicBezTo>
                  <a:pt x="359" y="614"/>
                  <a:pt x="363" y="611"/>
                  <a:pt x="368" y="609"/>
                </a:cubicBezTo>
                <a:cubicBezTo>
                  <a:pt x="373" y="607"/>
                  <a:pt x="377" y="605"/>
                  <a:pt x="382" y="604"/>
                </a:cubicBezTo>
                <a:cubicBezTo>
                  <a:pt x="386" y="603"/>
                  <a:pt x="391" y="602"/>
                  <a:pt x="398" y="601"/>
                </a:cubicBezTo>
                <a:cubicBezTo>
                  <a:pt x="404" y="600"/>
                  <a:pt x="408" y="599"/>
                  <a:pt x="410" y="598"/>
                </a:cubicBezTo>
                <a:cubicBezTo>
                  <a:pt x="412" y="598"/>
                  <a:pt x="416" y="596"/>
                  <a:pt x="421" y="593"/>
                </a:cubicBezTo>
                <a:cubicBezTo>
                  <a:pt x="426" y="590"/>
                  <a:pt x="431" y="588"/>
                  <a:pt x="433" y="588"/>
                </a:cubicBezTo>
                <a:cubicBezTo>
                  <a:pt x="440" y="588"/>
                  <a:pt x="447" y="592"/>
                  <a:pt x="453" y="599"/>
                </a:cubicBezTo>
                <a:cubicBezTo>
                  <a:pt x="459" y="607"/>
                  <a:pt x="463" y="615"/>
                  <a:pt x="467" y="622"/>
                </a:cubicBezTo>
                <a:cubicBezTo>
                  <a:pt x="542" y="605"/>
                  <a:pt x="582" y="597"/>
                  <a:pt x="586" y="597"/>
                </a:cubicBezTo>
                <a:cubicBezTo>
                  <a:pt x="594" y="597"/>
                  <a:pt x="600" y="599"/>
                  <a:pt x="606" y="604"/>
                </a:cubicBezTo>
                <a:cubicBezTo>
                  <a:pt x="612" y="609"/>
                  <a:pt x="615" y="616"/>
                  <a:pt x="615" y="624"/>
                </a:cubicBezTo>
                <a:cubicBezTo>
                  <a:pt x="615" y="631"/>
                  <a:pt x="613" y="637"/>
                  <a:pt x="609" y="642"/>
                </a:cubicBezTo>
                <a:cubicBezTo>
                  <a:pt x="605" y="647"/>
                  <a:pt x="600" y="650"/>
                  <a:pt x="593" y="652"/>
                </a:cubicBezTo>
                <a:lnTo>
                  <a:pt x="467" y="679"/>
                </a:lnTo>
                <a:lnTo>
                  <a:pt x="466" y="690"/>
                </a:lnTo>
                <a:cubicBezTo>
                  <a:pt x="465" y="702"/>
                  <a:pt x="484" y="730"/>
                  <a:pt x="522" y="772"/>
                </a:cubicBezTo>
                <a:cubicBezTo>
                  <a:pt x="561" y="815"/>
                  <a:pt x="585" y="835"/>
                  <a:pt x="595" y="835"/>
                </a:cubicBezTo>
                <a:cubicBezTo>
                  <a:pt x="617" y="835"/>
                  <a:pt x="644" y="817"/>
                  <a:pt x="677" y="780"/>
                </a:cubicBezTo>
                <a:cubicBezTo>
                  <a:pt x="711" y="743"/>
                  <a:pt x="727" y="713"/>
                  <a:pt x="727" y="690"/>
                </a:cubicBezTo>
                <a:cubicBezTo>
                  <a:pt x="727" y="674"/>
                  <a:pt x="722" y="661"/>
                  <a:pt x="711" y="654"/>
                </a:cubicBezTo>
                <a:cubicBezTo>
                  <a:pt x="700" y="646"/>
                  <a:pt x="688" y="641"/>
                  <a:pt x="676" y="641"/>
                </a:cubicBezTo>
                <a:cubicBezTo>
                  <a:pt x="663" y="640"/>
                  <a:pt x="651" y="637"/>
                  <a:pt x="640" y="633"/>
                </a:cubicBezTo>
                <a:cubicBezTo>
                  <a:pt x="629" y="628"/>
                  <a:pt x="624" y="620"/>
                  <a:pt x="624" y="609"/>
                </a:cubicBezTo>
                <a:cubicBezTo>
                  <a:pt x="624" y="602"/>
                  <a:pt x="626" y="594"/>
                  <a:pt x="631" y="586"/>
                </a:cubicBezTo>
                <a:lnTo>
                  <a:pt x="584" y="573"/>
                </a:lnTo>
                <a:cubicBezTo>
                  <a:pt x="604" y="552"/>
                  <a:pt x="614" y="525"/>
                  <a:pt x="614" y="491"/>
                </a:cubicBezTo>
                <a:cubicBezTo>
                  <a:pt x="614" y="479"/>
                  <a:pt x="612" y="466"/>
                  <a:pt x="610" y="451"/>
                </a:cubicBezTo>
                <a:cubicBezTo>
                  <a:pt x="648" y="444"/>
                  <a:pt x="681" y="440"/>
                  <a:pt x="710" y="440"/>
                </a:cubicBezTo>
                <a:cubicBezTo>
                  <a:pt x="730" y="440"/>
                  <a:pt x="747" y="441"/>
                  <a:pt x="759" y="441"/>
                </a:cubicBezTo>
                <a:cubicBezTo>
                  <a:pt x="772" y="442"/>
                  <a:pt x="783" y="444"/>
                  <a:pt x="793" y="447"/>
                </a:cubicBezTo>
                <a:cubicBezTo>
                  <a:pt x="803" y="450"/>
                  <a:pt x="810" y="453"/>
                  <a:pt x="815" y="456"/>
                </a:cubicBezTo>
                <a:cubicBezTo>
                  <a:pt x="819" y="459"/>
                  <a:pt x="824" y="465"/>
                  <a:pt x="829" y="473"/>
                </a:cubicBezTo>
                <a:cubicBezTo>
                  <a:pt x="834" y="482"/>
                  <a:pt x="837" y="489"/>
                  <a:pt x="839" y="497"/>
                </a:cubicBezTo>
                <a:cubicBezTo>
                  <a:pt x="842" y="504"/>
                  <a:pt x="846" y="515"/>
                  <a:pt x="851" y="530"/>
                </a:cubicBezTo>
                <a:cubicBezTo>
                  <a:pt x="857" y="544"/>
                  <a:pt x="862" y="558"/>
                  <a:pt x="868" y="571"/>
                </a:cubicBezTo>
                <a:lnTo>
                  <a:pt x="903" y="554"/>
                </a:lnTo>
                <a:cubicBezTo>
                  <a:pt x="901" y="572"/>
                  <a:pt x="896" y="586"/>
                  <a:pt x="887" y="595"/>
                </a:cubicBezTo>
                <a:cubicBezTo>
                  <a:pt x="877" y="605"/>
                  <a:pt x="868" y="610"/>
                  <a:pt x="857" y="610"/>
                </a:cubicBezTo>
                <a:cubicBezTo>
                  <a:pt x="847" y="610"/>
                  <a:pt x="838" y="612"/>
                  <a:pt x="829" y="614"/>
                </a:cubicBezTo>
                <a:cubicBezTo>
                  <a:pt x="821" y="617"/>
                  <a:pt x="818" y="622"/>
                  <a:pt x="818" y="629"/>
                </a:cubicBezTo>
                <a:lnTo>
                  <a:pt x="819" y="643"/>
                </a:lnTo>
                <a:close/>
                <a:moveTo>
                  <a:pt x="572" y="593"/>
                </a:moveTo>
                <a:lnTo>
                  <a:pt x="505" y="607"/>
                </a:lnTo>
                <a:lnTo>
                  <a:pt x="501" y="595"/>
                </a:lnTo>
                <a:cubicBezTo>
                  <a:pt x="506" y="595"/>
                  <a:pt x="513" y="593"/>
                  <a:pt x="524" y="590"/>
                </a:cubicBezTo>
                <a:cubicBezTo>
                  <a:pt x="534" y="588"/>
                  <a:pt x="542" y="586"/>
                  <a:pt x="548" y="586"/>
                </a:cubicBezTo>
                <a:cubicBezTo>
                  <a:pt x="556" y="586"/>
                  <a:pt x="565" y="589"/>
                  <a:pt x="572" y="593"/>
                </a:cubicBezTo>
                <a:close/>
                <a:moveTo>
                  <a:pt x="541" y="670"/>
                </a:moveTo>
                <a:lnTo>
                  <a:pt x="575" y="662"/>
                </a:lnTo>
                <a:lnTo>
                  <a:pt x="650" y="784"/>
                </a:lnTo>
                <a:lnTo>
                  <a:pt x="600" y="818"/>
                </a:lnTo>
                <a:lnTo>
                  <a:pt x="541" y="670"/>
                </a:lnTo>
                <a:close/>
                <a:moveTo>
                  <a:pt x="860" y="480"/>
                </a:moveTo>
                <a:cubicBezTo>
                  <a:pt x="858" y="478"/>
                  <a:pt x="855" y="474"/>
                  <a:pt x="851" y="469"/>
                </a:cubicBezTo>
                <a:cubicBezTo>
                  <a:pt x="847" y="465"/>
                  <a:pt x="844" y="461"/>
                  <a:pt x="843" y="459"/>
                </a:cubicBezTo>
                <a:cubicBezTo>
                  <a:pt x="841" y="458"/>
                  <a:pt x="838" y="455"/>
                  <a:pt x="835" y="451"/>
                </a:cubicBezTo>
                <a:cubicBezTo>
                  <a:pt x="832" y="448"/>
                  <a:pt x="830" y="446"/>
                  <a:pt x="828" y="444"/>
                </a:cubicBezTo>
                <a:cubicBezTo>
                  <a:pt x="827" y="443"/>
                  <a:pt x="826" y="442"/>
                  <a:pt x="823" y="439"/>
                </a:cubicBezTo>
                <a:cubicBezTo>
                  <a:pt x="821" y="437"/>
                  <a:pt x="819" y="435"/>
                  <a:pt x="817" y="433"/>
                </a:cubicBezTo>
                <a:cubicBezTo>
                  <a:pt x="815" y="432"/>
                  <a:pt x="813" y="431"/>
                  <a:pt x="811" y="430"/>
                </a:cubicBezTo>
                <a:cubicBezTo>
                  <a:pt x="809" y="429"/>
                  <a:pt x="807" y="428"/>
                  <a:pt x="805" y="427"/>
                </a:cubicBezTo>
                <a:cubicBezTo>
                  <a:pt x="802" y="425"/>
                  <a:pt x="799" y="424"/>
                  <a:pt x="795" y="423"/>
                </a:cubicBezTo>
                <a:cubicBezTo>
                  <a:pt x="792" y="422"/>
                  <a:pt x="787" y="422"/>
                  <a:pt x="781" y="422"/>
                </a:cubicBezTo>
                <a:cubicBezTo>
                  <a:pt x="775" y="421"/>
                  <a:pt x="770" y="421"/>
                  <a:pt x="766" y="421"/>
                </a:cubicBezTo>
                <a:lnTo>
                  <a:pt x="743" y="421"/>
                </a:lnTo>
                <a:lnTo>
                  <a:pt x="717" y="421"/>
                </a:lnTo>
                <a:cubicBezTo>
                  <a:pt x="659" y="421"/>
                  <a:pt x="609" y="431"/>
                  <a:pt x="567" y="451"/>
                </a:cubicBezTo>
                <a:cubicBezTo>
                  <a:pt x="575" y="437"/>
                  <a:pt x="583" y="427"/>
                  <a:pt x="592" y="419"/>
                </a:cubicBezTo>
                <a:cubicBezTo>
                  <a:pt x="601" y="411"/>
                  <a:pt x="614" y="404"/>
                  <a:pt x="629" y="398"/>
                </a:cubicBezTo>
                <a:cubicBezTo>
                  <a:pt x="645" y="392"/>
                  <a:pt x="660" y="384"/>
                  <a:pt x="675" y="373"/>
                </a:cubicBezTo>
                <a:cubicBezTo>
                  <a:pt x="689" y="363"/>
                  <a:pt x="701" y="354"/>
                  <a:pt x="707" y="348"/>
                </a:cubicBezTo>
                <a:cubicBezTo>
                  <a:pt x="714" y="342"/>
                  <a:pt x="725" y="329"/>
                  <a:pt x="741" y="310"/>
                </a:cubicBezTo>
                <a:cubicBezTo>
                  <a:pt x="758" y="291"/>
                  <a:pt x="768" y="279"/>
                  <a:pt x="772" y="275"/>
                </a:cubicBezTo>
                <a:cubicBezTo>
                  <a:pt x="777" y="279"/>
                  <a:pt x="784" y="287"/>
                  <a:pt x="791" y="297"/>
                </a:cubicBezTo>
                <a:cubicBezTo>
                  <a:pt x="798" y="307"/>
                  <a:pt x="806" y="316"/>
                  <a:pt x="813" y="322"/>
                </a:cubicBezTo>
                <a:cubicBezTo>
                  <a:pt x="820" y="329"/>
                  <a:pt x="829" y="332"/>
                  <a:pt x="839" y="331"/>
                </a:cubicBezTo>
                <a:lnTo>
                  <a:pt x="848" y="331"/>
                </a:lnTo>
                <a:lnTo>
                  <a:pt x="848" y="383"/>
                </a:lnTo>
                <a:lnTo>
                  <a:pt x="863" y="384"/>
                </a:lnTo>
                <a:cubicBezTo>
                  <a:pt x="977" y="340"/>
                  <a:pt x="1063" y="296"/>
                  <a:pt x="1120" y="252"/>
                </a:cubicBezTo>
                <a:cubicBezTo>
                  <a:pt x="1133" y="242"/>
                  <a:pt x="1145" y="233"/>
                  <a:pt x="1155" y="225"/>
                </a:cubicBezTo>
                <a:cubicBezTo>
                  <a:pt x="1165" y="217"/>
                  <a:pt x="1175" y="208"/>
                  <a:pt x="1184" y="199"/>
                </a:cubicBezTo>
                <a:cubicBezTo>
                  <a:pt x="1194" y="190"/>
                  <a:pt x="1201" y="184"/>
                  <a:pt x="1207" y="178"/>
                </a:cubicBezTo>
                <a:cubicBezTo>
                  <a:pt x="1213" y="173"/>
                  <a:pt x="1221" y="165"/>
                  <a:pt x="1228" y="154"/>
                </a:cubicBezTo>
                <a:cubicBezTo>
                  <a:pt x="1236" y="144"/>
                  <a:pt x="1241" y="137"/>
                  <a:pt x="1244" y="133"/>
                </a:cubicBezTo>
                <a:cubicBezTo>
                  <a:pt x="1247" y="129"/>
                  <a:pt x="1253" y="120"/>
                  <a:pt x="1261" y="107"/>
                </a:cubicBezTo>
                <a:cubicBezTo>
                  <a:pt x="1269" y="94"/>
                  <a:pt x="1275" y="85"/>
                  <a:pt x="1277" y="81"/>
                </a:cubicBezTo>
                <a:cubicBezTo>
                  <a:pt x="1280" y="76"/>
                  <a:pt x="1286" y="65"/>
                  <a:pt x="1296" y="48"/>
                </a:cubicBezTo>
                <a:cubicBezTo>
                  <a:pt x="1306" y="30"/>
                  <a:pt x="1313" y="18"/>
                  <a:pt x="1316" y="11"/>
                </a:cubicBezTo>
                <a:lnTo>
                  <a:pt x="1321" y="5"/>
                </a:lnTo>
                <a:cubicBezTo>
                  <a:pt x="1320" y="29"/>
                  <a:pt x="1310" y="61"/>
                  <a:pt x="1291" y="101"/>
                </a:cubicBezTo>
                <a:cubicBezTo>
                  <a:pt x="1255" y="177"/>
                  <a:pt x="1207" y="238"/>
                  <a:pt x="1149" y="284"/>
                </a:cubicBezTo>
                <a:cubicBezTo>
                  <a:pt x="1091" y="330"/>
                  <a:pt x="1020" y="363"/>
                  <a:pt x="937" y="382"/>
                </a:cubicBezTo>
                <a:cubicBezTo>
                  <a:pt x="931" y="384"/>
                  <a:pt x="921" y="386"/>
                  <a:pt x="908" y="388"/>
                </a:cubicBezTo>
                <a:cubicBezTo>
                  <a:pt x="895" y="390"/>
                  <a:pt x="884" y="392"/>
                  <a:pt x="873" y="394"/>
                </a:cubicBezTo>
                <a:cubicBezTo>
                  <a:pt x="863" y="396"/>
                  <a:pt x="854" y="400"/>
                  <a:pt x="846" y="404"/>
                </a:cubicBezTo>
                <a:cubicBezTo>
                  <a:pt x="848" y="413"/>
                  <a:pt x="853" y="423"/>
                  <a:pt x="863" y="436"/>
                </a:cubicBezTo>
                <a:cubicBezTo>
                  <a:pt x="873" y="448"/>
                  <a:pt x="878" y="456"/>
                  <a:pt x="878" y="459"/>
                </a:cubicBezTo>
                <a:cubicBezTo>
                  <a:pt x="878" y="465"/>
                  <a:pt x="872" y="471"/>
                  <a:pt x="860" y="480"/>
                </a:cubicBezTo>
                <a:close/>
                <a:moveTo>
                  <a:pt x="729" y="1032"/>
                </a:moveTo>
                <a:lnTo>
                  <a:pt x="735" y="1090"/>
                </a:lnTo>
                <a:lnTo>
                  <a:pt x="707" y="1098"/>
                </a:lnTo>
                <a:lnTo>
                  <a:pt x="707" y="1032"/>
                </a:lnTo>
                <a:lnTo>
                  <a:pt x="729" y="1032"/>
                </a:lnTo>
                <a:close/>
                <a:moveTo>
                  <a:pt x="707" y="1118"/>
                </a:moveTo>
                <a:cubicBezTo>
                  <a:pt x="725" y="1106"/>
                  <a:pt x="755" y="1095"/>
                  <a:pt x="798" y="1085"/>
                </a:cubicBezTo>
                <a:cubicBezTo>
                  <a:pt x="841" y="1076"/>
                  <a:pt x="875" y="1071"/>
                  <a:pt x="900" y="1071"/>
                </a:cubicBezTo>
                <a:cubicBezTo>
                  <a:pt x="904" y="1071"/>
                  <a:pt x="909" y="1074"/>
                  <a:pt x="915" y="1081"/>
                </a:cubicBezTo>
                <a:cubicBezTo>
                  <a:pt x="922" y="1089"/>
                  <a:pt x="928" y="1098"/>
                  <a:pt x="935" y="1111"/>
                </a:cubicBezTo>
                <a:cubicBezTo>
                  <a:pt x="941" y="1123"/>
                  <a:pt x="947" y="1135"/>
                  <a:pt x="953" y="1145"/>
                </a:cubicBezTo>
                <a:cubicBezTo>
                  <a:pt x="958" y="1156"/>
                  <a:pt x="964" y="1168"/>
                  <a:pt x="969" y="1181"/>
                </a:cubicBezTo>
                <a:cubicBezTo>
                  <a:pt x="975" y="1194"/>
                  <a:pt x="979" y="1201"/>
                  <a:pt x="979" y="1204"/>
                </a:cubicBezTo>
                <a:cubicBezTo>
                  <a:pt x="924" y="1224"/>
                  <a:pt x="867" y="1235"/>
                  <a:pt x="810" y="1235"/>
                </a:cubicBezTo>
                <a:cubicBezTo>
                  <a:pt x="782" y="1235"/>
                  <a:pt x="753" y="1232"/>
                  <a:pt x="724" y="1227"/>
                </a:cubicBezTo>
                <a:lnTo>
                  <a:pt x="707" y="1118"/>
                </a:lnTo>
                <a:close/>
                <a:moveTo>
                  <a:pt x="889" y="1028"/>
                </a:moveTo>
                <a:cubicBezTo>
                  <a:pt x="890" y="1035"/>
                  <a:pt x="891" y="1039"/>
                  <a:pt x="891" y="1039"/>
                </a:cubicBezTo>
                <a:cubicBezTo>
                  <a:pt x="891" y="1043"/>
                  <a:pt x="887" y="1046"/>
                  <a:pt x="879" y="1049"/>
                </a:cubicBezTo>
                <a:cubicBezTo>
                  <a:pt x="870" y="1053"/>
                  <a:pt x="860" y="1056"/>
                  <a:pt x="847" y="1058"/>
                </a:cubicBezTo>
                <a:cubicBezTo>
                  <a:pt x="833" y="1061"/>
                  <a:pt x="821" y="1063"/>
                  <a:pt x="809" y="1065"/>
                </a:cubicBezTo>
                <a:cubicBezTo>
                  <a:pt x="797" y="1067"/>
                  <a:pt x="785" y="1069"/>
                  <a:pt x="772" y="1070"/>
                </a:cubicBezTo>
                <a:cubicBezTo>
                  <a:pt x="759" y="1072"/>
                  <a:pt x="752" y="1073"/>
                  <a:pt x="750" y="1073"/>
                </a:cubicBezTo>
                <a:lnTo>
                  <a:pt x="745" y="1044"/>
                </a:lnTo>
                <a:cubicBezTo>
                  <a:pt x="755" y="1043"/>
                  <a:pt x="769" y="1041"/>
                  <a:pt x="787" y="1038"/>
                </a:cubicBezTo>
                <a:cubicBezTo>
                  <a:pt x="805" y="1035"/>
                  <a:pt x="822" y="1032"/>
                  <a:pt x="837" y="1031"/>
                </a:cubicBezTo>
                <a:cubicBezTo>
                  <a:pt x="852" y="1029"/>
                  <a:pt x="866" y="1028"/>
                  <a:pt x="879" y="1028"/>
                </a:cubicBezTo>
                <a:lnTo>
                  <a:pt x="889" y="1028"/>
                </a:lnTo>
                <a:close/>
                <a:moveTo>
                  <a:pt x="1323" y="0"/>
                </a:moveTo>
                <a:lnTo>
                  <a:pt x="1322" y="3"/>
                </a:lnTo>
                <a:lnTo>
                  <a:pt x="1321" y="5"/>
                </a:lnTo>
                <a:lnTo>
                  <a:pt x="1322" y="3"/>
                </a:lnTo>
                <a:lnTo>
                  <a:pt x="1323" y="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86" name="Freeform 385">
            <a:extLst>
              <a:ext uri="{FF2B5EF4-FFF2-40B4-BE49-F238E27FC236}">
                <a16:creationId xmlns:a16="http://schemas.microsoft.com/office/drawing/2014/main" id="{F533510D-7080-E26B-ECE2-588C90A076CE}"/>
              </a:ext>
            </a:extLst>
          </p:cNvPr>
          <p:cNvSpPr>
            <a:spLocks noChangeArrowheads="1"/>
          </p:cNvSpPr>
          <p:nvPr/>
        </p:nvSpPr>
        <p:spPr bwMode="auto">
          <a:xfrm>
            <a:off x="17477581" y="8782050"/>
            <a:ext cx="384175" cy="438150"/>
          </a:xfrm>
          <a:custGeom>
            <a:avLst/>
            <a:gdLst>
              <a:gd name="T0" fmla="*/ 368664 w 1065"/>
              <a:gd name="T1" fmla="*/ 328342 h 1217"/>
              <a:gd name="T2" fmla="*/ 266217 w 1065"/>
              <a:gd name="T3" fmla="*/ 424469 h 1217"/>
              <a:gd name="T4" fmla="*/ 120483 w 1065"/>
              <a:gd name="T5" fmla="*/ 423389 h 1217"/>
              <a:gd name="T6" fmla="*/ 15872 w 1065"/>
              <a:gd name="T7" fmla="*/ 324022 h 1217"/>
              <a:gd name="T8" fmla="*/ 5050 w 1065"/>
              <a:gd name="T9" fmla="*/ 205934 h 1217"/>
              <a:gd name="T10" fmla="*/ 34630 w 1065"/>
              <a:gd name="T11" fmla="*/ 140050 h 1217"/>
              <a:gd name="T12" fmla="*/ 73949 w 1065"/>
              <a:gd name="T13" fmla="*/ 99007 h 1217"/>
              <a:gd name="T14" fmla="*/ 100643 w 1065"/>
              <a:gd name="T15" fmla="*/ 81366 h 1217"/>
              <a:gd name="T16" fmla="*/ 127337 w 1065"/>
              <a:gd name="T17" fmla="*/ 67685 h 1217"/>
              <a:gd name="T18" fmla="*/ 154391 w 1065"/>
              <a:gd name="T19" fmla="*/ 49323 h 1217"/>
              <a:gd name="T20" fmla="*/ 176396 w 1065"/>
              <a:gd name="T21" fmla="*/ 0 h 1217"/>
              <a:gd name="T22" fmla="*/ 255395 w 1065"/>
              <a:gd name="T23" fmla="*/ 64804 h 1217"/>
              <a:gd name="T24" fmla="*/ 297240 w 1065"/>
              <a:gd name="T25" fmla="*/ 87486 h 1217"/>
              <a:gd name="T26" fmla="*/ 331509 w 1065"/>
              <a:gd name="T27" fmla="*/ 116648 h 1217"/>
              <a:gd name="T28" fmla="*/ 367221 w 1065"/>
              <a:gd name="T29" fmla="*/ 171012 h 1217"/>
              <a:gd name="T30" fmla="*/ 383814 w 1065"/>
              <a:gd name="T31" fmla="*/ 252377 h 1217"/>
              <a:gd name="T32" fmla="*/ 369385 w 1065"/>
              <a:gd name="T33" fmla="*/ 281179 h 1217"/>
              <a:gd name="T34" fmla="*/ 356760 w 1065"/>
              <a:gd name="T35" fmla="*/ 260658 h 1217"/>
              <a:gd name="T36" fmla="*/ 319605 w 1065"/>
              <a:gd name="T37" fmla="*/ 267498 h 1217"/>
              <a:gd name="T38" fmla="*/ 261888 w 1065"/>
              <a:gd name="T39" fmla="*/ 298820 h 1217"/>
              <a:gd name="T40" fmla="*/ 227258 w 1065"/>
              <a:gd name="T41" fmla="*/ 281899 h 1217"/>
              <a:gd name="T42" fmla="*/ 181446 w 1065"/>
              <a:gd name="T43" fmla="*/ 255257 h 1217"/>
              <a:gd name="T44" fmla="*/ 104250 w 1065"/>
              <a:gd name="T45" fmla="*/ 270018 h 1217"/>
              <a:gd name="T46" fmla="*/ 101725 w 1065"/>
              <a:gd name="T47" fmla="*/ 355704 h 1217"/>
              <a:gd name="T48" fmla="*/ 143209 w 1065"/>
              <a:gd name="T49" fmla="*/ 364705 h 1217"/>
              <a:gd name="T50" fmla="*/ 209583 w 1065"/>
              <a:gd name="T51" fmla="*/ 339143 h 1217"/>
              <a:gd name="T52" fmla="*/ 262970 w 1065"/>
              <a:gd name="T53" fmla="*/ 313581 h 1217"/>
              <a:gd name="T54" fmla="*/ 297240 w 1065"/>
              <a:gd name="T55" fmla="*/ 338063 h 1217"/>
              <a:gd name="T56" fmla="*/ 327901 w 1065"/>
              <a:gd name="T57" fmla="*/ 362905 h 1217"/>
              <a:gd name="T58" fmla="*/ 356399 w 1065"/>
              <a:gd name="T59" fmla="*/ 343824 h 1217"/>
              <a:gd name="T60" fmla="*/ 370828 w 1065"/>
              <a:gd name="T61" fmla="*/ 292340 h 1217"/>
              <a:gd name="T62" fmla="*/ 285696 w 1065"/>
              <a:gd name="T63" fmla="*/ 389907 h 1217"/>
              <a:gd name="T64" fmla="*/ 231226 w 1065"/>
              <a:gd name="T65" fmla="*/ 403588 h 1217"/>
              <a:gd name="T66" fmla="*/ 179642 w 1065"/>
              <a:gd name="T67" fmla="*/ 390627 h 1217"/>
              <a:gd name="T68" fmla="*/ 171346 w 1065"/>
              <a:gd name="T69" fmla="*/ 397467 h 1217"/>
              <a:gd name="T70" fmla="*/ 195154 w 1065"/>
              <a:gd name="T71" fmla="*/ 414028 h 1217"/>
              <a:gd name="T72" fmla="*/ 245656 w 1065"/>
              <a:gd name="T73" fmla="*/ 415828 h 1217"/>
              <a:gd name="T74" fmla="*/ 282811 w 1065"/>
              <a:gd name="T75" fmla="*/ 403228 h 1217"/>
              <a:gd name="T76" fmla="*/ 291829 w 1065"/>
              <a:gd name="T77" fmla="*/ 390987 h 1217"/>
              <a:gd name="T78" fmla="*/ 272349 w 1065"/>
              <a:gd name="T79" fmla="*/ 347064 h 1217"/>
              <a:gd name="T80" fmla="*/ 235555 w 1065"/>
              <a:gd name="T81" fmla="*/ 345984 h 1217"/>
              <a:gd name="T82" fmla="*/ 213190 w 1065"/>
              <a:gd name="T83" fmla="*/ 370825 h 1217"/>
              <a:gd name="T84" fmla="*/ 225094 w 1065"/>
              <a:gd name="T85" fmla="*/ 366145 h 1217"/>
              <a:gd name="T86" fmla="*/ 230505 w 1065"/>
              <a:gd name="T87" fmla="*/ 361825 h 1217"/>
              <a:gd name="T88" fmla="*/ 235916 w 1065"/>
              <a:gd name="T89" fmla="*/ 358225 h 1217"/>
              <a:gd name="T90" fmla="*/ 242770 w 1065"/>
              <a:gd name="T91" fmla="*/ 356064 h 1217"/>
              <a:gd name="T92" fmla="*/ 252149 w 1065"/>
              <a:gd name="T93" fmla="*/ 354984 h 1217"/>
              <a:gd name="T94" fmla="*/ 268742 w 1065"/>
              <a:gd name="T95" fmla="*/ 360385 h 1217"/>
              <a:gd name="T96" fmla="*/ 275235 w 1065"/>
              <a:gd name="T97" fmla="*/ 371185 h 1217"/>
              <a:gd name="T98" fmla="*/ 282089 w 1065"/>
              <a:gd name="T99" fmla="*/ 362185 h 121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65" h="1217">
                <a:moveTo>
                  <a:pt x="1064" y="701"/>
                </a:moveTo>
                <a:cubicBezTo>
                  <a:pt x="1064" y="777"/>
                  <a:pt x="1050" y="847"/>
                  <a:pt x="1022" y="912"/>
                </a:cubicBezTo>
                <a:cubicBezTo>
                  <a:pt x="993" y="977"/>
                  <a:pt x="955" y="1031"/>
                  <a:pt x="907" y="1075"/>
                </a:cubicBezTo>
                <a:cubicBezTo>
                  <a:pt x="858" y="1119"/>
                  <a:pt x="802" y="1154"/>
                  <a:pt x="738" y="1179"/>
                </a:cubicBezTo>
                <a:cubicBezTo>
                  <a:pt x="674" y="1204"/>
                  <a:pt x="607" y="1216"/>
                  <a:pt x="537" y="1216"/>
                </a:cubicBezTo>
                <a:cubicBezTo>
                  <a:pt x="467" y="1216"/>
                  <a:pt x="399" y="1203"/>
                  <a:pt x="334" y="1176"/>
                </a:cubicBezTo>
                <a:cubicBezTo>
                  <a:pt x="269" y="1150"/>
                  <a:pt x="213" y="1114"/>
                  <a:pt x="163" y="1068"/>
                </a:cubicBezTo>
                <a:cubicBezTo>
                  <a:pt x="114" y="1022"/>
                  <a:pt x="74" y="966"/>
                  <a:pt x="44" y="900"/>
                </a:cubicBezTo>
                <a:cubicBezTo>
                  <a:pt x="15" y="835"/>
                  <a:pt x="0" y="765"/>
                  <a:pt x="0" y="691"/>
                </a:cubicBezTo>
                <a:cubicBezTo>
                  <a:pt x="0" y="650"/>
                  <a:pt x="5" y="610"/>
                  <a:pt x="14" y="572"/>
                </a:cubicBezTo>
                <a:cubicBezTo>
                  <a:pt x="23" y="533"/>
                  <a:pt x="35" y="500"/>
                  <a:pt x="48" y="471"/>
                </a:cubicBezTo>
                <a:cubicBezTo>
                  <a:pt x="62" y="443"/>
                  <a:pt x="78" y="416"/>
                  <a:pt x="96" y="389"/>
                </a:cubicBezTo>
                <a:cubicBezTo>
                  <a:pt x="115" y="363"/>
                  <a:pt x="134" y="341"/>
                  <a:pt x="151" y="323"/>
                </a:cubicBezTo>
                <a:cubicBezTo>
                  <a:pt x="168" y="306"/>
                  <a:pt x="186" y="290"/>
                  <a:pt x="205" y="275"/>
                </a:cubicBezTo>
                <a:cubicBezTo>
                  <a:pt x="224" y="261"/>
                  <a:pt x="239" y="250"/>
                  <a:pt x="250" y="243"/>
                </a:cubicBezTo>
                <a:cubicBezTo>
                  <a:pt x="261" y="236"/>
                  <a:pt x="271" y="231"/>
                  <a:pt x="279" y="226"/>
                </a:cubicBezTo>
                <a:cubicBezTo>
                  <a:pt x="286" y="222"/>
                  <a:pt x="298" y="217"/>
                  <a:pt x="315" y="208"/>
                </a:cubicBezTo>
                <a:cubicBezTo>
                  <a:pt x="332" y="200"/>
                  <a:pt x="344" y="193"/>
                  <a:pt x="353" y="188"/>
                </a:cubicBezTo>
                <a:cubicBezTo>
                  <a:pt x="361" y="183"/>
                  <a:pt x="372" y="176"/>
                  <a:pt x="386" y="167"/>
                </a:cubicBezTo>
                <a:cubicBezTo>
                  <a:pt x="400" y="158"/>
                  <a:pt x="414" y="148"/>
                  <a:pt x="428" y="137"/>
                </a:cubicBezTo>
                <a:cubicBezTo>
                  <a:pt x="444" y="124"/>
                  <a:pt x="458" y="107"/>
                  <a:pt x="468" y="86"/>
                </a:cubicBezTo>
                <a:cubicBezTo>
                  <a:pt x="478" y="66"/>
                  <a:pt x="485" y="37"/>
                  <a:pt x="489" y="0"/>
                </a:cubicBezTo>
                <a:cubicBezTo>
                  <a:pt x="548" y="71"/>
                  <a:pt x="591" y="116"/>
                  <a:pt x="618" y="133"/>
                </a:cubicBezTo>
                <a:cubicBezTo>
                  <a:pt x="638" y="147"/>
                  <a:pt x="668" y="162"/>
                  <a:pt x="708" y="180"/>
                </a:cubicBezTo>
                <a:cubicBezTo>
                  <a:pt x="747" y="198"/>
                  <a:pt x="777" y="214"/>
                  <a:pt x="797" y="226"/>
                </a:cubicBezTo>
                <a:cubicBezTo>
                  <a:pt x="807" y="232"/>
                  <a:pt x="816" y="238"/>
                  <a:pt x="824" y="243"/>
                </a:cubicBezTo>
                <a:cubicBezTo>
                  <a:pt x="832" y="249"/>
                  <a:pt x="846" y="260"/>
                  <a:pt x="866" y="276"/>
                </a:cubicBezTo>
                <a:cubicBezTo>
                  <a:pt x="886" y="292"/>
                  <a:pt x="903" y="308"/>
                  <a:pt x="919" y="324"/>
                </a:cubicBezTo>
                <a:cubicBezTo>
                  <a:pt x="934" y="341"/>
                  <a:pt x="951" y="363"/>
                  <a:pt x="971" y="390"/>
                </a:cubicBezTo>
                <a:cubicBezTo>
                  <a:pt x="990" y="418"/>
                  <a:pt x="1006" y="446"/>
                  <a:pt x="1018" y="475"/>
                </a:cubicBezTo>
                <a:cubicBezTo>
                  <a:pt x="1031" y="504"/>
                  <a:pt x="1042" y="539"/>
                  <a:pt x="1051" y="578"/>
                </a:cubicBezTo>
                <a:cubicBezTo>
                  <a:pt x="1060" y="618"/>
                  <a:pt x="1064" y="658"/>
                  <a:pt x="1064" y="701"/>
                </a:cubicBezTo>
                <a:close/>
                <a:moveTo>
                  <a:pt x="1028" y="812"/>
                </a:moveTo>
                <a:cubicBezTo>
                  <a:pt x="1028" y="801"/>
                  <a:pt x="1027" y="792"/>
                  <a:pt x="1024" y="781"/>
                </a:cubicBezTo>
                <a:cubicBezTo>
                  <a:pt x="1022" y="771"/>
                  <a:pt x="1018" y="761"/>
                  <a:pt x="1013" y="750"/>
                </a:cubicBezTo>
                <a:cubicBezTo>
                  <a:pt x="1008" y="740"/>
                  <a:pt x="1000" y="731"/>
                  <a:pt x="989" y="724"/>
                </a:cubicBezTo>
                <a:cubicBezTo>
                  <a:pt x="979" y="718"/>
                  <a:pt x="967" y="715"/>
                  <a:pt x="953" y="715"/>
                </a:cubicBezTo>
                <a:cubicBezTo>
                  <a:pt x="938" y="715"/>
                  <a:pt x="915" y="724"/>
                  <a:pt x="886" y="743"/>
                </a:cubicBezTo>
                <a:cubicBezTo>
                  <a:pt x="856" y="763"/>
                  <a:pt x="826" y="782"/>
                  <a:pt x="796" y="801"/>
                </a:cubicBezTo>
                <a:cubicBezTo>
                  <a:pt x="766" y="821"/>
                  <a:pt x="743" y="830"/>
                  <a:pt x="726" y="830"/>
                </a:cubicBezTo>
                <a:cubicBezTo>
                  <a:pt x="714" y="831"/>
                  <a:pt x="699" y="826"/>
                  <a:pt x="682" y="817"/>
                </a:cubicBezTo>
                <a:cubicBezTo>
                  <a:pt x="665" y="808"/>
                  <a:pt x="649" y="797"/>
                  <a:pt x="630" y="783"/>
                </a:cubicBezTo>
                <a:cubicBezTo>
                  <a:pt x="612" y="770"/>
                  <a:pt x="592" y="756"/>
                  <a:pt x="572" y="743"/>
                </a:cubicBezTo>
                <a:cubicBezTo>
                  <a:pt x="551" y="730"/>
                  <a:pt x="528" y="718"/>
                  <a:pt x="503" y="709"/>
                </a:cubicBezTo>
                <a:cubicBezTo>
                  <a:pt x="477" y="700"/>
                  <a:pt x="451" y="695"/>
                  <a:pt x="426" y="696"/>
                </a:cubicBezTo>
                <a:cubicBezTo>
                  <a:pt x="372" y="696"/>
                  <a:pt x="327" y="714"/>
                  <a:pt x="289" y="750"/>
                </a:cubicBezTo>
                <a:cubicBezTo>
                  <a:pt x="251" y="786"/>
                  <a:pt x="232" y="827"/>
                  <a:pt x="231" y="874"/>
                </a:cubicBezTo>
                <a:cubicBezTo>
                  <a:pt x="230" y="926"/>
                  <a:pt x="247" y="964"/>
                  <a:pt x="282" y="988"/>
                </a:cubicBezTo>
                <a:cubicBezTo>
                  <a:pt x="296" y="997"/>
                  <a:pt x="310" y="1003"/>
                  <a:pt x="325" y="1007"/>
                </a:cubicBezTo>
                <a:cubicBezTo>
                  <a:pt x="341" y="1011"/>
                  <a:pt x="365" y="1013"/>
                  <a:pt x="397" y="1013"/>
                </a:cubicBezTo>
                <a:cubicBezTo>
                  <a:pt x="424" y="1013"/>
                  <a:pt x="454" y="1006"/>
                  <a:pt x="489" y="991"/>
                </a:cubicBezTo>
                <a:cubicBezTo>
                  <a:pt x="523" y="976"/>
                  <a:pt x="554" y="960"/>
                  <a:pt x="581" y="942"/>
                </a:cubicBezTo>
                <a:cubicBezTo>
                  <a:pt x="609" y="925"/>
                  <a:pt x="636" y="907"/>
                  <a:pt x="665" y="893"/>
                </a:cubicBezTo>
                <a:cubicBezTo>
                  <a:pt x="693" y="878"/>
                  <a:pt x="714" y="871"/>
                  <a:pt x="729" y="871"/>
                </a:cubicBezTo>
                <a:cubicBezTo>
                  <a:pt x="741" y="872"/>
                  <a:pt x="756" y="879"/>
                  <a:pt x="774" y="893"/>
                </a:cubicBezTo>
                <a:cubicBezTo>
                  <a:pt x="792" y="907"/>
                  <a:pt x="809" y="923"/>
                  <a:pt x="824" y="939"/>
                </a:cubicBezTo>
                <a:cubicBezTo>
                  <a:pt x="839" y="956"/>
                  <a:pt x="854" y="972"/>
                  <a:pt x="871" y="986"/>
                </a:cubicBezTo>
                <a:cubicBezTo>
                  <a:pt x="887" y="1001"/>
                  <a:pt x="900" y="1008"/>
                  <a:pt x="909" y="1008"/>
                </a:cubicBezTo>
                <a:cubicBezTo>
                  <a:pt x="925" y="1010"/>
                  <a:pt x="939" y="1007"/>
                  <a:pt x="950" y="999"/>
                </a:cubicBezTo>
                <a:cubicBezTo>
                  <a:pt x="961" y="991"/>
                  <a:pt x="973" y="976"/>
                  <a:pt x="988" y="955"/>
                </a:cubicBezTo>
                <a:cubicBezTo>
                  <a:pt x="1001" y="936"/>
                  <a:pt x="1011" y="913"/>
                  <a:pt x="1018" y="885"/>
                </a:cubicBezTo>
                <a:cubicBezTo>
                  <a:pt x="1024" y="857"/>
                  <a:pt x="1028" y="833"/>
                  <a:pt x="1028" y="812"/>
                </a:cubicBezTo>
                <a:close/>
                <a:moveTo>
                  <a:pt x="809" y="1086"/>
                </a:moveTo>
                <a:cubicBezTo>
                  <a:pt x="806" y="1077"/>
                  <a:pt x="801" y="1076"/>
                  <a:pt x="792" y="1083"/>
                </a:cubicBezTo>
                <a:cubicBezTo>
                  <a:pt x="778" y="1093"/>
                  <a:pt x="758" y="1102"/>
                  <a:pt x="732" y="1110"/>
                </a:cubicBezTo>
                <a:cubicBezTo>
                  <a:pt x="705" y="1117"/>
                  <a:pt x="675" y="1121"/>
                  <a:pt x="641" y="1121"/>
                </a:cubicBezTo>
                <a:cubicBezTo>
                  <a:pt x="581" y="1121"/>
                  <a:pt x="537" y="1110"/>
                  <a:pt x="507" y="1087"/>
                </a:cubicBezTo>
                <a:cubicBezTo>
                  <a:pt x="505" y="1086"/>
                  <a:pt x="502" y="1085"/>
                  <a:pt x="498" y="1085"/>
                </a:cubicBezTo>
                <a:cubicBezTo>
                  <a:pt x="493" y="1085"/>
                  <a:pt x="487" y="1087"/>
                  <a:pt x="480" y="1093"/>
                </a:cubicBezTo>
                <a:cubicBezTo>
                  <a:pt x="477" y="1096"/>
                  <a:pt x="475" y="1099"/>
                  <a:pt x="475" y="1104"/>
                </a:cubicBezTo>
                <a:cubicBezTo>
                  <a:pt x="475" y="1109"/>
                  <a:pt x="477" y="1113"/>
                  <a:pt x="480" y="1118"/>
                </a:cubicBezTo>
                <a:cubicBezTo>
                  <a:pt x="496" y="1133"/>
                  <a:pt x="516" y="1143"/>
                  <a:pt x="541" y="1150"/>
                </a:cubicBezTo>
                <a:cubicBezTo>
                  <a:pt x="566" y="1156"/>
                  <a:pt x="589" y="1159"/>
                  <a:pt x="612" y="1158"/>
                </a:cubicBezTo>
                <a:cubicBezTo>
                  <a:pt x="635" y="1158"/>
                  <a:pt x="657" y="1157"/>
                  <a:pt x="681" y="1155"/>
                </a:cubicBezTo>
                <a:cubicBezTo>
                  <a:pt x="700" y="1153"/>
                  <a:pt x="719" y="1149"/>
                  <a:pt x="739" y="1141"/>
                </a:cubicBezTo>
                <a:cubicBezTo>
                  <a:pt x="759" y="1133"/>
                  <a:pt x="774" y="1127"/>
                  <a:pt x="784" y="1120"/>
                </a:cubicBezTo>
                <a:cubicBezTo>
                  <a:pt x="794" y="1114"/>
                  <a:pt x="801" y="1109"/>
                  <a:pt x="804" y="1106"/>
                </a:cubicBezTo>
                <a:cubicBezTo>
                  <a:pt x="809" y="1101"/>
                  <a:pt x="811" y="1094"/>
                  <a:pt x="809" y="1086"/>
                </a:cubicBezTo>
                <a:close/>
                <a:moveTo>
                  <a:pt x="782" y="1006"/>
                </a:moveTo>
                <a:cubicBezTo>
                  <a:pt x="773" y="985"/>
                  <a:pt x="764" y="971"/>
                  <a:pt x="755" y="964"/>
                </a:cubicBezTo>
                <a:cubicBezTo>
                  <a:pt x="744" y="957"/>
                  <a:pt x="727" y="954"/>
                  <a:pt x="702" y="954"/>
                </a:cubicBezTo>
                <a:cubicBezTo>
                  <a:pt x="680" y="954"/>
                  <a:pt x="664" y="956"/>
                  <a:pt x="653" y="961"/>
                </a:cubicBezTo>
                <a:cubicBezTo>
                  <a:pt x="639" y="966"/>
                  <a:pt x="621" y="979"/>
                  <a:pt x="599" y="999"/>
                </a:cubicBezTo>
                <a:cubicBezTo>
                  <a:pt x="587" y="1011"/>
                  <a:pt x="584" y="1021"/>
                  <a:pt x="591" y="1030"/>
                </a:cubicBezTo>
                <a:cubicBezTo>
                  <a:pt x="595" y="1034"/>
                  <a:pt x="599" y="1035"/>
                  <a:pt x="603" y="1033"/>
                </a:cubicBezTo>
                <a:cubicBezTo>
                  <a:pt x="607" y="1031"/>
                  <a:pt x="614" y="1026"/>
                  <a:pt x="624" y="1017"/>
                </a:cubicBezTo>
                <a:cubicBezTo>
                  <a:pt x="626" y="1016"/>
                  <a:pt x="628" y="1014"/>
                  <a:pt x="632" y="1011"/>
                </a:cubicBezTo>
                <a:cubicBezTo>
                  <a:pt x="635" y="1008"/>
                  <a:pt x="638" y="1006"/>
                  <a:pt x="639" y="1005"/>
                </a:cubicBezTo>
                <a:cubicBezTo>
                  <a:pt x="640" y="1004"/>
                  <a:pt x="643" y="1002"/>
                  <a:pt x="646" y="1000"/>
                </a:cubicBezTo>
                <a:cubicBezTo>
                  <a:pt x="649" y="998"/>
                  <a:pt x="652" y="996"/>
                  <a:pt x="654" y="995"/>
                </a:cubicBezTo>
                <a:cubicBezTo>
                  <a:pt x="656" y="994"/>
                  <a:pt x="659" y="993"/>
                  <a:pt x="663" y="992"/>
                </a:cubicBezTo>
                <a:cubicBezTo>
                  <a:pt x="666" y="990"/>
                  <a:pt x="670" y="989"/>
                  <a:pt x="673" y="989"/>
                </a:cubicBezTo>
                <a:cubicBezTo>
                  <a:pt x="676" y="988"/>
                  <a:pt x="680" y="987"/>
                  <a:pt x="684" y="987"/>
                </a:cubicBezTo>
                <a:cubicBezTo>
                  <a:pt x="689" y="986"/>
                  <a:pt x="694" y="986"/>
                  <a:pt x="699" y="986"/>
                </a:cubicBezTo>
                <a:cubicBezTo>
                  <a:pt x="711" y="986"/>
                  <a:pt x="721" y="988"/>
                  <a:pt x="729" y="991"/>
                </a:cubicBezTo>
                <a:cubicBezTo>
                  <a:pt x="738" y="995"/>
                  <a:pt x="743" y="998"/>
                  <a:pt x="745" y="1001"/>
                </a:cubicBezTo>
                <a:cubicBezTo>
                  <a:pt x="748" y="1005"/>
                  <a:pt x="751" y="1010"/>
                  <a:pt x="755" y="1017"/>
                </a:cubicBezTo>
                <a:cubicBezTo>
                  <a:pt x="759" y="1025"/>
                  <a:pt x="762" y="1029"/>
                  <a:pt x="763" y="1031"/>
                </a:cubicBezTo>
                <a:cubicBezTo>
                  <a:pt x="765" y="1032"/>
                  <a:pt x="767" y="1032"/>
                  <a:pt x="772" y="1030"/>
                </a:cubicBezTo>
                <a:cubicBezTo>
                  <a:pt x="783" y="1024"/>
                  <a:pt x="786" y="1016"/>
                  <a:pt x="782" y="100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87" name="Freeform 386">
            <a:extLst>
              <a:ext uri="{FF2B5EF4-FFF2-40B4-BE49-F238E27FC236}">
                <a16:creationId xmlns:a16="http://schemas.microsoft.com/office/drawing/2014/main" id="{7BB8FA0B-0832-B6E0-CFE4-89769C5372DD}"/>
              </a:ext>
            </a:extLst>
          </p:cNvPr>
          <p:cNvSpPr>
            <a:spLocks noChangeArrowheads="1"/>
          </p:cNvSpPr>
          <p:nvPr/>
        </p:nvSpPr>
        <p:spPr bwMode="auto">
          <a:xfrm>
            <a:off x="18142744" y="8809037"/>
            <a:ext cx="384175" cy="384175"/>
          </a:xfrm>
          <a:custGeom>
            <a:avLst/>
            <a:gdLst>
              <a:gd name="T0" fmla="*/ 227406 w 1066"/>
              <a:gd name="T1" fmla="*/ 275957 h 1065"/>
              <a:gd name="T2" fmla="*/ 182357 w 1066"/>
              <a:gd name="T3" fmla="*/ 321769 h 1065"/>
              <a:gd name="T4" fmla="*/ 101630 w 1066"/>
              <a:gd name="T5" fmla="*/ 343773 h 1065"/>
              <a:gd name="T6" fmla="*/ 51536 w 1066"/>
              <a:gd name="T7" fmla="*/ 383814 h 1065"/>
              <a:gd name="T8" fmla="*/ 0 w 1066"/>
              <a:gd name="T9" fmla="*/ 332230 h 1065"/>
              <a:gd name="T10" fmla="*/ 39643 w 1066"/>
              <a:gd name="T11" fmla="*/ 282450 h 1065"/>
              <a:gd name="T12" fmla="*/ 61987 w 1066"/>
              <a:gd name="T13" fmla="*/ 201286 h 1065"/>
              <a:gd name="T14" fmla="*/ 102711 w 1066"/>
              <a:gd name="T15" fmla="*/ 236277 h 1065"/>
              <a:gd name="T16" fmla="*/ 90458 w 1066"/>
              <a:gd name="T17" fmla="*/ 261167 h 1065"/>
              <a:gd name="T18" fmla="*/ 122172 w 1066"/>
              <a:gd name="T19" fmla="*/ 292911 h 1065"/>
              <a:gd name="T20" fmla="*/ 151724 w 1066"/>
              <a:gd name="T21" fmla="*/ 275957 h 1065"/>
              <a:gd name="T22" fmla="*/ 229568 w 1066"/>
              <a:gd name="T23" fmla="*/ 198040 h 1065"/>
              <a:gd name="T24" fmla="*/ 182357 w 1066"/>
              <a:gd name="T25" fmla="*/ 65652 h 1065"/>
              <a:gd name="T26" fmla="*/ 147399 w 1066"/>
              <a:gd name="T27" fmla="*/ 106775 h 1065"/>
              <a:gd name="T28" fmla="*/ 122172 w 1066"/>
              <a:gd name="T29" fmla="*/ 94511 h 1065"/>
              <a:gd name="T30" fmla="*/ 90458 w 1066"/>
              <a:gd name="T31" fmla="*/ 125894 h 1065"/>
              <a:gd name="T32" fmla="*/ 107036 w 1066"/>
              <a:gd name="T33" fmla="*/ 155474 h 1065"/>
              <a:gd name="T34" fmla="*/ 184880 w 1066"/>
              <a:gd name="T35" fmla="*/ 233752 h 1065"/>
              <a:gd name="T36" fmla="*/ 107036 w 1066"/>
              <a:gd name="T37" fmla="*/ 231587 h 1065"/>
              <a:gd name="T38" fmla="*/ 61987 w 1066"/>
              <a:gd name="T39" fmla="*/ 186135 h 1065"/>
              <a:gd name="T40" fmla="*/ 40724 w 1066"/>
              <a:gd name="T41" fmla="*/ 101364 h 1065"/>
              <a:gd name="T42" fmla="*/ 721 w 1066"/>
              <a:gd name="T43" fmla="*/ 51223 h 1065"/>
              <a:gd name="T44" fmla="*/ 51896 w 1066"/>
              <a:gd name="T45" fmla="*/ 0 h 1065"/>
              <a:gd name="T46" fmla="*/ 102711 w 1066"/>
              <a:gd name="T47" fmla="*/ 42927 h 1065"/>
              <a:gd name="T48" fmla="*/ 182357 w 1066"/>
              <a:gd name="T49" fmla="*/ 65652 h 1065"/>
              <a:gd name="T50" fmla="*/ 370480 w 1066"/>
              <a:gd name="T51" fmla="*/ 85132 h 1065"/>
              <a:gd name="T52" fmla="*/ 339487 w 1066"/>
              <a:gd name="T53" fmla="*/ 146455 h 1065"/>
              <a:gd name="T54" fmla="*/ 314259 w 1066"/>
              <a:gd name="T55" fmla="*/ 189021 h 1065"/>
              <a:gd name="T56" fmla="*/ 279302 w 1066"/>
              <a:gd name="T57" fmla="*/ 148259 h 1065"/>
              <a:gd name="T58" fmla="*/ 279302 w 1066"/>
              <a:gd name="T59" fmla="*/ 103529 h 1065"/>
              <a:gd name="T60" fmla="*/ 234974 w 1066"/>
              <a:gd name="T61" fmla="*/ 103529 h 1065"/>
              <a:gd name="T62" fmla="*/ 189565 w 1066"/>
              <a:gd name="T63" fmla="*/ 148981 h 1065"/>
              <a:gd name="T64" fmla="*/ 111721 w 1066"/>
              <a:gd name="T65" fmla="*/ 151145 h 1065"/>
              <a:gd name="T66" fmla="*/ 189565 w 1066"/>
              <a:gd name="T67" fmla="*/ 73228 h 1065"/>
              <a:gd name="T68" fmla="*/ 236776 w 1066"/>
              <a:gd name="T69" fmla="*/ 43287 h 1065"/>
              <a:gd name="T70" fmla="*/ 298402 w 1066"/>
              <a:gd name="T71" fmla="*/ 12625 h 1065"/>
              <a:gd name="T72" fmla="*/ 368318 w 1066"/>
              <a:gd name="T73" fmla="*/ 15151 h 1065"/>
              <a:gd name="T74" fmla="*/ 383815 w 1066"/>
              <a:gd name="T75" fmla="*/ 332230 h 1065"/>
              <a:gd name="T76" fmla="*/ 332639 w 1066"/>
              <a:gd name="T77" fmla="*/ 383814 h 1065"/>
              <a:gd name="T78" fmla="*/ 282185 w 1066"/>
              <a:gd name="T79" fmla="*/ 342691 h 1065"/>
              <a:gd name="T80" fmla="*/ 197133 w 1066"/>
              <a:gd name="T81" fmla="*/ 321769 h 1065"/>
              <a:gd name="T82" fmla="*/ 232091 w 1066"/>
              <a:gd name="T83" fmla="*/ 280646 h 1065"/>
              <a:gd name="T84" fmla="*/ 257318 w 1066"/>
              <a:gd name="T85" fmla="*/ 292911 h 1065"/>
              <a:gd name="T86" fmla="*/ 288672 w 1066"/>
              <a:gd name="T87" fmla="*/ 261167 h 1065"/>
              <a:gd name="T88" fmla="*/ 271734 w 1066"/>
              <a:gd name="T89" fmla="*/ 231587 h 1065"/>
              <a:gd name="T90" fmla="*/ 193889 w 1066"/>
              <a:gd name="T91" fmla="*/ 153670 h 1065"/>
              <a:gd name="T92" fmla="*/ 271734 w 1066"/>
              <a:gd name="T93" fmla="*/ 155474 h 1065"/>
              <a:gd name="T94" fmla="*/ 317143 w 1066"/>
              <a:gd name="T95" fmla="*/ 201286 h 1065"/>
              <a:gd name="T96" fmla="*/ 339487 w 1066"/>
              <a:gd name="T97" fmla="*/ 281728 h 1065"/>
              <a:gd name="T98" fmla="*/ 383815 w 1066"/>
              <a:gd name="T99" fmla="*/ 332230 h 10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66" h="1065">
                <a:moveTo>
                  <a:pt x="742" y="655"/>
                </a:moveTo>
                <a:lnTo>
                  <a:pt x="631" y="765"/>
                </a:lnTo>
                <a:lnTo>
                  <a:pt x="526" y="871"/>
                </a:lnTo>
                <a:lnTo>
                  <a:pt x="506" y="892"/>
                </a:lnTo>
                <a:cubicBezTo>
                  <a:pt x="476" y="921"/>
                  <a:pt x="441" y="941"/>
                  <a:pt x="401" y="952"/>
                </a:cubicBezTo>
                <a:cubicBezTo>
                  <a:pt x="361" y="962"/>
                  <a:pt x="321" y="963"/>
                  <a:pt x="282" y="953"/>
                </a:cubicBezTo>
                <a:cubicBezTo>
                  <a:pt x="274" y="986"/>
                  <a:pt x="258" y="1012"/>
                  <a:pt x="232" y="1033"/>
                </a:cubicBezTo>
                <a:cubicBezTo>
                  <a:pt x="206" y="1054"/>
                  <a:pt x="176" y="1064"/>
                  <a:pt x="143" y="1064"/>
                </a:cubicBezTo>
                <a:cubicBezTo>
                  <a:pt x="103" y="1064"/>
                  <a:pt x="70" y="1050"/>
                  <a:pt x="42" y="1022"/>
                </a:cubicBezTo>
                <a:cubicBezTo>
                  <a:pt x="14" y="994"/>
                  <a:pt x="0" y="961"/>
                  <a:pt x="0" y="921"/>
                </a:cubicBezTo>
                <a:cubicBezTo>
                  <a:pt x="0" y="888"/>
                  <a:pt x="11" y="858"/>
                  <a:pt x="31" y="833"/>
                </a:cubicBezTo>
                <a:cubicBezTo>
                  <a:pt x="52" y="807"/>
                  <a:pt x="78" y="790"/>
                  <a:pt x="110" y="783"/>
                </a:cubicBezTo>
                <a:cubicBezTo>
                  <a:pt x="100" y="743"/>
                  <a:pt x="100" y="703"/>
                  <a:pt x="111" y="663"/>
                </a:cubicBezTo>
                <a:cubicBezTo>
                  <a:pt x="121" y="623"/>
                  <a:pt x="142" y="588"/>
                  <a:pt x="172" y="558"/>
                </a:cubicBezTo>
                <a:lnTo>
                  <a:pt x="180" y="549"/>
                </a:lnTo>
                <a:lnTo>
                  <a:pt x="285" y="655"/>
                </a:lnTo>
                <a:lnTo>
                  <a:pt x="277" y="662"/>
                </a:lnTo>
                <a:cubicBezTo>
                  <a:pt x="260" y="679"/>
                  <a:pt x="251" y="700"/>
                  <a:pt x="251" y="724"/>
                </a:cubicBezTo>
                <a:cubicBezTo>
                  <a:pt x="251" y="748"/>
                  <a:pt x="260" y="769"/>
                  <a:pt x="277" y="786"/>
                </a:cubicBezTo>
                <a:cubicBezTo>
                  <a:pt x="294" y="803"/>
                  <a:pt x="315" y="812"/>
                  <a:pt x="339" y="812"/>
                </a:cubicBezTo>
                <a:cubicBezTo>
                  <a:pt x="363" y="812"/>
                  <a:pt x="383" y="803"/>
                  <a:pt x="400" y="786"/>
                </a:cubicBezTo>
                <a:lnTo>
                  <a:pt x="421" y="765"/>
                </a:lnTo>
                <a:lnTo>
                  <a:pt x="526" y="660"/>
                </a:lnTo>
                <a:lnTo>
                  <a:pt x="637" y="549"/>
                </a:lnTo>
                <a:lnTo>
                  <a:pt x="742" y="655"/>
                </a:lnTo>
                <a:close/>
                <a:moveTo>
                  <a:pt x="506" y="182"/>
                </a:moveTo>
                <a:lnTo>
                  <a:pt x="514" y="190"/>
                </a:lnTo>
                <a:lnTo>
                  <a:pt x="409" y="296"/>
                </a:lnTo>
                <a:lnTo>
                  <a:pt x="400" y="287"/>
                </a:lnTo>
                <a:cubicBezTo>
                  <a:pt x="383" y="270"/>
                  <a:pt x="363" y="262"/>
                  <a:pt x="339" y="262"/>
                </a:cubicBezTo>
                <a:cubicBezTo>
                  <a:pt x="315" y="262"/>
                  <a:pt x="294" y="270"/>
                  <a:pt x="277" y="287"/>
                </a:cubicBezTo>
                <a:cubicBezTo>
                  <a:pt x="260" y="304"/>
                  <a:pt x="251" y="325"/>
                  <a:pt x="251" y="349"/>
                </a:cubicBezTo>
                <a:cubicBezTo>
                  <a:pt x="251" y="374"/>
                  <a:pt x="260" y="394"/>
                  <a:pt x="277" y="411"/>
                </a:cubicBezTo>
                <a:lnTo>
                  <a:pt x="297" y="431"/>
                </a:lnTo>
                <a:lnTo>
                  <a:pt x="402" y="537"/>
                </a:lnTo>
                <a:lnTo>
                  <a:pt x="513" y="648"/>
                </a:lnTo>
                <a:lnTo>
                  <a:pt x="409" y="753"/>
                </a:lnTo>
                <a:lnTo>
                  <a:pt x="297" y="642"/>
                </a:lnTo>
                <a:lnTo>
                  <a:pt x="192" y="537"/>
                </a:lnTo>
                <a:lnTo>
                  <a:pt x="172" y="516"/>
                </a:lnTo>
                <a:cubicBezTo>
                  <a:pt x="140" y="485"/>
                  <a:pt x="119" y="448"/>
                  <a:pt x="109" y="405"/>
                </a:cubicBezTo>
                <a:cubicBezTo>
                  <a:pt x="99" y="363"/>
                  <a:pt x="100" y="321"/>
                  <a:pt x="113" y="281"/>
                </a:cubicBezTo>
                <a:cubicBezTo>
                  <a:pt x="80" y="274"/>
                  <a:pt x="54" y="258"/>
                  <a:pt x="33" y="232"/>
                </a:cubicBezTo>
                <a:cubicBezTo>
                  <a:pt x="12" y="206"/>
                  <a:pt x="2" y="176"/>
                  <a:pt x="2" y="142"/>
                </a:cubicBezTo>
                <a:cubicBezTo>
                  <a:pt x="2" y="103"/>
                  <a:pt x="17" y="70"/>
                  <a:pt x="44" y="42"/>
                </a:cubicBezTo>
                <a:cubicBezTo>
                  <a:pt x="72" y="14"/>
                  <a:pt x="105" y="0"/>
                  <a:pt x="144" y="0"/>
                </a:cubicBezTo>
                <a:cubicBezTo>
                  <a:pt x="179" y="0"/>
                  <a:pt x="211" y="12"/>
                  <a:pt x="237" y="34"/>
                </a:cubicBezTo>
                <a:cubicBezTo>
                  <a:pt x="264" y="57"/>
                  <a:pt x="279" y="85"/>
                  <a:pt x="285" y="119"/>
                </a:cubicBezTo>
                <a:cubicBezTo>
                  <a:pt x="323" y="110"/>
                  <a:pt x="363" y="110"/>
                  <a:pt x="402" y="121"/>
                </a:cubicBezTo>
                <a:cubicBezTo>
                  <a:pt x="442" y="132"/>
                  <a:pt x="476" y="152"/>
                  <a:pt x="506" y="182"/>
                </a:cubicBezTo>
                <a:close/>
                <a:moveTo>
                  <a:pt x="1064" y="142"/>
                </a:moveTo>
                <a:cubicBezTo>
                  <a:pt x="1064" y="178"/>
                  <a:pt x="1052" y="209"/>
                  <a:pt x="1028" y="236"/>
                </a:cubicBezTo>
                <a:cubicBezTo>
                  <a:pt x="1005" y="263"/>
                  <a:pt x="975" y="279"/>
                  <a:pt x="940" y="284"/>
                </a:cubicBezTo>
                <a:cubicBezTo>
                  <a:pt x="952" y="323"/>
                  <a:pt x="953" y="364"/>
                  <a:pt x="942" y="406"/>
                </a:cubicBezTo>
                <a:cubicBezTo>
                  <a:pt x="932" y="448"/>
                  <a:pt x="911" y="485"/>
                  <a:pt x="880" y="516"/>
                </a:cubicBezTo>
                <a:lnTo>
                  <a:pt x="872" y="524"/>
                </a:lnTo>
                <a:lnTo>
                  <a:pt x="767" y="419"/>
                </a:lnTo>
                <a:lnTo>
                  <a:pt x="775" y="411"/>
                </a:lnTo>
                <a:cubicBezTo>
                  <a:pt x="792" y="394"/>
                  <a:pt x="801" y="373"/>
                  <a:pt x="801" y="349"/>
                </a:cubicBezTo>
                <a:cubicBezTo>
                  <a:pt x="801" y="325"/>
                  <a:pt x="792" y="304"/>
                  <a:pt x="775" y="287"/>
                </a:cubicBezTo>
                <a:cubicBezTo>
                  <a:pt x="758" y="270"/>
                  <a:pt x="738" y="262"/>
                  <a:pt x="714" y="262"/>
                </a:cubicBezTo>
                <a:cubicBezTo>
                  <a:pt x="690" y="262"/>
                  <a:pt x="669" y="270"/>
                  <a:pt x="652" y="287"/>
                </a:cubicBezTo>
                <a:lnTo>
                  <a:pt x="631" y="308"/>
                </a:lnTo>
                <a:lnTo>
                  <a:pt x="526" y="413"/>
                </a:lnTo>
                <a:lnTo>
                  <a:pt x="415" y="524"/>
                </a:lnTo>
                <a:lnTo>
                  <a:pt x="310" y="419"/>
                </a:lnTo>
                <a:lnTo>
                  <a:pt x="421" y="308"/>
                </a:lnTo>
                <a:lnTo>
                  <a:pt x="526" y="203"/>
                </a:lnTo>
                <a:lnTo>
                  <a:pt x="547" y="182"/>
                </a:lnTo>
                <a:cubicBezTo>
                  <a:pt x="578" y="151"/>
                  <a:pt x="615" y="130"/>
                  <a:pt x="657" y="120"/>
                </a:cubicBezTo>
                <a:cubicBezTo>
                  <a:pt x="700" y="110"/>
                  <a:pt x="740" y="110"/>
                  <a:pt x="780" y="122"/>
                </a:cubicBezTo>
                <a:cubicBezTo>
                  <a:pt x="785" y="88"/>
                  <a:pt x="802" y="59"/>
                  <a:pt x="828" y="35"/>
                </a:cubicBezTo>
                <a:cubicBezTo>
                  <a:pt x="855" y="11"/>
                  <a:pt x="885" y="0"/>
                  <a:pt x="921" y="0"/>
                </a:cubicBezTo>
                <a:cubicBezTo>
                  <a:pt x="961" y="0"/>
                  <a:pt x="994" y="14"/>
                  <a:pt x="1022" y="42"/>
                </a:cubicBezTo>
                <a:cubicBezTo>
                  <a:pt x="1050" y="70"/>
                  <a:pt x="1064" y="103"/>
                  <a:pt x="1064" y="142"/>
                </a:cubicBezTo>
                <a:close/>
                <a:moveTo>
                  <a:pt x="1065" y="921"/>
                </a:moveTo>
                <a:cubicBezTo>
                  <a:pt x="1065" y="961"/>
                  <a:pt x="1051" y="994"/>
                  <a:pt x="1023" y="1022"/>
                </a:cubicBezTo>
                <a:cubicBezTo>
                  <a:pt x="996" y="1050"/>
                  <a:pt x="962" y="1064"/>
                  <a:pt x="923" y="1064"/>
                </a:cubicBezTo>
                <a:cubicBezTo>
                  <a:pt x="889" y="1064"/>
                  <a:pt x="858" y="1053"/>
                  <a:pt x="832" y="1031"/>
                </a:cubicBezTo>
                <a:cubicBezTo>
                  <a:pt x="806" y="1010"/>
                  <a:pt x="789" y="983"/>
                  <a:pt x="783" y="950"/>
                </a:cubicBezTo>
                <a:cubicBezTo>
                  <a:pt x="743" y="963"/>
                  <a:pt x="702" y="964"/>
                  <a:pt x="658" y="954"/>
                </a:cubicBezTo>
                <a:cubicBezTo>
                  <a:pt x="615" y="944"/>
                  <a:pt x="578" y="923"/>
                  <a:pt x="547" y="892"/>
                </a:cubicBezTo>
                <a:lnTo>
                  <a:pt x="539" y="883"/>
                </a:lnTo>
                <a:lnTo>
                  <a:pt x="644" y="778"/>
                </a:lnTo>
                <a:lnTo>
                  <a:pt x="652" y="786"/>
                </a:lnTo>
                <a:cubicBezTo>
                  <a:pt x="669" y="803"/>
                  <a:pt x="689" y="812"/>
                  <a:pt x="714" y="812"/>
                </a:cubicBezTo>
                <a:cubicBezTo>
                  <a:pt x="738" y="812"/>
                  <a:pt x="758" y="803"/>
                  <a:pt x="775" y="786"/>
                </a:cubicBezTo>
                <a:cubicBezTo>
                  <a:pt x="792" y="769"/>
                  <a:pt x="801" y="749"/>
                  <a:pt x="801" y="724"/>
                </a:cubicBezTo>
                <a:cubicBezTo>
                  <a:pt x="801" y="700"/>
                  <a:pt x="792" y="680"/>
                  <a:pt x="775" y="663"/>
                </a:cubicBezTo>
                <a:lnTo>
                  <a:pt x="754" y="642"/>
                </a:lnTo>
                <a:lnTo>
                  <a:pt x="649" y="537"/>
                </a:lnTo>
                <a:lnTo>
                  <a:pt x="538" y="426"/>
                </a:lnTo>
                <a:lnTo>
                  <a:pt x="644" y="321"/>
                </a:lnTo>
                <a:lnTo>
                  <a:pt x="754" y="431"/>
                </a:lnTo>
                <a:lnTo>
                  <a:pt x="860" y="537"/>
                </a:lnTo>
                <a:lnTo>
                  <a:pt x="880" y="558"/>
                </a:lnTo>
                <a:cubicBezTo>
                  <a:pt x="909" y="587"/>
                  <a:pt x="930" y="622"/>
                  <a:pt x="940" y="662"/>
                </a:cubicBezTo>
                <a:cubicBezTo>
                  <a:pt x="951" y="702"/>
                  <a:pt x="952" y="741"/>
                  <a:pt x="942" y="781"/>
                </a:cubicBezTo>
                <a:cubicBezTo>
                  <a:pt x="977" y="786"/>
                  <a:pt x="1007" y="802"/>
                  <a:pt x="1030" y="828"/>
                </a:cubicBezTo>
                <a:cubicBezTo>
                  <a:pt x="1053" y="855"/>
                  <a:pt x="1065" y="886"/>
                  <a:pt x="1065" y="9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88" name="Freeform 387">
            <a:extLst>
              <a:ext uri="{FF2B5EF4-FFF2-40B4-BE49-F238E27FC236}">
                <a16:creationId xmlns:a16="http://schemas.microsoft.com/office/drawing/2014/main" id="{403667CA-78C7-026B-F18D-F445A91DC1B9}"/>
              </a:ext>
            </a:extLst>
          </p:cNvPr>
          <p:cNvSpPr>
            <a:spLocks noChangeArrowheads="1"/>
          </p:cNvSpPr>
          <p:nvPr/>
        </p:nvSpPr>
        <p:spPr bwMode="auto">
          <a:xfrm>
            <a:off x="18806319" y="8777287"/>
            <a:ext cx="384175" cy="447675"/>
          </a:xfrm>
          <a:custGeom>
            <a:avLst/>
            <a:gdLst>
              <a:gd name="T0" fmla="*/ 383814 w 1065"/>
              <a:gd name="T1" fmla="*/ 390410 h 1243"/>
              <a:gd name="T2" fmla="*/ 96675 w 1065"/>
              <a:gd name="T3" fmla="*/ 360877 h 1243"/>
              <a:gd name="T4" fmla="*/ 361 w 1065"/>
              <a:gd name="T5" fmla="*/ 388249 h 1243"/>
              <a:gd name="T6" fmla="*/ 0 w 1065"/>
              <a:gd name="T7" fmla="*/ 118131 h 1243"/>
              <a:gd name="T8" fmla="*/ 6132 w 1065"/>
              <a:gd name="T9" fmla="*/ 113089 h 1243"/>
              <a:gd name="T10" fmla="*/ 43287 w 1065"/>
              <a:gd name="T11" fmla="*/ 4682 h 1243"/>
              <a:gd name="T12" fmla="*/ 222930 w 1065"/>
              <a:gd name="T13" fmla="*/ 40338 h 1243"/>
              <a:gd name="T14" fmla="*/ 342331 w 1065"/>
              <a:gd name="T15" fmla="*/ 0 h 1243"/>
              <a:gd name="T16" fmla="*/ 347020 w 1065"/>
              <a:gd name="T17" fmla="*/ 109488 h 1243"/>
              <a:gd name="T18" fmla="*/ 9740 w 1065"/>
              <a:gd name="T19" fmla="*/ 379605 h 1243"/>
              <a:gd name="T20" fmla="*/ 183250 w 1065"/>
              <a:gd name="T21" fmla="*/ 64108 h 1243"/>
              <a:gd name="T22" fmla="*/ 9740 w 1065"/>
              <a:gd name="T23" fmla="*/ 379605 h 1243"/>
              <a:gd name="T24" fmla="*/ 160163 w 1065"/>
              <a:gd name="T25" fmla="*/ 269037 h 1243"/>
              <a:gd name="T26" fmla="*/ 147538 w 1065"/>
              <a:gd name="T27" fmla="*/ 263635 h 1243"/>
              <a:gd name="T28" fmla="*/ 115433 w 1065"/>
              <a:gd name="T29" fmla="*/ 243826 h 1243"/>
              <a:gd name="T30" fmla="*/ 72506 w 1065"/>
              <a:gd name="T31" fmla="*/ 281643 h 1243"/>
              <a:gd name="T32" fmla="*/ 41484 w 1065"/>
              <a:gd name="T33" fmla="*/ 310095 h 1243"/>
              <a:gd name="T34" fmla="*/ 57356 w 1065"/>
              <a:gd name="T35" fmla="*/ 287405 h 1243"/>
              <a:gd name="T36" fmla="*/ 98118 w 1065"/>
              <a:gd name="T37" fmla="*/ 229060 h 1243"/>
              <a:gd name="T38" fmla="*/ 120122 w 1065"/>
              <a:gd name="T39" fmla="*/ 185121 h 1243"/>
              <a:gd name="T40" fmla="*/ 85492 w 1065"/>
              <a:gd name="T41" fmla="*/ 195205 h 1243"/>
              <a:gd name="T42" fmla="*/ 72867 w 1065"/>
              <a:gd name="T43" fmla="*/ 198807 h 1243"/>
              <a:gd name="T44" fmla="*/ 72146 w 1065"/>
              <a:gd name="T45" fmla="*/ 203849 h 1243"/>
              <a:gd name="T46" fmla="*/ 52666 w 1065"/>
              <a:gd name="T47" fmla="*/ 207811 h 1243"/>
              <a:gd name="T48" fmla="*/ 44370 w 1065"/>
              <a:gd name="T49" fmla="*/ 196646 h 1243"/>
              <a:gd name="T50" fmla="*/ 57716 w 1065"/>
              <a:gd name="T51" fmla="*/ 193764 h 1243"/>
              <a:gd name="T52" fmla="*/ 109661 w 1065"/>
              <a:gd name="T53" fmla="*/ 177197 h 1243"/>
              <a:gd name="T54" fmla="*/ 131305 w 1065"/>
              <a:gd name="T55" fmla="*/ 167113 h 1243"/>
              <a:gd name="T56" fmla="*/ 140323 w 1065"/>
              <a:gd name="T57" fmla="*/ 163511 h 1243"/>
              <a:gd name="T58" fmla="*/ 141405 w 1065"/>
              <a:gd name="T59" fmla="*/ 172155 h 1243"/>
              <a:gd name="T60" fmla="*/ 131666 w 1065"/>
              <a:gd name="T61" fmla="*/ 191964 h 1243"/>
              <a:gd name="T62" fmla="*/ 108218 w 1065"/>
              <a:gd name="T63" fmla="*/ 233022 h 1243"/>
              <a:gd name="T64" fmla="*/ 142848 w 1065"/>
              <a:gd name="T65" fmla="*/ 248148 h 1243"/>
              <a:gd name="T66" fmla="*/ 162327 w 1065"/>
              <a:gd name="T67" fmla="*/ 261474 h 1243"/>
              <a:gd name="T68" fmla="*/ 112186 w 1065"/>
              <a:gd name="T69" fmla="*/ 147664 h 1243"/>
              <a:gd name="T70" fmla="*/ 98839 w 1065"/>
              <a:gd name="T71" fmla="*/ 164232 h 1243"/>
              <a:gd name="T72" fmla="*/ 71424 w 1065"/>
              <a:gd name="T73" fmla="*/ 160630 h 1243"/>
              <a:gd name="T74" fmla="*/ 67095 w 1065"/>
              <a:gd name="T75" fmla="*/ 149825 h 1243"/>
              <a:gd name="T76" fmla="*/ 78639 w 1065"/>
              <a:gd name="T77" fmla="*/ 150906 h 1243"/>
              <a:gd name="T78" fmla="*/ 107136 w 1065"/>
              <a:gd name="T79" fmla="*/ 143342 h 1243"/>
              <a:gd name="T80" fmla="*/ 271989 w 1065"/>
              <a:gd name="T81" fmla="*/ 390410 h 1243"/>
              <a:gd name="T82" fmla="*/ 297961 w 1065"/>
              <a:gd name="T83" fmla="*/ 433629 h 1243"/>
              <a:gd name="T84" fmla="*/ 218962 w 1065"/>
              <a:gd name="T85" fmla="*/ 444073 h 1243"/>
              <a:gd name="T86" fmla="*/ 175314 w 1065"/>
              <a:gd name="T87" fmla="*/ 447315 h 1243"/>
              <a:gd name="T88" fmla="*/ 79360 w 1065"/>
              <a:gd name="T89" fmla="*/ 416341 h 1243"/>
              <a:gd name="T90" fmla="*/ 78639 w 1065"/>
              <a:gd name="T91" fmla="*/ 408778 h 1243"/>
              <a:gd name="T92" fmla="*/ 86575 w 1065"/>
              <a:gd name="T93" fmla="*/ 409498 h 1243"/>
              <a:gd name="T94" fmla="*/ 99200 w 1065"/>
              <a:gd name="T95" fmla="*/ 416341 h 1243"/>
              <a:gd name="T96" fmla="*/ 178560 w 1065"/>
              <a:gd name="T97" fmla="*/ 437591 h 1243"/>
              <a:gd name="T98" fmla="*/ 259363 w 1065"/>
              <a:gd name="T99" fmla="*/ 421384 h 1243"/>
              <a:gd name="T100" fmla="*/ 275596 w 1065"/>
              <a:gd name="T101" fmla="*/ 412740 h 1243"/>
              <a:gd name="T102" fmla="*/ 271989 w 1065"/>
              <a:gd name="T103" fmla="*/ 390410 h 1243"/>
              <a:gd name="T104" fmla="*/ 337280 w 1065"/>
              <a:gd name="T105" fmla="*/ 106246 h 1243"/>
              <a:gd name="T106" fmla="*/ 194072 w 1065"/>
              <a:gd name="T107" fmla="*/ 60506 h 1243"/>
              <a:gd name="T108" fmla="*/ 345577 w 1065"/>
              <a:gd name="T109" fmla="*/ 308294 h 1243"/>
              <a:gd name="T110" fmla="*/ 275235 w 1065"/>
              <a:gd name="T111" fmla="*/ 136499 h 1243"/>
              <a:gd name="T112" fmla="*/ 246738 w 1065"/>
              <a:gd name="T113" fmla="*/ 278041 h 1243"/>
              <a:gd name="T114" fmla="*/ 310587 w 1065"/>
              <a:gd name="T115" fmla="*/ 266876 h 1243"/>
              <a:gd name="T116" fmla="*/ 286779 w 1065"/>
              <a:gd name="T117" fmla="*/ 180078 h 1243"/>
              <a:gd name="T118" fmla="*/ 267660 w 1065"/>
              <a:gd name="T119" fmla="*/ 226179 h 12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65" h="1243">
                <a:moveTo>
                  <a:pt x="1064" y="337"/>
                </a:moveTo>
                <a:lnTo>
                  <a:pt x="1064" y="1084"/>
                </a:lnTo>
                <a:lnTo>
                  <a:pt x="528" y="914"/>
                </a:lnTo>
                <a:cubicBezTo>
                  <a:pt x="522" y="917"/>
                  <a:pt x="435" y="946"/>
                  <a:pt x="268" y="1002"/>
                </a:cubicBezTo>
                <a:cubicBezTo>
                  <a:pt x="101" y="1058"/>
                  <a:pt x="16" y="1087"/>
                  <a:pt x="13" y="1087"/>
                </a:cubicBezTo>
                <a:cubicBezTo>
                  <a:pt x="7" y="1087"/>
                  <a:pt x="3" y="1084"/>
                  <a:pt x="1" y="1078"/>
                </a:cubicBezTo>
                <a:cubicBezTo>
                  <a:pt x="1" y="1077"/>
                  <a:pt x="0" y="1076"/>
                  <a:pt x="0" y="1075"/>
                </a:cubicBezTo>
                <a:lnTo>
                  <a:pt x="0" y="328"/>
                </a:lnTo>
                <a:cubicBezTo>
                  <a:pt x="1" y="324"/>
                  <a:pt x="2" y="322"/>
                  <a:pt x="3" y="322"/>
                </a:cubicBezTo>
                <a:cubicBezTo>
                  <a:pt x="5" y="319"/>
                  <a:pt x="10" y="316"/>
                  <a:pt x="17" y="314"/>
                </a:cubicBezTo>
                <a:cubicBezTo>
                  <a:pt x="66" y="298"/>
                  <a:pt x="100" y="286"/>
                  <a:pt x="120" y="279"/>
                </a:cubicBezTo>
                <a:lnTo>
                  <a:pt x="120" y="13"/>
                </a:lnTo>
                <a:lnTo>
                  <a:pt x="507" y="150"/>
                </a:lnTo>
                <a:cubicBezTo>
                  <a:pt x="507" y="150"/>
                  <a:pt x="545" y="138"/>
                  <a:pt x="618" y="112"/>
                </a:cubicBezTo>
                <a:cubicBezTo>
                  <a:pt x="691" y="87"/>
                  <a:pt x="765" y="62"/>
                  <a:pt x="837" y="37"/>
                </a:cubicBezTo>
                <a:cubicBezTo>
                  <a:pt x="910" y="12"/>
                  <a:pt x="947" y="0"/>
                  <a:pt x="949" y="0"/>
                </a:cubicBezTo>
                <a:cubicBezTo>
                  <a:pt x="958" y="0"/>
                  <a:pt x="962" y="5"/>
                  <a:pt x="962" y="15"/>
                </a:cubicBezTo>
                <a:lnTo>
                  <a:pt x="962" y="304"/>
                </a:lnTo>
                <a:lnTo>
                  <a:pt x="1064" y="337"/>
                </a:lnTo>
                <a:close/>
                <a:moveTo>
                  <a:pt x="27" y="1054"/>
                </a:moveTo>
                <a:lnTo>
                  <a:pt x="508" y="893"/>
                </a:lnTo>
                <a:lnTo>
                  <a:pt x="508" y="178"/>
                </a:lnTo>
                <a:lnTo>
                  <a:pt x="27" y="340"/>
                </a:lnTo>
                <a:lnTo>
                  <a:pt x="27" y="1054"/>
                </a:lnTo>
                <a:close/>
                <a:moveTo>
                  <a:pt x="453" y="747"/>
                </a:moveTo>
                <a:cubicBezTo>
                  <a:pt x="453" y="748"/>
                  <a:pt x="450" y="749"/>
                  <a:pt x="444" y="747"/>
                </a:cubicBezTo>
                <a:cubicBezTo>
                  <a:pt x="439" y="746"/>
                  <a:pt x="432" y="742"/>
                  <a:pt x="423" y="739"/>
                </a:cubicBezTo>
                <a:lnTo>
                  <a:pt x="409" y="732"/>
                </a:lnTo>
                <a:cubicBezTo>
                  <a:pt x="388" y="723"/>
                  <a:pt x="368" y="712"/>
                  <a:pt x="349" y="698"/>
                </a:cubicBezTo>
                <a:cubicBezTo>
                  <a:pt x="345" y="696"/>
                  <a:pt x="336" y="690"/>
                  <a:pt x="320" y="677"/>
                </a:cubicBezTo>
                <a:cubicBezTo>
                  <a:pt x="304" y="665"/>
                  <a:pt x="296" y="658"/>
                  <a:pt x="294" y="657"/>
                </a:cubicBezTo>
                <a:cubicBezTo>
                  <a:pt x="263" y="705"/>
                  <a:pt x="232" y="746"/>
                  <a:pt x="201" y="782"/>
                </a:cubicBezTo>
                <a:cubicBezTo>
                  <a:pt x="164" y="826"/>
                  <a:pt x="139" y="852"/>
                  <a:pt x="128" y="859"/>
                </a:cubicBezTo>
                <a:cubicBezTo>
                  <a:pt x="126" y="859"/>
                  <a:pt x="122" y="860"/>
                  <a:pt x="115" y="861"/>
                </a:cubicBezTo>
                <a:cubicBezTo>
                  <a:pt x="107" y="862"/>
                  <a:pt x="103" y="862"/>
                  <a:pt x="102" y="861"/>
                </a:cubicBezTo>
                <a:cubicBezTo>
                  <a:pt x="105" y="859"/>
                  <a:pt x="124" y="838"/>
                  <a:pt x="159" y="798"/>
                </a:cubicBezTo>
                <a:cubicBezTo>
                  <a:pt x="168" y="786"/>
                  <a:pt x="188" y="760"/>
                  <a:pt x="218" y="718"/>
                </a:cubicBezTo>
                <a:cubicBezTo>
                  <a:pt x="248" y="676"/>
                  <a:pt x="266" y="649"/>
                  <a:pt x="272" y="636"/>
                </a:cubicBezTo>
                <a:cubicBezTo>
                  <a:pt x="280" y="622"/>
                  <a:pt x="293" y="600"/>
                  <a:pt x="308" y="568"/>
                </a:cubicBezTo>
                <a:cubicBezTo>
                  <a:pt x="324" y="536"/>
                  <a:pt x="332" y="518"/>
                  <a:pt x="333" y="514"/>
                </a:cubicBezTo>
                <a:cubicBezTo>
                  <a:pt x="329" y="514"/>
                  <a:pt x="304" y="521"/>
                  <a:pt x="256" y="537"/>
                </a:cubicBezTo>
                <a:cubicBezTo>
                  <a:pt x="253" y="538"/>
                  <a:pt x="246" y="540"/>
                  <a:pt x="237" y="542"/>
                </a:cubicBezTo>
                <a:cubicBezTo>
                  <a:pt x="228" y="545"/>
                  <a:pt x="220" y="547"/>
                  <a:pt x="213" y="549"/>
                </a:cubicBezTo>
                <a:cubicBezTo>
                  <a:pt x="206" y="551"/>
                  <a:pt x="203" y="552"/>
                  <a:pt x="202" y="552"/>
                </a:cubicBezTo>
                <a:cubicBezTo>
                  <a:pt x="201" y="553"/>
                  <a:pt x="200" y="556"/>
                  <a:pt x="200" y="560"/>
                </a:cubicBezTo>
                <a:cubicBezTo>
                  <a:pt x="200" y="564"/>
                  <a:pt x="200" y="566"/>
                  <a:pt x="200" y="566"/>
                </a:cubicBezTo>
                <a:cubicBezTo>
                  <a:pt x="197" y="571"/>
                  <a:pt x="190" y="574"/>
                  <a:pt x="178" y="577"/>
                </a:cubicBezTo>
                <a:cubicBezTo>
                  <a:pt x="167" y="580"/>
                  <a:pt x="157" y="580"/>
                  <a:pt x="146" y="577"/>
                </a:cubicBezTo>
                <a:cubicBezTo>
                  <a:pt x="137" y="575"/>
                  <a:pt x="131" y="570"/>
                  <a:pt x="126" y="562"/>
                </a:cubicBezTo>
                <a:cubicBezTo>
                  <a:pt x="124" y="559"/>
                  <a:pt x="123" y="554"/>
                  <a:pt x="123" y="546"/>
                </a:cubicBezTo>
                <a:cubicBezTo>
                  <a:pt x="125" y="545"/>
                  <a:pt x="131" y="544"/>
                  <a:pt x="140" y="543"/>
                </a:cubicBezTo>
                <a:cubicBezTo>
                  <a:pt x="148" y="541"/>
                  <a:pt x="155" y="540"/>
                  <a:pt x="160" y="538"/>
                </a:cubicBezTo>
                <a:cubicBezTo>
                  <a:pt x="187" y="531"/>
                  <a:pt x="211" y="524"/>
                  <a:pt x="233" y="516"/>
                </a:cubicBezTo>
                <a:cubicBezTo>
                  <a:pt x="279" y="500"/>
                  <a:pt x="303" y="492"/>
                  <a:pt x="304" y="492"/>
                </a:cubicBezTo>
                <a:cubicBezTo>
                  <a:pt x="308" y="491"/>
                  <a:pt x="318" y="488"/>
                  <a:pt x="333" y="479"/>
                </a:cubicBezTo>
                <a:cubicBezTo>
                  <a:pt x="349" y="471"/>
                  <a:pt x="359" y="465"/>
                  <a:pt x="364" y="464"/>
                </a:cubicBezTo>
                <a:cubicBezTo>
                  <a:pt x="368" y="462"/>
                  <a:pt x="373" y="460"/>
                  <a:pt x="379" y="458"/>
                </a:cubicBezTo>
                <a:cubicBezTo>
                  <a:pt x="384" y="456"/>
                  <a:pt x="388" y="455"/>
                  <a:pt x="389" y="454"/>
                </a:cubicBezTo>
                <a:cubicBezTo>
                  <a:pt x="390" y="454"/>
                  <a:pt x="391" y="454"/>
                  <a:pt x="393" y="455"/>
                </a:cubicBezTo>
                <a:cubicBezTo>
                  <a:pt x="394" y="460"/>
                  <a:pt x="394" y="468"/>
                  <a:pt x="392" y="478"/>
                </a:cubicBezTo>
                <a:cubicBezTo>
                  <a:pt x="392" y="478"/>
                  <a:pt x="389" y="485"/>
                  <a:pt x="384" y="496"/>
                </a:cubicBezTo>
                <a:cubicBezTo>
                  <a:pt x="378" y="508"/>
                  <a:pt x="372" y="520"/>
                  <a:pt x="365" y="533"/>
                </a:cubicBezTo>
                <a:cubicBezTo>
                  <a:pt x="359" y="546"/>
                  <a:pt x="355" y="554"/>
                  <a:pt x="353" y="556"/>
                </a:cubicBezTo>
                <a:cubicBezTo>
                  <a:pt x="342" y="580"/>
                  <a:pt x="324" y="610"/>
                  <a:pt x="300" y="647"/>
                </a:cubicBezTo>
                <a:lnTo>
                  <a:pt x="344" y="667"/>
                </a:lnTo>
                <a:cubicBezTo>
                  <a:pt x="350" y="669"/>
                  <a:pt x="367" y="677"/>
                  <a:pt x="396" y="689"/>
                </a:cubicBezTo>
                <a:cubicBezTo>
                  <a:pt x="425" y="701"/>
                  <a:pt x="440" y="707"/>
                  <a:pt x="443" y="708"/>
                </a:cubicBezTo>
                <a:cubicBezTo>
                  <a:pt x="445" y="709"/>
                  <a:pt x="447" y="715"/>
                  <a:pt x="450" y="726"/>
                </a:cubicBezTo>
                <a:cubicBezTo>
                  <a:pt x="453" y="737"/>
                  <a:pt x="454" y="744"/>
                  <a:pt x="453" y="747"/>
                </a:cubicBezTo>
                <a:close/>
                <a:moveTo>
                  <a:pt x="311" y="410"/>
                </a:moveTo>
                <a:cubicBezTo>
                  <a:pt x="312" y="417"/>
                  <a:pt x="312" y="424"/>
                  <a:pt x="308" y="430"/>
                </a:cubicBezTo>
                <a:cubicBezTo>
                  <a:pt x="303" y="440"/>
                  <a:pt x="291" y="449"/>
                  <a:pt x="274" y="456"/>
                </a:cubicBezTo>
                <a:cubicBezTo>
                  <a:pt x="260" y="462"/>
                  <a:pt x="246" y="464"/>
                  <a:pt x="232" y="464"/>
                </a:cubicBezTo>
                <a:cubicBezTo>
                  <a:pt x="220" y="463"/>
                  <a:pt x="209" y="457"/>
                  <a:pt x="198" y="446"/>
                </a:cubicBezTo>
                <a:cubicBezTo>
                  <a:pt x="192" y="439"/>
                  <a:pt x="187" y="430"/>
                  <a:pt x="186" y="418"/>
                </a:cubicBezTo>
                <a:lnTo>
                  <a:pt x="186" y="416"/>
                </a:lnTo>
                <a:cubicBezTo>
                  <a:pt x="188" y="417"/>
                  <a:pt x="192" y="418"/>
                  <a:pt x="200" y="419"/>
                </a:cubicBezTo>
                <a:cubicBezTo>
                  <a:pt x="207" y="420"/>
                  <a:pt x="214" y="420"/>
                  <a:pt x="218" y="419"/>
                </a:cubicBezTo>
                <a:cubicBezTo>
                  <a:pt x="223" y="418"/>
                  <a:pt x="236" y="415"/>
                  <a:pt x="258" y="408"/>
                </a:cubicBezTo>
                <a:cubicBezTo>
                  <a:pt x="275" y="403"/>
                  <a:pt x="288" y="399"/>
                  <a:pt x="297" y="398"/>
                </a:cubicBezTo>
                <a:cubicBezTo>
                  <a:pt x="304" y="398"/>
                  <a:pt x="309" y="402"/>
                  <a:pt x="311" y="410"/>
                </a:cubicBezTo>
                <a:close/>
                <a:moveTo>
                  <a:pt x="754" y="1084"/>
                </a:moveTo>
                <a:lnTo>
                  <a:pt x="863" y="1093"/>
                </a:lnTo>
                <a:lnTo>
                  <a:pt x="826" y="1204"/>
                </a:lnTo>
                <a:lnTo>
                  <a:pt x="798" y="1159"/>
                </a:lnTo>
                <a:cubicBezTo>
                  <a:pt x="738" y="1197"/>
                  <a:pt x="674" y="1222"/>
                  <a:pt x="607" y="1233"/>
                </a:cubicBezTo>
                <a:cubicBezTo>
                  <a:pt x="580" y="1239"/>
                  <a:pt x="559" y="1242"/>
                  <a:pt x="544" y="1242"/>
                </a:cubicBezTo>
                <a:lnTo>
                  <a:pt x="486" y="1242"/>
                </a:lnTo>
                <a:cubicBezTo>
                  <a:pt x="449" y="1242"/>
                  <a:pt x="404" y="1233"/>
                  <a:pt x="348" y="1215"/>
                </a:cubicBezTo>
                <a:cubicBezTo>
                  <a:pt x="293" y="1197"/>
                  <a:pt x="249" y="1177"/>
                  <a:pt x="220" y="1156"/>
                </a:cubicBezTo>
                <a:cubicBezTo>
                  <a:pt x="217" y="1153"/>
                  <a:pt x="215" y="1149"/>
                  <a:pt x="215" y="1145"/>
                </a:cubicBezTo>
                <a:cubicBezTo>
                  <a:pt x="215" y="1141"/>
                  <a:pt x="216" y="1138"/>
                  <a:pt x="218" y="1135"/>
                </a:cubicBezTo>
                <a:cubicBezTo>
                  <a:pt x="221" y="1133"/>
                  <a:pt x="224" y="1132"/>
                  <a:pt x="227" y="1132"/>
                </a:cubicBezTo>
                <a:cubicBezTo>
                  <a:pt x="229" y="1132"/>
                  <a:pt x="233" y="1133"/>
                  <a:pt x="240" y="1137"/>
                </a:cubicBezTo>
                <a:cubicBezTo>
                  <a:pt x="246" y="1140"/>
                  <a:pt x="253" y="1144"/>
                  <a:pt x="261" y="1148"/>
                </a:cubicBezTo>
                <a:cubicBezTo>
                  <a:pt x="269" y="1152"/>
                  <a:pt x="273" y="1155"/>
                  <a:pt x="275" y="1156"/>
                </a:cubicBezTo>
                <a:cubicBezTo>
                  <a:pt x="309" y="1173"/>
                  <a:pt x="346" y="1187"/>
                  <a:pt x="386" y="1198"/>
                </a:cubicBezTo>
                <a:cubicBezTo>
                  <a:pt x="426" y="1210"/>
                  <a:pt x="462" y="1215"/>
                  <a:pt x="495" y="1215"/>
                </a:cubicBezTo>
                <a:cubicBezTo>
                  <a:pt x="539" y="1215"/>
                  <a:pt x="577" y="1212"/>
                  <a:pt x="611" y="1205"/>
                </a:cubicBezTo>
                <a:cubicBezTo>
                  <a:pt x="644" y="1199"/>
                  <a:pt x="680" y="1187"/>
                  <a:pt x="719" y="1170"/>
                </a:cubicBezTo>
                <a:cubicBezTo>
                  <a:pt x="726" y="1167"/>
                  <a:pt x="733" y="1164"/>
                  <a:pt x="740" y="1160"/>
                </a:cubicBezTo>
                <a:cubicBezTo>
                  <a:pt x="748" y="1156"/>
                  <a:pt x="755" y="1151"/>
                  <a:pt x="764" y="1146"/>
                </a:cubicBezTo>
                <a:cubicBezTo>
                  <a:pt x="773" y="1142"/>
                  <a:pt x="779" y="1138"/>
                  <a:pt x="784" y="1135"/>
                </a:cubicBezTo>
                <a:lnTo>
                  <a:pt x="754" y="1084"/>
                </a:lnTo>
                <a:close/>
                <a:moveTo>
                  <a:pt x="538" y="168"/>
                </a:moveTo>
                <a:lnTo>
                  <a:pt x="935" y="295"/>
                </a:lnTo>
                <a:lnTo>
                  <a:pt x="935" y="32"/>
                </a:lnTo>
                <a:lnTo>
                  <a:pt x="538" y="168"/>
                </a:lnTo>
                <a:close/>
                <a:moveTo>
                  <a:pt x="887" y="834"/>
                </a:moveTo>
                <a:lnTo>
                  <a:pt x="958" y="856"/>
                </a:lnTo>
                <a:lnTo>
                  <a:pt x="832" y="401"/>
                </a:lnTo>
                <a:lnTo>
                  <a:pt x="763" y="379"/>
                </a:lnTo>
                <a:lnTo>
                  <a:pt x="613" y="750"/>
                </a:lnTo>
                <a:lnTo>
                  <a:pt x="684" y="772"/>
                </a:lnTo>
                <a:lnTo>
                  <a:pt x="715" y="696"/>
                </a:lnTo>
                <a:lnTo>
                  <a:pt x="861" y="741"/>
                </a:lnTo>
                <a:lnTo>
                  <a:pt x="887" y="834"/>
                </a:lnTo>
                <a:close/>
                <a:moveTo>
                  <a:pt x="795" y="500"/>
                </a:moveTo>
                <a:lnTo>
                  <a:pt x="838" y="657"/>
                </a:lnTo>
                <a:lnTo>
                  <a:pt x="742" y="628"/>
                </a:lnTo>
                <a:lnTo>
                  <a:pt x="795" y="50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89" name="Freeform 388">
            <a:extLst>
              <a:ext uri="{FF2B5EF4-FFF2-40B4-BE49-F238E27FC236}">
                <a16:creationId xmlns:a16="http://schemas.microsoft.com/office/drawing/2014/main" id="{847A3B3B-BB55-7B76-C44C-98D6B297D979}"/>
              </a:ext>
            </a:extLst>
          </p:cNvPr>
          <p:cNvSpPr>
            <a:spLocks noChangeArrowheads="1"/>
          </p:cNvSpPr>
          <p:nvPr/>
        </p:nvSpPr>
        <p:spPr bwMode="auto">
          <a:xfrm>
            <a:off x="19471481" y="8777287"/>
            <a:ext cx="447675" cy="447675"/>
          </a:xfrm>
          <a:custGeom>
            <a:avLst/>
            <a:gdLst>
              <a:gd name="T0" fmla="*/ 112009 w 1243"/>
              <a:gd name="T1" fmla="*/ 135779 h 1243"/>
              <a:gd name="T2" fmla="*/ 72031 w 1243"/>
              <a:gd name="T3" fmla="*/ 447315 h 1243"/>
              <a:gd name="T4" fmla="*/ 0 w 1243"/>
              <a:gd name="T5" fmla="*/ 407337 h 1243"/>
              <a:gd name="T6" fmla="*/ 39977 w 1243"/>
              <a:gd name="T7" fmla="*/ 95802 h 1243"/>
              <a:gd name="T8" fmla="*/ 447315 w 1243"/>
              <a:gd name="T9" fmla="*/ 191603 h 1243"/>
              <a:gd name="T10" fmla="*/ 383567 w 1243"/>
              <a:gd name="T11" fmla="*/ 447315 h 1243"/>
              <a:gd name="T12" fmla="*/ 127856 w 1243"/>
              <a:gd name="T13" fmla="*/ 407337 h 1243"/>
              <a:gd name="T14" fmla="*/ 151986 w 1243"/>
              <a:gd name="T15" fmla="*/ 0 h 1243"/>
              <a:gd name="T16" fmla="*/ 360517 w 1243"/>
              <a:gd name="T17" fmla="*/ 16927 h 1243"/>
              <a:gd name="T18" fmla="*/ 415261 w 1243"/>
              <a:gd name="T19" fmla="*/ 95802 h 1243"/>
              <a:gd name="T20" fmla="*/ 383567 w 1243"/>
              <a:gd name="T21" fmla="*/ 95802 h 1243"/>
              <a:gd name="T22" fmla="*/ 319459 w 1243"/>
              <a:gd name="T23" fmla="*/ 72031 h 1243"/>
              <a:gd name="T24" fmla="*/ 159910 w 1243"/>
              <a:gd name="T25" fmla="*/ 159549 h 1243"/>
              <a:gd name="T26" fmla="*/ 231581 w 1243"/>
              <a:gd name="T27" fmla="*/ 255711 h 1243"/>
              <a:gd name="T28" fmla="*/ 223657 w 1243"/>
              <a:gd name="T29" fmla="*/ 215734 h 1243"/>
              <a:gd name="T30" fmla="*/ 183680 w 1243"/>
              <a:gd name="T31" fmla="*/ 223657 h 1243"/>
              <a:gd name="T32" fmla="*/ 191964 w 1243"/>
              <a:gd name="T33" fmla="*/ 263635 h 1243"/>
              <a:gd name="T34" fmla="*/ 231581 w 1243"/>
              <a:gd name="T35" fmla="*/ 255711 h 1243"/>
              <a:gd name="T36" fmla="*/ 229420 w 1243"/>
              <a:gd name="T37" fmla="*/ 281643 h 1243"/>
              <a:gd name="T38" fmla="*/ 186201 w 1243"/>
              <a:gd name="T39" fmla="*/ 281643 h 1243"/>
              <a:gd name="T40" fmla="*/ 186201 w 1243"/>
              <a:gd name="T41" fmla="*/ 325222 h 1243"/>
              <a:gd name="T42" fmla="*/ 229420 w 1243"/>
              <a:gd name="T43" fmla="*/ 325222 h 1243"/>
              <a:gd name="T44" fmla="*/ 231581 w 1243"/>
              <a:gd name="T45" fmla="*/ 351513 h 1243"/>
              <a:gd name="T46" fmla="*/ 191964 w 1243"/>
              <a:gd name="T47" fmla="*/ 343230 h 1243"/>
              <a:gd name="T48" fmla="*/ 183680 w 1243"/>
              <a:gd name="T49" fmla="*/ 383207 h 1243"/>
              <a:gd name="T50" fmla="*/ 223657 w 1243"/>
              <a:gd name="T51" fmla="*/ 391491 h 1243"/>
              <a:gd name="T52" fmla="*/ 295689 w 1243"/>
              <a:gd name="T53" fmla="*/ 255711 h 1243"/>
              <a:gd name="T54" fmla="*/ 287765 w 1243"/>
              <a:gd name="T55" fmla="*/ 215734 h 1243"/>
              <a:gd name="T56" fmla="*/ 247788 w 1243"/>
              <a:gd name="T57" fmla="*/ 223657 h 1243"/>
              <a:gd name="T58" fmla="*/ 255711 w 1243"/>
              <a:gd name="T59" fmla="*/ 263635 h 1243"/>
              <a:gd name="T60" fmla="*/ 295689 w 1243"/>
              <a:gd name="T61" fmla="*/ 255711 h 1243"/>
              <a:gd name="T62" fmla="*/ 293528 w 1243"/>
              <a:gd name="T63" fmla="*/ 281643 h 1243"/>
              <a:gd name="T64" fmla="*/ 249949 w 1243"/>
              <a:gd name="T65" fmla="*/ 281643 h 1243"/>
              <a:gd name="T66" fmla="*/ 249949 w 1243"/>
              <a:gd name="T67" fmla="*/ 325222 h 1243"/>
              <a:gd name="T68" fmla="*/ 293528 w 1243"/>
              <a:gd name="T69" fmla="*/ 325222 h 1243"/>
              <a:gd name="T70" fmla="*/ 295689 w 1243"/>
              <a:gd name="T71" fmla="*/ 351513 h 1243"/>
              <a:gd name="T72" fmla="*/ 255711 w 1243"/>
              <a:gd name="T73" fmla="*/ 343230 h 1243"/>
              <a:gd name="T74" fmla="*/ 247788 w 1243"/>
              <a:gd name="T75" fmla="*/ 383207 h 1243"/>
              <a:gd name="T76" fmla="*/ 287765 w 1243"/>
              <a:gd name="T77" fmla="*/ 391491 h 1243"/>
              <a:gd name="T78" fmla="*/ 359437 w 1243"/>
              <a:gd name="T79" fmla="*/ 255711 h 1243"/>
              <a:gd name="T80" fmla="*/ 351513 w 1243"/>
              <a:gd name="T81" fmla="*/ 215734 h 1243"/>
              <a:gd name="T82" fmla="*/ 311536 w 1243"/>
              <a:gd name="T83" fmla="*/ 223657 h 1243"/>
              <a:gd name="T84" fmla="*/ 319459 w 1243"/>
              <a:gd name="T85" fmla="*/ 263635 h 1243"/>
              <a:gd name="T86" fmla="*/ 359437 w 1243"/>
              <a:gd name="T87" fmla="*/ 255711 h 1243"/>
              <a:gd name="T88" fmla="*/ 357276 w 1243"/>
              <a:gd name="T89" fmla="*/ 281643 h 1243"/>
              <a:gd name="T90" fmla="*/ 313697 w 1243"/>
              <a:gd name="T91" fmla="*/ 281643 h 1243"/>
              <a:gd name="T92" fmla="*/ 313697 w 1243"/>
              <a:gd name="T93" fmla="*/ 325222 h 1243"/>
              <a:gd name="T94" fmla="*/ 357276 w 1243"/>
              <a:gd name="T95" fmla="*/ 325222 h 1243"/>
              <a:gd name="T96" fmla="*/ 359437 w 1243"/>
              <a:gd name="T97" fmla="*/ 351513 h 1243"/>
              <a:gd name="T98" fmla="*/ 319459 w 1243"/>
              <a:gd name="T99" fmla="*/ 343230 h 1243"/>
              <a:gd name="T100" fmla="*/ 311536 w 1243"/>
              <a:gd name="T101" fmla="*/ 383207 h 1243"/>
              <a:gd name="T102" fmla="*/ 351513 w 1243"/>
              <a:gd name="T103" fmla="*/ 391491 h 124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243" h="1243">
                <a:moveTo>
                  <a:pt x="200" y="266"/>
                </a:moveTo>
                <a:cubicBezTo>
                  <a:pt x="230" y="266"/>
                  <a:pt x="257" y="278"/>
                  <a:pt x="278" y="299"/>
                </a:cubicBezTo>
                <a:cubicBezTo>
                  <a:pt x="300" y="321"/>
                  <a:pt x="311" y="346"/>
                  <a:pt x="311" y="377"/>
                </a:cubicBezTo>
                <a:lnTo>
                  <a:pt x="311" y="1131"/>
                </a:lnTo>
                <a:cubicBezTo>
                  <a:pt x="311" y="1161"/>
                  <a:pt x="300" y="1187"/>
                  <a:pt x="278" y="1209"/>
                </a:cubicBezTo>
                <a:cubicBezTo>
                  <a:pt x="257" y="1231"/>
                  <a:pt x="230" y="1242"/>
                  <a:pt x="200" y="1242"/>
                </a:cubicBezTo>
                <a:lnTo>
                  <a:pt x="111" y="1242"/>
                </a:lnTo>
                <a:cubicBezTo>
                  <a:pt x="81" y="1242"/>
                  <a:pt x="55" y="1231"/>
                  <a:pt x="33" y="1209"/>
                </a:cubicBezTo>
                <a:cubicBezTo>
                  <a:pt x="11" y="1187"/>
                  <a:pt x="0" y="1161"/>
                  <a:pt x="0" y="1131"/>
                </a:cubicBezTo>
                <a:lnTo>
                  <a:pt x="0" y="377"/>
                </a:lnTo>
                <a:cubicBezTo>
                  <a:pt x="0" y="346"/>
                  <a:pt x="11" y="320"/>
                  <a:pt x="33" y="299"/>
                </a:cubicBezTo>
                <a:cubicBezTo>
                  <a:pt x="55" y="277"/>
                  <a:pt x="81" y="266"/>
                  <a:pt x="111" y="266"/>
                </a:cubicBezTo>
                <a:lnTo>
                  <a:pt x="200" y="266"/>
                </a:lnTo>
                <a:close/>
                <a:moveTo>
                  <a:pt x="1218" y="443"/>
                </a:moveTo>
                <a:cubicBezTo>
                  <a:pt x="1234" y="471"/>
                  <a:pt x="1242" y="500"/>
                  <a:pt x="1242" y="532"/>
                </a:cubicBezTo>
                <a:lnTo>
                  <a:pt x="1242" y="1064"/>
                </a:lnTo>
                <a:cubicBezTo>
                  <a:pt x="1242" y="1113"/>
                  <a:pt x="1225" y="1156"/>
                  <a:pt x="1190" y="1190"/>
                </a:cubicBezTo>
                <a:cubicBezTo>
                  <a:pt x="1155" y="1225"/>
                  <a:pt x="1114" y="1242"/>
                  <a:pt x="1065" y="1242"/>
                </a:cubicBezTo>
                <a:lnTo>
                  <a:pt x="466" y="1242"/>
                </a:lnTo>
                <a:cubicBezTo>
                  <a:pt x="436" y="1242"/>
                  <a:pt x="410" y="1231"/>
                  <a:pt x="388" y="1209"/>
                </a:cubicBezTo>
                <a:cubicBezTo>
                  <a:pt x="367" y="1187"/>
                  <a:pt x="355" y="1161"/>
                  <a:pt x="355" y="1131"/>
                </a:cubicBezTo>
                <a:lnTo>
                  <a:pt x="355" y="67"/>
                </a:lnTo>
                <a:cubicBezTo>
                  <a:pt x="355" y="48"/>
                  <a:pt x="362" y="32"/>
                  <a:pt x="375" y="19"/>
                </a:cubicBezTo>
                <a:cubicBezTo>
                  <a:pt x="388" y="7"/>
                  <a:pt x="403" y="0"/>
                  <a:pt x="422" y="0"/>
                </a:cubicBezTo>
                <a:lnTo>
                  <a:pt x="887" y="0"/>
                </a:lnTo>
                <a:cubicBezTo>
                  <a:pt x="906" y="0"/>
                  <a:pt x="926" y="5"/>
                  <a:pt x="948" y="14"/>
                </a:cubicBezTo>
                <a:cubicBezTo>
                  <a:pt x="971" y="23"/>
                  <a:pt x="988" y="34"/>
                  <a:pt x="1001" y="47"/>
                </a:cubicBezTo>
                <a:lnTo>
                  <a:pt x="1106" y="152"/>
                </a:lnTo>
                <a:cubicBezTo>
                  <a:pt x="1119" y="165"/>
                  <a:pt x="1130" y="183"/>
                  <a:pt x="1140" y="205"/>
                </a:cubicBezTo>
                <a:cubicBezTo>
                  <a:pt x="1149" y="227"/>
                  <a:pt x="1153" y="248"/>
                  <a:pt x="1153" y="266"/>
                </a:cubicBezTo>
                <a:lnTo>
                  <a:pt x="1153" y="379"/>
                </a:lnTo>
                <a:cubicBezTo>
                  <a:pt x="1180" y="395"/>
                  <a:pt x="1202" y="416"/>
                  <a:pt x="1218" y="443"/>
                </a:cubicBezTo>
                <a:close/>
                <a:moveTo>
                  <a:pt x="1065" y="266"/>
                </a:moveTo>
                <a:lnTo>
                  <a:pt x="954" y="266"/>
                </a:lnTo>
                <a:cubicBezTo>
                  <a:pt x="935" y="266"/>
                  <a:pt x="920" y="260"/>
                  <a:pt x="907" y="247"/>
                </a:cubicBezTo>
                <a:cubicBezTo>
                  <a:pt x="894" y="234"/>
                  <a:pt x="887" y="218"/>
                  <a:pt x="887" y="200"/>
                </a:cubicBezTo>
                <a:lnTo>
                  <a:pt x="887" y="89"/>
                </a:lnTo>
                <a:lnTo>
                  <a:pt x="444" y="89"/>
                </a:lnTo>
                <a:lnTo>
                  <a:pt x="444" y="443"/>
                </a:lnTo>
                <a:lnTo>
                  <a:pt x="1065" y="443"/>
                </a:lnTo>
                <a:lnTo>
                  <a:pt x="1065" y="266"/>
                </a:lnTo>
                <a:close/>
                <a:moveTo>
                  <a:pt x="643" y="710"/>
                </a:moveTo>
                <a:lnTo>
                  <a:pt x="643" y="621"/>
                </a:lnTo>
                <a:cubicBezTo>
                  <a:pt x="643" y="614"/>
                  <a:pt x="641" y="609"/>
                  <a:pt x="637" y="605"/>
                </a:cubicBezTo>
                <a:cubicBezTo>
                  <a:pt x="633" y="601"/>
                  <a:pt x="628" y="599"/>
                  <a:pt x="621" y="599"/>
                </a:cubicBezTo>
                <a:lnTo>
                  <a:pt x="533" y="599"/>
                </a:lnTo>
                <a:cubicBezTo>
                  <a:pt x="526" y="599"/>
                  <a:pt x="521" y="601"/>
                  <a:pt x="517" y="605"/>
                </a:cubicBezTo>
                <a:cubicBezTo>
                  <a:pt x="512" y="609"/>
                  <a:pt x="510" y="614"/>
                  <a:pt x="510" y="621"/>
                </a:cubicBezTo>
                <a:lnTo>
                  <a:pt x="510" y="710"/>
                </a:lnTo>
                <a:cubicBezTo>
                  <a:pt x="510" y="716"/>
                  <a:pt x="512" y="721"/>
                  <a:pt x="517" y="725"/>
                </a:cubicBezTo>
                <a:cubicBezTo>
                  <a:pt x="521" y="730"/>
                  <a:pt x="526" y="732"/>
                  <a:pt x="533" y="732"/>
                </a:cubicBezTo>
                <a:lnTo>
                  <a:pt x="621" y="732"/>
                </a:lnTo>
                <a:cubicBezTo>
                  <a:pt x="628" y="732"/>
                  <a:pt x="633" y="730"/>
                  <a:pt x="637" y="725"/>
                </a:cubicBezTo>
                <a:cubicBezTo>
                  <a:pt x="641" y="721"/>
                  <a:pt x="643" y="716"/>
                  <a:pt x="643" y="710"/>
                </a:cubicBezTo>
                <a:close/>
                <a:moveTo>
                  <a:pt x="643" y="887"/>
                </a:moveTo>
                <a:lnTo>
                  <a:pt x="643" y="798"/>
                </a:lnTo>
                <a:cubicBezTo>
                  <a:pt x="643" y="792"/>
                  <a:pt x="641" y="786"/>
                  <a:pt x="637" y="782"/>
                </a:cubicBezTo>
                <a:cubicBezTo>
                  <a:pt x="633" y="778"/>
                  <a:pt x="628" y="776"/>
                  <a:pt x="621" y="776"/>
                </a:cubicBezTo>
                <a:lnTo>
                  <a:pt x="533" y="776"/>
                </a:lnTo>
                <a:cubicBezTo>
                  <a:pt x="526" y="776"/>
                  <a:pt x="521" y="778"/>
                  <a:pt x="517" y="782"/>
                </a:cubicBezTo>
                <a:cubicBezTo>
                  <a:pt x="512" y="786"/>
                  <a:pt x="510" y="792"/>
                  <a:pt x="510" y="798"/>
                </a:cubicBezTo>
                <a:lnTo>
                  <a:pt x="510" y="887"/>
                </a:lnTo>
                <a:cubicBezTo>
                  <a:pt x="510" y="893"/>
                  <a:pt x="513" y="899"/>
                  <a:pt x="517" y="903"/>
                </a:cubicBezTo>
                <a:cubicBezTo>
                  <a:pt x="522" y="907"/>
                  <a:pt x="526" y="909"/>
                  <a:pt x="533" y="909"/>
                </a:cubicBezTo>
                <a:lnTo>
                  <a:pt x="621" y="909"/>
                </a:lnTo>
                <a:cubicBezTo>
                  <a:pt x="628" y="909"/>
                  <a:pt x="633" y="907"/>
                  <a:pt x="637" y="903"/>
                </a:cubicBezTo>
                <a:cubicBezTo>
                  <a:pt x="641" y="899"/>
                  <a:pt x="643" y="893"/>
                  <a:pt x="643" y="887"/>
                </a:cubicBezTo>
                <a:close/>
                <a:moveTo>
                  <a:pt x="643" y="1064"/>
                </a:moveTo>
                <a:lnTo>
                  <a:pt x="643" y="976"/>
                </a:lnTo>
                <a:cubicBezTo>
                  <a:pt x="643" y="969"/>
                  <a:pt x="641" y="964"/>
                  <a:pt x="637" y="960"/>
                </a:cubicBezTo>
                <a:cubicBezTo>
                  <a:pt x="633" y="956"/>
                  <a:pt x="628" y="953"/>
                  <a:pt x="621" y="953"/>
                </a:cubicBezTo>
                <a:lnTo>
                  <a:pt x="533" y="953"/>
                </a:lnTo>
                <a:cubicBezTo>
                  <a:pt x="526" y="953"/>
                  <a:pt x="521" y="956"/>
                  <a:pt x="517" y="960"/>
                </a:cubicBezTo>
                <a:cubicBezTo>
                  <a:pt x="512" y="964"/>
                  <a:pt x="510" y="969"/>
                  <a:pt x="510" y="976"/>
                </a:cubicBezTo>
                <a:lnTo>
                  <a:pt x="510" y="1064"/>
                </a:lnTo>
                <a:cubicBezTo>
                  <a:pt x="510" y="1071"/>
                  <a:pt x="512" y="1076"/>
                  <a:pt x="517" y="1080"/>
                </a:cubicBezTo>
                <a:cubicBezTo>
                  <a:pt x="521" y="1084"/>
                  <a:pt x="526" y="1087"/>
                  <a:pt x="533" y="1087"/>
                </a:cubicBezTo>
                <a:lnTo>
                  <a:pt x="621" y="1087"/>
                </a:lnTo>
                <a:cubicBezTo>
                  <a:pt x="628" y="1087"/>
                  <a:pt x="633" y="1084"/>
                  <a:pt x="637" y="1080"/>
                </a:cubicBezTo>
                <a:cubicBezTo>
                  <a:pt x="641" y="1076"/>
                  <a:pt x="643" y="1071"/>
                  <a:pt x="643" y="1064"/>
                </a:cubicBezTo>
                <a:close/>
                <a:moveTo>
                  <a:pt x="821" y="710"/>
                </a:moveTo>
                <a:lnTo>
                  <a:pt x="821" y="621"/>
                </a:lnTo>
                <a:cubicBezTo>
                  <a:pt x="821" y="614"/>
                  <a:pt x="820" y="609"/>
                  <a:pt x="815" y="605"/>
                </a:cubicBezTo>
                <a:cubicBezTo>
                  <a:pt x="811" y="601"/>
                  <a:pt x="805" y="599"/>
                  <a:pt x="799" y="599"/>
                </a:cubicBezTo>
                <a:lnTo>
                  <a:pt x="710" y="599"/>
                </a:lnTo>
                <a:cubicBezTo>
                  <a:pt x="703" y="599"/>
                  <a:pt x="698" y="601"/>
                  <a:pt x="694" y="605"/>
                </a:cubicBezTo>
                <a:cubicBezTo>
                  <a:pt x="690" y="609"/>
                  <a:pt x="688" y="614"/>
                  <a:pt x="688" y="621"/>
                </a:cubicBezTo>
                <a:lnTo>
                  <a:pt x="688" y="710"/>
                </a:lnTo>
                <a:cubicBezTo>
                  <a:pt x="688" y="716"/>
                  <a:pt x="690" y="721"/>
                  <a:pt x="694" y="725"/>
                </a:cubicBezTo>
                <a:cubicBezTo>
                  <a:pt x="698" y="730"/>
                  <a:pt x="703" y="732"/>
                  <a:pt x="710" y="732"/>
                </a:cubicBezTo>
                <a:lnTo>
                  <a:pt x="799" y="732"/>
                </a:lnTo>
                <a:cubicBezTo>
                  <a:pt x="805" y="732"/>
                  <a:pt x="811" y="730"/>
                  <a:pt x="815" y="725"/>
                </a:cubicBezTo>
                <a:cubicBezTo>
                  <a:pt x="820" y="721"/>
                  <a:pt x="821" y="716"/>
                  <a:pt x="821" y="710"/>
                </a:cubicBezTo>
                <a:close/>
                <a:moveTo>
                  <a:pt x="821" y="887"/>
                </a:moveTo>
                <a:lnTo>
                  <a:pt x="821" y="798"/>
                </a:lnTo>
                <a:cubicBezTo>
                  <a:pt x="821" y="792"/>
                  <a:pt x="820" y="786"/>
                  <a:pt x="815" y="782"/>
                </a:cubicBezTo>
                <a:cubicBezTo>
                  <a:pt x="811" y="778"/>
                  <a:pt x="805" y="776"/>
                  <a:pt x="799" y="776"/>
                </a:cubicBezTo>
                <a:lnTo>
                  <a:pt x="710" y="776"/>
                </a:lnTo>
                <a:cubicBezTo>
                  <a:pt x="703" y="776"/>
                  <a:pt x="698" y="778"/>
                  <a:pt x="694" y="782"/>
                </a:cubicBezTo>
                <a:cubicBezTo>
                  <a:pt x="690" y="787"/>
                  <a:pt x="688" y="792"/>
                  <a:pt x="688" y="798"/>
                </a:cubicBezTo>
                <a:lnTo>
                  <a:pt x="688" y="887"/>
                </a:lnTo>
                <a:cubicBezTo>
                  <a:pt x="688" y="893"/>
                  <a:pt x="690" y="899"/>
                  <a:pt x="694" y="903"/>
                </a:cubicBezTo>
                <a:cubicBezTo>
                  <a:pt x="698" y="907"/>
                  <a:pt x="703" y="909"/>
                  <a:pt x="710" y="909"/>
                </a:cubicBezTo>
                <a:lnTo>
                  <a:pt x="799" y="909"/>
                </a:lnTo>
                <a:cubicBezTo>
                  <a:pt x="805" y="909"/>
                  <a:pt x="811" y="907"/>
                  <a:pt x="815" y="903"/>
                </a:cubicBezTo>
                <a:cubicBezTo>
                  <a:pt x="820" y="899"/>
                  <a:pt x="821" y="893"/>
                  <a:pt x="821" y="887"/>
                </a:cubicBezTo>
                <a:close/>
                <a:moveTo>
                  <a:pt x="821" y="1064"/>
                </a:moveTo>
                <a:lnTo>
                  <a:pt x="821" y="976"/>
                </a:lnTo>
                <a:cubicBezTo>
                  <a:pt x="821" y="969"/>
                  <a:pt x="819" y="964"/>
                  <a:pt x="815" y="960"/>
                </a:cubicBezTo>
                <a:cubicBezTo>
                  <a:pt x="810" y="956"/>
                  <a:pt x="805" y="953"/>
                  <a:pt x="799" y="953"/>
                </a:cubicBezTo>
                <a:lnTo>
                  <a:pt x="710" y="953"/>
                </a:lnTo>
                <a:cubicBezTo>
                  <a:pt x="703" y="953"/>
                  <a:pt x="698" y="956"/>
                  <a:pt x="694" y="960"/>
                </a:cubicBezTo>
                <a:cubicBezTo>
                  <a:pt x="690" y="964"/>
                  <a:pt x="688" y="969"/>
                  <a:pt x="688" y="976"/>
                </a:cubicBezTo>
                <a:lnTo>
                  <a:pt x="688" y="1064"/>
                </a:lnTo>
                <a:cubicBezTo>
                  <a:pt x="688" y="1071"/>
                  <a:pt x="690" y="1076"/>
                  <a:pt x="694" y="1080"/>
                </a:cubicBezTo>
                <a:cubicBezTo>
                  <a:pt x="698" y="1084"/>
                  <a:pt x="703" y="1087"/>
                  <a:pt x="710" y="1087"/>
                </a:cubicBezTo>
                <a:lnTo>
                  <a:pt x="799" y="1087"/>
                </a:lnTo>
                <a:cubicBezTo>
                  <a:pt x="805" y="1087"/>
                  <a:pt x="811" y="1084"/>
                  <a:pt x="815" y="1080"/>
                </a:cubicBezTo>
                <a:cubicBezTo>
                  <a:pt x="820" y="1076"/>
                  <a:pt x="821" y="1071"/>
                  <a:pt x="821" y="1064"/>
                </a:cubicBezTo>
                <a:close/>
                <a:moveTo>
                  <a:pt x="998" y="710"/>
                </a:moveTo>
                <a:lnTo>
                  <a:pt x="998" y="621"/>
                </a:lnTo>
                <a:cubicBezTo>
                  <a:pt x="998" y="614"/>
                  <a:pt x="996" y="609"/>
                  <a:pt x="992" y="605"/>
                </a:cubicBezTo>
                <a:cubicBezTo>
                  <a:pt x="988" y="601"/>
                  <a:pt x="983" y="599"/>
                  <a:pt x="976" y="599"/>
                </a:cubicBezTo>
                <a:lnTo>
                  <a:pt x="887" y="599"/>
                </a:lnTo>
                <a:cubicBezTo>
                  <a:pt x="881" y="599"/>
                  <a:pt x="876" y="601"/>
                  <a:pt x="871" y="605"/>
                </a:cubicBezTo>
                <a:cubicBezTo>
                  <a:pt x="867" y="609"/>
                  <a:pt x="865" y="614"/>
                  <a:pt x="865" y="621"/>
                </a:cubicBezTo>
                <a:lnTo>
                  <a:pt x="865" y="710"/>
                </a:lnTo>
                <a:cubicBezTo>
                  <a:pt x="865" y="716"/>
                  <a:pt x="867" y="721"/>
                  <a:pt x="871" y="725"/>
                </a:cubicBezTo>
                <a:cubicBezTo>
                  <a:pt x="876" y="730"/>
                  <a:pt x="881" y="732"/>
                  <a:pt x="887" y="732"/>
                </a:cubicBezTo>
                <a:lnTo>
                  <a:pt x="976" y="732"/>
                </a:lnTo>
                <a:cubicBezTo>
                  <a:pt x="983" y="732"/>
                  <a:pt x="988" y="730"/>
                  <a:pt x="992" y="725"/>
                </a:cubicBezTo>
                <a:cubicBezTo>
                  <a:pt x="996" y="721"/>
                  <a:pt x="998" y="716"/>
                  <a:pt x="998" y="710"/>
                </a:cubicBezTo>
                <a:close/>
                <a:moveTo>
                  <a:pt x="998" y="887"/>
                </a:moveTo>
                <a:lnTo>
                  <a:pt x="998" y="798"/>
                </a:lnTo>
                <a:cubicBezTo>
                  <a:pt x="998" y="792"/>
                  <a:pt x="996" y="786"/>
                  <a:pt x="992" y="782"/>
                </a:cubicBezTo>
                <a:cubicBezTo>
                  <a:pt x="988" y="778"/>
                  <a:pt x="983" y="776"/>
                  <a:pt x="976" y="776"/>
                </a:cubicBezTo>
                <a:lnTo>
                  <a:pt x="887" y="776"/>
                </a:lnTo>
                <a:cubicBezTo>
                  <a:pt x="881" y="776"/>
                  <a:pt x="876" y="778"/>
                  <a:pt x="871" y="782"/>
                </a:cubicBezTo>
                <a:cubicBezTo>
                  <a:pt x="867" y="786"/>
                  <a:pt x="865" y="792"/>
                  <a:pt x="865" y="798"/>
                </a:cubicBezTo>
                <a:lnTo>
                  <a:pt x="865" y="887"/>
                </a:lnTo>
                <a:cubicBezTo>
                  <a:pt x="865" y="893"/>
                  <a:pt x="867" y="899"/>
                  <a:pt x="871" y="903"/>
                </a:cubicBezTo>
                <a:cubicBezTo>
                  <a:pt x="876" y="907"/>
                  <a:pt x="881" y="909"/>
                  <a:pt x="887" y="909"/>
                </a:cubicBezTo>
                <a:lnTo>
                  <a:pt x="976" y="909"/>
                </a:lnTo>
                <a:cubicBezTo>
                  <a:pt x="983" y="909"/>
                  <a:pt x="988" y="907"/>
                  <a:pt x="992" y="903"/>
                </a:cubicBezTo>
                <a:cubicBezTo>
                  <a:pt x="996" y="899"/>
                  <a:pt x="998" y="893"/>
                  <a:pt x="998" y="887"/>
                </a:cubicBezTo>
                <a:close/>
                <a:moveTo>
                  <a:pt x="998" y="1064"/>
                </a:moveTo>
                <a:lnTo>
                  <a:pt x="998" y="976"/>
                </a:lnTo>
                <a:cubicBezTo>
                  <a:pt x="998" y="969"/>
                  <a:pt x="996" y="964"/>
                  <a:pt x="992" y="960"/>
                </a:cubicBezTo>
                <a:cubicBezTo>
                  <a:pt x="988" y="956"/>
                  <a:pt x="983" y="953"/>
                  <a:pt x="976" y="953"/>
                </a:cubicBezTo>
                <a:lnTo>
                  <a:pt x="887" y="953"/>
                </a:lnTo>
                <a:cubicBezTo>
                  <a:pt x="881" y="953"/>
                  <a:pt x="876" y="956"/>
                  <a:pt x="871" y="960"/>
                </a:cubicBezTo>
                <a:cubicBezTo>
                  <a:pt x="867" y="964"/>
                  <a:pt x="865" y="969"/>
                  <a:pt x="865" y="976"/>
                </a:cubicBezTo>
                <a:lnTo>
                  <a:pt x="865" y="1064"/>
                </a:lnTo>
                <a:cubicBezTo>
                  <a:pt x="865" y="1071"/>
                  <a:pt x="867" y="1076"/>
                  <a:pt x="871" y="1080"/>
                </a:cubicBezTo>
                <a:cubicBezTo>
                  <a:pt x="876" y="1084"/>
                  <a:pt x="881" y="1087"/>
                  <a:pt x="887" y="1087"/>
                </a:cubicBezTo>
                <a:lnTo>
                  <a:pt x="976" y="1087"/>
                </a:lnTo>
                <a:cubicBezTo>
                  <a:pt x="983" y="1087"/>
                  <a:pt x="988" y="1084"/>
                  <a:pt x="992" y="1080"/>
                </a:cubicBezTo>
                <a:cubicBezTo>
                  <a:pt x="996" y="1076"/>
                  <a:pt x="998" y="1071"/>
                  <a:pt x="998" y="106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90" name="Freeform 389">
            <a:extLst>
              <a:ext uri="{FF2B5EF4-FFF2-40B4-BE49-F238E27FC236}">
                <a16:creationId xmlns:a16="http://schemas.microsoft.com/office/drawing/2014/main" id="{9587DD17-E494-B8EF-20F3-ACB7FD7EEC75}"/>
              </a:ext>
            </a:extLst>
          </p:cNvPr>
          <p:cNvSpPr>
            <a:spLocks noChangeArrowheads="1"/>
          </p:cNvSpPr>
          <p:nvPr/>
        </p:nvSpPr>
        <p:spPr bwMode="auto">
          <a:xfrm>
            <a:off x="20200144" y="8777287"/>
            <a:ext cx="352425" cy="447675"/>
          </a:xfrm>
          <a:custGeom>
            <a:avLst/>
            <a:gdLst>
              <a:gd name="T0" fmla="*/ 347375 w 977"/>
              <a:gd name="T1" fmla="*/ 442633 h 1243"/>
              <a:gd name="T2" fmla="*/ 0 w 977"/>
              <a:gd name="T3" fmla="*/ 15847 h 1243"/>
              <a:gd name="T4" fmla="*/ 96313 w 977"/>
              <a:gd name="T5" fmla="*/ 72031 h 1243"/>
              <a:gd name="T6" fmla="*/ 64208 w 977"/>
              <a:gd name="T7" fmla="*/ 72031 h 1243"/>
              <a:gd name="T8" fmla="*/ 93788 w 977"/>
              <a:gd name="T9" fmla="*/ 93641 h 1243"/>
              <a:gd name="T10" fmla="*/ 88016 w 977"/>
              <a:gd name="T11" fmla="*/ 127856 h 1243"/>
              <a:gd name="T12" fmla="*/ 66373 w 977"/>
              <a:gd name="T13" fmla="*/ 157389 h 1243"/>
              <a:gd name="T14" fmla="*/ 96313 w 977"/>
              <a:gd name="T15" fmla="*/ 215734 h 1243"/>
              <a:gd name="T16" fmla="*/ 66373 w 977"/>
              <a:gd name="T17" fmla="*/ 193764 h 1243"/>
              <a:gd name="T18" fmla="*/ 88016 w 977"/>
              <a:gd name="T19" fmla="*/ 223657 h 1243"/>
              <a:gd name="T20" fmla="*/ 93788 w 977"/>
              <a:gd name="T21" fmla="*/ 257872 h 1243"/>
              <a:gd name="T22" fmla="*/ 64208 w 977"/>
              <a:gd name="T23" fmla="*/ 279482 h 1243"/>
              <a:gd name="T24" fmla="*/ 96313 w 977"/>
              <a:gd name="T25" fmla="*/ 279482 h 1243"/>
              <a:gd name="T26" fmla="*/ 72144 w 977"/>
              <a:gd name="T27" fmla="*/ 319459 h 1243"/>
              <a:gd name="T28" fmla="*/ 72144 w 977"/>
              <a:gd name="T29" fmla="*/ 351513 h 1243"/>
              <a:gd name="T30" fmla="*/ 128056 w 977"/>
              <a:gd name="T31" fmla="*/ 87878 h 1243"/>
              <a:gd name="T32" fmla="*/ 160160 w 977"/>
              <a:gd name="T33" fmla="*/ 87878 h 1243"/>
              <a:gd name="T34" fmla="*/ 130220 w 977"/>
              <a:gd name="T35" fmla="*/ 66269 h 1243"/>
              <a:gd name="T36" fmla="*/ 135992 w 977"/>
              <a:gd name="T37" fmla="*/ 159549 h 1243"/>
              <a:gd name="T38" fmla="*/ 157996 w 977"/>
              <a:gd name="T39" fmla="*/ 130017 h 1243"/>
              <a:gd name="T40" fmla="*/ 128056 w 977"/>
              <a:gd name="T41" fmla="*/ 199527 h 1243"/>
              <a:gd name="T42" fmla="*/ 157996 w 977"/>
              <a:gd name="T43" fmla="*/ 221496 h 1243"/>
              <a:gd name="T44" fmla="*/ 135992 w 977"/>
              <a:gd name="T45" fmla="*/ 191603 h 1243"/>
              <a:gd name="T46" fmla="*/ 130220 w 977"/>
              <a:gd name="T47" fmla="*/ 285244 h 1243"/>
              <a:gd name="T48" fmla="*/ 160160 w 977"/>
              <a:gd name="T49" fmla="*/ 263635 h 1243"/>
              <a:gd name="T50" fmla="*/ 128056 w 977"/>
              <a:gd name="T51" fmla="*/ 263635 h 1243"/>
              <a:gd name="T52" fmla="*/ 135992 w 977"/>
              <a:gd name="T53" fmla="*/ 351513 h 1243"/>
              <a:gd name="T54" fmla="*/ 135992 w 977"/>
              <a:gd name="T55" fmla="*/ 415261 h 1243"/>
              <a:gd name="T56" fmla="*/ 224008 w 977"/>
              <a:gd name="T57" fmla="*/ 72031 h 1243"/>
              <a:gd name="T58" fmla="*/ 192265 w 977"/>
              <a:gd name="T59" fmla="*/ 72031 h 1243"/>
              <a:gd name="T60" fmla="*/ 221844 w 977"/>
              <a:gd name="T61" fmla="*/ 93641 h 1243"/>
              <a:gd name="T62" fmla="*/ 216072 w 977"/>
              <a:gd name="T63" fmla="*/ 127856 h 1243"/>
              <a:gd name="T64" fmla="*/ 194429 w 977"/>
              <a:gd name="T65" fmla="*/ 157389 h 1243"/>
              <a:gd name="T66" fmla="*/ 224008 w 977"/>
              <a:gd name="T67" fmla="*/ 215734 h 1243"/>
              <a:gd name="T68" fmla="*/ 194429 w 977"/>
              <a:gd name="T69" fmla="*/ 193764 h 1243"/>
              <a:gd name="T70" fmla="*/ 216072 w 977"/>
              <a:gd name="T71" fmla="*/ 223657 h 1243"/>
              <a:gd name="T72" fmla="*/ 221844 w 977"/>
              <a:gd name="T73" fmla="*/ 257872 h 1243"/>
              <a:gd name="T74" fmla="*/ 192265 w 977"/>
              <a:gd name="T75" fmla="*/ 279482 h 1243"/>
              <a:gd name="T76" fmla="*/ 224008 w 977"/>
              <a:gd name="T77" fmla="*/ 279482 h 1243"/>
              <a:gd name="T78" fmla="*/ 264048 w 977"/>
              <a:gd name="T79" fmla="*/ 63748 h 1243"/>
              <a:gd name="T80" fmla="*/ 264048 w 977"/>
              <a:gd name="T81" fmla="*/ 95802 h 1243"/>
              <a:gd name="T82" fmla="*/ 288217 w 977"/>
              <a:gd name="T83" fmla="*/ 135779 h 1243"/>
              <a:gd name="T84" fmla="*/ 256112 w 977"/>
              <a:gd name="T85" fmla="*/ 135779 h 1243"/>
              <a:gd name="T86" fmla="*/ 285692 w 977"/>
              <a:gd name="T87" fmla="*/ 157389 h 1243"/>
              <a:gd name="T88" fmla="*/ 280281 w 977"/>
              <a:gd name="T89" fmla="*/ 191603 h 1243"/>
              <a:gd name="T90" fmla="*/ 258277 w 977"/>
              <a:gd name="T91" fmla="*/ 221496 h 1243"/>
              <a:gd name="T92" fmla="*/ 288217 w 977"/>
              <a:gd name="T93" fmla="*/ 279482 h 1243"/>
              <a:gd name="T94" fmla="*/ 258277 w 977"/>
              <a:gd name="T95" fmla="*/ 257872 h 1243"/>
              <a:gd name="T96" fmla="*/ 280281 w 977"/>
              <a:gd name="T97" fmla="*/ 287405 h 1243"/>
              <a:gd name="T98" fmla="*/ 285692 w 977"/>
              <a:gd name="T99" fmla="*/ 321620 h 1243"/>
              <a:gd name="T100" fmla="*/ 256112 w 977"/>
              <a:gd name="T101" fmla="*/ 343230 h 1243"/>
              <a:gd name="T102" fmla="*/ 288217 w 977"/>
              <a:gd name="T103" fmla="*/ 343230 h 124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7" h="1243">
                <a:moveTo>
                  <a:pt x="932" y="0"/>
                </a:moveTo>
                <a:cubicBezTo>
                  <a:pt x="944" y="0"/>
                  <a:pt x="954" y="4"/>
                  <a:pt x="963" y="13"/>
                </a:cubicBezTo>
                <a:cubicBezTo>
                  <a:pt x="972" y="22"/>
                  <a:pt x="976" y="32"/>
                  <a:pt x="976" y="44"/>
                </a:cubicBezTo>
                <a:lnTo>
                  <a:pt x="976" y="1197"/>
                </a:lnTo>
                <a:cubicBezTo>
                  <a:pt x="976" y="1209"/>
                  <a:pt x="972" y="1220"/>
                  <a:pt x="963" y="1229"/>
                </a:cubicBezTo>
                <a:cubicBezTo>
                  <a:pt x="954" y="1237"/>
                  <a:pt x="944" y="1242"/>
                  <a:pt x="932" y="1242"/>
                </a:cubicBezTo>
                <a:lnTo>
                  <a:pt x="45" y="1242"/>
                </a:lnTo>
                <a:cubicBezTo>
                  <a:pt x="33" y="1242"/>
                  <a:pt x="22" y="1237"/>
                  <a:pt x="14" y="1229"/>
                </a:cubicBezTo>
                <a:cubicBezTo>
                  <a:pt x="5" y="1220"/>
                  <a:pt x="0" y="1209"/>
                  <a:pt x="0" y="1197"/>
                </a:cubicBezTo>
                <a:lnTo>
                  <a:pt x="0" y="44"/>
                </a:lnTo>
                <a:cubicBezTo>
                  <a:pt x="0" y="32"/>
                  <a:pt x="5" y="22"/>
                  <a:pt x="14" y="13"/>
                </a:cubicBezTo>
                <a:cubicBezTo>
                  <a:pt x="22" y="4"/>
                  <a:pt x="33" y="0"/>
                  <a:pt x="45" y="0"/>
                </a:cubicBezTo>
                <a:lnTo>
                  <a:pt x="932" y="0"/>
                </a:lnTo>
                <a:close/>
                <a:moveTo>
                  <a:pt x="267" y="244"/>
                </a:moveTo>
                <a:lnTo>
                  <a:pt x="267" y="200"/>
                </a:lnTo>
                <a:cubicBezTo>
                  <a:pt x="267" y="193"/>
                  <a:pt x="264" y="188"/>
                  <a:pt x="260" y="184"/>
                </a:cubicBezTo>
                <a:cubicBezTo>
                  <a:pt x="256" y="180"/>
                  <a:pt x="251" y="177"/>
                  <a:pt x="244" y="177"/>
                </a:cubicBezTo>
                <a:lnTo>
                  <a:pt x="200" y="177"/>
                </a:lnTo>
                <a:cubicBezTo>
                  <a:pt x="194" y="177"/>
                  <a:pt x="188" y="180"/>
                  <a:pt x="184" y="184"/>
                </a:cubicBezTo>
                <a:cubicBezTo>
                  <a:pt x="180" y="188"/>
                  <a:pt x="178" y="193"/>
                  <a:pt x="178" y="200"/>
                </a:cubicBezTo>
                <a:lnTo>
                  <a:pt x="178" y="244"/>
                </a:lnTo>
                <a:cubicBezTo>
                  <a:pt x="178" y="250"/>
                  <a:pt x="180" y="256"/>
                  <a:pt x="184" y="260"/>
                </a:cubicBezTo>
                <a:cubicBezTo>
                  <a:pt x="188" y="264"/>
                  <a:pt x="194" y="266"/>
                  <a:pt x="200" y="266"/>
                </a:cubicBezTo>
                <a:lnTo>
                  <a:pt x="244" y="266"/>
                </a:lnTo>
                <a:cubicBezTo>
                  <a:pt x="251" y="266"/>
                  <a:pt x="256" y="264"/>
                  <a:pt x="260" y="260"/>
                </a:cubicBezTo>
                <a:cubicBezTo>
                  <a:pt x="264" y="256"/>
                  <a:pt x="267" y="250"/>
                  <a:pt x="267" y="244"/>
                </a:cubicBezTo>
                <a:close/>
                <a:moveTo>
                  <a:pt x="267" y="421"/>
                </a:moveTo>
                <a:lnTo>
                  <a:pt x="267" y="377"/>
                </a:lnTo>
                <a:cubicBezTo>
                  <a:pt x="267" y="371"/>
                  <a:pt x="264" y="365"/>
                  <a:pt x="260" y="361"/>
                </a:cubicBezTo>
                <a:cubicBezTo>
                  <a:pt x="256" y="357"/>
                  <a:pt x="251" y="355"/>
                  <a:pt x="244" y="355"/>
                </a:cubicBezTo>
                <a:lnTo>
                  <a:pt x="200" y="355"/>
                </a:lnTo>
                <a:cubicBezTo>
                  <a:pt x="194" y="355"/>
                  <a:pt x="188" y="357"/>
                  <a:pt x="184" y="361"/>
                </a:cubicBezTo>
                <a:cubicBezTo>
                  <a:pt x="180" y="365"/>
                  <a:pt x="178" y="371"/>
                  <a:pt x="178" y="377"/>
                </a:cubicBezTo>
                <a:lnTo>
                  <a:pt x="178" y="421"/>
                </a:lnTo>
                <a:cubicBezTo>
                  <a:pt x="178" y="428"/>
                  <a:pt x="180" y="433"/>
                  <a:pt x="184" y="437"/>
                </a:cubicBezTo>
                <a:cubicBezTo>
                  <a:pt x="188" y="441"/>
                  <a:pt x="194" y="443"/>
                  <a:pt x="200" y="443"/>
                </a:cubicBezTo>
                <a:lnTo>
                  <a:pt x="244" y="443"/>
                </a:lnTo>
                <a:cubicBezTo>
                  <a:pt x="251" y="443"/>
                  <a:pt x="256" y="441"/>
                  <a:pt x="260" y="437"/>
                </a:cubicBezTo>
                <a:cubicBezTo>
                  <a:pt x="264" y="433"/>
                  <a:pt x="267" y="428"/>
                  <a:pt x="267" y="421"/>
                </a:cubicBezTo>
                <a:close/>
                <a:moveTo>
                  <a:pt x="267" y="599"/>
                </a:moveTo>
                <a:lnTo>
                  <a:pt x="267" y="554"/>
                </a:lnTo>
                <a:cubicBezTo>
                  <a:pt x="267" y="548"/>
                  <a:pt x="264" y="543"/>
                  <a:pt x="260" y="538"/>
                </a:cubicBezTo>
                <a:cubicBezTo>
                  <a:pt x="256" y="534"/>
                  <a:pt x="251" y="532"/>
                  <a:pt x="244" y="532"/>
                </a:cubicBezTo>
                <a:lnTo>
                  <a:pt x="200" y="532"/>
                </a:lnTo>
                <a:cubicBezTo>
                  <a:pt x="194" y="532"/>
                  <a:pt x="188" y="534"/>
                  <a:pt x="184" y="538"/>
                </a:cubicBezTo>
                <a:cubicBezTo>
                  <a:pt x="180" y="543"/>
                  <a:pt x="178" y="548"/>
                  <a:pt x="178" y="554"/>
                </a:cubicBezTo>
                <a:lnTo>
                  <a:pt x="178" y="599"/>
                </a:lnTo>
                <a:cubicBezTo>
                  <a:pt x="178" y="605"/>
                  <a:pt x="180" y="611"/>
                  <a:pt x="184" y="615"/>
                </a:cubicBezTo>
                <a:cubicBezTo>
                  <a:pt x="188" y="620"/>
                  <a:pt x="194" y="621"/>
                  <a:pt x="200" y="621"/>
                </a:cubicBezTo>
                <a:lnTo>
                  <a:pt x="244" y="621"/>
                </a:lnTo>
                <a:cubicBezTo>
                  <a:pt x="251" y="621"/>
                  <a:pt x="256" y="619"/>
                  <a:pt x="260" y="615"/>
                </a:cubicBezTo>
                <a:cubicBezTo>
                  <a:pt x="264" y="610"/>
                  <a:pt x="267" y="605"/>
                  <a:pt x="267" y="599"/>
                </a:cubicBezTo>
                <a:close/>
                <a:moveTo>
                  <a:pt x="267" y="776"/>
                </a:moveTo>
                <a:lnTo>
                  <a:pt x="267" y="732"/>
                </a:lnTo>
                <a:cubicBezTo>
                  <a:pt x="267" y="725"/>
                  <a:pt x="264" y="720"/>
                  <a:pt x="260" y="716"/>
                </a:cubicBezTo>
                <a:cubicBezTo>
                  <a:pt x="256" y="712"/>
                  <a:pt x="251" y="710"/>
                  <a:pt x="244" y="710"/>
                </a:cubicBezTo>
                <a:lnTo>
                  <a:pt x="200" y="710"/>
                </a:lnTo>
                <a:cubicBezTo>
                  <a:pt x="194" y="710"/>
                  <a:pt x="188" y="712"/>
                  <a:pt x="184" y="716"/>
                </a:cubicBezTo>
                <a:cubicBezTo>
                  <a:pt x="180" y="720"/>
                  <a:pt x="178" y="725"/>
                  <a:pt x="178" y="732"/>
                </a:cubicBezTo>
                <a:lnTo>
                  <a:pt x="178" y="776"/>
                </a:lnTo>
                <a:cubicBezTo>
                  <a:pt x="178" y="783"/>
                  <a:pt x="180" y="788"/>
                  <a:pt x="184" y="792"/>
                </a:cubicBezTo>
                <a:cubicBezTo>
                  <a:pt x="188" y="796"/>
                  <a:pt x="194" y="798"/>
                  <a:pt x="200" y="798"/>
                </a:cubicBezTo>
                <a:lnTo>
                  <a:pt x="244" y="798"/>
                </a:lnTo>
                <a:cubicBezTo>
                  <a:pt x="251" y="798"/>
                  <a:pt x="256" y="796"/>
                  <a:pt x="260" y="792"/>
                </a:cubicBezTo>
                <a:cubicBezTo>
                  <a:pt x="264" y="788"/>
                  <a:pt x="267" y="783"/>
                  <a:pt x="267" y="776"/>
                </a:cubicBezTo>
                <a:close/>
                <a:moveTo>
                  <a:pt x="267" y="953"/>
                </a:moveTo>
                <a:lnTo>
                  <a:pt x="267" y="909"/>
                </a:lnTo>
                <a:cubicBezTo>
                  <a:pt x="267" y="903"/>
                  <a:pt x="264" y="897"/>
                  <a:pt x="260" y="893"/>
                </a:cubicBezTo>
                <a:cubicBezTo>
                  <a:pt x="256" y="889"/>
                  <a:pt x="251" y="887"/>
                  <a:pt x="244" y="887"/>
                </a:cubicBezTo>
                <a:lnTo>
                  <a:pt x="200" y="887"/>
                </a:lnTo>
                <a:cubicBezTo>
                  <a:pt x="194" y="887"/>
                  <a:pt x="188" y="889"/>
                  <a:pt x="184" y="893"/>
                </a:cubicBezTo>
                <a:cubicBezTo>
                  <a:pt x="180" y="897"/>
                  <a:pt x="178" y="903"/>
                  <a:pt x="178" y="909"/>
                </a:cubicBezTo>
                <a:lnTo>
                  <a:pt x="178" y="953"/>
                </a:lnTo>
                <a:cubicBezTo>
                  <a:pt x="178" y="960"/>
                  <a:pt x="180" y="965"/>
                  <a:pt x="184" y="969"/>
                </a:cubicBezTo>
                <a:cubicBezTo>
                  <a:pt x="188" y="974"/>
                  <a:pt x="194" y="976"/>
                  <a:pt x="200" y="976"/>
                </a:cubicBezTo>
                <a:lnTo>
                  <a:pt x="244" y="976"/>
                </a:lnTo>
                <a:cubicBezTo>
                  <a:pt x="251" y="976"/>
                  <a:pt x="256" y="974"/>
                  <a:pt x="260" y="969"/>
                </a:cubicBezTo>
                <a:cubicBezTo>
                  <a:pt x="264" y="965"/>
                  <a:pt x="267" y="960"/>
                  <a:pt x="267" y="953"/>
                </a:cubicBezTo>
                <a:close/>
                <a:moveTo>
                  <a:pt x="355" y="200"/>
                </a:moveTo>
                <a:lnTo>
                  <a:pt x="355" y="244"/>
                </a:lnTo>
                <a:cubicBezTo>
                  <a:pt x="355" y="250"/>
                  <a:pt x="357" y="256"/>
                  <a:pt x="361" y="260"/>
                </a:cubicBezTo>
                <a:cubicBezTo>
                  <a:pt x="366" y="264"/>
                  <a:pt x="371" y="266"/>
                  <a:pt x="377" y="266"/>
                </a:cubicBezTo>
                <a:lnTo>
                  <a:pt x="422" y="266"/>
                </a:lnTo>
                <a:cubicBezTo>
                  <a:pt x="428" y="266"/>
                  <a:pt x="434" y="264"/>
                  <a:pt x="438" y="260"/>
                </a:cubicBezTo>
                <a:cubicBezTo>
                  <a:pt x="442" y="256"/>
                  <a:pt x="444" y="250"/>
                  <a:pt x="444" y="244"/>
                </a:cubicBezTo>
                <a:lnTo>
                  <a:pt x="444" y="200"/>
                </a:lnTo>
                <a:cubicBezTo>
                  <a:pt x="444" y="193"/>
                  <a:pt x="442" y="188"/>
                  <a:pt x="438" y="184"/>
                </a:cubicBezTo>
                <a:cubicBezTo>
                  <a:pt x="434" y="180"/>
                  <a:pt x="428" y="177"/>
                  <a:pt x="422" y="177"/>
                </a:cubicBezTo>
                <a:lnTo>
                  <a:pt x="377" y="177"/>
                </a:lnTo>
                <a:cubicBezTo>
                  <a:pt x="371" y="177"/>
                  <a:pt x="366" y="180"/>
                  <a:pt x="361" y="184"/>
                </a:cubicBezTo>
                <a:cubicBezTo>
                  <a:pt x="357" y="188"/>
                  <a:pt x="355" y="193"/>
                  <a:pt x="355" y="200"/>
                </a:cubicBezTo>
                <a:close/>
                <a:moveTo>
                  <a:pt x="355" y="377"/>
                </a:moveTo>
                <a:lnTo>
                  <a:pt x="355" y="421"/>
                </a:lnTo>
                <a:cubicBezTo>
                  <a:pt x="355" y="428"/>
                  <a:pt x="357" y="433"/>
                  <a:pt x="361" y="437"/>
                </a:cubicBezTo>
                <a:cubicBezTo>
                  <a:pt x="366" y="441"/>
                  <a:pt x="371" y="443"/>
                  <a:pt x="377" y="443"/>
                </a:cubicBezTo>
                <a:lnTo>
                  <a:pt x="422" y="443"/>
                </a:lnTo>
                <a:cubicBezTo>
                  <a:pt x="428" y="443"/>
                  <a:pt x="434" y="441"/>
                  <a:pt x="438" y="437"/>
                </a:cubicBezTo>
                <a:cubicBezTo>
                  <a:pt x="442" y="433"/>
                  <a:pt x="444" y="428"/>
                  <a:pt x="444" y="421"/>
                </a:cubicBezTo>
                <a:lnTo>
                  <a:pt x="444" y="377"/>
                </a:lnTo>
                <a:cubicBezTo>
                  <a:pt x="444" y="371"/>
                  <a:pt x="443" y="365"/>
                  <a:pt x="438" y="361"/>
                </a:cubicBezTo>
                <a:cubicBezTo>
                  <a:pt x="434" y="357"/>
                  <a:pt x="428" y="355"/>
                  <a:pt x="422" y="355"/>
                </a:cubicBezTo>
                <a:lnTo>
                  <a:pt x="377" y="355"/>
                </a:lnTo>
                <a:cubicBezTo>
                  <a:pt x="371" y="355"/>
                  <a:pt x="366" y="357"/>
                  <a:pt x="361" y="361"/>
                </a:cubicBezTo>
                <a:cubicBezTo>
                  <a:pt x="357" y="365"/>
                  <a:pt x="355" y="371"/>
                  <a:pt x="355" y="377"/>
                </a:cubicBezTo>
                <a:close/>
                <a:moveTo>
                  <a:pt x="355" y="554"/>
                </a:moveTo>
                <a:lnTo>
                  <a:pt x="355" y="599"/>
                </a:lnTo>
                <a:cubicBezTo>
                  <a:pt x="355" y="605"/>
                  <a:pt x="357" y="610"/>
                  <a:pt x="361" y="615"/>
                </a:cubicBezTo>
                <a:cubicBezTo>
                  <a:pt x="366" y="619"/>
                  <a:pt x="371" y="621"/>
                  <a:pt x="377" y="621"/>
                </a:cubicBezTo>
                <a:lnTo>
                  <a:pt x="422" y="621"/>
                </a:lnTo>
                <a:cubicBezTo>
                  <a:pt x="428" y="621"/>
                  <a:pt x="434" y="620"/>
                  <a:pt x="438" y="615"/>
                </a:cubicBezTo>
                <a:cubicBezTo>
                  <a:pt x="442" y="611"/>
                  <a:pt x="444" y="605"/>
                  <a:pt x="444" y="599"/>
                </a:cubicBezTo>
                <a:lnTo>
                  <a:pt x="444" y="554"/>
                </a:lnTo>
                <a:cubicBezTo>
                  <a:pt x="444" y="548"/>
                  <a:pt x="442" y="543"/>
                  <a:pt x="438" y="538"/>
                </a:cubicBezTo>
                <a:cubicBezTo>
                  <a:pt x="434" y="534"/>
                  <a:pt x="428" y="532"/>
                  <a:pt x="422" y="532"/>
                </a:cubicBezTo>
                <a:lnTo>
                  <a:pt x="377" y="532"/>
                </a:lnTo>
                <a:cubicBezTo>
                  <a:pt x="371" y="532"/>
                  <a:pt x="366" y="534"/>
                  <a:pt x="361" y="538"/>
                </a:cubicBezTo>
                <a:cubicBezTo>
                  <a:pt x="357" y="543"/>
                  <a:pt x="355" y="548"/>
                  <a:pt x="355" y="554"/>
                </a:cubicBezTo>
                <a:close/>
                <a:moveTo>
                  <a:pt x="355" y="732"/>
                </a:moveTo>
                <a:lnTo>
                  <a:pt x="355" y="776"/>
                </a:lnTo>
                <a:cubicBezTo>
                  <a:pt x="355" y="783"/>
                  <a:pt x="357" y="788"/>
                  <a:pt x="361" y="792"/>
                </a:cubicBezTo>
                <a:cubicBezTo>
                  <a:pt x="366" y="796"/>
                  <a:pt x="371" y="798"/>
                  <a:pt x="377" y="798"/>
                </a:cubicBezTo>
                <a:lnTo>
                  <a:pt x="422" y="798"/>
                </a:lnTo>
                <a:cubicBezTo>
                  <a:pt x="428" y="798"/>
                  <a:pt x="434" y="796"/>
                  <a:pt x="438" y="792"/>
                </a:cubicBezTo>
                <a:cubicBezTo>
                  <a:pt x="442" y="788"/>
                  <a:pt x="444" y="783"/>
                  <a:pt x="444" y="776"/>
                </a:cubicBezTo>
                <a:lnTo>
                  <a:pt x="444" y="732"/>
                </a:lnTo>
                <a:cubicBezTo>
                  <a:pt x="444" y="725"/>
                  <a:pt x="443" y="720"/>
                  <a:pt x="438" y="716"/>
                </a:cubicBezTo>
                <a:cubicBezTo>
                  <a:pt x="434" y="712"/>
                  <a:pt x="428" y="710"/>
                  <a:pt x="422" y="710"/>
                </a:cubicBezTo>
                <a:lnTo>
                  <a:pt x="377" y="710"/>
                </a:lnTo>
                <a:cubicBezTo>
                  <a:pt x="371" y="710"/>
                  <a:pt x="366" y="712"/>
                  <a:pt x="361" y="716"/>
                </a:cubicBezTo>
                <a:cubicBezTo>
                  <a:pt x="357" y="720"/>
                  <a:pt x="355" y="725"/>
                  <a:pt x="355" y="732"/>
                </a:cubicBezTo>
                <a:close/>
                <a:moveTo>
                  <a:pt x="621" y="1131"/>
                </a:moveTo>
                <a:lnTo>
                  <a:pt x="621" y="998"/>
                </a:lnTo>
                <a:cubicBezTo>
                  <a:pt x="621" y="991"/>
                  <a:pt x="619" y="986"/>
                  <a:pt x="615" y="982"/>
                </a:cubicBezTo>
                <a:cubicBezTo>
                  <a:pt x="611" y="978"/>
                  <a:pt x="606" y="976"/>
                  <a:pt x="599" y="976"/>
                </a:cubicBezTo>
                <a:lnTo>
                  <a:pt x="377" y="976"/>
                </a:lnTo>
                <a:cubicBezTo>
                  <a:pt x="371" y="976"/>
                  <a:pt x="366" y="978"/>
                  <a:pt x="361" y="982"/>
                </a:cubicBezTo>
                <a:cubicBezTo>
                  <a:pt x="357" y="986"/>
                  <a:pt x="355" y="991"/>
                  <a:pt x="355" y="998"/>
                </a:cubicBezTo>
                <a:lnTo>
                  <a:pt x="355" y="1131"/>
                </a:lnTo>
                <a:cubicBezTo>
                  <a:pt x="355" y="1137"/>
                  <a:pt x="357" y="1143"/>
                  <a:pt x="361" y="1147"/>
                </a:cubicBezTo>
                <a:cubicBezTo>
                  <a:pt x="366" y="1151"/>
                  <a:pt x="371" y="1153"/>
                  <a:pt x="377" y="1153"/>
                </a:cubicBezTo>
                <a:lnTo>
                  <a:pt x="599" y="1153"/>
                </a:lnTo>
                <a:cubicBezTo>
                  <a:pt x="606" y="1153"/>
                  <a:pt x="611" y="1151"/>
                  <a:pt x="615" y="1147"/>
                </a:cubicBezTo>
                <a:cubicBezTo>
                  <a:pt x="619" y="1143"/>
                  <a:pt x="621" y="1137"/>
                  <a:pt x="621" y="1131"/>
                </a:cubicBezTo>
                <a:close/>
                <a:moveTo>
                  <a:pt x="621" y="244"/>
                </a:moveTo>
                <a:lnTo>
                  <a:pt x="621" y="200"/>
                </a:lnTo>
                <a:cubicBezTo>
                  <a:pt x="621" y="193"/>
                  <a:pt x="619" y="188"/>
                  <a:pt x="615" y="184"/>
                </a:cubicBezTo>
                <a:cubicBezTo>
                  <a:pt x="611" y="180"/>
                  <a:pt x="606" y="177"/>
                  <a:pt x="599" y="177"/>
                </a:cubicBezTo>
                <a:lnTo>
                  <a:pt x="555" y="177"/>
                </a:lnTo>
                <a:cubicBezTo>
                  <a:pt x="548" y="177"/>
                  <a:pt x="543" y="180"/>
                  <a:pt x="539" y="184"/>
                </a:cubicBezTo>
                <a:cubicBezTo>
                  <a:pt x="535" y="188"/>
                  <a:pt x="533" y="193"/>
                  <a:pt x="533" y="200"/>
                </a:cubicBezTo>
                <a:lnTo>
                  <a:pt x="533" y="244"/>
                </a:lnTo>
                <a:cubicBezTo>
                  <a:pt x="533" y="250"/>
                  <a:pt x="535" y="256"/>
                  <a:pt x="539" y="260"/>
                </a:cubicBezTo>
                <a:cubicBezTo>
                  <a:pt x="543" y="264"/>
                  <a:pt x="548" y="266"/>
                  <a:pt x="555" y="266"/>
                </a:cubicBezTo>
                <a:lnTo>
                  <a:pt x="599" y="266"/>
                </a:lnTo>
                <a:cubicBezTo>
                  <a:pt x="606" y="266"/>
                  <a:pt x="611" y="264"/>
                  <a:pt x="615" y="260"/>
                </a:cubicBezTo>
                <a:cubicBezTo>
                  <a:pt x="619" y="256"/>
                  <a:pt x="621" y="250"/>
                  <a:pt x="621" y="244"/>
                </a:cubicBezTo>
                <a:close/>
                <a:moveTo>
                  <a:pt x="621" y="421"/>
                </a:moveTo>
                <a:lnTo>
                  <a:pt x="621" y="377"/>
                </a:lnTo>
                <a:cubicBezTo>
                  <a:pt x="621" y="371"/>
                  <a:pt x="619" y="365"/>
                  <a:pt x="615" y="361"/>
                </a:cubicBezTo>
                <a:cubicBezTo>
                  <a:pt x="611" y="357"/>
                  <a:pt x="606" y="355"/>
                  <a:pt x="599" y="355"/>
                </a:cubicBezTo>
                <a:lnTo>
                  <a:pt x="555" y="355"/>
                </a:lnTo>
                <a:cubicBezTo>
                  <a:pt x="548" y="355"/>
                  <a:pt x="543" y="357"/>
                  <a:pt x="539" y="361"/>
                </a:cubicBezTo>
                <a:cubicBezTo>
                  <a:pt x="535" y="365"/>
                  <a:pt x="533" y="371"/>
                  <a:pt x="533" y="377"/>
                </a:cubicBezTo>
                <a:lnTo>
                  <a:pt x="533" y="421"/>
                </a:lnTo>
                <a:cubicBezTo>
                  <a:pt x="533" y="428"/>
                  <a:pt x="535" y="433"/>
                  <a:pt x="539" y="437"/>
                </a:cubicBezTo>
                <a:cubicBezTo>
                  <a:pt x="543" y="441"/>
                  <a:pt x="548" y="443"/>
                  <a:pt x="555" y="443"/>
                </a:cubicBezTo>
                <a:lnTo>
                  <a:pt x="599" y="443"/>
                </a:lnTo>
                <a:cubicBezTo>
                  <a:pt x="606" y="443"/>
                  <a:pt x="611" y="441"/>
                  <a:pt x="615" y="437"/>
                </a:cubicBezTo>
                <a:cubicBezTo>
                  <a:pt x="619" y="433"/>
                  <a:pt x="621" y="428"/>
                  <a:pt x="621" y="421"/>
                </a:cubicBezTo>
                <a:close/>
                <a:moveTo>
                  <a:pt x="621" y="599"/>
                </a:moveTo>
                <a:lnTo>
                  <a:pt x="621" y="554"/>
                </a:lnTo>
                <a:cubicBezTo>
                  <a:pt x="621" y="548"/>
                  <a:pt x="619" y="543"/>
                  <a:pt x="615" y="538"/>
                </a:cubicBezTo>
                <a:cubicBezTo>
                  <a:pt x="611" y="534"/>
                  <a:pt x="606" y="532"/>
                  <a:pt x="599" y="532"/>
                </a:cubicBezTo>
                <a:lnTo>
                  <a:pt x="555" y="532"/>
                </a:lnTo>
                <a:cubicBezTo>
                  <a:pt x="548" y="532"/>
                  <a:pt x="543" y="534"/>
                  <a:pt x="539" y="538"/>
                </a:cubicBezTo>
                <a:cubicBezTo>
                  <a:pt x="535" y="543"/>
                  <a:pt x="533" y="548"/>
                  <a:pt x="533" y="554"/>
                </a:cubicBezTo>
                <a:lnTo>
                  <a:pt x="533" y="599"/>
                </a:lnTo>
                <a:cubicBezTo>
                  <a:pt x="533" y="605"/>
                  <a:pt x="535" y="611"/>
                  <a:pt x="539" y="615"/>
                </a:cubicBezTo>
                <a:cubicBezTo>
                  <a:pt x="543" y="620"/>
                  <a:pt x="548" y="621"/>
                  <a:pt x="555" y="621"/>
                </a:cubicBezTo>
                <a:lnTo>
                  <a:pt x="599" y="621"/>
                </a:lnTo>
                <a:cubicBezTo>
                  <a:pt x="606" y="621"/>
                  <a:pt x="611" y="620"/>
                  <a:pt x="615" y="615"/>
                </a:cubicBezTo>
                <a:cubicBezTo>
                  <a:pt x="619" y="611"/>
                  <a:pt x="621" y="605"/>
                  <a:pt x="621" y="599"/>
                </a:cubicBezTo>
                <a:close/>
                <a:moveTo>
                  <a:pt x="621" y="776"/>
                </a:moveTo>
                <a:lnTo>
                  <a:pt x="621" y="732"/>
                </a:lnTo>
                <a:cubicBezTo>
                  <a:pt x="621" y="725"/>
                  <a:pt x="619" y="720"/>
                  <a:pt x="615" y="716"/>
                </a:cubicBezTo>
                <a:cubicBezTo>
                  <a:pt x="611" y="712"/>
                  <a:pt x="606" y="710"/>
                  <a:pt x="599" y="710"/>
                </a:cubicBezTo>
                <a:lnTo>
                  <a:pt x="555" y="710"/>
                </a:lnTo>
                <a:cubicBezTo>
                  <a:pt x="548" y="710"/>
                  <a:pt x="543" y="712"/>
                  <a:pt x="539" y="716"/>
                </a:cubicBezTo>
                <a:cubicBezTo>
                  <a:pt x="535" y="720"/>
                  <a:pt x="533" y="725"/>
                  <a:pt x="533" y="732"/>
                </a:cubicBezTo>
                <a:lnTo>
                  <a:pt x="533" y="776"/>
                </a:lnTo>
                <a:cubicBezTo>
                  <a:pt x="533" y="783"/>
                  <a:pt x="535" y="788"/>
                  <a:pt x="539" y="792"/>
                </a:cubicBezTo>
                <a:cubicBezTo>
                  <a:pt x="543" y="796"/>
                  <a:pt x="548" y="798"/>
                  <a:pt x="555" y="798"/>
                </a:cubicBezTo>
                <a:lnTo>
                  <a:pt x="599" y="798"/>
                </a:lnTo>
                <a:cubicBezTo>
                  <a:pt x="606" y="798"/>
                  <a:pt x="611" y="796"/>
                  <a:pt x="615" y="792"/>
                </a:cubicBezTo>
                <a:cubicBezTo>
                  <a:pt x="619" y="788"/>
                  <a:pt x="621" y="783"/>
                  <a:pt x="621" y="776"/>
                </a:cubicBezTo>
                <a:close/>
                <a:moveTo>
                  <a:pt x="799" y="244"/>
                </a:moveTo>
                <a:lnTo>
                  <a:pt x="799" y="200"/>
                </a:lnTo>
                <a:cubicBezTo>
                  <a:pt x="799" y="193"/>
                  <a:pt x="797" y="188"/>
                  <a:pt x="792" y="184"/>
                </a:cubicBezTo>
                <a:cubicBezTo>
                  <a:pt x="788" y="180"/>
                  <a:pt x="783" y="177"/>
                  <a:pt x="777" y="177"/>
                </a:cubicBezTo>
                <a:lnTo>
                  <a:pt x="732" y="177"/>
                </a:lnTo>
                <a:cubicBezTo>
                  <a:pt x="726" y="177"/>
                  <a:pt x="720" y="180"/>
                  <a:pt x="716" y="184"/>
                </a:cubicBezTo>
                <a:cubicBezTo>
                  <a:pt x="712" y="188"/>
                  <a:pt x="710" y="193"/>
                  <a:pt x="710" y="200"/>
                </a:cubicBezTo>
                <a:lnTo>
                  <a:pt x="710" y="244"/>
                </a:lnTo>
                <a:cubicBezTo>
                  <a:pt x="710" y="250"/>
                  <a:pt x="712" y="256"/>
                  <a:pt x="716" y="260"/>
                </a:cubicBezTo>
                <a:cubicBezTo>
                  <a:pt x="720" y="264"/>
                  <a:pt x="726" y="266"/>
                  <a:pt x="732" y="266"/>
                </a:cubicBezTo>
                <a:lnTo>
                  <a:pt x="777" y="266"/>
                </a:lnTo>
                <a:cubicBezTo>
                  <a:pt x="783" y="266"/>
                  <a:pt x="788" y="264"/>
                  <a:pt x="792" y="260"/>
                </a:cubicBezTo>
                <a:cubicBezTo>
                  <a:pt x="797" y="256"/>
                  <a:pt x="799" y="250"/>
                  <a:pt x="799" y="244"/>
                </a:cubicBezTo>
                <a:close/>
                <a:moveTo>
                  <a:pt x="799" y="421"/>
                </a:moveTo>
                <a:lnTo>
                  <a:pt x="799" y="377"/>
                </a:lnTo>
                <a:cubicBezTo>
                  <a:pt x="799" y="371"/>
                  <a:pt x="797" y="365"/>
                  <a:pt x="792" y="361"/>
                </a:cubicBezTo>
                <a:cubicBezTo>
                  <a:pt x="788" y="357"/>
                  <a:pt x="783" y="355"/>
                  <a:pt x="777" y="355"/>
                </a:cubicBezTo>
                <a:lnTo>
                  <a:pt x="732" y="355"/>
                </a:lnTo>
                <a:cubicBezTo>
                  <a:pt x="726" y="355"/>
                  <a:pt x="720" y="357"/>
                  <a:pt x="716" y="361"/>
                </a:cubicBezTo>
                <a:cubicBezTo>
                  <a:pt x="712" y="365"/>
                  <a:pt x="710" y="371"/>
                  <a:pt x="710" y="377"/>
                </a:cubicBezTo>
                <a:lnTo>
                  <a:pt x="710" y="421"/>
                </a:lnTo>
                <a:cubicBezTo>
                  <a:pt x="710" y="428"/>
                  <a:pt x="712" y="433"/>
                  <a:pt x="716" y="437"/>
                </a:cubicBezTo>
                <a:cubicBezTo>
                  <a:pt x="720" y="441"/>
                  <a:pt x="726" y="443"/>
                  <a:pt x="732" y="443"/>
                </a:cubicBezTo>
                <a:lnTo>
                  <a:pt x="777" y="443"/>
                </a:lnTo>
                <a:cubicBezTo>
                  <a:pt x="783" y="443"/>
                  <a:pt x="788" y="441"/>
                  <a:pt x="792" y="437"/>
                </a:cubicBezTo>
                <a:cubicBezTo>
                  <a:pt x="797" y="433"/>
                  <a:pt x="799" y="428"/>
                  <a:pt x="799" y="421"/>
                </a:cubicBezTo>
                <a:close/>
                <a:moveTo>
                  <a:pt x="799" y="599"/>
                </a:moveTo>
                <a:lnTo>
                  <a:pt x="799" y="554"/>
                </a:lnTo>
                <a:cubicBezTo>
                  <a:pt x="799" y="548"/>
                  <a:pt x="797" y="543"/>
                  <a:pt x="792" y="538"/>
                </a:cubicBezTo>
                <a:cubicBezTo>
                  <a:pt x="788" y="534"/>
                  <a:pt x="783" y="532"/>
                  <a:pt x="777" y="532"/>
                </a:cubicBezTo>
                <a:lnTo>
                  <a:pt x="732" y="532"/>
                </a:lnTo>
                <a:cubicBezTo>
                  <a:pt x="726" y="532"/>
                  <a:pt x="720" y="534"/>
                  <a:pt x="716" y="538"/>
                </a:cubicBezTo>
                <a:cubicBezTo>
                  <a:pt x="712" y="543"/>
                  <a:pt x="710" y="548"/>
                  <a:pt x="710" y="554"/>
                </a:cubicBezTo>
                <a:lnTo>
                  <a:pt x="710" y="599"/>
                </a:lnTo>
                <a:cubicBezTo>
                  <a:pt x="710" y="605"/>
                  <a:pt x="712" y="610"/>
                  <a:pt x="716" y="615"/>
                </a:cubicBezTo>
                <a:cubicBezTo>
                  <a:pt x="720" y="619"/>
                  <a:pt x="726" y="621"/>
                  <a:pt x="732" y="621"/>
                </a:cubicBezTo>
                <a:lnTo>
                  <a:pt x="777" y="621"/>
                </a:lnTo>
                <a:cubicBezTo>
                  <a:pt x="783" y="621"/>
                  <a:pt x="788" y="620"/>
                  <a:pt x="792" y="615"/>
                </a:cubicBezTo>
                <a:cubicBezTo>
                  <a:pt x="797" y="611"/>
                  <a:pt x="799" y="605"/>
                  <a:pt x="799" y="599"/>
                </a:cubicBezTo>
                <a:close/>
                <a:moveTo>
                  <a:pt x="799" y="776"/>
                </a:moveTo>
                <a:lnTo>
                  <a:pt x="799" y="732"/>
                </a:lnTo>
                <a:cubicBezTo>
                  <a:pt x="799" y="725"/>
                  <a:pt x="797" y="720"/>
                  <a:pt x="792" y="716"/>
                </a:cubicBezTo>
                <a:cubicBezTo>
                  <a:pt x="788" y="712"/>
                  <a:pt x="783" y="710"/>
                  <a:pt x="777" y="710"/>
                </a:cubicBezTo>
                <a:lnTo>
                  <a:pt x="732" y="710"/>
                </a:lnTo>
                <a:cubicBezTo>
                  <a:pt x="726" y="710"/>
                  <a:pt x="720" y="712"/>
                  <a:pt x="716" y="716"/>
                </a:cubicBezTo>
                <a:cubicBezTo>
                  <a:pt x="712" y="720"/>
                  <a:pt x="710" y="725"/>
                  <a:pt x="710" y="732"/>
                </a:cubicBezTo>
                <a:lnTo>
                  <a:pt x="710" y="776"/>
                </a:lnTo>
                <a:cubicBezTo>
                  <a:pt x="710" y="783"/>
                  <a:pt x="712" y="788"/>
                  <a:pt x="716" y="792"/>
                </a:cubicBezTo>
                <a:cubicBezTo>
                  <a:pt x="720" y="796"/>
                  <a:pt x="726" y="798"/>
                  <a:pt x="732" y="798"/>
                </a:cubicBezTo>
                <a:lnTo>
                  <a:pt x="777" y="798"/>
                </a:lnTo>
                <a:cubicBezTo>
                  <a:pt x="783" y="798"/>
                  <a:pt x="788" y="796"/>
                  <a:pt x="792" y="792"/>
                </a:cubicBezTo>
                <a:cubicBezTo>
                  <a:pt x="797" y="788"/>
                  <a:pt x="799" y="783"/>
                  <a:pt x="799" y="776"/>
                </a:cubicBezTo>
                <a:close/>
                <a:moveTo>
                  <a:pt x="799" y="953"/>
                </a:moveTo>
                <a:lnTo>
                  <a:pt x="799" y="909"/>
                </a:lnTo>
                <a:cubicBezTo>
                  <a:pt x="799" y="903"/>
                  <a:pt x="797" y="897"/>
                  <a:pt x="792" y="893"/>
                </a:cubicBezTo>
                <a:cubicBezTo>
                  <a:pt x="788" y="889"/>
                  <a:pt x="783" y="887"/>
                  <a:pt x="777" y="887"/>
                </a:cubicBezTo>
                <a:lnTo>
                  <a:pt x="732" y="887"/>
                </a:lnTo>
                <a:cubicBezTo>
                  <a:pt x="726" y="887"/>
                  <a:pt x="720" y="889"/>
                  <a:pt x="716" y="893"/>
                </a:cubicBezTo>
                <a:cubicBezTo>
                  <a:pt x="712" y="897"/>
                  <a:pt x="710" y="903"/>
                  <a:pt x="710" y="909"/>
                </a:cubicBezTo>
                <a:lnTo>
                  <a:pt x="710" y="953"/>
                </a:lnTo>
                <a:cubicBezTo>
                  <a:pt x="710" y="960"/>
                  <a:pt x="712" y="965"/>
                  <a:pt x="716" y="969"/>
                </a:cubicBezTo>
                <a:cubicBezTo>
                  <a:pt x="720" y="974"/>
                  <a:pt x="726" y="976"/>
                  <a:pt x="732" y="976"/>
                </a:cubicBezTo>
                <a:lnTo>
                  <a:pt x="777" y="976"/>
                </a:lnTo>
                <a:cubicBezTo>
                  <a:pt x="783" y="976"/>
                  <a:pt x="788" y="974"/>
                  <a:pt x="792" y="969"/>
                </a:cubicBezTo>
                <a:cubicBezTo>
                  <a:pt x="797" y="965"/>
                  <a:pt x="799" y="960"/>
                  <a:pt x="799" y="95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91" name="Freeform 390">
            <a:extLst>
              <a:ext uri="{FF2B5EF4-FFF2-40B4-BE49-F238E27FC236}">
                <a16:creationId xmlns:a16="http://schemas.microsoft.com/office/drawing/2014/main" id="{38C63800-DEB4-0A8B-1CE2-4FEE66F9B87E}"/>
              </a:ext>
            </a:extLst>
          </p:cNvPr>
          <p:cNvSpPr>
            <a:spLocks noChangeArrowheads="1"/>
          </p:cNvSpPr>
          <p:nvPr/>
        </p:nvSpPr>
        <p:spPr bwMode="auto">
          <a:xfrm>
            <a:off x="20879594" y="8816975"/>
            <a:ext cx="287337" cy="403225"/>
          </a:xfrm>
          <a:custGeom>
            <a:avLst/>
            <a:gdLst>
              <a:gd name="T0" fmla="*/ 279794 w 800"/>
              <a:gd name="T1" fmla="*/ 96760 h 1121"/>
              <a:gd name="T2" fmla="*/ 207242 w 800"/>
              <a:gd name="T3" fmla="*/ 169419 h 1121"/>
              <a:gd name="T4" fmla="*/ 207242 w 800"/>
              <a:gd name="T5" fmla="*/ 374809 h 1121"/>
              <a:gd name="T6" fmla="*/ 198981 w 800"/>
              <a:gd name="T7" fmla="*/ 394592 h 1121"/>
              <a:gd name="T8" fmla="*/ 179226 w 800"/>
              <a:gd name="T9" fmla="*/ 402865 h 1121"/>
              <a:gd name="T10" fmla="*/ 159472 w 800"/>
              <a:gd name="T11" fmla="*/ 394592 h 1121"/>
              <a:gd name="T12" fmla="*/ 151570 w 800"/>
              <a:gd name="T13" fmla="*/ 374809 h 1121"/>
              <a:gd name="T14" fmla="*/ 151570 w 800"/>
              <a:gd name="T15" fmla="*/ 279128 h 1121"/>
              <a:gd name="T16" fmla="*/ 135408 w 800"/>
              <a:gd name="T17" fmla="*/ 279128 h 1121"/>
              <a:gd name="T18" fmla="*/ 135408 w 800"/>
              <a:gd name="T19" fmla="*/ 374809 h 1121"/>
              <a:gd name="T20" fmla="*/ 127147 w 800"/>
              <a:gd name="T21" fmla="*/ 394592 h 1121"/>
              <a:gd name="T22" fmla="*/ 107751 w 800"/>
              <a:gd name="T23" fmla="*/ 402865 h 1121"/>
              <a:gd name="T24" fmla="*/ 87997 w 800"/>
              <a:gd name="T25" fmla="*/ 394592 h 1121"/>
              <a:gd name="T26" fmla="*/ 79736 w 800"/>
              <a:gd name="T27" fmla="*/ 374809 h 1121"/>
              <a:gd name="T28" fmla="*/ 79736 w 800"/>
              <a:gd name="T29" fmla="*/ 169419 h 1121"/>
              <a:gd name="T30" fmla="*/ 7183 w 800"/>
              <a:gd name="T31" fmla="*/ 96760 h 1121"/>
              <a:gd name="T32" fmla="*/ 0 w 800"/>
              <a:gd name="T33" fmla="*/ 79854 h 1121"/>
              <a:gd name="T34" fmla="*/ 7183 w 800"/>
              <a:gd name="T35" fmla="*/ 62588 h 1121"/>
              <a:gd name="T36" fmla="*/ 24064 w 800"/>
              <a:gd name="T37" fmla="*/ 55754 h 1121"/>
              <a:gd name="T38" fmla="*/ 40946 w 800"/>
              <a:gd name="T39" fmla="*/ 62588 h 1121"/>
              <a:gd name="T40" fmla="*/ 97695 w 800"/>
              <a:gd name="T41" fmla="*/ 119421 h 1121"/>
              <a:gd name="T42" fmla="*/ 189283 w 800"/>
              <a:gd name="T43" fmla="*/ 119421 h 1121"/>
              <a:gd name="T44" fmla="*/ 246032 w 800"/>
              <a:gd name="T45" fmla="*/ 62588 h 1121"/>
              <a:gd name="T46" fmla="*/ 262913 w 800"/>
              <a:gd name="T47" fmla="*/ 55754 h 1121"/>
              <a:gd name="T48" fmla="*/ 279794 w 800"/>
              <a:gd name="T49" fmla="*/ 62588 h 1121"/>
              <a:gd name="T50" fmla="*/ 286978 w 800"/>
              <a:gd name="T51" fmla="*/ 79854 h 1121"/>
              <a:gd name="T52" fmla="*/ 279794 w 800"/>
              <a:gd name="T53" fmla="*/ 96760 h 1121"/>
              <a:gd name="T54" fmla="*/ 182818 w 800"/>
              <a:gd name="T55" fmla="*/ 16187 h 1121"/>
              <a:gd name="T56" fmla="*/ 199340 w 800"/>
              <a:gd name="T57" fmla="*/ 55754 h 1121"/>
              <a:gd name="T58" fmla="*/ 182818 w 800"/>
              <a:gd name="T59" fmla="*/ 95321 h 1121"/>
              <a:gd name="T60" fmla="*/ 143309 w 800"/>
              <a:gd name="T61" fmla="*/ 111507 h 1121"/>
              <a:gd name="T62" fmla="*/ 103800 w 800"/>
              <a:gd name="T63" fmla="*/ 95321 h 1121"/>
              <a:gd name="T64" fmla="*/ 87638 w 800"/>
              <a:gd name="T65" fmla="*/ 55754 h 1121"/>
              <a:gd name="T66" fmla="*/ 103800 w 800"/>
              <a:gd name="T67" fmla="*/ 16187 h 1121"/>
              <a:gd name="T68" fmla="*/ 143309 w 800"/>
              <a:gd name="T69" fmla="*/ 0 h 1121"/>
              <a:gd name="T70" fmla="*/ 182818 w 800"/>
              <a:gd name="T71" fmla="*/ 16187 h 11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00" h="1121">
                <a:moveTo>
                  <a:pt x="779" y="269"/>
                </a:moveTo>
                <a:lnTo>
                  <a:pt x="577" y="471"/>
                </a:lnTo>
                <a:lnTo>
                  <a:pt x="577" y="1042"/>
                </a:lnTo>
                <a:cubicBezTo>
                  <a:pt x="577" y="1063"/>
                  <a:pt x="569" y="1081"/>
                  <a:pt x="554" y="1097"/>
                </a:cubicBezTo>
                <a:cubicBezTo>
                  <a:pt x="539" y="1112"/>
                  <a:pt x="520" y="1120"/>
                  <a:pt x="499" y="1120"/>
                </a:cubicBezTo>
                <a:cubicBezTo>
                  <a:pt x="478" y="1120"/>
                  <a:pt x="460" y="1112"/>
                  <a:pt x="444" y="1097"/>
                </a:cubicBezTo>
                <a:cubicBezTo>
                  <a:pt x="429" y="1081"/>
                  <a:pt x="422" y="1063"/>
                  <a:pt x="422" y="1042"/>
                </a:cubicBezTo>
                <a:lnTo>
                  <a:pt x="422" y="776"/>
                </a:lnTo>
                <a:lnTo>
                  <a:pt x="377" y="776"/>
                </a:lnTo>
                <a:lnTo>
                  <a:pt x="377" y="1042"/>
                </a:lnTo>
                <a:cubicBezTo>
                  <a:pt x="377" y="1063"/>
                  <a:pt x="370" y="1081"/>
                  <a:pt x="354" y="1097"/>
                </a:cubicBezTo>
                <a:cubicBezTo>
                  <a:pt x="339" y="1112"/>
                  <a:pt x="322" y="1120"/>
                  <a:pt x="300" y="1120"/>
                </a:cubicBezTo>
                <a:cubicBezTo>
                  <a:pt x="279" y="1120"/>
                  <a:pt x="260" y="1112"/>
                  <a:pt x="245" y="1097"/>
                </a:cubicBezTo>
                <a:cubicBezTo>
                  <a:pt x="230" y="1081"/>
                  <a:pt x="222" y="1063"/>
                  <a:pt x="222" y="1042"/>
                </a:cubicBezTo>
                <a:lnTo>
                  <a:pt x="222" y="471"/>
                </a:lnTo>
                <a:lnTo>
                  <a:pt x="20" y="269"/>
                </a:lnTo>
                <a:cubicBezTo>
                  <a:pt x="7" y="256"/>
                  <a:pt x="0" y="240"/>
                  <a:pt x="0" y="222"/>
                </a:cubicBezTo>
                <a:cubicBezTo>
                  <a:pt x="0" y="203"/>
                  <a:pt x="7" y="187"/>
                  <a:pt x="20" y="174"/>
                </a:cubicBezTo>
                <a:cubicBezTo>
                  <a:pt x="33" y="162"/>
                  <a:pt x="48" y="155"/>
                  <a:pt x="67" y="155"/>
                </a:cubicBezTo>
                <a:cubicBezTo>
                  <a:pt x="85" y="155"/>
                  <a:pt x="101" y="162"/>
                  <a:pt x="114" y="174"/>
                </a:cubicBezTo>
                <a:lnTo>
                  <a:pt x="272" y="332"/>
                </a:lnTo>
                <a:lnTo>
                  <a:pt x="527" y="332"/>
                </a:lnTo>
                <a:lnTo>
                  <a:pt x="685" y="174"/>
                </a:lnTo>
                <a:cubicBezTo>
                  <a:pt x="698" y="162"/>
                  <a:pt x="713" y="155"/>
                  <a:pt x="732" y="155"/>
                </a:cubicBezTo>
                <a:cubicBezTo>
                  <a:pt x="750" y="155"/>
                  <a:pt x="766" y="162"/>
                  <a:pt x="779" y="174"/>
                </a:cubicBezTo>
                <a:cubicBezTo>
                  <a:pt x="792" y="187"/>
                  <a:pt x="799" y="203"/>
                  <a:pt x="799" y="222"/>
                </a:cubicBezTo>
                <a:cubicBezTo>
                  <a:pt x="798" y="240"/>
                  <a:pt x="792" y="256"/>
                  <a:pt x="779" y="269"/>
                </a:cubicBezTo>
                <a:close/>
                <a:moveTo>
                  <a:pt x="509" y="45"/>
                </a:moveTo>
                <a:cubicBezTo>
                  <a:pt x="539" y="76"/>
                  <a:pt x="555" y="112"/>
                  <a:pt x="555" y="155"/>
                </a:cubicBezTo>
                <a:cubicBezTo>
                  <a:pt x="555" y="198"/>
                  <a:pt x="539" y="235"/>
                  <a:pt x="509" y="265"/>
                </a:cubicBezTo>
                <a:cubicBezTo>
                  <a:pt x="479" y="295"/>
                  <a:pt x="442" y="310"/>
                  <a:pt x="399" y="310"/>
                </a:cubicBezTo>
                <a:cubicBezTo>
                  <a:pt x="356" y="310"/>
                  <a:pt x="320" y="295"/>
                  <a:pt x="289" y="265"/>
                </a:cubicBezTo>
                <a:cubicBezTo>
                  <a:pt x="259" y="235"/>
                  <a:pt x="244" y="198"/>
                  <a:pt x="244" y="155"/>
                </a:cubicBezTo>
                <a:cubicBezTo>
                  <a:pt x="244" y="112"/>
                  <a:pt x="259" y="76"/>
                  <a:pt x="289" y="45"/>
                </a:cubicBezTo>
                <a:cubicBezTo>
                  <a:pt x="320" y="15"/>
                  <a:pt x="356" y="0"/>
                  <a:pt x="399" y="0"/>
                </a:cubicBezTo>
                <a:cubicBezTo>
                  <a:pt x="442" y="0"/>
                  <a:pt x="479" y="15"/>
                  <a:pt x="509" y="4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92" name="Freeform 391">
            <a:extLst>
              <a:ext uri="{FF2B5EF4-FFF2-40B4-BE49-F238E27FC236}">
                <a16:creationId xmlns:a16="http://schemas.microsoft.com/office/drawing/2014/main" id="{0837C608-8993-8EEC-02DC-45DECA5AA7B0}"/>
              </a:ext>
            </a:extLst>
          </p:cNvPr>
          <p:cNvSpPr>
            <a:spLocks noChangeArrowheads="1"/>
          </p:cNvSpPr>
          <p:nvPr/>
        </p:nvSpPr>
        <p:spPr bwMode="auto">
          <a:xfrm>
            <a:off x="2994819" y="9345612"/>
            <a:ext cx="415925" cy="384175"/>
          </a:xfrm>
          <a:custGeom>
            <a:avLst/>
            <a:gdLst>
              <a:gd name="T0" fmla="*/ 98755 w 1154"/>
              <a:gd name="T1" fmla="*/ 241327 h 1065"/>
              <a:gd name="T2" fmla="*/ 33880 w 1154"/>
              <a:gd name="T3" fmla="*/ 242409 h 1065"/>
              <a:gd name="T4" fmla="*/ 0 w 1154"/>
              <a:gd name="T5" fmla="*/ 170985 h 1065"/>
              <a:gd name="T6" fmla="*/ 40007 w 1154"/>
              <a:gd name="T7" fmla="*/ 121205 h 1065"/>
              <a:gd name="T8" fmla="*/ 100557 w 1154"/>
              <a:gd name="T9" fmla="*/ 168460 h 1065"/>
              <a:gd name="T10" fmla="*/ 207602 w 1154"/>
              <a:gd name="T11" fmla="*/ 199843 h 1065"/>
              <a:gd name="T12" fmla="*/ 328703 w 1154"/>
              <a:gd name="T13" fmla="*/ 283532 h 1065"/>
              <a:gd name="T14" fmla="*/ 347445 w 1154"/>
              <a:gd name="T15" fmla="*/ 366139 h 1065"/>
              <a:gd name="T16" fmla="*/ 319332 w 1154"/>
              <a:gd name="T17" fmla="*/ 382371 h 1065"/>
              <a:gd name="T18" fmla="*/ 253375 w 1154"/>
              <a:gd name="T19" fmla="*/ 372632 h 1065"/>
              <a:gd name="T20" fmla="*/ 159666 w 1154"/>
              <a:gd name="T21" fmla="*/ 372632 h 1065"/>
              <a:gd name="T22" fmla="*/ 63794 w 1154"/>
              <a:gd name="T23" fmla="*/ 347020 h 1065"/>
              <a:gd name="T24" fmla="*/ 112812 w 1154"/>
              <a:gd name="T25" fmla="*/ 251066 h 1065"/>
              <a:gd name="T26" fmla="*/ 207602 w 1154"/>
              <a:gd name="T27" fmla="*/ 199843 h 1065"/>
              <a:gd name="T28" fmla="*/ 189941 w 1154"/>
              <a:gd name="T29" fmla="*/ 114351 h 1065"/>
              <a:gd name="T30" fmla="*/ 148133 w 1154"/>
              <a:gd name="T31" fmla="*/ 147177 h 1065"/>
              <a:gd name="T32" fmla="*/ 90465 w 1154"/>
              <a:gd name="T33" fmla="*/ 98839 h 1065"/>
              <a:gd name="T34" fmla="*/ 87943 w 1154"/>
              <a:gd name="T35" fmla="*/ 32826 h 1065"/>
              <a:gd name="T36" fmla="*/ 129751 w 1154"/>
              <a:gd name="T37" fmla="*/ 0 h 1065"/>
              <a:gd name="T38" fmla="*/ 187419 w 1154"/>
              <a:gd name="T39" fmla="*/ 47977 h 1065"/>
              <a:gd name="T40" fmla="*/ 267432 w 1154"/>
              <a:gd name="T41" fmla="*/ 147177 h 1065"/>
              <a:gd name="T42" fmla="*/ 225623 w 1154"/>
              <a:gd name="T43" fmla="*/ 114351 h 1065"/>
              <a:gd name="T44" fmla="*/ 228146 w 1154"/>
              <a:gd name="T45" fmla="*/ 47977 h 1065"/>
              <a:gd name="T46" fmla="*/ 285813 w 1154"/>
              <a:gd name="T47" fmla="*/ 0 h 1065"/>
              <a:gd name="T48" fmla="*/ 327622 w 1154"/>
              <a:gd name="T49" fmla="*/ 32826 h 1065"/>
              <a:gd name="T50" fmla="*/ 324739 w 1154"/>
              <a:gd name="T51" fmla="*/ 98839 h 1065"/>
              <a:gd name="T52" fmla="*/ 267432 w 1154"/>
              <a:gd name="T53" fmla="*/ 147177 h 1065"/>
              <a:gd name="T54" fmla="*/ 405112 w 1154"/>
              <a:gd name="T55" fmla="*/ 135994 h 1065"/>
              <a:gd name="T56" fmla="*/ 406914 w 1154"/>
              <a:gd name="T57" fmla="*/ 208861 h 1065"/>
              <a:gd name="T58" fmla="*/ 346364 w 1154"/>
              <a:gd name="T59" fmla="*/ 256117 h 1065"/>
              <a:gd name="T60" fmla="*/ 305997 w 1154"/>
              <a:gd name="T61" fmla="*/ 206697 h 1065"/>
              <a:gd name="T62" fmla="*/ 339876 w 1154"/>
              <a:gd name="T63" fmla="*/ 134912 h 10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54" h="1065">
                <a:moveTo>
                  <a:pt x="303" y="573"/>
                </a:moveTo>
                <a:cubicBezTo>
                  <a:pt x="303" y="610"/>
                  <a:pt x="293" y="642"/>
                  <a:pt x="274" y="669"/>
                </a:cubicBezTo>
                <a:cubicBezTo>
                  <a:pt x="254" y="696"/>
                  <a:pt x="227" y="710"/>
                  <a:pt x="192" y="710"/>
                </a:cubicBezTo>
                <a:cubicBezTo>
                  <a:pt x="157" y="710"/>
                  <a:pt x="124" y="698"/>
                  <a:pt x="94" y="672"/>
                </a:cubicBezTo>
                <a:cubicBezTo>
                  <a:pt x="64" y="647"/>
                  <a:pt x="40" y="615"/>
                  <a:pt x="24" y="579"/>
                </a:cubicBezTo>
                <a:cubicBezTo>
                  <a:pt x="8" y="543"/>
                  <a:pt x="0" y="508"/>
                  <a:pt x="0" y="474"/>
                </a:cubicBezTo>
                <a:cubicBezTo>
                  <a:pt x="0" y="437"/>
                  <a:pt x="10" y="405"/>
                  <a:pt x="29" y="377"/>
                </a:cubicBezTo>
                <a:cubicBezTo>
                  <a:pt x="48" y="350"/>
                  <a:pt x="76" y="336"/>
                  <a:pt x="111" y="336"/>
                </a:cubicBezTo>
                <a:cubicBezTo>
                  <a:pt x="147" y="336"/>
                  <a:pt x="179" y="349"/>
                  <a:pt x="210" y="374"/>
                </a:cubicBezTo>
                <a:cubicBezTo>
                  <a:pt x="240" y="400"/>
                  <a:pt x="263" y="431"/>
                  <a:pt x="279" y="467"/>
                </a:cubicBezTo>
                <a:cubicBezTo>
                  <a:pt x="295" y="503"/>
                  <a:pt x="303" y="539"/>
                  <a:pt x="303" y="573"/>
                </a:cubicBezTo>
                <a:close/>
                <a:moveTo>
                  <a:pt x="576" y="554"/>
                </a:moveTo>
                <a:cubicBezTo>
                  <a:pt x="631" y="554"/>
                  <a:pt x="690" y="577"/>
                  <a:pt x="753" y="622"/>
                </a:cubicBezTo>
                <a:cubicBezTo>
                  <a:pt x="816" y="667"/>
                  <a:pt x="869" y="721"/>
                  <a:pt x="912" y="786"/>
                </a:cubicBezTo>
                <a:cubicBezTo>
                  <a:pt x="954" y="850"/>
                  <a:pt x="976" y="909"/>
                  <a:pt x="976" y="962"/>
                </a:cubicBezTo>
                <a:cubicBezTo>
                  <a:pt x="976" y="983"/>
                  <a:pt x="972" y="1001"/>
                  <a:pt x="964" y="1015"/>
                </a:cubicBezTo>
                <a:cubicBezTo>
                  <a:pt x="956" y="1029"/>
                  <a:pt x="944" y="1040"/>
                  <a:pt x="930" y="1046"/>
                </a:cubicBezTo>
                <a:cubicBezTo>
                  <a:pt x="915" y="1053"/>
                  <a:pt x="901" y="1058"/>
                  <a:pt x="886" y="1060"/>
                </a:cubicBezTo>
                <a:cubicBezTo>
                  <a:pt x="870" y="1063"/>
                  <a:pt x="853" y="1064"/>
                  <a:pt x="833" y="1064"/>
                </a:cubicBezTo>
                <a:cubicBezTo>
                  <a:pt x="801" y="1064"/>
                  <a:pt x="758" y="1054"/>
                  <a:pt x="703" y="1033"/>
                </a:cubicBezTo>
                <a:cubicBezTo>
                  <a:pt x="648" y="1012"/>
                  <a:pt x="606" y="1002"/>
                  <a:pt x="576" y="1002"/>
                </a:cubicBezTo>
                <a:cubicBezTo>
                  <a:pt x="546" y="1002"/>
                  <a:pt x="501" y="1012"/>
                  <a:pt x="443" y="1033"/>
                </a:cubicBezTo>
                <a:cubicBezTo>
                  <a:pt x="385" y="1053"/>
                  <a:pt x="338" y="1063"/>
                  <a:pt x="304" y="1063"/>
                </a:cubicBezTo>
                <a:cubicBezTo>
                  <a:pt x="220" y="1063"/>
                  <a:pt x="177" y="1030"/>
                  <a:pt x="177" y="962"/>
                </a:cubicBezTo>
                <a:cubicBezTo>
                  <a:pt x="177" y="923"/>
                  <a:pt x="190" y="879"/>
                  <a:pt x="216" y="830"/>
                </a:cubicBezTo>
                <a:cubicBezTo>
                  <a:pt x="242" y="782"/>
                  <a:pt x="274" y="736"/>
                  <a:pt x="313" y="696"/>
                </a:cubicBezTo>
                <a:cubicBezTo>
                  <a:pt x="351" y="656"/>
                  <a:pt x="395" y="622"/>
                  <a:pt x="443" y="595"/>
                </a:cubicBezTo>
                <a:cubicBezTo>
                  <a:pt x="491" y="568"/>
                  <a:pt x="535" y="554"/>
                  <a:pt x="576" y="554"/>
                </a:cubicBezTo>
                <a:close/>
                <a:moveTo>
                  <a:pt x="540" y="238"/>
                </a:moveTo>
                <a:cubicBezTo>
                  <a:pt x="540" y="266"/>
                  <a:pt x="536" y="292"/>
                  <a:pt x="527" y="317"/>
                </a:cubicBezTo>
                <a:cubicBezTo>
                  <a:pt x="518" y="342"/>
                  <a:pt x="504" y="363"/>
                  <a:pt x="484" y="381"/>
                </a:cubicBezTo>
                <a:cubicBezTo>
                  <a:pt x="463" y="399"/>
                  <a:pt x="439" y="408"/>
                  <a:pt x="411" y="408"/>
                </a:cubicBezTo>
                <a:cubicBezTo>
                  <a:pt x="376" y="408"/>
                  <a:pt x="344" y="395"/>
                  <a:pt x="315" y="368"/>
                </a:cubicBezTo>
                <a:cubicBezTo>
                  <a:pt x="287" y="342"/>
                  <a:pt x="265" y="310"/>
                  <a:pt x="251" y="274"/>
                </a:cubicBezTo>
                <a:cubicBezTo>
                  <a:pt x="238" y="238"/>
                  <a:pt x="231" y="203"/>
                  <a:pt x="231" y="170"/>
                </a:cubicBezTo>
                <a:cubicBezTo>
                  <a:pt x="231" y="142"/>
                  <a:pt x="235" y="116"/>
                  <a:pt x="244" y="91"/>
                </a:cubicBezTo>
                <a:cubicBezTo>
                  <a:pt x="253" y="66"/>
                  <a:pt x="267" y="45"/>
                  <a:pt x="287" y="27"/>
                </a:cubicBezTo>
                <a:cubicBezTo>
                  <a:pt x="308" y="9"/>
                  <a:pt x="332" y="0"/>
                  <a:pt x="360" y="0"/>
                </a:cubicBezTo>
                <a:cubicBezTo>
                  <a:pt x="396" y="0"/>
                  <a:pt x="427" y="14"/>
                  <a:pt x="456" y="40"/>
                </a:cubicBezTo>
                <a:cubicBezTo>
                  <a:pt x="484" y="67"/>
                  <a:pt x="506" y="97"/>
                  <a:pt x="520" y="133"/>
                </a:cubicBezTo>
                <a:cubicBezTo>
                  <a:pt x="533" y="169"/>
                  <a:pt x="540" y="204"/>
                  <a:pt x="540" y="238"/>
                </a:cubicBezTo>
                <a:close/>
                <a:moveTo>
                  <a:pt x="742" y="408"/>
                </a:moveTo>
                <a:cubicBezTo>
                  <a:pt x="714" y="408"/>
                  <a:pt x="690" y="399"/>
                  <a:pt x="669" y="381"/>
                </a:cubicBezTo>
                <a:cubicBezTo>
                  <a:pt x="649" y="363"/>
                  <a:pt x="634" y="342"/>
                  <a:pt x="626" y="317"/>
                </a:cubicBezTo>
                <a:cubicBezTo>
                  <a:pt x="617" y="292"/>
                  <a:pt x="612" y="266"/>
                  <a:pt x="612" y="238"/>
                </a:cubicBezTo>
                <a:cubicBezTo>
                  <a:pt x="612" y="204"/>
                  <a:pt x="619" y="169"/>
                  <a:pt x="633" y="133"/>
                </a:cubicBezTo>
                <a:cubicBezTo>
                  <a:pt x="647" y="97"/>
                  <a:pt x="668" y="66"/>
                  <a:pt x="697" y="40"/>
                </a:cubicBezTo>
                <a:cubicBezTo>
                  <a:pt x="725" y="13"/>
                  <a:pt x="757" y="0"/>
                  <a:pt x="793" y="0"/>
                </a:cubicBezTo>
                <a:cubicBezTo>
                  <a:pt x="821" y="0"/>
                  <a:pt x="845" y="9"/>
                  <a:pt x="865" y="27"/>
                </a:cubicBezTo>
                <a:cubicBezTo>
                  <a:pt x="886" y="45"/>
                  <a:pt x="900" y="66"/>
                  <a:pt x="909" y="91"/>
                </a:cubicBezTo>
                <a:cubicBezTo>
                  <a:pt x="918" y="116"/>
                  <a:pt x="922" y="142"/>
                  <a:pt x="922" y="170"/>
                </a:cubicBezTo>
                <a:cubicBezTo>
                  <a:pt x="922" y="203"/>
                  <a:pt x="915" y="238"/>
                  <a:pt x="901" y="274"/>
                </a:cubicBezTo>
                <a:cubicBezTo>
                  <a:pt x="888" y="310"/>
                  <a:pt x="866" y="342"/>
                  <a:pt x="838" y="368"/>
                </a:cubicBezTo>
                <a:cubicBezTo>
                  <a:pt x="809" y="395"/>
                  <a:pt x="777" y="408"/>
                  <a:pt x="742" y="408"/>
                </a:cubicBezTo>
                <a:close/>
                <a:moveTo>
                  <a:pt x="1041" y="336"/>
                </a:moveTo>
                <a:cubicBezTo>
                  <a:pt x="1077" y="336"/>
                  <a:pt x="1104" y="350"/>
                  <a:pt x="1124" y="377"/>
                </a:cubicBezTo>
                <a:cubicBezTo>
                  <a:pt x="1143" y="405"/>
                  <a:pt x="1153" y="437"/>
                  <a:pt x="1153" y="474"/>
                </a:cubicBezTo>
                <a:cubicBezTo>
                  <a:pt x="1153" y="508"/>
                  <a:pt x="1145" y="543"/>
                  <a:pt x="1129" y="579"/>
                </a:cubicBezTo>
                <a:cubicBezTo>
                  <a:pt x="1113" y="615"/>
                  <a:pt x="1089" y="646"/>
                  <a:pt x="1059" y="672"/>
                </a:cubicBezTo>
                <a:cubicBezTo>
                  <a:pt x="1029" y="697"/>
                  <a:pt x="996" y="710"/>
                  <a:pt x="961" y="710"/>
                </a:cubicBezTo>
                <a:cubicBezTo>
                  <a:pt x="925" y="710"/>
                  <a:pt x="898" y="696"/>
                  <a:pt x="879" y="669"/>
                </a:cubicBezTo>
                <a:cubicBezTo>
                  <a:pt x="859" y="642"/>
                  <a:pt x="849" y="610"/>
                  <a:pt x="849" y="573"/>
                </a:cubicBezTo>
                <a:cubicBezTo>
                  <a:pt x="849" y="539"/>
                  <a:pt x="858" y="503"/>
                  <a:pt x="874" y="467"/>
                </a:cubicBezTo>
                <a:cubicBezTo>
                  <a:pt x="890" y="431"/>
                  <a:pt x="913" y="400"/>
                  <a:pt x="943" y="374"/>
                </a:cubicBezTo>
                <a:cubicBezTo>
                  <a:pt x="974" y="349"/>
                  <a:pt x="1006" y="336"/>
                  <a:pt x="1041" y="33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93" name="Freeform 392">
            <a:extLst>
              <a:ext uri="{FF2B5EF4-FFF2-40B4-BE49-F238E27FC236}">
                <a16:creationId xmlns:a16="http://schemas.microsoft.com/office/drawing/2014/main" id="{95EAF378-0536-33AE-FA55-EB4CD3B5D590}"/>
              </a:ext>
            </a:extLst>
          </p:cNvPr>
          <p:cNvSpPr>
            <a:spLocks noChangeArrowheads="1"/>
          </p:cNvSpPr>
          <p:nvPr/>
        </p:nvSpPr>
        <p:spPr bwMode="auto">
          <a:xfrm>
            <a:off x="3707606" y="9313862"/>
            <a:ext cx="160338" cy="447675"/>
          </a:xfrm>
          <a:custGeom>
            <a:avLst/>
            <a:gdLst>
              <a:gd name="T0" fmla="*/ 159977 w 444"/>
              <a:gd name="T1" fmla="*/ 131817 h 1243"/>
              <a:gd name="T2" fmla="*/ 145893 w 444"/>
              <a:gd name="T3" fmla="*/ 192684 h 1243"/>
              <a:gd name="T4" fmla="*/ 107614 w 444"/>
              <a:gd name="T5" fmla="*/ 226539 h 1243"/>
              <a:gd name="T6" fmla="*/ 118809 w 444"/>
              <a:gd name="T7" fmla="*/ 431108 h 1243"/>
              <a:gd name="T8" fmla="*/ 114837 w 444"/>
              <a:gd name="T9" fmla="*/ 442633 h 1243"/>
              <a:gd name="T10" fmla="*/ 104003 w 444"/>
              <a:gd name="T11" fmla="*/ 447315 h 1243"/>
              <a:gd name="T12" fmla="*/ 55974 w 444"/>
              <a:gd name="T13" fmla="*/ 447315 h 1243"/>
              <a:gd name="T14" fmla="*/ 44779 w 444"/>
              <a:gd name="T15" fmla="*/ 442633 h 1243"/>
              <a:gd name="T16" fmla="*/ 40807 w 444"/>
              <a:gd name="T17" fmla="*/ 431108 h 1243"/>
              <a:gd name="T18" fmla="*/ 52002 w 444"/>
              <a:gd name="T19" fmla="*/ 226539 h 1243"/>
              <a:gd name="T20" fmla="*/ 14084 w 444"/>
              <a:gd name="T21" fmla="*/ 192684 h 1243"/>
              <a:gd name="T22" fmla="*/ 0 w 444"/>
              <a:gd name="T23" fmla="*/ 131817 h 1243"/>
              <a:gd name="T24" fmla="*/ 10473 w 444"/>
              <a:gd name="T25" fmla="*/ 69510 h 1243"/>
              <a:gd name="T26" fmla="*/ 39723 w 444"/>
              <a:gd name="T27" fmla="*/ 19448 h 1243"/>
              <a:gd name="T28" fmla="*/ 79808 w 444"/>
              <a:gd name="T29" fmla="*/ 0 h 1243"/>
              <a:gd name="T30" fmla="*/ 119892 w 444"/>
              <a:gd name="T31" fmla="*/ 19448 h 1243"/>
              <a:gd name="T32" fmla="*/ 149504 w 444"/>
              <a:gd name="T33" fmla="*/ 69510 h 1243"/>
              <a:gd name="T34" fmla="*/ 159977 w 444"/>
              <a:gd name="T35" fmla="*/ 131817 h 12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44" h="1243">
                <a:moveTo>
                  <a:pt x="443" y="366"/>
                </a:moveTo>
                <a:cubicBezTo>
                  <a:pt x="443" y="433"/>
                  <a:pt x="430" y="489"/>
                  <a:pt x="404" y="535"/>
                </a:cubicBezTo>
                <a:cubicBezTo>
                  <a:pt x="377" y="580"/>
                  <a:pt x="342" y="612"/>
                  <a:pt x="298" y="629"/>
                </a:cubicBezTo>
                <a:lnTo>
                  <a:pt x="329" y="1197"/>
                </a:lnTo>
                <a:cubicBezTo>
                  <a:pt x="330" y="1209"/>
                  <a:pt x="326" y="1221"/>
                  <a:pt x="318" y="1229"/>
                </a:cubicBezTo>
                <a:cubicBezTo>
                  <a:pt x="309" y="1238"/>
                  <a:pt x="300" y="1242"/>
                  <a:pt x="288" y="1242"/>
                </a:cubicBezTo>
                <a:lnTo>
                  <a:pt x="155" y="1242"/>
                </a:lnTo>
                <a:cubicBezTo>
                  <a:pt x="143" y="1242"/>
                  <a:pt x="133" y="1237"/>
                  <a:pt x="124" y="1229"/>
                </a:cubicBezTo>
                <a:cubicBezTo>
                  <a:pt x="116" y="1220"/>
                  <a:pt x="112" y="1209"/>
                  <a:pt x="113" y="1197"/>
                </a:cubicBezTo>
                <a:lnTo>
                  <a:pt x="144" y="629"/>
                </a:lnTo>
                <a:cubicBezTo>
                  <a:pt x="101" y="612"/>
                  <a:pt x="65" y="580"/>
                  <a:pt x="39" y="535"/>
                </a:cubicBezTo>
                <a:cubicBezTo>
                  <a:pt x="13" y="489"/>
                  <a:pt x="0" y="433"/>
                  <a:pt x="0" y="366"/>
                </a:cubicBezTo>
                <a:cubicBezTo>
                  <a:pt x="0" y="307"/>
                  <a:pt x="9" y="249"/>
                  <a:pt x="29" y="193"/>
                </a:cubicBezTo>
                <a:cubicBezTo>
                  <a:pt x="49" y="137"/>
                  <a:pt x="76" y="91"/>
                  <a:pt x="110" y="54"/>
                </a:cubicBezTo>
                <a:cubicBezTo>
                  <a:pt x="145" y="18"/>
                  <a:pt x="182" y="0"/>
                  <a:pt x="221" y="0"/>
                </a:cubicBezTo>
                <a:cubicBezTo>
                  <a:pt x="261" y="0"/>
                  <a:pt x="298" y="18"/>
                  <a:pt x="332" y="54"/>
                </a:cubicBezTo>
                <a:cubicBezTo>
                  <a:pt x="367" y="91"/>
                  <a:pt x="394" y="137"/>
                  <a:pt x="414" y="193"/>
                </a:cubicBezTo>
                <a:cubicBezTo>
                  <a:pt x="433" y="249"/>
                  <a:pt x="443" y="307"/>
                  <a:pt x="443" y="366"/>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94" name="Freeform 393">
            <a:extLst>
              <a:ext uri="{FF2B5EF4-FFF2-40B4-BE49-F238E27FC236}">
                <a16:creationId xmlns:a16="http://schemas.microsoft.com/office/drawing/2014/main" id="{7B4347AB-ADDC-14FD-27C8-D742A5EAD823}"/>
              </a:ext>
            </a:extLst>
          </p:cNvPr>
          <p:cNvSpPr>
            <a:spLocks noChangeArrowheads="1"/>
          </p:cNvSpPr>
          <p:nvPr/>
        </p:nvSpPr>
        <p:spPr bwMode="auto">
          <a:xfrm>
            <a:off x="4163219" y="9345612"/>
            <a:ext cx="415925" cy="415925"/>
          </a:xfrm>
          <a:custGeom>
            <a:avLst/>
            <a:gdLst>
              <a:gd name="T0" fmla="*/ 415565 w 1155"/>
              <a:gd name="T1" fmla="*/ 95872 h 1154"/>
              <a:gd name="T2" fmla="*/ 415565 w 1155"/>
              <a:gd name="T3" fmla="*/ 287615 h 1154"/>
              <a:gd name="T4" fmla="*/ 410883 w 1155"/>
              <a:gd name="T5" fmla="*/ 303834 h 1154"/>
              <a:gd name="T6" fmla="*/ 398640 w 1155"/>
              <a:gd name="T7" fmla="*/ 315728 h 1154"/>
              <a:gd name="T8" fmla="*/ 222907 w 1155"/>
              <a:gd name="T9" fmla="*/ 411600 h 1154"/>
              <a:gd name="T10" fmla="*/ 207782 w 1155"/>
              <a:gd name="T11" fmla="*/ 415565 h 1154"/>
              <a:gd name="T12" fmla="*/ 192658 w 1155"/>
              <a:gd name="T13" fmla="*/ 411600 h 1154"/>
              <a:gd name="T14" fmla="*/ 16925 w 1155"/>
              <a:gd name="T15" fmla="*/ 315728 h 1154"/>
              <a:gd name="T16" fmla="*/ 4681 w 1155"/>
              <a:gd name="T17" fmla="*/ 303834 h 1154"/>
              <a:gd name="T18" fmla="*/ 0 w 1155"/>
              <a:gd name="T19" fmla="*/ 287615 h 1154"/>
              <a:gd name="T20" fmla="*/ 0 w 1155"/>
              <a:gd name="T21" fmla="*/ 95872 h 1154"/>
              <a:gd name="T22" fmla="*/ 5762 w 1155"/>
              <a:gd name="T23" fmla="*/ 77490 h 1154"/>
              <a:gd name="T24" fmla="*/ 21246 w 1155"/>
              <a:gd name="T25" fmla="*/ 65957 h 1154"/>
              <a:gd name="T26" fmla="*/ 196979 w 1155"/>
              <a:gd name="T27" fmla="*/ 1802 h 1154"/>
              <a:gd name="T28" fmla="*/ 207782 w 1155"/>
              <a:gd name="T29" fmla="*/ 0 h 1154"/>
              <a:gd name="T30" fmla="*/ 218946 w 1155"/>
              <a:gd name="T31" fmla="*/ 1802 h 1154"/>
              <a:gd name="T32" fmla="*/ 394319 w 1155"/>
              <a:gd name="T33" fmla="*/ 65957 h 1154"/>
              <a:gd name="T34" fmla="*/ 409803 w 1155"/>
              <a:gd name="T35" fmla="*/ 77490 h 1154"/>
              <a:gd name="T36" fmla="*/ 415565 w 1155"/>
              <a:gd name="T37" fmla="*/ 95872 h 1154"/>
              <a:gd name="T38" fmla="*/ 207782 w 1155"/>
              <a:gd name="T39" fmla="*/ 158585 h 1154"/>
              <a:gd name="T40" fmla="*/ 382075 w 1155"/>
              <a:gd name="T41" fmla="*/ 95151 h 1154"/>
              <a:gd name="T42" fmla="*/ 207782 w 1155"/>
              <a:gd name="T43" fmla="*/ 31717 h 1154"/>
              <a:gd name="T44" fmla="*/ 33490 w 1155"/>
              <a:gd name="T45" fmla="*/ 95151 h 1154"/>
              <a:gd name="T46" fmla="*/ 207782 w 1155"/>
              <a:gd name="T47" fmla="*/ 158585 h 1154"/>
              <a:gd name="T48" fmla="*/ 223627 w 1155"/>
              <a:gd name="T49" fmla="*/ 374837 h 1154"/>
              <a:gd name="T50" fmla="*/ 383515 w 1155"/>
              <a:gd name="T51" fmla="*/ 287615 h 1154"/>
              <a:gd name="T52" fmla="*/ 383515 w 1155"/>
              <a:gd name="T53" fmla="*/ 128670 h 1154"/>
              <a:gd name="T54" fmla="*/ 223627 w 1155"/>
              <a:gd name="T55" fmla="*/ 187058 h 1154"/>
              <a:gd name="T56" fmla="*/ 223627 w 1155"/>
              <a:gd name="T57" fmla="*/ 374837 h 115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55" h="1154">
                <a:moveTo>
                  <a:pt x="1154" y="266"/>
                </a:moveTo>
                <a:lnTo>
                  <a:pt x="1154" y="798"/>
                </a:lnTo>
                <a:cubicBezTo>
                  <a:pt x="1154" y="814"/>
                  <a:pt x="1149" y="829"/>
                  <a:pt x="1141" y="843"/>
                </a:cubicBezTo>
                <a:cubicBezTo>
                  <a:pt x="1133" y="857"/>
                  <a:pt x="1121" y="868"/>
                  <a:pt x="1107" y="876"/>
                </a:cubicBezTo>
                <a:lnTo>
                  <a:pt x="619" y="1142"/>
                </a:lnTo>
                <a:cubicBezTo>
                  <a:pt x="606" y="1149"/>
                  <a:pt x="592" y="1153"/>
                  <a:pt x="577" y="1153"/>
                </a:cubicBezTo>
                <a:cubicBezTo>
                  <a:pt x="562" y="1153"/>
                  <a:pt x="548" y="1149"/>
                  <a:pt x="535" y="1142"/>
                </a:cubicBezTo>
                <a:lnTo>
                  <a:pt x="47" y="876"/>
                </a:lnTo>
                <a:cubicBezTo>
                  <a:pt x="33" y="868"/>
                  <a:pt x="21" y="857"/>
                  <a:pt x="13" y="843"/>
                </a:cubicBezTo>
                <a:cubicBezTo>
                  <a:pt x="5" y="829"/>
                  <a:pt x="0" y="814"/>
                  <a:pt x="0" y="798"/>
                </a:cubicBezTo>
                <a:lnTo>
                  <a:pt x="0" y="266"/>
                </a:lnTo>
                <a:cubicBezTo>
                  <a:pt x="0" y="247"/>
                  <a:pt x="6" y="230"/>
                  <a:pt x="16" y="215"/>
                </a:cubicBezTo>
                <a:cubicBezTo>
                  <a:pt x="27" y="200"/>
                  <a:pt x="41" y="189"/>
                  <a:pt x="59" y="183"/>
                </a:cubicBezTo>
                <a:lnTo>
                  <a:pt x="547" y="5"/>
                </a:lnTo>
                <a:cubicBezTo>
                  <a:pt x="557" y="2"/>
                  <a:pt x="567" y="0"/>
                  <a:pt x="577" y="0"/>
                </a:cubicBezTo>
                <a:cubicBezTo>
                  <a:pt x="587" y="0"/>
                  <a:pt x="597" y="2"/>
                  <a:pt x="608" y="5"/>
                </a:cubicBezTo>
                <a:lnTo>
                  <a:pt x="1095" y="183"/>
                </a:lnTo>
                <a:cubicBezTo>
                  <a:pt x="1113" y="189"/>
                  <a:pt x="1127" y="200"/>
                  <a:pt x="1138" y="215"/>
                </a:cubicBezTo>
                <a:cubicBezTo>
                  <a:pt x="1148" y="231"/>
                  <a:pt x="1154" y="247"/>
                  <a:pt x="1154" y="266"/>
                </a:cubicBezTo>
                <a:close/>
                <a:moveTo>
                  <a:pt x="577" y="440"/>
                </a:moveTo>
                <a:lnTo>
                  <a:pt x="1061" y="264"/>
                </a:lnTo>
                <a:lnTo>
                  <a:pt x="577" y="88"/>
                </a:lnTo>
                <a:lnTo>
                  <a:pt x="93" y="264"/>
                </a:lnTo>
                <a:lnTo>
                  <a:pt x="577" y="440"/>
                </a:lnTo>
                <a:close/>
                <a:moveTo>
                  <a:pt x="621" y="1040"/>
                </a:moveTo>
                <a:lnTo>
                  <a:pt x="1065" y="798"/>
                </a:lnTo>
                <a:lnTo>
                  <a:pt x="1065" y="357"/>
                </a:lnTo>
                <a:lnTo>
                  <a:pt x="621" y="519"/>
                </a:lnTo>
                <a:lnTo>
                  <a:pt x="621" y="104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95" name="Freeform 394">
            <a:extLst>
              <a:ext uri="{FF2B5EF4-FFF2-40B4-BE49-F238E27FC236}">
                <a16:creationId xmlns:a16="http://schemas.microsoft.com/office/drawing/2014/main" id="{CAC664D6-83F4-9FD2-046F-B297488F5A1E}"/>
              </a:ext>
            </a:extLst>
          </p:cNvPr>
          <p:cNvSpPr>
            <a:spLocks noChangeArrowheads="1"/>
          </p:cNvSpPr>
          <p:nvPr/>
        </p:nvSpPr>
        <p:spPr bwMode="auto">
          <a:xfrm>
            <a:off x="4891881" y="9313862"/>
            <a:ext cx="542925" cy="447675"/>
          </a:xfrm>
          <a:custGeom>
            <a:avLst/>
            <a:gdLst>
              <a:gd name="T0" fmla="*/ 542565 w 1508"/>
              <a:gd name="T1" fmla="*/ 255711 h 1243"/>
              <a:gd name="T2" fmla="*/ 542565 w 1508"/>
              <a:gd name="T3" fmla="*/ 359437 h 1243"/>
              <a:gd name="T4" fmla="*/ 537885 w 1508"/>
              <a:gd name="T5" fmla="*/ 376004 h 1243"/>
              <a:gd name="T6" fmla="*/ 524924 w 1508"/>
              <a:gd name="T7" fmla="*/ 387889 h 1243"/>
              <a:gd name="T8" fmla="*/ 413314 w 1508"/>
              <a:gd name="T9" fmla="*/ 443713 h 1243"/>
              <a:gd name="T10" fmla="*/ 398913 w 1508"/>
              <a:gd name="T11" fmla="*/ 447315 h 1243"/>
              <a:gd name="T12" fmla="*/ 384872 w 1508"/>
              <a:gd name="T13" fmla="*/ 443713 h 1243"/>
              <a:gd name="T14" fmla="*/ 272903 w 1508"/>
              <a:gd name="T15" fmla="*/ 387889 h 1243"/>
              <a:gd name="T16" fmla="*/ 271102 w 1508"/>
              <a:gd name="T17" fmla="*/ 386808 h 1243"/>
              <a:gd name="T18" fmla="*/ 269662 w 1508"/>
              <a:gd name="T19" fmla="*/ 387889 h 1243"/>
              <a:gd name="T20" fmla="*/ 157693 w 1508"/>
              <a:gd name="T21" fmla="*/ 443713 h 1243"/>
              <a:gd name="T22" fmla="*/ 143652 w 1508"/>
              <a:gd name="T23" fmla="*/ 447315 h 1243"/>
              <a:gd name="T24" fmla="*/ 129251 w 1508"/>
              <a:gd name="T25" fmla="*/ 443713 h 1243"/>
              <a:gd name="T26" fmla="*/ 17641 w 1508"/>
              <a:gd name="T27" fmla="*/ 387889 h 1243"/>
              <a:gd name="T28" fmla="*/ 4680 w 1508"/>
              <a:gd name="T29" fmla="*/ 376004 h 1243"/>
              <a:gd name="T30" fmla="*/ 0 w 1508"/>
              <a:gd name="T31" fmla="*/ 359437 h 1243"/>
              <a:gd name="T32" fmla="*/ 0 w 1508"/>
              <a:gd name="T33" fmla="*/ 255711 h 1243"/>
              <a:gd name="T34" fmla="*/ 5040 w 1508"/>
              <a:gd name="T35" fmla="*/ 238064 h 1243"/>
              <a:gd name="T36" fmla="*/ 19442 w 1508"/>
              <a:gd name="T37" fmla="*/ 226179 h 1243"/>
              <a:gd name="T38" fmla="*/ 127451 w 1508"/>
              <a:gd name="T39" fmla="*/ 179718 h 1243"/>
              <a:gd name="T40" fmla="*/ 127451 w 1508"/>
              <a:gd name="T41" fmla="*/ 79955 h 1243"/>
              <a:gd name="T42" fmla="*/ 132851 w 1508"/>
              <a:gd name="T43" fmla="*/ 62307 h 1243"/>
              <a:gd name="T44" fmla="*/ 146892 w 1508"/>
              <a:gd name="T45" fmla="*/ 50422 h 1243"/>
              <a:gd name="T46" fmla="*/ 258861 w 1508"/>
              <a:gd name="T47" fmla="*/ 2521 h 1243"/>
              <a:gd name="T48" fmla="*/ 271463 w 1508"/>
              <a:gd name="T49" fmla="*/ 0 h 1243"/>
              <a:gd name="T50" fmla="*/ 283704 w 1508"/>
              <a:gd name="T51" fmla="*/ 2521 h 1243"/>
              <a:gd name="T52" fmla="*/ 395673 w 1508"/>
              <a:gd name="T53" fmla="*/ 50422 h 1243"/>
              <a:gd name="T54" fmla="*/ 409714 w 1508"/>
              <a:gd name="T55" fmla="*/ 62307 h 1243"/>
              <a:gd name="T56" fmla="*/ 415114 w 1508"/>
              <a:gd name="T57" fmla="*/ 79955 h 1243"/>
              <a:gd name="T58" fmla="*/ 415114 w 1508"/>
              <a:gd name="T59" fmla="*/ 179718 h 1243"/>
              <a:gd name="T60" fmla="*/ 523123 w 1508"/>
              <a:gd name="T61" fmla="*/ 226179 h 1243"/>
              <a:gd name="T62" fmla="*/ 537525 w 1508"/>
              <a:gd name="T63" fmla="*/ 238064 h 1243"/>
              <a:gd name="T64" fmla="*/ 542565 w 1508"/>
              <a:gd name="T65" fmla="*/ 255711 h 1243"/>
              <a:gd name="T66" fmla="*/ 143652 w 1508"/>
              <a:gd name="T67" fmla="*/ 293888 h 1243"/>
              <a:gd name="T68" fmla="*/ 244460 w 1508"/>
              <a:gd name="T69" fmla="*/ 250669 h 1243"/>
              <a:gd name="T70" fmla="*/ 143652 w 1508"/>
              <a:gd name="T71" fmla="*/ 207811 h 1243"/>
              <a:gd name="T72" fmla="*/ 42844 w 1508"/>
              <a:gd name="T73" fmla="*/ 250669 h 1243"/>
              <a:gd name="T74" fmla="*/ 143652 w 1508"/>
              <a:gd name="T75" fmla="*/ 293888 h 1243"/>
              <a:gd name="T76" fmla="*/ 159493 w 1508"/>
              <a:gd name="T77" fmla="*/ 407337 h 1243"/>
              <a:gd name="T78" fmla="*/ 255261 w 1508"/>
              <a:gd name="T79" fmla="*/ 359437 h 1243"/>
              <a:gd name="T80" fmla="*/ 255261 w 1508"/>
              <a:gd name="T81" fmla="*/ 280922 h 1243"/>
              <a:gd name="T82" fmla="*/ 159493 w 1508"/>
              <a:gd name="T83" fmla="*/ 321980 h 1243"/>
              <a:gd name="T84" fmla="*/ 159493 w 1508"/>
              <a:gd name="T85" fmla="*/ 407337 h 1243"/>
              <a:gd name="T86" fmla="*/ 271102 w 1508"/>
              <a:gd name="T87" fmla="*/ 126415 h 1243"/>
              <a:gd name="T88" fmla="*/ 381272 w 1508"/>
              <a:gd name="T89" fmla="*/ 79235 h 1243"/>
              <a:gd name="T90" fmla="*/ 271102 w 1508"/>
              <a:gd name="T91" fmla="*/ 32054 h 1243"/>
              <a:gd name="T92" fmla="*/ 161293 w 1508"/>
              <a:gd name="T93" fmla="*/ 79235 h 1243"/>
              <a:gd name="T94" fmla="*/ 271102 w 1508"/>
              <a:gd name="T95" fmla="*/ 126415 h 1243"/>
              <a:gd name="T96" fmla="*/ 287304 w 1508"/>
              <a:gd name="T97" fmla="*/ 220776 h 1243"/>
              <a:gd name="T98" fmla="*/ 383072 w 1508"/>
              <a:gd name="T99" fmla="*/ 179718 h 1243"/>
              <a:gd name="T100" fmla="*/ 383072 w 1508"/>
              <a:gd name="T101" fmla="*/ 113449 h 1243"/>
              <a:gd name="T102" fmla="*/ 287304 w 1508"/>
              <a:gd name="T103" fmla="*/ 154147 h 1243"/>
              <a:gd name="T104" fmla="*/ 287304 w 1508"/>
              <a:gd name="T105" fmla="*/ 220776 h 1243"/>
              <a:gd name="T106" fmla="*/ 398913 w 1508"/>
              <a:gd name="T107" fmla="*/ 293888 h 1243"/>
              <a:gd name="T108" fmla="*/ 499721 w 1508"/>
              <a:gd name="T109" fmla="*/ 250669 h 1243"/>
              <a:gd name="T110" fmla="*/ 398913 w 1508"/>
              <a:gd name="T111" fmla="*/ 207811 h 1243"/>
              <a:gd name="T112" fmla="*/ 298105 w 1508"/>
              <a:gd name="T113" fmla="*/ 250669 h 1243"/>
              <a:gd name="T114" fmla="*/ 398913 w 1508"/>
              <a:gd name="T115" fmla="*/ 293888 h 1243"/>
              <a:gd name="T116" fmla="*/ 415114 w 1508"/>
              <a:gd name="T117" fmla="*/ 407337 h 1243"/>
              <a:gd name="T118" fmla="*/ 510882 w 1508"/>
              <a:gd name="T119" fmla="*/ 359437 h 1243"/>
              <a:gd name="T120" fmla="*/ 510882 w 1508"/>
              <a:gd name="T121" fmla="*/ 280922 h 1243"/>
              <a:gd name="T122" fmla="*/ 415114 w 1508"/>
              <a:gd name="T123" fmla="*/ 321980 h 1243"/>
              <a:gd name="T124" fmla="*/ 415114 w 1508"/>
              <a:gd name="T125" fmla="*/ 407337 h 12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08" h="1243">
                <a:moveTo>
                  <a:pt x="1507" y="710"/>
                </a:moveTo>
                <a:lnTo>
                  <a:pt x="1507" y="998"/>
                </a:lnTo>
                <a:cubicBezTo>
                  <a:pt x="1507" y="1015"/>
                  <a:pt x="1503" y="1030"/>
                  <a:pt x="1494" y="1044"/>
                </a:cubicBezTo>
                <a:cubicBezTo>
                  <a:pt x="1485" y="1059"/>
                  <a:pt x="1473" y="1070"/>
                  <a:pt x="1458" y="1077"/>
                </a:cubicBezTo>
                <a:lnTo>
                  <a:pt x="1148" y="1232"/>
                </a:lnTo>
                <a:cubicBezTo>
                  <a:pt x="1136" y="1239"/>
                  <a:pt x="1123" y="1242"/>
                  <a:pt x="1108" y="1242"/>
                </a:cubicBezTo>
                <a:cubicBezTo>
                  <a:pt x="1093" y="1242"/>
                  <a:pt x="1080" y="1239"/>
                  <a:pt x="1069" y="1232"/>
                </a:cubicBezTo>
                <a:lnTo>
                  <a:pt x="758" y="1077"/>
                </a:lnTo>
                <a:cubicBezTo>
                  <a:pt x="756" y="1076"/>
                  <a:pt x="754" y="1075"/>
                  <a:pt x="753" y="1074"/>
                </a:cubicBezTo>
                <a:cubicBezTo>
                  <a:pt x="753" y="1075"/>
                  <a:pt x="751" y="1076"/>
                  <a:pt x="749" y="1077"/>
                </a:cubicBezTo>
                <a:lnTo>
                  <a:pt x="438" y="1232"/>
                </a:lnTo>
                <a:cubicBezTo>
                  <a:pt x="427" y="1239"/>
                  <a:pt x="413" y="1242"/>
                  <a:pt x="399" y="1242"/>
                </a:cubicBezTo>
                <a:cubicBezTo>
                  <a:pt x="384" y="1242"/>
                  <a:pt x="371" y="1239"/>
                  <a:pt x="359" y="1232"/>
                </a:cubicBezTo>
                <a:lnTo>
                  <a:pt x="49" y="1077"/>
                </a:lnTo>
                <a:cubicBezTo>
                  <a:pt x="34" y="1070"/>
                  <a:pt x="21" y="1059"/>
                  <a:pt x="13" y="1044"/>
                </a:cubicBezTo>
                <a:cubicBezTo>
                  <a:pt x="4" y="1030"/>
                  <a:pt x="0" y="1015"/>
                  <a:pt x="0" y="998"/>
                </a:cubicBezTo>
                <a:lnTo>
                  <a:pt x="0" y="710"/>
                </a:lnTo>
                <a:cubicBezTo>
                  <a:pt x="0" y="692"/>
                  <a:pt x="5" y="676"/>
                  <a:pt x="14" y="661"/>
                </a:cubicBezTo>
                <a:cubicBezTo>
                  <a:pt x="24" y="646"/>
                  <a:pt x="37" y="635"/>
                  <a:pt x="54" y="628"/>
                </a:cubicBezTo>
                <a:lnTo>
                  <a:pt x="354" y="499"/>
                </a:lnTo>
                <a:lnTo>
                  <a:pt x="354" y="222"/>
                </a:lnTo>
                <a:cubicBezTo>
                  <a:pt x="354" y="204"/>
                  <a:pt x="359" y="188"/>
                  <a:pt x="369" y="173"/>
                </a:cubicBezTo>
                <a:cubicBezTo>
                  <a:pt x="379" y="159"/>
                  <a:pt x="392" y="147"/>
                  <a:pt x="408" y="140"/>
                </a:cubicBezTo>
                <a:lnTo>
                  <a:pt x="719" y="7"/>
                </a:lnTo>
                <a:cubicBezTo>
                  <a:pt x="729" y="2"/>
                  <a:pt x="741" y="0"/>
                  <a:pt x="754" y="0"/>
                </a:cubicBezTo>
                <a:cubicBezTo>
                  <a:pt x="766" y="0"/>
                  <a:pt x="778" y="2"/>
                  <a:pt x="788" y="7"/>
                </a:cubicBezTo>
                <a:lnTo>
                  <a:pt x="1099" y="140"/>
                </a:lnTo>
                <a:cubicBezTo>
                  <a:pt x="1115" y="147"/>
                  <a:pt x="1128" y="159"/>
                  <a:pt x="1138" y="173"/>
                </a:cubicBezTo>
                <a:cubicBezTo>
                  <a:pt x="1148" y="188"/>
                  <a:pt x="1153" y="204"/>
                  <a:pt x="1153" y="222"/>
                </a:cubicBezTo>
                <a:lnTo>
                  <a:pt x="1153" y="499"/>
                </a:lnTo>
                <a:lnTo>
                  <a:pt x="1453" y="628"/>
                </a:lnTo>
                <a:cubicBezTo>
                  <a:pt x="1470" y="635"/>
                  <a:pt x="1483" y="646"/>
                  <a:pt x="1493" y="661"/>
                </a:cubicBezTo>
                <a:cubicBezTo>
                  <a:pt x="1503" y="676"/>
                  <a:pt x="1507" y="692"/>
                  <a:pt x="1507" y="710"/>
                </a:cubicBezTo>
                <a:close/>
                <a:moveTo>
                  <a:pt x="399" y="816"/>
                </a:moveTo>
                <a:lnTo>
                  <a:pt x="679" y="696"/>
                </a:lnTo>
                <a:lnTo>
                  <a:pt x="399" y="577"/>
                </a:lnTo>
                <a:lnTo>
                  <a:pt x="119" y="696"/>
                </a:lnTo>
                <a:lnTo>
                  <a:pt x="399" y="816"/>
                </a:lnTo>
                <a:close/>
                <a:moveTo>
                  <a:pt x="443" y="1131"/>
                </a:moveTo>
                <a:lnTo>
                  <a:pt x="709" y="998"/>
                </a:lnTo>
                <a:lnTo>
                  <a:pt x="709" y="780"/>
                </a:lnTo>
                <a:lnTo>
                  <a:pt x="443" y="894"/>
                </a:lnTo>
                <a:lnTo>
                  <a:pt x="443" y="1131"/>
                </a:lnTo>
                <a:close/>
                <a:moveTo>
                  <a:pt x="753" y="351"/>
                </a:moveTo>
                <a:lnTo>
                  <a:pt x="1059" y="220"/>
                </a:lnTo>
                <a:lnTo>
                  <a:pt x="753" y="89"/>
                </a:lnTo>
                <a:lnTo>
                  <a:pt x="448" y="220"/>
                </a:lnTo>
                <a:lnTo>
                  <a:pt x="753" y="351"/>
                </a:lnTo>
                <a:close/>
                <a:moveTo>
                  <a:pt x="798" y="613"/>
                </a:moveTo>
                <a:lnTo>
                  <a:pt x="1064" y="499"/>
                </a:lnTo>
                <a:lnTo>
                  <a:pt x="1064" y="315"/>
                </a:lnTo>
                <a:lnTo>
                  <a:pt x="798" y="428"/>
                </a:lnTo>
                <a:lnTo>
                  <a:pt x="798" y="613"/>
                </a:lnTo>
                <a:close/>
                <a:moveTo>
                  <a:pt x="1108" y="816"/>
                </a:moveTo>
                <a:lnTo>
                  <a:pt x="1388" y="696"/>
                </a:lnTo>
                <a:lnTo>
                  <a:pt x="1108" y="577"/>
                </a:lnTo>
                <a:lnTo>
                  <a:pt x="828" y="696"/>
                </a:lnTo>
                <a:lnTo>
                  <a:pt x="1108" y="816"/>
                </a:lnTo>
                <a:close/>
                <a:moveTo>
                  <a:pt x="1153" y="1131"/>
                </a:moveTo>
                <a:lnTo>
                  <a:pt x="1419" y="998"/>
                </a:lnTo>
                <a:lnTo>
                  <a:pt x="1419" y="780"/>
                </a:lnTo>
                <a:lnTo>
                  <a:pt x="1153" y="894"/>
                </a:lnTo>
                <a:lnTo>
                  <a:pt x="1153" y="1131"/>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96" name="Freeform 395">
            <a:extLst>
              <a:ext uri="{FF2B5EF4-FFF2-40B4-BE49-F238E27FC236}">
                <a16:creationId xmlns:a16="http://schemas.microsoft.com/office/drawing/2014/main" id="{3B6B068D-AF37-A4AC-A2B8-C45AF46ADFCA}"/>
              </a:ext>
            </a:extLst>
          </p:cNvPr>
          <p:cNvSpPr>
            <a:spLocks noChangeArrowheads="1"/>
          </p:cNvSpPr>
          <p:nvPr/>
        </p:nvSpPr>
        <p:spPr bwMode="auto">
          <a:xfrm>
            <a:off x="5749131" y="9377362"/>
            <a:ext cx="511175" cy="320675"/>
          </a:xfrm>
          <a:custGeom>
            <a:avLst/>
            <a:gdLst>
              <a:gd name="T0" fmla="*/ 148208 w 1421"/>
              <a:gd name="T1" fmla="*/ 0 h 891"/>
              <a:gd name="T2" fmla="*/ 186699 w 1421"/>
              <a:gd name="T3" fmla="*/ 3599 h 891"/>
              <a:gd name="T4" fmla="*/ 218356 w 1421"/>
              <a:gd name="T5" fmla="*/ 15476 h 891"/>
              <a:gd name="T6" fmla="*/ 240659 w 1421"/>
              <a:gd name="T7" fmla="*/ 39590 h 891"/>
              <a:gd name="T8" fmla="*/ 248573 w 1421"/>
              <a:gd name="T9" fmla="*/ 77739 h 891"/>
              <a:gd name="T10" fmla="*/ 205765 w 1421"/>
              <a:gd name="T11" fmla="*/ 143602 h 891"/>
              <a:gd name="T12" fmla="*/ 248573 w 1421"/>
              <a:gd name="T13" fmla="*/ 172034 h 891"/>
              <a:gd name="T14" fmla="*/ 262962 w 1421"/>
              <a:gd name="T15" fmla="*/ 223141 h 891"/>
              <a:gd name="T16" fmla="*/ 256847 w 1421"/>
              <a:gd name="T17" fmla="*/ 256972 h 891"/>
              <a:gd name="T18" fmla="*/ 240659 w 1421"/>
              <a:gd name="T19" fmla="*/ 282885 h 891"/>
              <a:gd name="T20" fmla="*/ 215837 w 1421"/>
              <a:gd name="T21" fmla="*/ 300520 h 891"/>
              <a:gd name="T22" fmla="*/ 185980 w 1421"/>
              <a:gd name="T23" fmla="*/ 310958 h 891"/>
              <a:gd name="T24" fmla="*/ 152525 w 1421"/>
              <a:gd name="T25" fmla="*/ 314197 h 891"/>
              <a:gd name="T26" fmla="*/ 0 w 1421"/>
              <a:gd name="T27" fmla="*/ 314197 h 891"/>
              <a:gd name="T28" fmla="*/ 0 w 1421"/>
              <a:gd name="T29" fmla="*/ 0 h 891"/>
              <a:gd name="T30" fmla="*/ 148208 w 1421"/>
              <a:gd name="T31" fmla="*/ 0 h 891"/>
              <a:gd name="T32" fmla="*/ 69068 w 1421"/>
              <a:gd name="T33" fmla="*/ 127046 h 891"/>
              <a:gd name="T34" fmla="*/ 139215 w 1421"/>
              <a:gd name="T35" fmla="*/ 127046 h 891"/>
              <a:gd name="T36" fmla="*/ 170152 w 1421"/>
              <a:gd name="T37" fmla="*/ 118049 h 891"/>
              <a:gd name="T38" fmla="*/ 181303 w 1421"/>
              <a:gd name="T39" fmla="*/ 89616 h 891"/>
              <a:gd name="T40" fmla="*/ 133819 w 1421"/>
              <a:gd name="T41" fmla="*/ 53626 h 891"/>
              <a:gd name="T42" fmla="*/ 69068 w 1421"/>
              <a:gd name="T43" fmla="*/ 53626 h 891"/>
              <a:gd name="T44" fmla="*/ 69068 w 1421"/>
              <a:gd name="T45" fmla="*/ 127046 h 891"/>
              <a:gd name="T46" fmla="*/ 142812 w 1421"/>
              <a:gd name="T47" fmla="*/ 260931 h 891"/>
              <a:gd name="T48" fmla="*/ 193894 w 1421"/>
              <a:gd name="T49" fmla="*/ 219182 h 891"/>
              <a:gd name="T50" fmla="*/ 144611 w 1421"/>
              <a:gd name="T51" fmla="*/ 174194 h 891"/>
              <a:gd name="T52" fmla="*/ 69068 w 1421"/>
              <a:gd name="T53" fmla="*/ 174194 h 891"/>
              <a:gd name="T54" fmla="*/ 69068 w 1421"/>
              <a:gd name="T55" fmla="*/ 260931 h 891"/>
              <a:gd name="T56" fmla="*/ 142812 w 1421"/>
              <a:gd name="T57" fmla="*/ 260931 h 891"/>
              <a:gd name="T58" fmla="*/ 401817 w 1421"/>
              <a:gd name="T59" fmla="*/ 273527 h 891"/>
              <a:gd name="T60" fmla="*/ 432394 w 1421"/>
              <a:gd name="T61" fmla="*/ 265250 h 891"/>
              <a:gd name="T62" fmla="*/ 451460 w 1421"/>
              <a:gd name="T63" fmla="*/ 243655 h 891"/>
              <a:gd name="T64" fmla="*/ 506499 w 1421"/>
              <a:gd name="T65" fmla="*/ 243655 h 891"/>
              <a:gd name="T66" fmla="*/ 400019 w 1421"/>
              <a:gd name="T67" fmla="*/ 320315 h 891"/>
              <a:gd name="T68" fmla="*/ 315123 w 1421"/>
              <a:gd name="T69" fmla="*/ 287204 h 891"/>
              <a:gd name="T70" fmla="*/ 283467 w 1421"/>
              <a:gd name="T71" fmla="*/ 200827 h 891"/>
              <a:gd name="T72" fmla="*/ 316202 w 1421"/>
              <a:gd name="T73" fmla="*/ 114450 h 891"/>
              <a:gd name="T74" fmla="*/ 400019 w 1421"/>
              <a:gd name="T75" fmla="*/ 80259 h 891"/>
              <a:gd name="T76" fmla="*/ 460093 w 1421"/>
              <a:gd name="T77" fmla="*/ 97174 h 891"/>
              <a:gd name="T78" fmla="*/ 498225 w 1421"/>
              <a:gd name="T79" fmla="*/ 141802 h 891"/>
              <a:gd name="T80" fmla="*/ 510815 w 1421"/>
              <a:gd name="T81" fmla="*/ 203706 h 891"/>
              <a:gd name="T82" fmla="*/ 510096 w 1421"/>
              <a:gd name="T83" fmla="*/ 215583 h 891"/>
              <a:gd name="T84" fmla="*/ 346059 w 1421"/>
              <a:gd name="T85" fmla="*/ 215583 h 891"/>
              <a:gd name="T86" fmla="*/ 360449 w 1421"/>
              <a:gd name="T87" fmla="*/ 258412 h 891"/>
              <a:gd name="T88" fmla="*/ 401817 w 1421"/>
              <a:gd name="T89" fmla="*/ 273527 h 891"/>
              <a:gd name="T90" fmla="*/ 460813 w 1421"/>
              <a:gd name="T91" fmla="*/ 21234 h 891"/>
              <a:gd name="T92" fmla="*/ 333469 w 1421"/>
              <a:gd name="T93" fmla="*/ 21234 h 891"/>
              <a:gd name="T94" fmla="*/ 333469 w 1421"/>
              <a:gd name="T95" fmla="*/ 52186 h 891"/>
              <a:gd name="T96" fmla="*/ 460813 w 1421"/>
              <a:gd name="T97" fmla="*/ 52186 h 891"/>
              <a:gd name="T98" fmla="*/ 460813 w 1421"/>
              <a:gd name="T99" fmla="*/ 21234 h 891"/>
              <a:gd name="T100" fmla="*/ 397860 w 1421"/>
              <a:gd name="T101" fmla="*/ 127406 h 891"/>
              <a:gd name="T102" fmla="*/ 361528 w 1421"/>
              <a:gd name="T103" fmla="*/ 140723 h 891"/>
              <a:gd name="T104" fmla="*/ 346059 w 1421"/>
              <a:gd name="T105" fmla="*/ 175993 h 891"/>
              <a:gd name="T106" fmla="*/ 447863 w 1421"/>
              <a:gd name="T107" fmla="*/ 175993 h 891"/>
              <a:gd name="T108" fmla="*/ 397860 w 1421"/>
              <a:gd name="T109" fmla="*/ 127406 h 8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1" h="891">
                <a:moveTo>
                  <a:pt x="412" y="0"/>
                </a:moveTo>
                <a:cubicBezTo>
                  <a:pt x="452" y="0"/>
                  <a:pt x="488" y="3"/>
                  <a:pt x="519" y="10"/>
                </a:cubicBezTo>
                <a:cubicBezTo>
                  <a:pt x="551" y="16"/>
                  <a:pt x="580" y="27"/>
                  <a:pt x="607" y="43"/>
                </a:cubicBezTo>
                <a:cubicBezTo>
                  <a:pt x="634" y="58"/>
                  <a:pt x="654" y="81"/>
                  <a:pt x="669" y="110"/>
                </a:cubicBezTo>
                <a:cubicBezTo>
                  <a:pt x="683" y="140"/>
                  <a:pt x="691" y="174"/>
                  <a:pt x="691" y="216"/>
                </a:cubicBezTo>
                <a:cubicBezTo>
                  <a:pt x="691" y="300"/>
                  <a:pt x="652" y="361"/>
                  <a:pt x="572" y="399"/>
                </a:cubicBezTo>
                <a:cubicBezTo>
                  <a:pt x="625" y="413"/>
                  <a:pt x="664" y="440"/>
                  <a:pt x="691" y="478"/>
                </a:cubicBezTo>
                <a:cubicBezTo>
                  <a:pt x="718" y="517"/>
                  <a:pt x="731" y="564"/>
                  <a:pt x="731" y="620"/>
                </a:cubicBezTo>
                <a:cubicBezTo>
                  <a:pt x="731" y="654"/>
                  <a:pt x="726" y="686"/>
                  <a:pt x="714" y="714"/>
                </a:cubicBezTo>
                <a:cubicBezTo>
                  <a:pt x="703" y="743"/>
                  <a:pt x="688" y="767"/>
                  <a:pt x="669" y="786"/>
                </a:cubicBezTo>
                <a:cubicBezTo>
                  <a:pt x="650" y="805"/>
                  <a:pt x="627" y="822"/>
                  <a:pt x="600" y="835"/>
                </a:cubicBezTo>
                <a:cubicBezTo>
                  <a:pt x="574" y="848"/>
                  <a:pt x="546" y="858"/>
                  <a:pt x="517" y="864"/>
                </a:cubicBezTo>
                <a:cubicBezTo>
                  <a:pt x="487" y="870"/>
                  <a:pt x="456" y="873"/>
                  <a:pt x="424" y="873"/>
                </a:cubicBezTo>
                <a:lnTo>
                  <a:pt x="0" y="873"/>
                </a:lnTo>
                <a:lnTo>
                  <a:pt x="0" y="0"/>
                </a:lnTo>
                <a:lnTo>
                  <a:pt x="412" y="0"/>
                </a:lnTo>
                <a:close/>
                <a:moveTo>
                  <a:pt x="192" y="353"/>
                </a:moveTo>
                <a:lnTo>
                  <a:pt x="387" y="353"/>
                </a:lnTo>
                <a:cubicBezTo>
                  <a:pt x="423" y="353"/>
                  <a:pt x="452" y="344"/>
                  <a:pt x="473" y="328"/>
                </a:cubicBezTo>
                <a:cubicBezTo>
                  <a:pt x="494" y="311"/>
                  <a:pt x="504" y="284"/>
                  <a:pt x="504" y="249"/>
                </a:cubicBezTo>
                <a:cubicBezTo>
                  <a:pt x="504" y="182"/>
                  <a:pt x="460" y="149"/>
                  <a:pt x="372" y="149"/>
                </a:cubicBezTo>
                <a:lnTo>
                  <a:pt x="192" y="149"/>
                </a:lnTo>
                <a:lnTo>
                  <a:pt x="192" y="353"/>
                </a:lnTo>
                <a:close/>
                <a:moveTo>
                  <a:pt x="397" y="725"/>
                </a:moveTo>
                <a:cubicBezTo>
                  <a:pt x="492" y="725"/>
                  <a:pt x="539" y="686"/>
                  <a:pt x="539" y="609"/>
                </a:cubicBezTo>
                <a:cubicBezTo>
                  <a:pt x="539" y="526"/>
                  <a:pt x="494" y="484"/>
                  <a:pt x="402" y="484"/>
                </a:cubicBezTo>
                <a:lnTo>
                  <a:pt x="192" y="484"/>
                </a:lnTo>
                <a:lnTo>
                  <a:pt x="192" y="725"/>
                </a:lnTo>
                <a:lnTo>
                  <a:pt x="397" y="725"/>
                </a:lnTo>
                <a:close/>
                <a:moveTo>
                  <a:pt x="1117" y="760"/>
                </a:moveTo>
                <a:cubicBezTo>
                  <a:pt x="1147" y="760"/>
                  <a:pt x="1175" y="752"/>
                  <a:pt x="1202" y="737"/>
                </a:cubicBezTo>
                <a:cubicBezTo>
                  <a:pt x="1229" y="723"/>
                  <a:pt x="1247" y="703"/>
                  <a:pt x="1255" y="677"/>
                </a:cubicBezTo>
                <a:lnTo>
                  <a:pt x="1408" y="677"/>
                </a:lnTo>
                <a:cubicBezTo>
                  <a:pt x="1362" y="819"/>
                  <a:pt x="1263" y="890"/>
                  <a:pt x="1112" y="890"/>
                </a:cubicBezTo>
                <a:cubicBezTo>
                  <a:pt x="1013" y="890"/>
                  <a:pt x="934" y="859"/>
                  <a:pt x="876" y="798"/>
                </a:cubicBezTo>
                <a:cubicBezTo>
                  <a:pt x="817" y="737"/>
                  <a:pt x="788" y="657"/>
                  <a:pt x="788" y="558"/>
                </a:cubicBezTo>
                <a:cubicBezTo>
                  <a:pt x="788" y="462"/>
                  <a:pt x="818" y="382"/>
                  <a:pt x="879" y="318"/>
                </a:cubicBezTo>
                <a:cubicBezTo>
                  <a:pt x="939" y="255"/>
                  <a:pt x="1017" y="223"/>
                  <a:pt x="1112" y="223"/>
                </a:cubicBezTo>
                <a:cubicBezTo>
                  <a:pt x="1176" y="223"/>
                  <a:pt x="1231" y="239"/>
                  <a:pt x="1279" y="270"/>
                </a:cubicBezTo>
                <a:cubicBezTo>
                  <a:pt x="1326" y="302"/>
                  <a:pt x="1361" y="343"/>
                  <a:pt x="1385" y="394"/>
                </a:cubicBezTo>
                <a:cubicBezTo>
                  <a:pt x="1408" y="446"/>
                  <a:pt x="1420" y="503"/>
                  <a:pt x="1420" y="566"/>
                </a:cubicBezTo>
                <a:cubicBezTo>
                  <a:pt x="1420" y="574"/>
                  <a:pt x="1419" y="585"/>
                  <a:pt x="1418" y="599"/>
                </a:cubicBezTo>
                <a:lnTo>
                  <a:pt x="962" y="599"/>
                </a:lnTo>
                <a:cubicBezTo>
                  <a:pt x="962" y="650"/>
                  <a:pt x="975" y="690"/>
                  <a:pt x="1002" y="718"/>
                </a:cubicBezTo>
                <a:cubicBezTo>
                  <a:pt x="1029" y="746"/>
                  <a:pt x="1067" y="760"/>
                  <a:pt x="1117" y="760"/>
                </a:cubicBezTo>
                <a:close/>
                <a:moveTo>
                  <a:pt x="1281" y="59"/>
                </a:moveTo>
                <a:lnTo>
                  <a:pt x="927" y="59"/>
                </a:lnTo>
                <a:lnTo>
                  <a:pt x="927" y="145"/>
                </a:lnTo>
                <a:lnTo>
                  <a:pt x="1281" y="145"/>
                </a:lnTo>
                <a:lnTo>
                  <a:pt x="1281" y="59"/>
                </a:lnTo>
                <a:close/>
                <a:moveTo>
                  <a:pt x="1106" y="354"/>
                </a:moveTo>
                <a:cubicBezTo>
                  <a:pt x="1065" y="354"/>
                  <a:pt x="1031" y="367"/>
                  <a:pt x="1005" y="391"/>
                </a:cubicBezTo>
                <a:cubicBezTo>
                  <a:pt x="979" y="416"/>
                  <a:pt x="965" y="448"/>
                  <a:pt x="962" y="489"/>
                </a:cubicBezTo>
                <a:lnTo>
                  <a:pt x="1245" y="489"/>
                </a:lnTo>
                <a:cubicBezTo>
                  <a:pt x="1237" y="399"/>
                  <a:pt x="1190" y="354"/>
                  <a:pt x="1106" y="35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97" name="Freeform 396">
            <a:extLst>
              <a:ext uri="{FF2B5EF4-FFF2-40B4-BE49-F238E27FC236}">
                <a16:creationId xmlns:a16="http://schemas.microsoft.com/office/drawing/2014/main" id="{FB9A6E10-A949-0E9C-8DC9-2416EBF8BEC1}"/>
              </a:ext>
            </a:extLst>
          </p:cNvPr>
          <p:cNvSpPr>
            <a:spLocks noChangeArrowheads="1"/>
          </p:cNvSpPr>
          <p:nvPr/>
        </p:nvSpPr>
        <p:spPr bwMode="auto">
          <a:xfrm>
            <a:off x="6541294" y="9345612"/>
            <a:ext cx="384175" cy="384175"/>
          </a:xfrm>
          <a:custGeom>
            <a:avLst/>
            <a:gdLst>
              <a:gd name="T0" fmla="*/ 312029 w 1065"/>
              <a:gd name="T1" fmla="*/ 0 h 1065"/>
              <a:gd name="T2" fmla="*/ 362892 w 1065"/>
              <a:gd name="T3" fmla="*/ 20922 h 1065"/>
              <a:gd name="T4" fmla="*/ 383814 w 1065"/>
              <a:gd name="T5" fmla="*/ 71785 h 1065"/>
              <a:gd name="T6" fmla="*/ 383814 w 1065"/>
              <a:gd name="T7" fmla="*/ 312029 h 1065"/>
              <a:gd name="T8" fmla="*/ 362892 w 1065"/>
              <a:gd name="T9" fmla="*/ 362892 h 1065"/>
              <a:gd name="T10" fmla="*/ 312029 w 1065"/>
              <a:gd name="T11" fmla="*/ 383814 h 1065"/>
              <a:gd name="T12" fmla="*/ 71785 w 1065"/>
              <a:gd name="T13" fmla="*/ 383814 h 1065"/>
              <a:gd name="T14" fmla="*/ 20922 w 1065"/>
              <a:gd name="T15" fmla="*/ 362892 h 1065"/>
              <a:gd name="T16" fmla="*/ 0 w 1065"/>
              <a:gd name="T17" fmla="*/ 312029 h 1065"/>
              <a:gd name="T18" fmla="*/ 0 w 1065"/>
              <a:gd name="T19" fmla="*/ 71785 h 1065"/>
              <a:gd name="T20" fmla="*/ 20922 w 1065"/>
              <a:gd name="T21" fmla="*/ 20922 h 1065"/>
              <a:gd name="T22" fmla="*/ 71785 w 1065"/>
              <a:gd name="T23" fmla="*/ 0 h 1065"/>
              <a:gd name="T24" fmla="*/ 312029 w 1065"/>
              <a:gd name="T25" fmla="*/ 0 h 1065"/>
              <a:gd name="T26" fmla="*/ 124812 w 1065"/>
              <a:gd name="T27" fmla="*/ 91625 h 1065"/>
              <a:gd name="T28" fmla="*/ 32105 w 1065"/>
              <a:gd name="T29" fmla="*/ 91625 h 1065"/>
              <a:gd name="T30" fmla="*/ 32105 w 1065"/>
              <a:gd name="T31" fmla="*/ 288221 h 1065"/>
              <a:gd name="T32" fmla="*/ 127337 w 1065"/>
              <a:gd name="T33" fmla="*/ 288221 h 1065"/>
              <a:gd name="T34" fmla="*/ 176757 w 1065"/>
              <a:gd name="T35" fmla="*/ 274153 h 1065"/>
              <a:gd name="T36" fmla="*/ 196597 w 1065"/>
              <a:gd name="T37" fmla="*/ 231226 h 1065"/>
              <a:gd name="T38" fmla="*/ 160885 w 1065"/>
              <a:gd name="T39" fmla="*/ 181446 h 1065"/>
              <a:gd name="T40" fmla="*/ 187578 w 1065"/>
              <a:gd name="T41" fmla="*/ 140323 h 1065"/>
              <a:gd name="T42" fmla="*/ 182889 w 1065"/>
              <a:gd name="T43" fmla="*/ 116154 h 1065"/>
              <a:gd name="T44" fmla="*/ 168821 w 1065"/>
              <a:gd name="T45" fmla="*/ 101004 h 1065"/>
              <a:gd name="T46" fmla="*/ 148981 w 1065"/>
              <a:gd name="T47" fmla="*/ 93789 h 1065"/>
              <a:gd name="T48" fmla="*/ 124812 w 1065"/>
              <a:gd name="T49" fmla="*/ 91625 h 1065"/>
              <a:gd name="T50" fmla="*/ 119040 w 1065"/>
              <a:gd name="T51" fmla="*/ 170985 h 1065"/>
              <a:gd name="T52" fmla="*/ 75031 w 1065"/>
              <a:gd name="T53" fmla="*/ 170985 h 1065"/>
              <a:gd name="T54" fmla="*/ 75031 w 1065"/>
              <a:gd name="T55" fmla="*/ 125173 h 1065"/>
              <a:gd name="T56" fmla="*/ 115794 w 1065"/>
              <a:gd name="T57" fmla="*/ 125173 h 1065"/>
              <a:gd name="T58" fmla="*/ 145734 w 1065"/>
              <a:gd name="T59" fmla="*/ 147538 h 1065"/>
              <a:gd name="T60" fmla="*/ 119040 w 1065"/>
              <a:gd name="T61" fmla="*/ 170985 h 1065"/>
              <a:gd name="T62" fmla="*/ 121565 w 1065"/>
              <a:gd name="T63" fmla="*/ 255034 h 1065"/>
              <a:gd name="T64" fmla="*/ 75031 w 1065"/>
              <a:gd name="T65" fmla="*/ 255034 h 1065"/>
              <a:gd name="T66" fmla="*/ 75031 w 1065"/>
              <a:gd name="T67" fmla="*/ 200565 h 1065"/>
              <a:gd name="T68" fmla="*/ 122287 w 1065"/>
              <a:gd name="T69" fmla="*/ 200565 h 1065"/>
              <a:gd name="T70" fmla="*/ 153309 w 1065"/>
              <a:gd name="T71" fmla="*/ 229062 h 1065"/>
              <a:gd name="T72" fmla="*/ 121565 w 1065"/>
              <a:gd name="T73" fmla="*/ 255034 h 1065"/>
              <a:gd name="T74" fmla="*/ 283893 w 1065"/>
              <a:gd name="T75" fmla="*/ 262970 h 1065"/>
              <a:gd name="T76" fmla="*/ 257920 w 1065"/>
              <a:gd name="T77" fmla="*/ 253231 h 1065"/>
              <a:gd name="T78" fmla="*/ 248902 w 1065"/>
              <a:gd name="T79" fmla="*/ 226537 h 1065"/>
              <a:gd name="T80" fmla="*/ 351710 w 1065"/>
              <a:gd name="T81" fmla="*/ 226537 h 1065"/>
              <a:gd name="T82" fmla="*/ 351710 w 1065"/>
              <a:gd name="T83" fmla="*/ 218962 h 1065"/>
              <a:gd name="T84" fmla="*/ 333312 w 1065"/>
              <a:gd name="T85" fmla="*/ 164131 h 1065"/>
              <a:gd name="T86" fmla="*/ 282450 w 1065"/>
              <a:gd name="T87" fmla="*/ 141766 h 1065"/>
              <a:gd name="T88" fmla="*/ 229784 w 1065"/>
              <a:gd name="T89" fmla="*/ 163410 h 1065"/>
              <a:gd name="T90" fmla="*/ 209222 w 1065"/>
              <a:gd name="T91" fmla="*/ 217519 h 1065"/>
              <a:gd name="T92" fmla="*/ 229062 w 1065"/>
              <a:gd name="T93" fmla="*/ 271628 h 1065"/>
              <a:gd name="T94" fmla="*/ 282450 w 1065"/>
              <a:gd name="T95" fmla="*/ 292189 h 1065"/>
              <a:gd name="T96" fmla="*/ 349184 w 1065"/>
              <a:gd name="T97" fmla="*/ 244213 h 1065"/>
              <a:gd name="T98" fmla="*/ 314555 w 1065"/>
              <a:gd name="T99" fmla="*/ 244213 h 1065"/>
              <a:gd name="T100" fmla="*/ 302651 w 1065"/>
              <a:gd name="T101" fmla="*/ 257920 h 1065"/>
              <a:gd name="T102" fmla="*/ 283893 w 1065"/>
              <a:gd name="T103" fmla="*/ 262970 h 1065"/>
              <a:gd name="T104" fmla="*/ 281368 w 1065"/>
              <a:gd name="T105" fmla="*/ 171346 h 1065"/>
              <a:gd name="T106" fmla="*/ 312390 w 1065"/>
              <a:gd name="T107" fmla="*/ 202008 h 1065"/>
              <a:gd name="T108" fmla="*/ 248902 w 1065"/>
              <a:gd name="T109" fmla="*/ 202008 h 1065"/>
              <a:gd name="T110" fmla="*/ 258642 w 1065"/>
              <a:gd name="T111" fmla="*/ 179642 h 1065"/>
              <a:gd name="T112" fmla="*/ 281368 w 1065"/>
              <a:gd name="T113" fmla="*/ 171346 h 10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65" h="1065">
                <a:moveTo>
                  <a:pt x="865" y="0"/>
                </a:moveTo>
                <a:cubicBezTo>
                  <a:pt x="920" y="0"/>
                  <a:pt x="967" y="19"/>
                  <a:pt x="1006" y="58"/>
                </a:cubicBezTo>
                <a:cubicBezTo>
                  <a:pt x="1045" y="97"/>
                  <a:pt x="1064" y="144"/>
                  <a:pt x="1064" y="199"/>
                </a:cubicBezTo>
                <a:lnTo>
                  <a:pt x="1064" y="865"/>
                </a:lnTo>
                <a:cubicBezTo>
                  <a:pt x="1064" y="920"/>
                  <a:pt x="1045" y="967"/>
                  <a:pt x="1006" y="1006"/>
                </a:cubicBezTo>
                <a:cubicBezTo>
                  <a:pt x="967" y="1045"/>
                  <a:pt x="920" y="1064"/>
                  <a:pt x="865" y="1064"/>
                </a:cubicBezTo>
                <a:lnTo>
                  <a:pt x="199" y="1064"/>
                </a:lnTo>
                <a:cubicBezTo>
                  <a:pt x="144" y="1064"/>
                  <a:pt x="97" y="1045"/>
                  <a:pt x="58" y="1006"/>
                </a:cubicBezTo>
                <a:cubicBezTo>
                  <a:pt x="19" y="967"/>
                  <a:pt x="0" y="920"/>
                  <a:pt x="0" y="865"/>
                </a:cubicBezTo>
                <a:lnTo>
                  <a:pt x="0" y="199"/>
                </a:lnTo>
                <a:cubicBezTo>
                  <a:pt x="0" y="144"/>
                  <a:pt x="19" y="97"/>
                  <a:pt x="58" y="58"/>
                </a:cubicBezTo>
                <a:cubicBezTo>
                  <a:pt x="97" y="19"/>
                  <a:pt x="144" y="0"/>
                  <a:pt x="199" y="0"/>
                </a:cubicBezTo>
                <a:lnTo>
                  <a:pt x="865" y="0"/>
                </a:lnTo>
                <a:close/>
                <a:moveTo>
                  <a:pt x="346" y="254"/>
                </a:moveTo>
                <a:lnTo>
                  <a:pt x="89" y="254"/>
                </a:lnTo>
                <a:lnTo>
                  <a:pt x="89" y="799"/>
                </a:lnTo>
                <a:lnTo>
                  <a:pt x="353" y="799"/>
                </a:lnTo>
                <a:cubicBezTo>
                  <a:pt x="407" y="799"/>
                  <a:pt x="453" y="787"/>
                  <a:pt x="490" y="760"/>
                </a:cubicBezTo>
                <a:cubicBezTo>
                  <a:pt x="527" y="734"/>
                  <a:pt x="545" y="694"/>
                  <a:pt x="545" y="641"/>
                </a:cubicBezTo>
                <a:cubicBezTo>
                  <a:pt x="545" y="568"/>
                  <a:pt x="512" y="522"/>
                  <a:pt x="446" y="503"/>
                </a:cubicBezTo>
                <a:cubicBezTo>
                  <a:pt x="495" y="479"/>
                  <a:pt x="520" y="441"/>
                  <a:pt x="520" y="389"/>
                </a:cubicBezTo>
                <a:cubicBezTo>
                  <a:pt x="520" y="363"/>
                  <a:pt x="516" y="341"/>
                  <a:pt x="507" y="322"/>
                </a:cubicBezTo>
                <a:cubicBezTo>
                  <a:pt x="498" y="304"/>
                  <a:pt x="485" y="290"/>
                  <a:pt x="468" y="280"/>
                </a:cubicBezTo>
                <a:cubicBezTo>
                  <a:pt x="450" y="271"/>
                  <a:pt x="432" y="264"/>
                  <a:pt x="413" y="260"/>
                </a:cubicBezTo>
                <a:cubicBezTo>
                  <a:pt x="393" y="256"/>
                  <a:pt x="371" y="254"/>
                  <a:pt x="346" y="254"/>
                </a:cubicBezTo>
                <a:close/>
                <a:moveTo>
                  <a:pt x="330" y="474"/>
                </a:moveTo>
                <a:lnTo>
                  <a:pt x="208" y="474"/>
                </a:lnTo>
                <a:lnTo>
                  <a:pt x="208" y="347"/>
                </a:lnTo>
                <a:lnTo>
                  <a:pt x="321" y="347"/>
                </a:lnTo>
                <a:cubicBezTo>
                  <a:pt x="376" y="347"/>
                  <a:pt x="404" y="368"/>
                  <a:pt x="404" y="409"/>
                </a:cubicBezTo>
                <a:cubicBezTo>
                  <a:pt x="404" y="453"/>
                  <a:pt x="379" y="474"/>
                  <a:pt x="330" y="474"/>
                </a:cubicBezTo>
                <a:close/>
                <a:moveTo>
                  <a:pt x="337" y="707"/>
                </a:moveTo>
                <a:lnTo>
                  <a:pt x="208" y="707"/>
                </a:lnTo>
                <a:lnTo>
                  <a:pt x="208" y="556"/>
                </a:lnTo>
                <a:lnTo>
                  <a:pt x="339" y="556"/>
                </a:lnTo>
                <a:cubicBezTo>
                  <a:pt x="397" y="556"/>
                  <a:pt x="425" y="582"/>
                  <a:pt x="425" y="635"/>
                </a:cubicBezTo>
                <a:cubicBezTo>
                  <a:pt x="425" y="683"/>
                  <a:pt x="396" y="707"/>
                  <a:pt x="337" y="707"/>
                </a:cubicBezTo>
                <a:close/>
                <a:moveTo>
                  <a:pt x="787" y="729"/>
                </a:moveTo>
                <a:cubicBezTo>
                  <a:pt x="756" y="729"/>
                  <a:pt x="732" y="720"/>
                  <a:pt x="715" y="702"/>
                </a:cubicBezTo>
                <a:cubicBezTo>
                  <a:pt x="698" y="685"/>
                  <a:pt x="690" y="660"/>
                  <a:pt x="690" y="628"/>
                </a:cubicBezTo>
                <a:lnTo>
                  <a:pt x="975" y="628"/>
                </a:lnTo>
                <a:cubicBezTo>
                  <a:pt x="975" y="624"/>
                  <a:pt x="975" y="617"/>
                  <a:pt x="975" y="607"/>
                </a:cubicBezTo>
                <a:cubicBezTo>
                  <a:pt x="975" y="547"/>
                  <a:pt x="958" y="496"/>
                  <a:pt x="924" y="455"/>
                </a:cubicBezTo>
                <a:cubicBezTo>
                  <a:pt x="889" y="414"/>
                  <a:pt x="842" y="393"/>
                  <a:pt x="783" y="393"/>
                </a:cubicBezTo>
                <a:cubicBezTo>
                  <a:pt x="724" y="393"/>
                  <a:pt x="675" y="413"/>
                  <a:pt x="637" y="453"/>
                </a:cubicBezTo>
                <a:cubicBezTo>
                  <a:pt x="599" y="493"/>
                  <a:pt x="580" y="543"/>
                  <a:pt x="580" y="603"/>
                </a:cubicBezTo>
                <a:cubicBezTo>
                  <a:pt x="580" y="665"/>
                  <a:pt x="599" y="715"/>
                  <a:pt x="635" y="753"/>
                </a:cubicBezTo>
                <a:cubicBezTo>
                  <a:pt x="672" y="791"/>
                  <a:pt x="721" y="810"/>
                  <a:pt x="783" y="810"/>
                </a:cubicBezTo>
                <a:cubicBezTo>
                  <a:pt x="878" y="810"/>
                  <a:pt x="939" y="766"/>
                  <a:pt x="968" y="677"/>
                </a:cubicBezTo>
                <a:lnTo>
                  <a:pt x="872" y="677"/>
                </a:lnTo>
                <a:cubicBezTo>
                  <a:pt x="867" y="693"/>
                  <a:pt x="856" y="706"/>
                  <a:pt x="839" y="715"/>
                </a:cubicBezTo>
                <a:cubicBezTo>
                  <a:pt x="822" y="724"/>
                  <a:pt x="805" y="729"/>
                  <a:pt x="787" y="729"/>
                </a:cubicBezTo>
                <a:close/>
                <a:moveTo>
                  <a:pt x="780" y="475"/>
                </a:moveTo>
                <a:cubicBezTo>
                  <a:pt x="832" y="475"/>
                  <a:pt x="861" y="503"/>
                  <a:pt x="866" y="560"/>
                </a:cubicBezTo>
                <a:lnTo>
                  <a:pt x="690" y="560"/>
                </a:lnTo>
                <a:cubicBezTo>
                  <a:pt x="692" y="534"/>
                  <a:pt x="701" y="513"/>
                  <a:pt x="717" y="498"/>
                </a:cubicBezTo>
                <a:cubicBezTo>
                  <a:pt x="733" y="483"/>
                  <a:pt x="754" y="475"/>
                  <a:pt x="780" y="47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98" name="Freeform 397">
            <a:extLst>
              <a:ext uri="{FF2B5EF4-FFF2-40B4-BE49-F238E27FC236}">
                <a16:creationId xmlns:a16="http://schemas.microsoft.com/office/drawing/2014/main" id="{D8E18EC9-1AF6-6FD8-4EEA-5AE4B31A9D0D}"/>
              </a:ext>
            </a:extLst>
          </p:cNvPr>
          <p:cNvSpPr>
            <a:spLocks noChangeArrowheads="1"/>
          </p:cNvSpPr>
          <p:nvPr/>
        </p:nvSpPr>
        <p:spPr bwMode="auto">
          <a:xfrm>
            <a:off x="7204869" y="9345612"/>
            <a:ext cx="447675" cy="384175"/>
          </a:xfrm>
          <a:custGeom>
            <a:avLst/>
            <a:gdLst>
              <a:gd name="T0" fmla="*/ 447315 w 1243"/>
              <a:gd name="T1" fmla="*/ 113629 h 1065"/>
              <a:gd name="T2" fmla="*/ 414180 w 1243"/>
              <a:gd name="T3" fmla="*/ 194072 h 1065"/>
              <a:gd name="T4" fmla="*/ 333865 w 1243"/>
              <a:gd name="T5" fmla="*/ 227258 h 1065"/>
              <a:gd name="T6" fmla="*/ 224738 w 1243"/>
              <a:gd name="T7" fmla="*/ 306979 h 1065"/>
              <a:gd name="T8" fmla="*/ 197366 w 1243"/>
              <a:gd name="T9" fmla="*/ 361449 h 1065"/>
              <a:gd name="T10" fmla="*/ 140461 w 1243"/>
              <a:gd name="T11" fmla="*/ 383814 h 1065"/>
              <a:gd name="T12" fmla="*/ 86798 w 1243"/>
              <a:gd name="T13" fmla="*/ 364696 h 1065"/>
              <a:gd name="T14" fmla="*/ 57625 w 1243"/>
              <a:gd name="T15" fmla="*/ 316719 h 1065"/>
              <a:gd name="T16" fmla="*/ 0 w 1243"/>
              <a:gd name="T17" fmla="*/ 293993 h 1065"/>
              <a:gd name="T18" fmla="*/ 0 w 1243"/>
              <a:gd name="T19" fmla="*/ 186496 h 1065"/>
              <a:gd name="T20" fmla="*/ 97242 w 1243"/>
              <a:gd name="T21" fmla="*/ 225816 h 1065"/>
              <a:gd name="T22" fmla="*/ 140461 w 1243"/>
              <a:gd name="T23" fmla="*/ 213912 h 1065"/>
              <a:gd name="T24" fmla="*/ 149105 w 1243"/>
              <a:gd name="T25" fmla="*/ 214272 h 1065"/>
              <a:gd name="T26" fmla="*/ 220056 w 1243"/>
              <a:gd name="T27" fmla="*/ 112547 h 1065"/>
              <a:gd name="T28" fmla="*/ 253911 w 1243"/>
              <a:gd name="T29" fmla="*/ 32826 h 1065"/>
              <a:gd name="T30" fmla="*/ 333865 w 1243"/>
              <a:gd name="T31" fmla="*/ 0 h 1065"/>
              <a:gd name="T32" fmla="*/ 414180 w 1243"/>
              <a:gd name="T33" fmla="*/ 33187 h 1065"/>
              <a:gd name="T34" fmla="*/ 447315 w 1243"/>
              <a:gd name="T35" fmla="*/ 113629 h 1065"/>
              <a:gd name="T36" fmla="*/ 184400 w 1243"/>
              <a:gd name="T37" fmla="*/ 343052 h 1065"/>
              <a:gd name="T38" fmla="*/ 202768 w 1243"/>
              <a:gd name="T39" fmla="*/ 299043 h 1065"/>
              <a:gd name="T40" fmla="*/ 184400 w 1243"/>
              <a:gd name="T41" fmla="*/ 254674 h 1065"/>
              <a:gd name="T42" fmla="*/ 140461 w 1243"/>
              <a:gd name="T43" fmla="*/ 236277 h 1065"/>
              <a:gd name="T44" fmla="*/ 126775 w 1243"/>
              <a:gd name="T45" fmla="*/ 237720 h 1065"/>
              <a:gd name="T46" fmla="*/ 152707 w 1243"/>
              <a:gd name="T47" fmla="*/ 248541 h 1065"/>
              <a:gd name="T48" fmla="*/ 180078 w 1243"/>
              <a:gd name="T49" fmla="*/ 274875 h 1065"/>
              <a:gd name="T50" fmla="*/ 180439 w 1243"/>
              <a:gd name="T51" fmla="*/ 312751 h 1065"/>
              <a:gd name="T52" fmla="*/ 153787 w 1243"/>
              <a:gd name="T53" fmla="*/ 340166 h 1065"/>
              <a:gd name="T54" fmla="*/ 115971 w 1243"/>
              <a:gd name="T55" fmla="*/ 340527 h 1065"/>
              <a:gd name="T56" fmla="*/ 100484 w 1243"/>
              <a:gd name="T57" fmla="*/ 334395 h 1065"/>
              <a:gd name="T58" fmla="*/ 85357 w 1243"/>
              <a:gd name="T59" fmla="*/ 328262 h 1065"/>
              <a:gd name="T60" fmla="*/ 108047 w 1243"/>
              <a:gd name="T61" fmla="*/ 352070 h 1065"/>
              <a:gd name="T62" fmla="*/ 140461 w 1243"/>
              <a:gd name="T63" fmla="*/ 361449 h 1065"/>
              <a:gd name="T64" fmla="*/ 184400 w 1243"/>
              <a:gd name="T65" fmla="*/ 343052 h 1065"/>
              <a:gd name="T66" fmla="*/ 409859 w 1243"/>
              <a:gd name="T67" fmla="*/ 113629 h 1065"/>
              <a:gd name="T68" fmla="*/ 387529 w 1243"/>
              <a:gd name="T69" fmla="*/ 59881 h 1065"/>
              <a:gd name="T70" fmla="*/ 333865 w 1243"/>
              <a:gd name="T71" fmla="*/ 37516 h 1065"/>
              <a:gd name="T72" fmla="*/ 279842 w 1243"/>
              <a:gd name="T73" fmla="*/ 59881 h 1065"/>
              <a:gd name="T74" fmla="*/ 257512 w 1243"/>
              <a:gd name="T75" fmla="*/ 113629 h 1065"/>
              <a:gd name="T76" fmla="*/ 279842 w 1243"/>
              <a:gd name="T77" fmla="*/ 167738 h 1065"/>
              <a:gd name="T78" fmla="*/ 333865 w 1243"/>
              <a:gd name="T79" fmla="*/ 189743 h 1065"/>
              <a:gd name="T80" fmla="*/ 387529 w 1243"/>
              <a:gd name="T81" fmla="*/ 167738 h 1065"/>
              <a:gd name="T82" fmla="*/ 409859 w 1243"/>
              <a:gd name="T83" fmla="*/ 113629 h 1065"/>
              <a:gd name="T84" fmla="*/ 377084 w 1243"/>
              <a:gd name="T85" fmla="*/ 70342 h 1065"/>
              <a:gd name="T86" fmla="*/ 394732 w 1243"/>
              <a:gd name="T87" fmla="*/ 113268 h 1065"/>
              <a:gd name="T88" fmla="*/ 377084 w 1243"/>
              <a:gd name="T89" fmla="*/ 156556 h 1065"/>
              <a:gd name="T90" fmla="*/ 333865 w 1243"/>
              <a:gd name="T91" fmla="*/ 174231 h 1065"/>
              <a:gd name="T92" fmla="*/ 291007 w 1243"/>
              <a:gd name="T93" fmla="*/ 156556 h 1065"/>
              <a:gd name="T94" fmla="*/ 272999 w 1243"/>
              <a:gd name="T95" fmla="*/ 113268 h 1065"/>
              <a:gd name="T96" fmla="*/ 291007 w 1243"/>
              <a:gd name="T97" fmla="*/ 70342 h 1065"/>
              <a:gd name="T98" fmla="*/ 333865 w 1243"/>
              <a:gd name="T99" fmla="*/ 52306 h 1065"/>
              <a:gd name="T100" fmla="*/ 377084 w 1243"/>
              <a:gd name="T101" fmla="*/ 70342 h 106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243" h="1065">
                <a:moveTo>
                  <a:pt x="1242" y="315"/>
                </a:moveTo>
                <a:cubicBezTo>
                  <a:pt x="1242" y="402"/>
                  <a:pt x="1211" y="477"/>
                  <a:pt x="1150" y="538"/>
                </a:cubicBezTo>
                <a:cubicBezTo>
                  <a:pt x="1088" y="600"/>
                  <a:pt x="1014" y="630"/>
                  <a:pt x="927" y="630"/>
                </a:cubicBezTo>
                <a:lnTo>
                  <a:pt x="624" y="851"/>
                </a:lnTo>
                <a:cubicBezTo>
                  <a:pt x="618" y="911"/>
                  <a:pt x="593" y="961"/>
                  <a:pt x="548" y="1002"/>
                </a:cubicBezTo>
                <a:cubicBezTo>
                  <a:pt x="504" y="1044"/>
                  <a:pt x="451" y="1064"/>
                  <a:pt x="390" y="1064"/>
                </a:cubicBezTo>
                <a:cubicBezTo>
                  <a:pt x="334" y="1064"/>
                  <a:pt x="284" y="1047"/>
                  <a:pt x="241" y="1011"/>
                </a:cubicBezTo>
                <a:cubicBezTo>
                  <a:pt x="198" y="976"/>
                  <a:pt x="171" y="932"/>
                  <a:pt x="160" y="878"/>
                </a:cubicBezTo>
                <a:lnTo>
                  <a:pt x="0" y="815"/>
                </a:lnTo>
                <a:lnTo>
                  <a:pt x="0" y="517"/>
                </a:lnTo>
                <a:lnTo>
                  <a:pt x="270" y="626"/>
                </a:lnTo>
                <a:cubicBezTo>
                  <a:pt x="306" y="604"/>
                  <a:pt x="346" y="593"/>
                  <a:pt x="390" y="593"/>
                </a:cubicBezTo>
                <a:cubicBezTo>
                  <a:pt x="396" y="593"/>
                  <a:pt x="404" y="593"/>
                  <a:pt x="414" y="594"/>
                </a:cubicBezTo>
                <a:lnTo>
                  <a:pt x="611" y="312"/>
                </a:lnTo>
                <a:cubicBezTo>
                  <a:pt x="612" y="226"/>
                  <a:pt x="643" y="152"/>
                  <a:pt x="705" y="91"/>
                </a:cubicBezTo>
                <a:cubicBezTo>
                  <a:pt x="766" y="30"/>
                  <a:pt x="840" y="0"/>
                  <a:pt x="927" y="0"/>
                </a:cubicBezTo>
                <a:cubicBezTo>
                  <a:pt x="1014" y="0"/>
                  <a:pt x="1088" y="31"/>
                  <a:pt x="1150" y="92"/>
                </a:cubicBezTo>
                <a:cubicBezTo>
                  <a:pt x="1211" y="154"/>
                  <a:pt x="1242" y="228"/>
                  <a:pt x="1242" y="315"/>
                </a:cubicBezTo>
                <a:close/>
                <a:moveTo>
                  <a:pt x="512" y="951"/>
                </a:moveTo>
                <a:cubicBezTo>
                  <a:pt x="546" y="917"/>
                  <a:pt x="563" y="878"/>
                  <a:pt x="563" y="829"/>
                </a:cubicBezTo>
                <a:cubicBezTo>
                  <a:pt x="563" y="781"/>
                  <a:pt x="546" y="740"/>
                  <a:pt x="512" y="706"/>
                </a:cubicBezTo>
                <a:cubicBezTo>
                  <a:pt x="479" y="672"/>
                  <a:pt x="438" y="655"/>
                  <a:pt x="390" y="655"/>
                </a:cubicBezTo>
                <a:cubicBezTo>
                  <a:pt x="377" y="655"/>
                  <a:pt x="365" y="657"/>
                  <a:pt x="352" y="659"/>
                </a:cubicBezTo>
                <a:lnTo>
                  <a:pt x="424" y="689"/>
                </a:lnTo>
                <a:cubicBezTo>
                  <a:pt x="460" y="703"/>
                  <a:pt x="485" y="727"/>
                  <a:pt x="500" y="762"/>
                </a:cubicBezTo>
                <a:cubicBezTo>
                  <a:pt x="515" y="797"/>
                  <a:pt x="516" y="832"/>
                  <a:pt x="501" y="867"/>
                </a:cubicBezTo>
                <a:cubicBezTo>
                  <a:pt x="487" y="903"/>
                  <a:pt x="462" y="928"/>
                  <a:pt x="427" y="943"/>
                </a:cubicBezTo>
                <a:cubicBezTo>
                  <a:pt x="392" y="958"/>
                  <a:pt x="357" y="958"/>
                  <a:pt x="322" y="944"/>
                </a:cubicBezTo>
                <a:cubicBezTo>
                  <a:pt x="312" y="940"/>
                  <a:pt x="298" y="934"/>
                  <a:pt x="279" y="927"/>
                </a:cubicBezTo>
                <a:cubicBezTo>
                  <a:pt x="260" y="919"/>
                  <a:pt x="246" y="913"/>
                  <a:pt x="237" y="910"/>
                </a:cubicBezTo>
                <a:cubicBezTo>
                  <a:pt x="251" y="937"/>
                  <a:pt x="272" y="960"/>
                  <a:pt x="300" y="976"/>
                </a:cubicBezTo>
                <a:cubicBezTo>
                  <a:pt x="327" y="993"/>
                  <a:pt x="357" y="1002"/>
                  <a:pt x="390" y="1002"/>
                </a:cubicBezTo>
                <a:cubicBezTo>
                  <a:pt x="438" y="1002"/>
                  <a:pt x="479" y="985"/>
                  <a:pt x="512" y="951"/>
                </a:cubicBezTo>
                <a:close/>
                <a:moveTo>
                  <a:pt x="1138" y="315"/>
                </a:moveTo>
                <a:cubicBezTo>
                  <a:pt x="1138" y="257"/>
                  <a:pt x="1117" y="207"/>
                  <a:pt x="1076" y="166"/>
                </a:cubicBezTo>
                <a:cubicBezTo>
                  <a:pt x="1035" y="124"/>
                  <a:pt x="985" y="104"/>
                  <a:pt x="927" y="104"/>
                </a:cubicBezTo>
                <a:cubicBezTo>
                  <a:pt x="868" y="104"/>
                  <a:pt x="818" y="125"/>
                  <a:pt x="777" y="166"/>
                </a:cubicBezTo>
                <a:cubicBezTo>
                  <a:pt x="735" y="208"/>
                  <a:pt x="715" y="257"/>
                  <a:pt x="715" y="315"/>
                </a:cubicBezTo>
                <a:cubicBezTo>
                  <a:pt x="715" y="374"/>
                  <a:pt x="735" y="424"/>
                  <a:pt x="777" y="465"/>
                </a:cubicBezTo>
                <a:cubicBezTo>
                  <a:pt x="818" y="506"/>
                  <a:pt x="868" y="526"/>
                  <a:pt x="927" y="526"/>
                </a:cubicBezTo>
                <a:cubicBezTo>
                  <a:pt x="985" y="526"/>
                  <a:pt x="1035" y="506"/>
                  <a:pt x="1076" y="465"/>
                </a:cubicBezTo>
                <a:cubicBezTo>
                  <a:pt x="1117" y="424"/>
                  <a:pt x="1138" y="374"/>
                  <a:pt x="1138" y="315"/>
                </a:cubicBezTo>
                <a:close/>
                <a:moveTo>
                  <a:pt x="1047" y="195"/>
                </a:moveTo>
                <a:cubicBezTo>
                  <a:pt x="1080" y="228"/>
                  <a:pt x="1096" y="268"/>
                  <a:pt x="1096" y="314"/>
                </a:cubicBezTo>
                <a:cubicBezTo>
                  <a:pt x="1096" y="361"/>
                  <a:pt x="1080" y="401"/>
                  <a:pt x="1047" y="434"/>
                </a:cubicBezTo>
                <a:cubicBezTo>
                  <a:pt x="1014" y="467"/>
                  <a:pt x="973" y="483"/>
                  <a:pt x="927" y="483"/>
                </a:cubicBezTo>
                <a:cubicBezTo>
                  <a:pt x="880" y="483"/>
                  <a:pt x="841" y="467"/>
                  <a:pt x="808" y="434"/>
                </a:cubicBezTo>
                <a:cubicBezTo>
                  <a:pt x="775" y="401"/>
                  <a:pt x="758" y="361"/>
                  <a:pt x="758" y="314"/>
                </a:cubicBezTo>
                <a:cubicBezTo>
                  <a:pt x="758" y="268"/>
                  <a:pt x="775" y="228"/>
                  <a:pt x="808" y="195"/>
                </a:cubicBezTo>
                <a:cubicBezTo>
                  <a:pt x="841" y="162"/>
                  <a:pt x="880" y="145"/>
                  <a:pt x="927" y="145"/>
                </a:cubicBezTo>
                <a:cubicBezTo>
                  <a:pt x="973" y="145"/>
                  <a:pt x="1014" y="162"/>
                  <a:pt x="1047" y="19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99" name="Freeform 398">
            <a:extLst>
              <a:ext uri="{FF2B5EF4-FFF2-40B4-BE49-F238E27FC236}">
                <a16:creationId xmlns:a16="http://schemas.microsoft.com/office/drawing/2014/main" id="{9F91FEA3-D20B-7E3C-3751-31968B86D317}"/>
              </a:ext>
            </a:extLst>
          </p:cNvPr>
          <p:cNvSpPr>
            <a:spLocks noChangeArrowheads="1"/>
          </p:cNvSpPr>
          <p:nvPr/>
        </p:nvSpPr>
        <p:spPr bwMode="auto">
          <a:xfrm>
            <a:off x="7933531" y="9345612"/>
            <a:ext cx="384175" cy="384175"/>
          </a:xfrm>
          <a:custGeom>
            <a:avLst/>
            <a:gdLst>
              <a:gd name="T0" fmla="*/ 383815 w 1066"/>
              <a:gd name="T1" fmla="*/ 71785 h 1065"/>
              <a:gd name="T2" fmla="*/ 383815 w 1066"/>
              <a:gd name="T3" fmla="*/ 312029 h 1065"/>
              <a:gd name="T4" fmla="*/ 362552 w 1066"/>
              <a:gd name="T5" fmla="*/ 362892 h 1065"/>
              <a:gd name="T6" fmla="*/ 311737 w 1066"/>
              <a:gd name="T7" fmla="*/ 383814 h 1065"/>
              <a:gd name="T8" fmla="*/ 72078 w 1066"/>
              <a:gd name="T9" fmla="*/ 383814 h 1065"/>
              <a:gd name="T10" fmla="*/ 21263 w 1066"/>
              <a:gd name="T11" fmla="*/ 362892 h 1065"/>
              <a:gd name="T12" fmla="*/ 0 w 1066"/>
              <a:gd name="T13" fmla="*/ 312029 h 1065"/>
              <a:gd name="T14" fmla="*/ 0 w 1066"/>
              <a:gd name="T15" fmla="*/ 273792 h 1065"/>
              <a:gd name="T16" fmla="*/ 42886 w 1066"/>
              <a:gd name="T17" fmla="*/ 290747 h 1065"/>
              <a:gd name="T18" fmla="*/ 66312 w 1066"/>
              <a:gd name="T19" fmla="*/ 328984 h 1065"/>
              <a:gd name="T20" fmla="*/ 108477 w 1066"/>
              <a:gd name="T21" fmla="*/ 343773 h 1065"/>
              <a:gd name="T22" fmla="*/ 153526 w 1066"/>
              <a:gd name="T23" fmla="*/ 326459 h 1065"/>
              <a:gd name="T24" fmla="*/ 175510 w 1066"/>
              <a:gd name="T25" fmla="*/ 283171 h 1065"/>
              <a:gd name="T26" fmla="*/ 261643 w 1066"/>
              <a:gd name="T27" fmla="*/ 220044 h 1065"/>
              <a:gd name="T28" fmla="*/ 325432 w 1066"/>
              <a:gd name="T29" fmla="*/ 193711 h 1065"/>
              <a:gd name="T30" fmla="*/ 351740 w 1066"/>
              <a:gd name="T31" fmla="*/ 130223 h 1065"/>
              <a:gd name="T32" fmla="*/ 325432 w 1066"/>
              <a:gd name="T33" fmla="*/ 66374 h 1065"/>
              <a:gd name="T34" fmla="*/ 261643 w 1066"/>
              <a:gd name="T35" fmla="*/ 40041 h 1065"/>
              <a:gd name="T36" fmla="*/ 198214 w 1066"/>
              <a:gd name="T37" fmla="*/ 66013 h 1065"/>
              <a:gd name="T38" fmla="*/ 171545 w 1066"/>
              <a:gd name="T39" fmla="*/ 129141 h 1065"/>
              <a:gd name="T40" fmla="*/ 115325 w 1066"/>
              <a:gd name="T41" fmla="*/ 209583 h 1065"/>
              <a:gd name="T42" fmla="*/ 108477 w 1066"/>
              <a:gd name="T43" fmla="*/ 209222 h 1065"/>
              <a:gd name="T44" fmla="*/ 74240 w 1066"/>
              <a:gd name="T45" fmla="*/ 218601 h 1065"/>
              <a:gd name="T46" fmla="*/ 0 w 1066"/>
              <a:gd name="T47" fmla="*/ 189021 h 1065"/>
              <a:gd name="T48" fmla="*/ 0 w 1066"/>
              <a:gd name="T49" fmla="*/ 71785 h 1065"/>
              <a:gd name="T50" fmla="*/ 21263 w 1066"/>
              <a:gd name="T51" fmla="*/ 20922 h 1065"/>
              <a:gd name="T52" fmla="*/ 72078 w 1066"/>
              <a:gd name="T53" fmla="*/ 0 h 1065"/>
              <a:gd name="T54" fmla="*/ 311737 w 1066"/>
              <a:gd name="T55" fmla="*/ 0 h 1065"/>
              <a:gd name="T56" fmla="*/ 362552 w 1066"/>
              <a:gd name="T57" fmla="*/ 20922 h 1065"/>
              <a:gd name="T58" fmla="*/ 383815 w 1066"/>
              <a:gd name="T59" fmla="*/ 71785 h 1065"/>
              <a:gd name="T60" fmla="*/ 143435 w 1066"/>
              <a:gd name="T61" fmla="*/ 241327 h 1065"/>
              <a:gd name="T62" fmla="*/ 157851 w 1066"/>
              <a:gd name="T63" fmla="*/ 276678 h 1065"/>
              <a:gd name="T64" fmla="*/ 143435 w 1066"/>
              <a:gd name="T65" fmla="*/ 311669 h 1065"/>
              <a:gd name="T66" fmla="*/ 108477 w 1066"/>
              <a:gd name="T67" fmla="*/ 326098 h 1065"/>
              <a:gd name="T68" fmla="*/ 82890 w 1066"/>
              <a:gd name="T69" fmla="*/ 318883 h 1065"/>
              <a:gd name="T70" fmla="*/ 64870 w 1066"/>
              <a:gd name="T71" fmla="*/ 299765 h 1065"/>
              <a:gd name="T72" fmla="*/ 89377 w 1066"/>
              <a:gd name="T73" fmla="*/ 309504 h 1065"/>
              <a:gd name="T74" fmla="*/ 119289 w 1066"/>
              <a:gd name="T75" fmla="*/ 309144 h 1065"/>
              <a:gd name="T76" fmla="*/ 140552 w 1066"/>
              <a:gd name="T77" fmla="*/ 287500 h 1065"/>
              <a:gd name="T78" fmla="*/ 140191 w 1066"/>
              <a:gd name="T79" fmla="*/ 257560 h 1065"/>
              <a:gd name="T80" fmla="*/ 118568 w 1066"/>
              <a:gd name="T81" fmla="*/ 236637 h 1065"/>
              <a:gd name="T82" fmla="*/ 98026 w 1066"/>
              <a:gd name="T83" fmla="*/ 228341 h 1065"/>
              <a:gd name="T84" fmla="*/ 108477 w 1066"/>
              <a:gd name="T85" fmla="*/ 227258 h 1065"/>
              <a:gd name="T86" fmla="*/ 143435 w 1066"/>
              <a:gd name="T87" fmla="*/ 241327 h 1065"/>
              <a:gd name="T88" fmla="*/ 322188 w 1066"/>
              <a:gd name="T89" fmla="*/ 130223 h 1065"/>
              <a:gd name="T90" fmla="*/ 304169 w 1066"/>
              <a:gd name="T91" fmla="*/ 172789 h 1065"/>
              <a:gd name="T92" fmla="*/ 261643 w 1066"/>
              <a:gd name="T93" fmla="*/ 190464 h 1065"/>
              <a:gd name="T94" fmla="*/ 219117 w 1066"/>
              <a:gd name="T95" fmla="*/ 172789 h 1065"/>
              <a:gd name="T96" fmla="*/ 201458 w 1066"/>
              <a:gd name="T97" fmla="*/ 130223 h 1065"/>
              <a:gd name="T98" fmla="*/ 219117 w 1066"/>
              <a:gd name="T99" fmla="*/ 87296 h 1065"/>
              <a:gd name="T100" fmla="*/ 261643 w 1066"/>
              <a:gd name="T101" fmla="*/ 69620 h 1065"/>
              <a:gd name="T102" fmla="*/ 304529 w 1066"/>
              <a:gd name="T103" fmla="*/ 87296 h 1065"/>
              <a:gd name="T104" fmla="*/ 322188 w 1066"/>
              <a:gd name="T105" fmla="*/ 130223 h 1065"/>
              <a:gd name="T106" fmla="*/ 295880 w 1066"/>
              <a:gd name="T107" fmla="*/ 163770 h 1065"/>
              <a:gd name="T108" fmla="*/ 310295 w 1066"/>
              <a:gd name="T109" fmla="*/ 129501 h 1065"/>
              <a:gd name="T110" fmla="*/ 295880 w 1066"/>
              <a:gd name="T111" fmla="*/ 95593 h 1065"/>
              <a:gd name="T112" fmla="*/ 262003 w 1066"/>
              <a:gd name="T113" fmla="*/ 81524 h 1065"/>
              <a:gd name="T114" fmla="*/ 227766 w 1066"/>
              <a:gd name="T115" fmla="*/ 95593 h 1065"/>
              <a:gd name="T116" fmla="*/ 213711 w 1066"/>
              <a:gd name="T117" fmla="*/ 129501 h 1065"/>
              <a:gd name="T118" fmla="*/ 227766 w 1066"/>
              <a:gd name="T119" fmla="*/ 163770 h 1065"/>
              <a:gd name="T120" fmla="*/ 262003 w 1066"/>
              <a:gd name="T121" fmla="*/ 177839 h 1065"/>
              <a:gd name="T122" fmla="*/ 295880 w 1066"/>
              <a:gd name="T123" fmla="*/ 163770 h 106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66" h="1065">
                <a:moveTo>
                  <a:pt x="1065" y="199"/>
                </a:moveTo>
                <a:lnTo>
                  <a:pt x="1065" y="865"/>
                </a:lnTo>
                <a:cubicBezTo>
                  <a:pt x="1065" y="920"/>
                  <a:pt x="1045" y="967"/>
                  <a:pt x="1006" y="1006"/>
                </a:cubicBezTo>
                <a:cubicBezTo>
                  <a:pt x="967" y="1045"/>
                  <a:pt x="920" y="1064"/>
                  <a:pt x="865" y="1064"/>
                </a:cubicBezTo>
                <a:lnTo>
                  <a:pt x="200" y="1064"/>
                </a:lnTo>
                <a:cubicBezTo>
                  <a:pt x="145" y="1064"/>
                  <a:pt x="98" y="1045"/>
                  <a:pt x="59" y="1006"/>
                </a:cubicBezTo>
                <a:cubicBezTo>
                  <a:pt x="20" y="967"/>
                  <a:pt x="0" y="920"/>
                  <a:pt x="0" y="865"/>
                </a:cubicBezTo>
                <a:lnTo>
                  <a:pt x="0" y="759"/>
                </a:lnTo>
                <a:lnTo>
                  <a:pt x="119" y="806"/>
                </a:lnTo>
                <a:cubicBezTo>
                  <a:pt x="129" y="849"/>
                  <a:pt x="150" y="885"/>
                  <a:pt x="184" y="912"/>
                </a:cubicBezTo>
                <a:cubicBezTo>
                  <a:pt x="218" y="940"/>
                  <a:pt x="257" y="953"/>
                  <a:pt x="301" y="953"/>
                </a:cubicBezTo>
                <a:cubicBezTo>
                  <a:pt x="349" y="953"/>
                  <a:pt x="391" y="937"/>
                  <a:pt x="426" y="905"/>
                </a:cubicBezTo>
                <a:cubicBezTo>
                  <a:pt x="462" y="872"/>
                  <a:pt x="482" y="832"/>
                  <a:pt x="487" y="785"/>
                </a:cubicBezTo>
                <a:lnTo>
                  <a:pt x="726" y="610"/>
                </a:lnTo>
                <a:cubicBezTo>
                  <a:pt x="795" y="610"/>
                  <a:pt x="854" y="586"/>
                  <a:pt x="903" y="537"/>
                </a:cubicBezTo>
                <a:cubicBezTo>
                  <a:pt x="952" y="488"/>
                  <a:pt x="976" y="430"/>
                  <a:pt x="976" y="361"/>
                </a:cubicBezTo>
                <a:cubicBezTo>
                  <a:pt x="976" y="291"/>
                  <a:pt x="952" y="233"/>
                  <a:pt x="903" y="184"/>
                </a:cubicBezTo>
                <a:cubicBezTo>
                  <a:pt x="854" y="136"/>
                  <a:pt x="795" y="111"/>
                  <a:pt x="726" y="111"/>
                </a:cubicBezTo>
                <a:cubicBezTo>
                  <a:pt x="657" y="111"/>
                  <a:pt x="599" y="135"/>
                  <a:pt x="550" y="183"/>
                </a:cubicBezTo>
                <a:cubicBezTo>
                  <a:pt x="502" y="231"/>
                  <a:pt x="477" y="290"/>
                  <a:pt x="476" y="358"/>
                </a:cubicBezTo>
                <a:lnTo>
                  <a:pt x="320" y="581"/>
                </a:lnTo>
                <a:cubicBezTo>
                  <a:pt x="316" y="581"/>
                  <a:pt x="310" y="580"/>
                  <a:pt x="301" y="580"/>
                </a:cubicBezTo>
                <a:cubicBezTo>
                  <a:pt x="266" y="580"/>
                  <a:pt x="235" y="589"/>
                  <a:pt x="206" y="606"/>
                </a:cubicBezTo>
                <a:lnTo>
                  <a:pt x="0" y="524"/>
                </a:lnTo>
                <a:lnTo>
                  <a:pt x="0" y="199"/>
                </a:lnTo>
                <a:cubicBezTo>
                  <a:pt x="0" y="144"/>
                  <a:pt x="20" y="97"/>
                  <a:pt x="59" y="58"/>
                </a:cubicBezTo>
                <a:cubicBezTo>
                  <a:pt x="98" y="19"/>
                  <a:pt x="145" y="0"/>
                  <a:pt x="200" y="0"/>
                </a:cubicBezTo>
                <a:lnTo>
                  <a:pt x="865" y="0"/>
                </a:lnTo>
                <a:cubicBezTo>
                  <a:pt x="920" y="0"/>
                  <a:pt x="967" y="19"/>
                  <a:pt x="1006" y="58"/>
                </a:cubicBezTo>
                <a:cubicBezTo>
                  <a:pt x="1045" y="97"/>
                  <a:pt x="1065" y="144"/>
                  <a:pt x="1065" y="199"/>
                </a:cubicBezTo>
                <a:close/>
                <a:moveTo>
                  <a:pt x="398" y="669"/>
                </a:moveTo>
                <a:cubicBezTo>
                  <a:pt x="425" y="696"/>
                  <a:pt x="438" y="729"/>
                  <a:pt x="438" y="767"/>
                </a:cubicBezTo>
                <a:cubicBezTo>
                  <a:pt x="438" y="805"/>
                  <a:pt x="425" y="838"/>
                  <a:pt x="398" y="864"/>
                </a:cubicBezTo>
                <a:cubicBezTo>
                  <a:pt x="371" y="891"/>
                  <a:pt x="339" y="904"/>
                  <a:pt x="301" y="904"/>
                </a:cubicBezTo>
                <a:cubicBezTo>
                  <a:pt x="275" y="904"/>
                  <a:pt x="251" y="897"/>
                  <a:pt x="230" y="884"/>
                </a:cubicBezTo>
                <a:cubicBezTo>
                  <a:pt x="208" y="871"/>
                  <a:pt x="191" y="853"/>
                  <a:pt x="180" y="831"/>
                </a:cubicBezTo>
                <a:cubicBezTo>
                  <a:pt x="204" y="840"/>
                  <a:pt x="226" y="849"/>
                  <a:pt x="248" y="858"/>
                </a:cubicBezTo>
                <a:cubicBezTo>
                  <a:pt x="275" y="869"/>
                  <a:pt x="303" y="869"/>
                  <a:pt x="331" y="857"/>
                </a:cubicBezTo>
                <a:cubicBezTo>
                  <a:pt x="359" y="845"/>
                  <a:pt x="378" y="825"/>
                  <a:pt x="390" y="797"/>
                </a:cubicBezTo>
                <a:cubicBezTo>
                  <a:pt x="401" y="770"/>
                  <a:pt x="400" y="742"/>
                  <a:pt x="389" y="714"/>
                </a:cubicBezTo>
                <a:cubicBezTo>
                  <a:pt x="377" y="686"/>
                  <a:pt x="357" y="667"/>
                  <a:pt x="329" y="656"/>
                </a:cubicBezTo>
                <a:lnTo>
                  <a:pt x="272" y="633"/>
                </a:lnTo>
                <a:cubicBezTo>
                  <a:pt x="282" y="631"/>
                  <a:pt x="292" y="630"/>
                  <a:pt x="301" y="630"/>
                </a:cubicBezTo>
                <a:cubicBezTo>
                  <a:pt x="339" y="630"/>
                  <a:pt x="371" y="643"/>
                  <a:pt x="398" y="669"/>
                </a:cubicBezTo>
                <a:close/>
                <a:moveTo>
                  <a:pt x="894" y="361"/>
                </a:moveTo>
                <a:cubicBezTo>
                  <a:pt x="894" y="407"/>
                  <a:pt x="877" y="446"/>
                  <a:pt x="844" y="479"/>
                </a:cubicBezTo>
                <a:cubicBezTo>
                  <a:pt x="811" y="512"/>
                  <a:pt x="772" y="528"/>
                  <a:pt x="726" y="528"/>
                </a:cubicBezTo>
                <a:cubicBezTo>
                  <a:pt x="680" y="528"/>
                  <a:pt x="640" y="512"/>
                  <a:pt x="608" y="479"/>
                </a:cubicBezTo>
                <a:cubicBezTo>
                  <a:pt x="575" y="446"/>
                  <a:pt x="559" y="407"/>
                  <a:pt x="559" y="361"/>
                </a:cubicBezTo>
                <a:cubicBezTo>
                  <a:pt x="559" y="315"/>
                  <a:pt x="575" y="275"/>
                  <a:pt x="608" y="242"/>
                </a:cubicBezTo>
                <a:cubicBezTo>
                  <a:pt x="640" y="210"/>
                  <a:pt x="680" y="193"/>
                  <a:pt x="726" y="193"/>
                </a:cubicBezTo>
                <a:cubicBezTo>
                  <a:pt x="772" y="193"/>
                  <a:pt x="812" y="209"/>
                  <a:pt x="845" y="242"/>
                </a:cubicBezTo>
                <a:cubicBezTo>
                  <a:pt x="877" y="275"/>
                  <a:pt x="894" y="314"/>
                  <a:pt x="894" y="361"/>
                </a:cubicBezTo>
                <a:close/>
                <a:moveTo>
                  <a:pt x="821" y="454"/>
                </a:moveTo>
                <a:cubicBezTo>
                  <a:pt x="848" y="428"/>
                  <a:pt x="861" y="396"/>
                  <a:pt x="861" y="359"/>
                </a:cubicBezTo>
                <a:cubicBezTo>
                  <a:pt x="861" y="322"/>
                  <a:pt x="848" y="291"/>
                  <a:pt x="821" y="265"/>
                </a:cubicBezTo>
                <a:cubicBezTo>
                  <a:pt x="795" y="239"/>
                  <a:pt x="763" y="226"/>
                  <a:pt x="727" y="226"/>
                </a:cubicBezTo>
                <a:cubicBezTo>
                  <a:pt x="690" y="226"/>
                  <a:pt x="658" y="239"/>
                  <a:pt x="632" y="265"/>
                </a:cubicBezTo>
                <a:cubicBezTo>
                  <a:pt x="606" y="291"/>
                  <a:pt x="593" y="323"/>
                  <a:pt x="593" y="359"/>
                </a:cubicBezTo>
                <a:cubicBezTo>
                  <a:pt x="593" y="396"/>
                  <a:pt x="606" y="428"/>
                  <a:pt x="632" y="454"/>
                </a:cubicBezTo>
                <a:cubicBezTo>
                  <a:pt x="658" y="480"/>
                  <a:pt x="690" y="493"/>
                  <a:pt x="727" y="493"/>
                </a:cubicBezTo>
                <a:cubicBezTo>
                  <a:pt x="763" y="493"/>
                  <a:pt x="795" y="480"/>
                  <a:pt x="821" y="45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00" name="Freeform 399">
            <a:extLst>
              <a:ext uri="{FF2B5EF4-FFF2-40B4-BE49-F238E27FC236}">
                <a16:creationId xmlns:a16="http://schemas.microsoft.com/office/drawing/2014/main" id="{308309E3-AB8D-1E65-92F4-BDDF9AACF0D4}"/>
              </a:ext>
            </a:extLst>
          </p:cNvPr>
          <p:cNvSpPr>
            <a:spLocks noChangeArrowheads="1"/>
          </p:cNvSpPr>
          <p:nvPr/>
        </p:nvSpPr>
        <p:spPr bwMode="auto">
          <a:xfrm>
            <a:off x="8601869" y="9313862"/>
            <a:ext cx="439737" cy="425450"/>
          </a:xfrm>
          <a:custGeom>
            <a:avLst/>
            <a:gdLst>
              <a:gd name="T0" fmla="*/ 152936 w 1222"/>
              <a:gd name="T1" fmla="*/ 240034 h 1184"/>
              <a:gd name="T2" fmla="*/ 88163 w 1222"/>
              <a:gd name="T3" fmla="*/ 252970 h 1184"/>
              <a:gd name="T4" fmla="*/ 60455 w 1222"/>
              <a:gd name="T5" fmla="*/ 307589 h 1184"/>
              <a:gd name="T6" fmla="*/ 54697 w 1222"/>
              <a:gd name="T7" fmla="*/ 328430 h 1184"/>
              <a:gd name="T8" fmla="*/ 2879 w 1222"/>
              <a:gd name="T9" fmla="*/ 225661 h 1184"/>
              <a:gd name="T10" fmla="*/ 6477 w 1222"/>
              <a:gd name="T11" fmla="*/ 209491 h 1184"/>
              <a:gd name="T12" fmla="*/ 0 w 1222"/>
              <a:gd name="T13" fmla="*/ 141218 h 1184"/>
              <a:gd name="T14" fmla="*/ 204395 w 1222"/>
              <a:gd name="T15" fmla="*/ 291419 h 1184"/>
              <a:gd name="T16" fmla="*/ 200077 w 1222"/>
              <a:gd name="T17" fmla="*/ 388439 h 1184"/>
              <a:gd name="T18" fmla="*/ 78807 w 1222"/>
              <a:gd name="T19" fmla="*/ 373347 h 1184"/>
              <a:gd name="T20" fmla="*/ 63334 w 1222"/>
              <a:gd name="T21" fmla="*/ 343522 h 1184"/>
              <a:gd name="T22" fmla="*/ 67292 w 1222"/>
              <a:gd name="T23" fmla="*/ 313698 h 1184"/>
              <a:gd name="T24" fmla="*/ 77368 w 1222"/>
              <a:gd name="T25" fmla="*/ 284592 h 1184"/>
              <a:gd name="T26" fmla="*/ 219149 w 1222"/>
              <a:gd name="T27" fmla="*/ 44198 h 1184"/>
              <a:gd name="T28" fmla="*/ 74129 w 1222"/>
              <a:gd name="T29" fmla="*/ 106003 h 1184"/>
              <a:gd name="T30" fmla="*/ 125228 w 1222"/>
              <a:gd name="T31" fmla="*/ 14373 h 1184"/>
              <a:gd name="T32" fmla="*/ 160133 w 1222"/>
              <a:gd name="T33" fmla="*/ 719 h 1184"/>
              <a:gd name="T34" fmla="*/ 182804 w 1222"/>
              <a:gd name="T35" fmla="*/ 8983 h 1184"/>
              <a:gd name="T36" fmla="*/ 202236 w 1222"/>
              <a:gd name="T37" fmla="*/ 25513 h 1184"/>
              <a:gd name="T38" fmla="*/ 219149 w 1222"/>
              <a:gd name="T39" fmla="*/ 44198 h 1184"/>
              <a:gd name="T40" fmla="*/ 382161 w 1222"/>
              <a:gd name="T41" fmla="*/ 43839 h 1184"/>
              <a:gd name="T42" fmla="*/ 222747 w 1222"/>
              <a:gd name="T43" fmla="*/ 131516 h 1184"/>
              <a:gd name="T44" fmla="*/ 241819 w 1222"/>
              <a:gd name="T45" fmla="*/ 68992 h 1184"/>
              <a:gd name="T46" fmla="*/ 206914 w 1222"/>
              <a:gd name="T47" fmla="*/ 18326 h 1184"/>
              <a:gd name="T48" fmla="*/ 191080 w 1222"/>
              <a:gd name="T49" fmla="*/ 3234 h 1184"/>
              <a:gd name="T50" fmla="*/ 306592 w 1222"/>
              <a:gd name="T51" fmla="*/ 6109 h 1184"/>
              <a:gd name="T52" fmla="*/ 318827 w 1222"/>
              <a:gd name="T53" fmla="*/ 17248 h 1184"/>
              <a:gd name="T54" fmla="*/ 414907 w 1222"/>
              <a:gd name="T55" fmla="*/ 274171 h 1184"/>
              <a:gd name="T56" fmla="*/ 358771 w 1222"/>
              <a:gd name="T57" fmla="*/ 375143 h 1184"/>
              <a:gd name="T58" fmla="*/ 343657 w 1222"/>
              <a:gd name="T59" fmla="*/ 381252 h 1184"/>
              <a:gd name="T60" fmla="*/ 290759 w 1222"/>
              <a:gd name="T61" fmla="*/ 425091 h 1184"/>
              <a:gd name="T62" fmla="*/ 286081 w 1222"/>
              <a:gd name="T63" fmla="*/ 243628 h 1184"/>
              <a:gd name="T64" fmla="*/ 358411 w 1222"/>
              <a:gd name="T65" fmla="*/ 287826 h 1184"/>
              <a:gd name="T66" fmla="*/ 414907 w 1222"/>
              <a:gd name="T67" fmla="*/ 274171 h 1184"/>
              <a:gd name="T68" fmla="*/ 435419 w 1222"/>
              <a:gd name="T69" fmla="*/ 210928 h 1184"/>
              <a:gd name="T70" fmla="*/ 431460 w 1222"/>
              <a:gd name="T71" fmla="*/ 248299 h 1184"/>
              <a:gd name="T72" fmla="*/ 413828 w 1222"/>
              <a:gd name="T73" fmla="*/ 264469 h 1184"/>
              <a:gd name="T74" fmla="*/ 390078 w 1222"/>
              <a:gd name="T75" fmla="*/ 274171 h 1184"/>
              <a:gd name="T76" fmla="*/ 365608 w 1222"/>
              <a:gd name="T77" fmla="*/ 280639 h 1184"/>
              <a:gd name="T78" fmla="*/ 377843 w 1222"/>
              <a:gd name="T79" fmla="*/ 123251 h 11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22" h="1184">
                <a:moveTo>
                  <a:pt x="300" y="405"/>
                </a:moveTo>
                <a:lnTo>
                  <a:pt x="425" y="668"/>
                </a:lnTo>
                <a:lnTo>
                  <a:pt x="323" y="604"/>
                </a:lnTo>
                <a:cubicBezTo>
                  <a:pt x="294" y="637"/>
                  <a:pt x="268" y="671"/>
                  <a:pt x="245" y="704"/>
                </a:cubicBezTo>
                <a:cubicBezTo>
                  <a:pt x="223" y="738"/>
                  <a:pt x="206" y="766"/>
                  <a:pt x="195" y="791"/>
                </a:cubicBezTo>
                <a:cubicBezTo>
                  <a:pt x="184" y="815"/>
                  <a:pt x="175" y="837"/>
                  <a:pt x="168" y="856"/>
                </a:cubicBezTo>
                <a:cubicBezTo>
                  <a:pt x="161" y="876"/>
                  <a:pt x="156" y="890"/>
                  <a:pt x="155" y="900"/>
                </a:cubicBezTo>
                <a:lnTo>
                  <a:pt x="152" y="914"/>
                </a:lnTo>
                <a:lnTo>
                  <a:pt x="21" y="667"/>
                </a:lnTo>
                <a:cubicBezTo>
                  <a:pt x="13" y="655"/>
                  <a:pt x="9" y="642"/>
                  <a:pt x="8" y="628"/>
                </a:cubicBezTo>
                <a:cubicBezTo>
                  <a:pt x="8" y="614"/>
                  <a:pt x="9" y="603"/>
                  <a:pt x="12" y="596"/>
                </a:cubicBezTo>
                <a:lnTo>
                  <a:pt x="18" y="583"/>
                </a:lnTo>
                <a:cubicBezTo>
                  <a:pt x="34" y="554"/>
                  <a:pt x="60" y="511"/>
                  <a:pt x="97" y="453"/>
                </a:cubicBezTo>
                <a:lnTo>
                  <a:pt x="0" y="393"/>
                </a:lnTo>
                <a:lnTo>
                  <a:pt x="300" y="405"/>
                </a:lnTo>
                <a:close/>
                <a:moveTo>
                  <a:pt x="568" y="811"/>
                </a:moveTo>
                <a:lnTo>
                  <a:pt x="558" y="1066"/>
                </a:lnTo>
                <a:lnTo>
                  <a:pt x="556" y="1081"/>
                </a:lnTo>
                <a:lnTo>
                  <a:pt x="265" y="1061"/>
                </a:lnTo>
                <a:cubicBezTo>
                  <a:pt x="249" y="1060"/>
                  <a:pt x="233" y="1053"/>
                  <a:pt x="219" y="1039"/>
                </a:cubicBezTo>
                <a:cubicBezTo>
                  <a:pt x="204" y="1026"/>
                  <a:pt x="194" y="1011"/>
                  <a:pt x="186" y="994"/>
                </a:cubicBezTo>
                <a:cubicBezTo>
                  <a:pt x="181" y="982"/>
                  <a:pt x="178" y="969"/>
                  <a:pt x="176" y="956"/>
                </a:cubicBezTo>
                <a:cubicBezTo>
                  <a:pt x="175" y="943"/>
                  <a:pt x="176" y="928"/>
                  <a:pt x="179" y="911"/>
                </a:cubicBezTo>
                <a:cubicBezTo>
                  <a:pt x="182" y="894"/>
                  <a:pt x="185" y="881"/>
                  <a:pt x="187" y="873"/>
                </a:cubicBezTo>
                <a:cubicBezTo>
                  <a:pt x="189" y="864"/>
                  <a:pt x="194" y="850"/>
                  <a:pt x="202" y="828"/>
                </a:cubicBezTo>
                <a:cubicBezTo>
                  <a:pt x="210" y="807"/>
                  <a:pt x="214" y="795"/>
                  <a:pt x="215" y="792"/>
                </a:cubicBezTo>
                <a:cubicBezTo>
                  <a:pt x="251" y="797"/>
                  <a:pt x="369" y="804"/>
                  <a:pt x="568" y="811"/>
                </a:cubicBezTo>
                <a:close/>
                <a:moveTo>
                  <a:pt x="609" y="123"/>
                </a:moveTo>
                <a:cubicBezTo>
                  <a:pt x="587" y="152"/>
                  <a:pt x="526" y="253"/>
                  <a:pt x="425" y="424"/>
                </a:cubicBezTo>
                <a:lnTo>
                  <a:pt x="206" y="295"/>
                </a:lnTo>
                <a:lnTo>
                  <a:pt x="192" y="287"/>
                </a:lnTo>
                <a:lnTo>
                  <a:pt x="348" y="40"/>
                </a:lnTo>
                <a:cubicBezTo>
                  <a:pt x="358" y="26"/>
                  <a:pt x="371" y="16"/>
                  <a:pt x="390" y="9"/>
                </a:cubicBezTo>
                <a:cubicBezTo>
                  <a:pt x="408" y="3"/>
                  <a:pt x="427" y="0"/>
                  <a:pt x="445" y="2"/>
                </a:cubicBezTo>
                <a:cubicBezTo>
                  <a:pt x="456" y="3"/>
                  <a:pt x="468" y="5"/>
                  <a:pt x="479" y="10"/>
                </a:cubicBezTo>
                <a:cubicBezTo>
                  <a:pt x="490" y="15"/>
                  <a:pt x="500" y="20"/>
                  <a:pt x="508" y="25"/>
                </a:cubicBezTo>
                <a:cubicBezTo>
                  <a:pt x="516" y="30"/>
                  <a:pt x="526" y="38"/>
                  <a:pt x="537" y="48"/>
                </a:cubicBezTo>
                <a:cubicBezTo>
                  <a:pt x="548" y="59"/>
                  <a:pt x="556" y="66"/>
                  <a:pt x="562" y="71"/>
                </a:cubicBezTo>
                <a:cubicBezTo>
                  <a:pt x="567" y="77"/>
                  <a:pt x="576" y="86"/>
                  <a:pt x="587" y="99"/>
                </a:cubicBezTo>
                <a:cubicBezTo>
                  <a:pt x="598" y="111"/>
                  <a:pt x="605" y="119"/>
                  <a:pt x="609" y="123"/>
                </a:cubicBezTo>
                <a:close/>
                <a:moveTo>
                  <a:pt x="964" y="179"/>
                </a:moveTo>
                <a:lnTo>
                  <a:pt x="1062" y="122"/>
                </a:lnTo>
                <a:lnTo>
                  <a:pt x="910" y="380"/>
                </a:lnTo>
                <a:lnTo>
                  <a:pt x="619" y="366"/>
                </a:lnTo>
                <a:lnTo>
                  <a:pt x="724" y="307"/>
                </a:lnTo>
                <a:cubicBezTo>
                  <a:pt x="708" y="266"/>
                  <a:pt x="691" y="228"/>
                  <a:pt x="672" y="192"/>
                </a:cubicBezTo>
                <a:cubicBezTo>
                  <a:pt x="653" y="157"/>
                  <a:pt x="636" y="128"/>
                  <a:pt x="620" y="106"/>
                </a:cubicBezTo>
                <a:cubicBezTo>
                  <a:pt x="604" y="85"/>
                  <a:pt x="589" y="66"/>
                  <a:pt x="575" y="51"/>
                </a:cubicBezTo>
                <a:cubicBezTo>
                  <a:pt x="561" y="35"/>
                  <a:pt x="550" y="24"/>
                  <a:pt x="542" y="18"/>
                </a:cubicBezTo>
                <a:lnTo>
                  <a:pt x="531" y="9"/>
                </a:lnTo>
                <a:lnTo>
                  <a:pt x="811" y="10"/>
                </a:lnTo>
                <a:cubicBezTo>
                  <a:pt x="826" y="9"/>
                  <a:pt x="839" y="11"/>
                  <a:pt x="852" y="17"/>
                </a:cubicBezTo>
                <a:cubicBezTo>
                  <a:pt x="864" y="24"/>
                  <a:pt x="873" y="30"/>
                  <a:pt x="879" y="37"/>
                </a:cubicBezTo>
                <a:lnTo>
                  <a:pt x="886" y="48"/>
                </a:lnTo>
                <a:cubicBezTo>
                  <a:pt x="904" y="76"/>
                  <a:pt x="930" y="120"/>
                  <a:pt x="964" y="179"/>
                </a:cubicBezTo>
                <a:close/>
                <a:moveTo>
                  <a:pt x="1153" y="763"/>
                </a:moveTo>
                <a:lnTo>
                  <a:pt x="1023" y="1012"/>
                </a:lnTo>
                <a:cubicBezTo>
                  <a:pt x="1017" y="1025"/>
                  <a:pt x="1008" y="1036"/>
                  <a:pt x="997" y="1044"/>
                </a:cubicBezTo>
                <a:cubicBezTo>
                  <a:pt x="985" y="1052"/>
                  <a:pt x="976" y="1057"/>
                  <a:pt x="967" y="1059"/>
                </a:cubicBezTo>
                <a:lnTo>
                  <a:pt x="955" y="1061"/>
                </a:lnTo>
                <a:cubicBezTo>
                  <a:pt x="922" y="1065"/>
                  <a:pt x="871" y="1067"/>
                  <a:pt x="803" y="1070"/>
                </a:cubicBezTo>
                <a:lnTo>
                  <a:pt x="808" y="1183"/>
                </a:lnTo>
                <a:lnTo>
                  <a:pt x="649" y="929"/>
                </a:lnTo>
                <a:lnTo>
                  <a:pt x="795" y="678"/>
                </a:lnTo>
                <a:lnTo>
                  <a:pt x="800" y="798"/>
                </a:lnTo>
                <a:cubicBezTo>
                  <a:pt x="879" y="805"/>
                  <a:pt x="944" y="806"/>
                  <a:pt x="996" y="801"/>
                </a:cubicBezTo>
                <a:cubicBezTo>
                  <a:pt x="1048" y="796"/>
                  <a:pt x="1088" y="789"/>
                  <a:pt x="1114" y="779"/>
                </a:cubicBezTo>
                <a:lnTo>
                  <a:pt x="1153" y="763"/>
                </a:lnTo>
                <a:close/>
                <a:moveTo>
                  <a:pt x="1063" y="336"/>
                </a:moveTo>
                <a:lnTo>
                  <a:pt x="1210" y="587"/>
                </a:lnTo>
                <a:cubicBezTo>
                  <a:pt x="1218" y="604"/>
                  <a:pt x="1221" y="622"/>
                  <a:pt x="1218" y="640"/>
                </a:cubicBezTo>
                <a:cubicBezTo>
                  <a:pt x="1216" y="658"/>
                  <a:pt x="1209" y="675"/>
                  <a:pt x="1199" y="691"/>
                </a:cubicBezTo>
                <a:cubicBezTo>
                  <a:pt x="1193" y="700"/>
                  <a:pt x="1186" y="709"/>
                  <a:pt x="1176" y="717"/>
                </a:cubicBezTo>
                <a:cubicBezTo>
                  <a:pt x="1167" y="725"/>
                  <a:pt x="1158" y="731"/>
                  <a:pt x="1150" y="736"/>
                </a:cubicBezTo>
                <a:cubicBezTo>
                  <a:pt x="1142" y="741"/>
                  <a:pt x="1131" y="746"/>
                  <a:pt x="1117" y="752"/>
                </a:cubicBezTo>
                <a:cubicBezTo>
                  <a:pt x="1102" y="757"/>
                  <a:pt x="1092" y="760"/>
                  <a:pt x="1084" y="763"/>
                </a:cubicBezTo>
                <a:cubicBezTo>
                  <a:pt x="1076" y="765"/>
                  <a:pt x="1064" y="768"/>
                  <a:pt x="1048" y="772"/>
                </a:cubicBezTo>
                <a:cubicBezTo>
                  <a:pt x="1032" y="776"/>
                  <a:pt x="1021" y="779"/>
                  <a:pt x="1016" y="781"/>
                </a:cubicBezTo>
                <a:cubicBezTo>
                  <a:pt x="1001" y="747"/>
                  <a:pt x="939" y="647"/>
                  <a:pt x="833" y="479"/>
                </a:cubicBezTo>
                <a:lnTo>
                  <a:pt x="1050" y="343"/>
                </a:lnTo>
                <a:lnTo>
                  <a:pt x="1063" y="336"/>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01" name="Freeform 400">
            <a:extLst>
              <a:ext uri="{FF2B5EF4-FFF2-40B4-BE49-F238E27FC236}">
                <a16:creationId xmlns:a16="http://schemas.microsoft.com/office/drawing/2014/main" id="{5DED6616-5A02-FAB9-B6BA-74270EC2BC0B}"/>
              </a:ext>
            </a:extLst>
          </p:cNvPr>
          <p:cNvSpPr>
            <a:spLocks noChangeArrowheads="1"/>
          </p:cNvSpPr>
          <p:nvPr/>
        </p:nvSpPr>
        <p:spPr bwMode="auto">
          <a:xfrm>
            <a:off x="9327356" y="9345612"/>
            <a:ext cx="511175" cy="398463"/>
          </a:xfrm>
          <a:custGeom>
            <a:avLst/>
            <a:gdLst>
              <a:gd name="T0" fmla="*/ 510815 w 1420"/>
              <a:gd name="T1" fmla="*/ 214861 h 1109"/>
              <a:gd name="T2" fmla="*/ 510815 w 1420"/>
              <a:gd name="T3" fmla="*/ 310794 h 1109"/>
              <a:gd name="T4" fmla="*/ 508655 w 1420"/>
              <a:gd name="T5" fmla="*/ 316183 h 1109"/>
              <a:gd name="T6" fmla="*/ 502895 w 1420"/>
              <a:gd name="T7" fmla="*/ 318699 h 1109"/>
              <a:gd name="T8" fmla="*/ 478777 w 1420"/>
              <a:gd name="T9" fmla="*/ 318699 h 1109"/>
              <a:gd name="T10" fmla="*/ 478777 w 1420"/>
              <a:gd name="T11" fmla="*/ 350317 h 1109"/>
              <a:gd name="T12" fmla="*/ 464737 w 1420"/>
              <a:gd name="T13" fmla="*/ 384450 h 1109"/>
              <a:gd name="T14" fmla="*/ 430899 w 1420"/>
              <a:gd name="T15" fmla="*/ 398104 h 1109"/>
              <a:gd name="T16" fmla="*/ 397061 w 1420"/>
              <a:gd name="T17" fmla="*/ 384450 h 1109"/>
              <a:gd name="T18" fmla="*/ 383021 w 1420"/>
              <a:gd name="T19" fmla="*/ 350317 h 1109"/>
              <a:gd name="T20" fmla="*/ 383021 w 1420"/>
              <a:gd name="T21" fmla="*/ 318699 h 1109"/>
              <a:gd name="T22" fmla="*/ 127794 w 1420"/>
              <a:gd name="T23" fmla="*/ 318699 h 1109"/>
              <a:gd name="T24" fmla="*/ 127794 w 1420"/>
              <a:gd name="T25" fmla="*/ 350317 h 1109"/>
              <a:gd name="T26" fmla="*/ 113754 w 1420"/>
              <a:gd name="T27" fmla="*/ 384450 h 1109"/>
              <a:gd name="T28" fmla="*/ 79916 w 1420"/>
              <a:gd name="T29" fmla="*/ 398104 h 1109"/>
              <a:gd name="T30" fmla="*/ 45718 w 1420"/>
              <a:gd name="T31" fmla="*/ 384450 h 1109"/>
              <a:gd name="T32" fmla="*/ 32038 w 1420"/>
              <a:gd name="T33" fmla="*/ 350317 h 1109"/>
              <a:gd name="T34" fmla="*/ 32038 w 1420"/>
              <a:gd name="T35" fmla="*/ 318699 h 1109"/>
              <a:gd name="T36" fmla="*/ 7920 w 1420"/>
              <a:gd name="T37" fmla="*/ 318699 h 1109"/>
              <a:gd name="T38" fmla="*/ 2160 w 1420"/>
              <a:gd name="T39" fmla="*/ 316183 h 1109"/>
              <a:gd name="T40" fmla="*/ 0 w 1420"/>
              <a:gd name="T41" fmla="*/ 310794 h 1109"/>
              <a:gd name="T42" fmla="*/ 0 w 1420"/>
              <a:gd name="T43" fmla="*/ 214861 h 1109"/>
              <a:gd name="T44" fmla="*/ 16199 w 1420"/>
              <a:gd name="T45" fmla="*/ 175697 h 1109"/>
              <a:gd name="T46" fmla="*/ 55797 w 1420"/>
              <a:gd name="T47" fmla="*/ 159170 h 1109"/>
              <a:gd name="T48" fmla="*/ 62637 w 1420"/>
              <a:gd name="T49" fmla="*/ 159170 h 1109"/>
              <a:gd name="T50" fmla="*/ 88916 w 1420"/>
              <a:gd name="T51" fmla="*/ 54973 h 1109"/>
              <a:gd name="T52" fmla="*/ 114834 w 1420"/>
              <a:gd name="T53" fmla="*/ 15809 h 1109"/>
              <a:gd name="T54" fmla="*/ 159472 w 1420"/>
              <a:gd name="T55" fmla="*/ 0 h 1109"/>
              <a:gd name="T56" fmla="*/ 351343 w 1420"/>
              <a:gd name="T57" fmla="*/ 0 h 1109"/>
              <a:gd name="T58" fmla="*/ 395981 w 1420"/>
              <a:gd name="T59" fmla="*/ 15809 h 1109"/>
              <a:gd name="T60" fmla="*/ 421899 w 1420"/>
              <a:gd name="T61" fmla="*/ 54973 h 1109"/>
              <a:gd name="T62" fmla="*/ 447818 w 1420"/>
              <a:gd name="T63" fmla="*/ 159170 h 1109"/>
              <a:gd name="T64" fmla="*/ 455018 w 1420"/>
              <a:gd name="T65" fmla="*/ 159170 h 1109"/>
              <a:gd name="T66" fmla="*/ 494616 w 1420"/>
              <a:gd name="T67" fmla="*/ 175697 h 1109"/>
              <a:gd name="T68" fmla="*/ 510815 w 1420"/>
              <a:gd name="T69" fmla="*/ 214861 h 1109"/>
              <a:gd name="T70" fmla="*/ 107995 w 1420"/>
              <a:gd name="T71" fmla="*/ 266959 h 1109"/>
              <a:gd name="T72" fmla="*/ 119514 w 1420"/>
              <a:gd name="T73" fmla="*/ 238934 h 1109"/>
              <a:gd name="T74" fmla="*/ 107995 w 1420"/>
              <a:gd name="T75" fmla="*/ 210909 h 1109"/>
              <a:gd name="T76" fmla="*/ 79916 w 1420"/>
              <a:gd name="T77" fmla="*/ 199052 h 1109"/>
              <a:gd name="T78" fmla="*/ 51477 w 1420"/>
              <a:gd name="T79" fmla="*/ 210909 h 1109"/>
              <a:gd name="T80" fmla="*/ 39958 w 1420"/>
              <a:gd name="T81" fmla="*/ 238934 h 1109"/>
              <a:gd name="T82" fmla="*/ 51477 w 1420"/>
              <a:gd name="T83" fmla="*/ 266959 h 1109"/>
              <a:gd name="T84" fmla="*/ 79916 w 1420"/>
              <a:gd name="T85" fmla="*/ 278816 h 1109"/>
              <a:gd name="T86" fmla="*/ 107995 w 1420"/>
              <a:gd name="T87" fmla="*/ 266959 h 1109"/>
              <a:gd name="T88" fmla="*/ 128514 w 1420"/>
              <a:gd name="T89" fmla="*/ 159170 h 1109"/>
              <a:gd name="T90" fmla="*/ 381941 w 1420"/>
              <a:gd name="T91" fmla="*/ 159170 h 1109"/>
              <a:gd name="T92" fmla="*/ 359982 w 1420"/>
              <a:gd name="T93" fmla="*/ 70423 h 1109"/>
              <a:gd name="T94" fmla="*/ 356383 w 1420"/>
              <a:gd name="T95" fmla="*/ 66111 h 1109"/>
              <a:gd name="T96" fmla="*/ 350983 w 1420"/>
              <a:gd name="T97" fmla="*/ 63596 h 1109"/>
              <a:gd name="T98" fmla="*/ 159472 w 1420"/>
              <a:gd name="T99" fmla="*/ 63596 h 1109"/>
              <a:gd name="T100" fmla="*/ 154432 w 1420"/>
              <a:gd name="T101" fmla="*/ 66111 h 1109"/>
              <a:gd name="T102" fmla="*/ 150833 w 1420"/>
              <a:gd name="T103" fmla="*/ 70423 h 1109"/>
              <a:gd name="T104" fmla="*/ 128514 w 1420"/>
              <a:gd name="T105" fmla="*/ 159170 h 1109"/>
              <a:gd name="T106" fmla="*/ 459338 w 1420"/>
              <a:gd name="T107" fmla="*/ 266959 h 1109"/>
              <a:gd name="T108" fmla="*/ 470857 w 1420"/>
              <a:gd name="T109" fmla="*/ 238934 h 1109"/>
              <a:gd name="T110" fmla="*/ 459338 w 1420"/>
              <a:gd name="T111" fmla="*/ 210909 h 1109"/>
              <a:gd name="T112" fmla="*/ 430899 w 1420"/>
              <a:gd name="T113" fmla="*/ 199052 h 1109"/>
              <a:gd name="T114" fmla="*/ 402820 w 1420"/>
              <a:gd name="T115" fmla="*/ 210909 h 1109"/>
              <a:gd name="T116" fmla="*/ 390941 w 1420"/>
              <a:gd name="T117" fmla="*/ 238934 h 1109"/>
              <a:gd name="T118" fmla="*/ 402820 w 1420"/>
              <a:gd name="T119" fmla="*/ 266959 h 1109"/>
              <a:gd name="T120" fmla="*/ 430899 w 1420"/>
              <a:gd name="T121" fmla="*/ 278816 h 1109"/>
              <a:gd name="T122" fmla="*/ 459338 w 1420"/>
              <a:gd name="T123" fmla="*/ 266959 h 110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20" h="1109">
                <a:moveTo>
                  <a:pt x="1419" y="598"/>
                </a:moveTo>
                <a:lnTo>
                  <a:pt x="1419" y="865"/>
                </a:lnTo>
                <a:cubicBezTo>
                  <a:pt x="1419" y="871"/>
                  <a:pt x="1417" y="876"/>
                  <a:pt x="1413" y="880"/>
                </a:cubicBezTo>
                <a:cubicBezTo>
                  <a:pt x="1409" y="885"/>
                  <a:pt x="1403" y="887"/>
                  <a:pt x="1397" y="887"/>
                </a:cubicBezTo>
                <a:lnTo>
                  <a:pt x="1330" y="887"/>
                </a:lnTo>
                <a:lnTo>
                  <a:pt x="1330" y="975"/>
                </a:lnTo>
                <a:cubicBezTo>
                  <a:pt x="1330" y="1012"/>
                  <a:pt x="1316" y="1044"/>
                  <a:pt x="1291" y="1070"/>
                </a:cubicBezTo>
                <a:cubicBezTo>
                  <a:pt x="1265" y="1096"/>
                  <a:pt x="1234" y="1108"/>
                  <a:pt x="1197" y="1108"/>
                </a:cubicBezTo>
                <a:cubicBezTo>
                  <a:pt x="1160" y="1108"/>
                  <a:pt x="1129" y="1096"/>
                  <a:pt x="1103" y="1070"/>
                </a:cubicBezTo>
                <a:cubicBezTo>
                  <a:pt x="1077" y="1044"/>
                  <a:pt x="1064" y="1012"/>
                  <a:pt x="1064" y="975"/>
                </a:cubicBezTo>
                <a:lnTo>
                  <a:pt x="1064" y="887"/>
                </a:lnTo>
                <a:lnTo>
                  <a:pt x="355" y="887"/>
                </a:lnTo>
                <a:lnTo>
                  <a:pt x="355" y="975"/>
                </a:lnTo>
                <a:cubicBezTo>
                  <a:pt x="355" y="1012"/>
                  <a:pt x="342" y="1044"/>
                  <a:pt x="316" y="1070"/>
                </a:cubicBezTo>
                <a:cubicBezTo>
                  <a:pt x="290" y="1096"/>
                  <a:pt x="258" y="1108"/>
                  <a:pt x="222" y="1108"/>
                </a:cubicBezTo>
                <a:cubicBezTo>
                  <a:pt x="185" y="1108"/>
                  <a:pt x="153" y="1096"/>
                  <a:pt x="127" y="1070"/>
                </a:cubicBezTo>
                <a:cubicBezTo>
                  <a:pt x="101" y="1044"/>
                  <a:pt x="89" y="1012"/>
                  <a:pt x="89" y="975"/>
                </a:cubicBezTo>
                <a:lnTo>
                  <a:pt x="89" y="887"/>
                </a:lnTo>
                <a:lnTo>
                  <a:pt x="22" y="887"/>
                </a:lnTo>
                <a:cubicBezTo>
                  <a:pt x="16" y="887"/>
                  <a:pt x="10" y="885"/>
                  <a:pt x="6" y="880"/>
                </a:cubicBezTo>
                <a:cubicBezTo>
                  <a:pt x="2" y="876"/>
                  <a:pt x="0" y="871"/>
                  <a:pt x="0" y="865"/>
                </a:cubicBezTo>
                <a:lnTo>
                  <a:pt x="0" y="598"/>
                </a:lnTo>
                <a:cubicBezTo>
                  <a:pt x="0" y="556"/>
                  <a:pt x="15" y="519"/>
                  <a:pt x="45" y="489"/>
                </a:cubicBezTo>
                <a:cubicBezTo>
                  <a:pt x="75" y="458"/>
                  <a:pt x="112" y="443"/>
                  <a:pt x="155" y="443"/>
                </a:cubicBezTo>
                <a:lnTo>
                  <a:pt x="174" y="443"/>
                </a:lnTo>
                <a:lnTo>
                  <a:pt x="247" y="153"/>
                </a:lnTo>
                <a:cubicBezTo>
                  <a:pt x="258" y="110"/>
                  <a:pt x="282" y="73"/>
                  <a:pt x="319" y="44"/>
                </a:cubicBezTo>
                <a:cubicBezTo>
                  <a:pt x="357" y="14"/>
                  <a:pt x="398" y="0"/>
                  <a:pt x="443" y="0"/>
                </a:cubicBezTo>
                <a:lnTo>
                  <a:pt x="976" y="0"/>
                </a:lnTo>
                <a:cubicBezTo>
                  <a:pt x="1021" y="0"/>
                  <a:pt x="1062" y="14"/>
                  <a:pt x="1100" y="44"/>
                </a:cubicBezTo>
                <a:cubicBezTo>
                  <a:pt x="1137" y="73"/>
                  <a:pt x="1161" y="110"/>
                  <a:pt x="1172" y="153"/>
                </a:cubicBezTo>
                <a:lnTo>
                  <a:pt x="1244" y="443"/>
                </a:lnTo>
                <a:lnTo>
                  <a:pt x="1264" y="443"/>
                </a:lnTo>
                <a:cubicBezTo>
                  <a:pt x="1307" y="443"/>
                  <a:pt x="1343" y="458"/>
                  <a:pt x="1374" y="489"/>
                </a:cubicBezTo>
                <a:cubicBezTo>
                  <a:pt x="1404" y="519"/>
                  <a:pt x="1419" y="555"/>
                  <a:pt x="1419" y="598"/>
                </a:cubicBezTo>
                <a:close/>
                <a:moveTo>
                  <a:pt x="300" y="743"/>
                </a:moveTo>
                <a:cubicBezTo>
                  <a:pt x="322" y="722"/>
                  <a:pt x="332" y="695"/>
                  <a:pt x="332" y="665"/>
                </a:cubicBezTo>
                <a:cubicBezTo>
                  <a:pt x="332" y="635"/>
                  <a:pt x="321" y="609"/>
                  <a:pt x="300" y="587"/>
                </a:cubicBezTo>
                <a:cubicBezTo>
                  <a:pt x="277" y="566"/>
                  <a:pt x="252" y="554"/>
                  <a:pt x="222" y="554"/>
                </a:cubicBezTo>
                <a:cubicBezTo>
                  <a:pt x="191" y="554"/>
                  <a:pt x="165" y="566"/>
                  <a:pt x="143" y="587"/>
                </a:cubicBezTo>
                <a:cubicBezTo>
                  <a:pt x="121" y="609"/>
                  <a:pt x="111" y="635"/>
                  <a:pt x="111" y="665"/>
                </a:cubicBezTo>
                <a:cubicBezTo>
                  <a:pt x="111" y="695"/>
                  <a:pt x="121" y="722"/>
                  <a:pt x="143" y="743"/>
                </a:cubicBezTo>
                <a:cubicBezTo>
                  <a:pt x="165" y="765"/>
                  <a:pt x="191" y="776"/>
                  <a:pt x="222" y="776"/>
                </a:cubicBezTo>
                <a:cubicBezTo>
                  <a:pt x="252" y="776"/>
                  <a:pt x="278" y="765"/>
                  <a:pt x="300" y="743"/>
                </a:cubicBezTo>
                <a:close/>
                <a:moveTo>
                  <a:pt x="357" y="443"/>
                </a:moveTo>
                <a:lnTo>
                  <a:pt x="1061" y="443"/>
                </a:lnTo>
                <a:lnTo>
                  <a:pt x="1000" y="196"/>
                </a:lnTo>
                <a:cubicBezTo>
                  <a:pt x="999" y="192"/>
                  <a:pt x="996" y="188"/>
                  <a:pt x="990" y="184"/>
                </a:cubicBezTo>
                <a:cubicBezTo>
                  <a:pt x="984" y="179"/>
                  <a:pt x="980" y="177"/>
                  <a:pt x="975" y="177"/>
                </a:cubicBezTo>
                <a:lnTo>
                  <a:pt x="443" y="177"/>
                </a:lnTo>
                <a:cubicBezTo>
                  <a:pt x="439" y="177"/>
                  <a:pt x="434" y="179"/>
                  <a:pt x="429" y="184"/>
                </a:cubicBezTo>
                <a:cubicBezTo>
                  <a:pt x="423" y="188"/>
                  <a:pt x="420" y="192"/>
                  <a:pt x="419" y="196"/>
                </a:cubicBezTo>
                <a:lnTo>
                  <a:pt x="357" y="443"/>
                </a:lnTo>
                <a:close/>
                <a:moveTo>
                  <a:pt x="1276" y="743"/>
                </a:moveTo>
                <a:cubicBezTo>
                  <a:pt x="1297" y="722"/>
                  <a:pt x="1308" y="695"/>
                  <a:pt x="1308" y="665"/>
                </a:cubicBezTo>
                <a:cubicBezTo>
                  <a:pt x="1308" y="635"/>
                  <a:pt x="1297" y="608"/>
                  <a:pt x="1276" y="587"/>
                </a:cubicBezTo>
                <a:cubicBezTo>
                  <a:pt x="1254" y="565"/>
                  <a:pt x="1228" y="554"/>
                  <a:pt x="1197" y="554"/>
                </a:cubicBezTo>
                <a:cubicBezTo>
                  <a:pt x="1167" y="554"/>
                  <a:pt x="1141" y="566"/>
                  <a:pt x="1119" y="587"/>
                </a:cubicBezTo>
                <a:cubicBezTo>
                  <a:pt x="1097" y="609"/>
                  <a:pt x="1086" y="635"/>
                  <a:pt x="1086" y="665"/>
                </a:cubicBezTo>
                <a:cubicBezTo>
                  <a:pt x="1086" y="695"/>
                  <a:pt x="1097" y="722"/>
                  <a:pt x="1119" y="743"/>
                </a:cubicBezTo>
                <a:cubicBezTo>
                  <a:pt x="1141" y="765"/>
                  <a:pt x="1167" y="776"/>
                  <a:pt x="1197" y="776"/>
                </a:cubicBezTo>
                <a:cubicBezTo>
                  <a:pt x="1228" y="776"/>
                  <a:pt x="1254" y="765"/>
                  <a:pt x="1276" y="74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02" name="Freeform 401">
            <a:extLst>
              <a:ext uri="{FF2B5EF4-FFF2-40B4-BE49-F238E27FC236}">
                <a16:creationId xmlns:a16="http://schemas.microsoft.com/office/drawing/2014/main" id="{51B33C8F-B3DC-CDF9-400C-B1984AC28888}"/>
              </a:ext>
            </a:extLst>
          </p:cNvPr>
          <p:cNvSpPr>
            <a:spLocks noChangeArrowheads="1"/>
          </p:cNvSpPr>
          <p:nvPr/>
        </p:nvSpPr>
        <p:spPr bwMode="auto">
          <a:xfrm>
            <a:off x="10119519" y="9313862"/>
            <a:ext cx="511175" cy="447675"/>
          </a:xfrm>
          <a:custGeom>
            <a:avLst/>
            <a:gdLst>
              <a:gd name="T0" fmla="*/ 494616 w 1420"/>
              <a:gd name="T1" fmla="*/ 239864 h 1243"/>
              <a:gd name="T2" fmla="*/ 510815 w 1420"/>
              <a:gd name="T3" fmla="*/ 375283 h 1243"/>
              <a:gd name="T4" fmla="*/ 502895 w 1420"/>
              <a:gd name="T5" fmla="*/ 383207 h 1243"/>
              <a:gd name="T6" fmla="*/ 479137 w 1420"/>
              <a:gd name="T7" fmla="*/ 399414 h 1243"/>
              <a:gd name="T8" fmla="*/ 431259 w 1420"/>
              <a:gd name="T9" fmla="*/ 447315 h 1243"/>
              <a:gd name="T10" fmla="*/ 383381 w 1420"/>
              <a:gd name="T11" fmla="*/ 399414 h 1243"/>
              <a:gd name="T12" fmla="*/ 127794 w 1420"/>
              <a:gd name="T13" fmla="*/ 383207 h 1243"/>
              <a:gd name="T14" fmla="*/ 113754 w 1420"/>
              <a:gd name="T15" fmla="*/ 433269 h 1243"/>
              <a:gd name="T16" fmla="*/ 46078 w 1420"/>
              <a:gd name="T17" fmla="*/ 433269 h 1243"/>
              <a:gd name="T18" fmla="*/ 32038 w 1420"/>
              <a:gd name="T19" fmla="*/ 383207 h 1243"/>
              <a:gd name="T20" fmla="*/ 2520 w 1420"/>
              <a:gd name="T21" fmla="*/ 381046 h 1243"/>
              <a:gd name="T22" fmla="*/ 0 w 1420"/>
              <a:gd name="T23" fmla="*/ 279482 h 1243"/>
              <a:gd name="T24" fmla="*/ 56157 w 1420"/>
              <a:gd name="T25" fmla="*/ 223657 h 1243"/>
              <a:gd name="T26" fmla="*/ 89276 w 1420"/>
              <a:gd name="T27" fmla="*/ 119212 h 1243"/>
              <a:gd name="T28" fmla="*/ 159832 w 1420"/>
              <a:gd name="T29" fmla="*/ 63748 h 1243"/>
              <a:gd name="T30" fmla="*/ 191871 w 1420"/>
              <a:gd name="T31" fmla="*/ 7923 h 1243"/>
              <a:gd name="T32" fmla="*/ 199790 w 1420"/>
              <a:gd name="T33" fmla="*/ 0 h 1243"/>
              <a:gd name="T34" fmla="*/ 317144 w 1420"/>
              <a:gd name="T35" fmla="*/ 2161 h 1243"/>
              <a:gd name="T36" fmla="*/ 319304 w 1420"/>
              <a:gd name="T37" fmla="*/ 63748 h 1243"/>
              <a:gd name="T38" fmla="*/ 395981 w 1420"/>
              <a:gd name="T39" fmla="*/ 79595 h 1243"/>
              <a:gd name="T40" fmla="*/ 448178 w 1420"/>
              <a:gd name="T41" fmla="*/ 223657 h 1243"/>
              <a:gd name="T42" fmla="*/ 51837 w 1420"/>
              <a:gd name="T43" fmla="*/ 331704 h 1243"/>
              <a:gd name="T44" fmla="*/ 107995 w 1420"/>
              <a:gd name="T45" fmla="*/ 331704 h 1243"/>
              <a:gd name="T46" fmla="*/ 107995 w 1420"/>
              <a:gd name="T47" fmla="*/ 275160 h 1243"/>
              <a:gd name="T48" fmla="*/ 51837 w 1420"/>
              <a:gd name="T49" fmla="*/ 275160 h 1243"/>
              <a:gd name="T50" fmla="*/ 51837 w 1420"/>
              <a:gd name="T51" fmla="*/ 331704 h 1243"/>
              <a:gd name="T52" fmla="*/ 382301 w 1420"/>
              <a:gd name="T53" fmla="*/ 223657 h 1243"/>
              <a:gd name="T54" fmla="*/ 356383 w 1420"/>
              <a:gd name="T55" fmla="*/ 130017 h 1243"/>
              <a:gd name="T56" fmla="*/ 159832 w 1420"/>
              <a:gd name="T57" fmla="*/ 127856 h 1243"/>
              <a:gd name="T58" fmla="*/ 150833 w 1420"/>
              <a:gd name="T59" fmla="*/ 134699 h 1243"/>
              <a:gd name="T60" fmla="*/ 402820 w 1420"/>
              <a:gd name="T61" fmla="*/ 331704 h 1243"/>
              <a:gd name="T62" fmla="*/ 459338 w 1420"/>
              <a:gd name="T63" fmla="*/ 331704 h 1243"/>
              <a:gd name="T64" fmla="*/ 459338 w 1420"/>
              <a:gd name="T65" fmla="*/ 275160 h 1243"/>
              <a:gd name="T66" fmla="*/ 402820 w 1420"/>
              <a:gd name="T67" fmla="*/ 275160 h 1243"/>
              <a:gd name="T68" fmla="*/ 402820 w 1420"/>
              <a:gd name="T69" fmla="*/ 331704 h 12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20" h="1243">
                <a:moveTo>
                  <a:pt x="1264" y="621"/>
                </a:moveTo>
                <a:cubicBezTo>
                  <a:pt x="1307" y="621"/>
                  <a:pt x="1344" y="636"/>
                  <a:pt x="1374" y="666"/>
                </a:cubicBezTo>
                <a:cubicBezTo>
                  <a:pt x="1404" y="697"/>
                  <a:pt x="1419" y="733"/>
                  <a:pt x="1419" y="776"/>
                </a:cubicBezTo>
                <a:lnTo>
                  <a:pt x="1419" y="1042"/>
                </a:lnTo>
                <a:cubicBezTo>
                  <a:pt x="1419" y="1049"/>
                  <a:pt x="1417" y="1054"/>
                  <a:pt x="1413" y="1058"/>
                </a:cubicBezTo>
                <a:cubicBezTo>
                  <a:pt x="1409" y="1062"/>
                  <a:pt x="1404" y="1064"/>
                  <a:pt x="1397" y="1064"/>
                </a:cubicBezTo>
                <a:lnTo>
                  <a:pt x="1331" y="1064"/>
                </a:lnTo>
                <a:lnTo>
                  <a:pt x="1331" y="1109"/>
                </a:lnTo>
                <a:cubicBezTo>
                  <a:pt x="1331" y="1146"/>
                  <a:pt x="1318" y="1177"/>
                  <a:pt x="1292" y="1203"/>
                </a:cubicBezTo>
                <a:cubicBezTo>
                  <a:pt x="1266" y="1229"/>
                  <a:pt x="1235" y="1242"/>
                  <a:pt x="1198" y="1242"/>
                </a:cubicBezTo>
                <a:cubicBezTo>
                  <a:pt x="1161" y="1242"/>
                  <a:pt x="1128" y="1229"/>
                  <a:pt x="1103" y="1203"/>
                </a:cubicBezTo>
                <a:cubicBezTo>
                  <a:pt x="1077" y="1177"/>
                  <a:pt x="1065" y="1146"/>
                  <a:pt x="1065" y="1109"/>
                </a:cubicBezTo>
                <a:lnTo>
                  <a:pt x="1065" y="1064"/>
                </a:lnTo>
                <a:lnTo>
                  <a:pt x="355" y="1064"/>
                </a:lnTo>
                <a:lnTo>
                  <a:pt x="355" y="1109"/>
                </a:lnTo>
                <a:cubicBezTo>
                  <a:pt x="355" y="1146"/>
                  <a:pt x="342" y="1177"/>
                  <a:pt x="316" y="1203"/>
                </a:cubicBezTo>
                <a:cubicBezTo>
                  <a:pt x="290" y="1229"/>
                  <a:pt x="259" y="1242"/>
                  <a:pt x="222" y="1242"/>
                </a:cubicBezTo>
                <a:cubicBezTo>
                  <a:pt x="185" y="1242"/>
                  <a:pt x="154" y="1229"/>
                  <a:pt x="128" y="1203"/>
                </a:cubicBezTo>
                <a:cubicBezTo>
                  <a:pt x="102" y="1177"/>
                  <a:pt x="89" y="1146"/>
                  <a:pt x="89" y="1109"/>
                </a:cubicBezTo>
                <a:lnTo>
                  <a:pt x="89" y="1064"/>
                </a:lnTo>
                <a:lnTo>
                  <a:pt x="22" y="1064"/>
                </a:lnTo>
                <a:cubicBezTo>
                  <a:pt x="16" y="1064"/>
                  <a:pt x="11" y="1062"/>
                  <a:pt x="7" y="1058"/>
                </a:cubicBezTo>
                <a:cubicBezTo>
                  <a:pt x="2" y="1054"/>
                  <a:pt x="0" y="1049"/>
                  <a:pt x="0" y="1042"/>
                </a:cubicBezTo>
                <a:lnTo>
                  <a:pt x="0" y="776"/>
                </a:lnTo>
                <a:cubicBezTo>
                  <a:pt x="0" y="733"/>
                  <a:pt x="15" y="697"/>
                  <a:pt x="46" y="666"/>
                </a:cubicBezTo>
                <a:cubicBezTo>
                  <a:pt x="76" y="636"/>
                  <a:pt x="113" y="621"/>
                  <a:pt x="156" y="621"/>
                </a:cubicBezTo>
                <a:lnTo>
                  <a:pt x="175" y="621"/>
                </a:lnTo>
                <a:lnTo>
                  <a:pt x="248" y="331"/>
                </a:lnTo>
                <a:cubicBezTo>
                  <a:pt x="258" y="287"/>
                  <a:pt x="282" y="251"/>
                  <a:pt x="320" y="221"/>
                </a:cubicBezTo>
                <a:cubicBezTo>
                  <a:pt x="357" y="192"/>
                  <a:pt x="399" y="177"/>
                  <a:pt x="444" y="177"/>
                </a:cubicBezTo>
                <a:lnTo>
                  <a:pt x="533" y="177"/>
                </a:lnTo>
                <a:lnTo>
                  <a:pt x="533" y="22"/>
                </a:lnTo>
                <a:cubicBezTo>
                  <a:pt x="533" y="16"/>
                  <a:pt x="535" y="10"/>
                  <a:pt x="539" y="6"/>
                </a:cubicBezTo>
                <a:cubicBezTo>
                  <a:pt x="543" y="2"/>
                  <a:pt x="548" y="0"/>
                  <a:pt x="555" y="0"/>
                </a:cubicBezTo>
                <a:lnTo>
                  <a:pt x="865" y="0"/>
                </a:lnTo>
                <a:cubicBezTo>
                  <a:pt x="872" y="0"/>
                  <a:pt x="877" y="2"/>
                  <a:pt x="881" y="6"/>
                </a:cubicBezTo>
                <a:cubicBezTo>
                  <a:pt x="885" y="11"/>
                  <a:pt x="887" y="16"/>
                  <a:pt x="887" y="22"/>
                </a:cubicBezTo>
                <a:lnTo>
                  <a:pt x="887" y="177"/>
                </a:lnTo>
                <a:lnTo>
                  <a:pt x="976" y="177"/>
                </a:lnTo>
                <a:cubicBezTo>
                  <a:pt x="1021" y="177"/>
                  <a:pt x="1063" y="192"/>
                  <a:pt x="1100" y="221"/>
                </a:cubicBezTo>
                <a:cubicBezTo>
                  <a:pt x="1137" y="251"/>
                  <a:pt x="1161" y="287"/>
                  <a:pt x="1172" y="331"/>
                </a:cubicBezTo>
                <a:lnTo>
                  <a:pt x="1245" y="621"/>
                </a:lnTo>
                <a:lnTo>
                  <a:pt x="1264" y="621"/>
                </a:lnTo>
                <a:close/>
                <a:moveTo>
                  <a:pt x="144" y="921"/>
                </a:moveTo>
                <a:cubicBezTo>
                  <a:pt x="165" y="943"/>
                  <a:pt x="191" y="954"/>
                  <a:pt x="222" y="954"/>
                </a:cubicBezTo>
                <a:cubicBezTo>
                  <a:pt x="252" y="954"/>
                  <a:pt x="278" y="943"/>
                  <a:pt x="300" y="921"/>
                </a:cubicBezTo>
                <a:cubicBezTo>
                  <a:pt x="321" y="899"/>
                  <a:pt x="333" y="873"/>
                  <a:pt x="333" y="843"/>
                </a:cubicBezTo>
                <a:cubicBezTo>
                  <a:pt x="333" y="812"/>
                  <a:pt x="322" y="786"/>
                  <a:pt x="300" y="764"/>
                </a:cubicBezTo>
                <a:cubicBezTo>
                  <a:pt x="279" y="743"/>
                  <a:pt x="252" y="732"/>
                  <a:pt x="222" y="732"/>
                </a:cubicBezTo>
                <a:cubicBezTo>
                  <a:pt x="191" y="732"/>
                  <a:pt x="165" y="743"/>
                  <a:pt x="144" y="764"/>
                </a:cubicBezTo>
                <a:cubicBezTo>
                  <a:pt x="122" y="786"/>
                  <a:pt x="111" y="812"/>
                  <a:pt x="111" y="843"/>
                </a:cubicBezTo>
                <a:cubicBezTo>
                  <a:pt x="111" y="873"/>
                  <a:pt x="122" y="899"/>
                  <a:pt x="144" y="921"/>
                </a:cubicBezTo>
                <a:close/>
                <a:moveTo>
                  <a:pt x="358" y="621"/>
                </a:moveTo>
                <a:lnTo>
                  <a:pt x="1062" y="621"/>
                </a:lnTo>
                <a:lnTo>
                  <a:pt x="1000" y="374"/>
                </a:lnTo>
                <a:cubicBezTo>
                  <a:pt x="999" y="370"/>
                  <a:pt x="996" y="366"/>
                  <a:pt x="990" y="361"/>
                </a:cubicBezTo>
                <a:cubicBezTo>
                  <a:pt x="985" y="357"/>
                  <a:pt x="980" y="355"/>
                  <a:pt x="976" y="355"/>
                </a:cubicBezTo>
                <a:lnTo>
                  <a:pt x="444" y="355"/>
                </a:lnTo>
                <a:cubicBezTo>
                  <a:pt x="440" y="355"/>
                  <a:pt x="435" y="357"/>
                  <a:pt x="429" y="361"/>
                </a:cubicBezTo>
                <a:cubicBezTo>
                  <a:pt x="424" y="366"/>
                  <a:pt x="420" y="370"/>
                  <a:pt x="419" y="374"/>
                </a:cubicBezTo>
                <a:lnTo>
                  <a:pt x="358" y="621"/>
                </a:lnTo>
                <a:close/>
                <a:moveTo>
                  <a:pt x="1119" y="921"/>
                </a:moveTo>
                <a:cubicBezTo>
                  <a:pt x="1141" y="943"/>
                  <a:pt x="1167" y="954"/>
                  <a:pt x="1198" y="954"/>
                </a:cubicBezTo>
                <a:cubicBezTo>
                  <a:pt x="1228" y="954"/>
                  <a:pt x="1254" y="943"/>
                  <a:pt x="1276" y="921"/>
                </a:cubicBezTo>
                <a:cubicBezTo>
                  <a:pt x="1298" y="899"/>
                  <a:pt x="1309" y="873"/>
                  <a:pt x="1309" y="843"/>
                </a:cubicBezTo>
                <a:cubicBezTo>
                  <a:pt x="1309" y="812"/>
                  <a:pt x="1298" y="786"/>
                  <a:pt x="1276" y="764"/>
                </a:cubicBezTo>
                <a:cubicBezTo>
                  <a:pt x="1254" y="743"/>
                  <a:pt x="1228" y="732"/>
                  <a:pt x="1198" y="732"/>
                </a:cubicBezTo>
                <a:cubicBezTo>
                  <a:pt x="1167" y="732"/>
                  <a:pt x="1140" y="743"/>
                  <a:pt x="1119" y="764"/>
                </a:cubicBezTo>
                <a:cubicBezTo>
                  <a:pt x="1097" y="786"/>
                  <a:pt x="1087" y="812"/>
                  <a:pt x="1087" y="843"/>
                </a:cubicBezTo>
                <a:cubicBezTo>
                  <a:pt x="1087" y="873"/>
                  <a:pt x="1098" y="899"/>
                  <a:pt x="1119" y="9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03" name="Freeform 402">
            <a:extLst>
              <a:ext uri="{FF2B5EF4-FFF2-40B4-BE49-F238E27FC236}">
                <a16:creationId xmlns:a16="http://schemas.microsoft.com/office/drawing/2014/main" id="{1D654367-D4FF-76F3-9AB4-8F333845F2D7}"/>
              </a:ext>
            </a:extLst>
          </p:cNvPr>
          <p:cNvSpPr>
            <a:spLocks noChangeArrowheads="1"/>
          </p:cNvSpPr>
          <p:nvPr/>
        </p:nvSpPr>
        <p:spPr bwMode="auto">
          <a:xfrm>
            <a:off x="10919619" y="9313862"/>
            <a:ext cx="368300" cy="447675"/>
          </a:xfrm>
          <a:custGeom>
            <a:avLst/>
            <a:gdLst>
              <a:gd name="T0" fmla="*/ 367939 w 1021"/>
              <a:gd name="T1" fmla="*/ 367360 h 1243"/>
              <a:gd name="T2" fmla="*/ 363250 w 1021"/>
              <a:gd name="T3" fmla="*/ 378525 h 1243"/>
              <a:gd name="T4" fmla="*/ 352067 w 1021"/>
              <a:gd name="T5" fmla="*/ 383207 h 1243"/>
              <a:gd name="T6" fmla="*/ 236275 w 1021"/>
              <a:gd name="T7" fmla="*/ 383207 h 1243"/>
              <a:gd name="T8" fmla="*/ 238078 w 1021"/>
              <a:gd name="T9" fmla="*/ 405176 h 1243"/>
              <a:gd name="T10" fmla="*/ 239161 w 1021"/>
              <a:gd name="T11" fmla="*/ 432188 h 1243"/>
              <a:gd name="T12" fmla="*/ 234832 w 1021"/>
              <a:gd name="T13" fmla="*/ 442993 h 1243"/>
              <a:gd name="T14" fmla="*/ 224010 w 1021"/>
              <a:gd name="T15" fmla="*/ 447315 h 1243"/>
              <a:gd name="T16" fmla="*/ 143929 w 1021"/>
              <a:gd name="T17" fmla="*/ 447315 h 1243"/>
              <a:gd name="T18" fmla="*/ 133107 w 1021"/>
              <a:gd name="T19" fmla="*/ 442993 h 1243"/>
              <a:gd name="T20" fmla="*/ 128779 w 1021"/>
              <a:gd name="T21" fmla="*/ 432188 h 1243"/>
              <a:gd name="T22" fmla="*/ 129861 w 1021"/>
              <a:gd name="T23" fmla="*/ 405176 h 1243"/>
              <a:gd name="T24" fmla="*/ 131304 w 1021"/>
              <a:gd name="T25" fmla="*/ 383207 h 1243"/>
              <a:gd name="T26" fmla="*/ 15872 w 1021"/>
              <a:gd name="T27" fmla="*/ 383207 h 1243"/>
              <a:gd name="T28" fmla="*/ 4689 w 1021"/>
              <a:gd name="T29" fmla="*/ 378525 h 1243"/>
              <a:gd name="T30" fmla="*/ 0 w 1021"/>
              <a:gd name="T31" fmla="*/ 367360 h 1243"/>
              <a:gd name="T32" fmla="*/ 4689 w 1021"/>
              <a:gd name="T33" fmla="*/ 356195 h 1243"/>
              <a:gd name="T34" fmla="*/ 105332 w 1021"/>
              <a:gd name="T35" fmla="*/ 255711 h 1243"/>
              <a:gd name="T36" fmla="*/ 47976 w 1021"/>
              <a:gd name="T37" fmla="*/ 255711 h 1243"/>
              <a:gd name="T38" fmla="*/ 36794 w 1021"/>
              <a:gd name="T39" fmla="*/ 250669 h 1243"/>
              <a:gd name="T40" fmla="*/ 32105 w 1021"/>
              <a:gd name="T41" fmla="*/ 239504 h 1243"/>
              <a:gd name="T42" fmla="*/ 36794 w 1021"/>
              <a:gd name="T43" fmla="*/ 228339 h 1243"/>
              <a:gd name="T44" fmla="*/ 137075 w 1021"/>
              <a:gd name="T45" fmla="*/ 127856 h 1243"/>
              <a:gd name="T46" fmla="*/ 88017 w 1021"/>
              <a:gd name="T47" fmla="*/ 127856 h 1243"/>
              <a:gd name="T48" fmla="*/ 76834 w 1021"/>
              <a:gd name="T49" fmla="*/ 123174 h 1243"/>
              <a:gd name="T50" fmla="*/ 71784 w 1021"/>
              <a:gd name="T51" fmla="*/ 112009 h 1243"/>
              <a:gd name="T52" fmla="*/ 76834 w 1021"/>
              <a:gd name="T53" fmla="*/ 100484 h 1243"/>
              <a:gd name="T54" fmla="*/ 172787 w 1021"/>
              <a:gd name="T55" fmla="*/ 4682 h 1243"/>
              <a:gd name="T56" fmla="*/ 183970 w 1021"/>
              <a:gd name="T57" fmla="*/ 0 h 1243"/>
              <a:gd name="T58" fmla="*/ 195152 w 1021"/>
              <a:gd name="T59" fmla="*/ 4682 h 1243"/>
              <a:gd name="T60" fmla="*/ 291105 w 1021"/>
              <a:gd name="T61" fmla="*/ 100484 h 1243"/>
              <a:gd name="T62" fmla="*/ 295794 w 1021"/>
              <a:gd name="T63" fmla="*/ 112009 h 1243"/>
              <a:gd name="T64" fmla="*/ 291105 w 1021"/>
              <a:gd name="T65" fmla="*/ 123174 h 1243"/>
              <a:gd name="T66" fmla="*/ 279922 w 1021"/>
              <a:gd name="T67" fmla="*/ 127856 h 1243"/>
              <a:gd name="T68" fmla="*/ 230503 w 1021"/>
              <a:gd name="T69" fmla="*/ 127856 h 1243"/>
              <a:gd name="T70" fmla="*/ 331145 w 1021"/>
              <a:gd name="T71" fmla="*/ 228339 h 1243"/>
              <a:gd name="T72" fmla="*/ 335835 w 1021"/>
              <a:gd name="T73" fmla="*/ 239504 h 1243"/>
              <a:gd name="T74" fmla="*/ 331145 w 1021"/>
              <a:gd name="T75" fmla="*/ 250669 h 1243"/>
              <a:gd name="T76" fmla="*/ 319963 w 1021"/>
              <a:gd name="T77" fmla="*/ 255711 h 1243"/>
              <a:gd name="T78" fmla="*/ 262608 w 1021"/>
              <a:gd name="T79" fmla="*/ 255711 h 1243"/>
              <a:gd name="T80" fmla="*/ 363250 w 1021"/>
              <a:gd name="T81" fmla="*/ 356195 h 1243"/>
              <a:gd name="T82" fmla="*/ 367939 w 1021"/>
              <a:gd name="T83" fmla="*/ 367360 h 12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21" h="1243">
                <a:moveTo>
                  <a:pt x="1020" y="1020"/>
                </a:moveTo>
                <a:cubicBezTo>
                  <a:pt x="1020" y="1032"/>
                  <a:pt x="1016" y="1042"/>
                  <a:pt x="1007" y="1051"/>
                </a:cubicBezTo>
                <a:cubicBezTo>
                  <a:pt x="998" y="1060"/>
                  <a:pt x="988" y="1064"/>
                  <a:pt x="976" y="1064"/>
                </a:cubicBezTo>
                <a:lnTo>
                  <a:pt x="655" y="1064"/>
                </a:lnTo>
                <a:cubicBezTo>
                  <a:pt x="656" y="1072"/>
                  <a:pt x="657" y="1092"/>
                  <a:pt x="660" y="1125"/>
                </a:cubicBezTo>
                <a:cubicBezTo>
                  <a:pt x="662" y="1158"/>
                  <a:pt x="663" y="1183"/>
                  <a:pt x="663" y="1200"/>
                </a:cubicBezTo>
                <a:cubicBezTo>
                  <a:pt x="663" y="1212"/>
                  <a:pt x="659" y="1222"/>
                  <a:pt x="651" y="1230"/>
                </a:cubicBezTo>
                <a:cubicBezTo>
                  <a:pt x="642" y="1238"/>
                  <a:pt x="632" y="1242"/>
                  <a:pt x="621" y="1242"/>
                </a:cubicBezTo>
                <a:lnTo>
                  <a:pt x="399" y="1242"/>
                </a:lnTo>
                <a:cubicBezTo>
                  <a:pt x="387" y="1242"/>
                  <a:pt x="378" y="1238"/>
                  <a:pt x="369" y="1230"/>
                </a:cubicBezTo>
                <a:cubicBezTo>
                  <a:pt x="361" y="1222"/>
                  <a:pt x="357" y="1212"/>
                  <a:pt x="357" y="1200"/>
                </a:cubicBezTo>
                <a:cubicBezTo>
                  <a:pt x="357" y="1183"/>
                  <a:pt x="357" y="1158"/>
                  <a:pt x="360" y="1125"/>
                </a:cubicBezTo>
                <a:cubicBezTo>
                  <a:pt x="362" y="1092"/>
                  <a:pt x="364" y="1072"/>
                  <a:pt x="364" y="1064"/>
                </a:cubicBezTo>
                <a:lnTo>
                  <a:pt x="44" y="1064"/>
                </a:lnTo>
                <a:cubicBezTo>
                  <a:pt x="32" y="1064"/>
                  <a:pt x="22" y="1060"/>
                  <a:pt x="13" y="1051"/>
                </a:cubicBezTo>
                <a:cubicBezTo>
                  <a:pt x="4" y="1042"/>
                  <a:pt x="0" y="1032"/>
                  <a:pt x="0" y="1020"/>
                </a:cubicBezTo>
                <a:cubicBezTo>
                  <a:pt x="0" y="1008"/>
                  <a:pt x="4" y="998"/>
                  <a:pt x="13" y="989"/>
                </a:cubicBezTo>
                <a:lnTo>
                  <a:pt x="292" y="710"/>
                </a:lnTo>
                <a:lnTo>
                  <a:pt x="133" y="710"/>
                </a:lnTo>
                <a:cubicBezTo>
                  <a:pt x="121" y="710"/>
                  <a:pt x="110" y="705"/>
                  <a:pt x="102" y="696"/>
                </a:cubicBezTo>
                <a:cubicBezTo>
                  <a:pt x="93" y="688"/>
                  <a:pt x="89" y="677"/>
                  <a:pt x="89" y="665"/>
                </a:cubicBezTo>
                <a:cubicBezTo>
                  <a:pt x="89" y="653"/>
                  <a:pt x="93" y="643"/>
                  <a:pt x="102" y="634"/>
                </a:cubicBezTo>
                <a:lnTo>
                  <a:pt x="380" y="355"/>
                </a:lnTo>
                <a:lnTo>
                  <a:pt x="244" y="355"/>
                </a:lnTo>
                <a:cubicBezTo>
                  <a:pt x="232" y="355"/>
                  <a:pt x="221" y="351"/>
                  <a:pt x="213" y="342"/>
                </a:cubicBezTo>
                <a:cubicBezTo>
                  <a:pt x="204" y="333"/>
                  <a:pt x="199" y="323"/>
                  <a:pt x="199" y="311"/>
                </a:cubicBezTo>
                <a:cubicBezTo>
                  <a:pt x="199" y="299"/>
                  <a:pt x="204" y="288"/>
                  <a:pt x="213" y="279"/>
                </a:cubicBezTo>
                <a:lnTo>
                  <a:pt x="479" y="13"/>
                </a:lnTo>
                <a:cubicBezTo>
                  <a:pt x="487" y="4"/>
                  <a:pt x="498" y="0"/>
                  <a:pt x="510" y="0"/>
                </a:cubicBezTo>
                <a:cubicBezTo>
                  <a:pt x="522" y="0"/>
                  <a:pt x="532" y="4"/>
                  <a:pt x="541" y="13"/>
                </a:cubicBezTo>
                <a:lnTo>
                  <a:pt x="807" y="279"/>
                </a:lnTo>
                <a:cubicBezTo>
                  <a:pt x="816" y="288"/>
                  <a:pt x="820" y="299"/>
                  <a:pt x="820" y="311"/>
                </a:cubicBezTo>
                <a:cubicBezTo>
                  <a:pt x="820" y="323"/>
                  <a:pt x="816" y="333"/>
                  <a:pt x="807" y="342"/>
                </a:cubicBezTo>
                <a:cubicBezTo>
                  <a:pt x="798" y="351"/>
                  <a:pt x="788" y="355"/>
                  <a:pt x="776" y="355"/>
                </a:cubicBezTo>
                <a:lnTo>
                  <a:pt x="639" y="355"/>
                </a:lnTo>
                <a:lnTo>
                  <a:pt x="918" y="634"/>
                </a:lnTo>
                <a:cubicBezTo>
                  <a:pt x="927" y="643"/>
                  <a:pt x="931" y="653"/>
                  <a:pt x="931" y="665"/>
                </a:cubicBezTo>
                <a:cubicBezTo>
                  <a:pt x="931" y="677"/>
                  <a:pt x="926" y="688"/>
                  <a:pt x="918" y="696"/>
                </a:cubicBezTo>
                <a:cubicBezTo>
                  <a:pt x="908" y="705"/>
                  <a:pt x="899" y="710"/>
                  <a:pt x="887" y="710"/>
                </a:cubicBezTo>
                <a:lnTo>
                  <a:pt x="728" y="710"/>
                </a:lnTo>
                <a:lnTo>
                  <a:pt x="1007" y="989"/>
                </a:lnTo>
                <a:cubicBezTo>
                  <a:pt x="1016" y="998"/>
                  <a:pt x="1020" y="1008"/>
                  <a:pt x="1020" y="102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04" name="Freeform 403">
            <a:extLst>
              <a:ext uri="{FF2B5EF4-FFF2-40B4-BE49-F238E27FC236}">
                <a16:creationId xmlns:a16="http://schemas.microsoft.com/office/drawing/2014/main" id="{3808F381-FB41-724F-A4F5-808852D5BED5}"/>
              </a:ext>
            </a:extLst>
          </p:cNvPr>
          <p:cNvSpPr>
            <a:spLocks noChangeArrowheads="1"/>
          </p:cNvSpPr>
          <p:nvPr/>
        </p:nvSpPr>
        <p:spPr bwMode="auto">
          <a:xfrm>
            <a:off x="11576844" y="9345612"/>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972 w 1065"/>
              <a:gd name="T13" fmla="*/ 288221 h 1065"/>
              <a:gd name="T14" fmla="*/ 0 w 1065"/>
              <a:gd name="T15" fmla="*/ 191907 h 1065"/>
              <a:gd name="T16" fmla="*/ 2597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332591 w 1065"/>
              <a:gd name="T27" fmla="*/ 154752 h 1065"/>
              <a:gd name="T28" fmla="*/ 322851 w 1065"/>
              <a:gd name="T29" fmla="*/ 137077 h 1065"/>
              <a:gd name="T30" fmla="*/ 249624 w 1065"/>
              <a:gd name="T31" fmla="*/ 109661 h 1065"/>
              <a:gd name="T32" fmla="*/ 163770 w 1065"/>
              <a:gd name="T33" fmla="*/ 100282 h 1065"/>
              <a:gd name="T34" fmla="*/ 72867 w 1065"/>
              <a:gd name="T35" fmla="*/ 111826 h 1065"/>
              <a:gd name="T36" fmla="*/ 63127 w 1065"/>
              <a:gd name="T37" fmla="*/ 118319 h 1065"/>
              <a:gd name="T38" fmla="*/ 59159 w 1065"/>
              <a:gd name="T39" fmla="*/ 130223 h 1065"/>
              <a:gd name="T40" fmla="*/ 64570 w 1065"/>
              <a:gd name="T41" fmla="*/ 143209 h 1065"/>
              <a:gd name="T42" fmla="*/ 77196 w 1065"/>
              <a:gd name="T43" fmla="*/ 148620 h 1065"/>
              <a:gd name="T44" fmla="*/ 87296 w 1065"/>
              <a:gd name="T45" fmla="*/ 146816 h 1065"/>
              <a:gd name="T46" fmla="*/ 164131 w 1065"/>
              <a:gd name="T47" fmla="*/ 137437 h 1065"/>
              <a:gd name="T48" fmla="*/ 241327 w 1065"/>
              <a:gd name="T49" fmla="*/ 145734 h 1065"/>
              <a:gd name="T50" fmla="*/ 304815 w 1065"/>
              <a:gd name="T51" fmla="*/ 169542 h 1065"/>
              <a:gd name="T52" fmla="*/ 314915 w 1065"/>
              <a:gd name="T53" fmla="*/ 172789 h 1065"/>
              <a:gd name="T54" fmla="*/ 327541 w 1065"/>
              <a:gd name="T55" fmla="*/ 167378 h 1065"/>
              <a:gd name="T56" fmla="*/ 332591 w 1065"/>
              <a:gd name="T57" fmla="*/ 154752 h 1065"/>
              <a:gd name="T58" fmla="*/ 305897 w 1065"/>
              <a:gd name="T59" fmla="*/ 216797 h 1065"/>
              <a:gd name="T60" fmla="*/ 296879 w 1065"/>
              <a:gd name="T61" fmla="*/ 201286 h 1065"/>
              <a:gd name="T62" fmla="*/ 160163 w 1065"/>
              <a:gd name="T63" fmla="*/ 166295 h 1065"/>
              <a:gd name="T64" fmla="*/ 84410 w 1065"/>
              <a:gd name="T65" fmla="*/ 176757 h 1065"/>
              <a:gd name="T66" fmla="*/ 72146 w 1065"/>
              <a:gd name="T67" fmla="*/ 192629 h 1065"/>
              <a:gd name="T68" fmla="*/ 76835 w 1065"/>
              <a:gd name="T69" fmla="*/ 203090 h 1065"/>
              <a:gd name="T70" fmla="*/ 87296 w 1065"/>
              <a:gd name="T71" fmla="*/ 207779 h 1065"/>
              <a:gd name="T72" fmla="*/ 96675 w 1065"/>
              <a:gd name="T73" fmla="*/ 205615 h 1065"/>
              <a:gd name="T74" fmla="*/ 159442 w 1065"/>
              <a:gd name="T75" fmla="*/ 197318 h 1065"/>
              <a:gd name="T76" fmla="*/ 281368 w 1065"/>
              <a:gd name="T77" fmla="*/ 228341 h 1065"/>
              <a:gd name="T78" fmla="*/ 290747 w 1065"/>
              <a:gd name="T79" fmla="*/ 231587 h 1065"/>
              <a:gd name="T80" fmla="*/ 301208 w 1065"/>
              <a:gd name="T81" fmla="*/ 227258 h 1065"/>
              <a:gd name="T82" fmla="*/ 305897 w 1065"/>
              <a:gd name="T83" fmla="*/ 216797 h 1065"/>
              <a:gd name="T84" fmla="*/ 281728 w 1065"/>
              <a:gd name="T85" fmla="*/ 270546 h 1065"/>
              <a:gd name="T86" fmla="*/ 274153 w 1065"/>
              <a:gd name="T87" fmla="*/ 257560 h 1065"/>
              <a:gd name="T88" fmla="*/ 162688 w 1065"/>
              <a:gd name="T89" fmla="*/ 229062 h 1065"/>
              <a:gd name="T90" fmla="*/ 90903 w 1065"/>
              <a:gd name="T91" fmla="*/ 237359 h 1065"/>
              <a:gd name="T92" fmla="*/ 80442 w 1065"/>
              <a:gd name="T93" fmla="*/ 250345 h 1065"/>
              <a:gd name="T94" fmla="*/ 83689 w 1065"/>
              <a:gd name="T95" fmla="*/ 259002 h 1065"/>
              <a:gd name="T96" fmla="*/ 92707 w 1065"/>
              <a:gd name="T97" fmla="*/ 262610 h 1065"/>
              <a:gd name="T98" fmla="*/ 101725 w 1065"/>
              <a:gd name="T99" fmla="*/ 260806 h 1065"/>
              <a:gd name="T100" fmla="*/ 162688 w 1065"/>
              <a:gd name="T101" fmla="*/ 253952 h 1065"/>
              <a:gd name="T102" fmla="*/ 261888 w 1065"/>
              <a:gd name="T103" fmla="*/ 279564 h 1065"/>
              <a:gd name="T104" fmla="*/ 270185 w 1065"/>
              <a:gd name="T105" fmla="*/ 282450 h 1065"/>
              <a:gd name="T106" fmla="*/ 278121 w 1065"/>
              <a:gd name="T107" fmla="*/ 278843 h 1065"/>
              <a:gd name="T108" fmla="*/ 281728 w 1065"/>
              <a:gd name="T109" fmla="*/ 270546 h 10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5" h="1065">
                <a:moveTo>
                  <a:pt x="993" y="265"/>
                </a:moveTo>
                <a:cubicBezTo>
                  <a:pt x="1041" y="346"/>
                  <a:pt x="1064" y="435"/>
                  <a:pt x="1064" y="532"/>
                </a:cubicBezTo>
                <a:cubicBezTo>
                  <a:pt x="1064" y="628"/>
                  <a:pt x="1041" y="718"/>
                  <a:pt x="993" y="799"/>
                </a:cubicBezTo>
                <a:cubicBezTo>
                  <a:pt x="946" y="881"/>
                  <a:pt x="881" y="945"/>
                  <a:pt x="799" y="993"/>
                </a:cubicBezTo>
                <a:cubicBezTo>
                  <a:pt x="718" y="1040"/>
                  <a:pt x="628" y="1064"/>
                  <a:pt x="532" y="1064"/>
                </a:cubicBezTo>
                <a:cubicBezTo>
                  <a:pt x="435" y="1064"/>
                  <a:pt x="347" y="1040"/>
                  <a:pt x="265" y="993"/>
                </a:cubicBezTo>
                <a:cubicBezTo>
                  <a:pt x="184" y="945"/>
                  <a:pt x="119" y="881"/>
                  <a:pt x="72" y="799"/>
                </a:cubicBezTo>
                <a:cubicBezTo>
                  <a:pt x="24" y="718"/>
                  <a:pt x="0" y="628"/>
                  <a:pt x="0" y="532"/>
                </a:cubicBezTo>
                <a:cubicBezTo>
                  <a:pt x="0" y="435"/>
                  <a:pt x="24" y="346"/>
                  <a:pt x="72" y="265"/>
                </a:cubicBezTo>
                <a:cubicBezTo>
                  <a:pt x="119" y="183"/>
                  <a:pt x="184" y="119"/>
                  <a:pt x="265" y="71"/>
                </a:cubicBezTo>
                <a:cubicBezTo>
                  <a:pt x="347" y="24"/>
                  <a:pt x="435" y="0"/>
                  <a:pt x="532" y="0"/>
                </a:cubicBezTo>
                <a:cubicBezTo>
                  <a:pt x="628" y="0"/>
                  <a:pt x="718" y="24"/>
                  <a:pt x="799" y="71"/>
                </a:cubicBezTo>
                <a:cubicBezTo>
                  <a:pt x="881" y="119"/>
                  <a:pt x="946" y="183"/>
                  <a:pt x="993" y="265"/>
                </a:cubicBezTo>
                <a:close/>
                <a:moveTo>
                  <a:pt x="922" y="429"/>
                </a:moveTo>
                <a:cubicBezTo>
                  <a:pt x="922" y="407"/>
                  <a:pt x="913" y="391"/>
                  <a:pt x="895" y="380"/>
                </a:cubicBezTo>
                <a:cubicBezTo>
                  <a:pt x="837" y="346"/>
                  <a:pt x="769" y="321"/>
                  <a:pt x="692" y="304"/>
                </a:cubicBezTo>
                <a:cubicBezTo>
                  <a:pt x="615" y="286"/>
                  <a:pt x="535" y="278"/>
                  <a:pt x="454" y="278"/>
                </a:cubicBezTo>
                <a:cubicBezTo>
                  <a:pt x="360" y="278"/>
                  <a:pt x="276" y="288"/>
                  <a:pt x="202" y="310"/>
                </a:cubicBezTo>
                <a:cubicBezTo>
                  <a:pt x="191" y="313"/>
                  <a:pt x="182" y="319"/>
                  <a:pt x="175" y="328"/>
                </a:cubicBezTo>
                <a:cubicBezTo>
                  <a:pt x="168" y="336"/>
                  <a:pt x="164" y="348"/>
                  <a:pt x="164" y="361"/>
                </a:cubicBezTo>
                <a:cubicBezTo>
                  <a:pt x="164" y="376"/>
                  <a:pt x="169" y="388"/>
                  <a:pt x="179" y="397"/>
                </a:cubicBezTo>
                <a:cubicBezTo>
                  <a:pt x="188" y="407"/>
                  <a:pt x="200" y="412"/>
                  <a:pt x="214" y="412"/>
                </a:cubicBezTo>
                <a:cubicBezTo>
                  <a:pt x="219" y="412"/>
                  <a:pt x="229" y="410"/>
                  <a:pt x="242" y="407"/>
                </a:cubicBezTo>
                <a:cubicBezTo>
                  <a:pt x="303" y="389"/>
                  <a:pt x="374" y="381"/>
                  <a:pt x="455" y="381"/>
                </a:cubicBezTo>
                <a:cubicBezTo>
                  <a:pt x="528" y="381"/>
                  <a:pt x="600" y="389"/>
                  <a:pt x="669" y="404"/>
                </a:cubicBezTo>
                <a:cubicBezTo>
                  <a:pt x="739" y="420"/>
                  <a:pt x="797" y="442"/>
                  <a:pt x="845" y="470"/>
                </a:cubicBezTo>
                <a:cubicBezTo>
                  <a:pt x="855" y="476"/>
                  <a:pt x="864" y="479"/>
                  <a:pt x="873" y="479"/>
                </a:cubicBezTo>
                <a:cubicBezTo>
                  <a:pt x="886" y="479"/>
                  <a:pt x="898" y="474"/>
                  <a:pt x="908" y="464"/>
                </a:cubicBezTo>
                <a:cubicBezTo>
                  <a:pt x="917" y="455"/>
                  <a:pt x="922" y="443"/>
                  <a:pt x="922" y="429"/>
                </a:cubicBezTo>
                <a:close/>
                <a:moveTo>
                  <a:pt x="848" y="601"/>
                </a:moveTo>
                <a:cubicBezTo>
                  <a:pt x="848" y="582"/>
                  <a:pt x="839" y="568"/>
                  <a:pt x="823" y="558"/>
                </a:cubicBezTo>
                <a:cubicBezTo>
                  <a:pt x="714" y="493"/>
                  <a:pt x="587" y="461"/>
                  <a:pt x="444" y="461"/>
                </a:cubicBezTo>
                <a:cubicBezTo>
                  <a:pt x="373" y="461"/>
                  <a:pt x="303" y="470"/>
                  <a:pt x="234" y="490"/>
                </a:cubicBezTo>
                <a:cubicBezTo>
                  <a:pt x="211" y="496"/>
                  <a:pt x="200" y="510"/>
                  <a:pt x="200" y="534"/>
                </a:cubicBezTo>
                <a:cubicBezTo>
                  <a:pt x="200" y="546"/>
                  <a:pt x="204" y="555"/>
                  <a:pt x="213" y="563"/>
                </a:cubicBezTo>
                <a:cubicBezTo>
                  <a:pt x="221" y="572"/>
                  <a:pt x="230" y="576"/>
                  <a:pt x="242" y="576"/>
                </a:cubicBezTo>
                <a:cubicBezTo>
                  <a:pt x="245" y="576"/>
                  <a:pt x="254" y="574"/>
                  <a:pt x="268" y="570"/>
                </a:cubicBezTo>
                <a:cubicBezTo>
                  <a:pt x="324" y="555"/>
                  <a:pt x="382" y="547"/>
                  <a:pt x="442" y="547"/>
                </a:cubicBezTo>
                <a:cubicBezTo>
                  <a:pt x="570" y="547"/>
                  <a:pt x="683" y="576"/>
                  <a:pt x="780" y="633"/>
                </a:cubicBezTo>
                <a:cubicBezTo>
                  <a:pt x="791" y="639"/>
                  <a:pt x="800" y="642"/>
                  <a:pt x="806" y="642"/>
                </a:cubicBezTo>
                <a:cubicBezTo>
                  <a:pt x="818" y="642"/>
                  <a:pt x="827" y="638"/>
                  <a:pt x="835" y="630"/>
                </a:cubicBezTo>
                <a:cubicBezTo>
                  <a:pt x="844" y="622"/>
                  <a:pt x="848" y="612"/>
                  <a:pt x="848" y="601"/>
                </a:cubicBezTo>
                <a:close/>
                <a:moveTo>
                  <a:pt x="781" y="750"/>
                </a:moveTo>
                <a:cubicBezTo>
                  <a:pt x="781" y="735"/>
                  <a:pt x="774" y="723"/>
                  <a:pt x="760" y="714"/>
                </a:cubicBezTo>
                <a:cubicBezTo>
                  <a:pt x="671" y="661"/>
                  <a:pt x="568" y="635"/>
                  <a:pt x="451" y="635"/>
                </a:cubicBezTo>
                <a:cubicBezTo>
                  <a:pt x="389" y="635"/>
                  <a:pt x="323" y="642"/>
                  <a:pt x="252" y="658"/>
                </a:cubicBezTo>
                <a:cubicBezTo>
                  <a:pt x="232" y="662"/>
                  <a:pt x="223" y="674"/>
                  <a:pt x="223" y="694"/>
                </a:cubicBezTo>
                <a:cubicBezTo>
                  <a:pt x="223" y="703"/>
                  <a:pt x="226" y="711"/>
                  <a:pt x="232" y="718"/>
                </a:cubicBezTo>
                <a:cubicBezTo>
                  <a:pt x="238" y="725"/>
                  <a:pt x="246" y="728"/>
                  <a:pt x="257" y="728"/>
                </a:cubicBezTo>
                <a:cubicBezTo>
                  <a:pt x="259" y="728"/>
                  <a:pt x="267" y="726"/>
                  <a:pt x="282" y="723"/>
                </a:cubicBezTo>
                <a:cubicBezTo>
                  <a:pt x="343" y="710"/>
                  <a:pt x="399" y="704"/>
                  <a:pt x="451" y="704"/>
                </a:cubicBezTo>
                <a:cubicBezTo>
                  <a:pt x="555" y="704"/>
                  <a:pt x="647" y="728"/>
                  <a:pt x="726" y="775"/>
                </a:cubicBezTo>
                <a:cubicBezTo>
                  <a:pt x="734" y="780"/>
                  <a:pt x="742" y="783"/>
                  <a:pt x="749" y="783"/>
                </a:cubicBezTo>
                <a:cubicBezTo>
                  <a:pt x="757" y="783"/>
                  <a:pt x="765" y="780"/>
                  <a:pt x="771" y="773"/>
                </a:cubicBezTo>
                <a:cubicBezTo>
                  <a:pt x="778" y="767"/>
                  <a:pt x="781" y="759"/>
                  <a:pt x="781" y="75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05" name="Freeform 404">
            <a:extLst>
              <a:ext uri="{FF2B5EF4-FFF2-40B4-BE49-F238E27FC236}">
                <a16:creationId xmlns:a16="http://schemas.microsoft.com/office/drawing/2014/main" id="{4546A5F4-1B3C-461D-E9EB-DAA110258A24}"/>
              </a:ext>
            </a:extLst>
          </p:cNvPr>
          <p:cNvSpPr>
            <a:spLocks noChangeArrowheads="1"/>
          </p:cNvSpPr>
          <p:nvPr/>
        </p:nvSpPr>
        <p:spPr bwMode="auto">
          <a:xfrm>
            <a:off x="12240419" y="9313862"/>
            <a:ext cx="255587" cy="415925"/>
          </a:xfrm>
          <a:custGeom>
            <a:avLst/>
            <a:gdLst>
              <a:gd name="T0" fmla="*/ 255227 w 710"/>
              <a:gd name="T1" fmla="*/ 75688 h 1154"/>
              <a:gd name="T2" fmla="*/ 179631 w 710"/>
              <a:gd name="T3" fmla="*/ 220938 h 1154"/>
              <a:gd name="T4" fmla="*/ 185751 w 710"/>
              <a:gd name="T5" fmla="*/ 228867 h 1154"/>
              <a:gd name="T6" fmla="*/ 255227 w 710"/>
              <a:gd name="T7" fmla="*/ 228867 h 1154"/>
              <a:gd name="T8" fmla="*/ 255227 w 710"/>
              <a:gd name="T9" fmla="*/ 332307 h 1154"/>
              <a:gd name="T10" fmla="*/ 128873 w 710"/>
              <a:gd name="T11" fmla="*/ 332307 h 1154"/>
              <a:gd name="T12" fmla="*/ 117714 w 710"/>
              <a:gd name="T13" fmla="*/ 339876 h 1154"/>
              <a:gd name="T14" fmla="*/ 82436 w 710"/>
              <a:gd name="T15" fmla="*/ 407996 h 1154"/>
              <a:gd name="T16" fmla="*/ 74876 w 710"/>
              <a:gd name="T17" fmla="*/ 415565 h 1154"/>
              <a:gd name="T18" fmla="*/ 0 w 710"/>
              <a:gd name="T19" fmla="*/ 415565 h 1154"/>
              <a:gd name="T20" fmla="*/ 0 w 710"/>
              <a:gd name="T21" fmla="*/ 339876 h 1154"/>
              <a:gd name="T22" fmla="*/ 75596 w 710"/>
              <a:gd name="T23" fmla="*/ 194267 h 1154"/>
              <a:gd name="T24" fmla="*/ 69476 w 710"/>
              <a:gd name="T25" fmla="*/ 186698 h 1154"/>
              <a:gd name="T26" fmla="*/ 0 w 710"/>
              <a:gd name="T27" fmla="*/ 186698 h 1154"/>
              <a:gd name="T28" fmla="*/ 0 w 710"/>
              <a:gd name="T29" fmla="*/ 83257 h 1154"/>
              <a:gd name="T30" fmla="*/ 126354 w 710"/>
              <a:gd name="T31" fmla="*/ 83257 h 1154"/>
              <a:gd name="T32" fmla="*/ 137153 w 710"/>
              <a:gd name="T33" fmla="*/ 75688 h 1154"/>
              <a:gd name="T34" fmla="*/ 172791 w 710"/>
              <a:gd name="T35" fmla="*/ 7569 h 1154"/>
              <a:gd name="T36" fmla="*/ 180351 w 710"/>
              <a:gd name="T37" fmla="*/ 0 h 1154"/>
              <a:gd name="T38" fmla="*/ 255227 w 710"/>
              <a:gd name="T39" fmla="*/ 0 h 1154"/>
              <a:gd name="T40" fmla="*/ 255227 w 710"/>
              <a:gd name="T41" fmla="*/ 75688 h 115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10" h="1154">
                <a:moveTo>
                  <a:pt x="709" y="210"/>
                </a:moveTo>
                <a:lnTo>
                  <a:pt x="499" y="613"/>
                </a:lnTo>
                <a:lnTo>
                  <a:pt x="516" y="635"/>
                </a:lnTo>
                <a:lnTo>
                  <a:pt x="709" y="635"/>
                </a:lnTo>
                <a:lnTo>
                  <a:pt x="709" y="922"/>
                </a:lnTo>
                <a:lnTo>
                  <a:pt x="358" y="922"/>
                </a:lnTo>
                <a:lnTo>
                  <a:pt x="327" y="943"/>
                </a:lnTo>
                <a:lnTo>
                  <a:pt x="229" y="1132"/>
                </a:lnTo>
                <a:lnTo>
                  <a:pt x="208" y="1153"/>
                </a:lnTo>
                <a:lnTo>
                  <a:pt x="0" y="1153"/>
                </a:lnTo>
                <a:lnTo>
                  <a:pt x="0" y="943"/>
                </a:lnTo>
                <a:lnTo>
                  <a:pt x="210" y="539"/>
                </a:lnTo>
                <a:lnTo>
                  <a:pt x="193" y="518"/>
                </a:lnTo>
                <a:lnTo>
                  <a:pt x="0" y="518"/>
                </a:lnTo>
                <a:lnTo>
                  <a:pt x="0" y="231"/>
                </a:lnTo>
                <a:lnTo>
                  <a:pt x="351" y="231"/>
                </a:lnTo>
                <a:lnTo>
                  <a:pt x="381" y="210"/>
                </a:lnTo>
                <a:lnTo>
                  <a:pt x="480" y="21"/>
                </a:lnTo>
                <a:lnTo>
                  <a:pt x="501" y="0"/>
                </a:lnTo>
                <a:lnTo>
                  <a:pt x="709" y="0"/>
                </a:lnTo>
                <a:lnTo>
                  <a:pt x="709" y="21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06" name="Freeform 405">
            <a:extLst>
              <a:ext uri="{FF2B5EF4-FFF2-40B4-BE49-F238E27FC236}">
                <a16:creationId xmlns:a16="http://schemas.microsoft.com/office/drawing/2014/main" id="{DA8BE74D-47A0-8013-1A07-2DEBEDDAA308}"/>
              </a:ext>
            </a:extLst>
          </p:cNvPr>
          <p:cNvSpPr>
            <a:spLocks noChangeArrowheads="1"/>
          </p:cNvSpPr>
          <p:nvPr/>
        </p:nvSpPr>
        <p:spPr bwMode="auto">
          <a:xfrm>
            <a:off x="12776994" y="9412287"/>
            <a:ext cx="574675" cy="249238"/>
          </a:xfrm>
          <a:custGeom>
            <a:avLst/>
            <a:gdLst>
              <a:gd name="T0" fmla="*/ 8631 w 1598"/>
              <a:gd name="T1" fmla="*/ 214402 h 694"/>
              <a:gd name="T2" fmla="*/ 0 w 1598"/>
              <a:gd name="T3" fmla="*/ 183158 h 694"/>
              <a:gd name="T4" fmla="*/ 8631 w 1598"/>
              <a:gd name="T5" fmla="*/ 151195 h 694"/>
              <a:gd name="T6" fmla="*/ 30208 w 1598"/>
              <a:gd name="T7" fmla="*/ 233436 h 694"/>
              <a:gd name="T8" fmla="*/ 19779 w 1598"/>
              <a:gd name="T9" fmla="*/ 183158 h 694"/>
              <a:gd name="T10" fmla="*/ 30208 w 1598"/>
              <a:gd name="T11" fmla="*/ 131443 h 694"/>
              <a:gd name="T12" fmla="*/ 53224 w 1598"/>
              <a:gd name="T13" fmla="*/ 242055 h 694"/>
              <a:gd name="T14" fmla="*/ 42076 w 1598"/>
              <a:gd name="T15" fmla="*/ 183158 h 694"/>
              <a:gd name="T16" fmla="*/ 53224 w 1598"/>
              <a:gd name="T17" fmla="*/ 122105 h 694"/>
              <a:gd name="T18" fmla="*/ 76599 w 1598"/>
              <a:gd name="T19" fmla="*/ 243851 h 694"/>
              <a:gd name="T20" fmla="*/ 64732 w 1598"/>
              <a:gd name="T21" fmla="*/ 183158 h 694"/>
              <a:gd name="T22" fmla="*/ 76599 w 1598"/>
              <a:gd name="T23" fmla="*/ 120309 h 694"/>
              <a:gd name="T24" fmla="*/ 99975 w 1598"/>
              <a:gd name="T25" fmla="*/ 244210 h 694"/>
              <a:gd name="T26" fmla="*/ 92423 w 1598"/>
              <a:gd name="T27" fmla="*/ 244210 h 694"/>
              <a:gd name="T28" fmla="*/ 93502 w 1598"/>
              <a:gd name="T29" fmla="*/ 122105 h 694"/>
              <a:gd name="T30" fmla="*/ 123350 w 1598"/>
              <a:gd name="T31" fmla="*/ 88347 h 694"/>
              <a:gd name="T32" fmla="*/ 122271 w 1598"/>
              <a:gd name="T33" fmla="*/ 247442 h 694"/>
              <a:gd name="T34" fmla="*/ 110044 w 1598"/>
              <a:gd name="T35" fmla="*/ 183158 h 694"/>
              <a:gd name="T36" fmla="*/ 122271 w 1598"/>
              <a:gd name="T37" fmla="*/ 85474 h 694"/>
              <a:gd name="T38" fmla="*/ 151401 w 1598"/>
              <a:gd name="T39" fmla="*/ 183517 h 694"/>
              <a:gd name="T40" fmla="*/ 142050 w 1598"/>
              <a:gd name="T41" fmla="*/ 248879 h 694"/>
              <a:gd name="T42" fmla="*/ 137016 w 1598"/>
              <a:gd name="T43" fmla="*/ 67158 h 694"/>
              <a:gd name="T44" fmla="*/ 146726 w 1598"/>
              <a:gd name="T45" fmla="*/ 67158 h 694"/>
              <a:gd name="T46" fmla="*/ 171180 w 1598"/>
              <a:gd name="T47" fmla="*/ 243133 h 694"/>
              <a:gd name="T48" fmla="*/ 156435 w 1598"/>
              <a:gd name="T49" fmla="*/ 183158 h 694"/>
              <a:gd name="T50" fmla="*/ 165785 w 1598"/>
              <a:gd name="T51" fmla="*/ 51715 h 694"/>
              <a:gd name="T52" fmla="*/ 195274 w 1598"/>
              <a:gd name="T53" fmla="*/ 243133 h 694"/>
              <a:gd name="T54" fmla="*/ 193476 w 1598"/>
              <a:gd name="T55" fmla="*/ 48842 h 694"/>
              <a:gd name="T56" fmla="*/ 183767 w 1598"/>
              <a:gd name="T57" fmla="*/ 52792 h 694"/>
              <a:gd name="T58" fmla="*/ 185565 w 1598"/>
              <a:gd name="T59" fmla="*/ 247083 h 694"/>
              <a:gd name="T60" fmla="*/ 219729 w 1598"/>
              <a:gd name="T61" fmla="*/ 56025 h 694"/>
              <a:gd name="T62" fmla="*/ 217571 w 1598"/>
              <a:gd name="T63" fmla="*/ 246724 h 694"/>
              <a:gd name="T64" fmla="*/ 207142 w 1598"/>
              <a:gd name="T65" fmla="*/ 242414 h 694"/>
              <a:gd name="T66" fmla="*/ 208940 w 1598"/>
              <a:gd name="T67" fmla="*/ 51715 h 694"/>
              <a:gd name="T68" fmla="*/ 219729 w 1598"/>
              <a:gd name="T69" fmla="*/ 56025 h 694"/>
              <a:gd name="T70" fmla="*/ 244183 w 1598"/>
              <a:gd name="T71" fmla="*/ 242055 h 694"/>
              <a:gd name="T72" fmla="*/ 232675 w 1598"/>
              <a:gd name="T73" fmla="*/ 246724 h 694"/>
              <a:gd name="T74" fmla="*/ 230517 w 1598"/>
              <a:gd name="T75" fmla="*/ 61053 h 694"/>
              <a:gd name="T76" fmla="*/ 242025 w 1598"/>
              <a:gd name="T77" fmla="*/ 56025 h 694"/>
              <a:gd name="T78" fmla="*/ 271874 w 1598"/>
              <a:gd name="T79" fmla="*/ 183158 h 694"/>
              <a:gd name="T80" fmla="*/ 261804 w 1598"/>
              <a:gd name="T81" fmla="*/ 30167 h 694"/>
              <a:gd name="T82" fmla="*/ 254252 w 1598"/>
              <a:gd name="T83" fmla="*/ 39145 h 694"/>
              <a:gd name="T84" fmla="*/ 254612 w 1598"/>
              <a:gd name="T85" fmla="*/ 242055 h 694"/>
              <a:gd name="T86" fmla="*/ 266839 w 1598"/>
              <a:gd name="T87" fmla="*/ 246724 h 694"/>
              <a:gd name="T88" fmla="*/ 297047 w 1598"/>
              <a:gd name="T89" fmla="*/ 183158 h 694"/>
              <a:gd name="T90" fmla="*/ 285899 w 1598"/>
              <a:gd name="T91" fmla="*/ 248520 h 694"/>
              <a:gd name="T92" fmla="*/ 276549 w 1598"/>
              <a:gd name="T93" fmla="*/ 212606 h 694"/>
              <a:gd name="T94" fmla="*/ 277987 w 1598"/>
              <a:gd name="T95" fmla="*/ 24421 h 694"/>
              <a:gd name="T96" fmla="*/ 289495 w 1598"/>
              <a:gd name="T97" fmla="*/ 17957 h 694"/>
              <a:gd name="T98" fmla="*/ 574315 w 1598"/>
              <a:gd name="T99" fmla="*/ 178489 h 694"/>
              <a:gd name="T100" fmla="*/ 307836 w 1598"/>
              <a:gd name="T101" fmla="*/ 248879 h 694"/>
              <a:gd name="T102" fmla="*/ 299924 w 1598"/>
              <a:gd name="T103" fmla="*/ 16879 h 694"/>
              <a:gd name="T104" fmla="*/ 436580 w 1598"/>
              <a:gd name="T105" fmla="*/ 33040 h 694"/>
              <a:gd name="T106" fmla="*/ 553457 w 1598"/>
              <a:gd name="T107" fmla="*/ 128569 h 6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598" h="694">
                <a:moveTo>
                  <a:pt x="24" y="421"/>
                </a:moveTo>
                <a:lnTo>
                  <a:pt x="38" y="510"/>
                </a:lnTo>
                <a:lnTo>
                  <a:pt x="24" y="597"/>
                </a:lnTo>
                <a:cubicBezTo>
                  <a:pt x="24" y="601"/>
                  <a:pt x="21" y="603"/>
                  <a:pt x="18" y="603"/>
                </a:cubicBezTo>
                <a:cubicBezTo>
                  <a:pt x="15" y="603"/>
                  <a:pt x="13" y="601"/>
                  <a:pt x="12" y="597"/>
                </a:cubicBezTo>
                <a:lnTo>
                  <a:pt x="0" y="510"/>
                </a:lnTo>
                <a:lnTo>
                  <a:pt x="12" y="421"/>
                </a:lnTo>
                <a:cubicBezTo>
                  <a:pt x="13" y="417"/>
                  <a:pt x="15" y="415"/>
                  <a:pt x="18" y="415"/>
                </a:cubicBezTo>
                <a:cubicBezTo>
                  <a:pt x="21" y="415"/>
                  <a:pt x="24" y="417"/>
                  <a:pt x="24" y="421"/>
                </a:cubicBezTo>
                <a:close/>
                <a:moveTo>
                  <a:pt x="84" y="366"/>
                </a:moveTo>
                <a:lnTo>
                  <a:pt x="102" y="510"/>
                </a:lnTo>
                <a:lnTo>
                  <a:pt x="84" y="650"/>
                </a:lnTo>
                <a:cubicBezTo>
                  <a:pt x="83" y="655"/>
                  <a:pt x="81" y="657"/>
                  <a:pt x="77" y="657"/>
                </a:cubicBezTo>
                <a:cubicBezTo>
                  <a:pt x="73" y="657"/>
                  <a:pt x="71" y="654"/>
                  <a:pt x="71" y="650"/>
                </a:cubicBezTo>
                <a:lnTo>
                  <a:pt x="55" y="510"/>
                </a:lnTo>
                <a:lnTo>
                  <a:pt x="71" y="366"/>
                </a:lnTo>
                <a:cubicBezTo>
                  <a:pt x="71" y="362"/>
                  <a:pt x="73" y="360"/>
                  <a:pt x="77" y="360"/>
                </a:cubicBezTo>
                <a:cubicBezTo>
                  <a:pt x="81" y="360"/>
                  <a:pt x="83" y="362"/>
                  <a:pt x="84" y="366"/>
                </a:cubicBezTo>
                <a:close/>
                <a:moveTo>
                  <a:pt x="148" y="340"/>
                </a:moveTo>
                <a:lnTo>
                  <a:pt x="165" y="510"/>
                </a:lnTo>
                <a:lnTo>
                  <a:pt x="148" y="674"/>
                </a:lnTo>
                <a:cubicBezTo>
                  <a:pt x="148" y="679"/>
                  <a:pt x="145" y="682"/>
                  <a:pt x="140" y="682"/>
                </a:cubicBezTo>
                <a:cubicBezTo>
                  <a:pt x="136" y="682"/>
                  <a:pt x="133" y="679"/>
                  <a:pt x="132" y="674"/>
                </a:cubicBezTo>
                <a:lnTo>
                  <a:pt x="117" y="510"/>
                </a:lnTo>
                <a:lnTo>
                  <a:pt x="132" y="340"/>
                </a:lnTo>
                <a:cubicBezTo>
                  <a:pt x="133" y="334"/>
                  <a:pt x="136" y="332"/>
                  <a:pt x="140" y="332"/>
                </a:cubicBezTo>
                <a:cubicBezTo>
                  <a:pt x="145" y="332"/>
                  <a:pt x="148" y="334"/>
                  <a:pt x="148" y="340"/>
                </a:cubicBezTo>
                <a:close/>
                <a:moveTo>
                  <a:pt x="213" y="335"/>
                </a:moveTo>
                <a:lnTo>
                  <a:pt x="229" y="510"/>
                </a:lnTo>
                <a:lnTo>
                  <a:pt x="213" y="679"/>
                </a:lnTo>
                <a:cubicBezTo>
                  <a:pt x="212" y="685"/>
                  <a:pt x="209" y="688"/>
                  <a:pt x="203" y="688"/>
                </a:cubicBezTo>
                <a:cubicBezTo>
                  <a:pt x="197" y="688"/>
                  <a:pt x="194" y="685"/>
                  <a:pt x="194" y="679"/>
                </a:cubicBezTo>
                <a:lnTo>
                  <a:pt x="180" y="510"/>
                </a:lnTo>
                <a:lnTo>
                  <a:pt x="194" y="335"/>
                </a:lnTo>
                <a:cubicBezTo>
                  <a:pt x="194" y="329"/>
                  <a:pt x="197" y="326"/>
                  <a:pt x="203" y="326"/>
                </a:cubicBezTo>
                <a:cubicBezTo>
                  <a:pt x="209" y="326"/>
                  <a:pt x="212" y="329"/>
                  <a:pt x="213" y="335"/>
                </a:cubicBezTo>
                <a:close/>
                <a:moveTo>
                  <a:pt x="278" y="348"/>
                </a:moveTo>
                <a:lnTo>
                  <a:pt x="293" y="510"/>
                </a:lnTo>
                <a:lnTo>
                  <a:pt x="278" y="680"/>
                </a:lnTo>
                <a:cubicBezTo>
                  <a:pt x="277" y="688"/>
                  <a:pt x="273" y="691"/>
                  <a:pt x="267" y="691"/>
                </a:cubicBezTo>
                <a:cubicBezTo>
                  <a:pt x="264" y="691"/>
                  <a:pt x="262" y="690"/>
                  <a:pt x="260" y="688"/>
                </a:cubicBezTo>
                <a:cubicBezTo>
                  <a:pt x="258" y="686"/>
                  <a:pt x="257" y="684"/>
                  <a:pt x="257" y="680"/>
                </a:cubicBezTo>
                <a:lnTo>
                  <a:pt x="243" y="510"/>
                </a:lnTo>
                <a:lnTo>
                  <a:pt x="257" y="348"/>
                </a:lnTo>
                <a:cubicBezTo>
                  <a:pt x="257" y="345"/>
                  <a:pt x="258" y="342"/>
                  <a:pt x="260" y="340"/>
                </a:cubicBezTo>
                <a:cubicBezTo>
                  <a:pt x="262" y="338"/>
                  <a:pt x="264" y="337"/>
                  <a:pt x="267" y="337"/>
                </a:cubicBezTo>
                <a:cubicBezTo>
                  <a:pt x="273" y="337"/>
                  <a:pt x="277" y="341"/>
                  <a:pt x="278" y="348"/>
                </a:cubicBezTo>
                <a:close/>
                <a:moveTo>
                  <a:pt x="343" y="246"/>
                </a:moveTo>
                <a:lnTo>
                  <a:pt x="358" y="510"/>
                </a:lnTo>
                <a:lnTo>
                  <a:pt x="343" y="680"/>
                </a:lnTo>
                <a:cubicBezTo>
                  <a:pt x="343" y="683"/>
                  <a:pt x="343" y="687"/>
                  <a:pt x="340" y="689"/>
                </a:cubicBezTo>
                <a:cubicBezTo>
                  <a:pt x="338" y="692"/>
                  <a:pt x="335" y="693"/>
                  <a:pt x="331" y="693"/>
                </a:cubicBezTo>
                <a:cubicBezTo>
                  <a:pt x="324" y="693"/>
                  <a:pt x="320" y="689"/>
                  <a:pt x="319" y="680"/>
                </a:cubicBezTo>
                <a:lnTo>
                  <a:pt x="306" y="510"/>
                </a:lnTo>
                <a:lnTo>
                  <a:pt x="319" y="247"/>
                </a:lnTo>
                <a:cubicBezTo>
                  <a:pt x="320" y="238"/>
                  <a:pt x="324" y="234"/>
                  <a:pt x="331" y="234"/>
                </a:cubicBezTo>
                <a:cubicBezTo>
                  <a:pt x="335" y="234"/>
                  <a:pt x="338" y="236"/>
                  <a:pt x="340" y="238"/>
                </a:cubicBezTo>
                <a:cubicBezTo>
                  <a:pt x="343" y="241"/>
                  <a:pt x="343" y="243"/>
                  <a:pt x="343" y="246"/>
                </a:cubicBezTo>
                <a:close/>
                <a:moveTo>
                  <a:pt x="408" y="187"/>
                </a:moveTo>
                <a:lnTo>
                  <a:pt x="421" y="511"/>
                </a:lnTo>
                <a:lnTo>
                  <a:pt x="408" y="680"/>
                </a:lnTo>
                <a:cubicBezTo>
                  <a:pt x="408" y="684"/>
                  <a:pt x="408" y="688"/>
                  <a:pt x="405" y="690"/>
                </a:cubicBezTo>
                <a:cubicBezTo>
                  <a:pt x="403" y="693"/>
                  <a:pt x="399" y="693"/>
                  <a:pt x="395" y="693"/>
                </a:cubicBezTo>
                <a:cubicBezTo>
                  <a:pt x="387" y="693"/>
                  <a:pt x="382" y="689"/>
                  <a:pt x="381" y="680"/>
                </a:cubicBezTo>
                <a:lnTo>
                  <a:pt x="370" y="511"/>
                </a:lnTo>
                <a:lnTo>
                  <a:pt x="381" y="187"/>
                </a:lnTo>
                <a:cubicBezTo>
                  <a:pt x="382" y="178"/>
                  <a:pt x="387" y="174"/>
                  <a:pt x="395" y="174"/>
                </a:cubicBezTo>
                <a:cubicBezTo>
                  <a:pt x="399" y="174"/>
                  <a:pt x="403" y="176"/>
                  <a:pt x="405" y="178"/>
                </a:cubicBezTo>
                <a:cubicBezTo>
                  <a:pt x="408" y="181"/>
                  <a:pt x="408" y="183"/>
                  <a:pt x="408" y="187"/>
                </a:cubicBezTo>
                <a:close/>
                <a:moveTo>
                  <a:pt x="476" y="159"/>
                </a:moveTo>
                <a:lnTo>
                  <a:pt x="489" y="510"/>
                </a:lnTo>
                <a:lnTo>
                  <a:pt x="476" y="677"/>
                </a:lnTo>
                <a:cubicBezTo>
                  <a:pt x="475" y="687"/>
                  <a:pt x="470" y="692"/>
                  <a:pt x="461" y="692"/>
                </a:cubicBezTo>
                <a:cubicBezTo>
                  <a:pt x="452" y="692"/>
                  <a:pt x="447" y="687"/>
                  <a:pt x="446" y="677"/>
                </a:cubicBezTo>
                <a:lnTo>
                  <a:pt x="435" y="510"/>
                </a:lnTo>
                <a:lnTo>
                  <a:pt x="446" y="159"/>
                </a:lnTo>
                <a:cubicBezTo>
                  <a:pt x="446" y="155"/>
                  <a:pt x="448" y="151"/>
                  <a:pt x="451" y="148"/>
                </a:cubicBezTo>
                <a:cubicBezTo>
                  <a:pt x="454" y="145"/>
                  <a:pt x="457" y="144"/>
                  <a:pt x="461" y="144"/>
                </a:cubicBezTo>
                <a:cubicBezTo>
                  <a:pt x="465" y="144"/>
                  <a:pt x="469" y="145"/>
                  <a:pt x="471" y="148"/>
                </a:cubicBezTo>
                <a:cubicBezTo>
                  <a:pt x="474" y="151"/>
                  <a:pt x="476" y="155"/>
                  <a:pt x="476" y="159"/>
                </a:cubicBezTo>
                <a:close/>
                <a:moveTo>
                  <a:pt x="543" y="677"/>
                </a:moveTo>
                <a:lnTo>
                  <a:pt x="555" y="510"/>
                </a:lnTo>
                <a:lnTo>
                  <a:pt x="543" y="147"/>
                </a:lnTo>
                <a:cubicBezTo>
                  <a:pt x="543" y="143"/>
                  <a:pt x="541" y="140"/>
                  <a:pt x="538" y="136"/>
                </a:cubicBezTo>
                <a:cubicBezTo>
                  <a:pt x="535" y="133"/>
                  <a:pt x="531" y="131"/>
                  <a:pt x="527" y="131"/>
                </a:cubicBezTo>
                <a:cubicBezTo>
                  <a:pt x="523" y="131"/>
                  <a:pt x="520" y="133"/>
                  <a:pt x="516" y="136"/>
                </a:cubicBezTo>
                <a:cubicBezTo>
                  <a:pt x="513" y="140"/>
                  <a:pt x="511" y="143"/>
                  <a:pt x="511" y="147"/>
                </a:cubicBezTo>
                <a:lnTo>
                  <a:pt x="501" y="510"/>
                </a:lnTo>
                <a:lnTo>
                  <a:pt x="511" y="677"/>
                </a:lnTo>
                <a:cubicBezTo>
                  <a:pt x="511" y="681"/>
                  <a:pt x="513" y="685"/>
                  <a:pt x="516" y="688"/>
                </a:cubicBezTo>
                <a:cubicBezTo>
                  <a:pt x="519" y="691"/>
                  <a:pt x="523" y="693"/>
                  <a:pt x="527" y="693"/>
                </a:cubicBezTo>
                <a:cubicBezTo>
                  <a:pt x="537" y="693"/>
                  <a:pt x="543" y="687"/>
                  <a:pt x="543" y="677"/>
                </a:cubicBezTo>
                <a:close/>
                <a:moveTo>
                  <a:pt x="611" y="156"/>
                </a:moveTo>
                <a:lnTo>
                  <a:pt x="621" y="510"/>
                </a:lnTo>
                <a:lnTo>
                  <a:pt x="611" y="675"/>
                </a:lnTo>
                <a:cubicBezTo>
                  <a:pt x="611" y="680"/>
                  <a:pt x="609" y="684"/>
                  <a:pt x="605" y="687"/>
                </a:cubicBezTo>
                <a:cubicBezTo>
                  <a:pt x="602" y="691"/>
                  <a:pt x="598" y="693"/>
                  <a:pt x="593" y="693"/>
                </a:cubicBezTo>
                <a:cubicBezTo>
                  <a:pt x="589" y="693"/>
                  <a:pt x="585" y="691"/>
                  <a:pt x="582" y="688"/>
                </a:cubicBezTo>
                <a:cubicBezTo>
                  <a:pt x="578" y="685"/>
                  <a:pt x="576" y="680"/>
                  <a:pt x="576" y="675"/>
                </a:cubicBezTo>
                <a:lnTo>
                  <a:pt x="566" y="510"/>
                </a:lnTo>
                <a:lnTo>
                  <a:pt x="576" y="156"/>
                </a:lnTo>
                <a:cubicBezTo>
                  <a:pt x="576" y="151"/>
                  <a:pt x="578" y="147"/>
                  <a:pt x="581" y="144"/>
                </a:cubicBezTo>
                <a:cubicBezTo>
                  <a:pt x="585" y="141"/>
                  <a:pt x="589" y="139"/>
                  <a:pt x="593" y="139"/>
                </a:cubicBezTo>
                <a:cubicBezTo>
                  <a:pt x="598" y="139"/>
                  <a:pt x="602" y="141"/>
                  <a:pt x="605" y="144"/>
                </a:cubicBezTo>
                <a:cubicBezTo>
                  <a:pt x="609" y="147"/>
                  <a:pt x="611" y="151"/>
                  <a:pt x="611" y="156"/>
                </a:cubicBezTo>
                <a:close/>
                <a:moveTo>
                  <a:pt x="679" y="170"/>
                </a:moveTo>
                <a:lnTo>
                  <a:pt x="689" y="510"/>
                </a:lnTo>
                <a:lnTo>
                  <a:pt x="679" y="674"/>
                </a:lnTo>
                <a:cubicBezTo>
                  <a:pt x="679" y="679"/>
                  <a:pt x="677" y="683"/>
                  <a:pt x="674" y="687"/>
                </a:cubicBezTo>
                <a:cubicBezTo>
                  <a:pt x="670" y="691"/>
                  <a:pt x="666" y="693"/>
                  <a:pt x="661" y="693"/>
                </a:cubicBezTo>
                <a:cubicBezTo>
                  <a:pt x="655" y="693"/>
                  <a:pt x="651" y="691"/>
                  <a:pt x="647" y="687"/>
                </a:cubicBezTo>
                <a:cubicBezTo>
                  <a:pt x="644" y="683"/>
                  <a:pt x="642" y="679"/>
                  <a:pt x="641" y="674"/>
                </a:cubicBezTo>
                <a:lnTo>
                  <a:pt x="633" y="510"/>
                </a:lnTo>
                <a:lnTo>
                  <a:pt x="641" y="170"/>
                </a:lnTo>
                <a:cubicBezTo>
                  <a:pt x="642" y="164"/>
                  <a:pt x="644" y="159"/>
                  <a:pt x="647" y="156"/>
                </a:cubicBezTo>
                <a:cubicBezTo>
                  <a:pt x="651" y="152"/>
                  <a:pt x="655" y="150"/>
                  <a:pt x="661" y="150"/>
                </a:cubicBezTo>
                <a:cubicBezTo>
                  <a:pt x="666" y="150"/>
                  <a:pt x="670" y="152"/>
                  <a:pt x="673" y="156"/>
                </a:cubicBezTo>
                <a:cubicBezTo>
                  <a:pt x="677" y="159"/>
                  <a:pt x="679" y="164"/>
                  <a:pt x="679" y="170"/>
                </a:cubicBezTo>
                <a:close/>
                <a:moveTo>
                  <a:pt x="749" y="657"/>
                </a:moveTo>
                <a:lnTo>
                  <a:pt x="756" y="510"/>
                </a:lnTo>
                <a:lnTo>
                  <a:pt x="748" y="104"/>
                </a:lnTo>
                <a:cubicBezTo>
                  <a:pt x="748" y="97"/>
                  <a:pt x="745" y="91"/>
                  <a:pt x="739" y="88"/>
                </a:cubicBezTo>
                <a:cubicBezTo>
                  <a:pt x="735" y="85"/>
                  <a:pt x="732" y="84"/>
                  <a:pt x="728" y="84"/>
                </a:cubicBezTo>
                <a:cubicBezTo>
                  <a:pt x="725" y="84"/>
                  <a:pt x="720" y="85"/>
                  <a:pt x="717" y="88"/>
                </a:cubicBezTo>
                <a:cubicBezTo>
                  <a:pt x="711" y="91"/>
                  <a:pt x="708" y="97"/>
                  <a:pt x="708" y="104"/>
                </a:cubicBezTo>
                <a:lnTo>
                  <a:pt x="707" y="109"/>
                </a:lnTo>
                <a:lnTo>
                  <a:pt x="700" y="510"/>
                </a:lnTo>
                <a:cubicBezTo>
                  <a:pt x="700" y="510"/>
                  <a:pt x="703" y="565"/>
                  <a:pt x="708" y="673"/>
                </a:cubicBezTo>
                <a:lnTo>
                  <a:pt x="708" y="674"/>
                </a:lnTo>
                <a:cubicBezTo>
                  <a:pt x="708" y="679"/>
                  <a:pt x="709" y="683"/>
                  <a:pt x="712" y="686"/>
                </a:cubicBezTo>
                <a:cubicBezTo>
                  <a:pt x="716" y="691"/>
                  <a:pt x="721" y="693"/>
                  <a:pt x="728" y="693"/>
                </a:cubicBezTo>
                <a:cubicBezTo>
                  <a:pt x="733" y="693"/>
                  <a:pt x="737" y="691"/>
                  <a:pt x="742" y="687"/>
                </a:cubicBezTo>
                <a:cubicBezTo>
                  <a:pt x="746" y="684"/>
                  <a:pt x="748" y="679"/>
                  <a:pt x="748" y="673"/>
                </a:cubicBezTo>
                <a:lnTo>
                  <a:pt x="749" y="657"/>
                </a:lnTo>
                <a:close/>
                <a:moveTo>
                  <a:pt x="826" y="510"/>
                </a:moveTo>
                <a:lnTo>
                  <a:pt x="816" y="671"/>
                </a:lnTo>
                <a:cubicBezTo>
                  <a:pt x="816" y="677"/>
                  <a:pt x="814" y="682"/>
                  <a:pt x="810" y="686"/>
                </a:cubicBezTo>
                <a:cubicBezTo>
                  <a:pt x="806" y="690"/>
                  <a:pt x="801" y="692"/>
                  <a:pt x="795" y="692"/>
                </a:cubicBezTo>
                <a:cubicBezTo>
                  <a:pt x="789" y="692"/>
                  <a:pt x="784" y="690"/>
                  <a:pt x="780" y="686"/>
                </a:cubicBezTo>
                <a:cubicBezTo>
                  <a:pt x="776" y="682"/>
                  <a:pt x="773" y="677"/>
                  <a:pt x="773" y="671"/>
                </a:cubicBezTo>
                <a:lnTo>
                  <a:pt x="769" y="592"/>
                </a:lnTo>
                <a:lnTo>
                  <a:pt x="765" y="510"/>
                </a:lnTo>
                <a:lnTo>
                  <a:pt x="773" y="70"/>
                </a:lnTo>
                <a:lnTo>
                  <a:pt x="773" y="68"/>
                </a:lnTo>
                <a:cubicBezTo>
                  <a:pt x="774" y="61"/>
                  <a:pt x="777" y="55"/>
                  <a:pt x="781" y="51"/>
                </a:cubicBezTo>
                <a:cubicBezTo>
                  <a:pt x="785" y="48"/>
                  <a:pt x="790" y="46"/>
                  <a:pt x="795" y="46"/>
                </a:cubicBezTo>
                <a:cubicBezTo>
                  <a:pt x="799" y="46"/>
                  <a:pt x="802" y="47"/>
                  <a:pt x="805" y="50"/>
                </a:cubicBezTo>
                <a:cubicBezTo>
                  <a:pt x="812" y="53"/>
                  <a:pt x="816" y="59"/>
                  <a:pt x="816" y="68"/>
                </a:cubicBezTo>
                <a:lnTo>
                  <a:pt x="826" y="510"/>
                </a:lnTo>
                <a:close/>
                <a:moveTo>
                  <a:pt x="1597" y="497"/>
                </a:moveTo>
                <a:cubicBezTo>
                  <a:pt x="1597" y="551"/>
                  <a:pt x="1578" y="598"/>
                  <a:pt x="1539" y="636"/>
                </a:cubicBezTo>
                <a:cubicBezTo>
                  <a:pt x="1501" y="675"/>
                  <a:pt x="1455" y="693"/>
                  <a:pt x="1401" y="693"/>
                </a:cubicBezTo>
                <a:lnTo>
                  <a:pt x="856" y="693"/>
                </a:lnTo>
                <a:cubicBezTo>
                  <a:pt x="850" y="692"/>
                  <a:pt x="845" y="689"/>
                  <a:pt x="841" y="685"/>
                </a:cubicBezTo>
                <a:cubicBezTo>
                  <a:pt x="837" y="681"/>
                  <a:pt x="834" y="676"/>
                  <a:pt x="834" y="670"/>
                </a:cubicBezTo>
                <a:lnTo>
                  <a:pt x="834" y="47"/>
                </a:lnTo>
                <a:cubicBezTo>
                  <a:pt x="834" y="36"/>
                  <a:pt x="841" y="29"/>
                  <a:pt x="854" y="24"/>
                </a:cubicBezTo>
                <a:cubicBezTo>
                  <a:pt x="893" y="8"/>
                  <a:pt x="935" y="0"/>
                  <a:pt x="979" y="0"/>
                </a:cubicBezTo>
                <a:cubicBezTo>
                  <a:pt x="1069" y="0"/>
                  <a:pt x="1147" y="31"/>
                  <a:pt x="1214" y="92"/>
                </a:cubicBezTo>
                <a:cubicBezTo>
                  <a:pt x="1280" y="152"/>
                  <a:pt x="1317" y="227"/>
                  <a:pt x="1324" y="316"/>
                </a:cubicBezTo>
                <a:cubicBezTo>
                  <a:pt x="1349" y="306"/>
                  <a:pt x="1374" y="300"/>
                  <a:pt x="1401" y="300"/>
                </a:cubicBezTo>
                <a:cubicBezTo>
                  <a:pt x="1455" y="300"/>
                  <a:pt x="1501" y="320"/>
                  <a:pt x="1539" y="358"/>
                </a:cubicBezTo>
                <a:cubicBezTo>
                  <a:pt x="1578" y="396"/>
                  <a:pt x="1597" y="443"/>
                  <a:pt x="1597" y="49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07" name="Freeform 406">
            <a:extLst>
              <a:ext uri="{FF2B5EF4-FFF2-40B4-BE49-F238E27FC236}">
                <a16:creationId xmlns:a16="http://schemas.microsoft.com/office/drawing/2014/main" id="{03447777-6783-FD31-75A7-E5B594D46E2B}"/>
              </a:ext>
            </a:extLst>
          </p:cNvPr>
          <p:cNvSpPr>
            <a:spLocks noChangeArrowheads="1"/>
          </p:cNvSpPr>
          <p:nvPr/>
        </p:nvSpPr>
        <p:spPr bwMode="auto">
          <a:xfrm>
            <a:off x="13634244" y="9313862"/>
            <a:ext cx="384175" cy="447675"/>
          </a:xfrm>
          <a:custGeom>
            <a:avLst/>
            <a:gdLst>
              <a:gd name="T0" fmla="*/ 95593 w 1065"/>
              <a:gd name="T1" fmla="*/ 8644 h 1243"/>
              <a:gd name="T2" fmla="*/ 191907 w 1065"/>
              <a:gd name="T3" fmla="*/ 0 h 1243"/>
              <a:gd name="T4" fmla="*/ 288221 w 1065"/>
              <a:gd name="T5" fmla="*/ 8644 h 1243"/>
              <a:gd name="T6" fmla="*/ 358203 w 1065"/>
              <a:gd name="T7" fmla="*/ 32054 h 1243"/>
              <a:gd name="T8" fmla="*/ 383814 w 1065"/>
              <a:gd name="T9" fmla="*/ 63748 h 1243"/>
              <a:gd name="T10" fmla="*/ 383814 w 1065"/>
              <a:gd name="T11" fmla="*/ 95802 h 1243"/>
              <a:gd name="T12" fmla="*/ 358203 w 1065"/>
              <a:gd name="T13" fmla="*/ 127856 h 1243"/>
              <a:gd name="T14" fmla="*/ 288221 w 1065"/>
              <a:gd name="T15" fmla="*/ 151266 h 1243"/>
              <a:gd name="T16" fmla="*/ 191907 w 1065"/>
              <a:gd name="T17" fmla="*/ 159910 h 1243"/>
              <a:gd name="T18" fmla="*/ 95593 w 1065"/>
              <a:gd name="T19" fmla="*/ 151266 h 1243"/>
              <a:gd name="T20" fmla="*/ 25612 w 1065"/>
              <a:gd name="T21" fmla="*/ 127856 h 1243"/>
              <a:gd name="T22" fmla="*/ 0 w 1065"/>
              <a:gd name="T23" fmla="*/ 95802 h 1243"/>
              <a:gd name="T24" fmla="*/ 0 w 1065"/>
              <a:gd name="T25" fmla="*/ 63748 h 1243"/>
              <a:gd name="T26" fmla="*/ 25612 w 1065"/>
              <a:gd name="T27" fmla="*/ 32054 h 1243"/>
              <a:gd name="T28" fmla="*/ 95593 w 1065"/>
              <a:gd name="T29" fmla="*/ 8644 h 1243"/>
              <a:gd name="T30" fmla="*/ 81164 w 1065"/>
              <a:gd name="T31" fmla="*/ 180799 h 1243"/>
              <a:gd name="T32" fmla="*/ 191907 w 1065"/>
              <a:gd name="T33" fmla="*/ 191603 h 1243"/>
              <a:gd name="T34" fmla="*/ 302651 w 1065"/>
              <a:gd name="T35" fmla="*/ 180799 h 1243"/>
              <a:gd name="T36" fmla="*/ 383814 w 1065"/>
              <a:gd name="T37" fmla="*/ 149105 h 1243"/>
              <a:gd name="T38" fmla="*/ 383814 w 1065"/>
              <a:gd name="T39" fmla="*/ 191603 h 1243"/>
              <a:gd name="T40" fmla="*/ 358203 w 1065"/>
              <a:gd name="T41" fmla="*/ 223657 h 1243"/>
              <a:gd name="T42" fmla="*/ 288221 w 1065"/>
              <a:gd name="T43" fmla="*/ 247068 h 1243"/>
              <a:gd name="T44" fmla="*/ 191907 w 1065"/>
              <a:gd name="T45" fmla="*/ 255711 h 1243"/>
              <a:gd name="T46" fmla="*/ 95593 w 1065"/>
              <a:gd name="T47" fmla="*/ 247068 h 1243"/>
              <a:gd name="T48" fmla="*/ 25612 w 1065"/>
              <a:gd name="T49" fmla="*/ 223657 h 1243"/>
              <a:gd name="T50" fmla="*/ 0 w 1065"/>
              <a:gd name="T51" fmla="*/ 191603 h 1243"/>
              <a:gd name="T52" fmla="*/ 0 w 1065"/>
              <a:gd name="T53" fmla="*/ 149105 h 1243"/>
              <a:gd name="T54" fmla="*/ 81164 w 1065"/>
              <a:gd name="T55" fmla="*/ 180799 h 1243"/>
              <a:gd name="T56" fmla="*/ 81164 w 1065"/>
              <a:gd name="T57" fmla="*/ 276961 h 1243"/>
              <a:gd name="T58" fmla="*/ 191907 w 1065"/>
              <a:gd name="T59" fmla="*/ 287405 h 1243"/>
              <a:gd name="T60" fmla="*/ 302651 w 1065"/>
              <a:gd name="T61" fmla="*/ 276961 h 1243"/>
              <a:gd name="T62" fmla="*/ 383814 w 1065"/>
              <a:gd name="T63" fmla="*/ 245267 h 1243"/>
              <a:gd name="T64" fmla="*/ 383814 w 1065"/>
              <a:gd name="T65" fmla="*/ 287405 h 1243"/>
              <a:gd name="T66" fmla="*/ 358203 w 1065"/>
              <a:gd name="T67" fmla="*/ 319459 h 1243"/>
              <a:gd name="T68" fmla="*/ 288221 w 1065"/>
              <a:gd name="T69" fmla="*/ 342869 h 1243"/>
              <a:gd name="T70" fmla="*/ 191907 w 1065"/>
              <a:gd name="T71" fmla="*/ 351513 h 1243"/>
              <a:gd name="T72" fmla="*/ 95593 w 1065"/>
              <a:gd name="T73" fmla="*/ 342869 h 1243"/>
              <a:gd name="T74" fmla="*/ 25612 w 1065"/>
              <a:gd name="T75" fmla="*/ 319459 h 1243"/>
              <a:gd name="T76" fmla="*/ 0 w 1065"/>
              <a:gd name="T77" fmla="*/ 287405 h 1243"/>
              <a:gd name="T78" fmla="*/ 0 w 1065"/>
              <a:gd name="T79" fmla="*/ 245267 h 1243"/>
              <a:gd name="T80" fmla="*/ 81164 w 1065"/>
              <a:gd name="T81" fmla="*/ 276961 h 1243"/>
              <a:gd name="T82" fmla="*/ 81164 w 1065"/>
              <a:gd name="T83" fmla="*/ 372762 h 1243"/>
              <a:gd name="T84" fmla="*/ 191907 w 1065"/>
              <a:gd name="T85" fmla="*/ 383207 h 1243"/>
              <a:gd name="T86" fmla="*/ 302651 w 1065"/>
              <a:gd name="T87" fmla="*/ 372762 h 1243"/>
              <a:gd name="T88" fmla="*/ 383814 w 1065"/>
              <a:gd name="T89" fmla="*/ 341069 h 1243"/>
              <a:gd name="T90" fmla="*/ 383814 w 1065"/>
              <a:gd name="T91" fmla="*/ 383207 h 1243"/>
              <a:gd name="T92" fmla="*/ 358203 w 1065"/>
              <a:gd name="T93" fmla="*/ 415261 h 1243"/>
              <a:gd name="T94" fmla="*/ 288221 w 1065"/>
              <a:gd name="T95" fmla="*/ 438671 h 1243"/>
              <a:gd name="T96" fmla="*/ 191907 w 1065"/>
              <a:gd name="T97" fmla="*/ 447315 h 1243"/>
              <a:gd name="T98" fmla="*/ 95593 w 1065"/>
              <a:gd name="T99" fmla="*/ 438671 h 1243"/>
              <a:gd name="T100" fmla="*/ 25612 w 1065"/>
              <a:gd name="T101" fmla="*/ 415261 h 1243"/>
              <a:gd name="T102" fmla="*/ 0 w 1065"/>
              <a:gd name="T103" fmla="*/ 383207 h 1243"/>
              <a:gd name="T104" fmla="*/ 0 w 1065"/>
              <a:gd name="T105" fmla="*/ 341069 h 1243"/>
              <a:gd name="T106" fmla="*/ 81164 w 1065"/>
              <a:gd name="T107" fmla="*/ 372762 h 12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65" h="1243">
                <a:moveTo>
                  <a:pt x="265" y="24"/>
                </a:moveTo>
                <a:cubicBezTo>
                  <a:pt x="347" y="8"/>
                  <a:pt x="436" y="0"/>
                  <a:pt x="532" y="0"/>
                </a:cubicBezTo>
                <a:cubicBezTo>
                  <a:pt x="628" y="0"/>
                  <a:pt x="717" y="8"/>
                  <a:pt x="799" y="24"/>
                </a:cubicBezTo>
                <a:cubicBezTo>
                  <a:pt x="881" y="40"/>
                  <a:pt x="945" y="62"/>
                  <a:pt x="993" y="89"/>
                </a:cubicBezTo>
                <a:cubicBezTo>
                  <a:pt x="1041" y="116"/>
                  <a:pt x="1064" y="146"/>
                  <a:pt x="1064" y="177"/>
                </a:cubicBezTo>
                <a:lnTo>
                  <a:pt x="1064" y="266"/>
                </a:lnTo>
                <a:cubicBezTo>
                  <a:pt x="1064" y="298"/>
                  <a:pt x="1041" y="328"/>
                  <a:pt x="993" y="355"/>
                </a:cubicBezTo>
                <a:cubicBezTo>
                  <a:pt x="945" y="382"/>
                  <a:pt x="881" y="404"/>
                  <a:pt x="799" y="420"/>
                </a:cubicBezTo>
                <a:cubicBezTo>
                  <a:pt x="717" y="436"/>
                  <a:pt x="628" y="444"/>
                  <a:pt x="532" y="444"/>
                </a:cubicBezTo>
                <a:cubicBezTo>
                  <a:pt x="436" y="444"/>
                  <a:pt x="347" y="436"/>
                  <a:pt x="265" y="420"/>
                </a:cubicBezTo>
                <a:cubicBezTo>
                  <a:pt x="184" y="404"/>
                  <a:pt x="119" y="382"/>
                  <a:pt x="71" y="355"/>
                </a:cubicBezTo>
                <a:cubicBezTo>
                  <a:pt x="24" y="328"/>
                  <a:pt x="0" y="298"/>
                  <a:pt x="0" y="266"/>
                </a:cubicBezTo>
                <a:lnTo>
                  <a:pt x="0" y="177"/>
                </a:lnTo>
                <a:cubicBezTo>
                  <a:pt x="0" y="146"/>
                  <a:pt x="24" y="116"/>
                  <a:pt x="71" y="89"/>
                </a:cubicBezTo>
                <a:cubicBezTo>
                  <a:pt x="119" y="62"/>
                  <a:pt x="184" y="40"/>
                  <a:pt x="265" y="24"/>
                </a:cubicBezTo>
                <a:close/>
                <a:moveTo>
                  <a:pt x="225" y="502"/>
                </a:moveTo>
                <a:cubicBezTo>
                  <a:pt x="320" y="522"/>
                  <a:pt x="423" y="532"/>
                  <a:pt x="532" y="532"/>
                </a:cubicBezTo>
                <a:cubicBezTo>
                  <a:pt x="642" y="532"/>
                  <a:pt x="744" y="522"/>
                  <a:pt x="839" y="502"/>
                </a:cubicBezTo>
                <a:cubicBezTo>
                  <a:pt x="934" y="483"/>
                  <a:pt x="1009" y="453"/>
                  <a:pt x="1064" y="414"/>
                </a:cubicBezTo>
                <a:lnTo>
                  <a:pt x="1064" y="532"/>
                </a:lnTo>
                <a:cubicBezTo>
                  <a:pt x="1064" y="564"/>
                  <a:pt x="1041" y="594"/>
                  <a:pt x="993" y="621"/>
                </a:cubicBezTo>
                <a:cubicBezTo>
                  <a:pt x="945" y="648"/>
                  <a:pt x="881" y="670"/>
                  <a:pt x="799" y="686"/>
                </a:cubicBezTo>
                <a:cubicBezTo>
                  <a:pt x="717" y="702"/>
                  <a:pt x="628" y="710"/>
                  <a:pt x="532" y="710"/>
                </a:cubicBezTo>
                <a:cubicBezTo>
                  <a:pt x="436" y="710"/>
                  <a:pt x="347" y="702"/>
                  <a:pt x="265" y="686"/>
                </a:cubicBezTo>
                <a:cubicBezTo>
                  <a:pt x="184" y="670"/>
                  <a:pt x="119" y="648"/>
                  <a:pt x="71" y="621"/>
                </a:cubicBezTo>
                <a:cubicBezTo>
                  <a:pt x="24" y="594"/>
                  <a:pt x="0" y="564"/>
                  <a:pt x="0" y="532"/>
                </a:cubicBezTo>
                <a:lnTo>
                  <a:pt x="0" y="414"/>
                </a:lnTo>
                <a:cubicBezTo>
                  <a:pt x="55" y="453"/>
                  <a:pt x="130" y="483"/>
                  <a:pt x="225" y="502"/>
                </a:cubicBezTo>
                <a:close/>
                <a:moveTo>
                  <a:pt x="225" y="769"/>
                </a:moveTo>
                <a:cubicBezTo>
                  <a:pt x="320" y="788"/>
                  <a:pt x="423" y="798"/>
                  <a:pt x="532" y="798"/>
                </a:cubicBezTo>
                <a:cubicBezTo>
                  <a:pt x="642" y="798"/>
                  <a:pt x="744" y="788"/>
                  <a:pt x="839" y="769"/>
                </a:cubicBezTo>
                <a:cubicBezTo>
                  <a:pt x="934" y="749"/>
                  <a:pt x="1009" y="719"/>
                  <a:pt x="1064" y="681"/>
                </a:cubicBezTo>
                <a:lnTo>
                  <a:pt x="1064" y="798"/>
                </a:lnTo>
                <a:cubicBezTo>
                  <a:pt x="1064" y="830"/>
                  <a:pt x="1041" y="860"/>
                  <a:pt x="993" y="887"/>
                </a:cubicBezTo>
                <a:cubicBezTo>
                  <a:pt x="945" y="914"/>
                  <a:pt x="881" y="936"/>
                  <a:pt x="799" y="952"/>
                </a:cubicBezTo>
                <a:cubicBezTo>
                  <a:pt x="717" y="968"/>
                  <a:pt x="628" y="976"/>
                  <a:pt x="532" y="976"/>
                </a:cubicBezTo>
                <a:cubicBezTo>
                  <a:pt x="436" y="976"/>
                  <a:pt x="347" y="968"/>
                  <a:pt x="265" y="952"/>
                </a:cubicBezTo>
                <a:cubicBezTo>
                  <a:pt x="184" y="936"/>
                  <a:pt x="119" y="914"/>
                  <a:pt x="71" y="887"/>
                </a:cubicBezTo>
                <a:cubicBezTo>
                  <a:pt x="24" y="860"/>
                  <a:pt x="0" y="830"/>
                  <a:pt x="0" y="798"/>
                </a:cubicBezTo>
                <a:lnTo>
                  <a:pt x="0" y="681"/>
                </a:lnTo>
                <a:cubicBezTo>
                  <a:pt x="55" y="719"/>
                  <a:pt x="130" y="749"/>
                  <a:pt x="225" y="769"/>
                </a:cubicBezTo>
                <a:close/>
                <a:moveTo>
                  <a:pt x="225" y="1035"/>
                </a:moveTo>
                <a:cubicBezTo>
                  <a:pt x="320" y="1054"/>
                  <a:pt x="423" y="1064"/>
                  <a:pt x="532" y="1064"/>
                </a:cubicBezTo>
                <a:cubicBezTo>
                  <a:pt x="642" y="1064"/>
                  <a:pt x="744" y="1055"/>
                  <a:pt x="839" y="1035"/>
                </a:cubicBezTo>
                <a:cubicBezTo>
                  <a:pt x="934" y="1016"/>
                  <a:pt x="1009" y="985"/>
                  <a:pt x="1064" y="947"/>
                </a:cubicBezTo>
                <a:lnTo>
                  <a:pt x="1064" y="1064"/>
                </a:lnTo>
                <a:cubicBezTo>
                  <a:pt x="1064" y="1096"/>
                  <a:pt x="1041" y="1126"/>
                  <a:pt x="993" y="1153"/>
                </a:cubicBezTo>
                <a:cubicBezTo>
                  <a:pt x="945" y="1180"/>
                  <a:pt x="881" y="1202"/>
                  <a:pt x="799" y="1218"/>
                </a:cubicBezTo>
                <a:cubicBezTo>
                  <a:pt x="717" y="1234"/>
                  <a:pt x="628" y="1242"/>
                  <a:pt x="532" y="1242"/>
                </a:cubicBezTo>
                <a:cubicBezTo>
                  <a:pt x="436" y="1242"/>
                  <a:pt x="347" y="1234"/>
                  <a:pt x="265" y="1218"/>
                </a:cubicBezTo>
                <a:cubicBezTo>
                  <a:pt x="184" y="1202"/>
                  <a:pt x="119" y="1180"/>
                  <a:pt x="71" y="1153"/>
                </a:cubicBezTo>
                <a:cubicBezTo>
                  <a:pt x="24" y="1126"/>
                  <a:pt x="0" y="1096"/>
                  <a:pt x="0" y="1064"/>
                </a:cubicBezTo>
                <a:lnTo>
                  <a:pt x="0" y="947"/>
                </a:lnTo>
                <a:cubicBezTo>
                  <a:pt x="55" y="985"/>
                  <a:pt x="130" y="1015"/>
                  <a:pt x="225" y="103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08" name="Freeform 407">
            <a:extLst>
              <a:ext uri="{FF2B5EF4-FFF2-40B4-BE49-F238E27FC236}">
                <a16:creationId xmlns:a16="http://schemas.microsoft.com/office/drawing/2014/main" id="{C5588AE3-FB83-BEEF-F9E1-8693D2F46EAC}"/>
              </a:ext>
            </a:extLst>
          </p:cNvPr>
          <p:cNvSpPr>
            <a:spLocks noChangeArrowheads="1"/>
          </p:cNvSpPr>
          <p:nvPr/>
        </p:nvSpPr>
        <p:spPr bwMode="auto">
          <a:xfrm>
            <a:off x="14297819" y="9313862"/>
            <a:ext cx="384175" cy="447675"/>
          </a:xfrm>
          <a:custGeom>
            <a:avLst/>
            <a:gdLst>
              <a:gd name="T0" fmla="*/ 378769 w 1066"/>
              <a:gd name="T1" fmla="*/ 113810 h 1243"/>
              <a:gd name="T2" fmla="*/ 383815 w 1066"/>
              <a:gd name="T3" fmla="*/ 423184 h 1243"/>
              <a:gd name="T4" fmla="*/ 359669 w 1066"/>
              <a:gd name="T5" fmla="*/ 447315 h 1243"/>
              <a:gd name="T6" fmla="*/ 7208 w 1066"/>
              <a:gd name="T7" fmla="*/ 440112 h 1243"/>
              <a:gd name="T8" fmla="*/ 0 w 1066"/>
              <a:gd name="T9" fmla="*/ 24131 h 1243"/>
              <a:gd name="T10" fmla="*/ 24146 w 1066"/>
              <a:gd name="T11" fmla="*/ 0 h 1243"/>
              <a:gd name="T12" fmla="*/ 269932 w 1066"/>
              <a:gd name="T13" fmla="*/ 5042 h 1243"/>
              <a:gd name="T14" fmla="*/ 366876 w 1066"/>
              <a:gd name="T15" fmla="*/ 94721 h 1243"/>
              <a:gd name="T16" fmla="*/ 247948 w 1066"/>
              <a:gd name="T17" fmla="*/ 159910 h 1243"/>
              <a:gd name="T18" fmla="*/ 223802 w 1066"/>
              <a:gd name="T19" fmla="*/ 135779 h 1243"/>
              <a:gd name="T20" fmla="*/ 32075 w 1066"/>
              <a:gd name="T21" fmla="*/ 32054 h 1243"/>
              <a:gd name="T22" fmla="*/ 351740 w 1066"/>
              <a:gd name="T23" fmla="*/ 415261 h 1243"/>
              <a:gd name="T24" fmla="*/ 223441 w 1066"/>
              <a:gd name="T25" fmla="*/ 267236 h 1243"/>
              <a:gd name="T26" fmla="*/ 273535 w 1066"/>
              <a:gd name="T27" fmla="*/ 279482 h 1243"/>
              <a:gd name="T28" fmla="*/ 318224 w 1066"/>
              <a:gd name="T29" fmla="*/ 304693 h 1243"/>
              <a:gd name="T30" fmla="*/ 317503 w 1066"/>
              <a:gd name="T31" fmla="*/ 305773 h 1243"/>
              <a:gd name="T32" fmla="*/ 299844 w 1066"/>
              <a:gd name="T33" fmla="*/ 315497 h 1243"/>
              <a:gd name="T34" fmla="*/ 238578 w 1066"/>
              <a:gd name="T35" fmla="*/ 297129 h 1243"/>
              <a:gd name="T36" fmla="*/ 80367 w 1066"/>
              <a:gd name="T37" fmla="*/ 383207 h 1243"/>
              <a:gd name="T38" fmla="*/ 67393 w 1066"/>
              <a:gd name="T39" fmla="*/ 378525 h 1243"/>
              <a:gd name="T40" fmla="*/ 64510 w 1066"/>
              <a:gd name="T41" fmla="*/ 368440 h 1243"/>
              <a:gd name="T42" fmla="*/ 111360 w 1066"/>
              <a:gd name="T43" fmla="*/ 321620 h 1243"/>
              <a:gd name="T44" fmla="*/ 117487 w 1066"/>
              <a:gd name="T45" fmla="*/ 323781 h 1243"/>
              <a:gd name="T46" fmla="*/ 170104 w 1066"/>
              <a:gd name="T47" fmla="*/ 209251 h 1243"/>
              <a:gd name="T48" fmla="*/ 164338 w 1066"/>
              <a:gd name="T49" fmla="*/ 137940 h 1243"/>
              <a:gd name="T50" fmla="*/ 179834 w 1066"/>
              <a:gd name="T51" fmla="*/ 127856 h 1243"/>
              <a:gd name="T52" fmla="*/ 188844 w 1066"/>
              <a:gd name="T53" fmla="*/ 131457 h 1243"/>
              <a:gd name="T54" fmla="*/ 190286 w 1066"/>
              <a:gd name="T55" fmla="*/ 150546 h 1243"/>
              <a:gd name="T56" fmla="*/ 190286 w 1066"/>
              <a:gd name="T57" fmla="*/ 159910 h 1243"/>
              <a:gd name="T58" fmla="*/ 223441 w 1066"/>
              <a:gd name="T59" fmla="*/ 267236 h 1243"/>
              <a:gd name="T60" fmla="*/ 113883 w 1066"/>
              <a:gd name="T61" fmla="*/ 330624 h 1243"/>
              <a:gd name="T62" fmla="*/ 79646 w 1066"/>
              <a:gd name="T63" fmla="*/ 369881 h 1243"/>
              <a:gd name="T64" fmla="*/ 218756 w 1066"/>
              <a:gd name="T65" fmla="*/ 284884 h 1243"/>
              <a:gd name="T66" fmla="*/ 211549 w 1066"/>
              <a:gd name="T67" fmla="*/ 279122 h 1243"/>
              <a:gd name="T68" fmla="*/ 159292 w 1066"/>
              <a:gd name="T69" fmla="*/ 284524 h 1243"/>
              <a:gd name="T70" fmla="*/ 179113 w 1066"/>
              <a:gd name="T71" fmla="*/ 140461 h 1243"/>
              <a:gd name="T72" fmla="*/ 180195 w 1066"/>
              <a:gd name="T73" fmla="*/ 162071 h 1243"/>
              <a:gd name="T74" fmla="*/ 183078 w 1066"/>
              <a:gd name="T75" fmla="*/ 149465 h 1243"/>
              <a:gd name="T76" fmla="*/ 182717 w 1066"/>
              <a:gd name="T77" fmla="*/ 148745 h 1243"/>
              <a:gd name="T78" fmla="*/ 179113 w 1066"/>
              <a:gd name="T79" fmla="*/ 139381 h 1243"/>
              <a:gd name="T80" fmla="*/ 179113 w 1066"/>
              <a:gd name="T81" fmla="*/ 140461 h 1243"/>
              <a:gd name="T82" fmla="*/ 255876 w 1066"/>
              <a:gd name="T83" fmla="*/ 127856 h 1243"/>
              <a:gd name="T84" fmla="*/ 344172 w 1066"/>
              <a:gd name="T85" fmla="*/ 117411 h 1243"/>
              <a:gd name="T86" fmla="*/ 255876 w 1066"/>
              <a:gd name="T87" fmla="*/ 33855 h 1243"/>
              <a:gd name="T88" fmla="*/ 274256 w 1066"/>
              <a:gd name="T89" fmla="*/ 295329 h 1243"/>
              <a:gd name="T90" fmla="*/ 309935 w 1066"/>
              <a:gd name="T91" fmla="*/ 302172 h 124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66" h="1243">
                <a:moveTo>
                  <a:pt x="1018" y="263"/>
                </a:moveTo>
                <a:cubicBezTo>
                  <a:pt x="1031" y="276"/>
                  <a:pt x="1042" y="294"/>
                  <a:pt x="1051" y="316"/>
                </a:cubicBezTo>
                <a:cubicBezTo>
                  <a:pt x="1060" y="338"/>
                  <a:pt x="1065" y="359"/>
                  <a:pt x="1065" y="377"/>
                </a:cubicBezTo>
                <a:lnTo>
                  <a:pt x="1065" y="1175"/>
                </a:lnTo>
                <a:cubicBezTo>
                  <a:pt x="1065" y="1194"/>
                  <a:pt x="1058" y="1209"/>
                  <a:pt x="1045" y="1222"/>
                </a:cubicBezTo>
                <a:cubicBezTo>
                  <a:pt x="1032" y="1235"/>
                  <a:pt x="1017" y="1242"/>
                  <a:pt x="998" y="1242"/>
                </a:cubicBezTo>
                <a:lnTo>
                  <a:pt x="67" y="1242"/>
                </a:lnTo>
                <a:cubicBezTo>
                  <a:pt x="48" y="1242"/>
                  <a:pt x="33" y="1235"/>
                  <a:pt x="20" y="1222"/>
                </a:cubicBezTo>
                <a:cubicBezTo>
                  <a:pt x="7" y="1209"/>
                  <a:pt x="0" y="1194"/>
                  <a:pt x="0" y="1175"/>
                </a:cubicBezTo>
                <a:lnTo>
                  <a:pt x="0" y="67"/>
                </a:lnTo>
                <a:cubicBezTo>
                  <a:pt x="0" y="48"/>
                  <a:pt x="7" y="32"/>
                  <a:pt x="20" y="19"/>
                </a:cubicBezTo>
                <a:cubicBezTo>
                  <a:pt x="33" y="7"/>
                  <a:pt x="48" y="0"/>
                  <a:pt x="67" y="0"/>
                </a:cubicBezTo>
                <a:lnTo>
                  <a:pt x="688" y="0"/>
                </a:lnTo>
                <a:cubicBezTo>
                  <a:pt x="706" y="0"/>
                  <a:pt x="727" y="5"/>
                  <a:pt x="749" y="14"/>
                </a:cubicBezTo>
                <a:cubicBezTo>
                  <a:pt x="771" y="23"/>
                  <a:pt x="789" y="34"/>
                  <a:pt x="801" y="47"/>
                </a:cubicBezTo>
                <a:lnTo>
                  <a:pt x="1018" y="263"/>
                </a:lnTo>
                <a:close/>
                <a:moveTo>
                  <a:pt x="976" y="444"/>
                </a:moveTo>
                <a:lnTo>
                  <a:pt x="688" y="444"/>
                </a:lnTo>
                <a:cubicBezTo>
                  <a:pt x="669" y="444"/>
                  <a:pt x="654" y="437"/>
                  <a:pt x="641" y="424"/>
                </a:cubicBezTo>
                <a:cubicBezTo>
                  <a:pt x="628" y="411"/>
                  <a:pt x="621" y="395"/>
                  <a:pt x="621" y="377"/>
                </a:cubicBezTo>
                <a:lnTo>
                  <a:pt x="621" y="89"/>
                </a:lnTo>
                <a:lnTo>
                  <a:pt x="89" y="89"/>
                </a:lnTo>
                <a:lnTo>
                  <a:pt x="89" y="1153"/>
                </a:lnTo>
                <a:lnTo>
                  <a:pt x="976" y="1153"/>
                </a:lnTo>
                <a:lnTo>
                  <a:pt x="976" y="444"/>
                </a:lnTo>
                <a:close/>
                <a:moveTo>
                  <a:pt x="620" y="742"/>
                </a:moveTo>
                <a:cubicBezTo>
                  <a:pt x="635" y="754"/>
                  <a:pt x="655" y="767"/>
                  <a:pt x="678" y="781"/>
                </a:cubicBezTo>
                <a:cubicBezTo>
                  <a:pt x="705" y="778"/>
                  <a:pt x="732" y="776"/>
                  <a:pt x="759" y="776"/>
                </a:cubicBezTo>
                <a:cubicBezTo>
                  <a:pt x="827" y="776"/>
                  <a:pt x="868" y="787"/>
                  <a:pt x="882" y="810"/>
                </a:cubicBezTo>
                <a:cubicBezTo>
                  <a:pt x="889" y="820"/>
                  <a:pt x="890" y="832"/>
                  <a:pt x="883" y="846"/>
                </a:cubicBezTo>
                <a:cubicBezTo>
                  <a:pt x="883" y="847"/>
                  <a:pt x="883" y="847"/>
                  <a:pt x="883" y="848"/>
                </a:cubicBezTo>
                <a:cubicBezTo>
                  <a:pt x="882" y="848"/>
                  <a:pt x="882" y="848"/>
                  <a:pt x="881" y="849"/>
                </a:cubicBezTo>
                <a:lnTo>
                  <a:pt x="881" y="850"/>
                </a:lnTo>
                <a:cubicBezTo>
                  <a:pt x="878" y="867"/>
                  <a:pt x="862" y="876"/>
                  <a:pt x="832" y="876"/>
                </a:cubicBezTo>
                <a:cubicBezTo>
                  <a:pt x="810" y="876"/>
                  <a:pt x="783" y="871"/>
                  <a:pt x="752" y="862"/>
                </a:cubicBezTo>
                <a:cubicBezTo>
                  <a:pt x="721" y="853"/>
                  <a:pt x="691" y="841"/>
                  <a:pt x="662" y="825"/>
                </a:cubicBezTo>
                <a:cubicBezTo>
                  <a:pt x="560" y="836"/>
                  <a:pt x="470" y="856"/>
                  <a:pt x="391" y="883"/>
                </a:cubicBezTo>
                <a:cubicBezTo>
                  <a:pt x="320" y="1004"/>
                  <a:pt x="264" y="1064"/>
                  <a:pt x="223" y="1064"/>
                </a:cubicBezTo>
                <a:cubicBezTo>
                  <a:pt x="216" y="1064"/>
                  <a:pt x="209" y="1063"/>
                  <a:pt x="203" y="1060"/>
                </a:cubicBezTo>
                <a:lnTo>
                  <a:pt x="187" y="1051"/>
                </a:lnTo>
                <a:cubicBezTo>
                  <a:pt x="186" y="1051"/>
                  <a:pt x="185" y="1050"/>
                  <a:pt x="183" y="1048"/>
                </a:cubicBezTo>
                <a:cubicBezTo>
                  <a:pt x="178" y="1043"/>
                  <a:pt x="177" y="1035"/>
                  <a:pt x="179" y="1023"/>
                </a:cubicBezTo>
                <a:cubicBezTo>
                  <a:pt x="183" y="1004"/>
                  <a:pt x="196" y="983"/>
                  <a:pt x="217" y="959"/>
                </a:cubicBezTo>
                <a:cubicBezTo>
                  <a:pt x="239" y="936"/>
                  <a:pt x="270" y="913"/>
                  <a:pt x="309" y="893"/>
                </a:cubicBezTo>
                <a:cubicBezTo>
                  <a:pt x="315" y="888"/>
                  <a:pt x="321" y="890"/>
                  <a:pt x="325" y="897"/>
                </a:cubicBezTo>
                <a:cubicBezTo>
                  <a:pt x="326" y="898"/>
                  <a:pt x="326" y="899"/>
                  <a:pt x="326" y="899"/>
                </a:cubicBezTo>
                <a:cubicBezTo>
                  <a:pt x="350" y="860"/>
                  <a:pt x="375" y="815"/>
                  <a:pt x="400" y="763"/>
                </a:cubicBezTo>
                <a:cubicBezTo>
                  <a:pt x="432" y="700"/>
                  <a:pt x="456" y="640"/>
                  <a:pt x="472" y="581"/>
                </a:cubicBezTo>
                <a:cubicBezTo>
                  <a:pt x="461" y="544"/>
                  <a:pt x="454" y="507"/>
                  <a:pt x="451" y="471"/>
                </a:cubicBezTo>
                <a:cubicBezTo>
                  <a:pt x="448" y="435"/>
                  <a:pt x="450" y="406"/>
                  <a:pt x="456" y="383"/>
                </a:cubicBezTo>
                <a:cubicBezTo>
                  <a:pt x="461" y="364"/>
                  <a:pt x="470" y="355"/>
                  <a:pt x="485" y="355"/>
                </a:cubicBezTo>
                <a:lnTo>
                  <a:pt x="499" y="355"/>
                </a:lnTo>
                <a:lnTo>
                  <a:pt x="500" y="355"/>
                </a:lnTo>
                <a:cubicBezTo>
                  <a:pt x="511" y="355"/>
                  <a:pt x="519" y="358"/>
                  <a:pt x="524" y="365"/>
                </a:cubicBezTo>
                <a:cubicBezTo>
                  <a:pt x="533" y="375"/>
                  <a:pt x="535" y="391"/>
                  <a:pt x="531" y="412"/>
                </a:cubicBezTo>
                <a:cubicBezTo>
                  <a:pt x="530" y="415"/>
                  <a:pt x="529" y="417"/>
                  <a:pt x="528" y="418"/>
                </a:cubicBezTo>
                <a:cubicBezTo>
                  <a:pt x="528" y="419"/>
                  <a:pt x="528" y="421"/>
                  <a:pt x="528" y="423"/>
                </a:cubicBezTo>
                <a:lnTo>
                  <a:pt x="528" y="444"/>
                </a:lnTo>
                <a:cubicBezTo>
                  <a:pt x="528" y="501"/>
                  <a:pt x="524" y="545"/>
                  <a:pt x="519" y="577"/>
                </a:cubicBezTo>
                <a:cubicBezTo>
                  <a:pt x="544" y="653"/>
                  <a:pt x="578" y="708"/>
                  <a:pt x="620" y="742"/>
                </a:cubicBezTo>
                <a:close/>
                <a:moveTo>
                  <a:pt x="221" y="1027"/>
                </a:moveTo>
                <a:cubicBezTo>
                  <a:pt x="245" y="1016"/>
                  <a:pt x="276" y="979"/>
                  <a:pt x="316" y="918"/>
                </a:cubicBezTo>
                <a:cubicBezTo>
                  <a:pt x="292" y="936"/>
                  <a:pt x="272" y="956"/>
                  <a:pt x="255" y="976"/>
                </a:cubicBezTo>
                <a:cubicBezTo>
                  <a:pt x="238" y="997"/>
                  <a:pt x="227" y="1013"/>
                  <a:pt x="221" y="1027"/>
                </a:cubicBezTo>
                <a:close/>
                <a:moveTo>
                  <a:pt x="411" y="848"/>
                </a:moveTo>
                <a:cubicBezTo>
                  <a:pt x="473" y="823"/>
                  <a:pt x="539" y="804"/>
                  <a:pt x="607" y="791"/>
                </a:cubicBezTo>
                <a:cubicBezTo>
                  <a:pt x="607" y="791"/>
                  <a:pt x="604" y="789"/>
                  <a:pt x="598" y="785"/>
                </a:cubicBezTo>
                <a:cubicBezTo>
                  <a:pt x="593" y="781"/>
                  <a:pt x="590" y="778"/>
                  <a:pt x="587" y="775"/>
                </a:cubicBezTo>
                <a:cubicBezTo>
                  <a:pt x="552" y="745"/>
                  <a:pt x="523" y="704"/>
                  <a:pt x="499" y="654"/>
                </a:cubicBezTo>
                <a:cubicBezTo>
                  <a:pt x="487" y="693"/>
                  <a:pt x="468" y="739"/>
                  <a:pt x="442" y="790"/>
                </a:cubicBezTo>
                <a:cubicBezTo>
                  <a:pt x="428" y="816"/>
                  <a:pt x="418" y="835"/>
                  <a:pt x="411" y="848"/>
                </a:cubicBezTo>
                <a:close/>
                <a:moveTo>
                  <a:pt x="497" y="390"/>
                </a:moveTo>
                <a:cubicBezTo>
                  <a:pt x="490" y="409"/>
                  <a:pt x="489" y="439"/>
                  <a:pt x="495" y="481"/>
                </a:cubicBezTo>
                <a:cubicBezTo>
                  <a:pt x="496" y="478"/>
                  <a:pt x="497" y="468"/>
                  <a:pt x="500" y="450"/>
                </a:cubicBezTo>
                <a:cubicBezTo>
                  <a:pt x="500" y="449"/>
                  <a:pt x="502" y="439"/>
                  <a:pt x="505" y="421"/>
                </a:cubicBezTo>
                <a:cubicBezTo>
                  <a:pt x="505" y="419"/>
                  <a:pt x="506" y="417"/>
                  <a:pt x="508" y="415"/>
                </a:cubicBezTo>
                <a:cubicBezTo>
                  <a:pt x="507" y="415"/>
                  <a:pt x="507" y="414"/>
                  <a:pt x="507" y="414"/>
                </a:cubicBezTo>
                <a:cubicBezTo>
                  <a:pt x="507" y="413"/>
                  <a:pt x="507" y="413"/>
                  <a:pt x="507" y="413"/>
                </a:cubicBezTo>
                <a:cubicBezTo>
                  <a:pt x="506" y="412"/>
                  <a:pt x="506" y="412"/>
                  <a:pt x="506" y="412"/>
                </a:cubicBezTo>
                <a:cubicBezTo>
                  <a:pt x="506" y="402"/>
                  <a:pt x="503" y="393"/>
                  <a:pt x="497" y="387"/>
                </a:cubicBezTo>
                <a:lnTo>
                  <a:pt x="497" y="388"/>
                </a:lnTo>
                <a:lnTo>
                  <a:pt x="497" y="390"/>
                </a:lnTo>
                <a:close/>
                <a:moveTo>
                  <a:pt x="710" y="94"/>
                </a:moveTo>
                <a:lnTo>
                  <a:pt x="710" y="355"/>
                </a:lnTo>
                <a:lnTo>
                  <a:pt x="971" y="355"/>
                </a:lnTo>
                <a:cubicBezTo>
                  <a:pt x="966" y="341"/>
                  <a:pt x="961" y="332"/>
                  <a:pt x="955" y="326"/>
                </a:cubicBezTo>
                <a:lnTo>
                  <a:pt x="738" y="110"/>
                </a:lnTo>
                <a:cubicBezTo>
                  <a:pt x="733" y="104"/>
                  <a:pt x="723" y="99"/>
                  <a:pt x="710" y="94"/>
                </a:cubicBezTo>
                <a:close/>
                <a:moveTo>
                  <a:pt x="858" y="836"/>
                </a:moveTo>
                <a:cubicBezTo>
                  <a:pt x="847" y="825"/>
                  <a:pt x="815" y="820"/>
                  <a:pt x="761" y="820"/>
                </a:cubicBezTo>
                <a:cubicBezTo>
                  <a:pt x="796" y="833"/>
                  <a:pt x="825" y="839"/>
                  <a:pt x="847" y="839"/>
                </a:cubicBezTo>
                <a:cubicBezTo>
                  <a:pt x="854" y="839"/>
                  <a:pt x="858" y="839"/>
                  <a:pt x="860" y="839"/>
                </a:cubicBezTo>
                <a:cubicBezTo>
                  <a:pt x="860" y="838"/>
                  <a:pt x="859" y="837"/>
                  <a:pt x="858" y="83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09" name="Freeform 408">
            <a:extLst>
              <a:ext uri="{FF2B5EF4-FFF2-40B4-BE49-F238E27FC236}">
                <a16:creationId xmlns:a16="http://schemas.microsoft.com/office/drawing/2014/main" id="{CCC04B78-D018-C023-2067-1B7AE7F08B4D}"/>
              </a:ext>
            </a:extLst>
          </p:cNvPr>
          <p:cNvSpPr>
            <a:spLocks noChangeArrowheads="1"/>
          </p:cNvSpPr>
          <p:nvPr/>
        </p:nvSpPr>
        <p:spPr bwMode="auto">
          <a:xfrm>
            <a:off x="14962981" y="9313862"/>
            <a:ext cx="384175" cy="447675"/>
          </a:xfrm>
          <a:custGeom>
            <a:avLst/>
            <a:gdLst>
              <a:gd name="T0" fmla="*/ 378764 w 1065"/>
              <a:gd name="T1" fmla="*/ 113810 h 1243"/>
              <a:gd name="T2" fmla="*/ 383814 w 1065"/>
              <a:gd name="T3" fmla="*/ 423184 h 1243"/>
              <a:gd name="T4" fmla="*/ 360006 w 1065"/>
              <a:gd name="T5" fmla="*/ 447315 h 1243"/>
              <a:gd name="T6" fmla="*/ 6854 w 1065"/>
              <a:gd name="T7" fmla="*/ 440112 h 1243"/>
              <a:gd name="T8" fmla="*/ 0 w 1065"/>
              <a:gd name="T9" fmla="*/ 24131 h 1243"/>
              <a:gd name="T10" fmla="*/ 23808 w 1065"/>
              <a:gd name="T11" fmla="*/ 0 h 1243"/>
              <a:gd name="T12" fmla="*/ 269824 w 1065"/>
              <a:gd name="T13" fmla="*/ 5042 h 1243"/>
              <a:gd name="T14" fmla="*/ 366860 w 1065"/>
              <a:gd name="T15" fmla="*/ 94721 h 1243"/>
              <a:gd name="T16" fmla="*/ 247820 w 1065"/>
              <a:gd name="T17" fmla="*/ 159910 h 1243"/>
              <a:gd name="T18" fmla="*/ 224012 w 1065"/>
              <a:gd name="T19" fmla="*/ 135779 h 1243"/>
              <a:gd name="T20" fmla="*/ 32105 w 1065"/>
              <a:gd name="T21" fmla="*/ 32054 h 1243"/>
              <a:gd name="T22" fmla="*/ 352070 w 1065"/>
              <a:gd name="T23" fmla="*/ 415261 h 1243"/>
              <a:gd name="T24" fmla="*/ 58077 w 1065"/>
              <a:gd name="T25" fmla="*/ 191603 h 1243"/>
              <a:gd name="T26" fmla="*/ 75753 w 1065"/>
              <a:gd name="T27" fmla="*/ 218255 h 1243"/>
              <a:gd name="T28" fmla="*/ 156556 w 1065"/>
              <a:gd name="T29" fmla="*/ 383207 h 1243"/>
              <a:gd name="T30" fmla="*/ 190825 w 1065"/>
              <a:gd name="T31" fmla="*/ 250669 h 1243"/>
              <a:gd name="T32" fmla="*/ 192268 w 1065"/>
              <a:gd name="T33" fmla="*/ 244907 h 1243"/>
              <a:gd name="T34" fmla="*/ 194072 w 1065"/>
              <a:gd name="T35" fmla="*/ 255711 h 1243"/>
              <a:gd name="T36" fmla="*/ 227258 w 1065"/>
              <a:gd name="T37" fmla="*/ 383207 h 1243"/>
              <a:gd name="T38" fmla="*/ 308061 w 1065"/>
              <a:gd name="T39" fmla="*/ 218255 h 1243"/>
              <a:gd name="T40" fmla="*/ 325737 w 1065"/>
              <a:gd name="T41" fmla="*/ 191603 h 1243"/>
              <a:gd name="T42" fmla="*/ 250706 w 1065"/>
              <a:gd name="T43" fmla="*/ 218255 h 1243"/>
              <a:gd name="T44" fmla="*/ 248541 w 1065"/>
              <a:gd name="T45" fmla="*/ 327743 h 1243"/>
              <a:gd name="T46" fmla="*/ 246016 w 1065"/>
              <a:gd name="T47" fmla="*/ 344310 h 1243"/>
              <a:gd name="T48" fmla="*/ 244573 w 1065"/>
              <a:gd name="T49" fmla="*/ 339268 h 1243"/>
              <a:gd name="T50" fmla="*/ 242048 w 1065"/>
              <a:gd name="T51" fmla="*/ 327743 h 1243"/>
              <a:gd name="T52" fmla="*/ 177839 w 1065"/>
              <a:gd name="T53" fmla="*/ 191603 h 1243"/>
              <a:gd name="T54" fmla="*/ 140684 w 1065"/>
              <a:gd name="T55" fmla="*/ 333865 h 1243"/>
              <a:gd name="T56" fmla="*/ 138519 w 1065"/>
              <a:gd name="T57" fmla="*/ 344310 h 1243"/>
              <a:gd name="T58" fmla="*/ 137077 w 1065"/>
              <a:gd name="T59" fmla="*/ 339268 h 1243"/>
              <a:gd name="T60" fmla="*/ 110743 w 1065"/>
              <a:gd name="T61" fmla="*/ 218255 h 1243"/>
              <a:gd name="T62" fmla="*/ 133109 w 1065"/>
              <a:gd name="T63" fmla="*/ 191603 h 1243"/>
              <a:gd name="T64" fmla="*/ 255756 w 1065"/>
              <a:gd name="T65" fmla="*/ 33855 h 1243"/>
              <a:gd name="T66" fmla="*/ 349906 w 1065"/>
              <a:gd name="T67" fmla="*/ 127856 h 1243"/>
              <a:gd name="T68" fmla="*/ 266217 w 1065"/>
              <a:gd name="T69" fmla="*/ 39617 h 12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65" h="1243">
                <a:moveTo>
                  <a:pt x="1017" y="263"/>
                </a:moveTo>
                <a:cubicBezTo>
                  <a:pt x="1030" y="276"/>
                  <a:pt x="1041" y="294"/>
                  <a:pt x="1050" y="316"/>
                </a:cubicBezTo>
                <a:cubicBezTo>
                  <a:pt x="1060" y="338"/>
                  <a:pt x="1064" y="359"/>
                  <a:pt x="1064" y="377"/>
                </a:cubicBezTo>
                <a:lnTo>
                  <a:pt x="1064" y="1175"/>
                </a:lnTo>
                <a:cubicBezTo>
                  <a:pt x="1064" y="1194"/>
                  <a:pt x="1058" y="1209"/>
                  <a:pt x="1045" y="1222"/>
                </a:cubicBezTo>
                <a:cubicBezTo>
                  <a:pt x="1032" y="1235"/>
                  <a:pt x="1016" y="1242"/>
                  <a:pt x="998" y="1242"/>
                </a:cubicBezTo>
                <a:lnTo>
                  <a:pt x="66" y="1242"/>
                </a:lnTo>
                <a:cubicBezTo>
                  <a:pt x="48" y="1242"/>
                  <a:pt x="32" y="1235"/>
                  <a:pt x="19" y="1222"/>
                </a:cubicBezTo>
                <a:cubicBezTo>
                  <a:pt x="6" y="1209"/>
                  <a:pt x="0" y="1194"/>
                  <a:pt x="0" y="1175"/>
                </a:cubicBezTo>
                <a:lnTo>
                  <a:pt x="0" y="67"/>
                </a:lnTo>
                <a:cubicBezTo>
                  <a:pt x="0" y="48"/>
                  <a:pt x="6" y="32"/>
                  <a:pt x="19" y="19"/>
                </a:cubicBezTo>
                <a:cubicBezTo>
                  <a:pt x="32" y="7"/>
                  <a:pt x="48" y="0"/>
                  <a:pt x="66" y="0"/>
                </a:cubicBezTo>
                <a:lnTo>
                  <a:pt x="687" y="0"/>
                </a:lnTo>
                <a:cubicBezTo>
                  <a:pt x="706" y="0"/>
                  <a:pt x="726" y="5"/>
                  <a:pt x="748" y="14"/>
                </a:cubicBezTo>
                <a:cubicBezTo>
                  <a:pt x="770" y="23"/>
                  <a:pt x="788" y="34"/>
                  <a:pt x="801" y="47"/>
                </a:cubicBezTo>
                <a:lnTo>
                  <a:pt x="1017" y="263"/>
                </a:lnTo>
                <a:close/>
                <a:moveTo>
                  <a:pt x="976" y="444"/>
                </a:moveTo>
                <a:lnTo>
                  <a:pt x="687" y="444"/>
                </a:lnTo>
                <a:cubicBezTo>
                  <a:pt x="669" y="444"/>
                  <a:pt x="653" y="437"/>
                  <a:pt x="640" y="424"/>
                </a:cubicBezTo>
                <a:cubicBezTo>
                  <a:pt x="627" y="411"/>
                  <a:pt x="621" y="395"/>
                  <a:pt x="621" y="377"/>
                </a:cubicBezTo>
                <a:lnTo>
                  <a:pt x="621" y="89"/>
                </a:lnTo>
                <a:lnTo>
                  <a:pt x="89" y="89"/>
                </a:lnTo>
                <a:lnTo>
                  <a:pt x="89" y="1153"/>
                </a:lnTo>
                <a:lnTo>
                  <a:pt x="976" y="1153"/>
                </a:lnTo>
                <a:lnTo>
                  <a:pt x="976" y="444"/>
                </a:lnTo>
                <a:close/>
                <a:moveTo>
                  <a:pt x="161" y="532"/>
                </a:moveTo>
                <a:lnTo>
                  <a:pt x="161" y="606"/>
                </a:lnTo>
                <a:lnTo>
                  <a:pt x="210" y="606"/>
                </a:lnTo>
                <a:lnTo>
                  <a:pt x="323" y="1064"/>
                </a:lnTo>
                <a:lnTo>
                  <a:pt x="434" y="1064"/>
                </a:lnTo>
                <a:lnTo>
                  <a:pt x="522" y="728"/>
                </a:lnTo>
                <a:cubicBezTo>
                  <a:pt x="526" y="719"/>
                  <a:pt x="528" y="708"/>
                  <a:pt x="529" y="696"/>
                </a:cubicBezTo>
                <a:cubicBezTo>
                  <a:pt x="530" y="689"/>
                  <a:pt x="531" y="684"/>
                  <a:pt x="531" y="680"/>
                </a:cubicBezTo>
                <a:lnTo>
                  <a:pt x="533" y="680"/>
                </a:lnTo>
                <a:lnTo>
                  <a:pt x="535" y="696"/>
                </a:lnTo>
                <a:cubicBezTo>
                  <a:pt x="536" y="698"/>
                  <a:pt x="537" y="702"/>
                  <a:pt x="538" y="710"/>
                </a:cubicBezTo>
                <a:cubicBezTo>
                  <a:pt x="539" y="718"/>
                  <a:pt x="540" y="724"/>
                  <a:pt x="542" y="728"/>
                </a:cubicBezTo>
                <a:lnTo>
                  <a:pt x="630" y="1064"/>
                </a:lnTo>
                <a:lnTo>
                  <a:pt x="741" y="1064"/>
                </a:lnTo>
                <a:lnTo>
                  <a:pt x="854" y="606"/>
                </a:lnTo>
                <a:lnTo>
                  <a:pt x="903" y="606"/>
                </a:lnTo>
                <a:lnTo>
                  <a:pt x="903" y="532"/>
                </a:lnTo>
                <a:lnTo>
                  <a:pt x="695" y="532"/>
                </a:lnTo>
                <a:lnTo>
                  <a:pt x="695" y="606"/>
                </a:lnTo>
                <a:lnTo>
                  <a:pt x="757" y="606"/>
                </a:lnTo>
                <a:lnTo>
                  <a:pt x="689" y="910"/>
                </a:lnTo>
                <a:cubicBezTo>
                  <a:pt x="686" y="919"/>
                  <a:pt x="685" y="930"/>
                  <a:pt x="684" y="942"/>
                </a:cubicBezTo>
                <a:lnTo>
                  <a:pt x="682" y="956"/>
                </a:lnTo>
                <a:lnTo>
                  <a:pt x="680" y="956"/>
                </a:lnTo>
                <a:lnTo>
                  <a:pt x="678" y="942"/>
                </a:lnTo>
                <a:cubicBezTo>
                  <a:pt x="677" y="939"/>
                  <a:pt x="677" y="935"/>
                  <a:pt x="675" y="927"/>
                </a:cubicBezTo>
                <a:cubicBezTo>
                  <a:pt x="674" y="920"/>
                  <a:pt x="672" y="914"/>
                  <a:pt x="671" y="910"/>
                </a:cubicBezTo>
                <a:lnTo>
                  <a:pt x="572" y="532"/>
                </a:lnTo>
                <a:lnTo>
                  <a:pt x="493" y="532"/>
                </a:lnTo>
                <a:lnTo>
                  <a:pt x="393" y="910"/>
                </a:lnTo>
                <a:cubicBezTo>
                  <a:pt x="392" y="914"/>
                  <a:pt x="391" y="920"/>
                  <a:pt x="390" y="927"/>
                </a:cubicBezTo>
                <a:cubicBezTo>
                  <a:pt x="388" y="934"/>
                  <a:pt x="388" y="939"/>
                  <a:pt x="387" y="942"/>
                </a:cubicBezTo>
                <a:lnTo>
                  <a:pt x="384" y="956"/>
                </a:lnTo>
                <a:lnTo>
                  <a:pt x="382" y="956"/>
                </a:lnTo>
                <a:lnTo>
                  <a:pt x="380" y="942"/>
                </a:lnTo>
                <a:cubicBezTo>
                  <a:pt x="379" y="930"/>
                  <a:pt x="378" y="919"/>
                  <a:pt x="375" y="910"/>
                </a:cubicBezTo>
                <a:lnTo>
                  <a:pt x="307" y="606"/>
                </a:lnTo>
                <a:lnTo>
                  <a:pt x="369" y="606"/>
                </a:lnTo>
                <a:lnTo>
                  <a:pt x="369" y="532"/>
                </a:lnTo>
                <a:lnTo>
                  <a:pt x="161" y="532"/>
                </a:lnTo>
                <a:close/>
                <a:moveTo>
                  <a:pt x="709" y="94"/>
                </a:moveTo>
                <a:lnTo>
                  <a:pt x="709" y="355"/>
                </a:lnTo>
                <a:lnTo>
                  <a:pt x="970" y="355"/>
                </a:lnTo>
                <a:cubicBezTo>
                  <a:pt x="965" y="341"/>
                  <a:pt x="960" y="332"/>
                  <a:pt x="955" y="326"/>
                </a:cubicBezTo>
                <a:lnTo>
                  <a:pt x="738" y="110"/>
                </a:lnTo>
                <a:cubicBezTo>
                  <a:pt x="732" y="104"/>
                  <a:pt x="723" y="99"/>
                  <a:pt x="709" y="9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10" name="Freeform 409">
            <a:extLst>
              <a:ext uri="{FF2B5EF4-FFF2-40B4-BE49-F238E27FC236}">
                <a16:creationId xmlns:a16="http://schemas.microsoft.com/office/drawing/2014/main" id="{F388EA7C-B4F5-5BB6-7C82-FE62161F092E}"/>
              </a:ext>
            </a:extLst>
          </p:cNvPr>
          <p:cNvSpPr>
            <a:spLocks noChangeArrowheads="1"/>
          </p:cNvSpPr>
          <p:nvPr/>
        </p:nvSpPr>
        <p:spPr bwMode="auto">
          <a:xfrm>
            <a:off x="15626556" y="9313862"/>
            <a:ext cx="384175" cy="447675"/>
          </a:xfrm>
          <a:custGeom>
            <a:avLst/>
            <a:gdLst>
              <a:gd name="T0" fmla="*/ 378769 w 1066"/>
              <a:gd name="T1" fmla="*/ 113810 h 1243"/>
              <a:gd name="T2" fmla="*/ 383815 w 1066"/>
              <a:gd name="T3" fmla="*/ 423184 h 1243"/>
              <a:gd name="T4" fmla="*/ 359669 w 1066"/>
              <a:gd name="T5" fmla="*/ 447315 h 1243"/>
              <a:gd name="T6" fmla="*/ 7208 w 1066"/>
              <a:gd name="T7" fmla="*/ 440112 h 1243"/>
              <a:gd name="T8" fmla="*/ 0 w 1066"/>
              <a:gd name="T9" fmla="*/ 24131 h 1243"/>
              <a:gd name="T10" fmla="*/ 24146 w 1066"/>
              <a:gd name="T11" fmla="*/ 0 h 1243"/>
              <a:gd name="T12" fmla="*/ 269932 w 1066"/>
              <a:gd name="T13" fmla="*/ 5042 h 1243"/>
              <a:gd name="T14" fmla="*/ 366516 w 1066"/>
              <a:gd name="T15" fmla="*/ 94721 h 1243"/>
              <a:gd name="T16" fmla="*/ 247948 w 1066"/>
              <a:gd name="T17" fmla="*/ 159910 h 1243"/>
              <a:gd name="T18" fmla="*/ 223802 w 1066"/>
              <a:gd name="T19" fmla="*/ 135779 h 1243"/>
              <a:gd name="T20" fmla="*/ 32075 w 1066"/>
              <a:gd name="T21" fmla="*/ 32054 h 1243"/>
              <a:gd name="T22" fmla="*/ 351740 w 1066"/>
              <a:gd name="T23" fmla="*/ 415261 h 1243"/>
              <a:gd name="T24" fmla="*/ 107396 w 1066"/>
              <a:gd name="T25" fmla="*/ 383207 h 1243"/>
              <a:gd name="T26" fmla="*/ 177312 w 1066"/>
              <a:gd name="T27" fmla="*/ 356915 h 1243"/>
              <a:gd name="T28" fmla="*/ 184519 w 1066"/>
              <a:gd name="T29" fmla="*/ 316578 h 1243"/>
              <a:gd name="T30" fmla="*/ 188844 w 1066"/>
              <a:gd name="T31" fmla="*/ 309375 h 1243"/>
              <a:gd name="T32" fmla="*/ 190286 w 1066"/>
              <a:gd name="T33" fmla="*/ 308294 h 1243"/>
              <a:gd name="T34" fmla="*/ 192448 w 1066"/>
              <a:gd name="T35" fmla="*/ 312616 h 1243"/>
              <a:gd name="T36" fmla="*/ 195691 w 1066"/>
              <a:gd name="T37" fmla="*/ 316578 h 1243"/>
              <a:gd name="T38" fmla="*/ 203260 w 1066"/>
              <a:gd name="T39" fmla="*/ 356915 h 1243"/>
              <a:gd name="T40" fmla="*/ 276058 w 1066"/>
              <a:gd name="T41" fmla="*/ 383207 h 1243"/>
              <a:gd name="T42" fmla="*/ 259120 w 1066"/>
              <a:gd name="T43" fmla="*/ 356915 h 1243"/>
              <a:gd name="T44" fmla="*/ 259841 w 1066"/>
              <a:gd name="T45" fmla="*/ 218255 h 1243"/>
              <a:gd name="T46" fmla="*/ 276419 w 1066"/>
              <a:gd name="T47" fmla="*/ 191603 h 1243"/>
              <a:gd name="T48" fmla="*/ 206863 w 1066"/>
              <a:gd name="T49" fmla="*/ 218255 h 1243"/>
              <a:gd name="T50" fmla="*/ 199656 w 1066"/>
              <a:gd name="T51" fmla="*/ 258232 h 1243"/>
              <a:gd name="T52" fmla="*/ 194971 w 1066"/>
              <a:gd name="T53" fmla="*/ 265436 h 1243"/>
              <a:gd name="T54" fmla="*/ 193889 w 1066"/>
              <a:gd name="T55" fmla="*/ 266156 h 1243"/>
              <a:gd name="T56" fmla="*/ 188484 w 1066"/>
              <a:gd name="T57" fmla="*/ 258232 h 1243"/>
              <a:gd name="T58" fmla="*/ 180915 w 1066"/>
              <a:gd name="T59" fmla="*/ 218255 h 1243"/>
              <a:gd name="T60" fmla="*/ 108477 w 1066"/>
              <a:gd name="T61" fmla="*/ 191603 h 1243"/>
              <a:gd name="T62" fmla="*/ 125415 w 1066"/>
              <a:gd name="T63" fmla="*/ 218255 h 1243"/>
              <a:gd name="T64" fmla="*/ 124334 w 1066"/>
              <a:gd name="T65" fmla="*/ 356915 h 1243"/>
              <a:gd name="T66" fmla="*/ 107396 w 1066"/>
              <a:gd name="T67" fmla="*/ 383207 h 1243"/>
              <a:gd name="T68" fmla="*/ 255876 w 1066"/>
              <a:gd name="T69" fmla="*/ 127856 h 1243"/>
              <a:gd name="T70" fmla="*/ 344172 w 1066"/>
              <a:gd name="T71" fmla="*/ 117411 h 1243"/>
              <a:gd name="T72" fmla="*/ 255876 w 1066"/>
              <a:gd name="T73" fmla="*/ 33855 h 12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66" h="1243">
                <a:moveTo>
                  <a:pt x="1017" y="263"/>
                </a:moveTo>
                <a:cubicBezTo>
                  <a:pt x="1030" y="276"/>
                  <a:pt x="1042" y="294"/>
                  <a:pt x="1051" y="316"/>
                </a:cubicBezTo>
                <a:cubicBezTo>
                  <a:pt x="1060" y="338"/>
                  <a:pt x="1065" y="359"/>
                  <a:pt x="1065" y="377"/>
                </a:cubicBezTo>
                <a:lnTo>
                  <a:pt x="1065" y="1175"/>
                </a:lnTo>
                <a:cubicBezTo>
                  <a:pt x="1065" y="1194"/>
                  <a:pt x="1058" y="1209"/>
                  <a:pt x="1045" y="1222"/>
                </a:cubicBezTo>
                <a:cubicBezTo>
                  <a:pt x="1032" y="1235"/>
                  <a:pt x="1017" y="1242"/>
                  <a:pt x="998" y="1242"/>
                </a:cubicBezTo>
                <a:lnTo>
                  <a:pt x="67" y="1242"/>
                </a:lnTo>
                <a:cubicBezTo>
                  <a:pt x="48" y="1242"/>
                  <a:pt x="33" y="1235"/>
                  <a:pt x="20" y="1222"/>
                </a:cubicBezTo>
                <a:cubicBezTo>
                  <a:pt x="7" y="1209"/>
                  <a:pt x="0" y="1194"/>
                  <a:pt x="0" y="1175"/>
                </a:cubicBezTo>
                <a:lnTo>
                  <a:pt x="0" y="67"/>
                </a:lnTo>
                <a:cubicBezTo>
                  <a:pt x="0" y="48"/>
                  <a:pt x="7" y="32"/>
                  <a:pt x="20" y="19"/>
                </a:cubicBezTo>
                <a:cubicBezTo>
                  <a:pt x="33" y="7"/>
                  <a:pt x="48" y="0"/>
                  <a:pt x="67" y="0"/>
                </a:cubicBezTo>
                <a:lnTo>
                  <a:pt x="688" y="0"/>
                </a:lnTo>
                <a:cubicBezTo>
                  <a:pt x="706" y="0"/>
                  <a:pt x="726" y="5"/>
                  <a:pt x="749" y="14"/>
                </a:cubicBezTo>
                <a:cubicBezTo>
                  <a:pt x="771" y="23"/>
                  <a:pt x="788" y="34"/>
                  <a:pt x="801" y="47"/>
                </a:cubicBezTo>
                <a:lnTo>
                  <a:pt x="1017" y="263"/>
                </a:lnTo>
                <a:close/>
                <a:moveTo>
                  <a:pt x="976" y="444"/>
                </a:moveTo>
                <a:lnTo>
                  <a:pt x="688" y="444"/>
                </a:lnTo>
                <a:cubicBezTo>
                  <a:pt x="669" y="444"/>
                  <a:pt x="654" y="437"/>
                  <a:pt x="641" y="424"/>
                </a:cubicBezTo>
                <a:cubicBezTo>
                  <a:pt x="629" y="411"/>
                  <a:pt x="621" y="395"/>
                  <a:pt x="621" y="377"/>
                </a:cubicBezTo>
                <a:lnTo>
                  <a:pt x="621" y="89"/>
                </a:lnTo>
                <a:lnTo>
                  <a:pt x="89" y="89"/>
                </a:lnTo>
                <a:lnTo>
                  <a:pt x="89" y="1153"/>
                </a:lnTo>
                <a:lnTo>
                  <a:pt x="976" y="1153"/>
                </a:lnTo>
                <a:lnTo>
                  <a:pt x="976" y="444"/>
                </a:lnTo>
                <a:close/>
                <a:moveTo>
                  <a:pt x="298" y="1064"/>
                </a:moveTo>
                <a:lnTo>
                  <a:pt x="492" y="1064"/>
                </a:lnTo>
                <a:lnTo>
                  <a:pt x="492" y="991"/>
                </a:lnTo>
                <a:lnTo>
                  <a:pt x="440" y="991"/>
                </a:lnTo>
                <a:lnTo>
                  <a:pt x="512" y="879"/>
                </a:lnTo>
                <a:cubicBezTo>
                  <a:pt x="514" y="876"/>
                  <a:pt x="516" y="872"/>
                  <a:pt x="519" y="868"/>
                </a:cubicBezTo>
                <a:cubicBezTo>
                  <a:pt x="521" y="864"/>
                  <a:pt x="523" y="861"/>
                  <a:pt x="524" y="859"/>
                </a:cubicBezTo>
                <a:cubicBezTo>
                  <a:pt x="525" y="858"/>
                  <a:pt x="526" y="856"/>
                  <a:pt x="526" y="856"/>
                </a:cubicBezTo>
                <a:lnTo>
                  <a:pt x="528" y="856"/>
                </a:lnTo>
                <a:cubicBezTo>
                  <a:pt x="528" y="858"/>
                  <a:pt x="529" y="860"/>
                  <a:pt x="531" y="863"/>
                </a:cubicBezTo>
                <a:cubicBezTo>
                  <a:pt x="532" y="865"/>
                  <a:pt x="533" y="866"/>
                  <a:pt x="534" y="868"/>
                </a:cubicBezTo>
                <a:cubicBezTo>
                  <a:pt x="535" y="870"/>
                  <a:pt x="537" y="871"/>
                  <a:pt x="538" y="874"/>
                </a:cubicBezTo>
                <a:cubicBezTo>
                  <a:pt x="540" y="876"/>
                  <a:pt x="541" y="878"/>
                  <a:pt x="543" y="879"/>
                </a:cubicBezTo>
                <a:lnTo>
                  <a:pt x="617" y="991"/>
                </a:lnTo>
                <a:lnTo>
                  <a:pt x="564" y="991"/>
                </a:lnTo>
                <a:lnTo>
                  <a:pt x="564" y="1064"/>
                </a:lnTo>
                <a:lnTo>
                  <a:pt x="766" y="1064"/>
                </a:lnTo>
                <a:lnTo>
                  <a:pt x="766" y="991"/>
                </a:lnTo>
                <a:lnTo>
                  <a:pt x="719" y="991"/>
                </a:lnTo>
                <a:lnTo>
                  <a:pt x="586" y="802"/>
                </a:lnTo>
                <a:lnTo>
                  <a:pt x="721" y="606"/>
                </a:lnTo>
                <a:lnTo>
                  <a:pt x="767" y="606"/>
                </a:lnTo>
                <a:lnTo>
                  <a:pt x="767" y="532"/>
                </a:lnTo>
                <a:lnTo>
                  <a:pt x="574" y="532"/>
                </a:lnTo>
                <a:lnTo>
                  <a:pt x="574" y="606"/>
                </a:lnTo>
                <a:lnTo>
                  <a:pt x="625" y="606"/>
                </a:lnTo>
                <a:lnTo>
                  <a:pt x="554" y="717"/>
                </a:lnTo>
                <a:cubicBezTo>
                  <a:pt x="552" y="720"/>
                  <a:pt x="550" y="724"/>
                  <a:pt x="547" y="728"/>
                </a:cubicBezTo>
                <a:cubicBezTo>
                  <a:pt x="544" y="732"/>
                  <a:pt x="542" y="736"/>
                  <a:pt x="541" y="737"/>
                </a:cubicBezTo>
                <a:lnTo>
                  <a:pt x="539" y="739"/>
                </a:lnTo>
                <a:lnTo>
                  <a:pt x="538" y="739"/>
                </a:lnTo>
                <a:cubicBezTo>
                  <a:pt x="537" y="738"/>
                  <a:pt x="536" y="735"/>
                  <a:pt x="534" y="733"/>
                </a:cubicBezTo>
                <a:cubicBezTo>
                  <a:pt x="532" y="727"/>
                  <a:pt x="528" y="722"/>
                  <a:pt x="523" y="717"/>
                </a:cubicBezTo>
                <a:lnTo>
                  <a:pt x="449" y="606"/>
                </a:lnTo>
                <a:lnTo>
                  <a:pt x="502" y="606"/>
                </a:lnTo>
                <a:lnTo>
                  <a:pt x="502" y="532"/>
                </a:lnTo>
                <a:lnTo>
                  <a:pt x="301" y="532"/>
                </a:lnTo>
                <a:lnTo>
                  <a:pt x="301" y="606"/>
                </a:lnTo>
                <a:lnTo>
                  <a:pt x="348" y="606"/>
                </a:lnTo>
                <a:lnTo>
                  <a:pt x="479" y="795"/>
                </a:lnTo>
                <a:lnTo>
                  <a:pt x="345" y="991"/>
                </a:lnTo>
                <a:lnTo>
                  <a:pt x="298" y="991"/>
                </a:lnTo>
                <a:lnTo>
                  <a:pt x="298" y="1064"/>
                </a:lnTo>
                <a:close/>
                <a:moveTo>
                  <a:pt x="710" y="94"/>
                </a:moveTo>
                <a:lnTo>
                  <a:pt x="710" y="355"/>
                </a:lnTo>
                <a:lnTo>
                  <a:pt x="970" y="355"/>
                </a:lnTo>
                <a:cubicBezTo>
                  <a:pt x="966" y="341"/>
                  <a:pt x="961" y="332"/>
                  <a:pt x="955" y="326"/>
                </a:cubicBezTo>
                <a:lnTo>
                  <a:pt x="738" y="110"/>
                </a:lnTo>
                <a:cubicBezTo>
                  <a:pt x="733" y="104"/>
                  <a:pt x="723" y="99"/>
                  <a:pt x="710" y="9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11" name="Freeform 410">
            <a:extLst>
              <a:ext uri="{FF2B5EF4-FFF2-40B4-BE49-F238E27FC236}">
                <a16:creationId xmlns:a16="http://schemas.microsoft.com/office/drawing/2014/main" id="{BAEBD614-A04F-6449-3130-5D70113E0C9E}"/>
              </a:ext>
            </a:extLst>
          </p:cNvPr>
          <p:cNvSpPr>
            <a:spLocks noChangeArrowheads="1"/>
          </p:cNvSpPr>
          <p:nvPr/>
        </p:nvSpPr>
        <p:spPr bwMode="auto">
          <a:xfrm>
            <a:off x="16291719" y="9313862"/>
            <a:ext cx="384175" cy="447675"/>
          </a:xfrm>
          <a:custGeom>
            <a:avLst/>
            <a:gdLst>
              <a:gd name="T0" fmla="*/ 366860 w 1065"/>
              <a:gd name="T1" fmla="*/ 94721 h 1243"/>
              <a:gd name="T2" fmla="*/ 378764 w 1065"/>
              <a:gd name="T3" fmla="*/ 113810 h 1243"/>
              <a:gd name="T4" fmla="*/ 383814 w 1065"/>
              <a:gd name="T5" fmla="*/ 135779 h 1243"/>
              <a:gd name="T6" fmla="*/ 383814 w 1065"/>
              <a:gd name="T7" fmla="*/ 423184 h 1243"/>
              <a:gd name="T8" fmla="*/ 376960 w 1065"/>
              <a:gd name="T9" fmla="*/ 440112 h 1243"/>
              <a:gd name="T10" fmla="*/ 360006 w 1065"/>
              <a:gd name="T11" fmla="*/ 447315 h 1243"/>
              <a:gd name="T12" fmla="*/ 23808 w 1065"/>
              <a:gd name="T13" fmla="*/ 447315 h 1243"/>
              <a:gd name="T14" fmla="*/ 6854 w 1065"/>
              <a:gd name="T15" fmla="*/ 440112 h 1243"/>
              <a:gd name="T16" fmla="*/ 0 w 1065"/>
              <a:gd name="T17" fmla="*/ 423184 h 1243"/>
              <a:gd name="T18" fmla="*/ 0 w 1065"/>
              <a:gd name="T19" fmla="*/ 24131 h 1243"/>
              <a:gd name="T20" fmla="*/ 6854 w 1065"/>
              <a:gd name="T21" fmla="*/ 6843 h 1243"/>
              <a:gd name="T22" fmla="*/ 23808 w 1065"/>
              <a:gd name="T23" fmla="*/ 0 h 1243"/>
              <a:gd name="T24" fmla="*/ 247820 w 1065"/>
              <a:gd name="T25" fmla="*/ 0 h 1243"/>
              <a:gd name="T26" fmla="*/ 269824 w 1065"/>
              <a:gd name="T27" fmla="*/ 5042 h 1243"/>
              <a:gd name="T28" fmla="*/ 288943 w 1065"/>
              <a:gd name="T29" fmla="*/ 16927 h 1243"/>
              <a:gd name="T30" fmla="*/ 366860 w 1065"/>
              <a:gd name="T31" fmla="*/ 94721 h 1243"/>
              <a:gd name="T32" fmla="*/ 351710 w 1065"/>
              <a:gd name="T33" fmla="*/ 159910 h 1243"/>
              <a:gd name="T34" fmla="*/ 247820 w 1065"/>
              <a:gd name="T35" fmla="*/ 159910 h 1243"/>
              <a:gd name="T36" fmla="*/ 230866 w 1065"/>
              <a:gd name="T37" fmla="*/ 152707 h 1243"/>
              <a:gd name="T38" fmla="*/ 224012 w 1065"/>
              <a:gd name="T39" fmla="*/ 135779 h 1243"/>
              <a:gd name="T40" fmla="*/ 224012 w 1065"/>
              <a:gd name="T41" fmla="*/ 32054 h 1243"/>
              <a:gd name="T42" fmla="*/ 31744 w 1065"/>
              <a:gd name="T43" fmla="*/ 32054 h 1243"/>
              <a:gd name="T44" fmla="*/ 31744 w 1065"/>
              <a:gd name="T45" fmla="*/ 415261 h 1243"/>
              <a:gd name="T46" fmla="*/ 351710 w 1065"/>
              <a:gd name="T47" fmla="*/ 415261 h 1243"/>
              <a:gd name="T48" fmla="*/ 351710 w 1065"/>
              <a:gd name="T49" fmla="*/ 159910 h 1243"/>
              <a:gd name="T50" fmla="*/ 103890 w 1065"/>
              <a:gd name="T51" fmla="*/ 356915 h 1243"/>
              <a:gd name="T52" fmla="*/ 103890 w 1065"/>
              <a:gd name="T53" fmla="*/ 383207 h 1243"/>
              <a:gd name="T54" fmla="*/ 185775 w 1065"/>
              <a:gd name="T55" fmla="*/ 383207 h 1243"/>
              <a:gd name="T56" fmla="*/ 185775 w 1065"/>
              <a:gd name="T57" fmla="*/ 356915 h 1243"/>
              <a:gd name="T58" fmla="*/ 162327 w 1065"/>
              <a:gd name="T59" fmla="*/ 356915 h 1243"/>
              <a:gd name="T60" fmla="*/ 162327 w 1065"/>
              <a:gd name="T61" fmla="*/ 315137 h 1243"/>
              <a:gd name="T62" fmla="*/ 196597 w 1065"/>
              <a:gd name="T63" fmla="*/ 315137 h 1243"/>
              <a:gd name="T64" fmla="*/ 226176 w 1065"/>
              <a:gd name="T65" fmla="*/ 311536 h 1243"/>
              <a:gd name="T66" fmla="*/ 252870 w 1065"/>
              <a:gd name="T67" fmla="*/ 289926 h 1243"/>
              <a:gd name="T68" fmla="*/ 262610 w 1065"/>
              <a:gd name="T69" fmla="*/ 253190 h 1243"/>
              <a:gd name="T70" fmla="*/ 253231 w 1065"/>
              <a:gd name="T71" fmla="*/ 218255 h 1243"/>
              <a:gd name="T72" fmla="*/ 228341 w 1065"/>
              <a:gd name="T73" fmla="*/ 196285 h 1243"/>
              <a:gd name="T74" fmla="*/ 195875 w 1065"/>
              <a:gd name="T75" fmla="*/ 191603 h 1243"/>
              <a:gd name="T76" fmla="*/ 103890 w 1065"/>
              <a:gd name="T77" fmla="*/ 191603 h 1243"/>
              <a:gd name="T78" fmla="*/ 103890 w 1065"/>
              <a:gd name="T79" fmla="*/ 218255 h 1243"/>
              <a:gd name="T80" fmla="*/ 126976 w 1065"/>
              <a:gd name="T81" fmla="*/ 218255 h 1243"/>
              <a:gd name="T82" fmla="*/ 126976 w 1065"/>
              <a:gd name="T83" fmla="*/ 356915 h 1243"/>
              <a:gd name="T84" fmla="*/ 103890 w 1065"/>
              <a:gd name="T85" fmla="*/ 356915 h 1243"/>
              <a:gd name="T86" fmla="*/ 192268 w 1065"/>
              <a:gd name="T87" fmla="*/ 287045 h 1243"/>
              <a:gd name="T88" fmla="*/ 162327 w 1065"/>
              <a:gd name="T89" fmla="*/ 287045 h 1243"/>
              <a:gd name="T90" fmla="*/ 162327 w 1065"/>
              <a:gd name="T91" fmla="*/ 220056 h 1243"/>
              <a:gd name="T92" fmla="*/ 192268 w 1065"/>
              <a:gd name="T93" fmla="*/ 220056 h 1243"/>
              <a:gd name="T94" fmla="*/ 213190 w 1065"/>
              <a:gd name="T95" fmla="*/ 224738 h 1243"/>
              <a:gd name="T96" fmla="*/ 227258 w 1065"/>
              <a:gd name="T97" fmla="*/ 253190 h 1243"/>
              <a:gd name="T98" fmla="*/ 211747 w 1065"/>
              <a:gd name="T99" fmla="*/ 283443 h 1243"/>
              <a:gd name="T100" fmla="*/ 192268 w 1065"/>
              <a:gd name="T101" fmla="*/ 287045 h 1243"/>
              <a:gd name="T102" fmla="*/ 255756 w 1065"/>
              <a:gd name="T103" fmla="*/ 33855 h 1243"/>
              <a:gd name="T104" fmla="*/ 255756 w 1065"/>
              <a:gd name="T105" fmla="*/ 127856 h 1243"/>
              <a:gd name="T106" fmla="*/ 349906 w 1065"/>
              <a:gd name="T107" fmla="*/ 127856 h 1243"/>
              <a:gd name="T108" fmla="*/ 344495 w 1065"/>
              <a:gd name="T109" fmla="*/ 117411 h 1243"/>
              <a:gd name="T110" fmla="*/ 266217 w 1065"/>
              <a:gd name="T111" fmla="*/ 39617 h 1243"/>
              <a:gd name="T112" fmla="*/ 255756 w 1065"/>
              <a:gd name="T113" fmla="*/ 33855 h 12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65" h="1243">
                <a:moveTo>
                  <a:pt x="1017" y="263"/>
                </a:moveTo>
                <a:cubicBezTo>
                  <a:pt x="1030" y="276"/>
                  <a:pt x="1041" y="294"/>
                  <a:pt x="1050" y="316"/>
                </a:cubicBezTo>
                <a:cubicBezTo>
                  <a:pt x="1059" y="338"/>
                  <a:pt x="1064" y="359"/>
                  <a:pt x="1064" y="377"/>
                </a:cubicBezTo>
                <a:lnTo>
                  <a:pt x="1064" y="1175"/>
                </a:lnTo>
                <a:cubicBezTo>
                  <a:pt x="1064" y="1194"/>
                  <a:pt x="1058" y="1209"/>
                  <a:pt x="1045" y="1222"/>
                </a:cubicBezTo>
                <a:cubicBezTo>
                  <a:pt x="1032" y="1235"/>
                  <a:pt x="1016" y="1242"/>
                  <a:pt x="998" y="1242"/>
                </a:cubicBezTo>
                <a:lnTo>
                  <a:pt x="66" y="1242"/>
                </a:lnTo>
                <a:cubicBezTo>
                  <a:pt x="48" y="1242"/>
                  <a:pt x="32" y="1235"/>
                  <a:pt x="19" y="1222"/>
                </a:cubicBezTo>
                <a:cubicBezTo>
                  <a:pt x="6" y="1209"/>
                  <a:pt x="0" y="1194"/>
                  <a:pt x="0" y="1175"/>
                </a:cubicBezTo>
                <a:lnTo>
                  <a:pt x="0" y="67"/>
                </a:lnTo>
                <a:cubicBezTo>
                  <a:pt x="0" y="48"/>
                  <a:pt x="6" y="32"/>
                  <a:pt x="19" y="19"/>
                </a:cubicBezTo>
                <a:cubicBezTo>
                  <a:pt x="32" y="7"/>
                  <a:pt x="48" y="0"/>
                  <a:pt x="66" y="0"/>
                </a:cubicBezTo>
                <a:lnTo>
                  <a:pt x="687" y="0"/>
                </a:lnTo>
                <a:cubicBezTo>
                  <a:pt x="706" y="0"/>
                  <a:pt x="726" y="5"/>
                  <a:pt x="748" y="14"/>
                </a:cubicBezTo>
                <a:cubicBezTo>
                  <a:pt x="770" y="23"/>
                  <a:pt x="788" y="34"/>
                  <a:pt x="801" y="47"/>
                </a:cubicBezTo>
                <a:lnTo>
                  <a:pt x="1017" y="263"/>
                </a:lnTo>
                <a:close/>
                <a:moveTo>
                  <a:pt x="975" y="444"/>
                </a:moveTo>
                <a:lnTo>
                  <a:pt x="687" y="444"/>
                </a:lnTo>
                <a:cubicBezTo>
                  <a:pt x="669" y="444"/>
                  <a:pt x="653" y="437"/>
                  <a:pt x="640" y="424"/>
                </a:cubicBezTo>
                <a:cubicBezTo>
                  <a:pt x="627" y="411"/>
                  <a:pt x="621" y="395"/>
                  <a:pt x="621" y="377"/>
                </a:cubicBezTo>
                <a:lnTo>
                  <a:pt x="621" y="89"/>
                </a:lnTo>
                <a:lnTo>
                  <a:pt x="88" y="89"/>
                </a:lnTo>
                <a:lnTo>
                  <a:pt x="88" y="1153"/>
                </a:lnTo>
                <a:lnTo>
                  <a:pt x="975" y="1153"/>
                </a:lnTo>
                <a:lnTo>
                  <a:pt x="975" y="444"/>
                </a:lnTo>
                <a:close/>
                <a:moveTo>
                  <a:pt x="288" y="991"/>
                </a:moveTo>
                <a:lnTo>
                  <a:pt x="288" y="1064"/>
                </a:lnTo>
                <a:lnTo>
                  <a:pt x="515" y="1064"/>
                </a:lnTo>
                <a:lnTo>
                  <a:pt x="515" y="991"/>
                </a:lnTo>
                <a:lnTo>
                  <a:pt x="450" y="991"/>
                </a:lnTo>
                <a:lnTo>
                  <a:pt x="450" y="875"/>
                </a:lnTo>
                <a:lnTo>
                  <a:pt x="545" y="875"/>
                </a:lnTo>
                <a:cubicBezTo>
                  <a:pt x="580" y="875"/>
                  <a:pt x="607" y="872"/>
                  <a:pt x="627" y="865"/>
                </a:cubicBezTo>
                <a:cubicBezTo>
                  <a:pt x="658" y="854"/>
                  <a:pt x="682" y="834"/>
                  <a:pt x="701" y="805"/>
                </a:cubicBezTo>
                <a:cubicBezTo>
                  <a:pt x="719" y="775"/>
                  <a:pt x="728" y="741"/>
                  <a:pt x="728" y="703"/>
                </a:cubicBezTo>
                <a:cubicBezTo>
                  <a:pt x="728" y="666"/>
                  <a:pt x="719" y="633"/>
                  <a:pt x="702" y="606"/>
                </a:cubicBezTo>
                <a:cubicBezTo>
                  <a:pt x="685" y="578"/>
                  <a:pt x="662" y="558"/>
                  <a:pt x="633" y="545"/>
                </a:cubicBezTo>
                <a:cubicBezTo>
                  <a:pt x="611" y="537"/>
                  <a:pt x="581" y="532"/>
                  <a:pt x="543" y="532"/>
                </a:cubicBezTo>
                <a:lnTo>
                  <a:pt x="288" y="532"/>
                </a:lnTo>
                <a:lnTo>
                  <a:pt x="288" y="606"/>
                </a:lnTo>
                <a:lnTo>
                  <a:pt x="352" y="606"/>
                </a:lnTo>
                <a:lnTo>
                  <a:pt x="352" y="991"/>
                </a:lnTo>
                <a:lnTo>
                  <a:pt x="288" y="991"/>
                </a:lnTo>
                <a:close/>
                <a:moveTo>
                  <a:pt x="533" y="797"/>
                </a:moveTo>
                <a:lnTo>
                  <a:pt x="450" y="797"/>
                </a:lnTo>
                <a:lnTo>
                  <a:pt x="450" y="611"/>
                </a:lnTo>
                <a:lnTo>
                  <a:pt x="533" y="611"/>
                </a:lnTo>
                <a:cubicBezTo>
                  <a:pt x="557" y="611"/>
                  <a:pt x="576" y="615"/>
                  <a:pt x="591" y="624"/>
                </a:cubicBezTo>
                <a:cubicBezTo>
                  <a:pt x="617" y="639"/>
                  <a:pt x="630" y="666"/>
                  <a:pt x="630" y="703"/>
                </a:cubicBezTo>
                <a:cubicBezTo>
                  <a:pt x="630" y="745"/>
                  <a:pt x="615" y="772"/>
                  <a:pt x="587" y="787"/>
                </a:cubicBezTo>
                <a:cubicBezTo>
                  <a:pt x="572" y="793"/>
                  <a:pt x="554" y="797"/>
                  <a:pt x="533" y="797"/>
                </a:cubicBezTo>
                <a:close/>
                <a:moveTo>
                  <a:pt x="709" y="94"/>
                </a:moveTo>
                <a:lnTo>
                  <a:pt x="709" y="355"/>
                </a:lnTo>
                <a:lnTo>
                  <a:pt x="970" y="355"/>
                </a:lnTo>
                <a:cubicBezTo>
                  <a:pt x="965" y="341"/>
                  <a:pt x="960" y="332"/>
                  <a:pt x="955" y="326"/>
                </a:cubicBezTo>
                <a:lnTo>
                  <a:pt x="738" y="110"/>
                </a:lnTo>
                <a:cubicBezTo>
                  <a:pt x="732" y="104"/>
                  <a:pt x="723" y="99"/>
                  <a:pt x="709" y="9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12" name="Freeform 411">
            <a:extLst>
              <a:ext uri="{FF2B5EF4-FFF2-40B4-BE49-F238E27FC236}">
                <a16:creationId xmlns:a16="http://schemas.microsoft.com/office/drawing/2014/main" id="{AE9C7C7C-BDC4-B6DE-F275-4B3215F9CBD2}"/>
              </a:ext>
            </a:extLst>
          </p:cNvPr>
          <p:cNvSpPr>
            <a:spLocks noChangeArrowheads="1"/>
          </p:cNvSpPr>
          <p:nvPr/>
        </p:nvSpPr>
        <p:spPr bwMode="auto">
          <a:xfrm>
            <a:off x="16955294" y="9313862"/>
            <a:ext cx="384175" cy="447675"/>
          </a:xfrm>
          <a:custGeom>
            <a:avLst/>
            <a:gdLst>
              <a:gd name="T0" fmla="*/ 366860 w 1065"/>
              <a:gd name="T1" fmla="*/ 94721 h 1243"/>
              <a:gd name="T2" fmla="*/ 379125 w 1065"/>
              <a:gd name="T3" fmla="*/ 113810 h 1243"/>
              <a:gd name="T4" fmla="*/ 383814 w 1065"/>
              <a:gd name="T5" fmla="*/ 135779 h 1243"/>
              <a:gd name="T6" fmla="*/ 383814 w 1065"/>
              <a:gd name="T7" fmla="*/ 423184 h 1243"/>
              <a:gd name="T8" fmla="*/ 376960 w 1065"/>
              <a:gd name="T9" fmla="*/ 440112 h 1243"/>
              <a:gd name="T10" fmla="*/ 360006 w 1065"/>
              <a:gd name="T11" fmla="*/ 447315 h 1243"/>
              <a:gd name="T12" fmla="*/ 24169 w 1065"/>
              <a:gd name="T13" fmla="*/ 447315 h 1243"/>
              <a:gd name="T14" fmla="*/ 7215 w 1065"/>
              <a:gd name="T15" fmla="*/ 440112 h 1243"/>
              <a:gd name="T16" fmla="*/ 0 w 1065"/>
              <a:gd name="T17" fmla="*/ 423184 h 1243"/>
              <a:gd name="T18" fmla="*/ 0 w 1065"/>
              <a:gd name="T19" fmla="*/ 24131 h 1243"/>
              <a:gd name="T20" fmla="*/ 7215 w 1065"/>
              <a:gd name="T21" fmla="*/ 6843 h 1243"/>
              <a:gd name="T22" fmla="*/ 24169 w 1065"/>
              <a:gd name="T23" fmla="*/ 0 h 1243"/>
              <a:gd name="T24" fmla="*/ 248181 w 1065"/>
              <a:gd name="T25" fmla="*/ 0 h 1243"/>
              <a:gd name="T26" fmla="*/ 269824 w 1065"/>
              <a:gd name="T27" fmla="*/ 5042 h 1243"/>
              <a:gd name="T28" fmla="*/ 288943 w 1065"/>
              <a:gd name="T29" fmla="*/ 16927 h 1243"/>
              <a:gd name="T30" fmla="*/ 366860 w 1065"/>
              <a:gd name="T31" fmla="*/ 94721 h 1243"/>
              <a:gd name="T32" fmla="*/ 352070 w 1065"/>
              <a:gd name="T33" fmla="*/ 159910 h 1243"/>
              <a:gd name="T34" fmla="*/ 248181 w 1065"/>
              <a:gd name="T35" fmla="*/ 159910 h 1243"/>
              <a:gd name="T36" fmla="*/ 230866 w 1065"/>
              <a:gd name="T37" fmla="*/ 152707 h 1243"/>
              <a:gd name="T38" fmla="*/ 224012 w 1065"/>
              <a:gd name="T39" fmla="*/ 135779 h 1243"/>
              <a:gd name="T40" fmla="*/ 224012 w 1065"/>
              <a:gd name="T41" fmla="*/ 32054 h 1243"/>
              <a:gd name="T42" fmla="*/ 32105 w 1065"/>
              <a:gd name="T43" fmla="*/ 32054 h 1243"/>
              <a:gd name="T44" fmla="*/ 32105 w 1065"/>
              <a:gd name="T45" fmla="*/ 415261 h 1243"/>
              <a:gd name="T46" fmla="*/ 352070 w 1065"/>
              <a:gd name="T47" fmla="*/ 415261 h 1243"/>
              <a:gd name="T48" fmla="*/ 352070 w 1065"/>
              <a:gd name="T49" fmla="*/ 159910 h 1243"/>
              <a:gd name="T50" fmla="*/ 146095 w 1065"/>
              <a:gd name="T51" fmla="*/ 241665 h 1243"/>
              <a:gd name="T52" fmla="*/ 112186 w 1065"/>
              <a:gd name="T53" fmla="*/ 255711 h 1243"/>
              <a:gd name="T54" fmla="*/ 77917 w 1065"/>
              <a:gd name="T55" fmla="*/ 241665 h 1243"/>
              <a:gd name="T56" fmla="*/ 64210 w 1065"/>
              <a:gd name="T57" fmla="*/ 207811 h 1243"/>
              <a:gd name="T58" fmla="*/ 77917 w 1065"/>
              <a:gd name="T59" fmla="*/ 173596 h 1243"/>
              <a:gd name="T60" fmla="*/ 112186 w 1065"/>
              <a:gd name="T61" fmla="*/ 159910 h 1243"/>
              <a:gd name="T62" fmla="*/ 146095 w 1065"/>
              <a:gd name="T63" fmla="*/ 173596 h 1243"/>
              <a:gd name="T64" fmla="*/ 160163 w 1065"/>
              <a:gd name="T65" fmla="*/ 207811 h 1243"/>
              <a:gd name="T66" fmla="*/ 146095 w 1065"/>
              <a:gd name="T67" fmla="*/ 241665 h 1243"/>
              <a:gd name="T68" fmla="*/ 319965 w 1065"/>
              <a:gd name="T69" fmla="*/ 303612 h 1243"/>
              <a:gd name="T70" fmla="*/ 319965 w 1065"/>
              <a:gd name="T71" fmla="*/ 383207 h 1243"/>
              <a:gd name="T72" fmla="*/ 63849 w 1065"/>
              <a:gd name="T73" fmla="*/ 383207 h 1243"/>
              <a:gd name="T74" fmla="*/ 63849 w 1065"/>
              <a:gd name="T75" fmla="*/ 335306 h 1243"/>
              <a:gd name="T76" fmla="*/ 112186 w 1065"/>
              <a:gd name="T77" fmla="*/ 287405 h 1243"/>
              <a:gd name="T78" fmla="*/ 143930 w 1065"/>
              <a:gd name="T79" fmla="*/ 319459 h 1243"/>
              <a:gd name="T80" fmla="*/ 239884 w 1065"/>
              <a:gd name="T81" fmla="*/ 223657 h 1243"/>
              <a:gd name="T82" fmla="*/ 319965 w 1065"/>
              <a:gd name="T83" fmla="*/ 303612 h 1243"/>
              <a:gd name="T84" fmla="*/ 256117 w 1065"/>
              <a:gd name="T85" fmla="*/ 33855 h 1243"/>
              <a:gd name="T86" fmla="*/ 256117 w 1065"/>
              <a:gd name="T87" fmla="*/ 127856 h 1243"/>
              <a:gd name="T88" fmla="*/ 349906 w 1065"/>
              <a:gd name="T89" fmla="*/ 127856 h 1243"/>
              <a:gd name="T90" fmla="*/ 344495 w 1065"/>
              <a:gd name="T91" fmla="*/ 117411 h 1243"/>
              <a:gd name="T92" fmla="*/ 266217 w 1065"/>
              <a:gd name="T93" fmla="*/ 39617 h 1243"/>
              <a:gd name="T94" fmla="*/ 256117 w 1065"/>
              <a:gd name="T95" fmla="*/ 33855 h 124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065" h="1243">
                <a:moveTo>
                  <a:pt x="1017" y="263"/>
                </a:moveTo>
                <a:cubicBezTo>
                  <a:pt x="1030" y="276"/>
                  <a:pt x="1041" y="294"/>
                  <a:pt x="1051" y="316"/>
                </a:cubicBezTo>
                <a:cubicBezTo>
                  <a:pt x="1060" y="338"/>
                  <a:pt x="1064" y="359"/>
                  <a:pt x="1064" y="377"/>
                </a:cubicBezTo>
                <a:lnTo>
                  <a:pt x="1064" y="1175"/>
                </a:lnTo>
                <a:cubicBezTo>
                  <a:pt x="1064" y="1194"/>
                  <a:pt x="1058" y="1209"/>
                  <a:pt x="1045" y="1222"/>
                </a:cubicBezTo>
                <a:cubicBezTo>
                  <a:pt x="1032" y="1235"/>
                  <a:pt x="1016" y="1242"/>
                  <a:pt x="998" y="1242"/>
                </a:cubicBezTo>
                <a:lnTo>
                  <a:pt x="67" y="1242"/>
                </a:lnTo>
                <a:cubicBezTo>
                  <a:pt x="48" y="1242"/>
                  <a:pt x="33" y="1235"/>
                  <a:pt x="20" y="1222"/>
                </a:cubicBezTo>
                <a:cubicBezTo>
                  <a:pt x="8" y="1209"/>
                  <a:pt x="0" y="1194"/>
                  <a:pt x="0" y="1175"/>
                </a:cubicBezTo>
                <a:lnTo>
                  <a:pt x="0" y="67"/>
                </a:lnTo>
                <a:cubicBezTo>
                  <a:pt x="0" y="48"/>
                  <a:pt x="8" y="32"/>
                  <a:pt x="20" y="19"/>
                </a:cubicBezTo>
                <a:cubicBezTo>
                  <a:pt x="33" y="7"/>
                  <a:pt x="48" y="0"/>
                  <a:pt x="67" y="0"/>
                </a:cubicBezTo>
                <a:lnTo>
                  <a:pt x="688" y="0"/>
                </a:lnTo>
                <a:cubicBezTo>
                  <a:pt x="706" y="0"/>
                  <a:pt x="726" y="5"/>
                  <a:pt x="748" y="14"/>
                </a:cubicBezTo>
                <a:cubicBezTo>
                  <a:pt x="771" y="23"/>
                  <a:pt x="788" y="34"/>
                  <a:pt x="801" y="47"/>
                </a:cubicBezTo>
                <a:lnTo>
                  <a:pt x="1017" y="263"/>
                </a:lnTo>
                <a:close/>
                <a:moveTo>
                  <a:pt x="976" y="444"/>
                </a:moveTo>
                <a:lnTo>
                  <a:pt x="688" y="444"/>
                </a:lnTo>
                <a:cubicBezTo>
                  <a:pt x="669" y="444"/>
                  <a:pt x="653" y="437"/>
                  <a:pt x="640" y="424"/>
                </a:cubicBezTo>
                <a:cubicBezTo>
                  <a:pt x="627" y="411"/>
                  <a:pt x="621" y="395"/>
                  <a:pt x="621" y="377"/>
                </a:cubicBezTo>
                <a:lnTo>
                  <a:pt x="621" y="89"/>
                </a:lnTo>
                <a:lnTo>
                  <a:pt x="89" y="89"/>
                </a:lnTo>
                <a:lnTo>
                  <a:pt x="89" y="1153"/>
                </a:lnTo>
                <a:lnTo>
                  <a:pt x="976" y="1153"/>
                </a:lnTo>
                <a:lnTo>
                  <a:pt x="976" y="444"/>
                </a:lnTo>
                <a:close/>
                <a:moveTo>
                  <a:pt x="405" y="671"/>
                </a:moveTo>
                <a:cubicBezTo>
                  <a:pt x="379" y="697"/>
                  <a:pt x="348" y="710"/>
                  <a:pt x="311" y="710"/>
                </a:cubicBezTo>
                <a:cubicBezTo>
                  <a:pt x="274" y="710"/>
                  <a:pt x="242" y="697"/>
                  <a:pt x="216" y="671"/>
                </a:cubicBezTo>
                <a:cubicBezTo>
                  <a:pt x="190" y="645"/>
                  <a:pt x="178" y="614"/>
                  <a:pt x="178" y="577"/>
                </a:cubicBezTo>
                <a:cubicBezTo>
                  <a:pt x="178" y="540"/>
                  <a:pt x="190" y="508"/>
                  <a:pt x="216" y="482"/>
                </a:cubicBezTo>
                <a:cubicBezTo>
                  <a:pt x="242" y="456"/>
                  <a:pt x="274" y="444"/>
                  <a:pt x="311" y="444"/>
                </a:cubicBezTo>
                <a:cubicBezTo>
                  <a:pt x="348" y="444"/>
                  <a:pt x="379" y="456"/>
                  <a:pt x="405" y="482"/>
                </a:cubicBezTo>
                <a:cubicBezTo>
                  <a:pt x="431" y="508"/>
                  <a:pt x="444" y="540"/>
                  <a:pt x="444" y="577"/>
                </a:cubicBezTo>
                <a:cubicBezTo>
                  <a:pt x="444" y="614"/>
                  <a:pt x="431" y="645"/>
                  <a:pt x="405" y="671"/>
                </a:cubicBezTo>
                <a:close/>
                <a:moveTo>
                  <a:pt x="887" y="843"/>
                </a:moveTo>
                <a:lnTo>
                  <a:pt x="887" y="1064"/>
                </a:lnTo>
                <a:lnTo>
                  <a:pt x="177" y="1064"/>
                </a:lnTo>
                <a:lnTo>
                  <a:pt x="177" y="931"/>
                </a:lnTo>
                <a:lnTo>
                  <a:pt x="311" y="798"/>
                </a:lnTo>
                <a:lnTo>
                  <a:pt x="399" y="887"/>
                </a:lnTo>
                <a:lnTo>
                  <a:pt x="665" y="621"/>
                </a:lnTo>
                <a:lnTo>
                  <a:pt x="887" y="843"/>
                </a:lnTo>
                <a:close/>
                <a:moveTo>
                  <a:pt x="710" y="94"/>
                </a:moveTo>
                <a:lnTo>
                  <a:pt x="710" y="355"/>
                </a:lnTo>
                <a:lnTo>
                  <a:pt x="970" y="355"/>
                </a:lnTo>
                <a:cubicBezTo>
                  <a:pt x="966" y="341"/>
                  <a:pt x="961" y="332"/>
                  <a:pt x="955" y="326"/>
                </a:cubicBezTo>
                <a:lnTo>
                  <a:pt x="738" y="110"/>
                </a:lnTo>
                <a:cubicBezTo>
                  <a:pt x="733" y="104"/>
                  <a:pt x="723" y="99"/>
                  <a:pt x="710" y="9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13" name="Freeform 412">
            <a:extLst>
              <a:ext uri="{FF2B5EF4-FFF2-40B4-BE49-F238E27FC236}">
                <a16:creationId xmlns:a16="http://schemas.microsoft.com/office/drawing/2014/main" id="{0A97E95D-C284-80DD-F3E5-EDA9F61331F6}"/>
              </a:ext>
            </a:extLst>
          </p:cNvPr>
          <p:cNvSpPr>
            <a:spLocks noChangeArrowheads="1"/>
          </p:cNvSpPr>
          <p:nvPr/>
        </p:nvSpPr>
        <p:spPr bwMode="auto">
          <a:xfrm>
            <a:off x="17618869" y="9313862"/>
            <a:ext cx="384175" cy="447675"/>
          </a:xfrm>
          <a:custGeom>
            <a:avLst/>
            <a:gdLst>
              <a:gd name="T0" fmla="*/ 378769 w 1066"/>
              <a:gd name="T1" fmla="*/ 113810 h 1243"/>
              <a:gd name="T2" fmla="*/ 383815 w 1066"/>
              <a:gd name="T3" fmla="*/ 423184 h 1243"/>
              <a:gd name="T4" fmla="*/ 359669 w 1066"/>
              <a:gd name="T5" fmla="*/ 447315 h 1243"/>
              <a:gd name="T6" fmla="*/ 7208 w 1066"/>
              <a:gd name="T7" fmla="*/ 440112 h 1243"/>
              <a:gd name="T8" fmla="*/ 0 w 1066"/>
              <a:gd name="T9" fmla="*/ 24131 h 1243"/>
              <a:gd name="T10" fmla="*/ 24146 w 1066"/>
              <a:gd name="T11" fmla="*/ 0 h 1243"/>
              <a:gd name="T12" fmla="*/ 269932 w 1066"/>
              <a:gd name="T13" fmla="*/ 5042 h 1243"/>
              <a:gd name="T14" fmla="*/ 366876 w 1066"/>
              <a:gd name="T15" fmla="*/ 94721 h 1243"/>
              <a:gd name="T16" fmla="*/ 247948 w 1066"/>
              <a:gd name="T17" fmla="*/ 159910 h 1243"/>
              <a:gd name="T18" fmla="*/ 223802 w 1066"/>
              <a:gd name="T19" fmla="*/ 135779 h 1243"/>
              <a:gd name="T20" fmla="*/ 192088 w 1066"/>
              <a:gd name="T21" fmla="*/ 32054 h 1243"/>
              <a:gd name="T22" fmla="*/ 160013 w 1066"/>
              <a:gd name="T23" fmla="*/ 63748 h 1243"/>
              <a:gd name="T24" fmla="*/ 160013 w 1066"/>
              <a:gd name="T25" fmla="*/ 32054 h 1243"/>
              <a:gd name="T26" fmla="*/ 32075 w 1066"/>
              <a:gd name="T27" fmla="*/ 415261 h 1243"/>
              <a:gd name="T28" fmla="*/ 351740 w 1066"/>
              <a:gd name="T29" fmla="*/ 159910 h 1243"/>
              <a:gd name="T30" fmla="*/ 222000 w 1066"/>
              <a:gd name="T31" fmla="*/ 322340 h 1243"/>
              <a:gd name="T32" fmla="*/ 205782 w 1066"/>
              <a:gd name="T33" fmla="*/ 369881 h 1243"/>
              <a:gd name="T34" fmla="*/ 114243 w 1066"/>
              <a:gd name="T35" fmla="*/ 369881 h 1243"/>
              <a:gd name="T36" fmla="*/ 98026 w 1066"/>
              <a:gd name="T37" fmla="*/ 322340 h 1243"/>
              <a:gd name="T38" fmla="*/ 127938 w 1066"/>
              <a:gd name="T39" fmla="*/ 191603 h 1243"/>
              <a:gd name="T40" fmla="*/ 160013 w 1066"/>
              <a:gd name="T41" fmla="*/ 223657 h 1243"/>
              <a:gd name="T42" fmla="*/ 189565 w 1066"/>
              <a:gd name="T43" fmla="*/ 226899 h 1243"/>
              <a:gd name="T44" fmla="*/ 160013 w 1066"/>
              <a:gd name="T45" fmla="*/ 95802 h 1243"/>
              <a:gd name="T46" fmla="*/ 192088 w 1066"/>
              <a:gd name="T47" fmla="*/ 127856 h 1243"/>
              <a:gd name="T48" fmla="*/ 160013 w 1066"/>
              <a:gd name="T49" fmla="*/ 95802 h 1243"/>
              <a:gd name="T50" fmla="*/ 160013 w 1066"/>
              <a:gd name="T51" fmla="*/ 63748 h 1243"/>
              <a:gd name="T52" fmla="*/ 127938 w 1066"/>
              <a:gd name="T53" fmla="*/ 95802 h 1243"/>
              <a:gd name="T54" fmla="*/ 160013 w 1066"/>
              <a:gd name="T55" fmla="*/ 159910 h 1243"/>
              <a:gd name="T56" fmla="*/ 127938 w 1066"/>
              <a:gd name="T57" fmla="*/ 127856 h 1243"/>
              <a:gd name="T58" fmla="*/ 160013 w 1066"/>
              <a:gd name="T59" fmla="*/ 159910 h 1243"/>
              <a:gd name="T60" fmla="*/ 160013 w 1066"/>
              <a:gd name="T61" fmla="*/ 351513 h 1243"/>
              <a:gd name="T62" fmla="*/ 192088 w 1066"/>
              <a:gd name="T63" fmla="*/ 335306 h 1243"/>
              <a:gd name="T64" fmla="*/ 160013 w 1066"/>
              <a:gd name="T65" fmla="*/ 319459 h 1243"/>
              <a:gd name="T66" fmla="*/ 127938 w 1066"/>
              <a:gd name="T67" fmla="*/ 335306 h 1243"/>
              <a:gd name="T68" fmla="*/ 192088 w 1066"/>
              <a:gd name="T69" fmla="*/ 191603 h 1243"/>
              <a:gd name="T70" fmla="*/ 160013 w 1066"/>
              <a:gd name="T71" fmla="*/ 159910 h 1243"/>
              <a:gd name="T72" fmla="*/ 192088 w 1066"/>
              <a:gd name="T73" fmla="*/ 191603 h 1243"/>
              <a:gd name="T74" fmla="*/ 255876 w 1066"/>
              <a:gd name="T75" fmla="*/ 127856 h 1243"/>
              <a:gd name="T76" fmla="*/ 344172 w 1066"/>
              <a:gd name="T77" fmla="*/ 117411 h 1243"/>
              <a:gd name="T78" fmla="*/ 255876 w 1066"/>
              <a:gd name="T79" fmla="*/ 33855 h 12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066" h="1243">
                <a:moveTo>
                  <a:pt x="1018" y="263"/>
                </a:moveTo>
                <a:cubicBezTo>
                  <a:pt x="1031" y="276"/>
                  <a:pt x="1042" y="294"/>
                  <a:pt x="1051" y="316"/>
                </a:cubicBezTo>
                <a:cubicBezTo>
                  <a:pt x="1060" y="338"/>
                  <a:pt x="1065" y="359"/>
                  <a:pt x="1065" y="377"/>
                </a:cubicBezTo>
                <a:lnTo>
                  <a:pt x="1065" y="1175"/>
                </a:lnTo>
                <a:cubicBezTo>
                  <a:pt x="1065" y="1194"/>
                  <a:pt x="1058" y="1209"/>
                  <a:pt x="1045" y="1222"/>
                </a:cubicBezTo>
                <a:cubicBezTo>
                  <a:pt x="1033" y="1235"/>
                  <a:pt x="1017" y="1242"/>
                  <a:pt x="998" y="1242"/>
                </a:cubicBezTo>
                <a:lnTo>
                  <a:pt x="67" y="1242"/>
                </a:lnTo>
                <a:cubicBezTo>
                  <a:pt x="49" y="1242"/>
                  <a:pt x="33" y="1235"/>
                  <a:pt x="20" y="1222"/>
                </a:cubicBezTo>
                <a:cubicBezTo>
                  <a:pt x="7" y="1209"/>
                  <a:pt x="0" y="1194"/>
                  <a:pt x="0" y="1175"/>
                </a:cubicBezTo>
                <a:lnTo>
                  <a:pt x="0" y="67"/>
                </a:lnTo>
                <a:cubicBezTo>
                  <a:pt x="0" y="48"/>
                  <a:pt x="7" y="32"/>
                  <a:pt x="20" y="19"/>
                </a:cubicBezTo>
                <a:cubicBezTo>
                  <a:pt x="33" y="7"/>
                  <a:pt x="49" y="0"/>
                  <a:pt x="67" y="0"/>
                </a:cubicBezTo>
                <a:lnTo>
                  <a:pt x="688" y="0"/>
                </a:lnTo>
                <a:cubicBezTo>
                  <a:pt x="706" y="0"/>
                  <a:pt x="727" y="5"/>
                  <a:pt x="749" y="14"/>
                </a:cubicBezTo>
                <a:cubicBezTo>
                  <a:pt x="771" y="23"/>
                  <a:pt x="789" y="34"/>
                  <a:pt x="802" y="47"/>
                </a:cubicBezTo>
                <a:lnTo>
                  <a:pt x="1018" y="263"/>
                </a:lnTo>
                <a:close/>
                <a:moveTo>
                  <a:pt x="976" y="444"/>
                </a:moveTo>
                <a:lnTo>
                  <a:pt x="688" y="444"/>
                </a:lnTo>
                <a:cubicBezTo>
                  <a:pt x="669" y="444"/>
                  <a:pt x="654" y="437"/>
                  <a:pt x="641" y="424"/>
                </a:cubicBezTo>
                <a:cubicBezTo>
                  <a:pt x="628" y="411"/>
                  <a:pt x="621" y="395"/>
                  <a:pt x="621" y="377"/>
                </a:cubicBezTo>
                <a:lnTo>
                  <a:pt x="621" y="89"/>
                </a:lnTo>
                <a:lnTo>
                  <a:pt x="533" y="89"/>
                </a:lnTo>
                <a:lnTo>
                  <a:pt x="533" y="177"/>
                </a:lnTo>
                <a:lnTo>
                  <a:pt x="444" y="177"/>
                </a:lnTo>
                <a:lnTo>
                  <a:pt x="444" y="89"/>
                </a:lnTo>
                <a:lnTo>
                  <a:pt x="89" y="89"/>
                </a:lnTo>
                <a:lnTo>
                  <a:pt x="89" y="1153"/>
                </a:lnTo>
                <a:lnTo>
                  <a:pt x="976" y="1153"/>
                </a:lnTo>
                <a:lnTo>
                  <a:pt x="976" y="444"/>
                </a:lnTo>
                <a:close/>
                <a:moveTo>
                  <a:pt x="542" y="654"/>
                </a:moveTo>
                <a:lnTo>
                  <a:pt x="616" y="895"/>
                </a:lnTo>
                <a:cubicBezTo>
                  <a:pt x="620" y="908"/>
                  <a:pt x="621" y="920"/>
                  <a:pt x="621" y="931"/>
                </a:cubicBezTo>
                <a:cubicBezTo>
                  <a:pt x="621" y="970"/>
                  <a:pt x="605" y="1002"/>
                  <a:pt x="571" y="1027"/>
                </a:cubicBezTo>
                <a:cubicBezTo>
                  <a:pt x="538" y="1053"/>
                  <a:pt x="495" y="1064"/>
                  <a:pt x="444" y="1064"/>
                </a:cubicBezTo>
                <a:cubicBezTo>
                  <a:pt x="393" y="1064"/>
                  <a:pt x="350" y="1052"/>
                  <a:pt x="317" y="1027"/>
                </a:cubicBezTo>
                <a:cubicBezTo>
                  <a:pt x="283" y="1001"/>
                  <a:pt x="267" y="970"/>
                  <a:pt x="267" y="931"/>
                </a:cubicBezTo>
                <a:cubicBezTo>
                  <a:pt x="267" y="920"/>
                  <a:pt x="268" y="908"/>
                  <a:pt x="272" y="895"/>
                </a:cubicBezTo>
                <a:cubicBezTo>
                  <a:pt x="282" y="866"/>
                  <a:pt x="310" y="775"/>
                  <a:pt x="355" y="621"/>
                </a:cubicBezTo>
                <a:lnTo>
                  <a:pt x="355" y="532"/>
                </a:lnTo>
                <a:lnTo>
                  <a:pt x="444" y="532"/>
                </a:lnTo>
                <a:lnTo>
                  <a:pt x="444" y="621"/>
                </a:lnTo>
                <a:lnTo>
                  <a:pt x="499" y="621"/>
                </a:lnTo>
                <a:cubicBezTo>
                  <a:pt x="509" y="621"/>
                  <a:pt x="518" y="624"/>
                  <a:pt x="526" y="630"/>
                </a:cubicBezTo>
                <a:cubicBezTo>
                  <a:pt x="534" y="636"/>
                  <a:pt x="539" y="644"/>
                  <a:pt x="542" y="654"/>
                </a:cubicBezTo>
                <a:close/>
                <a:moveTo>
                  <a:pt x="444" y="266"/>
                </a:moveTo>
                <a:lnTo>
                  <a:pt x="444" y="355"/>
                </a:lnTo>
                <a:lnTo>
                  <a:pt x="533" y="355"/>
                </a:lnTo>
                <a:lnTo>
                  <a:pt x="533" y="266"/>
                </a:lnTo>
                <a:lnTo>
                  <a:pt x="444" y="266"/>
                </a:lnTo>
                <a:lnTo>
                  <a:pt x="444" y="177"/>
                </a:lnTo>
                <a:lnTo>
                  <a:pt x="355" y="177"/>
                </a:lnTo>
                <a:lnTo>
                  <a:pt x="355" y="266"/>
                </a:lnTo>
                <a:lnTo>
                  <a:pt x="444" y="266"/>
                </a:lnTo>
                <a:close/>
                <a:moveTo>
                  <a:pt x="444" y="444"/>
                </a:moveTo>
                <a:lnTo>
                  <a:pt x="444" y="355"/>
                </a:lnTo>
                <a:lnTo>
                  <a:pt x="355" y="355"/>
                </a:lnTo>
                <a:lnTo>
                  <a:pt x="355" y="444"/>
                </a:lnTo>
                <a:lnTo>
                  <a:pt x="444" y="444"/>
                </a:lnTo>
                <a:close/>
                <a:moveTo>
                  <a:pt x="381" y="963"/>
                </a:moveTo>
                <a:cubicBezTo>
                  <a:pt x="399" y="971"/>
                  <a:pt x="420" y="976"/>
                  <a:pt x="444" y="976"/>
                </a:cubicBezTo>
                <a:cubicBezTo>
                  <a:pt x="469" y="976"/>
                  <a:pt x="489" y="971"/>
                  <a:pt x="507" y="963"/>
                </a:cubicBezTo>
                <a:cubicBezTo>
                  <a:pt x="524" y="954"/>
                  <a:pt x="533" y="943"/>
                  <a:pt x="533" y="931"/>
                </a:cubicBezTo>
                <a:cubicBezTo>
                  <a:pt x="533" y="919"/>
                  <a:pt x="524" y="909"/>
                  <a:pt x="507" y="900"/>
                </a:cubicBezTo>
                <a:cubicBezTo>
                  <a:pt x="489" y="891"/>
                  <a:pt x="469" y="887"/>
                  <a:pt x="444" y="887"/>
                </a:cubicBezTo>
                <a:cubicBezTo>
                  <a:pt x="420" y="887"/>
                  <a:pt x="399" y="891"/>
                  <a:pt x="381" y="900"/>
                </a:cubicBezTo>
                <a:cubicBezTo>
                  <a:pt x="364" y="909"/>
                  <a:pt x="355" y="919"/>
                  <a:pt x="355" y="931"/>
                </a:cubicBezTo>
                <a:cubicBezTo>
                  <a:pt x="355" y="943"/>
                  <a:pt x="364" y="954"/>
                  <a:pt x="381" y="963"/>
                </a:cubicBezTo>
                <a:close/>
                <a:moveTo>
                  <a:pt x="533" y="532"/>
                </a:moveTo>
                <a:lnTo>
                  <a:pt x="533" y="444"/>
                </a:lnTo>
                <a:lnTo>
                  <a:pt x="444" y="444"/>
                </a:lnTo>
                <a:lnTo>
                  <a:pt x="444" y="532"/>
                </a:lnTo>
                <a:lnTo>
                  <a:pt x="533" y="532"/>
                </a:lnTo>
                <a:close/>
                <a:moveTo>
                  <a:pt x="710" y="94"/>
                </a:moveTo>
                <a:lnTo>
                  <a:pt x="710" y="355"/>
                </a:lnTo>
                <a:lnTo>
                  <a:pt x="971" y="355"/>
                </a:lnTo>
                <a:cubicBezTo>
                  <a:pt x="966" y="341"/>
                  <a:pt x="961" y="332"/>
                  <a:pt x="955" y="326"/>
                </a:cubicBezTo>
                <a:lnTo>
                  <a:pt x="738" y="110"/>
                </a:lnTo>
                <a:cubicBezTo>
                  <a:pt x="733" y="104"/>
                  <a:pt x="723" y="99"/>
                  <a:pt x="710" y="9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14" name="Freeform 413">
            <a:extLst>
              <a:ext uri="{FF2B5EF4-FFF2-40B4-BE49-F238E27FC236}">
                <a16:creationId xmlns:a16="http://schemas.microsoft.com/office/drawing/2014/main" id="{33C67606-B52E-CA04-B621-122561DAC2C2}"/>
              </a:ext>
            </a:extLst>
          </p:cNvPr>
          <p:cNvSpPr>
            <a:spLocks noChangeArrowheads="1"/>
          </p:cNvSpPr>
          <p:nvPr/>
        </p:nvSpPr>
        <p:spPr bwMode="auto">
          <a:xfrm>
            <a:off x="18284031" y="9313862"/>
            <a:ext cx="384175" cy="447675"/>
          </a:xfrm>
          <a:custGeom>
            <a:avLst/>
            <a:gdLst>
              <a:gd name="T0" fmla="*/ 378764 w 1065"/>
              <a:gd name="T1" fmla="*/ 113810 h 1243"/>
              <a:gd name="T2" fmla="*/ 383814 w 1065"/>
              <a:gd name="T3" fmla="*/ 423184 h 1243"/>
              <a:gd name="T4" fmla="*/ 360006 w 1065"/>
              <a:gd name="T5" fmla="*/ 447315 h 1243"/>
              <a:gd name="T6" fmla="*/ 6854 w 1065"/>
              <a:gd name="T7" fmla="*/ 440112 h 1243"/>
              <a:gd name="T8" fmla="*/ 0 w 1065"/>
              <a:gd name="T9" fmla="*/ 24131 h 1243"/>
              <a:gd name="T10" fmla="*/ 23808 w 1065"/>
              <a:gd name="T11" fmla="*/ 0 h 1243"/>
              <a:gd name="T12" fmla="*/ 269824 w 1065"/>
              <a:gd name="T13" fmla="*/ 5042 h 1243"/>
              <a:gd name="T14" fmla="*/ 366860 w 1065"/>
              <a:gd name="T15" fmla="*/ 94721 h 1243"/>
              <a:gd name="T16" fmla="*/ 247820 w 1065"/>
              <a:gd name="T17" fmla="*/ 159910 h 1243"/>
              <a:gd name="T18" fmla="*/ 224012 w 1065"/>
              <a:gd name="T19" fmla="*/ 135779 h 1243"/>
              <a:gd name="T20" fmla="*/ 32105 w 1065"/>
              <a:gd name="T21" fmla="*/ 32054 h 1243"/>
              <a:gd name="T22" fmla="*/ 352070 w 1065"/>
              <a:gd name="T23" fmla="*/ 415261 h 1243"/>
              <a:gd name="T24" fmla="*/ 155113 w 1065"/>
              <a:gd name="T25" fmla="*/ 212132 h 1243"/>
              <a:gd name="T26" fmla="*/ 159802 w 1065"/>
              <a:gd name="T27" fmla="*/ 355475 h 1243"/>
              <a:gd name="T28" fmla="*/ 151866 w 1065"/>
              <a:gd name="T29" fmla="*/ 363398 h 1243"/>
              <a:gd name="T30" fmla="*/ 104611 w 1065"/>
              <a:gd name="T31" fmla="*/ 319459 h 1243"/>
              <a:gd name="T32" fmla="*/ 66374 w 1065"/>
              <a:gd name="T33" fmla="*/ 317298 h 1243"/>
              <a:gd name="T34" fmla="*/ 63849 w 1065"/>
              <a:gd name="T35" fmla="*/ 263635 h 1243"/>
              <a:gd name="T36" fmla="*/ 72146 w 1065"/>
              <a:gd name="T37" fmla="*/ 255711 h 1243"/>
              <a:gd name="T38" fmla="*/ 146095 w 1065"/>
              <a:gd name="T39" fmla="*/ 213933 h 1243"/>
              <a:gd name="T40" fmla="*/ 206336 w 1065"/>
              <a:gd name="T41" fmla="*/ 347191 h 1243"/>
              <a:gd name="T42" fmla="*/ 239884 w 1065"/>
              <a:gd name="T43" fmla="*/ 287405 h 1243"/>
              <a:gd name="T44" fmla="*/ 207058 w 1065"/>
              <a:gd name="T45" fmla="*/ 227979 h 1243"/>
              <a:gd name="T46" fmla="*/ 190464 w 1065"/>
              <a:gd name="T47" fmla="*/ 243106 h 1243"/>
              <a:gd name="T48" fmla="*/ 207779 w 1065"/>
              <a:gd name="T49" fmla="*/ 287405 h 1243"/>
              <a:gd name="T50" fmla="*/ 190464 w 1065"/>
              <a:gd name="T51" fmla="*/ 331704 h 1243"/>
              <a:gd name="T52" fmla="*/ 206336 w 1065"/>
              <a:gd name="T53" fmla="*/ 347191 h 1243"/>
              <a:gd name="T54" fmla="*/ 271628 w 1065"/>
              <a:gd name="T55" fmla="*/ 378165 h 1243"/>
              <a:gd name="T56" fmla="*/ 271628 w 1065"/>
              <a:gd name="T57" fmla="*/ 197006 h 1243"/>
              <a:gd name="T58" fmla="*/ 249263 w 1065"/>
              <a:gd name="T59" fmla="*/ 194485 h 1243"/>
              <a:gd name="T60" fmla="*/ 247098 w 1065"/>
              <a:gd name="T61" fmla="*/ 217175 h 1243"/>
              <a:gd name="T62" fmla="*/ 247098 w 1065"/>
              <a:gd name="T63" fmla="*/ 357996 h 1243"/>
              <a:gd name="T64" fmla="*/ 249263 w 1065"/>
              <a:gd name="T65" fmla="*/ 380326 h 1243"/>
              <a:gd name="T66" fmla="*/ 256117 w 1065"/>
              <a:gd name="T67" fmla="*/ 33855 h 1243"/>
              <a:gd name="T68" fmla="*/ 349906 w 1065"/>
              <a:gd name="T69" fmla="*/ 127856 h 1243"/>
              <a:gd name="T70" fmla="*/ 266217 w 1065"/>
              <a:gd name="T71" fmla="*/ 39617 h 12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65" h="1243">
                <a:moveTo>
                  <a:pt x="1017" y="263"/>
                </a:moveTo>
                <a:cubicBezTo>
                  <a:pt x="1030" y="276"/>
                  <a:pt x="1041" y="294"/>
                  <a:pt x="1050" y="316"/>
                </a:cubicBezTo>
                <a:cubicBezTo>
                  <a:pt x="1060" y="338"/>
                  <a:pt x="1064" y="359"/>
                  <a:pt x="1064" y="377"/>
                </a:cubicBezTo>
                <a:lnTo>
                  <a:pt x="1064" y="1175"/>
                </a:lnTo>
                <a:cubicBezTo>
                  <a:pt x="1064" y="1194"/>
                  <a:pt x="1058" y="1209"/>
                  <a:pt x="1045" y="1222"/>
                </a:cubicBezTo>
                <a:cubicBezTo>
                  <a:pt x="1032" y="1235"/>
                  <a:pt x="1016" y="1242"/>
                  <a:pt x="998" y="1242"/>
                </a:cubicBezTo>
                <a:lnTo>
                  <a:pt x="66" y="1242"/>
                </a:lnTo>
                <a:cubicBezTo>
                  <a:pt x="48" y="1242"/>
                  <a:pt x="32" y="1235"/>
                  <a:pt x="19" y="1222"/>
                </a:cubicBezTo>
                <a:cubicBezTo>
                  <a:pt x="6" y="1209"/>
                  <a:pt x="0" y="1194"/>
                  <a:pt x="0" y="1175"/>
                </a:cubicBezTo>
                <a:lnTo>
                  <a:pt x="0" y="67"/>
                </a:lnTo>
                <a:cubicBezTo>
                  <a:pt x="0" y="48"/>
                  <a:pt x="6" y="32"/>
                  <a:pt x="19" y="19"/>
                </a:cubicBezTo>
                <a:cubicBezTo>
                  <a:pt x="32" y="7"/>
                  <a:pt x="48" y="0"/>
                  <a:pt x="66" y="0"/>
                </a:cubicBezTo>
                <a:lnTo>
                  <a:pt x="687" y="0"/>
                </a:lnTo>
                <a:cubicBezTo>
                  <a:pt x="706" y="0"/>
                  <a:pt x="726" y="5"/>
                  <a:pt x="748" y="14"/>
                </a:cubicBezTo>
                <a:cubicBezTo>
                  <a:pt x="770" y="23"/>
                  <a:pt x="788" y="34"/>
                  <a:pt x="801" y="47"/>
                </a:cubicBezTo>
                <a:lnTo>
                  <a:pt x="1017" y="263"/>
                </a:lnTo>
                <a:close/>
                <a:moveTo>
                  <a:pt x="976" y="444"/>
                </a:moveTo>
                <a:lnTo>
                  <a:pt x="687" y="444"/>
                </a:lnTo>
                <a:cubicBezTo>
                  <a:pt x="669" y="444"/>
                  <a:pt x="653" y="437"/>
                  <a:pt x="640" y="424"/>
                </a:cubicBezTo>
                <a:cubicBezTo>
                  <a:pt x="627" y="411"/>
                  <a:pt x="621" y="395"/>
                  <a:pt x="621" y="377"/>
                </a:cubicBezTo>
                <a:lnTo>
                  <a:pt x="621" y="89"/>
                </a:lnTo>
                <a:lnTo>
                  <a:pt x="89" y="89"/>
                </a:lnTo>
                <a:lnTo>
                  <a:pt x="89" y="1153"/>
                </a:lnTo>
                <a:lnTo>
                  <a:pt x="976" y="1153"/>
                </a:lnTo>
                <a:lnTo>
                  <a:pt x="976" y="444"/>
                </a:lnTo>
                <a:close/>
                <a:moveTo>
                  <a:pt x="430" y="589"/>
                </a:moveTo>
                <a:cubicBezTo>
                  <a:pt x="439" y="593"/>
                  <a:pt x="443" y="600"/>
                  <a:pt x="443" y="610"/>
                </a:cubicBezTo>
                <a:lnTo>
                  <a:pt x="443" y="987"/>
                </a:lnTo>
                <a:cubicBezTo>
                  <a:pt x="443" y="997"/>
                  <a:pt x="439" y="1004"/>
                  <a:pt x="430" y="1008"/>
                </a:cubicBezTo>
                <a:cubicBezTo>
                  <a:pt x="426" y="1008"/>
                  <a:pt x="423" y="1009"/>
                  <a:pt x="421" y="1009"/>
                </a:cubicBezTo>
                <a:cubicBezTo>
                  <a:pt x="416" y="1009"/>
                  <a:pt x="410" y="1007"/>
                  <a:pt x="405" y="1003"/>
                </a:cubicBezTo>
                <a:lnTo>
                  <a:pt x="290" y="887"/>
                </a:lnTo>
                <a:lnTo>
                  <a:pt x="200" y="887"/>
                </a:lnTo>
                <a:cubicBezTo>
                  <a:pt x="193" y="887"/>
                  <a:pt x="189" y="885"/>
                  <a:pt x="184" y="881"/>
                </a:cubicBezTo>
                <a:cubicBezTo>
                  <a:pt x="180" y="877"/>
                  <a:pt x="177" y="871"/>
                  <a:pt x="177" y="865"/>
                </a:cubicBezTo>
                <a:lnTo>
                  <a:pt x="177" y="732"/>
                </a:lnTo>
                <a:cubicBezTo>
                  <a:pt x="177" y="725"/>
                  <a:pt x="180" y="720"/>
                  <a:pt x="184" y="716"/>
                </a:cubicBezTo>
                <a:cubicBezTo>
                  <a:pt x="189" y="712"/>
                  <a:pt x="193" y="710"/>
                  <a:pt x="200" y="710"/>
                </a:cubicBezTo>
                <a:lnTo>
                  <a:pt x="290" y="710"/>
                </a:lnTo>
                <a:lnTo>
                  <a:pt x="405" y="594"/>
                </a:lnTo>
                <a:cubicBezTo>
                  <a:pt x="413" y="587"/>
                  <a:pt x="421" y="585"/>
                  <a:pt x="430" y="589"/>
                </a:cubicBezTo>
                <a:close/>
                <a:moveTo>
                  <a:pt x="572" y="964"/>
                </a:moveTo>
                <a:cubicBezTo>
                  <a:pt x="585" y="964"/>
                  <a:pt x="596" y="959"/>
                  <a:pt x="605" y="950"/>
                </a:cubicBezTo>
                <a:cubicBezTo>
                  <a:pt x="645" y="907"/>
                  <a:pt x="665" y="857"/>
                  <a:pt x="665" y="798"/>
                </a:cubicBezTo>
                <a:cubicBezTo>
                  <a:pt x="665" y="740"/>
                  <a:pt x="645" y="690"/>
                  <a:pt x="605" y="647"/>
                </a:cubicBezTo>
                <a:cubicBezTo>
                  <a:pt x="597" y="638"/>
                  <a:pt x="586" y="633"/>
                  <a:pt x="574" y="633"/>
                </a:cubicBezTo>
                <a:cubicBezTo>
                  <a:pt x="561" y="632"/>
                  <a:pt x="551" y="636"/>
                  <a:pt x="542" y="645"/>
                </a:cubicBezTo>
                <a:cubicBezTo>
                  <a:pt x="533" y="653"/>
                  <a:pt x="528" y="663"/>
                  <a:pt x="528" y="675"/>
                </a:cubicBezTo>
                <a:cubicBezTo>
                  <a:pt x="527" y="688"/>
                  <a:pt x="532" y="698"/>
                  <a:pt x="540" y="708"/>
                </a:cubicBezTo>
                <a:cubicBezTo>
                  <a:pt x="564" y="734"/>
                  <a:pt x="576" y="764"/>
                  <a:pt x="576" y="798"/>
                </a:cubicBezTo>
                <a:cubicBezTo>
                  <a:pt x="576" y="833"/>
                  <a:pt x="564" y="863"/>
                  <a:pt x="540" y="889"/>
                </a:cubicBezTo>
                <a:cubicBezTo>
                  <a:pt x="532" y="898"/>
                  <a:pt x="527" y="909"/>
                  <a:pt x="528" y="921"/>
                </a:cubicBezTo>
                <a:cubicBezTo>
                  <a:pt x="528" y="934"/>
                  <a:pt x="533" y="944"/>
                  <a:pt x="542" y="952"/>
                </a:cubicBezTo>
                <a:cubicBezTo>
                  <a:pt x="551" y="960"/>
                  <a:pt x="561" y="964"/>
                  <a:pt x="572" y="964"/>
                </a:cubicBezTo>
                <a:close/>
                <a:moveTo>
                  <a:pt x="719" y="1066"/>
                </a:moveTo>
                <a:cubicBezTo>
                  <a:pt x="733" y="1066"/>
                  <a:pt x="744" y="1061"/>
                  <a:pt x="753" y="1050"/>
                </a:cubicBezTo>
                <a:cubicBezTo>
                  <a:pt x="813" y="976"/>
                  <a:pt x="843" y="893"/>
                  <a:pt x="843" y="798"/>
                </a:cubicBezTo>
                <a:cubicBezTo>
                  <a:pt x="843" y="704"/>
                  <a:pt x="813" y="620"/>
                  <a:pt x="753" y="547"/>
                </a:cubicBezTo>
                <a:cubicBezTo>
                  <a:pt x="746" y="537"/>
                  <a:pt x="736" y="532"/>
                  <a:pt x="723" y="530"/>
                </a:cubicBezTo>
                <a:cubicBezTo>
                  <a:pt x="711" y="529"/>
                  <a:pt x="700" y="532"/>
                  <a:pt x="691" y="540"/>
                </a:cubicBezTo>
                <a:cubicBezTo>
                  <a:pt x="681" y="548"/>
                  <a:pt x="676" y="558"/>
                  <a:pt x="675" y="570"/>
                </a:cubicBezTo>
                <a:cubicBezTo>
                  <a:pt x="673" y="582"/>
                  <a:pt x="677" y="593"/>
                  <a:pt x="685" y="603"/>
                </a:cubicBezTo>
                <a:cubicBezTo>
                  <a:pt x="731" y="660"/>
                  <a:pt x="754" y="725"/>
                  <a:pt x="754" y="798"/>
                </a:cubicBezTo>
                <a:cubicBezTo>
                  <a:pt x="754" y="872"/>
                  <a:pt x="731" y="937"/>
                  <a:pt x="685" y="994"/>
                </a:cubicBezTo>
                <a:cubicBezTo>
                  <a:pt x="677" y="1003"/>
                  <a:pt x="673" y="1014"/>
                  <a:pt x="675" y="1027"/>
                </a:cubicBezTo>
                <a:cubicBezTo>
                  <a:pt x="676" y="1039"/>
                  <a:pt x="681" y="1049"/>
                  <a:pt x="691" y="1056"/>
                </a:cubicBezTo>
                <a:cubicBezTo>
                  <a:pt x="699" y="1063"/>
                  <a:pt x="708" y="1066"/>
                  <a:pt x="719" y="1066"/>
                </a:cubicBezTo>
                <a:close/>
                <a:moveTo>
                  <a:pt x="710" y="94"/>
                </a:moveTo>
                <a:lnTo>
                  <a:pt x="710" y="355"/>
                </a:lnTo>
                <a:lnTo>
                  <a:pt x="970" y="355"/>
                </a:lnTo>
                <a:cubicBezTo>
                  <a:pt x="965" y="341"/>
                  <a:pt x="960" y="332"/>
                  <a:pt x="955" y="326"/>
                </a:cubicBezTo>
                <a:lnTo>
                  <a:pt x="738" y="110"/>
                </a:lnTo>
                <a:cubicBezTo>
                  <a:pt x="732" y="104"/>
                  <a:pt x="723" y="99"/>
                  <a:pt x="710" y="9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15" name="Freeform 414">
            <a:extLst>
              <a:ext uri="{FF2B5EF4-FFF2-40B4-BE49-F238E27FC236}">
                <a16:creationId xmlns:a16="http://schemas.microsoft.com/office/drawing/2014/main" id="{9D82E0CC-285B-D9FB-8688-01AB817DFDBC}"/>
              </a:ext>
            </a:extLst>
          </p:cNvPr>
          <p:cNvSpPr>
            <a:spLocks noChangeArrowheads="1"/>
          </p:cNvSpPr>
          <p:nvPr/>
        </p:nvSpPr>
        <p:spPr bwMode="auto">
          <a:xfrm>
            <a:off x="18947606" y="9313862"/>
            <a:ext cx="384175" cy="447675"/>
          </a:xfrm>
          <a:custGeom>
            <a:avLst/>
            <a:gdLst>
              <a:gd name="T0" fmla="*/ 366876 w 1066"/>
              <a:gd name="T1" fmla="*/ 94721 h 1243"/>
              <a:gd name="T2" fmla="*/ 378769 w 1066"/>
              <a:gd name="T3" fmla="*/ 113810 h 1243"/>
              <a:gd name="T4" fmla="*/ 383815 w 1066"/>
              <a:gd name="T5" fmla="*/ 135779 h 1243"/>
              <a:gd name="T6" fmla="*/ 383815 w 1066"/>
              <a:gd name="T7" fmla="*/ 423184 h 1243"/>
              <a:gd name="T8" fmla="*/ 376607 w 1066"/>
              <a:gd name="T9" fmla="*/ 440112 h 1243"/>
              <a:gd name="T10" fmla="*/ 359669 w 1066"/>
              <a:gd name="T11" fmla="*/ 447315 h 1243"/>
              <a:gd name="T12" fmla="*/ 24146 w 1066"/>
              <a:gd name="T13" fmla="*/ 447315 h 1243"/>
              <a:gd name="T14" fmla="*/ 7208 w 1066"/>
              <a:gd name="T15" fmla="*/ 440112 h 1243"/>
              <a:gd name="T16" fmla="*/ 0 w 1066"/>
              <a:gd name="T17" fmla="*/ 423184 h 1243"/>
              <a:gd name="T18" fmla="*/ 0 w 1066"/>
              <a:gd name="T19" fmla="*/ 24131 h 1243"/>
              <a:gd name="T20" fmla="*/ 7208 w 1066"/>
              <a:gd name="T21" fmla="*/ 6843 h 1243"/>
              <a:gd name="T22" fmla="*/ 24146 w 1066"/>
              <a:gd name="T23" fmla="*/ 0 h 1243"/>
              <a:gd name="T24" fmla="*/ 247948 w 1066"/>
              <a:gd name="T25" fmla="*/ 0 h 1243"/>
              <a:gd name="T26" fmla="*/ 269932 w 1066"/>
              <a:gd name="T27" fmla="*/ 5042 h 1243"/>
              <a:gd name="T28" fmla="*/ 288672 w 1066"/>
              <a:gd name="T29" fmla="*/ 16927 h 1243"/>
              <a:gd name="T30" fmla="*/ 366876 w 1066"/>
              <a:gd name="T31" fmla="*/ 94721 h 1243"/>
              <a:gd name="T32" fmla="*/ 351740 w 1066"/>
              <a:gd name="T33" fmla="*/ 159910 h 1243"/>
              <a:gd name="T34" fmla="*/ 247948 w 1066"/>
              <a:gd name="T35" fmla="*/ 159910 h 1243"/>
              <a:gd name="T36" fmla="*/ 231010 w 1066"/>
              <a:gd name="T37" fmla="*/ 152707 h 1243"/>
              <a:gd name="T38" fmla="*/ 223802 w 1066"/>
              <a:gd name="T39" fmla="*/ 135779 h 1243"/>
              <a:gd name="T40" fmla="*/ 223802 w 1066"/>
              <a:gd name="T41" fmla="*/ 32054 h 1243"/>
              <a:gd name="T42" fmla="*/ 32075 w 1066"/>
              <a:gd name="T43" fmla="*/ 32054 h 1243"/>
              <a:gd name="T44" fmla="*/ 32075 w 1066"/>
              <a:gd name="T45" fmla="*/ 415261 h 1243"/>
              <a:gd name="T46" fmla="*/ 351740 w 1066"/>
              <a:gd name="T47" fmla="*/ 415261 h 1243"/>
              <a:gd name="T48" fmla="*/ 351740 w 1066"/>
              <a:gd name="T49" fmla="*/ 159910 h 1243"/>
              <a:gd name="T50" fmla="*/ 192088 w 1066"/>
              <a:gd name="T51" fmla="*/ 191603 h 1243"/>
              <a:gd name="T52" fmla="*/ 214432 w 1066"/>
              <a:gd name="T53" fmla="*/ 201328 h 1243"/>
              <a:gd name="T54" fmla="*/ 223802 w 1066"/>
              <a:gd name="T55" fmla="*/ 223657 h 1243"/>
              <a:gd name="T56" fmla="*/ 223802 w 1066"/>
              <a:gd name="T57" fmla="*/ 319459 h 1243"/>
              <a:gd name="T58" fmla="*/ 214432 w 1066"/>
              <a:gd name="T59" fmla="*/ 341789 h 1243"/>
              <a:gd name="T60" fmla="*/ 192088 w 1066"/>
              <a:gd name="T61" fmla="*/ 351513 h 1243"/>
              <a:gd name="T62" fmla="*/ 95864 w 1066"/>
              <a:gd name="T63" fmla="*/ 351513 h 1243"/>
              <a:gd name="T64" fmla="*/ 73519 w 1066"/>
              <a:gd name="T65" fmla="*/ 341789 h 1243"/>
              <a:gd name="T66" fmla="*/ 64149 w 1066"/>
              <a:gd name="T67" fmla="*/ 319459 h 1243"/>
              <a:gd name="T68" fmla="*/ 64149 w 1066"/>
              <a:gd name="T69" fmla="*/ 223657 h 1243"/>
              <a:gd name="T70" fmla="*/ 73519 w 1066"/>
              <a:gd name="T71" fmla="*/ 201328 h 1243"/>
              <a:gd name="T72" fmla="*/ 95864 w 1066"/>
              <a:gd name="T73" fmla="*/ 191603 h 1243"/>
              <a:gd name="T74" fmla="*/ 192088 w 1066"/>
              <a:gd name="T75" fmla="*/ 191603 h 1243"/>
              <a:gd name="T76" fmla="*/ 314620 w 1066"/>
              <a:gd name="T77" fmla="*/ 192324 h 1243"/>
              <a:gd name="T78" fmla="*/ 319665 w 1066"/>
              <a:gd name="T79" fmla="*/ 199527 h 1243"/>
              <a:gd name="T80" fmla="*/ 319665 w 1066"/>
              <a:gd name="T81" fmla="*/ 343590 h 1243"/>
              <a:gd name="T82" fmla="*/ 314620 w 1066"/>
              <a:gd name="T83" fmla="*/ 350793 h 1243"/>
              <a:gd name="T84" fmla="*/ 311737 w 1066"/>
              <a:gd name="T85" fmla="*/ 351513 h 1243"/>
              <a:gd name="T86" fmla="*/ 305971 w 1066"/>
              <a:gd name="T87" fmla="*/ 348992 h 1243"/>
              <a:gd name="T88" fmla="*/ 240019 w 1066"/>
              <a:gd name="T89" fmla="*/ 282723 h 1243"/>
              <a:gd name="T90" fmla="*/ 240019 w 1066"/>
              <a:gd name="T91" fmla="*/ 260393 h 1243"/>
              <a:gd name="T92" fmla="*/ 305971 w 1066"/>
              <a:gd name="T93" fmla="*/ 193764 h 1243"/>
              <a:gd name="T94" fmla="*/ 311737 w 1066"/>
              <a:gd name="T95" fmla="*/ 191603 h 1243"/>
              <a:gd name="T96" fmla="*/ 314620 w 1066"/>
              <a:gd name="T97" fmla="*/ 192324 h 1243"/>
              <a:gd name="T98" fmla="*/ 255876 w 1066"/>
              <a:gd name="T99" fmla="*/ 33855 h 1243"/>
              <a:gd name="T100" fmla="*/ 255876 w 1066"/>
              <a:gd name="T101" fmla="*/ 127856 h 1243"/>
              <a:gd name="T102" fmla="*/ 349578 w 1066"/>
              <a:gd name="T103" fmla="*/ 127856 h 1243"/>
              <a:gd name="T104" fmla="*/ 344172 w 1066"/>
              <a:gd name="T105" fmla="*/ 117411 h 1243"/>
              <a:gd name="T106" fmla="*/ 265967 w 1066"/>
              <a:gd name="T107" fmla="*/ 39617 h 1243"/>
              <a:gd name="T108" fmla="*/ 255876 w 1066"/>
              <a:gd name="T109" fmla="*/ 33855 h 12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6" h="1243">
                <a:moveTo>
                  <a:pt x="1018" y="263"/>
                </a:moveTo>
                <a:cubicBezTo>
                  <a:pt x="1031" y="276"/>
                  <a:pt x="1042" y="294"/>
                  <a:pt x="1051" y="316"/>
                </a:cubicBezTo>
                <a:cubicBezTo>
                  <a:pt x="1060" y="338"/>
                  <a:pt x="1065" y="359"/>
                  <a:pt x="1065" y="377"/>
                </a:cubicBezTo>
                <a:lnTo>
                  <a:pt x="1065" y="1175"/>
                </a:lnTo>
                <a:cubicBezTo>
                  <a:pt x="1065" y="1194"/>
                  <a:pt x="1058" y="1209"/>
                  <a:pt x="1045" y="1222"/>
                </a:cubicBezTo>
                <a:cubicBezTo>
                  <a:pt x="1032" y="1235"/>
                  <a:pt x="1017" y="1242"/>
                  <a:pt x="998" y="1242"/>
                </a:cubicBezTo>
                <a:lnTo>
                  <a:pt x="67" y="1242"/>
                </a:lnTo>
                <a:cubicBezTo>
                  <a:pt x="48" y="1242"/>
                  <a:pt x="33" y="1235"/>
                  <a:pt x="20" y="1222"/>
                </a:cubicBezTo>
                <a:cubicBezTo>
                  <a:pt x="7" y="1209"/>
                  <a:pt x="0" y="1194"/>
                  <a:pt x="0" y="1175"/>
                </a:cubicBezTo>
                <a:lnTo>
                  <a:pt x="0" y="67"/>
                </a:lnTo>
                <a:cubicBezTo>
                  <a:pt x="0" y="48"/>
                  <a:pt x="7" y="32"/>
                  <a:pt x="20" y="19"/>
                </a:cubicBezTo>
                <a:cubicBezTo>
                  <a:pt x="33" y="7"/>
                  <a:pt x="48" y="0"/>
                  <a:pt x="67" y="0"/>
                </a:cubicBezTo>
                <a:lnTo>
                  <a:pt x="688" y="0"/>
                </a:lnTo>
                <a:cubicBezTo>
                  <a:pt x="706" y="0"/>
                  <a:pt x="727" y="5"/>
                  <a:pt x="749" y="14"/>
                </a:cubicBezTo>
                <a:cubicBezTo>
                  <a:pt x="771" y="23"/>
                  <a:pt x="788" y="34"/>
                  <a:pt x="801" y="47"/>
                </a:cubicBezTo>
                <a:lnTo>
                  <a:pt x="1018" y="263"/>
                </a:lnTo>
                <a:close/>
                <a:moveTo>
                  <a:pt x="976" y="444"/>
                </a:moveTo>
                <a:lnTo>
                  <a:pt x="688" y="444"/>
                </a:lnTo>
                <a:cubicBezTo>
                  <a:pt x="669" y="444"/>
                  <a:pt x="654" y="437"/>
                  <a:pt x="641" y="424"/>
                </a:cubicBezTo>
                <a:cubicBezTo>
                  <a:pt x="628" y="411"/>
                  <a:pt x="621" y="395"/>
                  <a:pt x="621" y="377"/>
                </a:cubicBezTo>
                <a:lnTo>
                  <a:pt x="621" y="89"/>
                </a:lnTo>
                <a:lnTo>
                  <a:pt x="89" y="89"/>
                </a:lnTo>
                <a:lnTo>
                  <a:pt x="89" y="1153"/>
                </a:lnTo>
                <a:lnTo>
                  <a:pt x="976" y="1153"/>
                </a:lnTo>
                <a:lnTo>
                  <a:pt x="976" y="444"/>
                </a:lnTo>
                <a:close/>
                <a:moveTo>
                  <a:pt x="533" y="532"/>
                </a:moveTo>
                <a:cubicBezTo>
                  <a:pt x="557" y="532"/>
                  <a:pt x="577" y="541"/>
                  <a:pt x="595" y="559"/>
                </a:cubicBezTo>
                <a:cubicBezTo>
                  <a:pt x="612" y="576"/>
                  <a:pt x="621" y="597"/>
                  <a:pt x="621" y="621"/>
                </a:cubicBezTo>
                <a:lnTo>
                  <a:pt x="621" y="887"/>
                </a:lnTo>
                <a:cubicBezTo>
                  <a:pt x="621" y="911"/>
                  <a:pt x="612" y="932"/>
                  <a:pt x="595" y="949"/>
                </a:cubicBezTo>
                <a:cubicBezTo>
                  <a:pt x="577" y="967"/>
                  <a:pt x="557" y="976"/>
                  <a:pt x="533" y="976"/>
                </a:cubicBezTo>
                <a:lnTo>
                  <a:pt x="266" y="976"/>
                </a:lnTo>
                <a:cubicBezTo>
                  <a:pt x="242" y="976"/>
                  <a:pt x="222" y="967"/>
                  <a:pt x="204" y="949"/>
                </a:cubicBezTo>
                <a:cubicBezTo>
                  <a:pt x="186" y="932"/>
                  <a:pt x="178" y="911"/>
                  <a:pt x="178" y="887"/>
                </a:cubicBezTo>
                <a:lnTo>
                  <a:pt x="178" y="621"/>
                </a:lnTo>
                <a:cubicBezTo>
                  <a:pt x="178" y="597"/>
                  <a:pt x="186" y="577"/>
                  <a:pt x="204" y="559"/>
                </a:cubicBezTo>
                <a:cubicBezTo>
                  <a:pt x="222" y="542"/>
                  <a:pt x="242" y="532"/>
                  <a:pt x="266" y="532"/>
                </a:cubicBezTo>
                <a:lnTo>
                  <a:pt x="533" y="532"/>
                </a:lnTo>
                <a:close/>
                <a:moveTo>
                  <a:pt x="873" y="534"/>
                </a:moveTo>
                <a:cubicBezTo>
                  <a:pt x="883" y="537"/>
                  <a:pt x="887" y="544"/>
                  <a:pt x="887" y="554"/>
                </a:cubicBezTo>
                <a:lnTo>
                  <a:pt x="887" y="954"/>
                </a:lnTo>
                <a:cubicBezTo>
                  <a:pt x="887" y="964"/>
                  <a:pt x="883" y="971"/>
                  <a:pt x="873" y="974"/>
                </a:cubicBezTo>
                <a:cubicBezTo>
                  <a:pt x="870" y="975"/>
                  <a:pt x="867" y="976"/>
                  <a:pt x="865" y="976"/>
                </a:cubicBezTo>
                <a:cubicBezTo>
                  <a:pt x="859" y="976"/>
                  <a:pt x="853" y="974"/>
                  <a:pt x="849" y="969"/>
                </a:cubicBezTo>
                <a:lnTo>
                  <a:pt x="666" y="785"/>
                </a:lnTo>
                <a:lnTo>
                  <a:pt x="666" y="723"/>
                </a:lnTo>
                <a:lnTo>
                  <a:pt x="849" y="538"/>
                </a:lnTo>
                <a:cubicBezTo>
                  <a:pt x="853" y="534"/>
                  <a:pt x="859" y="532"/>
                  <a:pt x="865" y="532"/>
                </a:cubicBezTo>
                <a:cubicBezTo>
                  <a:pt x="867" y="532"/>
                  <a:pt x="870" y="533"/>
                  <a:pt x="873" y="534"/>
                </a:cubicBezTo>
                <a:close/>
                <a:moveTo>
                  <a:pt x="710" y="94"/>
                </a:moveTo>
                <a:lnTo>
                  <a:pt x="710" y="355"/>
                </a:lnTo>
                <a:lnTo>
                  <a:pt x="970" y="355"/>
                </a:lnTo>
                <a:cubicBezTo>
                  <a:pt x="966" y="341"/>
                  <a:pt x="961" y="332"/>
                  <a:pt x="955" y="326"/>
                </a:cubicBezTo>
                <a:lnTo>
                  <a:pt x="738" y="110"/>
                </a:lnTo>
                <a:cubicBezTo>
                  <a:pt x="733" y="104"/>
                  <a:pt x="723" y="99"/>
                  <a:pt x="710" y="9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16" name="Freeform 415">
            <a:extLst>
              <a:ext uri="{FF2B5EF4-FFF2-40B4-BE49-F238E27FC236}">
                <a16:creationId xmlns:a16="http://schemas.microsoft.com/office/drawing/2014/main" id="{F9BBBF39-CC08-E334-F0D1-82237C8F0DEC}"/>
              </a:ext>
            </a:extLst>
          </p:cNvPr>
          <p:cNvSpPr>
            <a:spLocks noChangeArrowheads="1"/>
          </p:cNvSpPr>
          <p:nvPr/>
        </p:nvSpPr>
        <p:spPr bwMode="auto">
          <a:xfrm>
            <a:off x="19612769" y="9313862"/>
            <a:ext cx="384175" cy="447675"/>
          </a:xfrm>
          <a:custGeom>
            <a:avLst/>
            <a:gdLst>
              <a:gd name="T0" fmla="*/ 378764 w 1065"/>
              <a:gd name="T1" fmla="*/ 113810 h 1243"/>
              <a:gd name="T2" fmla="*/ 383814 w 1065"/>
              <a:gd name="T3" fmla="*/ 423184 h 1243"/>
              <a:gd name="T4" fmla="*/ 360006 w 1065"/>
              <a:gd name="T5" fmla="*/ 447315 h 1243"/>
              <a:gd name="T6" fmla="*/ 6854 w 1065"/>
              <a:gd name="T7" fmla="*/ 440112 h 1243"/>
              <a:gd name="T8" fmla="*/ 0 w 1065"/>
              <a:gd name="T9" fmla="*/ 24131 h 1243"/>
              <a:gd name="T10" fmla="*/ 23808 w 1065"/>
              <a:gd name="T11" fmla="*/ 0 h 1243"/>
              <a:gd name="T12" fmla="*/ 269824 w 1065"/>
              <a:gd name="T13" fmla="*/ 5042 h 1243"/>
              <a:gd name="T14" fmla="*/ 366860 w 1065"/>
              <a:gd name="T15" fmla="*/ 94721 h 1243"/>
              <a:gd name="T16" fmla="*/ 247820 w 1065"/>
              <a:gd name="T17" fmla="*/ 159910 h 1243"/>
              <a:gd name="T18" fmla="*/ 224012 w 1065"/>
              <a:gd name="T19" fmla="*/ 135779 h 1243"/>
              <a:gd name="T20" fmla="*/ 31744 w 1065"/>
              <a:gd name="T21" fmla="*/ 32054 h 1243"/>
              <a:gd name="T22" fmla="*/ 351710 w 1065"/>
              <a:gd name="T23" fmla="*/ 415261 h 1243"/>
              <a:gd name="T24" fmla="*/ 119762 w 1065"/>
              <a:gd name="T25" fmla="*/ 191603 h 1243"/>
              <a:gd name="T26" fmla="*/ 131305 w 1065"/>
              <a:gd name="T27" fmla="*/ 190163 h 1243"/>
              <a:gd name="T28" fmla="*/ 147177 w 1065"/>
              <a:gd name="T29" fmla="*/ 204929 h 1243"/>
              <a:gd name="T30" fmla="*/ 99922 w 1065"/>
              <a:gd name="T31" fmla="*/ 271558 h 1243"/>
              <a:gd name="T32" fmla="*/ 147177 w 1065"/>
              <a:gd name="T33" fmla="*/ 338187 h 1243"/>
              <a:gd name="T34" fmla="*/ 131305 w 1065"/>
              <a:gd name="T35" fmla="*/ 352954 h 1243"/>
              <a:gd name="T36" fmla="*/ 119762 w 1065"/>
              <a:gd name="T37" fmla="*/ 351513 h 1243"/>
              <a:gd name="T38" fmla="*/ 63488 w 1065"/>
              <a:gd name="T39" fmla="*/ 266876 h 1243"/>
              <a:gd name="T40" fmla="*/ 165213 w 1065"/>
              <a:gd name="T41" fmla="*/ 381766 h 1243"/>
              <a:gd name="T42" fmla="*/ 158720 w 1065"/>
              <a:gd name="T43" fmla="*/ 372762 h 1243"/>
              <a:gd name="T44" fmla="*/ 196597 w 1065"/>
              <a:gd name="T45" fmla="*/ 160270 h 1243"/>
              <a:gd name="T46" fmla="*/ 218240 w 1065"/>
              <a:gd name="T47" fmla="*/ 161350 h 1243"/>
              <a:gd name="T48" fmla="*/ 224733 w 1065"/>
              <a:gd name="T49" fmla="*/ 170354 h 1243"/>
              <a:gd name="T50" fmla="*/ 187218 w 1065"/>
              <a:gd name="T51" fmla="*/ 382847 h 1243"/>
              <a:gd name="T52" fmla="*/ 165213 w 1065"/>
              <a:gd name="T53" fmla="*/ 381766 h 1243"/>
              <a:gd name="T54" fmla="*/ 320326 w 1065"/>
              <a:gd name="T55" fmla="*/ 276240 h 1243"/>
              <a:gd name="T56" fmla="*/ 258642 w 1065"/>
              <a:gd name="T57" fmla="*/ 354394 h 1243"/>
              <a:gd name="T58" fmla="*/ 239884 w 1065"/>
              <a:gd name="T59" fmla="*/ 343590 h 1243"/>
              <a:gd name="T60" fmla="*/ 238441 w 1065"/>
              <a:gd name="T61" fmla="*/ 332065 h 1243"/>
              <a:gd name="T62" fmla="*/ 238441 w 1065"/>
              <a:gd name="T63" fmla="*/ 211052 h 1243"/>
              <a:gd name="T64" fmla="*/ 239884 w 1065"/>
              <a:gd name="T65" fmla="*/ 199527 h 1243"/>
              <a:gd name="T66" fmla="*/ 258642 w 1065"/>
              <a:gd name="T67" fmla="*/ 188722 h 1243"/>
              <a:gd name="T68" fmla="*/ 320326 w 1065"/>
              <a:gd name="T69" fmla="*/ 266876 h 1243"/>
              <a:gd name="T70" fmla="*/ 255756 w 1065"/>
              <a:gd name="T71" fmla="*/ 127856 h 1243"/>
              <a:gd name="T72" fmla="*/ 344495 w 1065"/>
              <a:gd name="T73" fmla="*/ 117411 h 1243"/>
              <a:gd name="T74" fmla="*/ 255756 w 1065"/>
              <a:gd name="T75" fmla="*/ 33855 h 124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65" h="1243">
                <a:moveTo>
                  <a:pt x="1017" y="263"/>
                </a:moveTo>
                <a:cubicBezTo>
                  <a:pt x="1030" y="276"/>
                  <a:pt x="1041" y="294"/>
                  <a:pt x="1050" y="316"/>
                </a:cubicBezTo>
                <a:cubicBezTo>
                  <a:pt x="1059" y="338"/>
                  <a:pt x="1064" y="359"/>
                  <a:pt x="1064" y="377"/>
                </a:cubicBezTo>
                <a:lnTo>
                  <a:pt x="1064" y="1175"/>
                </a:lnTo>
                <a:cubicBezTo>
                  <a:pt x="1064" y="1194"/>
                  <a:pt x="1058" y="1209"/>
                  <a:pt x="1045" y="1222"/>
                </a:cubicBezTo>
                <a:cubicBezTo>
                  <a:pt x="1032" y="1235"/>
                  <a:pt x="1016" y="1242"/>
                  <a:pt x="998" y="1242"/>
                </a:cubicBezTo>
                <a:lnTo>
                  <a:pt x="66" y="1242"/>
                </a:lnTo>
                <a:cubicBezTo>
                  <a:pt x="48" y="1242"/>
                  <a:pt x="32" y="1235"/>
                  <a:pt x="19" y="1222"/>
                </a:cubicBezTo>
                <a:cubicBezTo>
                  <a:pt x="6" y="1209"/>
                  <a:pt x="0" y="1194"/>
                  <a:pt x="0" y="1175"/>
                </a:cubicBezTo>
                <a:lnTo>
                  <a:pt x="0" y="67"/>
                </a:lnTo>
                <a:cubicBezTo>
                  <a:pt x="0" y="48"/>
                  <a:pt x="6" y="32"/>
                  <a:pt x="19" y="19"/>
                </a:cubicBezTo>
                <a:cubicBezTo>
                  <a:pt x="32" y="7"/>
                  <a:pt x="48" y="0"/>
                  <a:pt x="66" y="0"/>
                </a:cubicBezTo>
                <a:lnTo>
                  <a:pt x="687" y="0"/>
                </a:lnTo>
                <a:cubicBezTo>
                  <a:pt x="706" y="0"/>
                  <a:pt x="726" y="5"/>
                  <a:pt x="748" y="14"/>
                </a:cubicBezTo>
                <a:cubicBezTo>
                  <a:pt x="770" y="23"/>
                  <a:pt x="788" y="34"/>
                  <a:pt x="801" y="47"/>
                </a:cubicBezTo>
                <a:lnTo>
                  <a:pt x="1017" y="263"/>
                </a:lnTo>
                <a:close/>
                <a:moveTo>
                  <a:pt x="975" y="444"/>
                </a:moveTo>
                <a:lnTo>
                  <a:pt x="687" y="444"/>
                </a:lnTo>
                <a:cubicBezTo>
                  <a:pt x="669" y="444"/>
                  <a:pt x="653" y="437"/>
                  <a:pt x="640" y="424"/>
                </a:cubicBezTo>
                <a:cubicBezTo>
                  <a:pt x="627" y="411"/>
                  <a:pt x="621" y="395"/>
                  <a:pt x="621" y="377"/>
                </a:cubicBezTo>
                <a:lnTo>
                  <a:pt x="621" y="89"/>
                </a:lnTo>
                <a:lnTo>
                  <a:pt x="88" y="89"/>
                </a:lnTo>
                <a:lnTo>
                  <a:pt x="88" y="1153"/>
                </a:lnTo>
                <a:lnTo>
                  <a:pt x="975" y="1153"/>
                </a:lnTo>
                <a:lnTo>
                  <a:pt x="975" y="444"/>
                </a:lnTo>
                <a:close/>
                <a:moveTo>
                  <a:pt x="332" y="532"/>
                </a:moveTo>
                <a:cubicBezTo>
                  <a:pt x="336" y="527"/>
                  <a:pt x="341" y="524"/>
                  <a:pt x="347" y="524"/>
                </a:cubicBezTo>
                <a:cubicBezTo>
                  <a:pt x="353" y="523"/>
                  <a:pt x="358" y="524"/>
                  <a:pt x="364" y="528"/>
                </a:cubicBezTo>
                <a:lnTo>
                  <a:pt x="399" y="554"/>
                </a:lnTo>
                <a:cubicBezTo>
                  <a:pt x="404" y="558"/>
                  <a:pt x="407" y="563"/>
                  <a:pt x="408" y="569"/>
                </a:cubicBezTo>
                <a:cubicBezTo>
                  <a:pt x="408" y="575"/>
                  <a:pt x="407" y="581"/>
                  <a:pt x="403" y="586"/>
                </a:cubicBezTo>
                <a:lnTo>
                  <a:pt x="277" y="754"/>
                </a:lnTo>
                <a:lnTo>
                  <a:pt x="403" y="922"/>
                </a:lnTo>
                <a:cubicBezTo>
                  <a:pt x="407" y="927"/>
                  <a:pt x="408" y="933"/>
                  <a:pt x="408" y="939"/>
                </a:cubicBezTo>
                <a:cubicBezTo>
                  <a:pt x="407" y="945"/>
                  <a:pt x="404" y="950"/>
                  <a:pt x="399" y="954"/>
                </a:cubicBezTo>
                <a:lnTo>
                  <a:pt x="364" y="980"/>
                </a:lnTo>
                <a:cubicBezTo>
                  <a:pt x="358" y="984"/>
                  <a:pt x="353" y="985"/>
                  <a:pt x="347" y="984"/>
                </a:cubicBezTo>
                <a:cubicBezTo>
                  <a:pt x="341" y="984"/>
                  <a:pt x="336" y="981"/>
                  <a:pt x="332" y="976"/>
                </a:cubicBezTo>
                <a:lnTo>
                  <a:pt x="176" y="767"/>
                </a:lnTo>
                <a:cubicBezTo>
                  <a:pt x="169" y="758"/>
                  <a:pt x="169" y="750"/>
                  <a:pt x="176" y="741"/>
                </a:cubicBezTo>
                <a:lnTo>
                  <a:pt x="332" y="532"/>
                </a:lnTo>
                <a:close/>
                <a:moveTo>
                  <a:pt x="458" y="1060"/>
                </a:moveTo>
                <a:cubicBezTo>
                  <a:pt x="452" y="1059"/>
                  <a:pt x="448" y="1056"/>
                  <a:pt x="444" y="1051"/>
                </a:cubicBezTo>
                <a:cubicBezTo>
                  <a:pt x="441" y="1046"/>
                  <a:pt x="440" y="1041"/>
                  <a:pt x="440" y="1035"/>
                </a:cubicBezTo>
                <a:lnTo>
                  <a:pt x="536" y="459"/>
                </a:lnTo>
                <a:cubicBezTo>
                  <a:pt x="537" y="453"/>
                  <a:pt x="540" y="448"/>
                  <a:pt x="545" y="445"/>
                </a:cubicBezTo>
                <a:cubicBezTo>
                  <a:pt x="550" y="441"/>
                  <a:pt x="556" y="440"/>
                  <a:pt x="562" y="441"/>
                </a:cubicBezTo>
                <a:lnTo>
                  <a:pt x="605" y="448"/>
                </a:lnTo>
                <a:cubicBezTo>
                  <a:pt x="611" y="449"/>
                  <a:pt x="616" y="452"/>
                  <a:pt x="620" y="457"/>
                </a:cubicBezTo>
                <a:cubicBezTo>
                  <a:pt x="623" y="462"/>
                  <a:pt x="624" y="467"/>
                  <a:pt x="623" y="473"/>
                </a:cubicBezTo>
                <a:lnTo>
                  <a:pt x="528" y="1049"/>
                </a:lnTo>
                <a:cubicBezTo>
                  <a:pt x="527" y="1055"/>
                  <a:pt x="524" y="1060"/>
                  <a:pt x="519" y="1063"/>
                </a:cubicBezTo>
                <a:cubicBezTo>
                  <a:pt x="514" y="1067"/>
                  <a:pt x="508" y="1068"/>
                  <a:pt x="502" y="1067"/>
                </a:cubicBezTo>
                <a:lnTo>
                  <a:pt x="458" y="1060"/>
                </a:lnTo>
                <a:close/>
                <a:moveTo>
                  <a:pt x="888" y="741"/>
                </a:moveTo>
                <a:cubicBezTo>
                  <a:pt x="895" y="750"/>
                  <a:pt x="895" y="758"/>
                  <a:pt x="888" y="767"/>
                </a:cubicBezTo>
                <a:lnTo>
                  <a:pt x="732" y="976"/>
                </a:lnTo>
                <a:cubicBezTo>
                  <a:pt x="728" y="981"/>
                  <a:pt x="723" y="984"/>
                  <a:pt x="717" y="984"/>
                </a:cubicBezTo>
                <a:cubicBezTo>
                  <a:pt x="711" y="985"/>
                  <a:pt x="705" y="984"/>
                  <a:pt x="700" y="980"/>
                </a:cubicBezTo>
                <a:lnTo>
                  <a:pt x="665" y="954"/>
                </a:lnTo>
                <a:cubicBezTo>
                  <a:pt x="660" y="950"/>
                  <a:pt x="657" y="945"/>
                  <a:pt x="656" y="939"/>
                </a:cubicBezTo>
                <a:cubicBezTo>
                  <a:pt x="656" y="933"/>
                  <a:pt x="657" y="927"/>
                  <a:pt x="661" y="922"/>
                </a:cubicBezTo>
                <a:lnTo>
                  <a:pt x="787" y="754"/>
                </a:lnTo>
                <a:lnTo>
                  <a:pt x="661" y="586"/>
                </a:lnTo>
                <a:cubicBezTo>
                  <a:pt x="657" y="581"/>
                  <a:pt x="656" y="575"/>
                  <a:pt x="656" y="569"/>
                </a:cubicBezTo>
                <a:cubicBezTo>
                  <a:pt x="657" y="563"/>
                  <a:pt x="660" y="558"/>
                  <a:pt x="665" y="554"/>
                </a:cubicBezTo>
                <a:lnTo>
                  <a:pt x="700" y="528"/>
                </a:lnTo>
                <a:cubicBezTo>
                  <a:pt x="705" y="524"/>
                  <a:pt x="711" y="523"/>
                  <a:pt x="717" y="524"/>
                </a:cubicBezTo>
                <a:cubicBezTo>
                  <a:pt x="723" y="524"/>
                  <a:pt x="728" y="527"/>
                  <a:pt x="732" y="532"/>
                </a:cubicBezTo>
                <a:lnTo>
                  <a:pt x="888" y="741"/>
                </a:lnTo>
                <a:close/>
                <a:moveTo>
                  <a:pt x="709" y="94"/>
                </a:moveTo>
                <a:lnTo>
                  <a:pt x="709" y="355"/>
                </a:lnTo>
                <a:lnTo>
                  <a:pt x="970" y="355"/>
                </a:lnTo>
                <a:cubicBezTo>
                  <a:pt x="965" y="341"/>
                  <a:pt x="960" y="332"/>
                  <a:pt x="955" y="326"/>
                </a:cubicBezTo>
                <a:lnTo>
                  <a:pt x="738" y="110"/>
                </a:lnTo>
                <a:cubicBezTo>
                  <a:pt x="732" y="104"/>
                  <a:pt x="723" y="99"/>
                  <a:pt x="709" y="9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17" name="Freeform 416">
            <a:extLst>
              <a:ext uri="{FF2B5EF4-FFF2-40B4-BE49-F238E27FC236}">
                <a16:creationId xmlns:a16="http://schemas.microsoft.com/office/drawing/2014/main" id="{425BEB5D-D366-2AAE-D8D1-D48EF25F6CBC}"/>
              </a:ext>
            </a:extLst>
          </p:cNvPr>
          <p:cNvSpPr>
            <a:spLocks noChangeArrowheads="1"/>
          </p:cNvSpPr>
          <p:nvPr/>
        </p:nvSpPr>
        <p:spPr bwMode="auto">
          <a:xfrm>
            <a:off x="20287456" y="9313862"/>
            <a:ext cx="363538" cy="417513"/>
          </a:xfrm>
          <a:custGeom>
            <a:avLst/>
            <a:gdLst>
              <a:gd name="T0" fmla="*/ 363179 w 1012"/>
              <a:gd name="T1" fmla="*/ 206415 h 1159"/>
              <a:gd name="T2" fmla="*/ 363179 w 1012"/>
              <a:gd name="T3" fmla="*/ 255767 h 1159"/>
              <a:gd name="T4" fmla="*/ 313605 w 1012"/>
              <a:gd name="T5" fmla="*/ 261531 h 1159"/>
              <a:gd name="T6" fmla="*/ 272654 w 1012"/>
              <a:gd name="T7" fmla="*/ 329255 h 1159"/>
              <a:gd name="T8" fmla="*/ 227391 w 1012"/>
              <a:gd name="T9" fmla="*/ 382930 h 1159"/>
              <a:gd name="T10" fmla="*/ 195420 w 1012"/>
              <a:gd name="T11" fmla="*/ 409588 h 1159"/>
              <a:gd name="T12" fmla="*/ 155186 w 1012"/>
              <a:gd name="T13" fmla="*/ 408867 h 1159"/>
              <a:gd name="T14" fmla="*/ 140099 w 1012"/>
              <a:gd name="T15" fmla="*/ 398060 h 1159"/>
              <a:gd name="T16" fmla="*/ 118904 w 1012"/>
              <a:gd name="T17" fmla="*/ 377167 h 1159"/>
              <a:gd name="T18" fmla="*/ 93399 w 1012"/>
              <a:gd name="T19" fmla="*/ 345106 h 1159"/>
              <a:gd name="T20" fmla="*/ 66816 w 1012"/>
              <a:gd name="T21" fmla="*/ 299356 h 1159"/>
              <a:gd name="T22" fmla="*/ 40233 w 1012"/>
              <a:gd name="T23" fmla="*/ 238116 h 1159"/>
              <a:gd name="T24" fmla="*/ 17602 w 1012"/>
              <a:gd name="T25" fmla="*/ 159945 h 1159"/>
              <a:gd name="T26" fmla="*/ 0 w 1012"/>
              <a:gd name="T27" fmla="*/ 62321 h 1159"/>
              <a:gd name="T28" fmla="*/ 70409 w 1012"/>
              <a:gd name="T29" fmla="*/ 62321 h 1159"/>
              <a:gd name="T30" fmla="*/ 88011 w 1012"/>
              <a:gd name="T31" fmla="*/ 161746 h 1159"/>
              <a:gd name="T32" fmla="*/ 113875 w 1012"/>
              <a:gd name="T33" fmla="*/ 240998 h 1159"/>
              <a:gd name="T34" fmla="*/ 144050 w 1012"/>
              <a:gd name="T35" fmla="*/ 299716 h 1159"/>
              <a:gd name="T36" fmla="*/ 178895 w 1012"/>
              <a:gd name="T37" fmla="*/ 348348 h 1159"/>
              <a:gd name="T38" fmla="*/ 250381 w 1012"/>
              <a:gd name="T39" fmla="*/ 247122 h 1159"/>
              <a:gd name="T40" fmla="*/ 195060 w 1012"/>
              <a:gd name="T41" fmla="*/ 192366 h 1159"/>
              <a:gd name="T42" fmla="*/ 174944 w 1012"/>
              <a:gd name="T43" fmla="*/ 109151 h 1159"/>
              <a:gd name="T44" fmla="*/ 200808 w 1012"/>
              <a:gd name="T45" fmla="*/ 30620 h 1159"/>
              <a:gd name="T46" fmla="*/ 271576 w 1012"/>
              <a:gd name="T47" fmla="*/ 0 h 1159"/>
              <a:gd name="T48" fmla="*/ 339470 w 1012"/>
              <a:gd name="T49" fmla="*/ 26297 h 1159"/>
              <a:gd name="T50" fmla="*/ 363179 w 1012"/>
              <a:gd name="T51" fmla="*/ 100506 h 1159"/>
              <a:gd name="T52" fmla="*/ 348450 w 1012"/>
              <a:gd name="T53" fmla="*/ 171832 h 1159"/>
              <a:gd name="T54" fmla="*/ 343781 w 1012"/>
              <a:gd name="T55" fmla="*/ 172913 h 1159"/>
              <a:gd name="T56" fmla="*/ 332285 w 1012"/>
              <a:gd name="T57" fmla="*/ 173273 h 1159"/>
              <a:gd name="T58" fmla="*/ 316479 w 1012"/>
              <a:gd name="T59" fmla="*/ 171832 h 1159"/>
              <a:gd name="T60" fmla="*/ 301032 w 1012"/>
              <a:gd name="T61" fmla="*/ 165348 h 1159"/>
              <a:gd name="T62" fmla="*/ 288460 w 1012"/>
              <a:gd name="T63" fmla="*/ 152380 h 1159"/>
              <a:gd name="T64" fmla="*/ 296363 w 1012"/>
              <a:gd name="T65" fmla="*/ 106630 h 1159"/>
              <a:gd name="T66" fmla="*/ 289178 w 1012"/>
              <a:gd name="T67" fmla="*/ 73488 h 1159"/>
              <a:gd name="T68" fmla="*/ 269420 w 1012"/>
              <a:gd name="T69" fmla="*/ 62321 h 1159"/>
              <a:gd name="T70" fmla="*/ 248226 w 1012"/>
              <a:gd name="T71" fmla="*/ 74929 h 1159"/>
              <a:gd name="T72" fmla="*/ 240323 w 1012"/>
              <a:gd name="T73" fmla="*/ 109872 h 1159"/>
              <a:gd name="T74" fmla="*/ 266547 w 1012"/>
              <a:gd name="T75" fmla="*/ 183000 h 1159"/>
              <a:gd name="T76" fmla="*/ 333004 w 1012"/>
              <a:gd name="T77" fmla="*/ 210017 h 1159"/>
              <a:gd name="T78" fmla="*/ 363179 w 1012"/>
              <a:gd name="T79" fmla="*/ 206415 h 11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012" h="1159">
                <a:moveTo>
                  <a:pt x="1011" y="573"/>
                </a:moveTo>
                <a:lnTo>
                  <a:pt x="1011" y="710"/>
                </a:lnTo>
                <a:cubicBezTo>
                  <a:pt x="964" y="721"/>
                  <a:pt x="918" y="726"/>
                  <a:pt x="873" y="726"/>
                </a:cubicBezTo>
                <a:cubicBezTo>
                  <a:pt x="843" y="789"/>
                  <a:pt x="806" y="852"/>
                  <a:pt x="759" y="914"/>
                </a:cubicBezTo>
                <a:cubicBezTo>
                  <a:pt x="713" y="976"/>
                  <a:pt x="671" y="1026"/>
                  <a:pt x="633" y="1063"/>
                </a:cubicBezTo>
                <a:cubicBezTo>
                  <a:pt x="596" y="1101"/>
                  <a:pt x="566" y="1125"/>
                  <a:pt x="544" y="1137"/>
                </a:cubicBezTo>
                <a:cubicBezTo>
                  <a:pt x="507" y="1158"/>
                  <a:pt x="470" y="1157"/>
                  <a:pt x="432" y="1135"/>
                </a:cubicBezTo>
                <a:cubicBezTo>
                  <a:pt x="419" y="1127"/>
                  <a:pt x="405" y="1117"/>
                  <a:pt x="390" y="1105"/>
                </a:cubicBezTo>
                <a:cubicBezTo>
                  <a:pt x="375" y="1093"/>
                  <a:pt x="355" y="1073"/>
                  <a:pt x="331" y="1047"/>
                </a:cubicBezTo>
                <a:cubicBezTo>
                  <a:pt x="307" y="1021"/>
                  <a:pt x="283" y="991"/>
                  <a:pt x="260" y="958"/>
                </a:cubicBezTo>
                <a:cubicBezTo>
                  <a:pt x="237" y="925"/>
                  <a:pt x="212" y="883"/>
                  <a:pt x="186" y="831"/>
                </a:cubicBezTo>
                <a:cubicBezTo>
                  <a:pt x="159" y="779"/>
                  <a:pt x="135" y="722"/>
                  <a:pt x="112" y="661"/>
                </a:cubicBezTo>
                <a:cubicBezTo>
                  <a:pt x="90" y="601"/>
                  <a:pt x="69" y="529"/>
                  <a:pt x="49" y="444"/>
                </a:cubicBezTo>
                <a:cubicBezTo>
                  <a:pt x="29" y="360"/>
                  <a:pt x="13" y="269"/>
                  <a:pt x="0" y="173"/>
                </a:cubicBezTo>
                <a:lnTo>
                  <a:pt x="196" y="173"/>
                </a:lnTo>
                <a:cubicBezTo>
                  <a:pt x="208" y="274"/>
                  <a:pt x="224" y="366"/>
                  <a:pt x="245" y="449"/>
                </a:cubicBezTo>
                <a:cubicBezTo>
                  <a:pt x="265" y="533"/>
                  <a:pt x="289" y="606"/>
                  <a:pt x="317" y="669"/>
                </a:cubicBezTo>
                <a:cubicBezTo>
                  <a:pt x="345" y="732"/>
                  <a:pt x="373" y="787"/>
                  <a:pt x="401" y="832"/>
                </a:cubicBezTo>
                <a:cubicBezTo>
                  <a:pt x="430" y="878"/>
                  <a:pt x="462" y="923"/>
                  <a:pt x="498" y="967"/>
                </a:cubicBezTo>
                <a:cubicBezTo>
                  <a:pt x="577" y="889"/>
                  <a:pt x="643" y="796"/>
                  <a:pt x="697" y="686"/>
                </a:cubicBezTo>
                <a:cubicBezTo>
                  <a:pt x="632" y="653"/>
                  <a:pt x="580" y="602"/>
                  <a:pt x="543" y="534"/>
                </a:cubicBezTo>
                <a:cubicBezTo>
                  <a:pt x="505" y="465"/>
                  <a:pt x="487" y="388"/>
                  <a:pt x="487" y="303"/>
                </a:cubicBezTo>
                <a:cubicBezTo>
                  <a:pt x="487" y="214"/>
                  <a:pt x="511" y="142"/>
                  <a:pt x="559" y="85"/>
                </a:cubicBezTo>
                <a:cubicBezTo>
                  <a:pt x="607" y="28"/>
                  <a:pt x="672" y="0"/>
                  <a:pt x="756" y="0"/>
                </a:cubicBezTo>
                <a:cubicBezTo>
                  <a:pt x="838" y="0"/>
                  <a:pt x="901" y="24"/>
                  <a:pt x="945" y="73"/>
                </a:cubicBezTo>
                <a:cubicBezTo>
                  <a:pt x="989" y="122"/>
                  <a:pt x="1011" y="191"/>
                  <a:pt x="1011" y="279"/>
                </a:cubicBezTo>
                <a:cubicBezTo>
                  <a:pt x="1011" y="353"/>
                  <a:pt x="997" y="419"/>
                  <a:pt x="970" y="477"/>
                </a:cubicBezTo>
                <a:cubicBezTo>
                  <a:pt x="967" y="478"/>
                  <a:pt x="963" y="479"/>
                  <a:pt x="957" y="480"/>
                </a:cubicBezTo>
                <a:cubicBezTo>
                  <a:pt x="951" y="480"/>
                  <a:pt x="940" y="481"/>
                  <a:pt x="925" y="481"/>
                </a:cubicBezTo>
                <a:cubicBezTo>
                  <a:pt x="909" y="481"/>
                  <a:pt x="895" y="480"/>
                  <a:pt x="881" y="477"/>
                </a:cubicBezTo>
                <a:cubicBezTo>
                  <a:pt x="868" y="474"/>
                  <a:pt x="853" y="468"/>
                  <a:pt x="838" y="459"/>
                </a:cubicBezTo>
                <a:cubicBezTo>
                  <a:pt x="823" y="450"/>
                  <a:pt x="812" y="438"/>
                  <a:pt x="803" y="423"/>
                </a:cubicBezTo>
                <a:cubicBezTo>
                  <a:pt x="818" y="376"/>
                  <a:pt x="825" y="333"/>
                  <a:pt x="825" y="296"/>
                </a:cubicBezTo>
                <a:cubicBezTo>
                  <a:pt x="825" y="256"/>
                  <a:pt x="818" y="225"/>
                  <a:pt x="805" y="204"/>
                </a:cubicBezTo>
                <a:cubicBezTo>
                  <a:pt x="791" y="184"/>
                  <a:pt x="773" y="173"/>
                  <a:pt x="750" y="173"/>
                </a:cubicBezTo>
                <a:cubicBezTo>
                  <a:pt x="726" y="173"/>
                  <a:pt x="706" y="186"/>
                  <a:pt x="691" y="208"/>
                </a:cubicBezTo>
                <a:cubicBezTo>
                  <a:pt x="676" y="231"/>
                  <a:pt x="669" y="263"/>
                  <a:pt x="669" y="305"/>
                </a:cubicBezTo>
                <a:cubicBezTo>
                  <a:pt x="669" y="391"/>
                  <a:pt x="694" y="459"/>
                  <a:pt x="742" y="508"/>
                </a:cubicBezTo>
                <a:cubicBezTo>
                  <a:pt x="791" y="558"/>
                  <a:pt x="852" y="583"/>
                  <a:pt x="927" y="583"/>
                </a:cubicBezTo>
                <a:cubicBezTo>
                  <a:pt x="955" y="583"/>
                  <a:pt x="983" y="580"/>
                  <a:pt x="1011" y="573"/>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18" name="Freeform 417">
            <a:extLst>
              <a:ext uri="{FF2B5EF4-FFF2-40B4-BE49-F238E27FC236}">
                <a16:creationId xmlns:a16="http://schemas.microsoft.com/office/drawing/2014/main" id="{E0137EAF-DFBA-2029-EC3D-C904E658D673}"/>
              </a:ext>
            </a:extLst>
          </p:cNvPr>
          <p:cNvSpPr>
            <a:spLocks noChangeArrowheads="1"/>
          </p:cNvSpPr>
          <p:nvPr/>
        </p:nvSpPr>
        <p:spPr bwMode="auto">
          <a:xfrm>
            <a:off x="20941506" y="9313862"/>
            <a:ext cx="447675" cy="447675"/>
          </a:xfrm>
          <a:custGeom>
            <a:avLst/>
            <a:gdLst>
              <a:gd name="T0" fmla="*/ 447315 w 1242"/>
              <a:gd name="T1" fmla="*/ 155588 h 1243"/>
              <a:gd name="T2" fmla="*/ 447315 w 1242"/>
              <a:gd name="T3" fmla="*/ 291727 h 1243"/>
              <a:gd name="T4" fmla="*/ 439024 w 1242"/>
              <a:gd name="T5" fmla="*/ 307574 h 1243"/>
              <a:gd name="T6" fmla="*/ 234290 w 1242"/>
              <a:gd name="T7" fmla="*/ 444073 h 1243"/>
              <a:gd name="T8" fmla="*/ 223477 w 1242"/>
              <a:gd name="T9" fmla="*/ 447315 h 1243"/>
              <a:gd name="T10" fmla="*/ 213024 w 1242"/>
              <a:gd name="T11" fmla="*/ 444073 h 1243"/>
              <a:gd name="T12" fmla="*/ 8290 w 1242"/>
              <a:gd name="T13" fmla="*/ 307574 h 1243"/>
              <a:gd name="T14" fmla="*/ 0 w 1242"/>
              <a:gd name="T15" fmla="*/ 291727 h 1243"/>
              <a:gd name="T16" fmla="*/ 0 w 1242"/>
              <a:gd name="T17" fmla="*/ 155588 h 1243"/>
              <a:gd name="T18" fmla="*/ 8290 w 1242"/>
              <a:gd name="T19" fmla="*/ 139381 h 1243"/>
              <a:gd name="T20" fmla="*/ 213024 w 1242"/>
              <a:gd name="T21" fmla="*/ 3241 h 1243"/>
              <a:gd name="T22" fmla="*/ 223477 w 1242"/>
              <a:gd name="T23" fmla="*/ 0 h 1243"/>
              <a:gd name="T24" fmla="*/ 234290 w 1242"/>
              <a:gd name="T25" fmla="*/ 3241 h 1243"/>
              <a:gd name="T26" fmla="*/ 439024 w 1242"/>
              <a:gd name="T27" fmla="*/ 139381 h 1243"/>
              <a:gd name="T28" fmla="*/ 447315 w 1242"/>
              <a:gd name="T29" fmla="*/ 155588 h 1243"/>
              <a:gd name="T30" fmla="*/ 38207 w 1242"/>
              <a:gd name="T31" fmla="*/ 255711 h 1243"/>
              <a:gd name="T32" fmla="*/ 86507 w 1242"/>
              <a:gd name="T33" fmla="*/ 223657 h 1243"/>
              <a:gd name="T34" fmla="*/ 38207 w 1242"/>
              <a:gd name="T35" fmla="*/ 191603 h 1243"/>
              <a:gd name="T36" fmla="*/ 38207 w 1242"/>
              <a:gd name="T37" fmla="*/ 255711 h 1243"/>
              <a:gd name="T38" fmla="*/ 121110 w 1242"/>
              <a:gd name="T39" fmla="*/ 200247 h 1243"/>
              <a:gd name="T40" fmla="*/ 204373 w 1242"/>
              <a:gd name="T41" fmla="*/ 144783 h 1243"/>
              <a:gd name="T42" fmla="*/ 204373 w 1242"/>
              <a:gd name="T43" fmla="*/ 55104 h 1243"/>
              <a:gd name="T44" fmla="*/ 53707 w 1242"/>
              <a:gd name="T45" fmla="*/ 155588 h 1243"/>
              <a:gd name="T46" fmla="*/ 121110 w 1242"/>
              <a:gd name="T47" fmla="*/ 200247 h 1243"/>
              <a:gd name="T48" fmla="*/ 53707 w 1242"/>
              <a:gd name="T49" fmla="*/ 291727 h 1243"/>
              <a:gd name="T50" fmla="*/ 204373 w 1242"/>
              <a:gd name="T51" fmla="*/ 392211 h 1243"/>
              <a:gd name="T52" fmla="*/ 204373 w 1242"/>
              <a:gd name="T53" fmla="*/ 302532 h 1243"/>
              <a:gd name="T54" fmla="*/ 121110 w 1242"/>
              <a:gd name="T55" fmla="*/ 246707 h 1243"/>
              <a:gd name="T56" fmla="*/ 53707 w 1242"/>
              <a:gd name="T57" fmla="*/ 291727 h 1243"/>
              <a:gd name="T58" fmla="*/ 223477 w 1242"/>
              <a:gd name="T59" fmla="*/ 269037 h 1243"/>
              <a:gd name="T60" fmla="*/ 291602 w 1242"/>
              <a:gd name="T61" fmla="*/ 223657 h 1243"/>
              <a:gd name="T62" fmla="*/ 223477 w 1242"/>
              <a:gd name="T63" fmla="*/ 178278 h 1243"/>
              <a:gd name="T64" fmla="*/ 155713 w 1242"/>
              <a:gd name="T65" fmla="*/ 223657 h 1243"/>
              <a:gd name="T66" fmla="*/ 223477 w 1242"/>
              <a:gd name="T67" fmla="*/ 269037 h 1243"/>
              <a:gd name="T68" fmla="*/ 326204 w 1242"/>
              <a:gd name="T69" fmla="*/ 200247 h 1243"/>
              <a:gd name="T70" fmla="*/ 393608 w 1242"/>
              <a:gd name="T71" fmla="*/ 155588 h 1243"/>
              <a:gd name="T72" fmla="*/ 242941 w 1242"/>
              <a:gd name="T73" fmla="*/ 55104 h 1243"/>
              <a:gd name="T74" fmla="*/ 242941 w 1242"/>
              <a:gd name="T75" fmla="*/ 144783 h 1243"/>
              <a:gd name="T76" fmla="*/ 326204 w 1242"/>
              <a:gd name="T77" fmla="*/ 200247 h 1243"/>
              <a:gd name="T78" fmla="*/ 393608 w 1242"/>
              <a:gd name="T79" fmla="*/ 291727 h 1243"/>
              <a:gd name="T80" fmla="*/ 326204 w 1242"/>
              <a:gd name="T81" fmla="*/ 246707 h 1243"/>
              <a:gd name="T82" fmla="*/ 242941 w 1242"/>
              <a:gd name="T83" fmla="*/ 302532 h 1243"/>
              <a:gd name="T84" fmla="*/ 242941 w 1242"/>
              <a:gd name="T85" fmla="*/ 392211 h 1243"/>
              <a:gd name="T86" fmla="*/ 393608 w 1242"/>
              <a:gd name="T87" fmla="*/ 291727 h 1243"/>
              <a:gd name="T88" fmla="*/ 360807 w 1242"/>
              <a:gd name="T89" fmla="*/ 223657 h 1243"/>
              <a:gd name="T90" fmla="*/ 409107 w 1242"/>
              <a:gd name="T91" fmla="*/ 255711 h 1243"/>
              <a:gd name="T92" fmla="*/ 409107 w 1242"/>
              <a:gd name="T93" fmla="*/ 191603 h 1243"/>
              <a:gd name="T94" fmla="*/ 360807 w 1242"/>
              <a:gd name="T95" fmla="*/ 223657 h 124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42" h="1243">
                <a:moveTo>
                  <a:pt x="1241" y="432"/>
                </a:moveTo>
                <a:lnTo>
                  <a:pt x="1241" y="810"/>
                </a:lnTo>
                <a:cubicBezTo>
                  <a:pt x="1241" y="829"/>
                  <a:pt x="1234" y="844"/>
                  <a:pt x="1218" y="854"/>
                </a:cubicBezTo>
                <a:lnTo>
                  <a:pt x="650" y="1233"/>
                </a:lnTo>
                <a:cubicBezTo>
                  <a:pt x="641" y="1239"/>
                  <a:pt x="631" y="1242"/>
                  <a:pt x="620" y="1242"/>
                </a:cubicBezTo>
                <a:cubicBezTo>
                  <a:pt x="610" y="1242"/>
                  <a:pt x="600" y="1239"/>
                  <a:pt x="591" y="1233"/>
                </a:cubicBezTo>
                <a:lnTo>
                  <a:pt x="23" y="854"/>
                </a:lnTo>
                <a:cubicBezTo>
                  <a:pt x="7" y="844"/>
                  <a:pt x="0" y="829"/>
                  <a:pt x="0" y="810"/>
                </a:cubicBezTo>
                <a:lnTo>
                  <a:pt x="0" y="432"/>
                </a:lnTo>
                <a:cubicBezTo>
                  <a:pt x="0" y="413"/>
                  <a:pt x="7" y="398"/>
                  <a:pt x="23" y="387"/>
                </a:cubicBezTo>
                <a:lnTo>
                  <a:pt x="591" y="9"/>
                </a:lnTo>
                <a:cubicBezTo>
                  <a:pt x="600" y="3"/>
                  <a:pt x="610" y="0"/>
                  <a:pt x="620" y="0"/>
                </a:cubicBezTo>
                <a:cubicBezTo>
                  <a:pt x="631" y="0"/>
                  <a:pt x="641" y="3"/>
                  <a:pt x="650" y="9"/>
                </a:cubicBezTo>
                <a:lnTo>
                  <a:pt x="1218" y="387"/>
                </a:lnTo>
                <a:cubicBezTo>
                  <a:pt x="1233" y="398"/>
                  <a:pt x="1241" y="413"/>
                  <a:pt x="1241" y="432"/>
                </a:cubicBezTo>
                <a:close/>
                <a:moveTo>
                  <a:pt x="106" y="710"/>
                </a:moveTo>
                <a:lnTo>
                  <a:pt x="240" y="621"/>
                </a:lnTo>
                <a:lnTo>
                  <a:pt x="106" y="532"/>
                </a:lnTo>
                <a:lnTo>
                  <a:pt x="106" y="710"/>
                </a:lnTo>
                <a:close/>
                <a:moveTo>
                  <a:pt x="336" y="556"/>
                </a:moveTo>
                <a:lnTo>
                  <a:pt x="567" y="402"/>
                </a:lnTo>
                <a:lnTo>
                  <a:pt x="567" y="153"/>
                </a:lnTo>
                <a:lnTo>
                  <a:pt x="149" y="432"/>
                </a:lnTo>
                <a:lnTo>
                  <a:pt x="336" y="556"/>
                </a:lnTo>
                <a:close/>
                <a:moveTo>
                  <a:pt x="149" y="810"/>
                </a:moveTo>
                <a:lnTo>
                  <a:pt x="567" y="1089"/>
                </a:lnTo>
                <a:lnTo>
                  <a:pt x="567" y="840"/>
                </a:lnTo>
                <a:lnTo>
                  <a:pt x="336" y="685"/>
                </a:lnTo>
                <a:lnTo>
                  <a:pt x="149" y="810"/>
                </a:lnTo>
                <a:close/>
                <a:moveTo>
                  <a:pt x="620" y="747"/>
                </a:moveTo>
                <a:lnTo>
                  <a:pt x="809" y="621"/>
                </a:lnTo>
                <a:lnTo>
                  <a:pt x="620" y="495"/>
                </a:lnTo>
                <a:lnTo>
                  <a:pt x="432" y="621"/>
                </a:lnTo>
                <a:lnTo>
                  <a:pt x="620" y="747"/>
                </a:lnTo>
                <a:close/>
                <a:moveTo>
                  <a:pt x="905" y="556"/>
                </a:moveTo>
                <a:lnTo>
                  <a:pt x="1092" y="432"/>
                </a:lnTo>
                <a:lnTo>
                  <a:pt x="674" y="153"/>
                </a:lnTo>
                <a:lnTo>
                  <a:pt x="674" y="402"/>
                </a:lnTo>
                <a:lnTo>
                  <a:pt x="905" y="556"/>
                </a:lnTo>
                <a:close/>
                <a:moveTo>
                  <a:pt x="1092" y="810"/>
                </a:moveTo>
                <a:lnTo>
                  <a:pt x="905" y="685"/>
                </a:lnTo>
                <a:lnTo>
                  <a:pt x="674" y="840"/>
                </a:lnTo>
                <a:lnTo>
                  <a:pt x="674" y="1089"/>
                </a:lnTo>
                <a:lnTo>
                  <a:pt x="1092" y="810"/>
                </a:lnTo>
                <a:close/>
                <a:moveTo>
                  <a:pt x="1001" y="621"/>
                </a:moveTo>
                <a:lnTo>
                  <a:pt x="1135" y="710"/>
                </a:lnTo>
                <a:lnTo>
                  <a:pt x="1135" y="532"/>
                </a:lnTo>
                <a:lnTo>
                  <a:pt x="1001" y="621"/>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19" name="Freeform 418">
            <a:extLst>
              <a:ext uri="{FF2B5EF4-FFF2-40B4-BE49-F238E27FC236}">
                <a16:creationId xmlns:a16="http://schemas.microsoft.com/office/drawing/2014/main" id="{F7C89F20-DE7B-35EE-6DA1-2663A91AE2EC}"/>
              </a:ext>
            </a:extLst>
          </p:cNvPr>
          <p:cNvSpPr>
            <a:spLocks noChangeArrowheads="1"/>
          </p:cNvSpPr>
          <p:nvPr/>
        </p:nvSpPr>
        <p:spPr bwMode="auto">
          <a:xfrm>
            <a:off x="3150394" y="9883775"/>
            <a:ext cx="511175" cy="349250"/>
          </a:xfrm>
          <a:custGeom>
            <a:avLst/>
            <a:gdLst>
              <a:gd name="T0" fmla="*/ 493896 w 1420"/>
              <a:gd name="T1" fmla="*/ 194947 h 971"/>
              <a:gd name="T2" fmla="*/ 481656 w 1420"/>
              <a:gd name="T3" fmla="*/ 320116 h 971"/>
              <a:gd name="T4" fmla="*/ 407500 w 1420"/>
              <a:gd name="T5" fmla="*/ 348890 h 971"/>
              <a:gd name="T6" fmla="*/ 103315 w 1420"/>
              <a:gd name="T7" fmla="*/ 348890 h 971"/>
              <a:gd name="T8" fmla="*/ 102595 w 1420"/>
              <a:gd name="T9" fmla="*/ 348890 h 971"/>
              <a:gd name="T10" fmla="*/ 29519 w 1420"/>
              <a:gd name="T11" fmla="*/ 317598 h 971"/>
              <a:gd name="T12" fmla="*/ 13679 w 1420"/>
              <a:gd name="T13" fmla="*/ 197105 h 971"/>
              <a:gd name="T14" fmla="*/ 47518 w 1420"/>
              <a:gd name="T15" fmla="*/ 139916 h 971"/>
              <a:gd name="T16" fmla="*/ 117714 w 1420"/>
              <a:gd name="T17" fmla="*/ 70857 h 971"/>
              <a:gd name="T18" fmla="*/ 215989 w 1420"/>
              <a:gd name="T19" fmla="*/ 23739 h 971"/>
              <a:gd name="T20" fmla="*/ 373662 w 1420"/>
              <a:gd name="T21" fmla="*/ 20142 h 971"/>
              <a:gd name="T22" fmla="*/ 449258 w 1420"/>
              <a:gd name="T23" fmla="*/ 149627 h 971"/>
              <a:gd name="T24" fmla="*/ 449258 w 1420"/>
              <a:gd name="T25" fmla="*/ 158619 h 971"/>
              <a:gd name="T26" fmla="*/ 137873 w 1420"/>
              <a:gd name="T27" fmla="*/ 272998 h 971"/>
              <a:gd name="T28" fmla="*/ 249468 w 1420"/>
              <a:gd name="T29" fmla="*/ 266164 h 971"/>
              <a:gd name="T30" fmla="*/ 226789 w 1420"/>
              <a:gd name="T31" fmla="*/ 239547 h 971"/>
              <a:gd name="T32" fmla="*/ 167752 w 1420"/>
              <a:gd name="T33" fmla="*/ 247101 h 971"/>
              <a:gd name="T34" fmla="*/ 167752 w 1420"/>
              <a:gd name="T35" fmla="*/ 203939 h 971"/>
              <a:gd name="T36" fmla="*/ 211670 w 1420"/>
              <a:gd name="T37" fmla="*/ 200702 h 971"/>
              <a:gd name="T38" fmla="*/ 245868 w 1420"/>
              <a:gd name="T39" fmla="*/ 233073 h 971"/>
              <a:gd name="T40" fmla="*/ 282226 w 1420"/>
              <a:gd name="T41" fmla="*/ 271919 h 971"/>
              <a:gd name="T42" fmla="*/ 336944 w 1420"/>
              <a:gd name="T43" fmla="*/ 290982 h 971"/>
              <a:gd name="T44" fmla="*/ 408580 w 1420"/>
              <a:gd name="T45" fmla="*/ 225880 h 971"/>
              <a:gd name="T46" fmla="*/ 336224 w 1420"/>
              <a:gd name="T47" fmla="*/ 160058 h 971"/>
              <a:gd name="T48" fmla="*/ 283306 w 1420"/>
              <a:gd name="T49" fmla="*/ 192789 h 971"/>
              <a:gd name="T50" fmla="*/ 299145 w 1420"/>
              <a:gd name="T51" fmla="*/ 211133 h 971"/>
              <a:gd name="T52" fmla="*/ 357463 w 1420"/>
              <a:gd name="T53" fmla="*/ 203579 h 971"/>
              <a:gd name="T54" fmla="*/ 358182 w 1420"/>
              <a:gd name="T55" fmla="*/ 247101 h 971"/>
              <a:gd name="T56" fmla="*/ 314265 w 1420"/>
              <a:gd name="T57" fmla="*/ 250697 h 971"/>
              <a:gd name="T58" fmla="*/ 280066 w 1420"/>
              <a:gd name="T59" fmla="*/ 218326 h 971"/>
              <a:gd name="T60" fmla="*/ 243348 w 1420"/>
              <a:gd name="T61" fmla="*/ 179121 h 971"/>
              <a:gd name="T62" fmla="*/ 189711 w 1420"/>
              <a:gd name="T63" fmla="*/ 160058 h 971"/>
              <a:gd name="T64" fmla="*/ 116994 w 1420"/>
              <a:gd name="T65" fmla="*/ 224800 h 9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420" h="971">
                <a:moveTo>
                  <a:pt x="1248" y="441"/>
                </a:moveTo>
                <a:cubicBezTo>
                  <a:pt x="1299" y="462"/>
                  <a:pt x="1340" y="496"/>
                  <a:pt x="1372" y="542"/>
                </a:cubicBezTo>
                <a:cubicBezTo>
                  <a:pt x="1404" y="588"/>
                  <a:pt x="1419" y="639"/>
                  <a:pt x="1419" y="695"/>
                </a:cubicBezTo>
                <a:cubicBezTo>
                  <a:pt x="1419" y="771"/>
                  <a:pt x="1392" y="836"/>
                  <a:pt x="1338" y="890"/>
                </a:cubicBezTo>
                <a:cubicBezTo>
                  <a:pt x="1283" y="944"/>
                  <a:pt x="1217" y="970"/>
                  <a:pt x="1140" y="970"/>
                </a:cubicBezTo>
                <a:cubicBezTo>
                  <a:pt x="1138" y="970"/>
                  <a:pt x="1136" y="970"/>
                  <a:pt x="1132" y="970"/>
                </a:cubicBezTo>
                <a:cubicBezTo>
                  <a:pt x="1129" y="970"/>
                  <a:pt x="1126" y="970"/>
                  <a:pt x="1125" y="970"/>
                </a:cubicBezTo>
                <a:lnTo>
                  <a:pt x="287" y="970"/>
                </a:lnTo>
                <a:lnTo>
                  <a:pt x="285" y="970"/>
                </a:lnTo>
                <a:lnTo>
                  <a:pt x="282" y="970"/>
                </a:lnTo>
                <a:cubicBezTo>
                  <a:pt x="203" y="965"/>
                  <a:pt x="137" y="936"/>
                  <a:pt x="82" y="883"/>
                </a:cubicBezTo>
                <a:cubicBezTo>
                  <a:pt x="28" y="829"/>
                  <a:pt x="0" y="765"/>
                  <a:pt x="0" y="688"/>
                </a:cubicBezTo>
                <a:cubicBezTo>
                  <a:pt x="0" y="638"/>
                  <a:pt x="13" y="591"/>
                  <a:pt x="38" y="548"/>
                </a:cubicBezTo>
                <a:cubicBezTo>
                  <a:pt x="64" y="505"/>
                  <a:pt x="98" y="471"/>
                  <a:pt x="140" y="446"/>
                </a:cubicBezTo>
                <a:cubicBezTo>
                  <a:pt x="135" y="428"/>
                  <a:pt x="132" y="409"/>
                  <a:pt x="132" y="389"/>
                </a:cubicBezTo>
                <a:cubicBezTo>
                  <a:pt x="132" y="336"/>
                  <a:pt x="151" y="291"/>
                  <a:pt x="189" y="253"/>
                </a:cubicBezTo>
                <a:cubicBezTo>
                  <a:pt x="227" y="216"/>
                  <a:pt x="273" y="197"/>
                  <a:pt x="327" y="197"/>
                </a:cubicBezTo>
                <a:cubicBezTo>
                  <a:pt x="371" y="197"/>
                  <a:pt x="410" y="211"/>
                  <a:pt x="446" y="237"/>
                </a:cubicBezTo>
                <a:cubicBezTo>
                  <a:pt x="481" y="166"/>
                  <a:pt x="532" y="109"/>
                  <a:pt x="600" y="66"/>
                </a:cubicBezTo>
                <a:cubicBezTo>
                  <a:pt x="668" y="22"/>
                  <a:pt x="744" y="0"/>
                  <a:pt x="826" y="0"/>
                </a:cubicBezTo>
                <a:cubicBezTo>
                  <a:pt x="903" y="0"/>
                  <a:pt x="974" y="19"/>
                  <a:pt x="1038" y="56"/>
                </a:cubicBezTo>
                <a:cubicBezTo>
                  <a:pt x="1103" y="93"/>
                  <a:pt x="1154" y="145"/>
                  <a:pt x="1192" y="208"/>
                </a:cubicBezTo>
                <a:cubicBezTo>
                  <a:pt x="1229" y="272"/>
                  <a:pt x="1248" y="341"/>
                  <a:pt x="1248" y="416"/>
                </a:cubicBezTo>
                <a:cubicBezTo>
                  <a:pt x="1248" y="419"/>
                  <a:pt x="1248" y="424"/>
                  <a:pt x="1248" y="429"/>
                </a:cubicBezTo>
                <a:cubicBezTo>
                  <a:pt x="1248" y="435"/>
                  <a:pt x="1248" y="438"/>
                  <a:pt x="1248" y="441"/>
                </a:cubicBezTo>
                <a:close/>
                <a:moveTo>
                  <a:pt x="325" y="625"/>
                </a:moveTo>
                <a:cubicBezTo>
                  <a:pt x="325" y="682"/>
                  <a:pt x="344" y="726"/>
                  <a:pt x="383" y="759"/>
                </a:cubicBezTo>
                <a:cubicBezTo>
                  <a:pt x="422" y="792"/>
                  <a:pt x="470" y="808"/>
                  <a:pt x="527" y="808"/>
                </a:cubicBezTo>
                <a:cubicBezTo>
                  <a:pt x="590" y="808"/>
                  <a:pt x="646" y="785"/>
                  <a:pt x="693" y="740"/>
                </a:cubicBezTo>
                <a:cubicBezTo>
                  <a:pt x="686" y="730"/>
                  <a:pt x="674" y="718"/>
                  <a:pt x="660" y="701"/>
                </a:cubicBezTo>
                <a:cubicBezTo>
                  <a:pt x="645" y="685"/>
                  <a:pt x="636" y="672"/>
                  <a:pt x="630" y="666"/>
                </a:cubicBezTo>
                <a:cubicBezTo>
                  <a:pt x="599" y="696"/>
                  <a:pt x="566" y="711"/>
                  <a:pt x="530" y="711"/>
                </a:cubicBezTo>
                <a:cubicBezTo>
                  <a:pt x="505" y="711"/>
                  <a:pt x="483" y="703"/>
                  <a:pt x="466" y="687"/>
                </a:cubicBezTo>
                <a:cubicBezTo>
                  <a:pt x="448" y="672"/>
                  <a:pt x="439" y="652"/>
                  <a:pt x="439" y="627"/>
                </a:cubicBezTo>
                <a:cubicBezTo>
                  <a:pt x="439" y="602"/>
                  <a:pt x="448" y="583"/>
                  <a:pt x="466" y="567"/>
                </a:cubicBezTo>
                <a:cubicBezTo>
                  <a:pt x="483" y="552"/>
                  <a:pt x="505" y="543"/>
                  <a:pt x="529" y="543"/>
                </a:cubicBezTo>
                <a:cubicBezTo>
                  <a:pt x="549" y="543"/>
                  <a:pt x="569" y="549"/>
                  <a:pt x="588" y="558"/>
                </a:cubicBezTo>
                <a:cubicBezTo>
                  <a:pt x="606" y="568"/>
                  <a:pt x="623" y="581"/>
                  <a:pt x="638" y="596"/>
                </a:cubicBezTo>
                <a:cubicBezTo>
                  <a:pt x="653" y="612"/>
                  <a:pt x="668" y="629"/>
                  <a:pt x="683" y="648"/>
                </a:cubicBezTo>
                <a:cubicBezTo>
                  <a:pt x="698" y="667"/>
                  <a:pt x="714" y="685"/>
                  <a:pt x="731" y="704"/>
                </a:cubicBezTo>
                <a:cubicBezTo>
                  <a:pt x="748" y="723"/>
                  <a:pt x="766" y="741"/>
                  <a:pt x="784" y="756"/>
                </a:cubicBezTo>
                <a:cubicBezTo>
                  <a:pt x="803" y="772"/>
                  <a:pt x="825" y="786"/>
                  <a:pt x="852" y="795"/>
                </a:cubicBezTo>
                <a:cubicBezTo>
                  <a:pt x="878" y="805"/>
                  <a:pt x="906" y="809"/>
                  <a:pt x="936" y="809"/>
                </a:cubicBezTo>
                <a:cubicBezTo>
                  <a:pt x="992" y="809"/>
                  <a:pt x="1039" y="793"/>
                  <a:pt x="1077" y="760"/>
                </a:cubicBezTo>
                <a:cubicBezTo>
                  <a:pt x="1116" y="727"/>
                  <a:pt x="1135" y="683"/>
                  <a:pt x="1135" y="628"/>
                </a:cubicBezTo>
                <a:cubicBezTo>
                  <a:pt x="1135" y="572"/>
                  <a:pt x="1116" y="527"/>
                  <a:pt x="1077" y="494"/>
                </a:cubicBezTo>
                <a:cubicBezTo>
                  <a:pt x="1038" y="462"/>
                  <a:pt x="991" y="445"/>
                  <a:pt x="934" y="445"/>
                </a:cubicBezTo>
                <a:cubicBezTo>
                  <a:pt x="868" y="445"/>
                  <a:pt x="812" y="468"/>
                  <a:pt x="767" y="513"/>
                </a:cubicBezTo>
                <a:cubicBezTo>
                  <a:pt x="773" y="520"/>
                  <a:pt x="780" y="528"/>
                  <a:pt x="787" y="536"/>
                </a:cubicBezTo>
                <a:cubicBezTo>
                  <a:pt x="794" y="544"/>
                  <a:pt x="802" y="554"/>
                  <a:pt x="811" y="564"/>
                </a:cubicBezTo>
                <a:cubicBezTo>
                  <a:pt x="820" y="574"/>
                  <a:pt x="826" y="582"/>
                  <a:pt x="831" y="587"/>
                </a:cubicBezTo>
                <a:cubicBezTo>
                  <a:pt x="862" y="558"/>
                  <a:pt x="894" y="543"/>
                  <a:pt x="929" y="543"/>
                </a:cubicBezTo>
                <a:cubicBezTo>
                  <a:pt x="954" y="543"/>
                  <a:pt x="975" y="551"/>
                  <a:pt x="993" y="566"/>
                </a:cubicBezTo>
                <a:cubicBezTo>
                  <a:pt x="1012" y="581"/>
                  <a:pt x="1021" y="601"/>
                  <a:pt x="1021" y="624"/>
                </a:cubicBezTo>
                <a:cubicBezTo>
                  <a:pt x="1021" y="650"/>
                  <a:pt x="1012" y="672"/>
                  <a:pt x="995" y="687"/>
                </a:cubicBezTo>
                <a:cubicBezTo>
                  <a:pt x="978" y="703"/>
                  <a:pt x="956" y="711"/>
                  <a:pt x="930" y="711"/>
                </a:cubicBezTo>
                <a:cubicBezTo>
                  <a:pt x="910" y="711"/>
                  <a:pt x="891" y="707"/>
                  <a:pt x="873" y="697"/>
                </a:cubicBezTo>
                <a:cubicBezTo>
                  <a:pt x="855" y="687"/>
                  <a:pt x="838" y="675"/>
                  <a:pt x="823" y="659"/>
                </a:cubicBezTo>
                <a:cubicBezTo>
                  <a:pt x="808" y="644"/>
                  <a:pt x="793" y="626"/>
                  <a:pt x="778" y="607"/>
                </a:cubicBezTo>
                <a:cubicBezTo>
                  <a:pt x="762" y="588"/>
                  <a:pt x="746" y="569"/>
                  <a:pt x="730" y="550"/>
                </a:cubicBezTo>
                <a:cubicBezTo>
                  <a:pt x="713" y="531"/>
                  <a:pt x="695" y="514"/>
                  <a:pt x="676" y="498"/>
                </a:cubicBezTo>
                <a:cubicBezTo>
                  <a:pt x="657" y="482"/>
                  <a:pt x="635" y="470"/>
                  <a:pt x="609" y="460"/>
                </a:cubicBezTo>
                <a:cubicBezTo>
                  <a:pt x="583" y="450"/>
                  <a:pt x="556" y="445"/>
                  <a:pt x="527" y="445"/>
                </a:cubicBezTo>
                <a:cubicBezTo>
                  <a:pt x="470" y="445"/>
                  <a:pt x="423" y="462"/>
                  <a:pt x="383" y="494"/>
                </a:cubicBezTo>
                <a:cubicBezTo>
                  <a:pt x="344" y="527"/>
                  <a:pt x="325" y="570"/>
                  <a:pt x="325" y="62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20" name="Freeform 419">
            <a:extLst>
              <a:ext uri="{FF2B5EF4-FFF2-40B4-BE49-F238E27FC236}">
                <a16:creationId xmlns:a16="http://schemas.microsoft.com/office/drawing/2014/main" id="{533D1103-8B66-AAC4-564B-09FE32BF2BB1}"/>
              </a:ext>
            </a:extLst>
          </p:cNvPr>
          <p:cNvSpPr>
            <a:spLocks noChangeArrowheads="1"/>
          </p:cNvSpPr>
          <p:nvPr/>
        </p:nvSpPr>
        <p:spPr bwMode="auto">
          <a:xfrm>
            <a:off x="3944144" y="9850437"/>
            <a:ext cx="447675" cy="447675"/>
          </a:xfrm>
          <a:custGeom>
            <a:avLst/>
            <a:gdLst>
              <a:gd name="T0" fmla="*/ 136970 w 1242"/>
              <a:gd name="T1" fmla="*/ 17648 h 1243"/>
              <a:gd name="T2" fmla="*/ 223838 w 1242"/>
              <a:gd name="T3" fmla="*/ 0 h 1243"/>
              <a:gd name="T4" fmla="*/ 310705 w 1242"/>
              <a:gd name="T5" fmla="*/ 17648 h 1243"/>
              <a:gd name="T6" fmla="*/ 382074 w 1242"/>
              <a:gd name="T7" fmla="*/ 65549 h 1243"/>
              <a:gd name="T8" fmla="*/ 429653 w 1242"/>
              <a:gd name="T9" fmla="*/ 136860 h 1243"/>
              <a:gd name="T10" fmla="*/ 447315 w 1242"/>
              <a:gd name="T11" fmla="*/ 223657 h 1243"/>
              <a:gd name="T12" fmla="*/ 429653 w 1242"/>
              <a:gd name="T13" fmla="*/ 310455 h 1243"/>
              <a:gd name="T14" fmla="*/ 382074 w 1242"/>
              <a:gd name="T15" fmla="*/ 381766 h 1243"/>
              <a:gd name="T16" fmla="*/ 310705 w 1242"/>
              <a:gd name="T17" fmla="*/ 429667 h 1243"/>
              <a:gd name="T18" fmla="*/ 223838 w 1242"/>
              <a:gd name="T19" fmla="*/ 447315 h 1243"/>
              <a:gd name="T20" fmla="*/ 136970 w 1242"/>
              <a:gd name="T21" fmla="*/ 429667 h 1243"/>
              <a:gd name="T22" fmla="*/ 65241 w 1242"/>
              <a:gd name="T23" fmla="*/ 381766 h 1243"/>
              <a:gd name="T24" fmla="*/ 17662 w 1242"/>
              <a:gd name="T25" fmla="*/ 310455 h 1243"/>
              <a:gd name="T26" fmla="*/ 0 w 1242"/>
              <a:gd name="T27" fmla="*/ 223657 h 1243"/>
              <a:gd name="T28" fmla="*/ 17662 w 1242"/>
              <a:gd name="T29" fmla="*/ 136860 h 1243"/>
              <a:gd name="T30" fmla="*/ 65241 w 1242"/>
              <a:gd name="T31" fmla="*/ 65549 h 1243"/>
              <a:gd name="T32" fmla="*/ 136970 w 1242"/>
              <a:gd name="T33" fmla="*/ 17648 h 1243"/>
              <a:gd name="T34" fmla="*/ 54427 w 1242"/>
              <a:gd name="T35" fmla="*/ 313697 h 1243"/>
              <a:gd name="T36" fmla="*/ 102727 w 1242"/>
              <a:gd name="T37" fmla="*/ 265436 h 1243"/>
              <a:gd name="T38" fmla="*/ 95879 w 1242"/>
              <a:gd name="T39" fmla="*/ 223657 h 1243"/>
              <a:gd name="T40" fmla="*/ 102727 w 1242"/>
              <a:gd name="T41" fmla="*/ 181879 h 1243"/>
              <a:gd name="T42" fmla="*/ 54427 w 1242"/>
              <a:gd name="T43" fmla="*/ 133618 h 1243"/>
              <a:gd name="T44" fmla="*/ 31719 w 1242"/>
              <a:gd name="T45" fmla="*/ 223657 h 1243"/>
              <a:gd name="T46" fmla="*/ 54427 w 1242"/>
              <a:gd name="T47" fmla="*/ 313697 h 1243"/>
              <a:gd name="T48" fmla="*/ 156073 w 1242"/>
              <a:gd name="T49" fmla="*/ 291367 h 1243"/>
              <a:gd name="T50" fmla="*/ 223838 w 1242"/>
              <a:gd name="T51" fmla="*/ 319459 h 1243"/>
              <a:gd name="T52" fmla="*/ 291602 w 1242"/>
              <a:gd name="T53" fmla="*/ 291367 h 1243"/>
              <a:gd name="T54" fmla="*/ 319716 w 1242"/>
              <a:gd name="T55" fmla="*/ 223657 h 1243"/>
              <a:gd name="T56" fmla="*/ 291602 w 1242"/>
              <a:gd name="T57" fmla="*/ 155948 h 1243"/>
              <a:gd name="T58" fmla="*/ 223838 w 1242"/>
              <a:gd name="T59" fmla="*/ 127856 h 1243"/>
              <a:gd name="T60" fmla="*/ 156073 w 1242"/>
              <a:gd name="T61" fmla="*/ 155948 h 1243"/>
              <a:gd name="T62" fmla="*/ 127959 w 1242"/>
              <a:gd name="T63" fmla="*/ 223657 h 1243"/>
              <a:gd name="T64" fmla="*/ 156073 w 1242"/>
              <a:gd name="T65" fmla="*/ 291367 h 1243"/>
              <a:gd name="T66" fmla="*/ 223838 w 1242"/>
              <a:gd name="T67" fmla="*/ 32054 h 1243"/>
              <a:gd name="T68" fmla="*/ 133365 w 1242"/>
              <a:gd name="T69" fmla="*/ 54384 h 1243"/>
              <a:gd name="T70" fmla="*/ 182026 w 1242"/>
              <a:gd name="T71" fmla="*/ 103005 h 1243"/>
              <a:gd name="T72" fmla="*/ 223838 w 1242"/>
              <a:gd name="T73" fmla="*/ 95802 h 1243"/>
              <a:gd name="T74" fmla="*/ 265289 w 1242"/>
              <a:gd name="T75" fmla="*/ 103005 h 1243"/>
              <a:gd name="T76" fmla="*/ 313949 w 1242"/>
              <a:gd name="T77" fmla="*/ 54384 h 1243"/>
              <a:gd name="T78" fmla="*/ 223838 w 1242"/>
              <a:gd name="T79" fmla="*/ 32054 h 1243"/>
              <a:gd name="T80" fmla="*/ 223838 w 1242"/>
              <a:gd name="T81" fmla="*/ 415261 h 1243"/>
              <a:gd name="T82" fmla="*/ 313949 w 1242"/>
              <a:gd name="T83" fmla="*/ 392931 h 1243"/>
              <a:gd name="T84" fmla="*/ 265289 w 1242"/>
              <a:gd name="T85" fmla="*/ 344310 h 1243"/>
              <a:gd name="T86" fmla="*/ 223838 w 1242"/>
              <a:gd name="T87" fmla="*/ 351513 h 1243"/>
              <a:gd name="T88" fmla="*/ 182026 w 1242"/>
              <a:gd name="T89" fmla="*/ 344310 h 1243"/>
              <a:gd name="T90" fmla="*/ 133365 w 1242"/>
              <a:gd name="T91" fmla="*/ 392931 h 1243"/>
              <a:gd name="T92" fmla="*/ 223838 w 1242"/>
              <a:gd name="T93" fmla="*/ 415261 h 1243"/>
              <a:gd name="T94" fmla="*/ 344587 w 1242"/>
              <a:gd name="T95" fmla="*/ 265436 h 1243"/>
              <a:gd name="T96" fmla="*/ 392887 w 1242"/>
              <a:gd name="T97" fmla="*/ 313697 h 1243"/>
              <a:gd name="T98" fmla="*/ 415595 w 1242"/>
              <a:gd name="T99" fmla="*/ 223657 h 1243"/>
              <a:gd name="T100" fmla="*/ 392887 w 1242"/>
              <a:gd name="T101" fmla="*/ 133618 h 1243"/>
              <a:gd name="T102" fmla="*/ 344587 w 1242"/>
              <a:gd name="T103" fmla="*/ 181879 h 1243"/>
              <a:gd name="T104" fmla="*/ 351436 w 1242"/>
              <a:gd name="T105" fmla="*/ 223657 h 1243"/>
              <a:gd name="T106" fmla="*/ 344587 w 1242"/>
              <a:gd name="T107" fmla="*/ 265436 h 12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42" h="1243">
                <a:moveTo>
                  <a:pt x="380" y="49"/>
                </a:moveTo>
                <a:cubicBezTo>
                  <a:pt x="456" y="17"/>
                  <a:pt x="537" y="0"/>
                  <a:pt x="621" y="0"/>
                </a:cubicBezTo>
                <a:cubicBezTo>
                  <a:pt x="705" y="0"/>
                  <a:pt x="785" y="17"/>
                  <a:pt x="862" y="49"/>
                </a:cubicBezTo>
                <a:cubicBezTo>
                  <a:pt x="938" y="82"/>
                  <a:pt x="1005" y="127"/>
                  <a:pt x="1060" y="182"/>
                </a:cubicBezTo>
                <a:cubicBezTo>
                  <a:pt x="1115" y="238"/>
                  <a:pt x="1159" y="303"/>
                  <a:pt x="1192" y="380"/>
                </a:cubicBezTo>
                <a:cubicBezTo>
                  <a:pt x="1225" y="457"/>
                  <a:pt x="1241" y="537"/>
                  <a:pt x="1241" y="621"/>
                </a:cubicBezTo>
                <a:cubicBezTo>
                  <a:pt x="1241" y="705"/>
                  <a:pt x="1225" y="785"/>
                  <a:pt x="1192" y="862"/>
                </a:cubicBezTo>
                <a:cubicBezTo>
                  <a:pt x="1159" y="939"/>
                  <a:pt x="1115" y="1005"/>
                  <a:pt x="1060" y="1060"/>
                </a:cubicBezTo>
                <a:cubicBezTo>
                  <a:pt x="1005" y="1116"/>
                  <a:pt x="938" y="1161"/>
                  <a:pt x="862" y="1193"/>
                </a:cubicBezTo>
                <a:cubicBezTo>
                  <a:pt x="785" y="1226"/>
                  <a:pt x="705" y="1242"/>
                  <a:pt x="621" y="1242"/>
                </a:cubicBezTo>
                <a:cubicBezTo>
                  <a:pt x="537" y="1242"/>
                  <a:pt x="456" y="1225"/>
                  <a:pt x="380" y="1193"/>
                </a:cubicBezTo>
                <a:cubicBezTo>
                  <a:pt x="303" y="1160"/>
                  <a:pt x="237" y="1116"/>
                  <a:pt x="181" y="1060"/>
                </a:cubicBezTo>
                <a:cubicBezTo>
                  <a:pt x="126" y="1005"/>
                  <a:pt x="82" y="939"/>
                  <a:pt x="49" y="862"/>
                </a:cubicBezTo>
                <a:cubicBezTo>
                  <a:pt x="16" y="786"/>
                  <a:pt x="0" y="705"/>
                  <a:pt x="0" y="621"/>
                </a:cubicBezTo>
                <a:cubicBezTo>
                  <a:pt x="0" y="537"/>
                  <a:pt x="16" y="457"/>
                  <a:pt x="49" y="380"/>
                </a:cubicBezTo>
                <a:cubicBezTo>
                  <a:pt x="82" y="303"/>
                  <a:pt x="125" y="238"/>
                  <a:pt x="181" y="182"/>
                </a:cubicBezTo>
                <a:cubicBezTo>
                  <a:pt x="236" y="127"/>
                  <a:pt x="303" y="82"/>
                  <a:pt x="380" y="49"/>
                </a:cubicBezTo>
                <a:close/>
                <a:moveTo>
                  <a:pt x="151" y="871"/>
                </a:moveTo>
                <a:lnTo>
                  <a:pt x="285" y="737"/>
                </a:lnTo>
                <a:cubicBezTo>
                  <a:pt x="272" y="699"/>
                  <a:pt x="266" y="660"/>
                  <a:pt x="266" y="621"/>
                </a:cubicBezTo>
                <a:cubicBezTo>
                  <a:pt x="266" y="582"/>
                  <a:pt x="272" y="543"/>
                  <a:pt x="285" y="505"/>
                </a:cubicBezTo>
                <a:lnTo>
                  <a:pt x="151" y="371"/>
                </a:lnTo>
                <a:cubicBezTo>
                  <a:pt x="109" y="450"/>
                  <a:pt x="88" y="533"/>
                  <a:pt x="88" y="621"/>
                </a:cubicBezTo>
                <a:cubicBezTo>
                  <a:pt x="88" y="709"/>
                  <a:pt x="109" y="792"/>
                  <a:pt x="151" y="871"/>
                </a:cubicBezTo>
                <a:close/>
                <a:moveTo>
                  <a:pt x="433" y="809"/>
                </a:moveTo>
                <a:cubicBezTo>
                  <a:pt x="484" y="861"/>
                  <a:pt x="547" y="887"/>
                  <a:pt x="621" y="887"/>
                </a:cubicBezTo>
                <a:cubicBezTo>
                  <a:pt x="694" y="887"/>
                  <a:pt x="757" y="861"/>
                  <a:pt x="809" y="809"/>
                </a:cubicBezTo>
                <a:cubicBezTo>
                  <a:pt x="861" y="757"/>
                  <a:pt x="887" y="694"/>
                  <a:pt x="887" y="621"/>
                </a:cubicBezTo>
                <a:cubicBezTo>
                  <a:pt x="887" y="548"/>
                  <a:pt x="861" y="485"/>
                  <a:pt x="809" y="433"/>
                </a:cubicBezTo>
                <a:cubicBezTo>
                  <a:pt x="757" y="381"/>
                  <a:pt x="694" y="355"/>
                  <a:pt x="621" y="355"/>
                </a:cubicBezTo>
                <a:cubicBezTo>
                  <a:pt x="547" y="355"/>
                  <a:pt x="484" y="381"/>
                  <a:pt x="433" y="433"/>
                </a:cubicBezTo>
                <a:cubicBezTo>
                  <a:pt x="381" y="485"/>
                  <a:pt x="355" y="548"/>
                  <a:pt x="355" y="621"/>
                </a:cubicBezTo>
                <a:cubicBezTo>
                  <a:pt x="355" y="694"/>
                  <a:pt x="381" y="757"/>
                  <a:pt x="433" y="809"/>
                </a:cubicBezTo>
                <a:close/>
                <a:moveTo>
                  <a:pt x="621" y="89"/>
                </a:moveTo>
                <a:cubicBezTo>
                  <a:pt x="533" y="89"/>
                  <a:pt x="449" y="110"/>
                  <a:pt x="370" y="151"/>
                </a:cubicBezTo>
                <a:lnTo>
                  <a:pt x="505" y="286"/>
                </a:lnTo>
                <a:cubicBezTo>
                  <a:pt x="543" y="273"/>
                  <a:pt x="581" y="266"/>
                  <a:pt x="621" y="266"/>
                </a:cubicBezTo>
                <a:cubicBezTo>
                  <a:pt x="660" y="266"/>
                  <a:pt x="698" y="273"/>
                  <a:pt x="736" y="286"/>
                </a:cubicBezTo>
                <a:lnTo>
                  <a:pt x="871" y="151"/>
                </a:lnTo>
                <a:cubicBezTo>
                  <a:pt x="792" y="110"/>
                  <a:pt x="708" y="89"/>
                  <a:pt x="621" y="89"/>
                </a:cubicBezTo>
                <a:close/>
                <a:moveTo>
                  <a:pt x="621" y="1153"/>
                </a:moveTo>
                <a:cubicBezTo>
                  <a:pt x="708" y="1153"/>
                  <a:pt x="792" y="1132"/>
                  <a:pt x="871" y="1091"/>
                </a:cubicBezTo>
                <a:lnTo>
                  <a:pt x="736" y="956"/>
                </a:lnTo>
                <a:cubicBezTo>
                  <a:pt x="698" y="969"/>
                  <a:pt x="660" y="976"/>
                  <a:pt x="621" y="976"/>
                </a:cubicBezTo>
                <a:cubicBezTo>
                  <a:pt x="581" y="976"/>
                  <a:pt x="543" y="969"/>
                  <a:pt x="505" y="956"/>
                </a:cubicBezTo>
                <a:lnTo>
                  <a:pt x="370" y="1091"/>
                </a:lnTo>
                <a:cubicBezTo>
                  <a:pt x="449" y="1132"/>
                  <a:pt x="533" y="1153"/>
                  <a:pt x="621" y="1153"/>
                </a:cubicBezTo>
                <a:close/>
                <a:moveTo>
                  <a:pt x="956" y="737"/>
                </a:moveTo>
                <a:lnTo>
                  <a:pt x="1090" y="871"/>
                </a:lnTo>
                <a:cubicBezTo>
                  <a:pt x="1132" y="792"/>
                  <a:pt x="1153" y="709"/>
                  <a:pt x="1153" y="621"/>
                </a:cubicBezTo>
                <a:cubicBezTo>
                  <a:pt x="1153" y="533"/>
                  <a:pt x="1132" y="450"/>
                  <a:pt x="1090" y="371"/>
                </a:cubicBezTo>
                <a:lnTo>
                  <a:pt x="956" y="505"/>
                </a:lnTo>
                <a:cubicBezTo>
                  <a:pt x="969" y="543"/>
                  <a:pt x="975" y="582"/>
                  <a:pt x="975" y="621"/>
                </a:cubicBezTo>
                <a:cubicBezTo>
                  <a:pt x="975" y="660"/>
                  <a:pt x="969" y="699"/>
                  <a:pt x="956" y="73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21" name="Freeform 420">
            <a:extLst>
              <a:ext uri="{FF2B5EF4-FFF2-40B4-BE49-F238E27FC236}">
                <a16:creationId xmlns:a16="http://schemas.microsoft.com/office/drawing/2014/main" id="{855CCD01-74F7-A85B-2642-28A434DE4C9D}"/>
              </a:ext>
            </a:extLst>
          </p:cNvPr>
          <p:cNvSpPr>
            <a:spLocks noChangeArrowheads="1"/>
          </p:cNvSpPr>
          <p:nvPr/>
        </p:nvSpPr>
        <p:spPr bwMode="auto">
          <a:xfrm>
            <a:off x="4672806" y="9852025"/>
            <a:ext cx="447675" cy="446087"/>
          </a:xfrm>
          <a:custGeom>
            <a:avLst/>
            <a:gdLst>
              <a:gd name="T0" fmla="*/ 447315 w 1243"/>
              <a:gd name="T1" fmla="*/ 221781 h 1237"/>
              <a:gd name="T2" fmla="*/ 429307 w 1243"/>
              <a:gd name="T3" fmla="*/ 308691 h 1237"/>
              <a:gd name="T4" fmla="*/ 381766 w 1243"/>
              <a:gd name="T5" fmla="*/ 380094 h 1237"/>
              <a:gd name="T6" fmla="*/ 310455 w 1243"/>
              <a:gd name="T7" fmla="*/ 428056 h 1237"/>
              <a:gd name="T8" fmla="*/ 223657 w 1243"/>
              <a:gd name="T9" fmla="*/ 445726 h 1237"/>
              <a:gd name="T10" fmla="*/ 136860 w 1243"/>
              <a:gd name="T11" fmla="*/ 428056 h 1237"/>
              <a:gd name="T12" fmla="*/ 65188 w 1243"/>
              <a:gd name="T13" fmla="*/ 380094 h 1237"/>
              <a:gd name="T14" fmla="*/ 17648 w 1243"/>
              <a:gd name="T15" fmla="*/ 308691 h 1237"/>
              <a:gd name="T16" fmla="*/ 0 w 1243"/>
              <a:gd name="T17" fmla="*/ 221781 h 1237"/>
              <a:gd name="T18" fmla="*/ 25211 w 1243"/>
              <a:gd name="T19" fmla="*/ 118283 h 1237"/>
              <a:gd name="T20" fmla="*/ 94001 w 1243"/>
              <a:gd name="T21" fmla="*/ 38947 h 1237"/>
              <a:gd name="T22" fmla="*/ 191603 w 1243"/>
              <a:gd name="T23" fmla="*/ 0 h 1237"/>
              <a:gd name="T24" fmla="*/ 191603 w 1243"/>
              <a:gd name="T25" fmla="*/ 65272 h 1237"/>
              <a:gd name="T26" fmla="*/ 100124 w 1243"/>
              <a:gd name="T27" fmla="*/ 120447 h 1237"/>
              <a:gd name="T28" fmla="*/ 63748 w 1243"/>
              <a:gd name="T29" fmla="*/ 221781 h 1237"/>
              <a:gd name="T30" fmla="*/ 76713 w 1243"/>
              <a:gd name="T31" fmla="*/ 283808 h 1237"/>
              <a:gd name="T32" fmla="*/ 110568 w 1243"/>
              <a:gd name="T33" fmla="*/ 335016 h 1237"/>
              <a:gd name="T34" fmla="*/ 161710 w 1243"/>
              <a:gd name="T35" fmla="*/ 368914 h 1237"/>
              <a:gd name="T36" fmla="*/ 223657 w 1243"/>
              <a:gd name="T37" fmla="*/ 381897 h 1237"/>
              <a:gd name="T38" fmla="*/ 285604 w 1243"/>
              <a:gd name="T39" fmla="*/ 368914 h 1237"/>
              <a:gd name="T40" fmla="*/ 336387 w 1243"/>
              <a:gd name="T41" fmla="*/ 335016 h 1237"/>
              <a:gd name="T42" fmla="*/ 370601 w 1243"/>
              <a:gd name="T43" fmla="*/ 283808 h 1237"/>
              <a:gd name="T44" fmla="*/ 383207 w 1243"/>
              <a:gd name="T45" fmla="*/ 221781 h 1237"/>
              <a:gd name="T46" fmla="*/ 346831 w 1243"/>
              <a:gd name="T47" fmla="*/ 120447 h 1237"/>
              <a:gd name="T48" fmla="*/ 255351 w 1243"/>
              <a:gd name="T49" fmla="*/ 65272 h 1237"/>
              <a:gd name="T50" fmla="*/ 255351 w 1243"/>
              <a:gd name="T51" fmla="*/ 0 h 1237"/>
              <a:gd name="T52" fmla="*/ 352954 w 1243"/>
              <a:gd name="T53" fmla="*/ 38947 h 1237"/>
              <a:gd name="T54" fmla="*/ 422104 w 1243"/>
              <a:gd name="T55" fmla="*/ 118283 h 1237"/>
              <a:gd name="T56" fmla="*/ 447315 w 1243"/>
              <a:gd name="T57" fmla="*/ 221781 h 12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243" h="1237">
                <a:moveTo>
                  <a:pt x="1242" y="615"/>
                </a:moveTo>
                <a:cubicBezTo>
                  <a:pt x="1242" y="699"/>
                  <a:pt x="1225" y="779"/>
                  <a:pt x="1192" y="856"/>
                </a:cubicBezTo>
                <a:cubicBezTo>
                  <a:pt x="1160" y="933"/>
                  <a:pt x="1115" y="999"/>
                  <a:pt x="1060" y="1054"/>
                </a:cubicBezTo>
                <a:cubicBezTo>
                  <a:pt x="1005" y="1110"/>
                  <a:pt x="939" y="1155"/>
                  <a:pt x="862" y="1187"/>
                </a:cubicBezTo>
                <a:cubicBezTo>
                  <a:pt x="785" y="1220"/>
                  <a:pt x="705" y="1236"/>
                  <a:pt x="621" y="1236"/>
                </a:cubicBezTo>
                <a:cubicBezTo>
                  <a:pt x="537" y="1236"/>
                  <a:pt x="456" y="1219"/>
                  <a:pt x="380" y="1187"/>
                </a:cubicBezTo>
                <a:cubicBezTo>
                  <a:pt x="303" y="1154"/>
                  <a:pt x="237" y="1110"/>
                  <a:pt x="181" y="1054"/>
                </a:cubicBezTo>
                <a:cubicBezTo>
                  <a:pt x="126" y="999"/>
                  <a:pt x="82" y="933"/>
                  <a:pt x="49" y="856"/>
                </a:cubicBezTo>
                <a:cubicBezTo>
                  <a:pt x="16" y="780"/>
                  <a:pt x="0" y="699"/>
                  <a:pt x="0" y="615"/>
                </a:cubicBezTo>
                <a:cubicBezTo>
                  <a:pt x="0" y="512"/>
                  <a:pt x="23" y="417"/>
                  <a:pt x="70" y="328"/>
                </a:cubicBezTo>
                <a:cubicBezTo>
                  <a:pt x="117" y="239"/>
                  <a:pt x="180" y="166"/>
                  <a:pt x="261" y="108"/>
                </a:cubicBezTo>
                <a:cubicBezTo>
                  <a:pt x="343" y="51"/>
                  <a:pt x="433" y="15"/>
                  <a:pt x="532" y="0"/>
                </a:cubicBezTo>
                <a:lnTo>
                  <a:pt x="532" y="181"/>
                </a:lnTo>
                <a:cubicBezTo>
                  <a:pt x="430" y="201"/>
                  <a:pt x="345" y="253"/>
                  <a:pt x="278" y="334"/>
                </a:cubicBezTo>
                <a:cubicBezTo>
                  <a:pt x="211" y="416"/>
                  <a:pt x="177" y="509"/>
                  <a:pt x="177" y="615"/>
                </a:cubicBezTo>
                <a:cubicBezTo>
                  <a:pt x="177" y="675"/>
                  <a:pt x="189" y="733"/>
                  <a:pt x="213" y="787"/>
                </a:cubicBezTo>
                <a:cubicBezTo>
                  <a:pt x="236" y="842"/>
                  <a:pt x="268" y="889"/>
                  <a:pt x="307" y="929"/>
                </a:cubicBezTo>
                <a:cubicBezTo>
                  <a:pt x="347" y="968"/>
                  <a:pt x="394" y="1000"/>
                  <a:pt x="449" y="1023"/>
                </a:cubicBezTo>
                <a:cubicBezTo>
                  <a:pt x="503" y="1047"/>
                  <a:pt x="561" y="1059"/>
                  <a:pt x="621" y="1059"/>
                </a:cubicBezTo>
                <a:cubicBezTo>
                  <a:pt x="681" y="1059"/>
                  <a:pt x="738" y="1047"/>
                  <a:pt x="793" y="1023"/>
                </a:cubicBezTo>
                <a:cubicBezTo>
                  <a:pt x="848" y="1000"/>
                  <a:pt x="895" y="968"/>
                  <a:pt x="934" y="929"/>
                </a:cubicBezTo>
                <a:cubicBezTo>
                  <a:pt x="974" y="889"/>
                  <a:pt x="1005" y="842"/>
                  <a:pt x="1029" y="787"/>
                </a:cubicBezTo>
                <a:cubicBezTo>
                  <a:pt x="1052" y="733"/>
                  <a:pt x="1064" y="675"/>
                  <a:pt x="1064" y="615"/>
                </a:cubicBezTo>
                <a:cubicBezTo>
                  <a:pt x="1064" y="509"/>
                  <a:pt x="1031" y="415"/>
                  <a:pt x="963" y="334"/>
                </a:cubicBezTo>
                <a:cubicBezTo>
                  <a:pt x="896" y="252"/>
                  <a:pt x="812" y="201"/>
                  <a:pt x="709" y="181"/>
                </a:cubicBezTo>
                <a:lnTo>
                  <a:pt x="709" y="0"/>
                </a:lnTo>
                <a:cubicBezTo>
                  <a:pt x="809" y="15"/>
                  <a:pt x="899" y="51"/>
                  <a:pt x="980" y="108"/>
                </a:cubicBezTo>
                <a:cubicBezTo>
                  <a:pt x="1061" y="166"/>
                  <a:pt x="1125" y="239"/>
                  <a:pt x="1172" y="328"/>
                </a:cubicBezTo>
                <a:cubicBezTo>
                  <a:pt x="1218" y="417"/>
                  <a:pt x="1242" y="512"/>
                  <a:pt x="1242" y="615"/>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22" name="Freeform 421">
            <a:extLst>
              <a:ext uri="{FF2B5EF4-FFF2-40B4-BE49-F238E27FC236}">
                <a16:creationId xmlns:a16="http://schemas.microsoft.com/office/drawing/2014/main" id="{4868ACA0-BAC6-6F3F-59AE-B223D79BB11B}"/>
              </a:ext>
            </a:extLst>
          </p:cNvPr>
          <p:cNvSpPr>
            <a:spLocks noChangeArrowheads="1"/>
          </p:cNvSpPr>
          <p:nvPr/>
        </p:nvSpPr>
        <p:spPr bwMode="auto">
          <a:xfrm>
            <a:off x="5404644" y="9850437"/>
            <a:ext cx="439737" cy="447675"/>
          </a:xfrm>
          <a:custGeom>
            <a:avLst/>
            <a:gdLst>
              <a:gd name="T0" fmla="*/ 29868 w 1222"/>
              <a:gd name="T1" fmla="*/ 116691 h 1243"/>
              <a:gd name="T2" fmla="*/ 107235 w 1222"/>
              <a:gd name="T3" fmla="*/ 37456 h 1243"/>
              <a:gd name="T4" fmla="*/ 100038 w 1222"/>
              <a:gd name="T5" fmla="*/ 46460 h 1243"/>
              <a:gd name="T6" fmla="*/ 72330 w 1222"/>
              <a:gd name="T7" fmla="*/ 93281 h 1243"/>
              <a:gd name="T8" fmla="*/ 57576 w 1222"/>
              <a:gd name="T9" fmla="*/ 164592 h 1243"/>
              <a:gd name="T10" fmla="*/ 94281 w 1222"/>
              <a:gd name="T11" fmla="*/ 242386 h 1243"/>
              <a:gd name="T12" fmla="*/ 142501 w 1222"/>
              <a:gd name="T13" fmla="*/ 262554 h 1243"/>
              <a:gd name="T14" fmla="*/ 171289 w 1222"/>
              <a:gd name="T15" fmla="*/ 248508 h 1243"/>
              <a:gd name="T16" fmla="*/ 188562 w 1222"/>
              <a:gd name="T17" fmla="*/ 215374 h 1243"/>
              <a:gd name="T18" fmla="*/ 184963 w 1222"/>
              <a:gd name="T19" fmla="*/ 158109 h 1243"/>
              <a:gd name="T20" fmla="*/ 174887 w 1222"/>
              <a:gd name="T21" fmla="*/ 131097 h 1243"/>
              <a:gd name="T22" fmla="*/ 156535 w 1222"/>
              <a:gd name="T23" fmla="*/ 108407 h 1243"/>
              <a:gd name="T24" fmla="*/ 137103 w 1222"/>
              <a:gd name="T25" fmla="*/ 96522 h 1243"/>
              <a:gd name="T26" fmla="*/ 159774 w 1222"/>
              <a:gd name="T27" fmla="*/ 66269 h 1243"/>
              <a:gd name="T28" fmla="*/ 193959 w 1222"/>
              <a:gd name="T29" fmla="*/ 94361 h 1243"/>
              <a:gd name="T30" fmla="*/ 193959 w 1222"/>
              <a:gd name="T31" fmla="*/ 75273 h 1243"/>
              <a:gd name="T32" fmla="*/ 178846 w 1222"/>
              <a:gd name="T33" fmla="*/ 45740 h 1243"/>
              <a:gd name="T34" fmla="*/ 259092 w 1222"/>
              <a:gd name="T35" fmla="*/ 45380 h 1243"/>
              <a:gd name="T36" fmla="*/ 240380 w 1222"/>
              <a:gd name="T37" fmla="*/ 93281 h 1243"/>
              <a:gd name="T38" fmla="*/ 254414 w 1222"/>
              <a:gd name="T39" fmla="*/ 83556 h 1243"/>
              <a:gd name="T40" fmla="*/ 278524 w 1222"/>
              <a:gd name="T41" fmla="*/ 66269 h 1243"/>
              <a:gd name="T42" fmla="*/ 282842 w 1222"/>
              <a:gd name="T43" fmla="*/ 107327 h 1243"/>
              <a:gd name="T44" fmla="*/ 263051 w 1222"/>
              <a:gd name="T45" fmla="*/ 130737 h 1243"/>
              <a:gd name="T46" fmla="*/ 249376 w 1222"/>
              <a:gd name="T47" fmla="*/ 206730 h 1243"/>
              <a:gd name="T48" fmla="*/ 282842 w 1222"/>
              <a:gd name="T49" fmla="*/ 260754 h 1243"/>
              <a:gd name="T50" fmla="*/ 323146 w 1222"/>
              <a:gd name="T51" fmla="*/ 255351 h 1243"/>
              <a:gd name="T52" fmla="*/ 342577 w 1222"/>
              <a:gd name="T53" fmla="*/ 243106 h 1243"/>
              <a:gd name="T54" fmla="*/ 378922 w 1222"/>
              <a:gd name="T55" fmla="*/ 184040 h 1243"/>
              <a:gd name="T56" fmla="*/ 376763 w 1222"/>
              <a:gd name="T57" fmla="*/ 124254 h 1243"/>
              <a:gd name="T58" fmla="*/ 356252 w 1222"/>
              <a:gd name="T59" fmla="*/ 74192 h 1243"/>
              <a:gd name="T60" fmla="*/ 336460 w 1222"/>
              <a:gd name="T61" fmla="*/ 44659 h 1243"/>
              <a:gd name="T62" fmla="*/ 331422 w 1222"/>
              <a:gd name="T63" fmla="*/ 37096 h 1243"/>
              <a:gd name="T64" fmla="*/ 349774 w 1222"/>
              <a:gd name="T65" fmla="*/ 49341 h 1243"/>
              <a:gd name="T66" fmla="*/ 381081 w 1222"/>
              <a:gd name="T67" fmla="*/ 76353 h 1243"/>
              <a:gd name="T68" fmla="*/ 409510 w 1222"/>
              <a:gd name="T69" fmla="*/ 111649 h 1243"/>
              <a:gd name="T70" fmla="*/ 430381 w 1222"/>
              <a:gd name="T71" fmla="*/ 159189 h 1243"/>
              <a:gd name="T72" fmla="*/ 438657 w 1222"/>
              <a:gd name="T73" fmla="*/ 222577 h 1243"/>
              <a:gd name="T74" fmla="*/ 333941 w 1222"/>
              <a:gd name="T75" fmla="*/ 418502 h 1243"/>
              <a:gd name="T76" fmla="*/ 132785 w 1222"/>
              <a:gd name="T77" fmla="*/ 428947 h 1243"/>
              <a:gd name="T78" fmla="*/ 16193 w 1222"/>
              <a:gd name="T79" fmla="*/ 306494 h 12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22" h="1243">
                <a:moveTo>
                  <a:pt x="3" y="606"/>
                </a:moveTo>
                <a:cubicBezTo>
                  <a:pt x="7" y="506"/>
                  <a:pt x="33" y="412"/>
                  <a:pt x="83" y="324"/>
                </a:cubicBezTo>
                <a:cubicBezTo>
                  <a:pt x="132" y="237"/>
                  <a:pt x="204" y="164"/>
                  <a:pt x="295" y="104"/>
                </a:cubicBezTo>
                <a:lnTo>
                  <a:pt x="298" y="104"/>
                </a:lnTo>
                <a:cubicBezTo>
                  <a:pt x="298" y="105"/>
                  <a:pt x="298" y="105"/>
                  <a:pt x="298" y="106"/>
                </a:cubicBezTo>
                <a:cubicBezTo>
                  <a:pt x="294" y="110"/>
                  <a:pt x="287" y="118"/>
                  <a:pt x="278" y="129"/>
                </a:cubicBezTo>
                <a:cubicBezTo>
                  <a:pt x="269" y="141"/>
                  <a:pt x="257" y="159"/>
                  <a:pt x="242" y="182"/>
                </a:cubicBezTo>
                <a:cubicBezTo>
                  <a:pt x="227" y="206"/>
                  <a:pt x="214" y="231"/>
                  <a:pt x="201" y="259"/>
                </a:cubicBezTo>
                <a:cubicBezTo>
                  <a:pt x="188" y="286"/>
                  <a:pt x="177" y="318"/>
                  <a:pt x="170" y="353"/>
                </a:cubicBezTo>
                <a:cubicBezTo>
                  <a:pt x="162" y="388"/>
                  <a:pt x="159" y="423"/>
                  <a:pt x="160" y="457"/>
                </a:cubicBezTo>
                <a:cubicBezTo>
                  <a:pt x="161" y="492"/>
                  <a:pt x="170" y="528"/>
                  <a:pt x="187" y="566"/>
                </a:cubicBezTo>
                <a:cubicBezTo>
                  <a:pt x="204" y="605"/>
                  <a:pt x="229" y="640"/>
                  <a:pt x="262" y="673"/>
                </a:cubicBezTo>
                <a:cubicBezTo>
                  <a:pt x="285" y="696"/>
                  <a:pt x="309" y="712"/>
                  <a:pt x="333" y="721"/>
                </a:cubicBezTo>
                <a:cubicBezTo>
                  <a:pt x="357" y="730"/>
                  <a:pt x="378" y="733"/>
                  <a:pt x="396" y="729"/>
                </a:cubicBezTo>
                <a:cubicBezTo>
                  <a:pt x="413" y="725"/>
                  <a:pt x="429" y="720"/>
                  <a:pt x="444" y="713"/>
                </a:cubicBezTo>
                <a:cubicBezTo>
                  <a:pt x="458" y="706"/>
                  <a:pt x="469" y="698"/>
                  <a:pt x="476" y="690"/>
                </a:cubicBezTo>
                <a:lnTo>
                  <a:pt x="487" y="679"/>
                </a:lnTo>
                <a:cubicBezTo>
                  <a:pt x="505" y="656"/>
                  <a:pt x="518" y="629"/>
                  <a:pt x="524" y="598"/>
                </a:cubicBezTo>
                <a:cubicBezTo>
                  <a:pt x="531" y="568"/>
                  <a:pt x="532" y="540"/>
                  <a:pt x="529" y="514"/>
                </a:cubicBezTo>
                <a:cubicBezTo>
                  <a:pt x="525" y="487"/>
                  <a:pt x="520" y="463"/>
                  <a:pt x="514" y="439"/>
                </a:cubicBezTo>
                <a:cubicBezTo>
                  <a:pt x="508" y="416"/>
                  <a:pt x="502" y="398"/>
                  <a:pt x="496" y="384"/>
                </a:cubicBezTo>
                <a:lnTo>
                  <a:pt x="486" y="364"/>
                </a:lnTo>
                <a:cubicBezTo>
                  <a:pt x="481" y="352"/>
                  <a:pt x="474" y="341"/>
                  <a:pt x="465" y="330"/>
                </a:cubicBezTo>
                <a:cubicBezTo>
                  <a:pt x="455" y="318"/>
                  <a:pt x="446" y="309"/>
                  <a:pt x="435" y="301"/>
                </a:cubicBezTo>
                <a:cubicBezTo>
                  <a:pt x="425" y="294"/>
                  <a:pt x="415" y="287"/>
                  <a:pt x="405" y="281"/>
                </a:cubicBezTo>
                <a:cubicBezTo>
                  <a:pt x="395" y="275"/>
                  <a:pt x="387" y="270"/>
                  <a:pt x="381" y="268"/>
                </a:cubicBezTo>
                <a:lnTo>
                  <a:pt x="372" y="263"/>
                </a:lnTo>
                <a:lnTo>
                  <a:pt x="444" y="184"/>
                </a:lnTo>
                <a:cubicBezTo>
                  <a:pt x="462" y="192"/>
                  <a:pt x="480" y="204"/>
                  <a:pt x="498" y="220"/>
                </a:cubicBezTo>
                <a:cubicBezTo>
                  <a:pt x="516" y="236"/>
                  <a:pt x="530" y="250"/>
                  <a:pt x="539" y="262"/>
                </a:cubicBezTo>
                <a:lnTo>
                  <a:pt x="552" y="281"/>
                </a:lnTo>
                <a:cubicBezTo>
                  <a:pt x="552" y="259"/>
                  <a:pt x="548" y="235"/>
                  <a:pt x="539" y="209"/>
                </a:cubicBezTo>
                <a:cubicBezTo>
                  <a:pt x="530" y="183"/>
                  <a:pt x="521" y="163"/>
                  <a:pt x="511" y="148"/>
                </a:cubicBezTo>
                <a:lnTo>
                  <a:pt x="497" y="127"/>
                </a:lnTo>
                <a:lnTo>
                  <a:pt x="609" y="0"/>
                </a:lnTo>
                <a:lnTo>
                  <a:pt x="720" y="126"/>
                </a:lnTo>
                <a:cubicBezTo>
                  <a:pt x="704" y="147"/>
                  <a:pt x="692" y="171"/>
                  <a:pt x="683" y="197"/>
                </a:cubicBezTo>
                <a:cubicBezTo>
                  <a:pt x="674" y="223"/>
                  <a:pt x="669" y="244"/>
                  <a:pt x="668" y="259"/>
                </a:cubicBezTo>
                <a:lnTo>
                  <a:pt x="665" y="282"/>
                </a:lnTo>
                <a:cubicBezTo>
                  <a:pt x="675" y="265"/>
                  <a:pt x="689" y="248"/>
                  <a:pt x="707" y="232"/>
                </a:cubicBezTo>
                <a:cubicBezTo>
                  <a:pt x="726" y="216"/>
                  <a:pt x="741" y="203"/>
                  <a:pt x="754" y="196"/>
                </a:cubicBezTo>
                <a:lnTo>
                  <a:pt x="774" y="184"/>
                </a:lnTo>
                <a:lnTo>
                  <a:pt x="845" y="263"/>
                </a:lnTo>
                <a:cubicBezTo>
                  <a:pt x="825" y="270"/>
                  <a:pt x="805" y="282"/>
                  <a:pt x="786" y="298"/>
                </a:cubicBezTo>
                <a:cubicBezTo>
                  <a:pt x="767" y="315"/>
                  <a:pt x="753" y="330"/>
                  <a:pt x="745" y="343"/>
                </a:cubicBezTo>
                <a:lnTo>
                  <a:pt x="731" y="363"/>
                </a:lnTo>
                <a:cubicBezTo>
                  <a:pt x="717" y="389"/>
                  <a:pt x="706" y="420"/>
                  <a:pt x="698" y="456"/>
                </a:cubicBezTo>
                <a:cubicBezTo>
                  <a:pt x="690" y="492"/>
                  <a:pt x="689" y="531"/>
                  <a:pt x="693" y="574"/>
                </a:cubicBezTo>
                <a:cubicBezTo>
                  <a:pt x="698" y="616"/>
                  <a:pt x="711" y="652"/>
                  <a:pt x="733" y="682"/>
                </a:cubicBezTo>
                <a:cubicBezTo>
                  <a:pt x="748" y="703"/>
                  <a:pt x="766" y="717"/>
                  <a:pt x="786" y="724"/>
                </a:cubicBezTo>
                <a:cubicBezTo>
                  <a:pt x="807" y="731"/>
                  <a:pt x="827" y="732"/>
                  <a:pt x="845" y="728"/>
                </a:cubicBezTo>
                <a:cubicBezTo>
                  <a:pt x="864" y="723"/>
                  <a:pt x="882" y="717"/>
                  <a:pt x="898" y="709"/>
                </a:cubicBezTo>
                <a:cubicBezTo>
                  <a:pt x="914" y="702"/>
                  <a:pt x="928" y="694"/>
                  <a:pt x="938" y="686"/>
                </a:cubicBezTo>
                <a:lnTo>
                  <a:pt x="952" y="675"/>
                </a:lnTo>
                <a:cubicBezTo>
                  <a:pt x="980" y="651"/>
                  <a:pt x="1002" y="624"/>
                  <a:pt x="1019" y="595"/>
                </a:cubicBezTo>
                <a:cubicBezTo>
                  <a:pt x="1036" y="567"/>
                  <a:pt x="1047" y="539"/>
                  <a:pt x="1053" y="511"/>
                </a:cubicBezTo>
                <a:cubicBezTo>
                  <a:pt x="1058" y="484"/>
                  <a:pt x="1061" y="456"/>
                  <a:pt x="1060" y="427"/>
                </a:cubicBezTo>
                <a:cubicBezTo>
                  <a:pt x="1059" y="398"/>
                  <a:pt x="1054" y="371"/>
                  <a:pt x="1047" y="345"/>
                </a:cubicBezTo>
                <a:cubicBezTo>
                  <a:pt x="1039" y="319"/>
                  <a:pt x="1031" y="295"/>
                  <a:pt x="1022" y="271"/>
                </a:cubicBezTo>
                <a:cubicBezTo>
                  <a:pt x="1012" y="247"/>
                  <a:pt x="1001" y="226"/>
                  <a:pt x="990" y="206"/>
                </a:cubicBezTo>
                <a:cubicBezTo>
                  <a:pt x="979" y="187"/>
                  <a:pt x="968" y="171"/>
                  <a:pt x="959" y="156"/>
                </a:cubicBezTo>
                <a:cubicBezTo>
                  <a:pt x="950" y="142"/>
                  <a:pt x="942" y="131"/>
                  <a:pt x="935" y="124"/>
                </a:cubicBezTo>
                <a:lnTo>
                  <a:pt x="926" y="112"/>
                </a:lnTo>
                <a:cubicBezTo>
                  <a:pt x="920" y="106"/>
                  <a:pt x="918" y="103"/>
                  <a:pt x="921" y="103"/>
                </a:cubicBezTo>
                <a:lnTo>
                  <a:pt x="928" y="105"/>
                </a:lnTo>
                <a:cubicBezTo>
                  <a:pt x="947" y="118"/>
                  <a:pt x="961" y="129"/>
                  <a:pt x="972" y="137"/>
                </a:cubicBezTo>
                <a:cubicBezTo>
                  <a:pt x="982" y="145"/>
                  <a:pt x="995" y="156"/>
                  <a:pt x="1014" y="171"/>
                </a:cubicBezTo>
                <a:cubicBezTo>
                  <a:pt x="1032" y="187"/>
                  <a:pt x="1047" y="200"/>
                  <a:pt x="1059" y="212"/>
                </a:cubicBezTo>
                <a:cubicBezTo>
                  <a:pt x="1070" y="223"/>
                  <a:pt x="1084" y="238"/>
                  <a:pt x="1099" y="257"/>
                </a:cubicBezTo>
                <a:cubicBezTo>
                  <a:pt x="1115" y="275"/>
                  <a:pt x="1128" y="293"/>
                  <a:pt x="1138" y="310"/>
                </a:cubicBezTo>
                <a:cubicBezTo>
                  <a:pt x="1148" y="327"/>
                  <a:pt x="1158" y="347"/>
                  <a:pt x="1169" y="371"/>
                </a:cubicBezTo>
                <a:cubicBezTo>
                  <a:pt x="1180" y="395"/>
                  <a:pt x="1189" y="418"/>
                  <a:pt x="1196" y="442"/>
                </a:cubicBezTo>
                <a:cubicBezTo>
                  <a:pt x="1202" y="466"/>
                  <a:pt x="1208" y="493"/>
                  <a:pt x="1212" y="523"/>
                </a:cubicBezTo>
                <a:cubicBezTo>
                  <a:pt x="1216" y="553"/>
                  <a:pt x="1219" y="585"/>
                  <a:pt x="1219" y="618"/>
                </a:cubicBezTo>
                <a:cubicBezTo>
                  <a:pt x="1221" y="737"/>
                  <a:pt x="1196" y="845"/>
                  <a:pt x="1144" y="940"/>
                </a:cubicBezTo>
                <a:cubicBezTo>
                  <a:pt x="1093" y="1035"/>
                  <a:pt x="1021" y="1109"/>
                  <a:pt x="928" y="1162"/>
                </a:cubicBezTo>
                <a:cubicBezTo>
                  <a:pt x="835" y="1215"/>
                  <a:pt x="730" y="1242"/>
                  <a:pt x="612" y="1242"/>
                </a:cubicBezTo>
                <a:cubicBezTo>
                  <a:pt x="527" y="1242"/>
                  <a:pt x="446" y="1225"/>
                  <a:pt x="369" y="1191"/>
                </a:cubicBezTo>
                <a:cubicBezTo>
                  <a:pt x="292" y="1157"/>
                  <a:pt x="227" y="1112"/>
                  <a:pt x="173" y="1054"/>
                </a:cubicBezTo>
                <a:cubicBezTo>
                  <a:pt x="118" y="997"/>
                  <a:pt x="76" y="929"/>
                  <a:pt x="45" y="851"/>
                </a:cubicBezTo>
                <a:cubicBezTo>
                  <a:pt x="14" y="772"/>
                  <a:pt x="0" y="691"/>
                  <a:pt x="3" y="606"/>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23" name="Freeform 422">
            <a:extLst>
              <a:ext uri="{FF2B5EF4-FFF2-40B4-BE49-F238E27FC236}">
                <a16:creationId xmlns:a16="http://schemas.microsoft.com/office/drawing/2014/main" id="{3F21A0D3-B941-8FE0-52ED-E530A77B40C3}"/>
              </a:ext>
            </a:extLst>
          </p:cNvPr>
          <p:cNvSpPr>
            <a:spLocks noChangeArrowheads="1"/>
          </p:cNvSpPr>
          <p:nvPr/>
        </p:nvSpPr>
        <p:spPr bwMode="auto">
          <a:xfrm>
            <a:off x="6128544" y="9850437"/>
            <a:ext cx="447675" cy="447675"/>
          </a:xfrm>
          <a:custGeom>
            <a:avLst/>
            <a:gdLst>
              <a:gd name="T0" fmla="*/ 447315 w 1243"/>
              <a:gd name="T1" fmla="*/ 223657 h 1243"/>
              <a:gd name="T2" fmla="*/ 381766 w 1243"/>
              <a:gd name="T3" fmla="*/ 381766 h 1243"/>
              <a:gd name="T4" fmla="*/ 223657 w 1243"/>
              <a:gd name="T5" fmla="*/ 447315 h 1243"/>
              <a:gd name="T6" fmla="*/ 65549 w 1243"/>
              <a:gd name="T7" fmla="*/ 381766 h 1243"/>
              <a:gd name="T8" fmla="*/ 0 w 1243"/>
              <a:gd name="T9" fmla="*/ 223657 h 1243"/>
              <a:gd name="T10" fmla="*/ 65549 w 1243"/>
              <a:gd name="T11" fmla="*/ 65549 h 1243"/>
              <a:gd name="T12" fmla="*/ 223657 w 1243"/>
              <a:gd name="T13" fmla="*/ 0 h 1243"/>
              <a:gd name="T14" fmla="*/ 381766 w 1243"/>
              <a:gd name="T15" fmla="*/ 65549 h 1243"/>
              <a:gd name="T16" fmla="*/ 419223 w 1243"/>
              <a:gd name="T17" fmla="*/ 306133 h 1243"/>
              <a:gd name="T18" fmla="*/ 419223 w 1243"/>
              <a:gd name="T19" fmla="*/ 141181 h 1243"/>
              <a:gd name="T20" fmla="*/ 306133 w 1243"/>
              <a:gd name="T21" fmla="*/ 27732 h 1243"/>
              <a:gd name="T22" fmla="*/ 140821 w 1243"/>
              <a:gd name="T23" fmla="*/ 27732 h 1243"/>
              <a:gd name="T24" fmla="*/ 27732 w 1243"/>
              <a:gd name="T25" fmla="*/ 141181 h 1243"/>
              <a:gd name="T26" fmla="*/ 27732 w 1243"/>
              <a:gd name="T27" fmla="*/ 306133 h 1243"/>
              <a:gd name="T28" fmla="*/ 140821 w 1243"/>
              <a:gd name="T29" fmla="*/ 419583 h 1243"/>
              <a:gd name="T30" fmla="*/ 306133 w 1243"/>
              <a:gd name="T31" fmla="*/ 419583 h 1243"/>
              <a:gd name="T32" fmla="*/ 419223 w 1243"/>
              <a:gd name="T33" fmla="*/ 306133 h 1243"/>
              <a:gd name="T34" fmla="*/ 48261 w 1243"/>
              <a:gd name="T35" fmla="*/ 283443 h 1243"/>
              <a:gd name="T36" fmla="*/ 46100 w 1243"/>
              <a:gd name="T37" fmla="*/ 319819 h 1243"/>
              <a:gd name="T38" fmla="*/ 46100 w 1243"/>
              <a:gd name="T39" fmla="*/ 127496 h 1243"/>
              <a:gd name="T40" fmla="*/ 48261 w 1243"/>
              <a:gd name="T41" fmla="*/ 163871 h 1243"/>
              <a:gd name="T42" fmla="*/ 59786 w 1243"/>
              <a:gd name="T43" fmla="*/ 223657 h 1243"/>
              <a:gd name="T44" fmla="*/ 218255 w 1243"/>
              <a:gd name="T45" fmla="*/ 408778 h 1243"/>
              <a:gd name="T46" fmla="*/ 122093 w 1243"/>
              <a:gd name="T47" fmla="*/ 397973 h 1243"/>
              <a:gd name="T48" fmla="*/ 65909 w 1243"/>
              <a:gd name="T49" fmla="*/ 320900 h 1243"/>
              <a:gd name="T50" fmla="*/ 100484 w 1243"/>
              <a:gd name="T51" fmla="*/ 331344 h 1243"/>
              <a:gd name="T52" fmla="*/ 188002 w 1243"/>
              <a:gd name="T53" fmla="*/ 405537 h 1243"/>
              <a:gd name="T54" fmla="*/ 218255 w 1243"/>
              <a:gd name="T55" fmla="*/ 21970 h 1243"/>
              <a:gd name="T56" fmla="*/ 188002 w 1243"/>
              <a:gd name="T57" fmla="*/ 41778 h 1243"/>
              <a:gd name="T58" fmla="*/ 100484 w 1243"/>
              <a:gd name="T59" fmla="*/ 115971 h 1243"/>
              <a:gd name="T60" fmla="*/ 65909 w 1243"/>
              <a:gd name="T61" fmla="*/ 126415 h 1243"/>
              <a:gd name="T62" fmla="*/ 122093 w 1243"/>
              <a:gd name="T63" fmla="*/ 49341 h 1243"/>
              <a:gd name="T64" fmla="*/ 343590 w 1243"/>
              <a:gd name="T65" fmla="*/ 182600 h 1243"/>
              <a:gd name="T66" fmla="*/ 288846 w 1243"/>
              <a:gd name="T67" fmla="*/ 223657 h 1243"/>
              <a:gd name="T68" fmla="*/ 343230 w 1243"/>
              <a:gd name="T69" fmla="*/ 264715 h 1243"/>
              <a:gd name="T70" fmla="*/ 272639 w 1243"/>
              <a:gd name="T71" fmla="*/ 266516 h 1243"/>
              <a:gd name="T72" fmla="*/ 248148 w 1243"/>
              <a:gd name="T73" fmla="*/ 347912 h 1243"/>
              <a:gd name="T74" fmla="*/ 199167 w 1243"/>
              <a:gd name="T75" fmla="*/ 347912 h 1243"/>
              <a:gd name="T76" fmla="*/ 174316 w 1243"/>
              <a:gd name="T77" fmla="*/ 266516 h 1243"/>
              <a:gd name="T78" fmla="*/ 103725 w 1243"/>
              <a:gd name="T79" fmla="*/ 264715 h 1243"/>
              <a:gd name="T80" fmla="*/ 158109 w 1243"/>
              <a:gd name="T81" fmla="*/ 223657 h 1243"/>
              <a:gd name="T82" fmla="*/ 103725 w 1243"/>
              <a:gd name="T83" fmla="*/ 182600 h 1243"/>
              <a:gd name="T84" fmla="*/ 174316 w 1243"/>
              <a:gd name="T85" fmla="*/ 180799 h 1243"/>
              <a:gd name="T86" fmla="*/ 199167 w 1243"/>
              <a:gd name="T87" fmla="*/ 99403 h 1243"/>
              <a:gd name="T88" fmla="*/ 248148 w 1243"/>
              <a:gd name="T89" fmla="*/ 99403 h 1243"/>
              <a:gd name="T90" fmla="*/ 272639 w 1243"/>
              <a:gd name="T91" fmla="*/ 180799 h 1243"/>
              <a:gd name="T92" fmla="*/ 343590 w 1243"/>
              <a:gd name="T93" fmla="*/ 182600 h 1243"/>
              <a:gd name="T94" fmla="*/ 381406 w 1243"/>
              <a:gd name="T95" fmla="*/ 126415 h 1243"/>
              <a:gd name="T96" fmla="*/ 346831 w 1243"/>
              <a:gd name="T97" fmla="*/ 115971 h 1243"/>
              <a:gd name="T98" fmla="*/ 259313 w 1243"/>
              <a:gd name="T99" fmla="*/ 41778 h 1243"/>
              <a:gd name="T100" fmla="*/ 229060 w 1243"/>
              <a:gd name="T101" fmla="*/ 21970 h 1243"/>
              <a:gd name="T102" fmla="*/ 395452 w 1243"/>
              <a:gd name="T103" fmla="*/ 118131 h 1243"/>
              <a:gd name="T104" fmla="*/ 395812 w 1243"/>
              <a:gd name="T105" fmla="*/ 329183 h 1243"/>
              <a:gd name="T106" fmla="*/ 229060 w 1243"/>
              <a:gd name="T107" fmla="*/ 425345 h 1243"/>
              <a:gd name="T108" fmla="*/ 259313 w 1243"/>
              <a:gd name="T109" fmla="*/ 405537 h 1243"/>
              <a:gd name="T110" fmla="*/ 346831 w 1243"/>
              <a:gd name="T111" fmla="*/ 331344 h 1243"/>
              <a:gd name="T112" fmla="*/ 381406 w 1243"/>
              <a:gd name="T113" fmla="*/ 320900 h 1243"/>
              <a:gd name="T114" fmla="*/ 401215 w 1243"/>
              <a:gd name="T115" fmla="*/ 319819 h 1243"/>
              <a:gd name="T116" fmla="*/ 399054 w 1243"/>
              <a:gd name="T117" fmla="*/ 283443 h 1243"/>
              <a:gd name="T118" fmla="*/ 387169 w 1243"/>
              <a:gd name="T119" fmla="*/ 223657 h 1243"/>
              <a:gd name="T120" fmla="*/ 399054 w 1243"/>
              <a:gd name="T121" fmla="*/ 163871 h 1243"/>
              <a:gd name="T122" fmla="*/ 401215 w 1243"/>
              <a:gd name="T123" fmla="*/ 127496 h 124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43" h="1243">
                <a:moveTo>
                  <a:pt x="1193" y="380"/>
                </a:moveTo>
                <a:cubicBezTo>
                  <a:pt x="1225" y="457"/>
                  <a:pt x="1242" y="537"/>
                  <a:pt x="1242" y="621"/>
                </a:cubicBezTo>
                <a:cubicBezTo>
                  <a:pt x="1242" y="705"/>
                  <a:pt x="1225" y="785"/>
                  <a:pt x="1193" y="862"/>
                </a:cubicBezTo>
                <a:cubicBezTo>
                  <a:pt x="1160" y="939"/>
                  <a:pt x="1116" y="1005"/>
                  <a:pt x="1060" y="1060"/>
                </a:cubicBezTo>
                <a:cubicBezTo>
                  <a:pt x="1005" y="1116"/>
                  <a:pt x="939" y="1161"/>
                  <a:pt x="862" y="1193"/>
                </a:cubicBezTo>
                <a:cubicBezTo>
                  <a:pt x="785" y="1226"/>
                  <a:pt x="705" y="1242"/>
                  <a:pt x="621" y="1242"/>
                </a:cubicBezTo>
                <a:cubicBezTo>
                  <a:pt x="537" y="1242"/>
                  <a:pt x="456" y="1225"/>
                  <a:pt x="380" y="1193"/>
                </a:cubicBezTo>
                <a:cubicBezTo>
                  <a:pt x="303" y="1160"/>
                  <a:pt x="237" y="1116"/>
                  <a:pt x="182" y="1060"/>
                </a:cubicBezTo>
                <a:cubicBezTo>
                  <a:pt x="126" y="1005"/>
                  <a:pt x="82" y="939"/>
                  <a:pt x="49" y="862"/>
                </a:cubicBezTo>
                <a:cubicBezTo>
                  <a:pt x="16" y="786"/>
                  <a:pt x="0" y="705"/>
                  <a:pt x="0" y="621"/>
                </a:cubicBezTo>
                <a:cubicBezTo>
                  <a:pt x="0" y="537"/>
                  <a:pt x="16" y="457"/>
                  <a:pt x="49" y="380"/>
                </a:cubicBezTo>
                <a:cubicBezTo>
                  <a:pt x="82" y="303"/>
                  <a:pt x="126" y="238"/>
                  <a:pt x="182" y="182"/>
                </a:cubicBezTo>
                <a:cubicBezTo>
                  <a:pt x="237" y="127"/>
                  <a:pt x="303" y="82"/>
                  <a:pt x="380" y="49"/>
                </a:cubicBezTo>
                <a:cubicBezTo>
                  <a:pt x="456" y="17"/>
                  <a:pt x="537" y="0"/>
                  <a:pt x="621" y="0"/>
                </a:cubicBezTo>
                <a:cubicBezTo>
                  <a:pt x="705" y="0"/>
                  <a:pt x="785" y="17"/>
                  <a:pt x="862" y="49"/>
                </a:cubicBezTo>
                <a:cubicBezTo>
                  <a:pt x="939" y="82"/>
                  <a:pt x="1004" y="127"/>
                  <a:pt x="1060" y="182"/>
                </a:cubicBezTo>
                <a:cubicBezTo>
                  <a:pt x="1115" y="238"/>
                  <a:pt x="1160" y="303"/>
                  <a:pt x="1193" y="380"/>
                </a:cubicBezTo>
                <a:close/>
                <a:moveTo>
                  <a:pt x="1164" y="850"/>
                </a:moveTo>
                <a:cubicBezTo>
                  <a:pt x="1196" y="777"/>
                  <a:pt x="1211" y="701"/>
                  <a:pt x="1211" y="621"/>
                </a:cubicBezTo>
                <a:cubicBezTo>
                  <a:pt x="1211" y="541"/>
                  <a:pt x="1196" y="465"/>
                  <a:pt x="1164" y="392"/>
                </a:cubicBezTo>
                <a:cubicBezTo>
                  <a:pt x="1133" y="319"/>
                  <a:pt x="1091" y="256"/>
                  <a:pt x="1039" y="203"/>
                </a:cubicBezTo>
                <a:cubicBezTo>
                  <a:pt x="986" y="151"/>
                  <a:pt x="923" y="109"/>
                  <a:pt x="850" y="77"/>
                </a:cubicBezTo>
                <a:cubicBezTo>
                  <a:pt x="777" y="46"/>
                  <a:pt x="701" y="31"/>
                  <a:pt x="621" y="31"/>
                </a:cubicBezTo>
                <a:cubicBezTo>
                  <a:pt x="541" y="31"/>
                  <a:pt x="463" y="46"/>
                  <a:pt x="391" y="77"/>
                </a:cubicBezTo>
                <a:cubicBezTo>
                  <a:pt x="318" y="109"/>
                  <a:pt x="256" y="151"/>
                  <a:pt x="203" y="203"/>
                </a:cubicBezTo>
                <a:cubicBezTo>
                  <a:pt x="150" y="256"/>
                  <a:pt x="108" y="319"/>
                  <a:pt x="77" y="392"/>
                </a:cubicBezTo>
                <a:cubicBezTo>
                  <a:pt x="46" y="465"/>
                  <a:pt x="30" y="541"/>
                  <a:pt x="30" y="621"/>
                </a:cubicBezTo>
                <a:cubicBezTo>
                  <a:pt x="30" y="701"/>
                  <a:pt x="46" y="777"/>
                  <a:pt x="77" y="850"/>
                </a:cubicBezTo>
                <a:cubicBezTo>
                  <a:pt x="108" y="923"/>
                  <a:pt x="150" y="986"/>
                  <a:pt x="203" y="1039"/>
                </a:cubicBezTo>
                <a:cubicBezTo>
                  <a:pt x="256" y="1092"/>
                  <a:pt x="319" y="1133"/>
                  <a:pt x="391" y="1165"/>
                </a:cubicBezTo>
                <a:cubicBezTo>
                  <a:pt x="464" y="1196"/>
                  <a:pt x="541" y="1211"/>
                  <a:pt x="621" y="1211"/>
                </a:cubicBezTo>
                <a:cubicBezTo>
                  <a:pt x="701" y="1211"/>
                  <a:pt x="777" y="1196"/>
                  <a:pt x="850" y="1165"/>
                </a:cubicBezTo>
                <a:cubicBezTo>
                  <a:pt x="923" y="1133"/>
                  <a:pt x="986" y="1092"/>
                  <a:pt x="1039" y="1039"/>
                </a:cubicBezTo>
                <a:cubicBezTo>
                  <a:pt x="1091" y="986"/>
                  <a:pt x="1133" y="923"/>
                  <a:pt x="1164" y="850"/>
                </a:cubicBezTo>
                <a:close/>
                <a:moveTo>
                  <a:pt x="191" y="768"/>
                </a:moveTo>
                <a:lnTo>
                  <a:pt x="134" y="787"/>
                </a:lnTo>
                <a:cubicBezTo>
                  <a:pt x="144" y="815"/>
                  <a:pt x="155" y="841"/>
                  <a:pt x="168" y="865"/>
                </a:cubicBezTo>
                <a:lnTo>
                  <a:pt x="128" y="888"/>
                </a:lnTo>
                <a:cubicBezTo>
                  <a:pt x="83" y="805"/>
                  <a:pt x="60" y="716"/>
                  <a:pt x="60" y="621"/>
                </a:cubicBezTo>
                <a:cubicBezTo>
                  <a:pt x="60" y="526"/>
                  <a:pt x="83" y="437"/>
                  <a:pt x="128" y="354"/>
                </a:cubicBezTo>
                <a:lnTo>
                  <a:pt x="168" y="377"/>
                </a:lnTo>
                <a:cubicBezTo>
                  <a:pt x="154" y="403"/>
                  <a:pt x="142" y="429"/>
                  <a:pt x="134" y="455"/>
                </a:cubicBezTo>
                <a:lnTo>
                  <a:pt x="191" y="474"/>
                </a:lnTo>
                <a:cubicBezTo>
                  <a:pt x="174" y="520"/>
                  <a:pt x="166" y="569"/>
                  <a:pt x="166" y="621"/>
                </a:cubicBezTo>
                <a:cubicBezTo>
                  <a:pt x="166" y="671"/>
                  <a:pt x="175" y="720"/>
                  <a:pt x="191" y="768"/>
                </a:cubicBezTo>
                <a:close/>
                <a:moveTo>
                  <a:pt x="606" y="1135"/>
                </a:moveTo>
                <a:lnTo>
                  <a:pt x="606" y="1181"/>
                </a:lnTo>
                <a:cubicBezTo>
                  <a:pt x="510" y="1178"/>
                  <a:pt x="421" y="1153"/>
                  <a:pt x="339" y="1105"/>
                </a:cubicBezTo>
                <a:cubicBezTo>
                  <a:pt x="257" y="1057"/>
                  <a:pt x="192" y="994"/>
                  <a:pt x="143" y="914"/>
                </a:cubicBezTo>
                <a:lnTo>
                  <a:pt x="183" y="891"/>
                </a:lnTo>
                <a:cubicBezTo>
                  <a:pt x="196" y="913"/>
                  <a:pt x="213" y="936"/>
                  <a:pt x="233" y="959"/>
                </a:cubicBezTo>
                <a:lnTo>
                  <a:pt x="279" y="920"/>
                </a:lnTo>
                <a:cubicBezTo>
                  <a:pt x="347" y="997"/>
                  <a:pt x="432" y="1046"/>
                  <a:pt x="534" y="1067"/>
                </a:cubicBezTo>
                <a:lnTo>
                  <a:pt x="522" y="1126"/>
                </a:lnTo>
                <a:cubicBezTo>
                  <a:pt x="552" y="1132"/>
                  <a:pt x="580" y="1135"/>
                  <a:pt x="606" y="1135"/>
                </a:cubicBezTo>
                <a:close/>
                <a:moveTo>
                  <a:pt x="606" y="61"/>
                </a:moveTo>
                <a:lnTo>
                  <a:pt x="606" y="107"/>
                </a:lnTo>
                <a:cubicBezTo>
                  <a:pt x="576" y="108"/>
                  <a:pt x="548" y="111"/>
                  <a:pt x="522" y="116"/>
                </a:cubicBezTo>
                <a:lnTo>
                  <a:pt x="534" y="175"/>
                </a:lnTo>
                <a:cubicBezTo>
                  <a:pt x="432" y="195"/>
                  <a:pt x="347" y="244"/>
                  <a:pt x="279" y="322"/>
                </a:cubicBezTo>
                <a:lnTo>
                  <a:pt x="233" y="283"/>
                </a:lnTo>
                <a:cubicBezTo>
                  <a:pt x="216" y="302"/>
                  <a:pt x="199" y="325"/>
                  <a:pt x="183" y="351"/>
                </a:cubicBezTo>
                <a:lnTo>
                  <a:pt x="143" y="328"/>
                </a:lnTo>
                <a:cubicBezTo>
                  <a:pt x="192" y="248"/>
                  <a:pt x="258" y="185"/>
                  <a:pt x="339" y="137"/>
                </a:cubicBezTo>
                <a:cubicBezTo>
                  <a:pt x="420" y="89"/>
                  <a:pt x="509" y="64"/>
                  <a:pt x="606" y="61"/>
                </a:cubicBezTo>
                <a:close/>
                <a:moveTo>
                  <a:pt x="954" y="507"/>
                </a:moveTo>
                <a:lnTo>
                  <a:pt x="793" y="562"/>
                </a:lnTo>
                <a:cubicBezTo>
                  <a:pt x="799" y="582"/>
                  <a:pt x="802" y="601"/>
                  <a:pt x="802" y="621"/>
                </a:cubicBezTo>
                <a:cubicBezTo>
                  <a:pt x="802" y="641"/>
                  <a:pt x="799" y="661"/>
                  <a:pt x="793" y="680"/>
                </a:cubicBezTo>
                <a:lnTo>
                  <a:pt x="953" y="735"/>
                </a:lnTo>
                <a:cubicBezTo>
                  <a:pt x="939" y="778"/>
                  <a:pt x="916" y="817"/>
                  <a:pt x="886" y="852"/>
                </a:cubicBezTo>
                <a:lnTo>
                  <a:pt x="757" y="740"/>
                </a:lnTo>
                <a:cubicBezTo>
                  <a:pt x="731" y="771"/>
                  <a:pt x="697" y="791"/>
                  <a:pt x="656" y="799"/>
                </a:cubicBezTo>
                <a:lnTo>
                  <a:pt x="689" y="966"/>
                </a:lnTo>
                <a:cubicBezTo>
                  <a:pt x="665" y="971"/>
                  <a:pt x="642" y="973"/>
                  <a:pt x="621" y="973"/>
                </a:cubicBezTo>
                <a:cubicBezTo>
                  <a:pt x="600" y="973"/>
                  <a:pt x="577" y="971"/>
                  <a:pt x="553" y="966"/>
                </a:cubicBezTo>
                <a:lnTo>
                  <a:pt x="586" y="799"/>
                </a:lnTo>
                <a:cubicBezTo>
                  <a:pt x="545" y="791"/>
                  <a:pt x="511" y="771"/>
                  <a:pt x="484" y="740"/>
                </a:cubicBezTo>
                <a:lnTo>
                  <a:pt x="356" y="852"/>
                </a:lnTo>
                <a:cubicBezTo>
                  <a:pt x="325" y="817"/>
                  <a:pt x="303" y="778"/>
                  <a:pt x="288" y="735"/>
                </a:cubicBezTo>
                <a:lnTo>
                  <a:pt x="449" y="680"/>
                </a:lnTo>
                <a:cubicBezTo>
                  <a:pt x="443" y="661"/>
                  <a:pt x="439" y="641"/>
                  <a:pt x="439" y="621"/>
                </a:cubicBezTo>
                <a:cubicBezTo>
                  <a:pt x="439" y="601"/>
                  <a:pt x="443" y="582"/>
                  <a:pt x="449" y="562"/>
                </a:cubicBezTo>
                <a:lnTo>
                  <a:pt x="288" y="507"/>
                </a:lnTo>
                <a:cubicBezTo>
                  <a:pt x="303" y="464"/>
                  <a:pt x="326" y="425"/>
                  <a:pt x="356" y="390"/>
                </a:cubicBezTo>
                <a:lnTo>
                  <a:pt x="484" y="502"/>
                </a:lnTo>
                <a:cubicBezTo>
                  <a:pt x="512" y="470"/>
                  <a:pt x="546" y="451"/>
                  <a:pt x="586" y="442"/>
                </a:cubicBezTo>
                <a:lnTo>
                  <a:pt x="553" y="276"/>
                </a:lnTo>
                <a:cubicBezTo>
                  <a:pt x="573" y="271"/>
                  <a:pt x="596" y="269"/>
                  <a:pt x="621" y="269"/>
                </a:cubicBezTo>
                <a:cubicBezTo>
                  <a:pt x="646" y="269"/>
                  <a:pt x="668" y="271"/>
                  <a:pt x="689" y="276"/>
                </a:cubicBezTo>
                <a:lnTo>
                  <a:pt x="656" y="442"/>
                </a:lnTo>
                <a:cubicBezTo>
                  <a:pt x="696" y="451"/>
                  <a:pt x="730" y="470"/>
                  <a:pt x="757" y="502"/>
                </a:cubicBezTo>
                <a:lnTo>
                  <a:pt x="886" y="390"/>
                </a:lnTo>
                <a:cubicBezTo>
                  <a:pt x="916" y="425"/>
                  <a:pt x="939" y="464"/>
                  <a:pt x="954" y="507"/>
                </a:cubicBezTo>
                <a:close/>
                <a:moveTo>
                  <a:pt x="1098" y="328"/>
                </a:moveTo>
                <a:lnTo>
                  <a:pt x="1059" y="351"/>
                </a:lnTo>
                <a:cubicBezTo>
                  <a:pt x="1043" y="325"/>
                  <a:pt x="1026" y="302"/>
                  <a:pt x="1008" y="283"/>
                </a:cubicBezTo>
                <a:lnTo>
                  <a:pt x="963" y="322"/>
                </a:lnTo>
                <a:cubicBezTo>
                  <a:pt x="895" y="244"/>
                  <a:pt x="810" y="195"/>
                  <a:pt x="708" y="175"/>
                </a:cubicBezTo>
                <a:lnTo>
                  <a:pt x="720" y="116"/>
                </a:lnTo>
                <a:cubicBezTo>
                  <a:pt x="694" y="111"/>
                  <a:pt x="666" y="108"/>
                  <a:pt x="636" y="107"/>
                </a:cubicBezTo>
                <a:lnTo>
                  <a:pt x="636" y="61"/>
                </a:lnTo>
                <a:cubicBezTo>
                  <a:pt x="733" y="64"/>
                  <a:pt x="822" y="89"/>
                  <a:pt x="903" y="137"/>
                </a:cubicBezTo>
                <a:cubicBezTo>
                  <a:pt x="984" y="185"/>
                  <a:pt x="1049" y="248"/>
                  <a:pt x="1098" y="328"/>
                </a:cubicBezTo>
                <a:close/>
                <a:moveTo>
                  <a:pt x="1059" y="891"/>
                </a:moveTo>
                <a:lnTo>
                  <a:pt x="1099" y="914"/>
                </a:lnTo>
                <a:cubicBezTo>
                  <a:pt x="1050" y="994"/>
                  <a:pt x="985" y="1057"/>
                  <a:pt x="903" y="1105"/>
                </a:cubicBezTo>
                <a:cubicBezTo>
                  <a:pt x="821" y="1153"/>
                  <a:pt x="732" y="1178"/>
                  <a:pt x="636" y="1181"/>
                </a:cubicBezTo>
                <a:lnTo>
                  <a:pt x="636" y="1135"/>
                </a:lnTo>
                <a:cubicBezTo>
                  <a:pt x="662" y="1135"/>
                  <a:pt x="690" y="1132"/>
                  <a:pt x="720" y="1126"/>
                </a:cubicBezTo>
                <a:lnTo>
                  <a:pt x="708" y="1067"/>
                </a:lnTo>
                <a:cubicBezTo>
                  <a:pt x="810" y="1046"/>
                  <a:pt x="895" y="997"/>
                  <a:pt x="963" y="920"/>
                </a:cubicBezTo>
                <a:lnTo>
                  <a:pt x="1008" y="959"/>
                </a:lnTo>
                <a:cubicBezTo>
                  <a:pt x="1029" y="936"/>
                  <a:pt x="1045" y="913"/>
                  <a:pt x="1059" y="891"/>
                </a:cubicBezTo>
                <a:close/>
                <a:moveTo>
                  <a:pt x="1181" y="621"/>
                </a:moveTo>
                <a:cubicBezTo>
                  <a:pt x="1181" y="716"/>
                  <a:pt x="1159" y="805"/>
                  <a:pt x="1114" y="888"/>
                </a:cubicBezTo>
                <a:lnTo>
                  <a:pt x="1074" y="865"/>
                </a:lnTo>
                <a:cubicBezTo>
                  <a:pt x="1087" y="841"/>
                  <a:pt x="1098" y="815"/>
                  <a:pt x="1108" y="787"/>
                </a:cubicBezTo>
                <a:lnTo>
                  <a:pt x="1050" y="768"/>
                </a:lnTo>
                <a:cubicBezTo>
                  <a:pt x="1067" y="720"/>
                  <a:pt x="1075" y="671"/>
                  <a:pt x="1075" y="621"/>
                </a:cubicBezTo>
                <a:cubicBezTo>
                  <a:pt x="1075" y="569"/>
                  <a:pt x="1067" y="520"/>
                  <a:pt x="1051" y="474"/>
                </a:cubicBezTo>
                <a:lnTo>
                  <a:pt x="1108" y="455"/>
                </a:lnTo>
                <a:cubicBezTo>
                  <a:pt x="1099" y="429"/>
                  <a:pt x="1088" y="403"/>
                  <a:pt x="1074" y="377"/>
                </a:cubicBezTo>
                <a:lnTo>
                  <a:pt x="1114" y="354"/>
                </a:lnTo>
                <a:cubicBezTo>
                  <a:pt x="1159" y="437"/>
                  <a:pt x="1181" y="526"/>
                  <a:pt x="1181" y="6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24" name="Freeform 423">
            <a:extLst>
              <a:ext uri="{FF2B5EF4-FFF2-40B4-BE49-F238E27FC236}">
                <a16:creationId xmlns:a16="http://schemas.microsoft.com/office/drawing/2014/main" id="{E56184A3-33E2-C47C-6454-2AECB8308094}"/>
              </a:ext>
            </a:extLst>
          </p:cNvPr>
          <p:cNvSpPr>
            <a:spLocks noChangeArrowheads="1"/>
          </p:cNvSpPr>
          <p:nvPr/>
        </p:nvSpPr>
        <p:spPr bwMode="auto">
          <a:xfrm>
            <a:off x="6857206" y="9882187"/>
            <a:ext cx="384175" cy="384175"/>
          </a:xfrm>
          <a:custGeom>
            <a:avLst/>
            <a:gdLst>
              <a:gd name="T0" fmla="*/ 383814 w 1065"/>
              <a:gd name="T1" fmla="*/ 312029 h 1065"/>
              <a:gd name="T2" fmla="*/ 312029 w 1065"/>
              <a:gd name="T3" fmla="*/ 383814 h 1065"/>
              <a:gd name="T4" fmla="*/ 21283 w 1065"/>
              <a:gd name="T5" fmla="*/ 362892 h 1065"/>
              <a:gd name="T6" fmla="*/ 0 w 1065"/>
              <a:gd name="T7" fmla="*/ 71785 h 1065"/>
              <a:gd name="T8" fmla="*/ 72146 w 1065"/>
              <a:gd name="T9" fmla="*/ 0 h 1065"/>
              <a:gd name="T10" fmla="*/ 362892 w 1065"/>
              <a:gd name="T11" fmla="*/ 20922 h 1065"/>
              <a:gd name="T12" fmla="*/ 177839 w 1065"/>
              <a:gd name="T13" fmla="*/ 159802 h 1065"/>
              <a:gd name="T14" fmla="*/ 144291 w 1065"/>
              <a:gd name="T15" fmla="*/ 135634 h 1065"/>
              <a:gd name="T16" fmla="*/ 80442 w 1065"/>
              <a:gd name="T17" fmla="*/ 142487 h 1065"/>
              <a:gd name="T18" fmla="*/ 73228 w 1065"/>
              <a:gd name="T19" fmla="*/ 203811 h 1065"/>
              <a:gd name="T20" fmla="*/ 91625 w 1065"/>
              <a:gd name="T21" fmla="*/ 221487 h 1065"/>
              <a:gd name="T22" fmla="*/ 92346 w 1065"/>
              <a:gd name="T23" fmla="*/ 261888 h 1065"/>
              <a:gd name="T24" fmla="*/ 63849 w 1065"/>
              <a:gd name="T25" fmla="*/ 297240 h 1065"/>
              <a:gd name="T26" fmla="*/ 82607 w 1065"/>
              <a:gd name="T27" fmla="*/ 329705 h 1065"/>
              <a:gd name="T28" fmla="*/ 120844 w 1065"/>
              <a:gd name="T29" fmla="*/ 338002 h 1065"/>
              <a:gd name="T30" fmla="*/ 164853 w 1065"/>
              <a:gd name="T31" fmla="*/ 266578 h 1065"/>
              <a:gd name="T32" fmla="*/ 120483 w 1065"/>
              <a:gd name="T33" fmla="*/ 249624 h 1065"/>
              <a:gd name="T34" fmla="*/ 126615 w 1065"/>
              <a:gd name="T35" fmla="*/ 226898 h 1065"/>
              <a:gd name="T36" fmla="*/ 168099 w 1065"/>
              <a:gd name="T37" fmla="*/ 176035 h 1065"/>
              <a:gd name="T38" fmla="*/ 177839 w 1065"/>
              <a:gd name="T39" fmla="*/ 159802 h 1065"/>
              <a:gd name="T40" fmla="*/ 122287 w 1065"/>
              <a:gd name="T41" fmla="*/ 311308 h 1065"/>
              <a:gd name="T42" fmla="*/ 120122 w 1065"/>
              <a:gd name="T43" fmla="*/ 279564 h 1065"/>
              <a:gd name="T44" fmla="*/ 136355 w 1065"/>
              <a:gd name="T45" fmla="*/ 178560 h 1065"/>
              <a:gd name="T46" fmla="*/ 98839 w 1065"/>
              <a:gd name="T47" fmla="*/ 178560 h 1065"/>
              <a:gd name="T48" fmla="*/ 131666 w 1065"/>
              <a:gd name="T49" fmla="*/ 162688 h 1065"/>
              <a:gd name="T50" fmla="*/ 230866 w 1065"/>
              <a:gd name="T51" fmla="*/ 84050 h 1065"/>
              <a:gd name="T52" fmla="*/ 209944 w 1065"/>
              <a:gd name="T53" fmla="*/ 61324 h 1065"/>
              <a:gd name="T54" fmla="*/ 188661 w 1065"/>
              <a:gd name="T55" fmla="*/ 84050 h 1065"/>
              <a:gd name="T56" fmla="*/ 209944 w 1065"/>
              <a:gd name="T57" fmla="*/ 106054 h 1065"/>
              <a:gd name="T58" fmla="*/ 230866 w 1065"/>
              <a:gd name="T59" fmla="*/ 84050 h 1065"/>
              <a:gd name="T60" fmla="*/ 226898 w 1065"/>
              <a:gd name="T61" fmla="*/ 264413 h 1065"/>
              <a:gd name="T62" fmla="*/ 226537 w 1065"/>
              <a:gd name="T63" fmla="*/ 147177 h 1065"/>
              <a:gd name="T64" fmla="*/ 192629 w 1065"/>
              <a:gd name="T65" fmla="*/ 129862 h 1065"/>
              <a:gd name="T66" fmla="*/ 193350 w 1065"/>
              <a:gd name="T67" fmla="*/ 245656 h 1065"/>
              <a:gd name="T68" fmla="*/ 319965 w 1065"/>
              <a:gd name="T69" fmla="*/ 260445 h 1065"/>
              <a:gd name="T70" fmla="*/ 303011 w 1065"/>
              <a:gd name="T71" fmla="*/ 235555 h 1065"/>
              <a:gd name="T72" fmla="*/ 289664 w 1065"/>
              <a:gd name="T73" fmla="*/ 158720 h 1065"/>
              <a:gd name="T74" fmla="*/ 309504 w 1065"/>
              <a:gd name="T75" fmla="*/ 159081 h 1065"/>
              <a:gd name="T76" fmla="*/ 315997 w 1065"/>
              <a:gd name="T77" fmla="*/ 129862 h 1065"/>
              <a:gd name="T78" fmla="*/ 290386 w 1065"/>
              <a:gd name="T79" fmla="*/ 104250 h 1065"/>
              <a:gd name="T80" fmla="*/ 256477 w 1065"/>
              <a:gd name="T81" fmla="*/ 118319 h 1065"/>
              <a:gd name="T82" fmla="*/ 241327 w 1065"/>
              <a:gd name="T83" fmla="*/ 129862 h 1065"/>
              <a:gd name="T84" fmla="*/ 250706 w 1065"/>
              <a:gd name="T85" fmla="*/ 158359 h 1065"/>
              <a:gd name="T86" fmla="*/ 256477 w 1065"/>
              <a:gd name="T87" fmla="*/ 158720 h 1065"/>
              <a:gd name="T88" fmla="*/ 256117 w 1065"/>
              <a:gd name="T89" fmla="*/ 159081 h 1065"/>
              <a:gd name="T90" fmla="*/ 256477 w 1065"/>
              <a:gd name="T91" fmla="*/ 229423 h 1065"/>
              <a:gd name="T92" fmla="*/ 265496 w 1065"/>
              <a:gd name="T93" fmla="*/ 255756 h 1065"/>
              <a:gd name="T94" fmla="*/ 292911 w 1065"/>
              <a:gd name="T95" fmla="*/ 266578 h 10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065" h="1065">
                <a:moveTo>
                  <a:pt x="1064" y="199"/>
                </a:moveTo>
                <a:lnTo>
                  <a:pt x="1064" y="865"/>
                </a:lnTo>
                <a:cubicBezTo>
                  <a:pt x="1064" y="920"/>
                  <a:pt x="1045" y="967"/>
                  <a:pt x="1006" y="1006"/>
                </a:cubicBezTo>
                <a:cubicBezTo>
                  <a:pt x="967" y="1045"/>
                  <a:pt x="920" y="1064"/>
                  <a:pt x="865" y="1064"/>
                </a:cubicBezTo>
                <a:lnTo>
                  <a:pt x="200" y="1064"/>
                </a:lnTo>
                <a:cubicBezTo>
                  <a:pt x="145" y="1064"/>
                  <a:pt x="98" y="1045"/>
                  <a:pt x="59" y="1006"/>
                </a:cubicBezTo>
                <a:cubicBezTo>
                  <a:pt x="20" y="967"/>
                  <a:pt x="0" y="920"/>
                  <a:pt x="0" y="865"/>
                </a:cubicBezTo>
                <a:lnTo>
                  <a:pt x="0" y="199"/>
                </a:lnTo>
                <a:cubicBezTo>
                  <a:pt x="0" y="144"/>
                  <a:pt x="19" y="97"/>
                  <a:pt x="59" y="58"/>
                </a:cubicBezTo>
                <a:cubicBezTo>
                  <a:pt x="98" y="19"/>
                  <a:pt x="145" y="0"/>
                  <a:pt x="200" y="0"/>
                </a:cubicBezTo>
                <a:lnTo>
                  <a:pt x="865" y="0"/>
                </a:lnTo>
                <a:cubicBezTo>
                  <a:pt x="920" y="0"/>
                  <a:pt x="967" y="19"/>
                  <a:pt x="1006" y="58"/>
                </a:cubicBezTo>
                <a:cubicBezTo>
                  <a:pt x="1045" y="97"/>
                  <a:pt x="1064" y="144"/>
                  <a:pt x="1064" y="199"/>
                </a:cubicBezTo>
                <a:close/>
                <a:moveTo>
                  <a:pt x="493" y="443"/>
                </a:moveTo>
                <a:lnTo>
                  <a:pt x="493" y="356"/>
                </a:lnTo>
                <a:cubicBezTo>
                  <a:pt x="457" y="369"/>
                  <a:pt x="426" y="376"/>
                  <a:pt x="400" y="376"/>
                </a:cubicBezTo>
                <a:cubicBezTo>
                  <a:pt x="377" y="363"/>
                  <a:pt x="351" y="356"/>
                  <a:pt x="324" y="356"/>
                </a:cubicBezTo>
                <a:cubicBezTo>
                  <a:pt x="284" y="356"/>
                  <a:pt x="250" y="369"/>
                  <a:pt x="223" y="395"/>
                </a:cubicBezTo>
                <a:cubicBezTo>
                  <a:pt x="196" y="422"/>
                  <a:pt x="182" y="455"/>
                  <a:pt x="182" y="495"/>
                </a:cubicBezTo>
                <a:cubicBezTo>
                  <a:pt x="182" y="518"/>
                  <a:pt x="189" y="541"/>
                  <a:pt x="203" y="565"/>
                </a:cubicBezTo>
                <a:cubicBezTo>
                  <a:pt x="216" y="589"/>
                  <a:pt x="233" y="605"/>
                  <a:pt x="254" y="612"/>
                </a:cubicBezTo>
                <a:lnTo>
                  <a:pt x="254" y="614"/>
                </a:lnTo>
                <a:cubicBezTo>
                  <a:pt x="236" y="622"/>
                  <a:pt x="227" y="641"/>
                  <a:pt x="227" y="673"/>
                </a:cubicBezTo>
                <a:cubicBezTo>
                  <a:pt x="227" y="697"/>
                  <a:pt x="237" y="715"/>
                  <a:pt x="256" y="726"/>
                </a:cubicBezTo>
                <a:lnTo>
                  <a:pt x="256" y="728"/>
                </a:lnTo>
                <a:cubicBezTo>
                  <a:pt x="204" y="745"/>
                  <a:pt x="177" y="777"/>
                  <a:pt x="177" y="824"/>
                </a:cubicBezTo>
                <a:cubicBezTo>
                  <a:pt x="177" y="845"/>
                  <a:pt x="182" y="863"/>
                  <a:pt x="191" y="879"/>
                </a:cubicBezTo>
                <a:cubicBezTo>
                  <a:pt x="201" y="894"/>
                  <a:pt x="213" y="906"/>
                  <a:pt x="229" y="914"/>
                </a:cubicBezTo>
                <a:cubicBezTo>
                  <a:pt x="244" y="922"/>
                  <a:pt x="261" y="928"/>
                  <a:pt x="279" y="932"/>
                </a:cubicBezTo>
                <a:cubicBezTo>
                  <a:pt x="296" y="936"/>
                  <a:pt x="315" y="937"/>
                  <a:pt x="335" y="937"/>
                </a:cubicBezTo>
                <a:cubicBezTo>
                  <a:pt x="438" y="937"/>
                  <a:pt x="490" y="894"/>
                  <a:pt x="490" y="807"/>
                </a:cubicBezTo>
                <a:cubicBezTo>
                  <a:pt x="490" y="776"/>
                  <a:pt x="479" y="753"/>
                  <a:pt x="457" y="739"/>
                </a:cubicBezTo>
                <a:cubicBezTo>
                  <a:pt x="435" y="724"/>
                  <a:pt x="405" y="713"/>
                  <a:pt x="369" y="707"/>
                </a:cubicBezTo>
                <a:cubicBezTo>
                  <a:pt x="357" y="704"/>
                  <a:pt x="345" y="700"/>
                  <a:pt x="334" y="692"/>
                </a:cubicBezTo>
                <a:cubicBezTo>
                  <a:pt x="322" y="685"/>
                  <a:pt x="317" y="676"/>
                  <a:pt x="317" y="665"/>
                </a:cubicBezTo>
                <a:cubicBezTo>
                  <a:pt x="317" y="645"/>
                  <a:pt x="328" y="633"/>
                  <a:pt x="351" y="629"/>
                </a:cubicBezTo>
                <a:cubicBezTo>
                  <a:pt x="386" y="622"/>
                  <a:pt x="414" y="606"/>
                  <a:pt x="435" y="581"/>
                </a:cubicBezTo>
                <a:cubicBezTo>
                  <a:pt x="456" y="555"/>
                  <a:pt x="466" y="524"/>
                  <a:pt x="466" y="488"/>
                </a:cubicBezTo>
                <a:cubicBezTo>
                  <a:pt x="466" y="477"/>
                  <a:pt x="464" y="465"/>
                  <a:pt x="459" y="452"/>
                </a:cubicBezTo>
                <a:cubicBezTo>
                  <a:pt x="477" y="447"/>
                  <a:pt x="488" y="444"/>
                  <a:pt x="493" y="443"/>
                </a:cubicBezTo>
                <a:close/>
                <a:moveTo>
                  <a:pt x="403" y="817"/>
                </a:moveTo>
                <a:cubicBezTo>
                  <a:pt x="403" y="848"/>
                  <a:pt x="382" y="863"/>
                  <a:pt x="339" y="863"/>
                </a:cubicBezTo>
                <a:cubicBezTo>
                  <a:pt x="289" y="863"/>
                  <a:pt x="265" y="849"/>
                  <a:pt x="265" y="820"/>
                </a:cubicBezTo>
                <a:cubicBezTo>
                  <a:pt x="265" y="790"/>
                  <a:pt x="287" y="775"/>
                  <a:pt x="333" y="775"/>
                </a:cubicBezTo>
                <a:cubicBezTo>
                  <a:pt x="380" y="775"/>
                  <a:pt x="403" y="789"/>
                  <a:pt x="403" y="817"/>
                </a:cubicBezTo>
                <a:close/>
                <a:moveTo>
                  <a:pt x="378" y="495"/>
                </a:moveTo>
                <a:cubicBezTo>
                  <a:pt x="378" y="534"/>
                  <a:pt x="361" y="554"/>
                  <a:pt x="327" y="554"/>
                </a:cubicBezTo>
                <a:cubicBezTo>
                  <a:pt x="292" y="554"/>
                  <a:pt x="274" y="534"/>
                  <a:pt x="274" y="495"/>
                </a:cubicBezTo>
                <a:cubicBezTo>
                  <a:pt x="274" y="454"/>
                  <a:pt x="292" y="433"/>
                  <a:pt x="327" y="433"/>
                </a:cubicBezTo>
                <a:cubicBezTo>
                  <a:pt x="344" y="433"/>
                  <a:pt x="356" y="439"/>
                  <a:pt x="365" y="451"/>
                </a:cubicBezTo>
                <a:cubicBezTo>
                  <a:pt x="374" y="462"/>
                  <a:pt x="378" y="477"/>
                  <a:pt x="378" y="495"/>
                </a:cubicBezTo>
                <a:close/>
                <a:moveTo>
                  <a:pt x="640" y="233"/>
                </a:moveTo>
                <a:cubicBezTo>
                  <a:pt x="640" y="216"/>
                  <a:pt x="635" y="201"/>
                  <a:pt x="624" y="189"/>
                </a:cubicBezTo>
                <a:cubicBezTo>
                  <a:pt x="613" y="176"/>
                  <a:pt x="599" y="170"/>
                  <a:pt x="582" y="170"/>
                </a:cubicBezTo>
                <a:cubicBezTo>
                  <a:pt x="565" y="170"/>
                  <a:pt x="552" y="176"/>
                  <a:pt x="540" y="188"/>
                </a:cubicBezTo>
                <a:cubicBezTo>
                  <a:pt x="529" y="201"/>
                  <a:pt x="523" y="216"/>
                  <a:pt x="523" y="233"/>
                </a:cubicBezTo>
                <a:cubicBezTo>
                  <a:pt x="523" y="249"/>
                  <a:pt x="529" y="264"/>
                  <a:pt x="541" y="276"/>
                </a:cubicBezTo>
                <a:cubicBezTo>
                  <a:pt x="552" y="288"/>
                  <a:pt x="566" y="294"/>
                  <a:pt x="582" y="294"/>
                </a:cubicBezTo>
                <a:cubicBezTo>
                  <a:pt x="598" y="294"/>
                  <a:pt x="612" y="288"/>
                  <a:pt x="623" y="276"/>
                </a:cubicBezTo>
                <a:cubicBezTo>
                  <a:pt x="635" y="263"/>
                  <a:pt x="640" y="249"/>
                  <a:pt x="640" y="233"/>
                </a:cubicBezTo>
                <a:close/>
                <a:moveTo>
                  <a:pt x="534" y="733"/>
                </a:moveTo>
                <a:lnTo>
                  <a:pt x="629" y="733"/>
                </a:lnTo>
                <a:cubicBezTo>
                  <a:pt x="628" y="720"/>
                  <a:pt x="628" y="702"/>
                  <a:pt x="628" y="676"/>
                </a:cubicBezTo>
                <a:lnTo>
                  <a:pt x="628" y="408"/>
                </a:lnTo>
                <a:cubicBezTo>
                  <a:pt x="628" y="387"/>
                  <a:pt x="628" y="371"/>
                  <a:pt x="629" y="360"/>
                </a:cubicBezTo>
                <a:lnTo>
                  <a:pt x="534" y="360"/>
                </a:lnTo>
                <a:cubicBezTo>
                  <a:pt x="536" y="371"/>
                  <a:pt x="536" y="387"/>
                  <a:pt x="536" y="409"/>
                </a:cubicBezTo>
                <a:lnTo>
                  <a:pt x="536" y="681"/>
                </a:lnTo>
                <a:cubicBezTo>
                  <a:pt x="536" y="704"/>
                  <a:pt x="536" y="721"/>
                  <a:pt x="534" y="733"/>
                </a:cubicBezTo>
                <a:close/>
                <a:moveTo>
                  <a:pt x="887" y="722"/>
                </a:moveTo>
                <a:lnTo>
                  <a:pt x="887" y="638"/>
                </a:lnTo>
                <a:cubicBezTo>
                  <a:pt x="873" y="648"/>
                  <a:pt x="857" y="653"/>
                  <a:pt x="840" y="653"/>
                </a:cubicBezTo>
                <a:cubicBezTo>
                  <a:pt x="815" y="653"/>
                  <a:pt x="803" y="634"/>
                  <a:pt x="803" y="596"/>
                </a:cubicBezTo>
                <a:lnTo>
                  <a:pt x="803" y="440"/>
                </a:lnTo>
                <a:lnTo>
                  <a:pt x="839" y="440"/>
                </a:lnTo>
                <a:cubicBezTo>
                  <a:pt x="843" y="440"/>
                  <a:pt x="849" y="440"/>
                  <a:pt x="858" y="441"/>
                </a:cubicBezTo>
                <a:cubicBezTo>
                  <a:pt x="866" y="441"/>
                  <a:pt x="872" y="441"/>
                  <a:pt x="876" y="441"/>
                </a:cubicBezTo>
                <a:lnTo>
                  <a:pt x="876" y="360"/>
                </a:lnTo>
                <a:lnTo>
                  <a:pt x="803" y="360"/>
                </a:lnTo>
                <a:cubicBezTo>
                  <a:pt x="803" y="322"/>
                  <a:pt x="804" y="299"/>
                  <a:pt x="805" y="289"/>
                </a:cubicBezTo>
                <a:lnTo>
                  <a:pt x="708" y="289"/>
                </a:lnTo>
                <a:cubicBezTo>
                  <a:pt x="710" y="301"/>
                  <a:pt x="711" y="313"/>
                  <a:pt x="711" y="328"/>
                </a:cubicBezTo>
                <a:lnTo>
                  <a:pt x="711" y="360"/>
                </a:lnTo>
                <a:lnTo>
                  <a:pt x="669" y="360"/>
                </a:lnTo>
                <a:lnTo>
                  <a:pt x="669" y="441"/>
                </a:lnTo>
                <a:cubicBezTo>
                  <a:pt x="686" y="440"/>
                  <a:pt x="695" y="439"/>
                  <a:pt x="695" y="439"/>
                </a:cubicBezTo>
                <a:cubicBezTo>
                  <a:pt x="696" y="439"/>
                  <a:pt x="699" y="439"/>
                  <a:pt x="703" y="440"/>
                </a:cubicBezTo>
                <a:cubicBezTo>
                  <a:pt x="706" y="440"/>
                  <a:pt x="709" y="440"/>
                  <a:pt x="711" y="440"/>
                </a:cubicBezTo>
                <a:lnTo>
                  <a:pt x="711" y="441"/>
                </a:lnTo>
                <a:lnTo>
                  <a:pt x="710" y="441"/>
                </a:lnTo>
                <a:lnTo>
                  <a:pt x="710" y="592"/>
                </a:lnTo>
                <a:cubicBezTo>
                  <a:pt x="710" y="609"/>
                  <a:pt x="709" y="624"/>
                  <a:pt x="711" y="636"/>
                </a:cubicBezTo>
                <a:cubicBezTo>
                  <a:pt x="712" y="649"/>
                  <a:pt x="715" y="661"/>
                  <a:pt x="719" y="675"/>
                </a:cubicBezTo>
                <a:cubicBezTo>
                  <a:pt x="723" y="689"/>
                  <a:pt x="729" y="700"/>
                  <a:pt x="736" y="709"/>
                </a:cubicBezTo>
                <a:cubicBezTo>
                  <a:pt x="743" y="718"/>
                  <a:pt x="754" y="725"/>
                  <a:pt x="766" y="730"/>
                </a:cubicBezTo>
                <a:cubicBezTo>
                  <a:pt x="779" y="736"/>
                  <a:pt x="795" y="739"/>
                  <a:pt x="812" y="739"/>
                </a:cubicBezTo>
                <a:cubicBezTo>
                  <a:pt x="842" y="738"/>
                  <a:pt x="867" y="733"/>
                  <a:pt x="887" y="72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25" name="Freeform 424">
            <a:extLst>
              <a:ext uri="{FF2B5EF4-FFF2-40B4-BE49-F238E27FC236}">
                <a16:creationId xmlns:a16="http://schemas.microsoft.com/office/drawing/2014/main" id="{68A149A3-AB49-C68F-0CB0-06C4D1B43FD5}"/>
              </a:ext>
            </a:extLst>
          </p:cNvPr>
          <p:cNvSpPr>
            <a:spLocks noChangeArrowheads="1"/>
          </p:cNvSpPr>
          <p:nvPr/>
        </p:nvSpPr>
        <p:spPr bwMode="auto">
          <a:xfrm>
            <a:off x="7539831" y="9850437"/>
            <a:ext cx="412750" cy="447675"/>
          </a:xfrm>
          <a:custGeom>
            <a:avLst/>
            <a:gdLst>
              <a:gd name="T0" fmla="*/ 183365 w 1148"/>
              <a:gd name="T1" fmla="*/ 159189 h 1243"/>
              <a:gd name="T2" fmla="*/ 167904 w 1148"/>
              <a:gd name="T3" fmla="*/ 185481 h 1243"/>
              <a:gd name="T4" fmla="*/ 100671 w 1148"/>
              <a:gd name="T5" fmla="*/ 267597 h 1243"/>
              <a:gd name="T6" fmla="*/ 80896 w 1148"/>
              <a:gd name="T7" fmla="*/ 288846 h 1243"/>
              <a:gd name="T8" fmla="*/ 101030 w 1148"/>
              <a:gd name="T9" fmla="*/ 309735 h 1243"/>
              <a:gd name="T10" fmla="*/ 142018 w 1148"/>
              <a:gd name="T11" fmla="*/ 321620 h 1243"/>
              <a:gd name="T12" fmla="*/ 175814 w 1148"/>
              <a:gd name="T13" fmla="*/ 346831 h 1243"/>
              <a:gd name="T14" fmla="*/ 90963 w 1148"/>
              <a:gd name="T15" fmla="*/ 447315 h 1243"/>
              <a:gd name="T16" fmla="*/ 29842 w 1148"/>
              <a:gd name="T17" fmla="*/ 433989 h 1243"/>
              <a:gd name="T18" fmla="*/ 0 w 1148"/>
              <a:gd name="T19" fmla="*/ 381766 h 1243"/>
              <a:gd name="T20" fmla="*/ 45302 w 1148"/>
              <a:gd name="T21" fmla="*/ 324501 h 1243"/>
              <a:gd name="T22" fmla="*/ 44223 w 1148"/>
              <a:gd name="T23" fmla="*/ 258953 h 1243"/>
              <a:gd name="T24" fmla="*/ 14382 w 1148"/>
              <a:gd name="T25" fmla="*/ 230861 h 1243"/>
              <a:gd name="T26" fmla="*/ 26246 w 1148"/>
              <a:gd name="T27" fmla="*/ 131817 h 1243"/>
              <a:gd name="T28" fmla="*/ 129074 w 1148"/>
              <a:gd name="T29" fmla="*/ 120292 h 1243"/>
              <a:gd name="T30" fmla="*/ 131231 w 1148"/>
              <a:gd name="T31" fmla="*/ 377805 h 1243"/>
              <a:gd name="T32" fmla="*/ 50695 w 1148"/>
              <a:gd name="T33" fmla="*/ 378885 h 1243"/>
              <a:gd name="T34" fmla="*/ 131231 w 1148"/>
              <a:gd name="T35" fmla="*/ 377805 h 1243"/>
              <a:gd name="T36" fmla="*/ 108940 w 1148"/>
              <a:gd name="T37" fmla="*/ 163871 h 1243"/>
              <a:gd name="T38" fmla="*/ 55728 w 1148"/>
              <a:gd name="T39" fmla="*/ 189803 h 1243"/>
              <a:gd name="T40" fmla="*/ 116490 w 1148"/>
              <a:gd name="T41" fmla="*/ 189443 h 1243"/>
              <a:gd name="T42" fmla="*/ 268935 w 1148"/>
              <a:gd name="T43" fmla="*/ 36736 h 1243"/>
              <a:gd name="T44" fmla="*/ 235138 w 1148"/>
              <a:gd name="T45" fmla="*/ 72752 h 1243"/>
              <a:gd name="T46" fmla="*/ 200982 w 1148"/>
              <a:gd name="T47" fmla="*/ 36736 h 1243"/>
              <a:gd name="T48" fmla="*/ 235138 w 1148"/>
              <a:gd name="T49" fmla="*/ 0 h 1243"/>
              <a:gd name="T50" fmla="*/ 262823 w 1148"/>
              <a:gd name="T51" fmla="*/ 328463 h 1243"/>
              <a:gd name="T52" fmla="*/ 208532 w 1148"/>
              <a:gd name="T53" fmla="*/ 294968 h 1243"/>
              <a:gd name="T54" fmla="*/ 207454 w 1148"/>
              <a:gd name="T55" fmla="*/ 110928 h 1243"/>
              <a:gd name="T56" fmla="*/ 261744 w 1148"/>
              <a:gd name="T57" fmla="*/ 141902 h 1243"/>
              <a:gd name="T58" fmla="*/ 262823 w 1148"/>
              <a:gd name="T59" fmla="*/ 328463 h 1243"/>
              <a:gd name="T60" fmla="*/ 412390 w 1148"/>
              <a:gd name="T61" fmla="*/ 321980 h 1243"/>
              <a:gd name="T62" fmla="*/ 342280 w 1148"/>
              <a:gd name="T63" fmla="*/ 326662 h 1243"/>
              <a:gd name="T64" fmla="*/ 315315 w 1148"/>
              <a:gd name="T65" fmla="*/ 294608 h 1243"/>
              <a:gd name="T66" fmla="*/ 309563 w 1148"/>
              <a:gd name="T67" fmla="*/ 245987 h 1243"/>
              <a:gd name="T68" fmla="*/ 309922 w 1148"/>
              <a:gd name="T69" fmla="*/ 158469 h 1243"/>
              <a:gd name="T70" fmla="*/ 305248 w 1148"/>
              <a:gd name="T71" fmla="*/ 157389 h 1243"/>
              <a:gd name="T72" fmla="*/ 286193 w 1148"/>
              <a:gd name="T73" fmla="*/ 158469 h 1243"/>
              <a:gd name="T74" fmla="*/ 309922 w 1148"/>
              <a:gd name="T75" fmla="*/ 110928 h 1243"/>
              <a:gd name="T76" fmla="*/ 308484 w 1148"/>
              <a:gd name="T77" fmla="*/ 69870 h 1243"/>
              <a:gd name="T78" fmla="*/ 363493 w 1148"/>
              <a:gd name="T79" fmla="*/ 110928 h 1243"/>
              <a:gd name="T80" fmla="*/ 406278 w 1148"/>
              <a:gd name="T81" fmla="*/ 158469 h 1243"/>
              <a:gd name="T82" fmla="*/ 384706 w 1148"/>
              <a:gd name="T83" fmla="*/ 157389 h 1243"/>
              <a:gd name="T84" fmla="*/ 363493 w 1148"/>
              <a:gd name="T85" fmla="*/ 248508 h 1243"/>
              <a:gd name="T86" fmla="*/ 412390 w 1148"/>
              <a:gd name="T87" fmla="*/ 272999 h 12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48" h="1243">
                <a:moveTo>
                  <a:pt x="510" y="302"/>
                </a:moveTo>
                <a:lnTo>
                  <a:pt x="510" y="442"/>
                </a:lnTo>
                <a:cubicBezTo>
                  <a:pt x="494" y="447"/>
                  <a:pt x="475" y="452"/>
                  <a:pt x="456" y="457"/>
                </a:cubicBezTo>
                <a:cubicBezTo>
                  <a:pt x="463" y="477"/>
                  <a:pt x="467" y="496"/>
                  <a:pt x="467" y="515"/>
                </a:cubicBezTo>
                <a:cubicBezTo>
                  <a:pt x="467" y="574"/>
                  <a:pt x="450" y="624"/>
                  <a:pt x="416" y="665"/>
                </a:cubicBezTo>
                <a:cubicBezTo>
                  <a:pt x="382" y="706"/>
                  <a:pt x="337" y="732"/>
                  <a:pt x="280" y="743"/>
                </a:cubicBezTo>
                <a:cubicBezTo>
                  <a:pt x="261" y="747"/>
                  <a:pt x="247" y="754"/>
                  <a:pt x="238" y="762"/>
                </a:cubicBezTo>
                <a:cubicBezTo>
                  <a:pt x="229" y="771"/>
                  <a:pt x="225" y="784"/>
                  <a:pt x="225" y="802"/>
                </a:cubicBezTo>
                <a:cubicBezTo>
                  <a:pt x="225" y="816"/>
                  <a:pt x="230" y="828"/>
                  <a:pt x="240" y="838"/>
                </a:cubicBezTo>
                <a:cubicBezTo>
                  <a:pt x="251" y="847"/>
                  <a:pt x="264" y="854"/>
                  <a:pt x="281" y="860"/>
                </a:cubicBezTo>
                <a:cubicBezTo>
                  <a:pt x="297" y="865"/>
                  <a:pt x="315" y="870"/>
                  <a:pt x="335" y="875"/>
                </a:cubicBezTo>
                <a:cubicBezTo>
                  <a:pt x="355" y="880"/>
                  <a:pt x="375" y="886"/>
                  <a:pt x="395" y="893"/>
                </a:cubicBezTo>
                <a:cubicBezTo>
                  <a:pt x="414" y="900"/>
                  <a:pt x="433" y="908"/>
                  <a:pt x="449" y="919"/>
                </a:cubicBezTo>
                <a:cubicBezTo>
                  <a:pt x="465" y="929"/>
                  <a:pt x="479" y="944"/>
                  <a:pt x="489" y="963"/>
                </a:cubicBezTo>
                <a:cubicBezTo>
                  <a:pt x="500" y="982"/>
                  <a:pt x="505" y="1005"/>
                  <a:pt x="505" y="1031"/>
                </a:cubicBezTo>
                <a:cubicBezTo>
                  <a:pt x="505" y="1172"/>
                  <a:pt x="421" y="1242"/>
                  <a:pt x="253" y="1242"/>
                </a:cubicBezTo>
                <a:cubicBezTo>
                  <a:pt x="221" y="1242"/>
                  <a:pt x="191" y="1239"/>
                  <a:pt x="163" y="1233"/>
                </a:cubicBezTo>
                <a:cubicBezTo>
                  <a:pt x="135" y="1227"/>
                  <a:pt x="108" y="1218"/>
                  <a:pt x="83" y="1205"/>
                </a:cubicBezTo>
                <a:cubicBezTo>
                  <a:pt x="57" y="1192"/>
                  <a:pt x="37" y="1173"/>
                  <a:pt x="22" y="1148"/>
                </a:cubicBezTo>
                <a:cubicBezTo>
                  <a:pt x="7" y="1123"/>
                  <a:pt x="0" y="1094"/>
                  <a:pt x="0" y="1060"/>
                </a:cubicBezTo>
                <a:cubicBezTo>
                  <a:pt x="0" y="983"/>
                  <a:pt x="42" y="931"/>
                  <a:pt x="126" y="904"/>
                </a:cubicBezTo>
                <a:lnTo>
                  <a:pt x="126" y="901"/>
                </a:lnTo>
                <a:cubicBezTo>
                  <a:pt x="95" y="882"/>
                  <a:pt x="79" y="853"/>
                  <a:pt x="79" y="814"/>
                </a:cubicBezTo>
                <a:cubicBezTo>
                  <a:pt x="79" y="763"/>
                  <a:pt x="94" y="732"/>
                  <a:pt x="123" y="719"/>
                </a:cubicBezTo>
                <a:lnTo>
                  <a:pt x="123" y="716"/>
                </a:lnTo>
                <a:cubicBezTo>
                  <a:pt x="90" y="705"/>
                  <a:pt x="62" y="680"/>
                  <a:pt x="40" y="641"/>
                </a:cubicBezTo>
                <a:cubicBezTo>
                  <a:pt x="18" y="602"/>
                  <a:pt x="7" y="563"/>
                  <a:pt x="7" y="526"/>
                </a:cubicBezTo>
                <a:cubicBezTo>
                  <a:pt x="7" y="462"/>
                  <a:pt x="29" y="408"/>
                  <a:pt x="73" y="366"/>
                </a:cubicBezTo>
                <a:cubicBezTo>
                  <a:pt x="117" y="323"/>
                  <a:pt x="171" y="302"/>
                  <a:pt x="236" y="302"/>
                </a:cubicBezTo>
                <a:cubicBezTo>
                  <a:pt x="280" y="302"/>
                  <a:pt x="321" y="312"/>
                  <a:pt x="359" y="334"/>
                </a:cubicBezTo>
                <a:cubicBezTo>
                  <a:pt x="404" y="334"/>
                  <a:pt x="455" y="323"/>
                  <a:pt x="510" y="302"/>
                </a:cubicBezTo>
                <a:close/>
                <a:moveTo>
                  <a:pt x="365" y="1049"/>
                </a:moveTo>
                <a:cubicBezTo>
                  <a:pt x="365" y="1003"/>
                  <a:pt x="327" y="980"/>
                  <a:pt x="250" y="980"/>
                </a:cubicBezTo>
                <a:cubicBezTo>
                  <a:pt x="177" y="980"/>
                  <a:pt x="141" y="1004"/>
                  <a:pt x="141" y="1052"/>
                </a:cubicBezTo>
                <a:cubicBezTo>
                  <a:pt x="141" y="1099"/>
                  <a:pt x="181" y="1122"/>
                  <a:pt x="260" y="1122"/>
                </a:cubicBezTo>
                <a:cubicBezTo>
                  <a:pt x="330" y="1122"/>
                  <a:pt x="365" y="1098"/>
                  <a:pt x="365" y="1049"/>
                </a:cubicBezTo>
                <a:close/>
                <a:moveTo>
                  <a:pt x="324" y="526"/>
                </a:moveTo>
                <a:cubicBezTo>
                  <a:pt x="324" y="498"/>
                  <a:pt x="317" y="474"/>
                  <a:pt x="303" y="455"/>
                </a:cubicBezTo>
                <a:cubicBezTo>
                  <a:pt x="289" y="436"/>
                  <a:pt x="269" y="427"/>
                  <a:pt x="241" y="427"/>
                </a:cubicBezTo>
                <a:cubicBezTo>
                  <a:pt x="184" y="427"/>
                  <a:pt x="155" y="461"/>
                  <a:pt x="155" y="527"/>
                </a:cubicBezTo>
                <a:cubicBezTo>
                  <a:pt x="155" y="590"/>
                  <a:pt x="184" y="621"/>
                  <a:pt x="241" y="621"/>
                </a:cubicBezTo>
                <a:cubicBezTo>
                  <a:pt x="296" y="621"/>
                  <a:pt x="324" y="589"/>
                  <a:pt x="324" y="526"/>
                </a:cubicBezTo>
                <a:close/>
                <a:moveTo>
                  <a:pt x="721" y="31"/>
                </a:moveTo>
                <a:cubicBezTo>
                  <a:pt x="739" y="52"/>
                  <a:pt x="748" y="75"/>
                  <a:pt x="748" y="102"/>
                </a:cubicBezTo>
                <a:cubicBezTo>
                  <a:pt x="748" y="129"/>
                  <a:pt x="739" y="152"/>
                  <a:pt x="721" y="172"/>
                </a:cubicBezTo>
                <a:cubicBezTo>
                  <a:pt x="703" y="192"/>
                  <a:pt x="681" y="202"/>
                  <a:pt x="654" y="202"/>
                </a:cubicBezTo>
                <a:cubicBezTo>
                  <a:pt x="628" y="202"/>
                  <a:pt x="605" y="192"/>
                  <a:pt x="586" y="172"/>
                </a:cubicBezTo>
                <a:cubicBezTo>
                  <a:pt x="568" y="152"/>
                  <a:pt x="559" y="129"/>
                  <a:pt x="559" y="102"/>
                </a:cubicBezTo>
                <a:cubicBezTo>
                  <a:pt x="559" y="75"/>
                  <a:pt x="568" y="52"/>
                  <a:pt x="586" y="31"/>
                </a:cubicBezTo>
                <a:cubicBezTo>
                  <a:pt x="604" y="11"/>
                  <a:pt x="627" y="0"/>
                  <a:pt x="654" y="0"/>
                </a:cubicBezTo>
                <a:cubicBezTo>
                  <a:pt x="681" y="0"/>
                  <a:pt x="703" y="10"/>
                  <a:pt x="721" y="31"/>
                </a:cubicBezTo>
                <a:close/>
                <a:moveTo>
                  <a:pt x="731" y="912"/>
                </a:moveTo>
                <a:lnTo>
                  <a:pt x="577" y="912"/>
                </a:lnTo>
                <a:cubicBezTo>
                  <a:pt x="579" y="891"/>
                  <a:pt x="580" y="860"/>
                  <a:pt x="580" y="819"/>
                </a:cubicBezTo>
                <a:lnTo>
                  <a:pt x="580" y="397"/>
                </a:lnTo>
                <a:cubicBezTo>
                  <a:pt x="580" y="354"/>
                  <a:pt x="579" y="324"/>
                  <a:pt x="577" y="308"/>
                </a:cubicBezTo>
                <a:lnTo>
                  <a:pt x="731" y="308"/>
                </a:lnTo>
                <a:cubicBezTo>
                  <a:pt x="729" y="324"/>
                  <a:pt x="728" y="352"/>
                  <a:pt x="728" y="394"/>
                </a:cubicBezTo>
                <a:lnTo>
                  <a:pt x="728" y="819"/>
                </a:lnTo>
                <a:cubicBezTo>
                  <a:pt x="728" y="860"/>
                  <a:pt x="729" y="891"/>
                  <a:pt x="731" y="912"/>
                </a:cubicBezTo>
                <a:close/>
                <a:moveTo>
                  <a:pt x="1147" y="758"/>
                </a:moveTo>
                <a:lnTo>
                  <a:pt x="1147" y="894"/>
                </a:lnTo>
                <a:cubicBezTo>
                  <a:pt x="1114" y="912"/>
                  <a:pt x="1074" y="921"/>
                  <a:pt x="1027" y="921"/>
                </a:cubicBezTo>
                <a:cubicBezTo>
                  <a:pt x="998" y="921"/>
                  <a:pt x="973" y="916"/>
                  <a:pt x="952" y="907"/>
                </a:cubicBezTo>
                <a:cubicBezTo>
                  <a:pt x="932" y="898"/>
                  <a:pt x="915" y="886"/>
                  <a:pt x="904" y="873"/>
                </a:cubicBezTo>
                <a:cubicBezTo>
                  <a:pt x="892" y="859"/>
                  <a:pt x="883" y="841"/>
                  <a:pt x="877" y="818"/>
                </a:cubicBezTo>
                <a:cubicBezTo>
                  <a:pt x="870" y="796"/>
                  <a:pt x="866" y="775"/>
                  <a:pt x="864" y="755"/>
                </a:cubicBezTo>
                <a:cubicBezTo>
                  <a:pt x="862" y="734"/>
                  <a:pt x="861" y="711"/>
                  <a:pt x="861" y="683"/>
                </a:cubicBezTo>
                <a:lnTo>
                  <a:pt x="861" y="440"/>
                </a:lnTo>
                <a:lnTo>
                  <a:pt x="862" y="440"/>
                </a:lnTo>
                <a:lnTo>
                  <a:pt x="862" y="437"/>
                </a:lnTo>
                <a:cubicBezTo>
                  <a:pt x="859" y="437"/>
                  <a:pt x="855" y="437"/>
                  <a:pt x="849" y="437"/>
                </a:cubicBezTo>
                <a:cubicBezTo>
                  <a:pt x="844" y="436"/>
                  <a:pt x="839" y="436"/>
                  <a:pt x="837" y="436"/>
                </a:cubicBezTo>
                <a:cubicBezTo>
                  <a:pt x="827" y="436"/>
                  <a:pt x="813" y="437"/>
                  <a:pt x="796" y="440"/>
                </a:cubicBezTo>
                <a:lnTo>
                  <a:pt x="796" y="308"/>
                </a:lnTo>
                <a:lnTo>
                  <a:pt x="862" y="308"/>
                </a:lnTo>
                <a:lnTo>
                  <a:pt x="862" y="256"/>
                </a:lnTo>
                <a:cubicBezTo>
                  <a:pt x="862" y="231"/>
                  <a:pt x="861" y="210"/>
                  <a:pt x="858" y="194"/>
                </a:cubicBezTo>
                <a:lnTo>
                  <a:pt x="1015" y="194"/>
                </a:lnTo>
                <a:cubicBezTo>
                  <a:pt x="1013" y="213"/>
                  <a:pt x="1011" y="251"/>
                  <a:pt x="1011" y="308"/>
                </a:cubicBezTo>
                <a:lnTo>
                  <a:pt x="1130" y="308"/>
                </a:lnTo>
                <a:lnTo>
                  <a:pt x="1130" y="440"/>
                </a:lnTo>
                <a:cubicBezTo>
                  <a:pt x="1123" y="440"/>
                  <a:pt x="1113" y="440"/>
                  <a:pt x="1100" y="439"/>
                </a:cubicBezTo>
                <a:cubicBezTo>
                  <a:pt x="1086" y="438"/>
                  <a:pt x="1077" y="437"/>
                  <a:pt x="1070" y="437"/>
                </a:cubicBezTo>
                <a:lnTo>
                  <a:pt x="1011" y="437"/>
                </a:lnTo>
                <a:lnTo>
                  <a:pt x="1011" y="690"/>
                </a:lnTo>
                <a:cubicBezTo>
                  <a:pt x="1011" y="751"/>
                  <a:pt x="1031" y="781"/>
                  <a:pt x="1072" y="781"/>
                </a:cubicBezTo>
                <a:cubicBezTo>
                  <a:pt x="1100" y="781"/>
                  <a:pt x="1125" y="773"/>
                  <a:pt x="1147" y="75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26" name="Freeform 425">
            <a:extLst>
              <a:ext uri="{FF2B5EF4-FFF2-40B4-BE49-F238E27FC236}">
                <a16:creationId xmlns:a16="http://schemas.microsoft.com/office/drawing/2014/main" id="{99407237-43D8-7193-1AD0-0F69E9A61B62}"/>
              </a:ext>
            </a:extLst>
          </p:cNvPr>
          <p:cNvSpPr>
            <a:spLocks noChangeArrowheads="1"/>
          </p:cNvSpPr>
          <p:nvPr/>
        </p:nvSpPr>
        <p:spPr bwMode="auto">
          <a:xfrm>
            <a:off x="8251031" y="9882187"/>
            <a:ext cx="384175" cy="384175"/>
          </a:xfrm>
          <a:custGeom>
            <a:avLst/>
            <a:gdLst>
              <a:gd name="T0" fmla="*/ 383815 w 1066"/>
              <a:gd name="T1" fmla="*/ 71785 h 1065"/>
              <a:gd name="T2" fmla="*/ 383815 w 1066"/>
              <a:gd name="T3" fmla="*/ 312029 h 1065"/>
              <a:gd name="T4" fmla="*/ 362552 w 1066"/>
              <a:gd name="T5" fmla="*/ 362892 h 1065"/>
              <a:gd name="T6" fmla="*/ 311737 w 1066"/>
              <a:gd name="T7" fmla="*/ 383814 h 1065"/>
              <a:gd name="T8" fmla="*/ 72078 w 1066"/>
              <a:gd name="T9" fmla="*/ 383814 h 1065"/>
              <a:gd name="T10" fmla="*/ 21263 w 1066"/>
              <a:gd name="T11" fmla="*/ 362892 h 1065"/>
              <a:gd name="T12" fmla="*/ 0 w 1066"/>
              <a:gd name="T13" fmla="*/ 312029 h 1065"/>
              <a:gd name="T14" fmla="*/ 0 w 1066"/>
              <a:gd name="T15" fmla="*/ 71785 h 1065"/>
              <a:gd name="T16" fmla="*/ 21263 w 1066"/>
              <a:gd name="T17" fmla="*/ 20922 h 1065"/>
              <a:gd name="T18" fmla="*/ 72078 w 1066"/>
              <a:gd name="T19" fmla="*/ 0 h 1065"/>
              <a:gd name="T20" fmla="*/ 311737 w 1066"/>
              <a:gd name="T21" fmla="*/ 0 h 1065"/>
              <a:gd name="T22" fmla="*/ 362552 w 1066"/>
              <a:gd name="T23" fmla="*/ 20922 h 1065"/>
              <a:gd name="T24" fmla="*/ 383815 w 1066"/>
              <a:gd name="T25" fmla="*/ 71785 h 1065"/>
              <a:gd name="T26" fmla="*/ 206143 w 1066"/>
              <a:gd name="T27" fmla="*/ 214994 h 1065"/>
              <a:gd name="T28" fmla="*/ 291915 w 1066"/>
              <a:gd name="T29" fmla="*/ 68178 h 1065"/>
              <a:gd name="T30" fmla="*/ 254435 w 1066"/>
              <a:gd name="T31" fmla="*/ 68178 h 1065"/>
              <a:gd name="T32" fmla="*/ 238578 w 1066"/>
              <a:gd name="T33" fmla="*/ 97757 h 1065"/>
              <a:gd name="T34" fmla="*/ 221639 w 1066"/>
              <a:gd name="T35" fmla="*/ 129862 h 1065"/>
              <a:gd name="T36" fmla="*/ 206863 w 1066"/>
              <a:gd name="T37" fmla="*/ 159442 h 1065"/>
              <a:gd name="T38" fmla="*/ 191727 w 1066"/>
              <a:gd name="T39" fmla="*/ 191546 h 1065"/>
              <a:gd name="T40" fmla="*/ 191006 w 1066"/>
              <a:gd name="T41" fmla="*/ 191546 h 1065"/>
              <a:gd name="T42" fmla="*/ 179834 w 1066"/>
              <a:gd name="T43" fmla="*/ 167378 h 1065"/>
              <a:gd name="T44" fmla="*/ 166860 w 1066"/>
              <a:gd name="T45" fmla="*/ 141045 h 1065"/>
              <a:gd name="T46" fmla="*/ 155328 w 1066"/>
              <a:gd name="T47" fmla="*/ 117958 h 1065"/>
              <a:gd name="T48" fmla="*/ 141633 w 1066"/>
              <a:gd name="T49" fmla="*/ 91986 h 1065"/>
              <a:gd name="T50" fmla="*/ 129380 w 1066"/>
              <a:gd name="T51" fmla="*/ 68178 h 1065"/>
              <a:gd name="T52" fmla="*/ 92260 w 1066"/>
              <a:gd name="T53" fmla="*/ 68178 h 1065"/>
              <a:gd name="T54" fmla="*/ 172626 w 1066"/>
              <a:gd name="T55" fmla="*/ 215354 h 1065"/>
              <a:gd name="T56" fmla="*/ 172626 w 1066"/>
              <a:gd name="T57" fmla="*/ 324294 h 1065"/>
              <a:gd name="T58" fmla="*/ 206143 w 1066"/>
              <a:gd name="T59" fmla="*/ 324294 h 1065"/>
              <a:gd name="T60" fmla="*/ 206143 w 1066"/>
              <a:gd name="T61" fmla="*/ 214994 h 10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66" h="1065">
                <a:moveTo>
                  <a:pt x="1065" y="199"/>
                </a:moveTo>
                <a:lnTo>
                  <a:pt x="1065" y="865"/>
                </a:lnTo>
                <a:cubicBezTo>
                  <a:pt x="1065" y="920"/>
                  <a:pt x="1045" y="967"/>
                  <a:pt x="1006" y="1006"/>
                </a:cubicBezTo>
                <a:cubicBezTo>
                  <a:pt x="967" y="1045"/>
                  <a:pt x="920" y="1064"/>
                  <a:pt x="865" y="1064"/>
                </a:cubicBezTo>
                <a:lnTo>
                  <a:pt x="200" y="1064"/>
                </a:lnTo>
                <a:cubicBezTo>
                  <a:pt x="145" y="1064"/>
                  <a:pt x="98" y="1045"/>
                  <a:pt x="59" y="1006"/>
                </a:cubicBezTo>
                <a:cubicBezTo>
                  <a:pt x="20" y="967"/>
                  <a:pt x="0" y="920"/>
                  <a:pt x="0" y="865"/>
                </a:cubicBezTo>
                <a:lnTo>
                  <a:pt x="0" y="199"/>
                </a:lnTo>
                <a:cubicBezTo>
                  <a:pt x="0" y="144"/>
                  <a:pt x="20" y="97"/>
                  <a:pt x="59" y="58"/>
                </a:cubicBezTo>
                <a:cubicBezTo>
                  <a:pt x="98" y="19"/>
                  <a:pt x="145" y="0"/>
                  <a:pt x="200" y="0"/>
                </a:cubicBezTo>
                <a:lnTo>
                  <a:pt x="865" y="0"/>
                </a:lnTo>
                <a:cubicBezTo>
                  <a:pt x="920" y="0"/>
                  <a:pt x="967" y="19"/>
                  <a:pt x="1006" y="58"/>
                </a:cubicBezTo>
                <a:cubicBezTo>
                  <a:pt x="1045" y="97"/>
                  <a:pt x="1065" y="144"/>
                  <a:pt x="1065" y="199"/>
                </a:cubicBezTo>
                <a:close/>
                <a:moveTo>
                  <a:pt x="572" y="596"/>
                </a:moveTo>
                <a:lnTo>
                  <a:pt x="810" y="189"/>
                </a:lnTo>
                <a:lnTo>
                  <a:pt x="706" y="189"/>
                </a:lnTo>
                <a:cubicBezTo>
                  <a:pt x="696" y="207"/>
                  <a:pt x="682" y="234"/>
                  <a:pt x="662" y="271"/>
                </a:cubicBezTo>
                <a:cubicBezTo>
                  <a:pt x="642" y="308"/>
                  <a:pt x="627" y="338"/>
                  <a:pt x="615" y="360"/>
                </a:cubicBezTo>
                <a:cubicBezTo>
                  <a:pt x="603" y="383"/>
                  <a:pt x="589" y="410"/>
                  <a:pt x="574" y="442"/>
                </a:cubicBezTo>
                <a:cubicBezTo>
                  <a:pt x="558" y="474"/>
                  <a:pt x="544" y="504"/>
                  <a:pt x="532" y="531"/>
                </a:cubicBezTo>
                <a:lnTo>
                  <a:pt x="530" y="531"/>
                </a:lnTo>
                <a:cubicBezTo>
                  <a:pt x="520" y="509"/>
                  <a:pt x="510" y="487"/>
                  <a:pt x="499" y="464"/>
                </a:cubicBezTo>
                <a:cubicBezTo>
                  <a:pt x="488" y="441"/>
                  <a:pt x="476" y="417"/>
                  <a:pt x="463" y="391"/>
                </a:cubicBezTo>
                <a:cubicBezTo>
                  <a:pt x="450" y="365"/>
                  <a:pt x="439" y="344"/>
                  <a:pt x="431" y="327"/>
                </a:cubicBezTo>
                <a:cubicBezTo>
                  <a:pt x="423" y="311"/>
                  <a:pt x="410" y="287"/>
                  <a:pt x="393" y="255"/>
                </a:cubicBezTo>
                <a:cubicBezTo>
                  <a:pt x="377" y="223"/>
                  <a:pt x="365" y="201"/>
                  <a:pt x="359" y="189"/>
                </a:cubicBezTo>
                <a:lnTo>
                  <a:pt x="256" y="189"/>
                </a:lnTo>
                <a:lnTo>
                  <a:pt x="479" y="597"/>
                </a:lnTo>
                <a:lnTo>
                  <a:pt x="479" y="899"/>
                </a:lnTo>
                <a:lnTo>
                  <a:pt x="572" y="899"/>
                </a:lnTo>
                <a:lnTo>
                  <a:pt x="572" y="596"/>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27" name="Freeform 426">
            <a:extLst>
              <a:ext uri="{FF2B5EF4-FFF2-40B4-BE49-F238E27FC236}">
                <a16:creationId xmlns:a16="http://schemas.microsoft.com/office/drawing/2014/main" id="{802784F5-C7B7-C300-93FA-B25A30310E53}"/>
              </a:ext>
            </a:extLst>
          </p:cNvPr>
          <p:cNvSpPr>
            <a:spLocks noChangeArrowheads="1"/>
          </p:cNvSpPr>
          <p:nvPr/>
        </p:nvSpPr>
        <p:spPr bwMode="auto">
          <a:xfrm>
            <a:off x="8928894" y="9850437"/>
            <a:ext cx="290512" cy="447675"/>
          </a:xfrm>
          <a:custGeom>
            <a:avLst/>
            <a:gdLst>
              <a:gd name="T0" fmla="*/ 270761 w 809"/>
              <a:gd name="T1" fmla="*/ 72392 h 1243"/>
              <a:gd name="T2" fmla="*/ 290153 w 809"/>
              <a:gd name="T3" fmla="*/ 145503 h 1243"/>
              <a:gd name="T4" fmla="*/ 270761 w 809"/>
              <a:gd name="T5" fmla="*/ 218255 h 1243"/>
              <a:gd name="T6" fmla="*/ 217974 w 809"/>
              <a:gd name="T7" fmla="*/ 271198 h 1243"/>
              <a:gd name="T8" fmla="*/ 145076 w 809"/>
              <a:gd name="T9" fmla="*/ 290647 h 1243"/>
              <a:gd name="T10" fmla="*/ 112757 w 809"/>
              <a:gd name="T11" fmla="*/ 287405 h 1243"/>
              <a:gd name="T12" fmla="*/ 104498 w 809"/>
              <a:gd name="T13" fmla="*/ 281283 h 1243"/>
              <a:gd name="T14" fmla="*/ 103062 w 809"/>
              <a:gd name="T15" fmla="*/ 271558 h 1243"/>
              <a:gd name="T16" fmla="*/ 108807 w 809"/>
              <a:gd name="T17" fmla="*/ 263635 h 1243"/>
              <a:gd name="T18" fmla="*/ 118503 w 809"/>
              <a:gd name="T19" fmla="*/ 261834 h 1243"/>
              <a:gd name="T20" fmla="*/ 145076 w 809"/>
              <a:gd name="T21" fmla="*/ 265075 h 1243"/>
              <a:gd name="T22" fmla="*/ 191400 w 809"/>
              <a:gd name="T23" fmla="*/ 255711 h 1243"/>
              <a:gd name="T24" fmla="*/ 229465 w 809"/>
              <a:gd name="T25" fmla="*/ 230140 h 1243"/>
              <a:gd name="T26" fmla="*/ 254961 w 809"/>
              <a:gd name="T27" fmla="*/ 191964 h 1243"/>
              <a:gd name="T28" fmla="*/ 264298 w 809"/>
              <a:gd name="T29" fmla="*/ 145503 h 1243"/>
              <a:gd name="T30" fmla="*/ 254961 w 809"/>
              <a:gd name="T31" fmla="*/ 99043 h 1243"/>
              <a:gd name="T32" fmla="*/ 229465 w 809"/>
              <a:gd name="T33" fmla="*/ 60867 h 1243"/>
              <a:gd name="T34" fmla="*/ 191400 w 809"/>
              <a:gd name="T35" fmla="*/ 35656 h 1243"/>
              <a:gd name="T36" fmla="*/ 145076 w 809"/>
              <a:gd name="T37" fmla="*/ 25931 h 1243"/>
              <a:gd name="T38" fmla="*/ 99112 w 809"/>
              <a:gd name="T39" fmla="*/ 35656 h 1243"/>
              <a:gd name="T40" fmla="*/ 60688 w 809"/>
              <a:gd name="T41" fmla="*/ 60867 h 1243"/>
              <a:gd name="T42" fmla="*/ 35551 w 809"/>
              <a:gd name="T43" fmla="*/ 99043 h 1243"/>
              <a:gd name="T44" fmla="*/ 25855 w 809"/>
              <a:gd name="T45" fmla="*/ 145503 h 1243"/>
              <a:gd name="T46" fmla="*/ 39142 w 809"/>
              <a:gd name="T47" fmla="*/ 199887 h 1243"/>
              <a:gd name="T48" fmla="*/ 39860 w 809"/>
              <a:gd name="T49" fmla="*/ 209971 h 1243"/>
              <a:gd name="T50" fmla="*/ 33396 w 809"/>
              <a:gd name="T51" fmla="*/ 217535 h 1243"/>
              <a:gd name="T52" fmla="*/ 23701 w 809"/>
              <a:gd name="T53" fmla="*/ 218255 h 1243"/>
              <a:gd name="T54" fmla="*/ 16160 w 809"/>
              <a:gd name="T55" fmla="*/ 211772 h 1243"/>
              <a:gd name="T56" fmla="*/ 0 w 809"/>
              <a:gd name="T57" fmla="*/ 145503 h 1243"/>
              <a:gd name="T58" fmla="*/ 11850 w 809"/>
              <a:gd name="T59" fmla="*/ 88959 h 1243"/>
              <a:gd name="T60" fmla="*/ 42733 w 809"/>
              <a:gd name="T61" fmla="*/ 42499 h 1243"/>
              <a:gd name="T62" fmla="*/ 89057 w 809"/>
              <a:gd name="T63" fmla="*/ 11525 h 1243"/>
              <a:gd name="T64" fmla="*/ 145076 w 809"/>
              <a:gd name="T65" fmla="*/ 0 h 1243"/>
              <a:gd name="T66" fmla="*/ 217974 w 809"/>
              <a:gd name="T67" fmla="*/ 19448 h 1243"/>
              <a:gd name="T68" fmla="*/ 270761 w 809"/>
              <a:gd name="T69" fmla="*/ 72392 h 1243"/>
              <a:gd name="T70" fmla="*/ 181346 w 809"/>
              <a:gd name="T71" fmla="*/ 108767 h 1243"/>
              <a:gd name="T72" fmla="*/ 195350 w 809"/>
              <a:gd name="T73" fmla="*/ 142982 h 1243"/>
              <a:gd name="T74" fmla="*/ 181346 w 809"/>
              <a:gd name="T75" fmla="*/ 176837 h 1243"/>
              <a:gd name="T76" fmla="*/ 147590 w 809"/>
              <a:gd name="T77" fmla="*/ 190883 h 1243"/>
              <a:gd name="T78" fmla="*/ 119939 w 809"/>
              <a:gd name="T79" fmla="*/ 182239 h 1243"/>
              <a:gd name="T80" fmla="*/ 91211 w 809"/>
              <a:gd name="T81" fmla="*/ 218615 h 1243"/>
              <a:gd name="T82" fmla="*/ 40937 w 809"/>
              <a:gd name="T83" fmla="*/ 432909 h 1243"/>
              <a:gd name="T84" fmla="*/ 37706 w 809"/>
              <a:gd name="T85" fmla="*/ 442633 h 1243"/>
              <a:gd name="T86" fmla="*/ 29446 w 809"/>
              <a:gd name="T87" fmla="*/ 447315 h 1243"/>
              <a:gd name="T88" fmla="*/ 28010 w 809"/>
              <a:gd name="T89" fmla="*/ 447315 h 1243"/>
              <a:gd name="T90" fmla="*/ 19391 w 809"/>
              <a:gd name="T91" fmla="*/ 444073 h 1243"/>
              <a:gd name="T92" fmla="*/ 15082 w 809"/>
              <a:gd name="T93" fmla="*/ 435430 h 1243"/>
              <a:gd name="T94" fmla="*/ 14364 w 809"/>
              <a:gd name="T95" fmla="*/ 373843 h 1243"/>
              <a:gd name="T96" fmla="*/ 21546 w 809"/>
              <a:gd name="T97" fmla="*/ 319459 h 1243"/>
              <a:gd name="T98" fmla="*/ 34833 w 809"/>
              <a:gd name="T99" fmla="*/ 273359 h 1243"/>
              <a:gd name="T100" fmla="*/ 52070 w 809"/>
              <a:gd name="T101" fmla="*/ 234462 h 1243"/>
              <a:gd name="T102" fmla="*/ 70743 w 809"/>
              <a:gd name="T103" fmla="*/ 203128 h 1243"/>
              <a:gd name="T104" fmla="*/ 103421 w 809"/>
              <a:gd name="T105" fmla="*/ 162071 h 1243"/>
              <a:gd name="T106" fmla="*/ 99471 w 809"/>
              <a:gd name="T107" fmla="*/ 142982 h 1243"/>
              <a:gd name="T108" fmla="*/ 113476 w 809"/>
              <a:gd name="T109" fmla="*/ 108767 h 1243"/>
              <a:gd name="T110" fmla="*/ 147590 w 809"/>
              <a:gd name="T111" fmla="*/ 94721 h 1243"/>
              <a:gd name="T112" fmla="*/ 181346 w 809"/>
              <a:gd name="T113" fmla="*/ 108767 h 12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09" h="1243">
                <a:moveTo>
                  <a:pt x="754" y="201"/>
                </a:moveTo>
                <a:cubicBezTo>
                  <a:pt x="790" y="264"/>
                  <a:pt x="808" y="331"/>
                  <a:pt x="808" y="404"/>
                </a:cubicBezTo>
                <a:cubicBezTo>
                  <a:pt x="808" y="477"/>
                  <a:pt x="790" y="545"/>
                  <a:pt x="754" y="606"/>
                </a:cubicBezTo>
                <a:cubicBezTo>
                  <a:pt x="718" y="668"/>
                  <a:pt x="669" y="717"/>
                  <a:pt x="607" y="753"/>
                </a:cubicBezTo>
                <a:cubicBezTo>
                  <a:pt x="545" y="789"/>
                  <a:pt x="477" y="807"/>
                  <a:pt x="404" y="807"/>
                </a:cubicBezTo>
                <a:cubicBezTo>
                  <a:pt x="375" y="807"/>
                  <a:pt x="345" y="804"/>
                  <a:pt x="314" y="798"/>
                </a:cubicBezTo>
                <a:cubicBezTo>
                  <a:pt x="304" y="795"/>
                  <a:pt x="296" y="790"/>
                  <a:pt x="291" y="781"/>
                </a:cubicBezTo>
                <a:cubicBezTo>
                  <a:pt x="286" y="773"/>
                  <a:pt x="284" y="764"/>
                  <a:pt x="287" y="754"/>
                </a:cubicBezTo>
                <a:cubicBezTo>
                  <a:pt x="289" y="745"/>
                  <a:pt x="294" y="738"/>
                  <a:pt x="303" y="732"/>
                </a:cubicBezTo>
                <a:cubicBezTo>
                  <a:pt x="311" y="727"/>
                  <a:pt x="320" y="725"/>
                  <a:pt x="330" y="727"/>
                </a:cubicBezTo>
                <a:cubicBezTo>
                  <a:pt x="353" y="733"/>
                  <a:pt x="378" y="736"/>
                  <a:pt x="404" y="736"/>
                </a:cubicBezTo>
                <a:cubicBezTo>
                  <a:pt x="449" y="736"/>
                  <a:pt x="492" y="728"/>
                  <a:pt x="533" y="710"/>
                </a:cubicBezTo>
                <a:cubicBezTo>
                  <a:pt x="574" y="693"/>
                  <a:pt x="609" y="669"/>
                  <a:pt x="639" y="639"/>
                </a:cubicBezTo>
                <a:cubicBezTo>
                  <a:pt x="668" y="609"/>
                  <a:pt x="692" y="574"/>
                  <a:pt x="710" y="533"/>
                </a:cubicBezTo>
                <a:cubicBezTo>
                  <a:pt x="728" y="492"/>
                  <a:pt x="736" y="449"/>
                  <a:pt x="736" y="404"/>
                </a:cubicBezTo>
                <a:cubicBezTo>
                  <a:pt x="736" y="359"/>
                  <a:pt x="728" y="316"/>
                  <a:pt x="710" y="275"/>
                </a:cubicBezTo>
                <a:cubicBezTo>
                  <a:pt x="692" y="234"/>
                  <a:pt x="669" y="199"/>
                  <a:pt x="639" y="169"/>
                </a:cubicBezTo>
                <a:cubicBezTo>
                  <a:pt x="610" y="140"/>
                  <a:pt x="574" y="116"/>
                  <a:pt x="533" y="99"/>
                </a:cubicBezTo>
                <a:cubicBezTo>
                  <a:pt x="492" y="81"/>
                  <a:pt x="448" y="72"/>
                  <a:pt x="404" y="72"/>
                </a:cubicBezTo>
                <a:cubicBezTo>
                  <a:pt x="359" y="72"/>
                  <a:pt x="317" y="82"/>
                  <a:pt x="276" y="99"/>
                </a:cubicBezTo>
                <a:cubicBezTo>
                  <a:pt x="234" y="117"/>
                  <a:pt x="199" y="140"/>
                  <a:pt x="169" y="169"/>
                </a:cubicBezTo>
                <a:cubicBezTo>
                  <a:pt x="140" y="199"/>
                  <a:pt x="116" y="234"/>
                  <a:pt x="99" y="275"/>
                </a:cubicBezTo>
                <a:cubicBezTo>
                  <a:pt x="81" y="316"/>
                  <a:pt x="72" y="359"/>
                  <a:pt x="72" y="404"/>
                </a:cubicBezTo>
                <a:cubicBezTo>
                  <a:pt x="72" y="457"/>
                  <a:pt x="84" y="507"/>
                  <a:pt x="109" y="555"/>
                </a:cubicBezTo>
                <a:cubicBezTo>
                  <a:pt x="113" y="564"/>
                  <a:pt x="114" y="574"/>
                  <a:pt x="111" y="583"/>
                </a:cubicBezTo>
                <a:cubicBezTo>
                  <a:pt x="108" y="592"/>
                  <a:pt x="102" y="599"/>
                  <a:pt x="93" y="604"/>
                </a:cubicBezTo>
                <a:cubicBezTo>
                  <a:pt x="84" y="608"/>
                  <a:pt x="75" y="609"/>
                  <a:pt x="66" y="606"/>
                </a:cubicBezTo>
                <a:cubicBezTo>
                  <a:pt x="56" y="603"/>
                  <a:pt x="49" y="597"/>
                  <a:pt x="45" y="588"/>
                </a:cubicBezTo>
                <a:cubicBezTo>
                  <a:pt x="15" y="531"/>
                  <a:pt x="0" y="470"/>
                  <a:pt x="0" y="404"/>
                </a:cubicBezTo>
                <a:cubicBezTo>
                  <a:pt x="0" y="349"/>
                  <a:pt x="11" y="297"/>
                  <a:pt x="33" y="247"/>
                </a:cubicBezTo>
                <a:cubicBezTo>
                  <a:pt x="54" y="197"/>
                  <a:pt x="83" y="154"/>
                  <a:pt x="119" y="118"/>
                </a:cubicBezTo>
                <a:cubicBezTo>
                  <a:pt x="155" y="82"/>
                  <a:pt x="198" y="53"/>
                  <a:pt x="248" y="32"/>
                </a:cubicBezTo>
                <a:cubicBezTo>
                  <a:pt x="298" y="11"/>
                  <a:pt x="350" y="0"/>
                  <a:pt x="404" y="0"/>
                </a:cubicBezTo>
                <a:cubicBezTo>
                  <a:pt x="477" y="0"/>
                  <a:pt x="545" y="18"/>
                  <a:pt x="607" y="54"/>
                </a:cubicBezTo>
                <a:cubicBezTo>
                  <a:pt x="669" y="90"/>
                  <a:pt x="718" y="139"/>
                  <a:pt x="754" y="201"/>
                </a:cubicBezTo>
                <a:close/>
                <a:moveTo>
                  <a:pt x="505" y="302"/>
                </a:moveTo>
                <a:cubicBezTo>
                  <a:pt x="531" y="328"/>
                  <a:pt x="544" y="360"/>
                  <a:pt x="544" y="397"/>
                </a:cubicBezTo>
                <a:cubicBezTo>
                  <a:pt x="544" y="433"/>
                  <a:pt x="531" y="465"/>
                  <a:pt x="505" y="491"/>
                </a:cubicBezTo>
                <a:cubicBezTo>
                  <a:pt x="479" y="517"/>
                  <a:pt x="447" y="530"/>
                  <a:pt x="411" y="530"/>
                </a:cubicBezTo>
                <a:cubicBezTo>
                  <a:pt x="383" y="530"/>
                  <a:pt x="357" y="522"/>
                  <a:pt x="334" y="506"/>
                </a:cubicBezTo>
                <a:cubicBezTo>
                  <a:pt x="305" y="537"/>
                  <a:pt x="279" y="571"/>
                  <a:pt x="254" y="607"/>
                </a:cubicBezTo>
                <a:cubicBezTo>
                  <a:pt x="140" y="779"/>
                  <a:pt x="93" y="977"/>
                  <a:pt x="114" y="1202"/>
                </a:cubicBezTo>
                <a:cubicBezTo>
                  <a:pt x="115" y="1213"/>
                  <a:pt x="112" y="1221"/>
                  <a:pt x="105" y="1229"/>
                </a:cubicBezTo>
                <a:cubicBezTo>
                  <a:pt x="99" y="1237"/>
                  <a:pt x="91" y="1241"/>
                  <a:pt x="82" y="1242"/>
                </a:cubicBezTo>
                <a:lnTo>
                  <a:pt x="78" y="1242"/>
                </a:lnTo>
                <a:cubicBezTo>
                  <a:pt x="69" y="1242"/>
                  <a:pt x="61" y="1240"/>
                  <a:pt x="54" y="1233"/>
                </a:cubicBezTo>
                <a:cubicBezTo>
                  <a:pt x="47" y="1227"/>
                  <a:pt x="43" y="1219"/>
                  <a:pt x="42" y="1209"/>
                </a:cubicBezTo>
                <a:cubicBezTo>
                  <a:pt x="36" y="1151"/>
                  <a:pt x="35" y="1094"/>
                  <a:pt x="40" y="1038"/>
                </a:cubicBezTo>
                <a:cubicBezTo>
                  <a:pt x="44" y="982"/>
                  <a:pt x="51" y="932"/>
                  <a:pt x="60" y="887"/>
                </a:cubicBezTo>
                <a:cubicBezTo>
                  <a:pt x="69" y="843"/>
                  <a:pt x="81" y="800"/>
                  <a:pt x="97" y="759"/>
                </a:cubicBezTo>
                <a:cubicBezTo>
                  <a:pt x="114" y="717"/>
                  <a:pt x="130" y="681"/>
                  <a:pt x="145" y="651"/>
                </a:cubicBezTo>
                <a:cubicBezTo>
                  <a:pt x="161" y="621"/>
                  <a:pt x="178" y="592"/>
                  <a:pt x="197" y="564"/>
                </a:cubicBezTo>
                <a:cubicBezTo>
                  <a:pt x="225" y="523"/>
                  <a:pt x="255" y="485"/>
                  <a:pt x="288" y="450"/>
                </a:cubicBezTo>
                <a:cubicBezTo>
                  <a:pt x="281" y="434"/>
                  <a:pt x="277" y="416"/>
                  <a:pt x="277" y="397"/>
                </a:cubicBezTo>
                <a:cubicBezTo>
                  <a:pt x="277" y="360"/>
                  <a:pt x="290" y="328"/>
                  <a:pt x="316" y="302"/>
                </a:cubicBezTo>
                <a:cubicBezTo>
                  <a:pt x="342" y="276"/>
                  <a:pt x="374" y="263"/>
                  <a:pt x="411" y="263"/>
                </a:cubicBezTo>
                <a:cubicBezTo>
                  <a:pt x="448" y="263"/>
                  <a:pt x="479" y="276"/>
                  <a:pt x="505" y="30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28" name="Freeform 427">
            <a:extLst>
              <a:ext uri="{FF2B5EF4-FFF2-40B4-BE49-F238E27FC236}">
                <a16:creationId xmlns:a16="http://schemas.microsoft.com/office/drawing/2014/main" id="{009F2BC6-DC1E-B8BB-7229-94FBD6B4FDA3}"/>
              </a:ext>
            </a:extLst>
          </p:cNvPr>
          <p:cNvSpPr>
            <a:spLocks noChangeArrowheads="1"/>
          </p:cNvSpPr>
          <p:nvPr/>
        </p:nvSpPr>
        <p:spPr bwMode="auto">
          <a:xfrm>
            <a:off x="9519444" y="9850437"/>
            <a:ext cx="438150" cy="447675"/>
          </a:xfrm>
          <a:custGeom>
            <a:avLst/>
            <a:gdLst>
              <a:gd name="T0" fmla="*/ 61154 w 1218"/>
              <a:gd name="T1" fmla="*/ 188362 h 1243"/>
              <a:gd name="T2" fmla="*/ 69787 w 1218"/>
              <a:gd name="T3" fmla="*/ 164952 h 1243"/>
              <a:gd name="T4" fmla="*/ 77342 w 1218"/>
              <a:gd name="T5" fmla="*/ 140821 h 1243"/>
              <a:gd name="T6" fmla="*/ 154324 w 1218"/>
              <a:gd name="T7" fmla="*/ 16567 h 1243"/>
              <a:gd name="T8" fmla="*/ 301453 w 1218"/>
              <a:gd name="T9" fmla="*/ 13686 h 1243"/>
              <a:gd name="T10" fmla="*/ 341743 w 1218"/>
              <a:gd name="T11" fmla="*/ 39617 h 1243"/>
              <a:gd name="T12" fmla="*/ 365844 w 1218"/>
              <a:gd name="T13" fmla="*/ 75273 h 1243"/>
              <a:gd name="T14" fmla="*/ 380234 w 1218"/>
              <a:gd name="T15" fmla="*/ 118492 h 1243"/>
              <a:gd name="T16" fmla="*/ 385989 w 1218"/>
              <a:gd name="T17" fmla="*/ 144423 h 1243"/>
              <a:gd name="T18" fmla="*/ 397501 w 1218"/>
              <a:gd name="T19" fmla="*/ 191603 h 1243"/>
              <a:gd name="T20" fmla="*/ 395702 w 1218"/>
              <a:gd name="T21" fmla="*/ 202048 h 1243"/>
              <a:gd name="T22" fmla="*/ 397141 w 1218"/>
              <a:gd name="T23" fmla="*/ 204209 h 1243"/>
              <a:gd name="T24" fmla="*/ 437790 w 1218"/>
              <a:gd name="T25" fmla="*/ 309735 h 1243"/>
              <a:gd name="T26" fmla="*/ 419084 w 1218"/>
              <a:gd name="T27" fmla="*/ 348992 h 1243"/>
              <a:gd name="T28" fmla="*/ 409372 w 1218"/>
              <a:gd name="T29" fmla="*/ 342869 h 1243"/>
              <a:gd name="T30" fmla="*/ 400738 w 1218"/>
              <a:gd name="T31" fmla="*/ 329544 h 1243"/>
              <a:gd name="T32" fmla="*/ 395342 w 1218"/>
              <a:gd name="T33" fmla="*/ 318739 h 1243"/>
              <a:gd name="T34" fmla="*/ 393184 w 1218"/>
              <a:gd name="T35" fmla="*/ 319459 h 1243"/>
              <a:gd name="T36" fmla="*/ 375557 w 1218"/>
              <a:gd name="T37" fmla="*/ 384648 h 1243"/>
              <a:gd name="T38" fmla="*/ 401817 w 1218"/>
              <a:gd name="T39" fmla="*/ 411299 h 1243"/>
              <a:gd name="T40" fmla="*/ 398940 w 1218"/>
              <a:gd name="T41" fmla="*/ 419943 h 1243"/>
              <a:gd name="T42" fmla="*/ 296057 w 1218"/>
              <a:gd name="T43" fmla="*/ 441912 h 1243"/>
              <a:gd name="T44" fmla="*/ 245695 w 1218"/>
              <a:gd name="T45" fmla="*/ 429307 h 1243"/>
              <a:gd name="T46" fmla="*/ 228428 w 1218"/>
              <a:gd name="T47" fmla="*/ 426426 h 1243"/>
              <a:gd name="T48" fmla="*/ 186699 w 1218"/>
              <a:gd name="T49" fmla="*/ 442273 h 1243"/>
              <a:gd name="T50" fmla="*/ 127704 w 1218"/>
              <a:gd name="T51" fmla="*/ 446955 h 1243"/>
              <a:gd name="T52" fmla="*/ 79140 w 1218"/>
              <a:gd name="T53" fmla="*/ 439391 h 1243"/>
              <a:gd name="T54" fmla="*/ 52520 w 1218"/>
              <a:gd name="T55" fmla="*/ 413460 h 1243"/>
              <a:gd name="T56" fmla="*/ 65111 w 1218"/>
              <a:gd name="T57" fmla="*/ 386808 h 1243"/>
              <a:gd name="T58" fmla="*/ 87774 w 1218"/>
              <a:gd name="T59" fmla="*/ 380326 h 1243"/>
              <a:gd name="T60" fmla="*/ 91731 w 1218"/>
              <a:gd name="T61" fmla="*/ 378885 h 1243"/>
              <a:gd name="T62" fmla="*/ 64392 w 1218"/>
              <a:gd name="T63" fmla="*/ 351873 h 1243"/>
              <a:gd name="T64" fmla="*/ 44606 w 1218"/>
              <a:gd name="T65" fmla="*/ 311896 h 1243"/>
              <a:gd name="T66" fmla="*/ 28059 w 1218"/>
              <a:gd name="T67" fmla="*/ 335666 h 1243"/>
              <a:gd name="T68" fmla="*/ 8633 w 1218"/>
              <a:gd name="T69" fmla="*/ 345030 h 1243"/>
              <a:gd name="T70" fmla="*/ 5756 w 1218"/>
              <a:gd name="T71" fmla="*/ 342509 h 1243"/>
              <a:gd name="T72" fmla="*/ 62953 w 1218"/>
              <a:gd name="T73" fmla="*/ 201328 h 12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18" h="1243">
                <a:moveTo>
                  <a:pt x="175" y="559"/>
                </a:moveTo>
                <a:cubicBezTo>
                  <a:pt x="171" y="550"/>
                  <a:pt x="170" y="538"/>
                  <a:pt x="170" y="523"/>
                </a:cubicBezTo>
                <a:cubicBezTo>
                  <a:pt x="170" y="513"/>
                  <a:pt x="172" y="503"/>
                  <a:pt x="177" y="489"/>
                </a:cubicBezTo>
                <a:cubicBezTo>
                  <a:pt x="182" y="476"/>
                  <a:pt x="188" y="465"/>
                  <a:pt x="194" y="458"/>
                </a:cubicBezTo>
                <a:cubicBezTo>
                  <a:pt x="193" y="447"/>
                  <a:pt x="195" y="435"/>
                  <a:pt x="199" y="421"/>
                </a:cubicBezTo>
                <a:cubicBezTo>
                  <a:pt x="203" y="406"/>
                  <a:pt x="208" y="397"/>
                  <a:pt x="215" y="391"/>
                </a:cubicBezTo>
                <a:cubicBezTo>
                  <a:pt x="215" y="327"/>
                  <a:pt x="236" y="260"/>
                  <a:pt x="279" y="191"/>
                </a:cubicBezTo>
                <a:cubicBezTo>
                  <a:pt x="321" y="122"/>
                  <a:pt x="372" y="74"/>
                  <a:pt x="429" y="46"/>
                </a:cubicBezTo>
                <a:cubicBezTo>
                  <a:pt x="494" y="15"/>
                  <a:pt x="568" y="0"/>
                  <a:pt x="654" y="0"/>
                </a:cubicBezTo>
                <a:cubicBezTo>
                  <a:pt x="715" y="0"/>
                  <a:pt x="777" y="13"/>
                  <a:pt x="838" y="38"/>
                </a:cubicBezTo>
                <a:cubicBezTo>
                  <a:pt x="861" y="48"/>
                  <a:pt x="882" y="59"/>
                  <a:pt x="901" y="72"/>
                </a:cubicBezTo>
                <a:cubicBezTo>
                  <a:pt x="919" y="84"/>
                  <a:pt x="936" y="97"/>
                  <a:pt x="950" y="110"/>
                </a:cubicBezTo>
                <a:cubicBezTo>
                  <a:pt x="964" y="124"/>
                  <a:pt x="976" y="139"/>
                  <a:pt x="988" y="157"/>
                </a:cubicBezTo>
                <a:cubicBezTo>
                  <a:pt x="999" y="176"/>
                  <a:pt x="1009" y="193"/>
                  <a:pt x="1017" y="209"/>
                </a:cubicBezTo>
                <a:cubicBezTo>
                  <a:pt x="1025" y="225"/>
                  <a:pt x="1032" y="244"/>
                  <a:pt x="1039" y="267"/>
                </a:cubicBezTo>
                <a:cubicBezTo>
                  <a:pt x="1047" y="290"/>
                  <a:pt x="1052" y="311"/>
                  <a:pt x="1057" y="329"/>
                </a:cubicBezTo>
                <a:cubicBezTo>
                  <a:pt x="1062" y="348"/>
                  <a:pt x="1067" y="370"/>
                  <a:pt x="1072" y="397"/>
                </a:cubicBezTo>
                <a:lnTo>
                  <a:pt x="1073" y="401"/>
                </a:lnTo>
                <a:cubicBezTo>
                  <a:pt x="1098" y="439"/>
                  <a:pt x="1111" y="474"/>
                  <a:pt x="1111" y="505"/>
                </a:cubicBezTo>
                <a:cubicBezTo>
                  <a:pt x="1111" y="511"/>
                  <a:pt x="1109" y="520"/>
                  <a:pt x="1105" y="532"/>
                </a:cubicBezTo>
                <a:cubicBezTo>
                  <a:pt x="1101" y="544"/>
                  <a:pt x="1099" y="553"/>
                  <a:pt x="1099" y="559"/>
                </a:cubicBezTo>
                <a:cubicBezTo>
                  <a:pt x="1099" y="559"/>
                  <a:pt x="1099" y="560"/>
                  <a:pt x="1100" y="561"/>
                </a:cubicBezTo>
                <a:cubicBezTo>
                  <a:pt x="1100" y="562"/>
                  <a:pt x="1101" y="563"/>
                  <a:pt x="1102" y="565"/>
                </a:cubicBezTo>
                <a:cubicBezTo>
                  <a:pt x="1103" y="566"/>
                  <a:pt x="1104" y="567"/>
                  <a:pt x="1104" y="567"/>
                </a:cubicBezTo>
                <a:cubicBezTo>
                  <a:pt x="1139" y="620"/>
                  <a:pt x="1167" y="669"/>
                  <a:pt x="1187" y="716"/>
                </a:cubicBezTo>
                <a:cubicBezTo>
                  <a:pt x="1207" y="762"/>
                  <a:pt x="1217" y="810"/>
                  <a:pt x="1217" y="860"/>
                </a:cubicBezTo>
                <a:cubicBezTo>
                  <a:pt x="1217" y="880"/>
                  <a:pt x="1213" y="903"/>
                  <a:pt x="1204" y="929"/>
                </a:cubicBezTo>
                <a:cubicBezTo>
                  <a:pt x="1195" y="956"/>
                  <a:pt x="1182" y="969"/>
                  <a:pt x="1165" y="969"/>
                </a:cubicBezTo>
                <a:cubicBezTo>
                  <a:pt x="1161" y="969"/>
                  <a:pt x="1157" y="967"/>
                  <a:pt x="1152" y="964"/>
                </a:cubicBezTo>
                <a:cubicBezTo>
                  <a:pt x="1147" y="960"/>
                  <a:pt x="1142" y="956"/>
                  <a:pt x="1138" y="952"/>
                </a:cubicBezTo>
                <a:cubicBezTo>
                  <a:pt x="1135" y="947"/>
                  <a:pt x="1130" y="941"/>
                  <a:pt x="1125" y="933"/>
                </a:cubicBezTo>
                <a:cubicBezTo>
                  <a:pt x="1120" y="926"/>
                  <a:pt x="1116" y="920"/>
                  <a:pt x="1114" y="915"/>
                </a:cubicBezTo>
                <a:cubicBezTo>
                  <a:pt x="1111" y="910"/>
                  <a:pt x="1109" y="904"/>
                  <a:pt x="1105" y="897"/>
                </a:cubicBezTo>
                <a:cubicBezTo>
                  <a:pt x="1101" y="890"/>
                  <a:pt x="1099" y="886"/>
                  <a:pt x="1099" y="885"/>
                </a:cubicBezTo>
                <a:cubicBezTo>
                  <a:pt x="1098" y="885"/>
                  <a:pt x="1098" y="884"/>
                  <a:pt x="1097" y="884"/>
                </a:cubicBezTo>
                <a:lnTo>
                  <a:pt x="1093" y="887"/>
                </a:lnTo>
                <a:cubicBezTo>
                  <a:pt x="1066" y="958"/>
                  <a:pt x="1035" y="1010"/>
                  <a:pt x="1002" y="1042"/>
                </a:cubicBezTo>
                <a:cubicBezTo>
                  <a:pt x="1011" y="1051"/>
                  <a:pt x="1025" y="1060"/>
                  <a:pt x="1044" y="1068"/>
                </a:cubicBezTo>
                <a:cubicBezTo>
                  <a:pt x="1063" y="1077"/>
                  <a:pt x="1079" y="1086"/>
                  <a:pt x="1092" y="1097"/>
                </a:cubicBezTo>
                <a:cubicBezTo>
                  <a:pt x="1105" y="1108"/>
                  <a:pt x="1113" y="1123"/>
                  <a:pt x="1117" y="1142"/>
                </a:cubicBezTo>
                <a:cubicBezTo>
                  <a:pt x="1116" y="1144"/>
                  <a:pt x="1115" y="1148"/>
                  <a:pt x="1114" y="1153"/>
                </a:cubicBezTo>
                <a:cubicBezTo>
                  <a:pt x="1113" y="1159"/>
                  <a:pt x="1111" y="1163"/>
                  <a:pt x="1109" y="1166"/>
                </a:cubicBezTo>
                <a:cubicBezTo>
                  <a:pt x="1079" y="1210"/>
                  <a:pt x="1010" y="1233"/>
                  <a:pt x="900" y="1233"/>
                </a:cubicBezTo>
                <a:cubicBezTo>
                  <a:pt x="875" y="1233"/>
                  <a:pt x="850" y="1231"/>
                  <a:pt x="823" y="1227"/>
                </a:cubicBezTo>
                <a:cubicBezTo>
                  <a:pt x="797" y="1223"/>
                  <a:pt x="774" y="1218"/>
                  <a:pt x="755" y="1213"/>
                </a:cubicBezTo>
                <a:cubicBezTo>
                  <a:pt x="737" y="1208"/>
                  <a:pt x="712" y="1201"/>
                  <a:pt x="683" y="1192"/>
                </a:cubicBezTo>
                <a:cubicBezTo>
                  <a:pt x="676" y="1190"/>
                  <a:pt x="671" y="1188"/>
                  <a:pt x="667" y="1187"/>
                </a:cubicBezTo>
                <a:cubicBezTo>
                  <a:pt x="661" y="1185"/>
                  <a:pt x="650" y="1184"/>
                  <a:pt x="635" y="1184"/>
                </a:cubicBezTo>
                <a:cubicBezTo>
                  <a:pt x="620" y="1184"/>
                  <a:pt x="611" y="1183"/>
                  <a:pt x="607" y="1183"/>
                </a:cubicBezTo>
                <a:cubicBezTo>
                  <a:pt x="588" y="1204"/>
                  <a:pt x="559" y="1219"/>
                  <a:pt x="519" y="1228"/>
                </a:cubicBezTo>
                <a:cubicBezTo>
                  <a:pt x="479" y="1237"/>
                  <a:pt x="440" y="1242"/>
                  <a:pt x="402" y="1242"/>
                </a:cubicBezTo>
                <a:cubicBezTo>
                  <a:pt x="386" y="1242"/>
                  <a:pt x="370" y="1242"/>
                  <a:pt x="355" y="1241"/>
                </a:cubicBezTo>
                <a:cubicBezTo>
                  <a:pt x="339" y="1240"/>
                  <a:pt x="317" y="1238"/>
                  <a:pt x="290" y="1235"/>
                </a:cubicBezTo>
                <a:cubicBezTo>
                  <a:pt x="263" y="1231"/>
                  <a:pt x="239" y="1226"/>
                  <a:pt x="220" y="1220"/>
                </a:cubicBezTo>
                <a:cubicBezTo>
                  <a:pt x="200" y="1214"/>
                  <a:pt x="183" y="1205"/>
                  <a:pt x="168" y="1193"/>
                </a:cubicBezTo>
                <a:cubicBezTo>
                  <a:pt x="153" y="1180"/>
                  <a:pt x="146" y="1165"/>
                  <a:pt x="146" y="1148"/>
                </a:cubicBezTo>
                <a:cubicBezTo>
                  <a:pt x="146" y="1130"/>
                  <a:pt x="148" y="1116"/>
                  <a:pt x="153" y="1107"/>
                </a:cubicBezTo>
                <a:cubicBezTo>
                  <a:pt x="157" y="1098"/>
                  <a:pt x="167" y="1087"/>
                  <a:pt x="181" y="1074"/>
                </a:cubicBezTo>
                <a:cubicBezTo>
                  <a:pt x="186" y="1073"/>
                  <a:pt x="195" y="1071"/>
                  <a:pt x="209" y="1065"/>
                </a:cubicBezTo>
                <a:cubicBezTo>
                  <a:pt x="222" y="1060"/>
                  <a:pt x="234" y="1057"/>
                  <a:pt x="244" y="1056"/>
                </a:cubicBezTo>
                <a:cubicBezTo>
                  <a:pt x="245" y="1056"/>
                  <a:pt x="249" y="1056"/>
                  <a:pt x="253" y="1055"/>
                </a:cubicBezTo>
                <a:cubicBezTo>
                  <a:pt x="254" y="1054"/>
                  <a:pt x="255" y="1053"/>
                  <a:pt x="255" y="1052"/>
                </a:cubicBezTo>
                <a:lnTo>
                  <a:pt x="253" y="1050"/>
                </a:lnTo>
                <a:cubicBezTo>
                  <a:pt x="231" y="1045"/>
                  <a:pt x="206" y="1021"/>
                  <a:pt x="179" y="977"/>
                </a:cubicBezTo>
                <a:cubicBezTo>
                  <a:pt x="151" y="933"/>
                  <a:pt x="134" y="897"/>
                  <a:pt x="128" y="868"/>
                </a:cubicBezTo>
                <a:lnTo>
                  <a:pt x="124" y="866"/>
                </a:lnTo>
                <a:cubicBezTo>
                  <a:pt x="123" y="866"/>
                  <a:pt x="120" y="871"/>
                  <a:pt x="116" y="880"/>
                </a:cubicBezTo>
                <a:cubicBezTo>
                  <a:pt x="108" y="899"/>
                  <a:pt x="95" y="916"/>
                  <a:pt x="78" y="932"/>
                </a:cubicBezTo>
                <a:cubicBezTo>
                  <a:pt x="62" y="947"/>
                  <a:pt x="44" y="956"/>
                  <a:pt x="25" y="958"/>
                </a:cubicBezTo>
                <a:lnTo>
                  <a:pt x="24" y="958"/>
                </a:lnTo>
                <a:cubicBezTo>
                  <a:pt x="22" y="958"/>
                  <a:pt x="21" y="957"/>
                  <a:pt x="20" y="955"/>
                </a:cubicBezTo>
                <a:cubicBezTo>
                  <a:pt x="19" y="953"/>
                  <a:pt x="18" y="951"/>
                  <a:pt x="16" y="951"/>
                </a:cubicBezTo>
                <a:cubicBezTo>
                  <a:pt x="6" y="926"/>
                  <a:pt x="0" y="903"/>
                  <a:pt x="0" y="882"/>
                </a:cubicBezTo>
                <a:cubicBezTo>
                  <a:pt x="0" y="755"/>
                  <a:pt x="59" y="647"/>
                  <a:pt x="175" y="559"/>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29" name="Freeform 428">
            <a:extLst>
              <a:ext uri="{FF2B5EF4-FFF2-40B4-BE49-F238E27FC236}">
                <a16:creationId xmlns:a16="http://schemas.microsoft.com/office/drawing/2014/main" id="{B700E3B2-A303-AD46-CF57-585AAF86167A}"/>
              </a:ext>
            </a:extLst>
          </p:cNvPr>
          <p:cNvSpPr>
            <a:spLocks noChangeArrowheads="1"/>
          </p:cNvSpPr>
          <p:nvPr/>
        </p:nvSpPr>
        <p:spPr bwMode="auto">
          <a:xfrm>
            <a:off x="10244931" y="9866312"/>
            <a:ext cx="511175" cy="415925"/>
          </a:xfrm>
          <a:custGeom>
            <a:avLst/>
            <a:gdLst>
              <a:gd name="T0" fmla="*/ 345583 w 1420"/>
              <a:gd name="T1" fmla="*/ 125820 h 1157"/>
              <a:gd name="T2" fmla="*/ 212390 w 1420"/>
              <a:gd name="T3" fmla="*/ 196998 h 1157"/>
              <a:gd name="T4" fmla="*/ 197990 w 1420"/>
              <a:gd name="T5" fmla="*/ 306282 h 1157"/>
              <a:gd name="T6" fmla="*/ 168472 w 1420"/>
              <a:gd name="T7" fmla="*/ 306641 h 1157"/>
              <a:gd name="T8" fmla="*/ 143633 w 1420"/>
              <a:gd name="T9" fmla="*/ 303406 h 1157"/>
              <a:gd name="T10" fmla="*/ 117354 w 1420"/>
              <a:gd name="T11" fmla="*/ 298373 h 1157"/>
              <a:gd name="T12" fmla="*/ 72356 w 1420"/>
              <a:gd name="T13" fmla="*/ 275366 h 1157"/>
              <a:gd name="T14" fmla="*/ 24479 w 1420"/>
              <a:gd name="T15" fmla="*/ 75851 h 1157"/>
              <a:gd name="T16" fmla="*/ 180711 w 1420"/>
              <a:gd name="T17" fmla="*/ 0 h 1157"/>
              <a:gd name="T18" fmla="*/ 329024 w 1420"/>
              <a:gd name="T19" fmla="*/ 61832 h 1157"/>
              <a:gd name="T20" fmla="*/ 138593 w 1420"/>
              <a:gd name="T21" fmla="*/ 115754 h 1157"/>
              <a:gd name="T22" fmla="*/ 138593 w 1420"/>
              <a:gd name="T23" fmla="*/ 83041 h 1157"/>
              <a:gd name="T24" fmla="*/ 102955 w 1420"/>
              <a:gd name="T25" fmla="*/ 83041 h 1157"/>
              <a:gd name="T26" fmla="*/ 102955 w 1420"/>
              <a:gd name="T27" fmla="*/ 115395 h 1157"/>
              <a:gd name="T28" fmla="*/ 138593 w 1420"/>
              <a:gd name="T29" fmla="*/ 115754 h 1157"/>
              <a:gd name="T30" fmla="*/ 493896 w 1420"/>
              <a:gd name="T31" fmla="*/ 322099 h 1157"/>
              <a:gd name="T32" fmla="*/ 461137 w 1420"/>
              <a:gd name="T33" fmla="*/ 415566 h 1157"/>
              <a:gd name="T34" fmla="*/ 357103 w 1420"/>
              <a:gd name="T35" fmla="*/ 397591 h 1157"/>
              <a:gd name="T36" fmla="*/ 223909 w 1420"/>
              <a:gd name="T37" fmla="*/ 332165 h 1157"/>
              <a:gd name="T38" fmla="*/ 223909 w 1420"/>
              <a:gd name="T39" fmla="*/ 200953 h 1157"/>
              <a:gd name="T40" fmla="*/ 357103 w 1420"/>
              <a:gd name="T41" fmla="*/ 135526 h 1157"/>
              <a:gd name="T42" fmla="*/ 489576 w 1420"/>
              <a:gd name="T43" fmla="*/ 200953 h 1157"/>
              <a:gd name="T44" fmla="*/ 264947 w 1420"/>
              <a:gd name="T45" fmla="*/ 115754 h 1157"/>
              <a:gd name="T46" fmla="*/ 264947 w 1420"/>
              <a:gd name="T47" fmla="*/ 83041 h 1157"/>
              <a:gd name="T48" fmla="*/ 229669 w 1420"/>
              <a:gd name="T49" fmla="*/ 83041 h 1157"/>
              <a:gd name="T50" fmla="*/ 229669 w 1420"/>
              <a:gd name="T51" fmla="*/ 115395 h 1157"/>
              <a:gd name="T52" fmla="*/ 264947 w 1420"/>
              <a:gd name="T53" fmla="*/ 115754 h 1157"/>
              <a:gd name="T54" fmla="*/ 323624 w 1420"/>
              <a:gd name="T55" fmla="*/ 213175 h 1157"/>
              <a:gd name="T56" fmla="*/ 294826 w 1420"/>
              <a:gd name="T57" fmla="*/ 213535 h 1157"/>
              <a:gd name="T58" fmla="*/ 294826 w 1420"/>
              <a:gd name="T59" fmla="*/ 238339 h 1157"/>
              <a:gd name="T60" fmla="*/ 323624 w 1420"/>
              <a:gd name="T61" fmla="*/ 238339 h 1157"/>
              <a:gd name="T62" fmla="*/ 429459 w 1420"/>
              <a:gd name="T63" fmla="*/ 225757 h 1157"/>
              <a:gd name="T64" fmla="*/ 406780 w 1420"/>
              <a:gd name="T65" fmla="*/ 207783 h 1157"/>
              <a:gd name="T66" fmla="*/ 388781 w 1420"/>
              <a:gd name="T67" fmla="*/ 225757 h 1157"/>
              <a:gd name="T68" fmla="*/ 406780 w 1420"/>
              <a:gd name="T69" fmla="*/ 243731 h 1157"/>
              <a:gd name="T70" fmla="*/ 429459 w 1420"/>
              <a:gd name="T71" fmla="*/ 225757 h 11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20" h="1157">
                <a:moveTo>
                  <a:pt x="1009" y="353"/>
                </a:moveTo>
                <a:cubicBezTo>
                  <a:pt x="995" y="351"/>
                  <a:pt x="978" y="350"/>
                  <a:pt x="960" y="350"/>
                </a:cubicBezTo>
                <a:cubicBezTo>
                  <a:pt x="882" y="350"/>
                  <a:pt x="811" y="368"/>
                  <a:pt x="745" y="403"/>
                </a:cubicBezTo>
                <a:cubicBezTo>
                  <a:pt x="679" y="439"/>
                  <a:pt x="628" y="487"/>
                  <a:pt x="590" y="548"/>
                </a:cubicBezTo>
                <a:cubicBezTo>
                  <a:pt x="552" y="609"/>
                  <a:pt x="534" y="675"/>
                  <a:pt x="534" y="747"/>
                </a:cubicBezTo>
                <a:cubicBezTo>
                  <a:pt x="534" y="783"/>
                  <a:pt x="539" y="818"/>
                  <a:pt x="550" y="852"/>
                </a:cubicBezTo>
                <a:cubicBezTo>
                  <a:pt x="533" y="854"/>
                  <a:pt x="518" y="855"/>
                  <a:pt x="502" y="855"/>
                </a:cubicBezTo>
                <a:cubicBezTo>
                  <a:pt x="490" y="855"/>
                  <a:pt x="479" y="854"/>
                  <a:pt x="468" y="853"/>
                </a:cubicBezTo>
                <a:cubicBezTo>
                  <a:pt x="457" y="853"/>
                  <a:pt x="444" y="851"/>
                  <a:pt x="430" y="849"/>
                </a:cubicBezTo>
                <a:cubicBezTo>
                  <a:pt x="415" y="847"/>
                  <a:pt x="405" y="845"/>
                  <a:pt x="399" y="844"/>
                </a:cubicBezTo>
                <a:cubicBezTo>
                  <a:pt x="393" y="843"/>
                  <a:pt x="380" y="841"/>
                  <a:pt x="361" y="837"/>
                </a:cubicBezTo>
                <a:cubicBezTo>
                  <a:pt x="342" y="833"/>
                  <a:pt x="331" y="830"/>
                  <a:pt x="326" y="830"/>
                </a:cubicBezTo>
                <a:lnTo>
                  <a:pt x="151" y="918"/>
                </a:lnTo>
                <a:lnTo>
                  <a:pt x="201" y="766"/>
                </a:lnTo>
                <a:cubicBezTo>
                  <a:pt x="67" y="673"/>
                  <a:pt x="0" y="560"/>
                  <a:pt x="0" y="427"/>
                </a:cubicBezTo>
                <a:cubicBezTo>
                  <a:pt x="0" y="349"/>
                  <a:pt x="22" y="277"/>
                  <a:pt x="68" y="211"/>
                </a:cubicBezTo>
                <a:cubicBezTo>
                  <a:pt x="113" y="146"/>
                  <a:pt x="174" y="94"/>
                  <a:pt x="250" y="57"/>
                </a:cubicBezTo>
                <a:cubicBezTo>
                  <a:pt x="327" y="19"/>
                  <a:pt x="411" y="0"/>
                  <a:pt x="502" y="0"/>
                </a:cubicBezTo>
                <a:cubicBezTo>
                  <a:pt x="584" y="0"/>
                  <a:pt x="660" y="15"/>
                  <a:pt x="733" y="46"/>
                </a:cubicBezTo>
                <a:cubicBezTo>
                  <a:pt x="805" y="76"/>
                  <a:pt x="866" y="118"/>
                  <a:pt x="914" y="172"/>
                </a:cubicBezTo>
                <a:cubicBezTo>
                  <a:pt x="963" y="226"/>
                  <a:pt x="995" y="286"/>
                  <a:pt x="1009" y="353"/>
                </a:cubicBezTo>
                <a:close/>
                <a:moveTo>
                  <a:pt x="385" y="322"/>
                </a:moveTo>
                <a:cubicBezTo>
                  <a:pt x="396" y="311"/>
                  <a:pt x="402" y="296"/>
                  <a:pt x="402" y="277"/>
                </a:cubicBezTo>
                <a:cubicBezTo>
                  <a:pt x="402" y="258"/>
                  <a:pt x="396" y="242"/>
                  <a:pt x="385" y="231"/>
                </a:cubicBezTo>
                <a:cubicBezTo>
                  <a:pt x="373" y="219"/>
                  <a:pt x="358" y="214"/>
                  <a:pt x="339" y="214"/>
                </a:cubicBezTo>
                <a:cubicBezTo>
                  <a:pt x="319" y="214"/>
                  <a:pt x="301" y="219"/>
                  <a:pt x="286" y="231"/>
                </a:cubicBezTo>
                <a:cubicBezTo>
                  <a:pt x="271" y="243"/>
                  <a:pt x="263" y="258"/>
                  <a:pt x="263" y="277"/>
                </a:cubicBezTo>
                <a:cubicBezTo>
                  <a:pt x="263" y="295"/>
                  <a:pt x="271" y="310"/>
                  <a:pt x="286" y="321"/>
                </a:cubicBezTo>
                <a:cubicBezTo>
                  <a:pt x="301" y="333"/>
                  <a:pt x="319" y="339"/>
                  <a:pt x="339" y="339"/>
                </a:cubicBezTo>
                <a:cubicBezTo>
                  <a:pt x="358" y="339"/>
                  <a:pt x="373" y="333"/>
                  <a:pt x="385" y="322"/>
                </a:cubicBezTo>
                <a:close/>
                <a:moveTo>
                  <a:pt x="1419" y="742"/>
                </a:moveTo>
                <a:cubicBezTo>
                  <a:pt x="1419" y="796"/>
                  <a:pt x="1403" y="847"/>
                  <a:pt x="1372" y="896"/>
                </a:cubicBezTo>
                <a:cubicBezTo>
                  <a:pt x="1340" y="946"/>
                  <a:pt x="1297" y="990"/>
                  <a:pt x="1243" y="1030"/>
                </a:cubicBezTo>
                <a:lnTo>
                  <a:pt x="1281" y="1156"/>
                </a:lnTo>
                <a:lnTo>
                  <a:pt x="1143" y="1080"/>
                </a:lnTo>
                <a:cubicBezTo>
                  <a:pt x="1074" y="1097"/>
                  <a:pt x="1024" y="1106"/>
                  <a:pt x="992" y="1106"/>
                </a:cubicBezTo>
                <a:cubicBezTo>
                  <a:pt x="914" y="1106"/>
                  <a:pt x="842" y="1090"/>
                  <a:pt x="777" y="1057"/>
                </a:cubicBezTo>
                <a:cubicBezTo>
                  <a:pt x="711" y="1025"/>
                  <a:pt x="660" y="980"/>
                  <a:pt x="622" y="924"/>
                </a:cubicBezTo>
                <a:cubicBezTo>
                  <a:pt x="584" y="869"/>
                  <a:pt x="565" y="809"/>
                  <a:pt x="565" y="742"/>
                </a:cubicBezTo>
                <a:cubicBezTo>
                  <a:pt x="565" y="676"/>
                  <a:pt x="584" y="615"/>
                  <a:pt x="622" y="559"/>
                </a:cubicBezTo>
                <a:cubicBezTo>
                  <a:pt x="660" y="503"/>
                  <a:pt x="711" y="458"/>
                  <a:pt x="777" y="426"/>
                </a:cubicBezTo>
                <a:cubicBezTo>
                  <a:pt x="842" y="393"/>
                  <a:pt x="914" y="377"/>
                  <a:pt x="992" y="377"/>
                </a:cubicBezTo>
                <a:cubicBezTo>
                  <a:pt x="1067" y="377"/>
                  <a:pt x="1137" y="393"/>
                  <a:pt x="1202" y="426"/>
                </a:cubicBezTo>
                <a:cubicBezTo>
                  <a:pt x="1268" y="458"/>
                  <a:pt x="1320" y="503"/>
                  <a:pt x="1360" y="559"/>
                </a:cubicBezTo>
                <a:cubicBezTo>
                  <a:pt x="1399" y="615"/>
                  <a:pt x="1419" y="676"/>
                  <a:pt x="1419" y="742"/>
                </a:cubicBezTo>
                <a:close/>
                <a:moveTo>
                  <a:pt x="736" y="322"/>
                </a:moveTo>
                <a:cubicBezTo>
                  <a:pt x="748" y="311"/>
                  <a:pt x="753" y="296"/>
                  <a:pt x="753" y="277"/>
                </a:cubicBezTo>
                <a:cubicBezTo>
                  <a:pt x="753" y="258"/>
                  <a:pt x="747" y="243"/>
                  <a:pt x="736" y="231"/>
                </a:cubicBezTo>
                <a:cubicBezTo>
                  <a:pt x="724" y="220"/>
                  <a:pt x="710" y="214"/>
                  <a:pt x="691" y="214"/>
                </a:cubicBezTo>
                <a:cubicBezTo>
                  <a:pt x="671" y="214"/>
                  <a:pt x="653" y="219"/>
                  <a:pt x="638" y="231"/>
                </a:cubicBezTo>
                <a:cubicBezTo>
                  <a:pt x="623" y="243"/>
                  <a:pt x="615" y="258"/>
                  <a:pt x="615" y="277"/>
                </a:cubicBezTo>
                <a:cubicBezTo>
                  <a:pt x="615" y="295"/>
                  <a:pt x="623" y="310"/>
                  <a:pt x="638" y="321"/>
                </a:cubicBezTo>
                <a:cubicBezTo>
                  <a:pt x="653" y="333"/>
                  <a:pt x="671" y="339"/>
                  <a:pt x="691" y="339"/>
                </a:cubicBezTo>
                <a:cubicBezTo>
                  <a:pt x="710" y="339"/>
                  <a:pt x="725" y="333"/>
                  <a:pt x="736" y="322"/>
                </a:cubicBezTo>
                <a:close/>
                <a:moveTo>
                  <a:pt x="917" y="628"/>
                </a:moveTo>
                <a:cubicBezTo>
                  <a:pt x="917" y="615"/>
                  <a:pt x="911" y="603"/>
                  <a:pt x="899" y="593"/>
                </a:cubicBezTo>
                <a:cubicBezTo>
                  <a:pt x="887" y="583"/>
                  <a:pt x="872" y="578"/>
                  <a:pt x="854" y="578"/>
                </a:cubicBezTo>
                <a:cubicBezTo>
                  <a:pt x="841" y="578"/>
                  <a:pt x="829" y="584"/>
                  <a:pt x="819" y="594"/>
                </a:cubicBezTo>
                <a:cubicBezTo>
                  <a:pt x="808" y="605"/>
                  <a:pt x="804" y="615"/>
                  <a:pt x="804" y="628"/>
                </a:cubicBezTo>
                <a:cubicBezTo>
                  <a:pt x="804" y="641"/>
                  <a:pt x="809" y="653"/>
                  <a:pt x="819" y="663"/>
                </a:cubicBezTo>
                <a:cubicBezTo>
                  <a:pt x="830" y="673"/>
                  <a:pt x="841" y="678"/>
                  <a:pt x="854" y="678"/>
                </a:cubicBezTo>
                <a:cubicBezTo>
                  <a:pt x="872" y="678"/>
                  <a:pt x="887" y="673"/>
                  <a:pt x="899" y="663"/>
                </a:cubicBezTo>
                <a:cubicBezTo>
                  <a:pt x="911" y="653"/>
                  <a:pt x="917" y="641"/>
                  <a:pt x="917" y="628"/>
                </a:cubicBezTo>
                <a:close/>
                <a:moveTo>
                  <a:pt x="1193" y="628"/>
                </a:moveTo>
                <a:cubicBezTo>
                  <a:pt x="1193" y="615"/>
                  <a:pt x="1187" y="603"/>
                  <a:pt x="1175" y="593"/>
                </a:cubicBezTo>
                <a:cubicBezTo>
                  <a:pt x="1163" y="583"/>
                  <a:pt x="1148" y="578"/>
                  <a:pt x="1130" y="578"/>
                </a:cubicBezTo>
                <a:cubicBezTo>
                  <a:pt x="1118" y="578"/>
                  <a:pt x="1106" y="584"/>
                  <a:pt x="1096" y="594"/>
                </a:cubicBezTo>
                <a:cubicBezTo>
                  <a:pt x="1086" y="605"/>
                  <a:pt x="1080" y="615"/>
                  <a:pt x="1080" y="628"/>
                </a:cubicBezTo>
                <a:cubicBezTo>
                  <a:pt x="1080" y="641"/>
                  <a:pt x="1086" y="653"/>
                  <a:pt x="1096" y="663"/>
                </a:cubicBezTo>
                <a:cubicBezTo>
                  <a:pt x="1106" y="673"/>
                  <a:pt x="1118" y="678"/>
                  <a:pt x="1130" y="678"/>
                </a:cubicBezTo>
                <a:cubicBezTo>
                  <a:pt x="1148" y="678"/>
                  <a:pt x="1163" y="673"/>
                  <a:pt x="1175" y="663"/>
                </a:cubicBezTo>
                <a:cubicBezTo>
                  <a:pt x="1187" y="653"/>
                  <a:pt x="1193" y="641"/>
                  <a:pt x="1193" y="62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30" name="Freeform 429">
            <a:extLst>
              <a:ext uri="{FF2B5EF4-FFF2-40B4-BE49-F238E27FC236}">
                <a16:creationId xmlns:a16="http://schemas.microsoft.com/office/drawing/2014/main" id="{F8B0D28E-A104-C85C-9229-ACDE0500C14B}"/>
              </a:ext>
            </a:extLst>
          </p:cNvPr>
          <p:cNvSpPr>
            <a:spLocks noChangeArrowheads="1"/>
          </p:cNvSpPr>
          <p:nvPr/>
        </p:nvSpPr>
        <p:spPr bwMode="auto">
          <a:xfrm>
            <a:off x="11037094" y="9850437"/>
            <a:ext cx="447675" cy="447675"/>
          </a:xfrm>
          <a:custGeom>
            <a:avLst/>
            <a:gdLst>
              <a:gd name="T0" fmla="*/ 439764 w 1245"/>
              <a:gd name="T1" fmla="*/ 2881 h 1243"/>
              <a:gd name="T2" fmla="*/ 446596 w 1245"/>
              <a:gd name="T3" fmla="*/ 18728 h 1243"/>
              <a:gd name="T4" fmla="*/ 382591 w 1245"/>
              <a:gd name="T5" fmla="*/ 401935 h 1243"/>
              <a:gd name="T6" fmla="*/ 374681 w 1245"/>
              <a:gd name="T7" fmla="*/ 413460 h 1243"/>
              <a:gd name="T8" fmla="*/ 366770 w 1245"/>
              <a:gd name="T9" fmla="*/ 415261 h 1243"/>
              <a:gd name="T10" fmla="*/ 361017 w 1245"/>
              <a:gd name="T11" fmla="*/ 414180 h 1243"/>
              <a:gd name="T12" fmla="*/ 248109 w 1245"/>
              <a:gd name="T13" fmla="*/ 368080 h 1243"/>
              <a:gd name="T14" fmla="*/ 187700 w 1245"/>
              <a:gd name="T15" fmla="*/ 441552 h 1243"/>
              <a:gd name="T16" fmla="*/ 175474 w 1245"/>
              <a:gd name="T17" fmla="*/ 447315 h 1243"/>
              <a:gd name="T18" fmla="*/ 170081 w 1245"/>
              <a:gd name="T19" fmla="*/ 446234 h 1243"/>
              <a:gd name="T20" fmla="*/ 162529 w 1245"/>
              <a:gd name="T21" fmla="*/ 440472 h 1243"/>
              <a:gd name="T22" fmla="*/ 159653 w 1245"/>
              <a:gd name="T23" fmla="*/ 431468 h 1243"/>
              <a:gd name="T24" fmla="*/ 159653 w 1245"/>
              <a:gd name="T25" fmla="*/ 344310 h 1243"/>
              <a:gd name="T26" fmla="*/ 375040 w 1245"/>
              <a:gd name="T27" fmla="*/ 79955 h 1243"/>
              <a:gd name="T28" fmla="*/ 108593 w 1245"/>
              <a:gd name="T29" fmla="*/ 310815 h 1243"/>
              <a:gd name="T30" fmla="*/ 10068 w 1245"/>
              <a:gd name="T31" fmla="*/ 270478 h 1243"/>
              <a:gd name="T32" fmla="*/ 0 w 1245"/>
              <a:gd name="T33" fmla="*/ 256432 h 1243"/>
              <a:gd name="T34" fmla="*/ 8270 w 1245"/>
              <a:gd name="T35" fmla="*/ 242025 h 1243"/>
              <a:gd name="T36" fmla="*/ 422864 w 1245"/>
              <a:gd name="T37" fmla="*/ 2161 h 1243"/>
              <a:gd name="T38" fmla="*/ 430775 w 1245"/>
              <a:gd name="T39" fmla="*/ 0 h 1243"/>
              <a:gd name="T40" fmla="*/ 439764 w 1245"/>
              <a:gd name="T41" fmla="*/ 2881 h 124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45" h="1243">
                <a:moveTo>
                  <a:pt x="1223" y="8"/>
                </a:moveTo>
                <a:cubicBezTo>
                  <a:pt x="1238" y="19"/>
                  <a:pt x="1244" y="34"/>
                  <a:pt x="1242" y="52"/>
                </a:cubicBezTo>
                <a:lnTo>
                  <a:pt x="1064" y="1116"/>
                </a:lnTo>
                <a:cubicBezTo>
                  <a:pt x="1062" y="1130"/>
                  <a:pt x="1054" y="1140"/>
                  <a:pt x="1042" y="1148"/>
                </a:cubicBezTo>
                <a:cubicBezTo>
                  <a:pt x="1035" y="1151"/>
                  <a:pt x="1028" y="1153"/>
                  <a:pt x="1020" y="1153"/>
                </a:cubicBezTo>
                <a:cubicBezTo>
                  <a:pt x="1015" y="1153"/>
                  <a:pt x="1010" y="1152"/>
                  <a:pt x="1004" y="1150"/>
                </a:cubicBezTo>
                <a:lnTo>
                  <a:pt x="690" y="1022"/>
                </a:lnTo>
                <a:lnTo>
                  <a:pt x="522" y="1226"/>
                </a:lnTo>
                <a:cubicBezTo>
                  <a:pt x="514" y="1237"/>
                  <a:pt x="503" y="1242"/>
                  <a:pt x="488" y="1242"/>
                </a:cubicBezTo>
                <a:cubicBezTo>
                  <a:pt x="482" y="1242"/>
                  <a:pt x="477" y="1241"/>
                  <a:pt x="473" y="1239"/>
                </a:cubicBezTo>
                <a:cubicBezTo>
                  <a:pt x="464" y="1236"/>
                  <a:pt x="457" y="1231"/>
                  <a:pt x="452" y="1223"/>
                </a:cubicBezTo>
                <a:cubicBezTo>
                  <a:pt x="447" y="1216"/>
                  <a:pt x="444" y="1207"/>
                  <a:pt x="444" y="1198"/>
                </a:cubicBezTo>
                <a:lnTo>
                  <a:pt x="444" y="956"/>
                </a:lnTo>
                <a:lnTo>
                  <a:pt x="1043" y="222"/>
                </a:lnTo>
                <a:lnTo>
                  <a:pt x="302" y="863"/>
                </a:lnTo>
                <a:lnTo>
                  <a:pt x="28" y="751"/>
                </a:lnTo>
                <a:cubicBezTo>
                  <a:pt x="11" y="744"/>
                  <a:pt x="2" y="731"/>
                  <a:pt x="0" y="712"/>
                </a:cubicBezTo>
                <a:cubicBezTo>
                  <a:pt x="0" y="694"/>
                  <a:pt x="7" y="680"/>
                  <a:pt x="23" y="672"/>
                </a:cubicBezTo>
                <a:lnTo>
                  <a:pt x="1176" y="6"/>
                </a:lnTo>
                <a:cubicBezTo>
                  <a:pt x="1183" y="2"/>
                  <a:pt x="1190" y="0"/>
                  <a:pt x="1198" y="0"/>
                </a:cubicBezTo>
                <a:cubicBezTo>
                  <a:pt x="1207" y="0"/>
                  <a:pt x="1215" y="3"/>
                  <a:pt x="1223" y="8"/>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31" name="Freeform 430">
            <a:extLst>
              <a:ext uri="{FF2B5EF4-FFF2-40B4-BE49-F238E27FC236}">
                <a16:creationId xmlns:a16="http://schemas.microsoft.com/office/drawing/2014/main" id="{6E939BA5-7688-D990-2144-58DC7C82C3E6}"/>
              </a:ext>
            </a:extLst>
          </p:cNvPr>
          <p:cNvSpPr>
            <a:spLocks noChangeArrowheads="1"/>
          </p:cNvSpPr>
          <p:nvPr/>
        </p:nvSpPr>
        <p:spPr bwMode="auto">
          <a:xfrm>
            <a:off x="11765756" y="9848850"/>
            <a:ext cx="447675" cy="449262"/>
          </a:xfrm>
          <a:custGeom>
            <a:avLst/>
            <a:gdLst>
              <a:gd name="T0" fmla="*/ 440124 w 1245"/>
              <a:gd name="T1" fmla="*/ 3966 h 1246"/>
              <a:gd name="T2" fmla="*/ 446596 w 1245"/>
              <a:gd name="T3" fmla="*/ 19831 h 1246"/>
              <a:gd name="T4" fmla="*/ 382951 w 1245"/>
              <a:gd name="T5" fmla="*/ 403470 h 1246"/>
              <a:gd name="T6" fmla="*/ 375040 w 1245"/>
              <a:gd name="T7" fmla="*/ 415008 h 1246"/>
              <a:gd name="T8" fmla="*/ 367489 w 1245"/>
              <a:gd name="T9" fmla="*/ 416811 h 1246"/>
              <a:gd name="T10" fmla="*/ 361376 w 1245"/>
              <a:gd name="T11" fmla="*/ 415730 h 1246"/>
              <a:gd name="T12" fmla="*/ 230130 w 1245"/>
              <a:gd name="T13" fmla="*/ 362006 h 1246"/>
              <a:gd name="T14" fmla="*/ 155697 w 1245"/>
              <a:gd name="T15" fmla="*/ 443493 h 1246"/>
              <a:gd name="T16" fmla="*/ 144191 w 1245"/>
              <a:gd name="T17" fmla="*/ 448901 h 1246"/>
              <a:gd name="T18" fmla="*/ 138438 w 1245"/>
              <a:gd name="T19" fmla="*/ 447820 h 1246"/>
              <a:gd name="T20" fmla="*/ 130887 w 1245"/>
              <a:gd name="T21" fmla="*/ 442051 h 1246"/>
              <a:gd name="T22" fmla="*/ 128010 w 1245"/>
              <a:gd name="T23" fmla="*/ 433037 h 1246"/>
              <a:gd name="T24" fmla="*/ 128010 w 1245"/>
              <a:gd name="T25" fmla="*/ 319820 h 1246"/>
              <a:gd name="T26" fmla="*/ 10428 w 1245"/>
              <a:gd name="T27" fmla="*/ 271865 h 1246"/>
              <a:gd name="T28" fmla="*/ 719 w 1245"/>
              <a:gd name="T29" fmla="*/ 257803 h 1246"/>
              <a:gd name="T30" fmla="*/ 8630 w 1245"/>
              <a:gd name="T31" fmla="*/ 243380 h 1246"/>
              <a:gd name="T32" fmla="*/ 423224 w 1245"/>
              <a:gd name="T33" fmla="*/ 3245 h 1246"/>
              <a:gd name="T34" fmla="*/ 440124 w 1245"/>
              <a:gd name="T35" fmla="*/ 3966 h 1246"/>
              <a:gd name="T36" fmla="*/ 354904 w 1245"/>
              <a:gd name="T37" fmla="*/ 378231 h 1246"/>
              <a:gd name="T38" fmla="*/ 409919 w 1245"/>
              <a:gd name="T39" fmla="*/ 47955 h 1246"/>
              <a:gd name="T40" fmla="*/ 52498 w 1245"/>
              <a:gd name="T41" fmla="*/ 254558 h 1246"/>
              <a:gd name="T42" fmla="*/ 136280 w 1245"/>
              <a:gd name="T43" fmla="*/ 288811 h 1246"/>
              <a:gd name="T44" fmla="*/ 351308 w 1245"/>
              <a:gd name="T45" fmla="*/ 129082 h 1246"/>
              <a:gd name="T46" fmla="*/ 232288 w 1245"/>
              <a:gd name="T47" fmla="*/ 328113 h 1246"/>
              <a:gd name="T48" fmla="*/ 354904 w 1245"/>
              <a:gd name="T49" fmla="*/ 378231 h 12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45" h="1246">
                <a:moveTo>
                  <a:pt x="1224" y="11"/>
                </a:moveTo>
                <a:cubicBezTo>
                  <a:pt x="1238" y="22"/>
                  <a:pt x="1244" y="37"/>
                  <a:pt x="1242" y="55"/>
                </a:cubicBezTo>
                <a:lnTo>
                  <a:pt x="1065" y="1119"/>
                </a:lnTo>
                <a:cubicBezTo>
                  <a:pt x="1063" y="1133"/>
                  <a:pt x="1056" y="1143"/>
                  <a:pt x="1043" y="1151"/>
                </a:cubicBezTo>
                <a:cubicBezTo>
                  <a:pt x="1037" y="1154"/>
                  <a:pt x="1029" y="1156"/>
                  <a:pt x="1022" y="1156"/>
                </a:cubicBezTo>
                <a:cubicBezTo>
                  <a:pt x="1016" y="1156"/>
                  <a:pt x="1011" y="1155"/>
                  <a:pt x="1005" y="1153"/>
                </a:cubicBezTo>
                <a:lnTo>
                  <a:pt x="640" y="1004"/>
                </a:lnTo>
                <a:lnTo>
                  <a:pt x="433" y="1230"/>
                </a:lnTo>
                <a:cubicBezTo>
                  <a:pt x="425" y="1240"/>
                  <a:pt x="414" y="1245"/>
                  <a:pt x="401" y="1245"/>
                </a:cubicBezTo>
                <a:cubicBezTo>
                  <a:pt x="394" y="1245"/>
                  <a:pt x="389" y="1244"/>
                  <a:pt x="385" y="1242"/>
                </a:cubicBezTo>
                <a:cubicBezTo>
                  <a:pt x="376" y="1239"/>
                  <a:pt x="369" y="1234"/>
                  <a:pt x="364" y="1226"/>
                </a:cubicBezTo>
                <a:cubicBezTo>
                  <a:pt x="359" y="1219"/>
                  <a:pt x="356" y="1210"/>
                  <a:pt x="356" y="1201"/>
                </a:cubicBezTo>
                <a:lnTo>
                  <a:pt x="356" y="887"/>
                </a:lnTo>
                <a:lnTo>
                  <a:pt x="29" y="754"/>
                </a:lnTo>
                <a:cubicBezTo>
                  <a:pt x="12" y="747"/>
                  <a:pt x="3" y="734"/>
                  <a:pt x="2" y="715"/>
                </a:cubicBezTo>
                <a:cubicBezTo>
                  <a:pt x="0" y="697"/>
                  <a:pt x="8" y="684"/>
                  <a:pt x="24" y="675"/>
                </a:cubicBezTo>
                <a:lnTo>
                  <a:pt x="1177" y="9"/>
                </a:lnTo>
                <a:cubicBezTo>
                  <a:pt x="1193" y="0"/>
                  <a:pt x="1209" y="0"/>
                  <a:pt x="1224" y="11"/>
                </a:cubicBezTo>
                <a:close/>
                <a:moveTo>
                  <a:pt x="987" y="1049"/>
                </a:moveTo>
                <a:lnTo>
                  <a:pt x="1140" y="133"/>
                </a:lnTo>
                <a:lnTo>
                  <a:pt x="146" y="706"/>
                </a:lnTo>
                <a:lnTo>
                  <a:pt x="379" y="801"/>
                </a:lnTo>
                <a:lnTo>
                  <a:pt x="977" y="358"/>
                </a:lnTo>
                <a:lnTo>
                  <a:pt x="646" y="910"/>
                </a:lnTo>
                <a:lnTo>
                  <a:pt x="987" y="104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32" name="Freeform 431">
            <a:extLst>
              <a:ext uri="{FF2B5EF4-FFF2-40B4-BE49-F238E27FC236}">
                <a16:creationId xmlns:a16="http://schemas.microsoft.com/office/drawing/2014/main" id="{3B27CA3E-AE7A-B286-D96D-DBF7AF99C062}"/>
              </a:ext>
            </a:extLst>
          </p:cNvPr>
          <p:cNvSpPr>
            <a:spLocks noChangeArrowheads="1"/>
          </p:cNvSpPr>
          <p:nvPr/>
        </p:nvSpPr>
        <p:spPr bwMode="auto">
          <a:xfrm>
            <a:off x="12494419" y="9882187"/>
            <a:ext cx="384175" cy="384175"/>
          </a:xfrm>
          <a:custGeom>
            <a:avLst/>
            <a:gdLst>
              <a:gd name="T0" fmla="*/ 368664 w 1065"/>
              <a:gd name="T1" fmla="*/ 117597 h 1065"/>
              <a:gd name="T2" fmla="*/ 383814 w 1065"/>
              <a:gd name="T3" fmla="*/ 191907 h 1065"/>
              <a:gd name="T4" fmla="*/ 368664 w 1065"/>
              <a:gd name="T5" fmla="*/ 266217 h 1065"/>
              <a:gd name="T6" fmla="*/ 327541 w 1065"/>
              <a:gd name="T7" fmla="*/ 327541 h 1065"/>
              <a:gd name="T8" fmla="*/ 266217 w 1065"/>
              <a:gd name="T9" fmla="*/ 368664 h 1065"/>
              <a:gd name="T10" fmla="*/ 191907 w 1065"/>
              <a:gd name="T11" fmla="*/ 383814 h 1065"/>
              <a:gd name="T12" fmla="*/ 110022 w 1065"/>
              <a:gd name="T13" fmla="*/ 365778 h 1065"/>
              <a:gd name="T14" fmla="*/ 44009 w 1065"/>
              <a:gd name="T15" fmla="*/ 314555 h 1065"/>
              <a:gd name="T16" fmla="*/ 42566 w 1065"/>
              <a:gd name="T17" fmla="*/ 309144 h 1065"/>
              <a:gd name="T18" fmla="*/ 44730 w 1065"/>
              <a:gd name="T19" fmla="*/ 303733 h 1065"/>
              <a:gd name="T20" fmla="*/ 78999 w 1065"/>
              <a:gd name="T21" fmla="*/ 269464 h 1065"/>
              <a:gd name="T22" fmla="*/ 85132 w 1065"/>
              <a:gd name="T23" fmla="*/ 267299 h 1065"/>
              <a:gd name="T24" fmla="*/ 90903 w 1065"/>
              <a:gd name="T25" fmla="*/ 270185 h 1065"/>
              <a:gd name="T26" fmla="*/ 135634 w 1065"/>
              <a:gd name="T27" fmla="*/ 306979 h 1065"/>
              <a:gd name="T28" fmla="*/ 191907 w 1065"/>
              <a:gd name="T29" fmla="*/ 319965 h 1065"/>
              <a:gd name="T30" fmla="*/ 241327 w 1065"/>
              <a:gd name="T31" fmla="*/ 309865 h 1065"/>
              <a:gd name="T32" fmla="*/ 282450 w 1065"/>
              <a:gd name="T33" fmla="*/ 282450 h 1065"/>
              <a:gd name="T34" fmla="*/ 309865 w 1065"/>
              <a:gd name="T35" fmla="*/ 241327 h 1065"/>
              <a:gd name="T36" fmla="*/ 319965 w 1065"/>
              <a:gd name="T37" fmla="*/ 191907 h 1065"/>
              <a:gd name="T38" fmla="*/ 309865 w 1065"/>
              <a:gd name="T39" fmla="*/ 142127 h 1065"/>
              <a:gd name="T40" fmla="*/ 282450 w 1065"/>
              <a:gd name="T41" fmla="*/ 101364 h 1065"/>
              <a:gd name="T42" fmla="*/ 241327 w 1065"/>
              <a:gd name="T43" fmla="*/ 73949 h 1065"/>
              <a:gd name="T44" fmla="*/ 191907 w 1065"/>
              <a:gd name="T45" fmla="*/ 63849 h 1065"/>
              <a:gd name="T46" fmla="*/ 145013 w 1065"/>
              <a:gd name="T47" fmla="*/ 72867 h 1065"/>
              <a:gd name="T48" fmla="*/ 104972 w 1065"/>
              <a:gd name="T49" fmla="*/ 98118 h 1065"/>
              <a:gd name="T50" fmla="*/ 139241 w 1065"/>
              <a:gd name="T51" fmla="*/ 132748 h 1065"/>
              <a:gd name="T52" fmla="*/ 142487 w 1065"/>
              <a:gd name="T53" fmla="*/ 150063 h 1065"/>
              <a:gd name="T54" fmla="*/ 127698 w 1065"/>
              <a:gd name="T55" fmla="*/ 159802 h 1065"/>
              <a:gd name="T56" fmla="*/ 15872 w 1065"/>
              <a:gd name="T57" fmla="*/ 159802 h 1065"/>
              <a:gd name="T58" fmla="*/ 4689 w 1065"/>
              <a:gd name="T59" fmla="*/ 155113 h 1065"/>
              <a:gd name="T60" fmla="*/ 0 w 1065"/>
              <a:gd name="T61" fmla="*/ 143930 h 1065"/>
              <a:gd name="T62" fmla="*/ 0 w 1065"/>
              <a:gd name="T63" fmla="*/ 31744 h 1065"/>
              <a:gd name="T64" fmla="*/ 9740 w 1065"/>
              <a:gd name="T65" fmla="*/ 17315 h 1065"/>
              <a:gd name="T66" fmla="*/ 27055 w 1065"/>
              <a:gd name="T67" fmla="*/ 20561 h 1065"/>
              <a:gd name="T68" fmla="*/ 59520 w 1065"/>
              <a:gd name="T69" fmla="*/ 53027 h 1065"/>
              <a:gd name="T70" fmla="*/ 120844 w 1065"/>
              <a:gd name="T71" fmla="*/ 13708 h 1065"/>
              <a:gd name="T72" fmla="*/ 191907 w 1065"/>
              <a:gd name="T73" fmla="*/ 0 h 1065"/>
              <a:gd name="T74" fmla="*/ 266217 w 1065"/>
              <a:gd name="T75" fmla="*/ 15151 h 1065"/>
              <a:gd name="T76" fmla="*/ 327541 w 1065"/>
              <a:gd name="T77" fmla="*/ 56274 h 1065"/>
              <a:gd name="T78" fmla="*/ 368664 w 1065"/>
              <a:gd name="T79" fmla="*/ 117597 h 1065"/>
              <a:gd name="T80" fmla="*/ 223651 w 1065"/>
              <a:gd name="T81" fmla="*/ 119762 h 1065"/>
              <a:gd name="T82" fmla="*/ 223651 w 1065"/>
              <a:gd name="T83" fmla="*/ 231948 h 1065"/>
              <a:gd name="T84" fmla="*/ 221487 w 1065"/>
              <a:gd name="T85" fmla="*/ 237720 h 1065"/>
              <a:gd name="T86" fmla="*/ 215715 w 1065"/>
              <a:gd name="T87" fmla="*/ 239884 h 1065"/>
              <a:gd name="T88" fmla="*/ 135994 w 1065"/>
              <a:gd name="T89" fmla="*/ 239884 h 1065"/>
              <a:gd name="T90" fmla="*/ 130223 w 1065"/>
              <a:gd name="T91" fmla="*/ 237720 h 1065"/>
              <a:gd name="T92" fmla="*/ 127698 w 1065"/>
              <a:gd name="T93" fmla="*/ 231948 h 1065"/>
              <a:gd name="T94" fmla="*/ 127698 w 1065"/>
              <a:gd name="T95" fmla="*/ 216076 h 1065"/>
              <a:gd name="T96" fmla="*/ 130223 w 1065"/>
              <a:gd name="T97" fmla="*/ 210304 h 1065"/>
              <a:gd name="T98" fmla="*/ 135994 w 1065"/>
              <a:gd name="T99" fmla="*/ 207779 h 1065"/>
              <a:gd name="T100" fmla="*/ 191907 w 1065"/>
              <a:gd name="T101" fmla="*/ 207779 h 1065"/>
              <a:gd name="T102" fmla="*/ 191907 w 1065"/>
              <a:gd name="T103" fmla="*/ 119762 h 1065"/>
              <a:gd name="T104" fmla="*/ 194072 w 1065"/>
              <a:gd name="T105" fmla="*/ 114351 h 1065"/>
              <a:gd name="T106" fmla="*/ 199843 w 1065"/>
              <a:gd name="T107" fmla="*/ 111826 h 1065"/>
              <a:gd name="T108" fmla="*/ 215715 w 1065"/>
              <a:gd name="T109" fmla="*/ 111826 h 1065"/>
              <a:gd name="T110" fmla="*/ 221487 w 1065"/>
              <a:gd name="T111" fmla="*/ 114351 h 1065"/>
              <a:gd name="T112" fmla="*/ 223651 w 1065"/>
              <a:gd name="T113" fmla="*/ 119762 h 10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65" h="1065">
                <a:moveTo>
                  <a:pt x="1022" y="326"/>
                </a:moveTo>
                <a:cubicBezTo>
                  <a:pt x="1050" y="391"/>
                  <a:pt x="1064" y="460"/>
                  <a:pt x="1064" y="532"/>
                </a:cubicBezTo>
                <a:cubicBezTo>
                  <a:pt x="1064" y="604"/>
                  <a:pt x="1050" y="673"/>
                  <a:pt x="1022" y="738"/>
                </a:cubicBezTo>
                <a:cubicBezTo>
                  <a:pt x="994" y="804"/>
                  <a:pt x="956" y="861"/>
                  <a:pt x="908" y="908"/>
                </a:cubicBezTo>
                <a:cubicBezTo>
                  <a:pt x="860" y="956"/>
                  <a:pt x="804" y="994"/>
                  <a:pt x="738" y="1022"/>
                </a:cubicBezTo>
                <a:cubicBezTo>
                  <a:pt x="673" y="1050"/>
                  <a:pt x="604" y="1064"/>
                  <a:pt x="532" y="1064"/>
                </a:cubicBezTo>
                <a:cubicBezTo>
                  <a:pt x="452" y="1064"/>
                  <a:pt x="377" y="1048"/>
                  <a:pt x="305" y="1014"/>
                </a:cubicBezTo>
                <a:cubicBezTo>
                  <a:pt x="234" y="981"/>
                  <a:pt x="173" y="933"/>
                  <a:pt x="122" y="872"/>
                </a:cubicBezTo>
                <a:cubicBezTo>
                  <a:pt x="119" y="868"/>
                  <a:pt x="118" y="862"/>
                  <a:pt x="118" y="857"/>
                </a:cubicBezTo>
                <a:cubicBezTo>
                  <a:pt x="118" y="851"/>
                  <a:pt x="120" y="846"/>
                  <a:pt x="124" y="842"/>
                </a:cubicBezTo>
                <a:lnTo>
                  <a:pt x="219" y="747"/>
                </a:lnTo>
                <a:cubicBezTo>
                  <a:pt x="223" y="743"/>
                  <a:pt x="229" y="741"/>
                  <a:pt x="236" y="741"/>
                </a:cubicBezTo>
                <a:cubicBezTo>
                  <a:pt x="243" y="741"/>
                  <a:pt x="249" y="744"/>
                  <a:pt x="252" y="749"/>
                </a:cubicBezTo>
                <a:cubicBezTo>
                  <a:pt x="286" y="793"/>
                  <a:pt x="327" y="827"/>
                  <a:pt x="376" y="851"/>
                </a:cubicBezTo>
                <a:cubicBezTo>
                  <a:pt x="425" y="875"/>
                  <a:pt x="477" y="887"/>
                  <a:pt x="532" y="887"/>
                </a:cubicBezTo>
                <a:cubicBezTo>
                  <a:pt x="580" y="887"/>
                  <a:pt x="626" y="877"/>
                  <a:pt x="669" y="859"/>
                </a:cubicBezTo>
                <a:cubicBezTo>
                  <a:pt x="713" y="840"/>
                  <a:pt x="751" y="815"/>
                  <a:pt x="783" y="783"/>
                </a:cubicBezTo>
                <a:cubicBezTo>
                  <a:pt x="815" y="751"/>
                  <a:pt x="840" y="713"/>
                  <a:pt x="859" y="669"/>
                </a:cubicBezTo>
                <a:cubicBezTo>
                  <a:pt x="877" y="626"/>
                  <a:pt x="887" y="580"/>
                  <a:pt x="887" y="532"/>
                </a:cubicBezTo>
                <a:cubicBezTo>
                  <a:pt x="887" y="484"/>
                  <a:pt x="877" y="438"/>
                  <a:pt x="859" y="394"/>
                </a:cubicBezTo>
                <a:cubicBezTo>
                  <a:pt x="840" y="351"/>
                  <a:pt x="815" y="313"/>
                  <a:pt x="783" y="281"/>
                </a:cubicBezTo>
                <a:cubicBezTo>
                  <a:pt x="751" y="249"/>
                  <a:pt x="713" y="224"/>
                  <a:pt x="669" y="205"/>
                </a:cubicBezTo>
                <a:cubicBezTo>
                  <a:pt x="626" y="187"/>
                  <a:pt x="580" y="177"/>
                  <a:pt x="532" y="177"/>
                </a:cubicBezTo>
                <a:cubicBezTo>
                  <a:pt x="487" y="177"/>
                  <a:pt x="443" y="185"/>
                  <a:pt x="402" y="202"/>
                </a:cubicBezTo>
                <a:cubicBezTo>
                  <a:pt x="360" y="218"/>
                  <a:pt x="323" y="242"/>
                  <a:pt x="291" y="272"/>
                </a:cubicBezTo>
                <a:lnTo>
                  <a:pt x="386" y="368"/>
                </a:lnTo>
                <a:cubicBezTo>
                  <a:pt x="400" y="382"/>
                  <a:pt x="403" y="398"/>
                  <a:pt x="395" y="416"/>
                </a:cubicBezTo>
                <a:cubicBezTo>
                  <a:pt x="387" y="434"/>
                  <a:pt x="374" y="443"/>
                  <a:pt x="354" y="443"/>
                </a:cubicBezTo>
                <a:lnTo>
                  <a:pt x="44" y="443"/>
                </a:lnTo>
                <a:cubicBezTo>
                  <a:pt x="32" y="443"/>
                  <a:pt x="22" y="439"/>
                  <a:pt x="13" y="430"/>
                </a:cubicBezTo>
                <a:cubicBezTo>
                  <a:pt x="4" y="421"/>
                  <a:pt x="0" y="411"/>
                  <a:pt x="0" y="399"/>
                </a:cubicBezTo>
                <a:lnTo>
                  <a:pt x="0" y="88"/>
                </a:lnTo>
                <a:cubicBezTo>
                  <a:pt x="0" y="69"/>
                  <a:pt x="9" y="55"/>
                  <a:pt x="27" y="48"/>
                </a:cubicBezTo>
                <a:cubicBezTo>
                  <a:pt x="45" y="40"/>
                  <a:pt x="61" y="43"/>
                  <a:pt x="75" y="57"/>
                </a:cubicBezTo>
                <a:lnTo>
                  <a:pt x="165" y="147"/>
                </a:lnTo>
                <a:cubicBezTo>
                  <a:pt x="215" y="100"/>
                  <a:pt x="271" y="64"/>
                  <a:pt x="335" y="38"/>
                </a:cubicBezTo>
                <a:cubicBezTo>
                  <a:pt x="398" y="13"/>
                  <a:pt x="464" y="0"/>
                  <a:pt x="532" y="0"/>
                </a:cubicBezTo>
                <a:cubicBezTo>
                  <a:pt x="604" y="0"/>
                  <a:pt x="673" y="14"/>
                  <a:pt x="738" y="42"/>
                </a:cubicBezTo>
                <a:cubicBezTo>
                  <a:pt x="804" y="70"/>
                  <a:pt x="860" y="108"/>
                  <a:pt x="908" y="156"/>
                </a:cubicBezTo>
                <a:cubicBezTo>
                  <a:pt x="956" y="203"/>
                  <a:pt x="994" y="260"/>
                  <a:pt x="1022" y="326"/>
                </a:cubicBezTo>
                <a:close/>
                <a:moveTo>
                  <a:pt x="620" y="332"/>
                </a:moveTo>
                <a:lnTo>
                  <a:pt x="620" y="643"/>
                </a:lnTo>
                <a:cubicBezTo>
                  <a:pt x="620" y="649"/>
                  <a:pt x="618" y="655"/>
                  <a:pt x="614" y="659"/>
                </a:cubicBezTo>
                <a:cubicBezTo>
                  <a:pt x="610" y="663"/>
                  <a:pt x="605" y="665"/>
                  <a:pt x="598" y="665"/>
                </a:cubicBezTo>
                <a:lnTo>
                  <a:pt x="377" y="665"/>
                </a:lnTo>
                <a:cubicBezTo>
                  <a:pt x="370" y="665"/>
                  <a:pt x="365" y="663"/>
                  <a:pt x="361" y="659"/>
                </a:cubicBezTo>
                <a:cubicBezTo>
                  <a:pt x="357" y="655"/>
                  <a:pt x="354" y="649"/>
                  <a:pt x="354" y="643"/>
                </a:cubicBezTo>
                <a:lnTo>
                  <a:pt x="354" y="599"/>
                </a:lnTo>
                <a:cubicBezTo>
                  <a:pt x="354" y="592"/>
                  <a:pt x="356" y="587"/>
                  <a:pt x="361" y="583"/>
                </a:cubicBezTo>
                <a:cubicBezTo>
                  <a:pt x="365" y="578"/>
                  <a:pt x="370" y="576"/>
                  <a:pt x="377" y="576"/>
                </a:cubicBezTo>
                <a:lnTo>
                  <a:pt x="532" y="576"/>
                </a:lnTo>
                <a:lnTo>
                  <a:pt x="532" y="332"/>
                </a:lnTo>
                <a:cubicBezTo>
                  <a:pt x="532" y="326"/>
                  <a:pt x="534" y="322"/>
                  <a:pt x="538" y="317"/>
                </a:cubicBezTo>
                <a:cubicBezTo>
                  <a:pt x="542" y="313"/>
                  <a:pt x="547" y="310"/>
                  <a:pt x="554" y="310"/>
                </a:cubicBezTo>
                <a:lnTo>
                  <a:pt x="598" y="310"/>
                </a:lnTo>
                <a:cubicBezTo>
                  <a:pt x="605" y="310"/>
                  <a:pt x="610" y="313"/>
                  <a:pt x="614" y="317"/>
                </a:cubicBezTo>
                <a:cubicBezTo>
                  <a:pt x="618" y="322"/>
                  <a:pt x="620" y="326"/>
                  <a:pt x="620" y="33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33" name="Freeform 432">
            <a:extLst>
              <a:ext uri="{FF2B5EF4-FFF2-40B4-BE49-F238E27FC236}">
                <a16:creationId xmlns:a16="http://schemas.microsoft.com/office/drawing/2014/main" id="{DBAE0E04-4A8D-AC16-318F-78D99EDDFCAD}"/>
              </a:ext>
            </a:extLst>
          </p:cNvPr>
          <p:cNvSpPr>
            <a:spLocks noChangeArrowheads="1"/>
          </p:cNvSpPr>
          <p:nvPr/>
        </p:nvSpPr>
        <p:spPr bwMode="auto">
          <a:xfrm>
            <a:off x="13157994" y="9882187"/>
            <a:ext cx="384175" cy="384175"/>
          </a:xfrm>
          <a:custGeom>
            <a:avLst/>
            <a:gdLst>
              <a:gd name="T0" fmla="*/ 358203 w 1065"/>
              <a:gd name="T1" fmla="*/ 95593 h 1065"/>
              <a:gd name="T2" fmla="*/ 383814 w 1065"/>
              <a:gd name="T3" fmla="*/ 191907 h 1065"/>
              <a:gd name="T4" fmla="*/ 358203 w 1065"/>
              <a:gd name="T5" fmla="*/ 288221 h 1065"/>
              <a:gd name="T6" fmla="*/ 288221 w 1065"/>
              <a:gd name="T7" fmla="*/ 358203 h 1065"/>
              <a:gd name="T8" fmla="*/ 191907 w 1065"/>
              <a:gd name="T9" fmla="*/ 383814 h 1065"/>
              <a:gd name="T10" fmla="*/ 95593 w 1065"/>
              <a:gd name="T11" fmla="*/ 358203 h 1065"/>
              <a:gd name="T12" fmla="*/ 25612 w 1065"/>
              <a:gd name="T13" fmla="*/ 288221 h 1065"/>
              <a:gd name="T14" fmla="*/ 0 w 1065"/>
              <a:gd name="T15" fmla="*/ 191907 h 1065"/>
              <a:gd name="T16" fmla="*/ 25612 w 1065"/>
              <a:gd name="T17" fmla="*/ 95593 h 1065"/>
              <a:gd name="T18" fmla="*/ 95593 w 1065"/>
              <a:gd name="T19" fmla="*/ 25612 h 1065"/>
              <a:gd name="T20" fmla="*/ 191907 w 1065"/>
              <a:gd name="T21" fmla="*/ 0 h 1065"/>
              <a:gd name="T22" fmla="*/ 288221 w 1065"/>
              <a:gd name="T23" fmla="*/ 25612 h 1065"/>
              <a:gd name="T24" fmla="*/ 358203 w 1065"/>
              <a:gd name="T25" fmla="*/ 95593 h 1065"/>
              <a:gd name="T26" fmla="*/ 253952 w 1065"/>
              <a:gd name="T27" fmla="*/ 44730 h 1065"/>
              <a:gd name="T28" fmla="*/ 191907 w 1065"/>
              <a:gd name="T29" fmla="*/ 32105 h 1065"/>
              <a:gd name="T30" fmla="*/ 129862 w 1065"/>
              <a:gd name="T31" fmla="*/ 44730 h 1065"/>
              <a:gd name="T32" fmla="*/ 78999 w 1065"/>
              <a:gd name="T33" fmla="*/ 78639 h 1065"/>
              <a:gd name="T34" fmla="*/ 44730 w 1065"/>
              <a:gd name="T35" fmla="*/ 129862 h 1065"/>
              <a:gd name="T36" fmla="*/ 32105 w 1065"/>
              <a:gd name="T37" fmla="*/ 191907 h 1065"/>
              <a:gd name="T38" fmla="*/ 44730 w 1065"/>
              <a:gd name="T39" fmla="*/ 253952 h 1065"/>
              <a:gd name="T40" fmla="*/ 78999 w 1065"/>
              <a:gd name="T41" fmla="*/ 305176 h 1065"/>
              <a:gd name="T42" fmla="*/ 129862 w 1065"/>
              <a:gd name="T43" fmla="*/ 339084 h 1065"/>
              <a:gd name="T44" fmla="*/ 191907 w 1065"/>
              <a:gd name="T45" fmla="*/ 352070 h 1065"/>
              <a:gd name="T46" fmla="*/ 253952 w 1065"/>
              <a:gd name="T47" fmla="*/ 339084 h 1065"/>
              <a:gd name="T48" fmla="*/ 305176 w 1065"/>
              <a:gd name="T49" fmla="*/ 305176 h 1065"/>
              <a:gd name="T50" fmla="*/ 339084 w 1065"/>
              <a:gd name="T51" fmla="*/ 253952 h 1065"/>
              <a:gd name="T52" fmla="*/ 352070 w 1065"/>
              <a:gd name="T53" fmla="*/ 191907 h 1065"/>
              <a:gd name="T54" fmla="*/ 339084 w 1065"/>
              <a:gd name="T55" fmla="*/ 129862 h 1065"/>
              <a:gd name="T56" fmla="*/ 305176 w 1065"/>
              <a:gd name="T57" fmla="*/ 78639 h 1065"/>
              <a:gd name="T58" fmla="*/ 253952 w 1065"/>
              <a:gd name="T59" fmla="*/ 44730 h 106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65" h="1065">
                <a:moveTo>
                  <a:pt x="993" y="265"/>
                </a:moveTo>
                <a:cubicBezTo>
                  <a:pt x="1041" y="346"/>
                  <a:pt x="1064" y="435"/>
                  <a:pt x="1064" y="532"/>
                </a:cubicBezTo>
                <a:cubicBezTo>
                  <a:pt x="1064" y="629"/>
                  <a:pt x="1041" y="718"/>
                  <a:pt x="993" y="799"/>
                </a:cubicBezTo>
                <a:cubicBezTo>
                  <a:pt x="945" y="881"/>
                  <a:pt x="881" y="945"/>
                  <a:pt x="799" y="993"/>
                </a:cubicBezTo>
                <a:cubicBezTo>
                  <a:pt x="718" y="1040"/>
                  <a:pt x="629" y="1064"/>
                  <a:pt x="532" y="1064"/>
                </a:cubicBezTo>
                <a:cubicBezTo>
                  <a:pt x="436" y="1064"/>
                  <a:pt x="347" y="1040"/>
                  <a:pt x="265" y="993"/>
                </a:cubicBezTo>
                <a:cubicBezTo>
                  <a:pt x="184" y="945"/>
                  <a:pt x="119" y="881"/>
                  <a:pt x="71" y="799"/>
                </a:cubicBezTo>
                <a:cubicBezTo>
                  <a:pt x="24" y="718"/>
                  <a:pt x="0" y="629"/>
                  <a:pt x="0" y="532"/>
                </a:cubicBezTo>
                <a:cubicBezTo>
                  <a:pt x="0" y="435"/>
                  <a:pt x="24" y="346"/>
                  <a:pt x="71" y="265"/>
                </a:cubicBezTo>
                <a:cubicBezTo>
                  <a:pt x="119" y="183"/>
                  <a:pt x="184" y="119"/>
                  <a:pt x="265" y="71"/>
                </a:cubicBezTo>
                <a:cubicBezTo>
                  <a:pt x="347" y="24"/>
                  <a:pt x="436" y="0"/>
                  <a:pt x="532" y="0"/>
                </a:cubicBezTo>
                <a:cubicBezTo>
                  <a:pt x="629" y="0"/>
                  <a:pt x="718" y="24"/>
                  <a:pt x="799" y="71"/>
                </a:cubicBezTo>
                <a:cubicBezTo>
                  <a:pt x="881" y="119"/>
                  <a:pt x="945" y="183"/>
                  <a:pt x="993" y="265"/>
                </a:cubicBezTo>
                <a:close/>
                <a:moveTo>
                  <a:pt x="704" y="124"/>
                </a:moveTo>
                <a:cubicBezTo>
                  <a:pt x="650" y="100"/>
                  <a:pt x="592" y="89"/>
                  <a:pt x="532" y="89"/>
                </a:cubicBezTo>
                <a:cubicBezTo>
                  <a:pt x="472" y="89"/>
                  <a:pt x="415" y="100"/>
                  <a:pt x="360" y="124"/>
                </a:cubicBezTo>
                <a:cubicBezTo>
                  <a:pt x="305" y="147"/>
                  <a:pt x="259" y="179"/>
                  <a:pt x="219" y="218"/>
                </a:cubicBezTo>
                <a:cubicBezTo>
                  <a:pt x="180" y="258"/>
                  <a:pt x="148" y="305"/>
                  <a:pt x="124" y="360"/>
                </a:cubicBezTo>
                <a:cubicBezTo>
                  <a:pt x="100" y="415"/>
                  <a:pt x="89" y="472"/>
                  <a:pt x="89" y="532"/>
                </a:cubicBezTo>
                <a:cubicBezTo>
                  <a:pt x="89" y="592"/>
                  <a:pt x="100" y="649"/>
                  <a:pt x="124" y="704"/>
                </a:cubicBezTo>
                <a:cubicBezTo>
                  <a:pt x="148" y="759"/>
                  <a:pt x="179" y="806"/>
                  <a:pt x="219" y="846"/>
                </a:cubicBezTo>
                <a:cubicBezTo>
                  <a:pt x="258" y="885"/>
                  <a:pt x="305" y="917"/>
                  <a:pt x="360" y="940"/>
                </a:cubicBezTo>
                <a:cubicBezTo>
                  <a:pt x="415" y="964"/>
                  <a:pt x="472" y="976"/>
                  <a:pt x="532" y="976"/>
                </a:cubicBezTo>
                <a:cubicBezTo>
                  <a:pt x="592" y="976"/>
                  <a:pt x="650" y="964"/>
                  <a:pt x="704" y="940"/>
                </a:cubicBezTo>
                <a:cubicBezTo>
                  <a:pt x="759" y="917"/>
                  <a:pt x="807" y="886"/>
                  <a:pt x="846" y="846"/>
                </a:cubicBezTo>
                <a:cubicBezTo>
                  <a:pt x="886" y="807"/>
                  <a:pt x="917" y="759"/>
                  <a:pt x="940" y="704"/>
                </a:cubicBezTo>
                <a:cubicBezTo>
                  <a:pt x="964" y="650"/>
                  <a:pt x="976" y="592"/>
                  <a:pt x="976" y="532"/>
                </a:cubicBezTo>
                <a:cubicBezTo>
                  <a:pt x="976" y="472"/>
                  <a:pt x="964" y="415"/>
                  <a:pt x="940" y="360"/>
                </a:cubicBezTo>
                <a:cubicBezTo>
                  <a:pt x="917" y="305"/>
                  <a:pt x="885" y="258"/>
                  <a:pt x="846" y="218"/>
                </a:cubicBezTo>
                <a:cubicBezTo>
                  <a:pt x="806" y="179"/>
                  <a:pt x="759" y="147"/>
                  <a:pt x="704" y="12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34" name="Freeform 433">
            <a:extLst>
              <a:ext uri="{FF2B5EF4-FFF2-40B4-BE49-F238E27FC236}">
                <a16:creationId xmlns:a16="http://schemas.microsoft.com/office/drawing/2014/main" id="{AA817F5E-FA23-12C8-D5B9-3BE0F49ED0E8}"/>
              </a:ext>
            </a:extLst>
          </p:cNvPr>
          <p:cNvSpPr>
            <a:spLocks noChangeArrowheads="1"/>
          </p:cNvSpPr>
          <p:nvPr/>
        </p:nvSpPr>
        <p:spPr bwMode="auto">
          <a:xfrm>
            <a:off x="13837444" y="9882187"/>
            <a:ext cx="415925" cy="384175"/>
          </a:xfrm>
          <a:custGeom>
            <a:avLst/>
            <a:gdLst>
              <a:gd name="T0" fmla="*/ 370630 w 1157"/>
              <a:gd name="T1" fmla="*/ 383093 h 1065"/>
              <a:gd name="T2" fmla="*/ 304484 w 1157"/>
              <a:gd name="T3" fmla="*/ 383093 h 1065"/>
              <a:gd name="T4" fmla="*/ 262425 w 1157"/>
              <a:gd name="T5" fmla="*/ 378764 h 1065"/>
              <a:gd name="T6" fmla="*/ 263503 w 1157"/>
              <a:gd name="T7" fmla="*/ 356038 h 1065"/>
              <a:gd name="T8" fmla="*/ 285791 w 1157"/>
              <a:gd name="T9" fmla="*/ 349906 h 1065"/>
              <a:gd name="T10" fmla="*/ 305203 w 1157"/>
              <a:gd name="T11" fmla="*/ 311308 h 1065"/>
              <a:gd name="T12" fmla="*/ 304844 w 1157"/>
              <a:gd name="T13" fmla="*/ 205615 h 1065"/>
              <a:gd name="T14" fmla="*/ 124382 w 1157"/>
              <a:gd name="T15" fmla="*/ 204533 h 1065"/>
              <a:gd name="T16" fmla="*/ 111441 w 1157"/>
              <a:gd name="T17" fmla="*/ 213551 h 1065"/>
              <a:gd name="T18" fmla="*/ 120068 w 1157"/>
              <a:gd name="T19" fmla="*/ 347020 h 1065"/>
              <a:gd name="T20" fmla="*/ 146311 w 1157"/>
              <a:gd name="T21" fmla="*/ 351349 h 1065"/>
              <a:gd name="T22" fmla="*/ 162488 w 1157"/>
              <a:gd name="T23" fmla="*/ 366499 h 1065"/>
              <a:gd name="T24" fmla="*/ 150265 w 1157"/>
              <a:gd name="T25" fmla="*/ 383814 h 1065"/>
              <a:gd name="T26" fmla="*/ 81244 w 1157"/>
              <a:gd name="T27" fmla="*/ 382011 h 1065"/>
              <a:gd name="T28" fmla="*/ 17615 w 1157"/>
              <a:gd name="T29" fmla="*/ 383814 h 1065"/>
              <a:gd name="T30" fmla="*/ 5752 w 1157"/>
              <a:gd name="T31" fmla="*/ 367221 h 1065"/>
              <a:gd name="T32" fmla="*/ 18334 w 1157"/>
              <a:gd name="T33" fmla="*/ 351710 h 1065"/>
              <a:gd name="T34" fmla="*/ 40622 w 1157"/>
              <a:gd name="T35" fmla="*/ 345938 h 1065"/>
              <a:gd name="T36" fmla="*/ 48890 w 1157"/>
              <a:gd name="T37" fmla="*/ 296157 h 1065"/>
              <a:gd name="T38" fmla="*/ 48890 w 1157"/>
              <a:gd name="T39" fmla="*/ 86575 h 1065"/>
              <a:gd name="T40" fmla="*/ 48531 w 1157"/>
              <a:gd name="T41" fmla="*/ 67817 h 1065"/>
              <a:gd name="T42" fmla="*/ 46014 w 1157"/>
              <a:gd name="T43" fmla="*/ 47977 h 1065"/>
              <a:gd name="T44" fmla="*/ 39184 w 1157"/>
              <a:gd name="T45" fmla="*/ 35712 h 1065"/>
              <a:gd name="T46" fmla="*/ 14739 w 1157"/>
              <a:gd name="T47" fmla="*/ 32105 h 1065"/>
              <a:gd name="T48" fmla="*/ 0 w 1157"/>
              <a:gd name="T49" fmla="*/ 17315 h 1065"/>
              <a:gd name="T50" fmla="*/ 12223 w 1157"/>
              <a:gd name="T51" fmla="*/ 0 h 1065"/>
              <a:gd name="T52" fmla="*/ 81244 w 1157"/>
              <a:gd name="T53" fmla="*/ 1804 h 1065"/>
              <a:gd name="T54" fmla="*/ 144154 w 1157"/>
              <a:gd name="T55" fmla="*/ 0 h 1065"/>
              <a:gd name="T56" fmla="*/ 156736 w 1157"/>
              <a:gd name="T57" fmla="*/ 17315 h 1065"/>
              <a:gd name="T58" fmla="*/ 142716 w 1157"/>
              <a:gd name="T59" fmla="*/ 31744 h 1065"/>
              <a:gd name="T60" fmla="*/ 119709 w 1157"/>
              <a:gd name="T61" fmla="*/ 36073 h 1065"/>
              <a:gd name="T62" fmla="*/ 111081 w 1157"/>
              <a:gd name="T63" fmla="*/ 156195 h 1065"/>
              <a:gd name="T64" fmla="*/ 121147 w 1157"/>
              <a:gd name="T65" fmla="*/ 164853 h 1065"/>
              <a:gd name="T66" fmla="*/ 304844 w 1157"/>
              <a:gd name="T67" fmla="*/ 164131 h 1065"/>
              <a:gd name="T68" fmla="*/ 305203 w 1157"/>
              <a:gd name="T69" fmla="*/ 76114 h 1065"/>
              <a:gd name="T70" fmla="*/ 281837 w 1157"/>
              <a:gd name="T71" fmla="*/ 33187 h 1065"/>
              <a:gd name="T72" fmla="*/ 259189 w 1157"/>
              <a:gd name="T73" fmla="*/ 17315 h 1065"/>
              <a:gd name="T74" fmla="*/ 271771 w 1157"/>
              <a:gd name="T75" fmla="*/ 0 h 1065"/>
              <a:gd name="T76" fmla="*/ 337557 w 1157"/>
              <a:gd name="T77" fmla="*/ 1804 h 1065"/>
              <a:gd name="T78" fmla="*/ 401546 w 1157"/>
              <a:gd name="T79" fmla="*/ 0 h 1065"/>
              <a:gd name="T80" fmla="*/ 414128 w 1157"/>
              <a:gd name="T81" fmla="*/ 17315 h 1065"/>
              <a:gd name="T82" fmla="*/ 399748 w 1157"/>
              <a:gd name="T83" fmla="*/ 32105 h 1065"/>
              <a:gd name="T84" fmla="*/ 376022 w 1157"/>
              <a:gd name="T85" fmla="*/ 36073 h 1065"/>
              <a:gd name="T86" fmla="*/ 367754 w 1157"/>
              <a:gd name="T87" fmla="*/ 312029 h 1065"/>
              <a:gd name="T88" fmla="*/ 387526 w 1157"/>
              <a:gd name="T89" fmla="*/ 350267 h 1065"/>
              <a:gd name="T90" fmla="*/ 411252 w 1157"/>
              <a:gd name="T91" fmla="*/ 355317 h 1065"/>
              <a:gd name="T92" fmla="*/ 412690 w 1157"/>
              <a:gd name="T93" fmla="*/ 378403 h 10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157" h="1065">
                <a:moveTo>
                  <a:pt x="1123" y="1064"/>
                </a:moveTo>
                <a:cubicBezTo>
                  <a:pt x="1103" y="1064"/>
                  <a:pt x="1072" y="1063"/>
                  <a:pt x="1031" y="1062"/>
                </a:cubicBezTo>
                <a:cubicBezTo>
                  <a:pt x="990" y="1060"/>
                  <a:pt x="959" y="1059"/>
                  <a:pt x="939" y="1059"/>
                </a:cubicBezTo>
                <a:cubicBezTo>
                  <a:pt x="918" y="1059"/>
                  <a:pt x="888" y="1061"/>
                  <a:pt x="847" y="1062"/>
                </a:cubicBezTo>
                <a:cubicBezTo>
                  <a:pt x="807" y="1064"/>
                  <a:pt x="776" y="1064"/>
                  <a:pt x="756" y="1064"/>
                </a:cubicBezTo>
                <a:cubicBezTo>
                  <a:pt x="745" y="1064"/>
                  <a:pt x="736" y="1059"/>
                  <a:pt x="730" y="1050"/>
                </a:cubicBezTo>
                <a:cubicBezTo>
                  <a:pt x="724" y="1040"/>
                  <a:pt x="721" y="1030"/>
                  <a:pt x="721" y="1018"/>
                </a:cubicBezTo>
                <a:cubicBezTo>
                  <a:pt x="721" y="1004"/>
                  <a:pt x="725" y="993"/>
                  <a:pt x="733" y="987"/>
                </a:cubicBezTo>
                <a:cubicBezTo>
                  <a:pt x="741" y="980"/>
                  <a:pt x="750" y="976"/>
                  <a:pt x="760" y="975"/>
                </a:cubicBezTo>
                <a:cubicBezTo>
                  <a:pt x="770" y="974"/>
                  <a:pt x="782" y="972"/>
                  <a:pt x="795" y="970"/>
                </a:cubicBezTo>
                <a:cubicBezTo>
                  <a:pt x="809" y="968"/>
                  <a:pt x="819" y="964"/>
                  <a:pt x="826" y="960"/>
                </a:cubicBezTo>
                <a:cubicBezTo>
                  <a:pt x="842" y="950"/>
                  <a:pt x="849" y="918"/>
                  <a:pt x="849" y="863"/>
                </a:cubicBezTo>
                <a:lnTo>
                  <a:pt x="849" y="592"/>
                </a:lnTo>
                <a:cubicBezTo>
                  <a:pt x="849" y="582"/>
                  <a:pt x="848" y="575"/>
                  <a:pt x="848" y="570"/>
                </a:cubicBezTo>
                <a:cubicBezTo>
                  <a:pt x="842" y="568"/>
                  <a:pt x="830" y="567"/>
                  <a:pt x="813" y="567"/>
                </a:cubicBezTo>
                <a:lnTo>
                  <a:pt x="346" y="567"/>
                </a:lnTo>
                <a:cubicBezTo>
                  <a:pt x="328" y="567"/>
                  <a:pt x="316" y="568"/>
                  <a:pt x="310" y="570"/>
                </a:cubicBezTo>
                <a:cubicBezTo>
                  <a:pt x="310" y="575"/>
                  <a:pt x="310" y="582"/>
                  <a:pt x="310" y="592"/>
                </a:cubicBezTo>
                <a:lnTo>
                  <a:pt x="309" y="849"/>
                </a:lnTo>
                <a:cubicBezTo>
                  <a:pt x="309" y="914"/>
                  <a:pt x="317" y="952"/>
                  <a:pt x="334" y="962"/>
                </a:cubicBezTo>
                <a:cubicBezTo>
                  <a:pt x="342" y="967"/>
                  <a:pt x="353" y="970"/>
                  <a:pt x="368" y="971"/>
                </a:cubicBezTo>
                <a:cubicBezTo>
                  <a:pt x="382" y="973"/>
                  <a:pt x="396" y="973"/>
                  <a:pt x="407" y="974"/>
                </a:cubicBezTo>
                <a:cubicBezTo>
                  <a:pt x="419" y="974"/>
                  <a:pt x="429" y="977"/>
                  <a:pt x="438" y="984"/>
                </a:cubicBezTo>
                <a:cubicBezTo>
                  <a:pt x="448" y="991"/>
                  <a:pt x="452" y="1001"/>
                  <a:pt x="452" y="1016"/>
                </a:cubicBezTo>
                <a:cubicBezTo>
                  <a:pt x="452" y="1028"/>
                  <a:pt x="449" y="1039"/>
                  <a:pt x="444" y="1049"/>
                </a:cubicBezTo>
                <a:cubicBezTo>
                  <a:pt x="438" y="1059"/>
                  <a:pt x="429" y="1064"/>
                  <a:pt x="418" y="1064"/>
                </a:cubicBezTo>
                <a:cubicBezTo>
                  <a:pt x="397" y="1064"/>
                  <a:pt x="364" y="1063"/>
                  <a:pt x="322" y="1062"/>
                </a:cubicBezTo>
                <a:cubicBezTo>
                  <a:pt x="279" y="1060"/>
                  <a:pt x="247" y="1059"/>
                  <a:pt x="226" y="1059"/>
                </a:cubicBezTo>
                <a:cubicBezTo>
                  <a:pt x="206" y="1059"/>
                  <a:pt x="176" y="1060"/>
                  <a:pt x="137" y="1062"/>
                </a:cubicBezTo>
                <a:cubicBezTo>
                  <a:pt x="98" y="1063"/>
                  <a:pt x="68" y="1064"/>
                  <a:pt x="49" y="1064"/>
                </a:cubicBezTo>
                <a:cubicBezTo>
                  <a:pt x="38" y="1064"/>
                  <a:pt x="30" y="1060"/>
                  <a:pt x="24" y="1050"/>
                </a:cubicBezTo>
                <a:cubicBezTo>
                  <a:pt x="19" y="1041"/>
                  <a:pt x="16" y="1029"/>
                  <a:pt x="16" y="1018"/>
                </a:cubicBezTo>
                <a:cubicBezTo>
                  <a:pt x="16" y="1005"/>
                  <a:pt x="19" y="994"/>
                  <a:pt x="26" y="987"/>
                </a:cubicBezTo>
                <a:cubicBezTo>
                  <a:pt x="34" y="980"/>
                  <a:pt x="42" y="976"/>
                  <a:pt x="51" y="975"/>
                </a:cubicBezTo>
                <a:cubicBezTo>
                  <a:pt x="61" y="974"/>
                  <a:pt x="72" y="972"/>
                  <a:pt x="84" y="970"/>
                </a:cubicBezTo>
                <a:cubicBezTo>
                  <a:pt x="97" y="968"/>
                  <a:pt x="106" y="964"/>
                  <a:pt x="113" y="959"/>
                </a:cubicBezTo>
                <a:cubicBezTo>
                  <a:pt x="129" y="949"/>
                  <a:pt x="136" y="916"/>
                  <a:pt x="136" y="860"/>
                </a:cubicBezTo>
                <a:lnTo>
                  <a:pt x="136" y="821"/>
                </a:lnTo>
                <a:lnTo>
                  <a:pt x="136" y="258"/>
                </a:lnTo>
                <a:cubicBezTo>
                  <a:pt x="136" y="256"/>
                  <a:pt x="136" y="250"/>
                  <a:pt x="136" y="240"/>
                </a:cubicBezTo>
                <a:cubicBezTo>
                  <a:pt x="136" y="229"/>
                  <a:pt x="136" y="220"/>
                  <a:pt x="136" y="214"/>
                </a:cubicBezTo>
                <a:cubicBezTo>
                  <a:pt x="136" y="208"/>
                  <a:pt x="135" y="199"/>
                  <a:pt x="135" y="188"/>
                </a:cubicBezTo>
                <a:cubicBezTo>
                  <a:pt x="134" y="176"/>
                  <a:pt x="134" y="166"/>
                  <a:pt x="132" y="158"/>
                </a:cubicBezTo>
                <a:cubicBezTo>
                  <a:pt x="131" y="151"/>
                  <a:pt x="130" y="142"/>
                  <a:pt x="128" y="133"/>
                </a:cubicBezTo>
                <a:cubicBezTo>
                  <a:pt x="126" y="124"/>
                  <a:pt x="124" y="117"/>
                  <a:pt x="120" y="111"/>
                </a:cubicBezTo>
                <a:cubicBezTo>
                  <a:pt x="117" y="106"/>
                  <a:pt x="113" y="102"/>
                  <a:pt x="109" y="99"/>
                </a:cubicBezTo>
                <a:cubicBezTo>
                  <a:pt x="102" y="94"/>
                  <a:pt x="92" y="91"/>
                  <a:pt x="78" y="91"/>
                </a:cubicBezTo>
                <a:cubicBezTo>
                  <a:pt x="64" y="90"/>
                  <a:pt x="52" y="89"/>
                  <a:pt x="41" y="89"/>
                </a:cubicBezTo>
                <a:cubicBezTo>
                  <a:pt x="31" y="89"/>
                  <a:pt x="21" y="86"/>
                  <a:pt x="13" y="79"/>
                </a:cubicBezTo>
                <a:cubicBezTo>
                  <a:pt x="5" y="73"/>
                  <a:pt x="0" y="63"/>
                  <a:pt x="0" y="48"/>
                </a:cubicBezTo>
                <a:cubicBezTo>
                  <a:pt x="0" y="36"/>
                  <a:pt x="3" y="25"/>
                  <a:pt x="9" y="15"/>
                </a:cubicBezTo>
                <a:cubicBezTo>
                  <a:pt x="14" y="5"/>
                  <a:pt x="23" y="0"/>
                  <a:pt x="34" y="0"/>
                </a:cubicBezTo>
                <a:cubicBezTo>
                  <a:pt x="55" y="0"/>
                  <a:pt x="87" y="1"/>
                  <a:pt x="130" y="2"/>
                </a:cubicBezTo>
                <a:cubicBezTo>
                  <a:pt x="172" y="4"/>
                  <a:pt x="204" y="5"/>
                  <a:pt x="226" y="5"/>
                </a:cubicBezTo>
                <a:cubicBezTo>
                  <a:pt x="245" y="5"/>
                  <a:pt x="274" y="4"/>
                  <a:pt x="313" y="2"/>
                </a:cubicBezTo>
                <a:cubicBezTo>
                  <a:pt x="352" y="1"/>
                  <a:pt x="382" y="0"/>
                  <a:pt x="401" y="0"/>
                </a:cubicBezTo>
                <a:cubicBezTo>
                  <a:pt x="412" y="0"/>
                  <a:pt x="421" y="5"/>
                  <a:pt x="427" y="15"/>
                </a:cubicBezTo>
                <a:cubicBezTo>
                  <a:pt x="433" y="25"/>
                  <a:pt x="436" y="36"/>
                  <a:pt x="436" y="48"/>
                </a:cubicBezTo>
                <a:cubicBezTo>
                  <a:pt x="436" y="62"/>
                  <a:pt x="432" y="72"/>
                  <a:pt x="424" y="78"/>
                </a:cubicBezTo>
                <a:cubicBezTo>
                  <a:pt x="416" y="85"/>
                  <a:pt x="407" y="88"/>
                  <a:pt x="397" y="88"/>
                </a:cubicBezTo>
                <a:cubicBezTo>
                  <a:pt x="387" y="89"/>
                  <a:pt x="376" y="90"/>
                  <a:pt x="363" y="91"/>
                </a:cubicBezTo>
                <a:cubicBezTo>
                  <a:pt x="350" y="93"/>
                  <a:pt x="340" y="96"/>
                  <a:pt x="333" y="100"/>
                </a:cubicBezTo>
                <a:cubicBezTo>
                  <a:pt x="317" y="110"/>
                  <a:pt x="309" y="147"/>
                  <a:pt x="309" y="211"/>
                </a:cubicBezTo>
                <a:lnTo>
                  <a:pt x="309" y="433"/>
                </a:lnTo>
                <a:cubicBezTo>
                  <a:pt x="309" y="443"/>
                  <a:pt x="310" y="450"/>
                  <a:pt x="310" y="455"/>
                </a:cubicBezTo>
                <a:cubicBezTo>
                  <a:pt x="316" y="456"/>
                  <a:pt x="325" y="457"/>
                  <a:pt x="337" y="457"/>
                </a:cubicBezTo>
                <a:lnTo>
                  <a:pt x="822" y="457"/>
                </a:lnTo>
                <a:cubicBezTo>
                  <a:pt x="833" y="457"/>
                  <a:pt x="842" y="456"/>
                  <a:pt x="848" y="455"/>
                </a:cubicBezTo>
                <a:cubicBezTo>
                  <a:pt x="848" y="450"/>
                  <a:pt x="849" y="443"/>
                  <a:pt x="849" y="433"/>
                </a:cubicBezTo>
                <a:lnTo>
                  <a:pt x="849" y="211"/>
                </a:lnTo>
                <a:cubicBezTo>
                  <a:pt x="849" y="147"/>
                  <a:pt x="841" y="110"/>
                  <a:pt x="825" y="100"/>
                </a:cubicBezTo>
                <a:cubicBezTo>
                  <a:pt x="817" y="95"/>
                  <a:pt x="803" y="93"/>
                  <a:pt x="784" y="92"/>
                </a:cubicBezTo>
                <a:cubicBezTo>
                  <a:pt x="766" y="92"/>
                  <a:pt x="751" y="88"/>
                  <a:pt x="739" y="83"/>
                </a:cubicBezTo>
                <a:cubicBezTo>
                  <a:pt x="727" y="77"/>
                  <a:pt x="721" y="66"/>
                  <a:pt x="721" y="48"/>
                </a:cubicBezTo>
                <a:cubicBezTo>
                  <a:pt x="721" y="36"/>
                  <a:pt x="724" y="25"/>
                  <a:pt x="730" y="15"/>
                </a:cubicBezTo>
                <a:cubicBezTo>
                  <a:pt x="735" y="5"/>
                  <a:pt x="744" y="0"/>
                  <a:pt x="756" y="0"/>
                </a:cubicBezTo>
                <a:cubicBezTo>
                  <a:pt x="776" y="0"/>
                  <a:pt x="807" y="1"/>
                  <a:pt x="847" y="2"/>
                </a:cubicBezTo>
                <a:cubicBezTo>
                  <a:pt x="888" y="4"/>
                  <a:pt x="918" y="5"/>
                  <a:pt x="939" y="5"/>
                </a:cubicBezTo>
                <a:cubicBezTo>
                  <a:pt x="958" y="5"/>
                  <a:pt x="988" y="4"/>
                  <a:pt x="1028" y="2"/>
                </a:cubicBezTo>
                <a:cubicBezTo>
                  <a:pt x="1068" y="1"/>
                  <a:pt x="1098" y="0"/>
                  <a:pt x="1117" y="0"/>
                </a:cubicBezTo>
                <a:cubicBezTo>
                  <a:pt x="1129" y="0"/>
                  <a:pt x="1138" y="5"/>
                  <a:pt x="1143" y="15"/>
                </a:cubicBezTo>
                <a:cubicBezTo>
                  <a:pt x="1149" y="25"/>
                  <a:pt x="1152" y="36"/>
                  <a:pt x="1152" y="48"/>
                </a:cubicBezTo>
                <a:cubicBezTo>
                  <a:pt x="1152" y="62"/>
                  <a:pt x="1148" y="72"/>
                  <a:pt x="1140" y="79"/>
                </a:cubicBezTo>
                <a:cubicBezTo>
                  <a:pt x="1132" y="85"/>
                  <a:pt x="1123" y="89"/>
                  <a:pt x="1112" y="89"/>
                </a:cubicBezTo>
                <a:cubicBezTo>
                  <a:pt x="1102" y="89"/>
                  <a:pt x="1090" y="90"/>
                  <a:pt x="1077" y="91"/>
                </a:cubicBezTo>
                <a:cubicBezTo>
                  <a:pt x="1063" y="92"/>
                  <a:pt x="1053" y="95"/>
                  <a:pt x="1046" y="100"/>
                </a:cubicBezTo>
                <a:cubicBezTo>
                  <a:pt x="1030" y="110"/>
                  <a:pt x="1022" y="147"/>
                  <a:pt x="1022" y="211"/>
                </a:cubicBezTo>
                <a:lnTo>
                  <a:pt x="1023" y="865"/>
                </a:lnTo>
                <a:cubicBezTo>
                  <a:pt x="1023" y="920"/>
                  <a:pt x="1030" y="952"/>
                  <a:pt x="1046" y="962"/>
                </a:cubicBezTo>
                <a:cubicBezTo>
                  <a:pt x="1053" y="966"/>
                  <a:pt x="1064" y="969"/>
                  <a:pt x="1078" y="971"/>
                </a:cubicBezTo>
                <a:cubicBezTo>
                  <a:pt x="1092" y="973"/>
                  <a:pt x="1104" y="974"/>
                  <a:pt x="1115" y="974"/>
                </a:cubicBezTo>
                <a:cubicBezTo>
                  <a:pt x="1126" y="974"/>
                  <a:pt x="1135" y="978"/>
                  <a:pt x="1144" y="985"/>
                </a:cubicBezTo>
                <a:cubicBezTo>
                  <a:pt x="1152" y="991"/>
                  <a:pt x="1156" y="1002"/>
                  <a:pt x="1156" y="1016"/>
                </a:cubicBezTo>
                <a:cubicBezTo>
                  <a:pt x="1156" y="1028"/>
                  <a:pt x="1153" y="1039"/>
                  <a:pt x="1148" y="1049"/>
                </a:cubicBezTo>
                <a:cubicBezTo>
                  <a:pt x="1142" y="1059"/>
                  <a:pt x="1134" y="1064"/>
                  <a:pt x="1123" y="1064"/>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35" name="Freeform 434">
            <a:extLst>
              <a:ext uri="{FF2B5EF4-FFF2-40B4-BE49-F238E27FC236}">
                <a16:creationId xmlns:a16="http://schemas.microsoft.com/office/drawing/2014/main" id="{7ADDCD65-5A69-B2AD-E9E5-D2AC682FDCAD}"/>
              </a:ext>
            </a:extLst>
          </p:cNvPr>
          <p:cNvSpPr>
            <a:spLocks noChangeArrowheads="1"/>
          </p:cNvSpPr>
          <p:nvPr/>
        </p:nvSpPr>
        <p:spPr bwMode="auto">
          <a:xfrm>
            <a:off x="14556581" y="9882187"/>
            <a:ext cx="312738" cy="384175"/>
          </a:xfrm>
          <a:custGeom>
            <a:avLst/>
            <a:gdLst>
              <a:gd name="T0" fmla="*/ 312379 w 870"/>
              <a:gd name="T1" fmla="*/ 15151 h 1065"/>
              <a:gd name="T2" fmla="*/ 312379 w 870"/>
              <a:gd name="T3" fmla="*/ 33548 h 1065"/>
              <a:gd name="T4" fmla="*/ 307705 w 870"/>
              <a:gd name="T5" fmla="*/ 48698 h 1065"/>
              <a:gd name="T6" fmla="*/ 297281 w 870"/>
              <a:gd name="T7" fmla="*/ 56634 h 1065"/>
              <a:gd name="T8" fmla="*/ 283621 w 870"/>
              <a:gd name="T9" fmla="*/ 56995 h 1065"/>
              <a:gd name="T10" fmla="*/ 275713 w 870"/>
              <a:gd name="T11" fmla="*/ 64570 h 1065"/>
              <a:gd name="T12" fmla="*/ 274994 w 870"/>
              <a:gd name="T13" fmla="*/ 80803 h 1065"/>
              <a:gd name="T14" fmla="*/ 274994 w 870"/>
              <a:gd name="T15" fmla="*/ 368664 h 1065"/>
              <a:gd name="T16" fmla="*/ 270680 w 870"/>
              <a:gd name="T17" fmla="*/ 379486 h 1065"/>
              <a:gd name="T18" fmla="*/ 259896 w 870"/>
              <a:gd name="T19" fmla="*/ 383814 h 1065"/>
              <a:gd name="T20" fmla="*/ 232936 w 870"/>
              <a:gd name="T21" fmla="*/ 383814 h 1065"/>
              <a:gd name="T22" fmla="*/ 222152 w 870"/>
              <a:gd name="T23" fmla="*/ 379486 h 1065"/>
              <a:gd name="T24" fmla="*/ 217838 w 870"/>
              <a:gd name="T25" fmla="*/ 368664 h 1065"/>
              <a:gd name="T26" fmla="*/ 217838 w 870"/>
              <a:gd name="T27" fmla="*/ 64210 h 1065"/>
              <a:gd name="T28" fmla="*/ 182251 w 870"/>
              <a:gd name="T29" fmla="*/ 64210 h 1065"/>
              <a:gd name="T30" fmla="*/ 182251 w 870"/>
              <a:gd name="T31" fmla="*/ 368664 h 1065"/>
              <a:gd name="T32" fmla="*/ 177937 w 870"/>
              <a:gd name="T33" fmla="*/ 379486 h 1065"/>
              <a:gd name="T34" fmla="*/ 166794 w 870"/>
              <a:gd name="T35" fmla="*/ 383814 h 1065"/>
              <a:gd name="T36" fmla="*/ 140193 w 870"/>
              <a:gd name="T37" fmla="*/ 383814 h 1065"/>
              <a:gd name="T38" fmla="*/ 129049 w 870"/>
              <a:gd name="T39" fmla="*/ 379486 h 1065"/>
              <a:gd name="T40" fmla="*/ 124736 w 870"/>
              <a:gd name="T41" fmla="*/ 368664 h 1065"/>
              <a:gd name="T42" fmla="*/ 124736 w 870"/>
              <a:gd name="T43" fmla="*/ 244573 h 1065"/>
              <a:gd name="T44" fmla="*/ 63985 w 870"/>
              <a:gd name="T45" fmla="*/ 229784 h 1065"/>
              <a:gd name="T46" fmla="*/ 15817 w 870"/>
              <a:gd name="T47" fmla="*/ 185053 h 1065"/>
              <a:gd name="T48" fmla="*/ 0 w 870"/>
              <a:gd name="T49" fmla="*/ 120483 h 1065"/>
              <a:gd name="T50" fmla="*/ 21928 w 870"/>
              <a:gd name="T51" fmla="*/ 49059 h 1065"/>
              <a:gd name="T52" fmla="*/ 74051 w 870"/>
              <a:gd name="T53" fmla="*/ 9018 h 1065"/>
              <a:gd name="T54" fmla="*/ 177937 w 870"/>
              <a:gd name="T55" fmla="*/ 0 h 1065"/>
              <a:gd name="T56" fmla="*/ 297281 w 870"/>
              <a:gd name="T57" fmla="*/ 0 h 1065"/>
              <a:gd name="T58" fmla="*/ 308065 w 870"/>
              <a:gd name="T59" fmla="*/ 4329 h 1065"/>
              <a:gd name="T60" fmla="*/ 312379 w 870"/>
              <a:gd name="T61" fmla="*/ 15151 h 10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70" h="1065">
                <a:moveTo>
                  <a:pt x="869" y="42"/>
                </a:moveTo>
                <a:lnTo>
                  <a:pt x="869" y="93"/>
                </a:lnTo>
                <a:cubicBezTo>
                  <a:pt x="869" y="106"/>
                  <a:pt x="865" y="120"/>
                  <a:pt x="856" y="135"/>
                </a:cubicBezTo>
                <a:cubicBezTo>
                  <a:pt x="848" y="150"/>
                  <a:pt x="838" y="157"/>
                  <a:pt x="827" y="157"/>
                </a:cubicBezTo>
                <a:cubicBezTo>
                  <a:pt x="804" y="157"/>
                  <a:pt x="791" y="157"/>
                  <a:pt x="789" y="158"/>
                </a:cubicBezTo>
                <a:cubicBezTo>
                  <a:pt x="777" y="161"/>
                  <a:pt x="770" y="168"/>
                  <a:pt x="767" y="179"/>
                </a:cubicBezTo>
                <a:cubicBezTo>
                  <a:pt x="766" y="184"/>
                  <a:pt x="765" y="199"/>
                  <a:pt x="765" y="224"/>
                </a:cubicBezTo>
                <a:lnTo>
                  <a:pt x="765" y="1022"/>
                </a:lnTo>
                <a:cubicBezTo>
                  <a:pt x="765" y="1033"/>
                  <a:pt x="761" y="1043"/>
                  <a:pt x="753" y="1052"/>
                </a:cubicBezTo>
                <a:cubicBezTo>
                  <a:pt x="744" y="1060"/>
                  <a:pt x="734" y="1064"/>
                  <a:pt x="723" y="1064"/>
                </a:cubicBezTo>
                <a:lnTo>
                  <a:pt x="648" y="1064"/>
                </a:lnTo>
                <a:cubicBezTo>
                  <a:pt x="637" y="1064"/>
                  <a:pt x="627" y="1060"/>
                  <a:pt x="618" y="1052"/>
                </a:cubicBezTo>
                <a:cubicBezTo>
                  <a:pt x="610" y="1043"/>
                  <a:pt x="606" y="1033"/>
                  <a:pt x="606" y="1022"/>
                </a:cubicBezTo>
                <a:lnTo>
                  <a:pt x="606" y="178"/>
                </a:lnTo>
                <a:lnTo>
                  <a:pt x="507" y="178"/>
                </a:lnTo>
                <a:lnTo>
                  <a:pt x="507" y="1022"/>
                </a:lnTo>
                <a:cubicBezTo>
                  <a:pt x="507" y="1033"/>
                  <a:pt x="503" y="1043"/>
                  <a:pt x="495" y="1052"/>
                </a:cubicBezTo>
                <a:cubicBezTo>
                  <a:pt x="486" y="1060"/>
                  <a:pt x="476" y="1064"/>
                  <a:pt x="464" y="1064"/>
                </a:cubicBezTo>
                <a:lnTo>
                  <a:pt x="390" y="1064"/>
                </a:lnTo>
                <a:cubicBezTo>
                  <a:pt x="378" y="1064"/>
                  <a:pt x="368" y="1060"/>
                  <a:pt x="359" y="1052"/>
                </a:cubicBezTo>
                <a:cubicBezTo>
                  <a:pt x="351" y="1043"/>
                  <a:pt x="347" y="1033"/>
                  <a:pt x="347" y="1022"/>
                </a:cubicBezTo>
                <a:lnTo>
                  <a:pt x="347" y="678"/>
                </a:lnTo>
                <a:cubicBezTo>
                  <a:pt x="279" y="673"/>
                  <a:pt x="223" y="659"/>
                  <a:pt x="178" y="637"/>
                </a:cubicBezTo>
                <a:cubicBezTo>
                  <a:pt x="119" y="611"/>
                  <a:pt x="75" y="569"/>
                  <a:pt x="44" y="513"/>
                </a:cubicBezTo>
                <a:cubicBezTo>
                  <a:pt x="15" y="459"/>
                  <a:pt x="0" y="399"/>
                  <a:pt x="0" y="334"/>
                </a:cubicBezTo>
                <a:cubicBezTo>
                  <a:pt x="0" y="257"/>
                  <a:pt x="20" y="191"/>
                  <a:pt x="61" y="136"/>
                </a:cubicBezTo>
                <a:cubicBezTo>
                  <a:pt x="102" y="81"/>
                  <a:pt x="150" y="44"/>
                  <a:pt x="206" y="25"/>
                </a:cubicBezTo>
                <a:cubicBezTo>
                  <a:pt x="257" y="8"/>
                  <a:pt x="354" y="0"/>
                  <a:pt x="495" y="0"/>
                </a:cubicBezTo>
                <a:lnTo>
                  <a:pt x="827" y="0"/>
                </a:lnTo>
                <a:cubicBezTo>
                  <a:pt x="838" y="0"/>
                  <a:pt x="848" y="4"/>
                  <a:pt x="857" y="12"/>
                </a:cubicBezTo>
                <a:cubicBezTo>
                  <a:pt x="865" y="21"/>
                  <a:pt x="869" y="31"/>
                  <a:pt x="869" y="42"/>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36" name="Freeform 435">
            <a:extLst>
              <a:ext uri="{FF2B5EF4-FFF2-40B4-BE49-F238E27FC236}">
                <a16:creationId xmlns:a16="http://schemas.microsoft.com/office/drawing/2014/main" id="{7743D9FC-C2C6-5B6F-975A-4CA910D87C27}"/>
              </a:ext>
            </a:extLst>
          </p:cNvPr>
          <p:cNvSpPr>
            <a:spLocks noChangeArrowheads="1"/>
          </p:cNvSpPr>
          <p:nvPr/>
        </p:nvSpPr>
        <p:spPr bwMode="auto">
          <a:xfrm>
            <a:off x="15151894" y="9913937"/>
            <a:ext cx="384175" cy="350838"/>
          </a:xfrm>
          <a:custGeom>
            <a:avLst/>
            <a:gdLst>
              <a:gd name="T0" fmla="*/ 56221 w 1066"/>
              <a:gd name="T1" fmla="*/ 63625 h 976"/>
              <a:gd name="T2" fmla="*/ 360 w 1066"/>
              <a:gd name="T3" fmla="*/ 31633 h 976"/>
              <a:gd name="T4" fmla="*/ 215873 w 1066"/>
              <a:gd name="T5" fmla="*/ 159243 h 976"/>
              <a:gd name="T6" fmla="*/ 360 w 1066"/>
              <a:gd name="T7" fmla="*/ 191235 h 976"/>
              <a:gd name="T8" fmla="*/ 215873 w 1066"/>
              <a:gd name="T9" fmla="*/ 159243 h 976"/>
              <a:gd name="T10" fmla="*/ 87935 w 1066"/>
              <a:gd name="T11" fmla="*/ 318486 h 976"/>
              <a:gd name="T12" fmla="*/ 0 w 1066"/>
              <a:gd name="T13" fmla="*/ 286853 h 976"/>
              <a:gd name="T14" fmla="*/ 144156 w 1066"/>
              <a:gd name="T15" fmla="*/ 0 h 976"/>
              <a:gd name="T16" fmla="*/ 160013 w 1066"/>
              <a:gd name="T17" fmla="*/ 15816 h 976"/>
              <a:gd name="T18" fmla="*/ 155328 w 1066"/>
              <a:gd name="T19" fmla="*/ 90585 h 976"/>
              <a:gd name="T20" fmla="*/ 80006 w 1066"/>
              <a:gd name="T21" fmla="*/ 95618 h 976"/>
              <a:gd name="T22" fmla="*/ 64149 w 1066"/>
              <a:gd name="T23" fmla="*/ 79442 h 976"/>
              <a:gd name="T24" fmla="*/ 68834 w 1066"/>
              <a:gd name="T25" fmla="*/ 4673 h 976"/>
              <a:gd name="T26" fmla="*/ 144156 w 1066"/>
              <a:gd name="T27" fmla="*/ 0 h 976"/>
              <a:gd name="T28" fmla="*/ 187402 w 1066"/>
              <a:gd name="T29" fmla="*/ 259534 h 976"/>
              <a:gd name="T30" fmla="*/ 192088 w 1066"/>
              <a:gd name="T31" fmla="*/ 334662 h 976"/>
              <a:gd name="T32" fmla="*/ 175870 w 1066"/>
              <a:gd name="T33" fmla="*/ 350479 h 976"/>
              <a:gd name="T34" fmla="*/ 100909 w 1066"/>
              <a:gd name="T35" fmla="*/ 345805 h 976"/>
              <a:gd name="T36" fmla="*/ 96224 w 1066"/>
              <a:gd name="T37" fmla="*/ 270677 h 976"/>
              <a:gd name="T38" fmla="*/ 112081 w 1066"/>
              <a:gd name="T39" fmla="*/ 254861 h 976"/>
              <a:gd name="T40" fmla="*/ 383815 w 1066"/>
              <a:gd name="T41" fmla="*/ 31633 h 976"/>
              <a:gd name="T42" fmla="*/ 167941 w 1066"/>
              <a:gd name="T43" fmla="*/ 63625 h 976"/>
              <a:gd name="T44" fmla="*/ 383815 w 1066"/>
              <a:gd name="T45" fmla="*/ 31633 h 976"/>
              <a:gd name="T46" fmla="*/ 383815 w 1066"/>
              <a:gd name="T47" fmla="*/ 318486 h 976"/>
              <a:gd name="T48" fmla="*/ 200016 w 1066"/>
              <a:gd name="T49" fmla="*/ 286853 h 976"/>
              <a:gd name="T50" fmla="*/ 303808 w 1066"/>
              <a:gd name="T51" fmla="*/ 127251 h 976"/>
              <a:gd name="T52" fmla="*/ 319665 w 1066"/>
              <a:gd name="T53" fmla="*/ 143427 h 976"/>
              <a:gd name="T54" fmla="*/ 314980 w 1066"/>
              <a:gd name="T55" fmla="*/ 218195 h 976"/>
              <a:gd name="T56" fmla="*/ 240019 w 1066"/>
              <a:gd name="T57" fmla="*/ 222868 h 976"/>
              <a:gd name="T58" fmla="*/ 223802 w 1066"/>
              <a:gd name="T59" fmla="*/ 207052 h 976"/>
              <a:gd name="T60" fmla="*/ 228847 w 1066"/>
              <a:gd name="T61" fmla="*/ 131924 h 976"/>
              <a:gd name="T62" fmla="*/ 303808 w 1066"/>
              <a:gd name="T63" fmla="*/ 127251 h 976"/>
              <a:gd name="T64" fmla="*/ 383815 w 1066"/>
              <a:gd name="T65" fmla="*/ 191235 h 976"/>
              <a:gd name="T66" fmla="*/ 327954 w 1066"/>
              <a:gd name="T67" fmla="*/ 159243 h 9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66" h="976">
                <a:moveTo>
                  <a:pt x="156" y="88"/>
                </a:moveTo>
                <a:lnTo>
                  <a:pt x="156" y="177"/>
                </a:lnTo>
                <a:lnTo>
                  <a:pt x="1" y="177"/>
                </a:lnTo>
                <a:lnTo>
                  <a:pt x="1" y="88"/>
                </a:lnTo>
                <a:lnTo>
                  <a:pt x="156" y="88"/>
                </a:lnTo>
                <a:close/>
                <a:moveTo>
                  <a:pt x="599" y="443"/>
                </a:moveTo>
                <a:lnTo>
                  <a:pt x="599" y="532"/>
                </a:lnTo>
                <a:lnTo>
                  <a:pt x="1" y="532"/>
                </a:lnTo>
                <a:lnTo>
                  <a:pt x="1" y="443"/>
                </a:lnTo>
                <a:lnTo>
                  <a:pt x="599" y="443"/>
                </a:lnTo>
                <a:close/>
                <a:moveTo>
                  <a:pt x="244" y="798"/>
                </a:moveTo>
                <a:lnTo>
                  <a:pt x="244" y="886"/>
                </a:lnTo>
                <a:lnTo>
                  <a:pt x="0" y="886"/>
                </a:lnTo>
                <a:lnTo>
                  <a:pt x="0" y="798"/>
                </a:lnTo>
                <a:lnTo>
                  <a:pt x="244" y="798"/>
                </a:lnTo>
                <a:close/>
                <a:moveTo>
                  <a:pt x="400" y="0"/>
                </a:moveTo>
                <a:cubicBezTo>
                  <a:pt x="412" y="0"/>
                  <a:pt x="422" y="5"/>
                  <a:pt x="431" y="13"/>
                </a:cubicBezTo>
                <a:cubicBezTo>
                  <a:pt x="440" y="22"/>
                  <a:pt x="444" y="32"/>
                  <a:pt x="444" y="44"/>
                </a:cubicBezTo>
                <a:lnTo>
                  <a:pt x="444" y="221"/>
                </a:lnTo>
                <a:cubicBezTo>
                  <a:pt x="444" y="233"/>
                  <a:pt x="440" y="244"/>
                  <a:pt x="431" y="252"/>
                </a:cubicBezTo>
                <a:cubicBezTo>
                  <a:pt x="422" y="261"/>
                  <a:pt x="412" y="266"/>
                  <a:pt x="400" y="266"/>
                </a:cubicBezTo>
                <a:lnTo>
                  <a:pt x="222" y="266"/>
                </a:lnTo>
                <a:cubicBezTo>
                  <a:pt x="210" y="266"/>
                  <a:pt x="200" y="261"/>
                  <a:pt x="191" y="252"/>
                </a:cubicBezTo>
                <a:cubicBezTo>
                  <a:pt x="182" y="244"/>
                  <a:pt x="178" y="233"/>
                  <a:pt x="178" y="221"/>
                </a:cubicBezTo>
                <a:lnTo>
                  <a:pt x="178" y="44"/>
                </a:lnTo>
                <a:cubicBezTo>
                  <a:pt x="178" y="32"/>
                  <a:pt x="182" y="22"/>
                  <a:pt x="191" y="13"/>
                </a:cubicBezTo>
                <a:cubicBezTo>
                  <a:pt x="200" y="5"/>
                  <a:pt x="210" y="0"/>
                  <a:pt x="222" y="0"/>
                </a:cubicBezTo>
                <a:lnTo>
                  <a:pt x="400" y="0"/>
                </a:lnTo>
                <a:close/>
                <a:moveTo>
                  <a:pt x="488" y="709"/>
                </a:moveTo>
                <a:cubicBezTo>
                  <a:pt x="500" y="709"/>
                  <a:pt x="511" y="713"/>
                  <a:pt x="520" y="722"/>
                </a:cubicBezTo>
                <a:cubicBezTo>
                  <a:pt x="528" y="731"/>
                  <a:pt x="533" y="741"/>
                  <a:pt x="533" y="753"/>
                </a:cubicBezTo>
                <a:lnTo>
                  <a:pt x="533" y="931"/>
                </a:lnTo>
                <a:cubicBezTo>
                  <a:pt x="533" y="943"/>
                  <a:pt x="528" y="953"/>
                  <a:pt x="520" y="962"/>
                </a:cubicBezTo>
                <a:cubicBezTo>
                  <a:pt x="511" y="971"/>
                  <a:pt x="500" y="975"/>
                  <a:pt x="488" y="975"/>
                </a:cubicBezTo>
                <a:lnTo>
                  <a:pt x="311" y="975"/>
                </a:lnTo>
                <a:cubicBezTo>
                  <a:pt x="299" y="975"/>
                  <a:pt x="289" y="971"/>
                  <a:pt x="280" y="962"/>
                </a:cubicBezTo>
                <a:cubicBezTo>
                  <a:pt x="271" y="953"/>
                  <a:pt x="267" y="943"/>
                  <a:pt x="267" y="931"/>
                </a:cubicBezTo>
                <a:lnTo>
                  <a:pt x="267" y="753"/>
                </a:lnTo>
                <a:cubicBezTo>
                  <a:pt x="267" y="741"/>
                  <a:pt x="271" y="731"/>
                  <a:pt x="280" y="722"/>
                </a:cubicBezTo>
                <a:cubicBezTo>
                  <a:pt x="289" y="713"/>
                  <a:pt x="299" y="709"/>
                  <a:pt x="311" y="709"/>
                </a:cubicBezTo>
                <a:lnTo>
                  <a:pt x="488" y="709"/>
                </a:lnTo>
                <a:close/>
                <a:moveTo>
                  <a:pt x="1065" y="88"/>
                </a:moveTo>
                <a:lnTo>
                  <a:pt x="1065" y="177"/>
                </a:lnTo>
                <a:lnTo>
                  <a:pt x="466" y="177"/>
                </a:lnTo>
                <a:lnTo>
                  <a:pt x="466" y="88"/>
                </a:lnTo>
                <a:lnTo>
                  <a:pt x="1065" y="88"/>
                </a:lnTo>
                <a:close/>
                <a:moveTo>
                  <a:pt x="1065" y="798"/>
                </a:moveTo>
                <a:lnTo>
                  <a:pt x="1065" y="886"/>
                </a:lnTo>
                <a:lnTo>
                  <a:pt x="555" y="886"/>
                </a:lnTo>
                <a:lnTo>
                  <a:pt x="555" y="798"/>
                </a:lnTo>
                <a:lnTo>
                  <a:pt x="1065" y="798"/>
                </a:lnTo>
                <a:close/>
                <a:moveTo>
                  <a:pt x="843" y="354"/>
                </a:moveTo>
                <a:cubicBezTo>
                  <a:pt x="855" y="354"/>
                  <a:pt x="866" y="359"/>
                  <a:pt x="874" y="367"/>
                </a:cubicBezTo>
                <a:cubicBezTo>
                  <a:pt x="883" y="376"/>
                  <a:pt x="887" y="387"/>
                  <a:pt x="887" y="399"/>
                </a:cubicBezTo>
                <a:lnTo>
                  <a:pt x="887" y="576"/>
                </a:lnTo>
                <a:cubicBezTo>
                  <a:pt x="887" y="588"/>
                  <a:pt x="883" y="598"/>
                  <a:pt x="874" y="607"/>
                </a:cubicBezTo>
                <a:cubicBezTo>
                  <a:pt x="866" y="616"/>
                  <a:pt x="855" y="620"/>
                  <a:pt x="843" y="620"/>
                </a:cubicBezTo>
                <a:lnTo>
                  <a:pt x="666" y="620"/>
                </a:lnTo>
                <a:cubicBezTo>
                  <a:pt x="654" y="620"/>
                  <a:pt x="643" y="616"/>
                  <a:pt x="635" y="607"/>
                </a:cubicBezTo>
                <a:cubicBezTo>
                  <a:pt x="626" y="598"/>
                  <a:pt x="621" y="588"/>
                  <a:pt x="621" y="576"/>
                </a:cubicBezTo>
                <a:lnTo>
                  <a:pt x="621" y="399"/>
                </a:lnTo>
                <a:cubicBezTo>
                  <a:pt x="621" y="387"/>
                  <a:pt x="626" y="376"/>
                  <a:pt x="635" y="367"/>
                </a:cubicBezTo>
                <a:cubicBezTo>
                  <a:pt x="643" y="359"/>
                  <a:pt x="654" y="354"/>
                  <a:pt x="666" y="354"/>
                </a:cubicBezTo>
                <a:lnTo>
                  <a:pt x="843" y="354"/>
                </a:lnTo>
                <a:close/>
                <a:moveTo>
                  <a:pt x="1065" y="443"/>
                </a:moveTo>
                <a:lnTo>
                  <a:pt x="1065" y="532"/>
                </a:lnTo>
                <a:lnTo>
                  <a:pt x="910" y="532"/>
                </a:lnTo>
                <a:lnTo>
                  <a:pt x="910" y="443"/>
                </a:lnTo>
                <a:lnTo>
                  <a:pt x="1065" y="443"/>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37" name="Freeform 436">
            <a:extLst>
              <a:ext uri="{FF2B5EF4-FFF2-40B4-BE49-F238E27FC236}">
                <a16:creationId xmlns:a16="http://schemas.microsoft.com/office/drawing/2014/main" id="{6FF027E8-B393-FCD9-1834-C35E2C99D7A0}"/>
              </a:ext>
            </a:extLst>
          </p:cNvPr>
          <p:cNvSpPr>
            <a:spLocks noChangeArrowheads="1"/>
          </p:cNvSpPr>
          <p:nvPr/>
        </p:nvSpPr>
        <p:spPr bwMode="auto">
          <a:xfrm>
            <a:off x="15815469" y="9882187"/>
            <a:ext cx="384175" cy="384175"/>
          </a:xfrm>
          <a:custGeom>
            <a:avLst/>
            <a:gdLst>
              <a:gd name="T0" fmla="*/ 304093 w 1065"/>
              <a:gd name="T1" fmla="*/ 224012 h 1065"/>
              <a:gd name="T2" fmla="*/ 360728 w 1065"/>
              <a:gd name="T3" fmla="*/ 247459 h 1065"/>
              <a:gd name="T4" fmla="*/ 383814 w 1065"/>
              <a:gd name="T5" fmla="*/ 303733 h 1065"/>
              <a:gd name="T6" fmla="*/ 360728 w 1065"/>
              <a:gd name="T7" fmla="*/ 360367 h 1065"/>
              <a:gd name="T8" fmla="*/ 304093 w 1065"/>
              <a:gd name="T9" fmla="*/ 383814 h 1065"/>
              <a:gd name="T10" fmla="*/ 247459 w 1065"/>
              <a:gd name="T11" fmla="*/ 360367 h 1065"/>
              <a:gd name="T12" fmla="*/ 224012 w 1065"/>
              <a:gd name="T13" fmla="*/ 303733 h 1065"/>
              <a:gd name="T14" fmla="*/ 224373 w 1065"/>
              <a:gd name="T15" fmla="*/ 295436 h 1065"/>
              <a:gd name="T16" fmla="*/ 134551 w 1065"/>
              <a:gd name="T17" fmla="*/ 250345 h 1065"/>
              <a:gd name="T18" fmla="*/ 80082 w 1065"/>
              <a:gd name="T19" fmla="*/ 271989 h 1065"/>
              <a:gd name="T20" fmla="*/ 23447 w 1065"/>
              <a:gd name="T21" fmla="*/ 248541 h 1065"/>
              <a:gd name="T22" fmla="*/ 0 w 1065"/>
              <a:gd name="T23" fmla="*/ 191907 h 1065"/>
              <a:gd name="T24" fmla="*/ 23447 w 1065"/>
              <a:gd name="T25" fmla="*/ 135273 h 1065"/>
              <a:gd name="T26" fmla="*/ 80082 w 1065"/>
              <a:gd name="T27" fmla="*/ 111826 h 1065"/>
              <a:gd name="T28" fmla="*/ 134551 w 1065"/>
              <a:gd name="T29" fmla="*/ 133469 h 1065"/>
              <a:gd name="T30" fmla="*/ 224373 w 1065"/>
              <a:gd name="T31" fmla="*/ 88378 h 1065"/>
              <a:gd name="T32" fmla="*/ 224012 w 1065"/>
              <a:gd name="T33" fmla="*/ 80082 h 1065"/>
              <a:gd name="T34" fmla="*/ 247459 w 1065"/>
              <a:gd name="T35" fmla="*/ 23447 h 1065"/>
              <a:gd name="T36" fmla="*/ 304093 w 1065"/>
              <a:gd name="T37" fmla="*/ 0 h 1065"/>
              <a:gd name="T38" fmla="*/ 360728 w 1065"/>
              <a:gd name="T39" fmla="*/ 23447 h 1065"/>
              <a:gd name="T40" fmla="*/ 383814 w 1065"/>
              <a:gd name="T41" fmla="*/ 80082 h 1065"/>
              <a:gd name="T42" fmla="*/ 360728 w 1065"/>
              <a:gd name="T43" fmla="*/ 136716 h 1065"/>
              <a:gd name="T44" fmla="*/ 304093 w 1065"/>
              <a:gd name="T45" fmla="*/ 159802 h 1065"/>
              <a:gd name="T46" fmla="*/ 249263 w 1065"/>
              <a:gd name="T47" fmla="*/ 138519 h 1065"/>
              <a:gd name="T48" fmla="*/ 159442 w 1065"/>
              <a:gd name="T49" fmla="*/ 183250 h 1065"/>
              <a:gd name="T50" fmla="*/ 159802 w 1065"/>
              <a:gd name="T51" fmla="*/ 191907 h 1065"/>
              <a:gd name="T52" fmla="*/ 159442 w 1065"/>
              <a:gd name="T53" fmla="*/ 200565 h 1065"/>
              <a:gd name="T54" fmla="*/ 249263 w 1065"/>
              <a:gd name="T55" fmla="*/ 245295 h 1065"/>
              <a:gd name="T56" fmla="*/ 304093 w 1065"/>
              <a:gd name="T57" fmla="*/ 224012 h 106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065" h="1065">
                <a:moveTo>
                  <a:pt x="843" y="621"/>
                </a:moveTo>
                <a:cubicBezTo>
                  <a:pt x="904" y="621"/>
                  <a:pt x="956" y="642"/>
                  <a:pt x="1000" y="686"/>
                </a:cubicBezTo>
                <a:cubicBezTo>
                  <a:pt x="1043" y="729"/>
                  <a:pt x="1064" y="781"/>
                  <a:pt x="1064" y="842"/>
                </a:cubicBezTo>
                <a:cubicBezTo>
                  <a:pt x="1064" y="904"/>
                  <a:pt x="1043" y="956"/>
                  <a:pt x="1000" y="999"/>
                </a:cubicBezTo>
                <a:cubicBezTo>
                  <a:pt x="956" y="1043"/>
                  <a:pt x="904" y="1064"/>
                  <a:pt x="843" y="1064"/>
                </a:cubicBezTo>
                <a:cubicBezTo>
                  <a:pt x="781" y="1064"/>
                  <a:pt x="729" y="1043"/>
                  <a:pt x="686" y="999"/>
                </a:cubicBezTo>
                <a:cubicBezTo>
                  <a:pt x="642" y="956"/>
                  <a:pt x="621" y="904"/>
                  <a:pt x="621" y="842"/>
                </a:cubicBezTo>
                <a:cubicBezTo>
                  <a:pt x="621" y="837"/>
                  <a:pt x="621" y="829"/>
                  <a:pt x="622" y="819"/>
                </a:cubicBezTo>
                <a:lnTo>
                  <a:pt x="373" y="694"/>
                </a:lnTo>
                <a:cubicBezTo>
                  <a:pt x="330" y="734"/>
                  <a:pt x="280" y="754"/>
                  <a:pt x="222" y="754"/>
                </a:cubicBezTo>
                <a:cubicBezTo>
                  <a:pt x="160" y="754"/>
                  <a:pt x="108" y="732"/>
                  <a:pt x="65" y="689"/>
                </a:cubicBezTo>
                <a:cubicBezTo>
                  <a:pt x="21" y="646"/>
                  <a:pt x="0" y="593"/>
                  <a:pt x="0" y="532"/>
                </a:cubicBezTo>
                <a:cubicBezTo>
                  <a:pt x="0" y="471"/>
                  <a:pt x="21" y="418"/>
                  <a:pt x="65" y="375"/>
                </a:cubicBezTo>
                <a:cubicBezTo>
                  <a:pt x="108" y="332"/>
                  <a:pt x="160" y="310"/>
                  <a:pt x="222" y="310"/>
                </a:cubicBezTo>
                <a:cubicBezTo>
                  <a:pt x="280" y="310"/>
                  <a:pt x="330" y="330"/>
                  <a:pt x="373" y="370"/>
                </a:cubicBezTo>
                <a:lnTo>
                  <a:pt x="622" y="245"/>
                </a:lnTo>
                <a:cubicBezTo>
                  <a:pt x="621" y="235"/>
                  <a:pt x="621" y="227"/>
                  <a:pt x="621" y="222"/>
                </a:cubicBezTo>
                <a:cubicBezTo>
                  <a:pt x="621" y="160"/>
                  <a:pt x="642" y="108"/>
                  <a:pt x="686" y="65"/>
                </a:cubicBezTo>
                <a:cubicBezTo>
                  <a:pt x="729" y="21"/>
                  <a:pt x="781" y="0"/>
                  <a:pt x="843" y="0"/>
                </a:cubicBezTo>
                <a:cubicBezTo>
                  <a:pt x="904" y="0"/>
                  <a:pt x="956" y="21"/>
                  <a:pt x="1000" y="65"/>
                </a:cubicBezTo>
                <a:cubicBezTo>
                  <a:pt x="1043" y="108"/>
                  <a:pt x="1064" y="161"/>
                  <a:pt x="1064" y="222"/>
                </a:cubicBezTo>
                <a:cubicBezTo>
                  <a:pt x="1064" y="284"/>
                  <a:pt x="1043" y="335"/>
                  <a:pt x="1000" y="379"/>
                </a:cubicBezTo>
                <a:cubicBezTo>
                  <a:pt x="956" y="422"/>
                  <a:pt x="904" y="443"/>
                  <a:pt x="843" y="443"/>
                </a:cubicBezTo>
                <a:cubicBezTo>
                  <a:pt x="784" y="443"/>
                  <a:pt x="734" y="423"/>
                  <a:pt x="691" y="384"/>
                </a:cubicBezTo>
                <a:lnTo>
                  <a:pt x="442" y="508"/>
                </a:lnTo>
                <a:cubicBezTo>
                  <a:pt x="443" y="519"/>
                  <a:pt x="443" y="526"/>
                  <a:pt x="443" y="532"/>
                </a:cubicBezTo>
                <a:cubicBezTo>
                  <a:pt x="443" y="538"/>
                  <a:pt x="443" y="545"/>
                  <a:pt x="442" y="556"/>
                </a:cubicBezTo>
                <a:lnTo>
                  <a:pt x="691" y="680"/>
                </a:lnTo>
                <a:cubicBezTo>
                  <a:pt x="734" y="641"/>
                  <a:pt x="784" y="621"/>
                  <a:pt x="843" y="621"/>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38" name="Freeform 437">
            <a:extLst>
              <a:ext uri="{FF2B5EF4-FFF2-40B4-BE49-F238E27FC236}">
                <a16:creationId xmlns:a16="http://schemas.microsoft.com/office/drawing/2014/main" id="{2DCCA758-E38A-11CC-F36E-85F860CB3960}"/>
              </a:ext>
            </a:extLst>
          </p:cNvPr>
          <p:cNvSpPr>
            <a:spLocks noChangeArrowheads="1"/>
          </p:cNvSpPr>
          <p:nvPr/>
        </p:nvSpPr>
        <p:spPr bwMode="auto">
          <a:xfrm>
            <a:off x="16480631" y="9882187"/>
            <a:ext cx="384175" cy="384175"/>
          </a:xfrm>
          <a:custGeom>
            <a:avLst/>
            <a:gdLst>
              <a:gd name="T0" fmla="*/ 383815 w 1066"/>
              <a:gd name="T1" fmla="*/ 71785 h 1065"/>
              <a:gd name="T2" fmla="*/ 383815 w 1066"/>
              <a:gd name="T3" fmla="*/ 312029 h 1065"/>
              <a:gd name="T4" fmla="*/ 362552 w 1066"/>
              <a:gd name="T5" fmla="*/ 362892 h 1065"/>
              <a:gd name="T6" fmla="*/ 311737 w 1066"/>
              <a:gd name="T7" fmla="*/ 383814 h 1065"/>
              <a:gd name="T8" fmla="*/ 72078 w 1066"/>
              <a:gd name="T9" fmla="*/ 383814 h 1065"/>
              <a:gd name="T10" fmla="*/ 21263 w 1066"/>
              <a:gd name="T11" fmla="*/ 362892 h 1065"/>
              <a:gd name="T12" fmla="*/ 0 w 1066"/>
              <a:gd name="T13" fmla="*/ 312029 h 1065"/>
              <a:gd name="T14" fmla="*/ 0 w 1066"/>
              <a:gd name="T15" fmla="*/ 71785 h 1065"/>
              <a:gd name="T16" fmla="*/ 21263 w 1066"/>
              <a:gd name="T17" fmla="*/ 20922 h 1065"/>
              <a:gd name="T18" fmla="*/ 72078 w 1066"/>
              <a:gd name="T19" fmla="*/ 0 h 1065"/>
              <a:gd name="T20" fmla="*/ 311737 w 1066"/>
              <a:gd name="T21" fmla="*/ 0 h 1065"/>
              <a:gd name="T22" fmla="*/ 362552 w 1066"/>
              <a:gd name="T23" fmla="*/ 20922 h 1065"/>
              <a:gd name="T24" fmla="*/ 383815 w 1066"/>
              <a:gd name="T25" fmla="*/ 71785 h 1065"/>
              <a:gd name="T26" fmla="*/ 304169 w 1066"/>
              <a:gd name="T27" fmla="*/ 304093 h 1065"/>
              <a:gd name="T28" fmla="*/ 319665 w 1066"/>
              <a:gd name="T29" fmla="*/ 266578 h 1065"/>
              <a:gd name="T30" fmla="*/ 304169 w 1066"/>
              <a:gd name="T31" fmla="*/ 229062 h 1065"/>
              <a:gd name="T32" fmla="*/ 266688 w 1066"/>
              <a:gd name="T33" fmla="*/ 213190 h 1065"/>
              <a:gd name="T34" fmla="*/ 230289 w 1066"/>
              <a:gd name="T35" fmla="*/ 227619 h 1065"/>
              <a:gd name="T36" fmla="*/ 170104 w 1066"/>
              <a:gd name="T37" fmla="*/ 197679 h 1065"/>
              <a:gd name="T38" fmla="*/ 170825 w 1066"/>
              <a:gd name="T39" fmla="*/ 191907 h 1065"/>
              <a:gd name="T40" fmla="*/ 170104 w 1066"/>
              <a:gd name="T41" fmla="*/ 186135 h 1065"/>
              <a:gd name="T42" fmla="*/ 230289 w 1066"/>
              <a:gd name="T43" fmla="*/ 156195 h 1065"/>
              <a:gd name="T44" fmla="*/ 266688 w 1066"/>
              <a:gd name="T45" fmla="*/ 170624 h 1065"/>
              <a:gd name="T46" fmla="*/ 304169 w 1066"/>
              <a:gd name="T47" fmla="*/ 155113 h 1065"/>
              <a:gd name="T48" fmla="*/ 319665 w 1066"/>
              <a:gd name="T49" fmla="*/ 117237 h 1065"/>
              <a:gd name="T50" fmla="*/ 304169 w 1066"/>
              <a:gd name="T51" fmla="*/ 79721 h 1065"/>
              <a:gd name="T52" fmla="*/ 266688 w 1066"/>
              <a:gd name="T53" fmla="*/ 63849 h 1065"/>
              <a:gd name="T54" fmla="*/ 228847 w 1066"/>
              <a:gd name="T55" fmla="*/ 79721 h 1065"/>
              <a:gd name="T56" fmla="*/ 212990 w 1066"/>
              <a:gd name="T57" fmla="*/ 117237 h 1065"/>
              <a:gd name="T58" fmla="*/ 213711 w 1066"/>
              <a:gd name="T59" fmla="*/ 123008 h 1065"/>
              <a:gd name="T60" fmla="*/ 153526 w 1066"/>
              <a:gd name="T61" fmla="*/ 152949 h 1065"/>
              <a:gd name="T62" fmla="*/ 117127 w 1066"/>
              <a:gd name="T63" fmla="*/ 138519 h 1065"/>
              <a:gd name="T64" fmla="*/ 79646 w 1066"/>
              <a:gd name="T65" fmla="*/ 154391 h 1065"/>
              <a:gd name="T66" fmla="*/ 64149 w 1066"/>
              <a:gd name="T67" fmla="*/ 191907 h 1065"/>
              <a:gd name="T68" fmla="*/ 79646 w 1066"/>
              <a:gd name="T69" fmla="*/ 229423 h 1065"/>
              <a:gd name="T70" fmla="*/ 117127 w 1066"/>
              <a:gd name="T71" fmla="*/ 245295 h 1065"/>
              <a:gd name="T72" fmla="*/ 153526 w 1066"/>
              <a:gd name="T73" fmla="*/ 230866 h 1065"/>
              <a:gd name="T74" fmla="*/ 213711 w 1066"/>
              <a:gd name="T75" fmla="*/ 260806 h 1065"/>
              <a:gd name="T76" fmla="*/ 212990 w 1066"/>
              <a:gd name="T77" fmla="*/ 266578 h 1065"/>
              <a:gd name="T78" fmla="*/ 228847 w 1066"/>
              <a:gd name="T79" fmla="*/ 304093 h 1065"/>
              <a:gd name="T80" fmla="*/ 266688 w 1066"/>
              <a:gd name="T81" fmla="*/ 319965 h 1065"/>
              <a:gd name="T82" fmla="*/ 304169 w 1066"/>
              <a:gd name="T83" fmla="*/ 304093 h 106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66" h="1065">
                <a:moveTo>
                  <a:pt x="1065" y="199"/>
                </a:moveTo>
                <a:lnTo>
                  <a:pt x="1065" y="865"/>
                </a:lnTo>
                <a:cubicBezTo>
                  <a:pt x="1065" y="920"/>
                  <a:pt x="1045" y="967"/>
                  <a:pt x="1006" y="1006"/>
                </a:cubicBezTo>
                <a:cubicBezTo>
                  <a:pt x="967" y="1045"/>
                  <a:pt x="920" y="1064"/>
                  <a:pt x="865" y="1064"/>
                </a:cubicBezTo>
                <a:lnTo>
                  <a:pt x="200" y="1064"/>
                </a:lnTo>
                <a:cubicBezTo>
                  <a:pt x="145" y="1064"/>
                  <a:pt x="98" y="1045"/>
                  <a:pt x="59" y="1006"/>
                </a:cubicBezTo>
                <a:cubicBezTo>
                  <a:pt x="20" y="967"/>
                  <a:pt x="0" y="920"/>
                  <a:pt x="0" y="865"/>
                </a:cubicBezTo>
                <a:lnTo>
                  <a:pt x="0" y="199"/>
                </a:lnTo>
                <a:cubicBezTo>
                  <a:pt x="0" y="144"/>
                  <a:pt x="20" y="97"/>
                  <a:pt x="59" y="58"/>
                </a:cubicBezTo>
                <a:cubicBezTo>
                  <a:pt x="98" y="19"/>
                  <a:pt x="145" y="0"/>
                  <a:pt x="200" y="0"/>
                </a:cubicBezTo>
                <a:lnTo>
                  <a:pt x="865" y="0"/>
                </a:lnTo>
                <a:cubicBezTo>
                  <a:pt x="920" y="0"/>
                  <a:pt x="967" y="19"/>
                  <a:pt x="1006" y="58"/>
                </a:cubicBezTo>
                <a:cubicBezTo>
                  <a:pt x="1045" y="97"/>
                  <a:pt x="1065" y="144"/>
                  <a:pt x="1065" y="199"/>
                </a:cubicBezTo>
                <a:close/>
                <a:moveTo>
                  <a:pt x="844" y="843"/>
                </a:moveTo>
                <a:cubicBezTo>
                  <a:pt x="873" y="815"/>
                  <a:pt x="887" y="780"/>
                  <a:pt x="887" y="739"/>
                </a:cubicBezTo>
                <a:cubicBezTo>
                  <a:pt x="887" y="699"/>
                  <a:pt x="873" y="664"/>
                  <a:pt x="844" y="635"/>
                </a:cubicBezTo>
                <a:cubicBezTo>
                  <a:pt x="815" y="605"/>
                  <a:pt x="780" y="591"/>
                  <a:pt x="740" y="591"/>
                </a:cubicBezTo>
                <a:cubicBezTo>
                  <a:pt x="701" y="591"/>
                  <a:pt x="667" y="604"/>
                  <a:pt x="639" y="631"/>
                </a:cubicBezTo>
                <a:lnTo>
                  <a:pt x="472" y="548"/>
                </a:lnTo>
                <a:cubicBezTo>
                  <a:pt x="473" y="541"/>
                  <a:pt x="474" y="535"/>
                  <a:pt x="474" y="532"/>
                </a:cubicBezTo>
                <a:cubicBezTo>
                  <a:pt x="474" y="529"/>
                  <a:pt x="473" y="524"/>
                  <a:pt x="472" y="516"/>
                </a:cubicBezTo>
                <a:lnTo>
                  <a:pt x="639" y="433"/>
                </a:lnTo>
                <a:cubicBezTo>
                  <a:pt x="667" y="460"/>
                  <a:pt x="701" y="473"/>
                  <a:pt x="740" y="473"/>
                </a:cubicBezTo>
                <a:cubicBezTo>
                  <a:pt x="780" y="473"/>
                  <a:pt x="815" y="459"/>
                  <a:pt x="844" y="430"/>
                </a:cubicBezTo>
                <a:cubicBezTo>
                  <a:pt x="873" y="400"/>
                  <a:pt x="887" y="366"/>
                  <a:pt x="887" y="325"/>
                </a:cubicBezTo>
                <a:cubicBezTo>
                  <a:pt x="887" y="284"/>
                  <a:pt x="873" y="249"/>
                  <a:pt x="844" y="221"/>
                </a:cubicBezTo>
                <a:cubicBezTo>
                  <a:pt x="815" y="192"/>
                  <a:pt x="781" y="177"/>
                  <a:pt x="740" y="177"/>
                </a:cubicBezTo>
                <a:cubicBezTo>
                  <a:pt x="700" y="177"/>
                  <a:pt x="664" y="192"/>
                  <a:pt x="635" y="221"/>
                </a:cubicBezTo>
                <a:cubicBezTo>
                  <a:pt x="606" y="249"/>
                  <a:pt x="591" y="284"/>
                  <a:pt x="591" y="325"/>
                </a:cubicBezTo>
                <a:cubicBezTo>
                  <a:pt x="591" y="328"/>
                  <a:pt x="592" y="333"/>
                  <a:pt x="593" y="341"/>
                </a:cubicBezTo>
                <a:lnTo>
                  <a:pt x="426" y="424"/>
                </a:lnTo>
                <a:cubicBezTo>
                  <a:pt x="397" y="398"/>
                  <a:pt x="364" y="384"/>
                  <a:pt x="325" y="384"/>
                </a:cubicBezTo>
                <a:cubicBezTo>
                  <a:pt x="285" y="384"/>
                  <a:pt x="250" y="399"/>
                  <a:pt x="221" y="428"/>
                </a:cubicBezTo>
                <a:cubicBezTo>
                  <a:pt x="192" y="457"/>
                  <a:pt x="178" y="491"/>
                  <a:pt x="178" y="532"/>
                </a:cubicBezTo>
                <a:cubicBezTo>
                  <a:pt x="178" y="573"/>
                  <a:pt x="192" y="607"/>
                  <a:pt x="221" y="636"/>
                </a:cubicBezTo>
                <a:cubicBezTo>
                  <a:pt x="250" y="665"/>
                  <a:pt x="285" y="680"/>
                  <a:pt x="325" y="680"/>
                </a:cubicBezTo>
                <a:cubicBezTo>
                  <a:pt x="364" y="680"/>
                  <a:pt x="397" y="666"/>
                  <a:pt x="426" y="640"/>
                </a:cubicBezTo>
                <a:lnTo>
                  <a:pt x="593" y="723"/>
                </a:lnTo>
                <a:cubicBezTo>
                  <a:pt x="592" y="731"/>
                  <a:pt x="591" y="736"/>
                  <a:pt x="591" y="739"/>
                </a:cubicBezTo>
                <a:cubicBezTo>
                  <a:pt x="591" y="780"/>
                  <a:pt x="606" y="815"/>
                  <a:pt x="635" y="843"/>
                </a:cubicBezTo>
                <a:cubicBezTo>
                  <a:pt x="664" y="872"/>
                  <a:pt x="700" y="887"/>
                  <a:pt x="740" y="887"/>
                </a:cubicBezTo>
                <a:cubicBezTo>
                  <a:pt x="781" y="887"/>
                  <a:pt x="815" y="872"/>
                  <a:pt x="844" y="84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39" name="Freeform 438">
            <a:extLst>
              <a:ext uri="{FF2B5EF4-FFF2-40B4-BE49-F238E27FC236}">
                <a16:creationId xmlns:a16="http://schemas.microsoft.com/office/drawing/2014/main" id="{1DBDEBEE-3696-1350-4C11-A26FD248F4AF}"/>
              </a:ext>
            </a:extLst>
          </p:cNvPr>
          <p:cNvSpPr>
            <a:spLocks noChangeArrowheads="1"/>
          </p:cNvSpPr>
          <p:nvPr/>
        </p:nvSpPr>
        <p:spPr bwMode="auto">
          <a:xfrm>
            <a:off x="17144206" y="9850437"/>
            <a:ext cx="447675" cy="447675"/>
          </a:xfrm>
          <a:custGeom>
            <a:avLst/>
            <a:gdLst>
              <a:gd name="T0" fmla="*/ 388969 w 1243"/>
              <a:gd name="T1" fmla="*/ 69510 h 1243"/>
              <a:gd name="T2" fmla="*/ 345030 w 1243"/>
              <a:gd name="T3" fmla="*/ 147304 h 1243"/>
              <a:gd name="T4" fmla="*/ 345030 w 1243"/>
              <a:gd name="T5" fmla="*/ 169994 h 1243"/>
              <a:gd name="T6" fmla="*/ 351153 w 1243"/>
              <a:gd name="T7" fmla="*/ 271558 h 1243"/>
              <a:gd name="T8" fmla="*/ 300011 w 1243"/>
              <a:gd name="T9" fmla="*/ 395812 h 1243"/>
              <a:gd name="T10" fmla="*/ 175757 w 1243"/>
              <a:gd name="T11" fmla="*/ 447315 h 1243"/>
              <a:gd name="T12" fmla="*/ 51142 w 1243"/>
              <a:gd name="T13" fmla="*/ 395812 h 1243"/>
              <a:gd name="T14" fmla="*/ 0 w 1243"/>
              <a:gd name="T15" fmla="*/ 271558 h 1243"/>
              <a:gd name="T16" fmla="*/ 51142 w 1243"/>
              <a:gd name="T17" fmla="*/ 147304 h 1243"/>
              <a:gd name="T18" fmla="*/ 175757 w 1243"/>
              <a:gd name="T19" fmla="*/ 95802 h 1243"/>
              <a:gd name="T20" fmla="*/ 277321 w 1243"/>
              <a:gd name="T21" fmla="*/ 102285 h 1243"/>
              <a:gd name="T22" fmla="*/ 300011 w 1243"/>
              <a:gd name="T23" fmla="*/ 102285 h 1243"/>
              <a:gd name="T24" fmla="*/ 377444 w 1243"/>
              <a:gd name="T25" fmla="*/ 58345 h 1243"/>
              <a:gd name="T26" fmla="*/ 142262 w 1243"/>
              <a:gd name="T27" fmla="*/ 146944 h 1243"/>
              <a:gd name="T28" fmla="*/ 121733 w 1243"/>
              <a:gd name="T29" fmla="*/ 138300 h 1243"/>
              <a:gd name="T30" fmla="*/ 42499 w 1243"/>
              <a:gd name="T31" fmla="*/ 217535 h 1243"/>
              <a:gd name="T32" fmla="*/ 51142 w 1243"/>
              <a:gd name="T33" fmla="*/ 238424 h 1243"/>
              <a:gd name="T34" fmla="*/ 72031 w 1243"/>
              <a:gd name="T35" fmla="*/ 229780 h 1243"/>
              <a:gd name="T36" fmla="*/ 133618 w 1243"/>
              <a:gd name="T37" fmla="*/ 168193 h 1243"/>
              <a:gd name="T38" fmla="*/ 379605 w 1243"/>
              <a:gd name="T39" fmla="*/ 44299 h 1243"/>
              <a:gd name="T40" fmla="*/ 368440 w 1243"/>
              <a:gd name="T41" fmla="*/ 44299 h 1243"/>
              <a:gd name="T42" fmla="*/ 343230 w 1243"/>
              <a:gd name="T43" fmla="*/ 16207 h 1243"/>
              <a:gd name="T44" fmla="*/ 351153 w 1243"/>
              <a:gd name="T45" fmla="*/ 7923 h 1243"/>
              <a:gd name="T46" fmla="*/ 379605 w 1243"/>
              <a:gd name="T47" fmla="*/ 33134 h 1243"/>
              <a:gd name="T48" fmla="*/ 379605 w 1243"/>
              <a:gd name="T49" fmla="*/ 44299 h 1243"/>
              <a:gd name="T50" fmla="*/ 399414 w 1243"/>
              <a:gd name="T51" fmla="*/ 32054 h 1243"/>
              <a:gd name="T52" fmla="*/ 391130 w 1243"/>
              <a:gd name="T53" fmla="*/ 39977 h 1243"/>
              <a:gd name="T54" fmla="*/ 383207 w 1243"/>
              <a:gd name="T55" fmla="*/ 32054 h 1243"/>
              <a:gd name="T56" fmla="*/ 385368 w 1243"/>
              <a:gd name="T57" fmla="*/ 2161 h 1243"/>
              <a:gd name="T58" fmla="*/ 396893 w 1243"/>
              <a:gd name="T59" fmla="*/ 2161 h 1243"/>
              <a:gd name="T60" fmla="*/ 436870 w 1243"/>
              <a:gd name="T61" fmla="*/ 21609 h 1243"/>
              <a:gd name="T62" fmla="*/ 408778 w 1243"/>
              <a:gd name="T63" fmla="*/ 46820 h 1243"/>
              <a:gd name="T64" fmla="*/ 400494 w 1243"/>
              <a:gd name="T65" fmla="*/ 38537 h 1243"/>
              <a:gd name="T66" fmla="*/ 425345 w 1243"/>
              <a:gd name="T67" fmla="*/ 10445 h 1243"/>
              <a:gd name="T68" fmla="*/ 436870 w 1243"/>
              <a:gd name="T69" fmla="*/ 10445 h 1243"/>
              <a:gd name="T70" fmla="*/ 436870 w 1243"/>
              <a:gd name="T71" fmla="*/ 21609 h 1243"/>
              <a:gd name="T72" fmla="*/ 431108 w 1243"/>
              <a:gd name="T73" fmla="*/ 103725 h 1243"/>
              <a:gd name="T74" fmla="*/ 403016 w 1243"/>
              <a:gd name="T75" fmla="*/ 78874 h 1243"/>
              <a:gd name="T76" fmla="*/ 403016 w 1243"/>
              <a:gd name="T77" fmla="*/ 67709 h 1243"/>
              <a:gd name="T78" fmla="*/ 414180 w 1243"/>
              <a:gd name="T79" fmla="*/ 67709 h 1243"/>
              <a:gd name="T80" fmla="*/ 439031 w 1243"/>
              <a:gd name="T81" fmla="*/ 95802 h 1243"/>
              <a:gd name="T82" fmla="*/ 444794 w 1243"/>
              <a:gd name="T83" fmla="*/ 50062 h 1243"/>
              <a:gd name="T84" fmla="*/ 444794 w 1243"/>
              <a:gd name="T85" fmla="*/ 61587 h 1243"/>
              <a:gd name="T86" fmla="*/ 415261 w 1243"/>
              <a:gd name="T87" fmla="*/ 64108 h 1243"/>
              <a:gd name="T88" fmla="*/ 407337 w 1243"/>
              <a:gd name="T89" fmla="*/ 55824 h 1243"/>
              <a:gd name="T90" fmla="*/ 415261 w 1243"/>
              <a:gd name="T91" fmla="*/ 47901 h 1243"/>
              <a:gd name="T92" fmla="*/ 444794 w 1243"/>
              <a:gd name="T93" fmla="*/ 50062 h 124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43" h="1243">
                <a:moveTo>
                  <a:pt x="1048" y="162"/>
                </a:moveTo>
                <a:lnTo>
                  <a:pt x="1080" y="193"/>
                </a:lnTo>
                <a:lnTo>
                  <a:pt x="911" y="362"/>
                </a:lnTo>
                <a:lnTo>
                  <a:pt x="958" y="409"/>
                </a:lnTo>
                <a:cubicBezTo>
                  <a:pt x="967" y="418"/>
                  <a:pt x="971" y="429"/>
                  <a:pt x="971" y="441"/>
                </a:cubicBezTo>
                <a:cubicBezTo>
                  <a:pt x="971" y="454"/>
                  <a:pt x="967" y="463"/>
                  <a:pt x="958" y="472"/>
                </a:cubicBezTo>
                <a:lnTo>
                  <a:pt x="914" y="516"/>
                </a:lnTo>
                <a:cubicBezTo>
                  <a:pt x="955" y="591"/>
                  <a:pt x="975" y="670"/>
                  <a:pt x="975" y="754"/>
                </a:cubicBezTo>
                <a:cubicBezTo>
                  <a:pt x="975" y="820"/>
                  <a:pt x="963" y="883"/>
                  <a:pt x="937" y="944"/>
                </a:cubicBezTo>
                <a:cubicBezTo>
                  <a:pt x="911" y="1004"/>
                  <a:pt x="877" y="1056"/>
                  <a:pt x="833" y="1099"/>
                </a:cubicBezTo>
                <a:cubicBezTo>
                  <a:pt x="789" y="1143"/>
                  <a:pt x="737" y="1178"/>
                  <a:pt x="677" y="1203"/>
                </a:cubicBezTo>
                <a:cubicBezTo>
                  <a:pt x="617" y="1229"/>
                  <a:pt x="554" y="1242"/>
                  <a:pt x="488" y="1242"/>
                </a:cubicBezTo>
                <a:cubicBezTo>
                  <a:pt x="422" y="1242"/>
                  <a:pt x="358" y="1229"/>
                  <a:pt x="298" y="1203"/>
                </a:cubicBezTo>
                <a:cubicBezTo>
                  <a:pt x="238" y="1178"/>
                  <a:pt x="186" y="1143"/>
                  <a:pt x="142" y="1099"/>
                </a:cubicBezTo>
                <a:cubicBezTo>
                  <a:pt x="99" y="1056"/>
                  <a:pt x="64" y="1004"/>
                  <a:pt x="38" y="944"/>
                </a:cubicBezTo>
                <a:cubicBezTo>
                  <a:pt x="13" y="883"/>
                  <a:pt x="0" y="820"/>
                  <a:pt x="0" y="754"/>
                </a:cubicBezTo>
                <a:cubicBezTo>
                  <a:pt x="0" y="688"/>
                  <a:pt x="13" y="625"/>
                  <a:pt x="38" y="565"/>
                </a:cubicBezTo>
                <a:cubicBezTo>
                  <a:pt x="64" y="504"/>
                  <a:pt x="99" y="453"/>
                  <a:pt x="142" y="409"/>
                </a:cubicBezTo>
                <a:cubicBezTo>
                  <a:pt x="186" y="366"/>
                  <a:pt x="238" y="331"/>
                  <a:pt x="298" y="305"/>
                </a:cubicBezTo>
                <a:cubicBezTo>
                  <a:pt x="358" y="280"/>
                  <a:pt x="422" y="266"/>
                  <a:pt x="488" y="266"/>
                </a:cubicBezTo>
                <a:cubicBezTo>
                  <a:pt x="572" y="266"/>
                  <a:pt x="651" y="287"/>
                  <a:pt x="725" y="328"/>
                </a:cubicBezTo>
                <a:lnTo>
                  <a:pt x="770" y="284"/>
                </a:lnTo>
                <a:cubicBezTo>
                  <a:pt x="778" y="275"/>
                  <a:pt x="789" y="270"/>
                  <a:pt x="801" y="270"/>
                </a:cubicBezTo>
                <a:cubicBezTo>
                  <a:pt x="813" y="270"/>
                  <a:pt x="824" y="275"/>
                  <a:pt x="833" y="284"/>
                </a:cubicBezTo>
                <a:lnTo>
                  <a:pt x="880" y="331"/>
                </a:lnTo>
                <a:lnTo>
                  <a:pt x="1048" y="162"/>
                </a:lnTo>
                <a:close/>
                <a:moveTo>
                  <a:pt x="395" y="442"/>
                </a:moveTo>
                <a:cubicBezTo>
                  <a:pt x="400" y="431"/>
                  <a:pt x="400" y="420"/>
                  <a:pt x="395" y="408"/>
                </a:cubicBezTo>
                <a:cubicBezTo>
                  <a:pt x="391" y="397"/>
                  <a:pt x="383" y="389"/>
                  <a:pt x="372" y="384"/>
                </a:cubicBezTo>
                <a:cubicBezTo>
                  <a:pt x="361" y="379"/>
                  <a:pt x="349" y="379"/>
                  <a:pt x="338" y="384"/>
                </a:cubicBezTo>
                <a:cubicBezTo>
                  <a:pt x="288" y="404"/>
                  <a:pt x="244" y="434"/>
                  <a:pt x="206" y="472"/>
                </a:cubicBezTo>
                <a:cubicBezTo>
                  <a:pt x="167" y="510"/>
                  <a:pt x="138" y="555"/>
                  <a:pt x="118" y="604"/>
                </a:cubicBezTo>
                <a:cubicBezTo>
                  <a:pt x="113" y="616"/>
                  <a:pt x="113" y="627"/>
                  <a:pt x="118" y="638"/>
                </a:cubicBezTo>
                <a:cubicBezTo>
                  <a:pt x="122" y="649"/>
                  <a:pt x="130" y="657"/>
                  <a:pt x="142" y="662"/>
                </a:cubicBezTo>
                <a:cubicBezTo>
                  <a:pt x="148" y="664"/>
                  <a:pt x="153" y="665"/>
                  <a:pt x="158" y="665"/>
                </a:cubicBezTo>
                <a:cubicBezTo>
                  <a:pt x="178" y="665"/>
                  <a:pt x="192" y="656"/>
                  <a:pt x="200" y="638"/>
                </a:cubicBezTo>
                <a:cubicBezTo>
                  <a:pt x="216" y="599"/>
                  <a:pt x="239" y="565"/>
                  <a:pt x="268" y="535"/>
                </a:cubicBezTo>
                <a:cubicBezTo>
                  <a:pt x="298" y="505"/>
                  <a:pt x="332" y="482"/>
                  <a:pt x="371" y="467"/>
                </a:cubicBezTo>
                <a:cubicBezTo>
                  <a:pt x="383" y="461"/>
                  <a:pt x="391" y="453"/>
                  <a:pt x="395" y="442"/>
                </a:cubicBezTo>
                <a:close/>
                <a:moveTo>
                  <a:pt x="1054" y="123"/>
                </a:moveTo>
                <a:cubicBezTo>
                  <a:pt x="1049" y="127"/>
                  <a:pt x="1044" y="130"/>
                  <a:pt x="1038" y="130"/>
                </a:cubicBezTo>
                <a:cubicBezTo>
                  <a:pt x="1032" y="130"/>
                  <a:pt x="1027" y="127"/>
                  <a:pt x="1023" y="123"/>
                </a:cubicBezTo>
                <a:lnTo>
                  <a:pt x="960" y="60"/>
                </a:lnTo>
                <a:cubicBezTo>
                  <a:pt x="955" y="56"/>
                  <a:pt x="953" y="51"/>
                  <a:pt x="953" y="45"/>
                </a:cubicBezTo>
                <a:cubicBezTo>
                  <a:pt x="953" y="39"/>
                  <a:pt x="955" y="33"/>
                  <a:pt x="960" y="29"/>
                </a:cubicBezTo>
                <a:cubicBezTo>
                  <a:pt x="964" y="24"/>
                  <a:pt x="969" y="22"/>
                  <a:pt x="975" y="22"/>
                </a:cubicBezTo>
                <a:cubicBezTo>
                  <a:pt x="981" y="22"/>
                  <a:pt x="987" y="24"/>
                  <a:pt x="991" y="29"/>
                </a:cubicBezTo>
                <a:lnTo>
                  <a:pt x="1054" y="92"/>
                </a:lnTo>
                <a:cubicBezTo>
                  <a:pt x="1058" y="96"/>
                  <a:pt x="1061" y="101"/>
                  <a:pt x="1061" y="107"/>
                </a:cubicBezTo>
                <a:cubicBezTo>
                  <a:pt x="1061" y="113"/>
                  <a:pt x="1058" y="119"/>
                  <a:pt x="1054" y="123"/>
                </a:cubicBezTo>
                <a:close/>
                <a:moveTo>
                  <a:pt x="1109" y="22"/>
                </a:moveTo>
                <a:lnTo>
                  <a:pt x="1109" y="89"/>
                </a:lnTo>
                <a:cubicBezTo>
                  <a:pt x="1109" y="95"/>
                  <a:pt x="1106" y="101"/>
                  <a:pt x="1102" y="105"/>
                </a:cubicBezTo>
                <a:cubicBezTo>
                  <a:pt x="1098" y="109"/>
                  <a:pt x="1093" y="111"/>
                  <a:pt x="1086" y="111"/>
                </a:cubicBezTo>
                <a:cubicBezTo>
                  <a:pt x="1080" y="111"/>
                  <a:pt x="1075" y="109"/>
                  <a:pt x="1070" y="105"/>
                </a:cubicBezTo>
                <a:cubicBezTo>
                  <a:pt x="1066" y="101"/>
                  <a:pt x="1064" y="95"/>
                  <a:pt x="1064" y="89"/>
                </a:cubicBezTo>
                <a:lnTo>
                  <a:pt x="1064" y="22"/>
                </a:lnTo>
                <a:cubicBezTo>
                  <a:pt x="1064" y="16"/>
                  <a:pt x="1066" y="11"/>
                  <a:pt x="1070" y="6"/>
                </a:cubicBezTo>
                <a:cubicBezTo>
                  <a:pt x="1075" y="2"/>
                  <a:pt x="1080" y="0"/>
                  <a:pt x="1086" y="0"/>
                </a:cubicBezTo>
                <a:cubicBezTo>
                  <a:pt x="1093" y="0"/>
                  <a:pt x="1098" y="2"/>
                  <a:pt x="1102" y="6"/>
                </a:cubicBezTo>
                <a:cubicBezTo>
                  <a:pt x="1106" y="11"/>
                  <a:pt x="1109" y="16"/>
                  <a:pt x="1109" y="22"/>
                </a:cubicBezTo>
                <a:close/>
                <a:moveTo>
                  <a:pt x="1213" y="60"/>
                </a:moveTo>
                <a:lnTo>
                  <a:pt x="1150" y="123"/>
                </a:lnTo>
                <a:cubicBezTo>
                  <a:pt x="1145" y="127"/>
                  <a:pt x="1140" y="130"/>
                  <a:pt x="1135" y="130"/>
                </a:cubicBezTo>
                <a:cubicBezTo>
                  <a:pt x="1129" y="130"/>
                  <a:pt x="1124" y="127"/>
                  <a:pt x="1119" y="123"/>
                </a:cubicBezTo>
                <a:cubicBezTo>
                  <a:pt x="1114" y="119"/>
                  <a:pt x="1112" y="113"/>
                  <a:pt x="1112" y="107"/>
                </a:cubicBezTo>
                <a:cubicBezTo>
                  <a:pt x="1112" y="101"/>
                  <a:pt x="1114" y="96"/>
                  <a:pt x="1119" y="92"/>
                </a:cubicBezTo>
                <a:lnTo>
                  <a:pt x="1181" y="29"/>
                </a:lnTo>
                <a:cubicBezTo>
                  <a:pt x="1186" y="24"/>
                  <a:pt x="1191" y="22"/>
                  <a:pt x="1197" y="22"/>
                </a:cubicBezTo>
                <a:cubicBezTo>
                  <a:pt x="1203" y="22"/>
                  <a:pt x="1208" y="24"/>
                  <a:pt x="1213" y="29"/>
                </a:cubicBezTo>
                <a:cubicBezTo>
                  <a:pt x="1217" y="33"/>
                  <a:pt x="1219" y="39"/>
                  <a:pt x="1219" y="44"/>
                </a:cubicBezTo>
                <a:cubicBezTo>
                  <a:pt x="1219" y="50"/>
                  <a:pt x="1217" y="56"/>
                  <a:pt x="1213" y="60"/>
                </a:cubicBezTo>
                <a:close/>
                <a:moveTo>
                  <a:pt x="1213" y="282"/>
                </a:moveTo>
                <a:cubicBezTo>
                  <a:pt x="1208" y="286"/>
                  <a:pt x="1203" y="288"/>
                  <a:pt x="1197" y="288"/>
                </a:cubicBezTo>
                <a:cubicBezTo>
                  <a:pt x="1192" y="288"/>
                  <a:pt x="1186" y="286"/>
                  <a:pt x="1181" y="282"/>
                </a:cubicBezTo>
                <a:lnTo>
                  <a:pt x="1119" y="219"/>
                </a:lnTo>
                <a:cubicBezTo>
                  <a:pt x="1114" y="215"/>
                  <a:pt x="1112" y="211"/>
                  <a:pt x="1112" y="204"/>
                </a:cubicBezTo>
                <a:cubicBezTo>
                  <a:pt x="1112" y="198"/>
                  <a:pt x="1114" y="192"/>
                  <a:pt x="1119" y="188"/>
                </a:cubicBezTo>
                <a:cubicBezTo>
                  <a:pt x="1123" y="183"/>
                  <a:pt x="1128" y="181"/>
                  <a:pt x="1135" y="181"/>
                </a:cubicBezTo>
                <a:cubicBezTo>
                  <a:pt x="1141" y="181"/>
                  <a:pt x="1146" y="183"/>
                  <a:pt x="1150" y="188"/>
                </a:cubicBezTo>
                <a:lnTo>
                  <a:pt x="1213" y="250"/>
                </a:lnTo>
                <a:cubicBezTo>
                  <a:pt x="1217" y="255"/>
                  <a:pt x="1219" y="260"/>
                  <a:pt x="1219" y="266"/>
                </a:cubicBezTo>
                <a:cubicBezTo>
                  <a:pt x="1219" y="272"/>
                  <a:pt x="1217" y="278"/>
                  <a:pt x="1213" y="282"/>
                </a:cubicBezTo>
                <a:close/>
                <a:moveTo>
                  <a:pt x="1235" y="139"/>
                </a:moveTo>
                <a:cubicBezTo>
                  <a:pt x="1239" y="144"/>
                  <a:pt x="1242" y="149"/>
                  <a:pt x="1242" y="155"/>
                </a:cubicBezTo>
                <a:cubicBezTo>
                  <a:pt x="1242" y="162"/>
                  <a:pt x="1239" y="167"/>
                  <a:pt x="1235" y="171"/>
                </a:cubicBezTo>
                <a:cubicBezTo>
                  <a:pt x="1231" y="175"/>
                  <a:pt x="1226" y="178"/>
                  <a:pt x="1219" y="178"/>
                </a:cubicBezTo>
                <a:lnTo>
                  <a:pt x="1153" y="178"/>
                </a:lnTo>
                <a:cubicBezTo>
                  <a:pt x="1146" y="178"/>
                  <a:pt x="1141" y="175"/>
                  <a:pt x="1137" y="171"/>
                </a:cubicBezTo>
                <a:cubicBezTo>
                  <a:pt x="1133" y="167"/>
                  <a:pt x="1131" y="162"/>
                  <a:pt x="1131" y="155"/>
                </a:cubicBezTo>
                <a:cubicBezTo>
                  <a:pt x="1131" y="149"/>
                  <a:pt x="1133" y="144"/>
                  <a:pt x="1137" y="139"/>
                </a:cubicBezTo>
                <a:cubicBezTo>
                  <a:pt x="1141" y="135"/>
                  <a:pt x="1146" y="133"/>
                  <a:pt x="1153" y="133"/>
                </a:cubicBezTo>
                <a:lnTo>
                  <a:pt x="1219" y="133"/>
                </a:lnTo>
                <a:cubicBezTo>
                  <a:pt x="1226" y="133"/>
                  <a:pt x="1231" y="135"/>
                  <a:pt x="1235" y="13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40" name="Freeform 439">
            <a:extLst>
              <a:ext uri="{FF2B5EF4-FFF2-40B4-BE49-F238E27FC236}">
                <a16:creationId xmlns:a16="http://schemas.microsoft.com/office/drawing/2014/main" id="{5AA5C5A1-B54B-6BF7-B76E-21C8B92A4CDC}"/>
              </a:ext>
            </a:extLst>
          </p:cNvPr>
          <p:cNvSpPr>
            <a:spLocks noChangeArrowheads="1"/>
          </p:cNvSpPr>
          <p:nvPr/>
        </p:nvSpPr>
        <p:spPr bwMode="auto">
          <a:xfrm>
            <a:off x="17872869" y="9850437"/>
            <a:ext cx="447675" cy="447675"/>
          </a:xfrm>
          <a:custGeom>
            <a:avLst/>
            <a:gdLst>
              <a:gd name="T0" fmla="*/ 136860 w 1243"/>
              <a:gd name="T1" fmla="*/ 17648 h 1243"/>
              <a:gd name="T2" fmla="*/ 223657 w 1243"/>
              <a:gd name="T3" fmla="*/ 0 h 1243"/>
              <a:gd name="T4" fmla="*/ 310455 w 1243"/>
              <a:gd name="T5" fmla="*/ 17648 h 1243"/>
              <a:gd name="T6" fmla="*/ 381766 w 1243"/>
              <a:gd name="T7" fmla="*/ 65549 h 1243"/>
              <a:gd name="T8" fmla="*/ 429307 w 1243"/>
              <a:gd name="T9" fmla="*/ 136860 h 1243"/>
              <a:gd name="T10" fmla="*/ 447315 w 1243"/>
              <a:gd name="T11" fmla="*/ 223657 h 1243"/>
              <a:gd name="T12" fmla="*/ 429307 w 1243"/>
              <a:gd name="T13" fmla="*/ 310455 h 1243"/>
              <a:gd name="T14" fmla="*/ 381766 w 1243"/>
              <a:gd name="T15" fmla="*/ 381766 h 1243"/>
              <a:gd name="T16" fmla="*/ 310455 w 1243"/>
              <a:gd name="T17" fmla="*/ 429667 h 1243"/>
              <a:gd name="T18" fmla="*/ 223657 w 1243"/>
              <a:gd name="T19" fmla="*/ 447315 h 1243"/>
              <a:gd name="T20" fmla="*/ 136860 w 1243"/>
              <a:gd name="T21" fmla="*/ 429667 h 1243"/>
              <a:gd name="T22" fmla="*/ 65188 w 1243"/>
              <a:gd name="T23" fmla="*/ 381766 h 1243"/>
              <a:gd name="T24" fmla="*/ 17648 w 1243"/>
              <a:gd name="T25" fmla="*/ 310455 h 1243"/>
              <a:gd name="T26" fmla="*/ 0 w 1243"/>
              <a:gd name="T27" fmla="*/ 223657 h 1243"/>
              <a:gd name="T28" fmla="*/ 17648 w 1243"/>
              <a:gd name="T29" fmla="*/ 136860 h 1243"/>
              <a:gd name="T30" fmla="*/ 65188 w 1243"/>
              <a:gd name="T31" fmla="*/ 65549 h 1243"/>
              <a:gd name="T32" fmla="*/ 136860 w 1243"/>
              <a:gd name="T33" fmla="*/ 17648 h 1243"/>
              <a:gd name="T34" fmla="*/ 378165 w 1243"/>
              <a:gd name="T35" fmla="*/ 337107 h 1243"/>
              <a:gd name="T36" fmla="*/ 415261 w 1243"/>
              <a:gd name="T37" fmla="*/ 223657 h 1243"/>
              <a:gd name="T38" fmla="*/ 415261 w 1243"/>
              <a:gd name="T39" fmla="*/ 222937 h 1243"/>
              <a:gd name="T40" fmla="*/ 389690 w 1243"/>
              <a:gd name="T41" fmla="*/ 245267 h 1243"/>
              <a:gd name="T42" fmla="*/ 329904 w 1243"/>
              <a:gd name="T43" fmla="*/ 189082 h 1243"/>
              <a:gd name="T44" fmla="*/ 345751 w 1243"/>
              <a:gd name="T45" fmla="*/ 108767 h 1243"/>
              <a:gd name="T46" fmla="*/ 378885 w 1243"/>
              <a:gd name="T47" fmla="*/ 111649 h 1243"/>
              <a:gd name="T48" fmla="*/ 282003 w 1243"/>
              <a:gd name="T49" fmla="*/ 41058 h 1243"/>
              <a:gd name="T50" fmla="*/ 295329 w 1243"/>
              <a:gd name="T51" fmla="*/ 72031 h 1243"/>
              <a:gd name="T52" fmla="*/ 223657 w 1243"/>
              <a:gd name="T53" fmla="*/ 112009 h 1243"/>
              <a:gd name="T54" fmla="*/ 151986 w 1243"/>
              <a:gd name="T55" fmla="*/ 72031 h 1243"/>
              <a:gd name="T56" fmla="*/ 165312 w 1243"/>
              <a:gd name="T57" fmla="*/ 41058 h 1243"/>
              <a:gd name="T58" fmla="*/ 68070 w 1243"/>
              <a:gd name="T59" fmla="*/ 111649 h 1243"/>
              <a:gd name="T60" fmla="*/ 101924 w 1243"/>
              <a:gd name="T61" fmla="*/ 108767 h 1243"/>
              <a:gd name="T62" fmla="*/ 117051 w 1243"/>
              <a:gd name="T63" fmla="*/ 189082 h 1243"/>
              <a:gd name="T64" fmla="*/ 57265 w 1243"/>
              <a:gd name="T65" fmla="*/ 245267 h 1243"/>
              <a:gd name="T66" fmla="*/ 31694 w 1243"/>
              <a:gd name="T67" fmla="*/ 222937 h 1243"/>
              <a:gd name="T68" fmla="*/ 31694 w 1243"/>
              <a:gd name="T69" fmla="*/ 223657 h 1243"/>
              <a:gd name="T70" fmla="*/ 69150 w 1243"/>
              <a:gd name="T71" fmla="*/ 337107 h 1243"/>
              <a:gd name="T72" fmla="*/ 76713 w 1243"/>
              <a:gd name="T73" fmla="*/ 303972 h 1243"/>
              <a:gd name="T74" fmla="*/ 157749 w 1243"/>
              <a:gd name="T75" fmla="*/ 314057 h 1243"/>
              <a:gd name="T76" fmla="*/ 192684 w 1243"/>
              <a:gd name="T77" fmla="*/ 388249 h 1243"/>
              <a:gd name="T78" fmla="*/ 163511 w 1243"/>
              <a:gd name="T79" fmla="*/ 405537 h 1243"/>
              <a:gd name="T80" fmla="*/ 223657 w 1243"/>
              <a:gd name="T81" fmla="*/ 415261 h 1243"/>
              <a:gd name="T82" fmla="*/ 283443 w 1243"/>
              <a:gd name="T83" fmla="*/ 405537 h 1243"/>
              <a:gd name="T84" fmla="*/ 254631 w 1243"/>
              <a:gd name="T85" fmla="*/ 388249 h 1243"/>
              <a:gd name="T86" fmla="*/ 289206 w 1243"/>
              <a:gd name="T87" fmla="*/ 314057 h 1243"/>
              <a:gd name="T88" fmla="*/ 370601 w 1243"/>
              <a:gd name="T89" fmla="*/ 303972 h 1243"/>
              <a:gd name="T90" fmla="*/ 378165 w 1243"/>
              <a:gd name="T91" fmla="*/ 337107 h 1243"/>
              <a:gd name="T92" fmla="*/ 151986 w 1243"/>
              <a:gd name="T93" fmla="*/ 203849 h 1243"/>
              <a:gd name="T94" fmla="*/ 223657 w 1243"/>
              <a:gd name="T95" fmla="*/ 151626 h 1243"/>
              <a:gd name="T96" fmla="*/ 295329 w 1243"/>
              <a:gd name="T97" fmla="*/ 203849 h 1243"/>
              <a:gd name="T98" fmla="*/ 267957 w 1243"/>
              <a:gd name="T99" fmla="*/ 287405 h 1243"/>
              <a:gd name="T100" fmla="*/ 179358 w 1243"/>
              <a:gd name="T101" fmla="*/ 287405 h 1243"/>
              <a:gd name="T102" fmla="*/ 151986 w 1243"/>
              <a:gd name="T103" fmla="*/ 203849 h 124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243" h="1243">
                <a:moveTo>
                  <a:pt x="380" y="49"/>
                </a:moveTo>
                <a:cubicBezTo>
                  <a:pt x="456" y="17"/>
                  <a:pt x="537" y="0"/>
                  <a:pt x="621" y="0"/>
                </a:cubicBezTo>
                <a:cubicBezTo>
                  <a:pt x="705" y="0"/>
                  <a:pt x="785" y="17"/>
                  <a:pt x="862" y="49"/>
                </a:cubicBezTo>
                <a:cubicBezTo>
                  <a:pt x="939" y="82"/>
                  <a:pt x="1005" y="126"/>
                  <a:pt x="1060" y="182"/>
                </a:cubicBezTo>
                <a:cubicBezTo>
                  <a:pt x="1115" y="237"/>
                  <a:pt x="1160" y="303"/>
                  <a:pt x="1192" y="380"/>
                </a:cubicBezTo>
                <a:cubicBezTo>
                  <a:pt x="1225" y="457"/>
                  <a:pt x="1242" y="537"/>
                  <a:pt x="1242" y="621"/>
                </a:cubicBezTo>
                <a:cubicBezTo>
                  <a:pt x="1242" y="705"/>
                  <a:pt x="1225" y="785"/>
                  <a:pt x="1192" y="862"/>
                </a:cubicBezTo>
                <a:cubicBezTo>
                  <a:pt x="1160" y="939"/>
                  <a:pt x="1115" y="1005"/>
                  <a:pt x="1060" y="1060"/>
                </a:cubicBezTo>
                <a:cubicBezTo>
                  <a:pt x="1005" y="1116"/>
                  <a:pt x="939" y="1160"/>
                  <a:pt x="862" y="1193"/>
                </a:cubicBezTo>
                <a:cubicBezTo>
                  <a:pt x="785" y="1225"/>
                  <a:pt x="705" y="1242"/>
                  <a:pt x="621" y="1242"/>
                </a:cubicBezTo>
                <a:cubicBezTo>
                  <a:pt x="537" y="1242"/>
                  <a:pt x="457" y="1226"/>
                  <a:pt x="380" y="1193"/>
                </a:cubicBezTo>
                <a:cubicBezTo>
                  <a:pt x="304" y="1161"/>
                  <a:pt x="237" y="1116"/>
                  <a:pt x="181" y="1060"/>
                </a:cubicBezTo>
                <a:cubicBezTo>
                  <a:pt x="126" y="1005"/>
                  <a:pt x="82" y="939"/>
                  <a:pt x="49" y="862"/>
                </a:cubicBezTo>
                <a:cubicBezTo>
                  <a:pt x="16" y="785"/>
                  <a:pt x="0" y="705"/>
                  <a:pt x="0" y="621"/>
                </a:cubicBezTo>
                <a:cubicBezTo>
                  <a:pt x="0" y="537"/>
                  <a:pt x="16" y="457"/>
                  <a:pt x="49" y="380"/>
                </a:cubicBezTo>
                <a:cubicBezTo>
                  <a:pt x="82" y="303"/>
                  <a:pt x="126" y="237"/>
                  <a:pt x="181" y="182"/>
                </a:cubicBezTo>
                <a:cubicBezTo>
                  <a:pt x="237" y="126"/>
                  <a:pt x="303" y="82"/>
                  <a:pt x="380" y="49"/>
                </a:cubicBezTo>
                <a:close/>
                <a:moveTo>
                  <a:pt x="1050" y="936"/>
                </a:moveTo>
                <a:cubicBezTo>
                  <a:pt x="1118" y="842"/>
                  <a:pt x="1153" y="737"/>
                  <a:pt x="1153" y="621"/>
                </a:cubicBezTo>
                <a:lnTo>
                  <a:pt x="1153" y="619"/>
                </a:lnTo>
                <a:lnTo>
                  <a:pt x="1082" y="681"/>
                </a:lnTo>
                <a:lnTo>
                  <a:pt x="916" y="525"/>
                </a:lnTo>
                <a:lnTo>
                  <a:pt x="960" y="302"/>
                </a:lnTo>
                <a:lnTo>
                  <a:pt x="1052" y="310"/>
                </a:lnTo>
                <a:cubicBezTo>
                  <a:pt x="983" y="215"/>
                  <a:pt x="893" y="150"/>
                  <a:pt x="783" y="114"/>
                </a:cubicBezTo>
                <a:lnTo>
                  <a:pt x="820" y="200"/>
                </a:lnTo>
                <a:lnTo>
                  <a:pt x="621" y="311"/>
                </a:lnTo>
                <a:lnTo>
                  <a:pt x="422" y="200"/>
                </a:lnTo>
                <a:lnTo>
                  <a:pt x="459" y="114"/>
                </a:lnTo>
                <a:cubicBezTo>
                  <a:pt x="348" y="150"/>
                  <a:pt x="258" y="215"/>
                  <a:pt x="189" y="310"/>
                </a:cubicBezTo>
                <a:lnTo>
                  <a:pt x="283" y="302"/>
                </a:lnTo>
                <a:lnTo>
                  <a:pt x="325" y="525"/>
                </a:lnTo>
                <a:lnTo>
                  <a:pt x="159" y="681"/>
                </a:lnTo>
                <a:lnTo>
                  <a:pt x="88" y="619"/>
                </a:lnTo>
                <a:lnTo>
                  <a:pt x="88" y="621"/>
                </a:lnTo>
                <a:cubicBezTo>
                  <a:pt x="88" y="737"/>
                  <a:pt x="123" y="842"/>
                  <a:pt x="192" y="936"/>
                </a:cubicBezTo>
                <a:lnTo>
                  <a:pt x="213" y="844"/>
                </a:lnTo>
                <a:lnTo>
                  <a:pt x="438" y="872"/>
                </a:lnTo>
                <a:lnTo>
                  <a:pt x="535" y="1078"/>
                </a:lnTo>
                <a:lnTo>
                  <a:pt x="454" y="1126"/>
                </a:lnTo>
                <a:cubicBezTo>
                  <a:pt x="508" y="1144"/>
                  <a:pt x="565" y="1153"/>
                  <a:pt x="621" y="1153"/>
                </a:cubicBezTo>
                <a:cubicBezTo>
                  <a:pt x="678" y="1153"/>
                  <a:pt x="733" y="1144"/>
                  <a:pt x="787" y="1126"/>
                </a:cubicBezTo>
                <a:lnTo>
                  <a:pt x="707" y="1078"/>
                </a:lnTo>
                <a:lnTo>
                  <a:pt x="803" y="872"/>
                </a:lnTo>
                <a:lnTo>
                  <a:pt x="1029" y="844"/>
                </a:lnTo>
                <a:lnTo>
                  <a:pt x="1050" y="936"/>
                </a:lnTo>
                <a:close/>
                <a:moveTo>
                  <a:pt x="422" y="566"/>
                </a:moveTo>
                <a:lnTo>
                  <a:pt x="621" y="421"/>
                </a:lnTo>
                <a:lnTo>
                  <a:pt x="820" y="566"/>
                </a:lnTo>
                <a:lnTo>
                  <a:pt x="744" y="798"/>
                </a:lnTo>
                <a:lnTo>
                  <a:pt x="498" y="798"/>
                </a:lnTo>
                <a:lnTo>
                  <a:pt x="422" y="566"/>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41" name="Freeform 440">
            <a:extLst>
              <a:ext uri="{FF2B5EF4-FFF2-40B4-BE49-F238E27FC236}">
                <a16:creationId xmlns:a16="http://schemas.microsoft.com/office/drawing/2014/main" id="{A6DE376F-79F2-ED86-0951-6E89A50BA306}"/>
              </a:ext>
            </a:extLst>
          </p:cNvPr>
          <p:cNvSpPr>
            <a:spLocks noChangeArrowheads="1"/>
          </p:cNvSpPr>
          <p:nvPr/>
        </p:nvSpPr>
        <p:spPr bwMode="auto">
          <a:xfrm>
            <a:off x="18601531" y="9882187"/>
            <a:ext cx="447675" cy="350838"/>
          </a:xfrm>
          <a:custGeom>
            <a:avLst/>
            <a:gdLst>
              <a:gd name="T0" fmla="*/ 318739 w 1243"/>
              <a:gd name="T1" fmla="*/ 100650 h 976"/>
              <a:gd name="T2" fmla="*/ 128216 w 1243"/>
              <a:gd name="T3" fmla="*/ 98493 h 976"/>
              <a:gd name="T4" fmla="*/ 0 w 1243"/>
              <a:gd name="T5" fmla="*/ 97415 h 976"/>
              <a:gd name="T6" fmla="*/ 27012 w 1243"/>
              <a:gd name="T7" fmla="*/ 52122 h 976"/>
              <a:gd name="T8" fmla="*/ 150185 w 1243"/>
              <a:gd name="T9" fmla="*/ 4673 h 976"/>
              <a:gd name="T10" fmla="*/ 352594 w 1243"/>
              <a:gd name="T11" fmla="*/ 16535 h 976"/>
              <a:gd name="T12" fmla="*/ 436510 w 1243"/>
              <a:gd name="T13" fmla="*/ 70815 h 976"/>
              <a:gd name="T14" fmla="*/ 16567 w 1243"/>
              <a:gd name="T15" fmla="*/ 159243 h 976"/>
              <a:gd name="T16" fmla="*/ 0 w 1243"/>
              <a:gd name="T17" fmla="*/ 111075 h 976"/>
              <a:gd name="T18" fmla="*/ 123534 w 1243"/>
              <a:gd name="T19" fmla="*/ 154570 h 976"/>
              <a:gd name="T20" fmla="*/ 63748 w 1243"/>
              <a:gd name="T21" fmla="*/ 199144 h 976"/>
              <a:gd name="T22" fmla="*/ 55824 w 1243"/>
              <a:gd name="T23" fmla="*/ 254861 h 976"/>
              <a:gd name="T24" fmla="*/ 0 w 1243"/>
              <a:gd name="T25" fmla="*/ 246953 h 976"/>
              <a:gd name="T26" fmla="*/ 7923 w 1243"/>
              <a:gd name="T27" fmla="*/ 191235 h 976"/>
              <a:gd name="T28" fmla="*/ 63748 w 1243"/>
              <a:gd name="T29" fmla="*/ 199144 h 976"/>
              <a:gd name="T30" fmla="*/ 109488 w 1243"/>
              <a:gd name="T31" fmla="*/ 348322 h 976"/>
              <a:gd name="T32" fmla="*/ 50062 w 1243"/>
              <a:gd name="T33" fmla="*/ 348322 h 976"/>
              <a:gd name="T34" fmla="*/ 50062 w 1243"/>
              <a:gd name="T35" fmla="*/ 289010 h 976"/>
              <a:gd name="T36" fmla="*/ 109488 w 1243"/>
              <a:gd name="T37" fmla="*/ 289010 h 976"/>
              <a:gd name="T38" fmla="*/ 159549 w 1243"/>
              <a:gd name="T39" fmla="*/ 246953 h 976"/>
              <a:gd name="T40" fmla="*/ 103725 w 1243"/>
              <a:gd name="T41" fmla="*/ 254861 h 976"/>
              <a:gd name="T42" fmla="*/ 95802 w 1243"/>
              <a:gd name="T43" fmla="*/ 199144 h 976"/>
              <a:gd name="T44" fmla="*/ 151626 w 1243"/>
              <a:gd name="T45" fmla="*/ 191235 h 976"/>
              <a:gd name="T46" fmla="*/ 207450 w 1243"/>
              <a:gd name="T47" fmla="*/ 294761 h 976"/>
              <a:gd name="T48" fmla="*/ 199527 w 1243"/>
              <a:gd name="T49" fmla="*/ 350479 h 976"/>
              <a:gd name="T50" fmla="*/ 143703 w 1243"/>
              <a:gd name="T51" fmla="*/ 342570 h 976"/>
              <a:gd name="T52" fmla="*/ 151626 w 1243"/>
              <a:gd name="T53" fmla="*/ 286853 h 976"/>
              <a:gd name="T54" fmla="*/ 207450 w 1243"/>
              <a:gd name="T55" fmla="*/ 294761 h 976"/>
              <a:gd name="T56" fmla="*/ 253190 w 1243"/>
              <a:gd name="T57" fmla="*/ 252704 h 976"/>
              <a:gd name="T58" fmla="*/ 193764 w 1243"/>
              <a:gd name="T59" fmla="*/ 252704 h 976"/>
              <a:gd name="T60" fmla="*/ 193764 w 1243"/>
              <a:gd name="T61" fmla="*/ 193392 h 976"/>
              <a:gd name="T62" fmla="*/ 253190 w 1243"/>
              <a:gd name="T63" fmla="*/ 193392 h 976"/>
              <a:gd name="T64" fmla="*/ 303612 w 1243"/>
              <a:gd name="T65" fmla="*/ 342570 h 976"/>
              <a:gd name="T66" fmla="*/ 247428 w 1243"/>
              <a:gd name="T67" fmla="*/ 350479 h 976"/>
              <a:gd name="T68" fmla="*/ 239504 w 1243"/>
              <a:gd name="T69" fmla="*/ 294761 h 976"/>
              <a:gd name="T70" fmla="*/ 295329 w 1243"/>
              <a:gd name="T71" fmla="*/ 286853 h 976"/>
              <a:gd name="T72" fmla="*/ 351513 w 1243"/>
              <a:gd name="T73" fmla="*/ 199144 h 976"/>
              <a:gd name="T74" fmla="*/ 343230 w 1243"/>
              <a:gd name="T75" fmla="*/ 254861 h 976"/>
              <a:gd name="T76" fmla="*/ 287405 w 1243"/>
              <a:gd name="T77" fmla="*/ 246953 h 976"/>
              <a:gd name="T78" fmla="*/ 295329 w 1243"/>
              <a:gd name="T79" fmla="*/ 191235 h 976"/>
              <a:gd name="T80" fmla="*/ 351513 w 1243"/>
              <a:gd name="T81" fmla="*/ 199144 h 976"/>
              <a:gd name="T82" fmla="*/ 442273 w 1243"/>
              <a:gd name="T83" fmla="*/ 154570 h 976"/>
              <a:gd name="T84" fmla="*/ 323781 w 1243"/>
              <a:gd name="T85" fmla="*/ 154570 h 976"/>
              <a:gd name="T86" fmla="*/ 447315 w 1243"/>
              <a:gd name="T87" fmla="*/ 111075 h 976"/>
              <a:gd name="T88" fmla="*/ 396893 w 1243"/>
              <a:gd name="T89" fmla="*/ 348322 h 976"/>
              <a:gd name="T90" fmla="*/ 337467 w 1243"/>
              <a:gd name="T91" fmla="*/ 348322 h 976"/>
              <a:gd name="T92" fmla="*/ 337467 w 1243"/>
              <a:gd name="T93" fmla="*/ 289010 h 976"/>
              <a:gd name="T94" fmla="*/ 396893 w 1243"/>
              <a:gd name="T95" fmla="*/ 289010 h 976"/>
              <a:gd name="T96" fmla="*/ 447315 w 1243"/>
              <a:gd name="T97" fmla="*/ 246953 h 976"/>
              <a:gd name="T98" fmla="*/ 391130 w 1243"/>
              <a:gd name="T99" fmla="*/ 254861 h 976"/>
              <a:gd name="T100" fmla="*/ 383207 w 1243"/>
              <a:gd name="T101" fmla="*/ 199144 h 976"/>
              <a:gd name="T102" fmla="*/ 439031 w 1243"/>
              <a:gd name="T103" fmla="*/ 191235 h 9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243" h="976">
                <a:moveTo>
                  <a:pt x="1242" y="271"/>
                </a:moveTo>
                <a:lnTo>
                  <a:pt x="1242" y="280"/>
                </a:lnTo>
                <a:lnTo>
                  <a:pt x="885" y="280"/>
                </a:lnTo>
                <a:lnTo>
                  <a:pt x="885" y="274"/>
                </a:lnTo>
                <a:cubicBezTo>
                  <a:pt x="885" y="226"/>
                  <a:pt x="797" y="202"/>
                  <a:pt x="621" y="203"/>
                </a:cubicBezTo>
                <a:cubicBezTo>
                  <a:pt x="444" y="203"/>
                  <a:pt x="356" y="227"/>
                  <a:pt x="356" y="274"/>
                </a:cubicBezTo>
                <a:lnTo>
                  <a:pt x="356" y="280"/>
                </a:lnTo>
                <a:lnTo>
                  <a:pt x="0" y="280"/>
                </a:lnTo>
                <a:lnTo>
                  <a:pt x="0" y="271"/>
                </a:lnTo>
                <a:cubicBezTo>
                  <a:pt x="0" y="264"/>
                  <a:pt x="2" y="254"/>
                  <a:pt x="6" y="242"/>
                </a:cubicBezTo>
                <a:cubicBezTo>
                  <a:pt x="10" y="230"/>
                  <a:pt x="18" y="215"/>
                  <a:pt x="29" y="197"/>
                </a:cubicBezTo>
                <a:cubicBezTo>
                  <a:pt x="41" y="180"/>
                  <a:pt x="56" y="162"/>
                  <a:pt x="75" y="145"/>
                </a:cubicBezTo>
                <a:cubicBezTo>
                  <a:pt x="93" y="128"/>
                  <a:pt x="119" y="110"/>
                  <a:pt x="151" y="92"/>
                </a:cubicBezTo>
                <a:cubicBezTo>
                  <a:pt x="184" y="75"/>
                  <a:pt x="221" y="59"/>
                  <a:pt x="262" y="46"/>
                </a:cubicBezTo>
                <a:cubicBezTo>
                  <a:pt x="303" y="32"/>
                  <a:pt x="355" y="21"/>
                  <a:pt x="417" y="13"/>
                </a:cubicBezTo>
                <a:cubicBezTo>
                  <a:pt x="480" y="4"/>
                  <a:pt x="548" y="0"/>
                  <a:pt x="621" y="0"/>
                </a:cubicBezTo>
                <a:cubicBezTo>
                  <a:pt x="695" y="0"/>
                  <a:pt x="762" y="4"/>
                  <a:pt x="824" y="13"/>
                </a:cubicBezTo>
                <a:cubicBezTo>
                  <a:pt x="886" y="21"/>
                  <a:pt x="937" y="32"/>
                  <a:pt x="979" y="46"/>
                </a:cubicBezTo>
                <a:cubicBezTo>
                  <a:pt x="1021" y="59"/>
                  <a:pt x="1058" y="75"/>
                  <a:pt x="1090" y="92"/>
                </a:cubicBezTo>
                <a:cubicBezTo>
                  <a:pt x="1123" y="110"/>
                  <a:pt x="1148" y="128"/>
                  <a:pt x="1167" y="145"/>
                </a:cubicBezTo>
                <a:cubicBezTo>
                  <a:pt x="1185" y="162"/>
                  <a:pt x="1200" y="180"/>
                  <a:pt x="1212" y="197"/>
                </a:cubicBezTo>
                <a:cubicBezTo>
                  <a:pt x="1224" y="215"/>
                  <a:pt x="1232" y="230"/>
                  <a:pt x="1236" y="242"/>
                </a:cubicBezTo>
                <a:cubicBezTo>
                  <a:pt x="1240" y="254"/>
                  <a:pt x="1242" y="264"/>
                  <a:pt x="1242" y="271"/>
                </a:cubicBezTo>
                <a:close/>
                <a:moveTo>
                  <a:pt x="46" y="443"/>
                </a:moveTo>
                <a:cubicBezTo>
                  <a:pt x="33" y="443"/>
                  <a:pt x="22" y="439"/>
                  <a:pt x="13" y="430"/>
                </a:cubicBezTo>
                <a:cubicBezTo>
                  <a:pt x="4" y="421"/>
                  <a:pt x="0" y="411"/>
                  <a:pt x="0" y="398"/>
                </a:cubicBezTo>
                <a:lnTo>
                  <a:pt x="0" y="309"/>
                </a:lnTo>
                <a:lnTo>
                  <a:pt x="356" y="309"/>
                </a:lnTo>
                <a:lnTo>
                  <a:pt x="356" y="398"/>
                </a:lnTo>
                <a:cubicBezTo>
                  <a:pt x="356" y="411"/>
                  <a:pt x="352" y="421"/>
                  <a:pt x="343" y="430"/>
                </a:cubicBezTo>
                <a:cubicBezTo>
                  <a:pt x="334" y="439"/>
                  <a:pt x="323" y="443"/>
                  <a:pt x="311" y="443"/>
                </a:cubicBezTo>
                <a:lnTo>
                  <a:pt x="46" y="443"/>
                </a:lnTo>
                <a:close/>
                <a:moveTo>
                  <a:pt x="177" y="554"/>
                </a:moveTo>
                <a:lnTo>
                  <a:pt x="177" y="687"/>
                </a:lnTo>
                <a:cubicBezTo>
                  <a:pt x="177" y="694"/>
                  <a:pt x="175" y="699"/>
                  <a:pt x="171" y="703"/>
                </a:cubicBezTo>
                <a:cubicBezTo>
                  <a:pt x="167" y="707"/>
                  <a:pt x="162" y="709"/>
                  <a:pt x="155" y="709"/>
                </a:cubicBezTo>
                <a:lnTo>
                  <a:pt x="22" y="709"/>
                </a:lnTo>
                <a:cubicBezTo>
                  <a:pt x="16" y="709"/>
                  <a:pt x="10" y="707"/>
                  <a:pt x="6" y="703"/>
                </a:cubicBezTo>
                <a:cubicBezTo>
                  <a:pt x="2" y="699"/>
                  <a:pt x="0" y="694"/>
                  <a:pt x="0" y="687"/>
                </a:cubicBezTo>
                <a:lnTo>
                  <a:pt x="0" y="554"/>
                </a:lnTo>
                <a:cubicBezTo>
                  <a:pt x="0" y="548"/>
                  <a:pt x="2" y="542"/>
                  <a:pt x="6" y="538"/>
                </a:cubicBezTo>
                <a:cubicBezTo>
                  <a:pt x="10" y="534"/>
                  <a:pt x="16" y="532"/>
                  <a:pt x="22" y="532"/>
                </a:cubicBezTo>
                <a:lnTo>
                  <a:pt x="155" y="532"/>
                </a:lnTo>
                <a:cubicBezTo>
                  <a:pt x="162" y="532"/>
                  <a:pt x="167" y="534"/>
                  <a:pt x="171" y="538"/>
                </a:cubicBezTo>
                <a:cubicBezTo>
                  <a:pt x="175" y="542"/>
                  <a:pt x="177" y="548"/>
                  <a:pt x="177" y="554"/>
                </a:cubicBezTo>
                <a:close/>
                <a:moveTo>
                  <a:pt x="310" y="820"/>
                </a:moveTo>
                <a:lnTo>
                  <a:pt x="310" y="953"/>
                </a:lnTo>
                <a:cubicBezTo>
                  <a:pt x="310" y="960"/>
                  <a:pt x="308" y="965"/>
                  <a:pt x="304" y="969"/>
                </a:cubicBezTo>
                <a:cubicBezTo>
                  <a:pt x="300" y="973"/>
                  <a:pt x="295" y="975"/>
                  <a:pt x="288" y="975"/>
                </a:cubicBezTo>
                <a:lnTo>
                  <a:pt x="155" y="975"/>
                </a:lnTo>
                <a:cubicBezTo>
                  <a:pt x="149" y="975"/>
                  <a:pt x="143" y="973"/>
                  <a:pt x="139" y="969"/>
                </a:cubicBezTo>
                <a:cubicBezTo>
                  <a:pt x="135" y="965"/>
                  <a:pt x="133" y="960"/>
                  <a:pt x="133" y="953"/>
                </a:cubicBezTo>
                <a:lnTo>
                  <a:pt x="133" y="820"/>
                </a:lnTo>
                <a:cubicBezTo>
                  <a:pt x="133" y="814"/>
                  <a:pt x="135" y="809"/>
                  <a:pt x="139" y="804"/>
                </a:cubicBezTo>
                <a:cubicBezTo>
                  <a:pt x="143" y="800"/>
                  <a:pt x="149" y="798"/>
                  <a:pt x="155" y="798"/>
                </a:cubicBezTo>
                <a:lnTo>
                  <a:pt x="288" y="798"/>
                </a:lnTo>
                <a:cubicBezTo>
                  <a:pt x="295" y="798"/>
                  <a:pt x="300" y="800"/>
                  <a:pt x="304" y="804"/>
                </a:cubicBezTo>
                <a:cubicBezTo>
                  <a:pt x="308" y="809"/>
                  <a:pt x="310" y="814"/>
                  <a:pt x="310" y="820"/>
                </a:cubicBezTo>
                <a:close/>
                <a:moveTo>
                  <a:pt x="443" y="554"/>
                </a:moveTo>
                <a:lnTo>
                  <a:pt x="443" y="687"/>
                </a:lnTo>
                <a:cubicBezTo>
                  <a:pt x="443" y="694"/>
                  <a:pt x="441" y="699"/>
                  <a:pt x="437" y="703"/>
                </a:cubicBezTo>
                <a:cubicBezTo>
                  <a:pt x="433" y="707"/>
                  <a:pt x="428" y="709"/>
                  <a:pt x="421" y="709"/>
                </a:cubicBezTo>
                <a:lnTo>
                  <a:pt x="288" y="709"/>
                </a:lnTo>
                <a:cubicBezTo>
                  <a:pt x="282" y="709"/>
                  <a:pt x="276" y="707"/>
                  <a:pt x="272" y="703"/>
                </a:cubicBezTo>
                <a:cubicBezTo>
                  <a:pt x="268" y="699"/>
                  <a:pt x="266" y="694"/>
                  <a:pt x="266" y="687"/>
                </a:cubicBezTo>
                <a:lnTo>
                  <a:pt x="266" y="554"/>
                </a:lnTo>
                <a:cubicBezTo>
                  <a:pt x="266" y="548"/>
                  <a:pt x="268" y="542"/>
                  <a:pt x="272" y="538"/>
                </a:cubicBezTo>
                <a:cubicBezTo>
                  <a:pt x="276" y="534"/>
                  <a:pt x="282" y="532"/>
                  <a:pt x="288" y="532"/>
                </a:cubicBezTo>
                <a:lnTo>
                  <a:pt x="421" y="532"/>
                </a:lnTo>
                <a:cubicBezTo>
                  <a:pt x="428" y="532"/>
                  <a:pt x="433" y="534"/>
                  <a:pt x="437" y="538"/>
                </a:cubicBezTo>
                <a:cubicBezTo>
                  <a:pt x="441" y="542"/>
                  <a:pt x="443" y="548"/>
                  <a:pt x="443" y="554"/>
                </a:cubicBezTo>
                <a:close/>
                <a:moveTo>
                  <a:pt x="576" y="820"/>
                </a:moveTo>
                <a:lnTo>
                  <a:pt x="576" y="953"/>
                </a:lnTo>
                <a:cubicBezTo>
                  <a:pt x="576" y="960"/>
                  <a:pt x="574" y="965"/>
                  <a:pt x="570" y="969"/>
                </a:cubicBezTo>
                <a:cubicBezTo>
                  <a:pt x="566" y="973"/>
                  <a:pt x="561" y="975"/>
                  <a:pt x="554" y="975"/>
                </a:cubicBezTo>
                <a:lnTo>
                  <a:pt x="421" y="975"/>
                </a:lnTo>
                <a:cubicBezTo>
                  <a:pt x="415" y="975"/>
                  <a:pt x="409" y="973"/>
                  <a:pt x="405" y="969"/>
                </a:cubicBezTo>
                <a:cubicBezTo>
                  <a:pt x="401" y="965"/>
                  <a:pt x="399" y="960"/>
                  <a:pt x="399" y="953"/>
                </a:cubicBezTo>
                <a:lnTo>
                  <a:pt x="399" y="820"/>
                </a:lnTo>
                <a:cubicBezTo>
                  <a:pt x="399" y="814"/>
                  <a:pt x="401" y="809"/>
                  <a:pt x="405" y="804"/>
                </a:cubicBezTo>
                <a:cubicBezTo>
                  <a:pt x="409" y="800"/>
                  <a:pt x="415" y="798"/>
                  <a:pt x="421" y="798"/>
                </a:cubicBezTo>
                <a:lnTo>
                  <a:pt x="554" y="798"/>
                </a:lnTo>
                <a:cubicBezTo>
                  <a:pt x="561" y="798"/>
                  <a:pt x="566" y="800"/>
                  <a:pt x="570" y="804"/>
                </a:cubicBezTo>
                <a:cubicBezTo>
                  <a:pt x="574" y="809"/>
                  <a:pt x="576" y="814"/>
                  <a:pt x="576" y="820"/>
                </a:cubicBezTo>
                <a:close/>
                <a:moveTo>
                  <a:pt x="709" y="554"/>
                </a:moveTo>
                <a:lnTo>
                  <a:pt x="709" y="687"/>
                </a:lnTo>
                <a:cubicBezTo>
                  <a:pt x="709" y="694"/>
                  <a:pt x="707" y="699"/>
                  <a:pt x="703" y="703"/>
                </a:cubicBezTo>
                <a:cubicBezTo>
                  <a:pt x="699" y="707"/>
                  <a:pt x="694" y="709"/>
                  <a:pt x="687" y="709"/>
                </a:cubicBezTo>
                <a:lnTo>
                  <a:pt x="554" y="709"/>
                </a:lnTo>
                <a:cubicBezTo>
                  <a:pt x="548" y="709"/>
                  <a:pt x="542" y="707"/>
                  <a:pt x="538" y="703"/>
                </a:cubicBezTo>
                <a:cubicBezTo>
                  <a:pt x="534" y="699"/>
                  <a:pt x="532" y="694"/>
                  <a:pt x="532" y="687"/>
                </a:cubicBezTo>
                <a:lnTo>
                  <a:pt x="532" y="554"/>
                </a:lnTo>
                <a:cubicBezTo>
                  <a:pt x="532" y="548"/>
                  <a:pt x="534" y="542"/>
                  <a:pt x="538" y="538"/>
                </a:cubicBezTo>
                <a:cubicBezTo>
                  <a:pt x="543" y="534"/>
                  <a:pt x="548" y="532"/>
                  <a:pt x="554" y="532"/>
                </a:cubicBezTo>
                <a:lnTo>
                  <a:pt x="687" y="532"/>
                </a:lnTo>
                <a:cubicBezTo>
                  <a:pt x="694" y="532"/>
                  <a:pt x="699" y="534"/>
                  <a:pt x="703" y="538"/>
                </a:cubicBezTo>
                <a:cubicBezTo>
                  <a:pt x="707" y="542"/>
                  <a:pt x="709" y="548"/>
                  <a:pt x="709" y="554"/>
                </a:cubicBezTo>
                <a:close/>
                <a:moveTo>
                  <a:pt x="843" y="820"/>
                </a:moveTo>
                <a:lnTo>
                  <a:pt x="843" y="953"/>
                </a:lnTo>
                <a:cubicBezTo>
                  <a:pt x="843" y="960"/>
                  <a:pt x="840" y="965"/>
                  <a:pt x="836" y="969"/>
                </a:cubicBezTo>
                <a:cubicBezTo>
                  <a:pt x="832" y="973"/>
                  <a:pt x="827" y="975"/>
                  <a:pt x="820" y="975"/>
                </a:cubicBezTo>
                <a:lnTo>
                  <a:pt x="687" y="975"/>
                </a:lnTo>
                <a:cubicBezTo>
                  <a:pt x="681" y="975"/>
                  <a:pt x="676" y="973"/>
                  <a:pt x="671" y="969"/>
                </a:cubicBezTo>
                <a:cubicBezTo>
                  <a:pt x="667" y="965"/>
                  <a:pt x="665" y="960"/>
                  <a:pt x="665" y="953"/>
                </a:cubicBezTo>
                <a:lnTo>
                  <a:pt x="665" y="820"/>
                </a:lnTo>
                <a:cubicBezTo>
                  <a:pt x="665" y="814"/>
                  <a:pt x="667" y="809"/>
                  <a:pt x="671" y="804"/>
                </a:cubicBezTo>
                <a:cubicBezTo>
                  <a:pt x="676" y="800"/>
                  <a:pt x="681" y="798"/>
                  <a:pt x="687" y="798"/>
                </a:cubicBezTo>
                <a:lnTo>
                  <a:pt x="820" y="798"/>
                </a:lnTo>
                <a:cubicBezTo>
                  <a:pt x="827" y="798"/>
                  <a:pt x="832" y="800"/>
                  <a:pt x="836" y="804"/>
                </a:cubicBezTo>
                <a:cubicBezTo>
                  <a:pt x="840" y="809"/>
                  <a:pt x="843" y="814"/>
                  <a:pt x="843" y="820"/>
                </a:cubicBezTo>
                <a:close/>
                <a:moveTo>
                  <a:pt x="976" y="554"/>
                </a:moveTo>
                <a:lnTo>
                  <a:pt x="976" y="687"/>
                </a:lnTo>
                <a:cubicBezTo>
                  <a:pt x="976" y="694"/>
                  <a:pt x="974" y="699"/>
                  <a:pt x="969" y="703"/>
                </a:cubicBezTo>
                <a:cubicBezTo>
                  <a:pt x="965" y="707"/>
                  <a:pt x="960" y="709"/>
                  <a:pt x="953" y="709"/>
                </a:cubicBezTo>
                <a:lnTo>
                  <a:pt x="820" y="709"/>
                </a:lnTo>
                <a:cubicBezTo>
                  <a:pt x="814" y="709"/>
                  <a:pt x="809" y="707"/>
                  <a:pt x="804" y="703"/>
                </a:cubicBezTo>
                <a:cubicBezTo>
                  <a:pt x="800" y="699"/>
                  <a:pt x="798" y="694"/>
                  <a:pt x="798" y="687"/>
                </a:cubicBezTo>
                <a:lnTo>
                  <a:pt x="798" y="554"/>
                </a:lnTo>
                <a:cubicBezTo>
                  <a:pt x="798" y="548"/>
                  <a:pt x="800" y="542"/>
                  <a:pt x="804" y="538"/>
                </a:cubicBezTo>
                <a:cubicBezTo>
                  <a:pt x="809" y="534"/>
                  <a:pt x="814" y="532"/>
                  <a:pt x="820" y="532"/>
                </a:cubicBezTo>
                <a:lnTo>
                  <a:pt x="953" y="532"/>
                </a:lnTo>
                <a:cubicBezTo>
                  <a:pt x="960" y="532"/>
                  <a:pt x="965" y="534"/>
                  <a:pt x="969" y="538"/>
                </a:cubicBezTo>
                <a:cubicBezTo>
                  <a:pt x="973" y="542"/>
                  <a:pt x="976" y="548"/>
                  <a:pt x="976" y="554"/>
                </a:cubicBezTo>
                <a:close/>
                <a:moveTo>
                  <a:pt x="1242" y="309"/>
                </a:moveTo>
                <a:lnTo>
                  <a:pt x="1242" y="398"/>
                </a:lnTo>
                <a:cubicBezTo>
                  <a:pt x="1242" y="411"/>
                  <a:pt x="1237" y="421"/>
                  <a:pt x="1228" y="430"/>
                </a:cubicBezTo>
                <a:cubicBezTo>
                  <a:pt x="1220" y="439"/>
                  <a:pt x="1209" y="443"/>
                  <a:pt x="1197" y="443"/>
                </a:cubicBezTo>
                <a:lnTo>
                  <a:pt x="931" y="443"/>
                </a:lnTo>
                <a:cubicBezTo>
                  <a:pt x="918" y="443"/>
                  <a:pt x="907" y="439"/>
                  <a:pt x="899" y="430"/>
                </a:cubicBezTo>
                <a:cubicBezTo>
                  <a:pt x="890" y="421"/>
                  <a:pt x="885" y="411"/>
                  <a:pt x="885" y="398"/>
                </a:cubicBezTo>
                <a:lnTo>
                  <a:pt x="885" y="309"/>
                </a:lnTo>
                <a:lnTo>
                  <a:pt x="1242" y="309"/>
                </a:lnTo>
                <a:close/>
                <a:moveTo>
                  <a:pt x="1109" y="820"/>
                </a:moveTo>
                <a:lnTo>
                  <a:pt x="1109" y="953"/>
                </a:lnTo>
                <a:cubicBezTo>
                  <a:pt x="1109" y="960"/>
                  <a:pt x="1107" y="965"/>
                  <a:pt x="1102" y="969"/>
                </a:cubicBezTo>
                <a:cubicBezTo>
                  <a:pt x="1098" y="973"/>
                  <a:pt x="1093" y="975"/>
                  <a:pt x="1086" y="975"/>
                </a:cubicBezTo>
                <a:lnTo>
                  <a:pt x="953" y="975"/>
                </a:lnTo>
                <a:cubicBezTo>
                  <a:pt x="947" y="975"/>
                  <a:pt x="942" y="973"/>
                  <a:pt x="937" y="969"/>
                </a:cubicBezTo>
                <a:cubicBezTo>
                  <a:pt x="933" y="965"/>
                  <a:pt x="931" y="960"/>
                  <a:pt x="931" y="953"/>
                </a:cubicBezTo>
                <a:lnTo>
                  <a:pt x="931" y="820"/>
                </a:lnTo>
                <a:cubicBezTo>
                  <a:pt x="931" y="814"/>
                  <a:pt x="933" y="809"/>
                  <a:pt x="937" y="804"/>
                </a:cubicBezTo>
                <a:cubicBezTo>
                  <a:pt x="942" y="800"/>
                  <a:pt x="947" y="798"/>
                  <a:pt x="953" y="798"/>
                </a:cubicBezTo>
                <a:lnTo>
                  <a:pt x="1086" y="798"/>
                </a:lnTo>
                <a:cubicBezTo>
                  <a:pt x="1093" y="798"/>
                  <a:pt x="1098" y="800"/>
                  <a:pt x="1102" y="804"/>
                </a:cubicBezTo>
                <a:cubicBezTo>
                  <a:pt x="1106" y="809"/>
                  <a:pt x="1109" y="814"/>
                  <a:pt x="1109" y="820"/>
                </a:cubicBezTo>
                <a:close/>
                <a:moveTo>
                  <a:pt x="1242" y="554"/>
                </a:moveTo>
                <a:lnTo>
                  <a:pt x="1242" y="687"/>
                </a:lnTo>
                <a:cubicBezTo>
                  <a:pt x="1242" y="694"/>
                  <a:pt x="1240" y="699"/>
                  <a:pt x="1235" y="703"/>
                </a:cubicBezTo>
                <a:cubicBezTo>
                  <a:pt x="1231" y="707"/>
                  <a:pt x="1226" y="709"/>
                  <a:pt x="1219" y="709"/>
                </a:cubicBezTo>
                <a:lnTo>
                  <a:pt x="1086" y="709"/>
                </a:lnTo>
                <a:cubicBezTo>
                  <a:pt x="1080" y="709"/>
                  <a:pt x="1076" y="707"/>
                  <a:pt x="1071" y="703"/>
                </a:cubicBezTo>
                <a:cubicBezTo>
                  <a:pt x="1067" y="699"/>
                  <a:pt x="1064" y="694"/>
                  <a:pt x="1064" y="687"/>
                </a:cubicBezTo>
                <a:lnTo>
                  <a:pt x="1064" y="554"/>
                </a:lnTo>
                <a:cubicBezTo>
                  <a:pt x="1064" y="548"/>
                  <a:pt x="1067" y="542"/>
                  <a:pt x="1071" y="538"/>
                </a:cubicBezTo>
                <a:cubicBezTo>
                  <a:pt x="1076" y="534"/>
                  <a:pt x="1080" y="532"/>
                  <a:pt x="1086" y="532"/>
                </a:cubicBezTo>
                <a:lnTo>
                  <a:pt x="1219" y="532"/>
                </a:lnTo>
                <a:cubicBezTo>
                  <a:pt x="1226" y="532"/>
                  <a:pt x="1231" y="534"/>
                  <a:pt x="1235" y="538"/>
                </a:cubicBezTo>
                <a:cubicBezTo>
                  <a:pt x="1240" y="542"/>
                  <a:pt x="1242" y="548"/>
                  <a:pt x="1242" y="55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42" name="Freeform 441">
            <a:extLst>
              <a:ext uri="{FF2B5EF4-FFF2-40B4-BE49-F238E27FC236}">
                <a16:creationId xmlns:a16="http://schemas.microsoft.com/office/drawing/2014/main" id="{F01B9D70-7DEF-100D-80A4-CEB21CCEE19C}"/>
              </a:ext>
            </a:extLst>
          </p:cNvPr>
          <p:cNvSpPr>
            <a:spLocks noChangeArrowheads="1"/>
          </p:cNvSpPr>
          <p:nvPr/>
        </p:nvSpPr>
        <p:spPr bwMode="auto">
          <a:xfrm>
            <a:off x="19330194" y="9850437"/>
            <a:ext cx="447675" cy="447675"/>
          </a:xfrm>
          <a:custGeom>
            <a:avLst/>
            <a:gdLst>
              <a:gd name="T0" fmla="*/ 175757 w 1243"/>
              <a:gd name="T1" fmla="*/ 79955 h 1243"/>
              <a:gd name="T2" fmla="*/ 175757 w 1243"/>
              <a:gd name="T3" fmla="*/ 271558 h 1243"/>
              <a:gd name="T4" fmla="*/ 171075 w 1243"/>
              <a:gd name="T5" fmla="*/ 282723 h 1243"/>
              <a:gd name="T6" fmla="*/ 159549 w 1243"/>
              <a:gd name="T7" fmla="*/ 287405 h 1243"/>
              <a:gd name="T8" fmla="*/ 159549 w 1243"/>
              <a:gd name="T9" fmla="*/ 431468 h 1243"/>
              <a:gd name="T10" fmla="*/ 154867 w 1243"/>
              <a:gd name="T11" fmla="*/ 442633 h 1243"/>
              <a:gd name="T12" fmla="*/ 143703 w 1243"/>
              <a:gd name="T13" fmla="*/ 447315 h 1243"/>
              <a:gd name="T14" fmla="*/ 15847 w 1243"/>
              <a:gd name="T15" fmla="*/ 447315 h 1243"/>
              <a:gd name="T16" fmla="*/ 4682 w 1243"/>
              <a:gd name="T17" fmla="*/ 442633 h 1243"/>
              <a:gd name="T18" fmla="*/ 0 w 1243"/>
              <a:gd name="T19" fmla="*/ 431468 h 1243"/>
              <a:gd name="T20" fmla="*/ 0 w 1243"/>
              <a:gd name="T21" fmla="*/ 303612 h 1243"/>
              <a:gd name="T22" fmla="*/ 62307 w 1243"/>
              <a:gd name="T23" fmla="*/ 85717 h 1243"/>
              <a:gd name="T24" fmla="*/ 69870 w 1243"/>
              <a:gd name="T25" fmla="*/ 79955 h 1243"/>
              <a:gd name="T26" fmla="*/ 175757 w 1243"/>
              <a:gd name="T27" fmla="*/ 79955 h 1243"/>
              <a:gd name="T28" fmla="*/ 183680 w 1243"/>
              <a:gd name="T29" fmla="*/ 7923 h 1243"/>
              <a:gd name="T30" fmla="*/ 183680 w 1243"/>
              <a:gd name="T31" fmla="*/ 64108 h 1243"/>
              <a:gd name="T32" fmla="*/ 95802 w 1243"/>
              <a:gd name="T33" fmla="*/ 64108 h 1243"/>
              <a:gd name="T34" fmla="*/ 95802 w 1243"/>
              <a:gd name="T35" fmla="*/ 7923 h 1243"/>
              <a:gd name="T36" fmla="*/ 97963 w 1243"/>
              <a:gd name="T37" fmla="*/ 2161 h 1243"/>
              <a:gd name="T38" fmla="*/ 103725 w 1243"/>
              <a:gd name="T39" fmla="*/ 0 h 1243"/>
              <a:gd name="T40" fmla="*/ 175757 w 1243"/>
              <a:gd name="T41" fmla="*/ 0 h 1243"/>
              <a:gd name="T42" fmla="*/ 181519 w 1243"/>
              <a:gd name="T43" fmla="*/ 2161 h 1243"/>
              <a:gd name="T44" fmla="*/ 183680 w 1243"/>
              <a:gd name="T45" fmla="*/ 7923 h 1243"/>
              <a:gd name="T46" fmla="*/ 255711 w 1243"/>
              <a:gd name="T47" fmla="*/ 79955 h 1243"/>
              <a:gd name="T48" fmla="*/ 255711 w 1243"/>
              <a:gd name="T49" fmla="*/ 255711 h 1243"/>
              <a:gd name="T50" fmla="*/ 191603 w 1243"/>
              <a:gd name="T51" fmla="*/ 255711 h 1243"/>
              <a:gd name="T52" fmla="*/ 191603 w 1243"/>
              <a:gd name="T53" fmla="*/ 79955 h 1243"/>
              <a:gd name="T54" fmla="*/ 255711 w 1243"/>
              <a:gd name="T55" fmla="*/ 79955 h 1243"/>
              <a:gd name="T56" fmla="*/ 351513 w 1243"/>
              <a:gd name="T57" fmla="*/ 7923 h 1243"/>
              <a:gd name="T58" fmla="*/ 351513 w 1243"/>
              <a:gd name="T59" fmla="*/ 64108 h 1243"/>
              <a:gd name="T60" fmla="*/ 263635 w 1243"/>
              <a:gd name="T61" fmla="*/ 64108 h 1243"/>
              <a:gd name="T62" fmla="*/ 263635 w 1243"/>
              <a:gd name="T63" fmla="*/ 7923 h 1243"/>
              <a:gd name="T64" fmla="*/ 265796 w 1243"/>
              <a:gd name="T65" fmla="*/ 2161 h 1243"/>
              <a:gd name="T66" fmla="*/ 271558 w 1243"/>
              <a:gd name="T67" fmla="*/ 0 h 1243"/>
              <a:gd name="T68" fmla="*/ 343230 w 1243"/>
              <a:gd name="T69" fmla="*/ 0 h 1243"/>
              <a:gd name="T70" fmla="*/ 348992 w 1243"/>
              <a:gd name="T71" fmla="*/ 2161 h 1243"/>
              <a:gd name="T72" fmla="*/ 351513 w 1243"/>
              <a:gd name="T73" fmla="*/ 7923 h 1243"/>
              <a:gd name="T74" fmla="*/ 447315 w 1243"/>
              <a:gd name="T75" fmla="*/ 303612 h 1243"/>
              <a:gd name="T76" fmla="*/ 447315 w 1243"/>
              <a:gd name="T77" fmla="*/ 431468 h 1243"/>
              <a:gd name="T78" fmla="*/ 442633 w 1243"/>
              <a:gd name="T79" fmla="*/ 442633 h 1243"/>
              <a:gd name="T80" fmla="*/ 431108 w 1243"/>
              <a:gd name="T81" fmla="*/ 447315 h 1243"/>
              <a:gd name="T82" fmla="*/ 303612 w 1243"/>
              <a:gd name="T83" fmla="*/ 447315 h 1243"/>
              <a:gd name="T84" fmla="*/ 292087 w 1243"/>
              <a:gd name="T85" fmla="*/ 442633 h 1243"/>
              <a:gd name="T86" fmla="*/ 287405 w 1243"/>
              <a:gd name="T87" fmla="*/ 431468 h 1243"/>
              <a:gd name="T88" fmla="*/ 287405 w 1243"/>
              <a:gd name="T89" fmla="*/ 287405 h 1243"/>
              <a:gd name="T90" fmla="*/ 276240 w 1243"/>
              <a:gd name="T91" fmla="*/ 282723 h 1243"/>
              <a:gd name="T92" fmla="*/ 271558 w 1243"/>
              <a:gd name="T93" fmla="*/ 271558 h 1243"/>
              <a:gd name="T94" fmla="*/ 271558 w 1243"/>
              <a:gd name="T95" fmla="*/ 79955 h 1243"/>
              <a:gd name="T96" fmla="*/ 377444 w 1243"/>
              <a:gd name="T97" fmla="*/ 79955 h 1243"/>
              <a:gd name="T98" fmla="*/ 385008 w 1243"/>
              <a:gd name="T99" fmla="*/ 85717 h 1243"/>
              <a:gd name="T100" fmla="*/ 447315 w 1243"/>
              <a:gd name="T101" fmla="*/ 303612 h 124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243" h="1243">
                <a:moveTo>
                  <a:pt x="488" y="222"/>
                </a:moveTo>
                <a:lnTo>
                  <a:pt x="488" y="754"/>
                </a:lnTo>
                <a:cubicBezTo>
                  <a:pt x="488" y="766"/>
                  <a:pt x="483" y="776"/>
                  <a:pt x="475" y="785"/>
                </a:cubicBezTo>
                <a:cubicBezTo>
                  <a:pt x="466" y="794"/>
                  <a:pt x="455" y="798"/>
                  <a:pt x="443" y="798"/>
                </a:cubicBezTo>
                <a:lnTo>
                  <a:pt x="443" y="1198"/>
                </a:lnTo>
                <a:cubicBezTo>
                  <a:pt x="443" y="1210"/>
                  <a:pt x="439" y="1220"/>
                  <a:pt x="430" y="1229"/>
                </a:cubicBezTo>
                <a:cubicBezTo>
                  <a:pt x="421" y="1237"/>
                  <a:pt x="411" y="1242"/>
                  <a:pt x="399" y="1242"/>
                </a:cubicBezTo>
                <a:lnTo>
                  <a:pt x="44" y="1242"/>
                </a:lnTo>
                <a:cubicBezTo>
                  <a:pt x="32" y="1242"/>
                  <a:pt x="22" y="1237"/>
                  <a:pt x="13" y="1229"/>
                </a:cubicBezTo>
                <a:cubicBezTo>
                  <a:pt x="4" y="1220"/>
                  <a:pt x="0" y="1209"/>
                  <a:pt x="0" y="1198"/>
                </a:cubicBezTo>
                <a:lnTo>
                  <a:pt x="0" y="843"/>
                </a:lnTo>
                <a:lnTo>
                  <a:pt x="173" y="238"/>
                </a:lnTo>
                <a:cubicBezTo>
                  <a:pt x="176" y="227"/>
                  <a:pt x="183" y="222"/>
                  <a:pt x="194" y="222"/>
                </a:cubicBezTo>
                <a:lnTo>
                  <a:pt x="488" y="222"/>
                </a:lnTo>
                <a:close/>
                <a:moveTo>
                  <a:pt x="510" y="22"/>
                </a:moveTo>
                <a:lnTo>
                  <a:pt x="510" y="178"/>
                </a:lnTo>
                <a:lnTo>
                  <a:pt x="266" y="178"/>
                </a:lnTo>
                <a:lnTo>
                  <a:pt x="266" y="22"/>
                </a:lnTo>
                <a:cubicBezTo>
                  <a:pt x="266" y="16"/>
                  <a:pt x="268" y="11"/>
                  <a:pt x="272" y="6"/>
                </a:cubicBezTo>
                <a:cubicBezTo>
                  <a:pt x="276" y="2"/>
                  <a:pt x="282" y="0"/>
                  <a:pt x="288" y="0"/>
                </a:cubicBezTo>
                <a:lnTo>
                  <a:pt x="488" y="0"/>
                </a:lnTo>
                <a:cubicBezTo>
                  <a:pt x="494" y="0"/>
                  <a:pt x="500" y="2"/>
                  <a:pt x="504" y="6"/>
                </a:cubicBezTo>
                <a:cubicBezTo>
                  <a:pt x="508" y="11"/>
                  <a:pt x="510" y="16"/>
                  <a:pt x="510" y="22"/>
                </a:cubicBezTo>
                <a:close/>
                <a:moveTo>
                  <a:pt x="710" y="222"/>
                </a:moveTo>
                <a:lnTo>
                  <a:pt x="710" y="710"/>
                </a:lnTo>
                <a:lnTo>
                  <a:pt x="532" y="710"/>
                </a:lnTo>
                <a:lnTo>
                  <a:pt x="532" y="222"/>
                </a:lnTo>
                <a:lnTo>
                  <a:pt x="710" y="222"/>
                </a:lnTo>
                <a:close/>
                <a:moveTo>
                  <a:pt x="976" y="22"/>
                </a:moveTo>
                <a:lnTo>
                  <a:pt x="976" y="178"/>
                </a:lnTo>
                <a:lnTo>
                  <a:pt x="732" y="178"/>
                </a:lnTo>
                <a:lnTo>
                  <a:pt x="732" y="22"/>
                </a:lnTo>
                <a:cubicBezTo>
                  <a:pt x="732" y="16"/>
                  <a:pt x="734" y="11"/>
                  <a:pt x="738" y="6"/>
                </a:cubicBezTo>
                <a:cubicBezTo>
                  <a:pt x="742" y="2"/>
                  <a:pt x="747" y="0"/>
                  <a:pt x="754" y="0"/>
                </a:cubicBezTo>
                <a:lnTo>
                  <a:pt x="953" y="0"/>
                </a:lnTo>
                <a:cubicBezTo>
                  <a:pt x="960" y="0"/>
                  <a:pt x="965" y="2"/>
                  <a:pt x="969" y="6"/>
                </a:cubicBezTo>
                <a:cubicBezTo>
                  <a:pt x="973" y="11"/>
                  <a:pt x="976" y="16"/>
                  <a:pt x="976" y="22"/>
                </a:cubicBezTo>
                <a:close/>
                <a:moveTo>
                  <a:pt x="1242" y="843"/>
                </a:moveTo>
                <a:lnTo>
                  <a:pt x="1242" y="1198"/>
                </a:lnTo>
                <a:cubicBezTo>
                  <a:pt x="1242" y="1210"/>
                  <a:pt x="1237" y="1220"/>
                  <a:pt x="1229" y="1229"/>
                </a:cubicBezTo>
                <a:cubicBezTo>
                  <a:pt x="1220" y="1237"/>
                  <a:pt x="1209" y="1242"/>
                  <a:pt x="1197" y="1242"/>
                </a:cubicBezTo>
                <a:lnTo>
                  <a:pt x="843" y="1242"/>
                </a:lnTo>
                <a:cubicBezTo>
                  <a:pt x="831" y="1242"/>
                  <a:pt x="820" y="1237"/>
                  <a:pt x="811" y="1229"/>
                </a:cubicBezTo>
                <a:cubicBezTo>
                  <a:pt x="803" y="1220"/>
                  <a:pt x="798" y="1209"/>
                  <a:pt x="798" y="1198"/>
                </a:cubicBezTo>
                <a:lnTo>
                  <a:pt x="798" y="798"/>
                </a:lnTo>
                <a:cubicBezTo>
                  <a:pt x="786" y="798"/>
                  <a:pt x="776" y="794"/>
                  <a:pt x="767" y="785"/>
                </a:cubicBezTo>
                <a:cubicBezTo>
                  <a:pt x="758" y="776"/>
                  <a:pt x="754" y="766"/>
                  <a:pt x="754" y="754"/>
                </a:cubicBezTo>
                <a:lnTo>
                  <a:pt x="754" y="222"/>
                </a:lnTo>
                <a:lnTo>
                  <a:pt x="1048" y="222"/>
                </a:lnTo>
                <a:cubicBezTo>
                  <a:pt x="1059" y="222"/>
                  <a:pt x="1066" y="227"/>
                  <a:pt x="1069" y="238"/>
                </a:cubicBezTo>
                <a:lnTo>
                  <a:pt x="1242" y="843"/>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43" name="Freeform 442">
            <a:extLst>
              <a:ext uri="{FF2B5EF4-FFF2-40B4-BE49-F238E27FC236}">
                <a16:creationId xmlns:a16="http://schemas.microsoft.com/office/drawing/2014/main" id="{B42ED387-1BF7-3C38-BD6E-39DCFB83A134}"/>
              </a:ext>
            </a:extLst>
          </p:cNvPr>
          <p:cNvSpPr>
            <a:spLocks noChangeArrowheads="1"/>
          </p:cNvSpPr>
          <p:nvPr/>
        </p:nvSpPr>
        <p:spPr bwMode="auto">
          <a:xfrm>
            <a:off x="20058856" y="9850437"/>
            <a:ext cx="447675" cy="447675"/>
          </a:xfrm>
          <a:custGeom>
            <a:avLst/>
            <a:gdLst>
              <a:gd name="T0" fmla="*/ 415621 w 1243"/>
              <a:gd name="T1" fmla="*/ 103725 h 1243"/>
              <a:gd name="T2" fmla="*/ 437951 w 1243"/>
              <a:gd name="T3" fmla="*/ 113089 h 1243"/>
              <a:gd name="T4" fmla="*/ 447315 w 1243"/>
              <a:gd name="T5" fmla="*/ 135419 h 1243"/>
              <a:gd name="T6" fmla="*/ 437951 w 1243"/>
              <a:gd name="T7" fmla="*/ 158109 h 1243"/>
              <a:gd name="T8" fmla="*/ 337827 w 1243"/>
              <a:gd name="T9" fmla="*/ 258232 h 1243"/>
              <a:gd name="T10" fmla="*/ 375283 w 1243"/>
              <a:gd name="T11" fmla="*/ 295689 h 1243"/>
              <a:gd name="T12" fmla="*/ 335306 w 1243"/>
              <a:gd name="T13" fmla="*/ 335306 h 1243"/>
              <a:gd name="T14" fmla="*/ 238064 w 1243"/>
              <a:gd name="T15" fmla="*/ 382126 h 1243"/>
              <a:gd name="T16" fmla="*/ 135419 w 1243"/>
              <a:gd name="T17" fmla="*/ 356915 h 1243"/>
              <a:gd name="T18" fmla="*/ 45020 w 1243"/>
              <a:gd name="T19" fmla="*/ 447315 h 1243"/>
              <a:gd name="T20" fmla="*/ 0 w 1243"/>
              <a:gd name="T21" fmla="*/ 447315 h 1243"/>
              <a:gd name="T22" fmla="*/ 0 w 1243"/>
              <a:gd name="T23" fmla="*/ 401935 h 1243"/>
              <a:gd name="T24" fmla="*/ 90399 w 1243"/>
              <a:gd name="T25" fmla="*/ 311896 h 1243"/>
              <a:gd name="T26" fmla="*/ 65188 w 1243"/>
              <a:gd name="T27" fmla="*/ 208891 h 1243"/>
              <a:gd name="T28" fmla="*/ 111649 w 1243"/>
              <a:gd name="T29" fmla="*/ 112009 h 1243"/>
              <a:gd name="T30" fmla="*/ 151626 w 1243"/>
              <a:gd name="T31" fmla="*/ 72031 h 1243"/>
              <a:gd name="T32" fmla="*/ 189082 w 1243"/>
              <a:gd name="T33" fmla="*/ 109488 h 1243"/>
              <a:gd name="T34" fmla="*/ 288846 w 1243"/>
              <a:gd name="T35" fmla="*/ 9364 h 1243"/>
              <a:gd name="T36" fmla="*/ 311536 w 1243"/>
              <a:gd name="T37" fmla="*/ 0 h 1243"/>
              <a:gd name="T38" fmla="*/ 334226 w 1243"/>
              <a:gd name="T39" fmla="*/ 9364 h 1243"/>
              <a:gd name="T40" fmla="*/ 343590 w 1243"/>
              <a:gd name="T41" fmla="*/ 31694 h 1243"/>
              <a:gd name="T42" fmla="*/ 334226 w 1243"/>
              <a:gd name="T43" fmla="*/ 54384 h 1243"/>
              <a:gd name="T44" fmla="*/ 234462 w 1243"/>
              <a:gd name="T45" fmla="*/ 154507 h 1243"/>
              <a:gd name="T46" fmla="*/ 292808 w 1243"/>
              <a:gd name="T47" fmla="*/ 212853 h 1243"/>
              <a:gd name="T48" fmla="*/ 392931 w 1243"/>
              <a:gd name="T49" fmla="*/ 113089 h 1243"/>
              <a:gd name="T50" fmla="*/ 415621 w 1243"/>
              <a:gd name="T51" fmla="*/ 103725 h 124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43" h="1243">
                <a:moveTo>
                  <a:pt x="1154" y="288"/>
                </a:moveTo>
                <a:cubicBezTo>
                  <a:pt x="1178" y="288"/>
                  <a:pt x="1199" y="297"/>
                  <a:pt x="1216" y="314"/>
                </a:cubicBezTo>
                <a:cubicBezTo>
                  <a:pt x="1233" y="331"/>
                  <a:pt x="1242" y="352"/>
                  <a:pt x="1242" y="376"/>
                </a:cubicBezTo>
                <a:cubicBezTo>
                  <a:pt x="1242" y="401"/>
                  <a:pt x="1233" y="422"/>
                  <a:pt x="1216" y="439"/>
                </a:cubicBezTo>
                <a:lnTo>
                  <a:pt x="938" y="717"/>
                </a:lnTo>
                <a:lnTo>
                  <a:pt x="1042" y="821"/>
                </a:lnTo>
                <a:lnTo>
                  <a:pt x="931" y="931"/>
                </a:lnTo>
                <a:cubicBezTo>
                  <a:pt x="856" y="1007"/>
                  <a:pt x="766" y="1050"/>
                  <a:pt x="661" y="1061"/>
                </a:cubicBezTo>
                <a:cubicBezTo>
                  <a:pt x="557" y="1072"/>
                  <a:pt x="462" y="1048"/>
                  <a:pt x="376" y="991"/>
                </a:cubicBezTo>
                <a:lnTo>
                  <a:pt x="125" y="1242"/>
                </a:lnTo>
                <a:lnTo>
                  <a:pt x="0" y="1242"/>
                </a:lnTo>
                <a:lnTo>
                  <a:pt x="0" y="1116"/>
                </a:lnTo>
                <a:lnTo>
                  <a:pt x="251" y="866"/>
                </a:lnTo>
                <a:cubicBezTo>
                  <a:pt x="194" y="780"/>
                  <a:pt x="170" y="685"/>
                  <a:pt x="181" y="580"/>
                </a:cubicBezTo>
                <a:cubicBezTo>
                  <a:pt x="192" y="476"/>
                  <a:pt x="235" y="386"/>
                  <a:pt x="310" y="311"/>
                </a:cubicBezTo>
                <a:lnTo>
                  <a:pt x="421" y="200"/>
                </a:lnTo>
                <a:lnTo>
                  <a:pt x="525" y="304"/>
                </a:lnTo>
                <a:lnTo>
                  <a:pt x="802" y="26"/>
                </a:lnTo>
                <a:cubicBezTo>
                  <a:pt x="820" y="9"/>
                  <a:pt x="841" y="0"/>
                  <a:pt x="865" y="0"/>
                </a:cubicBezTo>
                <a:cubicBezTo>
                  <a:pt x="890" y="0"/>
                  <a:pt x="911" y="9"/>
                  <a:pt x="928" y="26"/>
                </a:cubicBezTo>
                <a:cubicBezTo>
                  <a:pt x="945" y="43"/>
                  <a:pt x="954" y="64"/>
                  <a:pt x="954" y="88"/>
                </a:cubicBezTo>
                <a:cubicBezTo>
                  <a:pt x="954" y="113"/>
                  <a:pt x="945" y="134"/>
                  <a:pt x="928" y="151"/>
                </a:cubicBezTo>
                <a:lnTo>
                  <a:pt x="651" y="429"/>
                </a:lnTo>
                <a:lnTo>
                  <a:pt x="813" y="591"/>
                </a:lnTo>
                <a:lnTo>
                  <a:pt x="1091" y="314"/>
                </a:lnTo>
                <a:cubicBezTo>
                  <a:pt x="1108" y="297"/>
                  <a:pt x="1129" y="288"/>
                  <a:pt x="1154" y="288"/>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44" name="Freeform 443">
            <a:extLst>
              <a:ext uri="{FF2B5EF4-FFF2-40B4-BE49-F238E27FC236}">
                <a16:creationId xmlns:a16="http://schemas.microsoft.com/office/drawing/2014/main" id="{6B2A1E53-A3F1-5E5B-BCB3-4F157E2654F7}"/>
              </a:ext>
            </a:extLst>
          </p:cNvPr>
          <p:cNvSpPr>
            <a:spLocks noChangeArrowheads="1"/>
          </p:cNvSpPr>
          <p:nvPr/>
        </p:nvSpPr>
        <p:spPr bwMode="auto">
          <a:xfrm>
            <a:off x="20790694" y="9850437"/>
            <a:ext cx="441325" cy="449263"/>
          </a:xfrm>
          <a:custGeom>
            <a:avLst/>
            <a:gdLst>
              <a:gd name="T0" fmla="*/ 343852 w 1227"/>
              <a:gd name="T1" fmla="*/ 290996 h 1249"/>
              <a:gd name="T2" fmla="*/ 292418 w 1227"/>
              <a:gd name="T3" fmla="*/ 443868 h 1249"/>
              <a:gd name="T4" fmla="*/ 226597 w 1227"/>
              <a:gd name="T5" fmla="*/ 399265 h 1249"/>
              <a:gd name="T6" fmla="*/ 226597 w 1227"/>
              <a:gd name="T7" fmla="*/ 317613 h 1249"/>
              <a:gd name="T8" fmla="*/ 214368 w 1227"/>
              <a:gd name="T9" fmla="*/ 314736 h 1249"/>
              <a:gd name="T10" fmla="*/ 193507 w 1227"/>
              <a:gd name="T11" fmla="*/ 439911 h 1249"/>
              <a:gd name="T12" fmla="*/ 102508 w 1227"/>
              <a:gd name="T13" fmla="*/ 406459 h 1249"/>
              <a:gd name="T14" fmla="*/ 4316 w 1227"/>
              <a:gd name="T15" fmla="*/ 228049 h 1249"/>
              <a:gd name="T16" fmla="*/ 18344 w 1227"/>
              <a:gd name="T17" fmla="*/ 212582 h 1249"/>
              <a:gd name="T18" fmla="*/ 23739 w 1227"/>
              <a:gd name="T19" fmla="*/ 216538 h 1249"/>
              <a:gd name="T20" fmla="*/ 35608 w 1227"/>
              <a:gd name="T21" fmla="*/ 12589 h 1249"/>
              <a:gd name="T22" fmla="*/ 377302 w 1227"/>
              <a:gd name="T23" fmla="*/ 0 h 1249"/>
              <a:gd name="T24" fmla="*/ 417227 w 1227"/>
              <a:gd name="T25" fmla="*/ 43523 h 1249"/>
              <a:gd name="T26" fmla="*/ 422622 w 1227"/>
              <a:gd name="T27" fmla="*/ 212582 h 1249"/>
              <a:gd name="T28" fmla="*/ 436649 w 1227"/>
              <a:gd name="T29" fmla="*/ 228049 h 1249"/>
              <a:gd name="T30" fmla="*/ 396006 w 1227"/>
              <a:gd name="T31" fmla="*/ 62947 h 1249"/>
              <a:gd name="T32" fmla="*/ 360397 w 1227"/>
              <a:gd name="T33" fmla="*/ 23380 h 1249"/>
              <a:gd name="T34" fmla="*/ 55031 w 1227"/>
              <a:gd name="T35" fmla="*/ 31653 h 1249"/>
              <a:gd name="T36" fmla="*/ 47837 w 1227"/>
              <a:gd name="T37" fmla="*/ 230926 h 1249"/>
              <a:gd name="T38" fmla="*/ 89920 w 1227"/>
              <a:gd name="T39" fmla="*/ 247832 h 1249"/>
              <a:gd name="T40" fmla="*/ 127686 w 1227"/>
              <a:gd name="T41" fmla="*/ 255026 h 1249"/>
              <a:gd name="T42" fmla="*/ 160057 w 1227"/>
              <a:gd name="T43" fmla="*/ 256465 h 1249"/>
              <a:gd name="T44" fmla="*/ 185234 w 1227"/>
              <a:gd name="T45" fmla="*/ 255386 h 1249"/>
              <a:gd name="T46" fmla="*/ 211131 w 1227"/>
              <a:gd name="T47" fmla="*/ 264378 h 1249"/>
              <a:gd name="T48" fmla="*/ 255731 w 1227"/>
              <a:gd name="T49" fmla="*/ 255386 h 1249"/>
              <a:gd name="T50" fmla="*/ 275513 w 1227"/>
              <a:gd name="T51" fmla="*/ 256105 h 1249"/>
              <a:gd name="T52" fmla="*/ 300331 w 1227"/>
              <a:gd name="T53" fmla="*/ 256105 h 1249"/>
              <a:gd name="T54" fmla="*/ 329105 w 1227"/>
              <a:gd name="T55" fmla="*/ 252868 h 1249"/>
              <a:gd name="T56" fmla="*/ 361117 w 1227"/>
              <a:gd name="T57" fmla="*/ 244595 h 1249"/>
              <a:gd name="T58" fmla="*/ 396006 w 1227"/>
              <a:gd name="T59" fmla="*/ 229487 h 1249"/>
              <a:gd name="T60" fmla="*/ 198902 w 1227"/>
              <a:gd name="T61" fmla="*/ 220135 h 1249"/>
              <a:gd name="T62" fmla="*/ 123010 w 1227"/>
              <a:gd name="T63" fmla="*/ 220135 h 1249"/>
              <a:gd name="T64" fmla="*/ 123010 w 1227"/>
              <a:gd name="T65" fmla="*/ 148915 h 1249"/>
              <a:gd name="T66" fmla="*/ 198902 w 1227"/>
              <a:gd name="T67" fmla="*/ 148915 h 1249"/>
              <a:gd name="T68" fmla="*/ 339896 w 1227"/>
              <a:gd name="T69" fmla="*/ 184525 h 1249"/>
              <a:gd name="T70" fmla="*/ 285944 w 1227"/>
              <a:gd name="T71" fmla="*/ 234883 h 1249"/>
              <a:gd name="T72" fmla="*/ 232352 w 1227"/>
              <a:gd name="T73" fmla="*/ 184525 h 1249"/>
              <a:gd name="T74" fmla="*/ 285944 w 1227"/>
              <a:gd name="T75" fmla="*/ 134167 h 1249"/>
              <a:gd name="T76" fmla="*/ 339896 w 1227"/>
              <a:gd name="T77" fmla="*/ 184525 h 12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27" h="1249">
                <a:moveTo>
                  <a:pt x="1214" y="634"/>
                </a:moveTo>
                <a:cubicBezTo>
                  <a:pt x="1158" y="703"/>
                  <a:pt x="1072" y="761"/>
                  <a:pt x="956" y="809"/>
                </a:cubicBezTo>
                <a:cubicBezTo>
                  <a:pt x="995" y="940"/>
                  <a:pt x="989" y="1048"/>
                  <a:pt x="940" y="1131"/>
                </a:cubicBezTo>
                <a:cubicBezTo>
                  <a:pt x="910" y="1183"/>
                  <a:pt x="867" y="1217"/>
                  <a:pt x="813" y="1234"/>
                </a:cubicBezTo>
                <a:cubicBezTo>
                  <a:pt x="765" y="1248"/>
                  <a:pt x="723" y="1245"/>
                  <a:pt x="687" y="1223"/>
                </a:cubicBezTo>
                <a:cubicBezTo>
                  <a:pt x="647" y="1200"/>
                  <a:pt x="628" y="1162"/>
                  <a:pt x="630" y="1110"/>
                </a:cubicBezTo>
                <a:lnTo>
                  <a:pt x="630" y="884"/>
                </a:lnTo>
                <a:lnTo>
                  <a:pt x="630" y="883"/>
                </a:lnTo>
                <a:cubicBezTo>
                  <a:pt x="626" y="882"/>
                  <a:pt x="620" y="881"/>
                  <a:pt x="613" y="879"/>
                </a:cubicBezTo>
                <a:cubicBezTo>
                  <a:pt x="605" y="877"/>
                  <a:pt x="600" y="876"/>
                  <a:pt x="596" y="875"/>
                </a:cubicBezTo>
                <a:lnTo>
                  <a:pt x="596" y="1110"/>
                </a:lnTo>
                <a:cubicBezTo>
                  <a:pt x="597" y="1162"/>
                  <a:pt x="578" y="1200"/>
                  <a:pt x="538" y="1223"/>
                </a:cubicBezTo>
                <a:cubicBezTo>
                  <a:pt x="502" y="1245"/>
                  <a:pt x="459" y="1248"/>
                  <a:pt x="411" y="1234"/>
                </a:cubicBezTo>
                <a:cubicBezTo>
                  <a:pt x="357" y="1217"/>
                  <a:pt x="315" y="1182"/>
                  <a:pt x="285" y="1130"/>
                </a:cubicBezTo>
                <a:cubicBezTo>
                  <a:pt x="237" y="1047"/>
                  <a:pt x="232" y="940"/>
                  <a:pt x="270" y="809"/>
                </a:cubicBezTo>
                <a:cubicBezTo>
                  <a:pt x="154" y="761"/>
                  <a:pt x="68" y="703"/>
                  <a:pt x="12" y="634"/>
                </a:cubicBezTo>
                <a:cubicBezTo>
                  <a:pt x="1" y="617"/>
                  <a:pt x="0" y="603"/>
                  <a:pt x="9" y="591"/>
                </a:cubicBezTo>
                <a:cubicBezTo>
                  <a:pt x="19" y="579"/>
                  <a:pt x="33" y="579"/>
                  <a:pt x="51" y="591"/>
                </a:cubicBezTo>
                <a:cubicBezTo>
                  <a:pt x="52" y="592"/>
                  <a:pt x="55" y="594"/>
                  <a:pt x="59" y="596"/>
                </a:cubicBezTo>
                <a:cubicBezTo>
                  <a:pt x="62" y="598"/>
                  <a:pt x="65" y="600"/>
                  <a:pt x="66" y="602"/>
                </a:cubicBezTo>
                <a:lnTo>
                  <a:pt x="66" y="121"/>
                </a:lnTo>
                <a:cubicBezTo>
                  <a:pt x="66" y="87"/>
                  <a:pt x="77" y="59"/>
                  <a:pt x="99" y="35"/>
                </a:cubicBezTo>
                <a:cubicBezTo>
                  <a:pt x="121" y="12"/>
                  <a:pt x="147" y="0"/>
                  <a:pt x="178" y="0"/>
                </a:cubicBezTo>
                <a:lnTo>
                  <a:pt x="1049" y="0"/>
                </a:lnTo>
                <a:cubicBezTo>
                  <a:pt x="1080" y="0"/>
                  <a:pt x="1106" y="12"/>
                  <a:pt x="1128" y="35"/>
                </a:cubicBezTo>
                <a:cubicBezTo>
                  <a:pt x="1150" y="59"/>
                  <a:pt x="1160" y="87"/>
                  <a:pt x="1160" y="121"/>
                </a:cubicBezTo>
                <a:lnTo>
                  <a:pt x="1160" y="602"/>
                </a:lnTo>
                <a:lnTo>
                  <a:pt x="1175" y="591"/>
                </a:lnTo>
                <a:cubicBezTo>
                  <a:pt x="1193" y="579"/>
                  <a:pt x="1207" y="579"/>
                  <a:pt x="1217" y="591"/>
                </a:cubicBezTo>
                <a:cubicBezTo>
                  <a:pt x="1226" y="603"/>
                  <a:pt x="1225" y="617"/>
                  <a:pt x="1214" y="634"/>
                </a:cubicBezTo>
                <a:close/>
                <a:moveTo>
                  <a:pt x="1101" y="638"/>
                </a:moveTo>
                <a:lnTo>
                  <a:pt x="1101" y="175"/>
                </a:lnTo>
                <a:cubicBezTo>
                  <a:pt x="1101" y="135"/>
                  <a:pt x="1093" y="107"/>
                  <a:pt x="1079" y="90"/>
                </a:cubicBezTo>
                <a:cubicBezTo>
                  <a:pt x="1064" y="73"/>
                  <a:pt x="1038" y="65"/>
                  <a:pt x="1002" y="65"/>
                </a:cubicBezTo>
                <a:lnTo>
                  <a:pt x="231" y="65"/>
                </a:lnTo>
                <a:cubicBezTo>
                  <a:pt x="193" y="65"/>
                  <a:pt x="167" y="72"/>
                  <a:pt x="153" y="88"/>
                </a:cubicBezTo>
                <a:cubicBezTo>
                  <a:pt x="140" y="104"/>
                  <a:pt x="133" y="133"/>
                  <a:pt x="133" y="176"/>
                </a:cubicBezTo>
                <a:lnTo>
                  <a:pt x="133" y="642"/>
                </a:lnTo>
                <a:cubicBezTo>
                  <a:pt x="153" y="652"/>
                  <a:pt x="173" y="663"/>
                  <a:pt x="194" y="670"/>
                </a:cubicBezTo>
                <a:cubicBezTo>
                  <a:pt x="215" y="678"/>
                  <a:pt x="234" y="684"/>
                  <a:pt x="250" y="689"/>
                </a:cubicBezTo>
                <a:cubicBezTo>
                  <a:pt x="267" y="694"/>
                  <a:pt x="285" y="698"/>
                  <a:pt x="306" y="702"/>
                </a:cubicBezTo>
                <a:cubicBezTo>
                  <a:pt x="327" y="705"/>
                  <a:pt x="344" y="708"/>
                  <a:pt x="355" y="709"/>
                </a:cubicBezTo>
                <a:cubicBezTo>
                  <a:pt x="367" y="711"/>
                  <a:pt x="383" y="712"/>
                  <a:pt x="404" y="712"/>
                </a:cubicBezTo>
                <a:cubicBezTo>
                  <a:pt x="425" y="712"/>
                  <a:pt x="439" y="713"/>
                  <a:pt x="445" y="713"/>
                </a:cubicBezTo>
                <a:cubicBezTo>
                  <a:pt x="452" y="713"/>
                  <a:pt x="464" y="712"/>
                  <a:pt x="484" y="711"/>
                </a:cubicBezTo>
                <a:cubicBezTo>
                  <a:pt x="503" y="710"/>
                  <a:pt x="514" y="710"/>
                  <a:pt x="515" y="710"/>
                </a:cubicBezTo>
                <a:cubicBezTo>
                  <a:pt x="546" y="709"/>
                  <a:pt x="568" y="716"/>
                  <a:pt x="580" y="728"/>
                </a:cubicBezTo>
                <a:cubicBezTo>
                  <a:pt x="583" y="731"/>
                  <a:pt x="586" y="733"/>
                  <a:pt x="587" y="735"/>
                </a:cubicBezTo>
                <a:cubicBezTo>
                  <a:pt x="599" y="746"/>
                  <a:pt x="613" y="758"/>
                  <a:pt x="630" y="770"/>
                </a:cubicBezTo>
                <a:cubicBezTo>
                  <a:pt x="633" y="728"/>
                  <a:pt x="660" y="708"/>
                  <a:pt x="711" y="710"/>
                </a:cubicBezTo>
                <a:cubicBezTo>
                  <a:pt x="714" y="710"/>
                  <a:pt x="722" y="710"/>
                  <a:pt x="737" y="711"/>
                </a:cubicBezTo>
                <a:cubicBezTo>
                  <a:pt x="751" y="711"/>
                  <a:pt x="761" y="712"/>
                  <a:pt x="766" y="712"/>
                </a:cubicBezTo>
                <a:cubicBezTo>
                  <a:pt x="772" y="712"/>
                  <a:pt x="782" y="713"/>
                  <a:pt x="798" y="713"/>
                </a:cubicBezTo>
                <a:cubicBezTo>
                  <a:pt x="814" y="713"/>
                  <a:pt x="826" y="713"/>
                  <a:pt x="835" y="712"/>
                </a:cubicBezTo>
                <a:cubicBezTo>
                  <a:pt x="843" y="712"/>
                  <a:pt x="856" y="710"/>
                  <a:pt x="872" y="709"/>
                </a:cubicBezTo>
                <a:cubicBezTo>
                  <a:pt x="889" y="708"/>
                  <a:pt x="903" y="706"/>
                  <a:pt x="915" y="703"/>
                </a:cubicBezTo>
                <a:cubicBezTo>
                  <a:pt x="927" y="701"/>
                  <a:pt x="941" y="698"/>
                  <a:pt x="958" y="694"/>
                </a:cubicBezTo>
                <a:cubicBezTo>
                  <a:pt x="975" y="690"/>
                  <a:pt x="990" y="686"/>
                  <a:pt x="1004" y="680"/>
                </a:cubicBezTo>
                <a:cubicBezTo>
                  <a:pt x="1018" y="675"/>
                  <a:pt x="1034" y="669"/>
                  <a:pt x="1051" y="662"/>
                </a:cubicBezTo>
                <a:cubicBezTo>
                  <a:pt x="1068" y="654"/>
                  <a:pt x="1085" y="646"/>
                  <a:pt x="1101" y="638"/>
                </a:cubicBezTo>
                <a:close/>
                <a:moveTo>
                  <a:pt x="597" y="513"/>
                </a:moveTo>
                <a:cubicBezTo>
                  <a:pt x="597" y="551"/>
                  <a:pt x="582" y="584"/>
                  <a:pt x="553" y="612"/>
                </a:cubicBezTo>
                <a:cubicBezTo>
                  <a:pt x="524" y="639"/>
                  <a:pt x="488" y="653"/>
                  <a:pt x="447" y="653"/>
                </a:cubicBezTo>
                <a:cubicBezTo>
                  <a:pt x="406" y="653"/>
                  <a:pt x="371" y="639"/>
                  <a:pt x="342" y="612"/>
                </a:cubicBezTo>
                <a:cubicBezTo>
                  <a:pt x="312" y="584"/>
                  <a:pt x="298" y="551"/>
                  <a:pt x="298" y="513"/>
                </a:cubicBezTo>
                <a:cubicBezTo>
                  <a:pt x="298" y="474"/>
                  <a:pt x="312" y="441"/>
                  <a:pt x="342" y="414"/>
                </a:cubicBezTo>
                <a:cubicBezTo>
                  <a:pt x="371" y="387"/>
                  <a:pt x="406" y="373"/>
                  <a:pt x="447" y="373"/>
                </a:cubicBezTo>
                <a:cubicBezTo>
                  <a:pt x="488" y="373"/>
                  <a:pt x="524" y="387"/>
                  <a:pt x="553" y="414"/>
                </a:cubicBezTo>
                <a:cubicBezTo>
                  <a:pt x="582" y="441"/>
                  <a:pt x="597" y="474"/>
                  <a:pt x="597" y="513"/>
                </a:cubicBezTo>
                <a:close/>
                <a:moveTo>
                  <a:pt x="945" y="513"/>
                </a:moveTo>
                <a:cubicBezTo>
                  <a:pt x="945" y="551"/>
                  <a:pt x="930" y="584"/>
                  <a:pt x="901" y="612"/>
                </a:cubicBezTo>
                <a:cubicBezTo>
                  <a:pt x="872" y="639"/>
                  <a:pt x="837" y="653"/>
                  <a:pt x="795" y="653"/>
                </a:cubicBezTo>
                <a:cubicBezTo>
                  <a:pt x="754" y="653"/>
                  <a:pt x="719" y="639"/>
                  <a:pt x="690" y="612"/>
                </a:cubicBezTo>
                <a:cubicBezTo>
                  <a:pt x="660" y="584"/>
                  <a:pt x="646" y="551"/>
                  <a:pt x="646" y="513"/>
                </a:cubicBezTo>
                <a:cubicBezTo>
                  <a:pt x="646" y="474"/>
                  <a:pt x="660" y="441"/>
                  <a:pt x="690" y="414"/>
                </a:cubicBezTo>
                <a:cubicBezTo>
                  <a:pt x="719" y="387"/>
                  <a:pt x="754" y="373"/>
                  <a:pt x="795" y="373"/>
                </a:cubicBezTo>
                <a:cubicBezTo>
                  <a:pt x="837" y="373"/>
                  <a:pt x="872" y="387"/>
                  <a:pt x="901" y="414"/>
                </a:cubicBezTo>
                <a:cubicBezTo>
                  <a:pt x="930" y="441"/>
                  <a:pt x="945" y="474"/>
                  <a:pt x="945" y="51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45" name="Freeform 444">
            <a:extLst>
              <a:ext uri="{FF2B5EF4-FFF2-40B4-BE49-F238E27FC236}">
                <a16:creationId xmlns:a16="http://schemas.microsoft.com/office/drawing/2014/main" id="{C2B31AE5-35C3-693B-CDDB-73AC50849898}"/>
              </a:ext>
            </a:extLst>
          </p:cNvPr>
          <p:cNvSpPr>
            <a:spLocks noChangeArrowheads="1"/>
          </p:cNvSpPr>
          <p:nvPr/>
        </p:nvSpPr>
        <p:spPr bwMode="auto">
          <a:xfrm>
            <a:off x="3185319" y="10387012"/>
            <a:ext cx="396875" cy="415925"/>
          </a:xfrm>
          <a:custGeom>
            <a:avLst/>
            <a:gdLst>
              <a:gd name="T0" fmla="*/ 396516 w 1104"/>
              <a:gd name="T1" fmla="*/ 0 h 1154"/>
              <a:gd name="T2" fmla="*/ 396516 w 1104"/>
              <a:gd name="T3" fmla="*/ 253015 h 1154"/>
              <a:gd name="T4" fmla="*/ 288310 w 1104"/>
              <a:gd name="T5" fmla="*/ 361502 h 1154"/>
              <a:gd name="T6" fmla="*/ 207425 w 1104"/>
              <a:gd name="T7" fmla="*/ 361502 h 1154"/>
              <a:gd name="T8" fmla="*/ 153142 w 1104"/>
              <a:gd name="T9" fmla="*/ 415565 h 1154"/>
              <a:gd name="T10" fmla="*/ 99219 w 1104"/>
              <a:gd name="T11" fmla="*/ 415565 h 1154"/>
              <a:gd name="T12" fmla="*/ 99219 w 1104"/>
              <a:gd name="T13" fmla="*/ 361502 h 1154"/>
              <a:gd name="T14" fmla="*/ 0 w 1104"/>
              <a:gd name="T15" fmla="*/ 361502 h 1154"/>
              <a:gd name="T16" fmla="*/ 0 w 1104"/>
              <a:gd name="T17" fmla="*/ 72084 h 1154"/>
              <a:gd name="T18" fmla="*/ 27321 w 1104"/>
              <a:gd name="T19" fmla="*/ 0 h 1154"/>
              <a:gd name="T20" fmla="*/ 396516 w 1104"/>
              <a:gd name="T21" fmla="*/ 0 h 1154"/>
              <a:gd name="T22" fmla="*/ 297297 w 1104"/>
              <a:gd name="T23" fmla="*/ 298428 h 1154"/>
              <a:gd name="T24" fmla="*/ 360567 w 1104"/>
              <a:gd name="T25" fmla="*/ 234994 h 1154"/>
              <a:gd name="T26" fmla="*/ 360567 w 1104"/>
              <a:gd name="T27" fmla="*/ 36402 h 1154"/>
              <a:gd name="T28" fmla="*/ 62910 w 1104"/>
              <a:gd name="T29" fmla="*/ 36402 h 1154"/>
              <a:gd name="T30" fmla="*/ 62910 w 1104"/>
              <a:gd name="T31" fmla="*/ 298428 h 1154"/>
              <a:gd name="T32" fmla="*/ 144155 w 1104"/>
              <a:gd name="T33" fmla="*/ 298428 h 1154"/>
              <a:gd name="T34" fmla="*/ 144155 w 1104"/>
              <a:gd name="T35" fmla="*/ 352491 h 1154"/>
              <a:gd name="T36" fmla="*/ 198438 w 1104"/>
              <a:gd name="T37" fmla="*/ 298428 h 1154"/>
              <a:gd name="T38" fmla="*/ 297297 w 1104"/>
              <a:gd name="T39" fmla="*/ 298428 h 1154"/>
              <a:gd name="T40" fmla="*/ 198438 w 1104"/>
              <a:gd name="T41" fmla="*/ 108487 h 1154"/>
              <a:gd name="T42" fmla="*/ 198438 w 1104"/>
              <a:gd name="T43" fmla="*/ 216973 h 1154"/>
              <a:gd name="T44" fmla="*/ 162129 w 1104"/>
              <a:gd name="T45" fmla="*/ 216973 h 1154"/>
              <a:gd name="T46" fmla="*/ 162129 w 1104"/>
              <a:gd name="T47" fmla="*/ 108487 h 1154"/>
              <a:gd name="T48" fmla="*/ 198438 w 1104"/>
              <a:gd name="T49" fmla="*/ 108487 h 1154"/>
              <a:gd name="T50" fmla="*/ 297297 w 1104"/>
              <a:gd name="T51" fmla="*/ 108487 h 1154"/>
              <a:gd name="T52" fmla="*/ 297297 w 1104"/>
              <a:gd name="T53" fmla="*/ 216973 h 1154"/>
              <a:gd name="T54" fmla="*/ 261348 w 1104"/>
              <a:gd name="T55" fmla="*/ 216973 h 1154"/>
              <a:gd name="T56" fmla="*/ 261348 w 1104"/>
              <a:gd name="T57" fmla="*/ 108487 h 1154"/>
              <a:gd name="T58" fmla="*/ 297297 w 1104"/>
              <a:gd name="T59" fmla="*/ 108487 h 115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104" h="1154">
                <a:moveTo>
                  <a:pt x="1103" y="0"/>
                </a:moveTo>
                <a:lnTo>
                  <a:pt x="1103" y="702"/>
                </a:lnTo>
                <a:lnTo>
                  <a:pt x="802" y="1003"/>
                </a:lnTo>
                <a:lnTo>
                  <a:pt x="577" y="1003"/>
                </a:lnTo>
                <a:lnTo>
                  <a:pt x="426" y="1153"/>
                </a:lnTo>
                <a:lnTo>
                  <a:pt x="276" y="1153"/>
                </a:lnTo>
                <a:lnTo>
                  <a:pt x="276" y="1003"/>
                </a:lnTo>
                <a:lnTo>
                  <a:pt x="0" y="1003"/>
                </a:lnTo>
                <a:lnTo>
                  <a:pt x="0" y="200"/>
                </a:lnTo>
                <a:lnTo>
                  <a:pt x="76" y="0"/>
                </a:lnTo>
                <a:lnTo>
                  <a:pt x="1103" y="0"/>
                </a:lnTo>
                <a:close/>
                <a:moveTo>
                  <a:pt x="827" y="828"/>
                </a:moveTo>
                <a:lnTo>
                  <a:pt x="1003" y="652"/>
                </a:lnTo>
                <a:lnTo>
                  <a:pt x="1003" y="101"/>
                </a:lnTo>
                <a:lnTo>
                  <a:pt x="175" y="101"/>
                </a:lnTo>
                <a:lnTo>
                  <a:pt x="175" y="828"/>
                </a:lnTo>
                <a:lnTo>
                  <a:pt x="401" y="828"/>
                </a:lnTo>
                <a:lnTo>
                  <a:pt x="401" y="978"/>
                </a:lnTo>
                <a:lnTo>
                  <a:pt x="552" y="828"/>
                </a:lnTo>
                <a:lnTo>
                  <a:pt x="827" y="828"/>
                </a:lnTo>
                <a:close/>
                <a:moveTo>
                  <a:pt x="552" y="301"/>
                </a:moveTo>
                <a:lnTo>
                  <a:pt x="552" y="602"/>
                </a:lnTo>
                <a:lnTo>
                  <a:pt x="451" y="602"/>
                </a:lnTo>
                <a:lnTo>
                  <a:pt x="451" y="301"/>
                </a:lnTo>
                <a:lnTo>
                  <a:pt x="552" y="301"/>
                </a:lnTo>
                <a:close/>
                <a:moveTo>
                  <a:pt x="827" y="301"/>
                </a:moveTo>
                <a:lnTo>
                  <a:pt x="827" y="602"/>
                </a:lnTo>
                <a:lnTo>
                  <a:pt x="727" y="602"/>
                </a:lnTo>
                <a:lnTo>
                  <a:pt x="727" y="301"/>
                </a:lnTo>
                <a:lnTo>
                  <a:pt x="827" y="301"/>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46" name="Freeform 445">
            <a:extLst>
              <a:ext uri="{FF2B5EF4-FFF2-40B4-BE49-F238E27FC236}">
                <a16:creationId xmlns:a16="http://schemas.microsoft.com/office/drawing/2014/main" id="{0E3942CB-752B-9127-5F3E-DA5A6459418B}"/>
              </a:ext>
            </a:extLst>
          </p:cNvPr>
          <p:cNvSpPr>
            <a:spLocks noChangeArrowheads="1"/>
          </p:cNvSpPr>
          <p:nvPr/>
        </p:nvSpPr>
        <p:spPr bwMode="auto">
          <a:xfrm>
            <a:off x="3910806" y="10385425"/>
            <a:ext cx="341313" cy="450850"/>
          </a:xfrm>
          <a:custGeom>
            <a:avLst/>
            <a:gdLst>
              <a:gd name="T0" fmla="*/ 121436 w 950"/>
              <a:gd name="T1" fmla="*/ 286151 h 1251"/>
              <a:gd name="T2" fmla="*/ 19042 w 950"/>
              <a:gd name="T3" fmla="*/ 317865 h 1251"/>
              <a:gd name="T4" fmla="*/ 1078 w 950"/>
              <a:gd name="T5" fmla="*/ 290115 h 1251"/>
              <a:gd name="T6" fmla="*/ 8982 w 950"/>
              <a:gd name="T7" fmla="*/ 217316 h 1251"/>
              <a:gd name="T8" fmla="*/ 73292 w 950"/>
              <a:gd name="T9" fmla="*/ 228488 h 1251"/>
              <a:gd name="T10" fmla="*/ 122873 w 950"/>
              <a:gd name="T11" fmla="*/ 249031 h 1251"/>
              <a:gd name="T12" fmla="*/ 134370 w 950"/>
              <a:gd name="T13" fmla="*/ 268492 h 1251"/>
              <a:gd name="T14" fmla="*/ 159160 w 950"/>
              <a:gd name="T15" fmla="*/ 215514 h 1251"/>
              <a:gd name="T16" fmla="*/ 37006 w 950"/>
              <a:gd name="T17" fmla="*/ 48292 h 1251"/>
              <a:gd name="T18" fmla="*/ 93412 w 950"/>
              <a:gd name="T19" fmla="*/ 10451 h 1251"/>
              <a:gd name="T20" fmla="*/ 161315 w 950"/>
              <a:gd name="T21" fmla="*/ 13695 h 1251"/>
              <a:gd name="T22" fmla="*/ 172812 w 950"/>
              <a:gd name="T23" fmla="*/ 184881 h 1251"/>
              <a:gd name="T24" fmla="*/ 171375 w 950"/>
              <a:gd name="T25" fmla="*/ 362914 h 1251"/>
              <a:gd name="T26" fmla="*/ 157363 w 950"/>
              <a:gd name="T27" fmla="*/ 449048 h 1251"/>
              <a:gd name="T28" fmla="*/ 71855 w 950"/>
              <a:gd name="T29" fmla="*/ 417334 h 1251"/>
              <a:gd name="T30" fmla="*/ 68622 w 950"/>
              <a:gd name="T31" fmla="*/ 401837 h 1251"/>
              <a:gd name="T32" fmla="*/ 122154 w 950"/>
              <a:gd name="T33" fmla="*/ 336245 h 1251"/>
              <a:gd name="T34" fmla="*/ 146585 w 950"/>
              <a:gd name="T35" fmla="*/ 312820 h 1251"/>
              <a:gd name="T36" fmla="*/ 168501 w 950"/>
              <a:gd name="T37" fmla="*/ 320749 h 1251"/>
              <a:gd name="T38" fmla="*/ 337720 w 950"/>
              <a:gd name="T39" fmla="*/ 211910 h 1251"/>
              <a:gd name="T40" fmla="*/ 249338 w 950"/>
              <a:gd name="T41" fmla="*/ 247949 h 1251"/>
              <a:gd name="T42" fmla="*/ 226704 w 950"/>
              <a:gd name="T43" fmla="*/ 253355 h 1251"/>
              <a:gd name="T44" fmla="*/ 206225 w 950"/>
              <a:gd name="T45" fmla="*/ 244346 h 1251"/>
              <a:gd name="T46" fmla="*/ 224907 w 950"/>
              <a:gd name="T47" fmla="*/ 197134 h 1251"/>
              <a:gd name="T48" fmla="*/ 270535 w 950"/>
              <a:gd name="T49" fmla="*/ 136588 h 1251"/>
              <a:gd name="T50" fmla="*/ 317601 w 950"/>
              <a:gd name="T51" fmla="*/ 169384 h 1251"/>
              <a:gd name="T52" fmla="*/ 337720 w 950"/>
              <a:gd name="T53" fmla="*/ 211910 h 1251"/>
              <a:gd name="T54" fmla="*/ 317241 w 950"/>
              <a:gd name="T55" fmla="*/ 383096 h 1251"/>
              <a:gd name="T56" fmla="*/ 268021 w 950"/>
              <a:gd name="T57" fmla="*/ 413009 h 1251"/>
              <a:gd name="T58" fmla="*/ 210536 w 950"/>
              <a:gd name="T59" fmla="*/ 322190 h 1251"/>
              <a:gd name="T60" fmla="*/ 212333 w 950"/>
              <a:gd name="T61" fmla="*/ 299125 h 1251"/>
              <a:gd name="T62" fmla="*/ 262631 w 950"/>
              <a:gd name="T63" fmla="*/ 302369 h 1251"/>
              <a:gd name="T64" fmla="*/ 334487 w 950"/>
              <a:gd name="T65" fmla="*/ 327596 h 125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50" h="1251">
                <a:moveTo>
                  <a:pt x="374" y="745"/>
                </a:moveTo>
                <a:cubicBezTo>
                  <a:pt x="373" y="771"/>
                  <a:pt x="361" y="787"/>
                  <a:pt x="338" y="794"/>
                </a:cubicBezTo>
                <a:lnTo>
                  <a:pt x="255" y="821"/>
                </a:lnTo>
                <a:cubicBezTo>
                  <a:pt x="128" y="861"/>
                  <a:pt x="60" y="882"/>
                  <a:pt x="53" y="882"/>
                </a:cubicBezTo>
                <a:cubicBezTo>
                  <a:pt x="36" y="881"/>
                  <a:pt x="24" y="873"/>
                  <a:pt x="15" y="857"/>
                </a:cubicBezTo>
                <a:cubicBezTo>
                  <a:pt x="10" y="845"/>
                  <a:pt x="6" y="828"/>
                  <a:pt x="3" y="805"/>
                </a:cubicBezTo>
                <a:cubicBezTo>
                  <a:pt x="0" y="770"/>
                  <a:pt x="0" y="731"/>
                  <a:pt x="4" y="689"/>
                </a:cubicBezTo>
                <a:cubicBezTo>
                  <a:pt x="8" y="648"/>
                  <a:pt x="15" y="619"/>
                  <a:pt x="25" y="603"/>
                </a:cubicBezTo>
                <a:cubicBezTo>
                  <a:pt x="35" y="587"/>
                  <a:pt x="48" y="580"/>
                  <a:pt x="64" y="581"/>
                </a:cubicBezTo>
                <a:cubicBezTo>
                  <a:pt x="70" y="581"/>
                  <a:pt x="116" y="599"/>
                  <a:pt x="204" y="634"/>
                </a:cubicBezTo>
                <a:cubicBezTo>
                  <a:pt x="236" y="648"/>
                  <a:pt x="263" y="659"/>
                  <a:pt x="283" y="667"/>
                </a:cubicBezTo>
                <a:lnTo>
                  <a:pt x="342" y="691"/>
                </a:lnTo>
                <a:cubicBezTo>
                  <a:pt x="352" y="695"/>
                  <a:pt x="360" y="702"/>
                  <a:pt x="366" y="712"/>
                </a:cubicBezTo>
                <a:cubicBezTo>
                  <a:pt x="372" y="722"/>
                  <a:pt x="375" y="733"/>
                  <a:pt x="374" y="745"/>
                </a:cubicBezTo>
                <a:close/>
                <a:moveTo>
                  <a:pt x="481" y="513"/>
                </a:moveTo>
                <a:cubicBezTo>
                  <a:pt x="483" y="560"/>
                  <a:pt x="471" y="588"/>
                  <a:pt x="443" y="598"/>
                </a:cubicBezTo>
                <a:cubicBezTo>
                  <a:pt x="417" y="606"/>
                  <a:pt x="390" y="589"/>
                  <a:pt x="364" y="548"/>
                </a:cubicBezTo>
                <a:lnTo>
                  <a:pt x="103" y="134"/>
                </a:lnTo>
                <a:cubicBezTo>
                  <a:pt x="99" y="118"/>
                  <a:pt x="103" y="104"/>
                  <a:pt x="116" y="91"/>
                </a:cubicBezTo>
                <a:cubicBezTo>
                  <a:pt x="135" y="71"/>
                  <a:pt x="183" y="51"/>
                  <a:pt x="260" y="29"/>
                </a:cubicBezTo>
                <a:cubicBezTo>
                  <a:pt x="336" y="8"/>
                  <a:pt x="388" y="0"/>
                  <a:pt x="415" y="7"/>
                </a:cubicBezTo>
                <a:cubicBezTo>
                  <a:pt x="434" y="12"/>
                  <a:pt x="445" y="22"/>
                  <a:pt x="449" y="38"/>
                </a:cubicBezTo>
                <a:cubicBezTo>
                  <a:pt x="450" y="47"/>
                  <a:pt x="455" y="117"/>
                  <a:pt x="464" y="250"/>
                </a:cubicBezTo>
                <a:cubicBezTo>
                  <a:pt x="473" y="383"/>
                  <a:pt x="479" y="471"/>
                  <a:pt x="481" y="513"/>
                </a:cubicBezTo>
                <a:close/>
                <a:moveTo>
                  <a:pt x="477" y="919"/>
                </a:moveTo>
                <a:lnTo>
                  <a:pt x="477" y="1007"/>
                </a:lnTo>
                <a:cubicBezTo>
                  <a:pt x="477" y="1142"/>
                  <a:pt x="476" y="1213"/>
                  <a:pt x="473" y="1219"/>
                </a:cubicBezTo>
                <a:cubicBezTo>
                  <a:pt x="468" y="1233"/>
                  <a:pt x="456" y="1243"/>
                  <a:pt x="438" y="1246"/>
                </a:cubicBezTo>
                <a:cubicBezTo>
                  <a:pt x="413" y="1250"/>
                  <a:pt x="371" y="1242"/>
                  <a:pt x="312" y="1220"/>
                </a:cubicBezTo>
                <a:cubicBezTo>
                  <a:pt x="253" y="1198"/>
                  <a:pt x="216" y="1178"/>
                  <a:pt x="200" y="1158"/>
                </a:cubicBezTo>
                <a:cubicBezTo>
                  <a:pt x="194" y="1151"/>
                  <a:pt x="190" y="1143"/>
                  <a:pt x="188" y="1133"/>
                </a:cubicBezTo>
                <a:cubicBezTo>
                  <a:pt x="187" y="1128"/>
                  <a:pt x="188" y="1122"/>
                  <a:pt x="191" y="1115"/>
                </a:cubicBezTo>
                <a:cubicBezTo>
                  <a:pt x="192" y="1111"/>
                  <a:pt x="200" y="1100"/>
                  <a:pt x="214" y="1083"/>
                </a:cubicBezTo>
                <a:cubicBezTo>
                  <a:pt x="228" y="1066"/>
                  <a:pt x="270" y="1016"/>
                  <a:pt x="340" y="933"/>
                </a:cubicBezTo>
                <a:cubicBezTo>
                  <a:pt x="340" y="933"/>
                  <a:pt x="354" y="917"/>
                  <a:pt x="381" y="884"/>
                </a:cubicBezTo>
                <a:cubicBezTo>
                  <a:pt x="388" y="876"/>
                  <a:pt x="396" y="871"/>
                  <a:pt x="408" y="868"/>
                </a:cubicBezTo>
                <a:cubicBezTo>
                  <a:pt x="419" y="866"/>
                  <a:pt x="431" y="866"/>
                  <a:pt x="443" y="870"/>
                </a:cubicBezTo>
                <a:cubicBezTo>
                  <a:pt x="454" y="875"/>
                  <a:pt x="463" y="881"/>
                  <a:pt x="469" y="890"/>
                </a:cubicBezTo>
                <a:cubicBezTo>
                  <a:pt x="475" y="899"/>
                  <a:pt x="478" y="909"/>
                  <a:pt x="477" y="919"/>
                </a:cubicBezTo>
                <a:close/>
                <a:moveTo>
                  <a:pt x="940" y="588"/>
                </a:moveTo>
                <a:cubicBezTo>
                  <a:pt x="941" y="606"/>
                  <a:pt x="935" y="620"/>
                  <a:pt x="922" y="629"/>
                </a:cubicBezTo>
                <a:cubicBezTo>
                  <a:pt x="915" y="633"/>
                  <a:pt x="839" y="653"/>
                  <a:pt x="694" y="688"/>
                </a:cubicBezTo>
                <a:cubicBezTo>
                  <a:pt x="663" y="695"/>
                  <a:pt x="642" y="701"/>
                  <a:pt x="631" y="704"/>
                </a:cubicBezTo>
                <a:lnTo>
                  <a:pt x="631" y="703"/>
                </a:lnTo>
                <a:cubicBezTo>
                  <a:pt x="621" y="706"/>
                  <a:pt x="610" y="705"/>
                  <a:pt x="599" y="700"/>
                </a:cubicBezTo>
                <a:cubicBezTo>
                  <a:pt x="589" y="696"/>
                  <a:pt x="580" y="688"/>
                  <a:pt x="574" y="678"/>
                </a:cubicBezTo>
                <a:cubicBezTo>
                  <a:pt x="560" y="656"/>
                  <a:pt x="560" y="636"/>
                  <a:pt x="574" y="618"/>
                </a:cubicBezTo>
                <a:cubicBezTo>
                  <a:pt x="574" y="617"/>
                  <a:pt x="592" y="594"/>
                  <a:pt x="626" y="547"/>
                </a:cubicBezTo>
                <a:cubicBezTo>
                  <a:pt x="683" y="468"/>
                  <a:pt x="718" y="421"/>
                  <a:pt x="730" y="406"/>
                </a:cubicBezTo>
                <a:cubicBezTo>
                  <a:pt x="741" y="390"/>
                  <a:pt x="749" y="381"/>
                  <a:pt x="753" y="379"/>
                </a:cubicBezTo>
                <a:cubicBezTo>
                  <a:pt x="766" y="370"/>
                  <a:pt x="781" y="369"/>
                  <a:pt x="798" y="377"/>
                </a:cubicBezTo>
                <a:cubicBezTo>
                  <a:pt x="820" y="388"/>
                  <a:pt x="849" y="419"/>
                  <a:pt x="884" y="470"/>
                </a:cubicBezTo>
                <a:cubicBezTo>
                  <a:pt x="918" y="521"/>
                  <a:pt x="937" y="560"/>
                  <a:pt x="940" y="586"/>
                </a:cubicBezTo>
                <a:lnTo>
                  <a:pt x="940" y="588"/>
                </a:lnTo>
                <a:close/>
                <a:moveTo>
                  <a:pt x="947" y="951"/>
                </a:moveTo>
                <a:cubicBezTo>
                  <a:pt x="943" y="976"/>
                  <a:pt x="922" y="1013"/>
                  <a:pt x="883" y="1063"/>
                </a:cubicBezTo>
                <a:cubicBezTo>
                  <a:pt x="844" y="1112"/>
                  <a:pt x="813" y="1141"/>
                  <a:pt x="789" y="1151"/>
                </a:cubicBezTo>
                <a:cubicBezTo>
                  <a:pt x="772" y="1157"/>
                  <a:pt x="758" y="1155"/>
                  <a:pt x="746" y="1146"/>
                </a:cubicBezTo>
                <a:cubicBezTo>
                  <a:pt x="739" y="1141"/>
                  <a:pt x="697" y="1075"/>
                  <a:pt x="618" y="947"/>
                </a:cubicBezTo>
                <a:lnTo>
                  <a:pt x="586" y="894"/>
                </a:lnTo>
                <a:cubicBezTo>
                  <a:pt x="579" y="884"/>
                  <a:pt x="576" y="874"/>
                  <a:pt x="578" y="862"/>
                </a:cubicBezTo>
                <a:cubicBezTo>
                  <a:pt x="579" y="851"/>
                  <a:pt x="583" y="839"/>
                  <a:pt x="591" y="830"/>
                </a:cubicBezTo>
                <a:cubicBezTo>
                  <a:pt x="607" y="810"/>
                  <a:pt x="626" y="804"/>
                  <a:pt x="649" y="812"/>
                </a:cubicBezTo>
                <a:cubicBezTo>
                  <a:pt x="649" y="812"/>
                  <a:pt x="677" y="821"/>
                  <a:pt x="731" y="839"/>
                </a:cubicBezTo>
                <a:cubicBezTo>
                  <a:pt x="825" y="870"/>
                  <a:pt x="881" y="888"/>
                  <a:pt x="899" y="895"/>
                </a:cubicBezTo>
                <a:cubicBezTo>
                  <a:pt x="917" y="901"/>
                  <a:pt x="928" y="906"/>
                  <a:pt x="931" y="909"/>
                </a:cubicBezTo>
                <a:cubicBezTo>
                  <a:pt x="944" y="919"/>
                  <a:pt x="949" y="933"/>
                  <a:pt x="947" y="95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47" name="Freeform 446">
            <a:extLst>
              <a:ext uri="{FF2B5EF4-FFF2-40B4-BE49-F238E27FC236}">
                <a16:creationId xmlns:a16="http://schemas.microsoft.com/office/drawing/2014/main" id="{E42D1E72-52CE-49CD-283C-E62494277D79}"/>
              </a:ext>
            </a:extLst>
          </p:cNvPr>
          <p:cNvSpPr>
            <a:spLocks noChangeArrowheads="1"/>
          </p:cNvSpPr>
          <p:nvPr/>
        </p:nvSpPr>
        <p:spPr bwMode="auto">
          <a:xfrm>
            <a:off x="4553744" y="10418762"/>
            <a:ext cx="511175" cy="352425"/>
          </a:xfrm>
          <a:custGeom>
            <a:avLst/>
            <a:gdLst>
              <a:gd name="T0" fmla="*/ 510815 w 1420"/>
              <a:gd name="T1" fmla="*/ 304088 h 977"/>
              <a:gd name="T2" fmla="*/ 497136 w 1420"/>
              <a:gd name="T3" fmla="*/ 337996 h 977"/>
              <a:gd name="T4" fmla="*/ 462937 w 1420"/>
              <a:gd name="T5" fmla="*/ 352064 h 977"/>
              <a:gd name="T6" fmla="*/ 47878 w 1420"/>
              <a:gd name="T7" fmla="*/ 352064 h 977"/>
              <a:gd name="T8" fmla="*/ 14039 w 1420"/>
              <a:gd name="T9" fmla="*/ 337996 h 977"/>
              <a:gd name="T10" fmla="*/ 0 w 1420"/>
              <a:gd name="T11" fmla="*/ 304088 h 977"/>
              <a:gd name="T12" fmla="*/ 0 w 1420"/>
              <a:gd name="T13" fmla="*/ 32104 h 977"/>
              <a:gd name="T14" fmla="*/ 64077 w 1420"/>
              <a:gd name="T15" fmla="*/ 32104 h 977"/>
              <a:gd name="T16" fmla="*/ 64077 w 1420"/>
              <a:gd name="T17" fmla="*/ 0 h 977"/>
              <a:gd name="T18" fmla="*/ 510815 w 1420"/>
              <a:gd name="T19" fmla="*/ 0 h 977"/>
              <a:gd name="T20" fmla="*/ 510815 w 1420"/>
              <a:gd name="T21" fmla="*/ 304088 h 977"/>
              <a:gd name="T22" fmla="*/ 64077 w 1420"/>
              <a:gd name="T23" fmla="*/ 304088 h 977"/>
              <a:gd name="T24" fmla="*/ 64077 w 1420"/>
              <a:gd name="T25" fmla="*/ 63848 h 977"/>
              <a:gd name="T26" fmla="*/ 32038 w 1420"/>
              <a:gd name="T27" fmla="*/ 63848 h 977"/>
              <a:gd name="T28" fmla="*/ 32038 w 1420"/>
              <a:gd name="T29" fmla="*/ 304088 h 977"/>
              <a:gd name="T30" fmla="*/ 36718 w 1420"/>
              <a:gd name="T31" fmla="*/ 315271 h 977"/>
              <a:gd name="T32" fmla="*/ 47878 w 1420"/>
              <a:gd name="T33" fmla="*/ 319960 h 977"/>
              <a:gd name="T34" fmla="*/ 59037 w 1420"/>
              <a:gd name="T35" fmla="*/ 315271 h 977"/>
              <a:gd name="T36" fmla="*/ 64077 w 1420"/>
              <a:gd name="T37" fmla="*/ 304088 h 977"/>
              <a:gd name="T38" fmla="*/ 479137 w 1420"/>
              <a:gd name="T39" fmla="*/ 304088 h 977"/>
              <a:gd name="T40" fmla="*/ 479137 w 1420"/>
              <a:gd name="T41" fmla="*/ 32104 h 977"/>
              <a:gd name="T42" fmla="*/ 95755 w 1420"/>
              <a:gd name="T43" fmla="*/ 32104 h 977"/>
              <a:gd name="T44" fmla="*/ 95755 w 1420"/>
              <a:gd name="T45" fmla="*/ 304088 h 977"/>
              <a:gd name="T46" fmla="*/ 93235 w 1420"/>
              <a:gd name="T47" fmla="*/ 319960 h 977"/>
              <a:gd name="T48" fmla="*/ 462937 w 1420"/>
              <a:gd name="T49" fmla="*/ 319960 h 977"/>
              <a:gd name="T50" fmla="*/ 474457 w 1420"/>
              <a:gd name="T51" fmla="*/ 315271 h 977"/>
              <a:gd name="T52" fmla="*/ 479137 w 1420"/>
              <a:gd name="T53" fmla="*/ 304088 h 977"/>
              <a:gd name="T54" fmla="*/ 287266 w 1420"/>
              <a:gd name="T55" fmla="*/ 63848 h 977"/>
              <a:gd name="T56" fmla="*/ 287266 w 1420"/>
              <a:gd name="T57" fmla="*/ 224008 h 977"/>
              <a:gd name="T58" fmla="*/ 127794 w 1420"/>
              <a:gd name="T59" fmla="*/ 224008 h 977"/>
              <a:gd name="T60" fmla="*/ 127794 w 1420"/>
              <a:gd name="T61" fmla="*/ 63848 h 977"/>
              <a:gd name="T62" fmla="*/ 287266 w 1420"/>
              <a:gd name="T63" fmla="*/ 63848 h 977"/>
              <a:gd name="T64" fmla="*/ 287266 w 1420"/>
              <a:gd name="T65" fmla="*/ 255752 h 977"/>
              <a:gd name="T66" fmla="*/ 287266 w 1420"/>
              <a:gd name="T67" fmla="*/ 287856 h 977"/>
              <a:gd name="T68" fmla="*/ 127794 w 1420"/>
              <a:gd name="T69" fmla="*/ 287856 h 977"/>
              <a:gd name="T70" fmla="*/ 127794 w 1420"/>
              <a:gd name="T71" fmla="*/ 255752 h 977"/>
              <a:gd name="T72" fmla="*/ 287266 w 1420"/>
              <a:gd name="T73" fmla="*/ 255752 h 977"/>
              <a:gd name="T74" fmla="*/ 255588 w 1420"/>
              <a:gd name="T75" fmla="*/ 95952 h 977"/>
              <a:gd name="T76" fmla="*/ 159832 w 1420"/>
              <a:gd name="T77" fmla="*/ 95952 h 977"/>
              <a:gd name="T78" fmla="*/ 159832 w 1420"/>
              <a:gd name="T79" fmla="*/ 191904 h 977"/>
              <a:gd name="T80" fmla="*/ 255588 w 1420"/>
              <a:gd name="T81" fmla="*/ 191904 h 977"/>
              <a:gd name="T82" fmla="*/ 255588 w 1420"/>
              <a:gd name="T83" fmla="*/ 95952 h 977"/>
              <a:gd name="T84" fmla="*/ 447098 w 1420"/>
              <a:gd name="T85" fmla="*/ 63848 h 977"/>
              <a:gd name="T86" fmla="*/ 447098 w 1420"/>
              <a:gd name="T87" fmla="*/ 95952 h 977"/>
              <a:gd name="T88" fmla="*/ 319304 w 1420"/>
              <a:gd name="T89" fmla="*/ 95952 h 977"/>
              <a:gd name="T90" fmla="*/ 319304 w 1420"/>
              <a:gd name="T91" fmla="*/ 63848 h 977"/>
              <a:gd name="T92" fmla="*/ 447098 w 1420"/>
              <a:gd name="T93" fmla="*/ 63848 h 977"/>
              <a:gd name="T94" fmla="*/ 447098 w 1420"/>
              <a:gd name="T95" fmla="*/ 128056 h 977"/>
              <a:gd name="T96" fmla="*/ 447098 w 1420"/>
              <a:gd name="T97" fmla="*/ 159800 h 977"/>
              <a:gd name="T98" fmla="*/ 319304 w 1420"/>
              <a:gd name="T99" fmla="*/ 159800 h 977"/>
              <a:gd name="T100" fmla="*/ 319304 w 1420"/>
              <a:gd name="T101" fmla="*/ 128056 h 977"/>
              <a:gd name="T102" fmla="*/ 447098 w 1420"/>
              <a:gd name="T103" fmla="*/ 128056 h 977"/>
              <a:gd name="T104" fmla="*/ 447098 w 1420"/>
              <a:gd name="T105" fmla="*/ 191904 h 977"/>
              <a:gd name="T106" fmla="*/ 447098 w 1420"/>
              <a:gd name="T107" fmla="*/ 224008 h 977"/>
              <a:gd name="T108" fmla="*/ 319304 w 1420"/>
              <a:gd name="T109" fmla="*/ 224008 h 977"/>
              <a:gd name="T110" fmla="*/ 319304 w 1420"/>
              <a:gd name="T111" fmla="*/ 191904 h 977"/>
              <a:gd name="T112" fmla="*/ 447098 w 1420"/>
              <a:gd name="T113" fmla="*/ 191904 h 977"/>
              <a:gd name="T114" fmla="*/ 447098 w 1420"/>
              <a:gd name="T115" fmla="*/ 255752 h 977"/>
              <a:gd name="T116" fmla="*/ 447098 w 1420"/>
              <a:gd name="T117" fmla="*/ 287856 h 977"/>
              <a:gd name="T118" fmla="*/ 319304 w 1420"/>
              <a:gd name="T119" fmla="*/ 287856 h 977"/>
              <a:gd name="T120" fmla="*/ 319304 w 1420"/>
              <a:gd name="T121" fmla="*/ 255752 h 977"/>
              <a:gd name="T122" fmla="*/ 447098 w 1420"/>
              <a:gd name="T123" fmla="*/ 255752 h 97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20" h="977">
                <a:moveTo>
                  <a:pt x="1419" y="843"/>
                </a:moveTo>
                <a:cubicBezTo>
                  <a:pt x="1419" y="880"/>
                  <a:pt x="1406" y="911"/>
                  <a:pt x="1381" y="937"/>
                </a:cubicBezTo>
                <a:cubicBezTo>
                  <a:pt x="1355" y="963"/>
                  <a:pt x="1323" y="976"/>
                  <a:pt x="1286" y="976"/>
                </a:cubicBezTo>
                <a:lnTo>
                  <a:pt x="133" y="976"/>
                </a:lnTo>
                <a:cubicBezTo>
                  <a:pt x="96" y="976"/>
                  <a:pt x="65" y="963"/>
                  <a:pt x="39" y="937"/>
                </a:cubicBezTo>
                <a:cubicBezTo>
                  <a:pt x="13" y="911"/>
                  <a:pt x="0" y="880"/>
                  <a:pt x="0" y="843"/>
                </a:cubicBezTo>
                <a:lnTo>
                  <a:pt x="0" y="89"/>
                </a:lnTo>
                <a:lnTo>
                  <a:pt x="178" y="89"/>
                </a:lnTo>
                <a:lnTo>
                  <a:pt x="178" y="0"/>
                </a:lnTo>
                <a:lnTo>
                  <a:pt x="1419" y="0"/>
                </a:lnTo>
                <a:lnTo>
                  <a:pt x="1419" y="843"/>
                </a:lnTo>
                <a:close/>
                <a:moveTo>
                  <a:pt x="178" y="843"/>
                </a:moveTo>
                <a:lnTo>
                  <a:pt x="178" y="177"/>
                </a:lnTo>
                <a:lnTo>
                  <a:pt x="89" y="177"/>
                </a:lnTo>
                <a:lnTo>
                  <a:pt x="89" y="843"/>
                </a:lnTo>
                <a:cubicBezTo>
                  <a:pt x="89" y="855"/>
                  <a:pt x="93" y="865"/>
                  <a:pt x="102" y="874"/>
                </a:cubicBezTo>
                <a:cubicBezTo>
                  <a:pt x="111" y="882"/>
                  <a:pt x="121" y="887"/>
                  <a:pt x="133" y="887"/>
                </a:cubicBezTo>
                <a:cubicBezTo>
                  <a:pt x="145" y="887"/>
                  <a:pt x="156" y="882"/>
                  <a:pt x="164" y="874"/>
                </a:cubicBezTo>
                <a:cubicBezTo>
                  <a:pt x="173" y="865"/>
                  <a:pt x="178" y="855"/>
                  <a:pt x="178" y="843"/>
                </a:cubicBezTo>
                <a:close/>
                <a:moveTo>
                  <a:pt x="1331" y="843"/>
                </a:moveTo>
                <a:lnTo>
                  <a:pt x="1331" y="89"/>
                </a:lnTo>
                <a:lnTo>
                  <a:pt x="266" y="89"/>
                </a:lnTo>
                <a:lnTo>
                  <a:pt x="266" y="843"/>
                </a:lnTo>
                <a:cubicBezTo>
                  <a:pt x="266" y="858"/>
                  <a:pt x="264" y="873"/>
                  <a:pt x="259" y="887"/>
                </a:cubicBezTo>
                <a:lnTo>
                  <a:pt x="1286" y="887"/>
                </a:lnTo>
                <a:cubicBezTo>
                  <a:pt x="1298" y="887"/>
                  <a:pt x="1309" y="882"/>
                  <a:pt x="1318" y="874"/>
                </a:cubicBezTo>
                <a:cubicBezTo>
                  <a:pt x="1326" y="865"/>
                  <a:pt x="1331" y="855"/>
                  <a:pt x="1331" y="843"/>
                </a:cubicBezTo>
                <a:close/>
                <a:moveTo>
                  <a:pt x="798" y="177"/>
                </a:moveTo>
                <a:lnTo>
                  <a:pt x="798" y="621"/>
                </a:lnTo>
                <a:lnTo>
                  <a:pt x="355" y="621"/>
                </a:lnTo>
                <a:lnTo>
                  <a:pt x="355" y="177"/>
                </a:lnTo>
                <a:lnTo>
                  <a:pt x="798" y="177"/>
                </a:lnTo>
                <a:close/>
                <a:moveTo>
                  <a:pt x="798" y="709"/>
                </a:moveTo>
                <a:lnTo>
                  <a:pt x="798" y="798"/>
                </a:lnTo>
                <a:lnTo>
                  <a:pt x="355" y="798"/>
                </a:lnTo>
                <a:lnTo>
                  <a:pt x="355" y="709"/>
                </a:lnTo>
                <a:lnTo>
                  <a:pt x="798" y="709"/>
                </a:lnTo>
                <a:close/>
                <a:moveTo>
                  <a:pt x="710" y="266"/>
                </a:moveTo>
                <a:lnTo>
                  <a:pt x="444" y="266"/>
                </a:lnTo>
                <a:lnTo>
                  <a:pt x="444" y="532"/>
                </a:lnTo>
                <a:lnTo>
                  <a:pt x="710" y="532"/>
                </a:lnTo>
                <a:lnTo>
                  <a:pt x="710" y="266"/>
                </a:lnTo>
                <a:close/>
                <a:moveTo>
                  <a:pt x="1242" y="177"/>
                </a:moveTo>
                <a:lnTo>
                  <a:pt x="1242" y="266"/>
                </a:lnTo>
                <a:lnTo>
                  <a:pt x="887" y="266"/>
                </a:lnTo>
                <a:lnTo>
                  <a:pt x="887" y="177"/>
                </a:lnTo>
                <a:lnTo>
                  <a:pt x="1242" y="177"/>
                </a:lnTo>
                <a:close/>
                <a:moveTo>
                  <a:pt x="1242" y="355"/>
                </a:moveTo>
                <a:lnTo>
                  <a:pt x="1242" y="443"/>
                </a:lnTo>
                <a:lnTo>
                  <a:pt x="887" y="443"/>
                </a:lnTo>
                <a:lnTo>
                  <a:pt x="887" y="355"/>
                </a:lnTo>
                <a:lnTo>
                  <a:pt x="1242" y="355"/>
                </a:lnTo>
                <a:close/>
                <a:moveTo>
                  <a:pt x="1242" y="532"/>
                </a:moveTo>
                <a:lnTo>
                  <a:pt x="1242" y="621"/>
                </a:lnTo>
                <a:lnTo>
                  <a:pt x="887" y="621"/>
                </a:lnTo>
                <a:lnTo>
                  <a:pt x="887" y="532"/>
                </a:lnTo>
                <a:lnTo>
                  <a:pt x="1242" y="532"/>
                </a:lnTo>
                <a:close/>
                <a:moveTo>
                  <a:pt x="1242" y="709"/>
                </a:moveTo>
                <a:lnTo>
                  <a:pt x="1242" y="798"/>
                </a:lnTo>
                <a:lnTo>
                  <a:pt x="887" y="798"/>
                </a:lnTo>
                <a:lnTo>
                  <a:pt x="887" y="709"/>
                </a:lnTo>
                <a:lnTo>
                  <a:pt x="1242" y="70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48" name="Freeform 447">
            <a:extLst>
              <a:ext uri="{FF2B5EF4-FFF2-40B4-BE49-F238E27FC236}">
                <a16:creationId xmlns:a16="http://schemas.microsoft.com/office/drawing/2014/main" id="{A9C7C147-E124-6666-E88C-157C80D4FBB9}"/>
              </a:ext>
            </a:extLst>
          </p:cNvPr>
          <p:cNvSpPr>
            <a:spLocks noChangeArrowheads="1"/>
          </p:cNvSpPr>
          <p:nvPr/>
        </p:nvSpPr>
        <p:spPr bwMode="auto">
          <a:xfrm>
            <a:off x="5357019" y="10418762"/>
            <a:ext cx="490537" cy="349250"/>
          </a:xfrm>
          <a:custGeom>
            <a:avLst/>
            <a:gdLst>
              <a:gd name="T0" fmla="*/ 448038 w 1362"/>
              <a:gd name="T1" fmla="*/ 145401 h 968"/>
              <a:gd name="T2" fmla="*/ 442636 w 1362"/>
              <a:gd name="T3" fmla="*/ 142875 h 968"/>
              <a:gd name="T4" fmla="*/ 350075 w 1362"/>
              <a:gd name="T5" fmla="*/ 83705 h 968"/>
              <a:gd name="T6" fmla="*/ 244908 w 1362"/>
              <a:gd name="T7" fmla="*/ 63861 h 968"/>
              <a:gd name="T8" fmla="*/ 140102 w 1362"/>
              <a:gd name="T9" fmla="*/ 83705 h 968"/>
              <a:gd name="T10" fmla="*/ 47181 w 1362"/>
              <a:gd name="T11" fmla="*/ 142875 h 968"/>
              <a:gd name="T12" fmla="*/ 41778 w 1362"/>
              <a:gd name="T13" fmla="*/ 145401 h 968"/>
              <a:gd name="T14" fmla="*/ 18728 w 1362"/>
              <a:gd name="T15" fmla="*/ 126639 h 968"/>
              <a:gd name="T16" fmla="*/ 0 w 1362"/>
              <a:gd name="T17" fmla="*/ 103188 h 968"/>
              <a:gd name="T18" fmla="*/ 2521 w 1362"/>
              <a:gd name="T19" fmla="*/ 97415 h 968"/>
              <a:gd name="T20" fmla="*/ 113450 w 1362"/>
              <a:gd name="T21" fmla="*/ 25616 h 968"/>
              <a:gd name="T22" fmla="*/ 244908 w 1362"/>
              <a:gd name="T23" fmla="*/ 0 h 968"/>
              <a:gd name="T24" fmla="*/ 376366 w 1362"/>
              <a:gd name="T25" fmla="*/ 25616 h 968"/>
              <a:gd name="T26" fmla="*/ 487656 w 1362"/>
              <a:gd name="T27" fmla="*/ 97415 h 968"/>
              <a:gd name="T28" fmla="*/ 490177 w 1362"/>
              <a:gd name="T29" fmla="*/ 103188 h 968"/>
              <a:gd name="T30" fmla="*/ 471088 w 1362"/>
              <a:gd name="T31" fmla="*/ 126639 h 968"/>
              <a:gd name="T32" fmla="*/ 448038 w 1362"/>
              <a:gd name="T33" fmla="*/ 145401 h 968"/>
              <a:gd name="T34" fmla="*/ 380328 w 1362"/>
              <a:gd name="T35" fmla="*/ 212869 h 968"/>
              <a:gd name="T36" fmla="*/ 374926 w 1362"/>
              <a:gd name="T37" fmla="*/ 211065 h 968"/>
              <a:gd name="T38" fmla="*/ 311898 w 1362"/>
              <a:gd name="T39" fmla="*/ 172460 h 968"/>
              <a:gd name="T40" fmla="*/ 244908 w 1362"/>
              <a:gd name="T41" fmla="*/ 159832 h 968"/>
              <a:gd name="T42" fmla="*/ 202410 w 1362"/>
              <a:gd name="T43" fmla="*/ 165605 h 968"/>
              <a:gd name="T44" fmla="*/ 165313 w 1362"/>
              <a:gd name="T45" fmla="*/ 178594 h 968"/>
              <a:gd name="T46" fmla="*/ 136861 w 1362"/>
              <a:gd name="T47" fmla="*/ 194108 h 968"/>
              <a:gd name="T48" fmla="*/ 117052 w 1362"/>
              <a:gd name="T49" fmla="*/ 207457 h 968"/>
              <a:gd name="T50" fmla="*/ 109488 w 1362"/>
              <a:gd name="T51" fmla="*/ 212869 h 968"/>
              <a:gd name="T52" fmla="*/ 86438 w 1362"/>
              <a:gd name="T53" fmla="*/ 194108 h 968"/>
              <a:gd name="T54" fmla="*/ 67710 w 1362"/>
              <a:gd name="T55" fmla="*/ 171017 h 968"/>
              <a:gd name="T56" fmla="*/ 70231 w 1362"/>
              <a:gd name="T57" fmla="*/ 165605 h 968"/>
              <a:gd name="T58" fmla="*/ 150186 w 1362"/>
              <a:gd name="T59" fmla="*/ 114372 h 968"/>
              <a:gd name="T60" fmla="*/ 244908 w 1362"/>
              <a:gd name="T61" fmla="*/ 95972 h 968"/>
              <a:gd name="T62" fmla="*/ 339990 w 1362"/>
              <a:gd name="T63" fmla="*/ 114372 h 968"/>
              <a:gd name="T64" fmla="*/ 419586 w 1362"/>
              <a:gd name="T65" fmla="*/ 165605 h 968"/>
              <a:gd name="T66" fmla="*/ 422107 w 1362"/>
              <a:gd name="T67" fmla="*/ 171017 h 968"/>
              <a:gd name="T68" fmla="*/ 403378 w 1362"/>
              <a:gd name="T69" fmla="*/ 194108 h 968"/>
              <a:gd name="T70" fmla="*/ 380328 w 1362"/>
              <a:gd name="T71" fmla="*/ 212869 h 968"/>
              <a:gd name="T72" fmla="*/ 312258 w 1362"/>
              <a:gd name="T73" fmla="*/ 281060 h 968"/>
              <a:gd name="T74" fmla="*/ 302534 w 1362"/>
              <a:gd name="T75" fmla="*/ 274565 h 968"/>
              <a:gd name="T76" fmla="*/ 276963 w 1362"/>
              <a:gd name="T77" fmla="*/ 262298 h 968"/>
              <a:gd name="T78" fmla="*/ 244908 w 1362"/>
              <a:gd name="T79" fmla="*/ 255804 h 968"/>
              <a:gd name="T80" fmla="*/ 212854 w 1362"/>
              <a:gd name="T81" fmla="*/ 262298 h 968"/>
              <a:gd name="T82" fmla="*/ 187643 w 1362"/>
              <a:gd name="T83" fmla="*/ 274565 h 968"/>
              <a:gd name="T84" fmla="*/ 177559 w 1362"/>
              <a:gd name="T85" fmla="*/ 281060 h 968"/>
              <a:gd name="T86" fmla="*/ 154148 w 1362"/>
              <a:gd name="T87" fmla="*/ 262298 h 968"/>
              <a:gd name="T88" fmla="*/ 135420 w 1362"/>
              <a:gd name="T89" fmla="*/ 238847 h 968"/>
              <a:gd name="T90" fmla="*/ 137941 w 1362"/>
              <a:gd name="T91" fmla="*/ 233074 h 968"/>
              <a:gd name="T92" fmla="*/ 186923 w 1362"/>
              <a:gd name="T93" fmla="*/ 203128 h 968"/>
              <a:gd name="T94" fmla="*/ 244908 w 1362"/>
              <a:gd name="T95" fmla="*/ 191943 h 968"/>
              <a:gd name="T96" fmla="*/ 303254 w 1362"/>
              <a:gd name="T97" fmla="*/ 203128 h 968"/>
              <a:gd name="T98" fmla="*/ 352236 w 1362"/>
              <a:gd name="T99" fmla="*/ 233074 h 968"/>
              <a:gd name="T100" fmla="*/ 354397 w 1362"/>
              <a:gd name="T101" fmla="*/ 238847 h 968"/>
              <a:gd name="T102" fmla="*/ 335668 w 1362"/>
              <a:gd name="T103" fmla="*/ 262298 h 968"/>
              <a:gd name="T104" fmla="*/ 312258 w 1362"/>
              <a:gd name="T105" fmla="*/ 281060 h 968"/>
              <a:gd name="T106" fmla="*/ 268319 w 1362"/>
              <a:gd name="T107" fmla="*/ 330489 h 968"/>
              <a:gd name="T108" fmla="*/ 244908 w 1362"/>
              <a:gd name="T109" fmla="*/ 348889 h 968"/>
              <a:gd name="T110" fmla="*/ 221858 w 1362"/>
              <a:gd name="T111" fmla="*/ 330489 h 968"/>
              <a:gd name="T112" fmla="*/ 203490 w 1362"/>
              <a:gd name="T113" fmla="*/ 307037 h 968"/>
              <a:gd name="T114" fmla="*/ 219337 w 1362"/>
              <a:gd name="T115" fmla="*/ 293327 h 968"/>
              <a:gd name="T116" fmla="*/ 244908 w 1362"/>
              <a:gd name="T117" fmla="*/ 287915 h 968"/>
              <a:gd name="T118" fmla="*/ 270840 w 1362"/>
              <a:gd name="T119" fmla="*/ 293327 h 968"/>
              <a:gd name="T120" fmla="*/ 286327 w 1362"/>
              <a:gd name="T121" fmla="*/ 307037 h 968"/>
              <a:gd name="T122" fmla="*/ 268319 w 1362"/>
              <a:gd name="T123" fmla="*/ 330489 h 96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362" h="968">
                <a:moveTo>
                  <a:pt x="1244" y="403"/>
                </a:moveTo>
                <a:cubicBezTo>
                  <a:pt x="1239" y="403"/>
                  <a:pt x="1234" y="400"/>
                  <a:pt x="1229" y="396"/>
                </a:cubicBezTo>
                <a:cubicBezTo>
                  <a:pt x="1146" y="324"/>
                  <a:pt x="1061" y="269"/>
                  <a:pt x="972" y="232"/>
                </a:cubicBezTo>
                <a:cubicBezTo>
                  <a:pt x="883" y="196"/>
                  <a:pt x="786" y="177"/>
                  <a:pt x="680" y="177"/>
                </a:cubicBezTo>
                <a:cubicBezTo>
                  <a:pt x="575" y="177"/>
                  <a:pt x="478" y="196"/>
                  <a:pt x="389" y="232"/>
                </a:cubicBezTo>
                <a:cubicBezTo>
                  <a:pt x="300" y="269"/>
                  <a:pt x="214" y="324"/>
                  <a:pt x="131" y="396"/>
                </a:cubicBezTo>
                <a:cubicBezTo>
                  <a:pt x="126" y="400"/>
                  <a:pt x="121" y="403"/>
                  <a:pt x="116" y="403"/>
                </a:cubicBezTo>
                <a:cubicBezTo>
                  <a:pt x="108" y="403"/>
                  <a:pt x="87" y="385"/>
                  <a:pt x="52" y="351"/>
                </a:cubicBezTo>
                <a:cubicBezTo>
                  <a:pt x="17" y="316"/>
                  <a:pt x="0" y="294"/>
                  <a:pt x="0" y="286"/>
                </a:cubicBezTo>
                <a:cubicBezTo>
                  <a:pt x="0" y="280"/>
                  <a:pt x="2" y="275"/>
                  <a:pt x="7" y="270"/>
                </a:cubicBezTo>
                <a:cubicBezTo>
                  <a:pt x="93" y="184"/>
                  <a:pt x="196" y="118"/>
                  <a:pt x="315" y="71"/>
                </a:cubicBezTo>
                <a:cubicBezTo>
                  <a:pt x="434" y="24"/>
                  <a:pt x="556" y="0"/>
                  <a:pt x="680" y="0"/>
                </a:cubicBezTo>
                <a:cubicBezTo>
                  <a:pt x="804" y="0"/>
                  <a:pt x="926" y="24"/>
                  <a:pt x="1045" y="71"/>
                </a:cubicBezTo>
                <a:cubicBezTo>
                  <a:pt x="1165" y="118"/>
                  <a:pt x="1267" y="184"/>
                  <a:pt x="1354" y="270"/>
                </a:cubicBezTo>
                <a:cubicBezTo>
                  <a:pt x="1358" y="275"/>
                  <a:pt x="1361" y="280"/>
                  <a:pt x="1361" y="286"/>
                </a:cubicBezTo>
                <a:cubicBezTo>
                  <a:pt x="1361" y="294"/>
                  <a:pt x="1343" y="316"/>
                  <a:pt x="1308" y="351"/>
                </a:cubicBezTo>
                <a:cubicBezTo>
                  <a:pt x="1273" y="385"/>
                  <a:pt x="1252" y="403"/>
                  <a:pt x="1244" y="403"/>
                </a:cubicBezTo>
                <a:close/>
                <a:moveTo>
                  <a:pt x="1056" y="590"/>
                </a:moveTo>
                <a:cubicBezTo>
                  <a:pt x="1051" y="590"/>
                  <a:pt x="1046" y="588"/>
                  <a:pt x="1041" y="585"/>
                </a:cubicBezTo>
                <a:cubicBezTo>
                  <a:pt x="978" y="536"/>
                  <a:pt x="920" y="501"/>
                  <a:pt x="866" y="478"/>
                </a:cubicBezTo>
                <a:cubicBezTo>
                  <a:pt x="812" y="455"/>
                  <a:pt x="750" y="443"/>
                  <a:pt x="680" y="443"/>
                </a:cubicBezTo>
                <a:cubicBezTo>
                  <a:pt x="641" y="443"/>
                  <a:pt x="602" y="448"/>
                  <a:pt x="562" y="459"/>
                </a:cubicBezTo>
                <a:cubicBezTo>
                  <a:pt x="523" y="469"/>
                  <a:pt x="488" y="481"/>
                  <a:pt x="459" y="495"/>
                </a:cubicBezTo>
                <a:cubicBezTo>
                  <a:pt x="429" y="510"/>
                  <a:pt x="403" y="524"/>
                  <a:pt x="380" y="538"/>
                </a:cubicBezTo>
                <a:cubicBezTo>
                  <a:pt x="357" y="553"/>
                  <a:pt x="338" y="565"/>
                  <a:pt x="325" y="575"/>
                </a:cubicBezTo>
                <a:cubicBezTo>
                  <a:pt x="311" y="585"/>
                  <a:pt x="305" y="590"/>
                  <a:pt x="304" y="590"/>
                </a:cubicBezTo>
                <a:cubicBezTo>
                  <a:pt x="296" y="590"/>
                  <a:pt x="275" y="573"/>
                  <a:pt x="240" y="538"/>
                </a:cubicBezTo>
                <a:cubicBezTo>
                  <a:pt x="205" y="504"/>
                  <a:pt x="188" y="482"/>
                  <a:pt x="188" y="474"/>
                </a:cubicBezTo>
                <a:cubicBezTo>
                  <a:pt x="188" y="468"/>
                  <a:pt x="191" y="463"/>
                  <a:pt x="195" y="459"/>
                </a:cubicBezTo>
                <a:cubicBezTo>
                  <a:pt x="256" y="398"/>
                  <a:pt x="330" y="350"/>
                  <a:pt x="417" y="317"/>
                </a:cubicBezTo>
                <a:cubicBezTo>
                  <a:pt x="504" y="283"/>
                  <a:pt x="592" y="266"/>
                  <a:pt x="680" y="266"/>
                </a:cubicBezTo>
                <a:cubicBezTo>
                  <a:pt x="769" y="266"/>
                  <a:pt x="857" y="283"/>
                  <a:pt x="944" y="317"/>
                </a:cubicBezTo>
                <a:cubicBezTo>
                  <a:pt x="1030" y="350"/>
                  <a:pt x="1104" y="398"/>
                  <a:pt x="1165" y="459"/>
                </a:cubicBezTo>
                <a:cubicBezTo>
                  <a:pt x="1170" y="463"/>
                  <a:pt x="1172" y="468"/>
                  <a:pt x="1172" y="474"/>
                </a:cubicBezTo>
                <a:cubicBezTo>
                  <a:pt x="1172" y="482"/>
                  <a:pt x="1154" y="504"/>
                  <a:pt x="1120" y="538"/>
                </a:cubicBezTo>
                <a:cubicBezTo>
                  <a:pt x="1085" y="573"/>
                  <a:pt x="1064" y="590"/>
                  <a:pt x="1056" y="590"/>
                </a:cubicBezTo>
                <a:close/>
                <a:moveTo>
                  <a:pt x="867" y="779"/>
                </a:moveTo>
                <a:cubicBezTo>
                  <a:pt x="866" y="779"/>
                  <a:pt x="857" y="773"/>
                  <a:pt x="840" y="761"/>
                </a:cubicBezTo>
                <a:cubicBezTo>
                  <a:pt x="822" y="750"/>
                  <a:pt x="798" y="739"/>
                  <a:pt x="769" y="727"/>
                </a:cubicBezTo>
                <a:cubicBezTo>
                  <a:pt x="739" y="716"/>
                  <a:pt x="710" y="709"/>
                  <a:pt x="680" y="709"/>
                </a:cubicBezTo>
                <a:cubicBezTo>
                  <a:pt x="650" y="709"/>
                  <a:pt x="621" y="715"/>
                  <a:pt x="591" y="727"/>
                </a:cubicBezTo>
                <a:cubicBezTo>
                  <a:pt x="562" y="738"/>
                  <a:pt x="538" y="750"/>
                  <a:pt x="521" y="761"/>
                </a:cubicBezTo>
                <a:cubicBezTo>
                  <a:pt x="503" y="773"/>
                  <a:pt x="495" y="779"/>
                  <a:pt x="493" y="779"/>
                </a:cubicBezTo>
                <a:cubicBezTo>
                  <a:pt x="485" y="779"/>
                  <a:pt x="463" y="761"/>
                  <a:pt x="428" y="727"/>
                </a:cubicBezTo>
                <a:cubicBezTo>
                  <a:pt x="393" y="692"/>
                  <a:pt x="376" y="671"/>
                  <a:pt x="376" y="662"/>
                </a:cubicBezTo>
                <a:cubicBezTo>
                  <a:pt x="376" y="656"/>
                  <a:pt x="378" y="651"/>
                  <a:pt x="383" y="646"/>
                </a:cubicBezTo>
                <a:cubicBezTo>
                  <a:pt x="419" y="611"/>
                  <a:pt x="464" y="583"/>
                  <a:pt x="519" y="563"/>
                </a:cubicBezTo>
                <a:cubicBezTo>
                  <a:pt x="573" y="542"/>
                  <a:pt x="627" y="532"/>
                  <a:pt x="680" y="532"/>
                </a:cubicBezTo>
                <a:cubicBezTo>
                  <a:pt x="733" y="532"/>
                  <a:pt x="787" y="542"/>
                  <a:pt x="842" y="563"/>
                </a:cubicBezTo>
                <a:cubicBezTo>
                  <a:pt x="896" y="583"/>
                  <a:pt x="941" y="611"/>
                  <a:pt x="978" y="646"/>
                </a:cubicBezTo>
                <a:cubicBezTo>
                  <a:pt x="982" y="651"/>
                  <a:pt x="984" y="656"/>
                  <a:pt x="984" y="662"/>
                </a:cubicBezTo>
                <a:cubicBezTo>
                  <a:pt x="984" y="671"/>
                  <a:pt x="967" y="693"/>
                  <a:pt x="932" y="727"/>
                </a:cubicBezTo>
                <a:cubicBezTo>
                  <a:pt x="897" y="762"/>
                  <a:pt x="876" y="779"/>
                  <a:pt x="867" y="779"/>
                </a:cubicBezTo>
                <a:close/>
                <a:moveTo>
                  <a:pt x="745" y="916"/>
                </a:moveTo>
                <a:cubicBezTo>
                  <a:pt x="711" y="950"/>
                  <a:pt x="689" y="967"/>
                  <a:pt x="680" y="967"/>
                </a:cubicBezTo>
                <a:cubicBezTo>
                  <a:pt x="671" y="967"/>
                  <a:pt x="649" y="950"/>
                  <a:pt x="616" y="916"/>
                </a:cubicBezTo>
                <a:cubicBezTo>
                  <a:pt x="582" y="882"/>
                  <a:pt x="565" y="860"/>
                  <a:pt x="565" y="851"/>
                </a:cubicBezTo>
                <a:cubicBezTo>
                  <a:pt x="565" y="836"/>
                  <a:pt x="580" y="824"/>
                  <a:pt x="609" y="813"/>
                </a:cubicBezTo>
                <a:cubicBezTo>
                  <a:pt x="637" y="803"/>
                  <a:pt x="661" y="798"/>
                  <a:pt x="680" y="798"/>
                </a:cubicBezTo>
                <a:cubicBezTo>
                  <a:pt x="699" y="798"/>
                  <a:pt x="723" y="803"/>
                  <a:pt x="752" y="813"/>
                </a:cubicBezTo>
                <a:cubicBezTo>
                  <a:pt x="781" y="824"/>
                  <a:pt x="795" y="836"/>
                  <a:pt x="795" y="851"/>
                </a:cubicBezTo>
                <a:cubicBezTo>
                  <a:pt x="795" y="860"/>
                  <a:pt x="778" y="882"/>
                  <a:pt x="745" y="91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49" name="Freeform 448">
            <a:extLst>
              <a:ext uri="{FF2B5EF4-FFF2-40B4-BE49-F238E27FC236}">
                <a16:creationId xmlns:a16="http://schemas.microsoft.com/office/drawing/2014/main" id="{60025C96-B702-FBC4-0B1E-5C92384D6B8D}"/>
              </a:ext>
            </a:extLst>
          </p:cNvPr>
          <p:cNvSpPr>
            <a:spLocks noChangeArrowheads="1"/>
          </p:cNvSpPr>
          <p:nvPr/>
        </p:nvSpPr>
        <p:spPr bwMode="auto">
          <a:xfrm>
            <a:off x="6139656" y="10387012"/>
            <a:ext cx="415925" cy="447675"/>
          </a:xfrm>
          <a:custGeom>
            <a:avLst/>
            <a:gdLst>
              <a:gd name="T0" fmla="*/ 415565 w 1154"/>
              <a:gd name="T1" fmla="*/ 415261 h 1243"/>
              <a:gd name="T2" fmla="*/ 383487 w 1154"/>
              <a:gd name="T3" fmla="*/ 447315 h 1243"/>
              <a:gd name="T4" fmla="*/ 9371 w 1154"/>
              <a:gd name="T5" fmla="*/ 437951 h 1243"/>
              <a:gd name="T6" fmla="*/ 0 w 1154"/>
              <a:gd name="T7" fmla="*/ 32054 h 1243"/>
              <a:gd name="T8" fmla="*/ 32077 w 1154"/>
              <a:gd name="T9" fmla="*/ 0 h 1243"/>
              <a:gd name="T10" fmla="*/ 406194 w 1154"/>
              <a:gd name="T11" fmla="*/ 9724 h 1243"/>
              <a:gd name="T12" fmla="*/ 383487 w 1154"/>
              <a:gd name="T13" fmla="*/ 112009 h 1243"/>
              <a:gd name="T14" fmla="*/ 378802 w 1154"/>
              <a:gd name="T15" fmla="*/ 36736 h 1243"/>
              <a:gd name="T16" fmla="*/ 47936 w 1154"/>
              <a:gd name="T17" fmla="*/ 32054 h 1243"/>
              <a:gd name="T18" fmla="*/ 32077 w 1154"/>
              <a:gd name="T19" fmla="*/ 47901 h 1243"/>
              <a:gd name="T20" fmla="*/ 36763 w 1154"/>
              <a:gd name="T21" fmla="*/ 123174 h 1243"/>
              <a:gd name="T22" fmla="*/ 367629 w 1154"/>
              <a:gd name="T23" fmla="*/ 127856 h 1243"/>
              <a:gd name="T24" fmla="*/ 383487 w 1154"/>
              <a:gd name="T25" fmla="*/ 112009 h 1243"/>
              <a:gd name="T26" fmla="*/ 95872 w 1154"/>
              <a:gd name="T27" fmla="*/ 191603 h 1243"/>
              <a:gd name="T28" fmla="*/ 64155 w 1154"/>
              <a:gd name="T29" fmla="*/ 159910 h 1243"/>
              <a:gd name="T30" fmla="*/ 32077 w 1154"/>
              <a:gd name="T31" fmla="*/ 191603 h 1243"/>
              <a:gd name="T32" fmla="*/ 64155 w 1154"/>
              <a:gd name="T33" fmla="*/ 223657 h 1243"/>
              <a:gd name="T34" fmla="*/ 86501 w 1154"/>
              <a:gd name="T35" fmla="*/ 310095 h 1243"/>
              <a:gd name="T36" fmla="*/ 86501 w 1154"/>
              <a:gd name="T37" fmla="*/ 265075 h 1243"/>
              <a:gd name="T38" fmla="*/ 41448 w 1154"/>
              <a:gd name="T39" fmla="*/ 265075 h 1243"/>
              <a:gd name="T40" fmla="*/ 41448 w 1154"/>
              <a:gd name="T41" fmla="*/ 310095 h 1243"/>
              <a:gd name="T42" fmla="*/ 86501 w 1154"/>
              <a:gd name="T43" fmla="*/ 310095 h 1243"/>
              <a:gd name="T44" fmla="*/ 95872 w 1154"/>
              <a:gd name="T45" fmla="*/ 383567 h 1243"/>
              <a:gd name="T46" fmla="*/ 64155 w 1154"/>
              <a:gd name="T47" fmla="*/ 351513 h 1243"/>
              <a:gd name="T48" fmla="*/ 32077 w 1154"/>
              <a:gd name="T49" fmla="*/ 383567 h 1243"/>
              <a:gd name="T50" fmla="*/ 64155 w 1154"/>
              <a:gd name="T51" fmla="*/ 415261 h 1243"/>
              <a:gd name="T52" fmla="*/ 182373 w 1154"/>
              <a:gd name="T53" fmla="*/ 214293 h 1243"/>
              <a:gd name="T54" fmla="*/ 182373 w 1154"/>
              <a:gd name="T55" fmla="*/ 169274 h 1243"/>
              <a:gd name="T56" fmla="*/ 137320 w 1154"/>
              <a:gd name="T57" fmla="*/ 169274 h 1243"/>
              <a:gd name="T58" fmla="*/ 137320 w 1154"/>
              <a:gd name="T59" fmla="*/ 214293 h 1243"/>
              <a:gd name="T60" fmla="*/ 182373 w 1154"/>
              <a:gd name="T61" fmla="*/ 214293 h 1243"/>
              <a:gd name="T62" fmla="*/ 191744 w 1154"/>
              <a:gd name="T63" fmla="*/ 287405 h 1243"/>
              <a:gd name="T64" fmla="*/ 160027 w 1154"/>
              <a:gd name="T65" fmla="*/ 255711 h 1243"/>
              <a:gd name="T66" fmla="*/ 127949 w 1154"/>
              <a:gd name="T67" fmla="*/ 287405 h 1243"/>
              <a:gd name="T68" fmla="*/ 160027 w 1154"/>
              <a:gd name="T69" fmla="*/ 319459 h 1243"/>
              <a:gd name="T70" fmla="*/ 182373 w 1154"/>
              <a:gd name="T71" fmla="*/ 405897 h 1243"/>
              <a:gd name="T72" fmla="*/ 182373 w 1154"/>
              <a:gd name="T73" fmla="*/ 360877 h 1243"/>
              <a:gd name="T74" fmla="*/ 137320 w 1154"/>
              <a:gd name="T75" fmla="*/ 360877 h 1243"/>
              <a:gd name="T76" fmla="*/ 137320 w 1154"/>
              <a:gd name="T77" fmla="*/ 405897 h 1243"/>
              <a:gd name="T78" fmla="*/ 182373 w 1154"/>
              <a:gd name="T79" fmla="*/ 405897 h 1243"/>
              <a:gd name="T80" fmla="*/ 287615 w 1154"/>
              <a:gd name="T81" fmla="*/ 191603 h 1243"/>
              <a:gd name="T82" fmla="*/ 255898 w 1154"/>
              <a:gd name="T83" fmla="*/ 159910 h 1243"/>
              <a:gd name="T84" fmla="*/ 223821 w 1154"/>
              <a:gd name="T85" fmla="*/ 191603 h 1243"/>
              <a:gd name="T86" fmla="*/ 255898 w 1154"/>
              <a:gd name="T87" fmla="*/ 223657 h 1243"/>
              <a:gd name="T88" fmla="*/ 278244 w 1154"/>
              <a:gd name="T89" fmla="*/ 310095 h 1243"/>
              <a:gd name="T90" fmla="*/ 278244 w 1154"/>
              <a:gd name="T91" fmla="*/ 265075 h 1243"/>
              <a:gd name="T92" fmla="*/ 233192 w 1154"/>
              <a:gd name="T93" fmla="*/ 265075 h 1243"/>
              <a:gd name="T94" fmla="*/ 233192 w 1154"/>
              <a:gd name="T95" fmla="*/ 310095 h 1243"/>
              <a:gd name="T96" fmla="*/ 278244 w 1154"/>
              <a:gd name="T97" fmla="*/ 310095 h 1243"/>
              <a:gd name="T98" fmla="*/ 287615 w 1154"/>
              <a:gd name="T99" fmla="*/ 383567 h 1243"/>
              <a:gd name="T100" fmla="*/ 255898 w 1154"/>
              <a:gd name="T101" fmla="*/ 351513 h 1243"/>
              <a:gd name="T102" fmla="*/ 223821 w 1154"/>
              <a:gd name="T103" fmla="*/ 383567 h 1243"/>
              <a:gd name="T104" fmla="*/ 255898 w 1154"/>
              <a:gd name="T105" fmla="*/ 415261 h 1243"/>
              <a:gd name="T106" fmla="*/ 374116 w 1154"/>
              <a:gd name="T107" fmla="*/ 214293 h 1243"/>
              <a:gd name="T108" fmla="*/ 374116 w 1154"/>
              <a:gd name="T109" fmla="*/ 169274 h 1243"/>
              <a:gd name="T110" fmla="*/ 329064 w 1154"/>
              <a:gd name="T111" fmla="*/ 169274 h 1243"/>
              <a:gd name="T112" fmla="*/ 329064 w 1154"/>
              <a:gd name="T113" fmla="*/ 214293 h 1243"/>
              <a:gd name="T114" fmla="*/ 374116 w 1154"/>
              <a:gd name="T115" fmla="*/ 214293 h 1243"/>
              <a:gd name="T116" fmla="*/ 383487 w 1154"/>
              <a:gd name="T117" fmla="*/ 287405 h 1243"/>
              <a:gd name="T118" fmla="*/ 351770 w 1154"/>
              <a:gd name="T119" fmla="*/ 255711 h 1243"/>
              <a:gd name="T120" fmla="*/ 319693 w 1154"/>
              <a:gd name="T121" fmla="*/ 287405 h 1243"/>
              <a:gd name="T122" fmla="*/ 329064 w 1154"/>
              <a:gd name="T123" fmla="*/ 405897 h 1243"/>
              <a:gd name="T124" fmla="*/ 374116 w 1154"/>
              <a:gd name="T125" fmla="*/ 405897 h 12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54" h="1243">
                <a:moveTo>
                  <a:pt x="1153" y="89"/>
                </a:moveTo>
                <a:lnTo>
                  <a:pt x="1153" y="1153"/>
                </a:lnTo>
                <a:cubicBezTo>
                  <a:pt x="1153" y="1177"/>
                  <a:pt x="1144" y="1198"/>
                  <a:pt x="1127" y="1216"/>
                </a:cubicBezTo>
                <a:cubicBezTo>
                  <a:pt x="1109" y="1233"/>
                  <a:pt x="1088" y="1242"/>
                  <a:pt x="1064" y="1242"/>
                </a:cubicBezTo>
                <a:lnTo>
                  <a:pt x="89" y="1242"/>
                </a:lnTo>
                <a:cubicBezTo>
                  <a:pt x="65" y="1242"/>
                  <a:pt x="44" y="1233"/>
                  <a:pt x="26" y="1216"/>
                </a:cubicBezTo>
                <a:cubicBezTo>
                  <a:pt x="9" y="1198"/>
                  <a:pt x="0" y="1177"/>
                  <a:pt x="0" y="1153"/>
                </a:cubicBezTo>
                <a:lnTo>
                  <a:pt x="0" y="89"/>
                </a:lnTo>
                <a:cubicBezTo>
                  <a:pt x="0" y="65"/>
                  <a:pt x="9" y="44"/>
                  <a:pt x="26" y="27"/>
                </a:cubicBezTo>
                <a:cubicBezTo>
                  <a:pt x="44" y="9"/>
                  <a:pt x="65" y="0"/>
                  <a:pt x="89" y="0"/>
                </a:cubicBezTo>
                <a:lnTo>
                  <a:pt x="1064" y="0"/>
                </a:lnTo>
                <a:cubicBezTo>
                  <a:pt x="1088" y="0"/>
                  <a:pt x="1109" y="9"/>
                  <a:pt x="1127" y="27"/>
                </a:cubicBezTo>
                <a:cubicBezTo>
                  <a:pt x="1144" y="44"/>
                  <a:pt x="1153" y="65"/>
                  <a:pt x="1153" y="89"/>
                </a:cubicBezTo>
                <a:close/>
                <a:moveTo>
                  <a:pt x="1064" y="311"/>
                </a:moveTo>
                <a:lnTo>
                  <a:pt x="1064" y="133"/>
                </a:lnTo>
                <a:cubicBezTo>
                  <a:pt x="1064" y="121"/>
                  <a:pt x="1060" y="111"/>
                  <a:pt x="1051" y="102"/>
                </a:cubicBezTo>
                <a:cubicBezTo>
                  <a:pt x="1042" y="93"/>
                  <a:pt x="1032" y="89"/>
                  <a:pt x="1020" y="89"/>
                </a:cubicBezTo>
                <a:lnTo>
                  <a:pt x="133" y="89"/>
                </a:lnTo>
                <a:cubicBezTo>
                  <a:pt x="121" y="89"/>
                  <a:pt x="111" y="93"/>
                  <a:pt x="102" y="102"/>
                </a:cubicBezTo>
                <a:cubicBezTo>
                  <a:pt x="93" y="111"/>
                  <a:pt x="89" y="121"/>
                  <a:pt x="89" y="133"/>
                </a:cubicBezTo>
                <a:lnTo>
                  <a:pt x="89" y="311"/>
                </a:lnTo>
                <a:cubicBezTo>
                  <a:pt x="89" y="323"/>
                  <a:pt x="93" y="333"/>
                  <a:pt x="102" y="342"/>
                </a:cubicBezTo>
                <a:cubicBezTo>
                  <a:pt x="111" y="351"/>
                  <a:pt x="121" y="355"/>
                  <a:pt x="133" y="355"/>
                </a:cubicBezTo>
                <a:lnTo>
                  <a:pt x="1020" y="355"/>
                </a:lnTo>
                <a:cubicBezTo>
                  <a:pt x="1032" y="355"/>
                  <a:pt x="1042" y="351"/>
                  <a:pt x="1051" y="342"/>
                </a:cubicBezTo>
                <a:cubicBezTo>
                  <a:pt x="1060" y="333"/>
                  <a:pt x="1064" y="323"/>
                  <a:pt x="1064" y="311"/>
                </a:cubicBezTo>
                <a:close/>
                <a:moveTo>
                  <a:pt x="240" y="595"/>
                </a:moveTo>
                <a:cubicBezTo>
                  <a:pt x="258" y="578"/>
                  <a:pt x="266" y="557"/>
                  <a:pt x="266" y="532"/>
                </a:cubicBezTo>
                <a:cubicBezTo>
                  <a:pt x="266" y="508"/>
                  <a:pt x="257" y="488"/>
                  <a:pt x="240" y="470"/>
                </a:cubicBezTo>
                <a:cubicBezTo>
                  <a:pt x="222" y="453"/>
                  <a:pt x="202" y="444"/>
                  <a:pt x="178" y="444"/>
                </a:cubicBezTo>
                <a:cubicBezTo>
                  <a:pt x="153" y="444"/>
                  <a:pt x="132" y="452"/>
                  <a:pt x="115" y="470"/>
                </a:cubicBezTo>
                <a:cubicBezTo>
                  <a:pt x="97" y="487"/>
                  <a:pt x="89" y="508"/>
                  <a:pt x="89" y="532"/>
                </a:cubicBezTo>
                <a:cubicBezTo>
                  <a:pt x="89" y="557"/>
                  <a:pt x="97" y="578"/>
                  <a:pt x="115" y="595"/>
                </a:cubicBezTo>
                <a:cubicBezTo>
                  <a:pt x="132" y="612"/>
                  <a:pt x="153" y="621"/>
                  <a:pt x="178" y="621"/>
                </a:cubicBezTo>
                <a:cubicBezTo>
                  <a:pt x="202" y="621"/>
                  <a:pt x="223" y="612"/>
                  <a:pt x="240" y="595"/>
                </a:cubicBezTo>
                <a:close/>
                <a:moveTo>
                  <a:pt x="240" y="861"/>
                </a:moveTo>
                <a:cubicBezTo>
                  <a:pt x="258" y="844"/>
                  <a:pt x="266" y="823"/>
                  <a:pt x="266" y="798"/>
                </a:cubicBezTo>
                <a:cubicBezTo>
                  <a:pt x="266" y="774"/>
                  <a:pt x="257" y="754"/>
                  <a:pt x="240" y="736"/>
                </a:cubicBezTo>
                <a:cubicBezTo>
                  <a:pt x="222" y="719"/>
                  <a:pt x="202" y="710"/>
                  <a:pt x="178" y="710"/>
                </a:cubicBezTo>
                <a:cubicBezTo>
                  <a:pt x="153" y="710"/>
                  <a:pt x="132" y="718"/>
                  <a:pt x="115" y="736"/>
                </a:cubicBezTo>
                <a:cubicBezTo>
                  <a:pt x="97" y="753"/>
                  <a:pt x="89" y="774"/>
                  <a:pt x="89" y="798"/>
                </a:cubicBezTo>
                <a:cubicBezTo>
                  <a:pt x="89" y="823"/>
                  <a:pt x="97" y="844"/>
                  <a:pt x="115" y="861"/>
                </a:cubicBezTo>
                <a:cubicBezTo>
                  <a:pt x="132" y="879"/>
                  <a:pt x="153" y="887"/>
                  <a:pt x="178" y="887"/>
                </a:cubicBezTo>
                <a:cubicBezTo>
                  <a:pt x="202" y="887"/>
                  <a:pt x="223" y="879"/>
                  <a:pt x="240" y="861"/>
                </a:cubicBezTo>
                <a:close/>
                <a:moveTo>
                  <a:pt x="240" y="1127"/>
                </a:moveTo>
                <a:cubicBezTo>
                  <a:pt x="258" y="1110"/>
                  <a:pt x="266" y="1090"/>
                  <a:pt x="266" y="1065"/>
                </a:cubicBezTo>
                <a:cubicBezTo>
                  <a:pt x="266" y="1041"/>
                  <a:pt x="257" y="1019"/>
                  <a:pt x="240" y="1002"/>
                </a:cubicBezTo>
                <a:cubicBezTo>
                  <a:pt x="222" y="985"/>
                  <a:pt x="202" y="976"/>
                  <a:pt x="178" y="976"/>
                </a:cubicBezTo>
                <a:cubicBezTo>
                  <a:pt x="153" y="976"/>
                  <a:pt x="132" y="985"/>
                  <a:pt x="115" y="1002"/>
                </a:cubicBezTo>
                <a:cubicBezTo>
                  <a:pt x="97" y="1019"/>
                  <a:pt x="89" y="1041"/>
                  <a:pt x="89" y="1065"/>
                </a:cubicBezTo>
                <a:cubicBezTo>
                  <a:pt x="89" y="1090"/>
                  <a:pt x="97" y="1110"/>
                  <a:pt x="115" y="1127"/>
                </a:cubicBezTo>
                <a:cubicBezTo>
                  <a:pt x="132" y="1145"/>
                  <a:pt x="153" y="1153"/>
                  <a:pt x="178" y="1153"/>
                </a:cubicBezTo>
                <a:cubicBezTo>
                  <a:pt x="202" y="1153"/>
                  <a:pt x="223" y="1145"/>
                  <a:pt x="240" y="1127"/>
                </a:cubicBezTo>
                <a:close/>
                <a:moveTo>
                  <a:pt x="506" y="595"/>
                </a:moveTo>
                <a:cubicBezTo>
                  <a:pt x="524" y="578"/>
                  <a:pt x="532" y="557"/>
                  <a:pt x="532" y="532"/>
                </a:cubicBezTo>
                <a:cubicBezTo>
                  <a:pt x="532" y="508"/>
                  <a:pt x="524" y="487"/>
                  <a:pt x="506" y="470"/>
                </a:cubicBezTo>
                <a:cubicBezTo>
                  <a:pt x="489" y="452"/>
                  <a:pt x="468" y="444"/>
                  <a:pt x="444" y="444"/>
                </a:cubicBezTo>
                <a:cubicBezTo>
                  <a:pt x="419" y="444"/>
                  <a:pt x="398" y="452"/>
                  <a:pt x="381" y="470"/>
                </a:cubicBezTo>
                <a:cubicBezTo>
                  <a:pt x="364" y="487"/>
                  <a:pt x="355" y="508"/>
                  <a:pt x="355" y="532"/>
                </a:cubicBezTo>
                <a:cubicBezTo>
                  <a:pt x="355" y="557"/>
                  <a:pt x="364" y="578"/>
                  <a:pt x="381" y="595"/>
                </a:cubicBezTo>
                <a:cubicBezTo>
                  <a:pt x="398" y="612"/>
                  <a:pt x="419" y="621"/>
                  <a:pt x="444" y="621"/>
                </a:cubicBezTo>
                <a:cubicBezTo>
                  <a:pt x="468" y="621"/>
                  <a:pt x="489" y="612"/>
                  <a:pt x="506" y="595"/>
                </a:cubicBezTo>
                <a:close/>
                <a:moveTo>
                  <a:pt x="506" y="861"/>
                </a:moveTo>
                <a:cubicBezTo>
                  <a:pt x="524" y="844"/>
                  <a:pt x="532" y="823"/>
                  <a:pt x="532" y="798"/>
                </a:cubicBezTo>
                <a:cubicBezTo>
                  <a:pt x="532" y="774"/>
                  <a:pt x="524" y="753"/>
                  <a:pt x="506" y="736"/>
                </a:cubicBezTo>
                <a:cubicBezTo>
                  <a:pt x="489" y="718"/>
                  <a:pt x="468" y="710"/>
                  <a:pt x="444" y="710"/>
                </a:cubicBezTo>
                <a:cubicBezTo>
                  <a:pt x="419" y="710"/>
                  <a:pt x="398" y="718"/>
                  <a:pt x="381" y="736"/>
                </a:cubicBezTo>
                <a:cubicBezTo>
                  <a:pt x="364" y="753"/>
                  <a:pt x="355" y="774"/>
                  <a:pt x="355" y="798"/>
                </a:cubicBezTo>
                <a:cubicBezTo>
                  <a:pt x="355" y="823"/>
                  <a:pt x="364" y="844"/>
                  <a:pt x="381" y="861"/>
                </a:cubicBezTo>
                <a:cubicBezTo>
                  <a:pt x="398" y="879"/>
                  <a:pt x="419" y="887"/>
                  <a:pt x="444" y="887"/>
                </a:cubicBezTo>
                <a:cubicBezTo>
                  <a:pt x="468" y="887"/>
                  <a:pt x="489" y="879"/>
                  <a:pt x="506" y="861"/>
                </a:cubicBezTo>
                <a:close/>
                <a:moveTo>
                  <a:pt x="506" y="1127"/>
                </a:moveTo>
                <a:cubicBezTo>
                  <a:pt x="524" y="1110"/>
                  <a:pt x="532" y="1090"/>
                  <a:pt x="532" y="1065"/>
                </a:cubicBezTo>
                <a:cubicBezTo>
                  <a:pt x="532" y="1041"/>
                  <a:pt x="524" y="1019"/>
                  <a:pt x="506" y="1002"/>
                </a:cubicBezTo>
                <a:cubicBezTo>
                  <a:pt x="489" y="985"/>
                  <a:pt x="468" y="976"/>
                  <a:pt x="444" y="976"/>
                </a:cubicBezTo>
                <a:cubicBezTo>
                  <a:pt x="419" y="976"/>
                  <a:pt x="398" y="985"/>
                  <a:pt x="381" y="1002"/>
                </a:cubicBezTo>
                <a:cubicBezTo>
                  <a:pt x="364" y="1019"/>
                  <a:pt x="355" y="1041"/>
                  <a:pt x="355" y="1065"/>
                </a:cubicBezTo>
                <a:cubicBezTo>
                  <a:pt x="355" y="1090"/>
                  <a:pt x="364" y="1110"/>
                  <a:pt x="381" y="1127"/>
                </a:cubicBezTo>
                <a:cubicBezTo>
                  <a:pt x="398" y="1145"/>
                  <a:pt x="419" y="1153"/>
                  <a:pt x="444" y="1153"/>
                </a:cubicBezTo>
                <a:cubicBezTo>
                  <a:pt x="468" y="1153"/>
                  <a:pt x="489" y="1145"/>
                  <a:pt x="506" y="1127"/>
                </a:cubicBezTo>
                <a:close/>
                <a:moveTo>
                  <a:pt x="772" y="595"/>
                </a:moveTo>
                <a:cubicBezTo>
                  <a:pt x="790" y="578"/>
                  <a:pt x="798" y="557"/>
                  <a:pt x="798" y="532"/>
                </a:cubicBezTo>
                <a:cubicBezTo>
                  <a:pt x="798" y="508"/>
                  <a:pt x="789" y="488"/>
                  <a:pt x="772" y="470"/>
                </a:cubicBezTo>
                <a:cubicBezTo>
                  <a:pt x="754" y="453"/>
                  <a:pt x="734" y="444"/>
                  <a:pt x="710" y="444"/>
                </a:cubicBezTo>
                <a:cubicBezTo>
                  <a:pt x="685" y="444"/>
                  <a:pt x="664" y="452"/>
                  <a:pt x="647" y="470"/>
                </a:cubicBezTo>
                <a:cubicBezTo>
                  <a:pt x="630" y="487"/>
                  <a:pt x="621" y="508"/>
                  <a:pt x="621" y="532"/>
                </a:cubicBezTo>
                <a:cubicBezTo>
                  <a:pt x="621" y="557"/>
                  <a:pt x="630" y="578"/>
                  <a:pt x="647" y="595"/>
                </a:cubicBezTo>
                <a:cubicBezTo>
                  <a:pt x="664" y="612"/>
                  <a:pt x="685" y="621"/>
                  <a:pt x="710" y="621"/>
                </a:cubicBezTo>
                <a:cubicBezTo>
                  <a:pt x="734" y="621"/>
                  <a:pt x="755" y="612"/>
                  <a:pt x="772" y="595"/>
                </a:cubicBezTo>
                <a:close/>
                <a:moveTo>
                  <a:pt x="772" y="861"/>
                </a:moveTo>
                <a:cubicBezTo>
                  <a:pt x="790" y="844"/>
                  <a:pt x="798" y="823"/>
                  <a:pt x="798" y="798"/>
                </a:cubicBezTo>
                <a:cubicBezTo>
                  <a:pt x="798" y="774"/>
                  <a:pt x="789" y="754"/>
                  <a:pt x="772" y="736"/>
                </a:cubicBezTo>
                <a:cubicBezTo>
                  <a:pt x="754" y="719"/>
                  <a:pt x="734" y="710"/>
                  <a:pt x="710" y="710"/>
                </a:cubicBezTo>
                <a:cubicBezTo>
                  <a:pt x="685" y="710"/>
                  <a:pt x="664" y="718"/>
                  <a:pt x="647" y="736"/>
                </a:cubicBezTo>
                <a:cubicBezTo>
                  <a:pt x="630" y="753"/>
                  <a:pt x="621" y="774"/>
                  <a:pt x="621" y="798"/>
                </a:cubicBezTo>
                <a:cubicBezTo>
                  <a:pt x="621" y="823"/>
                  <a:pt x="630" y="844"/>
                  <a:pt x="647" y="861"/>
                </a:cubicBezTo>
                <a:cubicBezTo>
                  <a:pt x="664" y="879"/>
                  <a:pt x="685" y="887"/>
                  <a:pt x="710" y="887"/>
                </a:cubicBezTo>
                <a:cubicBezTo>
                  <a:pt x="734" y="887"/>
                  <a:pt x="755" y="879"/>
                  <a:pt x="772" y="861"/>
                </a:cubicBezTo>
                <a:close/>
                <a:moveTo>
                  <a:pt x="772" y="1127"/>
                </a:moveTo>
                <a:cubicBezTo>
                  <a:pt x="790" y="1110"/>
                  <a:pt x="798" y="1090"/>
                  <a:pt x="798" y="1065"/>
                </a:cubicBezTo>
                <a:cubicBezTo>
                  <a:pt x="798" y="1041"/>
                  <a:pt x="789" y="1019"/>
                  <a:pt x="772" y="1002"/>
                </a:cubicBezTo>
                <a:cubicBezTo>
                  <a:pt x="754" y="985"/>
                  <a:pt x="734" y="976"/>
                  <a:pt x="710" y="976"/>
                </a:cubicBezTo>
                <a:cubicBezTo>
                  <a:pt x="685" y="976"/>
                  <a:pt x="664" y="985"/>
                  <a:pt x="647" y="1002"/>
                </a:cubicBezTo>
                <a:cubicBezTo>
                  <a:pt x="630" y="1019"/>
                  <a:pt x="621" y="1041"/>
                  <a:pt x="621" y="1065"/>
                </a:cubicBezTo>
                <a:cubicBezTo>
                  <a:pt x="621" y="1090"/>
                  <a:pt x="630" y="1110"/>
                  <a:pt x="647" y="1127"/>
                </a:cubicBezTo>
                <a:cubicBezTo>
                  <a:pt x="664" y="1145"/>
                  <a:pt x="685" y="1153"/>
                  <a:pt x="710" y="1153"/>
                </a:cubicBezTo>
                <a:cubicBezTo>
                  <a:pt x="734" y="1153"/>
                  <a:pt x="755" y="1145"/>
                  <a:pt x="772" y="1127"/>
                </a:cubicBezTo>
                <a:close/>
                <a:moveTo>
                  <a:pt x="1038" y="595"/>
                </a:moveTo>
                <a:cubicBezTo>
                  <a:pt x="1056" y="578"/>
                  <a:pt x="1064" y="557"/>
                  <a:pt x="1064" y="532"/>
                </a:cubicBezTo>
                <a:cubicBezTo>
                  <a:pt x="1064" y="508"/>
                  <a:pt x="1055" y="488"/>
                  <a:pt x="1038" y="470"/>
                </a:cubicBezTo>
                <a:cubicBezTo>
                  <a:pt x="1020" y="453"/>
                  <a:pt x="1000" y="444"/>
                  <a:pt x="976" y="444"/>
                </a:cubicBezTo>
                <a:cubicBezTo>
                  <a:pt x="951" y="444"/>
                  <a:pt x="930" y="452"/>
                  <a:pt x="913" y="470"/>
                </a:cubicBezTo>
                <a:cubicBezTo>
                  <a:pt x="896" y="487"/>
                  <a:pt x="887" y="508"/>
                  <a:pt x="887" y="532"/>
                </a:cubicBezTo>
                <a:cubicBezTo>
                  <a:pt x="887" y="557"/>
                  <a:pt x="896" y="578"/>
                  <a:pt x="913" y="595"/>
                </a:cubicBezTo>
                <a:cubicBezTo>
                  <a:pt x="930" y="612"/>
                  <a:pt x="951" y="621"/>
                  <a:pt x="976" y="621"/>
                </a:cubicBezTo>
                <a:cubicBezTo>
                  <a:pt x="1000" y="621"/>
                  <a:pt x="1021" y="612"/>
                  <a:pt x="1038" y="595"/>
                </a:cubicBezTo>
                <a:close/>
                <a:moveTo>
                  <a:pt x="1064" y="1065"/>
                </a:moveTo>
                <a:lnTo>
                  <a:pt x="1064" y="798"/>
                </a:lnTo>
                <a:cubicBezTo>
                  <a:pt x="1064" y="774"/>
                  <a:pt x="1056" y="754"/>
                  <a:pt x="1038" y="736"/>
                </a:cubicBezTo>
                <a:cubicBezTo>
                  <a:pt x="1021" y="719"/>
                  <a:pt x="1000" y="710"/>
                  <a:pt x="976" y="710"/>
                </a:cubicBezTo>
                <a:cubicBezTo>
                  <a:pt x="952" y="710"/>
                  <a:pt x="931" y="719"/>
                  <a:pt x="913" y="736"/>
                </a:cubicBezTo>
                <a:cubicBezTo>
                  <a:pt x="896" y="754"/>
                  <a:pt x="887" y="774"/>
                  <a:pt x="887" y="798"/>
                </a:cubicBezTo>
                <a:lnTo>
                  <a:pt x="887" y="1065"/>
                </a:lnTo>
                <a:cubicBezTo>
                  <a:pt x="887" y="1089"/>
                  <a:pt x="896" y="1109"/>
                  <a:pt x="913" y="1127"/>
                </a:cubicBezTo>
                <a:cubicBezTo>
                  <a:pt x="931" y="1144"/>
                  <a:pt x="952" y="1153"/>
                  <a:pt x="976" y="1153"/>
                </a:cubicBezTo>
                <a:cubicBezTo>
                  <a:pt x="1000" y="1153"/>
                  <a:pt x="1020" y="1145"/>
                  <a:pt x="1038" y="1127"/>
                </a:cubicBezTo>
                <a:cubicBezTo>
                  <a:pt x="1055" y="1110"/>
                  <a:pt x="1064" y="1089"/>
                  <a:pt x="1064" y="10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50" name="Freeform 449">
            <a:extLst>
              <a:ext uri="{FF2B5EF4-FFF2-40B4-BE49-F238E27FC236}">
                <a16:creationId xmlns:a16="http://schemas.microsoft.com/office/drawing/2014/main" id="{7EF39CE1-392C-C8ED-F09A-6DF62C975AF9}"/>
              </a:ext>
            </a:extLst>
          </p:cNvPr>
          <p:cNvSpPr>
            <a:spLocks noChangeArrowheads="1"/>
          </p:cNvSpPr>
          <p:nvPr/>
        </p:nvSpPr>
        <p:spPr bwMode="auto">
          <a:xfrm>
            <a:off x="6887369" y="10387012"/>
            <a:ext cx="409575" cy="415925"/>
          </a:xfrm>
          <a:custGeom>
            <a:avLst/>
            <a:gdLst>
              <a:gd name="T0" fmla="*/ 363466 w 1137"/>
              <a:gd name="T1" fmla="*/ 103080 h 1154"/>
              <a:gd name="T2" fmla="*/ 308352 w 1137"/>
              <a:gd name="T3" fmla="*/ 210125 h 1154"/>
              <a:gd name="T4" fmla="*/ 155617 w 1137"/>
              <a:gd name="T5" fmla="*/ 250492 h 1154"/>
              <a:gd name="T6" fmla="*/ 140848 w 1137"/>
              <a:gd name="T7" fmla="*/ 250492 h 1154"/>
              <a:gd name="T8" fmla="*/ 125718 w 1137"/>
              <a:gd name="T9" fmla="*/ 255898 h 1154"/>
              <a:gd name="T10" fmla="*/ 117433 w 1137"/>
              <a:gd name="T11" fmla="*/ 268874 h 1154"/>
              <a:gd name="T12" fmla="*/ 99062 w 1137"/>
              <a:gd name="T13" fmla="*/ 347806 h 1154"/>
              <a:gd name="T14" fmla="*/ 88975 w 1137"/>
              <a:gd name="T15" fmla="*/ 362943 h 1154"/>
              <a:gd name="T16" fmla="*/ 71685 w 1137"/>
              <a:gd name="T17" fmla="*/ 369431 h 1154"/>
              <a:gd name="T18" fmla="*/ 18371 w 1137"/>
              <a:gd name="T19" fmla="*/ 369431 h 1154"/>
              <a:gd name="T20" fmla="*/ 5403 w 1137"/>
              <a:gd name="T21" fmla="*/ 364745 h 1154"/>
              <a:gd name="T22" fmla="*/ 0 w 1137"/>
              <a:gd name="T23" fmla="*/ 351770 h 1154"/>
              <a:gd name="T24" fmla="*/ 360 w 1137"/>
              <a:gd name="T25" fmla="*/ 346724 h 1154"/>
              <a:gd name="T26" fmla="*/ 75287 w 1137"/>
              <a:gd name="T27" fmla="*/ 21625 h 1154"/>
              <a:gd name="T28" fmla="*/ 85373 w 1137"/>
              <a:gd name="T29" fmla="*/ 6488 h 1154"/>
              <a:gd name="T30" fmla="*/ 102664 w 1137"/>
              <a:gd name="T31" fmla="*/ 0 h 1154"/>
              <a:gd name="T32" fmla="*/ 213613 w 1137"/>
              <a:gd name="T33" fmla="*/ 0 h 1154"/>
              <a:gd name="T34" fmla="*/ 244953 w 1137"/>
              <a:gd name="T35" fmla="*/ 1081 h 1154"/>
              <a:gd name="T36" fmla="*/ 274851 w 1137"/>
              <a:gd name="T37" fmla="*/ 4685 h 1154"/>
              <a:gd name="T38" fmla="*/ 303309 w 1137"/>
              <a:gd name="T39" fmla="*/ 12254 h 1154"/>
              <a:gd name="T40" fmla="*/ 327444 w 1137"/>
              <a:gd name="T41" fmla="*/ 24869 h 1154"/>
              <a:gd name="T42" fmla="*/ 346536 w 1137"/>
              <a:gd name="T43" fmla="*/ 43250 h 1154"/>
              <a:gd name="T44" fmla="*/ 359144 w 1137"/>
              <a:gd name="T45" fmla="*/ 69201 h 1154"/>
              <a:gd name="T46" fmla="*/ 363466 w 1137"/>
              <a:gd name="T47" fmla="*/ 103080 h 1154"/>
              <a:gd name="T48" fmla="*/ 409215 w 1137"/>
              <a:gd name="T49" fmla="*/ 149574 h 1154"/>
              <a:gd name="T50" fmla="*/ 354461 w 1137"/>
              <a:gd name="T51" fmla="*/ 256259 h 1154"/>
              <a:gd name="T52" fmla="*/ 201726 w 1137"/>
              <a:gd name="T53" fmla="*/ 296626 h 1154"/>
              <a:gd name="T54" fmla="*/ 186236 w 1137"/>
              <a:gd name="T55" fmla="*/ 296626 h 1154"/>
              <a:gd name="T56" fmla="*/ 171827 w 1137"/>
              <a:gd name="T57" fmla="*/ 302032 h 1154"/>
              <a:gd name="T58" fmla="*/ 163182 w 1137"/>
              <a:gd name="T59" fmla="*/ 315007 h 1154"/>
              <a:gd name="T60" fmla="*/ 144810 w 1137"/>
              <a:gd name="T61" fmla="*/ 393939 h 1154"/>
              <a:gd name="T62" fmla="*/ 134724 w 1137"/>
              <a:gd name="T63" fmla="*/ 409437 h 1154"/>
              <a:gd name="T64" fmla="*/ 117433 w 1137"/>
              <a:gd name="T65" fmla="*/ 415565 h 1154"/>
              <a:gd name="T66" fmla="*/ 64480 w 1137"/>
              <a:gd name="T67" fmla="*/ 415565 h 1154"/>
              <a:gd name="T68" fmla="*/ 51152 w 1137"/>
              <a:gd name="T69" fmla="*/ 410519 h 1154"/>
              <a:gd name="T70" fmla="*/ 45748 w 1137"/>
              <a:gd name="T71" fmla="*/ 397904 h 1154"/>
              <a:gd name="T72" fmla="*/ 48991 w 1137"/>
              <a:gd name="T73" fmla="*/ 381685 h 1154"/>
              <a:gd name="T74" fmla="*/ 86454 w 1137"/>
              <a:gd name="T75" fmla="*/ 381685 h 1154"/>
              <a:gd name="T76" fmla="*/ 102664 w 1137"/>
              <a:gd name="T77" fmla="*/ 375918 h 1154"/>
              <a:gd name="T78" fmla="*/ 112030 w 1137"/>
              <a:gd name="T79" fmla="*/ 361862 h 1154"/>
              <a:gd name="T80" fmla="*/ 130401 w 1137"/>
              <a:gd name="T81" fmla="*/ 282930 h 1154"/>
              <a:gd name="T82" fmla="*/ 139767 w 1137"/>
              <a:gd name="T83" fmla="*/ 268513 h 1154"/>
              <a:gd name="T84" fmla="*/ 155617 w 1137"/>
              <a:gd name="T85" fmla="*/ 262386 h 1154"/>
              <a:gd name="T86" fmla="*/ 170746 w 1137"/>
              <a:gd name="T87" fmla="*/ 262386 h 1154"/>
              <a:gd name="T88" fmla="*/ 322041 w 1137"/>
              <a:gd name="T89" fmla="*/ 222740 h 1154"/>
              <a:gd name="T90" fmla="*/ 376434 w 1137"/>
              <a:gd name="T91" fmla="*/ 117497 h 1154"/>
              <a:gd name="T92" fmla="*/ 363466 w 1137"/>
              <a:gd name="T93" fmla="*/ 65596 h 1154"/>
              <a:gd name="T94" fmla="*/ 409215 w 1137"/>
              <a:gd name="T95" fmla="*/ 149574 h 1154"/>
              <a:gd name="T96" fmla="*/ 258641 w 1137"/>
              <a:gd name="T97" fmla="*/ 111370 h 1154"/>
              <a:gd name="T98" fmla="*/ 199204 w 1137"/>
              <a:gd name="T99" fmla="*/ 71724 h 1154"/>
              <a:gd name="T100" fmla="*/ 181913 w 1137"/>
              <a:gd name="T101" fmla="*/ 71724 h 1154"/>
              <a:gd name="T102" fmla="*/ 167144 w 1137"/>
              <a:gd name="T103" fmla="*/ 77130 h 1154"/>
              <a:gd name="T104" fmla="*/ 158499 w 1137"/>
              <a:gd name="T105" fmla="*/ 90105 h 1154"/>
              <a:gd name="T106" fmla="*/ 142649 w 1137"/>
              <a:gd name="T107" fmla="*/ 159306 h 1154"/>
              <a:gd name="T108" fmla="*/ 142289 w 1137"/>
              <a:gd name="T109" fmla="*/ 163270 h 1154"/>
              <a:gd name="T110" fmla="*/ 146611 w 1137"/>
              <a:gd name="T111" fmla="*/ 173002 h 1154"/>
              <a:gd name="T112" fmla="*/ 156698 w 1137"/>
              <a:gd name="T113" fmla="*/ 176966 h 1154"/>
              <a:gd name="T114" fmla="*/ 170026 w 1137"/>
              <a:gd name="T115" fmla="*/ 176966 h 1154"/>
              <a:gd name="T116" fmla="*/ 202086 w 1137"/>
              <a:gd name="T117" fmla="*/ 173723 h 1154"/>
              <a:gd name="T118" fmla="*/ 230183 w 1137"/>
              <a:gd name="T119" fmla="*/ 163270 h 1154"/>
              <a:gd name="T120" fmla="*/ 251076 w 1137"/>
              <a:gd name="T121" fmla="*/ 143087 h 1154"/>
              <a:gd name="T122" fmla="*/ 258641 w 1137"/>
              <a:gd name="T123" fmla="*/ 111370 h 11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137" h="1154">
                <a:moveTo>
                  <a:pt x="1009" y="286"/>
                </a:moveTo>
                <a:cubicBezTo>
                  <a:pt x="1009" y="408"/>
                  <a:pt x="958" y="507"/>
                  <a:pt x="856" y="583"/>
                </a:cubicBezTo>
                <a:cubicBezTo>
                  <a:pt x="756" y="657"/>
                  <a:pt x="614" y="695"/>
                  <a:pt x="432" y="695"/>
                </a:cubicBezTo>
                <a:lnTo>
                  <a:pt x="391" y="695"/>
                </a:lnTo>
                <a:cubicBezTo>
                  <a:pt x="376" y="695"/>
                  <a:pt x="362" y="700"/>
                  <a:pt x="349" y="710"/>
                </a:cubicBezTo>
                <a:cubicBezTo>
                  <a:pt x="337" y="720"/>
                  <a:pt x="329" y="732"/>
                  <a:pt x="326" y="746"/>
                </a:cubicBezTo>
                <a:lnTo>
                  <a:pt x="275" y="965"/>
                </a:lnTo>
                <a:cubicBezTo>
                  <a:pt x="271" y="981"/>
                  <a:pt x="262" y="996"/>
                  <a:pt x="247" y="1007"/>
                </a:cubicBezTo>
                <a:cubicBezTo>
                  <a:pt x="232" y="1019"/>
                  <a:pt x="216" y="1025"/>
                  <a:pt x="199" y="1025"/>
                </a:cubicBezTo>
                <a:lnTo>
                  <a:pt x="51" y="1025"/>
                </a:lnTo>
                <a:cubicBezTo>
                  <a:pt x="37" y="1025"/>
                  <a:pt x="25" y="1021"/>
                  <a:pt x="15" y="1012"/>
                </a:cubicBezTo>
                <a:cubicBezTo>
                  <a:pt x="5" y="1003"/>
                  <a:pt x="0" y="991"/>
                  <a:pt x="0" y="976"/>
                </a:cubicBezTo>
                <a:cubicBezTo>
                  <a:pt x="0" y="972"/>
                  <a:pt x="0" y="968"/>
                  <a:pt x="1" y="962"/>
                </a:cubicBezTo>
                <a:lnTo>
                  <a:pt x="209" y="60"/>
                </a:lnTo>
                <a:cubicBezTo>
                  <a:pt x="213" y="44"/>
                  <a:pt x="222" y="30"/>
                  <a:pt x="237" y="18"/>
                </a:cubicBezTo>
                <a:cubicBezTo>
                  <a:pt x="252" y="6"/>
                  <a:pt x="268" y="0"/>
                  <a:pt x="285" y="0"/>
                </a:cubicBezTo>
                <a:lnTo>
                  <a:pt x="593" y="0"/>
                </a:lnTo>
                <a:cubicBezTo>
                  <a:pt x="624" y="0"/>
                  <a:pt x="653" y="1"/>
                  <a:pt x="680" y="3"/>
                </a:cubicBezTo>
                <a:cubicBezTo>
                  <a:pt x="706" y="5"/>
                  <a:pt x="734" y="8"/>
                  <a:pt x="763" y="13"/>
                </a:cubicBezTo>
                <a:cubicBezTo>
                  <a:pt x="792" y="18"/>
                  <a:pt x="819" y="25"/>
                  <a:pt x="842" y="34"/>
                </a:cubicBezTo>
                <a:cubicBezTo>
                  <a:pt x="865" y="43"/>
                  <a:pt x="887" y="55"/>
                  <a:pt x="909" y="69"/>
                </a:cubicBezTo>
                <a:cubicBezTo>
                  <a:pt x="930" y="84"/>
                  <a:pt x="948" y="101"/>
                  <a:pt x="962" y="120"/>
                </a:cubicBezTo>
                <a:cubicBezTo>
                  <a:pt x="977" y="140"/>
                  <a:pt x="988" y="164"/>
                  <a:pt x="997" y="192"/>
                </a:cubicBezTo>
                <a:cubicBezTo>
                  <a:pt x="1005" y="220"/>
                  <a:pt x="1009" y="252"/>
                  <a:pt x="1009" y="286"/>
                </a:cubicBezTo>
                <a:close/>
                <a:moveTo>
                  <a:pt x="1136" y="415"/>
                </a:moveTo>
                <a:cubicBezTo>
                  <a:pt x="1136" y="537"/>
                  <a:pt x="1085" y="636"/>
                  <a:pt x="984" y="711"/>
                </a:cubicBezTo>
                <a:cubicBezTo>
                  <a:pt x="883" y="786"/>
                  <a:pt x="741" y="823"/>
                  <a:pt x="560" y="823"/>
                </a:cubicBezTo>
                <a:lnTo>
                  <a:pt x="517" y="823"/>
                </a:lnTo>
                <a:cubicBezTo>
                  <a:pt x="503" y="823"/>
                  <a:pt x="489" y="828"/>
                  <a:pt x="477" y="838"/>
                </a:cubicBezTo>
                <a:cubicBezTo>
                  <a:pt x="464" y="848"/>
                  <a:pt x="456" y="860"/>
                  <a:pt x="453" y="874"/>
                </a:cubicBezTo>
                <a:lnTo>
                  <a:pt x="402" y="1093"/>
                </a:lnTo>
                <a:cubicBezTo>
                  <a:pt x="399" y="1110"/>
                  <a:pt x="389" y="1124"/>
                  <a:pt x="374" y="1136"/>
                </a:cubicBezTo>
                <a:cubicBezTo>
                  <a:pt x="359" y="1147"/>
                  <a:pt x="343" y="1153"/>
                  <a:pt x="326" y="1153"/>
                </a:cubicBezTo>
                <a:lnTo>
                  <a:pt x="179" y="1153"/>
                </a:lnTo>
                <a:cubicBezTo>
                  <a:pt x="164" y="1153"/>
                  <a:pt x="152" y="1149"/>
                  <a:pt x="142" y="1139"/>
                </a:cubicBezTo>
                <a:cubicBezTo>
                  <a:pt x="132" y="1130"/>
                  <a:pt x="127" y="1118"/>
                  <a:pt x="127" y="1104"/>
                </a:cubicBezTo>
                <a:cubicBezTo>
                  <a:pt x="127" y="1099"/>
                  <a:pt x="130" y="1084"/>
                  <a:pt x="136" y="1059"/>
                </a:cubicBezTo>
                <a:lnTo>
                  <a:pt x="240" y="1059"/>
                </a:lnTo>
                <a:cubicBezTo>
                  <a:pt x="256" y="1059"/>
                  <a:pt x="271" y="1054"/>
                  <a:pt x="285" y="1043"/>
                </a:cubicBezTo>
                <a:cubicBezTo>
                  <a:pt x="298" y="1032"/>
                  <a:pt x="307" y="1019"/>
                  <a:pt x="311" y="1004"/>
                </a:cubicBezTo>
                <a:lnTo>
                  <a:pt x="362" y="785"/>
                </a:lnTo>
                <a:cubicBezTo>
                  <a:pt x="365" y="769"/>
                  <a:pt x="374" y="756"/>
                  <a:pt x="388" y="745"/>
                </a:cubicBezTo>
                <a:cubicBezTo>
                  <a:pt x="401" y="734"/>
                  <a:pt x="416" y="728"/>
                  <a:pt x="432" y="728"/>
                </a:cubicBezTo>
                <a:lnTo>
                  <a:pt x="474" y="728"/>
                </a:lnTo>
                <a:cubicBezTo>
                  <a:pt x="654" y="728"/>
                  <a:pt x="793" y="692"/>
                  <a:pt x="894" y="618"/>
                </a:cubicBezTo>
                <a:cubicBezTo>
                  <a:pt x="994" y="544"/>
                  <a:pt x="1045" y="446"/>
                  <a:pt x="1045" y="326"/>
                </a:cubicBezTo>
                <a:cubicBezTo>
                  <a:pt x="1045" y="266"/>
                  <a:pt x="1033" y="218"/>
                  <a:pt x="1009" y="182"/>
                </a:cubicBezTo>
                <a:cubicBezTo>
                  <a:pt x="1094" y="225"/>
                  <a:pt x="1136" y="302"/>
                  <a:pt x="1136" y="415"/>
                </a:cubicBezTo>
                <a:close/>
                <a:moveTo>
                  <a:pt x="718" y="309"/>
                </a:moveTo>
                <a:cubicBezTo>
                  <a:pt x="718" y="236"/>
                  <a:pt x="663" y="199"/>
                  <a:pt x="553" y="199"/>
                </a:cubicBezTo>
                <a:lnTo>
                  <a:pt x="505" y="199"/>
                </a:lnTo>
                <a:cubicBezTo>
                  <a:pt x="490" y="199"/>
                  <a:pt x="476" y="204"/>
                  <a:pt x="464" y="214"/>
                </a:cubicBezTo>
                <a:cubicBezTo>
                  <a:pt x="451" y="224"/>
                  <a:pt x="443" y="236"/>
                  <a:pt x="440" y="250"/>
                </a:cubicBezTo>
                <a:lnTo>
                  <a:pt x="396" y="442"/>
                </a:lnTo>
                <a:cubicBezTo>
                  <a:pt x="395" y="444"/>
                  <a:pt x="395" y="448"/>
                  <a:pt x="395" y="453"/>
                </a:cubicBezTo>
                <a:cubicBezTo>
                  <a:pt x="395" y="464"/>
                  <a:pt x="399" y="473"/>
                  <a:pt x="407" y="480"/>
                </a:cubicBezTo>
                <a:cubicBezTo>
                  <a:pt x="414" y="487"/>
                  <a:pt x="424" y="491"/>
                  <a:pt x="435" y="491"/>
                </a:cubicBezTo>
                <a:lnTo>
                  <a:pt x="472" y="491"/>
                </a:lnTo>
                <a:cubicBezTo>
                  <a:pt x="504" y="491"/>
                  <a:pt x="533" y="488"/>
                  <a:pt x="561" y="482"/>
                </a:cubicBezTo>
                <a:cubicBezTo>
                  <a:pt x="588" y="476"/>
                  <a:pt x="614" y="466"/>
                  <a:pt x="639" y="453"/>
                </a:cubicBezTo>
                <a:cubicBezTo>
                  <a:pt x="663" y="440"/>
                  <a:pt x="682" y="422"/>
                  <a:pt x="697" y="397"/>
                </a:cubicBezTo>
                <a:cubicBezTo>
                  <a:pt x="711" y="372"/>
                  <a:pt x="718" y="343"/>
                  <a:pt x="718" y="30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51" name="Freeform 450">
            <a:extLst>
              <a:ext uri="{FF2B5EF4-FFF2-40B4-BE49-F238E27FC236}">
                <a16:creationId xmlns:a16="http://schemas.microsoft.com/office/drawing/2014/main" id="{C29F8D38-6EAD-9FB9-A015-3FC75F675274}"/>
              </a:ext>
            </a:extLst>
          </p:cNvPr>
          <p:cNvSpPr>
            <a:spLocks noChangeArrowheads="1"/>
          </p:cNvSpPr>
          <p:nvPr/>
        </p:nvSpPr>
        <p:spPr bwMode="auto">
          <a:xfrm>
            <a:off x="7622381" y="10387012"/>
            <a:ext cx="393700" cy="415925"/>
          </a:xfrm>
          <a:custGeom>
            <a:avLst/>
            <a:gdLst>
              <a:gd name="T0" fmla="*/ 131594 w 1092"/>
              <a:gd name="T1" fmla="*/ 177687 h 1154"/>
              <a:gd name="T2" fmla="*/ 132315 w 1092"/>
              <a:gd name="T3" fmla="*/ 252655 h 1154"/>
              <a:gd name="T4" fmla="*/ 100228 w 1092"/>
              <a:gd name="T5" fmla="*/ 249411 h 1154"/>
              <a:gd name="T6" fmla="*/ 51556 w 1092"/>
              <a:gd name="T7" fmla="*/ 195348 h 1154"/>
              <a:gd name="T8" fmla="*/ 23435 w 1092"/>
              <a:gd name="T9" fmla="*/ 176246 h 1154"/>
              <a:gd name="T10" fmla="*/ 6850 w 1092"/>
              <a:gd name="T11" fmla="*/ 119299 h 1154"/>
              <a:gd name="T12" fmla="*/ 64175 w 1092"/>
              <a:gd name="T13" fmla="*/ 102359 h 1154"/>
              <a:gd name="T14" fmla="*/ 205142 w 1092"/>
              <a:gd name="T15" fmla="*/ 74967 h 1154"/>
              <a:gd name="T16" fmla="*/ 219203 w 1092"/>
              <a:gd name="T17" fmla="*/ 111730 h 1154"/>
              <a:gd name="T18" fmla="*/ 236148 w 1092"/>
              <a:gd name="T19" fmla="*/ 193906 h 1154"/>
              <a:gd name="T20" fmla="*/ 224250 w 1092"/>
              <a:gd name="T21" fmla="*/ 297707 h 1154"/>
              <a:gd name="T22" fmla="*/ 163321 w 1092"/>
              <a:gd name="T23" fmla="*/ 367629 h 1154"/>
              <a:gd name="T24" fmla="*/ 121860 w 1092"/>
              <a:gd name="T25" fmla="*/ 332668 h 1154"/>
              <a:gd name="T26" fmla="*/ 148899 w 1092"/>
              <a:gd name="T27" fmla="*/ 252294 h 1154"/>
              <a:gd name="T28" fmla="*/ 144212 w 1092"/>
              <a:gd name="T29" fmla="*/ 157504 h 1154"/>
              <a:gd name="T30" fmla="*/ 129070 w 1092"/>
              <a:gd name="T31" fmla="*/ 112451 h 1154"/>
              <a:gd name="T32" fmla="*/ 148178 w 1092"/>
              <a:gd name="T33" fmla="*/ 55865 h 1154"/>
              <a:gd name="T34" fmla="*/ 189279 w 1092"/>
              <a:gd name="T35" fmla="*/ 57667 h 1154"/>
              <a:gd name="T36" fmla="*/ 285180 w 1092"/>
              <a:gd name="T37" fmla="*/ 242202 h 1154"/>
              <a:gd name="T38" fmla="*/ 251290 w 1092"/>
              <a:gd name="T39" fmla="*/ 258421 h 1154"/>
              <a:gd name="T40" fmla="*/ 226774 w 1092"/>
              <a:gd name="T41" fmla="*/ 82897 h 1154"/>
              <a:gd name="T42" fmla="*/ 283377 w 1092"/>
              <a:gd name="T43" fmla="*/ 155341 h 1154"/>
              <a:gd name="T44" fmla="*/ 352960 w 1092"/>
              <a:gd name="T45" fmla="*/ 24148 h 1154"/>
              <a:gd name="T46" fmla="*/ 369905 w 1092"/>
              <a:gd name="T47" fmla="*/ 65596 h 1154"/>
              <a:gd name="T48" fmla="*/ 390816 w 1092"/>
              <a:gd name="T49" fmla="*/ 166875 h 1154"/>
              <a:gd name="T50" fmla="*/ 380360 w 1092"/>
              <a:gd name="T51" fmla="*/ 309241 h 1154"/>
              <a:gd name="T52" fmla="*/ 336015 w 1092"/>
              <a:gd name="T53" fmla="*/ 408717 h 1154"/>
              <a:gd name="T54" fmla="*/ 293833 w 1092"/>
              <a:gd name="T55" fmla="*/ 411600 h 1154"/>
              <a:gd name="T56" fmla="*/ 271840 w 1092"/>
              <a:gd name="T57" fmla="*/ 352851 h 1154"/>
              <a:gd name="T58" fmla="*/ 303567 w 1092"/>
              <a:gd name="T59" fmla="*/ 228506 h 1154"/>
              <a:gd name="T60" fmla="*/ 295996 w 1092"/>
              <a:gd name="T61" fmla="*/ 130112 h 1154"/>
              <a:gd name="T62" fmla="*/ 278330 w 1092"/>
              <a:gd name="T63" fmla="*/ 73165 h 1154"/>
              <a:gd name="T64" fmla="*/ 271480 w 1092"/>
              <a:gd name="T65" fmla="*/ 30996 h 1154"/>
              <a:gd name="T66" fmla="*/ 313662 w 1092"/>
              <a:gd name="T67" fmla="*/ 0 h 1154"/>
              <a:gd name="T68" fmla="*/ 352960 w 1092"/>
              <a:gd name="T69" fmla="*/ 24148 h 11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92" h="1154">
                <a:moveTo>
                  <a:pt x="343" y="407"/>
                </a:moveTo>
                <a:cubicBezTo>
                  <a:pt x="352" y="435"/>
                  <a:pt x="359" y="464"/>
                  <a:pt x="365" y="493"/>
                </a:cubicBezTo>
                <a:cubicBezTo>
                  <a:pt x="370" y="521"/>
                  <a:pt x="374" y="554"/>
                  <a:pt x="377" y="591"/>
                </a:cubicBezTo>
                <a:cubicBezTo>
                  <a:pt x="379" y="627"/>
                  <a:pt x="376" y="664"/>
                  <a:pt x="367" y="701"/>
                </a:cubicBezTo>
                <a:cubicBezTo>
                  <a:pt x="358" y="738"/>
                  <a:pt x="344" y="771"/>
                  <a:pt x="324" y="801"/>
                </a:cubicBezTo>
                <a:cubicBezTo>
                  <a:pt x="314" y="764"/>
                  <a:pt x="299" y="728"/>
                  <a:pt x="278" y="692"/>
                </a:cubicBezTo>
                <a:cubicBezTo>
                  <a:pt x="256" y="657"/>
                  <a:pt x="234" y="628"/>
                  <a:pt x="211" y="604"/>
                </a:cubicBezTo>
                <a:cubicBezTo>
                  <a:pt x="188" y="581"/>
                  <a:pt x="166" y="560"/>
                  <a:pt x="143" y="542"/>
                </a:cubicBezTo>
                <a:cubicBezTo>
                  <a:pt x="120" y="524"/>
                  <a:pt x="102" y="510"/>
                  <a:pt x="88" y="502"/>
                </a:cubicBezTo>
                <a:cubicBezTo>
                  <a:pt x="75" y="494"/>
                  <a:pt x="67" y="489"/>
                  <a:pt x="65" y="489"/>
                </a:cubicBezTo>
                <a:cubicBezTo>
                  <a:pt x="37" y="473"/>
                  <a:pt x="18" y="450"/>
                  <a:pt x="9" y="419"/>
                </a:cubicBezTo>
                <a:cubicBezTo>
                  <a:pt x="0" y="389"/>
                  <a:pt x="3" y="360"/>
                  <a:pt x="19" y="331"/>
                </a:cubicBezTo>
                <a:cubicBezTo>
                  <a:pt x="35" y="303"/>
                  <a:pt x="58" y="283"/>
                  <a:pt x="89" y="274"/>
                </a:cubicBezTo>
                <a:cubicBezTo>
                  <a:pt x="120" y="265"/>
                  <a:pt x="150" y="269"/>
                  <a:pt x="178" y="284"/>
                </a:cubicBezTo>
                <a:cubicBezTo>
                  <a:pt x="242" y="323"/>
                  <a:pt x="297" y="364"/>
                  <a:pt x="343" y="407"/>
                </a:cubicBezTo>
                <a:close/>
                <a:moveTo>
                  <a:pt x="569" y="208"/>
                </a:moveTo>
                <a:cubicBezTo>
                  <a:pt x="574" y="220"/>
                  <a:pt x="578" y="230"/>
                  <a:pt x="583" y="240"/>
                </a:cubicBezTo>
                <a:cubicBezTo>
                  <a:pt x="587" y="250"/>
                  <a:pt x="596" y="273"/>
                  <a:pt x="608" y="310"/>
                </a:cubicBezTo>
                <a:cubicBezTo>
                  <a:pt x="621" y="346"/>
                  <a:pt x="630" y="381"/>
                  <a:pt x="638" y="414"/>
                </a:cubicBezTo>
                <a:cubicBezTo>
                  <a:pt x="645" y="447"/>
                  <a:pt x="651" y="488"/>
                  <a:pt x="655" y="538"/>
                </a:cubicBezTo>
                <a:cubicBezTo>
                  <a:pt x="660" y="588"/>
                  <a:pt x="660" y="636"/>
                  <a:pt x="655" y="681"/>
                </a:cubicBezTo>
                <a:cubicBezTo>
                  <a:pt x="651" y="725"/>
                  <a:pt x="640" y="774"/>
                  <a:pt x="622" y="826"/>
                </a:cubicBezTo>
                <a:cubicBezTo>
                  <a:pt x="605" y="878"/>
                  <a:pt x="581" y="926"/>
                  <a:pt x="549" y="970"/>
                </a:cubicBezTo>
                <a:cubicBezTo>
                  <a:pt x="526" y="1004"/>
                  <a:pt x="494" y="1020"/>
                  <a:pt x="453" y="1020"/>
                </a:cubicBezTo>
                <a:cubicBezTo>
                  <a:pt x="429" y="1020"/>
                  <a:pt x="406" y="1013"/>
                  <a:pt x="386" y="999"/>
                </a:cubicBezTo>
                <a:cubicBezTo>
                  <a:pt x="359" y="980"/>
                  <a:pt x="343" y="955"/>
                  <a:pt x="338" y="923"/>
                </a:cubicBezTo>
                <a:cubicBezTo>
                  <a:pt x="332" y="891"/>
                  <a:pt x="339" y="862"/>
                  <a:pt x="357" y="835"/>
                </a:cubicBezTo>
                <a:cubicBezTo>
                  <a:pt x="385" y="796"/>
                  <a:pt x="403" y="751"/>
                  <a:pt x="413" y="700"/>
                </a:cubicBezTo>
                <a:cubicBezTo>
                  <a:pt x="422" y="649"/>
                  <a:pt x="426" y="603"/>
                  <a:pt x="422" y="562"/>
                </a:cubicBezTo>
                <a:cubicBezTo>
                  <a:pt x="419" y="521"/>
                  <a:pt x="411" y="479"/>
                  <a:pt x="400" y="437"/>
                </a:cubicBezTo>
                <a:cubicBezTo>
                  <a:pt x="389" y="395"/>
                  <a:pt x="380" y="365"/>
                  <a:pt x="373" y="348"/>
                </a:cubicBezTo>
                <a:cubicBezTo>
                  <a:pt x="366" y="331"/>
                  <a:pt x="361" y="319"/>
                  <a:pt x="358" y="312"/>
                </a:cubicBezTo>
                <a:cubicBezTo>
                  <a:pt x="344" y="283"/>
                  <a:pt x="342" y="253"/>
                  <a:pt x="352" y="222"/>
                </a:cubicBezTo>
                <a:cubicBezTo>
                  <a:pt x="362" y="192"/>
                  <a:pt x="382" y="169"/>
                  <a:pt x="411" y="155"/>
                </a:cubicBezTo>
                <a:cubicBezTo>
                  <a:pt x="427" y="147"/>
                  <a:pt x="444" y="143"/>
                  <a:pt x="463" y="143"/>
                </a:cubicBezTo>
                <a:cubicBezTo>
                  <a:pt x="485" y="143"/>
                  <a:pt x="505" y="149"/>
                  <a:pt x="525" y="160"/>
                </a:cubicBezTo>
                <a:cubicBezTo>
                  <a:pt x="544" y="172"/>
                  <a:pt x="558" y="188"/>
                  <a:pt x="569" y="208"/>
                </a:cubicBezTo>
                <a:close/>
                <a:moveTo>
                  <a:pt x="791" y="672"/>
                </a:moveTo>
                <a:cubicBezTo>
                  <a:pt x="783" y="746"/>
                  <a:pt x="767" y="817"/>
                  <a:pt x="741" y="887"/>
                </a:cubicBezTo>
                <a:cubicBezTo>
                  <a:pt x="733" y="827"/>
                  <a:pt x="719" y="770"/>
                  <a:pt x="697" y="717"/>
                </a:cubicBezTo>
                <a:cubicBezTo>
                  <a:pt x="709" y="636"/>
                  <a:pt x="708" y="553"/>
                  <a:pt x="694" y="467"/>
                </a:cubicBezTo>
                <a:cubicBezTo>
                  <a:pt x="682" y="384"/>
                  <a:pt x="660" y="305"/>
                  <a:pt x="629" y="230"/>
                </a:cubicBezTo>
                <a:cubicBezTo>
                  <a:pt x="682" y="271"/>
                  <a:pt x="730" y="320"/>
                  <a:pt x="776" y="376"/>
                </a:cubicBezTo>
                <a:cubicBezTo>
                  <a:pt x="780" y="393"/>
                  <a:pt x="783" y="411"/>
                  <a:pt x="786" y="431"/>
                </a:cubicBezTo>
                <a:cubicBezTo>
                  <a:pt x="798" y="514"/>
                  <a:pt x="800" y="594"/>
                  <a:pt x="791" y="672"/>
                </a:cubicBezTo>
                <a:close/>
                <a:moveTo>
                  <a:pt x="979" y="67"/>
                </a:moveTo>
                <a:cubicBezTo>
                  <a:pt x="984" y="75"/>
                  <a:pt x="989" y="86"/>
                  <a:pt x="996" y="101"/>
                </a:cubicBezTo>
                <a:cubicBezTo>
                  <a:pt x="1002" y="116"/>
                  <a:pt x="1013" y="143"/>
                  <a:pt x="1026" y="182"/>
                </a:cubicBezTo>
                <a:cubicBezTo>
                  <a:pt x="1039" y="222"/>
                  <a:pt x="1051" y="263"/>
                  <a:pt x="1061" y="306"/>
                </a:cubicBezTo>
                <a:cubicBezTo>
                  <a:pt x="1071" y="349"/>
                  <a:pt x="1079" y="401"/>
                  <a:pt x="1084" y="463"/>
                </a:cubicBezTo>
                <a:cubicBezTo>
                  <a:pt x="1090" y="526"/>
                  <a:pt x="1091" y="588"/>
                  <a:pt x="1088" y="650"/>
                </a:cubicBezTo>
                <a:cubicBezTo>
                  <a:pt x="1084" y="712"/>
                  <a:pt x="1074" y="781"/>
                  <a:pt x="1055" y="858"/>
                </a:cubicBezTo>
                <a:cubicBezTo>
                  <a:pt x="1037" y="934"/>
                  <a:pt x="1011" y="1009"/>
                  <a:pt x="977" y="1082"/>
                </a:cubicBezTo>
                <a:cubicBezTo>
                  <a:pt x="967" y="1104"/>
                  <a:pt x="952" y="1121"/>
                  <a:pt x="932" y="1134"/>
                </a:cubicBezTo>
                <a:cubicBezTo>
                  <a:pt x="911" y="1147"/>
                  <a:pt x="889" y="1153"/>
                  <a:pt x="866" y="1153"/>
                </a:cubicBezTo>
                <a:cubicBezTo>
                  <a:pt x="848" y="1153"/>
                  <a:pt x="831" y="1150"/>
                  <a:pt x="815" y="1142"/>
                </a:cubicBezTo>
                <a:cubicBezTo>
                  <a:pt x="784" y="1128"/>
                  <a:pt x="762" y="1105"/>
                  <a:pt x="750" y="1073"/>
                </a:cubicBezTo>
                <a:cubicBezTo>
                  <a:pt x="739" y="1041"/>
                  <a:pt x="740" y="1010"/>
                  <a:pt x="754" y="979"/>
                </a:cubicBezTo>
                <a:cubicBezTo>
                  <a:pt x="780" y="920"/>
                  <a:pt x="801" y="861"/>
                  <a:pt x="816" y="800"/>
                </a:cubicBezTo>
                <a:cubicBezTo>
                  <a:pt x="831" y="739"/>
                  <a:pt x="839" y="684"/>
                  <a:pt x="842" y="634"/>
                </a:cubicBezTo>
                <a:cubicBezTo>
                  <a:pt x="844" y="584"/>
                  <a:pt x="844" y="535"/>
                  <a:pt x="840" y="486"/>
                </a:cubicBezTo>
                <a:cubicBezTo>
                  <a:pt x="835" y="438"/>
                  <a:pt x="829" y="396"/>
                  <a:pt x="821" y="361"/>
                </a:cubicBezTo>
                <a:cubicBezTo>
                  <a:pt x="813" y="327"/>
                  <a:pt x="804" y="295"/>
                  <a:pt x="794" y="265"/>
                </a:cubicBezTo>
                <a:cubicBezTo>
                  <a:pt x="785" y="236"/>
                  <a:pt x="777" y="215"/>
                  <a:pt x="772" y="203"/>
                </a:cubicBezTo>
                <a:cubicBezTo>
                  <a:pt x="767" y="191"/>
                  <a:pt x="763" y="183"/>
                  <a:pt x="761" y="180"/>
                </a:cubicBezTo>
                <a:cubicBezTo>
                  <a:pt x="745" y="150"/>
                  <a:pt x="742" y="119"/>
                  <a:pt x="753" y="86"/>
                </a:cubicBezTo>
                <a:cubicBezTo>
                  <a:pt x="763" y="54"/>
                  <a:pt x="784" y="30"/>
                  <a:pt x="814" y="14"/>
                </a:cubicBezTo>
                <a:cubicBezTo>
                  <a:pt x="831" y="5"/>
                  <a:pt x="850" y="0"/>
                  <a:pt x="870" y="0"/>
                </a:cubicBezTo>
                <a:cubicBezTo>
                  <a:pt x="893" y="0"/>
                  <a:pt x="914" y="6"/>
                  <a:pt x="933" y="18"/>
                </a:cubicBezTo>
                <a:cubicBezTo>
                  <a:pt x="953" y="30"/>
                  <a:pt x="968" y="46"/>
                  <a:pt x="979" y="6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52" name="Freeform 451">
            <a:extLst>
              <a:ext uri="{FF2B5EF4-FFF2-40B4-BE49-F238E27FC236}">
                <a16:creationId xmlns:a16="http://schemas.microsoft.com/office/drawing/2014/main" id="{8E7E7308-3868-147E-33A5-87C16FA98422}"/>
              </a:ext>
            </a:extLst>
          </p:cNvPr>
          <p:cNvSpPr>
            <a:spLocks noChangeArrowheads="1"/>
          </p:cNvSpPr>
          <p:nvPr/>
        </p:nvSpPr>
        <p:spPr bwMode="auto">
          <a:xfrm>
            <a:off x="8325644" y="10418762"/>
            <a:ext cx="574675" cy="384175"/>
          </a:xfrm>
          <a:custGeom>
            <a:avLst/>
            <a:gdLst>
              <a:gd name="T0" fmla="*/ 574315 w 1598"/>
              <a:gd name="T1" fmla="*/ 352070 h 1065"/>
              <a:gd name="T2" fmla="*/ 542309 w 1598"/>
              <a:gd name="T3" fmla="*/ 383814 h 1065"/>
              <a:gd name="T4" fmla="*/ 9710 w 1598"/>
              <a:gd name="T5" fmla="*/ 374435 h 1065"/>
              <a:gd name="T6" fmla="*/ 0 w 1598"/>
              <a:gd name="T7" fmla="*/ 32105 h 1065"/>
              <a:gd name="T8" fmla="*/ 32006 w 1598"/>
              <a:gd name="T9" fmla="*/ 0 h 1065"/>
              <a:gd name="T10" fmla="*/ 564606 w 1598"/>
              <a:gd name="T11" fmla="*/ 9379 h 1065"/>
              <a:gd name="T12" fmla="*/ 132341 w 1598"/>
              <a:gd name="T13" fmla="*/ 199122 h 1065"/>
              <a:gd name="T14" fmla="*/ 132341 w 1598"/>
              <a:gd name="T15" fmla="*/ 198761 h 1065"/>
              <a:gd name="T16" fmla="*/ 78757 w 1598"/>
              <a:gd name="T17" fmla="*/ 144652 h 1065"/>
              <a:gd name="T18" fmla="*/ 155716 w 1598"/>
              <a:gd name="T19" fmla="*/ 271989 h 1065"/>
              <a:gd name="T20" fmla="*/ 176934 w 1598"/>
              <a:gd name="T21" fmla="*/ 111826 h 1065"/>
              <a:gd name="T22" fmla="*/ 136656 w 1598"/>
              <a:gd name="T23" fmla="*/ 221487 h 1065"/>
              <a:gd name="T24" fmla="*/ 132341 w 1598"/>
              <a:gd name="T25" fmla="*/ 199122 h 1065"/>
              <a:gd name="T26" fmla="*/ 99256 w 1598"/>
              <a:gd name="T27" fmla="*/ 111826 h 1065"/>
              <a:gd name="T28" fmla="*/ 32006 w 1598"/>
              <a:gd name="T29" fmla="*/ 115072 h 1065"/>
              <a:gd name="T30" fmla="*/ 132341 w 1598"/>
              <a:gd name="T31" fmla="*/ 199122 h 1065"/>
              <a:gd name="T32" fmla="*/ 253173 w 1598"/>
              <a:gd name="T33" fmla="*/ 272349 h 1065"/>
              <a:gd name="T34" fmla="*/ 237710 w 1598"/>
              <a:gd name="T35" fmla="*/ 111826 h 1065"/>
              <a:gd name="T36" fmla="*/ 403136 w 1598"/>
              <a:gd name="T37" fmla="*/ 115794 h 1065"/>
              <a:gd name="T38" fmla="*/ 315748 w 1598"/>
              <a:gd name="T39" fmla="*/ 124090 h 1065"/>
              <a:gd name="T40" fmla="*/ 332290 w 1598"/>
              <a:gd name="T41" fmla="*/ 205615 h 1065"/>
              <a:gd name="T42" fmla="*/ 353867 w 1598"/>
              <a:gd name="T43" fmla="*/ 225816 h 1065"/>
              <a:gd name="T44" fmla="*/ 329054 w 1598"/>
              <a:gd name="T45" fmla="*/ 241327 h 1065"/>
              <a:gd name="T46" fmla="*/ 284820 w 1598"/>
              <a:gd name="T47" fmla="*/ 230144 h 1065"/>
              <a:gd name="T48" fmla="*/ 325098 w 1598"/>
              <a:gd name="T49" fmla="*/ 274514 h 1065"/>
              <a:gd name="T50" fmla="*/ 397022 w 1598"/>
              <a:gd name="T51" fmla="*/ 220044 h 1065"/>
              <a:gd name="T52" fmla="*/ 344517 w 1598"/>
              <a:gd name="T53" fmla="*/ 165935 h 1065"/>
              <a:gd name="T54" fmla="*/ 345237 w 1598"/>
              <a:gd name="T55" fmla="*/ 146816 h 1065"/>
              <a:gd name="T56" fmla="*/ 393426 w 1598"/>
              <a:gd name="T57" fmla="*/ 148620 h 1065"/>
              <a:gd name="T58" fmla="*/ 403136 w 1598"/>
              <a:gd name="T59" fmla="*/ 115794 h 1065"/>
              <a:gd name="T60" fmla="*/ 477218 w 1598"/>
              <a:gd name="T61" fmla="*/ 111826 h 1065"/>
              <a:gd name="T62" fmla="*/ 394145 w 1598"/>
              <a:gd name="T63" fmla="*/ 272349 h 1065"/>
              <a:gd name="T64" fmla="*/ 446290 w 1598"/>
              <a:gd name="T65" fmla="*/ 248541 h 1065"/>
              <a:gd name="T66" fmla="*/ 503830 w 1598"/>
              <a:gd name="T67" fmla="*/ 272349 h 1065"/>
              <a:gd name="T68" fmla="*/ 508864 w 1598"/>
              <a:gd name="T69" fmla="*/ 111826 h 1065"/>
              <a:gd name="T70" fmla="*/ 457798 w 1598"/>
              <a:gd name="T71" fmla="*/ 215354 h 1065"/>
              <a:gd name="T72" fmla="*/ 475060 w 1598"/>
              <a:gd name="T73" fmla="*/ 168460 h 1065"/>
              <a:gd name="T74" fmla="*/ 479735 w 1598"/>
              <a:gd name="T75" fmla="*/ 155474 h 1065"/>
              <a:gd name="T76" fmla="*/ 492322 w 1598"/>
              <a:gd name="T77" fmla="*/ 215354 h 10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598" h="1065">
                <a:moveTo>
                  <a:pt x="1597" y="89"/>
                </a:moveTo>
                <a:lnTo>
                  <a:pt x="1597" y="976"/>
                </a:lnTo>
                <a:cubicBezTo>
                  <a:pt x="1597" y="1000"/>
                  <a:pt x="1587" y="1021"/>
                  <a:pt x="1570" y="1038"/>
                </a:cubicBezTo>
                <a:cubicBezTo>
                  <a:pt x="1552" y="1056"/>
                  <a:pt x="1532" y="1064"/>
                  <a:pt x="1508" y="1064"/>
                </a:cubicBezTo>
                <a:lnTo>
                  <a:pt x="89" y="1064"/>
                </a:lnTo>
                <a:cubicBezTo>
                  <a:pt x="65" y="1064"/>
                  <a:pt x="44" y="1055"/>
                  <a:pt x="27" y="1038"/>
                </a:cubicBezTo>
                <a:cubicBezTo>
                  <a:pt x="9" y="1020"/>
                  <a:pt x="0" y="1000"/>
                  <a:pt x="0" y="976"/>
                </a:cubicBezTo>
                <a:lnTo>
                  <a:pt x="0" y="89"/>
                </a:lnTo>
                <a:cubicBezTo>
                  <a:pt x="0" y="65"/>
                  <a:pt x="9" y="44"/>
                  <a:pt x="27" y="26"/>
                </a:cubicBezTo>
                <a:cubicBezTo>
                  <a:pt x="44" y="9"/>
                  <a:pt x="65" y="0"/>
                  <a:pt x="89" y="0"/>
                </a:cubicBezTo>
                <a:lnTo>
                  <a:pt x="1508" y="0"/>
                </a:lnTo>
                <a:cubicBezTo>
                  <a:pt x="1532" y="0"/>
                  <a:pt x="1553" y="9"/>
                  <a:pt x="1570" y="26"/>
                </a:cubicBezTo>
                <a:cubicBezTo>
                  <a:pt x="1588" y="44"/>
                  <a:pt x="1597" y="65"/>
                  <a:pt x="1597" y="89"/>
                </a:cubicBezTo>
                <a:close/>
                <a:moveTo>
                  <a:pt x="368" y="552"/>
                </a:moveTo>
                <a:lnTo>
                  <a:pt x="368" y="552"/>
                </a:lnTo>
                <a:lnTo>
                  <a:pt x="368" y="551"/>
                </a:lnTo>
                <a:cubicBezTo>
                  <a:pt x="356" y="519"/>
                  <a:pt x="336" y="490"/>
                  <a:pt x="309" y="462"/>
                </a:cubicBezTo>
                <a:cubicBezTo>
                  <a:pt x="282" y="435"/>
                  <a:pt x="252" y="415"/>
                  <a:pt x="219" y="401"/>
                </a:cubicBezTo>
                <a:lnTo>
                  <a:pt x="312" y="754"/>
                </a:lnTo>
                <a:lnTo>
                  <a:pt x="433" y="754"/>
                </a:lnTo>
                <a:lnTo>
                  <a:pt x="614" y="310"/>
                </a:lnTo>
                <a:lnTo>
                  <a:pt x="492" y="310"/>
                </a:lnTo>
                <a:lnTo>
                  <a:pt x="380" y="614"/>
                </a:lnTo>
                <a:lnTo>
                  <a:pt x="368" y="552"/>
                </a:lnTo>
                <a:lnTo>
                  <a:pt x="328" y="348"/>
                </a:lnTo>
                <a:cubicBezTo>
                  <a:pt x="323" y="323"/>
                  <a:pt x="306" y="310"/>
                  <a:pt x="276" y="310"/>
                </a:cubicBezTo>
                <a:lnTo>
                  <a:pt x="90" y="310"/>
                </a:lnTo>
                <a:lnTo>
                  <a:pt x="89" y="319"/>
                </a:lnTo>
                <a:cubicBezTo>
                  <a:pt x="232" y="356"/>
                  <a:pt x="325" y="433"/>
                  <a:pt x="368" y="551"/>
                </a:cubicBezTo>
                <a:lnTo>
                  <a:pt x="368" y="552"/>
                </a:lnTo>
                <a:close/>
                <a:moveTo>
                  <a:pt x="589" y="755"/>
                </a:moveTo>
                <a:lnTo>
                  <a:pt x="704" y="755"/>
                </a:lnTo>
                <a:lnTo>
                  <a:pt x="776" y="310"/>
                </a:lnTo>
                <a:lnTo>
                  <a:pt x="661" y="310"/>
                </a:lnTo>
                <a:lnTo>
                  <a:pt x="589" y="755"/>
                </a:lnTo>
                <a:close/>
                <a:moveTo>
                  <a:pt x="1121" y="321"/>
                </a:moveTo>
                <a:cubicBezTo>
                  <a:pt x="1089" y="309"/>
                  <a:pt x="1054" y="303"/>
                  <a:pt x="1018" y="303"/>
                </a:cubicBezTo>
                <a:cubicBezTo>
                  <a:pt x="961" y="303"/>
                  <a:pt x="914" y="317"/>
                  <a:pt x="878" y="344"/>
                </a:cubicBezTo>
                <a:cubicBezTo>
                  <a:pt x="842" y="372"/>
                  <a:pt x="824" y="406"/>
                  <a:pt x="823" y="450"/>
                </a:cubicBezTo>
                <a:cubicBezTo>
                  <a:pt x="823" y="497"/>
                  <a:pt x="857" y="537"/>
                  <a:pt x="924" y="570"/>
                </a:cubicBezTo>
                <a:cubicBezTo>
                  <a:pt x="946" y="581"/>
                  <a:pt x="962" y="590"/>
                  <a:pt x="970" y="599"/>
                </a:cubicBezTo>
                <a:cubicBezTo>
                  <a:pt x="979" y="607"/>
                  <a:pt x="984" y="616"/>
                  <a:pt x="984" y="626"/>
                </a:cubicBezTo>
                <a:cubicBezTo>
                  <a:pt x="984" y="639"/>
                  <a:pt x="977" y="650"/>
                  <a:pt x="963" y="657"/>
                </a:cubicBezTo>
                <a:cubicBezTo>
                  <a:pt x="949" y="665"/>
                  <a:pt x="933" y="669"/>
                  <a:pt x="915" y="669"/>
                </a:cubicBezTo>
                <a:cubicBezTo>
                  <a:pt x="875" y="669"/>
                  <a:pt x="839" y="661"/>
                  <a:pt x="807" y="646"/>
                </a:cubicBezTo>
                <a:lnTo>
                  <a:pt x="792" y="638"/>
                </a:lnTo>
                <a:lnTo>
                  <a:pt x="776" y="738"/>
                </a:lnTo>
                <a:cubicBezTo>
                  <a:pt x="810" y="754"/>
                  <a:pt x="853" y="761"/>
                  <a:pt x="904" y="761"/>
                </a:cubicBezTo>
                <a:cubicBezTo>
                  <a:pt x="964" y="762"/>
                  <a:pt x="1012" y="748"/>
                  <a:pt x="1048" y="721"/>
                </a:cubicBezTo>
                <a:cubicBezTo>
                  <a:pt x="1085" y="693"/>
                  <a:pt x="1103" y="656"/>
                  <a:pt x="1104" y="610"/>
                </a:cubicBezTo>
                <a:cubicBezTo>
                  <a:pt x="1104" y="561"/>
                  <a:pt x="1072" y="521"/>
                  <a:pt x="1007" y="489"/>
                </a:cubicBezTo>
                <a:cubicBezTo>
                  <a:pt x="984" y="478"/>
                  <a:pt x="968" y="468"/>
                  <a:pt x="958" y="460"/>
                </a:cubicBezTo>
                <a:cubicBezTo>
                  <a:pt x="948" y="452"/>
                  <a:pt x="943" y="443"/>
                  <a:pt x="943" y="434"/>
                </a:cubicBezTo>
                <a:cubicBezTo>
                  <a:pt x="943" y="424"/>
                  <a:pt x="948" y="415"/>
                  <a:pt x="960" y="407"/>
                </a:cubicBezTo>
                <a:cubicBezTo>
                  <a:pt x="971" y="399"/>
                  <a:pt x="987" y="396"/>
                  <a:pt x="1009" y="396"/>
                </a:cubicBezTo>
                <a:cubicBezTo>
                  <a:pt x="1041" y="395"/>
                  <a:pt x="1070" y="401"/>
                  <a:pt x="1094" y="412"/>
                </a:cubicBezTo>
                <a:lnTo>
                  <a:pt x="1105" y="418"/>
                </a:lnTo>
                <a:lnTo>
                  <a:pt x="1121" y="321"/>
                </a:lnTo>
                <a:close/>
                <a:moveTo>
                  <a:pt x="1415" y="310"/>
                </a:moveTo>
                <a:lnTo>
                  <a:pt x="1327" y="310"/>
                </a:lnTo>
                <a:cubicBezTo>
                  <a:pt x="1297" y="310"/>
                  <a:pt x="1276" y="323"/>
                  <a:pt x="1266" y="348"/>
                </a:cubicBezTo>
                <a:lnTo>
                  <a:pt x="1096" y="755"/>
                </a:lnTo>
                <a:lnTo>
                  <a:pt x="1216" y="755"/>
                </a:lnTo>
                <a:lnTo>
                  <a:pt x="1241" y="689"/>
                </a:lnTo>
                <a:lnTo>
                  <a:pt x="1388" y="689"/>
                </a:lnTo>
                <a:cubicBezTo>
                  <a:pt x="1390" y="699"/>
                  <a:pt x="1395" y="721"/>
                  <a:pt x="1401" y="755"/>
                </a:cubicBezTo>
                <a:lnTo>
                  <a:pt x="1508" y="755"/>
                </a:lnTo>
                <a:lnTo>
                  <a:pt x="1415" y="310"/>
                </a:lnTo>
                <a:close/>
                <a:moveTo>
                  <a:pt x="1369" y="597"/>
                </a:moveTo>
                <a:lnTo>
                  <a:pt x="1273" y="597"/>
                </a:lnTo>
                <a:cubicBezTo>
                  <a:pt x="1280" y="580"/>
                  <a:pt x="1295" y="539"/>
                  <a:pt x="1319" y="473"/>
                </a:cubicBezTo>
                <a:lnTo>
                  <a:pt x="1321" y="467"/>
                </a:lnTo>
                <a:cubicBezTo>
                  <a:pt x="1323" y="462"/>
                  <a:pt x="1325" y="456"/>
                  <a:pt x="1328" y="449"/>
                </a:cubicBezTo>
                <a:cubicBezTo>
                  <a:pt x="1331" y="442"/>
                  <a:pt x="1333" y="435"/>
                  <a:pt x="1334" y="431"/>
                </a:cubicBezTo>
                <a:lnTo>
                  <a:pt x="1343" y="469"/>
                </a:lnTo>
                <a:lnTo>
                  <a:pt x="1369" y="597"/>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53" name="Freeform 452">
            <a:extLst>
              <a:ext uri="{FF2B5EF4-FFF2-40B4-BE49-F238E27FC236}">
                <a16:creationId xmlns:a16="http://schemas.microsoft.com/office/drawing/2014/main" id="{BD723C79-2FB3-003C-96CB-01FC8EAB34EE}"/>
              </a:ext>
            </a:extLst>
          </p:cNvPr>
          <p:cNvSpPr>
            <a:spLocks noChangeArrowheads="1"/>
          </p:cNvSpPr>
          <p:nvPr/>
        </p:nvSpPr>
        <p:spPr bwMode="auto">
          <a:xfrm>
            <a:off x="9181306" y="10418762"/>
            <a:ext cx="574675" cy="384175"/>
          </a:xfrm>
          <a:custGeom>
            <a:avLst/>
            <a:gdLst>
              <a:gd name="T0" fmla="*/ 542309 w 1598"/>
              <a:gd name="T1" fmla="*/ 383814 h 1065"/>
              <a:gd name="T2" fmla="*/ 0 w 1598"/>
              <a:gd name="T3" fmla="*/ 32105 h 1065"/>
              <a:gd name="T4" fmla="*/ 564606 w 1598"/>
              <a:gd name="T5" fmla="*/ 9379 h 1065"/>
              <a:gd name="T6" fmla="*/ 495558 w 1598"/>
              <a:gd name="T7" fmla="*/ 123730 h 1065"/>
              <a:gd name="T8" fmla="*/ 339123 w 1598"/>
              <a:gd name="T9" fmla="*/ 154391 h 1065"/>
              <a:gd name="T10" fmla="*/ 235192 w 1598"/>
              <a:gd name="T11" fmla="*/ 154391 h 1065"/>
              <a:gd name="T12" fmla="*/ 78757 w 1598"/>
              <a:gd name="T13" fmla="*/ 123730 h 1065"/>
              <a:gd name="T14" fmla="*/ 195994 w 1598"/>
              <a:gd name="T15" fmla="*/ 327901 h 1065"/>
              <a:gd name="T16" fmla="*/ 286978 w 1598"/>
              <a:gd name="T17" fmla="*/ 292550 h 1065"/>
              <a:gd name="T18" fmla="*/ 377962 w 1598"/>
              <a:gd name="T19" fmla="*/ 327901 h 1065"/>
              <a:gd name="T20" fmla="*/ 141331 w 1598"/>
              <a:gd name="T21" fmla="*/ 159442 h 1065"/>
              <a:gd name="T22" fmla="*/ 106808 w 1598"/>
              <a:gd name="T23" fmla="*/ 225094 h 1065"/>
              <a:gd name="T24" fmla="*/ 74442 w 1598"/>
              <a:gd name="T25" fmla="*/ 225094 h 1065"/>
              <a:gd name="T26" fmla="*/ 119754 w 1598"/>
              <a:gd name="T27" fmla="*/ 159442 h 1065"/>
              <a:gd name="T28" fmla="*/ 165785 w 1598"/>
              <a:gd name="T29" fmla="*/ 225094 h 1065"/>
              <a:gd name="T30" fmla="*/ 138454 w 1598"/>
              <a:gd name="T31" fmla="*/ 211386 h 1065"/>
              <a:gd name="T32" fmla="*/ 169022 w 1598"/>
              <a:gd name="T33" fmla="*/ 189743 h 1065"/>
              <a:gd name="T34" fmla="*/ 145647 w 1598"/>
              <a:gd name="T35" fmla="*/ 185414 h 1065"/>
              <a:gd name="T36" fmla="*/ 167224 w 1598"/>
              <a:gd name="T37" fmla="*/ 201286 h 1065"/>
              <a:gd name="T38" fmla="*/ 164347 w 1598"/>
              <a:gd name="T39" fmla="*/ 211026 h 1065"/>
              <a:gd name="T40" fmla="*/ 209300 w 1598"/>
              <a:gd name="T41" fmla="*/ 183250 h 1065"/>
              <a:gd name="T42" fmla="*/ 219009 w 1598"/>
              <a:gd name="T43" fmla="*/ 208140 h 1065"/>
              <a:gd name="T44" fmla="*/ 197432 w 1598"/>
              <a:gd name="T45" fmla="*/ 214272 h 1065"/>
              <a:gd name="T46" fmla="*/ 188082 w 1598"/>
              <a:gd name="T47" fmla="*/ 188661 h 1065"/>
              <a:gd name="T48" fmla="*/ 250656 w 1598"/>
              <a:gd name="T49" fmla="*/ 171706 h 1065"/>
              <a:gd name="T50" fmla="*/ 238069 w 1598"/>
              <a:gd name="T51" fmla="*/ 204533 h 1065"/>
              <a:gd name="T52" fmla="*/ 244183 w 1598"/>
              <a:gd name="T53" fmla="*/ 224012 h 1065"/>
              <a:gd name="T54" fmla="*/ 231237 w 1598"/>
              <a:gd name="T55" fmla="*/ 163770 h 1065"/>
              <a:gd name="T56" fmla="*/ 292372 w 1598"/>
              <a:gd name="T57" fmla="*/ 203090 h 1065"/>
              <a:gd name="T58" fmla="*/ 290934 w 1598"/>
              <a:gd name="T59" fmla="*/ 210304 h 1065"/>
              <a:gd name="T60" fmla="*/ 257849 w 1598"/>
              <a:gd name="T61" fmla="*/ 179642 h 1065"/>
              <a:gd name="T62" fmla="*/ 265760 w 1598"/>
              <a:gd name="T63" fmla="*/ 192268 h 1065"/>
              <a:gd name="T64" fmla="*/ 280864 w 1598"/>
              <a:gd name="T65" fmla="*/ 187939 h 1065"/>
              <a:gd name="T66" fmla="*/ 274751 w 1598"/>
              <a:gd name="T67" fmla="*/ 182528 h 1065"/>
              <a:gd name="T68" fmla="*/ 315388 w 1598"/>
              <a:gd name="T69" fmla="*/ 192989 h 1065"/>
              <a:gd name="T70" fmla="*/ 303161 w 1598"/>
              <a:gd name="T71" fmla="*/ 171706 h 1065"/>
              <a:gd name="T72" fmla="*/ 328694 w 1598"/>
              <a:gd name="T73" fmla="*/ 171346 h 1065"/>
              <a:gd name="T74" fmla="*/ 347754 w 1598"/>
              <a:gd name="T75" fmla="*/ 178921 h 1065"/>
              <a:gd name="T76" fmla="*/ 367893 w 1598"/>
              <a:gd name="T77" fmla="*/ 209222 h 1065"/>
              <a:gd name="T78" fmla="*/ 328334 w 1598"/>
              <a:gd name="T79" fmla="*/ 197679 h 1065"/>
              <a:gd name="T80" fmla="*/ 415722 w 1598"/>
              <a:gd name="T81" fmla="*/ 186135 h 1065"/>
              <a:gd name="T82" fmla="*/ 399180 w 1598"/>
              <a:gd name="T83" fmla="*/ 219322 h 1065"/>
              <a:gd name="T84" fmla="*/ 378322 w 1598"/>
              <a:gd name="T85" fmla="*/ 196236 h 1065"/>
              <a:gd name="T86" fmla="*/ 393426 w 1598"/>
              <a:gd name="T87" fmla="*/ 182889 h 1065"/>
              <a:gd name="T88" fmla="*/ 415722 w 1598"/>
              <a:gd name="T89" fmla="*/ 186135 h 1065"/>
              <a:gd name="T90" fmla="*/ 390189 w 1598"/>
              <a:gd name="T91" fmla="*/ 214633 h 1065"/>
              <a:gd name="T92" fmla="*/ 445571 w 1598"/>
              <a:gd name="T93" fmla="*/ 186857 h 1065"/>
              <a:gd name="T94" fmla="*/ 418240 w 1598"/>
              <a:gd name="T95" fmla="*/ 221487 h 1065"/>
              <a:gd name="T96" fmla="*/ 444132 w 1598"/>
              <a:gd name="T97" fmla="*/ 172428 h 1065"/>
              <a:gd name="T98" fmla="*/ 489085 w 1598"/>
              <a:gd name="T99" fmla="*/ 225094 h 1065"/>
              <a:gd name="T100" fmla="*/ 451325 w 1598"/>
              <a:gd name="T101" fmla="*/ 220044 h 1065"/>
              <a:gd name="T102" fmla="*/ 482972 w 1598"/>
              <a:gd name="T103" fmla="*/ 178560 h 1065"/>
              <a:gd name="T104" fmla="*/ 464631 w 1598"/>
              <a:gd name="T105" fmla="*/ 189382 h 1065"/>
              <a:gd name="T106" fmla="*/ 479735 w 1598"/>
              <a:gd name="T107" fmla="*/ 194793 h 106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598" h="1065">
                <a:moveTo>
                  <a:pt x="1597" y="89"/>
                </a:moveTo>
                <a:lnTo>
                  <a:pt x="1597" y="976"/>
                </a:lnTo>
                <a:cubicBezTo>
                  <a:pt x="1597" y="1000"/>
                  <a:pt x="1587" y="1021"/>
                  <a:pt x="1570" y="1038"/>
                </a:cubicBezTo>
                <a:cubicBezTo>
                  <a:pt x="1552" y="1056"/>
                  <a:pt x="1532" y="1064"/>
                  <a:pt x="1508" y="1064"/>
                </a:cubicBezTo>
                <a:lnTo>
                  <a:pt x="89" y="1064"/>
                </a:lnTo>
                <a:cubicBezTo>
                  <a:pt x="65" y="1064"/>
                  <a:pt x="44" y="1055"/>
                  <a:pt x="26" y="1038"/>
                </a:cubicBezTo>
                <a:cubicBezTo>
                  <a:pt x="9" y="1020"/>
                  <a:pt x="0" y="1000"/>
                  <a:pt x="0" y="976"/>
                </a:cubicBezTo>
                <a:lnTo>
                  <a:pt x="0" y="89"/>
                </a:lnTo>
                <a:cubicBezTo>
                  <a:pt x="0" y="65"/>
                  <a:pt x="9" y="44"/>
                  <a:pt x="26" y="26"/>
                </a:cubicBezTo>
                <a:cubicBezTo>
                  <a:pt x="44" y="9"/>
                  <a:pt x="65" y="0"/>
                  <a:pt x="89" y="0"/>
                </a:cubicBezTo>
                <a:lnTo>
                  <a:pt x="1508" y="0"/>
                </a:lnTo>
                <a:cubicBezTo>
                  <a:pt x="1532" y="0"/>
                  <a:pt x="1553" y="9"/>
                  <a:pt x="1570" y="26"/>
                </a:cubicBezTo>
                <a:cubicBezTo>
                  <a:pt x="1588" y="44"/>
                  <a:pt x="1597" y="65"/>
                  <a:pt x="1597" y="89"/>
                </a:cubicBezTo>
                <a:close/>
                <a:moveTo>
                  <a:pt x="1378" y="721"/>
                </a:moveTo>
                <a:cubicBezTo>
                  <a:pt x="1412" y="663"/>
                  <a:pt x="1428" y="600"/>
                  <a:pt x="1428" y="532"/>
                </a:cubicBezTo>
                <a:cubicBezTo>
                  <a:pt x="1428" y="464"/>
                  <a:pt x="1412" y="401"/>
                  <a:pt x="1378" y="343"/>
                </a:cubicBezTo>
                <a:cubicBezTo>
                  <a:pt x="1345" y="285"/>
                  <a:pt x="1299" y="239"/>
                  <a:pt x="1241" y="206"/>
                </a:cubicBezTo>
                <a:cubicBezTo>
                  <a:pt x="1183" y="172"/>
                  <a:pt x="1120" y="155"/>
                  <a:pt x="1051" y="155"/>
                </a:cubicBezTo>
                <a:cubicBezTo>
                  <a:pt x="968" y="155"/>
                  <a:pt x="892" y="181"/>
                  <a:pt x="824" y="231"/>
                </a:cubicBezTo>
                <a:cubicBezTo>
                  <a:pt x="883" y="285"/>
                  <a:pt x="922" y="351"/>
                  <a:pt x="943" y="428"/>
                </a:cubicBezTo>
                <a:lnTo>
                  <a:pt x="908" y="428"/>
                </a:lnTo>
                <a:cubicBezTo>
                  <a:pt x="888" y="359"/>
                  <a:pt x="851" y="300"/>
                  <a:pt x="798" y="253"/>
                </a:cubicBezTo>
                <a:cubicBezTo>
                  <a:pt x="746" y="300"/>
                  <a:pt x="709" y="359"/>
                  <a:pt x="689" y="428"/>
                </a:cubicBezTo>
                <a:lnTo>
                  <a:pt x="654" y="428"/>
                </a:lnTo>
                <a:cubicBezTo>
                  <a:pt x="675" y="351"/>
                  <a:pt x="714" y="285"/>
                  <a:pt x="773" y="231"/>
                </a:cubicBezTo>
                <a:cubicBezTo>
                  <a:pt x="705" y="181"/>
                  <a:pt x="629" y="155"/>
                  <a:pt x="545" y="155"/>
                </a:cubicBezTo>
                <a:cubicBezTo>
                  <a:pt x="477" y="155"/>
                  <a:pt x="414" y="172"/>
                  <a:pt x="356" y="206"/>
                </a:cubicBezTo>
                <a:cubicBezTo>
                  <a:pt x="298" y="239"/>
                  <a:pt x="252" y="285"/>
                  <a:pt x="219" y="343"/>
                </a:cubicBezTo>
                <a:cubicBezTo>
                  <a:pt x="185" y="401"/>
                  <a:pt x="169" y="464"/>
                  <a:pt x="169" y="532"/>
                </a:cubicBezTo>
                <a:cubicBezTo>
                  <a:pt x="169" y="600"/>
                  <a:pt x="185" y="663"/>
                  <a:pt x="219" y="721"/>
                </a:cubicBezTo>
                <a:cubicBezTo>
                  <a:pt x="252" y="779"/>
                  <a:pt x="298" y="825"/>
                  <a:pt x="356" y="858"/>
                </a:cubicBezTo>
                <a:cubicBezTo>
                  <a:pt x="414" y="892"/>
                  <a:pt x="477" y="909"/>
                  <a:pt x="545" y="909"/>
                </a:cubicBezTo>
                <a:cubicBezTo>
                  <a:pt x="629" y="909"/>
                  <a:pt x="705" y="884"/>
                  <a:pt x="773" y="833"/>
                </a:cubicBezTo>
                <a:cubicBezTo>
                  <a:pt x="717" y="782"/>
                  <a:pt x="679" y="721"/>
                  <a:pt x="658" y="650"/>
                </a:cubicBezTo>
                <a:lnTo>
                  <a:pt x="693" y="650"/>
                </a:lnTo>
                <a:cubicBezTo>
                  <a:pt x="714" y="714"/>
                  <a:pt x="749" y="767"/>
                  <a:pt x="798" y="811"/>
                </a:cubicBezTo>
                <a:cubicBezTo>
                  <a:pt x="847" y="767"/>
                  <a:pt x="882" y="714"/>
                  <a:pt x="904" y="650"/>
                </a:cubicBezTo>
                <a:lnTo>
                  <a:pt x="938" y="650"/>
                </a:lnTo>
                <a:cubicBezTo>
                  <a:pt x="918" y="721"/>
                  <a:pt x="879" y="782"/>
                  <a:pt x="824" y="833"/>
                </a:cubicBezTo>
                <a:cubicBezTo>
                  <a:pt x="892" y="884"/>
                  <a:pt x="968" y="909"/>
                  <a:pt x="1051" y="909"/>
                </a:cubicBezTo>
                <a:cubicBezTo>
                  <a:pt x="1120" y="909"/>
                  <a:pt x="1183" y="892"/>
                  <a:pt x="1241" y="858"/>
                </a:cubicBezTo>
                <a:cubicBezTo>
                  <a:pt x="1299" y="825"/>
                  <a:pt x="1345" y="779"/>
                  <a:pt x="1378" y="721"/>
                </a:cubicBezTo>
                <a:close/>
                <a:moveTo>
                  <a:pt x="333" y="442"/>
                </a:moveTo>
                <a:lnTo>
                  <a:pt x="393" y="442"/>
                </a:lnTo>
                <a:lnTo>
                  <a:pt x="363" y="624"/>
                </a:lnTo>
                <a:lnTo>
                  <a:pt x="324" y="624"/>
                </a:lnTo>
                <a:lnTo>
                  <a:pt x="346" y="484"/>
                </a:lnTo>
                <a:lnTo>
                  <a:pt x="297" y="624"/>
                </a:lnTo>
                <a:lnTo>
                  <a:pt x="270" y="624"/>
                </a:lnTo>
                <a:lnTo>
                  <a:pt x="267" y="485"/>
                </a:lnTo>
                <a:lnTo>
                  <a:pt x="243" y="624"/>
                </a:lnTo>
                <a:lnTo>
                  <a:pt x="207" y="624"/>
                </a:lnTo>
                <a:lnTo>
                  <a:pt x="237" y="442"/>
                </a:lnTo>
                <a:lnTo>
                  <a:pt x="293" y="442"/>
                </a:lnTo>
                <a:lnTo>
                  <a:pt x="295" y="555"/>
                </a:lnTo>
                <a:lnTo>
                  <a:pt x="333" y="442"/>
                </a:lnTo>
                <a:close/>
                <a:moveTo>
                  <a:pt x="508" y="516"/>
                </a:moveTo>
                <a:cubicBezTo>
                  <a:pt x="508" y="519"/>
                  <a:pt x="507" y="529"/>
                  <a:pt x="505" y="545"/>
                </a:cubicBezTo>
                <a:cubicBezTo>
                  <a:pt x="498" y="592"/>
                  <a:pt x="494" y="618"/>
                  <a:pt x="494" y="624"/>
                </a:cubicBezTo>
                <a:lnTo>
                  <a:pt x="461" y="624"/>
                </a:lnTo>
                <a:lnTo>
                  <a:pt x="462" y="608"/>
                </a:lnTo>
                <a:cubicBezTo>
                  <a:pt x="452" y="620"/>
                  <a:pt x="439" y="626"/>
                  <a:pt x="421" y="626"/>
                </a:cubicBezTo>
                <a:cubicBezTo>
                  <a:pt x="411" y="626"/>
                  <a:pt x="401" y="623"/>
                  <a:pt x="395" y="615"/>
                </a:cubicBezTo>
                <a:cubicBezTo>
                  <a:pt x="388" y="608"/>
                  <a:pt x="385" y="598"/>
                  <a:pt x="385" y="586"/>
                </a:cubicBezTo>
                <a:cubicBezTo>
                  <a:pt x="385" y="568"/>
                  <a:pt x="391" y="554"/>
                  <a:pt x="403" y="544"/>
                </a:cubicBezTo>
                <a:cubicBezTo>
                  <a:pt x="415" y="534"/>
                  <a:pt x="432" y="529"/>
                  <a:pt x="454" y="529"/>
                </a:cubicBezTo>
                <a:cubicBezTo>
                  <a:pt x="460" y="529"/>
                  <a:pt x="466" y="530"/>
                  <a:pt x="470" y="530"/>
                </a:cubicBezTo>
                <a:cubicBezTo>
                  <a:pt x="470" y="529"/>
                  <a:pt x="470" y="527"/>
                  <a:pt x="470" y="526"/>
                </a:cubicBezTo>
                <a:cubicBezTo>
                  <a:pt x="470" y="525"/>
                  <a:pt x="471" y="524"/>
                  <a:pt x="471" y="523"/>
                </a:cubicBezTo>
                <a:cubicBezTo>
                  <a:pt x="471" y="522"/>
                  <a:pt x="471" y="521"/>
                  <a:pt x="471" y="521"/>
                </a:cubicBezTo>
                <a:cubicBezTo>
                  <a:pt x="471" y="512"/>
                  <a:pt x="463" y="507"/>
                  <a:pt x="446" y="507"/>
                </a:cubicBezTo>
                <a:cubicBezTo>
                  <a:pt x="433" y="507"/>
                  <a:pt x="419" y="509"/>
                  <a:pt x="405" y="514"/>
                </a:cubicBezTo>
                <a:cubicBezTo>
                  <a:pt x="405" y="512"/>
                  <a:pt x="407" y="501"/>
                  <a:pt x="410" y="481"/>
                </a:cubicBezTo>
                <a:cubicBezTo>
                  <a:pt x="428" y="476"/>
                  <a:pt x="443" y="473"/>
                  <a:pt x="457" y="473"/>
                </a:cubicBezTo>
                <a:cubicBezTo>
                  <a:pt x="491" y="473"/>
                  <a:pt x="508" y="488"/>
                  <a:pt x="508" y="516"/>
                </a:cubicBezTo>
                <a:close/>
                <a:moveTo>
                  <a:pt x="465" y="558"/>
                </a:moveTo>
                <a:lnTo>
                  <a:pt x="456" y="558"/>
                </a:lnTo>
                <a:cubicBezTo>
                  <a:pt x="434" y="558"/>
                  <a:pt x="424" y="565"/>
                  <a:pt x="424" y="580"/>
                </a:cubicBezTo>
                <a:cubicBezTo>
                  <a:pt x="424" y="590"/>
                  <a:pt x="428" y="595"/>
                  <a:pt x="437" y="595"/>
                </a:cubicBezTo>
                <a:cubicBezTo>
                  <a:pt x="445" y="595"/>
                  <a:pt x="452" y="592"/>
                  <a:pt x="457" y="585"/>
                </a:cubicBezTo>
                <a:cubicBezTo>
                  <a:pt x="462" y="578"/>
                  <a:pt x="465" y="569"/>
                  <a:pt x="465" y="558"/>
                </a:cubicBezTo>
                <a:close/>
                <a:moveTo>
                  <a:pt x="616" y="476"/>
                </a:moveTo>
                <a:lnTo>
                  <a:pt x="611" y="510"/>
                </a:lnTo>
                <a:cubicBezTo>
                  <a:pt x="600" y="509"/>
                  <a:pt x="591" y="508"/>
                  <a:pt x="582" y="508"/>
                </a:cubicBezTo>
                <a:cubicBezTo>
                  <a:pt x="570" y="508"/>
                  <a:pt x="563" y="512"/>
                  <a:pt x="563" y="520"/>
                </a:cubicBezTo>
                <a:cubicBezTo>
                  <a:pt x="563" y="523"/>
                  <a:pt x="565" y="526"/>
                  <a:pt x="567" y="528"/>
                </a:cubicBezTo>
                <a:cubicBezTo>
                  <a:pt x="569" y="530"/>
                  <a:pt x="574" y="532"/>
                  <a:pt x="582" y="536"/>
                </a:cubicBezTo>
                <a:cubicBezTo>
                  <a:pt x="600" y="544"/>
                  <a:pt x="609" y="558"/>
                  <a:pt x="609" y="577"/>
                </a:cubicBezTo>
                <a:cubicBezTo>
                  <a:pt x="609" y="610"/>
                  <a:pt x="589" y="627"/>
                  <a:pt x="549" y="626"/>
                </a:cubicBezTo>
                <a:cubicBezTo>
                  <a:pt x="533" y="626"/>
                  <a:pt x="520" y="625"/>
                  <a:pt x="509" y="622"/>
                </a:cubicBezTo>
                <a:cubicBezTo>
                  <a:pt x="509" y="621"/>
                  <a:pt x="510" y="610"/>
                  <a:pt x="514" y="588"/>
                </a:cubicBezTo>
                <a:cubicBezTo>
                  <a:pt x="527" y="592"/>
                  <a:pt x="539" y="594"/>
                  <a:pt x="549" y="594"/>
                </a:cubicBezTo>
                <a:cubicBezTo>
                  <a:pt x="564" y="594"/>
                  <a:pt x="571" y="589"/>
                  <a:pt x="571" y="581"/>
                </a:cubicBezTo>
                <a:cubicBezTo>
                  <a:pt x="571" y="577"/>
                  <a:pt x="570" y="575"/>
                  <a:pt x="568" y="573"/>
                </a:cubicBezTo>
                <a:cubicBezTo>
                  <a:pt x="566" y="571"/>
                  <a:pt x="561" y="568"/>
                  <a:pt x="553" y="564"/>
                </a:cubicBezTo>
                <a:cubicBezTo>
                  <a:pt x="533" y="555"/>
                  <a:pt x="523" y="541"/>
                  <a:pt x="523" y="523"/>
                </a:cubicBezTo>
                <a:cubicBezTo>
                  <a:pt x="523" y="490"/>
                  <a:pt x="543" y="473"/>
                  <a:pt x="582" y="473"/>
                </a:cubicBezTo>
                <a:cubicBezTo>
                  <a:pt x="595" y="473"/>
                  <a:pt x="607" y="474"/>
                  <a:pt x="616" y="476"/>
                </a:cubicBezTo>
                <a:close/>
                <a:moveTo>
                  <a:pt x="677" y="476"/>
                </a:moveTo>
                <a:lnTo>
                  <a:pt x="697" y="476"/>
                </a:lnTo>
                <a:lnTo>
                  <a:pt x="692" y="512"/>
                </a:lnTo>
                <a:lnTo>
                  <a:pt x="672" y="512"/>
                </a:lnTo>
                <a:cubicBezTo>
                  <a:pt x="671" y="520"/>
                  <a:pt x="669" y="529"/>
                  <a:pt x="667" y="540"/>
                </a:cubicBezTo>
                <a:cubicBezTo>
                  <a:pt x="665" y="551"/>
                  <a:pt x="663" y="560"/>
                  <a:pt x="662" y="567"/>
                </a:cubicBezTo>
                <a:cubicBezTo>
                  <a:pt x="661" y="574"/>
                  <a:pt x="660" y="578"/>
                  <a:pt x="660" y="579"/>
                </a:cubicBezTo>
                <a:cubicBezTo>
                  <a:pt x="660" y="587"/>
                  <a:pt x="665" y="590"/>
                  <a:pt x="674" y="590"/>
                </a:cubicBezTo>
                <a:cubicBezTo>
                  <a:pt x="677" y="590"/>
                  <a:pt x="681" y="590"/>
                  <a:pt x="685" y="589"/>
                </a:cubicBezTo>
                <a:lnTo>
                  <a:pt x="679" y="621"/>
                </a:lnTo>
                <a:cubicBezTo>
                  <a:pt x="669" y="625"/>
                  <a:pt x="660" y="626"/>
                  <a:pt x="651" y="626"/>
                </a:cubicBezTo>
                <a:cubicBezTo>
                  <a:pt x="632" y="626"/>
                  <a:pt x="621" y="615"/>
                  <a:pt x="620" y="594"/>
                </a:cubicBezTo>
                <a:cubicBezTo>
                  <a:pt x="620" y="588"/>
                  <a:pt x="622" y="575"/>
                  <a:pt x="626" y="555"/>
                </a:cubicBezTo>
                <a:cubicBezTo>
                  <a:pt x="627" y="546"/>
                  <a:pt x="633" y="512"/>
                  <a:pt x="643" y="454"/>
                </a:cubicBezTo>
                <a:lnTo>
                  <a:pt x="681" y="454"/>
                </a:lnTo>
                <a:lnTo>
                  <a:pt x="677" y="476"/>
                </a:lnTo>
                <a:close/>
                <a:moveTo>
                  <a:pt x="818" y="527"/>
                </a:moveTo>
                <a:cubicBezTo>
                  <a:pt x="818" y="537"/>
                  <a:pt x="816" y="549"/>
                  <a:pt x="813" y="563"/>
                </a:cubicBezTo>
                <a:lnTo>
                  <a:pt x="736" y="563"/>
                </a:lnTo>
                <a:cubicBezTo>
                  <a:pt x="735" y="573"/>
                  <a:pt x="737" y="580"/>
                  <a:pt x="743" y="585"/>
                </a:cubicBezTo>
                <a:cubicBezTo>
                  <a:pt x="749" y="591"/>
                  <a:pt x="758" y="593"/>
                  <a:pt x="769" y="593"/>
                </a:cubicBezTo>
                <a:cubicBezTo>
                  <a:pt x="783" y="593"/>
                  <a:pt x="797" y="590"/>
                  <a:pt x="809" y="583"/>
                </a:cubicBezTo>
                <a:lnTo>
                  <a:pt x="803" y="621"/>
                </a:lnTo>
                <a:cubicBezTo>
                  <a:pt x="789" y="624"/>
                  <a:pt x="776" y="626"/>
                  <a:pt x="764" y="626"/>
                </a:cubicBezTo>
                <a:cubicBezTo>
                  <a:pt x="720" y="626"/>
                  <a:pt x="698" y="604"/>
                  <a:pt x="698" y="560"/>
                </a:cubicBezTo>
                <a:cubicBezTo>
                  <a:pt x="698" y="535"/>
                  <a:pt x="704" y="514"/>
                  <a:pt x="717" y="498"/>
                </a:cubicBezTo>
                <a:cubicBezTo>
                  <a:pt x="730" y="481"/>
                  <a:pt x="746" y="473"/>
                  <a:pt x="765" y="473"/>
                </a:cubicBezTo>
                <a:cubicBezTo>
                  <a:pt x="781" y="473"/>
                  <a:pt x="794" y="479"/>
                  <a:pt x="804" y="488"/>
                </a:cubicBezTo>
                <a:cubicBezTo>
                  <a:pt x="813" y="498"/>
                  <a:pt x="818" y="510"/>
                  <a:pt x="818" y="527"/>
                </a:cubicBezTo>
                <a:close/>
                <a:moveTo>
                  <a:pt x="739" y="533"/>
                </a:moveTo>
                <a:lnTo>
                  <a:pt x="782" y="533"/>
                </a:lnTo>
                <a:lnTo>
                  <a:pt x="782" y="531"/>
                </a:lnTo>
                <a:cubicBezTo>
                  <a:pt x="782" y="529"/>
                  <a:pt x="782" y="527"/>
                  <a:pt x="782" y="526"/>
                </a:cubicBezTo>
                <a:cubicBezTo>
                  <a:pt x="782" y="525"/>
                  <a:pt x="782" y="523"/>
                  <a:pt x="781" y="521"/>
                </a:cubicBezTo>
                <a:cubicBezTo>
                  <a:pt x="781" y="519"/>
                  <a:pt x="781" y="517"/>
                  <a:pt x="780" y="516"/>
                </a:cubicBezTo>
                <a:cubicBezTo>
                  <a:pt x="779" y="514"/>
                  <a:pt x="778" y="513"/>
                  <a:pt x="777" y="511"/>
                </a:cubicBezTo>
                <a:cubicBezTo>
                  <a:pt x="776" y="510"/>
                  <a:pt x="774" y="509"/>
                  <a:pt x="772" y="508"/>
                </a:cubicBezTo>
                <a:cubicBezTo>
                  <a:pt x="770" y="507"/>
                  <a:pt x="767" y="506"/>
                  <a:pt x="764" y="506"/>
                </a:cubicBezTo>
                <a:cubicBezTo>
                  <a:pt x="751" y="506"/>
                  <a:pt x="742" y="515"/>
                  <a:pt x="739" y="533"/>
                </a:cubicBezTo>
                <a:close/>
                <a:moveTo>
                  <a:pt x="914" y="475"/>
                </a:moveTo>
                <a:cubicBezTo>
                  <a:pt x="908" y="486"/>
                  <a:pt x="903" y="500"/>
                  <a:pt x="899" y="518"/>
                </a:cubicBezTo>
                <a:cubicBezTo>
                  <a:pt x="889" y="517"/>
                  <a:pt x="882" y="523"/>
                  <a:pt x="877" y="535"/>
                </a:cubicBezTo>
                <a:cubicBezTo>
                  <a:pt x="873" y="547"/>
                  <a:pt x="867" y="576"/>
                  <a:pt x="860" y="624"/>
                </a:cubicBezTo>
                <a:lnTo>
                  <a:pt x="821" y="624"/>
                </a:lnTo>
                <a:lnTo>
                  <a:pt x="823" y="614"/>
                </a:lnTo>
                <a:cubicBezTo>
                  <a:pt x="833" y="554"/>
                  <a:pt x="840" y="508"/>
                  <a:pt x="843" y="476"/>
                </a:cubicBezTo>
                <a:lnTo>
                  <a:pt x="879" y="476"/>
                </a:lnTo>
                <a:lnTo>
                  <a:pt x="877" y="499"/>
                </a:lnTo>
                <a:cubicBezTo>
                  <a:pt x="883" y="489"/>
                  <a:pt x="889" y="482"/>
                  <a:pt x="894" y="478"/>
                </a:cubicBezTo>
                <a:cubicBezTo>
                  <a:pt x="900" y="474"/>
                  <a:pt x="906" y="473"/>
                  <a:pt x="914" y="475"/>
                </a:cubicBezTo>
                <a:close/>
                <a:moveTo>
                  <a:pt x="1044" y="447"/>
                </a:moveTo>
                <a:lnTo>
                  <a:pt x="1037" y="486"/>
                </a:lnTo>
                <a:cubicBezTo>
                  <a:pt x="1025" y="480"/>
                  <a:pt x="1013" y="477"/>
                  <a:pt x="1003" y="477"/>
                </a:cubicBezTo>
                <a:cubicBezTo>
                  <a:pt x="988" y="477"/>
                  <a:pt x="977" y="483"/>
                  <a:pt x="967" y="496"/>
                </a:cubicBezTo>
                <a:cubicBezTo>
                  <a:pt x="958" y="508"/>
                  <a:pt x="954" y="525"/>
                  <a:pt x="954" y="545"/>
                </a:cubicBezTo>
                <a:cubicBezTo>
                  <a:pt x="954" y="558"/>
                  <a:pt x="957" y="569"/>
                  <a:pt x="963" y="577"/>
                </a:cubicBezTo>
                <a:cubicBezTo>
                  <a:pt x="969" y="585"/>
                  <a:pt x="978" y="589"/>
                  <a:pt x="990" y="589"/>
                </a:cubicBezTo>
                <a:cubicBezTo>
                  <a:pt x="999" y="589"/>
                  <a:pt x="1010" y="586"/>
                  <a:pt x="1023" y="580"/>
                </a:cubicBezTo>
                <a:lnTo>
                  <a:pt x="1016" y="621"/>
                </a:lnTo>
                <a:cubicBezTo>
                  <a:pt x="1003" y="624"/>
                  <a:pt x="991" y="626"/>
                  <a:pt x="981" y="626"/>
                </a:cubicBezTo>
                <a:cubicBezTo>
                  <a:pt x="961" y="626"/>
                  <a:pt x="944" y="619"/>
                  <a:pt x="932" y="605"/>
                </a:cubicBezTo>
                <a:cubicBezTo>
                  <a:pt x="920" y="591"/>
                  <a:pt x="913" y="572"/>
                  <a:pt x="913" y="548"/>
                </a:cubicBezTo>
                <a:cubicBezTo>
                  <a:pt x="913" y="516"/>
                  <a:pt x="922" y="489"/>
                  <a:pt x="938" y="469"/>
                </a:cubicBezTo>
                <a:cubicBezTo>
                  <a:pt x="954" y="448"/>
                  <a:pt x="976" y="438"/>
                  <a:pt x="1001" y="438"/>
                </a:cubicBezTo>
                <a:cubicBezTo>
                  <a:pt x="1013" y="438"/>
                  <a:pt x="1028" y="441"/>
                  <a:pt x="1044" y="447"/>
                </a:cubicBezTo>
                <a:close/>
                <a:moveTo>
                  <a:pt x="1156" y="516"/>
                </a:moveTo>
                <a:cubicBezTo>
                  <a:pt x="1156" y="524"/>
                  <a:pt x="1155" y="534"/>
                  <a:pt x="1153" y="545"/>
                </a:cubicBezTo>
                <a:cubicBezTo>
                  <a:pt x="1147" y="582"/>
                  <a:pt x="1143" y="608"/>
                  <a:pt x="1141" y="624"/>
                </a:cubicBezTo>
                <a:lnTo>
                  <a:pt x="1110" y="624"/>
                </a:lnTo>
                <a:lnTo>
                  <a:pt x="1110" y="608"/>
                </a:lnTo>
                <a:cubicBezTo>
                  <a:pt x="1101" y="620"/>
                  <a:pt x="1087" y="626"/>
                  <a:pt x="1069" y="626"/>
                </a:cubicBezTo>
                <a:cubicBezTo>
                  <a:pt x="1059" y="626"/>
                  <a:pt x="1050" y="623"/>
                  <a:pt x="1044" y="615"/>
                </a:cubicBezTo>
                <a:cubicBezTo>
                  <a:pt x="1037" y="608"/>
                  <a:pt x="1034" y="598"/>
                  <a:pt x="1034" y="586"/>
                </a:cubicBezTo>
                <a:cubicBezTo>
                  <a:pt x="1034" y="568"/>
                  <a:pt x="1040" y="554"/>
                  <a:pt x="1052" y="544"/>
                </a:cubicBezTo>
                <a:cubicBezTo>
                  <a:pt x="1063" y="534"/>
                  <a:pt x="1080" y="529"/>
                  <a:pt x="1102" y="529"/>
                </a:cubicBezTo>
                <a:cubicBezTo>
                  <a:pt x="1109" y="529"/>
                  <a:pt x="1114" y="530"/>
                  <a:pt x="1118" y="530"/>
                </a:cubicBezTo>
                <a:cubicBezTo>
                  <a:pt x="1119" y="527"/>
                  <a:pt x="1119" y="524"/>
                  <a:pt x="1119" y="521"/>
                </a:cubicBezTo>
                <a:cubicBezTo>
                  <a:pt x="1119" y="512"/>
                  <a:pt x="1111" y="507"/>
                  <a:pt x="1094" y="507"/>
                </a:cubicBezTo>
                <a:cubicBezTo>
                  <a:pt x="1081" y="507"/>
                  <a:pt x="1067" y="509"/>
                  <a:pt x="1053" y="514"/>
                </a:cubicBezTo>
                <a:cubicBezTo>
                  <a:pt x="1053" y="512"/>
                  <a:pt x="1055" y="501"/>
                  <a:pt x="1059" y="481"/>
                </a:cubicBezTo>
                <a:cubicBezTo>
                  <a:pt x="1076" y="476"/>
                  <a:pt x="1092" y="473"/>
                  <a:pt x="1105" y="473"/>
                </a:cubicBezTo>
                <a:cubicBezTo>
                  <a:pt x="1139" y="473"/>
                  <a:pt x="1156" y="488"/>
                  <a:pt x="1156" y="516"/>
                </a:cubicBezTo>
                <a:close/>
                <a:moveTo>
                  <a:pt x="1113" y="558"/>
                </a:moveTo>
                <a:lnTo>
                  <a:pt x="1105" y="558"/>
                </a:lnTo>
                <a:cubicBezTo>
                  <a:pt x="1082" y="558"/>
                  <a:pt x="1071" y="565"/>
                  <a:pt x="1071" y="580"/>
                </a:cubicBezTo>
                <a:cubicBezTo>
                  <a:pt x="1071" y="590"/>
                  <a:pt x="1076" y="595"/>
                  <a:pt x="1085" y="595"/>
                </a:cubicBezTo>
                <a:cubicBezTo>
                  <a:pt x="1093" y="595"/>
                  <a:pt x="1100" y="592"/>
                  <a:pt x="1105" y="585"/>
                </a:cubicBezTo>
                <a:cubicBezTo>
                  <a:pt x="1110" y="578"/>
                  <a:pt x="1113" y="569"/>
                  <a:pt x="1113" y="558"/>
                </a:cubicBezTo>
                <a:close/>
                <a:moveTo>
                  <a:pt x="1254" y="475"/>
                </a:moveTo>
                <a:cubicBezTo>
                  <a:pt x="1247" y="486"/>
                  <a:pt x="1242" y="501"/>
                  <a:pt x="1239" y="518"/>
                </a:cubicBezTo>
                <a:cubicBezTo>
                  <a:pt x="1228" y="517"/>
                  <a:pt x="1221" y="523"/>
                  <a:pt x="1217" y="534"/>
                </a:cubicBezTo>
                <a:cubicBezTo>
                  <a:pt x="1213" y="546"/>
                  <a:pt x="1207" y="575"/>
                  <a:pt x="1200" y="624"/>
                </a:cubicBezTo>
                <a:lnTo>
                  <a:pt x="1161" y="624"/>
                </a:lnTo>
                <a:lnTo>
                  <a:pt x="1163" y="614"/>
                </a:lnTo>
                <a:cubicBezTo>
                  <a:pt x="1172" y="566"/>
                  <a:pt x="1178" y="520"/>
                  <a:pt x="1183" y="476"/>
                </a:cubicBezTo>
                <a:lnTo>
                  <a:pt x="1219" y="476"/>
                </a:lnTo>
                <a:cubicBezTo>
                  <a:pt x="1219" y="481"/>
                  <a:pt x="1218" y="489"/>
                  <a:pt x="1216" y="499"/>
                </a:cubicBezTo>
                <a:cubicBezTo>
                  <a:pt x="1223" y="489"/>
                  <a:pt x="1229" y="482"/>
                  <a:pt x="1235" y="478"/>
                </a:cubicBezTo>
                <a:cubicBezTo>
                  <a:pt x="1240" y="474"/>
                  <a:pt x="1246" y="473"/>
                  <a:pt x="1254" y="475"/>
                </a:cubicBezTo>
                <a:close/>
                <a:moveTo>
                  <a:pt x="1351" y="442"/>
                </a:moveTo>
                <a:lnTo>
                  <a:pt x="1390" y="442"/>
                </a:lnTo>
                <a:lnTo>
                  <a:pt x="1360" y="624"/>
                </a:lnTo>
                <a:lnTo>
                  <a:pt x="1324" y="624"/>
                </a:lnTo>
                <a:lnTo>
                  <a:pt x="1326" y="610"/>
                </a:lnTo>
                <a:cubicBezTo>
                  <a:pt x="1315" y="621"/>
                  <a:pt x="1303" y="626"/>
                  <a:pt x="1290" y="626"/>
                </a:cubicBezTo>
                <a:cubicBezTo>
                  <a:pt x="1275" y="626"/>
                  <a:pt x="1264" y="621"/>
                  <a:pt x="1255" y="610"/>
                </a:cubicBezTo>
                <a:cubicBezTo>
                  <a:pt x="1247" y="599"/>
                  <a:pt x="1243" y="584"/>
                  <a:pt x="1243" y="565"/>
                </a:cubicBezTo>
                <a:cubicBezTo>
                  <a:pt x="1243" y="541"/>
                  <a:pt x="1249" y="520"/>
                  <a:pt x="1262" y="502"/>
                </a:cubicBezTo>
                <a:cubicBezTo>
                  <a:pt x="1274" y="484"/>
                  <a:pt x="1289" y="475"/>
                  <a:pt x="1306" y="475"/>
                </a:cubicBezTo>
                <a:cubicBezTo>
                  <a:pt x="1321" y="475"/>
                  <a:pt x="1333" y="481"/>
                  <a:pt x="1343" y="495"/>
                </a:cubicBezTo>
                <a:lnTo>
                  <a:pt x="1351" y="442"/>
                </a:lnTo>
                <a:close/>
                <a:moveTo>
                  <a:pt x="1334" y="540"/>
                </a:moveTo>
                <a:cubicBezTo>
                  <a:pt x="1334" y="521"/>
                  <a:pt x="1327" y="511"/>
                  <a:pt x="1313" y="511"/>
                </a:cubicBezTo>
                <a:cubicBezTo>
                  <a:pt x="1304" y="511"/>
                  <a:pt x="1297" y="516"/>
                  <a:pt x="1292" y="525"/>
                </a:cubicBezTo>
                <a:cubicBezTo>
                  <a:pt x="1286" y="534"/>
                  <a:pt x="1283" y="546"/>
                  <a:pt x="1283" y="560"/>
                </a:cubicBezTo>
                <a:cubicBezTo>
                  <a:pt x="1283" y="580"/>
                  <a:pt x="1290" y="590"/>
                  <a:pt x="1303" y="590"/>
                </a:cubicBezTo>
                <a:cubicBezTo>
                  <a:pt x="1312" y="590"/>
                  <a:pt x="1320" y="585"/>
                  <a:pt x="1325" y="576"/>
                </a:cubicBezTo>
                <a:cubicBezTo>
                  <a:pt x="1331" y="567"/>
                  <a:pt x="1334" y="555"/>
                  <a:pt x="1334" y="54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54" name="Freeform 453">
            <a:extLst>
              <a:ext uri="{FF2B5EF4-FFF2-40B4-BE49-F238E27FC236}">
                <a16:creationId xmlns:a16="http://schemas.microsoft.com/office/drawing/2014/main" id="{E5309BEB-0928-9216-FEC9-EFABC5AA1114}"/>
              </a:ext>
            </a:extLst>
          </p:cNvPr>
          <p:cNvSpPr>
            <a:spLocks noChangeArrowheads="1"/>
          </p:cNvSpPr>
          <p:nvPr/>
        </p:nvSpPr>
        <p:spPr bwMode="auto">
          <a:xfrm>
            <a:off x="10038556" y="10418762"/>
            <a:ext cx="574675" cy="384175"/>
          </a:xfrm>
          <a:custGeom>
            <a:avLst/>
            <a:gdLst>
              <a:gd name="T0" fmla="*/ 564606 w 1598"/>
              <a:gd name="T1" fmla="*/ 374075 h 1065"/>
              <a:gd name="T2" fmla="*/ 9710 w 1598"/>
              <a:gd name="T3" fmla="*/ 374075 h 1065"/>
              <a:gd name="T4" fmla="*/ 9710 w 1598"/>
              <a:gd name="T5" fmla="*/ 9740 h 1065"/>
              <a:gd name="T6" fmla="*/ 564606 w 1598"/>
              <a:gd name="T7" fmla="*/ 9740 h 1065"/>
              <a:gd name="T8" fmla="*/ 82353 w 1598"/>
              <a:gd name="T9" fmla="*/ 132026 h 1065"/>
              <a:gd name="T10" fmla="*/ 26252 w 1598"/>
              <a:gd name="T11" fmla="*/ 203811 h 1065"/>
              <a:gd name="T12" fmla="*/ 94580 w 1598"/>
              <a:gd name="T13" fmla="*/ 162327 h 1065"/>
              <a:gd name="T14" fmla="*/ 46751 w 1598"/>
              <a:gd name="T15" fmla="*/ 189743 h 1065"/>
              <a:gd name="T16" fmla="*/ 46751 w 1598"/>
              <a:gd name="T17" fmla="*/ 134551 h 1065"/>
              <a:gd name="T18" fmla="*/ 102132 w 1598"/>
              <a:gd name="T19" fmla="*/ 203811 h 1065"/>
              <a:gd name="T20" fmla="*/ 102132 w 1598"/>
              <a:gd name="T21" fmla="*/ 120483 h 1065"/>
              <a:gd name="T22" fmla="*/ 176934 w 1598"/>
              <a:gd name="T23" fmla="*/ 163049 h 1065"/>
              <a:gd name="T24" fmla="*/ 145647 w 1598"/>
              <a:gd name="T25" fmla="*/ 142127 h 1065"/>
              <a:gd name="T26" fmla="*/ 170820 w 1598"/>
              <a:gd name="T27" fmla="*/ 139602 h 1065"/>
              <a:gd name="T28" fmla="*/ 136297 w 1598"/>
              <a:gd name="T29" fmla="*/ 126255 h 1065"/>
              <a:gd name="T30" fmla="*/ 149243 w 1598"/>
              <a:gd name="T31" fmla="*/ 165935 h 1065"/>
              <a:gd name="T32" fmla="*/ 161830 w 1598"/>
              <a:gd name="T33" fmla="*/ 187578 h 1065"/>
              <a:gd name="T34" fmla="*/ 124429 w 1598"/>
              <a:gd name="T35" fmla="*/ 190103 h 1065"/>
              <a:gd name="T36" fmla="*/ 181968 w 1598"/>
              <a:gd name="T37" fmla="*/ 178560 h 1065"/>
              <a:gd name="T38" fmla="*/ 522170 w 1598"/>
              <a:gd name="T39" fmla="*/ 241327 h 1065"/>
              <a:gd name="T40" fmla="*/ 276908 w 1598"/>
              <a:gd name="T41" fmla="*/ 338363 h 1065"/>
              <a:gd name="T42" fmla="*/ 553457 w 1598"/>
              <a:gd name="T43" fmla="*/ 363253 h 1065"/>
              <a:gd name="T44" fmla="*/ 251016 w 1598"/>
              <a:gd name="T45" fmla="*/ 181807 h 1065"/>
              <a:gd name="T46" fmla="*/ 203905 w 1598"/>
              <a:gd name="T47" fmla="*/ 162327 h 1065"/>
              <a:gd name="T48" fmla="*/ 251016 w 1598"/>
              <a:gd name="T49" fmla="*/ 142848 h 1065"/>
              <a:gd name="T50" fmla="*/ 199949 w 1598"/>
              <a:gd name="T51" fmla="*/ 131305 h 1065"/>
              <a:gd name="T52" fmla="*/ 230877 w 1598"/>
              <a:gd name="T53" fmla="*/ 205615 h 1065"/>
              <a:gd name="T54" fmla="*/ 345956 w 1598"/>
              <a:gd name="T55" fmla="*/ 162688 h 1065"/>
              <a:gd name="T56" fmla="*/ 268997 w 1598"/>
              <a:gd name="T57" fmla="*/ 130583 h 1065"/>
              <a:gd name="T58" fmla="*/ 301003 w 1598"/>
              <a:gd name="T59" fmla="*/ 207779 h 1065"/>
              <a:gd name="T60" fmla="*/ 420038 w 1598"/>
              <a:gd name="T61" fmla="*/ 120483 h 1065"/>
              <a:gd name="T62" fmla="*/ 357464 w 1598"/>
              <a:gd name="T63" fmla="*/ 120483 h 1065"/>
              <a:gd name="T64" fmla="*/ 384076 w 1598"/>
              <a:gd name="T65" fmla="*/ 205976 h 1065"/>
              <a:gd name="T66" fmla="*/ 472902 w 1598"/>
              <a:gd name="T67" fmla="*/ 189743 h 1065"/>
              <a:gd name="T68" fmla="*/ 471823 w 1598"/>
              <a:gd name="T69" fmla="*/ 167017 h 1065"/>
              <a:gd name="T70" fmla="*/ 443413 w 1598"/>
              <a:gd name="T71" fmla="*/ 134551 h 1065"/>
              <a:gd name="T72" fmla="*/ 427230 w 1598"/>
              <a:gd name="T73" fmla="*/ 120483 h 1065"/>
              <a:gd name="T74" fmla="*/ 544467 w 1598"/>
              <a:gd name="T75" fmla="*/ 203811 h 1065"/>
              <a:gd name="T76" fmla="*/ 529363 w 1598"/>
              <a:gd name="T77" fmla="*/ 126976 h 1065"/>
              <a:gd name="T78" fmla="*/ 483691 w 1598"/>
              <a:gd name="T79" fmla="*/ 203811 h 1065"/>
              <a:gd name="T80" fmla="*/ 502031 w 1598"/>
              <a:gd name="T81" fmla="*/ 170263 h 1065"/>
              <a:gd name="T82" fmla="*/ 504549 w 1598"/>
              <a:gd name="T83" fmla="*/ 159081 h 1065"/>
              <a:gd name="T84" fmla="*/ 504908 w 1598"/>
              <a:gd name="T85" fmla="*/ 133830 h 10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98" h="1065">
                <a:moveTo>
                  <a:pt x="1597" y="93"/>
                </a:moveTo>
                <a:lnTo>
                  <a:pt x="1597" y="971"/>
                </a:lnTo>
                <a:cubicBezTo>
                  <a:pt x="1597" y="997"/>
                  <a:pt x="1588" y="1019"/>
                  <a:pt x="1570" y="1037"/>
                </a:cubicBezTo>
                <a:cubicBezTo>
                  <a:pt x="1552" y="1055"/>
                  <a:pt x="1530" y="1064"/>
                  <a:pt x="1505" y="1064"/>
                </a:cubicBezTo>
                <a:lnTo>
                  <a:pt x="91" y="1064"/>
                </a:lnTo>
                <a:cubicBezTo>
                  <a:pt x="66" y="1064"/>
                  <a:pt x="44" y="1055"/>
                  <a:pt x="27" y="1037"/>
                </a:cubicBezTo>
                <a:cubicBezTo>
                  <a:pt x="9" y="1019"/>
                  <a:pt x="0" y="997"/>
                  <a:pt x="0" y="971"/>
                </a:cubicBezTo>
                <a:lnTo>
                  <a:pt x="0" y="93"/>
                </a:lnTo>
                <a:cubicBezTo>
                  <a:pt x="0" y="67"/>
                  <a:pt x="9" y="45"/>
                  <a:pt x="27" y="27"/>
                </a:cubicBezTo>
                <a:cubicBezTo>
                  <a:pt x="44" y="9"/>
                  <a:pt x="66" y="0"/>
                  <a:pt x="91" y="0"/>
                </a:cubicBezTo>
                <a:lnTo>
                  <a:pt x="1505" y="0"/>
                </a:lnTo>
                <a:cubicBezTo>
                  <a:pt x="1530" y="0"/>
                  <a:pt x="1552" y="9"/>
                  <a:pt x="1570" y="27"/>
                </a:cubicBezTo>
                <a:cubicBezTo>
                  <a:pt x="1588" y="45"/>
                  <a:pt x="1597" y="67"/>
                  <a:pt x="1597" y="93"/>
                </a:cubicBezTo>
                <a:close/>
                <a:moveTo>
                  <a:pt x="263" y="450"/>
                </a:moveTo>
                <a:cubicBezTo>
                  <a:pt x="263" y="415"/>
                  <a:pt x="252" y="388"/>
                  <a:pt x="229" y="366"/>
                </a:cubicBezTo>
                <a:cubicBezTo>
                  <a:pt x="206" y="345"/>
                  <a:pt x="176" y="334"/>
                  <a:pt x="139" y="334"/>
                </a:cubicBezTo>
                <a:lnTo>
                  <a:pt x="73" y="334"/>
                </a:lnTo>
                <a:lnTo>
                  <a:pt x="73" y="565"/>
                </a:lnTo>
                <a:lnTo>
                  <a:pt x="139" y="565"/>
                </a:lnTo>
                <a:cubicBezTo>
                  <a:pt x="173" y="565"/>
                  <a:pt x="201" y="556"/>
                  <a:pt x="222" y="538"/>
                </a:cubicBezTo>
                <a:cubicBezTo>
                  <a:pt x="249" y="515"/>
                  <a:pt x="263" y="485"/>
                  <a:pt x="263" y="450"/>
                </a:cubicBezTo>
                <a:close/>
                <a:moveTo>
                  <a:pt x="217" y="450"/>
                </a:moveTo>
                <a:cubicBezTo>
                  <a:pt x="217" y="473"/>
                  <a:pt x="209" y="493"/>
                  <a:pt x="192" y="508"/>
                </a:cubicBezTo>
                <a:cubicBezTo>
                  <a:pt x="179" y="520"/>
                  <a:pt x="158" y="526"/>
                  <a:pt x="130" y="526"/>
                </a:cubicBezTo>
                <a:lnTo>
                  <a:pt x="118" y="526"/>
                </a:lnTo>
                <a:lnTo>
                  <a:pt x="118" y="373"/>
                </a:lnTo>
                <a:lnTo>
                  <a:pt x="130" y="373"/>
                </a:lnTo>
                <a:cubicBezTo>
                  <a:pt x="158" y="373"/>
                  <a:pt x="179" y="380"/>
                  <a:pt x="192" y="392"/>
                </a:cubicBezTo>
                <a:cubicBezTo>
                  <a:pt x="209" y="406"/>
                  <a:pt x="217" y="426"/>
                  <a:pt x="217" y="450"/>
                </a:cubicBezTo>
                <a:close/>
                <a:moveTo>
                  <a:pt x="284" y="565"/>
                </a:moveTo>
                <a:lnTo>
                  <a:pt x="329" y="565"/>
                </a:lnTo>
                <a:lnTo>
                  <a:pt x="329" y="334"/>
                </a:lnTo>
                <a:lnTo>
                  <a:pt x="284" y="334"/>
                </a:lnTo>
                <a:lnTo>
                  <a:pt x="284" y="565"/>
                </a:lnTo>
                <a:close/>
                <a:moveTo>
                  <a:pt x="506" y="495"/>
                </a:moveTo>
                <a:cubicBezTo>
                  <a:pt x="506" y="476"/>
                  <a:pt x="501" y="462"/>
                  <a:pt x="492" y="452"/>
                </a:cubicBezTo>
                <a:cubicBezTo>
                  <a:pt x="482" y="442"/>
                  <a:pt x="465" y="432"/>
                  <a:pt x="439" y="423"/>
                </a:cubicBezTo>
                <a:cubicBezTo>
                  <a:pt x="426" y="418"/>
                  <a:pt x="417" y="414"/>
                  <a:pt x="412" y="409"/>
                </a:cubicBezTo>
                <a:cubicBezTo>
                  <a:pt x="407" y="405"/>
                  <a:pt x="405" y="400"/>
                  <a:pt x="405" y="394"/>
                </a:cubicBezTo>
                <a:cubicBezTo>
                  <a:pt x="405" y="386"/>
                  <a:pt x="408" y="380"/>
                  <a:pt x="414" y="375"/>
                </a:cubicBezTo>
                <a:cubicBezTo>
                  <a:pt x="420" y="370"/>
                  <a:pt x="428" y="368"/>
                  <a:pt x="438" y="368"/>
                </a:cubicBezTo>
                <a:cubicBezTo>
                  <a:pt x="451" y="368"/>
                  <a:pt x="464" y="374"/>
                  <a:pt x="475" y="387"/>
                </a:cubicBezTo>
                <a:lnTo>
                  <a:pt x="498" y="356"/>
                </a:lnTo>
                <a:cubicBezTo>
                  <a:pt x="479" y="339"/>
                  <a:pt x="457" y="330"/>
                  <a:pt x="430" y="330"/>
                </a:cubicBezTo>
                <a:cubicBezTo>
                  <a:pt x="410" y="330"/>
                  <a:pt x="393" y="337"/>
                  <a:pt x="379" y="350"/>
                </a:cubicBezTo>
                <a:cubicBezTo>
                  <a:pt x="365" y="362"/>
                  <a:pt x="358" y="378"/>
                  <a:pt x="358" y="396"/>
                </a:cubicBezTo>
                <a:cubicBezTo>
                  <a:pt x="358" y="413"/>
                  <a:pt x="362" y="425"/>
                  <a:pt x="371" y="435"/>
                </a:cubicBezTo>
                <a:cubicBezTo>
                  <a:pt x="379" y="444"/>
                  <a:pt x="394" y="453"/>
                  <a:pt x="415" y="460"/>
                </a:cubicBezTo>
                <a:cubicBezTo>
                  <a:pt x="432" y="466"/>
                  <a:pt x="443" y="470"/>
                  <a:pt x="446" y="473"/>
                </a:cubicBezTo>
                <a:cubicBezTo>
                  <a:pt x="455" y="479"/>
                  <a:pt x="459" y="487"/>
                  <a:pt x="459" y="497"/>
                </a:cubicBezTo>
                <a:cubicBezTo>
                  <a:pt x="459" y="506"/>
                  <a:pt x="456" y="514"/>
                  <a:pt x="450" y="520"/>
                </a:cubicBezTo>
                <a:cubicBezTo>
                  <a:pt x="443" y="526"/>
                  <a:pt x="435" y="529"/>
                  <a:pt x="425" y="529"/>
                </a:cubicBezTo>
                <a:cubicBezTo>
                  <a:pt x="403" y="529"/>
                  <a:pt x="386" y="519"/>
                  <a:pt x="376" y="499"/>
                </a:cubicBezTo>
                <a:lnTo>
                  <a:pt x="346" y="527"/>
                </a:lnTo>
                <a:cubicBezTo>
                  <a:pt x="367" y="556"/>
                  <a:pt x="393" y="571"/>
                  <a:pt x="426" y="571"/>
                </a:cubicBezTo>
                <a:cubicBezTo>
                  <a:pt x="450" y="571"/>
                  <a:pt x="469" y="564"/>
                  <a:pt x="484" y="550"/>
                </a:cubicBezTo>
                <a:cubicBezTo>
                  <a:pt x="498" y="536"/>
                  <a:pt x="506" y="517"/>
                  <a:pt x="506" y="495"/>
                </a:cubicBezTo>
                <a:close/>
                <a:moveTo>
                  <a:pt x="1552" y="976"/>
                </a:moveTo>
                <a:lnTo>
                  <a:pt x="1552" y="610"/>
                </a:lnTo>
                <a:cubicBezTo>
                  <a:pt x="1522" y="629"/>
                  <a:pt x="1489" y="649"/>
                  <a:pt x="1452" y="669"/>
                </a:cubicBezTo>
                <a:cubicBezTo>
                  <a:pt x="1415" y="690"/>
                  <a:pt x="1360" y="716"/>
                  <a:pt x="1287" y="750"/>
                </a:cubicBezTo>
                <a:cubicBezTo>
                  <a:pt x="1214" y="783"/>
                  <a:pt x="1138" y="815"/>
                  <a:pt x="1059" y="845"/>
                </a:cubicBezTo>
                <a:cubicBezTo>
                  <a:pt x="980" y="875"/>
                  <a:pt x="883" y="906"/>
                  <a:pt x="770" y="938"/>
                </a:cubicBezTo>
                <a:cubicBezTo>
                  <a:pt x="656" y="970"/>
                  <a:pt x="540" y="998"/>
                  <a:pt x="421" y="1020"/>
                </a:cubicBezTo>
                <a:lnTo>
                  <a:pt x="1508" y="1020"/>
                </a:lnTo>
                <a:cubicBezTo>
                  <a:pt x="1520" y="1020"/>
                  <a:pt x="1530" y="1016"/>
                  <a:pt x="1539" y="1007"/>
                </a:cubicBezTo>
                <a:cubicBezTo>
                  <a:pt x="1548" y="998"/>
                  <a:pt x="1552" y="988"/>
                  <a:pt x="1552" y="976"/>
                </a:cubicBezTo>
                <a:close/>
                <a:moveTo>
                  <a:pt x="698" y="557"/>
                </a:moveTo>
                <a:lnTo>
                  <a:pt x="698" y="504"/>
                </a:lnTo>
                <a:cubicBezTo>
                  <a:pt x="681" y="521"/>
                  <a:pt x="663" y="529"/>
                  <a:pt x="644" y="529"/>
                </a:cubicBezTo>
                <a:cubicBezTo>
                  <a:pt x="622" y="529"/>
                  <a:pt x="603" y="522"/>
                  <a:pt x="589" y="507"/>
                </a:cubicBezTo>
                <a:cubicBezTo>
                  <a:pt x="574" y="492"/>
                  <a:pt x="567" y="473"/>
                  <a:pt x="567" y="450"/>
                </a:cubicBezTo>
                <a:cubicBezTo>
                  <a:pt x="567" y="427"/>
                  <a:pt x="574" y="409"/>
                  <a:pt x="589" y="393"/>
                </a:cubicBezTo>
                <a:cubicBezTo>
                  <a:pt x="603" y="378"/>
                  <a:pt x="621" y="370"/>
                  <a:pt x="642" y="370"/>
                </a:cubicBezTo>
                <a:cubicBezTo>
                  <a:pt x="662" y="370"/>
                  <a:pt x="681" y="379"/>
                  <a:pt x="698" y="396"/>
                </a:cubicBezTo>
                <a:lnTo>
                  <a:pt x="698" y="343"/>
                </a:lnTo>
                <a:cubicBezTo>
                  <a:pt x="680" y="334"/>
                  <a:pt x="661" y="329"/>
                  <a:pt x="643" y="329"/>
                </a:cubicBezTo>
                <a:cubicBezTo>
                  <a:pt x="609" y="329"/>
                  <a:pt x="580" y="341"/>
                  <a:pt x="556" y="364"/>
                </a:cubicBezTo>
                <a:cubicBezTo>
                  <a:pt x="532" y="387"/>
                  <a:pt x="520" y="416"/>
                  <a:pt x="520" y="450"/>
                </a:cubicBezTo>
                <a:cubicBezTo>
                  <a:pt x="520" y="483"/>
                  <a:pt x="532" y="512"/>
                  <a:pt x="556" y="535"/>
                </a:cubicBezTo>
                <a:cubicBezTo>
                  <a:pt x="579" y="559"/>
                  <a:pt x="608" y="570"/>
                  <a:pt x="642" y="570"/>
                </a:cubicBezTo>
                <a:cubicBezTo>
                  <a:pt x="662" y="570"/>
                  <a:pt x="680" y="566"/>
                  <a:pt x="698" y="557"/>
                </a:cubicBezTo>
                <a:close/>
                <a:moveTo>
                  <a:pt x="926" y="540"/>
                </a:moveTo>
                <a:cubicBezTo>
                  <a:pt x="950" y="515"/>
                  <a:pt x="962" y="486"/>
                  <a:pt x="962" y="451"/>
                </a:cubicBezTo>
                <a:cubicBezTo>
                  <a:pt x="962" y="416"/>
                  <a:pt x="950" y="387"/>
                  <a:pt x="926" y="362"/>
                </a:cubicBezTo>
                <a:cubicBezTo>
                  <a:pt x="901" y="338"/>
                  <a:pt x="872" y="326"/>
                  <a:pt x="837" y="326"/>
                </a:cubicBezTo>
                <a:cubicBezTo>
                  <a:pt x="802" y="326"/>
                  <a:pt x="773" y="338"/>
                  <a:pt x="748" y="362"/>
                </a:cubicBezTo>
                <a:cubicBezTo>
                  <a:pt x="724" y="387"/>
                  <a:pt x="712" y="416"/>
                  <a:pt x="712" y="451"/>
                </a:cubicBezTo>
                <a:cubicBezTo>
                  <a:pt x="712" y="486"/>
                  <a:pt x="724" y="515"/>
                  <a:pt x="748" y="540"/>
                </a:cubicBezTo>
                <a:cubicBezTo>
                  <a:pt x="773" y="564"/>
                  <a:pt x="802" y="576"/>
                  <a:pt x="837" y="576"/>
                </a:cubicBezTo>
                <a:cubicBezTo>
                  <a:pt x="872" y="576"/>
                  <a:pt x="901" y="564"/>
                  <a:pt x="926" y="540"/>
                </a:cubicBezTo>
                <a:close/>
                <a:moveTo>
                  <a:pt x="1068" y="571"/>
                </a:moveTo>
                <a:lnTo>
                  <a:pt x="1168" y="334"/>
                </a:lnTo>
                <a:lnTo>
                  <a:pt x="1118" y="334"/>
                </a:lnTo>
                <a:lnTo>
                  <a:pt x="1056" y="489"/>
                </a:lnTo>
                <a:lnTo>
                  <a:pt x="994" y="334"/>
                </a:lnTo>
                <a:lnTo>
                  <a:pt x="945" y="334"/>
                </a:lnTo>
                <a:lnTo>
                  <a:pt x="1044" y="571"/>
                </a:lnTo>
                <a:lnTo>
                  <a:pt x="1068" y="571"/>
                </a:lnTo>
                <a:close/>
                <a:moveTo>
                  <a:pt x="1188" y="565"/>
                </a:moveTo>
                <a:lnTo>
                  <a:pt x="1315" y="565"/>
                </a:lnTo>
                <a:lnTo>
                  <a:pt x="1315" y="526"/>
                </a:lnTo>
                <a:lnTo>
                  <a:pt x="1233" y="526"/>
                </a:lnTo>
                <a:lnTo>
                  <a:pt x="1233" y="463"/>
                </a:lnTo>
                <a:lnTo>
                  <a:pt x="1312" y="463"/>
                </a:lnTo>
                <a:lnTo>
                  <a:pt x="1312" y="425"/>
                </a:lnTo>
                <a:lnTo>
                  <a:pt x="1233" y="425"/>
                </a:lnTo>
                <a:lnTo>
                  <a:pt x="1233" y="373"/>
                </a:lnTo>
                <a:lnTo>
                  <a:pt x="1315" y="373"/>
                </a:lnTo>
                <a:lnTo>
                  <a:pt x="1315" y="334"/>
                </a:lnTo>
                <a:lnTo>
                  <a:pt x="1188" y="334"/>
                </a:lnTo>
                <a:lnTo>
                  <a:pt x="1188" y="565"/>
                </a:lnTo>
                <a:close/>
                <a:moveTo>
                  <a:pt x="1459" y="565"/>
                </a:moveTo>
                <a:lnTo>
                  <a:pt x="1514" y="565"/>
                </a:lnTo>
                <a:lnTo>
                  <a:pt x="1441" y="468"/>
                </a:lnTo>
                <a:cubicBezTo>
                  <a:pt x="1476" y="460"/>
                  <a:pt x="1494" y="439"/>
                  <a:pt x="1494" y="402"/>
                </a:cubicBezTo>
                <a:cubicBezTo>
                  <a:pt x="1494" y="381"/>
                  <a:pt x="1487" y="364"/>
                  <a:pt x="1472" y="352"/>
                </a:cubicBezTo>
                <a:cubicBezTo>
                  <a:pt x="1458" y="340"/>
                  <a:pt x="1438" y="334"/>
                  <a:pt x="1412" y="334"/>
                </a:cubicBezTo>
                <a:lnTo>
                  <a:pt x="1345" y="334"/>
                </a:lnTo>
                <a:lnTo>
                  <a:pt x="1345" y="565"/>
                </a:lnTo>
                <a:lnTo>
                  <a:pt x="1390" y="565"/>
                </a:lnTo>
                <a:lnTo>
                  <a:pt x="1390" y="472"/>
                </a:lnTo>
                <a:lnTo>
                  <a:pt x="1396" y="472"/>
                </a:lnTo>
                <a:lnTo>
                  <a:pt x="1459" y="565"/>
                </a:lnTo>
                <a:close/>
                <a:moveTo>
                  <a:pt x="1448" y="405"/>
                </a:moveTo>
                <a:cubicBezTo>
                  <a:pt x="1448" y="429"/>
                  <a:pt x="1433" y="441"/>
                  <a:pt x="1403" y="441"/>
                </a:cubicBezTo>
                <a:lnTo>
                  <a:pt x="1390" y="441"/>
                </a:lnTo>
                <a:lnTo>
                  <a:pt x="1390" y="371"/>
                </a:lnTo>
                <a:lnTo>
                  <a:pt x="1404" y="371"/>
                </a:lnTo>
                <a:cubicBezTo>
                  <a:pt x="1433" y="371"/>
                  <a:pt x="1448" y="382"/>
                  <a:pt x="1448" y="40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55" name="Freeform 454">
            <a:extLst>
              <a:ext uri="{FF2B5EF4-FFF2-40B4-BE49-F238E27FC236}">
                <a16:creationId xmlns:a16="http://schemas.microsoft.com/office/drawing/2014/main" id="{6542A6E7-F630-3658-5767-E6353CA6F548}"/>
              </a:ext>
            </a:extLst>
          </p:cNvPr>
          <p:cNvSpPr>
            <a:spLocks noChangeArrowheads="1"/>
          </p:cNvSpPr>
          <p:nvPr/>
        </p:nvSpPr>
        <p:spPr bwMode="auto">
          <a:xfrm>
            <a:off x="10894219" y="10418762"/>
            <a:ext cx="574675" cy="384175"/>
          </a:xfrm>
          <a:custGeom>
            <a:avLst/>
            <a:gdLst>
              <a:gd name="T0" fmla="*/ 9710 w 1598"/>
              <a:gd name="T1" fmla="*/ 374075 h 1065"/>
              <a:gd name="T2" fmla="*/ 53943 w 1598"/>
              <a:gd name="T3" fmla="*/ 181085 h 1065"/>
              <a:gd name="T4" fmla="*/ 146006 w 1598"/>
              <a:gd name="T5" fmla="*/ 181085 h 1065"/>
              <a:gd name="T6" fmla="*/ 355306 w 1598"/>
              <a:gd name="T7" fmla="*/ 181085 h 1065"/>
              <a:gd name="T8" fmla="*/ 416801 w 1598"/>
              <a:gd name="T9" fmla="*/ 165574 h 1065"/>
              <a:gd name="T10" fmla="*/ 547344 w 1598"/>
              <a:gd name="T11" fmla="*/ 181085 h 1065"/>
              <a:gd name="T12" fmla="*/ 450246 w 1598"/>
              <a:gd name="T13" fmla="*/ 97396 h 1065"/>
              <a:gd name="T14" fmla="*/ 312511 w 1598"/>
              <a:gd name="T15" fmla="*/ 91986 h 1065"/>
              <a:gd name="T16" fmla="*/ 66890 w 1598"/>
              <a:gd name="T17" fmla="*/ 97396 h 1065"/>
              <a:gd name="T18" fmla="*/ 32726 w 1598"/>
              <a:gd name="T19" fmla="*/ 0 h 1065"/>
              <a:gd name="T20" fmla="*/ 523968 w 1598"/>
              <a:gd name="T21" fmla="*/ 208501 h 1065"/>
              <a:gd name="T22" fmla="*/ 381918 w 1598"/>
              <a:gd name="T23" fmla="*/ 208501 h 1065"/>
              <a:gd name="T24" fmla="*/ 213615 w 1598"/>
              <a:gd name="T25" fmla="*/ 217519 h 1065"/>
              <a:gd name="T26" fmla="*/ 226202 w 1598"/>
              <a:gd name="T27" fmla="*/ 297600 h 1065"/>
              <a:gd name="T28" fmla="*/ 349912 w 1598"/>
              <a:gd name="T29" fmla="*/ 297600 h 1065"/>
              <a:gd name="T30" fmla="*/ 486568 w 1598"/>
              <a:gd name="T31" fmla="*/ 297600 h 1065"/>
              <a:gd name="T32" fmla="*/ 174057 w 1598"/>
              <a:gd name="T33" fmla="*/ 167378 h 1065"/>
              <a:gd name="T34" fmla="*/ 96738 w 1598"/>
              <a:gd name="T35" fmla="*/ 167378 h 1065"/>
              <a:gd name="T36" fmla="*/ 29129 w 1598"/>
              <a:gd name="T37" fmla="*/ 99561 h 1065"/>
              <a:gd name="T38" fmla="*/ 147085 w 1598"/>
              <a:gd name="T39" fmla="*/ 99561 h 1065"/>
              <a:gd name="T40" fmla="*/ 312511 w 1598"/>
              <a:gd name="T41" fmla="*/ 238802 h 1065"/>
              <a:gd name="T42" fmla="*/ 280145 w 1598"/>
              <a:gd name="T43" fmla="*/ 261528 h 1065"/>
              <a:gd name="T44" fmla="*/ 192397 w 1598"/>
              <a:gd name="T45" fmla="*/ 284253 h 1065"/>
              <a:gd name="T46" fmla="*/ 285539 w 1598"/>
              <a:gd name="T47" fmla="*/ 216437 h 1065"/>
              <a:gd name="T48" fmla="*/ 144568 w 1598"/>
              <a:gd name="T49" fmla="*/ 242770 h 1065"/>
              <a:gd name="T50" fmla="*/ 240227 w 1598"/>
              <a:gd name="T51" fmla="*/ 153309 h 1065"/>
              <a:gd name="T52" fmla="*/ 202107 w 1598"/>
              <a:gd name="T53" fmla="*/ 113990 h 1065"/>
              <a:gd name="T54" fmla="*/ 240227 w 1598"/>
              <a:gd name="T55" fmla="*/ 153309 h 1065"/>
              <a:gd name="T56" fmla="*/ 312871 w 1598"/>
              <a:gd name="T57" fmla="*/ 128780 h 1065"/>
              <a:gd name="T58" fmla="*/ 299205 w 1598"/>
              <a:gd name="T59" fmla="*/ 160885 h 1065"/>
              <a:gd name="T60" fmla="*/ 267199 w 1598"/>
              <a:gd name="T61" fmla="*/ 142848 h 1065"/>
              <a:gd name="T62" fmla="*/ 316107 w 1598"/>
              <a:gd name="T63" fmla="*/ 117958 h 1065"/>
              <a:gd name="T64" fmla="*/ 295609 w 1598"/>
              <a:gd name="T65" fmla="*/ 238802 h 1065"/>
              <a:gd name="T66" fmla="*/ 298126 w 1598"/>
              <a:gd name="T67" fmla="*/ 121205 h 1065"/>
              <a:gd name="T68" fmla="*/ 384435 w 1598"/>
              <a:gd name="T69" fmla="*/ 284253 h 1065"/>
              <a:gd name="T70" fmla="*/ 336606 w 1598"/>
              <a:gd name="T71" fmla="*/ 284253 h 1065"/>
              <a:gd name="T72" fmla="*/ 342000 w 1598"/>
              <a:gd name="T73" fmla="*/ 99561 h 1065"/>
              <a:gd name="T74" fmla="*/ 357104 w 1598"/>
              <a:gd name="T75" fmla="*/ 230505 h 1065"/>
              <a:gd name="T76" fmla="*/ 532959 w 1598"/>
              <a:gd name="T77" fmla="*/ 167378 h 1065"/>
              <a:gd name="T78" fmla="*/ 406732 w 1598"/>
              <a:gd name="T79" fmla="*/ 152588 h 1065"/>
              <a:gd name="T80" fmla="*/ 398820 w 1598"/>
              <a:gd name="T81" fmla="*/ 114351 h 1065"/>
              <a:gd name="T82" fmla="*/ 367173 w 1598"/>
              <a:gd name="T83" fmla="*/ 125173 h 1065"/>
              <a:gd name="T84" fmla="*/ 436221 w 1598"/>
              <a:gd name="T85" fmla="*/ 99922 h 1065"/>
              <a:gd name="T86" fmla="*/ 532959 w 1598"/>
              <a:gd name="T87" fmla="*/ 99922 h 1065"/>
              <a:gd name="T88" fmla="*/ 448088 w 1598"/>
              <a:gd name="T89" fmla="*/ 230505 h 1065"/>
              <a:gd name="T90" fmla="*/ 410328 w 1598"/>
              <a:gd name="T91" fmla="*/ 269824 h 1065"/>
              <a:gd name="T92" fmla="*/ 514618 w 1598"/>
              <a:gd name="T93" fmla="*/ 262610 h 1065"/>
              <a:gd name="T94" fmla="*/ 493401 w 1598"/>
              <a:gd name="T95" fmla="*/ 258281 h 1065"/>
              <a:gd name="T96" fmla="*/ 479016 w 1598"/>
              <a:gd name="T97" fmla="*/ 216437 h 1065"/>
              <a:gd name="T98" fmla="*/ 487647 w 1598"/>
              <a:gd name="T99" fmla="*/ 243130 h 1065"/>
              <a:gd name="T100" fmla="*/ 552019 w 1598"/>
              <a:gd name="T101" fmla="*/ 284253 h 1065"/>
              <a:gd name="T102" fmla="*/ 549502 w 1598"/>
              <a:gd name="T103" fmla="*/ 257199 h 1065"/>
              <a:gd name="T104" fmla="*/ 541949 w 1598"/>
              <a:gd name="T105" fmla="*/ 216437 h 1065"/>
              <a:gd name="T106" fmla="*/ 559931 w 1598"/>
              <a:gd name="T107" fmla="*/ 243491 h 106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598" h="1065">
                <a:moveTo>
                  <a:pt x="1596" y="813"/>
                </a:moveTo>
                <a:lnTo>
                  <a:pt x="1596" y="971"/>
                </a:lnTo>
                <a:cubicBezTo>
                  <a:pt x="1596" y="997"/>
                  <a:pt x="1587" y="1019"/>
                  <a:pt x="1570" y="1037"/>
                </a:cubicBezTo>
                <a:cubicBezTo>
                  <a:pt x="1552" y="1055"/>
                  <a:pt x="1530" y="1064"/>
                  <a:pt x="1505" y="1064"/>
                </a:cubicBezTo>
                <a:lnTo>
                  <a:pt x="91" y="1064"/>
                </a:lnTo>
                <a:cubicBezTo>
                  <a:pt x="66" y="1064"/>
                  <a:pt x="44" y="1055"/>
                  <a:pt x="27" y="1037"/>
                </a:cubicBezTo>
                <a:cubicBezTo>
                  <a:pt x="9" y="1019"/>
                  <a:pt x="0" y="997"/>
                  <a:pt x="0" y="971"/>
                </a:cubicBezTo>
                <a:lnTo>
                  <a:pt x="0" y="502"/>
                </a:lnTo>
                <a:lnTo>
                  <a:pt x="77" y="502"/>
                </a:lnTo>
                <a:lnTo>
                  <a:pt x="94" y="459"/>
                </a:lnTo>
                <a:lnTo>
                  <a:pt x="132" y="459"/>
                </a:lnTo>
                <a:lnTo>
                  <a:pt x="150" y="502"/>
                </a:lnTo>
                <a:lnTo>
                  <a:pt x="301" y="502"/>
                </a:lnTo>
                <a:lnTo>
                  <a:pt x="301" y="470"/>
                </a:lnTo>
                <a:lnTo>
                  <a:pt x="314" y="502"/>
                </a:lnTo>
                <a:lnTo>
                  <a:pt x="392" y="502"/>
                </a:lnTo>
                <a:lnTo>
                  <a:pt x="406" y="469"/>
                </a:lnTo>
                <a:lnTo>
                  <a:pt x="406" y="502"/>
                </a:lnTo>
                <a:lnTo>
                  <a:pt x="781" y="502"/>
                </a:lnTo>
                <a:lnTo>
                  <a:pt x="781" y="433"/>
                </a:lnTo>
                <a:lnTo>
                  <a:pt x="788" y="432"/>
                </a:lnTo>
                <a:cubicBezTo>
                  <a:pt x="792" y="432"/>
                  <a:pt x="795" y="436"/>
                  <a:pt x="795" y="442"/>
                </a:cubicBezTo>
                <a:lnTo>
                  <a:pt x="795" y="502"/>
                </a:lnTo>
                <a:lnTo>
                  <a:pt x="988" y="502"/>
                </a:lnTo>
                <a:lnTo>
                  <a:pt x="988" y="486"/>
                </a:lnTo>
                <a:cubicBezTo>
                  <a:pt x="999" y="491"/>
                  <a:pt x="1011" y="495"/>
                  <a:pt x="1026" y="498"/>
                </a:cubicBezTo>
                <a:cubicBezTo>
                  <a:pt x="1041" y="501"/>
                  <a:pt x="1053" y="502"/>
                  <a:pt x="1063" y="503"/>
                </a:cubicBezTo>
                <a:cubicBezTo>
                  <a:pt x="1072" y="503"/>
                  <a:pt x="1087" y="503"/>
                  <a:pt x="1106" y="502"/>
                </a:cubicBezTo>
                <a:cubicBezTo>
                  <a:pt x="1126" y="502"/>
                  <a:pt x="1138" y="502"/>
                  <a:pt x="1142" y="502"/>
                </a:cubicBezTo>
                <a:lnTo>
                  <a:pt x="1159" y="459"/>
                </a:lnTo>
                <a:lnTo>
                  <a:pt x="1198" y="459"/>
                </a:lnTo>
                <a:lnTo>
                  <a:pt x="1215" y="502"/>
                </a:lnTo>
                <a:lnTo>
                  <a:pt x="1373" y="502"/>
                </a:lnTo>
                <a:lnTo>
                  <a:pt x="1373" y="461"/>
                </a:lnTo>
                <a:lnTo>
                  <a:pt x="1396" y="502"/>
                </a:lnTo>
                <a:lnTo>
                  <a:pt x="1522" y="502"/>
                </a:lnTo>
                <a:lnTo>
                  <a:pt x="1522" y="240"/>
                </a:lnTo>
                <a:lnTo>
                  <a:pt x="1398" y="240"/>
                </a:lnTo>
                <a:lnTo>
                  <a:pt x="1398" y="270"/>
                </a:lnTo>
                <a:lnTo>
                  <a:pt x="1380" y="240"/>
                </a:lnTo>
                <a:lnTo>
                  <a:pt x="1252" y="240"/>
                </a:lnTo>
                <a:lnTo>
                  <a:pt x="1252" y="270"/>
                </a:lnTo>
                <a:lnTo>
                  <a:pt x="1236" y="240"/>
                </a:lnTo>
                <a:lnTo>
                  <a:pt x="1064" y="240"/>
                </a:lnTo>
                <a:cubicBezTo>
                  <a:pt x="1032" y="240"/>
                  <a:pt x="1007" y="245"/>
                  <a:pt x="988" y="255"/>
                </a:cubicBezTo>
                <a:lnTo>
                  <a:pt x="988" y="240"/>
                </a:lnTo>
                <a:lnTo>
                  <a:pt x="869" y="240"/>
                </a:lnTo>
                <a:lnTo>
                  <a:pt x="869" y="255"/>
                </a:lnTo>
                <a:cubicBezTo>
                  <a:pt x="858" y="245"/>
                  <a:pt x="841" y="240"/>
                  <a:pt x="818" y="240"/>
                </a:cubicBezTo>
                <a:lnTo>
                  <a:pt x="383" y="240"/>
                </a:lnTo>
                <a:lnTo>
                  <a:pt x="353" y="307"/>
                </a:lnTo>
                <a:lnTo>
                  <a:pt x="324" y="240"/>
                </a:lnTo>
                <a:lnTo>
                  <a:pt x="186" y="240"/>
                </a:lnTo>
                <a:lnTo>
                  <a:pt x="186" y="270"/>
                </a:lnTo>
                <a:lnTo>
                  <a:pt x="171" y="240"/>
                </a:lnTo>
                <a:lnTo>
                  <a:pt x="54" y="240"/>
                </a:lnTo>
                <a:lnTo>
                  <a:pt x="0" y="364"/>
                </a:lnTo>
                <a:lnTo>
                  <a:pt x="0" y="93"/>
                </a:lnTo>
                <a:cubicBezTo>
                  <a:pt x="0" y="67"/>
                  <a:pt x="9" y="46"/>
                  <a:pt x="27" y="27"/>
                </a:cubicBezTo>
                <a:cubicBezTo>
                  <a:pt x="44" y="9"/>
                  <a:pt x="66" y="0"/>
                  <a:pt x="91" y="0"/>
                </a:cubicBezTo>
                <a:lnTo>
                  <a:pt x="1505" y="0"/>
                </a:lnTo>
                <a:cubicBezTo>
                  <a:pt x="1530" y="0"/>
                  <a:pt x="1552" y="9"/>
                  <a:pt x="1570" y="27"/>
                </a:cubicBezTo>
                <a:cubicBezTo>
                  <a:pt x="1588" y="46"/>
                  <a:pt x="1597" y="67"/>
                  <a:pt x="1597" y="93"/>
                </a:cubicBezTo>
                <a:lnTo>
                  <a:pt x="1597" y="563"/>
                </a:lnTo>
                <a:lnTo>
                  <a:pt x="1513" y="563"/>
                </a:lnTo>
                <a:cubicBezTo>
                  <a:pt x="1490" y="563"/>
                  <a:pt x="1471" y="568"/>
                  <a:pt x="1457" y="578"/>
                </a:cubicBezTo>
                <a:lnTo>
                  <a:pt x="1457" y="563"/>
                </a:lnTo>
                <a:lnTo>
                  <a:pt x="1335" y="563"/>
                </a:lnTo>
                <a:cubicBezTo>
                  <a:pt x="1309" y="563"/>
                  <a:pt x="1291" y="568"/>
                  <a:pt x="1281" y="578"/>
                </a:cubicBezTo>
                <a:lnTo>
                  <a:pt x="1281" y="563"/>
                </a:lnTo>
                <a:lnTo>
                  <a:pt x="1062" y="563"/>
                </a:lnTo>
                <a:lnTo>
                  <a:pt x="1062" y="578"/>
                </a:lnTo>
                <a:cubicBezTo>
                  <a:pt x="1047" y="568"/>
                  <a:pt x="1027" y="563"/>
                  <a:pt x="1001" y="563"/>
                </a:cubicBezTo>
                <a:lnTo>
                  <a:pt x="856" y="563"/>
                </a:lnTo>
                <a:lnTo>
                  <a:pt x="856" y="578"/>
                </a:lnTo>
                <a:cubicBezTo>
                  <a:pt x="846" y="568"/>
                  <a:pt x="825" y="563"/>
                  <a:pt x="793" y="563"/>
                </a:cubicBezTo>
                <a:lnTo>
                  <a:pt x="631" y="563"/>
                </a:lnTo>
                <a:lnTo>
                  <a:pt x="594" y="603"/>
                </a:lnTo>
                <a:lnTo>
                  <a:pt x="559" y="563"/>
                </a:lnTo>
                <a:lnTo>
                  <a:pt x="317" y="563"/>
                </a:lnTo>
                <a:lnTo>
                  <a:pt x="317" y="825"/>
                </a:lnTo>
                <a:lnTo>
                  <a:pt x="555" y="825"/>
                </a:lnTo>
                <a:lnTo>
                  <a:pt x="593" y="784"/>
                </a:lnTo>
                <a:lnTo>
                  <a:pt x="629" y="825"/>
                </a:lnTo>
                <a:lnTo>
                  <a:pt x="775" y="825"/>
                </a:lnTo>
                <a:lnTo>
                  <a:pt x="775" y="763"/>
                </a:lnTo>
                <a:lnTo>
                  <a:pt x="790" y="763"/>
                </a:lnTo>
                <a:cubicBezTo>
                  <a:pt x="817" y="763"/>
                  <a:pt x="838" y="760"/>
                  <a:pt x="852" y="754"/>
                </a:cubicBezTo>
                <a:lnTo>
                  <a:pt x="852" y="825"/>
                </a:lnTo>
                <a:lnTo>
                  <a:pt x="973" y="825"/>
                </a:lnTo>
                <a:lnTo>
                  <a:pt x="973" y="756"/>
                </a:lnTo>
                <a:lnTo>
                  <a:pt x="978" y="756"/>
                </a:lnTo>
                <a:cubicBezTo>
                  <a:pt x="982" y="756"/>
                  <a:pt x="984" y="756"/>
                  <a:pt x="985" y="757"/>
                </a:cubicBezTo>
                <a:cubicBezTo>
                  <a:pt x="986" y="758"/>
                  <a:pt x="987" y="760"/>
                  <a:pt x="987" y="764"/>
                </a:cubicBezTo>
                <a:lnTo>
                  <a:pt x="987" y="825"/>
                </a:lnTo>
                <a:lnTo>
                  <a:pt x="1353" y="825"/>
                </a:lnTo>
                <a:cubicBezTo>
                  <a:pt x="1380" y="825"/>
                  <a:pt x="1400" y="819"/>
                  <a:pt x="1414" y="808"/>
                </a:cubicBezTo>
                <a:lnTo>
                  <a:pt x="1414" y="825"/>
                </a:lnTo>
                <a:lnTo>
                  <a:pt x="1531" y="825"/>
                </a:lnTo>
                <a:cubicBezTo>
                  <a:pt x="1558" y="825"/>
                  <a:pt x="1580" y="821"/>
                  <a:pt x="1596" y="813"/>
                </a:cubicBezTo>
                <a:close/>
                <a:moveTo>
                  <a:pt x="484" y="276"/>
                </a:moveTo>
                <a:lnTo>
                  <a:pt x="484" y="464"/>
                </a:lnTo>
                <a:lnTo>
                  <a:pt x="438" y="464"/>
                </a:lnTo>
                <a:lnTo>
                  <a:pt x="438" y="317"/>
                </a:lnTo>
                <a:lnTo>
                  <a:pt x="373" y="464"/>
                </a:lnTo>
                <a:lnTo>
                  <a:pt x="334" y="464"/>
                </a:lnTo>
                <a:lnTo>
                  <a:pt x="269" y="317"/>
                </a:lnTo>
                <a:lnTo>
                  <a:pt x="269" y="464"/>
                </a:lnTo>
                <a:lnTo>
                  <a:pt x="177" y="464"/>
                </a:lnTo>
                <a:lnTo>
                  <a:pt x="160" y="423"/>
                </a:lnTo>
                <a:lnTo>
                  <a:pt x="66" y="423"/>
                </a:lnTo>
                <a:lnTo>
                  <a:pt x="49" y="464"/>
                </a:lnTo>
                <a:lnTo>
                  <a:pt x="0" y="464"/>
                </a:lnTo>
                <a:lnTo>
                  <a:pt x="81" y="276"/>
                </a:lnTo>
                <a:lnTo>
                  <a:pt x="147" y="276"/>
                </a:lnTo>
                <a:lnTo>
                  <a:pt x="224" y="454"/>
                </a:lnTo>
                <a:lnTo>
                  <a:pt x="224" y="276"/>
                </a:lnTo>
                <a:lnTo>
                  <a:pt x="297" y="276"/>
                </a:lnTo>
                <a:lnTo>
                  <a:pt x="356" y="404"/>
                </a:lnTo>
                <a:lnTo>
                  <a:pt x="409" y="276"/>
                </a:lnTo>
                <a:lnTo>
                  <a:pt x="484" y="276"/>
                </a:lnTo>
                <a:close/>
                <a:moveTo>
                  <a:pt x="82" y="384"/>
                </a:moveTo>
                <a:lnTo>
                  <a:pt x="144" y="384"/>
                </a:lnTo>
                <a:lnTo>
                  <a:pt x="113" y="309"/>
                </a:lnTo>
                <a:lnTo>
                  <a:pt x="82" y="384"/>
                </a:lnTo>
                <a:close/>
                <a:moveTo>
                  <a:pt x="869" y="662"/>
                </a:moveTo>
                <a:cubicBezTo>
                  <a:pt x="869" y="671"/>
                  <a:pt x="868" y="679"/>
                  <a:pt x="866" y="686"/>
                </a:cubicBezTo>
                <a:cubicBezTo>
                  <a:pt x="863" y="693"/>
                  <a:pt x="860" y="699"/>
                  <a:pt x="856" y="703"/>
                </a:cubicBezTo>
                <a:cubicBezTo>
                  <a:pt x="852" y="708"/>
                  <a:pt x="846" y="712"/>
                  <a:pt x="840" y="715"/>
                </a:cubicBezTo>
                <a:cubicBezTo>
                  <a:pt x="833" y="718"/>
                  <a:pt x="828" y="720"/>
                  <a:pt x="822" y="722"/>
                </a:cubicBezTo>
                <a:cubicBezTo>
                  <a:pt x="817" y="723"/>
                  <a:pt x="810" y="724"/>
                  <a:pt x="801" y="725"/>
                </a:cubicBezTo>
                <a:cubicBezTo>
                  <a:pt x="792" y="725"/>
                  <a:pt x="784" y="725"/>
                  <a:pt x="779" y="725"/>
                </a:cubicBezTo>
                <a:cubicBezTo>
                  <a:pt x="773" y="725"/>
                  <a:pt x="766" y="725"/>
                  <a:pt x="756" y="725"/>
                </a:cubicBezTo>
                <a:cubicBezTo>
                  <a:pt x="747" y="725"/>
                  <a:pt x="740" y="725"/>
                  <a:pt x="736" y="725"/>
                </a:cubicBezTo>
                <a:lnTo>
                  <a:pt x="736" y="788"/>
                </a:lnTo>
                <a:lnTo>
                  <a:pt x="648" y="788"/>
                </a:lnTo>
                <a:lnTo>
                  <a:pt x="593" y="725"/>
                </a:lnTo>
                <a:lnTo>
                  <a:pt x="535" y="788"/>
                </a:lnTo>
                <a:lnTo>
                  <a:pt x="358" y="788"/>
                </a:lnTo>
                <a:lnTo>
                  <a:pt x="358" y="600"/>
                </a:lnTo>
                <a:lnTo>
                  <a:pt x="538" y="600"/>
                </a:lnTo>
                <a:lnTo>
                  <a:pt x="594" y="662"/>
                </a:lnTo>
                <a:lnTo>
                  <a:pt x="650" y="600"/>
                </a:lnTo>
                <a:lnTo>
                  <a:pt x="794" y="600"/>
                </a:lnTo>
                <a:cubicBezTo>
                  <a:pt x="844" y="600"/>
                  <a:pt x="869" y="621"/>
                  <a:pt x="869" y="662"/>
                </a:cubicBezTo>
                <a:close/>
                <a:moveTo>
                  <a:pt x="513" y="748"/>
                </a:moveTo>
                <a:lnTo>
                  <a:pt x="564" y="694"/>
                </a:lnTo>
                <a:lnTo>
                  <a:pt x="515" y="639"/>
                </a:lnTo>
                <a:lnTo>
                  <a:pt x="402" y="639"/>
                </a:lnTo>
                <a:lnTo>
                  <a:pt x="402" y="673"/>
                </a:lnTo>
                <a:lnTo>
                  <a:pt x="501" y="673"/>
                </a:lnTo>
                <a:lnTo>
                  <a:pt x="501" y="711"/>
                </a:lnTo>
                <a:lnTo>
                  <a:pt x="402" y="711"/>
                </a:lnTo>
                <a:lnTo>
                  <a:pt x="402" y="748"/>
                </a:lnTo>
                <a:lnTo>
                  <a:pt x="513" y="748"/>
                </a:lnTo>
                <a:close/>
                <a:moveTo>
                  <a:pt x="668" y="425"/>
                </a:moveTo>
                <a:lnTo>
                  <a:pt x="668" y="464"/>
                </a:lnTo>
                <a:lnTo>
                  <a:pt x="517" y="464"/>
                </a:lnTo>
                <a:lnTo>
                  <a:pt x="517" y="276"/>
                </a:lnTo>
                <a:lnTo>
                  <a:pt x="668" y="276"/>
                </a:lnTo>
                <a:lnTo>
                  <a:pt x="668" y="316"/>
                </a:lnTo>
                <a:lnTo>
                  <a:pt x="562" y="316"/>
                </a:lnTo>
                <a:lnTo>
                  <a:pt x="562" y="350"/>
                </a:lnTo>
                <a:lnTo>
                  <a:pt x="665" y="350"/>
                </a:lnTo>
                <a:lnTo>
                  <a:pt x="665" y="388"/>
                </a:lnTo>
                <a:lnTo>
                  <a:pt x="562" y="388"/>
                </a:lnTo>
                <a:lnTo>
                  <a:pt x="562" y="425"/>
                </a:lnTo>
                <a:lnTo>
                  <a:pt x="668" y="425"/>
                </a:lnTo>
                <a:close/>
                <a:moveTo>
                  <a:pt x="622" y="694"/>
                </a:moveTo>
                <a:lnTo>
                  <a:pt x="691" y="770"/>
                </a:lnTo>
                <a:lnTo>
                  <a:pt x="691" y="620"/>
                </a:lnTo>
                <a:lnTo>
                  <a:pt x="622" y="694"/>
                </a:lnTo>
                <a:close/>
                <a:moveTo>
                  <a:pt x="879" y="327"/>
                </a:moveTo>
                <a:cubicBezTo>
                  <a:pt x="879" y="338"/>
                  <a:pt x="876" y="348"/>
                  <a:pt x="870" y="357"/>
                </a:cubicBezTo>
                <a:cubicBezTo>
                  <a:pt x="865" y="367"/>
                  <a:pt x="857" y="373"/>
                  <a:pt x="847" y="378"/>
                </a:cubicBezTo>
                <a:cubicBezTo>
                  <a:pt x="859" y="382"/>
                  <a:pt x="867" y="388"/>
                  <a:pt x="871" y="395"/>
                </a:cubicBezTo>
                <a:cubicBezTo>
                  <a:pt x="875" y="403"/>
                  <a:pt x="877" y="414"/>
                  <a:pt x="877" y="427"/>
                </a:cubicBezTo>
                <a:lnTo>
                  <a:pt x="877" y="464"/>
                </a:lnTo>
                <a:lnTo>
                  <a:pt x="832" y="464"/>
                </a:lnTo>
                <a:cubicBezTo>
                  <a:pt x="832" y="460"/>
                  <a:pt x="832" y="454"/>
                  <a:pt x="832" y="446"/>
                </a:cubicBezTo>
                <a:cubicBezTo>
                  <a:pt x="833" y="438"/>
                  <a:pt x="833" y="432"/>
                  <a:pt x="832" y="429"/>
                </a:cubicBezTo>
                <a:cubicBezTo>
                  <a:pt x="832" y="425"/>
                  <a:pt x="831" y="421"/>
                  <a:pt x="830" y="416"/>
                </a:cubicBezTo>
                <a:cubicBezTo>
                  <a:pt x="829" y="411"/>
                  <a:pt x="827" y="407"/>
                  <a:pt x="824" y="405"/>
                </a:cubicBezTo>
                <a:cubicBezTo>
                  <a:pt x="822" y="402"/>
                  <a:pt x="817" y="401"/>
                  <a:pt x="812" y="399"/>
                </a:cubicBezTo>
                <a:cubicBezTo>
                  <a:pt x="806" y="398"/>
                  <a:pt x="800" y="396"/>
                  <a:pt x="792" y="396"/>
                </a:cubicBezTo>
                <a:lnTo>
                  <a:pt x="743" y="396"/>
                </a:lnTo>
                <a:lnTo>
                  <a:pt x="743" y="464"/>
                </a:lnTo>
                <a:lnTo>
                  <a:pt x="699" y="464"/>
                </a:lnTo>
                <a:lnTo>
                  <a:pt x="699" y="276"/>
                </a:lnTo>
                <a:lnTo>
                  <a:pt x="805" y="277"/>
                </a:lnTo>
                <a:cubicBezTo>
                  <a:pt x="828" y="277"/>
                  <a:pt x="846" y="280"/>
                  <a:pt x="859" y="287"/>
                </a:cubicBezTo>
                <a:cubicBezTo>
                  <a:pt x="872" y="294"/>
                  <a:pt x="879" y="307"/>
                  <a:pt x="879" y="327"/>
                </a:cubicBezTo>
                <a:close/>
                <a:moveTo>
                  <a:pt x="822" y="662"/>
                </a:moveTo>
                <a:cubicBezTo>
                  <a:pt x="822" y="646"/>
                  <a:pt x="812" y="639"/>
                  <a:pt x="794" y="639"/>
                </a:cubicBezTo>
                <a:lnTo>
                  <a:pt x="736" y="639"/>
                </a:lnTo>
                <a:lnTo>
                  <a:pt x="736" y="687"/>
                </a:lnTo>
                <a:lnTo>
                  <a:pt x="793" y="687"/>
                </a:lnTo>
                <a:cubicBezTo>
                  <a:pt x="812" y="687"/>
                  <a:pt x="822" y="678"/>
                  <a:pt x="822" y="662"/>
                </a:cubicBezTo>
                <a:close/>
                <a:moveTo>
                  <a:pt x="829" y="336"/>
                </a:moveTo>
                <a:cubicBezTo>
                  <a:pt x="829" y="323"/>
                  <a:pt x="820" y="316"/>
                  <a:pt x="800" y="316"/>
                </a:cubicBezTo>
                <a:lnTo>
                  <a:pt x="743" y="316"/>
                </a:lnTo>
                <a:lnTo>
                  <a:pt x="743" y="357"/>
                </a:lnTo>
                <a:lnTo>
                  <a:pt x="799" y="357"/>
                </a:lnTo>
                <a:cubicBezTo>
                  <a:pt x="819" y="357"/>
                  <a:pt x="829" y="350"/>
                  <a:pt x="829" y="336"/>
                </a:cubicBezTo>
                <a:close/>
                <a:moveTo>
                  <a:pt x="1071" y="651"/>
                </a:moveTo>
                <a:cubicBezTo>
                  <a:pt x="1071" y="661"/>
                  <a:pt x="1068" y="671"/>
                  <a:pt x="1063" y="680"/>
                </a:cubicBezTo>
                <a:cubicBezTo>
                  <a:pt x="1057" y="690"/>
                  <a:pt x="1049" y="696"/>
                  <a:pt x="1039" y="700"/>
                </a:cubicBezTo>
                <a:cubicBezTo>
                  <a:pt x="1051" y="705"/>
                  <a:pt x="1059" y="711"/>
                  <a:pt x="1063" y="719"/>
                </a:cubicBezTo>
                <a:cubicBezTo>
                  <a:pt x="1067" y="726"/>
                  <a:pt x="1069" y="737"/>
                  <a:pt x="1069" y="750"/>
                </a:cubicBezTo>
                <a:lnTo>
                  <a:pt x="1069" y="788"/>
                </a:lnTo>
                <a:lnTo>
                  <a:pt x="1024" y="788"/>
                </a:lnTo>
                <a:lnTo>
                  <a:pt x="1024" y="757"/>
                </a:lnTo>
                <a:cubicBezTo>
                  <a:pt x="1024" y="741"/>
                  <a:pt x="1021" y="731"/>
                  <a:pt x="1016" y="726"/>
                </a:cubicBezTo>
                <a:cubicBezTo>
                  <a:pt x="1010" y="722"/>
                  <a:pt x="1000" y="719"/>
                  <a:pt x="984" y="719"/>
                </a:cubicBezTo>
                <a:lnTo>
                  <a:pt x="936" y="719"/>
                </a:lnTo>
                <a:lnTo>
                  <a:pt x="936" y="788"/>
                </a:lnTo>
                <a:lnTo>
                  <a:pt x="891" y="788"/>
                </a:lnTo>
                <a:lnTo>
                  <a:pt x="891" y="600"/>
                </a:lnTo>
                <a:lnTo>
                  <a:pt x="998" y="600"/>
                </a:lnTo>
                <a:cubicBezTo>
                  <a:pt x="1020" y="600"/>
                  <a:pt x="1038" y="604"/>
                  <a:pt x="1051" y="610"/>
                </a:cubicBezTo>
                <a:cubicBezTo>
                  <a:pt x="1064" y="617"/>
                  <a:pt x="1071" y="631"/>
                  <a:pt x="1071" y="651"/>
                </a:cubicBezTo>
                <a:close/>
                <a:moveTo>
                  <a:pt x="951" y="276"/>
                </a:moveTo>
                <a:lnTo>
                  <a:pt x="951" y="464"/>
                </a:lnTo>
                <a:lnTo>
                  <a:pt x="905" y="464"/>
                </a:lnTo>
                <a:lnTo>
                  <a:pt x="905" y="276"/>
                </a:lnTo>
                <a:lnTo>
                  <a:pt x="951" y="276"/>
                </a:lnTo>
                <a:close/>
                <a:moveTo>
                  <a:pt x="1022" y="659"/>
                </a:moveTo>
                <a:cubicBezTo>
                  <a:pt x="1022" y="645"/>
                  <a:pt x="1012" y="639"/>
                  <a:pt x="993" y="639"/>
                </a:cubicBezTo>
                <a:lnTo>
                  <a:pt x="936" y="639"/>
                </a:lnTo>
                <a:lnTo>
                  <a:pt x="936" y="681"/>
                </a:lnTo>
                <a:lnTo>
                  <a:pt x="992" y="681"/>
                </a:lnTo>
                <a:cubicBezTo>
                  <a:pt x="1012" y="681"/>
                  <a:pt x="1022" y="674"/>
                  <a:pt x="1022" y="659"/>
                </a:cubicBezTo>
                <a:close/>
                <a:moveTo>
                  <a:pt x="1482" y="277"/>
                </a:moveTo>
                <a:lnTo>
                  <a:pt x="1482" y="464"/>
                </a:lnTo>
                <a:lnTo>
                  <a:pt x="1418" y="464"/>
                </a:lnTo>
                <a:lnTo>
                  <a:pt x="1334" y="324"/>
                </a:lnTo>
                <a:lnTo>
                  <a:pt x="1334" y="464"/>
                </a:lnTo>
                <a:lnTo>
                  <a:pt x="1242" y="464"/>
                </a:lnTo>
                <a:lnTo>
                  <a:pt x="1224" y="423"/>
                </a:lnTo>
                <a:lnTo>
                  <a:pt x="1131" y="423"/>
                </a:lnTo>
                <a:lnTo>
                  <a:pt x="1114" y="464"/>
                </a:lnTo>
                <a:lnTo>
                  <a:pt x="1062" y="464"/>
                </a:lnTo>
                <a:cubicBezTo>
                  <a:pt x="1003" y="464"/>
                  <a:pt x="973" y="433"/>
                  <a:pt x="973" y="372"/>
                </a:cubicBezTo>
                <a:cubicBezTo>
                  <a:pt x="973" y="308"/>
                  <a:pt x="1003" y="276"/>
                  <a:pt x="1065" y="276"/>
                </a:cubicBezTo>
                <a:lnTo>
                  <a:pt x="1109" y="276"/>
                </a:lnTo>
                <a:lnTo>
                  <a:pt x="1109" y="317"/>
                </a:lnTo>
                <a:cubicBezTo>
                  <a:pt x="1105" y="317"/>
                  <a:pt x="1099" y="317"/>
                  <a:pt x="1089" y="317"/>
                </a:cubicBezTo>
                <a:cubicBezTo>
                  <a:pt x="1079" y="316"/>
                  <a:pt x="1073" y="316"/>
                  <a:pt x="1069" y="316"/>
                </a:cubicBezTo>
                <a:cubicBezTo>
                  <a:pt x="1066" y="316"/>
                  <a:pt x="1060" y="318"/>
                  <a:pt x="1053" y="318"/>
                </a:cubicBezTo>
                <a:cubicBezTo>
                  <a:pt x="1045" y="319"/>
                  <a:pt x="1041" y="320"/>
                  <a:pt x="1039" y="322"/>
                </a:cubicBezTo>
                <a:cubicBezTo>
                  <a:pt x="1036" y="324"/>
                  <a:pt x="1031" y="328"/>
                  <a:pt x="1028" y="331"/>
                </a:cubicBezTo>
                <a:cubicBezTo>
                  <a:pt x="1024" y="335"/>
                  <a:pt x="1022" y="341"/>
                  <a:pt x="1021" y="347"/>
                </a:cubicBezTo>
                <a:cubicBezTo>
                  <a:pt x="1019" y="354"/>
                  <a:pt x="1018" y="362"/>
                  <a:pt x="1018" y="371"/>
                </a:cubicBezTo>
                <a:cubicBezTo>
                  <a:pt x="1018" y="388"/>
                  <a:pt x="1022" y="402"/>
                  <a:pt x="1028" y="411"/>
                </a:cubicBezTo>
                <a:cubicBezTo>
                  <a:pt x="1034" y="420"/>
                  <a:pt x="1045" y="425"/>
                  <a:pt x="1062" y="425"/>
                </a:cubicBezTo>
                <a:lnTo>
                  <a:pt x="1082" y="425"/>
                </a:lnTo>
                <a:lnTo>
                  <a:pt x="1146" y="277"/>
                </a:lnTo>
                <a:lnTo>
                  <a:pt x="1213" y="277"/>
                </a:lnTo>
                <a:lnTo>
                  <a:pt x="1289" y="454"/>
                </a:lnTo>
                <a:lnTo>
                  <a:pt x="1289" y="277"/>
                </a:lnTo>
                <a:lnTo>
                  <a:pt x="1357" y="277"/>
                </a:lnTo>
                <a:lnTo>
                  <a:pt x="1436" y="407"/>
                </a:lnTo>
                <a:lnTo>
                  <a:pt x="1436" y="277"/>
                </a:lnTo>
                <a:lnTo>
                  <a:pt x="1482" y="277"/>
                </a:lnTo>
                <a:close/>
                <a:moveTo>
                  <a:pt x="1246" y="749"/>
                </a:moveTo>
                <a:lnTo>
                  <a:pt x="1246" y="788"/>
                </a:lnTo>
                <a:lnTo>
                  <a:pt x="1096" y="788"/>
                </a:lnTo>
                <a:lnTo>
                  <a:pt x="1096" y="600"/>
                </a:lnTo>
                <a:lnTo>
                  <a:pt x="1246" y="600"/>
                </a:lnTo>
                <a:lnTo>
                  <a:pt x="1246" y="639"/>
                </a:lnTo>
                <a:lnTo>
                  <a:pt x="1141" y="639"/>
                </a:lnTo>
                <a:lnTo>
                  <a:pt x="1141" y="673"/>
                </a:lnTo>
                <a:lnTo>
                  <a:pt x="1244" y="673"/>
                </a:lnTo>
                <a:lnTo>
                  <a:pt x="1244" y="711"/>
                </a:lnTo>
                <a:lnTo>
                  <a:pt x="1141" y="711"/>
                </a:lnTo>
                <a:lnTo>
                  <a:pt x="1141" y="748"/>
                </a:lnTo>
                <a:lnTo>
                  <a:pt x="1246" y="749"/>
                </a:lnTo>
                <a:close/>
                <a:moveTo>
                  <a:pt x="1147" y="384"/>
                </a:moveTo>
                <a:lnTo>
                  <a:pt x="1209" y="384"/>
                </a:lnTo>
                <a:lnTo>
                  <a:pt x="1178" y="309"/>
                </a:lnTo>
                <a:lnTo>
                  <a:pt x="1147" y="384"/>
                </a:lnTo>
                <a:close/>
                <a:moveTo>
                  <a:pt x="1431" y="728"/>
                </a:moveTo>
                <a:cubicBezTo>
                  <a:pt x="1431" y="768"/>
                  <a:pt x="1407" y="788"/>
                  <a:pt x="1360" y="788"/>
                </a:cubicBezTo>
                <a:lnTo>
                  <a:pt x="1273" y="788"/>
                </a:lnTo>
                <a:lnTo>
                  <a:pt x="1273" y="748"/>
                </a:lnTo>
                <a:lnTo>
                  <a:pt x="1360" y="748"/>
                </a:lnTo>
                <a:cubicBezTo>
                  <a:pt x="1376" y="748"/>
                  <a:pt x="1384" y="742"/>
                  <a:pt x="1384" y="730"/>
                </a:cubicBezTo>
                <a:cubicBezTo>
                  <a:pt x="1384" y="723"/>
                  <a:pt x="1380" y="718"/>
                  <a:pt x="1372" y="716"/>
                </a:cubicBezTo>
                <a:cubicBezTo>
                  <a:pt x="1364" y="713"/>
                  <a:pt x="1354" y="712"/>
                  <a:pt x="1343" y="712"/>
                </a:cubicBezTo>
                <a:cubicBezTo>
                  <a:pt x="1332" y="712"/>
                  <a:pt x="1320" y="711"/>
                  <a:pt x="1309" y="710"/>
                </a:cubicBezTo>
                <a:cubicBezTo>
                  <a:pt x="1297" y="708"/>
                  <a:pt x="1288" y="703"/>
                  <a:pt x="1280" y="694"/>
                </a:cubicBezTo>
                <a:cubicBezTo>
                  <a:pt x="1272" y="685"/>
                  <a:pt x="1268" y="673"/>
                  <a:pt x="1268" y="656"/>
                </a:cubicBezTo>
                <a:cubicBezTo>
                  <a:pt x="1268" y="638"/>
                  <a:pt x="1274" y="625"/>
                  <a:pt x="1286" y="615"/>
                </a:cubicBezTo>
                <a:cubicBezTo>
                  <a:pt x="1298" y="606"/>
                  <a:pt x="1313" y="600"/>
                  <a:pt x="1332" y="600"/>
                </a:cubicBezTo>
                <a:lnTo>
                  <a:pt x="1422" y="600"/>
                </a:lnTo>
                <a:lnTo>
                  <a:pt x="1422" y="639"/>
                </a:lnTo>
                <a:lnTo>
                  <a:pt x="1339" y="639"/>
                </a:lnTo>
                <a:cubicBezTo>
                  <a:pt x="1323" y="639"/>
                  <a:pt x="1314" y="645"/>
                  <a:pt x="1314" y="657"/>
                </a:cubicBezTo>
                <a:cubicBezTo>
                  <a:pt x="1314" y="664"/>
                  <a:pt x="1318" y="669"/>
                  <a:pt x="1327" y="671"/>
                </a:cubicBezTo>
                <a:cubicBezTo>
                  <a:pt x="1335" y="673"/>
                  <a:pt x="1344" y="675"/>
                  <a:pt x="1356" y="674"/>
                </a:cubicBezTo>
                <a:cubicBezTo>
                  <a:pt x="1367" y="674"/>
                  <a:pt x="1378" y="674"/>
                  <a:pt x="1390" y="675"/>
                </a:cubicBezTo>
                <a:cubicBezTo>
                  <a:pt x="1401" y="677"/>
                  <a:pt x="1411" y="682"/>
                  <a:pt x="1419" y="690"/>
                </a:cubicBezTo>
                <a:cubicBezTo>
                  <a:pt x="1427" y="699"/>
                  <a:pt x="1431" y="712"/>
                  <a:pt x="1431" y="728"/>
                </a:cubicBezTo>
                <a:close/>
                <a:moveTo>
                  <a:pt x="1596" y="694"/>
                </a:moveTo>
                <a:lnTo>
                  <a:pt x="1596" y="764"/>
                </a:lnTo>
                <a:cubicBezTo>
                  <a:pt x="1585" y="780"/>
                  <a:pt x="1565" y="788"/>
                  <a:pt x="1535" y="788"/>
                </a:cubicBezTo>
                <a:lnTo>
                  <a:pt x="1449" y="788"/>
                </a:lnTo>
                <a:lnTo>
                  <a:pt x="1449" y="748"/>
                </a:lnTo>
                <a:lnTo>
                  <a:pt x="1535" y="748"/>
                </a:lnTo>
                <a:cubicBezTo>
                  <a:pt x="1551" y="748"/>
                  <a:pt x="1558" y="742"/>
                  <a:pt x="1558" y="730"/>
                </a:cubicBezTo>
                <a:cubicBezTo>
                  <a:pt x="1558" y="724"/>
                  <a:pt x="1555" y="720"/>
                  <a:pt x="1550" y="717"/>
                </a:cubicBezTo>
                <a:cubicBezTo>
                  <a:pt x="1544" y="714"/>
                  <a:pt x="1537" y="713"/>
                  <a:pt x="1528" y="713"/>
                </a:cubicBezTo>
                <a:cubicBezTo>
                  <a:pt x="1520" y="714"/>
                  <a:pt x="1510" y="713"/>
                  <a:pt x="1500" y="712"/>
                </a:cubicBezTo>
                <a:cubicBezTo>
                  <a:pt x="1490" y="711"/>
                  <a:pt x="1481" y="709"/>
                  <a:pt x="1473" y="706"/>
                </a:cubicBezTo>
                <a:cubicBezTo>
                  <a:pt x="1464" y="704"/>
                  <a:pt x="1457" y="699"/>
                  <a:pt x="1451" y="690"/>
                </a:cubicBezTo>
                <a:cubicBezTo>
                  <a:pt x="1445" y="682"/>
                  <a:pt x="1443" y="670"/>
                  <a:pt x="1443" y="656"/>
                </a:cubicBezTo>
                <a:cubicBezTo>
                  <a:pt x="1443" y="638"/>
                  <a:pt x="1449" y="625"/>
                  <a:pt x="1461" y="615"/>
                </a:cubicBezTo>
                <a:cubicBezTo>
                  <a:pt x="1473" y="606"/>
                  <a:pt x="1488" y="600"/>
                  <a:pt x="1507" y="600"/>
                </a:cubicBezTo>
                <a:lnTo>
                  <a:pt x="1596" y="600"/>
                </a:lnTo>
                <a:lnTo>
                  <a:pt x="1596" y="639"/>
                </a:lnTo>
                <a:lnTo>
                  <a:pt x="1515" y="639"/>
                </a:lnTo>
                <a:cubicBezTo>
                  <a:pt x="1498" y="639"/>
                  <a:pt x="1490" y="645"/>
                  <a:pt x="1490" y="657"/>
                </a:cubicBezTo>
                <a:cubicBezTo>
                  <a:pt x="1490" y="666"/>
                  <a:pt x="1496" y="671"/>
                  <a:pt x="1510" y="672"/>
                </a:cubicBezTo>
                <a:cubicBezTo>
                  <a:pt x="1523" y="673"/>
                  <a:pt x="1539" y="674"/>
                  <a:pt x="1557" y="675"/>
                </a:cubicBezTo>
                <a:cubicBezTo>
                  <a:pt x="1575" y="677"/>
                  <a:pt x="1589" y="683"/>
                  <a:pt x="1596" y="69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56" name="Freeform 455">
            <a:extLst>
              <a:ext uri="{FF2B5EF4-FFF2-40B4-BE49-F238E27FC236}">
                <a16:creationId xmlns:a16="http://schemas.microsoft.com/office/drawing/2014/main" id="{2EC6CCF3-54FC-F756-8785-188D7470288C}"/>
              </a:ext>
            </a:extLst>
          </p:cNvPr>
          <p:cNvSpPr>
            <a:spLocks noChangeArrowheads="1"/>
          </p:cNvSpPr>
          <p:nvPr/>
        </p:nvSpPr>
        <p:spPr bwMode="auto">
          <a:xfrm>
            <a:off x="11751469" y="10418762"/>
            <a:ext cx="574675" cy="384175"/>
          </a:xfrm>
          <a:custGeom>
            <a:avLst/>
            <a:gdLst>
              <a:gd name="T0" fmla="*/ 542629 w 1596"/>
              <a:gd name="T1" fmla="*/ 383814 h 1065"/>
              <a:gd name="T2" fmla="*/ 0 w 1596"/>
              <a:gd name="T3" fmla="*/ 32105 h 1065"/>
              <a:gd name="T4" fmla="*/ 564953 w 1596"/>
              <a:gd name="T5" fmla="*/ 9379 h 1065"/>
              <a:gd name="T6" fmla="*/ 57251 w 1596"/>
              <a:gd name="T7" fmla="*/ 129501 h 1065"/>
              <a:gd name="T8" fmla="*/ 31686 w 1596"/>
              <a:gd name="T9" fmla="*/ 229784 h 1065"/>
              <a:gd name="T10" fmla="*/ 60132 w 1596"/>
              <a:gd name="T11" fmla="*/ 225816 h 1065"/>
              <a:gd name="T12" fmla="*/ 113783 w 1596"/>
              <a:gd name="T13" fmla="*/ 191907 h 1065"/>
              <a:gd name="T14" fmla="*/ 121704 w 1596"/>
              <a:gd name="T15" fmla="*/ 133469 h 1065"/>
              <a:gd name="T16" fmla="*/ 76335 w 1596"/>
              <a:gd name="T17" fmla="*/ 179642 h 1065"/>
              <a:gd name="T18" fmla="*/ 87137 w 1596"/>
              <a:gd name="T19" fmla="*/ 147898 h 1065"/>
              <a:gd name="T20" fmla="*/ 179316 w 1596"/>
              <a:gd name="T21" fmla="*/ 152588 h 1065"/>
              <a:gd name="T22" fmla="*/ 154471 w 1596"/>
              <a:gd name="T23" fmla="*/ 154752 h 1065"/>
              <a:gd name="T24" fmla="*/ 148350 w 1596"/>
              <a:gd name="T25" fmla="*/ 158359 h 1065"/>
              <a:gd name="T26" fmla="*/ 146189 w 1596"/>
              <a:gd name="T27" fmla="*/ 174592 h 1065"/>
              <a:gd name="T28" fmla="*/ 189398 w 1596"/>
              <a:gd name="T29" fmla="*/ 178921 h 1065"/>
              <a:gd name="T30" fmla="*/ 172475 w 1596"/>
              <a:gd name="T31" fmla="*/ 183971 h 1065"/>
              <a:gd name="T32" fmla="*/ 127105 w 1596"/>
              <a:gd name="T33" fmla="*/ 216797 h 1065"/>
              <a:gd name="T34" fmla="*/ 169234 w 1596"/>
              <a:gd name="T35" fmla="*/ 231948 h 1065"/>
              <a:gd name="T36" fmla="*/ 182557 w 1596"/>
              <a:gd name="T37" fmla="*/ 234834 h 1065"/>
              <a:gd name="T38" fmla="*/ 201280 w 1596"/>
              <a:gd name="T39" fmla="*/ 231948 h 1065"/>
              <a:gd name="T40" fmla="*/ 215323 w 1596"/>
              <a:gd name="T41" fmla="*/ 172789 h 1065"/>
              <a:gd name="T42" fmla="*/ 184357 w 1596"/>
              <a:gd name="T43" fmla="*/ 197318 h 1065"/>
              <a:gd name="T44" fmla="*/ 292379 w 1596"/>
              <a:gd name="T45" fmla="*/ 153670 h 1065"/>
              <a:gd name="T46" fmla="*/ 257452 w 1596"/>
              <a:gd name="T47" fmla="*/ 202008 h 1065"/>
              <a:gd name="T48" fmla="*/ 247009 w 1596"/>
              <a:gd name="T49" fmla="*/ 155834 h 1065"/>
              <a:gd name="T50" fmla="*/ 238728 w 1596"/>
              <a:gd name="T51" fmla="*/ 153309 h 1065"/>
              <a:gd name="T52" fmla="*/ 222525 w 1596"/>
              <a:gd name="T53" fmla="*/ 158359 h 1065"/>
              <a:gd name="T54" fmla="*/ 235487 w 1596"/>
              <a:gd name="T55" fmla="*/ 239162 h 1065"/>
              <a:gd name="T56" fmla="*/ 249530 w 1596"/>
              <a:gd name="T57" fmla="*/ 266217 h 1065"/>
              <a:gd name="T58" fmla="*/ 371234 w 1596"/>
              <a:gd name="T59" fmla="*/ 128780 h 1065"/>
              <a:gd name="T60" fmla="*/ 310382 w 1596"/>
              <a:gd name="T61" fmla="*/ 230144 h 1065"/>
              <a:gd name="T62" fmla="*/ 327305 w 1596"/>
              <a:gd name="T63" fmla="*/ 235194 h 1065"/>
              <a:gd name="T64" fmla="*/ 335587 w 1596"/>
              <a:gd name="T65" fmla="*/ 232669 h 1065"/>
              <a:gd name="T66" fmla="*/ 345669 w 1596"/>
              <a:gd name="T67" fmla="*/ 202008 h 1065"/>
              <a:gd name="T68" fmla="*/ 408322 w 1596"/>
              <a:gd name="T69" fmla="*/ 179282 h 1065"/>
              <a:gd name="T70" fmla="*/ 386717 w 1596"/>
              <a:gd name="T71" fmla="*/ 129862 h 1065"/>
              <a:gd name="T72" fmla="*/ 350350 w 1596"/>
              <a:gd name="T73" fmla="*/ 175314 h 1065"/>
              <a:gd name="T74" fmla="*/ 384917 w 1596"/>
              <a:gd name="T75" fmla="*/ 160524 h 1065"/>
              <a:gd name="T76" fmla="*/ 439288 w 1596"/>
              <a:gd name="T77" fmla="*/ 154031 h 1065"/>
              <a:gd name="T78" fmla="*/ 424525 w 1596"/>
              <a:gd name="T79" fmla="*/ 174953 h 1065"/>
              <a:gd name="T80" fmla="*/ 464853 w 1596"/>
              <a:gd name="T81" fmla="*/ 182528 h 1065"/>
              <a:gd name="T82" fmla="*/ 409402 w 1596"/>
              <a:gd name="T83" fmla="*/ 201286 h 1065"/>
              <a:gd name="T84" fmla="*/ 439288 w 1596"/>
              <a:gd name="T85" fmla="*/ 235555 h 1065"/>
              <a:gd name="T86" fmla="*/ 456931 w 1596"/>
              <a:gd name="T87" fmla="*/ 232309 h 1065"/>
              <a:gd name="T88" fmla="*/ 465213 w 1596"/>
              <a:gd name="T89" fmla="*/ 235194 h 1065"/>
              <a:gd name="T90" fmla="*/ 492939 w 1596"/>
              <a:gd name="T91" fmla="*/ 180364 h 1065"/>
              <a:gd name="T92" fmla="*/ 432447 w 1596"/>
              <a:gd name="T93" fmla="*/ 212829 h 1065"/>
              <a:gd name="T94" fmla="*/ 537588 w 1596"/>
              <a:gd name="T95" fmla="*/ 129862 h 1065"/>
              <a:gd name="T96" fmla="*/ 496179 w 1596"/>
              <a:gd name="T97" fmla="*/ 229062 h 1065"/>
              <a:gd name="T98" fmla="*/ 514543 w 1596"/>
              <a:gd name="T99" fmla="*/ 234834 h 1065"/>
              <a:gd name="T100" fmla="*/ 542269 w 1596"/>
              <a:gd name="T101" fmla="*/ 135273 h 106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596" h="1065">
                <a:moveTo>
                  <a:pt x="1595" y="89"/>
                </a:moveTo>
                <a:lnTo>
                  <a:pt x="1595" y="976"/>
                </a:lnTo>
                <a:cubicBezTo>
                  <a:pt x="1595" y="1000"/>
                  <a:pt x="1586" y="1020"/>
                  <a:pt x="1569" y="1038"/>
                </a:cubicBezTo>
                <a:cubicBezTo>
                  <a:pt x="1551" y="1055"/>
                  <a:pt x="1531" y="1064"/>
                  <a:pt x="1507" y="1064"/>
                </a:cubicBezTo>
                <a:lnTo>
                  <a:pt x="88" y="1064"/>
                </a:lnTo>
                <a:cubicBezTo>
                  <a:pt x="64" y="1064"/>
                  <a:pt x="44" y="1055"/>
                  <a:pt x="26" y="1038"/>
                </a:cubicBezTo>
                <a:cubicBezTo>
                  <a:pt x="8" y="1020"/>
                  <a:pt x="0" y="1000"/>
                  <a:pt x="0" y="976"/>
                </a:cubicBezTo>
                <a:lnTo>
                  <a:pt x="0" y="89"/>
                </a:lnTo>
                <a:cubicBezTo>
                  <a:pt x="0" y="65"/>
                  <a:pt x="8" y="44"/>
                  <a:pt x="26" y="26"/>
                </a:cubicBezTo>
                <a:cubicBezTo>
                  <a:pt x="44" y="9"/>
                  <a:pt x="64" y="0"/>
                  <a:pt x="88" y="0"/>
                </a:cubicBezTo>
                <a:lnTo>
                  <a:pt x="1507" y="0"/>
                </a:lnTo>
                <a:cubicBezTo>
                  <a:pt x="1531" y="0"/>
                  <a:pt x="1551" y="9"/>
                  <a:pt x="1569" y="26"/>
                </a:cubicBezTo>
                <a:cubicBezTo>
                  <a:pt x="1586" y="44"/>
                  <a:pt x="1595" y="65"/>
                  <a:pt x="1595" y="89"/>
                </a:cubicBezTo>
                <a:close/>
                <a:moveTo>
                  <a:pt x="258" y="356"/>
                </a:moveTo>
                <a:lnTo>
                  <a:pt x="169" y="356"/>
                </a:lnTo>
                <a:cubicBezTo>
                  <a:pt x="166" y="356"/>
                  <a:pt x="162" y="357"/>
                  <a:pt x="159" y="359"/>
                </a:cubicBezTo>
                <a:cubicBezTo>
                  <a:pt x="156" y="361"/>
                  <a:pt x="154" y="362"/>
                  <a:pt x="153" y="364"/>
                </a:cubicBezTo>
                <a:cubicBezTo>
                  <a:pt x="153" y="366"/>
                  <a:pt x="151" y="369"/>
                  <a:pt x="149" y="373"/>
                </a:cubicBezTo>
                <a:cubicBezTo>
                  <a:pt x="147" y="376"/>
                  <a:pt x="137" y="420"/>
                  <a:pt x="117" y="504"/>
                </a:cubicBezTo>
                <a:cubicBezTo>
                  <a:pt x="98" y="589"/>
                  <a:pt x="88" y="633"/>
                  <a:pt x="88" y="637"/>
                </a:cubicBezTo>
                <a:cubicBezTo>
                  <a:pt x="88" y="641"/>
                  <a:pt x="90" y="644"/>
                  <a:pt x="92" y="646"/>
                </a:cubicBezTo>
                <a:cubicBezTo>
                  <a:pt x="95" y="649"/>
                  <a:pt x="98" y="650"/>
                  <a:pt x="102" y="650"/>
                </a:cubicBezTo>
                <a:lnTo>
                  <a:pt x="145" y="650"/>
                </a:lnTo>
                <a:cubicBezTo>
                  <a:pt x="156" y="650"/>
                  <a:pt x="164" y="642"/>
                  <a:pt x="167" y="626"/>
                </a:cubicBezTo>
                <a:cubicBezTo>
                  <a:pt x="171" y="610"/>
                  <a:pt x="174" y="594"/>
                  <a:pt x="177" y="578"/>
                </a:cubicBezTo>
                <a:cubicBezTo>
                  <a:pt x="181" y="562"/>
                  <a:pt x="188" y="554"/>
                  <a:pt x="200" y="554"/>
                </a:cubicBezTo>
                <a:cubicBezTo>
                  <a:pt x="222" y="554"/>
                  <a:pt x="242" y="553"/>
                  <a:pt x="261" y="549"/>
                </a:cubicBezTo>
                <a:cubicBezTo>
                  <a:pt x="279" y="546"/>
                  <a:pt x="298" y="540"/>
                  <a:pt x="316" y="532"/>
                </a:cubicBezTo>
                <a:cubicBezTo>
                  <a:pt x="335" y="524"/>
                  <a:pt x="349" y="512"/>
                  <a:pt x="360" y="496"/>
                </a:cubicBezTo>
                <a:cubicBezTo>
                  <a:pt x="371" y="479"/>
                  <a:pt x="377" y="460"/>
                  <a:pt x="377" y="437"/>
                </a:cubicBezTo>
                <a:cubicBezTo>
                  <a:pt x="377" y="421"/>
                  <a:pt x="373" y="406"/>
                  <a:pt x="367" y="395"/>
                </a:cubicBezTo>
                <a:cubicBezTo>
                  <a:pt x="360" y="383"/>
                  <a:pt x="350" y="375"/>
                  <a:pt x="338" y="370"/>
                </a:cubicBezTo>
                <a:cubicBezTo>
                  <a:pt x="326" y="364"/>
                  <a:pt x="313" y="361"/>
                  <a:pt x="301" y="359"/>
                </a:cubicBezTo>
                <a:cubicBezTo>
                  <a:pt x="288" y="357"/>
                  <a:pt x="274" y="356"/>
                  <a:pt x="258" y="356"/>
                </a:cubicBezTo>
                <a:close/>
                <a:moveTo>
                  <a:pt x="223" y="498"/>
                </a:moveTo>
                <a:lnTo>
                  <a:pt x="212" y="498"/>
                </a:lnTo>
                <a:cubicBezTo>
                  <a:pt x="204" y="498"/>
                  <a:pt x="199" y="494"/>
                  <a:pt x="199" y="486"/>
                </a:cubicBezTo>
                <a:cubicBezTo>
                  <a:pt x="199" y="473"/>
                  <a:pt x="204" y="453"/>
                  <a:pt x="212" y="427"/>
                </a:cubicBezTo>
                <a:cubicBezTo>
                  <a:pt x="215" y="420"/>
                  <a:pt x="218" y="415"/>
                  <a:pt x="223" y="413"/>
                </a:cubicBezTo>
                <a:cubicBezTo>
                  <a:pt x="227" y="411"/>
                  <a:pt x="234" y="410"/>
                  <a:pt x="242" y="410"/>
                </a:cubicBezTo>
                <a:cubicBezTo>
                  <a:pt x="278" y="410"/>
                  <a:pt x="296" y="421"/>
                  <a:pt x="296" y="444"/>
                </a:cubicBezTo>
                <a:cubicBezTo>
                  <a:pt x="296" y="463"/>
                  <a:pt x="289" y="477"/>
                  <a:pt x="274" y="485"/>
                </a:cubicBezTo>
                <a:cubicBezTo>
                  <a:pt x="260" y="494"/>
                  <a:pt x="243" y="498"/>
                  <a:pt x="223" y="498"/>
                </a:cubicBezTo>
                <a:close/>
                <a:moveTo>
                  <a:pt x="498" y="423"/>
                </a:moveTo>
                <a:cubicBezTo>
                  <a:pt x="480" y="423"/>
                  <a:pt x="463" y="424"/>
                  <a:pt x="447" y="427"/>
                </a:cubicBezTo>
                <a:cubicBezTo>
                  <a:pt x="446" y="427"/>
                  <a:pt x="444" y="427"/>
                  <a:pt x="441" y="427"/>
                </a:cubicBezTo>
                <a:cubicBezTo>
                  <a:pt x="438" y="428"/>
                  <a:pt x="436" y="428"/>
                  <a:pt x="434" y="428"/>
                </a:cubicBezTo>
                <a:cubicBezTo>
                  <a:pt x="433" y="429"/>
                  <a:pt x="432" y="429"/>
                  <a:pt x="429" y="429"/>
                </a:cubicBezTo>
                <a:cubicBezTo>
                  <a:pt x="427" y="430"/>
                  <a:pt x="425" y="430"/>
                  <a:pt x="424" y="431"/>
                </a:cubicBezTo>
                <a:cubicBezTo>
                  <a:pt x="423" y="431"/>
                  <a:pt x="421" y="432"/>
                  <a:pt x="420" y="433"/>
                </a:cubicBezTo>
                <a:cubicBezTo>
                  <a:pt x="418" y="434"/>
                  <a:pt x="416" y="435"/>
                  <a:pt x="415" y="436"/>
                </a:cubicBezTo>
                <a:cubicBezTo>
                  <a:pt x="414" y="437"/>
                  <a:pt x="413" y="438"/>
                  <a:pt x="412" y="439"/>
                </a:cubicBezTo>
                <a:cubicBezTo>
                  <a:pt x="410" y="441"/>
                  <a:pt x="409" y="442"/>
                  <a:pt x="409" y="444"/>
                </a:cubicBezTo>
                <a:cubicBezTo>
                  <a:pt x="408" y="446"/>
                  <a:pt x="407" y="448"/>
                  <a:pt x="406" y="450"/>
                </a:cubicBezTo>
                <a:cubicBezTo>
                  <a:pt x="402" y="464"/>
                  <a:pt x="399" y="473"/>
                  <a:pt x="399" y="477"/>
                </a:cubicBezTo>
                <a:cubicBezTo>
                  <a:pt x="399" y="482"/>
                  <a:pt x="402" y="484"/>
                  <a:pt x="406" y="484"/>
                </a:cubicBezTo>
                <a:cubicBezTo>
                  <a:pt x="408" y="484"/>
                  <a:pt x="413" y="484"/>
                  <a:pt x="421" y="481"/>
                </a:cubicBezTo>
                <a:cubicBezTo>
                  <a:pt x="428" y="479"/>
                  <a:pt x="433" y="477"/>
                  <a:pt x="434" y="477"/>
                </a:cubicBezTo>
                <a:cubicBezTo>
                  <a:pt x="448" y="473"/>
                  <a:pt x="461" y="471"/>
                  <a:pt x="474" y="471"/>
                </a:cubicBezTo>
                <a:cubicBezTo>
                  <a:pt x="508" y="471"/>
                  <a:pt x="526" y="479"/>
                  <a:pt x="526" y="496"/>
                </a:cubicBezTo>
                <a:cubicBezTo>
                  <a:pt x="526" y="501"/>
                  <a:pt x="523" y="504"/>
                  <a:pt x="519" y="506"/>
                </a:cubicBezTo>
                <a:cubicBezTo>
                  <a:pt x="515" y="507"/>
                  <a:pt x="510" y="508"/>
                  <a:pt x="506" y="508"/>
                </a:cubicBezTo>
                <a:cubicBezTo>
                  <a:pt x="501" y="509"/>
                  <a:pt x="497" y="509"/>
                  <a:pt x="491" y="509"/>
                </a:cubicBezTo>
                <a:cubicBezTo>
                  <a:pt x="486" y="509"/>
                  <a:pt x="482" y="509"/>
                  <a:pt x="479" y="510"/>
                </a:cubicBezTo>
                <a:cubicBezTo>
                  <a:pt x="462" y="512"/>
                  <a:pt x="447" y="514"/>
                  <a:pt x="434" y="517"/>
                </a:cubicBezTo>
                <a:cubicBezTo>
                  <a:pt x="422" y="520"/>
                  <a:pt x="409" y="524"/>
                  <a:pt x="395" y="530"/>
                </a:cubicBezTo>
                <a:cubicBezTo>
                  <a:pt x="381" y="537"/>
                  <a:pt x="371" y="546"/>
                  <a:pt x="364" y="557"/>
                </a:cubicBezTo>
                <a:cubicBezTo>
                  <a:pt x="357" y="569"/>
                  <a:pt x="353" y="584"/>
                  <a:pt x="353" y="601"/>
                </a:cubicBezTo>
                <a:cubicBezTo>
                  <a:pt x="353" y="618"/>
                  <a:pt x="359" y="632"/>
                  <a:pt x="371" y="642"/>
                </a:cubicBezTo>
                <a:cubicBezTo>
                  <a:pt x="383" y="652"/>
                  <a:pt x="398" y="657"/>
                  <a:pt x="415" y="657"/>
                </a:cubicBezTo>
                <a:cubicBezTo>
                  <a:pt x="426" y="657"/>
                  <a:pt x="437" y="655"/>
                  <a:pt x="447" y="652"/>
                </a:cubicBezTo>
                <a:cubicBezTo>
                  <a:pt x="457" y="649"/>
                  <a:pt x="464" y="646"/>
                  <a:pt x="470" y="643"/>
                </a:cubicBezTo>
                <a:cubicBezTo>
                  <a:pt x="475" y="640"/>
                  <a:pt x="484" y="635"/>
                  <a:pt x="496" y="627"/>
                </a:cubicBezTo>
                <a:cubicBezTo>
                  <a:pt x="495" y="630"/>
                  <a:pt x="494" y="634"/>
                  <a:pt x="494" y="637"/>
                </a:cubicBezTo>
                <a:cubicBezTo>
                  <a:pt x="494" y="641"/>
                  <a:pt x="496" y="644"/>
                  <a:pt x="498" y="647"/>
                </a:cubicBezTo>
                <a:cubicBezTo>
                  <a:pt x="501" y="649"/>
                  <a:pt x="504" y="651"/>
                  <a:pt x="507" y="651"/>
                </a:cubicBezTo>
                <a:lnTo>
                  <a:pt x="546" y="651"/>
                </a:lnTo>
                <a:cubicBezTo>
                  <a:pt x="546" y="650"/>
                  <a:pt x="548" y="649"/>
                  <a:pt x="551" y="648"/>
                </a:cubicBezTo>
                <a:cubicBezTo>
                  <a:pt x="553" y="647"/>
                  <a:pt x="555" y="646"/>
                  <a:pt x="556" y="646"/>
                </a:cubicBezTo>
                <a:cubicBezTo>
                  <a:pt x="556" y="645"/>
                  <a:pt x="558" y="644"/>
                  <a:pt x="559" y="643"/>
                </a:cubicBezTo>
                <a:cubicBezTo>
                  <a:pt x="561" y="642"/>
                  <a:pt x="562" y="641"/>
                  <a:pt x="563" y="639"/>
                </a:cubicBezTo>
                <a:cubicBezTo>
                  <a:pt x="563" y="638"/>
                  <a:pt x="564" y="636"/>
                  <a:pt x="564" y="634"/>
                </a:cubicBezTo>
                <a:lnTo>
                  <a:pt x="596" y="500"/>
                </a:lnTo>
                <a:cubicBezTo>
                  <a:pt x="597" y="493"/>
                  <a:pt x="598" y="487"/>
                  <a:pt x="598" y="479"/>
                </a:cubicBezTo>
                <a:cubicBezTo>
                  <a:pt x="598" y="441"/>
                  <a:pt x="565" y="423"/>
                  <a:pt x="498" y="423"/>
                </a:cubicBezTo>
                <a:close/>
                <a:moveTo>
                  <a:pt x="460" y="610"/>
                </a:moveTo>
                <a:cubicBezTo>
                  <a:pt x="438" y="610"/>
                  <a:pt x="427" y="603"/>
                  <a:pt x="427" y="590"/>
                </a:cubicBezTo>
                <a:cubicBezTo>
                  <a:pt x="427" y="561"/>
                  <a:pt x="456" y="547"/>
                  <a:pt x="512" y="547"/>
                </a:cubicBezTo>
                <a:lnTo>
                  <a:pt x="515" y="549"/>
                </a:lnTo>
                <a:cubicBezTo>
                  <a:pt x="512" y="589"/>
                  <a:pt x="494" y="610"/>
                  <a:pt x="460" y="610"/>
                </a:cubicBezTo>
                <a:close/>
                <a:moveTo>
                  <a:pt x="864" y="426"/>
                </a:moveTo>
                <a:lnTo>
                  <a:pt x="812" y="426"/>
                </a:lnTo>
                <a:cubicBezTo>
                  <a:pt x="802" y="426"/>
                  <a:pt x="793" y="431"/>
                  <a:pt x="785" y="442"/>
                </a:cubicBezTo>
                <a:cubicBezTo>
                  <a:pt x="783" y="445"/>
                  <a:pt x="776" y="457"/>
                  <a:pt x="765" y="477"/>
                </a:cubicBezTo>
                <a:cubicBezTo>
                  <a:pt x="754" y="498"/>
                  <a:pt x="743" y="516"/>
                  <a:pt x="733" y="534"/>
                </a:cubicBezTo>
                <a:cubicBezTo>
                  <a:pt x="723" y="551"/>
                  <a:pt x="717" y="560"/>
                  <a:pt x="715" y="560"/>
                </a:cubicBezTo>
                <a:lnTo>
                  <a:pt x="711" y="558"/>
                </a:lnTo>
                <a:cubicBezTo>
                  <a:pt x="711" y="522"/>
                  <a:pt x="705" y="484"/>
                  <a:pt x="693" y="443"/>
                </a:cubicBezTo>
                <a:cubicBezTo>
                  <a:pt x="692" y="440"/>
                  <a:pt x="691" y="438"/>
                  <a:pt x="690" y="437"/>
                </a:cubicBezTo>
                <a:cubicBezTo>
                  <a:pt x="689" y="435"/>
                  <a:pt x="688" y="434"/>
                  <a:pt x="686" y="432"/>
                </a:cubicBezTo>
                <a:cubicBezTo>
                  <a:pt x="684" y="431"/>
                  <a:pt x="683" y="430"/>
                  <a:pt x="681" y="429"/>
                </a:cubicBezTo>
                <a:cubicBezTo>
                  <a:pt x="680" y="428"/>
                  <a:pt x="678" y="427"/>
                  <a:pt x="676" y="427"/>
                </a:cubicBezTo>
                <a:cubicBezTo>
                  <a:pt x="673" y="426"/>
                  <a:pt x="671" y="426"/>
                  <a:pt x="670" y="426"/>
                </a:cubicBezTo>
                <a:cubicBezTo>
                  <a:pt x="668" y="425"/>
                  <a:pt x="666" y="425"/>
                  <a:pt x="663" y="425"/>
                </a:cubicBezTo>
                <a:cubicBezTo>
                  <a:pt x="660" y="425"/>
                  <a:pt x="658" y="425"/>
                  <a:pt x="657" y="425"/>
                </a:cubicBezTo>
                <a:cubicBezTo>
                  <a:pt x="656" y="425"/>
                  <a:pt x="653" y="425"/>
                  <a:pt x="650" y="425"/>
                </a:cubicBezTo>
                <a:cubicBezTo>
                  <a:pt x="646" y="425"/>
                  <a:pt x="645" y="425"/>
                  <a:pt x="644" y="425"/>
                </a:cubicBezTo>
                <a:cubicBezTo>
                  <a:pt x="627" y="425"/>
                  <a:pt x="618" y="430"/>
                  <a:pt x="618" y="439"/>
                </a:cubicBezTo>
                <a:lnTo>
                  <a:pt x="618" y="443"/>
                </a:lnTo>
                <a:cubicBezTo>
                  <a:pt x="621" y="467"/>
                  <a:pt x="627" y="502"/>
                  <a:pt x="636" y="547"/>
                </a:cubicBezTo>
                <a:cubicBezTo>
                  <a:pt x="645" y="593"/>
                  <a:pt x="651" y="626"/>
                  <a:pt x="653" y="646"/>
                </a:cubicBezTo>
                <a:cubicBezTo>
                  <a:pt x="654" y="654"/>
                  <a:pt x="654" y="659"/>
                  <a:pt x="654" y="663"/>
                </a:cubicBezTo>
                <a:cubicBezTo>
                  <a:pt x="654" y="672"/>
                  <a:pt x="647" y="686"/>
                  <a:pt x="633" y="706"/>
                </a:cubicBezTo>
                <a:cubicBezTo>
                  <a:pt x="619" y="725"/>
                  <a:pt x="612" y="739"/>
                  <a:pt x="612" y="746"/>
                </a:cubicBezTo>
                <a:cubicBezTo>
                  <a:pt x="612" y="752"/>
                  <a:pt x="621" y="755"/>
                  <a:pt x="640" y="755"/>
                </a:cubicBezTo>
                <a:cubicBezTo>
                  <a:pt x="668" y="755"/>
                  <a:pt x="686" y="749"/>
                  <a:pt x="693" y="738"/>
                </a:cubicBezTo>
                <a:lnTo>
                  <a:pt x="862" y="450"/>
                </a:lnTo>
                <a:cubicBezTo>
                  <a:pt x="867" y="441"/>
                  <a:pt x="869" y="435"/>
                  <a:pt x="869" y="432"/>
                </a:cubicBezTo>
                <a:cubicBezTo>
                  <a:pt x="869" y="428"/>
                  <a:pt x="867" y="426"/>
                  <a:pt x="864" y="426"/>
                </a:cubicBezTo>
                <a:close/>
                <a:moveTo>
                  <a:pt x="1031" y="357"/>
                </a:moveTo>
                <a:lnTo>
                  <a:pt x="942" y="357"/>
                </a:lnTo>
                <a:cubicBezTo>
                  <a:pt x="934" y="357"/>
                  <a:pt x="927" y="363"/>
                  <a:pt x="922" y="373"/>
                </a:cubicBezTo>
                <a:cubicBezTo>
                  <a:pt x="919" y="379"/>
                  <a:pt x="908" y="424"/>
                  <a:pt x="890" y="506"/>
                </a:cubicBezTo>
                <a:cubicBezTo>
                  <a:pt x="871" y="589"/>
                  <a:pt x="862" y="633"/>
                  <a:pt x="862" y="638"/>
                </a:cubicBezTo>
                <a:cubicBezTo>
                  <a:pt x="862" y="647"/>
                  <a:pt x="872" y="652"/>
                  <a:pt x="891" y="652"/>
                </a:cubicBezTo>
                <a:cubicBezTo>
                  <a:pt x="892" y="652"/>
                  <a:pt x="894" y="652"/>
                  <a:pt x="897" y="652"/>
                </a:cubicBezTo>
                <a:cubicBezTo>
                  <a:pt x="900" y="652"/>
                  <a:pt x="902" y="652"/>
                  <a:pt x="903" y="652"/>
                </a:cubicBezTo>
                <a:cubicBezTo>
                  <a:pt x="904" y="652"/>
                  <a:pt x="906" y="652"/>
                  <a:pt x="909" y="652"/>
                </a:cubicBezTo>
                <a:cubicBezTo>
                  <a:pt x="912" y="652"/>
                  <a:pt x="914" y="652"/>
                  <a:pt x="916" y="651"/>
                </a:cubicBezTo>
                <a:cubicBezTo>
                  <a:pt x="917" y="651"/>
                  <a:pt x="919" y="650"/>
                  <a:pt x="922" y="650"/>
                </a:cubicBezTo>
                <a:cubicBezTo>
                  <a:pt x="924" y="649"/>
                  <a:pt x="926" y="649"/>
                  <a:pt x="927" y="648"/>
                </a:cubicBezTo>
                <a:cubicBezTo>
                  <a:pt x="929" y="647"/>
                  <a:pt x="930" y="646"/>
                  <a:pt x="932" y="645"/>
                </a:cubicBezTo>
                <a:cubicBezTo>
                  <a:pt x="934" y="644"/>
                  <a:pt x="934" y="643"/>
                  <a:pt x="936" y="641"/>
                </a:cubicBezTo>
                <a:cubicBezTo>
                  <a:pt x="937" y="640"/>
                  <a:pt x="937" y="637"/>
                  <a:pt x="938" y="635"/>
                </a:cubicBezTo>
                <a:lnTo>
                  <a:pt x="952" y="572"/>
                </a:lnTo>
                <a:cubicBezTo>
                  <a:pt x="953" y="567"/>
                  <a:pt x="956" y="563"/>
                  <a:pt x="960" y="560"/>
                </a:cubicBezTo>
                <a:cubicBezTo>
                  <a:pt x="964" y="557"/>
                  <a:pt x="968" y="555"/>
                  <a:pt x="973" y="555"/>
                </a:cubicBezTo>
                <a:cubicBezTo>
                  <a:pt x="995" y="555"/>
                  <a:pt x="1015" y="553"/>
                  <a:pt x="1034" y="550"/>
                </a:cubicBezTo>
                <a:cubicBezTo>
                  <a:pt x="1053" y="547"/>
                  <a:pt x="1071" y="541"/>
                  <a:pt x="1090" y="533"/>
                </a:cubicBezTo>
                <a:cubicBezTo>
                  <a:pt x="1108" y="525"/>
                  <a:pt x="1123" y="513"/>
                  <a:pt x="1134" y="497"/>
                </a:cubicBezTo>
                <a:cubicBezTo>
                  <a:pt x="1144" y="481"/>
                  <a:pt x="1150" y="461"/>
                  <a:pt x="1150" y="439"/>
                </a:cubicBezTo>
                <a:cubicBezTo>
                  <a:pt x="1150" y="422"/>
                  <a:pt x="1147" y="408"/>
                  <a:pt x="1140" y="396"/>
                </a:cubicBezTo>
                <a:cubicBezTo>
                  <a:pt x="1133" y="385"/>
                  <a:pt x="1123" y="376"/>
                  <a:pt x="1111" y="371"/>
                </a:cubicBezTo>
                <a:cubicBezTo>
                  <a:pt x="1098" y="366"/>
                  <a:pt x="1086" y="362"/>
                  <a:pt x="1074" y="360"/>
                </a:cubicBezTo>
                <a:cubicBezTo>
                  <a:pt x="1061" y="358"/>
                  <a:pt x="1048" y="357"/>
                  <a:pt x="1031" y="357"/>
                </a:cubicBezTo>
                <a:close/>
                <a:moveTo>
                  <a:pt x="996" y="500"/>
                </a:moveTo>
                <a:lnTo>
                  <a:pt x="986" y="500"/>
                </a:lnTo>
                <a:cubicBezTo>
                  <a:pt x="977" y="500"/>
                  <a:pt x="973" y="495"/>
                  <a:pt x="973" y="486"/>
                </a:cubicBezTo>
                <a:cubicBezTo>
                  <a:pt x="973" y="473"/>
                  <a:pt x="977" y="454"/>
                  <a:pt x="986" y="427"/>
                </a:cubicBezTo>
                <a:cubicBezTo>
                  <a:pt x="988" y="421"/>
                  <a:pt x="991" y="416"/>
                  <a:pt x="996" y="414"/>
                </a:cubicBezTo>
                <a:cubicBezTo>
                  <a:pt x="1000" y="412"/>
                  <a:pt x="1007" y="412"/>
                  <a:pt x="1016" y="412"/>
                </a:cubicBezTo>
                <a:cubicBezTo>
                  <a:pt x="1051" y="412"/>
                  <a:pt x="1069" y="423"/>
                  <a:pt x="1069" y="445"/>
                </a:cubicBezTo>
                <a:cubicBezTo>
                  <a:pt x="1069" y="464"/>
                  <a:pt x="1062" y="478"/>
                  <a:pt x="1048" y="487"/>
                </a:cubicBezTo>
                <a:cubicBezTo>
                  <a:pt x="1034" y="495"/>
                  <a:pt x="1016" y="500"/>
                  <a:pt x="996" y="500"/>
                </a:cubicBezTo>
                <a:close/>
                <a:moveTo>
                  <a:pt x="1271" y="423"/>
                </a:moveTo>
                <a:cubicBezTo>
                  <a:pt x="1259" y="423"/>
                  <a:pt x="1242" y="424"/>
                  <a:pt x="1220" y="427"/>
                </a:cubicBezTo>
                <a:cubicBezTo>
                  <a:pt x="1202" y="430"/>
                  <a:pt x="1191" y="433"/>
                  <a:pt x="1187" y="438"/>
                </a:cubicBezTo>
                <a:cubicBezTo>
                  <a:pt x="1183" y="442"/>
                  <a:pt x="1181" y="446"/>
                  <a:pt x="1179" y="451"/>
                </a:cubicBezTo>
                <a:cubicBezTo>
                  <a:pt x="1175" y="462"/>
                  <a:pt x="1174" y="471"/>
                  <a:pt x="1174" y="478"/>
                </a:cubicBezTo>
                <a:cubicBezTo>
                  <a:pt x="1174" y="483"/>
                  <a:pt x="1175" y="485"/>
                  <a:pt x="1179" y="485"/>
                </a:cubicBezTo>
                <a:cubicBezTo>
                  <a:pt x="1179" y="485"/>
                  <a:pt x="1189" y="482"/>
                  <a:pt x="1207" y="477"/>
                </a:cubicBezTo>
                <a:cubicBezTo>
                  <a:pt x="1221" y="473"/>
                  <a:pt x="1235" y="471"/>
                  <a:pt x="1248" y="471"/>
                </a:cubicBezTo>
                <a:cubicBezTo>
                  <a:pt x="1281" y="471"/>
                  <a:pt x="1298" y="479"/>
                  <a:pt x="1298" y="496"/>
                </a:cubicBezTo>
                <a:cubicBezTo>
                  <a:pt x="1298" y="502"/>
                  <a:pt x="1296" y="505"/>
                  <a:pt x="1291" y="506"/>
                </a:cubicBezTo>
                <a:cubicBezTo>
                  <a:pt x="1289" y="506"/>
                  <a:pt x="1277" y="508"/>
                  <a:pt x="1253" y="511"/>
                </a:cubicBezTo>
                <a:cubicBezTo>
                  <a:pt x="1235" y="512"/>
                  <a:pt x="1220" y="515"/>
                  <a:pt x="1208" y="518"/>
                </a:cubicBezTo>
                <a:cubicBezTo>
                  <a:pt x="1196" y="520"/>
                  <a:pt x="1183" y="525"/>
                  <a:pt x="1169" y="531"/>
                </a:cubicBezTo>
                <a:cubicBezTo>
                  <a:pt x="1155" y="537"/>
                  <a:pt x="1144" y="546"/>
                  <a:pt x="1137" y="558"/>
                </a:cubicBezTo>
                <a:cubicBezTo>
                  <a:pt x="1130" y="570"/>
                  <a:pt x="1126" y="584"/>
                  <a:pt x="1126" y="601"/>
                </a:cubicBezTo>
                <a:cubicBezTo>
                  <a:pt x="1126" y="618"/>
                  <a:pt x="1132" y="632"/>
                  <a:pt x="1144" y="642"/>
                </a:cubicBezTo>
                <a:cubicBezTo>
                  <a:pt x="1156" y="652"/>
                  <a:pt x="1171" y="657"/>
                  <a:pt x="1189" y="657"/>
                </a:cubicBezTo>
                <a:cubicBezTo>
                  <a:pt x="1200" y="657"/>
                  <a:pt x="1210" y="655"/>
                  <a:pt x="1220" y="653"/>
                </a:cubicBezTo>
                <a:cubicBezTo>
                  <a:pt x="1230" y="650"/>
                  <a:pt x="1237" y="647"/>
                  <a:pt x="1244" y="644"/>
                </a:cubicBezTo>
                <a:cubicBezTo>
                  <a:pt x="1249" y="640"/>
                  <a:pt x="1258" y="635"/>
                  <a:pt x="1270" y="627"/>
                </a:cubicBezTo>
                <a:cubicBezTo>
                  <a:pt x="1268" y="634"/>
                  <a:pt x="1268" y="638"/>
                  <a:pt x="1268" y="638"/>
                </a:cubicBezTo>
                <a:cubicBezTo>
                  <a:pt x="1268" y="640"/>
                  <a:pt x="1268" y="642"/>
                  <a:pt x="1269" y="644"/>
                </a:cubicBezTo>
                <a:cubicBezTo>
                  <a:pt x="1270" y="646"/>
                  <a:pt x="1272" y="647"/>
                  <a:pt x="1274" y="648"/>
                </a:cubicBezTo>
                <a:cubicBezTo>
                  <a:pt x="1276" y="649"/>
                  <a:pt x="1277" y="650"/>
                  <a:pt x="1278" y="650"/>
                </a:cubicBezTo>
                <a:cubicBezTo>
                  <a:pt x="1280" y="651"/>
                  <a:pt x="1282" y="651"/>
                  <a:pt x="1285" y="652"/>
                </a:cubicBezTo>
                <a:cubicBezTo>
                  <a:pt x="1289" y="652"/>
                  <a:pt x="1291" y="652"/>
                  <a:pt x="1292" y="652"/>
                </a:cubicBezTo>
                <a:cubicBezTo>
                  <a:pt x="1293" y="652"/>
                  <a:pt x="1295" y="652"/>
                  <a:pt x="1299" y="652"/>
                </a:cubicBezTo>
                <a:lnTo>
                  <a:pt x="1304" y="652"/>
                </a:lnTo>
                <a:cubicBezTo>
                  <a:pt x="1324" y="652"/>
                  <a:pt x="1335" y="646"/>
                  <a:pt x="1337" y="635"/>
                </a:cubicBezTo>
                <a:lnTo>
                  <a:pt x="1369" y="500"/>
                </a:lnTo>
                <a:cubicBezTo>
                  <a:pt x="1370" y="493"/>
                  <a:pt x="1371" y="486"/>
                  <a:pt x="1371" y="479"/>
                </a:cubicBezTo>
                <a:cubicBezTo>
                  <a:pt x="1371" y="441"/>
                  <a:pt x="1337" y="423"/>
                  <a:pt x="1271" y="423"/>
                </a:cubicBezTo>
                <a:close/>
                <a:moveTo>
                  <a:pt x="1233" y="610"/>
                </a:moveTo>
                <a:cubicBezTo>
                  <a:pt x="1211" y="610"/>
                  <a:pt x="1201" y="603"/>
                  <a:pt x="1201" y="590"/>
                </a:cubicBezTo>
                <a:cubicBezTo>
                  <a:pt x="1201" y="561"/>
                  <a:pt x="1229" y="547"/>
                  <a:pt x="1285" y="547"/>
                </a:cubicBezTo>
                <a:lnTo>
                  <a:pt x="1287" y="549"/>
                </a:lnTo>
                <a:cubicBezTo>
                  <a:pt x="1285" y="590"/>
                  <a:pt x="1267" y="610"/>
                  <a:pt x="1233" y="610"/>
                </a:cubicBezTo>
                <a:close/>
                <a:moveTo>
                  <a:pt x="1493" y="360"/>
                </a:moveTo>
                <a:lnTo>
                  <a:pt x="1455" y="360"/>
                </a:lnTo>
                <a:cubicBezTo>
                  <a:pt x="1444" y="360"/>
                  <a:pt x="1436" y="369"/>
                  <a:pt x="1432" y="387"/>
                </a:cubicBezTo>
                <a:cubicBezTo>
                  <a:pt x="1428" y="408"/>
                  <a:pt x="1419" y="446"/>
                  <a:pt x="1407" y="503"/>
                </a:cubicBezTo>
                <a:cubicBezTo>
                  <a:pt x="1395" y="560"/>
                  <a:pt x="1385" y="604"/>
                  <a:pt x="1378" y="635"/>
                </a:cubicBezTo>
                <a:lnTo>
                  <a:pt x="1378" y="638"/>
                </a:lnTo>
                <a:cubicBezTo>
                  <a:pt x="1378" y="646"/>
                  <a:pt x="1381" y="650"/>
                  <a:pt x="1389" y="651"/>
                </a:cubicBezTo>
                <a:lnTo>
                  <a:pt x="1429" y="651"/>
                </a:lnTo>
                <a:cubicBezTo>
                  <a:pt x="1433" y="651"/>
                  <a:pt x="1438" y="649"/>
                  <a:pt x="1442" y="646"/>
                </a:cubicBezTo>
                <a:cubicBezTo>
                  <a:pt x="1446" y="643"/>
                  <a:pt x="1448" y="639"/>
                  <a:pt x="1449" y="635"/>
                </a:cubicBezTo>
                <a:lnTo>
                  <a:pt x="1506" y="375"/>
                </a:lnTo>
                <a:lnTo>
                  <a:pt x="1506" y="372"/>
                </a:lnTo>
                <a:cubicBezTo>
                  <a:pt x="1506" y="369"/>
                  <a:pt x="1505" y="366"/>
                  <a:pt x="1503" y="363"/>
                </a:cubicBezTo>
                <a:cubicBezTo>
                  <a:pt x="1500" y="361"/>
                  <a:pt x="1497" y="360"/>
                  <a:pt x="1493" y="36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57" name="Freeform 456">
            <a:extLst>
              <a:ext uri="{FF2B5EF4-FFF2-40B4-BE49-F238E27FC236}">
                <a16:creationId xmlns:a16="http://schemas.microsoft.com/office/drawing/2014/main" id="{853CB2DD-35D4-A477-D82D-28BA7E8CC3B1}"/>
              </a:ext>
            </a:extLst>
          </p:cNvPr>
          <p:cNvSpPr>
            <a:spLocks noChangeArrowheads="1"/>
          </p:cNvSpPr>
          <p:nvPr/>
        </p:nvSpPr>
        <p:spPr bwMode="auto">
          <a:xfrm>
            <a:off x="12607131" y="10418762"/>
            <a:ext cx="574675" cy="384175"/>
          </a:xfrm>
          <a:custGeom>
            <a:avLst/>
            <a:gdLst>
              <a:gd name="T0" fmla="*/ 574315 w 1598"/>
              <a:gd name="T1" fmla="*/ 352070 h 1065"/>
              <a:gd name="T2" fmla="*/ 542309 w 1598"/>
              <a:gd name="T3" fmla="*/ 383814 h 1065"/>
              <a:gd name="T4" fmla="*/ 9710 w 1598"/>
              <a:gd name="T5" fmla="*/ 374435 h 1065"/>
              <a:gd name="T6" fmla="*/ 0 w 1598"/>
              <a:gd name="T7" fmla="*/ 32105 h 1065"/>
              <a:gd name="T8" fmla="*/ 32006 w 1598"/>
              <a:gd name="T9" fmla="*/ 0 h 1065"/>
              <a:gd name="T10" fmla="*/ 564965 w 1598"/>
              <a:gd name="T11" fmla="*/ 9379 h 1065"/>
              <a:gd name="T12" fmla="*/ 118675 w 1598"/>
              <a:gd name="T13" fmla="*/ 218601 h 1065"/>
              <a:gd name="T14" fmla="*/ 85590 w 1598"/>
              <a:gd name="T15" fmla="*/ 181085 h 1065"/>
              <a:gd name="T16" fmla="*/ 68328 w 1598"/>
              <a:gd name="T17" fmla="*/ 168821 h 1065"/>
              <a:gd name="T18" fmla="*/ 108965 w 1598"/>
              <a:gd name="T19" fmla="*/ 170624 h 1065"/>
              <a:gd name="T20" fmla="*/ 76240 w 1598"/>
              <a:gd name="T21" fmla="*/ 134551 h 1065"/>
              <a:gd name="T22" fmla="*/ 33445 w 1598"/>
              <a:gd name="T23" fmla="*/ 171346 h 1065"/>
              <a:gd name="T24" fmla="*/ 66530 w 1598"/>
              <a:gd name="T25" fmla="*/ 208140 h 1065"/>
              <a:gd name="T26" fmla="*/ 83792 w 1598"/>
              <a:gd name="T27" fmla="*/ 221487 h 1065"/>
              <a:gd name="T28" fmla="*/ 54662 w 1598"/>
              <a:gd name="T29" fmla="*/ 226176 h 1065"/>
              <a:gd name="T30" fmla="*/ 32006 w 1598"/>
              <a:gd name="T31" fmla="*/ 246738 h 1065"/>
              <a:gd name="T32" fmla="*/ 106088 w 1598"/>
              <a:gd name="T33" fmla="*/ 247820 h 1065"/>
              <a:gd name="T34" fmla="*/ 192397 w 1598"/>
              <a:gd name="T35" fmla="*/ 164853 h 1065"/>
              <a:gd name="T36" fmla="*/ 172978 w 1598"/>
              <a:gd name="T37" fmla="*/ 137077 h 1065"/>
              <a:gd name="T38" fmla="*/ 140972 w 1598"/>
              <a:gd name="T39" fmla="*/ 108579 h 1065"/>
              <a:gd name="T40" fmla="*/ 125148 w 1598"/>
              <a:gd name="T41" fmla="*/ 138880 h 1065"/>
              <a:gd name="T42" fmla="*/ 136297 w 1598"/>
              <a:gd name="T43" fmla="*/ 164853 h 1065"/>
              <a:gd name="T44" fmla="*/ 147085 w 1598"/>
              <a:gd name="T45" fmla="*/ 249263 h 1065"/>
              <a:gd name="T46" fmla="*/ 194555 w 1598"/>
              <a:gd name="T47" fmla="*/ 254313 h 1065"/>
              <a:gd name="T48" fmla="*/ 183767 w 1598"/>
              <a:gd name="T49" fmla="*/ 226537 h 1065"/>
              <a:gd name="T50" fmla="*/ 172978 w 1598"/>
              <a:gd name="T51" fmla="*/ 164853 h 1065"/>
              <a:gd name="T52" fmla="*/ 271155 w 1598"/>
              <a:gd name="T53" fmla="*/ 170985 h 1065"/>
              <a:gd name="T54" fmla="*/ 263962 w 1598"/>
              <a:gd name="T55" fmla="*/ 135273 h 1065"/>
              <a:gd name="T56" fmla="*/ 242025 w 1598"/>
              <a:gd name="T57" fmla="*/ 150784 h 1065"/>
              <a:gd name="T58" fmla="*/ 206782 w 1598"/>
              <a:gd name="T59" fmla="*/ 137077 h 1065"/>
              <a:gd name="T60" fmla="*/ 244183 w 1598"/>
              <a:gd name="T61" fmla="*/ 254674 h 1065"/>
              <a:gd name="T62" fmla="*/ 264681 w 1598"/>
              <a:gd name="T63" fmla="*/ 170263 h 1065"/>
              <a:gd name="T64" fmla="*/ 312871 w 1598"/>
              <a:gd name="T65" fmla="*/ 119401 h 1065"/>
              <a:gd name="T66" fmla="*/ 312871 w 1598"/>
              <a:gd name="T67" fmla="*/ 91625 h 1065"/>
              <a:gd name="T68" fmla="*/ 285180 w 1598"/>
              <a:gd name="T69" fmla="*/ 91625 h 1065"/>
              <a:gd name="T70" fmla="*/ 285180 w 1598"/>
              <a:gd name="T71" fmla="*/ 119401 h 1065"/>
              <a:gd name="T72" fmla="*/ 312871 w 1598"/>
              <a:gd name="T73" fmla="*/ 119401 h 1065"/>
              <a:gd name="T74" fmla="*/ 317546 w 1598"/>
              <a:gd name="T75" fmla="*/ 254674 h 1065"/>
              <a:gd name="T76" fmla="*/ 280145 w 1598"/>
              <a:gd name="T77" fmla="*/ 137077 h 1065"/>
              <a:gd name="T78" fmla="*/ 435142 w 1598"/>
              <a:gd name="T79" fmla="*/ 192268 h 1065"/>
              <a:gd name="T80" fmla="*/ 396303 w 1598"/>
              <a:gd name="T81" fmla="*/ 134551 h 1065"/>
              <a:gd name="T82" fmla="*/ 365375 w 1598"/>
              <a:gd name="T83" fmla="*/ 137077 h 1065"/>
              <a:gd name="T84" fmla="*/ 332290 w 1598"/>
              <a:gd name="T85" fmla="*/ 298322 h 1065"/>
              <a:gd name="T86" fmla="*/ 369691 w 1598"/>
              <a:gd name="T87" fmla="*/ 254313 h 1065"/>
              <a:gd name="T88" fmla="*/ 420038 w 1598"/>
              <a:gd name="T89" fmla="*/ 242770 h 1065"/>
              <a:gd name="T90" fmla="*/ 398101 w 1598"/>
              <a:gd name="T91" fmla="*/ 193711 h 1065"/>
              <a:gd name="T92" fmla="*/ 380120 w 1598"/>
              <a:gd name="T93" fmla="*/ 229062 h 1065"/>
              <a:gd name="T94" fmla="*/ 369691 w 1598"/>
              <a:gd name="T95" fmla="*/ 170624 h 1065"/>
              <a:gd name="T96" fmla="*/ 398101 w 1598"/>
              <a:gd name="T97" fmla="*/ 193711 h 1065"/>
              <a:gd name="T98" fmla="*/ 530442 w 1598"/>
              <a:gd name="T99" fmla="*/ 150784 h 1065"/>
              <a:gd name="T100" fmla="*/ 456719 w 1598"/>
              <a:gd name="T101" fmla="*/ 151145 h 1065"/>
              <a:gd name="T102" fmla="*/ 458877 w 1598"/>
              <a:gd name="T103" fmla="*/ 243130 h 1065"/>
              <a:gd name="T104" fmla="*/ 538713 w 1598"/>
              <a:gd name="T105" fmla="*/ 247098 h 1065"/>
              <a:gd name="T106" fmla="*/ 502751 w 1598"/>
              <a:gd name="T107" fmla="*/ 229062 h 1065"/>
              <a:gd name="T108" fmla="*/ 480095 w 1598"/>
              <a:gd name="T109" fmla="*/ 207779 h 1065"/>
              <a:gd name="T110" fmla="*/ 542309 w 1598"/>
              <a:gd name="T111" fmla="*/ 194793 h 1065"/>
              <a:gd name="T112" fmla="*/ 479735 w 1598"/>
              <a:gd name="T113" fmla="*/ 184693 h 1065"/>
              <a:gd name="T114" fmla="*/ 507426 w 1598"/>
              <a:gd name="T115" fmla="*/ 184693 h 10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598" h="1065">
                <a:moveTo>
                  <a:pt x="1597" y="89"/>
                </a:moveTo>
                <a:lnTo>
                  <a:pt x="1597" y="976"/>
                </a:lnTo>
                <a:cubicBezTo>
                  <a:pt x="1597" y="1000"/>
                  <a:pt x="1588" y="1020"/>
                  <a:pt x="1571" y="1038"/>
                </a:cubicBezTo>
                <a:cubicBezTo>
                  <a:pt x="1553" y="1055"/>
                  <a:pt x="1532" y="1064"/>
                  <a:pt x="1508" y="1064"/>
                </a:cubicBezTo>
                <a:lnTo>
                  <a:pt x="89" y="1064"/>
                </a:lnTo>
                <a:cubicBezTo>
                  <a:pt x="65" y="1064"/>
                  <a:pt x="45" y="1056"/>
                  <a:pt x="27" y="1038"/>
                </a:cubicBezTo>
                <a:cubicBezTo>
                  <a:pt x="10" y="1021"/>
                  <a:pt x="0" y="1000"/>
                  <a:pt x="0" y="976"/>
                </a:cubicBezTo>
                <a:lnTo>
                  <a:pt x="0" y="89"/>
                </a:lnTo>
                <a:cubicBezTo>
                  <a:pt x="0" y="65"/>
                  <a:pt x="9" y="44"/>
                  <a:pt x="27" y="26"/>
                </a:cubicBezTo>
                <a:cubicBezTo>
                  <a:pt x="44" y="9"/>
                  <a:pt x="65" y="0"/>
                  <a:pt x="89" y="0"/>
                </a:cubicBezTo>
                <a:lnTo>
                  <a:pt x="1508" y="0"/>
                </a:lnTo>
                <a:cubicBezTo>
                  <a:pt x="1532" y="0"/>
                  <a:pt x="1553" y="9"/>
                  <a:pt x="1571" y="26"/>
                </a:cubicBezTo>
                <a:cubicBezTo>
                  <a:pt x="1588" y="44"/>
                  <a:pt x="1597" y="65"/>
                  <a:pt x="1597" y="89"/>
                </a:cubicBezTo>
                <a:close/>
                <a:moveTo>
                  <a:pt x="330" y="606"/>
                </a:moveTo>
                <a:cubicBezTo>
                  <a:pt x="330" y="578"/>
                  <a:pt x="323" y="557"/>
                  <a:pt x="307" y="542"/>
                </a:cubicBezTo>
                <a:cubicBezTo>
                  <a:pt x="292" y="527"/>
                  <a:pt x="269" y="514"/>
                  <a:pt x="238" y="502"/>
                </a:cubicBezTo>
                <a:cubicBezTo>
                  <a:pt x="221" y="496"/>
                  <a:pt x="209" y="491"/>
                  <a:pt x="201" y="486"/>
                </a:cubicBezTo>
                <a:cubicBezTo>
                  <a:pt x="194" y="481"/>
                  <a:pt x="190" y="475"/>
                  <a:pt x="190" y="468"/>
                </a:cubicBezTo>
                <a:cubicBezTo>
                  <a:pt x="190" y="456"/>
                  <a:pt x="199" y="450"/>
                  <a:pt x="217" y="450"/>
                </a:cubicBezTo>
                <a:cubicBezTo>
                  <a:pt x="243" y="450"/>
                  <a:pt x="272" y="458"/>
                  <a:pt x="303" y="473"/>
                </a:cubicBezTo>
                <a:lnTo>
                  <a:pt x="315" y="396"/>
                </a:lnTo>
                <a:cubicBezTo>
                  <a:pt x="284" y="381"/>
                  <a:pt x="250" y="373"/>
                  <a:pt x="212" y="373"/>
                </a:cubicBezTo>
                <a:cubicBezTo>
                  <a:pt x="176" y="373"/>
                  <a:pt x="148" y="382"/>
                  <a:pt x="127" y="400"/>
                </a:cubicBezTo>
                <a:cubicBezTo>
                  <a:pt x="104" y="418"/>
                  <a:pt x="93" y="443"/>
                  <a:pt x="93" y="475"/>
                </a:cubicBezTo>
                <a:cubicBezTo>
                  <a:pt x="93" y="502"/>
                  <a:pt x="101" y="523"/>
                  <a:pt x="116" y="538"/>
                </a:cubicBezTo>
                <a:cubicBezTo>
                  <a:pt x="131" y="553"/>
                  <a:pt x="154" y="566"/>
                  <a:pt x="185" y="577"/>
                </a:cubicBezTo>
                <a:cubicBezTo>
                  <a:pt x="203" y="584"/>
                  <a:pt x="216" y="590"/>
                  <a:pt x="223" y="595"/>
                </a:cubicBezTo>
                <a:cubicBezTo>
                  <a:pt x="231" y="600"/>
                  <a:pt x="233" y="607"/>
                  <a:pt x="233" y="614"/>
                </a:cubicBezTo>
                <a:cubicBezTo>
                  <a:pt x="233" y="628"/>
                  <a:pt x="222" y="635"/>
                  <a:pt x="200" y="635"/>
                </a:cubicBezTo>
                <a:cubicBezTo>
                  <a:pt x="187" y="635"/>
                  <a:pt x="170" y="632"/>
                  <a:pt x="152" y="627"/>
                </a:cubicBezTo>
                <a:cubicBezTo>
                  <a:pt x="133" y="621"/>
                  <a:pt x="116" y="614"/>
                  <a:pt x="102" y="606"/>
                </a:cubicBezTo>
                <a:lnTo>
                  <a:pt x="89" y="684"/>
                </a:lnTo>
                <a:cubicBezTo>
                  <a:pt x="122" y="703"/>
                  <a:pt x="161" y="712"/>
                  <a:pt x="206" y="712"/>
                </a:cubicBezTo>
                <a:cubicBezTo>
                  <a:pt x="243" y="712"/>
                  <a:pt x="273" y="704"/>
                  <a:pt x="295" y="687"/>
                </a:cubicBezTo>
                <a:cubicBezTo>
                  <a:pt x="319" y="668"/>
                  <a:pt x="330" y="641"/>
                  <a:pt x="330" y="606"/>
                </a:cubicBezTo>
                <a:close/>
                <a:moveTo>
                  <a:pt x="535" y="457"/>
                </a:moveTo>
                <a:lnTo>
                  <a:pt x="548" y="380"/>
                </a:lnTo>
                <a:lnTo>
                  <a:pt x="481" y="380"/>
                </a:lnTo>
                <a:lnTo>
                  <a:pt x="481" y="286"/>
                </a:lnTo>
                <a:lnTo>
                  <a:pt x="392" y="301"/>
                </a:lnTo>
                <a:lnTo>
                  <a:pt x="380" y="380"/>
                </a:lnTo>
                <a:lnTo>
                  <a:pt x="348" y="385"/>
                </a:lnTo>
                <a:lnTo>
                  <a:pt x="336" y="457"/>
                </a:lnTo>
                <a:lnTo>
                  <a:pt x="379" y="457"/>
                </a:lnTo>
                <a:lnTo>
                  <a:pt x="379" y="608"/>
                </a:lnTo>
                <a:cubicBezTo>
                  <a:pt x="379" y="647"/>
                  <a:pt x="389" y="675"/>
                  <a:pt x="409" y="691"/>
                </a:cubicBezTo>
                <a:cubicBezTo>
                  <a:pt x="427" y="705"/>
                  <a:pt x="453" y="712"/>
                  <a:pt x="486" y="712"/>
                </a:cubicBezTo>
                <a:cubicBezTo>
                  <a:pt x="501" y="712"/>
                  <a:pt x="519" y="710"/>
                  <a:pt x="541" y="705"/>
                </a:cubicBezTo>
                <a:lnTo>
                  <a:pt x="541" y="623"/>
                </a:lnTo>
                <a:cubicBezTo>
                  <a:pt x="526" y="626"/>
                  <a:pt x="516" y="628"/>
                  <a:pt x="511" y="628"/>
                </a:cubicBezTo>
                <a:cubicBezTo>
                  <a:pt x="491" y="628"/>
                  <a:pt x="481" y="616"/>
                  <a:pt x="481" y="593"/>
                </a:cubicBezTo>
                <a:lnTo>
                  <a:pt x="481" y="457"/>
                </a:lnTo>
                <a:lnTo>
                  <a:pt x="535" y="457"/>
                </a:lnTo>
                <a:close/>
                <a:moveTo>
                  <a:pt x="754" y="474"/>
                </a:moveTo>
                <a:lnTo>
                  <a:pt x="754" y="378"/>
                </a:lnTo>
                <a:cubicBezTo>
                  <a:pt x="747" y="376"/>
                  <a:pt x="740" y="375"/>
                  <a:pt x="734" y="375"/>
                </a:cubicBezTo>
                <a:cubicBezTo>
                  <a:pt x="720" y="375"/>
                  <a:pt x="707" y="379"/>
                  <a:pt x="696" y="387"/>
                </a:cubicBezTo>
                <a:cubicBezTo>
                  <a:pt x="685" y="394"/>
                  <a:pt x="677" y="405"/>
                  <a:pt x="673" y="418"/>
                </a:cubicBezTo>
                <a:lnTo>
                  <a:pt x="666" y="380"/>
                </a:lnTo>
                <a:lnTo>
                  <a:pt x="575" y="380"/>
                </a:lnTo>
                <a:lnTo>
                  <a:pt x="575" y="706"/>
                </a:lnTo>
                <a:lnTo>
                  <a:pt x="679" y="706"/>
                </a:lnTo>
                <a:lnTo>
                  <a:pt x="679" y="494"/>
                </a:lnTo>
                <a:cubicBezTo>
                  <a:pt x="691" y="480"/>
                  <a:pt x="710" y="472"/>
                  <a:pt x="736" y="472"/>
                </a:cubicBezTo>
                <a:cubicBezTo>
                  <a:pt x="743" y="472"/>
                  <a:pt x="749" y="473"/>
                  <a:pt x="754" y="474"/>
                </a:cubicBezTo>
                <a:close/>
                <a:moveTo>
                  <a:pt x="870" y="331"/>
                </a:moveTo>
                <a:cubicBezTo>
                  <a:pt x="881" y="321"/>
                  <a:pt x="886" y="308"/>
                  <a:pt x="886" y="292"/>
                </a:cubicBezTo>
                <a:cubicBezTo>
                  <a:pt x="886" y="277"/>
                  <a:pt x="881" y="264"/>
                  <a:pt x="870" y="254"/>
                </a:cubicBezTo>
                <a:cubicBezTo>
                  <a:pt x="860" y="243"/>
                  <a:pt x="847" y="238"/>
                  <a:pt x="831" y="238"/>
                </a:cubicBezTo>
                <a:cubicBezTo>
                  <a:pt x="816" y="238"/>
                  <a:pt x="803" y="243"/>
                  <a:pt x="793" y="254"/>
                </a:cubicBezTo>
                <a:cubicBezTo>
                  <a:pt x="782" y="264"/>
                  <a:pt x="777" y="277"/>
                  <a:pt x="777" y="292"/>
                </a:cubicBezTo>
                <a:cubicBezTo>
                  <a:pt x="777" y="308"/>
                  <a:pt x="783" y="321"/>
                  <a:pt x="793" y="331"/>
                </a:cubicBezTo>
                <a:cubicBezTo>
                  <a:pt x="804" y="342"/>
                  <a:pt x="816" y="348"/>
                  <a:pt x="831" y="348"/>
                </a:cubicBezTo>
                <a:cubicBezTo>
                  <a:pt x="847" y="348"/>
                  <a:pt x="860" y="342"/>
                  <a:pt x="870" y="331"/>
                </a:cubicBezTo>
                <a:close/>
                <a:moveTo>
                  <a:pt x="779" y="706"/>
                </a:moveTo>
                <a:lnTo>
                  <a:pt x="883" y="706"/>
                </a:lnTo>
                <a:lnTo>
                  <a:pt x="883" y="380"/>
                </a:lnTo>
                <a:lnTo>
                  <a:pt x="779" y="380"/>
                </a:lnTo>
                <a:lnTo>
                  <a:pt x="779" y="706"/>
                </a:lnTo>
                <a:close/>
                <a:moveTo>
                  <a:pt x="1210" y="533"/>
                </a:moveTo>
                <a:cubicBezTo>
                  <a:pt x="1210" y="477"/>
                  <a:pt x="1200" y="436"/>
                  <a:pt x="1179" y="409"/>
                </a:cubicBezTo>
                <a:cubicBezTo>
                  <a:pt x="1161" y="385"/>
                  <a:pt x="1135" y="373"/>
                  <a:pt x="1102" y="373"/>
                </a:cubicBezTo>
                <a:cubicBezTo>
                  <a:pt x="1073" y="373"/>
                  <a:pt x="1046" y="386"/>
                  <a:pt x="1021" y="412"/>
                </a:cubicBezTo>
                <a:lnTo>
                  <a:pt x="1016" y="380"/>
                </a:lnTo>
                <a:lnTo>
                  <a:pt x="924" y="380"/>
                </a:lnTo>
                <a:lnTo>
                  <a:pt x="924" y="827"/>
                </a:lnTo>
                <a:lnTo>
                  <a:pt x="1028" y="809"/>
                </a:lnTo>
                <a:lnTo>
                  <a:pt x="1028" y="705"/>
                </a:lnTo>
                <a:cubicBezTo>
                  <a:pt x="1045" y="710"/>
                  <a:pt x="1061" y="712"/>
                  <a:pt x="1075" y="712"/>
                </a:cubicBezTo>
                <a:cubicBezTo>
                  <a:pt x="1114" y="712"/>
                  <a:pt x="1145" y="699"/>
                  <a:pt x="1168" y="673"/>
                </a:cubicBezTo>
                <a:cubicBezTo>
                  <a:pt x="1196" y="643"/>
                  <a:pt x="1210" y="597"/>
                  <a:pt x="1210" y="533"/>
                </a:cubicBezTo>
                <a:close/>
                <a:moveTo>
                  <a:pt x="1107" y="537"/>
                </a:moveTo>
                <a:cubicBezTo>
                  <a:pt x="1107" y="569"/>
                  <a:pt x="1102" y="593"/>
                  <a:pt x="1093" y="610"/>
                </a:cubicBezTo>
                <a:cubicBezTo>
                  <a:pt x="1084" y="627"/>
                  <a:pt x="1072" y="635"/>
                  <a:pt x="1057" y="635"/>
                </a:cubicBezTo>
                <a:cubicBezTo>
                  <a:pt x="1046" y="635"/>
                  <a:pt x="1036" y="633"/>
                  <a:pt x="1028" y="628"/>
                </a:cubicBezTo>
                <a:lnTo>
                  <a:pt x="1028" y="473"/>
                </a:lnTo>
                <a:cubicBezTo>
                  <a:pt x="1042" y="459"/>
                  <a:pt x="1055" y="452"/>
                  <a:pt x="1068" y="452"/>
                </a:cubicBezTo>
                <a:cubicBezTo>
                  <a:pt x="1094" y="452"/>
                  <a:pt x="1107" y="481"/>
                  <a:pt x="1107" y="537"/>
                </a:cubicBezTo>
                <a:close/>
                <a:moveTo>
                  <a:pt x="1508" y="540"/>
                </a:moveTo>
                <a:cubicBezTo>
                  <a:pt x="1508" y="487"/>
                  <a:pt x="1497" y="447"/>
                  <a:pt x="1475" y="418"/>
                </a:cubicBezTo>
                <a:cubicBezTo>
                  <a:pt x="1452" y="388"/>
                  <a:pt x="1419" y="373"/>
                  <a:pt x="1375" y="373"/>
                </a:cubicBezTo>
                <a:cubicBezTo>
                  <a:pt x="1331" y="373"/>
                  <a:pt x="1296" y="389"/>
                  <a:pt x="1270" y="419"/>
                </a:cubicBezTo>
                <a:cubicBezTo>
                  <a:pt x="1245" y="450"/>
                  <a:pt x="1232" y="491"/>
                  <a:pt x="1232" y="544"/>
                </a:cubicBezTo>
                <a:cubicBezTo>
                  <a:pt x="1232" y="603"/>
                  <a:pt x="1246" y="646"/>
                  <a:pt x="1276" y="674"/>
                </a:cubicBezTo>
                <a:cubicBezTo>
                  <a:pt x="1301" y="700"/>
                  <a:pt x="1338" y="712"/>
                  <a:pt x="1387" y="712"/>
                </a:cubicBezTo>
                <a:cubicBezTo>
                  <a:pt x="1434" y="712"/>
                  <a:pt x="1471" y="703"/>
                  <a:pt x="1498" y="685"/>
                </a:cubicBezTo>
                <a:lnTo>
                  <a:pt x="1487" y="613"/>
                </a:lnTo>
                <a:cubicBezTo>
                  <a:pt x="1461" y="628"/>
                  <a:pt x="1431" y="635"/>
                  <a:pt x="1398" y="635"/>
                </a:cubicBezTo>
                <a:cubicBezTo>
                  <a:pt x="1378" y="635"/>
                  <a:pt x="1364" y="630"/>
                  <a:pt x="1354" y="622"/>
                </a:cubicBezTo>
                <a:cubicBezTo>
                  <a:pt x="1344" y="613"/>
                  <a:pt x="1337" y="597"/>
                  <a:pt x="1335" y="576"/>
                </a:cubicBezTo>
                <a:lnTo>
                  <a:pt x="1507" y="576"/>
                </a:lnTo>
                <a:cubicBezTo>
                  <a:pt x="1508" y="569"/>
                  <a:pt x="1508" y="557"/>
                  <a:pt x="1508" y="540"/>
                </a:cubicBezTo>
                <a:close/>
                <a:moveTo>
                  <a:pt x="1411" y="512"/>
                </a:moveTo>
                <a:lnTo>
                  <a:pt x="1334" y="512"/>
                </a:lnTo>
                <a:cubicBezTo>
                  <a:pt x="1337" y="467"/>
                  <a:pt x="1350" y="444"/>
                  <a:pt x="1373" y="444"/>
                </a:cubicBezTo>
                <a:cubicBezTo>
                  <a:pt x="1397" y="444"/>
                  <a:pt x="1409" y="467"/>
                  <a:pt x="1411" y="51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58" name="Freeform 457">
            <a:extLst>
              <a:ext uri="{FF2B5EF4-FFF2-40B4-BE49-F238E27FC236}">
                <a16:creationId xmlns:a16="http://schemas.microsoft.com/office/drawing/2014/main" id="{359E014C-6434-350F-5DA8-65124E34B31F}"/>
              </a:ext>
            </a:extLst>
          </p:cNvPr>
          <p:cNvSpPr>
            <a:spLocks noChangeArrowheads="1"/>
          </p:cNvSpPr>
          <p:nvPr/>
        </p:nvSpPr>
        <p:spPr bwMode="auto">
          <a:xfrm>
            <a:off x="13465969" y="10387012"/>
            <a:ext cx="504825" cy="447675"/>
          </a:xfrm>
          <a:custGeom>
            <a:avLst/>
            <a:gdLst>
              <a:gd name="T0" fmla="*/ 502303 w 1401"/>
              <a:gd name="T1" fmla="*/ 28092 h 1243"/>
              <a:gd name="T2" fmla="*/ 504104 w 1401"/>
              <a:gd name="T3" fmla="*/ 33855 h 1243"/>
              <a:gd name="T4" fmla="*/ 501582 w 1401"/>
              <a:gd name="T5" fmla="*/ 39617 h 1243"/>
              <a:gd name="T6" fmla="*/ 34232 w 1401"/>
              <a:gd name="T7" fmla="*/ 444434 h 1243"/>
              <a:gd name="T8" fmla="*/ 28466 w 1401"/>
              <a:gd name="T9" fmla="*/ 445874 h 1243"/>
              <a:gd name="T10" fmla="*/ 23061 w 1401"/>
              <a:gd name="T11" fmla="*/ 443353 h 1243"/>
              <a:gd name="T12" fmla="*/ 2162 w 1401"/>
              <a:gd name="T13" fmla="*/ 419223 h 1243"/>
              <a:gd name="T14" fmla="*/ 0 w 1401"/>
              <a:gd name="T15" fmla="*/ 413460 h 1243"/>
              <a:gd name="T16" fmla="*/ 2883 w 1401"/>
              <a:gd name="T17" fmla="*/ 408058 h 1243"/>
              <a:gd name="T18" fmla="*/ 49365 w 1401"/>
              <a:gd name="T19" fmla="*/ 368080 h 1243"/>
              <a:gd name="T20" fmla="*/ 44321 w 1401"/>
              <a:gd name="T21" fmla="*/ 351513 h 1243"/>
              <a:gd name="T22" fmla="*/ 67022 w 1401"/>
              <a:gd name="T23" fmla="*/ 329544 h 1243"/>
              <a:gd name="T24" fmla="*/ 88281 w 1401"/>
              <a:gd name="T25" fmla="*/ 299651 h 1243"/>
              <a:gd name="T26" fmla="*/ 107019 w 1401"/>
              <a:gd name="T27" fmla="*/ 260033 h 1243"/>
              <a:gd name="T28" fmla="*/ 119630 w 1401"/>
              <a:gd name="T29" fmla="*/ 208891 h 1243"/>
              <a:gd name="T30" fmla="*/ 124315 w 1401"/>
              <a:gd name="T31" fmla="*/ 143703 h 1243"/>
              <a:gd name="T32" fmla="*/ 153501 w 1401"/>
              <a:gd name="T33" fmla="*/ 73472 h 1243"/>
              <a:gd name="T34" fmla="*/ 230252 w 1401"/>
              <a:gd name="T35" fmla="*/ 33855 h 1243"/>
              <a:gd name="T36" fmla="*/ 228090 w 1401"/>
              <a:gd name="T37" fmla="*/ 24131 h 1243"/>
              <a:gd name="T38" fmla="*/ 235297 w 1401"/>
              <a:gd name="T39" fmla="*/ 7203 h 1243"/>
              <a:gd name="T40" fmla="*/ 252232 w 1401"/>
              <a:gd name="T41" fmla="*/ 0 h 1243"/>
              <a:gd name="T42" fmla="*/ 269168 w 1401"/>
              <a:gd name="T43" fmla="*/ 7203 h 1243"/>
              <a:gd name="T44" fmla="*/ 276014 w 1401"/>
              <a:gd name="T45" fmla="*/ 24131 h 1243"/>
              <a:gd name="T46" fmla="*/ 274213 w 1401"/>
              <a:gd name="T47" fmla="*/ 33855 h 1243"/>
              <a:gd name="T48" fmla="*/ 328983 w 1401"/>
              <a:gd name="T49" fmla="*/ 54384 h 1243"/>
              <a:gd name="T50" fmla="*/ 365737 w 1401"/>
              <a:gd name="T51" fmla="*/ 93641 h 1243"/>
              <a:gd name="T52" fmla="*/ 470233 w 1401"/>
              <a:gd name="T53" fmla="*/ 2881 h 1243"/>
              <a:gd name="T54" fmla="*/ 475998 w 1401"/>
              <a:gd name="T55" fmla="*/ 1441 h 1243"/>
              <a:gd name="T56" fmla="*/ 481403 w 1401"/>
              <a:gd name="T57" fmla="*/ 3962 h 1243"/>
              <a:gd name="T58" fmla="*/ 502303 w 1401"/>
              <a:gd name="T59" fmla="*/ 28092 h 1243"/>
              <a:gd name="T60" fmla="*/ 385555 w 1401"/>
              <a:gd name="T61" fmla="*/ 212853 h 1243"/>
              <a:gd name="T62" fmla="*/ 459784 w 1401"/>
              <a:gd name="T63" fmla="*/ 351513 h 1243"/>
              <a:gd name="T64" fmla="*/ 450415 w 1401"/>
              <a:gd name="T65" fmla="*/ 373843 h 1243"/>
              <a:gd name="T66" fmla="*/ 428074 w 1401"/>
              <a:gd name="T67" fmla="*/ 383567 h 1243"/>
              <a:gd name="T68" fmla="*/ 316011 w 1401"/>
              <a:gd name="T69" fmla="*/ 383567 h 1243"/>
              <a:gd name="T70" fmla="*/ 297274 w 1401"/>
              <a:gd name="T71" fmla="*/ 428587 h 1243"/>
              <a:gd name="T72" fmla="*/ 252232 w 1401"/>
              <a:gd name="T73" fmla="*/ 447315 h 1243"/>
              <a:gd name="T74" fmla="*/ 207191 w 1401"/>
              <a:gd name="T75" fmla="*/ 428587 h 1243"/>
              <a:gd name="T76" fmla="*/ 188093 w 1401"/>
              <a:gd name="T77" fmla="*/ 383567 h 1243"/>
              <a:gd name="T78" fmla="*/ 385555 w 1401"/>
              <a:gd name="T79" fmla="*/ 212853 h 1243"/>
              <a:gd name="T80" fmla="*/ 252232 w 1401"/>
              <a:gd name="T81" fmla="*/ 427506 h 1243"/>
              <a:gd name="T82" fmla="*/ 256196 w 1401"/>
              <a:gd name="T83" fmla="*/ 423184 h 1243"/>
              <a:gd name="T84" fmla="*/ 252232 w 1401"/>
              <a:gd name="T85" fmla="*/ 419223 h 1243"/>
              <a:gd name="T86" fmla="*/ 227009 w 1401"/>
              <a:gd name="T87" fmla="*/ 408778 h 1243"/>
              <a:gd name="T88" fmla="*/ 216199 w 1401"/>
              <a:gd name="T89" fmla="*/ 383567 h 1243"/>
              <a:gd name="T90" fmla="*/ 212235 w 1401"/>
              <a:gd name="T91" fmla="*/ 379245 h 1243"/>
              <a:gd name="T92" fmla="*/ 208272 w 1401"/>
              <a:gd name="T93" fmla="*/ 383567 h 1243"/>
              <a:gd name="T94" fmla="*/ 221244 w 1401"/>
              <a:gd name="T95" fmla="*/ 414541 h 1243"/>
              <a:gd name="T96" fmla="*/ 252232 w 1401"/>
              <a:gd name="T97" fmla="*/ 427506 h 1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401" h="1243">
                <a:moveTo>
                  <a:pt x="1394" y="78"/>
                </a:moveTo>
                <a:cubicBezTo>
                  <a:pt x="1398" y="82"/>
                  <a:pt x="1400" y="88"/>
                  <a:pt x="1399" y="94"/>
                </a:cubicBezTo>
                <a:cubicBezTo>
                  <a:pt x="1399" y="100"/>
                  <a:pt x="1397" y="106"/>
                  <a:pt x="1392" y="110"/>
                </a:cubicBezTo>
                <a:lnTo>
                  <a:pt x="95" y="1234"/>
                </a:lnTo>
                <a:cubicBezTo>
                  <a:pt x="90" y="1237"/>
                  <a:pt x="85" y="1239"/>
                  <a:pt x="79" y="1238"/>
                </a:cubicBezTo>
                <a:cubicBezTo>
                  <a:pt x="72" y="1238"/>
                  <a:pt x="67" y="1236"/>
                  <a:pt x="64" y="1231"/>
                </a:cubicBezTo>
                <a:lnTo>
                  <a:pt x="6" y="1164"/>
                </a:lnTo>
                <a:cubicBezTo>
                  <a:pt x="2" y="1160"/>
                  <a:pt x="0" y="1154"/>
                  <a:pt x="0" y="1148"/>
                </a:cubicBezTo>
                <a:cubicBezTo>
                  <a:pt x="1" y="1142"/>
                  <a:pt x="3" y="1137"/>
                  <a:pt x="8" y="1133"/>
                </a:cubicBezTo>
                <a:lnTo>
                  <a:pt x="137" y="1022"/>
                </a:lnTo>
                <a:cubicBezTo>
                  <a:pt x="128" y="1007"/>
                  <a:pt x="123" y="992"/>
                  <a:pt x="123" y="976"/>
                </a:cubicBezTo>
                <a:cubicBezTo>
                  <a:pt x="146" y="956"/>
                  <a:pt x="167" y="936"/>
                  <a:pt x="186" y="915"/>
                </a:cubicBezTo>
                <a:cubicBezTo>
                  <a:pt x="205" y="894"/>
                  <a:pt x="225" y="866"/>
                  <a:pt x="245" y="832"/>
                </a:cubicBezTo>
                <a:cubicBezTo>
                  <a:pt x="266" y="798"/>
                  <a:pt x="283" y="762"/>
                  <a:pt x="297" y="722"/>
                </a:cubicBezTo>
                <a:cubicBezTo>
                  <a:pt x="311" y="683"/>
                  <a:pt x="323" y="636"/>
                  <a:pt x="332" y="580"/>
                </a:cubicBezTo>
                <a:cubicBezTo>
                  <a:pt x="341" y="525"/>
                  <a:pt x="345" y="464"/>
                  <a:pt x="345" y="399"/>
                </a:cubicBezTo>
                <a:cubicBezTo>
                  <a:pt x="345" y="329"/>
                  <a:pt x="372" y="265"/>
                  <a:pt x="426" y="204"/>
                </a:cubicBezTo>
                <a:cubicBezTo>
                  <a:pt x="480" y="144"/>
                  <a:pt x="551" y="107"/>
                  <a:pt x="639" y="94"/>
                </a:cubicBezTo>
                <a:cubicBezTo>
                  <a:pt x="635" y="85"/>
                  <a:pt x="633" y="76"/>
                  <a:pt x="633" y="67"/>
                </a:cubicBezTo>
                <a:cubicBezTo>
                  <a:pt x="633" y="48"/>
                  <a:pt x="640" y="33"/>
                  <a:pt x="653" y="20"/>
                </a:cubicBezTo>
                <a:cubicBezTo>
                  <a:pt x="666" y="7"/>
                  <a:pt x="682" y="0"/>
                  <a:pt x="700" y="0"/>
                </a:cubicBezTo>
                <a:cubicBezTo>
                  <a:pt x="719" y="0"/>
                  <a:pt x="734" y="7"/>
                  <a:pt x="747" y="20"/>
                </a:cubicBezTo>
                <a:cubicBezTo>
                  <a:pt x="760" y="33"/>
                  <a:pt x="766" y="48"/>
                  <a:pt x="766" y="67"/>
                </a:cubicBezTo>
                <a:cubicBezTo>
                  <a:pt x="766" y="76"/>
                  <a:pt x="765" y="85"/>
                  <a:pt x="761" y="94"/>
                </a:cubicBezTo>
                <a:cubicBezTo>
                  <a:pt x="818" y="102"/>
                  <a:pt x="869" y="121"/>
                  <a:pt x="913" y="151"/>
                </a:cubicBezTo>
                <a:cubicBezTo>
                  <a:pt x="957" y="181"/>
                  <a:pt x="991" y="217"/>
                  <a:pt x="1015" y="260"/>
                </a:cubicBezTo>
                <a:lnTo>
                  <a:pt x="1305" y="8"/>
                </a:lnTo>
                <a:cubicBezTo>
                  <a:pt x="1310" y="5"/>
                  <a:pt x="1315" y="3"/>
                  <a:pt x="1321" y="4"/>
                </a:cubicBezTo>
                <a:cubicBezTo>
                  <a:pt x="1327" y="4"/>
                  <a:pt x="1332" y="7"/>
                  <a:pt x="1336" y="11"/>
                </a:cubicBezTo>
                <a:lnTo>
                  <a:pt x="1394" y="78"/>
                </a:lnTo>
                <a:close/>
                <a:moveTo>
                  <a:pt x="1070" y="591"/>
                </a:moveTo>
                <a:cubicBezTo>
                  <a:pt x="1098" y="755"/>
                  <a:pt x="1167" y="883"/>
                  <a:pt x="1276" y="976"/>
                </a:cubicBezTo>
                <a:cubicBezTo>
                  <a:pt x="1276" y="1000"/>
                  <a:pt x="1268" y="1021"/>
                  <a:pt x="1250" y="1038"/>
                </a:cubicBezTo>
                <a:cubicBezTo>
                  <a:pt x="1233" y="1056"/>
                  <a:pt x="1212" y="1065"/>
                  <a:pt x="1188" y="1065"/>
                </a:cubicBezTo>
                <a:lnTo>
                  <a:pt x="877" y="1065"/>
                </a:lnTo>
                <a:cubicBezTo>
                  <a:pt x="877" y="1114"/>
                  <a:pt x="860" y="1155"/>
                  <a:pt x="825" y="1190"/>
                </a:cubicBezTo>
                <a:cubicBezTo>
                  <a:pt x="791" y="1225"/>
                  <a:pt x="749" y="1242"/>
                  <a:pt x="700" y="1242"/>
                </a:cubicBezTo>
                <a:cubicBezTo>
                  <a:pt x="651" y="1242"/>
                  <a:pt x="609" y="1225"/>
                  <a:pt x="575" y="1190"/>
                </a:cubicBezTo>
                <a:cubicBezTo>
                  <a:pt x="540" y="1156"/>
                  <a:pt x="523" y="1114"/>
                  <a:pt x="522" y="1065"/>
                </a:cubicBezTo>
                <a:lnTo>
                  <a:pt x="1070" y="591"/>
                </a:lnTo>
                <a:close/>
                <a:moveTo>
                  <a:pt x="700" y="1187"/>
                </a:moveTo>
                <a:cubicBezTo>
                  <a:pt x="707" y="1187"/>
                  <a:pt x="711" y="1183"/>
                  <a:pt x="711" y="1175"/>
                </a:cubicBezTo>
                <a:cubicBezTo>
                  <a:pt x="711" y="1168"/>
                  <a:pt x="707" y="1164"/>
                  <a:pt x="700" y="1164"/>
                </a:cubicBezTo>
                <a:cubicBezTo>
                  <a:pt x="673" y="1164"/>
                  <a:pt x="649" y="1154"/>
                  <a:pt x="630" y="1135"/>
                </a:cubicBezTo>
                <a:cubicBezTo>
                  <a:pt x="610" y="1115"/>
                  <a:pt x="600" y="1092"/>
                  <a:pt x="600" y="1065"/>
                </a:cubicBezTo>
                <a:cubicBezTo>
                  <a:pt x="600" y="1057"/>
                  <a:pt x="596" y="1053"/>
                  <a:pt x="589" y="1053"/>
                </a:cubicBezTo>
                <a:cubicBezTo>
                  <a:pt x="582" y="1053"/>
                  <a:pt x="578" y="1057"/>
                  <a:pt x="578" y="1065"/>
                </a:cubicBezTo>
                <a:cubicBezTo>
                  <a:pt x="578" y="1098"/>
                  <a:pt x="590" y="1127"/>
                  <a:pt x="614" y="1151"/>
                </a:cubicBezTo>
                <a:cubicBezTo>
                  <a:pt x="637" y="1175"/>
                  <a:pt x="666" y="1187"/>
                  <a:pt x="700" y="118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59" name="Freeform 458">
            <a:extLst>
              <a:ext uri="{FF2B5EF4-FFF2-40B4-BE49-F238E27FC236}">
                <a16:creationId xmlns:a16="http://schemas.microsoft.com/office/drawing/2014/main" id="{7D1621DD-1610-810D-2DF6-B0856BE1B7CC}"/>
              </a:ext>
            </a:extLst>
          </p:cNvPr>
          <p:cNvSpPr>
            <a:spLocks noChangeArrowheads="1"/>
          </p:cNvSpPr>
          <p:nvPr/>
        </p:nvSpPr>
        <p:spPr bwMode="auto">
          <a:xfrm>
            <a:off x="14259719" y="10387012"/>
            <a:ext cx="503237" cy="447675"/>
          </a:xfrm>
          <a:custGeom>
            <a:avLst/>
            <a:gdLst>
              <a:gd name="T0" fmla="*/ 479872 w 1400"/>
              <a:gd name="T1" fmla="*/ 3962 h 1243"/>
              <a:gd name="T2" fmla="*/ 501080 w 1400"/>
              <a:gd name="T3" fmla="*/ 28092 h 1243"/>
              <a:gd name="T4" fmla="*/ 502878 w 1400"/>
              <a:gd name="T5" fmla="*/ 33855 h 1243"/>
              <a:gd name="T6" fmla="*/ 500361 w 1400"/>
              <a:gd name="T7" fmla="*/ 39617 h 1243"/>
              <a:gd name="T8" fmla="*/ 33789 w 1400"/>
              <a:gd name="T9" fmla="*/ 444434 h 1243"/>
              <a:gd name="T10" fmla="*/ 28037 w 1400"/>
              <a:gd name="T11" fmla="*/ 445874 h 1243"/>
              <a:gd name="T12" fmla="*/ 22646 w 1400"/>
              <a:gd name="T13" fmla="*/ 443353 h 1243"/>
              <a:gd name="T14" fmla="*/ 1797 w 1400"/>
              <a:gd name="T15" fmla="*/ 419223 h 1243"/>
              <a:gd name="T16" fmla="*/ 0 w 1400"/>
              <a:gd name="T17" fmla="*/ 413460 h 1243"/>
              <a:gd name="T18" fmla="*/ 2516 w 1400"/>
              <a:gd name="T19" fmla="*/ 408058 h 1243"/>
              <a:gd name="T20" fmla="*/ 48886 w 1400"/>
              <a:gd name="T21" fmla="*/ 368080 h 1243"/>
              <a:gd name="T22" fmla="*/ 44213 w 1400"/>
              <a:gd name="T23" fmla="*/ 351513 h 1243"/>
              <a:gd name="T24" fmla="*/ 66859 w 1400"/>
              <a:gd name="T25" fmla="*/ 329544 h 1243"/>
              <a:gd name="T26" fmla="*/ 88066 w 1400"/>
              <a:gd name="T27" fmla="*/ 299651 h 1243"/>
              <a:gd name="T28" fmla="*/ 106399 w 1400"/>
              <a:gd name="T29" fmla="*/ 260033 h 1243"/>
              <a:gd name="T30" fmla="*/ 118980 w 1400"/>
              <a:gd name="T31" fmla="*/ 208531 h 1243"/>
              <a:gd name="T32" fmla="*/ 124012 w 1400"/>
              <a:gd name="T33" fmla="*/ 143703 h 1243"/>
              <a:gd name="T34" fmla="*/ 153128 w 1400"/>
              <a:gd name="T35" fmla="*/ 73472 h 1243"/>
              <a:gd name="T36" fmla="*/ 229332 w 1400"/>
              <a:gd name="T37" fmla="*/ 33855 h 1243"/>
              <a:gd name="T38" fmla="*/ 227535 w 1400"/>
              <a:gd name="T39" fmla="*/ 24131 h 1243"/>
              <a:gd name="T40" fmla="*/ 234365 w 1400"/>
              <a:gd name="T41" fmla="*/ 7203 h 1243"/>
              <a:gd name="T42" fmla="*/ 251259 w 1400"/>
              <a:gd name="T43" fmla="*/ 0 h 1243"/>
              <a:gd name="T44" fmla="*/ 268513 w 1400"/>
              <a:gd name="T45" fmla="*/ 7203 h 1243"/>
              <a:gd name="T46" fmla="*/ 275343 w 1400"/>
              <a:gd name="T47" fmla="*/ 24131 h 1243"/>
              <a:gd name="T48" fmla="*/ 273186 w 1400"/>
              <a:gd name="T49" fmla="*/ 33855 h 1243"/>
              <a:gd name="T50" fmla="*/ 327823 w 1400"/>
              <a:gd name="T51" fmla="*/ 54384 h 1243"/>
              <a:gd name="T52" fmla="*/ 364847 w 1400"/>
              <a:gd name="T53" fmla="*/ 93641 h 1243"/>
              <a:gd name="T54" fmla="*/ 468729 w 1400"/>
              <a:gd name="T55" fmla="*/ 2881 h 1243"/>
              <a:gd name="T56" fmla="*/ 474840 w 1400"/>
              <a:gd name="T57" fmla="*/ 1441 h 1243"/>
              <a:gd name="T58" fmla="*/ 479872 w 1400"/>
              <a:gd name="T59" fmla="*/ 3962 h 1243"/>
              <a:gd name="T60" fmla="*/ 121496 w 1400"/>
              <a:gd name="T61" fmla="*/ 304693 h 1243"/>
              <a:gd name="T62" fmla="*/ 340044 w 1400"/>
              <a:gd name="T63" fmla="*/ 115250 h 1243"/>
              <a:gd name="T64" fmla="*/ 306975 w 1400"/>
              <a:gd name="T65" fmla="*/ 78514 h 1243"/>
              <a:gd name="T66" fmla="*/ 251259 w 1400"/>
              <a:gd name="T67" fmla="*/ 64108 h 1243"/>
              <a:gd name="T68" fmla="*/ 209203 w 1400"/>
              <a:gd name="T69" fmla="*/ 71671 h 1243"/>
              <a:gd name="T70" fmla="*/ 179009 w 1400"/>
              <a:gd name="T71" fmla="*/ 91840 h 1243"/>
              <a:gd name="T72" fmla="*/ 161755 w 1400"/>
              <a:gd name="T73" fmla="*/ 117771 h 1243"/>
              <a:gd name="T74" fmla="*/ 155644 w 1400"/>
              <a:gd name="T75" fmla="*/ 143703 h 1243"/>
              <a:gd name="T76" fmla="*/ 121496 w 1400"/>
              <a:gd name="T77" fmla="*/ 304693 h 1243"/>
              <a:gd name="T78" fmla="*/ 458665 w 1400"/>
              <a:gd name="T79" fmla="*/ 351513 h 1243"/>
              <a:gd name="T80" fmla="*/ 449319 w 1400"/>
              <a:gd name="T81" fmla="*/ 373843 h 1243"/>
              <a:gd name="T82" fmla="*/ 426673 w 1400"/>
              <a:gd name="T83" fmla="*/ 383567 h 1243"/>
              <a:gd name="T84" fmla="*/ 315242 w 1400"/>
              <a:gd name="T85" fmla="*/ 383567 h 1243"/>
              <a:gd name="T86" fmla="*/ 296550 w 1400"/>
              <a:gd name="T87" fmla="*/ 428587 h 1243"/>
              <a:gd name="T88" fmla="*/ 251259 w 1400"/>
              <a:gd name="T89" fmla="*/ 447315 h 1243"/>
              <a:gd name="T90" fmla="*/ 206327 w 1400"/>
              <a:gd name="T91" fmla="*/ 428587 h 1243"/>
              <a:gd name="T92" fmla="*/ 187636 w 1400"/>
              <a:gd name="T93" fmla="*/ 383567 h 1243"/>
              <a:gd name="T94" fmla="*/ 224659 w 1400"/>
              <a:gd name="T95" fmla="*/ 351513 h 1243"/>
              <a:gd name="T96" fmla="*/ 413373 w 1400"/>
              <a:gd name="T97" fmla="*/ 351513 h 1243"/>
              <a:gd name="T98" fmla="*/ 356579 w 1400"/>
              <a:gd name="T99" fmla="*/ 236983 h 1243"/>
              <a:gd name="T100" fmla="*/ 384257 w 1400"/>
              <a:gd name="T101" fmla="*/ 212853 h 1243"/>
              <a:gd name="T102" fmla="*/ 458665 w 1400"/>
              <a:gd name="T103" fmla="*/ 351513 h 1243"/>
              <a:gd name="T104" fmla="*/ 255213 w 1400"/>
              <a:gd name="T105" fmla="*/ 423184 h 1243"/>
              <a:gd name="T106" fmla="*/ 251259 w 1400"/>
              <a:gd name="T107" fmla="*/ 419223 h 1243"/>
              <a:gd name="T108" fmla="*/ 226097 w 1400"/>
              <a:gd name="T109" fmla="*/ 408778 h 1243"/>
              <a:gd name="T110" fmla="*/ 215673 w 1400"/>
              <a:gd name="T111" fmla="*/ 383567 h 1243"/>
              <a:gd name="T112" fmla="*/ 211360 w 1400"/>
              <a:gd name="T113" fmla="*/ 379245 h 1243"/>
              <a:gd name="T114" fmla="*/ 207406 w 1400"/>
              <a:gd name="T115" fmla="*/ 383567 h 1243"/>
              <a:gd name="T116" fmla="*/ 220346 w 1400"/>
              <a:gd name="T117" fmla="*/ 414541 h 1243"/>
              <a:gd name="T118" fmla="*/ 251259 w 1400"/>
              <a:gd name="T119" fmla="*/ 427506 h 1243"/>
              <a:gd name="T120" fmla="*/ 255213 w 1400"/>
              <a:gd name="T121" fmla="*/ 423184 h 124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400" h="1243">
                <a:moveTo>
                  <a:pt x="1335" y="11"/>
                </a:moveTo>
                <a:lnTo>
                  <a:pt x="1394" y="78"/>
                </a:lnTo>
                <a:cubicBezTo>
                  <a:pt x="1397" y="82"/>
                  <a:pt x="1399" y="88"/>
                  <a:pt x="1399" y="94"/>
                </a:cubicBezTo>
                <a:cubicBezTo>
                  <a:pt x="1399" y="100"/>
                  <a:pt x="1396" y="106"/>
                  <a:pt x="1392" y="110"/>
                </a:cubicBezTo>
                <a:lnTo>
                  <a:pt x="94" y="1234"/>
                </a:lnTo>
                <a:cubicBezTo>
                  <a:pt x="90" y="1237"/>
                  <a:pt x="84" y="1239"/>
                  <a:pt x="78" y="1238"/>
                </a:cubicBezTo>
                <a:cubicBezTo>
                  <a:pt x="72" y="1238"/>
                  <a:pt x="67" y="1235"/>
                  <a:pt x="63" y="1231"/>
                </a:cubicBezTo>
                <a:lnTo>
                  <a:pt x="5" y="1164"/>
                </a:lnTo>
                <a:cubicBezTo>
                  <a:pt x="1" y="1160"/>
                  <a:pt x="0" y="1154"/>
                  <a:pt x="0" y="1148"/>
                </a:cubicBezTo>
                <a:cubicBezTo>
                  <a:pt x="0" y="1142"/>
                  <a:pt x="3" y="1137"/>
                  <a:pt x="7" y="1133"/>
                </a:cubicBezTo>
                <a:lnTo>
                  <a:pt x="136" y="1022"/>
                </a:lnTo>
                <a:cubicBezTo>
                  <a:pt x="127" y="1007"/>
                  <a:pt x="123" y="992"/>
                  <a:pt x="123" y="976"/>
                </a:cubicBezTo>
                <a:cubicBezTo>
                  <a:pt x="146" y="956"/>
                  <a:pt x="167" y="936"/>
                  <a:pt x="186" y="915"/>
                </a:cubicBezTo>
                <a:cubicBezTo>
                  <a:pt x="205" y="894"/>
                  <a:pt x="224" y="866"/>
                  <a:pt x="245" y="832"/>
                </a:cubicBezTo>
                <a:cubicBezTo>
                  <a:pt x="265" y="798"/>
                  <a:pt x="282" y="762"/>
                  <a:pt x="296" y="722"/>
                </a:cubicBezTo>
                <a:cubicBezTo>
                  <a:pt x="310" y="683"/>
                  <a:pt x="322" y="635"/>
                  <a:pt x="331" y="579"/>
                </a:cubicBezTo>
                <a:cubicBezTo>
                  <a:pt x="340" y="524"/>
                  <a:pt x="345" y="464"/>
                  <a:pt x="345" y="399"/>
                </a:cubicBezTo>
                <a:cubicBezTo>
                  <a:pt x="345" y="329"/>
                  <a:pt x="372" y="265"/>
                  <a:pt x="426" y="204"/>
                </a:cubicBezTo>
                <a:cubicBezTo>
                  <a:pt x="480" y="144"/>
                  <a:pt x="551" y="107"/>
                  <a:pt x="638" y="94"/>
                </a:cubicBezTo>
                <a:cubicBezTo>
                  <a:pt x="635" y="85"/>
                  <a:pt x="633" y="76"/>
                  <a:pt x="633" y="67"/>
                </a:cubicBezTo>
                <a:cubicBezTo>
                  <a:pt x="633" y="48"/>
                  <a:pt x="639" y="32"/>
                  <a:pt x="652" y="20"/>
                </a:cubicBezTo>
                <a:cubicBezTo>
                  <a:pt x="665" y="7"/>
                  <a:pt x="681" y="0"/>
                  <a:pt x="699" y="0"/>
                </a:cubicBezTo>
                <a:cubicBezTo>
                  <a:pt x="718" y="0"/>
                  <a:pt x="735" y="7"/>
                  <a:pt x="747" y="20"/>
                </a:cubicBezTo>
                <a:cubicBezTo>
                  <a:pt x="760" y="33"/>
                  <a:pt x="766" y="48"/>
                  <a:pt x="766" y="67"/>
                </a:cubicBezTo>
                <a:cubicBezTo>
                  <a:pt x="766" y="76"/>
                  <a:pt x="764" y="85"/>
                  <a:pt x="760" y="94"/>
                </a:cubicBezTo>
                <a:cubicBezTo>
                  <a:pt x="818" y="102"/>
                  <a:pt x="868" y="121"/>
                  <a:pt x="912" y="151"/>
                </a:cubicBezTo>
                <a:cubicBezTo>
                  <a:pt x="956" y="181"/>
                  <a:pt x="990" y="217"/>
                  <a:pt x="1015" y="260"/>
                </a:cubicBezTo>
                <a:lnTo>
                  <a:pt x="1304" y="8"/>
                </a:lnTo>
                <a:cubicBezTo>
                  <a:pt x="1309" y="5"/>
                  <a:pt x="1314" y="3"/>
                  <a:pt x="1321" y="4"/>
                </a:cubicBezTo>
                <a:cubicBezTo>
                  <a:pt x="1327" y="4"/>
                  <a:pt x="1332" y="7"/>
                  <a:pt x="1335" y="11"/>
                </a:cubicBezTo>
                <a:close/>
                <a:moveTo>
                  <a:pt x="338" y="846"/>
                </a:moveTo>
                <a:lnTo>
                  <a:pt x="946" y="320"/>
                </a:lnTo>
                <a:cubicBezTo>
                  <a:pt x="927" y="279"/>
                  <a:pt x="896" y="245"/>
                  <a:pt x="854" y="218"/>
                </a:cubicBezTo>
                <a:cubicBezTo>
                  <a:pt x="812" y="191"/>
                  <a:pt x="761" y="178"/>
                  <a:pt x="699" y="178"/>
                </a:cubicBezTo>
                <a:cubicBezTo>
                  <a:pt x="656" y="178"/>
                  <a:pt x="617" y="185"/>
                  <a:pt x="582" y="199"/>
                </a:cubicBezTo>
                <a:cubicBezTo>
                  <a:pt x="547" y="214"/>
                  <a:pt x="519" y="233"/>
                  <a:pt x="498" y="255"/>
                </a:cubicBezTo>
                <a:cubicBezTo>
                  <a:pt x="477" y="278"/>
                  <a:pt x="461" y="303"/>
                  <a:pt x="450" y="327"/>
                </a:cubicBezTo>
                <a:cubicBezTo>
                  <a:pt x="439" y="352"/>
                  <a:pt x="433" y="376"/>
                  <a:pt x="433" y="399"/>
                </a:cubicBezTo>
                <a:cubicBezTo>
                  <a:pt x="433" y="577"/>
                  <a:pt x="402" y="726"/>
                  <a:pt x="338" y="846"/>
                </a:cubicBezTo>
                <a:close/>
                <a:moveTo>
                  <a:pt x="1276" y="976"/>
                </a:moveTo>
                <a:cubicBezTo>
                  <a:pt x="1276" y="1000"/>
                  <a:pt x="1267" y="1021"/>
                  <a:pt x="1250" y="1038"/>
                </a:cubicBezTo>
                <a:cubicBezTo>
                  <a:pt x="1232" y="1056"/>
                  <a:pt x="1211" y="1065"/>
                  <a:pt x="1187" y="1065"/>
                </a:cubicBezTo>
                <a:lnTo>
                  <a:pt x="877" y="1065"/>
                </a:lnTo>
                <a:cubicBezTo>
                  <a:pt x="877" y="1114"/>
                  <a:pt x="860" y="1155"/>
                  <a:pt x="825" y="1190"/>
                </a:cubicBezTo>
                <a:cubicBezTo>
                  <a:pt x="791" y="1225"/>
                  <a:pt x="748" y="1242"/>
                  <a:pt x="699" y="1242"/>
                </a:cubicBezTo>
                <a:cubicBezTo>
                  <a:pt x="650" y="1242"/>
                  <a:pt x="609" y="1225"/>
                  <a:pt x="574" y="1190"/>
                </a:cubicBezTo>
                <a:cubicBezTo>
                  <a:pt x="540" y="1156"/>
                  <a:pt x="522" y="1114"/>
                  <a:pt x="522" y="1065"/>
                </a:cubicBezTo>
                <a:lnTo>
                  <a:pt x="625" y="976"/>
                </a:lnTo>
                <a:lnTo>
                  <a:pt x="1150" y="976"/>
                </a:lnTo>
                <a:cubicBezTo>
                  <a:pt x="1073" y="889"/>
                  <a:pt x="1021" y="783"/>
                  <a:pt x="992" y="658"/>
                </a:cubicBezTo>
                <a:lnTo>
                  <a:pt x="1069" y="591"/>
                </a:lnTo>
                <a:cubicBezTo>
                  <a:pt x="1098" y="755"/>
                  <a:pt x="1166" y="883"/>
                  <a:pt x="1276" y="976"/>
                </a:cubicBezTo>
                <a:close/>
                <a:moveTo>
                  <a:pt x="710" y="1175"/>
                </a:moveTo>
                <a:cubicBezTo>
                  <a:pt x="710" y="1168"/>
                  <a:pt x="707" y="1164"/>
                  <a:pt x="699" y="1164"/>
                </a:cubicBezTo>
                <a:cubicBezTo>
                  <a:pt x="672" y="1164"/>
                  <a:pt x="649" y="1154"/>
                  <a:pt x="629" y="1135"/>
                </a:cubicBezTo>
                <a:cubicBezTo>
                  <a:pt x="609" y="1115"/>
                  <a:pt x="600" y="1092"/>
                  <a:pt x="600" y="1065"/>
                </a:cubicBezTo>
                <a:cubicBezTo>
                  <a:pt x="600" y="1057"/>
                  <a:pt x="596" y="1053"/>
                  <a:pt x="588" y="1053"/>
                </a:cubicBezTo>
                <a:cubicBezTo>
                  <a:pt x="581" y="1053"/>
                  <a:pt x="577" y="1057"/>
                  <a:pt x="577" y="1065"/>
                </a:cubicBezTo>
                <a:cubicBezTo>
                  <a:pt x="577" y="1098"/>
                  <a:pt x="589" y="1127"/>
                  <a:pt x="613" y="1151"/>
                </a:cubicBezTo>
                <a:cubicBezTo>
                  <a:pt x="637" y="1175"/>
                  <a:pt x="666" y="1187"/>
                  <a:pt x="699" y="1187"/>
                </a:cubicBezTo>
                <a:cubicBezTo>
                  <a:pt x="707" y="1187"/>
                  <a:pt x="710" y="1183"/>
                  <a:pt x="710" y="117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60" name="Freeform 459">
            <a:extLst>
              <a:ext uri="{FF2B5EF4-FFF2-40B4-BE49-F238E27FC236}">
                <a16:creationId xmlns:a16="http://schemas.microsoft.com/office/drawing/2014/main" id="{81B20E81-F96A-B711-7DD3-36109500F12D}"/>
              </a:ext>
            </a:extLst>
          </p:cNvPr>
          <p:cNvSpPr>
            <a:spLocks noChangeArrowheads="1"/>
          </p:cNvSpPr>
          <p:nvPr/>
        </p:nvSpPr>
        <p:spPr bwMode="auto">
          <a:xfrm>
            <a:off x="15048706" y="10418762"/>
            <a:ext cx="352425" cy="384175"/>
          </a:xfrm>
          <a:custGeom>
            <a:avLst/>
            <a:gdLst>
              <a:gd name="T0" fmla="*/ 352064 w 977"/>
              <a:gd name="T1" fmla="*/ 88018 h 1065"/>
              <a:gd name="T2" fmla="*/ 344128 w 977"/>
              <a:gd name="T3" fmla="*/ 95954 h 1065"/>
              <a:gd name="T4" fmla="*/ 319960 w 977"/>
              <a:gd name="T5" fmla="*/ 332952 h 1065"/>
              <a:gd name="T6" fmla="*/ 279920 w 977"/>
              <a:gd name="T7" fmla="*/ 383814 h 1065"/>
              <a:gd name="T8" fmla="*/ 44008 w 977"/>
              <a:gd name="T9" fmla="*/ 369385 h 1065"/>
              <a:gd name="T10" fmla="*/ 32104 w 977"/>
              <a:gd name="T11" fmla="*/ 95954 h 1065"/>
              <a:gd name="T12" fmla="*/ 2525 w 977"/>
              <a:gd name="T13" fmla="*/ 93789 h 1065"/>
              <a:gd name="T14" fmla="*/ 0 w 977"/>
              <a:gd name="T15" fmla="*/ 71785 h 1065"/>
              <a:gd name="T16" fmla="*/ 7936 w 977"/>
              <a:gd name="T17" fmla="*/ 63849 h 1065"/>
              <a:gd name="T18" fmla="*/ 102806 w 977"/>
              <a:gd name="T19" fmla="*/ 22365 h 1065"/>
              <a:gd name="T20" fmla="*/ 135992 w 977"/>
              <a:gd name="T21" fmla="*/ 0 h 1065"/>
              <a:gd name="T22" fmla="*/ 235912 w 977"/>
              <a:gd name="T23" fmla="*/ 6493 h 1065"/>
              <a:gd name="T24" fmla="*/ 266934 w 977"/>
              <a:gd name="T25" fmla="*/ 63849 h 1065"/>
              <a:gd name="T26" fmla="*/ 349900 w 977"/>
              <a:gd name="T27" fmla="*/ 66374 h 1065"/>
              <a:gd name="T28" fmla="*/ 128056 w 977"/>
              <a:gd name="T29" fmla="*/ 312029 h 1065"/>
              <a:gd name="T30" fmla="*/ 125892 w 977"/>
              <a:gd name="T31" fmla="*/ 130223 h 1065"/>
              <a:gd name="T32" fmla="*/ 103888 w 977"/>
              <a:gd name="T33" fmla="*/ 128058 h 1065"/>
              <a:gd name="T34" fmla="*/ 95952 w 977"/>
              <a:gd name="T35" fmla="*/ 135994 h 1065"/>
              <a:gd name="T36" fmla="*/ 98477 w 977"/>
              <a:gd name="T37" fmla="*/ 317801 h 1065"/>
              <a:gd name="T38" fmla="*/ 120120 w 977"/>
              <a:gd name="T39" fmla="*/ 319965 h 1065"/>
              <a:gd name="T40" fmla="*/ 128056 w 977"/>
              <a:gd name="T41" fmla="*/ 312029 h 1065"/>
              <a:gd name="T42" fmla="*/ 231944 w 977"/>
              <a:gd name="T43" fmla="*/ 63849 h 1065"/>
              <a:gd name="T44" fmla="*/ 215712 w 977"/>
              <a:gd name="T45" fmla="*/ 32105 h 1065"/>
              <a:gd name="T46" fmla="*/ 132385 w 977"/>
              <a:gd name="T47" fmla="*/ 34630 h 1065"/>
              <a:gd name="T48" fmla="*/ 191904 w 977"/>
              <a:gd name="T49" fmla="*/ 312029 h 1065"/>
              <a:gd name="T50" fmla="*/ 189740 w 977"/>
              <a:gd name="T51" fmla="*/ 130223 h 1065"/>
              <a:gd name="T52" fmla="*/ 168096 w 977"/>
              <a:gd name="T53" fmla="*/ 128058 h 1065"/>
              <a:gd name="T54" fmla="*/ 160160 w 977"/>
              <a:gd name="T55" fmla="*/ 135994 h 1065"/>
              <a:gd name="T56" fmla="*/ 162325 w 977"/>
              <a:gd name="T57" fmla="*/ 317801 h 1065"/>
              <a:gd name="T58" fmla="*/ 183968 w 977"/>
              <a:gd name="T59" fmla="*/ 319965 h 1065"/>
              <a:gd name="T60" fmla="*/ 191904 w 977"/>
              <a:gd name="T61" fmla="*/ 312029 h 1065"/>
              <a:gd name="T62" fmla="*/ 256112 w 977"/>
              <a:gd name="T63" fmla="*/ 135994 h 1065"/>
              <a:gd name="T64" fmla="*/ 248176 w 977"/>
              <a:gd name="T65" fmla="*/ 128058 h 1065"/>
              <a:gd name="T66" fmla="*/ 226172 w 977"/>
              <a:gd name="T67" fmla="*/ 130223 h 1065"/>
              <a:gd name="T68" fmla="*/ 224008 w 977"/>
              <a:gd name="T69" fmla="*/ 312029 h 1065"/>
              <a:gd name="T70" fmla="*/ 231944 w 977"/>
              <a:gd name="T71" fmla="*/ 319965 h 1065"/>
              <a:gd name="T72" fmla="*/ 253948 w 977"/>
              <a:gd name="T73" fmla="*/ 317801 h 10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77" h="1065">
                <a:moveTo>
                  <a:pt x="976" y="199"/>
                </a:moveTo>
                <a:lnTo>
                  <a:pt x="976" y="244"/>
                </a:lnTo>
                <a:cubicBezTo>
                  <a:pt x="976" y="250"/>
                  <a:pt x="974" y="256"/>
                  <a:pt x="970" y="260"/>
                </a:cubicBezTo>
                <a:cubicBezTo>
                  <a:pt x="966" y="264"/>
                  <a:pt x="960" y="266"/>
                  <a:pt x="954" y="266"/>
                </a:cubicBezTo>
                <a:lnTo>
                  <a:pt x="887" y="266"/>
                </a:lnTo>
                <a:lnTo>
                  <a:pt x="887" y="923"/>
                </a:lnTo>
                <a:cubicBezTo>
                  <a:pt x="887" y="961"/>
                  <a:pt x="877" y="994"/>
                  <a:pt x="855" y="1022"/>
                </a:cubicBezTo>
                <a:cubicBezTo>
                  <a:pt x="834" y="1050"/>
                  <a:pt x="807" y="1064"/>
                  <a:pt x="776" y="1064"/>
                </a:cubicBezTo>
                <a:lnTo>
                  <a:pt x="200" y="1064"/>
                </a:lnTo>
                <a:cubicBezTo>
                  <a:pt x="169" y="1064"/>
                  <a:pt x="143" y="1051"/>
                  <a:pt x="122" y="1024"/>
                </a:cubicBezTo>
                <a:cubicBezTo>
                  <a:pt x="100" y="997"/>
                  <a:pt x="89" y="964"/>
                  <a:pt x="89" y="926"/>
                </a:cubicBezTo>
                <a:lnTo>
                  <a:pt x="89" y="266"/>
                </a:lnTo>
                <a:lnTo>
                  <a:pt x="22" y="266"/>
                </a:lnTo>
                <a:cubicBezTo>
                  <a:pt x="16" y="266"/>
                  <a:pt x="11" y="264"/>
                  <a:pt x="7" y="260"/>
                </a:cubicBezTo>
                <a:cubicBezTo>
                  <a:pt x="2" y="256"/>
                  <a:pt x="0" y="250"/>
                  <a:pt x="0" y="244"/>
                </a:cubicBezTo>
                <a:lnTo>
                  <a:pt x="0" y="199"/>
                </a:lnTo>
                <a:cubicBezTo>
                  <a:pt x="0" y="193"/>
                  <a:pt x="3" y="189"/>
                  <a:pt x="7" y="184"/>
                </a:cubicBezTo>
                <a:cubicBezTo>
                  <a:pt x="12" y="180"/>
                  <a:pt x="16" y="177"/>
                  <a:pt x="22" y="177"/>
                </a:cubicBezTo>
                <a:lnTo>
                  <a:pt x="237" y="177"/>
                </a:lnTo>
                <a:lnTo>
                  <a:pt x="285" y="62"/>
                </a:lnTo>
                <a:cubicBezTo>
                  <a:pt x="292" y="44"/>
                  <a:pt x="305" y="30"/>
                  <a:pt x="323" y="18"/>
                </a:cubicBezTo>
                <a:cubicBezTo>
                  <a:pt x="341" y="6"/>
                  <a:pt x="359" y="0"/>
                  <a:pt x="377" y="0"/>
                </a:cubicBezTo>
                <a:lnTo>
                  <a:pt x="599" y="0"/>
                </a:lnTo>
                <a:cubicBezTo>
                  <a:pt x="617" y="0"/>
                  <a:pt x="636" y="6"/>
                  <a:pt x="654" y="18"/>
                </a:cubicBezTo>
                <a:cubicBezTo>
                  <a:pt x="672" y="30"/>
                  <a:pt x="684" y="44"/>
                  <a:pt x="691" y="62"/>
                </a:cubicBezTo>
                <a:lnTo>
                  <a:pt x="740" y="177"/>
                </a:lnTo>
                <a:lnTo>
                  <a:pt x="954" y="177"/>
                </a:lnTo>
                <a:cubicBezTo>
                  <a:pt x="960" y="177"/>
                  <a:pt x="966" y="180"/>
                  <a:pt x="970" y="184"/>
                </a:cubicBezTo>
                <a:cubicBezTo>
                  <a:pt x="974" y="189"/>
                  <a:pt x="976" y="193"/>
                  <a:pt x="976" y="199"/>
                </a:cubicBezTo>
                <a:close/>
                <a:moveTo>
                  <a:pt x="355" y="865"/>
                </a:moveTo>
                <a:lnTo>
                  <a:pt x="355" y="377"/>
                </a:lnTo>
                <a:cubicBezTo>
                  <a:pt x="355" y="370"/>
                  <a:pt x="353" y="365"/>
                  <a:pt x="349" y="361"/>
                </a:cubicBezTo>
                <a:cubicBezTo>
                  <a:pt x="345" y="357"/>
                  <a:pt x="339" y="355"/>
                  <a:pt x="333" y="355"/>
                </a:cubicBezTo>
                <a:lnTo>
                  <a:pt x="288" y="355"/>
                </a:lnTo>
                <a:cubicBezTo>
                  <a:pt x="282" y="355"/>
                  <a:pt x="278" y="357"/>
                  <a:pt x="273" y="361"/>
                </a:cubicBezTo>
                <a:cubicBezTo>
                  <a:pt x="269" y="365"/>
                  <a:pt x="266" y="370"/>
                  <a:pt x="266" y="377"/>
                </a:cubicBezTo>
                <a:lnTo>
                  <a:pt x="266" y="865"/>
                </a:lnTo>
                <a:cubicBezTo>
                  <a:pt x="266" y="871"/>
                  <a:pt x="268" y="876"/>
                  <a:pt x="273" y="881"/>
                </a:cubicBezTo>
                <a:cubicBezTo>
                  <a:pt x="277" y="885"/>
                  <a:pt x="282" y="887"/>
                  <a:pt x="288" y="887"/>
                </a:cubicBezTo>
                <a:lnTo>
                  <a:pt x="333" y="887"/>
                </a:lnTo>
                <a:cubicBezTo>
                  <a:pt x="339" y="887"/>
                  <a:pt x="345" y="885"/>
                  <a:pt x="349" y="881"/>
                </a:cubicBezTo>
                <a:cubicBezTo>
                  <a:pt x="353" y="876"/>
                  <a:pt x="355" y="871"/>
                  <a:pt x="355" y="865"/>
                </a:cubicBezTo>
                <a:close/>
                <a:moveTo>
                  <a:pt x="333" y="177"/>
                </a:moveTo>
                <a:lnTo>
                  <a:pt x="643" y="177"/>
                </a:lnTo>
                <a:lnTo>
                  <a:pt x="610" y="96"/>
                </a:lnTo>
                <a:cubicBezTo>
                  <a:pt x="607" y="92"/>
                  <a:pt x="603" y="90"/>
                  <a:pt x="598" y="89"/>
                </a:cubicBezTo>
                <a:lnTo>
                  <a:pt x="379" y="89"/>
                </a:lnTo>
                <a:cubicBezTo>
                  <a:pt x="374" y="90"/>
                  <a:pt x="370" y="92"/>
                  <a:pt x="367" y="96"/>
                </a:cubicBezTo>
                <a:lnTo>
                  <a:pt x="333" y="177"/>
                </a:lnTo>
                <a:close/>
                <a:moveTo>
                  <a:pt x="532" y="865"/>
                </a:moveTo>
                <a:lnTo>
                  <a:pt x="532" y="377"/>
                </a:lnTo>
                <a:cubicBezTo>
                  <a:pt x="532" y="370"/>
                  <a:pt x="530" y="365"/>
                  <a:pt x="526" y="361"/>
                </a:cubicBezTo>
                <a:cubicBezTo>
                  <a:pt x="522" y="357"/>
                  <a:pt x="517" y="355"/>
                  <a:pt x="510" y="355"/>
                </a:cubicBezTo>
                <a:lnTo>
                  <a:pt x="466" y="355"/>
                </a:lnTo>
                <a:cubicBezTo>
                  <a:pt x="459" y="355"/>
                  <a:pt x="454" y="357"/>
                  <a:pt x="450" y="361"/>
                </a:cubicBezTo>
                <a:cubicBezTo>
                  <a:pt x="446" y="365"/>
                  <a:pt x="444" y="370"/>
                  <a:pt x="444" y="377"/>
                </a:cubicBezTo>
                <a:lnTo>
                  <a:pt x="444" y="865"/>
                </a:lnTo>
                <a:cubicBezTo>
                  <a:pt x="444" y="871"/>
                  <a:pt x="446" y="876"/>
                  <a:pt x="450" y="881"/>
                </a:cubicBezTo>
                <a:cubicBezTo>
                  <a:pt x="454" y="885"/>
                  <a:pt x="459" y="887"/>
                  <a:pt x="466" y="887"/>
                </a:cubicBezTo>
                <a:lnTo>
                  <a:pt x="510" y="887"/>
                </a:lnTo>
                <a:cubicBezTo>
                  <a:pt x="517" y="887"/>
                  <a:pt x="522" y="885"/>
                  <a:pt x="526" y="881"/>
                </a:cubicBezTo>
                <a:cubicBezTo>
                  <a:pt x="530" y="876"/>
                  <a:pt x="532" y="871"/>
                  <a:pt x="532" y="865"/>
                </a:cubicBezTo>
                <a:close/>
                <a:moveTo>
                  <a:pt x="710" y="865"/>
                </a:moveTo>
                <a:lnTo>
                  <a:pt x="710" y="377"/>
                </a:lnTo>
                <a:cubicBezTo>
                  <a:pt x="710" y="370"/>
                  <a:pt x="709" y="365"/>
                  <a:pt x="704" y="361"/>
                </a:cubicBezTo>
                <a:cubicBezTo>
                  <a:pt x="700" y="357"/>
                  <a:pt x="694" y="355"/>
                  <a:pt x="688" y="355"/>
                </a:cubicBezTo>
                <a:lnTo>
                  <a:pt x="643" y="355"/>
                </a:lnTo>
                <a:cubicBezTo>
                  <a:pt x="637" y="355"/>
                  <a:pt x="632" y="357"/>
                  <a:pt x="627" y="361"/>
                </a:cubicBezTo>
                <a:cubicBezTo>
                  <a:pt x="623" y="365"/>
                  <a:pt x="621" y="370"/>
                  <a:pt x="621" y="377"/>
                </a:cubicBezTo>
                <a:lnTo>
                  <a:pt x="621" y="865"/>
                </a:lnTo>
                <a:cubicBezTo>
                  <a:pt x="621" y="871"/>
                  <a:pt x="623" y="876"/>
                  <a:pt x="627" y="881"/>
                </a:cubicBezTo>
                <a:cubicBezTo>
                  <a:pt x="632" y="885"/>
                  <a:pt x="637" y="887"/>
                  <a:pt x="643" y="887"/>
                </a:cubicBezTo>
                <a:lnTo>
                  <a:pt x="688" y="887"/>
                </a:lnTo>
                <a:cubicBezTo>
                  <a:pt x="694" y="887"/>
                  <a:pt x="699" y="885"/>
                  <a:pt x="704" y="881"/>
                </a:cubicBezTo>
                <a:cubicBezTo>
                  <a:pt x="708" y="876"/>
                  <a:pt x="710" y="871"/>
                  <a:pt x="710" y="86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61" name="Freeform 460">
            <a:extLst>
              <a:ext uri="{FF2B5EF4-FFF2-40B4-BE49-F238E27FC236}">
                <a16:creationId xmlns:a16="http://schemas.microsoft.com/office/drawing/2014/main" id="{8AE5205F-F969-27D1-21CF-2233E7BE1E3C}"/>
              </a:ext>
            </a:extLst>
          </p:cNvPr>
          <p:cNvSpPr>
            <a:spLocks noChangeArrowheads="1"/>
          </p:cNvSpPr>
          <p:nvPr/>
        </p:nvSpPr>
        <p:spPr bwMode="auto">
          <a:xfrm>
            <a:off x="15680531" y="10418762"/>
            <a:ext cx="384175" cy="384175"/>
          </a:xfrm>
          <a:custGeom>
            <a:avLst/>
            <a:gdLst>
              <a:gd name="T0" fmla="*/ 383815 w 1066"/>
              <a:gd name="T1" fmla="*/ 191907 h 1065"/>
              <a:gd name="T2" fmla="*/ 288311 w 1066"/>
              <a:gd name="T3" fmla="*/ 358203 h 1065"/>
              <a:gd name="T4" fmla="*/ 95503 w 1066"/>
              <a:gd name="T5" fmla="*/ 358203 h 1065"/>
              <a:gd name="T6" fmla="*/ 0 w 1066"/>
              <a:gd name="T7" fmla="*/ 191907 h 1065"/>
              <a:gd name="T8" fmla="*/ 95503 w 1066"/>
              <a:gd name="T9" fmla="*/ 25612 h 1065"/>
              <a:gd name="T10" fmla="*/ 288311 w 1066"/>
              <a:gd name="T11" fmla="*/ 25612 h 1065"/>
              <a:gd name="T12" fmla="*/ 254074 w 1066"/>
              <a:gd name="T13" fmla="*/ 44730 h 1065"/>
              <a:gd name="T14" fmla="*/ 129740 w 1066"/>
              <a:gd name="T15" fmla="*/ 44730 h 1065"/>
              <a:gd name="T16" fmla="*/ 44688 w 1066"/>
              <a:gd name="T17" fmla="*/ 129862 h 1065"/>
              <a:gd name="T18" fmla="*/ 44688 w 1066"/>
              <a:gd name="T19" fmla="*/ 253952 h 1065"/>
              <a:gd name="T20" fmla="*/ 129740 w 1066"/>
              <a:gd name="T21" fmla="*/ 339084 h 1065"/>
              <a:gd name="T22" fmla="*/ 254074 w 1066"/>
              <a:gd name="T23" fmla="*/ 339084 h 1065"/>
              <a:gd name="T24" fmla="*/ 339126 w 1066"/>
              <a:gd name="T25" fmla="*/ 253952 h 1065"/>
              <a:gd name="T26" fmla="*/ 339126 w 1066"/>
              <a:gd name="T27" fmla="*/ 129862 h 1065"/>
              <a:gd name="T28" fmla="*/ 254074 w 1066"/>
              <a:gd name="T29" fmla="*/ 44730 h 1065"/>
              <a:gd name="T30" fmla="*/ 287230 w 1066"/>
              <a:gd name="T31" fmla="*/ 263692 h 1065"/>
              <a:gd name="T32" fmla="*/ 254795 w 1066"/>
              <a:gd name="T33" fmla="*/ 301208 h 1065"/>
              <a:gd name="T34" fmla="*/ 195691 w 1066"/>
              <a:gd name="T35" fmla="*/ 312029 h 1065"/>
              <a:gd name="T36" fmla="*/ 76042 w 1066"/>
              <a:gd name="T37" fmla="*/ 190825 h 1065"/>
              <a:gd name="T38" fmla="*/ 194610 w 1066"/>
              <a:gd name="T39" fmla="*/ 72146 h 1065"/>
              <a:gd name="T40" fmla="*/ 236776 w 1066"/>
              <a:gd name="T41" fmla="*/ 77556 h 1065"/>
              <a:gd name="T42" fmla="*/ 277139 w 1066"/>
              <a:gd name="T43" fmla="*/ 100282 h 1065"/>
              <a:gd name="T44" fmla="*/ 283987 w 1066"/>
              <a:gd name="T45" fmla="*/ 147538 h 1065"/>
              <a:gd name="T46" fmla="*/ 250471 w 1066"/>
              <a:gd name="T47" fmla="*/ 151866 h 1065"/>
              <a:gd name="T48" fmla="*/ 246506 w 1066"/>
              <a:gd name="T49" fmla="*/ 130223 h 1065"/>
              <a:gd name="T50" fmla="*/ 195691 w 1066"/>
              <a:gd name="T51" fmla="*/ 107136 h 1065"/>
              <a:gd name="T52" fmla="*/ 116766 w 1066"/>
              <a:gd name="T53" fmla="*/ 189382 h 1065"/>
              <a:gd name="T54" fmla="*/ 197854 w 1066"/>
              <a:gd name="T55" fmla="*/ 276317 h 1065"/>
              <a:gd name="T56" fmla="*/ 249750 w 1066"/>
              <a:gd name="T57" fmla="*/ 253952 h 1065"/>
              <a:gd name="T58" fmla="*/ 250831 w 1066"/>
              <a:gd name="T59" fmla="*/ 233391 h 1065"/>
              <a:gd name="T60" fmla="*/ 283266 w 1066"/>
              <a:gd name="T61" fmla="*/ 232309 h 1065"/>
              <a:gd name="T62" fmla="*/ 287230 w 1066"/>
              <a:gd name="T63" fmla="*/ 236277 h 10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6" h="1065">
                <a:moveTo>
                  <a:pt x="993" y="265"/>
                </a:moveTo>
                <a:cubicBezTo>
                  <a:pt x="1041" y="347"/>
                  <a:pt x="1065" y="436"/>
                  <a:pt x="1065" y="532"/>
                </a:cubicBezTo>
                <a:cubicBezTo>
                  <a:pt x="1065" y="629"/>
                  <a:pt x="1041" y="718"/>
                  <a:pt x="993" y="799"/>
                </a:cubicBezTo>
                <a:cubicBezTo>
                  <a:pt x="946" y="881"/>
                  <a:pt x="881" y="945"/>
                  <a:pt x="800" y="993"/>
                </a:cubicBezTo>
                <a:cubicBezTo>
                  <a:pt x="718" y="1040"/>
                  <a:pt x="629" y="1064"/>
                  <a:pt x="532" y="1064"/>
                </a:cubicBezTo>
                <a:cubicBezTo>
                  <a:pt x="436" y="1064"/>
                  <a:pt x="347" y="1040"/>
                  <a:pt x="265" y="993"/>
                </a:cubicBezTo>
                <a:cubicBezTo>
                  <a:pt x="184" y="945"/>
                  <a:pt x="119" y="881"/>
                  <a:pt x="72" y="799"/>
                </a:cubicBezTo>
                <a:cubicBezTo>
                  <a:pt x="24" y="718"/>
                  <a:pt x="0" y="629"/>
                  <a:pt x="0" y="532"/>
                </a:cubicBezTo>
                <a:cubicBezTo>
                  <a:pt x="0" y="436"/>
                  <a:pt x="24" y="347"/>
                  <a:pt x="72" y="265"/>
                </a:cubicBezTo>
                <a:cubicBezTo>
                  <a:pt x="119" y="183"/>
                  <a:pt x="184" y="119"/>
                  <a:pt x="265" y="71"/>
                </a:cubicBezTo>
                <a:cubicBezTo>
                  <a:pt x="347" y="24"/>
                  <a:pt x="436" y="0"/>
                  <a:pt x="532" y="0"/>
                </a:cubicBezTo>
                <a:cubicBezTo>
                  <a:pt x="629" y="0"/>
                  <a:pt x="718" y="24"/>
                  <a:pt x="800" y="71"/>
                </a:cubicBezTo>
                <a:cubicBezTo>
                  <a:pt x="881" y="119"/>
                  <a:pt x="946" y="183"/>
                  <a:pt x="993" y="265"/>
                </a:cubicBezTo>
                <a:close/>
                <a:moveTo>
                  <a:pt x="705" y="124"/>
                </a:moveTo>
                <a:cubicBezTo>
                  <a:pt x="650" y="100"/>
                  <a:pt x="592" y="89"/>
                  <a:pt x="532" y="89"/>
                </a:cubicBezTo>
                <a:cubicBezTo>
                  <a:pt x="472" y="89"/>
                  <a:pt x="415" y="100"/>
                  <a:pt x="360" y="124"/>
                </a:cubicBezTo>
                <a:cubicBezTo>
                  <a:pt x="305" y="148"/>
                  <a:pt x="259" y="180"/>
                  <a:pt x="219" y="219"/>
                </a:cubicBezTo>
                <a:cubicBezTo>
                  <a:pt x="180" y="259"/>
                  <a:pt x="148" y="305"/>
                  <a:pt x="124" y="360"/>
                </a:cubicBezTo>
                <a:cubicBezTo>
                  <a:pt x="101" y="415"/>
                  <a:pt x="89" y="472"/>
                  <a:pt x="89" y="532"/>
                </a:cubicBezTo>
                <a:cubicBezTo>
                  <a:pt x="89" y="592"/>
                  <a:pt x="101" y="650"/>
                  <a:pt x="124" y="704"/>
                </a:cubicBezTo>
                <a:cubicBezTo>
                  <a:pt x="148" y="759"/>
                  <a:pt x="179" y="806"/>
                  <a:pt x="219" y="846"/>
                </a:cubicBezTo>
                <a:cubicBezTo>
                  <a:pt x="258" y="885"/>
                  <a:pt x="305" y="917"/>
                  <a:pt x="360" y="940"/>
                </a:cubicBezTo>
                <a:cubicBezTo>
                  <a:pt x="415" y="964"/>
                  <a:pt x="472" y="976"/>
                  <a:pt x="532" y="976"/>
                </a:cubicBezTo>
                <a:cubicBezTo>
                  <a:pt x="592" y="976"/>
                  <a:pt x="650" y="964"/>
                  <a:pt x="705" y="940"/>
                </a:cubicBezTo>
                <a:cubicBezTo>
                  <a:pt x="759" y="917"/>
                  <a:pt x="807" y="886"/>
                  <a:pt x="846" y="846"/>
                </a:cubicBezTo>
                <a:cubicBezTo>
                  <a:pt x="886" y="807"/>
                  <a:pt x="918" y="759"/>
                  <a:pt x="941" y="704"/>
                </a:cubicBezTo>
                <a:cubicBezTo>
                  <a:pt x="965" y="650"/>
                  <a:pt x="976" y="592"/>
                  <a:pt x="976" y="532"/>
                </a:cubicBezTo>
                <a:cubicBezTo>
                  <a:pt x="976" y="472"/>
                  <a:pt x="964" y="415"/>
                  <a:pt x="941" y="360"/>
                </a:cubicBezTo>
                <a:cubicBezTo>
                  <a:pt x="917" y="305"/>
                  <a:pt x="885" y="258"/>
                  <a:pt x="846" y="219"/>
                </a:cubicBezTo>
                <a:cubicBezTo>
                  <a:pt x="806" y="179"/>
                  <a:pt x="759" y="148"/>
                  <a:pt x="705" y="124"/>
                </a:cubicBezTo>
                <a:close/>
                <a:moveTo>
                  <a:pt x="797" y="655"/>
                </a:moveTo>
                <a:lnTo>
                  <a:pt x="797" y="731"/>
                </a:lnTo>
                <a:cubicBezTo>
                  <a:pt x="797" y="754"/>
                  <a:pt x="789" y="775"/>
                  <a:pt x="772" y="793"/>
                </a:cubicBezTo>
                <a:cubicBezTo>
                  <a:pt x="755" y="811"/>
                  <a:pt x="733" y="825"/>
                  <a:pt x="707" y="835"/>
                </a:cubicBezTo>
                <a:cubicBezTo>
                  <a:pt x="680" y="845"/>
                  <a:pt x="653" y="852"/>
                  <a:pt x="625" y="857"/>
                </a:cubicBezTo>
                <a:cubicBezTo>
                  <a:pt x="597" y="862"/>
                  <a:pt x="570" y="865"/>
                  <a:pt x="543" y="865"/>
                </a:cubicBezTo>
                <a:cubicBezTo>
                  <a:pt x="449" y="865"/>
                  <a:pt x="370" y="833"/>
                  <a:pt x="306" y="768"/>
                </a:cubicBezTo>
                <a:cubicBezTo>
                  <a:pt x="243" y="704"/>
                  <a:pt x="211" y="624"/>
                  <a:pt x="211" y="529"/>
                </a:cubicBezTo>
                <a:cubicBezTo>
                  <a:pt x="211" y="435"/>
                  <a:pt x="242" y="357"/>
                  <a:pt x="305" y="294"/>
                </a:cubicBezTo>
                <a:cubicBezTo>
                  <a:pt x="368" y="231"/>
                  <a:pt x="446" y="200"/>
                  <a:pt x="540" y="200"/>
                </a:cubicBezTo>
                <a:cubicBezTo>
                  <a:pt x="556" y="200"/>
                  <a:pt x="573" y="201"/>
                  <a:pt x="592" y="203"/>
                </a:cubicBezTo>
                <a:cubicBezTo>
                  <a:pt x="611" y="205"/>
                  <a:pt x="633" y="209"/>
                  <a:pt x="657" y="215"/>
                </a:cubicBezTo>
                <a:cubicBezTo>
                  <a:pt x="681" y="221"/>
                  <a:pt x="702" y="229"/>
                  <a:pt x="721" y="239"/>
                </a:cubicBezTo>
                <a:cubicBezTo>
                  <a:pt x="740" y="248"/>
                  <a:pt x="756" y="261"/>
                  <a:pt x="769" y="278"/>
                </a:cubicBezTo>
                <a:cubicBezTo>
                  <a:pt x="782" y="294"/>
                  <a:pt x="788" y="313"/>
                  <a:pt x="788" y="334"/>
                </a:cubicBezTo>
                <a:lnTo>
                  <a:pt x="788" y="409"/>
                </a:lnTo>
                <a:cubicBezTo>
                  <a:pt x="788" y="417"/>
                  <a:pt x="784" y="421"/>
                  <a:pt x="777" y="421"/>
                </a:cubicBezTo>
                <a:lnTo>
                  <a:pt x="695" y="421"/>
                </a:lnTo>
                <a:cubicBezTo>
                  <a:pt x="688" y="421"/>
                  <a:pt x="684" y="417"/>
                  <a:pt x="684" y="409"/>
                </a:cubicBezTo>
                <a:lnTo>
                  <a:pt x="684" y="361"/>
                </a:lnTo>
                <a:cubicBezTo>
                  <a:pt x="684" y="341"/>
                  <a:pt x="669" y="325"/>
                  <a:pt x="639" y="314"/>
                </a:cubicBezTo>
                <a:cubicBezTo>
                  <a:pt x="608" y="303"/>
                  <a:pt x="577" y="297"/>
                  <a:pt x="543" y="297"/>
                </a:cubicBezTo>
                <a:cubicBezTo>
                  <a:pt x="479" y="297"/>
                  <a:pt x="426" y="318"/>
                  <a:pt x="385" y="361"/>
                </a:cubicBezTo>
                <a:cubicBezTo>
                  <a:pt x="344" y="403"/>
                  <a:pt x="324" y="458"/>
                  <a:pt x="324" y="525"/>
                </a:cubicBezTo>
                <a:cubicBezTo>
                  <a:pt x="324" y="595"/>
                  <a:pt x="345" y="653"/>
                  <a:pt x="387" y="698"/>
                </a:cubicBezTo>
                <a:cubicBezTo>
                  <a:pt x="429" y="744"/>
                  <a:pt x="483" y="766"/>
                  <a:pt x="549" y="766"/>
                </a:cubicBezTo>
                <a:cubicBezTo>
                  <a:pt x="580" y="766"/>
                  <a:pt x="612" y="761"/>
                  <a:pt x="645" y="750"/>
                </a:cubicBezTo>
                <a:cubicBezTo>
                  <a:pt x="677" y="739"/>
                  <a:pt x="693" y="723"/>
                  <a:pt x="693" y="704"/>
                </a:cubicBezTo>
                <a:lnTo>
                  <a:pt x="693" y="655"/>
                </a:lnTo>
                <a:cubicBezTo>
                  <a:pt x="693" y="652"/>
                  <a:pt x="694" y="650"/>
                  <a:pt x="696" y="647"/>
                </a:cubicBezTo>
                <a:cubicBezTo>
                  <a:pt x="698" y="645"/>
                  <a:pt x="701" y="644"/>
                  <a:pt x="703" y="644"/>
                </a:cubicBezTo>
                <a:lnTo>
                  <a:pt x="786" y="644"/>
                </a:lnTo>
                <a:cubicBezTo>
                  <a:pt x="789" y="644"/>
                  <a:pt x="791" y="645"/>
                  <a:pt x="794" y="647"/>
                </a:cubicBezTo>
                <a:cubicBezTo>
                  <a:pt x="796" y="650"/>
                  <a:pt x="797" y="652"/>
                  <a:pt x="797" y="65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62" name="Freeform 461">
            <a:extLst>
              <a:ext uri="{FF2B5EF4-FFF2-40B4-BE49-F238E27FC236}">
                <a16:creationId xmlns:a16="http://schemas.microsoft.com/office/drawing/2014/main" id="{28C99A39-DA0B-4C98-819E-BCD32363A005}"/>
              </a:ext>
            </a:extLst>
          </p:cNvPr>
          <p:cNvSpPr>
            <a:spLocks noChangeArrowheads="1"/>
          </p:cNvSpPr>
          <p:nvPr/>
        </p:nvSpPr>
        <p:spPr bwMode="auto">
          <a:xfrm>
            <a:off x="16345694" y="10418762"/>
            <a:ext cx="384175" cy="384175"/>
          </a:xfrm>
          <a:custGeom>
            <a:avLst/>
            <a:gdLst>
              <a:gd name="T0" fmla="*/ 374435 w 1065"/>
              <a:gd name="T1" fmla="*/ 241327 h 1065"/>
              <a:gd name="T2" fmla="*/ 317080 w 1065"/>
              <a:gd name="T3" fmla="*/ 293632 h 1065"/>
              <a:gd name="T4" fmla="*/ 277039 w 1065"/>
              <a:gd name="T5" fmla="*/ 300486 h 1065"/>
              <a:gd name="T6" fmla="*/ 237359 w 1065"/>
              <a:gd name="T7" fmla="*/ 287500 h 1065"/>
              <a:gd name="T8" fmla="*/ 196236 w 1065"/>
              <a:gd name="T9" fmla="*/ 293993 h 1065"/>
              <a:gd name="T10" fmla="*/ 90543 w 1065"/>
              <a:gd name="T11" fmla="*/ 281368 h 1065"/>
              <a:gd name="T12" fmla="*/ 84771 w 1065"/>
              <a:gd name="T13" fmla="*/ 141405 h 1065"/>
              <a:gd name="T14" fmla="*/ 191186 w 1065"/>
              <a:gd name="T15" fmla="*/ 69620 h 1065"/>
              <a:gd name="T16" fmla="*/ 256477 w 1065"/>
              <a:gd name="T17" fmla="*/ 103168 h 1065"/>
              <a:gd name="T18" fmla="*/ 259724 w 1065"/>
              <a:gd name="T19" fmla="*/ 84410 h 1065"/>
              <a:gd name="T20" fmla="*/ 263331 w 1065"/>
              <a:gd name="T21" fmla="*/ 80082 h 1065"/>
              <a:gd name="T22" fmla="*/ 296157 w 1065"/>
              <a:gd name="T23" fmla="*/ 82607 h 1065"/>
              <a:gd name="T24" fmla="*/ 266938 w 1065"/>
              <a:gd name="T25" fmla="*/ 240245 h 1065"/>
              <a:gd name="T26" fmla="*/ 268742 w 1065"/>
              <a:gd name="T27" fmla="*/ 265135 h 1065"/>
              <a:gd name="T28" fmla="*/ 293993 w 1065"/>
              <a:gd name="T29" fmla="*/ 266938 h 1065"/>
              <a:gd name="T30" fmla="*/ 331509 w 1065"/>
              <a:gd name="T31" fmla="*/ 248541 h 1065"/>
              <a:gd name="T32" fmla="*/ 351710 w 1065"/>
              <a:gd name="T33" fmla="*/ 191907 h 1065"/>
              <a:gd name="T34" fmla="*/ 191907 w 1065"/>
              <a:gd name="T35" fmla="*/ 32105 h 1065"/>
              <a:gd name="T36" fmla="*/ 78639 w 1065"/>
              <a:gd name="T37" fmla="*/ 78999 h 1065"/>
              <a:gd name="T38" fmla="*/ 31744 w 1065"/>
              <a:gd name="T39" fmla="*/ 191907 h 1065"/>
              <a:gd name="T40" fmla="*/ 78639 w 1065"/>
              <a:gd name="T41" fmla="*/ 305176 h 1065"/>
              <a:gd name="T42" fmla="*/ 191907 w 1065"/>
              <a:gd name="T43" fmla="*/ 352070 h 1065"/>
              <a:gd name="T44" fmla="*/ 299043 w 1065"/>
              <a:gd name="T45" fmla="*/ 313833 h 1065"/>
              <a:gd name="T46" fmla="*/ 314555 w 1065"/>
              <a:gd name="T47" fmla="*/ 329344 h 1065"/>
              <a:gd name="T48" fmla="*/ 313472 w 1065"/>
              <a:gd name="T49" fmla="*/ 340527 h 1065"/>
              <a:gd name="T50" fmla="*/ 191907 w 1065"/>
              <a:gd name="T51" fmla="*/ 383814 h 1065"/>
              <a:gd name="T52" fmla="*/ 56274 w 1065"/>
              <a:gd name="T53" fmla="*/ 327541 h 1065"/>
              <a:gd name="T54" fmla="*/ 0 w 1065"/>
              <a:gd name="T55" fmla="*/ 191907 h 1065"/>
              <a:gd name="T56" fmla="*/ 56274 w 1065"/>
              <a:gd name="T57" fmla="*/ 56274 h 1065"/>
              <a:gd name="T58" fmla="*/ 191907 w 1065"/>
              <a:gd name="T59" fmla="*/ 0 h 1065"/>
              <a:gd name="T60" fmla="*/ 383814 w 1065"/>
              <a:gd name="T61" fmla="*/ 191907 h 1065"/>
              <a:gd name="T62" fmla="*/ 229423 w 1065"/>
              <a:gd name="T63" fmla="*/ 119401 h 1065"/>
              <a:gd name="T64" fmla="*/ 161606 w 1065"/>
              <a:gd name="T65" fmla="*/ 111826 h 1065"/>
              <a:gd name="T66" fmla="*/ 114351 w 1065"/>
              <a:gd name="T67" fmla="*/ 167017 h 1065"/>
              <a:gd name="T68" fmla="*/ 120122 w 1065"/>
              <a:gd name="T69" fmla="*/ 255395 h 1065"/>
              <a:gd name="T70" fmla="*/ 201647 w 1065"/>
              <a:gd name="T71" fmla="*/ 253952 h 1065"/>
              <a:gd name="T72" fmla="*/ 242770 w 1065"/>
              <a:gd name="T73" fmla="*/ 161606 h 10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65" h="1065">
                <a:moveTo>
                  <a:pt x="1064" y="532"/>
                </a:moveTo>
                <a:cubicBezTo>
                  <a:pt x="1064" y="583"/>
                  <a:pt x="1055" y="630"/>
                  <a:pt x="1038" y="669"/>
                </a:cubicBezTo>
                <a:cubicBezTo>
                  <a:pt x="1021" y="709"/>
                  <a:pt x="999" y="740"/>
                  <a:pt x="970" y="762"/>
                </a:cubicBezTo>
                <a:cubicBezTo>
                  <a:pt x="942" y="785"/>
                  <a:pt x="911" y="802"/>
                  <a:pt x="879" y="814"/>
                </a:cubicBezTo>
                <a:cubicBezTo>
                  <a:pt x="847" y="826"/>
                  <a:pt x="813" y="832"/>
                  <a:pt x="779" y="833"/>
                </a:cubicBezTo>
                <a:cubicBezTo>
                  <a:pt x="776" y="833"/>
                  <a:pt x="772" y="833"/>
                  <a:pt x="768" y="833"/>
                </a:cubicBezTo>
                <a:cubicBezTo>
                  <a:pt x="763" y="833"/>
                  <a:pt x="760" y="834"/>
                  <a:pt x="756" y="834"/>
                </a:cubicBezTo>
                <a:cubicBezTo>
                  <a:pt x="712" y="834"/>
                  <a:pt x="680" y="821"/>
                  <a:pt x="658" y="797"/>
                </a:cubicBezTo>
                <a:cubicBezTo>
                  <a:pt x="645" y="782"/>
                  <a:pt x="637" y="762"/>
                  <a:pt x="635" y="739"/>
                </a:cubicBezTo>
                <a:cubicBezTo>
                  <a:pt x="611" y="770"/>
                  <a:pt x="581" y="795"/>
                  <a:pt x="544" y="815"/>
                </a:cubicBezTo>
                <a:cubicBezTo>
                  <a:pt x="507" y="836"/>
                  <a:pt x="467" y="846"/>
                  <a:pt x="424" y="846"/>
                </a:cubicBezTo>
                <a:cubicBezTo>
                  <a:pt x="349" y="846"/>
                  <a:pt x="292" y="824"/>
                  <a:pt x="251" y="780"/>
                </a:cubicBezTo>
                <a:cubicBezTo>
                  <a:pt x="210" y="736"/>
                  <a:pt x="189" y="673"/>
                  <a:pt x="189" y="593"/>
                </a:cubicBezTo>
                <a:cubicBezTo>
                  <a:pt x="189" y="521"/>
                  <a:pt x="205" y="454"/>
                  <a:pt x="235" y="392"/>
                </a:cubicBezTo>
                <a:cubicBezTo>
                  <a:pt x="266" y="331"/>
                  <a:pt x="307" y="282"/>
                  <a:pt x="359" y="246"/>
                </a:cubicBezTo>
                <a:cubicBezTo>
                  <a:pt x="411" y="210"/>
                  <a:pt x="468" y="193"/>
                  <a:pt x="530" y="193"/>
                </a:cubicBezTo>
                <a:cubicBezTo>
                  <a:pt x="570" y="193"/>
                  <a:pt x="606" y="201"/>
                  <a:pt x="637" y="217"/>
                </a:cubicBezTo>
                <a:cubicBezTo>
                  <a:pt x="669" y="234"/>
                  <a:pt x="693" y="257"/>
                  <a:pt x="711" y="286"/>
                </a:cubicBezTo>
                <a:lnTo>
                  <a:pt x="712" y="273"/>
                </a:lnTo>
                <a:lnTo>
                  <a:pt x="720" y="234"/>
                </a:lnTo>
                <a:cubicBezTo>
                  <a:pt x="720" y="231"/>
                  <a:pt x="721" y="229"/>
                  <a:pt x="723" y="226"/>
                </a:cubicBezTo>
                <a:cubicBezTo>
                  <a:pt x="726" y="223"/>
                  <a:pt x="728" y="222"/>
                  <a:pt x="730" y="222"/>
                </a:cubicBezTo>
                <a:lnTo>
                  <a:pt x="812" y="222"/>
                </a:lnTo>
                <a:cubicBezTo>
                  <a:pt x="814" y="222"/>
                  <a:pt x="817" y="224"/>
                  <a:pt x="821" y="229"/>
                </a:cubicBezTo>
                <a:cubicBezTo>
                  <a:pt x="823" y="232"/>
                  <a:pt x="824" y="235"/>
                  <a:pt x="823" y="240"/>
                </a:cubicBezTo>
                <a:lnTo>
                  <a:pt x="740" y="666"/>
                </a:lnTo>
                <a:cubicBezTo>
                  <a:pt x="737" y="677"/>
                  <a:pt x="736" y="688"/>
                  <a:pt x="736" y="699"/>
                </a:cubicBezTo>
                <a:cubicBezTo>
                  <a:pt x="736" y="717"/>
                  <a:pt x="739" y="729"/>
                  <a:pt x="745" y="735"/>
                </a:cubicBezTo>
                <a:cubicBezTo>
                  <a:pt x="751" y="741"/>
                  <a:pt x="761" y="744"/>
                  <a:pt x="776" y="744"/>
                </a:cubicBezTo>
                <a:cubicBezTo>
                  <a:pt x="789" y="744"/>
                  <a:pt x="802" y="742"/>
                  <a:pt x="815" y="740"/>
                </a:cubicBezTo>
                <a:cubicBezTo>
                  <a:pt x="829" y="738"/>
                  <a:pt x="845" y="733"/>
                  <a:pt x="866" y="724"/>
                </a:cubicBezTo>
                <a:cubicBezTo>
                  <a:pt x="886" y="715"/>
                  <a:pt x="904" y="703"/>
                  <a:pt x="919" y="689"/>
                </a:cubicBezTo>
                <a:cubicBezTo>
                  <a:pt x="934" y="675"/>
                  <a:pt x="948" y="654"/>
                  <a:pt x="959" y="627"/>
                </a:cubicBezTo>
                <a:cubicBezTo>
                  <a:pt x="970" y="600"/>
                  <a:pt x="975" y="568"/>
                  <a:pt x="975" y="532"/>
                </a:cubicBezTo>
                <a:cubicBezTo>
                  <a:pt x="975" y="397"/>
                  <a:pt x="935" y="290"/>
                  <a:pt x="855" y="209"/>
                </a:cubicBezTo>
                <a:cubicBezTo>
                  <a:pt x="774" y="129"/>
                  <a:pt x="667" y="89"/>
                  <a:pt x="532" y="89"/>
                </a:cubicBezTo>
                <a:cubicBezTo>
                  <a:pt x="472" y="89"/>
                  <a:pt x="414" y="100"/>
                  <a:pt x="360" y="124"/>
                </a:cubicBezTo>
                <a:cubicBezTo>
                  <a:pt x="305" y="148"/>
                  <a:pt x="258" y="180"/>
                  <a:pt x="218" y="219"/>
                </a:cubicBezTo>
                <a:cubicBezTo>
                  <a:pt x="179" y="259"/>
                  <a:pt x="147" y="305"/>
                  <a:pt x="124" y="360"/>
                </a:cubicBezTo>
                <a:cubicBezTo>
                  <a:pt x="100" y="415"/>
                  <a:pt x="88" y="472"/>
                  <a:pt x="88" y="532"/>
                </a:cubicBezTo>
                <a:cubicBezTo>
                  <a:pt x="88" y="592"/>
                  <a:pt x="100" y="650"/>
                  <a:pt x="124" y="704"/>
                </a:cubicBezTo>
                <a:cubicBezTo>
                  <a:pt x="147" y="759"/>
                  <a:pt x="179" y="806"/>
                  <a:pt x="218" y="846"/>
                </a:cubicBezTo>
                <a:cubicBezTo>
                  <a:pt x="258" y="885"/>
                  <a:pt x="305" y="917"/>
                  <a:pt x="360" y="940"/>
                </a:cubicBezTo>
                <a:cubicBezTo>
                  <a:pt x="414" y="964"/>
                  <a:pt x="472" y="976"/>
                  <a:pt x="532" y="976"/>
                </a:cubicBezTo>
                <a:cubicBezTo>
                  <a:pt x="637" y="976"/>
                  <a:pt x="731" y="942"/>
                  <a:pt x="812" y="876"/>
                </a:cubicBezTo>
                <a:cubicBezTo>
                  <a:pt x="818" y="872"/>
                  <a:pt x="823" y="870"/>
                  <a:pt x="829" y="870"/>
                </a:cubicBezTo>
                <a:cubicBezTo>
                  <a:pt x="835" y="871"/>
                  <a:pt x="840" y="874"/>
                  <a:pt x="844" y="879"/>
                </a:cubicBezTo>
                <a:lnTo>
                  <a:pt x="872" y="913"/>
                </a:lnTo>
                <a:cubicBezTo>
                  <a:pt x="876" y="918"/>
                  <a:pt x="877" y="924"/>
                  <a:pt x="877" y="929"/>
                </a:cubicBezTo>
                <a:cubicBezTo>
                  <a:pt x="876" y="935"/>
                  <a:pt x="873" y="940"/>
                  <a:pt x="869" y="944"/>
                </a:cubicBezTo>
                <a:cubicBezTo>
                  <a:pt x="821" y="983"/>
                  <a:pt x="769" y="1012"/>
                  <a:pt x="711" y="1033"/>
                </a:cubicBezTo>
                <a:cubicBezTo>
                  <a:pt x="653" y="1054"/>
                  <a:pt x="593" y="1064"/>
                  <a:pt x="532" y="1064"/>
                </a:cubicBezTo>
                <a:cubicBezTo>
                  <a:pt x="460" y="1064"/>
                  <a:pt x="391" y="1050"/>
                  <a:pt x="325" y="1022"/>
                </a:cubicBezTo>
                <a:cubicBezTo>
                  <a:pt x="260" y="994"/>
                  <a:pt x="203" y="956"/>
                  <a:pt x="156" y="908"/>
                </a:cubicBezTo>
                <a:cubicBezTo>
                  <a:pt x="108" y="861"/>
                  <a:pt x="70" y="804"/>
                  <a:pt x="42" y="739"/>
                </a:cubicBezTo>
                <a:cubicBezTo>
                  <a:pt x="14" y="673"/>
                  <a:pt x="0" y="604"/>
                  <a:pt x="0" y="532"/>
                </a:cubicBezTo>
                <a:cubicBezTo>
                  <a:pt x="0" y="460"/>
                  <a:pt x="14" y="391"/>
                  <a:pt x="42" y="326"/>
                </a:cubicBezTo>
                <a:cubicBezTo>
                  <a:pt x="70" y="260"/>
                  <a:pt x="108" y="204"/>
                  <a:pt x="156" y="156"/>
                </a:cubicBezTo>
                <a:cubicBezTo>
                  <a:pt x="203" y="108"/>
                  <a:pt x="260" y="70"/>
                  <a:pt x="325" y="42"/>
                </a:cubicBezTo>
                <a:cubicBezTo>
                  <a:pt x="391" y="14"/>
                  <a:pt x="460" y="0"/>
                  <a:pt x="532" y="0"/>
                </a:cubicBezTo>
                <a:cubicBezTo>
                  <a:pt x="691" y="0"/>
                  <a:pt x="819" y="49"/>
                  <a:pt x="917" y="147"/>
                </a:cubicBezTo>
                <a:cubicBezTo>
                  <a:pt x="1015" y="245"/>
                  <a:pt x="1064" y="373"/>
                  <a:pt x="1064" y="532"/>
                </a:cubicBezTo>
                <a:close/>
                <a:moveTo>
                  <a:pt x="673" y="448"/>
                </a:moveTo>
                <a:cubicBezTo>
                  <a:pt x="673" y="398"/>
                  <a:pt x="661" y="359"/>
                  <a:pt x="636" y="331"/>
                </a:cubicBezTo>
                <a:cubicBezTo>
                  <a:pt x="611" y="303"/>
                  <a:pt x="577" y="289"/>
                  <a:pt x="534" y="289"/>
                </a:cubicBezTo>
                <a:cubicBezTo>
                  <a:pt x="505" y="289"/>
                  <a:pt x="476" y="296"/>
                  <a:pt x="448" y="310"/>
                </a:cubicBezTo>
                <a:cubicBezTo>
                  <a:pt x="420" y="324"/>
                  <a:pt x="394" y="344"/>
                  <a:pt x="372" y="369"/>
                </a:cubicBezTo>
                <a:cubicBezTo>
                  <a:pt x="349" y="394"/>
                  <a:pt x="331" y="425"/>
                  <a:pt x="317" y="463"/>
                </a:cubicBezTo>
                <a:cubicBezTo>
                  <a:pt x="303" y="502"/>
                  <a:pt x="296" y="543"/>
                  <a:pt x="296" y="588"/>
                </a:cubicBezTo>
                <a:cubicBezTo>
                  <a:pt x="296" y="640"/>
                  <a:pt x="309" y="680"/>
                  <a:pt x="333" y="708"/>
                </a:cubicBezTo>
                <a:cubicBezTo>
                  <a:pt x="358" y="736"/>
                  <a:pt x="392" y="750"/>
                  <a:pt x="437" y="750"/>
                </a:cubicBezTo>
                <a:cubicBezTo>
                  <a:pt x="481" y="750"/>
                  <a:pt x="522" y="735"/>
                  <a:pt x="559" y="704"/>
                </a:cubicBezTo>
                <a:cubicBezTo>
                  <a:pt x="596" y="674"/>
                  <a:pt x="624" y="635"/>
                  <a:pt x="644" y="589"/>
                </a:cubicBezTo>
                <a:cubicBezTo>
                  <a:pt x="663" y="543"/>
                  <a:pt x="673" y="496"/>
                  <a:pt x="673" y="44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63" name="Freeform 462">
            <a:extLst>
              <a:ext uri="{FF2B5EF4-FFF2-40B4-BE49-F238E27FC236}">
                <a16:creationId xmlns:a16="http://schemas.microsoft.com/office/drawing/2014/main" id="{900FECE4-FF6E-A8F0-7B87-7242DA543BEF}"/>
              </a:ext>
            </a:extLst>
          </p:cNvPr>
          <p:cNvSpPr>
            <a:spLocks noChangeArrowheads="1"/>
          </p:cNvSpPr>
          <p:nvPr/>
        </p:nvSpPr>
        <p:spPr bwMode="auto">
          <a:xfrm>
            <a:off x="17009269" y="10387012"/>
            <a:ext cx="447675" cy="447675"/>
          </a:xfrm>
          <a:custGeom>
            <a:avLst/>
            <a:gdLst>
              <a:gd name="T0" fmla="*/ 367360 w 1243"/>
              <a:gd name="T1" fmla="*/ 0 h 1243"/>
              <a:gd name="T2" fmla="*/ 423905 w 1243"/>
              <a:gd name="T3" fmla="*/ 23410 h 1243"/>
              <a:gd name="T4" fmla="*/ 447315 w 1243"/>
              <a:gd name="T5" fmla="*/ 79955 h 1243"/>
              <a:gd name="T6" fmla="*/ 423905 w 1243"/>
              <a:gd name="T7" fmla="*/ 136499 h 1243"/>
              <a:gd name="T8" fmla="*/ 367720 w 1243"/>
              <a:gd name="T9" fmla="*/ 191964 h 1243"/>
              <a:gd name="T10" fmla="*/ 393651 w 1243"/>
              <a:gd name="T11" fmla="*/ 217895 h 1243"/>
              <a:gd name="T12" fmla="*/ 396173 w 1243"/>
              <a:gd name="T13" fmla="*/ 223657 h 1243"/>
              <a:gd name="T14" fmla="*/ 393651 w 1243"/>
              <a:gd name="T15" fmla="*/ 229420 h 1243"/>
              <a:gd name="T16" fmla="*/ 341069 w 1243"/>
              <a:gd name="T17" fmla="*/ 282003 h 1243"/>
              <a:gd name="T18" fmla="*/ 335306 w 1243"/>
              <a:gd name="T19" fmla="*/ 284164 h 1243"/>
              <a:gd name="T20" fmla="*/ 329544 w 1243"/>
              <a:gd name="T21" fmla="*/ 282003 h 1243"/>
              <a:gd name="T22" fmla="*/ 303612 w 1243"/>
              <a:gd name="T23" fmla="*/ 255711 h 1243"/>
              <a:gd name="T24" fmla="*/ 153067 w 1243"/>
              <a:gd name="T25" fmla="*/ 406257 h 1243"/>
              <a:gd name="T26" fmla="*/ 130377 w 1243"/>
              <a:gd name="T27" fmla="*/ 415261 h 1243"/>
              <a:gd name="T28" fmla="*/ 79955 w 1243"/>
              <a:gd name="T29" fmla="*/ 415261 h 1243"/>
              <a:gd name="T30" fmla="*/ 15847 w 1243"/>
              <a:gd name="T31" fmla="*/ 447315 h 1243"/>
              <a:gd name="T32" fmla="*/ 0 w 1243"/>
              <a:gd name="T33" fmla="*/ 431468 h 1243"/>
              <a:gd name="T34" fmla="*/ 32054 w 1243"/>
              <a:gd name="T35" fmla="*/ 367360 h 1243"/>
              <a:gd name="T36" fmla="*/ 32054 w 1243"/>
              <a:gd name="T37" fmla="*/ 316938 h 1243"/>
              <a:gd name="T38" fmla="*/ 41058 w 1243"/>
              <a:gd name="T39" fmla="*/ 294248 h 1243"/>
              <a:gd name="T40" fmla="*/ 191603 w 1243"/>
              <a:gd name="T41" fmla="*/ 143703 h 1243"/>
              <a:gd name="T42" fmla="*/ 165672 w 1243"/>
              <a:gd name="T43" fmla="*/ 117771 h 1243"/>
              <a:gd name="T44" fmla="*/ 163151 w 1243"/>
              <a:gd name="T45" fmla="*/ 112009 h 1243"/>
              <a:gd name="T46" fmla="*/ 165672 w 1243"/>
              <a:gd name="T47" fmla="*/ 106246 h 1243"/>
              <a:gd name="T48" fmla="*/ 217895 w 1243"/>
              <a:gd name="T49" fmla="*/ 53663 h 1243"/>
              <a:gd name="T50" fmla="*/ 223657 w 1243"/>
              <a:gd name="T51" fmla="*/ 51142 h 1243"/>
              <a:gd name="T52" fmla="*/ 229420 w 1243"/>
              <a:gd name="T53" fmla="*/ 53663 h 1243"/>
              <a:gd name="T54" fmla="*/ 255351 w 1243"/>
              <a:gd name="T55" fmla="*/ 79595 h 1243"/>
              <a:gd name="T56" fmla="*/ 311176 w 1243"/>
              <a:gd name="T57" fmla="*/ 23410 h 1243"/>
              <a:gd name="T58" fmla="*/ 367360 w 1243"/>
              <a:gd name="T59" fmla="*/ 0 h 1243"/>
              <a:gd name="T60" fmla="*/ 127856 w 1243"/>
              <a:gd name="T61" fmla="*/ 367360 h 1243"/>
              <a:gd name="T62" fmla="*/ 271558 w 1243"/>
              <a:gd name="T63" fmla="*/ 223657 h 1243"/>
              <a:gd name="T64" fmla="*/ 223657 w 1243"/>
              <a:gd name="T65" fmla="*/ 175757 h 1243"/>
              <a:gd name="T66" fmla="*/ 79955 w 1243"/>
              <a:gd name="T67" fmla="*/ 319459 h 1243"/>
              <a:gd name="T68" fmla="*/ 79955 w 1243"/>
              <a:gd name="T69" fmla="*/ 367360 h 1243"/>
              <a:gd name="T70" fmla="*/ 127856 w 1243"/>
              <a:gd name="T71" fmla="*/ 367360 h 12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43" h="1243">
                <a:moveTo>
                  <a:pt x="1020" y="0"/>
                </a:moveTo>
                <a:cubicBezTo>
                  <a:pt x="1081" y="0"/>
                  <a:pt x="1133" y="22"/>
                  <a:pt x="1177" y="65"/>
                </a:cubicBezTo>
                <a:cubicBezTo>
                  <a:pt x="1220" y="109"/>
                  <a:pt x="1242" y="161"/>
                  <a:pt x="1242" y="222"/>
                </a:cubicBezTo>
                <a:cubicBezTo>
                  <a:pt x="1242" y="284"/>
                  <a:pt x="1220" y="336"/>
                  <a:pt x="1177" y="379"/>
                </a:cubicBezTo>
                <a:lnTo>
                  <a:pt x="1021" y="533"/>
                </a:lnTo>
                <a:lnTo>
                  <a:pt x="1093" y="605"/>
                </a:lnTo>
                <a:cubicBezTo>
                  <a:pt x="1097" y="610"/>
                  <a:pt x="1100" y="615"/>
                  <a:pt x="1100" y="621"/>
                </a:cubicBezTo>
                <a:cubicBezTo>
                  <a:pt x="1100" y="627"/>
                  <a:pt x="1097" y="632"/>
                  <a:pt x="1093" y="637"/>
                </a:cubicBezTo>
                <a:lnTo>
                  <a:pt x="947" y="783"/>
                </a:lnTo>
                <a:cubicBezTo>
                  <a:pt x="943" y="787"/>
                  <a:pt x="937" y="789"/>
                  <a:pt x="931" y="789"/>
                </a:cubicBezTo>
                <a:cubicBezTo>
                  <a:pt x="925" y="789"/>
                  <a:pt x="920" y="787"/>
                  <a:pt x="915" y="783"/>
                </a:cubicBezTo>
                <a:lnTo>
                  <a:pt x="843" y="710"/>
                </a:lnTo>
                <a:lnTo>
                  <a:pt x="425" y="1128"/>
                </a:lnTo>
                <a:cubicBezTo>
                  <a:pt x="408" y="1145"/>
                  <a:pt x="387" y="1153"/>
                  <a:pt x="362" y="1153"/>
                </a:cubicBezTo>
                <a:lnTo>
                  <a:pt x="222" y="1153"/>
                </a:lnTo>
                <a:lnTo>
                  <a:pt x="44" y="1242"/>
                </a:lnTo>
                <a:lnTo>
                  <a:pt x="0" y="1198"/>
                </a:lnTo>
                <a:lnTo>
                  <a:pt x="89" y="1020"/>
                </a:lnTo>
                <a:lnTo>
                  <a:pt x="89" y="880"/>
                </a:lnTo>
                <a:cubicBezTo>
                  <a:pt x="89" y="855"/>
                  <a:pt x="97" y="834"/>
                  <a:pt x="114" y="817"/>
                </a:cubicBezTo>
                <a:lnTo>
                  <a:pt x="532" y="399"/>
                </a:lnTo>
                <a:lnTo>
                  <a:pt x="460" y="327"/>
                </a:lnTo>
                <a:cubicBezTo>
                  <a:pt x="455" y="322"/>
                  <a:pt x="453" y="317"/>
                  <a:pt x="453" y="311"/>
                </a:cubicBezTo>
                <a:cubicBezTo>
                  <a:pt x="453" y="305"/>
                  <a:pt x="455" y="299"/>
                  <a:pt x="460" y="295"/>
                </a:cubicBezTo>
                <a:lnTo>
                  <a:pt x="605" y="149"/>
                </a:lnTo>
                <a:cubicBezTo>
                  <a:pt x="610" y="145"/>
                  <a:pt x="615" y="142"/>
                  <a:pt x="621" y="142"/>
                </a:cubicBezTo>
                <a:cubicBezTo>
                  <a:pt x="627" y="142"/>
                  <a:pt x="632" y="145"/>
                  <a:pt x="637" y="149"/>
                </a:cubicBezTo>
                <a:lnTo>
                  <a:pt x="709" y="221"/>
                </a:lnTo>
                <a:lnTo>
                  <a:pt x="864" y="65"/>
                </a:lnTo>
                <a:cubicBezTo>
                  <a:pt x="906" y="22"/>
                  <a:pt x="958" y="0"/>
                  <a:pt x="1020" y="0"/>
                </a:cubicBezTo>
                <a:close/>
                <a:moveTo>
                  <a:pt x="355" y="1020"/>
                </a:moveTo>
                <a:lnTo>
                  <a:pt x="754" y="621"/>
                </a:lnTo>
                <a:lnTo>
                  <a:pt x="621" y="488"/>
                </a:lnTo>
                <a:lnTo>
                  <a:pt x="222" y="887"/>
                </a:lnTo>
                <a:lnTo>
                  <a:pt x="222" y="1020"/>
                </a:lnTo>
                <a:lnTo>
                  <a:pt x="355" y="102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64" name="Freeform 463">
            <a:extLst>
              <a:ext uri="{FF2B5EF4-FFF2-40B4-BE49-F238E27FC236}">
                <a16:creationId xmlns:a16="http://schemas.microsoft.com/office/drawing/2014/main" id="{02F1B6FC-AD23-0E26-4895-0C87A9CAE682}"/>
              </a:ext>
            </a:extLst>
          </p:cNvPr>
          <p:cNvSpPr>
            <a:spLocks noChangeArrowheads="1"/>
          </p:cNvSpPr>
          <p:nvPr/>
        </p:nvSpPr>
        <p:spPr bwMode="auto">
          <a:xfrm>
            <a:off x="17737931" y="10387012"/>
            <a:ext cx="446088" cy="447675"/>
          </a:xfrm>
          <a:custGeom>
            <a:avLst/>
            <a:gdLst>
              <a:gd name="T0" fmla="*/ 175775 w 1241"/>
              <a:gd name="T1" fmla="*/ 258232 h 1243"/>
              <a:gd name="T2" fmla="*/ 202375 w 1241"/>
              <a:gd name="T3" fmla="*/ 290647 h 1243"/>
              <a:gd name="T4" fmla="*/ 239759 w 1241"/>
              <a:gd name="T5" fmla="*/ 309375 h 1243"/>
              <a:gd name="T6" fmla="*/ 240118 w 1241"/>
              <a:gd name="T7" fmla="*/ 327383 h 1243"/>
              <a:gd name="T8" fmla="*/ 207767 w 1241"/>
              <a:gd name="T9" fmla="*/ 413820 h 1243"/>
              <a:gd name="T10" fmla="*/ 121138 w 1241"/>
              <a:gd name="T11" fmla="*/ 447315 h 1243"/>
              <a:gd name="T12" fmla="*/ 66859 w 1241"/>
              <a:gd name="T13" fmla="*/ 435790 h 1243"/>
              <a:gd name="T14" fmla="*/ 28757 w 1241"/>
              <a:gd name="T15" fmla="*/ 403736 h 1243"/>
              <a:gd name="T16" fmla="*/ 7189 w 1241"/>
              <a:gd name="T17" fmla="*/ 358356 h 1243"/>
              <a:gd name="T18" fmla="*/ 0 w 1241"/>
              <a:gd name="T19" fmla="*/ 303252 h 1243"/>
              <a:gd name="T20" fmla="*/ 10065 w 1241"/>
              <a:gd name="T21" fmla="*/ 310815 h 1243"/>
              <a:gd name="T22" fmla="*/ 25522 w 1241"/>
              <a:gd name="T23" fmla="*/ 321980 h 1243"/>
              <a:gd name="T24" fmla="*/ 40259 w 1241"/>
              <a:gd name="T25" fmla="*/ 330984 h 1243"/>
              <a:gd name="T26" fmla="*/ 51762 w 1241"/>
              <a:gd name="T27" fmla="*/ 335306 h 1243"/>
              <a:gd name="T28" fmla="*/ 65421 w 1241"/>
              <a:gd name="T29" fmla="*/ 325942 h 1243"/>
              <a:gd name="T30" fmla="*/ 79800 w 1241"/>
              <a:gd name="T31" fmla="*/ 297850 h 1243"/>
              <a:gd name="T32" fmla="*/ 97054 w 1241"/>
              <a:gd name="T33" fmla="*/ 279122 h 1243"/>
              <a:gd name="T34" fmla="*/ 118981 w 1241"/>
              <a:gd name="T35" fmla="*/ 267236 h 1243"/>
              <a:gd name="T36" fmla="*/ 144862 w 1241"/>
              <a:gd name="T37" fmla="*/ 260754 h 1243"/>
              <a:gd name="T38" fmla="*/ 175775 w 1241"/>
              <a:gd name="T39" fmla="*/ 258232 h 1243"/>
              <a:gd name="T40" fmla="*/ 402234 w 1241"/>
              <a:gd name="T41" fmla="*/ 0 h 1243"/>
              <a:gd name="T42" fmla="*/ 432788 w 1241"/>
              <a:gd name="T43" fmla="*/ 11525 h 1243"/>
              <a:gd name="T44" fmla="*/ 445729 w 1241"/>
              <a:gd name="T45" fmla="*/ 40698 h 1243"/>
              <a:gd name="T46" fmla="*/ 434585 w 1241"/>
              <a:gd name="T47" fmla="*/ 78514 h 1243"/>
              <a:gd name="T48" fmla="*/ 318840 w 1241"/>
              <a:gd name="T49" fmla="*/ 266156 h 1243"/>
              <a:gd name="T50" fmla="*/ 264561 w 1241"/>
              <a:gd name="T51" fmla="*/ 288846 h 1243"/>
              <a:gd name="T52" fmla="*/ 210643 w 1241"/>
              <a:gd name="T53" fmla="*/ 265796 h 1243"/>
              <a:gd name="T54" fmla="*/ 187997 w 1241"/>
              <a:gd name="T55" fmla="*/ 211052 h 1243"/>
              <a:gd name="T56" fmla="*/ 211002 w 1241"/>
              <a:gd name="T57" fmla="*/ 158109 h 1243"/>
              <a:gd name="T58" fmla="*/ 369883 w 1241"/>
              <a:gd name="T59" fmla="*/ 13686 h 1243"/>
              <a:gd name="T60" fmla="*/ 402234 w 1241"/>
              <a:gd name="T61" fmla="*/ 0 h 124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241" h="1243">
                <a:moveTo>
                  <a:pt x="489" y="717"/>
                </a:moveTo>
                <a:cubicBezTo>
                  <a:pt x="507" y="752"/>
                  <a:pt x="532" y="782"/>
                  <a:pt x="563" y="807"/>
                </a:cubicBezTo>
                <a:cubicBezTo>
                  <a:pt x="594" y="832"/>
                  <a:pt x="629" y="849"/>
                  <a:pt x="667" y="859"/>
                </a:cubicBezTo>
                <a:lnTo>
                  <a:pt x="668" y="909"/>
                </a:lnTo>
                <a:cubicBezTo>
                  <a:pt x="670" y="1007"/>
                  <a:pt x="640" y="1087"/>
                  <a:pt x="578" y="1149"/>
                </a:cubicBezTo>
                <a:cubicBezTo>
                  <a:pt x="517" y="1211"/>
                  <a:pt x="436" y="1242"/>
                  <a:pt x="337" y="1242"/>
                </a:cubicBezTo>
                <a:cubicBezTo>
                  <a:pt x="280" y="1242"/>
                  <a:pt x="230" y="1231"/>
                  <a:pt x="186" y="1210"/>
                </a:cubicBezTo>
                <a:cubicBezTo>
                  <a:pt x="142" y="1188"/>
                  <a:pt x="107" y="1159"/>
                  <a:pt x="80" y="1121"/>
                </a:cubicBezTo>
                <a:cubicBezTo>
                  <a:pt x="54" y="1084"/>
                  <a:pt x="34" y="1042"/>
                  <a:pt x="20" y="995"/>
                </a:cubicBezTo>
                <a:cubicBezTo>
                  <a:pt x="7" y="947"/>
                  <a:pt x="0" y="897"/>
                  <a:pt x="0" y="842"/>
                </a:cubicBezTo>
                <a:cubicBezTo>
                  <a:pt x="3" y="844"/>
                  <a:pt x="13" y="851"/>
                  <a:pt x="28" y="863"/>
                </a:cubicBezTo>
                <a:cubicBezTo>
                  <a:pt x="44" y="874"/>
                  <a:pt x="58" y="885"/>
                  <a:pt x="71" y="894"/>
                </a:cubicBezTo>
                <a:cubicBezTo>
                  <a:pt x="84" y="903"/>
                  <a:pt x="98" y="911"/>
                  <a:pt x="112" y="919"/>
                </a:cubicBezTo>
                <a:cubicBezTo>
                  <a:pt x="127" y="927"/>
                  <a:pt x="137" y="931"/>
                  <a:pt x="144" y="931"/>
                </a:cubicBezTo>
                <a:cubicBezTo>
                  <a:pt x="163" y="931"/>
                  <a:pt x="176" y="922"/>
                  <a:pt x="182" y="905"/>
                </a:cubicBezTo>
                <a:cubicBezTo>
                  <a:pt x="194" y="875"/>
                  <a:pt x="207" y="849"/>
                  <a:pt x="222" y="827"/>
                </a:cubicBezTo>
                <a:cubicBezTo>
                  <a:pt x="237" y="806"/>
                  <a:pt x="253" y="788"/>
                  <a:pt x="270" y="775"/>
                </a:cubicBezTo>
                <a:cubicBezTo>
                  <a:pt x="287" y="761"/>
                  <a:pt x="308" y="750"/>
                  <a:pt x="331" y="742"/>
                </a:cubicBezTo>
                <a:cubicBezTo>
                  <a:pt x="355" y="733"/>
                  <a:pt x="379" y="727"/>
                  <a:pt x="403" y="724"/>
                </a:cubicBezTo>
                <a:cubicBezTo>
                  <a:pt x="427" y="721"/>
                  <a:pt x="456" y="718"/>
                  <a:pt x="489" y="717"/>
                </a:cubicBezTo>
                <a:close/>
                <a:moveTo>
                  <a:pt x="1119" y="0"/>
                </a:moveTo>
                <a:cubicBezTo>
                  <a:pt x="1152" y="0"/>
                  <a:pt x="1180" y="11"/>
                  <a:pt x="1204" y="32"/>
                </a:cubicBezTo>
                <a:cubicBezTo>
                  <a:pt x="1228" y="54"/>
                  <a:pt x="1240" y="81"/>
                  <a:pt x="1240" y="113"/>
                </a:cubicBezTo>
                <a:cubicBezTo>
                  <a:pt x="1240" y="142"/>
                  <a:pt x="1230" y="177"/>
                  <a:pt x="1209" y="218"/>
                </a:cubicBezTo>
                <a:cubicBezTo>
                  <a:pt x="1056" y="508"/>
                  <a:pt x="949" y="682"/>
                  <a:pt x="887" y="739"/>
                </a:cubicBezTo>
                <a:cubicBezTo>
                  <a:pt x="842" y="781"/>
                  <a:pt x="792" y="802"/>
                  <a:pt x="736" y="802"/>
                </a:cubicBezTo>
                <a:cubicBezTo>
                  <a:pt x="678" y="802"/>
                  <a:pt x="628" y="781"/>
                  <a:pt x="586" y="738"/>
                </a:cubicBezTo>
                <a:cubicBezTo>
                  <a:pt x="544" y="695"/>
                  <a:pt x="523" y="644"/>
                  <a:pt x="523" y="586"/>
                </a:cubicBezTo>
                <a:cubicBezTo>
                  <a:pt x="523" y="527"/>
                  <a:pt x="545" y="478"/>
                  <a:pt x="587" y="439"/>
                </a:cubicBezTo>
                <a:lnTo>
                  <a:pt x="1029" y="38"/>
                </a:lnTo>
                <a:cubicBezTo>
                  <a:pt x="1056" y="13"/>
                  <a:pt x="1086" y="0"/>
                  <a:pt x="1119" y="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65" name="Freeform 464">
            <a:extLst>
              <a:ext uri="{FF2B5EF4-FFF2-40B4-BE49-F238E27FC236}">
                <a16:creationId xmlns:a16="http://schemas.microsoft.com/office/drawing/2014/main" id="{84A6E8A6-4E3F-03E4-4F5E-4DDF1994052B}"/>
              </a:ext>
            </a:extLst>
          </p:cNvPr>
          <p:cNvSpPr>
            <a:spLocks noChangeArrowheads="1"/>
          </p:cNvSpPr>
          <p:nvPr/>
        </p:nvSpPr>
        <p:spPr bwMode="auto">
          <a:xfrm>
            <a:off x="18466594" y="10387012"/>
            <a:ext cx="447675" cy="447675"/>
          </a:xfrm>
          <a:custGeom>
            <a:avLst/>
            <a:gdLst>
              <a:gd name="T0" fmla="*/ 447315 w 1243"/>
              <a:gd name="T1" fmla="*/ 319459 h 1243"/>
              <a:gd name="T2" fmla="*/ 420303 w 1243"/>
              <a:gd name="T3" fmla="*/ 307214 h 1243"/>
              <a:gd name="T4" fmla="*/ 394012 w 1243"/>
              <a:gd name="T5" fmla="*/ 291007 h 1243"/>
              <a:gd name="T6" fmla="*/ 351513 w 1243"/>
              <a:gd name="T7" fmla="*/ 291007 h 1243"/>
              <a:gd name="T8" fmla="*/ 325222 w 1243"/>
              <a:gd name="T9" fmla="*/ 307214 h 1243"/>
              <a:gd name="T10" fmla="*/ 309375 w 1243"/>
              <a:gd name="T11" fmla="*/ 317658 h 1243"/>
              <a:gd name="T12" fmla="*/ 284164 w 1243"/>
              <a:gd name="T13" fmla="*/ 316938 h 1243"/>
              <a:gd name="T14" fmla="*/ 259673 w 1243"/>
              <a:gd name="T15" fmla="*/ 297850 h 1243"/>
              <a:gd name="T16" fmla="*/ 223657 w 1243"/>
              <a:gd name="T17" fmla="*/ 287405 h 1243"/>
              <a:gd name="T18" fmla="*/ 188002 w 1243"/>
              <a:gd name="T19" fmla="*/ 297850 h 1243"/>
              <a:gd name="T20" fmla="*/ 167833 w 1243"/>
              <a:gd name="T21" fmla="*/ 314057 h 1243"/>
              <a:gd name="T22" fmla="*/ 149465 w 1243"/>
              <a:gd name="T23" fmla="*/ 319459 h 1243"/>
              <a:gd name="T24" fmla="*/ 122453 w 1243"/>
              <a:gd name="T25" fmla="*/ 307214 h 1243"/>
              <a:gd name="T26" fmla="*/ 95802 w 1243"/>
              <a:gd name="T27" fmla="*/ 291007 h 1243"/>
              <a:gd name="T28" fmla="*/ 53303 w 1243"/>
              <a:gd name="T29" fmla="*/ 291007 h 1243"/>
              <a:gd name="T30" fmla="*/ 27012 w 1243"/>
              <a:gd name="T31" fmla="*/ 307214 h 1243"/>
              <a:gd name="T32" fmla="*/ 0 w 1243"/>
              <a:gd name="T33" fmla="*/ 319459 h 1243"/>
              <a:gd name="T34" fmla="*/ 14046 w 1243"/>
              <a:gd name="T35" fmla="*/ 237704 h 1243"/>
              <a:gd name="T36" fmla="*/ 64108 w 1243"/>
              <a:gd name="T37" fmla="*/ 223657 h 1243"/>
              <a:gd name="T38" fmla="*/ 127856 w 1243"/>
              <a:gd name="T39" fmla="*/ 112009 h 1243"/>
              <a:gd name="T40" fmla="*/ 191603 w 1243"/>
              <a:gd name="T41" fmla="*/ 223657 h 1243"/>
              <a:gd name="T42" fmla="*/ 255711 w 1243"/>
              <a:gd name="T43" fmla="*/ 112009 h 1243"/>
              <a:gd name="T44" fmla="*/ 319459 w 1243"/>
              <a:gd name="T45" fmla="*/ 223657 h 1243"/>
              <a:gd name="T46" fmla="*/ 383207 w 1243"/>
              <a:gd name="T47" fmla="*/ 112009 h 1243"/>
              <a:gd name="T48" fmla="*/ 399414 w 1243"/>
              <a:gd name="T49" fmla="*/ 223657 h 1243"/>
              <a:gd name="T50" fmla="*/ 447315 w 1243"/>
              <a:gd name="T51" fmla="*/ 271558 h 1243"/>
              <a:gd name="T52" fmla="*/ 447315 w 1243"/>
              <a:gd name="T53" fmla="*/ 447315 h 1243"/>
              <a:gd name="T54" fmla="*/ 0 w 1243"/>
              <a:gd name="T55" fmla="*/ 351513 h 1243"/>
              <a:gd name="T56" fmla="*/ 36016 w 1243"/>
              <a:gd name="T57" fmla="*/ 341069 h 1243"/>
              <a:gd name="T58" fmla="*/ 60506 w 1243"/>
              <a:gd name="T59" fmla="*/ 322340 h 1243"/>
              <a:gd name="T60" fmla="*/ 88599 w 1243"/>
              <a:gd name="T61" fmla="*/ 322340 h 1243"/>
              <a:gd name="T62" fmla="*/ 113449 w 1243"/>
              <a:gd name="T63" fmla="*/ 341069 h 1243"/>
              <a:gd name="T64" fmla="*/ 149465 w 1243"/>
              <a:gd name="T65" fmla="*/ 351513 h 1243"/>
              <a:gd name="T66" fmla="*/ 185121 w 1243"/>
              <a:gd name="T67" fmla="*/ 341069 h 1243"/>
              <a:gd name="T68" fmla="*/ 204929 w 1243"/>
              <a:gd name="T69" fmla="*/ 324862 h 1243"/>
              <a:gd name="T70" fmla="*/ 223657 w 1243"/>
              <a:gd name="T71" fmla="*/ 319459 h 1243"/>
              <a:gd name="T72" fmla="*/ 250669 w 1243"/>
              <a:gd name="T73" fmla="*/ 331704 h 1243"/>
              <a:gd name="T74" fmla="*/ 276961 w 1243"/>
              <a:gd name="T75" fmla="*/ 347912 h 1243"/>
              <a:gd name="T76" fmla="*/ 319459 w 1243"/>
              <a:gd name="T77" fmla="*/ 347912 h 1243"/>
              <a:gd name="T78" fmla="*/ 346111 w 1243"/>
              <a:gd name="T79" fmla="*/ 331704 h 1243"/>
              <a:gd name="T80" fmla="*/ 372762 w 1243"/>
              <a:gd name="T81" fmla="*/ 319459 h 1243"/>
              <a:gd name="T82" fmla="*/ 399774 w 1243"/>
              <a:gd name="T83" fmla="*/ 331704 h 1243"/>
              <a:gd name="T84" fmla="*/ 426066 w 1243"/>
              <a:gd name="T85" fmla="*/ 347912 h 1243"/>
              <a:gd name="T86" fmla="*/ 127856 w 1243"/>
              <a:gd name="T87" fmla="*/ 55824 h 1243"/>
              <a:gd name="T88" fmla="*/ 95802 w 1243"/>
              <a:gd name="T89" fmla="*/ 95802 h 1243"/>
              <a:gd name="T90" fmla="*/ 64108 w 1243"/>
              <a:gd name="T91" fmla="*/ 64108 h 1243"/>
              <a:gd name="T92" fmla="*/ 72031 w 1243"/>
              <a:gd name="T93" fmla="*/ 42859 h 1243"/>
              <a:gd name="T94" fmla="*/ 87518 w 1243"/>
              <a:gd name="T95" fmla="*/ 27732 h 1243"/>
              <a:gd name="T96" fmla="*/ 95802 w 1243"/>
              <a:gd name="T97" fmla="*/ 0 h 1243"/>
              <a:gd name="T98" fmla="*/ 127856 w 1243"/>
              <a:gd name="T99" fmla="*/ 55824 h 1243"/>
              <a:gd name="T100" fmla="*/ 246707 w 1243"/>
              <a:gd name="T101" fmla="*/ 85717 h 1243"/>
              <a:gd name="T102" fmla="*/ 200968 w 1243"/>
              <a:gd name="T103" fmla="*/ 86438 h 1243"/>
              <a:gd name="T104" fmla="*/ 194125 w 1243"/>
              <a:gd name="T105" fmla="*/ 51142 h 1243"/>
              <a:gd name="T106" fmla="*/ 207811 w 1243"/>
              <a:gd name="T107" fmla="*/ 35656 h 1243"/>
              <a:gd name="T108" fmla="*/ 221136 w 1243"/>
              <a:gd name="T109" fmla="*/ 16927 h 1243"/>
              <a:gd name="T110" fmla="*/ 244547 w 1243"/>
              <a:gd name="T111" fmla="*/ 18368 h 1243"/>
              <a:gd name="T112" fmla="*/ 383567 w 1243"/>
              <a:gd name="T113" fmla="*/ 55824 h 1243"/>
              <a:gd name="T114" fmla="*/ 351513 w 1243"/>
              <a:gd name="T115" fmla="*/ 95802 h 1243"/>
              <a:gd name="T116" fmla="*/ 319459 w 1243"/>
              <a:gd name="T117" fmla="*/ 64108 h 1243"/>
              <a:gd name="T118" fmla="*/ 327743 w 1243"/>
              <a:gd name="T119" fmla="*/ 42859 h 1243"/>
              <a:gd name="T120" fmla="*/ 343230 w 1243"/>
              <a:gd name="T121" fmla="*/ 27732 h 1243"/>
              <a:gd name="T122" fmla="*/ 351513 w 1243"/>
              <a:gd name="T123" fmla="*/ 0 h 1243"/>
              <a:gd name="T124" fmla="*/ 383567 w 1243"/>
              <a:gd name="T125" fmla="*/ 55824 h 12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43" h="1243">
                <a:moveTo>
                  <a:pt x="1242" y="754"/>
                </a:moveTo>
                <a:lnTo>
                  <a:pt x="1242" y="887"/>
                </a:lnTo>
                <a:cubicBezTo>
                  <a:pt x="1226" y="887"/>
                  <a:pt x="1213" y="885"/>
                  <a:pt x="1203" y="880"/>
                </a:cubicBezTo>
                <a:cubicBezTo>
                  <a:pt x="1194" y="874"/>
                  <a:pt x="1182" y="866"/>
                  <a:pt x="1167" y="853"/>
                </a:cubicBezTo>
                <a:cubicBezTo>
                  <a:pt x="1154" y="842"/>
                  <a:pt x="1144" y="833"/>
                  <a:pt x="1135" y="827"/>
                </a:cubicBezTo>
                <a:cubicBezTo>
                  <a:pt x="1127" y="821"/>
                  <a:pt x="1113" y="815"/>
                  <a:pt x="1094" y="808"/>
                </a:cubicBezTo>
                <a:cubicBezTo>
                  <a:pt x="1076" y="802"/>
                  <a:pt x="1056" y="798"/>
                  <a:pt x="1035" y="798"/>
                </a:cubicBezTo>
                <a:cubicBezTo>
                  <a:pt x="1014" y="798"/>
                  <a:pt x="995" y="802"/>
                  <a:pt x="976" y="808"/>
                </a:cubicBezTo>
                <a:cubicBezTo>
                  <a:pt x="958" y="815"/>
                  <a:pt x="945" y="821"/>
                  <a:pt x="936" y="827"/>
                </a:cubicBezTo>
                <a:cubicBezTo>
                  <a:pt x="928" y="833"/>
                  <a:pt x="916" y="842"/>
                  <a:pt x="903" y="853"/>
                </a:cubicBezTo>
                <a:cubicBezTo>
                  <a:pt x="893" y="862"/>
                  <a:pt x="885" y="868"/>
                  <a:pt x="880" y="872"/>
                </a:cubicBezTo>
                <a:cubicBezTo>
                  <a:pt x="875" y="876"/>
                  <a:pt x="868" y="879"/>
                  <a:pt x="859" y="882"/>
                </a:cubicBezTo>
                <a:cubicBezTo>
                  <a:pt x="849" y="886"/>
                  <a:pt x="839" y="887"/>
                  <a:pt x="828" y="887"/>
                </a:cubicBezTo>
                <a:cubicBezTo>
                  <a:pt x="812" y="887"/>
                  <a:pt x="799" y="885"/>
                  <a:pt x="789" y="880"/>
                </a:cubicBezTo>
                <a:cubicBezTo>
                  <a:pt x="779" y="874"/>
                  <a:pt x="767" y="866"/>
                  <a:pt x="753" y="853"/>
                </a:cubicBezTo>
                <a:cubicBezTo>
                  <a:pt x="740" y="842"/>
                  <a:pt x="729" y="833"/>
                  <a:pt x="721" y="827"/>
                </a:cubicBezTo>
                <a:cubicBezTo>
                  <a:pt x="713" y="821"/>
                  <a:pt x="700" y="815"/>
                  <a:pt x="681" y="808"/>
                </a:cubicBezTo>
                <a:cubicBezTo>
                  <a:pt x="663" y="802"/>
                  <a:pt x="642" y="798"/>
                  <a:pt x="621" y="798"/>
                </a:cubicBezTo>
                <a:cubicBezTo>
                  <a:pt x="600" y="798"/>
                  <a:pt x="581" y="802"/>
                  <a:pt x="562" y="808"/>
                </a:cubicBezTo>
                <a:cubicBezTo>
                  <a:pt x="544" y="815"/>
                  <a:pt x="530" y="821"/>
                  <a:pt x="522" y="827"/>
                </a:cubicBezTo>
                <a:cubicBezTo>
                  <a:pt x="514" y="833"/>
                  <a:pt x="503" y="842"/>
                  <a:pt x="489" y="853"/>
                </a:cubicBezTo>
                <a:cubicBezTo>
                  <a:pt x="479" y="862"/>
                  <a:pt x="471" y="868"/>
                  <a:pt x="466" y="872"/>
                </a:cubicBezTo>
                <a:cubicBezTo>
                  <a:pt x="461" y="876"/>
                  <a:pt x="454" y="879"/>
                  <a:pt x="445" y="882"/>
                </a:cubicBezTo>
                <a:cubicBezTo>
                  <a:pt x="436" y="885"/>
                  <a:pt x="426" y="887"/>
                  <a:pt x="415" y="887"/>
                </a:cubicBezTo>
                <a:cubicBezTo>
                  <a:pt x="398" y="887"/>
                  <a:pt x="385" y="885"/>
                  <a:pt x="375" y="879"/>
                </a:cubicBezTo>
                <a:cubicBezTo>
                  <a:pt x="365" y="874"/>
                  <a:pt x="354" y="866"/>
                  <a:pt x="340" y="853"/>
                </a:cubicBezTo>
                <a:cubicBezTo>
                  <a:pt x="327" y="842"/>
                  <a:pt x="316" y="833"/>
                  <a:pt x="307" y="827"/>
                </a:cubicBezTo>
                <a:cubicBezTo>
                  <a:pt x="298" y="821"/>
                  <a:pt x="285" y="815"/>
                  <a:pt x="266" y="808"/>
                </a:cubicBezTo>
                <a:cubicBezTo>
                  <a:pt x="248" y="802"/>
                  <a:pt x="228" y="798"/>
                  <a:pt x="207" y="798"/>
                </a:cubicBezTo>
                <a:cubicBezTo>
                  <a:pt x="186" y="798"/>
                  <a:pt x="166" y="802"/>
                  <a:pt x="148" y="808"/>
                </a:cubicBezTo>
                <a:cubicBezTo>
                  <a:pt x="129" y="815"/>
                  <a:pt x="117" y="821"/>
                  <a:pt x="108" y="827"/>
                </a:cubicBezTo>
                <a:cubicBezTo>
                  <a:pt x="100" y="833"/>
                  <a:pt x="88" y="842"/>
                  <a:pt x="75" y="853"/>
                </a:cubicBezTo>
                <a:cubicBezTo>
                  <a:pt x="61" y="866"/>
                  <a:pt x="49" y="874"/>
                  <a:pt x="39" y="879"/>
                </a:cubicBezTo>
                <a:cubicBezTo>
                  <a:pt x="29" y="885"/>
                  <a:pt x="16" y="887"/>
                  <a:pt x="0" y="887"/>
                </a:cubicBezTo>
                <a:lnTo>
                  <a:pt x="0" y="754"/>
                </a:lnTo>
                <a:cubicBezTo>
                  <a:pt x="0" y="717"/>
                  <a:pt x="13" y="686"/>
                  <a:pt x="39" y="660"/>
                </a:cubicBezTo>
                <a:cubicBezTo>
                  <a:pt x="65" y="634"/>
                  <a:pt x="96" y="621"/>
                  <a:pt x="133" y="621"/>
                </a:cubicBezTo>
                <a:lnTo>
                  <a:pt x="178" y="621"/>
                </a:lnTo>
                <a:lnTo>
                  <a:pt x="178" y="311"/>
                </a:lnTo>
                <a:lnTo>
                  <a:pt x="355" y="311"/>
                </a:lnTo>
                <a:lnTo>
                  <a:pt x="355" y="621"/>
                </a:lnTo>
                <a:lnTo>
                  <a:pt x="532" y="621"/>
                </a:lnTo>
                <a:lnTo>
                  <a:pt x="532" y="311"/>
                </a:lnTo>
                <a:lnTo>
                  <a:pt x="710" y="311"/>
                </a:lnTo>
                <a:lnTo>
                  <a:pt x="710" y="621"/>
                </a:lnTo>
                <a:lnTo>
                  <a:pt x="887" y="621"/>
                </a:lnTo>
                <a:lnTo>
                  <a:pt x="887" y="311"/>
                </a:lnTo>
                <a:lnTo>
                  <a:pt x="1064" y="311"/>
                </a:lnTo>
                <a:lnTo>
                  <a:pt x="1064" y="621"/>
                </a:lnTo>
                <a:lnTo>
                  <a:pt x="1109" y="621"/>
                </a:lnTo>
                <a:cubicBezTo>
                  <a:pt x="1146" y="621"/>
                  <a:pt x="1177" y="634"/>
                  <a:pt x="1203" y="660"/>
                </a:cubicBezTo>
                <a:cubicBezTo>
                  <a:pt x="1229" y="686"/>
                  <a:pt x="1242" y="717"/>
                  <a:pt x="1242" y="754"/>
                </a:cubicBezTo>
                <a:close/>
                <a:moveTo>
                  <a:pt x="1242" y="976"/>
                </a:moveTo>
                <a:lnTo>
                  <a:pt x="1242" y="1242"/>
                </a:lnTo>
                <a:lnTo>
                  <a:pt x="0" y="1242"/>
                </a:lnTo>
                <a:lnTo>
                  <a:pt x="0" y="976"/>
                </a:lnTo>
                <a:cubicBezTo>
                  <a:pt x="21" y="976"/>
                  <a:pt x="41" y="973"/>
                  <a:pt x="59" y="966"/>
                </a:cubicBezTo>
                <a:cubicBezTo>
                  <a:pt x="78" y="960"/>
                  <a:pt x="91" y="953"/>
                  <a:pt x="100" y="947"/>
                </a:cubicBezTo>
                <a:cubicBezTo>
                  <a:pt x="109" y="941"/>
                  <a:pt x="120" y="932"/>
                  <a:pt x="133" y="921"/>
                </a:cubicBezTo>
                <a:cubicBezTo>
                  <a:pt x="146" y="909"/>
                  <a:pt x="158" y="900"/>
                  <a:pt x="168" y="895"/>
                </a:cubicBezTo>
                <a:cubicBezTo>
                  <a:pt x="178" y="890"/>
                  <a:pt x="191" y="887"/>
                  <a:pt x="207" y="887"/>
                </a:cubicBezTo>
                <a:cubicBezTo>
                  <a:pt x="224" y="887"/>
                  <a:pt x="236" y="890"/>
                  <a:pt x="246" y="895"/>
                </a:cubicBezTo>
                <a:cubicBezTo>
                  <a:pt x="255" y="900"/>
                  <a:pt x="267" y="909"/>
                  <a:pt x="282" y="921"/>
                </a:cubicBezTo>
                <a:cubicBezTo>
                  <a:pt x="296" y="933"/>
                  <a:pt x="307" y="941"/>
                  <a:pt x="315" y="947"/>
                </a:cubicBezTo>
                <a:cubicBezTo>
                  <a:pt x="324" y="953"/>
                  <a:pt x="337" y="960"/>
                  <a:pt x="355" y="966"/>
                </a:cubicBezTo>
                <a:cubicBezTo>
                  <a:pt x="374" y="973"/>
                  <a:pt x="393" y="976"/>
                  <a:pt x="415" y="976"/>
                </a:cubicBezTo>
                <a:cubicBezTo>
                  <a:pt x="435" y="976"/>
                  <a:pt x="455" y="973"/>
                  <a:pt x="473" y="966"/>
                </a:cubicBezTo>
                <a:cubicBezTo>
                  <a:pt x="492" y="959"/>
                  <a:pt x="505" y="953"/>
                  <a:pt x="514" y="947"/>
                </a:cubicBezTo>
                <a:cubicBezTo>
                  <a:pt x="522" y="941"/>
                  <a:pt x="533" y="933"/>
                  <a:pt x="547" y="921"/>
                </a:cubicBezTo>
                <a:cubicBezTo>
                  <a:pt x="557" y="912"/>
                  <a:pt x="564" y="906"/>
                  <a:pt x="569" y="902"/>
                </a:cubicBezTo>
                <a:cubicBezTo>
                  <a:pt x="575" y="899"/>
                  <a:pt x="582" y="895"/>
                  <a:pt x="591" y="892"/>
                </a:cubicBezTo>
                <a:cubicBezTo>
                  <a:pt x="600" y="889"/>
                  <a:pt x="610" y="887"/>
                  <a:pt x="621" y="887"/>
                </a:cubicBezTo>
                <a:cubicBezTo>
                  <a:pt x="637" y="887"/>
                  <a:pt x="650" y="890"/>
                  <a:pt x="660" y="895"/>
                </a:cubicBezTo>
                <a:cubicBezTo>
                  <a:pt x="670" y="900"/>
                  <a:pt x="682" y="909"/>
                  <a:pt x="696" y="921"/>
                </a:cubicBezTo>
                <a:cubicBezTo>
                  <a:pt x="709" y="932"/>
                  <a:pt x="720" y="941"/>
                  <a:pt x="728" y="947"/>
                </a:cubicBezTo>
                <a:cubicBezTo>
                  <a:pt x="737" y="953"/>
                  <a:pt x="751" y="960"/>
                  <a:pt x="769" y="966"/>
                </a:cubicBezTo>
                <a:cubicBezTo>
                  <a:pt x="788" y="973"/>
                  <a:pt x="807" y="976"/>
                  <a:pt x="828" y="976"/>
                </a:cubicBezTo>
                <a:cubicBezTo>
                  <a:pt x="849" y="976"/>
                  <a:pt x="869" y="973"/>
                  <a:pt x="887" y="966"/>
                </a:cubicBezTo>
                <a:cubicBezTo>
                  <a:pt x="906" y="960"/>
                  <a:pt x="919" y="953"/>
                  <a:pt x="928" y="947"/>
                </a:cubicBezTo>
                <a:cubicBezTo>
                  <a:pt x="937" y="941"/>
                  <a:pt x="948" y="932"/>
                  <a:pt x="961" y="921"/>
                </a:cubicBezTo>
                <a:cubicBezTo>
                  <a:pt x="974" y="909"/>
                  <a:pt x="986" y="900"/>
                  <a:pt x="996" y="895"/>
                </a:cubicBezTo>
                <a:cubicBezTo>
                  <a:pt x="1006" y="890"/>
                  <a:pt x="1019" y="887"/>
                  <a:pt x="1035" y="887"/>
                </a:cubicBezTo>
                <a:cubicBezTo>
                  <a:pt x="1051" y="887"/>
                  <a:pt x="1064" y="890"/>
                  <a:pt x="1074" y="895"/>
                </a:cubicBezTo>
                <a:cubicBezTo>
                  <a:pt x="1084" y="900"/>
                  <a:pt x="1096" y="909"/>
                  <a:pt x="1110" y="921"/>
                </a:cubicBezTo>
                <a:cubicBezTo>
                  <a:pt x="1123" y="932"/>
                  <a:pt x="1133" y="941"/>
                  <a:pt x="1142" y="947"/>
                </a:cubicBezTo>
                <a:cubicBezTo>
                  <a:pt x="1151" y="953"/>
                  <a:pt x="1165" y="960"/>
                  <a:pt x="1183" y="966"/>
                </a:cubicBezTo>
                <a:cubicBezTo>
                  <a:pt x="1201" y="973"/>
                  <a:pt x="1221" y="976"/>
                  <a:pt x="1242" y="976"/>
                </a:cubicBezTo>
                <a:close/>
                <a:moveTo>
                  <a:pt x="355" y="155"/>
                </a:moveTo>
                <a:cubicBezTo>
                  <a:pt x="355" y="191"/>
                  <a:pt x="347" y="218"/>
                  <a:pt x="330" y="238"/>
                </a:cubicBezTo>
                <a:cubicBezTo>
                  <a:pt x="313" y="257"/>
                  <a:pt x="292" y="266"/>
                  <a:pt x="266" y="266"/>
                </a:cubicBezTo>
                <a:cubicBezTo>
                  <a:pt x="242" y="266"/>
                  <a:pt x="221" y="258"/>
                  <a:pt x="204" y="240"/>
                </a:cubicBezTo>
                <a:cubicBezTo>
                  <a:pt x="186" y="223"/>
                  <a:pt x="178" y="202"/>
                  <a:pt x="178" y="178"/>
                </a:cubicBezTo>
                <a:cubicBezTo>
                  <a:pt x="178" y="164"/>
                  <a:pt x="180" y="152"/>
                  <a:pt x="184" y="142"/>
                </a:cubicBezTo>
                <a:cubicBezTo>
                  <a:pt x="188" y="132"/>
                  <a:pt x="194" y="125"/>
                  <a:pt x="200" y="119"/>
                </a:cubicBezTo>
                <a:cubicBezTo>
                  <a:pt x="207" y="114"/>
                  <a:pt x="214" y="107"/>
                  <a:pt x="222" y="99"/>
                </a:cubicBezTo>
                <a:cubicBezTo>
                  <a:pt x="230" y="92"/>
                  <a:pt x="237" y="85"/>
                  <a:pt x="243" y="77"/>
                </a:cubicBezTo>
                <a:cubicBezTo>
                  <a:pt x="250" y="70"/>
                  <a:pt x="255" y="60"/>
                  <a:pt x="260" y="47"/>
                </a:cubicBezTo>
                <a:cubicBezTo>
                  <a:pt x="264" y="33"/>
                  <a:pt x="266" y="18"/>
                  <a:pt x="266" y="0"/>
                </a:cubicBezTo>
                <a:cubicBezTo>
                  <a:pt x="284" y="0"/>
                  <a:pt x="303" y="17"/>
                  <a:pt x="324" y="51"/>
                </a:cubicBezTo>
                <a:cubicBezTo>
                  <a:pt x="345" y="86"/>
                  <a:pt x="355" y="120"/>
                  <a:pt x="355" y="155"/>
                </a:cubicBezTo>
                <a:close/>
                <a:moveTo>
                  <a:pt x="710" y="155"/>
                </a:moveTo>
                <a:cubicBezTo>
                  <a:pt x="710" y="191"/>
                  <a:pt x="701" y="218"/>
                  <a:pt x="685" y="238"/>
                </a:cubicBezTo>
                <a:cubicBezTo>
                  <a:pt x="668" y="257"/>
                  <a:pt x="647" y="266"/>
                  <a:pt x="621" y="266"/>
                </a:cubicBezTo>
                <a:cubicBezTo>
                  <a:pt x="597" y="266"/>
                  <a:pt x="576" y="258"/>
                  <a:pt x="558" y="240"/>
                </a:cubicBezTo>
                <a:cubicBezTo>
                  <a:pt x="541" y="223"/>
                  <a:pt x="532" y="202"/>
                  <a:pt x="532" y="178"/>
                </a:cubicBezTo>
                <a:cubicBezTo>
                  <a:pt x="532" y="164"/>
                  <a:pt x="534" y="152"/>
                  <a:pt x="539" y="142"/>
                </a:cubicBezTo>
                <a:cubicBezTo>
                  <a:pt x="543" y="132"/>
                  <a:pt x="549" y="125"/>
                  <a:pt x="555" y="119"/>
                </a:cubicBezTo>
                <a:cubicBezTo>
                  <a:pt x="562" y="114"/>
                  <a:pt x="569" y="107"/>
                  <a:pt x="577" y="99"/>
                </a:cubicBezTo>
                <a:cubicBezTo>
                  <a:pt x="585" y="92"/>
                  <a:pt x="592" y="85"/>
                  <a:pt x="598" y="77"/>
                </a:cubicBezTo>
                <a:cubicBezTo>
                  <a:pt x="605" y="70"/>
                  <a:pt x="610" y="60"/>
                  <a:pt x="614" y="47"/>
                </a:cubicBezTo>
                <a:cubicBezTo>
                  <a:pt x="619" y="33"/>
                  <a:pt x="621" y="18"/>
                  <a:pt x="621" y="0"/>
                </a:cubicBezTo>
                <a:cubicBezTo>
                  <a:pt x="639" y="0"/>
                  <a:pt x="658" y="17"/>
                  <a:pt x="679" y="51"/>
                </a:cubicBezTo>
                <a:cubicBezTo>
                  <a:pt x="699" y="86"/>
                  <a:pt x="710" y="120"/>
                  <a:pt x="710" y="155"/>
                </a:cubicBezTo>
                <a:close/>
                <a:moveTo>
                  <a:pt x="1065" y="155"/>
                </a:moveTo>
                <a:cubicBezTo>
                  <a:pt x="1065" y="191"/>
                  <a:pt x="1056" y="218"/>
                  <a:pt x="1040" y="238"/>
                </a:cubicBezTo>
                <a:cubicBezTo>
                  <a:pt x="1023" y="257"/>
                  <a:pt x="1002" y="266"/>
                  <a:pt x="976" y="266"/>
                </a:cubicBezTo>
                <a:cubicBezTo>
                  <a:pt x="951" y="266"/>
                  <a:pt x="930" y="258"/>
                  <a:pt x="913" y="240"/>
                </a:cubicBezTo>
                <a:cubicBezTo>
                  <a:pt x="896" y="223"/>
                  <a:pt x="887" y="202"/>
                  <a:pt x="887" y="178"/>
                </a:cubicBezTo>
                <a:cubicBezTo>
                  <a:pt x="887" y="164"/>
                  <a:pt x="889" y="152"/>
                  <a:pt x="894" y="142"/>
                </a:cubicBezTo>
                <a:cubicBezTo>
                  <a:pt x="898" y="132"/>
                  <a:pt x="904" y="125"/>
                  <a:pt x="910" y="119"/>
                </a:cubicBezTo>
                <a:cubicBezTo>
                  <a:pt x="916" y="114"/>
                  <a:pt x="924" y="107"/>
                  <a:pt x="931" y="99"/>
                </a:cubicBezTo>
                <a:cubicBezTo>
                  <a:pt x="939" y="92"/>
                  <a:pt x="947" y="85"/>
                  <a:pt x="953" y="77"/>
                </a:cubicBezTo>
                <a:cubicBezTo>
                  <a:pt x="960" y="70"/>
                  <a:pt x="965" y="60"/>
                  <a:pt x="969" y="47"/>
                </a:cubicBezTo>
                <a:cubicBezTo>
                  <a:pt x="974" y="33"/>
                  <a:pt x="976" y="18"/>
                  <a:pt x="976" y="0"/>
                </a:cubicBezTo>
                <a:cubicBezTo>
                  <a:pt x="993" y="0"/>
                  <a:pt x="1013" y="17"/>
                  <a:pt x="1033" y="51"/>
                </a:cubicBezTo>
                <a:cubicBezTo>
                  <a:pt x="1054" y="86"/>
                  <a:pt x="1065" y="120"/>
                  <a:pt x="1065" y="15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66" name="Freeform 465">
            <a:extLst>
              <a:ext uri="{FF2B5EF4-FFF2-40B4-BE49-F238E27FC236}">
                <a16:creationId xmlns:a16="http://schemas.microsoft.com/office/drawing/2014/main" id="{FB6177D2-2CFA-948F-7BB3-FC94D170F758}"/>
              </a:ext>
            </a:extLst>
          </p:cNvPr>
          <p:cNvSpPr>
            <a:spLocks noChangeArrowheads="1"/>
          </p:cNvSpPr>
          <p:nvPr/>
        </p:nvSpPr>
        <p:spPr bwMode="auto">
          <a:xfrm>
            <a:off x="19195256" y="10418762"/>
            <a:ext cx="511175" cy="384175"/>
          </a:xfrm>
          <a:custGeom>
            <a:avLst/>
            <a:gdLst>
              <a:gd name="T0" fmla="*/ 510815 w 1420"/>
              <a:gd name="T1" fmla="*/ 352070 h 1065"/>
              <a:gd name="T2" fmla="*/ 510815 w 1420"/>
              <a:gd name="T3" fmla="*/ 383814 h 1065"/>
              <a:gd name="T4" fmla="*/ 0 w 1420"/>
              <a:gd name="T5" fmla="*/ 383814 h 1065"/>
              <a:gd name="T6" fmla="*/ 0 w 1420"/>
              <a:gd name="T7" fmla="*/ 0 h 1065"/>
              <a:gd name="T8" fmla="*/ 32038 w 1420"/>
              <a:gd name="T9" fmla="*/ 0 h 1065"/>
              <a:gd name="T10" fmla="*/ 32038 w 1420"/>
              <a:gd name="T11" fmla="*/ 352070 h 1065"/>
              <a:gd name="T12" fmla="*/ 510815 w 1420"/>
              <a:gd name="T13" fmla="*/ 352070 h 1065"/>
              <a:gd name="T14" fmla="*/ 415060 w 1420"/>
              <a:gd name="T15" fmla="*/ 95954 h 1065"/>
              <a:gd name="T16" fmla="*/ 479137 w 1420"/>
              <a:gd name="T17" fmla="*/ 319965 h 1065"/>
              <a:gd name="T18" fmla="*/ 64077 w 1420"/>
              <a:gd name="T19" fmla="*/ 319965 h 1065"/>
              <a:gd name="T20" fmla="*/ 64077 w 1420"/>
              <a:gd name="T21" fmla="*/ 176035 h 1065"/>
              <a:gd name="T22" fmla="*/ 175671 w 1420"/>
              <a:gd name="T23" fmla="*/ 32105 h 1065"/>
              <a:gd name="T24" fmla="*/ 319304 w 1420"/>
              <a:gd name="T25" fmla="*/ 176035 h 1065"/>
              <a:gd name="T26" fmla="*/ 415060 w 1420"/>
              <a:gd name="T27" fmla="*/ 95954 h 10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20" h="1065">
                <a:moveTo>
                  <a:pt x="1419" y="976"/>
                </a:moveTo>
                <a:lnTo>
                  <a:pt x="1419" y="1064"/>
                </a:lnTo>
                <a:lnTo>
                  <a:pt x="0" y="1064"/>
                </a:lnTo>
                <a:lnTo>
                  <a:pt x="0" y="0"/>
                </a:lnTo>
                <a:lnTo>
                  <a:pt x="89" y="0"/>
                </a:lnTo>
                <a:lnTo>
                  <a:pt x="89" y="976"/>
                </a:lnTo>
                <a:lnTo>
                  <a:pt x="1419" y="976"/>
                </a:lnTo>
                <a:close/>
                <a:moveTo>
                  <a:pt x="1153" y="266"/>
                </a:moveTo>
                <a:lnTo>
                  <a:pt x="1331" y="887"/>
                </a:lnTo>
                <a:lnTo>
                  <a:pt x="178" y="887"/>
                </a:lnTo>
                <a:lnTo>
                  <a:pt x="178" y="488"/>
                </a:lnTo>
                <a:lnTo>
                  <a:pt x="488" y="89"/>
                </a:lnTo>
                <a:lnTo>
                  <a:pt x="887" y="488"/>
                </a:lnTo>
                <a:lnTo>
                  <a:pt x="1153" y="266"/>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67" name="Freeform 466">
            <a:extLst>
              <a:ext uri="{FF2B5EF4-FFF2-40B4-BE49-F238E27FC236}">
                <a16:creationId xmlns:a16="http://schemas.microsoft.com/office/drawing/2014/main" id="{C51C2280-82B8-C4AD-89D9-BE4A61F5CC30}"/>
              </a:ext>
            </a:extLst>
          </p:cNvPr>
          <p:cNvSpPr>
            <a:spLocks noChangeArrowheads="1"/>
          </p:cNvSpPr>
          <p:nvPr/>
        </p:nvSpPr>
        <p:spPr bwMode="auto">
          <a:xfrm>
            <a:off x="19989006" y="10387012"/>
            <a:ext cx="431800" cy="415925"/>
          </a:xfrm>
          <a:custGeom>
            <a:avLst/>
            <a:gdLst>
              <a:gd name="T0" fmla="*/ 191751 w 1198"/>
              <a:gd name="T1" fmla="*/ 222379 h 1154"/>
              <a:gd name="T2" fmla="*/ 327995 w 1198"/>
              <a:gd name="T3" fmla="*/ 358618 h 1154"/>
              <a:gd name="T4" fmla="*/ 266361 w 1198"/>
              <a:gd name="T5" fmla="*/ 400787 h 1154"/>
              <a:gd name="T6" fmla="*/ 191751 w 1198"/>
              <a:gd name="T7" fmla="*/ 415565 h 1154"/>
              <a:gd name="T8" fmla="*/ 95515 w 1198"/>
              <a:gd name="T9" fmla="*/ 389975 h 1154"/>
              <a:gd name="T10" fmla="*/ 25591 w 1198"/>
              <a:gd name="T11" fmla="*/ 320053 h 1154"/>
              <a:gd name="T12" fmla="*/ 0 w 1198"/>
              <a:gd name="T13" fmla="*/ 223821 h 1154"/>
              <a:gd name="T14" fmla="*/ 25591 w 1198"/>
              <a:gd name="T15" fmla="*/ 127589 h 1154"/>
              <a:gd name="T16" fmla="*/ 95515 w 1198"/>
              <a:gd name="T17" fmla="*/ 57667 h 1154"/>
              <a:gd name="T18" fmla="*/ 191751 w 1198"/>
              <a:gd name="T19" fmla="*/ 32077 h 1154"/>
              <a:gd name="T20" fmla="*/ 191751 w 1198"/>
              <a:gd name="T21" fmla="*/ 222379 h 1154"/>
              <a:gd name="T22" fmla="*/ 415580 w 1198"/>
              <a:gd name="T23" fmla="*/ 191744 h 1154"/>
              <a:gd name="T24" fmla="*/ 223830 w 1198"/>
              <a:gd name="T25" fmla="*/ 191744 h 1154"/>
              <a:gd name="T26" fmla="*/ 223830 w 1198"/>
              <a:gd name="T27" fmla="*/ 0 h 1154"/>
              <a:gd name="T28" fmla="*/ 320065 w 1198"/>
              <a:gd name="T29" fmla="*/ 25950 h 1154"/>
              <a:gd name="T30" fmla="*/ 389629 w 1198"/>
              <a:gd name="T31" fmla="*/ 95511 h 1154"/>
              <a:gd name="T32" fmla="*/ 415580 w 1198"/>
              <a:gd name="T33" fmla="*/ 191744 h 1154"/>
              <a:gd name="T34" fmla="*/ 238247 w 1198"/>
              <a:gd name="T35" fmla="*/ 223821 h 1154"/>
              <a:gd name="T36" fmla="*/ 431440 w 1198"/>
              <a:gd name="T37" fmla="*/ 223821 h 1154"/>
              <a:gd name="T38" fmla="*/ 416301 w 1198"/>
              <a:gd name="T39" fmla="*/ 298428 h 1154"/>
              <a:gd name="T40" fmla="*/ 374491 w 1198"/>
              <a:gd name="T41" fmla="*/ 360060 h 1154"/>
              <a:gd name="T42" fmla="*/ 238247 w 1198"/>
              <a:gd name="T43" fmla="*/ 223821 h 115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98" h="1154">
                <a:moveTo>
                  <a:pt x="532" y="617"/>
                </a:moveTo>
                <a:lnTo>
                  <a:pt x="910" y="995"/>
                </a:lnTo>
                <a:cubicBezTo>
                  <a:pt x="861" y="1045"/>
                  <a:pt x="804" y="1084"/>
                  <a:pt x="739" y="1112"/>
                </a:cubicBezTo>
                <a:cubicBezTo>
                  <a:pt x="673" y="1139"/>
                  <a:pt x="604" y="1153"/>
                  <a:pt x="532" y="1153"/>
                </a:cubicBezTo>
                <a:cubicBezTo>
                  <a:pt x="435" y="1153"/>
                  <a:pt x="346" y="1129"/>
                  <a:pt x="265" y="1082"/>
                </a:cubicBezTo>
                <a:cubicBezTo>
                  <a:pt x="183" y="1034"/>
                  <a:pt x="119" y="970"/>
                  <a:pt x="71" y="888"/>
                </a:cubicBezTo>
                <a:cubicBezTo>
                  <a:pt x="23" y="807"/>
                  <a:pt x="0" y="718"/>
                  <a:pt x="0" y="621"/>
                </a:cubicBezTo>
                <a:cubicBezTo>
                  <a:pt x="0" y="525"/>
                  <a:pt x="23" y="436"/>
                  <a:pt x="71" y="354"/>
                </a:cubicBezTo>
                <a:cubicBezTo>
                  <a:pt x="119" y="272"/>
                  <a:pt x="183" y="208"/>
                  <a:pt x="265" y="160"/>
                </a:cubicBezTo>
                <a:cubicBezTo>
                  <a:pt x="346" y="113"/>
                  <a:pt x="435" y="89"/>
                  <a:pt x="532" y="89"/>
                </a:cubicBezTo>
                <a:lnTo>
                  <a:pt x="532" y="617"/>
                </a:lnTo>
                <a:close/>
                <a:moveTo>
                  <a:pt x="1153" y="532"/>
                </a:moveTo>
                <a:lnTo>
                  <a:pt x="621" y="532"/>
                </a:lnTo>
                <a:lnTo>
                  <a:pt x="621" y="0"/>
                </a:lnTo>
                <a:cubicBezTo>
                  <a:pt x="717" y="0"/>
                  <a:pt x="806" y="24"/>
                  <a:pt x="888" y="72"/>
                </a:cubicBezTo>
                <a:cubicBezTo>
                  <a:pt x="969" y="119"/>
                  <a:pt x="1034" y="184"/>
                  <a:pt x="1081" y="265"/>
                </a:cubicBezTo>
                <a:cubicBezTo>
                  <a:pt x="1129" y="347"/>
                  <a:pt x="1153" y="436"/>
                  <a:pt x="1153" y="532"/>
                </a:cubicBezTo>
                <a:close/>
                <a:moveTo>
                  <a:pt x="661" y="621"/>
                </a:moveTo>
                <a:lnTo>
                  <a:pt x="1197" y="621"/>
                </a:lnTo>
                <a:cubicBezTo>
                  <a:pt x="1197" y="694"/>
                  <a:pt x="1183" y="763"/>
                  <a:pt x="1155" y="828"/>
                </a:cubicBezTo>
                <a:cubicBezTo>
                  <a:pt x="1128" y="893"/>
                  <a:pt x="1089" y="950"/>
                  <a:pt x="1039" y="999"/>
                </a:cubicBezTo>
                <a:lnTo>
                  <a:pt x="661" y="621"/>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68" name="Freeform 467">
            <a:extLst>
              <a:ext uri="{FF2B5EF4-FFF2-40B4-BE49-F238E27FC236}">
                <a16:creationId xmlns:a16="http://schemas.microsoft.com/office/drawing/2014/main" id="{BA346605-3A8F-436B-A3B6-65D534863FE2}"/>
              </a:ext>
            </a:extLst>
          </p:cNvPr>
          <p:cNvSpPr>
            <a:spLocks noChangeArrowheads="1"/>
          </p:cNvSpPr>
          <p:nvPr/>
        </p:nvSpPr>
        <p:spPr bwMode="auto">
          <a:xfrm>
            <a:off x="20717669" y="10418762"/>
            <a:ext cx="511175" cy="384175"/>
          </a:xfrm>
          <a:custGeom>
            <a:avLst/>
            <a:gdLst>
              <a:gd name="T0" fmla="*/ 510815 w 1420"/>
              <a:gd name="T1" fmla="*/ 352070 h 1065"/>
              <a:gd name="T2" fmla="*/ 510815 w 1420"/>
              <a:gd name="T3" fmla="*/ 383814 h 1065"/>
              <a:gd name="T4" fmla="*/ 0 w 1420"/>
              <a:gd name="T5" fmla="*/ 383814 h 1065"/>
              <a:gd name="T6" fmla="*/ 0 w 1420"/>
              <a:gd name="T7" fmla="*/ 0 h 1065"/>
              <a:gd name="T8" fmla="*/ 31678 w 1420"/>
              <a:gd name="T9" fmla="*/ 0 h 1065"/>
              <a:gd name="T10" fmla="*/ 31678 w 1420"/>
              <a:gd name="T11" fmla="*/ 352070 h 1065"/>
              <a:gd name="T12" fmla="*/ 510815 w 1420"/>
              <a:gd name="T13" fmla="*/ 352070 h 1065"/>
              <a:gd name="T14" fmla="*/ 478777 w 1420"/>
              <a:gd name="T15" fmla="*/ 40041 h 1065"/>
              <a:gd name="T16" fmla="*/ 478777 w 1420"/>
              <a:gd name="T17" fmla="*/ 148620 h 1065"/>
              <a:gd name="T18" fmla="*/ 474097 w 1420"/>
              <a:gd name="T19" fmla="*/ 156195 h 1065"/>
              <a:gd name="T20" fmla="*/ 465097 w 1420"/>
              <a:gd name="T21" fmla="*/ 154031 h 1065"/>
              <a:gd name="T22" fmla="*/ 434859 w 1420"/>
              <a:gd name="T23" fmla="*/ 124090 h 1065"/>
              <a:gd name="T24" fmla="*/ 277186 w 1420"/>
              <a:gd name="T25" fmla="*/ 282089 h 1065"/>
              <a:gd name="T26" fmla="*/ 271427 w 1420"/>
              <a:gd name="T27" fmla="*/ 284614 h 1065"/>
              <a:gd name="T28" fmla="*/ 265667 w 1420"/>
              <a:gd name="T29" fmla="*/ 282089 h 1065"/>
              <a:gd name="T30" fmla="*/ 207350 w 1420"/>
              <a:gd name="T31" fmla="*/ 224012 h 1065"/>
              <a:gd name="T32" fmla="*/ 103675 w 1420"/>
              <a:gd name="T33" fmla="*/ 327901 h 1065"/>
              <a:gd name="T34" fmla="*/ 55797 w 1420"/>
              <a:gd name="T35" fmla="*/ 279925 h 1065"/>
              <a:gd name="T36" fmla="*/ 201590 w 1420"/>
              <a:gd name="T37" fmla="*/ 133830 h 1065"/>
              <a:gd name="T38" fmla="*/ 207350 w 1420"/>
              <a:gd name="T39" fmla="*/ 131305 h 1065"/>
              <a:gd name="T40" fmla="*/ 213110 w 1420"/>
              <a:gd name="T41" fmla="*/ 133830 h 1065"/>
              <a:gd name="T42" fmla="*/ 271427 w 1420"/>
              <a:gd name="T43" fmla="*/ 191907 h 1065"/>
              <a:gd name="T44" fmla="*/ 386981 w 1420"/>
              <a:gd name="T45" fmla="*/ 76114 h 1065"/>
              <a:gd name="T46" fmla="*/ 356743 w 1420"/>
              <a:gd name="T47" fmla="*/ 45812 h 1065"/>
              <a:gd name="T48" fmla="*/ 354943 w 1420"/>
              <a:gd name="T49" fmla="*/ 36794 h 1065"/>
              <a:gd name="T50" fmla="*/ 362502 w 1420"/>
              <a:gd name="T51" fmla="*/ 32105 h 1065"/>
              <a:gd name="T52" fmla="*/ 470857 w 1420"/>
              <a:gd name="T53" fmla="*/ 32105 h 1065"/>
              <a:gd name="T54" fmla="*/ 476617 w 1420"/>
              <a:gd name="T55" fmla="*/ 34269 h 1065"/>
              <a:gd name="T56" fmla="*/ 478777 w 1420"/>
              <a:gd name="T57" fmla="*/ 40041 h 106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0" h="1065">
                <a:moveTo>
                  <a:pt x="1419" y="976"/>
                </a:moveTo>
                <a:lnTo>
                  <a:pt x="1419" y="1064"/>
                </a:lnTo>
                <a:lnTo>
                  <a:pt x="0" y="1064"/>
                </a:lnTo>
                <a:lnTo>
                  <a:pt x="0" y="0"/>
                </a:lnTo>
                <a:lnTo>
                  <a:pt x="88" y="0"/>
                </a:lnTo>
                <a:lnTo>
                  <a:pt x="88" y="976"/>
                </a:lnTo>
                <a:lnTo>
                  <a:pt x="1419" y="976"/>
                </a:lnTo>
                <a:close/>
                <a:moveTo>
                  <a:pt x="1330" y="111"/>
                </a:moveTo>
                <a:lnTo>
                  <a:pt x="1330" y="412"/>
                </a:lnTo>
                <a:cubicBezTo>
                  <a:pt x="1330" y="422"/>
                  <a:pt x="1326" y="429"/>
                  <a:pt x="1317" y="433"/>
                </a:cubicBezTo>
                <a:cubicBezTo>
                  <a:pt x="1308" y="437"/>
                  <a:pt x="1299" y="435"/>
                  <a:pt x="1292" y="427"/>
                </a:cubicBezTo>
                <a:lnTo>
                  <a:pt x="1208" y="344"/>
                </a:lnTo>
                <a:lnTo>
                  <a:pt x="770" y="782"/>
                </a:lnTo>
                <a:cubicBezTo>
                  <a:pt x="765" y="787"/>
                  <a:pt x="760" y="789"/>
                  <a:pt x="754" y="789"/>
                </a:cubicBezTo>
                <a:cubicBezTo>
                  <a:pt x="748" y="789"/>
                  <a:pt x="742" y="787"/>
                  <a:pt x="738" y="782"/>
                </a:cubicBezTo>
                <a:lnTo>
                  <a:pt x="576" y="621"/>
                </a:lnTo>
                <a:lnTo>
                  <a:pt x="288" y="909"/>
                </a:lnTo>
                <a:lnTo>
                  <a:pt x="155" y="776"/>
                </a:lnTo>
                <a:lnTo>
                  <a:pt x="560" y="371"/>
                </a:lnTo>
                <a:cubicBezTo>
                  <a:pt x="565" y="366"/>
                  <a:pt x="570" y="364"/>
                  <a:pt x="576" y="364"/>
                </a:cubicBezTo>
                <a:cubicBezTo>
                  <a:pt x="582" y="364"/>
                  <a:pt x="588" y="366"/>
                  <a:pt x="592" y="371"/>
                </a:cubicBezTo>
                <a:lnTo>
                  <a:pt x="754" y="532"/>
                </a:lnTo>
                <a:lnTo>
                  <a:pt x="1075" y="211"/>
                </a:lnTo>
                <a:lnTo>
                  <a:pt x="991" y="127"/>
                </a:lnTo>
                <a:cubicBezTo>
                  <a:pt x="984" y="119"/>
                  <a:pt x="982" y="111"/>
                  <a:pt x="986" y="102"/>
                </a:cubicBezTo>
                <a:cubicBezTo>
                  <a:pt x="990" y="93"/>
                  <a:pt x="997" y="89"/>
                  <a:pt x="1007" y="89"/>
                </a:cubicBezTo>
                <a:lnTo>
                  <a:pt x="1308" y="89"/>
                </a:lnTo>
                <a:cubicBezTo>
                  <a:pt x="1314" y="89"/>
                  <a:pt x="1320" y="91"/>
                  <a:pt x="1324" y="95"/>
                </a:cubicBezTo>
                <a:cubicBezTo>
                  <a:pt x="1328" y="99"/>
                  <a:pt x="1330" y="104"/>
                  <a:pt x="1330" y="11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69" name="Freeform 468">
            <a:extLst>
              <a:ext uri="{FF2B5EF4-FFF2-40B4-BE49-F238E27FC236}">
                <a16:creationId xmlns:a16="http://schemas.microsoft.com/office/drawing/2014/main" id="{88190E39-BF7C-3DCB-983E-D73A15237703}"/>
              </a:ext>
            </a:extLst>
          </p:cNvPr>
          <p:cNvSpPr>
            <a:spLocks noChangeArrowheads="1"/>
          </p:cNvSpPr>
          <p:nvPr/>
        </p:nvSpPr>
        <p:spPr bwMode="auto">
          <a:xfrm>
            <a:off x="3180556" y="11028362"/>
            <a:ext cx="447675" cy="277813"/>
          </a:xfrm>
          <a:custGeom>
            <a:avLst/>
            <a:gdLst>
              <a:gd name="T0" fmla="*/ 324862 w 1243"/>
              <a:gd name="T1" fmla="*/ 80505 h 773"/>
              <a:gd name="T2" fmla="*/ 341429 w 1243"/>
              <a:gd name="T3" fmla="*/ 100990 h 773"/>
              <a:gd name="T4" fmla="*/ 366280 w 1243"/>
              <a:gd name="T5" fmla="*/ 110335 h 773"/>
              <a:gd name="T6" fmla="*/ 421023 w 1243"/>
              <a:gd name="T7" fmla="*/ 253374 h 773"/>
              <a:gd name="T8" fmla="*/ 329544 w 1243"/>
              <a:gd name="T9" fmla="*/ 272781 h 773"/>
              <a:gd name="T10" fmla="*/ 287405 w 1243"/>
              <a:gd name="T11" fmla="*/ 242952 h 773"/>
              <a:gd name="T12" fmla="*/ 258593 w 1243"/>
              <a:gd name="T13" fmla="*/ 195152 h 773"/>
              <a:gd name="T14" fmla="*/ 237704 w 1243"/>
              <a:gd name="T15" fmla="*/ 143040 h 773"/>
              <a:gd name="T16" fmla="*/ 213573 w 1243"/>
              <a:gd name="T17" fmla="*/ 86255 h 773"/>
              <a:gd name="T18" fmla="*/ 169274 w 1243"/>
              <a:gd name="T19" fmla="*/ 46362 h 773"/>
              <a:gd name="T20" fmla="*/ 88238 w 1243"/>
              <a:gd name="T21" fmla="*/ 54988 h 773"/>
              <a:gd name="T22" fmla="*/ 41058 w 1243"/>
              <a:gd name="T23" fmla="*/ 137289 h 773"/>
              <a:gd name="T24" fmla="*/ 133258 w 1243"/>
              <a:gd name="T25" fmla="*/ 236482 h 773"/>
              <a:gd name="T26" fmla="*/ 218255 w 1243"/>
              <a:gd name="T27" fmla="*/ 184011 h 773"/>
              <a:gd name="T28" fmla="*/ 228339 w 1243"/>
              <a:gd name="T29" fmla="*/ 239358 h 773"/>
              <a:gd name="T30" fmla="*/ 131817 w 1243"/>
              <a:gd name="T31" fmla="*/ 277454 h 773"/>
              <a:gd name="T32" fmla="*/ 16927 w 1243"/>
              <a:gd name="T33" fmla="*/ 205934 h 773"/>
              <a:gd name="T34" fmla="*/ 10805 w 1243"/>
              <a:gd name="T35" fmla="*/ 86255 h 773"/>
              <a:gd name="T36" fmla="*/ 82836 w 1243"/>
              <a:gd name="T37" fmla="*/ 12219 h 773"/>
              <a:gd name="T38" fmla="*/ 173596 w 1243"/>
              <a:gd name="T39" fmla="*/ 5391 h 773"/>
              <a:gd name="T40" fmla="*/ 227979 w 1243"/>
              <a:gd name="T41" fmla="*/ 37737 h 773"/>
              <a:gd name="T42" fmla="*/ 260754 w 1243"/>
              <a:gd name="T43" fmla="*/ 91646 h 773"/>
              <a:gd name="T44" fmla="*/ 285604 w 1243"/>
              <a:gd name="T45" fmla="*/ 154900 h 773"/>
              <a:gd name="T46" fmla="*/ 357636 w 1243"/>
              <a:gd name="T47" fmla="*/ 236482 h 773"/>
              <a:gd name="T48" fmla="*/ 406617 w 1243"/>
              <a:gd name="T49" fmla="*/ 192277 h 773"/>
              <a:gd name="T50" fmla="*/ 389330 w 1243"/>
              <a:gd name="T51" fmla="*/ 163166 h 773"/>
              <a:gd name="T52" fmla="*/ 350072 w 1243"/>
              <a:gd name="T53" fmla="*/ 148430 h 773"/>
              <a:gd name="T54" fmla="*/ 307934 w 1243"/>
              <a:gd name="T55" fmla="*/ 127226 h 773"/>
              <a:gd name="T56" fmla="*/ 282003 w 1243"/>
              <a:gd name="T57" fmla="*/ 76192 h 773"/>
              <a:gd name="T58" fmla="*/ 303252 w 1243"/>
              <a:gd name="T59" fmla="*/ 20126 h 773"/>
              <a:gd name="T60" fmla="*/ 382847 w 1243"/>
              <a:gd name="T61" fmla="*/ 4313 h 773"/>
              <a:gd name="T62" fmla="*/ 405176 w 1243"/>
              <a:gd name="T63" fmla="*/ 17610 h 773"/>
              <a:gd name="T64" fmla="*/ 417422 w 1243"/>
              <a:gd name="T65" fmla="*/ 32705 h 773"/>
              <a:gd name="T66" fmla="*/ 389690 w 1243"/>
              <a:gd name="T67" fmla="*/ 64332 h 773"/>
              <a:gd name="T68" fmla="*/ 376364 w 1243"/>
              <a:gd name="T69" fmla="*/ 46362 h 773"/>
              <a:gd name="T70" fmla="*/ 331344 w 1243"/>
              <a:gd name="T71" fmla="*/ 49597 h 7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43" h="773">
                <a:moveTo>
                  <a:pt x="895" y="195"/>
                </a:moveTo>
                <a:cubicBezTo>
                  <a:pt x="895" y="198"/>
                  <a:pt x="898" y="207"/>
                  <a:pt x="902" y="224"/>
                </a:cubicBezTo>
                <a:cubicBezTo>
                  <a:pt x="907" y="237"/>
                  <a:pt x="913" y="248"/>
                  <a:pt x="920" y="258"/>
                </a:cubicBezTo>
                <a:cubicBezTo>
                  <a:pt x="927" y="267"/>
                  <a:pt x="936" y="275"/>
                  <a:pt x="948" y="281"/>
                </a:cubicBezTo>
                <a:cubicBezTo>
                  <a:pt x="960" y="288"/>
                  <a:pt x="970" y="292"/>
                  <a:pt x="979" y="295"/>
                </a:cubicBezTo>
                <a:cubicBezTo>
                  <a:pt x="987" y="298"/>
                  <a:pt x="1000" y="302"/>
                  <a:pt x="1017" y="307"/>
                </a:cubicBezTo>
                <a:cubicBezTo>
                  <a:pt x="1167" y="349"/>
                  <a:pt x="1242" y="425"/>
                  <a:pt x="1242" y="537"/>
                </a:cubicBezTo>
                <a:cubicBezTo>
                  <a:pt x="1242" y="604"/>
                  <a:pt x="1217" y="660"/>
                  <a:pt x="1169" y="705"/>
                </a:cubicBezTo>
                <a:cubicBezTo>
                  <a:pt x="1120" y="749"/>
                  <a:pt x="1061" y="772"/>
                  <a:pt x="992" y="772"/>
                </a:cubicBezTo>
                <a:cubicBezTo>
                  <a:pt x="965" y="772"/>
                  <a:pt x="939" y="768"/>
                  <a:pt x="915" y="759"/>
                </a:cubicBezTo>
                <a:cubicBezTo>
                  <a:pt x="891" y="751"/>
                  <a:pt x="870" y="740"/>
                  <a:pt x="852" y="727"/>
                </a:cubicBezTo>
                <a:cubicBezTo>
                  <a:pt x="834" y="715"/>
                  <a:pt x="815" y="698"/>
                  <a:pt x="798" y="676"/>
                </a:cubicBezTo>
                <a:cubicBezTo>
                  <a:pt x="780" y="654"/>
                  <a:pt x="766" y="633"/>
                  <a:pt x="755" y="615"/>
                </a:cubicBezTo>
                <a:cubicBezTo>
                  <a:pt x="743" y="597"/>
                  <a:pt x="731" y="573"/>
                  <a:pt x="718" y="543"/>
                </a:cubicBezTo>
                <a:cubicBezTo>
                  <a:pt x="704" y="514"/>
                  <a:pt x="694" y="490"/>
                  <a:pt x="688" y="472"/>
                </a:cubicBezTo>
                <a:cubicBezTo>
                  <a:pt x="681" y="454"/>
                  <a:pt x="671" y="429"/>
                  <a:pt x="660" y="398"/>
                </a:cubicBezTo>
                <a:cubicBezTo>
                  <a:pt x="649" y="367"/>
                  <a:pt x="641" y="345"/>
                  <a:pt x="636" y="332"/>
                </a:cubicBezTo>
                <a:cubicBezTo>
                  <a:pt x="621" y="295"/>
                  <a:pt x="607" y="264"/>
                  <a:pt x="593" y="240"/>
                </a:cubicBezTo>
                <a:cubicBezTo>
                  <a:pt x="579" y="216"/>
                  <a:pt x="562" y="193"/>
                  <a:pt x="542" y="173"/>
                </a:cubicBezTo>
                <a:cubicBezTo>
                  <a:pt x="522" y="153"/>
                  <a:pt x="498" y="138"/>
                  <a:pt x="470" y="129"/>
                </a:cubicBezTo>
                <a:cubicBezTo>
                  <a:pt x="442" y="119"/>
                  <a:pt x="409" y="115"/>
                  <a:pt x="372" y="115"/>
                </a:cubicBezTo>
                <a:cubicBezTo>
                  <a:pt x="327" y="115"/>
                  <a:pt x="285" y="128"/>
                  <a:pt x="245" y="153"/>
                </a:cubicBezTo>
                <a:cubicBezTo>
                  <a:pt x="205" y="179"/>
                  <a:pt x="173" y="212"/>
                  <a:pt x="149" y="253"/>
                </a:cubicBezTo>
                <a:cubicBezTo>
                  <a:pt x="126" y="294"/>
                  <a:pt x="114" y="337"/>
                  <a:pt x="114" y="382"/>
                </a:cubicBezTo>
                <a:cubicBezTo>
                  <a:pt x="114" y="455"/>
                  <a:pt x="138" y="520"/>
                  <a:pt x="188" y="575"/>
                </a:cubicBezTo>
                <a:cubicBezTo>
                  <a:pt x="237" y="630"/>
                  <a:pt x="298" y="658"/>
                  <a:pt x="370" y="658"/>
                </a:cubicBezTo>
                <a:cubicBezTo>
                  <a:pt x="452" y="658"/>
                  <a:pt x="511" y="636"/>
                  <a:pt x="549" y="592"/>
                </a:cubicBezTo>
                <a:cubicBezTo>
                  <a:pt x="575" y="563"/>
                  <a:pt x="594" y="536"/>
                  <a:pt x="606" y="512"/>
                </a:cubicBezTo>
                <a:lnTo>
                  <a:pt x="665" y="617"/>
                </a:lnTo>
                <a:cubicBezTo>
                  <a:pt x="658" y="633"/>
                  <a:pt x="647" y="649"/>
                  <a:pt x="634" y="666"/>
                </a:cubicBezTo>
                <a:lnTo>
                  <a:pt x="635" y="666"/>
                </a:lnTo>
                <a:cubicBezTo>
                  <a:pt x="574" y="737"/>
                  <a:pt x="485" y="772"/>
                  <a:pt x="366" y="772"/>
                </a:cubicBezTo>
                <a:cubicBezTo>
                  <a:pt x="298" y="772"/>
                  <a:pt x="236" y="753"/>
                  <a:pt x="179" y="717"/>
                </a:cubicBezTo>
                <a:cubicBezTo>
                  <a:pt x="123" y="680"/>
                  <a:pt x="78" y="633"/>
                  <a:pt x="47" y="573"/>
                </a:cubicBezTo>
                <a:cubicBezTo>
                  <a:pt x="15" y="514"/>
                  <a:pt x="0" y="450"/>
                  <a:pt x="0" y="383"/>
                </a:cubicBezTo>
                <a:cubicBezTo>
                  <a:pt x="0" y="334"/>
                  <a:pt x="10" y="287"/>
                  <a:pt x="30" y="240"/>
                </a:cubicBezTo>
                <a:cubicBezTo>
                  <a:pt x="50" y="194"/>
                  <a:pt x="77" y="153"/>
                  <a:pt x="111" y="118"/>
                </a:cubicBezTo>
                <a:cubicBezTo>
                  <a:pt x="144" y="83"/>
                  <a:pt x="184" y="55"/>
                  <a:pt x="230" y="34"/>
                </a:cubicBezTo>
                <a:cubicBezTo>
                  <a:pt x="276" y="12"/>
                  <a:pt x="323" y="2"/>
                  <a:pt x="371" y="2"/>
                </a:cubicBezTo>
                <a:cubicBezTo>
                  <a:pt x="412" y="2"/>
                  <a:pt x="448" y="6"/>
                  <a:pt x="482" y="15"/>
                </a:cubicBezTo>
                <a:cubicBezTo>
                  <a:pt x="515" y="24"/>
                  <a:pt x="543" y="35"/>
                  <a:pt x="567" y="50"/>
                </a:cubicBezTo>
                <a:cubicBezTo>
                  <a:pt x="591" y="64"/>
                  <a:pt x="613" y="82"/>
                  <a:pt x="633" y="105"/>
                </a:cubicBezTo>
                <a:cubicBezTo>
                  <a:pt x="653" y="128"/>
                  <a:pt x="670" y="151"/>
                  <a:pt x="683" y="174"/>
                </a:cubicBezTo>
                <a:cubicBezTo>
                  <a:pt x="697" y="197"/>
                  <a:pt x="710" y="224"/>
                  <a:pt x="724" y="255"/>
                </a:cubicBezTo>
                <a:cubicBezTo>
                  <a:pt x="737" y="286"/>
                  <a:pt x="749" y="314"/>
                  <a:pt x="759" y="341"/>
                </a:cubicBezTo>
                <a:cubicBezTo>
                  <a:pt x="769" y="368"/>
                  <a:pt x="780" y="398"/>
                  <a:pt x="793" y="431"/>
                </a:cubicBezTo>
                <a:cubicBezTo>
                  <a:pt x="807" y="465"/>
                  <a:pt x="820" y="495"/>
                  <a:pt x="832" y="519"/>
                </a:cubicBezTo>
                <a:cubicBezTo>
                  <a:pt x="876" y="612"/>
                  <a:pt x="930" y="658"/>
                  <a:pt x="993" y="658"/>
                </a:cubicBezTo>
                <a:cubicBezTo>
                  <a:pt x="1030" y="658"/>
                  <a:pt x="1062" y="647"/>
                  <a:pt x="1089" y="624"/>
                </a:cubicBezTo>
                <a:cubicBezTo>
                  <a:pt x="1116" y="602"/>
                  <a:pt x="1129" y="572"/>
                  <a:pt x="1129" y="535"/>
                </a:cubicBezTo>
                <a:cubicBezTo>
                  <a:pt x="1129" y="516"/>
                  <a:pt x="1125" y="499"/>
                  <a:pt x="1116" y="486"/>
                </a:cubicBezTo>
                <a:cubicBezTo>
                  <a:pt x="1107" y="472"/>
                  <a:pt x="1095" y="461"/>
                  <a:pt x="1081" y="454"/>
                </a:cubicBezTo>
                <a:cubicBezTo>
                  <a:pt x="1066" y="446"/>
                  <a:pt x="1049" y="439"/>
                  <a:pt x="1031" y="432"/>
                </a:cubicBezTo>
                <a:cubicBezTo>
                  <a:pt x="1012" y="425"/>
                  <a:pt x="992" y="418"/>
                  <a:pt x="972" y="413"/>
                </a:cubicBezTo>
                <a:cubicBezTo>
                  <a:pt x="952" y="408"/>
                  <a:pt x="932" y="400"/>
                  <a:pt x="911" y="390"/>
                </a:cubicBezTo>
                <a:cubicBezTo>
                  <a:pt x="891" y="379"/>
                  <a:pt x="872" y="367"/>
                  <a:pt x="855" y="354"/>
                </a:cubicBezTo>
                <a:cubicBezTo>
                  <a:pt x="838" y="340"/>
                  <a:pt x="823" y="321"/>
                  <a:pt x="810" y="297"/>
                </a:cubicBezTo>
                <a:cubicBezTo>
                  <a:pt x="797" y="272"/>
                  <a:pt x="788" y="244"/>
                  <a:pt x="783" y="212"/>
                </a:cubicBezTo>
                <a:cubicBezTo>
                  <a:pt x="782" y="204"/>
                  <a:pt x="781" y="197"/>
                  <a:pt x="781" y="189"/>
                </a:cubicBezTo>
                <a:cubicBezTo>
                  <a:pt x="781" y="138"/>
                  <a:pt x="801" y="94"/>
                  <a:pt x="842" y="56"/>
                </a:cubicBezTo>
                <a:cubicBezTo>
                  <a:pt x="882" y="18"/>
                  <a:pt x="928" y="0"/>
                  <a:pt x="979" y="2"/>
                </a:cubicBezTo>
                <a:cubicBezTo>
                  <a:pt x="1015" y="3"/>
                  <a:pt x="1043" y="7"/>
                  <a:pt x="1063" y="12"/>
                </a:cubicBezTo>
                <a:cubicBezTo>
                  <a:pt x="1082" y="17"/>
                  <a:pt x="1103" y="30"/>
                  <a:pt x="1125" y="49"/>
                </a:cubicBezTo>
                <a:cubicBezTo>
                  <a:pt x="1130" y="54"/>
                  <a:pt x="1136" y="60"/>
                  <a:pt x="1141" y="66"/>
                </a:cubicBezTo>
                <a:cubicBezTo>
                  <a:pt x="1146" y="72"/>
                  <a:pt x="1152" y="81"/>
                  <a:pt x="1159" y="91"/>
                </a:cubicBezTo>
                <a:cubicBezTo>
                  <a:pt x="1166" y="102"/>
                  <a:pt x="1170" y="108"/>
                  <a:pt x="1172" y="110"/>
                </a:cubicBezTo>
                <a:lnTo>
                  <a:pt x="1082" y="179"/>
                </a:lnTo>
                <a:cubicBezTo>
                  <a:pt x="1070" y="156"/>
                  <a:pt x="1058" y="140"/>
                  <a:pt x="1045" y="130"/>
                </a:cubicBezTo>
                <a:lnTo>
                  <a:pt x="1045" y="129"/>
                </a:lnTo>
                <a:cubicBezTo>
                  <a:pt x="1034" y="120"/>
                  <a:pt x="1012" y="115"/>
                  <a:pt x="978" y="115"/>
                </a:cubicBezTo>
                <a:cubicBezTo>
                  <a:pt x="955" y="115"/>
                  <a:pt x="936" y="122"/>
                  <a:pt x="920" y="138"/>
                </a:cubicBezTo>
                <a:cubicBezTo>
                  <a:pt x="903" y="153"/>
                  <a:pt x="895" y="172"/>
                  <a:pt x="895" y="195"/>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70" name="Freeform 469">
            <a:extLst>
              <a:ext uri="{FF2B5EF4-FFF2-40B4-BE49-F238E27FC236}">
                <a16:creationId xmlns:a16="http://schemas.microsoft.com/office/drawing/2014/main" id="{D59E3764-0833-B3CA-B2C0-F1BBAFE60A78}"/>
              </a:ext>
            </a:extLst>
          </p:cNvPr>
          <p:cNvSpPr>
            <a:spLocks noChangeArrowheads="1"/>
          </p:cNvSpPr>
          <p:nvPr/>
        </p:nvSpPr>
        <p:spPr bwMode="auto">
          <a:xfrm>
            <a:off x="3909219" y="10955337"/>
            <a:ext cx="384175" cy="384175"/>
          </a:xfrm>
          <a:custGeom>
            <a:avLst/>
            <a:gdLst>
              <a:gd name="T0" fmla="*/ 383815 w 1066"/>
              <a:gd name="T1" fmla="*/ 312029 h 1065"/>
              <a:gd name="T2" fmla="*/ 311737 w 1066"/>
              <a:gd name="T3" fmla="*/ 383814 h 1065"/>
              <a:gd name="T4" fmla="*/ 21263 w 1066"/>
              <a:gd name="T5" fmla="*/ 362892 h 1065"/>
              <a:gd name="T6" fmla="*/ 0 w 1066"/>
              <a:gd name="T7" fmla="*/ 72146 h 1065"/>
              <a:gd name="T8" fmla="*/ 72078 w 1066"/>
              <a:gd name="T9" fmla="*/ 0 h 1065"/>
              <a:gd name="T10" fmla="*/ 362552 w 1066"/>
              <a:gd name="T11" fmla="*/ 21283 h 1065"/>
              <a:gd name="T12" fmla="*/ 357506 w 1066"/>
              <a:gd name="T13" fmla="*/ 230866 h 1065"/>
              <a:gd name="T14" fmla="*/ 286149 w 1066"/>
              <a:gd name="T15" fmla="*/ 167017 h 1065"/>
              <a:gd name="T16" fmla="*/ 269211 w 1066"/>
              <a:gd name="T17" fmla="*/ 149341 h 1065"/>
              <a:gd name="T18" fmla="*/ 268130 w 1066"/>
              <a:gd name="T19" fmla="*/ 143930 h 1065"/>
              <a:gd name="T20" fmla="*/ 273896 w 1066"/>
              <a:gd name="T21" fmla="*/ 127337 h 1065"/>
              <a:gd name="T22" fmla="*/ 306691 w 1066"/>
              <a:gd name="T23" fmla="*/ 125173 h 1065"/>
              <a:gd name="T24" fmla="*/ 316061 w 1066"/>
              <a:gd name="T25" fmla="*/ 137798 h 1065"/>
              <a:gd name="T26" fmla="*/ 327233 w 1066"/>
              <a:gd name="T27" fmla="*/ 104250 h 1065"/>
              <a:gd name="T28" fmla="*/ 289032 w 1066"/>
              <a:gd name="T29" fmla="*/ 91986 h 1065"/>
              <a:gd name="T30" fmla="*/ 238217 w 1066"/>
              <a:gd name="T31" fmla="*/ 140684 h 1065"/>
              <a:gd name="T32" fmla="*/ 254795 w 1066"/>
              <a:gd name="T33" fmla="*/ 181446 h 1065"/>
              <a:gd name="T34" fmla="*/ 303808 w 1066"/>
              <a:gd name="T35" fmla="*/ 203450 h 1065"/>
              <a:gd name="T36" fmla="*/ 324711 w 1066"/>
              <a:gd name="T37" fmla="*/ 217519 h 1065"/>
              <a:gd name="T38" fmla="*/ 328315 w 1066"/>
              <a:gd name="T39" fmla="*/ 230505 h 1065"/>
              <a:gd name="T40" fmla="*/ 292997 w 1066"/>
              <a:gd name="T41" fmla="*/ 262610 h 1065"/>
              <a:gd name="T42" fmla="*/ 238578 w 1066"/>
              <a:gd name="T43" fmla="*/ 196236 h 1065"/>
              <a:gd name="T44" fmla="*/ 212990 w 1066"/>
              <a:gd name="T45" fmla="*/ 137077 h 1065"/>
              <a:gd name="T46" fmla="*/ 168662 w 1066"/>
              <a:gd name="T47" fmla="*/ 98118 h 1065"/>
              <a:gd name="T48" fmla="*/ 83971 w 1066"/>
              <a:gd name="T49" fmla="*/ 106054 h 1065"/>
              <a:gd name="T50" fmla="*/ 35679 w 1066"/>
              <a:gd name="T51" fmla="*/ 190825 h 1065"/>
              <a:gd name="T52" fmla="*/ 48292 w 1066"/>
              <a:gd name="T53" fmla="*/ 240966 h 1065"/>
              <a:gd name="T54" fmla="*/ 130461 w 1066"/>
              <a:gd name="T55" fmla="*/ 291829 h 1065"/>
              <a:gd name="T56" fmla="*/ 207945 w 1066"/>
              <a:gd name="T57" fmla="*/ 251788 h 1065"/>
              <a:gd name="T58" fmla="*/ 167941 w 1066"/>
              <a:gd name="T59" fmla="*/ 253592 h 1065"/>
              <a:gd name="T60" fmla="*/ 83971 w 1066"/>
              <a:gd name="T61" fmla="*/ 240605 h 1065"/>
              <a:gd name="T62" fmla="*/ 85412 w 1066"/>
              <a:gd name="T63" fmla="*/ 142487 h 1065"/>
              <a:gd name="T64" fmla="*/ 174428 w 1066"/>
              <a:gd name="T65" fmla="*/ 134912 h 1065"/>
              <a:gd name="T66" fmla="*/ 206863 w 1066"/>
              <a:gd name="T67" fmla="*/ 195154 h 1065"/>
              <a:gd name="T68" fmla="*/ 221639 w 1066"/>
              <a:gd name="T69" fmla="*/ 232669 h 1065"/>
              <a:gd name="T70" fmla="*/ 242542 w 1066"/>
              <a:gd name="T71" fmla="*/ 266938 h 1065"/>
              <a:gd name="T72" fmla="*/ 273175 w 1066"/>
              <a:gd name="T73" fmla="*/ 288582 h 1065"/>
              <a:gd name="T74" fmla="*/ 338766 w 1066"/>
              <a:gd name="T75" fmla="*/ 274514 h 106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66" h="1065">
                <a:moveTo>
                  <a:pt x="1065" y="200"/>
                </a:moveTo>
                <a:lnTo>
                  <a:pt x="1065" y="865"/>
                </a:lnTo>
                <a:cubicBezTo>
                  <a:pt x="1065" y="920"/>
                  <a:pt x="1045" y="967"/>
                  <a:pt x="1006" y="1006"/>
                </a:cubicBezTo>
                <a:cubicBezTo>
                  <a:pt x="967" y="1045"/>
                  <a:pt x="920" y="1064"/>
                  <a:pt x="865" y="1064"/>
                </a:cubicBezTo>
                <a:lnTo>
                  <a:pt x="200" y="1064"/>
                </a:lnTo>
                <a:cubicBezTo>
                  <a:pt x="145" y="1064"/>
                  <a:pt x="98" y="1045"/>
                  <a:pt x="59" y="1006"/>
                </a:cubicBezTo>
                <a:cubicBezTo>
                  <a:pt x="20" y="967"/>
                  <a:pt x="0" y="920"/>
                  <a:pt x="0" y="865"/>
                </a:cubicBezTo>
                <a:lnTo>
                  <a:pt x="0" y="200"/>
                </a:lnTo>
                <a:cubicBezTo>
                  <a:pt x="0" y="145"/>
                  <a:pt x="20" y="98"/>
                  <a:pt x="59" y="59"/>
                </a:cubicBezTo>
                <a:cubicBezTo>
                  <a:pt x="98" y="19"/>
                  <a:pt x="145" y="0"/>
                  <a:pt x="200" y="0"/>
                </a:cubicBezTo>
                <a:lnTo>
                  <a:pt x="865" y="0"/>
                </a:lnTo>
                <a:cubicBezTo>
                  <a:pt x="920" y="0"/>
                  <a:pt x="967" y="19"/>
                  <a:pt x="1006" y="59"/>
                </a:cubicBezTo>
                <a:cubicBezTo>
                  <a:pt x="1045" y="98"/>
                  <a:pt x="1065" y="145"/>
                  <a:pt x="1065" y="200"/>
                </a:cubicBezTo>
                <a:close/>
                <a:moveTo>
                  <a:pt x="992" y="640"/>
                </a:moveTo>
                <a:cubicBezTo>
                  <a:pt x="992" y="560"/>
                  <a:pt x="938" y="505"/>
                  <a:pt x="830" y="475"/>
                </a:cubicBezTo>
                <a:cubicBezTo>
                  <a:pt x="814" y="470"/>
                  <a:pt x="802" y="466"/>
                  <a:pt x="794" y="463"/>
                </a:cubicBezTo>
                <a:cubicBezTo>
                  <a:pt x="785" y="460"/>
                  <a:pt x="776" y="454"/>
                  <a:pt x="767" y="446"/>
                </a:cubicBezTo>
                <a:cubicBezTo>
                  <a:pt x="758" y="437"/>
                  <a:pt x="751" y="427"/>
                  <a:pt x="747" y="414"/>
                </a:cubicBezTo>
                <a:cubicBezTo>
                  <a:pt x="747" y="413"/>
                  <a:pt x="747" y="411"/>
                  <a:pt x="746" y="408"/>
                </a:cubicBezTo>
                <a:cubicBezTo>
                  <a:pt x="745" y="405"/>
                  <a:pt x="744" y="402"/>
                  <a:pt x="744" y="399"/>
                </a:cubicBezTo>
                <a:cubicBezTo>
                  <a:pt x="743" y="397"/>
                  <a:pt x="743" y="395"/>
                  <a:pt x="743" y="394"/>
                </a:cubicBezTo>
                <a:cubicBezTo>
                  <a:pt x="743" y="378"/>
                  <a:pt x="749" y="364"/>
                  <a:pt x="760" y="353"/>
                </a:cubicBezTo>
                <a:cubicBezTo>
                  <a:pt x="771" y="342"/>
                  <a:pt x="785" y="337"/>
                  <a:pt x="802" y="337"/>
                </a:cubicBezTo>
                <a:cubicBezTo>
                  <a:pt x="827" y="337"/>
                  <a:pt x="843" y="340"/>
                  <a:pt x="851" y="347"/>
                </a:cubicBezTo>
                <a:lnTo>
                  <a:pt x="850" y="347"/>
                </a:lnTo>
                <a:cubicBezTo>
                  <a:pt x="860" y="354"/>
                  <a:pt x="869" y="366"/>
                  <a:pt x="877" y="382"/>
                </a:cubicBezTo>
                <a:lnTo>
                  <a:pt x="942" y="333"/>
                </a:lnTo>
                <a:cubicBezTo>
                  <a:pt x="924" y="308"/>
                  <a:pt x="913" y="294"/>
                  <a:pt x="908" y="289"/>
                </a:cubicBezTo>
                <a:cubicBezTo>
                  <a:pt x="893" y="276"/>
                  <a:pt x="877" y="267"/>
                  <a:pt x="861" y="262"/>
                </a:cubicBezTo>
                <a:cubicBezTo>
                  <a:pt x="845" y="257"/>
                  <a:pt x="825" y="255"/>
                  <a:pt x="802" y="255"/>
                </a:cubicBezTo>
                <a:cubicBezTo>
                  <a:pt x="765" y="255"/>
                  <a:pt x="732" y="269"/>
                  <a:pt x="704" y="295"/>
                </a:cubicBezTo>
                <a:cubicBezTo>
                  <a:pt x="675" y="322"/>
                  <a:pt x="661" y="353"/>
                  <a:pt x="661" y="390"/>
                </a:cubicBezTo>
                <a:cubicBezTo>
                  <a:pt x="661" y="393"/>
                  <a:pt x="661" y="399"/>
                  <a:pt x="662" y="406"/>
                </a:cubicBezTo>
                <a:cubicBezTo>
                  <a:pt x="669" y="450"/>
                  <a:pt x="684" y="483"/>
                  <a:pt x="707" y="503"/>
                </a:cubicBezTo>
                <a:cubicBezTo>
                  <a:pt x="729" y="523"/>
                  <a:pt x="763" y="540"/>
                  <a:pt x="810" y="554"/>
                </a:cubicBezTo>
                <a:cubicBezTo>
                  <a:pt x="823" y="557"/>
                  <a:pt x="834" y="561"/>
                  <a:pt x="843" y="564"/>
                </a:cubicBezTo>
                <a:cubicBezTo>
                  <a:pt x="853" y="568"/>
                  <a:pt x="863" y="573"/>
                  <a:pt x="875" y="579"/>
                </a:cubicBezTo>
                <a:cubicBezTo>
                  <a:pt x="886" y="586"/>
                  <a:pt x="895" y="594"/>
                  <a:pt x="901" y="603"/>
                </a:cubicBezTo>
                <a:cubicBezTo>
                  <a:pt x="908" y="613"/>
                  <a:pt x="911" y="623"/>
                  <a:pt x="911" y="635"/>
                </a:cubicBezTo>
                <a:lnTo>
                  <a:pt x="911" y="639"/>
                </a:lnTo>
                <a:cubicBezTo>
                  <a:pt x="911" y="666"/>
                  <a:pt x="902" y="687"/>
                  <a:pt x="883" y="703"/>
                </a:cubicBezTo>
                <a:cubicBezTo>
                  <a:pt x="863" y="720"/>
                  <a:pt x="840" y="728"/>
                  <a:pt x="813" y="728"/>
                </a:cubicBezTo>
                <a:cubicBezTo>
                  <a:pt x="768" y="728"/>
                  <a:pt x="730" y="694"/>
                  <a:pt x="697" y="628"/>
                </a:cubicBezTo>
                <a:cubicBezTo>
                  <a:pt x="687" y="606"/>
                  <a:pt x="675" y="578"/>
                  <a:pt x="662" y="544"/>
                </a:cubicBezTo>
                <a:cubicBezTo>
                  <a:pt x="648" y="509"/>
                  <a:pt x="637" y="481"/>
                  <a:pt x="628" y="457"/>
                </a:cubicBezTo>
                <a:cubicBezTo>
                  <a:pt x="619" y="434"/>
                  <a:pt x="607" y="408"/>
                  <a:pt x="591" y="380"/>
                </a:cubicBezTo>
                <a:cubicBezTo>
                  <a:pt x="575" y="353"/>
                  <a:pt x="558" y="331"/>
                  <a:pt x="540" y="314"/>
                </a:cubicBezTo>
                <a:cubicBezTo>
                  <a:pt x="521" y="297"/>
                  <a:pt x="497" y="283"/>
                  <a:pt x="468" y="272"/>
                </a:cubicBezTo>
                <a:cubicBezTo>
                  <a:pt x="438" y="261"/>
                  <a:pt x="404" y="255"/>
                  <a:pt x="366" y="255"/>
                </a:cubicBezTo>
                <a:cubicBezTo>
                  <a:pt x="319" y="255"/>
                  <a:pt x="275" y="268"/>
                  <a:pt x="233" y="294"/>
                </a:cubicBezTo>
                <a:cubicBezTo>
                  <a:pt x="191" y="320"/>
                  <a:pt x="157" y="354"/>
                  <a:pt x="133" y="396"/>
                </a:cubicBezTo>
                <a:cubicBezTo>
                  <a:pt x="108" y="439"/>
                  <a:pt x="97" y="483"/>
                  <a:pt x="99" y="529"/>
                </a:cubicBezTo>
                <a:lnTo>
                  <a:pt x="99" y="530"/>
                </a:lnTo>
                <a:cubicBezTo>
                  <a:pt x="100" y="580"/>
                  <a:pt x="112" y="626"/>
                  <a:pt x="134" y="668"/>
                </a:cubicBezTo>
                <a:cubicBezTo>
                  <a:pt x="155" y="710"/>
                  <a:pt x="186" y="744"/>
                  <a:pt x="226" y="770"/>
                </a:cubicBezTo>
                <a:cubicBezTo>
                  <a:pt x="266" y="796"/>
                  <a:pt x="311" y="809"/>
                  <a:pt x="362" y="809"/>
                </a:cubicBezTo>
                <a:cubicBezTo>
                  <a:pt x="448" y="809"/>
                  <a:pt x="512" y="784"/>
                  <a:pt x="555" y="733"/>
                </a:cubicBezTo>
                <a:cubicBezTo>
                  <a:pt x="564" y="721"/>
                  <a:pt x="572" y="709"/>
                  <a:pt x="577" y="698"/>
                </a:cubicBezTo>
                <a:lnTo>
                  <a:pt x="535" y="622"/>
                </a:lnTo>
                <a:cubicBezTo>
                  <a:pt x="516" y="659"/>
                  <a:pt x="493" y="686"/>
                  <a:pt x="466" y="703"/>
                </a:cubicBezTo>
                <a:cubicBezTo>
                  <a:pt x="440" y="719"/>
                  <a:pt x="406" y="728"/>
                  <a:pt x="365" y="728"/>
                </a:cubicBezTo>
                <a:cubicBezTo>
                  <a:pt x="312" y="728"/>
                  <a:pt x="268" y="708"/>
                  <a:pt x="233" y="667"/>
                </a:cubicBezTo>
                <a:cubicBezTo>
                  <a:pt x="198" y="627"/>
                  <a:pt x="180" y="580"/>
                  <a:pt x="180" y="526"/>
                </a:cubicBezTo>
                <a:cubicBezTo>
                  <a:pt x="180" y="477"/>
                  <a:pt x="199" y="434"/>
                  <a:pt x="237" y="395"/>
                </a:cubicBezTo>
                <a:cubicBezTo>
                  <a:pt x="275" y="356"/>
                  <a:pt x="318" y="337"/>
                  <a:pt x="366" y="337"/>
                </a:cubicBezTo>
                <a:cubicBezTo>
                  <a:pt x="418" y="337"/>
                  <a:pt x="457" y="349"/>
                  <a:pt x="484" y="374"/>
                </a:cubicBezTo>
                <a:cubicBezTo>
                  <a:pt x="511" y="399"/>
                  <a:pt x="535" y="438"/>
                  <a:pt x="556" y="493"/>
                </a:cubicBezTo>
                <a:cubicBezTo>
                  <a:pt x="560" y="503"/>
                  <a:pt x="565" y="519"/>
                  <a:pt x="574" y="541"/>
                </a:cubicBezTo>
                <a:cubicBezTo>
                  <a:pt x="582" y="563"/>
                  <a:pt x="588" y="580"/>
                  <a:pt x="593" y="594"/>
                </a:cubicBezTo>
                <a:cubicBezTo>
                  <a:pt x="598" y="607"/>
                  <a:pt x="606" y="624"/>
                  <a:pt x="615" y="645"/>
                </a:cubicBezTo>
                <a:cubicBezTo>
                  <a:pt x="625" y="666"/>
                  <a:pt x="634" y="684"/>
                  <a:pt x="642" y="697"/>
                </a:cubicBezTo>
                <a:cubicBezTo>
                  <a:pt x="650" y="710"/>
                  <a:pt x="661" y="724"/>
                  <a:pt x="673" y="740"/>
                </a:cubicBezTo>
                <a:cubicBezTo>
                  <a:pt x="686" y="756"/>
                  <a:pt x="699" y="768"/>
                  <a:pt x="712" y="777"/>
                </a:cubicBezTo>
                <a:cubicBezTo>
                  <a:pt x="725" y="786"/>
                  <a:pt x="740" y="794"/>
                  <a:pt x="758" y="800"/>
                </a:cubicBezTo>
                <a:cubicBezTo>
                  <a:pt x="775" y="806"/>
                  <a:pt x="794" y="809"/>
                  <a:pt x="813" y="809"/>
                </a:cubicBezTo>
                <a:cubicBezTo>
                  <a:pt x="862" y="809"/>
                  <a:pt x="905" y="793"/>
                  <a:pt x="940" y="761"/>
                </a:cubicBezTo>
                <a:cubicBezTo>
                  <a:pt x="975" y="729"/>
                  <a:pt x="992" y="689"/>
                  <a:pt x="992" y="64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71" name="Freeform 470">
            <a:extLst>
              <a:ext uri="{FF2B5EF4-FFF2-40B4-BE49-F238E27FC236}">
                <a16:creationId xmlns:a16="http://schemas.microsoft.com/office/drawing/2014/main" id="{850492F0-EF43-4119-916A-F94B4481CB73}"/>
              </a:ext>
            </a:extLst>
          </p:cNvPr>
          <p:cNvSpPr>
            <a:spLocks noChangeArrowheads="1"/>
          </p:cNvSpPr>
          <p:nvPr/>
        </p:nvSpPr>
        <p:spPr bwMode="auto">
          <a:xfrm>
            <a:off x="4572794" y="10987087"/>
            <a:ext cx="511175" cy="319088"/>
          </a:xfrm>
          <a:custGeom>
            <a:avLst/>
            <a:gdLst>
              <a:gd name="T0" fmla="*/ 497856 w 1420"/>
              <a:gd name="T1" fmla="*/ 97379 h 888"/>
              <a:gd name="T2" fmla="*/ 510815 w 1420"/>
              <a:gd name="T3" fmla="*/ 159185 h 888"/>
              <a:gd name="T4" fmla="*/ 497856 w 1420"/>
              <a:gd name="T5" fmla="*/ 220990 h 888"/>
              <a:gd name="T6" fmla="*/ 464017 w 1420"/>
              <a:gd name="T7" fmla="*/ 272015 h 888"/>
              <a:gd name="T8" fmla="*/ 412900 w 1420"/>
              <a:gd name="T9" fmla="*/ 305793 h 888"/>
              <a:gd name="T10" fmla="*/ 350983 w 1420"/>
              <a:gd name="T11" fmla="*/ 318729 h 888"/>
              <a:gd name="T12" fmla="*/ 159472 w 1420"/>
              <a:gd name="T13" fmla="*/ 318729 h 888"/>
              <a:gd name="T14" fmla="*/ 97555 w 1420"/>
              <a:gd name="T15" fmla="*/ 305793 h 888"/>
              <a:gd name="T16" fmla="*/ 46438 w 1420"/>
              <a:gd name="T17" fmla="*/ 272015 h 888"/>
              <a:gd name="T18" fmla="*/ 12599 w 1420"/>
              <a:gd name="T19" fmla="*/ 220990 h 888"/>
              <a:gd name="T20" fmla="*/ 0 w 1420"/>
              <a:gd name="T21" fmla="*/ 159185 h 888"/>
              <a:gd name="T22" fmla="*/ 12599 w 1420"/>
              <a:gd name="T23" fmla="*/ 97379 h 888"/>
              <a:gd name="T24" fmla="*/ 46438 w 1420"/>
              <a:gd name="T25" fmla="*/ 46713 h 888"/>
              <a:gd name="T26" fmla="*/ 97555 w 1420"/>
              <a:gd name="T27" fmla="*/ 12577 h 888"/>
              <a:gd name="T28" fmla="*/ 159472 w 1420"/>
              <a:gd name="T29" fmla="*/ 0 h 888"/>
              <a:gd name="T30" fmla="*/ 350983 w 1420"/>
              <a:gd name="T31" fmla="*/ 0 h 888"/>
              <a:gd name="T32" fmla="*/ 412900 w 1420"/>
              <a:gd name="T33" fmla="*/ 12577 h 888"/>
              <a:gd name="T34" fmla="*/ 464017 w 1420"/>
              <a:gd name="T35" fmla="*/ 46713 h 888"/>
              <a:gd name="T36" fmla="*/ 497856 w 1420"/>
              <a:gd name="T37" fmla="*/ 97379 h 888"/>
              <a:gd name="T38" fmla="*/ 277186 w 1420"/>
              <a:gd name="T39" fmla="*/ 208773 h 888"/>
              <a:gd name="T40" fmla="*/ 287266 w 1420"/>
              <a:gd name="T41" fmla="*/ 159185 h 888"/>
              <a:gd name="T42" fmla="*/ 277186 w 1420"/>
              <a:gd name="T43" fmla="*/ 109956 h 888"/>
              <a:gd name="T44" fmla="*/ 249828 w 1420"/>
              <a:gd name="T45" fmla="*/ 68992 h 888"/>
              <a:gd name="T46" fmla="*/ 209150 w 1420"/>
              <a:gd name="T47" fmla="*/ 41683 h 888"/>
              <a:gd name="T48" fmla="*/ 159472 w 1420"/>
              <a:gd name="T49" fmla="*/ 31621 h 888"/>
              <a:gd name="T50" fmla="*/ 109795 w 1420"/>
              <a:gd name="T51" fmla="*/ 41683 h 888"/>
              <a:gd name="T52" fmla="*/ 69117 w 1420"/>
              <a:gd name="T53" fmla="*/ 68992 h 888"/>
              <a:gd name="T54" fmla="*/ 41758 w 1420"/>
              <a:gd name="T55" fmla="*/ 109956 h 888"/>
              <a:gd name="T56" fmla="*/ 31678 w 1420"/>
              <a:gd name="T57" fmla="*/ 159185 h 888"/>
              <a:gd name="T58" fmla="*/ 41758 w 1420"/>
              <a:gd name="T59" fmla="*/ 208773 h 888"/>
              <a:gd name="T60" fmla="*/ 69117 w 1420"/>
              <a:gd name="T61" fmla="*/ 249377 h 888"/>
              <a:gd name="T62" fmla="*/ 109795 w 1420"/>
              <a:gd name="T63" fmla="*/ 276687 h 888"/>
              <a:gd name="T64" fmla="*/ 159472 w 1420"/>
              <a:gd name="T65" fmla="*/ 286748 h 888"/>
              <a:gd name="T66" fmla="*/ 209150 w 1420"/>
              <a:gd name="T67" fmla="*/ 276687 h 888"/>
              <a:gd name="T68" fmla="*/ 249828 w 1420"/>
              <a:gd name="T69" fmla="*/ 249377 h 888"/>
              <a:gd name="T70" fmla="*/ 277186 w 1420"/>
              <a:gd name="T71" fmla="*/ 208773 h 888"/>
              <a:gd name="T72" fmla="*/ 468697 w 1420"/>
              <a:gd name="T73" fmla="*/ 208773 h 888"/>
              <a:gd name="T74" fmla="*/ 478777 w 1420"/>
              <a:gd name="T75" fmla="*/ 159185 h 888"/>
              <a:gd name="T76" fmla="*/ 468697 w 1420"/>
              <a:gd name="T77" fmla="*/ 109956 h 888"/>
              <a:gd name="T78" fmla="*/ 441338 w 1420"/>
              <a:gd name="T79" fmla="*/ 68992 h 888"/>
              <a:gd name="T80" fmla="*/ 400660 w 1420"/>
              <a:gd name="T81" fmla="*/ 41683 h 888"/>
              <a:gd name="T82" fmla="*/ 350983 w 1420"/>
              <a:gd name="T83" fmla="*/ 31621 h 888"/>
              <a:gd name="T84" fmla="*/ 254868 w 1420"/>
              <a:gd name="T85" fmla="*/ 31621 h 888"/>
              <a:gd name="T86" fmla="*/ 301665 w 1420"/>
              <a:gd name="T87" fmla="*/ 87677 h 888"/>
              <a:gd name="T88" fmla="*/ 319304 w 1420"/>
              <a:gd name="T89" fmla="*/ 159185 h 888"/>
              <a:gd name="T90" fmla="*/ 301665 w 1420"/>
              <a:gd name="T91" fmla="*/ 231051 h 888"/>
              <a:gd name="T92" fmla="*/ 254868 w 1420"/>
              <a:gd name="T93" fmla="*/ 286748 h 888"/>
              <a:gd name="T94" fmla="*/ 350983 w 1420"/>
              <a:gd name="T95" fmla="*/ 286748 h 888"/>
              <a:gd name="T96" fmla="*/ 400660 w 1420"/>
              <a:gd name="T97" fmla="*/ 276687 h 888"/>
              <a:gd name="T98" fmla="*/ 441338 w 1420"/>
              <a:gd name="T99" fmla="*/ 249377 h 888"/>
              <a:gd name="T100" fmla="*/ 468697 w 1420"/>
              <a:gd name="T101" fmla="*/ 208773 h 8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20" h="888">
                <a:moveTo>
                  <a:pt x="1383" y="271"/>
                </a:moveTo>
                <a:cubicBezTo>
                  <a:pt x="1407" y="326"/>
                  <a:pt x="1419" y="383"/>
                  <a:pt x="1419" y="443"/>
                </a:cubicBezTo>
                <a:cubicBezTo>
                  <a:pt x="1419" y="503"/>
                  <a:pt x="1407" y="561"/>
                  <a:pt x="1383" y="615"/>
                </a:cubicBezTo>
                <a:cubicBezTo>
                  <a:pt x="1360" y="670"/>
                  <a:pt x="1328" y="717"/>
                  <a:pt x="1289" y="757"/>
                </a:cubicBezTo>
                <a:cubicBezTo>
                  <a:pt x="1249" y="796"/>
                  <a:pt x="1202" y="828"/>
                  <a:pt x="1147" y="851"/>
                </a:cubicBezTo>
                <a:cubicBezTo>
                  <a:pt x="1093" y="875"/>
                  <a:pt x="1035" y="887"/>
                  <a:pt x="975" y="887"/>
                </a:cubicBezTo>
                <a:lnTo>
                  <a:pt x="443" y="887"/>
                </a:lnTo>
                <a:cubicBezTo>
                  <a:pt x="383" y="887"/>
                  <a:pt x="326" y="875"/>
                  <a:pt x="271" y="851"/>
                </a:cubicBezTo>
                <a:cubicBezTo>
                  <a:pt x="216" y="828"/>
                  <a:pt x="169" y="796"/>
                  <a:pt x="129" y="757"/>
                </a:cubicBezTo>
                <a:cubicBezTo>
                  <a:pt x="90" y="717"/>
                  <a:pt x="58" y="670"/>
                  <a:pt x="35" y="615"/>
                </a:cubicBezTo>
                <a:cubicBezTo>
                  <a:pt x="11" y="561"/>
                  <a:pt x="0" y="503"/>
                  <a:pt x="0" y="443"/>
                </a:cubicBezTo>
                <a:cubicBezTo>
                  <a:pt x="0" y="383"/>
                  <a:pt x="11" y="326"/>
                  <a:pt x="35" y="271"/>
                </a:cubicBezTo>
                <a:cubicBezTo>
                  <a:pt x="58" y="216"/>
                  <a:pt x="90" y="169"/>
                  <a:pt x="129" y="130"/>
                </a:cubicBezTo>
                <a:cubicBezTo>
                  <a:pt x="169" y="90"/>
                  <a:pt x="216" y="59"/>
                  <a:pt x="271" y="35"/>
                </a:cubicBezTo>
                <a:cubicBezTo>
                  <a:pt x="326" y="11"/>
                  <a:pt x="383" y="0"/>
                  <a:pt x="443" y="0"/>
                </a:cubicBezTo>
                <a:lnTo>
                  <a:pt x="975" y="0"/>
                </a:lnTo>
                <a:cubicBezTo>
                  <a:pt x="1035" y="0"/>
                  <a:pt x="1093" y="11"/>
                  <a:pt x="1147" y="35"/>
                </a:cubicBezTo>
                <a:cubicBezTo>
                  <a:pt x="1202" y="59"/>
                  <a:pt x="1249" y="90"/>
                  <a:pt x="1289" y="130"/>
                </a:cubicBezTo>
                <a:cubicBezTo>
                  <a:pt x="1328" y="169"/>
                  <a:pt x="1360" y="216"/>
                  <a:pt x="1383" y="271"/>
                </a:cubicBezTo>
                <a:close/>
                <a:moveTo>
                  <a:pt x="770" y="581"/>
                </a:moveTo>
                <a:cubicBezTo>
                  <a:pt x="788" y="537"/>
                  <a:pt x="798" y="491"/>
                  <a:pt x="798" y="443"/>
                </a:cubicBezTo>
                <a:cubicBezTo>
                  <a:pt x="798" y="395"/>
                  <a:pt x="788" y="349"/>
                  <a:pt x="770" y="306"/>
                </a:cubicBezTo>
                <a:cubicBezTo>
                  <a:pt x="751" y="262"/>
                  <a:pt x="726" y="224"/>
                  <a:pt x="694" y="192"/>
                </a:cubicBezTo>
                <a:cubicBezTo>
                  <a:pt x="662" y="160"/>
                  <a:pt x="624" y="135"/>
                  <a:pt x="581" y="116"/>
                </a:cubicBezTo>
                <a:cubicBezTo>
                  <a:pt x="537" y="98"/>
                  <a:pt x="491" y="88"/>
                  <a:pt x="443" y="88"/>
                </a:cubicBezTo>
                <a:cubicBezTo>
                  <a:pt x="395" y="88"/>
                  <a:pt x="348" y="98"/>
                  <a:pt x="305" y="116"/>
                </a:cubicBezTo>
                <a:cubicBezTo>
                  <a:pt x="261" y="135"/>
                  <a:pt x="224" y="160"/>
                  <a:pt x="192" y="192"/>
                </a:cubicBezTo>
                <a:cubicBezTo>
                  <a:pt x="160" y="224"/>
                  <a:pt x="134" y="263"/>
                  <a:pt x="116" y="306"/>
                </a:cubicBezTo>
                <a:cubicBezTo>
                  <a:pt x="97" y="350"/>
                  <a:pt x="88" y="395"/>
                  <a:pt x="88" y="443"/>
                </a:cubicBezTo>
                <a:cubicBezTo>
                  <a:pt x="88" y="491"/>
                  <a:pt x="97" y="538"/>
                  <a:pt x="116" y="581"/>
                </a:cubicBezTo>
                <a:cubicBezTo>
                  <a:pt x="134" y="625"/>
                  <a:pt x="160" y="662"/>
                  <a:pt x="192" y="694"/>
                </a:cubicBezTo>
                <a:cubicBezTo>
                  <a:pt x="224" y="726"/>
                  <a:pt x="262" y="751"/>
                  <a:pt x="305" y="770"/>
                </a:cubicBezTo>
                <a:cubicBezTo>
                  <a:pt x="349" y="789"/>
                  <a:pt x="395" y="798"/>
                  <a:pt x="443" y="798"/>
                </a:cubicBezTo>
                <a:cubicBezTo>
                  <a:pt x="491" y="798"/>
                  <a:pt x="537" y="789"/>
                  <a:pt x="581" y="770"/>
                </a:cubicBezTo>
                <a:cubicBezTo>
                  <a:pt x="624" y="751"/>
                  <a:pt x="662" y="726"/>
                  <a:pt x="694" y="694"/>
                </a:cubicBezTo>
                <a:cubicBezTo>
                  <a:pt x="726" y="662"/>
                  <a:pt x="751" y="624"/>
                  <a:pt x="770" y="581"/>
                </a:cubicBezTo>
                <a:close/>
                <a:moveTo>
                  <a:pt x="1302" y="581"/>
                </a:moveTo>
                <a:cubicBezTo>
                  <a:pt x="1321" y="537"/>
                  <a:pt x="1330" y="491"/>
                  <a:pt x="1330" y="443"/>
                </a:cubicBezTo>
                <a:cubicBezTo>
                  <a:pt x="1330" y="395"/>
                  <a:pt x="1321" y="350"/>
                  <a:pt x="1302" y="306"/>
                </a:cubicBezTo>
                <a:cubicBezTo>
                  <a:pt x="1283" y="263"/>
                  <a:pt x="1258" y="224"/>
                  <a:pt x="1226" y="192"/>
                </a:cubicBezTo>
                <a:cubicBezTo>
                  <a:pt x="1194" y="160"/>
                  <a:pt x="1156" y="135"/>
                  <a:pt x="1113" y="116"/>
                </a:cubicBezTo>
                <a:cubicBezTo>
                  <a:pt x="1069" y="98"/>
                  <a:pt x="1023" y="88"/>
                  <a:pt x="975" y="88"/>
                </a:cubicBezTo>
                <a:lnTo>
                  <a:pt x="708" y="88"/>
                </a:lnTo>
                <a:cubicBezTo>
                  <a:pt x="763" y="130"/>
                  <a:pt x="806" y="182"/>
                  <a:pt x="838" y="244"/>
                </a:cubicBezTo>
                <a:cubicBezTo>
                  <a:pt x="870" y="306"/>
                  <a:pt x="887" y="372"/>
                  <a:pt x="887" y="443"/>
                </a:cubicBezTo>
                <a:cubicBezTo>
                  <a:pt x="887" y="514"/>
                  <a:pt x="870" y="581"/>
                  <a:pt x="838" y="643"/>
                </a:cubicBezTo>
                <a:cubicBezTo>
                  <a:pt x="806" y="705"/>
                  <a:pt x="763" y="756"/>
                  <a:pt x="708" y="798"/>
                </a:cubicBezTo>
                <a:lnTo>
                  <a:pt x="975" y="798"/>
                </a:lnTo>
                <a:cubicBezTo>
                  <a:pt x="1023" y="798"/>
                  <a:pt x="1069" y="789"/>
                  <a:pt x="1113" y="770"/>
                </a:cubicBezTo>
                <a:cubicBezTo>
                  <a:pt x="1156" y="751"/>
                  <a:pt x="1194" y="726"/>
                  <a:pt x="1226" y="694"/>
                </a:cubicBezTo>
                <a:cubicBezTo>
                  <a:pt x="1258" y="662"/>
                  <a:pt x="1283" y="624"/>
                  <a:pt x="1302" y="58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72" name="Freeform 471">
            <a:extLst>
              <a:ext uri="{FF2B5EF4-FFF2-40B4-BE49-F238E27FC236}">
                <a16:creationId xmlns:a16="http://schemas.microsoft.com/office/drawing/2014/main" id="{C43CCB71-EB47-A29B-3D11-7C4053A96F2B}"/>
              </a:ext>
            </a:extLst>
          </p:cNvPr>
          <p:cNvSpPr>
            <a:spLocks noChangeArrowheads="1"/>
          </p:cNvSpPr>
          <p:nvPr/>
        </p:nvSpPr>
        <p:spPr bwMode="auto">
          <a:xfrm>
            <a:off x="5364956" y="10987087"/>
            <a:ext cx="511175" cy="319088"/>
          </a:xfrm>
          <a:custGeom>
            <a:avLst/>
            <a:gdLst>
              <a:gd name="T0" fmla="*/ 12599 w 1420"/>
              <a:gd name="T1" fmla="*/ 220990 h 888"/>
              <a:gd name="T2" fmla="*/ 0 w 1420"/>
              <a:gd name="T3" fmla="*/ 159185 h 888"/>
              <a:gd name="T4" fmla="*/ 12599 w 1420"/>
              <a:gd name="T5" fmla="*/ 97379 h 888"/>
              <a:gd name="T6" fmla="*/ 46798 w 1420"/>
              <a:gd name="T7" fmla="*/ 46713 h 888"/>
              <a:gd name="T8" fmla="*/ 97555 w 1420"/>
              <a:gd name="T9" fmla="*/ 12577 h 888"/>
              <a:gd name="T10" fmla="*/ 159832 w 1420"/>
              <a:gd name="T11" fmla="*/ 0 h 888"/>
              <a:gd name="T12" fmla="*/ 351343 w 1420"/>
              <a:gd name="T13" fmla="*/ 0 h 888"/>
              <a:gd name="T14" fmla="*/ 413260 w 1420"/>
              <a:gd name="T15" fmla="*/ 12577 h 888"/>
              <a:gd name="T16" fmla="*/ 464017 w 1420"/>
              <a:gd name="T17" fmla="*/ 46713 h 888"/>
              <a:gd name="T18" fmla="*/ 498216 w 1420"/>
              <a:gd name="T19" fmla="*/ 97379 h 888"/>
              <a:gd name="T20" fmla="*/ 510815 w 1420"/>
              <a:gd name="T21" fmla="*/ 159185 h 888"/>
              <a:gd name="T22" fmla="*/ 498216 w 1420"/>
              <a:gd name="T23" fmla="*/ 220990 h 888"/>
              <a:gd name="T24" fmla="*/ 464017 w 1420"/>
              <a:gd name="T25" fmla="*/ 272015 h 888"/>
              <a:gd name="T26" fmla="*/ 413260 w 1420"/>
              <a:gd name="T27" fmla="*/ 305793 h 888"/>
              <a:gd name="T28" fmla="*/ 351343 w 1420"/>
              <a:gd name="T29" fmla="*/ 318729 h 888"/>
              <a:gd name="T30" fmla="*/ 159832 w 1420"/>
              <a:gd name="T31" fmla="*/ 318729 h 888"/>
              <a:gd name="T32" fmla="*/ 97555 w 1420"/>
              <a:gd name="T33" fmla="*/ 305793 h 888"/>
              <a:gd name="T34" fmla="*/ 46798 w 1420"/>
              <a:gd name="T35" fmla="*/ 272015 h 888"/>
              <a:gd name="T36" fmla="*/ 12599 w 1420"/>
              <a:gd name="T37" fmla="*/ 220990 h 888"/>
              <a:gd name="T38" fmla="*/ 301665 w 1420"/>
              <a:gd name="T39" fmla="*/ 276687 h 888"/>
              <a:gd name="T40" fmla="*/ 351343 w 1420"/>
              <a:gd name="T41" fmla="*/ 286748 h 888"/>
              <a:gd name="T42" fmla="*/ 400660 w 1420"/>
              <a:gd name="T43" fmla="*/ 276687 h 888"/>
              <a:gd name="T44" fmla="*/ 441698 w 1420"/>
              <a:gd name="T45" fmla="*/ 249377 h 888"/>
              <a:gd name="T46" fmla="*/ 468697 w 1420"/>
              <a:gd name="T47" fmla="*/ 208773 h 888"/>
              <a:gd name="T48" fmla="*/ 478777 w 1420"/>
              <a:gd name="T49" fmla="*/ 159185 h 888"/>
              <a:gd name="T50" fmla="*/ 468697 w 1420"/>
              <a:gd name="T51" fmla="*/ 109956 h 888"/>
              <a:gd name="T52" fmla="*/ 441698 w 1420"/>
              <a:gd name="T53" fmla="*/ 68992 h 888"/>
              <a:gd name="T54" fmla="*/ 400660 w 1420"/>
              <a:gd name="T55" fmla="*/ 41683 h 888"/>
              <a:gd name="T56" fmla="*/ 351343 w 1420"/>
              <a:gd name="T57" fmla="*/ 31621 h 888"/>
              <a:gd name="T58" fmla="*/ 301665 w 1420"/>
              <a:gd name="T59" fmla="*/ 41683 h 888"/>
              <a:gd name="T60" fmla="*/ 260987 w 1420"/>
              <a:gd name="T61" fmla="*/ 68992 h 888"/>
              <a:gd name="T62" fmla="*/ 233629 w 1420"/>
              <a:gd name="T63" fmla="*/ 109956 h 888"/>
              <a:gd name="T64" fmla="*/ 223549 w 1420"/>
              <a:gd name="T65" fmla="*/ 159185 h 888"/>
              <a:gd name="T66" fmla="*/ 233629 w 1420"/>
              <a:gd name="T67" fmla="*/ 208773 h 888"/>
              <a:gd name="T68" fmla="*/ 260987 w 1420"/>
              <a:gd name="T69" fmla="*/ 249377 h 888"/>
              <a:gd name="T70" fmla="*/ 301665 w 1420"/>
              <a:gd name="T71" fmla="*/ 276687 h 88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20" h="888">
                <a:moveTo>
                  <a:pt x="35" y="615"/>
                </a:moveTo>
                <a:cubicBezTo>
                  <a:pt x="12" y="561"/>
                  <a:pt x="0" y="503"/>
                  <a:pt x="0" y="443"/>
                </a:cubicBezTo>
                <a:cubicBezTo>
                  <a:pt x="0" y="383"/>
                  <a:pt x="12" y="326"/>
                  <a:pt x="35" y="271"/>
                </a:cubicBezTo>
                <a:cubicBezTo>
                  <a:pt x="59" y="216"/>
                  <a:pt x="90" y="169"/>
                  <a:pt x="130" y="130"/>
                </a:cubicBezTo>
                <a:cubicBezTo>
                  <a:pt x="169" y="90"/>
                  <a:pt x="217" y="59"/>
                  <a:pt x="271" y="35"/>
                </a:cubicBezTo>
                <a:cubicBezTo>
                  <a:pt x="326" y="11"/>
                  <a:pt x="383" y="0"/>
                  <a:pt x="444" y="0"/>
                </a:cubicBezTo>
                <a:lnTo>
                  <a:pt x="976" y="0"/>
                </a:lnTo>
                <a:cubicBezTo>
                  <a:pt x="1036" y="0"/>
                  <a:pt x="1093" y="11"/>
                  <a:pt x="1148" y="35"/>
                </a:cubicBezTo>
                <a:cubicBezTo>
                  <a:pt x="1203" y="59"/>
                  <a:pt x="1250" y="90"/>
                  <a:pt x="1289" y="130"/>
                </a:cubicBezTo>
                <a:cubicBezTo>
                  <a:pt x="1329" y="169"/>
                  <a:pt x="1360" y="216"/>
                  <a:pt x="1384" y="271"/>
                </a:cubicBezTo>
                <a:cubicBezTo>
                  <a:pt x="1407" y="326"/>
                  <a:pt x="1419" y="383"/>
                  <a:pt x="1419" y="443"/>
                </a:cubicBezTo>
                <a:cubicBezTo>
                  <a:pt x="1419" y="503"/>
                  <a:pt x="1407" y="561"/>
                  <a:pt x="1384" y="615"/>
                </a:cubicBezTo>
                <a:cubicBezTo>
                  <a:pt x="1360" y="670"/>
                  <a:pt x="1329" y="717"/>
                  <a:pt x="1289" y="757"/>
                </a:cubicBezTo>
                <a:cubicBezTo>
                  <a:pt x="1250" y="796"/>
                  <a:pt x="1203" y="828"/>
                  <a:pt x="1148" y="851"/>
                </a:cubicBezTo>
                <a:cubicBezTo>
                  <a:pt x="1093" y="875"/>
                  <a:pt x="1036" y="887"/>
                  <a:pt x="976" y="887"/>
                </a:cubicBezTo>
                <a:lnTo>
                  <a:pt x="444" y="887"/>
                </a:lnTo>
                <a:cubicBezTo>
                  <a:pt x="383" y="887"/>
                  <a:pt x="326" y="875"/>
                  <a:pt x="271" y="851"/>
                </a:cubicBezTo>
                <a:cubicBezTo>
                  <a:pt x="217" y="828"/>
                  <a:pt x="169" y="796"/>
                  <a:pt x="130" y="757"/>
                </a:cubicBezTo>
                <a:cubicBezTo>
                  <a:pt x="90" y="717"/>
                  <a:pt x="59" y="670"/>
                  <a:pt x="35" y="615"/>
                </a:cubicBezTo>
                <a:close/>
                <a:moveTo>
                  <a:pt x="838" y="770"/>
                </a:moveTo>
                <a:cubicBezTo>
                  <a:pt x="882" y="789"/>
                  <a:pt x="928" y="798"/>
                  <a:pt x="976" y="798"/>
                </a:cubicBezTo>
                <a:cubicBezTo>
                  <a:pt x="1024" y="798"/>
                  <a:pt x="1070" y="789"/>
                  <a:pt x="1113" y="770"/>
                </a:cubicBezTo>
                <a:cubicBezTo>
                  <a:pt x="1157" y="751"/>
                  <a:pt x="1195" y="726"/>
                  <a:pt x="1227" y="694"/>
                </a:cubicBezTo>
                <a:cubicBezTo>
                  <a:pt x="1258" y="662"/>
                  <a:pt x="1283" y="625"/>
                  <a:pt x="1302" y="581"/>
                </a:cubicBezTo>
                <a:cubicBezTo>
                  <a:pt x="1320" y="538"/>
                  <a:pt x="1330" y="491"/>
                  <a:pt x="1330" y="443"/>
                </a:cubicBezTo>
                <a:cubicBezTo>
                  <a:pt x="1330" y="395"/>
                  <a:pt x="1320" y="350"/>
                  <a:pt x="1302" y="306"/>
                </a:cubicBezTo>
                <a:cubicBezTo>
                  <a:pt x="1283" y="263"/>
                  <a:pt x="1258" y="224"/>
                  <a:pt x="1227" y="192"/>
                </a:cubicBezTo>
                <a:cubicBezTo>
                  <a:pt x="1195" y="160"/>
                  <a:pt x="1156" y="135"/>
                  <a:pt x="1113" y="116"/>
                </a:cubicBezTo>
                <a:cubicBezTo>
                  <a:pt x="1069" y="98"/>
                  <a:pt x="1024" y="88"/>
                  <a:pt x="976" y="88"/>
                </a:cubicBezTo>
                <a:cubicBezTo>
                  <a:pt x="928" y="88"/>
                  <a:pt x="882" y="98"/>
                  <a:pt x="838" y="116"/>
                </a:cubicBezTo>
                <a:cubicBezTo>
                  <a:pt x="794" y="135"/>
                  <a:pt x="757" y="160"/>
                  <a:pt x="725" y="192"/>
                </a:cubicBezTo>
                <a:cubicBezTo>
                  <a:pt x="693" y="224"/>
                  <a:pt x="668" y="262"/>
                  <a:pt x="649" y="306"/>
                </a:cubicBezTo>
                <a:cubicBezTo>
                  <a:pt x="630" y="349"/>
                  <a:pt x="621" y="395"/>
                  <a:pt x="621" y="443"/>
                </a:cubicBezTo>
                <a:cubicBezTo>
                  <a:pt x="621" y="491"/>
                  <a:pt x="630" y="538"/>
                  <a:pt x="649" y="581"/>
                </a:cubicBezTo>
                <a:cubicBezTo>
                  <a:pt x="668" y="625"/>
                  <a:pt x="693" y="662"/>
                  <a:pt x="725" y="694"/>
                </a:cubicBezTo>
                <a:cubicBezTo>
                  <a:pt x="757" y="726"/>
                  <a:pt x="794" y="751"/>
                  <a:pt x="838" y="77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73" name="Freeform 472">
            <a:extLst>
              <a:ext uri="{FF2B5EF4-FFF2-40B4-BE49-F238E27FC236}">
                <a16:creationId xmlns:a16="http://schemas.microsoft.com/office/drawing/2014/main" id="{7C41C746-E72E-C75E-EFE0-50C60E6D3ADA}"/>
              </a:ext>
            </a:extLst>
          </p:cNvPr>
          <p:cNvSpPr>
            <a:spLocks noChangeArrowheads="1"/>
          </p:cNvSpPr>
          <p:nvPr/>
        </p:nvSpPr>
        <p:spPr bwMode="auto">
          <a:xfrm>
            <a:off x="6157119" y="10987087"/>
            <a:ext cx="574675" cy="319088"/>
          </a:xfrm>
          <a:custGeom>
            <a:avLst/>
            <a:gdLst>
              <a:gd name="T0" fmla="*/ 574315 w 1598"/>
              <a:gd name="T1" fmla="*/ 206976 h 888"/>
              <a:gd name="T2" fmla="*/ 462833 w 1598"/>
              <a:gd name="T3" fmla="*/ 318729 h 888"/>
              <a:gd name="T4" fmla="*/ 350990 w 1598"/>
              <a:gd name="T5" fmla="*/ 206976 h 888"/>
              <a:gd name="T6" fmla="*/ 388031 w 1598"/>
              <a:gd name="T7" fmla="*/ 123970 h 888"/>
              <a:gd name="T8" fmla="*/ 284101 w 1598"/>
              <a:gd name="T9" fmla="*/ 216678 h 888"/>
              <a:gd name="T10" fmla="*/ 222246 w 1598"/>
              <a:gd name="T11" fmla="*/ 223146 h 888"/>
              <a:gd name="T12" fmla="*/ 111842 w 1598"/>
              <a:gd name="T13" fmla="*/ 318729 h 888"/>
              <a:gd name="T14" fmla="*/ 0 w 1598"/>
              <a:gd name="T15" fmla="*/ 206976 h 888"/>
              <a:gd name="T16" fmla="*/ 111842 w 1598"/>
              <a:gd name="T17" fmla="*/ 95583 h 888"/>
              <a:gd name="T18" fmla="*/ 199590 w 1598"/>
              <a:gd name="T19" fmla="*/ 63602 h 888"/>
              <a:gd name="T20" fmla="*/ 132341 w 1598"/>
              <a:gd name="T21" fmla="*/ 58931 h 888"/>
              <a:gd name="T22" fmla="*/ 132341 w 1598"/>
              <a:gd name="T23" fmla="*/ 36652 h 888"/>
              <a:gd name="T24" fmla="*/ 239508 w 1598"/>
              <a:gd name="T25" fmla="*/ 31621 h 888"/>
              <a:gd name="T26" fmla="*/ 347754 w 1598"/>
              <a:gd name="T27" fmla="*/ 63602 h 888"/>
              <a:gd name="T28" fmla="*/ 271155 w 1598"/>
              <a:gd name="T29" fmla="*/ 31621 h 888"/>
              <a:gd name="T30" fmla="*/ 255331 w 1598"/>
              <a:gd name="T31" fmla="*/ 15811 h 888"/>
              <a:gd name="T32" fmla="*/ 271155 w 1598"/>
              <a:gd name="T33" fmla="*/ 0 h 888"/>
              <a:gd name="T34" fmla="*/ 348114 w 1598"/>
              <a:gd name="T35" fmla="*/ 6827 h 888"/>
              <a:gd name="T36" fmla="*/ 462833 w 1598"/>
              <a:gd name="T37" fmla="*/ 95583 h 888"/>
              <a:gd name="T38" fmla="*/ 189880 w 1598"/>
              <a:gd name="T39" fmla="*/ 223146 h 888"/>
              <a:gd name="T40" fmla="*/ 97457 w 1598"/>
              <a:gd name="T41" fmla="*/ 214163 h 888"/>
              <a:gd name="T42" fmla="*/ 146006 w 1598"/>
              <a:gd name="T43" fmla="*/ 135109 h 888"/>
              <a:gd name="T44" fmla="*/ 55382 w 1598"/>
              <a:gd name="T45" fmla="*/ 150920 h 888"/>
              <a:gd name="T46" fmla="*/ 55382 w 1598"/>
              <a:gd name="T47" fmla="*/ 263391 h 888"/>
              <a:gd name="T48" fmla="*/ 162549 w 1598"/>
              <a:gd name="T49" fmla="*/ 268781 h 888"/>
              <a:gd name="T50" fmla="*/ 143849 w 1598"/>
              <a:gd name="T51" fmla="*/ 191165 h 888"/>
              <a:gd name="T52" fmla="*/ 171539 w 1598"/>
              <a:gd name="T53" fmla="*/ 154154 h 888"/>
              <a:gd name="T54" fmla="*/ 263243 w 1598"/>
              <a:gd name="T55" fmla="*/ 191165 h 888"/>
              <a:gd name="T56" fmla="*/ 215413 w 1598"/>
              <a:gd name="T57" fmla="*/ 95583 h 888"/>
              <a:gd name="T58" fmla="*/ 222246 w 1598"/>
              <a:gd name="T59" fmla="*/ 191165 h 888"/>
              <a:gd name="T60" fmla="*/ 518934 w 1598"/>
              <a:gd name="T61" fmla="*/ 263391 h 888"/>
              <a:gd name="T62" fmla="*/ 518934 w 1598"/>
              <a:gd name="T63" fmla="*/ 150920 h 888"/>
              <a:gd name="T64" fmla="*/ 432625 w 1598"/>
              <a:gd name="T65" fmla="*/ 133313 h 888"/>
              <a:gd name="T66" fmla="*/ 478296 w 1598"/>
              <a:gd name="T67" fmla="*/ 210210 h 888"/>
              <a:gd name="T68" fmla="*/ 462833 w 1598"/>
              <a:gd name="T69" fmla="*/ 223146 h 888"/>
              <a:gd name="T70" fmla="*/ 406013 w 1598"/>
              <a:gd name="T71" fmla="*/ 150920 h 888"/>
              <a:gd name="T72" fmla="*/ 406372 w 1598"/>
              <a:gd name="T73" fmla="*/ 263391 h 888"/>
              <a:gd name="T74" fmla="*/ 518934 w 1598"/>
              <a:gd name="T75" fmla="*/ 263391 h 8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98" h="888">
                <a:moveTo>
                  <a:pt x="1506" y="357"/>
                </a:moveTo>
                <a:cubicBezTo>
                  <a:pt x="1567" y="418"/>
                  <a:pt x="1597" y="491"/>
                  <a:pt x="1597" y="576"/>
                </a:cubicBezTo>
                <a:cubicBezTo>
                  <a:pt x="1597" y="662"/>
                  <a:pt x="1567" y="735"/>
                  <a:pt x="1506" y="795"/>
                </a:cubicBezTo>
                <a:cubicBezTo>
                  <a:pt x="1445" y="856"/>
                  <a:pt x="1372" y="887"/>
                  <a:pt x="1287" y="887"/>
                </a:cubicBezTo>
                <a:cubicBezTo>
                  <a:pt x="1201" y="887"/>
                  <a:pt x="1128" y="856"/>
                  <a:pt x="1067" y="795"/>
                </a:cubicBezTo>
                <a:cubicBezTo>
                  <a:pt x="1007" y="735"/>
                  <a:pt x="976" y="662"/>
                  <a:pt x="976" y="576"/>
                </a:cubicBezTo>
                <a:cubicBezTo>
                  <a:pt x="976" y="531"/>
                  <a:pt x="985" y="489"/>
                  <a:pt x="1004" y="449"/>
                </a:cubicBezTo>
                <a:cubicBezTo>
                  <a:pt x="1022" y="409"/>
                  <a:pt x="1047" y="375"/>
                  <a:pt x="1079" y="345"/>
                </a:cubicBezTo>
                <a:lnTo>
                  <a:pt x="1034" y="278"/>
                </a:lnTo>
                <a:lnTo>
                  <a:pt x="790" y="603"/>
                </a:lnTo>
                <a:cubicBezTo>
                  <a:pt x="781" y="615"/>
                  <a:pt x="770" y="621"/>
                  <a:pt x="754" y="621"/>
                </a:cubicBezTo>
                <a:lnTo>
                  <a:pt x="618" y="621"/>
                </a:lnTo>
                <a:cubicBezTo>
                  <a:pt x="607" y="696"/>
                  <a:pt x="573" y="760"/>
                  <a:pt x="515" y="810"/>
                </a:cubicBezTo>
                <a:cubicBezTo>
                  <a:pt x="456" y="861"/>
                  <a:pt x="389" y="887"/>
                  <a:pt x="311" y="887"/>
                </a:cubicBezTo>
                <a:cubicBezTo>
                  <a:pt x="225" y="887"/>
                  <a:pt x="152" y="856"/>
                  <a:pt x="92" y="796"/>
                </a:cubicBezTo>
                <a:cubicBezTo>
                  <a:pt x="31" y="735"/>
                  <a:pt x="0" y="662"/>
                  <a:pt x="0" y="576"/>
                </a:cubicBezTo>
                <a:cubicBezTo>
                  <a:pt x="0" y="491"/>
                  <a:pt x="31" y="418"/>
                  <a:pt x="92" y="357"/>
                </a:cubicBezTo>
                <a:cubicBezTo>
                  <a:pt x="152" y="296"/>
                  <a:pt x="225" y="266"/>
                  <a:pt x="311" y="266"/>
                </a:cubicBezTo>
                <a:cubicBezTo>
                  <a:pt x="364" y="266"/>
                  <a:pt x="413" y="278"/>
                  <a:pt x="460" y="304"/>
                </a:cubicBezTo>
                <a:lnTo>
                  <a:pt x="555" y="177"/>
                </a:lnTo>
                <a:lnTo>
                  <a:pt x="400" y="177"/>
                </a:lnTo>
                <a:cubicBezTo>
                  <a:pt x="388" y="177"/>
                  <a:pt x="377" y="173"/>
                  <a:pt x="368" y="164"/>
                </a:cubicBezTo>
                <a:cubicBezTo>
                  <a:pt x="360" y="155"/>
                  <a:pt x="355" y="145"/>
                  <a:pt x="355" y="133"/>
                </a:cubicBezTo>
                <a:cubicBezTo>
                  <a:pt x="355" y="121"/>
                  <a:pt x="360" y="110"/>
                  <a:pt x="368" y="102"/>
                </a:cubicBezTo>
                <a:cubicBezTo>
                  <a:pt x="377" y="93"/>
                  <a:pt x="388" y="88"/>
                  <a:pt x="400" y="88"/>
                </a:cubicBezTo>
                <a:lnTo>
                  <a:pt x="666" y="88"/>
                </a:lnTo>
                <a:lnTo>
                  <a:pt x="666" y="177"/>
                </a:lnTo>
                <a:lnTo>
                  <a:pt x="967" y="177"/>
                </a:lnTo>
                <a:lnTo>
                  <a:pt x="908" y="88"/>
                </a:lnTo>
                <a:lnTo>
                  <a:pt x="754" y="88"/>
                </a:lnTo>
                <a:cubicBezTo>
                  <a:pt x="742" y="88"/>
                  <a:pt x="732" y="84"/>
                  <a:pt x="723" y="75"/>
                </a:cubicBezTo>
                <a:cubicBezTo>
                  <a:pt x="714" y="66"/>
                  <a:pt x="710" y="56"/>
                  <a:pt x="710" y="44"/>
                </a:cubicBezTo>
                <a:cubicBezTo>
                  <a:pt x="710" y="32"/>
                  <a:pt x="714" y="22"/>
                  <a:pt x="723" y="13"/>
                </a:cubicBezTo>
                <a:cubicBezTo>
                  <a:pt x="732" y="4"/>
                  <a:pt x="742" y="0"/>
                  <a:pt x="754" y="0"/>
                </a:cubicBezTo>
                <a:lnTo>
                  <a:pt x="932" y="0"/>
                </a:lnTo>
                <a:cubicBezTo>
                  <a:pt x="947" y="0"/>
                  <a:pt x="959" y="6"/>
                  <a:pt x="968" y="19"/>
                </a:cubicBezTo>
                <a:lnTo>
                  <a:pt x="1154" y="296"/>
                </a:lnTo>
                <a:cubicBezTo>
                  <a:pt x="1196" y="276"/>
                  <a:pt x="1240" y="266"/>
                  <a:pt x="1287" y="266"/>
                </a:cubicBezTo>
                <a:cubicBezTo>
                  <a:pt x="1372" y="266"/>
                  <a:pt x="1445" y="296"/>
                  <a:pt x="1506" y="357"/>
                </a:cubicBezTo>
                <a:close/>
                <a:moveTo>
                  <a:pt x="528" y="621"/>
                </a:moveTo>
                <a:lnTo>
                  <a:pt x="311" y="621"/>
                </a:lnTo>
                <a:cubicBezTo>
                  <a:pt x="292" y="621"/>
                  <a:pt x="279" y="612"/>
                  <a:pt x="271" y="596"/>
                </a:cubicBezTo>
                <a:cubicBezTo>
                  <a:pt x="263" y="580"/>
                  <a:pt x="264" y="565"/>
                  <a:pt x="276" y="550"/>
                </a:cubicBezTo>
                <a:lnTo>
                  <a:pt x="406" y="376"/>
                </a:lnTo>
                <a:cubicBezTo>
                  <a:pt x="376" y="362"/>
                  <a:pt x="344" y="354"/>
                  <a:pt x="311" y="354"/>
                </a:cubicBezTo>
                <a:cubicBezTo>
                  <a:pt x="250" y="354"/>
                  <a:pt x="198" y="376"/>
                  <a:pt x="154" y="420"/>
                </a:cubicBezTo>
                <a:cubicBezTo>
                  <a:pt x="111" y="463"/>
                  <a:pt x="89" y="515"/>
                  <a:pt x="89" y="576"/>
                </a:cubicBezTo>
                <a:cubicBezTo>
                  <a:pt x="89" y="637"/>
                  <a:pt x="111" y="689"/>
                  <a:pt x="154" y="733"/>
                </a:cubicBezTo>
                <a:cubicBezTo>
                  <a:pt x="198" y="776"/>
                  <a:pt x="250" y="798"/>
                  <a:pt x="311" y="798"/>
                </a:cubicBezTo>
                <a:cubicBezTo>
                  <a:pt x="364" y="798"/>
                  <a:pt x="411" y="782"/>
                  <a:pt x="452" y="748"/>
                </a:cubicBezTo>
                <a:cubicBezTo>
                  <a:pt x="492" y="715"/>
                  <a:pt x="518" y="672"/>
                  <a:pt x="528" y="621"/>
                </a:cubicBezTo>
                <a:close/>
                <a:moveTo>
                  <a:pt x="400" y="532"/>
                </a:moveTo>
                <a:lnTo>
                  <a:pt x="529" y="532"/>
                </a:lnTo>
                <a:cubicBezTo>
                  <a:pt x="520" y="493"/>
                  <a:pt x="503" y="458"/>
                  <a:pt x="477" y="429"/>
                </a:cubicBezTo>
                <a:lnTo>
                  <a:pt x="400" y="532"/>
                </a:lnTo>
                <a:close/>
                <a:moveTo>
                  <a:pt x="732" y="532"/>
                </a:moveTo>
                <a:lnTo>
                  <a:pt x="932" y="266"/>
                </a:lnTo>
                <a:lnTo>
                  <a:pt x="599" y="266"/>
                </a:lnTo>
                <a:lnTo>
                  <a:pt x="531" y="357"/>
                </a:lnTo>
                <a:cubicBezTo>
                  <a:pt x="579" y="405"/>
                  <a:pt x="608" y="463"/>
                  <a:pt x="618" y="532"/>
                </a:cubicBezTo>
                <a:lnTo>
                  <a:pt x="732" y="532"/>
                </a:lnTo>
                <a:close/>
                <a:moveTo>
                  <a:pt x="1443" y="733"/>
                </a:moveTo>
                <a:cubicBezTo>
                  <a:pt x="1487" y="689"/>
                  <a:pt x="1508" y="637"/>
                  <a:pt x="1508" y="576"/>
                </a:cubicBezTo>
                <a:cubicBezTo>
                  <a:pt x="1508" y="515"/>
                  <a:pt x="1486" y="464"/>
                  <a:pt x="1443" y="420"/>
                </a:cubicBezTo>
                <a:cubicBezTo>
                  <a:pt x="1399" y="377"/>
                  <a:pt x="1348" y="354"/>
                  <a:pt x="1287" y="354"/>
                </a:cubicBezTo>
                <a:cubicBezTo>
                  <a:pt x="1259" y="354"/>
                  <a:pt x="1231" y="360"/>
                  <a:pt x="1203" y="371"/>
                </a:cubicBezTo>
                <a:lnTo>
                  <a:pt x="1323" y="551"/>
                </a:lnTo>
                <a:cubicBezTo>
                  <a:pt x="1330" y="562"/>
                  <a:pt x="1332" y="573"/>
                  <a:pt x="1330" y="585"/>
                </a:cubicBezTo>
                <a:cubicBezTo>
                  <a:pt x="1327" y="597"/>
                  <a:pt x="1322" y="606"/>
                  <a:pt x="1312" y="613"/>
                </a:cubicBezTo>
                <a:cubicBezTo>
                  <a:pt x="1305" y="618"/>
                  <a:pt x="1296" y="621"/>
                  <a:pt x="1287" y="621"/>
                </a:cubicBezTo>
                <a:cubicBezTo>
                  <a:pt x="1270" y="621"/>
                  <a:pt x="1258" y="614"/>
                  <a:pt x="1250" y="600"/>
                </a:cubicBezTo>
                <a:lnTo>
                  <a:pt x="1129" y="420"/>
                </a:lnTo>
                <a:cubicBezTo>
                  <a:pt x="1086" y="464"/>
                  <a:pt x="1065" y="516"/>
                  <a:pt x="1065" y="576"/>
                </a:cubicBezTo>
                <a:cubicBezTo>
                  <a:pt x="1065" y="637"/>
                  <a:pt x="1087" y="689"/>
                  <a:pt x="1130" y="733"/>
                </a:cubicBezTo>
                <a:cubicBezTo>
                  <a:pt x="1173" y="776"/>
                  <a:pt x="1226" y="798"/>
                  <a:pt x="1287" y="798"/>
                </a:cubicBezTo>
                <a:cubicBezTo>
                  <a:pt x="1348" y="798"/>
                  <a:pt x="1400" y="776"/>
                  <a:pt x="1443" y="73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74" name="Freeform 473">
            <a:extLst>
              <a:ext uri="{FF2B5EF4-FFF2-40B4-BE49-F238E27FC236}">
                <a16:creationId xmlns:a16="http://schemas.microsoft.com/office/drawing/2014/main" id="{43C2DFDE-63F0-A75B-C8D7-A3FA018DAE49}"/>
              </a:ext>
            </a:extLst>
          </p:cNvPr>
          <p:cNvSpPr>
            <a:spLocks noChangeArrowheads="1"/>
          </p:cNvSpPr>
          <p:nvPr/>
        </p:nvSpPr>
        <p:spPr bwMode="auto">
          <a:xfrm>
            <a:off x="7014369" y="10923587"/>
            <a:ext cx="384175" cy="447675"/>
          </a:xfrm>
          <a:custGeom>
            <a:avLst/>
            <a:gdLst>
              <a:gd name="T0" fmla="*/ 383815 w 1066"/>
              <a:gd name="T1" fmla="*/ 383567 h 1243"/>
              <a:gd name="T2" fmla="*/ 351740 w 1066"/>
              <a:gd name="T3" fmla="*/ 415261 h 1243"/>
              <a:gd name="T4" fmla="*/ 319665 w 1066"/>
              <a:gd name="T5" fmla="*/ 447315 h 1243"/>
              <a:gd name="T6" fmla="*/ 287951 w 1066"/>
              <a:gd name="T7" fmla="*/ 415261 h 1243"/>
              <a:gd name="T8" fmla="*/ 95864 w 1066"/>
              <a:gd name="T9" fmla="*/ 383567 h 1243"/>
              <a:gd name="T10" fmla="*/ 86493 w 1066"/>
              <a:gd name="T11" fmla="*/ 437951 h 1243"/>
              <a:gd name="T12" fmla="*/ 41445 w 1066"/>
              <a:gd name="T13" fmla="*/ 437951 h 1243"/>
              <a:gd name="T14" fmla="*/ 32075 w 1066"/>
              <a:gd name="T15" fmla="*/ 383567 h 1243"/>
              <a:gd name="T16" fmla="*/ 0 w 1066"/>
              <a:gd name="T17" fmla="*/ 233022 h 1243"/>
              <a:gd name="T18" fmla="*/ 32075 w 1066"/>
              <a:gd name="T19" fmla="*/ 64108 h 1243"/>
              <a:gd name="T20" fmla="*/ 113883 w 1066"/>
              <a:gd name="T21" fmla="*/ 7563 h 1243"/>
              <a:gd name="T22" fmla="*/ 269932 w 1066"/>
              <a:gd name="T23" fmla="*/ 7563 h 1243"/>
              <a:gd name="T24" fmla="*/ 351740 w 1066"/>
              <a:gd name="T25" fmla="*/ 64108 h 1243"/>
              <a:gd name="T26" fmla="*/ 383815 w 1066"/>
              <a:gd name="T27" fmla="*/ 233022 h 1243"/>
              <a:gd name="T28" fmla="*/ 95864 w 1066"/>
              <a:gd name="T29" fmla="*/ 303612 h 1243"/>
              <a:gd name="T30" fmla="*/ 64149 w 1066"/>
              <a:gd name="T31" fmla="*/ 271558 h 1243"/>
              <a:gd name="T32" fmla="*/ 32075 w 1066"/>
              <a:gd name="T33" fmla="*/ 303612 h 1243"/>
              <a:gd name="T34" fmla="*/ 64149 w 1066"/>
              <a:gd name="T35" fmla="*/ 335666 h 1243"/>
              <a:gd name="T36" fmla="*/ 340208 w 1066"/>
              <a:gd name="T37" fmla="*/ 204569 h 1243"/>
              <a:gd name="T38" fmla="*/ 316782 w 1066"/>
              <a:gd name="T39" fmla="*/ 99403 h 1243"/>
              <a:gd name="T40" fmla="*/ 77123 w 1066"/>
              <a:gd name="T41" fmla="*/ 95802 h 1243"/>
              <a:gd name="T42" fmla="*/ 61627 w 1066"/>
              <a:gd name="T43" fmla="*/ 108767 h 1243"/>
              <a:gd name="T44" fmla="*/ 47211 w 1066"/>
              <a:gd name="T45" fmla="*/ 217895 h 1243"/>
              <a:gd name="T46" fmla="*/ 324350 w 1066"/>
              <a:gd name="T47" fmla="*/ 223657 h 1243"/>
              <a:gd name="T48" fmla="*/ 340208 w 1066"/>
              <a:gd name="T49" fmla="*/ 204569 h 1243"/>
              <a:gd name="T50" fmla="*/ 283987 w 1066"/>
              <a:gd name="T51" fmla="*/ 51863 h 1243"/>
              <a:gd name="T52" fmla="*/ 271734 w 1066"/>
              <a:gd name="T53" fmla="*/ 39977 h 1243"/>
              <a:gd name="T54" fmla="*/ 103432 w 1066"/>
              <a:gd name="T55" fmla="*/ 43579 h 1243"/>
              <a:gd name="T56" fmla="*/ 103432 w 1066"/>
              <a:gd name="T57" fmla="*/ 60506 h 1243"/>
              <a:gd name="T58" fmla="*/ 271734 w 1066"/>
              <a:gd name="T59" fmla="*/ 64108 h 1243"/>
              <a:gd name="T60" fmla="*/ 342370 w 1066"/>
              <a:gd name="T61" fmla="*/ 326302 h 1243"/>
              <a:gd name="T62" fmla="*/ 342370 w 1066"/>
              <a:gd name="T63" fmla="*/ 280922 h 1243"/>
              <a:gd name="T64" fmla="*/ 297321 w 1066"/>
              <a:gd name="T65" fmla="*/ 280922 h 1243"/>
              <a:gd name="T66" fmla="*/ 297321 w 1066"/>
              <a:gd name="T67" fmla="*/ 326302 h 1243"/>
              <a:gd name="T68" fmla="*/ 342370 w 1066"/>
              <a:gd name="T69" fmla="*/ 326302 h 12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66" h="1243">
                <a:moveTo>
                  <a:pt x="1065" y="647"/>
                </a:moveTo>
                <a:lnTo>
                  <a:pt x="1065" y="1065"/>
                </a:lnTo>
                <a:lnTo>
                  <a:pt x="976" y="1065"/>
                </a:lnTo>
                <a:lnTo>
                  <a:pt x="976" y="1153"/>
                </a:lnTo>
                <a:cubicBezTo>
                  <a:pt x="976" y="1178"/>
                  <a:pt x="967" y="1199"/>
                  <a:pt x="950" y="1216"/>
                </a:cubicBezTo>
                <a:cubicBezTo>
                  <a:pt x="933" y="1233"/>
                  <a:pt x="912" y="1242"/>
                  <a:pt x="887" y="1242"/>
                </a:cubicBezTo>
                <a:cubicBezTo>
                  <a:pt x="863" y="1242"/>
                  <a:pt x="842" y="1233"/>
                  <a:pt x="825" y="1216"/>
                </a:cubicBezTo>
                <a:cubicBezTo>
                  <a:pt x="807" y="1199"/>
                  <a:pt x="799" y="1178"/>
                  <a:pt x="799" y="1153"/>
                </a:cubicBezTo>
                <a:lnTo>
                  <a:pt x="799" y="1065"/>
                </a:lnTo>
                <a:lnTo>
                  <a:pt x="266" y="1065"/>
                </a:lnTo>
                <a:lnTo>
                  <a:pt x="266" y="1153"/>
                </a:lnTo>
                <a:cubicBezTo>
                  <a:pt x="266" y="1178"/>
                  <a:pt x="258" y="1199"/>
                  <a:pt x="240" y="1216"/>
                </a:cubicBezTo>
                <a:cubicBezTo>
                  <a:pt x="223" y="1233"/>
                  <a:pt x="202" y="1242"/>
                  <a:pt x="178" y="1242"/>
                </a:cubicBezTo>
                <a:cubicBezTo>
                  <a:pt x="153" y="1242"/>
                  <a:pt x="132" y="1233"/>
                  <a:pt x="115" y="1216"/>
                </a:cubicBezTo>
                <a:cubicBezTo>
                  <a:pt x="98" y="1199"/>
                  <a:pt x="89" y="1178"/>
                  <a:pt x="89" y="1153"/>
                </a:cubicBezTo>
                <a:lnTo>
                  <a:pt x="89" y="1065"/>
                </a:lnTo>
                <a:lnTo>
                  <a:pt x="0" y="1065"/>
                </a:lnTo>
                <a:lnTo>
                  <a:pt x="0" y="647"/>
                </a:lnTo>
                <a:cubicBezTo>
                  <a:pt x="0" y="595"/>
                  <a:pt x="6" y="544"/>
                  <a:pt x="18" y="492"/>
                </a:cubicBezTo>
                <a:lnTo>
                  <a:pt x="89" y="178"/>
                </a:lnTo>
                <a:cubicBezTo>
                  <a:pt x="93" y="142"/>
                  <a:pt x="116" y="110"/>
                  <a:pt x="157" y="83"/>
                </a:cubicBezTo>
                <a:cubicBezTo>
                  <a:pt x="197" y="56"/>
                  <a:pt x="251" y="35"/>
                  <a:pt x="316" y="21"/>
                </a:cubicBezTo>
                <a:cubicBezTo>
                  <a:pt x="381" y="7"/>
                  <a:pt x="453" y="0"/>
                  <a:pt x="532" y="0"/>
                </a:cubicBezTo>
                <a:cubicBezTo>
                  <a:pt x="610" y="0"/>
                  <a:pt x="684" y="7"/>
                  <a:pt x="749" y="21"/>
                </a:cubicBezTo>
                <a:cubicBezTo>
                  <a:pt x="814" y="35"/>
                  <a:pt x="868" y="56"/>
                  <a:pt x="908" y="83"/>
                </a:cubicBezTo>
                <a:cubicBezTo>
                  <a:pt x="949" y="110"/>
                  <a:pt x="972" y="142"/>
                  <a:pt x="976" y="178"/>
                </a:cubicBezTo>
                <a:lnTo>
                  <a:pt x="1049" y="492"/>
                </a:lnTo>
                <a:cubicBezTo>
                  <a:pt x="1059" y="539"/>
                  <a:pt x="1065" y="591"/>
                  <a:pt x="1065" y="647"/>
                </a:cubicBezTo>
                <a:close/>
                <a:moveTo>
                  <a:pt x="240" y="906"/>
                </a:moveTo>
                <a:cubicBezTo>
                  <a:pt x="258" y="888"/>
                  <a:pt x="266" y="867"/>
                  <a:pt x="266" y="843"/>
                </a:cubicBezTo>
                <a:cubicBezTo>
                  <a:pt x="266" y="818"/>
                  <a:pt x="257" y="798"/>
                  <a:pt x="240" y="780"/>
                </a:cubicBezTo>
                <a:cubicBezTo>
                  <a:pt x="222" y="763"/>
                  <a:pt x="202" y="754"/>
                  <a:pt x="178" y="754"/>
                </a:cubicBezTo>
                <a:cubicBezTo>
                  <a:pt x="153" y="754"/>
                  <a:pt x="132" y="763"/>
                  <a:pt x="115" y="780"/>
                </a:cubicBezTo>
                <a:cubicBezTo>
                  <a:pt x="98" y="797"/>
                  <a:pt x="89" y="818"/>
                  <a:pt x="89" y="843"/>
                </a:cubicBezTo>
                <a:cubicBezTo>
                  <a:pt x="89" y="867"/>
                  <a:pt x="98" y="888"/>
                  <a:pt x="115" y="906"/>
                </a:cubicBezTo>
                <a:cubicBezTo>
                  <a:pt x="132" y="923"/>
                  <a:pt x="153" y="932"/>
                  <a:pt x="178" y="932"/>
                </a:cubicBezTo>
                <a:cubicBezTo>
                  <a:pt x="202" y="932"/>
                  <a:pt x="223" y="923"/>
                  <a:pt x="240" y="906"/>
                </a:cubicBezTo>
                <a:close/>
                <a:moveTo>
                  <a:pt x="944" y="568"/>
                </a:moveTo>
                <a:lnTo>
                  <a:pt x="894" y="302"/>
                </a:lnTo>
                <a:cubicBezTo>
                  <a:pt x="892" y="292"/>
                  <a:pt x="887" y="283"/>
                  <a:pt x="879" y="276"/>
                </a:cubicBezTo>
                <a:cubicBezTo>
                  <a:pt x="870" y="270"/>
                  <a:pt x="861" y="266"/>
                  <a:pt x="851" y="266"/>
                </a:cubicBezTo>
                <a:lnTo>
                  <a:pt x="214" y="266"/>
                </a:lnTo>
                <a:cubicBezTo>
                  <a:pt x="204" y="266"/>
                  <a:pt x="194" y="270"/>
                  <a:pt x="186" y="276"/>
                </a:cubicBezTo>
                <a:cubicBezTo>
                  <a:pt x="178" y="283"/>
                  <a:pt x="173" y="292"/>
                  <a:pt x="171" y="302"/>
                </a:cubicBezTo>
                <a:lnTo>
                  <a:pt x="121" y="568"/>
                </a:lnTo>
                <a:cubicBezTo>
                  <a:pt x="119" y="582"/>
                  <a:pt x="122" y="595"/>
                  <a:pt x="131" y="605"/>
                </a:cubicBezTo>
                <a:cubicBezTo>
                  <a:pt x="139" y="616"/>
                  <a:pt x="151" y="621"/>
                  <a:pt x="164" y="621"/>
                </a:cubicBezTo>
                <a:lnTo>
                  <a:pt x="900" y="621"/>
                </a:lnTo>
                <a:cubicBezTo>
                  <a:pt x="914" y="621"/>
                  <a:pt x="926" y="616"/>
                  <a:pt x="934" y="605"/>
                </a:cubicBezTo>
                <a:cubicBezTo>
                  <a:pt x="943" y="595"/>
                  <a:pt x="946" y="582"/>
                  <a:pt x="944" y="568"/>
                </a:cubicBezTo>
                <a:close/>
                <a:moveTo>
                  <a:pt x="778" y="168"/>
                </a:moveTo>
                <a:cubicBezTo>
                  <a:pt x="784" y="162"/>
                  <a:pt x="788" y="154"/>
                  <a:pt x="788" y="144"/>
                </a:cubicBezTo>
                <a:cubicBezTo>
                  <a:pt x="788" y="135"/>
                  <a:pt x="784" y="127"/>
                  <a:pt x="778" y="121"/>
                </a:cubicBezTo>
                <a:cubicBezTo>
                  <a:pt x="771" y="114"/>
                  <a:pt x="763" y="111"/>
                  <a:pt x="754" y="111"/>
                </a:cubicBezTo>
                <a:lnTo>
                  <a:pt x="311" y="111"/>
                </a:lnTo>
                <a:cubicBezTo>
                  <a:pt x="302" y="111"/>
                  <a:pt x="293" y="115"/>
                  <a:pt x="287" y="121"/>
                </a:cubicBezTo>
                <a:cubicBezTo>
                  <a:pt x="280" y="128"/>
                  <a:pt x="277" y="135"/>
                  <a:pt x="277" y="144"/>
                </a:cubicBezTo>
                <a:cubicBezTo>
                  <a:pt x="277" y="154"/>
                  <a:pt x="281" y="162"/>
                  <a:pt x="287" y="168"/>
                </a:cubicBezTo>
                <a:cubicBezTo>
                  <a:pt x="294" y="174"/>
                  <a:pt x="302" y="178"/>
                  <a:pt x="311" y="178"/>
                </a:cubicBezTo>
                <a:lnTo>
                  <a:pt x="754" y="178"/>
                </a:lnTo>
                <a:cubicBezTo>
                  <a:pt x="763" y="178"/>
                  <a:pt x="771" y="174"/>
                  <a:pt x="778" y="168"/>
                </a:cubicBezTo>
                <a:close/>
                <a:moveTo>
                  <a:pt x="950" y="906"/>
                </a:moveTo>
                <a:cubicBezTo>
                  <a:pt x="967" y="888"/>
                  <a:pt x="976" y="867"/>
                  <a:pt x="976" y="843"/>
                </a:cubicBezTo>
                <a:cubicBezTo>
                  <a:pt x="976" y="818"/>
                  <a:pt x="967" y="798"/>
                  <a:pt x="950" y="780"/>
                </a:cubicBezTo>
                <a:cubicBezTo>
                  <a:pt x="933" y="763"/>
                  <a:pt x="912" y="754"/>
                  <a:pt x="887" y="754"/>
                </a:cubicBezTo>
                <a:cubicBezTo>
                  <a:pt x="863" y="754"/>
                  <a:pt x="842" y="763"/>
                  <a:pt x="825" y="780"/>
                </a:cubicBezTo>
                <a:cubicBezTo>
                  <a:pt x="807" y="797"/>
                  <a:pt x="799" y="818"/>
                  <a:pt x="799" y="843"/>
                </a:cubicBezTo>
                <a:cubicBezTo>
                  <a:pt x="799" y="867"/>
                  <a:pt x="807" y="888"/>
                  <a:pt x="825" y="906"/>
                </a:cubicBezTo>
                <a:cubicBezTo>
                  <a:pt x="842" y="923"/>
                  <a:pt x="863" y="932"/>
                  <a:pt x="887" y="932"/>
                </a:cubicBezTo>
                <a:cubicBezTo>
                  <a:pt x="912" y="932"/>
                  <a:pt x="933" y="923"/>
                  <a:pt x="950" y="90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75" name="Freeform 474">
            <a:extLst>
              <a:ext uri="{FF2B5EF4-FFF2-40B4-BE49-F238E27FC236}">
                <a16:creationId xmlns:a16="http://schemas.microsoft.com/office/drawing/2014/main" id="{35EC2FEE-C245-46FE-5630-EC17D841F6B2}"/>
              </a:ext>
            </a:extLst>
          </p:cNvPr>
          <p:cNvSpPr>
            <a:spLocks noChangeArrowheads="1"/>
          </p:cNvSpPr>
          <p:nvPr/>
        </p:nvSpPr>
        <p:spPr bwMode="auto">
          <a:xfrm>
            <a:off x="7679531" y="10925175"/>
            <a:ext cx="511175" cy="411162"/>
          </a:xfrm>
          <a:custGeom>
            <a:avLst/>
            <a:gdLst>
              <a:gd name="T0" fmla="*/ 504695 w 1420"/>
              <a:gd name="T1" fmla="*/ 156839 h 1143"/>
              <a:gd name="T2" fmla="*/ 456458 w 1420"/>
              <a:gd name="T3" fmla="*/ 162954 h 1143"/>
              <a:gd name="T4" fmla="*/ 444578 w 1420"/>
              <a:gd name="T5" fmla="*/ 284900 h 1143"/>
              <a:gd name="T6" fmla="*/ 335144 w 1420"/>
              <a:gd name="T7" fmla="*/ 394255 h 1143"/>
              <a:gd name="T8" fmla="*/ 143633 w 1420"/>
              <a:gd name="T9" fmla="*/ 377708 h 1143"/>
              <a:gd name="T10" fmla="*/ 21239 w 1420"/>
              <a:gd name="T11" fmla="*/ 290295 h 1143"/>
              <a:gd name="T12" fmla="*/ 0 w 1420"/>
              <a:gd name="T13" fmla="*/ 269072 h 1143"/>
              <a:gd name="T14" fmla="*/ 21239 w 1420"/>
              <a:gd name="T15" fmla="*/ 247848 h 1143"/>
              <a:gd name="T16" fmla="*/ 50038 w 1420"/>
              <a:gd name="T17" fmla="*/ 205401 h 1143"/>
              <a:gd name="T18" fmla="*/ 110155 w 1420"/>
              <a:gd name="T19" fmla="*/ 60074 h 1143"/>
              <a:gd name="T20" fmla="*/ 255588 w 1420"/>
              <a:gd name="T21" fmla="*/ 0 h 1143"/>
              <a:gd name="T22" fmla="*/ 442418 w 1420"/>
              <a:gd name="T23" fmla="*/ 120507 h 1143"/>
              <a:gd name="T24" fmla="*/ 504695 w 1420"/>
              <a:gd name="T25" fmla="*/ 126622 h 1143"/>
              <a:gd name="T26" fmla="*/ 418300 w 1420"/>
              <a:gd name="T27" fmla="*/ 205401 h 1143"/>
              <a:gd name="T28" fmla="*/ 167392 w 1420"/>
              <a:gd name="T29" fmla="*/ 162954 h 1143"/>
              <a:gd name="T30" fmla="*/ 146153 w 1420"/>
              <a:gd name="T31" fmla="*/ 141730 h 1143"/>
              <a:gd name="T32" fmla="*/ 167392 w 1420"/>
              <a:gd name="T33" fmla="*/ 120507 h 1143"/>
              <a:gd name="T34" fmla="*/ 335504 w 1420"/>
              <a:gd name="T35" fmla="*/ 63671 h 1143"/>
              <a:gd name="T36" fmla="*/ 173871 w 1420"/>
              <a:gd name="T37" fmla="*/ 64750 h 1143"/>
              <a:gd name="T38" fmla="*/ 92515 w 1420"/>
              <a:gd name="T39" fmla="*/ 205401 h 1143"/>
              <a:gd name="T40" fmla="*/ 343423 w 1420"/>
              <a:gd name="T41" fmla="*/ 247848 h 1143"/>
              <a:gd name="T42" fmla="*/ 364662 w 1420"/>
              <a:gd name="T43" fmla="*/ 269072 h 1143"/>
              <a:gd name="T44" fmla="*/ 343423 w 1420"/>
              <a:gd name="T45" fmla="*/ 290295 h 1143"/>
              <a:gd name="T46" fmla="*/ 175671 w 1420"/>
              <a:gd name="T47" fmla="*/ 346772 h 1143"/>
              <a:gd name="T48" fmla="*/ 318584 w 1420"/>
              <a:gd name="T49" fmla="*/ 355045 h 1143"/>
              <a:gd name="T50" fmla="*/ 405340 w 1420"/>
              <a:gd name="T51" fmla="*/ 268352 h 1143"/>
              <a:gd name="T52" fmla="*/ 358542 w 1420"/>
              <a:gd name="T53" fmla="*/ 190293 h 1143"/>
              <a:gd name="T54" fmla="*/ 358542 w 1420"/>
              <a:gd name="T55" fmla="*/ 220509 h 1143"/>
              <a:gd name="T56" fmla="*/ 168112 w 1420"/>
              <a:gd name="T57" fmla="*/ 226625 h 1143"/>
              <a:gd name="T58" fmla="*/ 146873 w 1420"/>
              <a:gd name="T59" fmla="*/ 205401 h 1143"/>
              <a:gd name="T60" fmla="*/ 168112 w 1420"/>
              <a:gd name="T61" fmla="*/ 183818 h 1143"/>
              <a:gd name="T62" fmla="*/ 358542 w 1420"/>
              <a:gd name="T63" fmla="*/ 190293 h 1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20" h="1143">
                <a:moveTo>
                  <a:pt x="1419" y="394"/>
                </a:moveTo>
                <a:cubicBezTo>
                  <a:pt x="1419" y="410"/>
                  <a:pt x="1413" y="425"/>
                  <a:pt x="1402" y="436"/>
                </a:cubicBezTo>
                <a:cubicBezTo>
                  <a:pt x="1390" y="448"/>
                  <a:pt x="1376" y="453"/>
                  <a:pt x="1359" y="453"/>
                </a:cubicBezTo>
                <a:lnTo>
                  <a:pt x="1268" y="453"/>
                </a:lnTo>
                <a:cubicBezTo>
                  <a:pt x="1276" y="492"/>
                  <a:pt x="1280" y="532"/>
                  <a:pt x="1280" y="571"/>
                </a:cubicBezTo>
                <a:cubicBezTo>
                  <a:pt x="1280" y="648"/>
                  <a:pt x="1265" y="722"/>
                  <a:pt x="1235" y="792"/>
                </a:cubicBezTo>
                <a:cubicBezTo>
                  <a:pt x="1205" y="863"/>
                  <a:pt x="1164" y="923"/>
                  <a:pt x="1113" y="974"/>
                </a:cubicBezTo>
                <a:cubicBezTo>
                  <a:pt x="1062" y="1026"/>
                  <a:pt x="1002" y="1066"/>
                  <a:pt x="931" y="1096"/>
                </a:cubicBezTo>
                <a:cubicBezTo>
                  <a:pt x="861" y="1127"/>
                  <a:pt x="787" y="1142"/>
                  <a:pt x="710" y="1142"/>
                </a:cubicBezTo>
                <a:cubicBezTo>
                  <a:pt x="596" y="1142"/>
                  <a:pt x="493" y="1111"/>
                  <a:pt x="399" y="1050"/>
                </a:cubicBezTo>
                <a:cubicBezTo>
                  <a:pt x="306" y="988"/>
                  <a:pt x="236" y="907"/>
                  <a:pt x="190" y="807"/>
                </a:cubicBezTo>
                <a:lnTo>
                  <a:pt x="59" y="807"/>
                </a:lnTo>
                <a:cubicBezTo>
                  <a:pt x="43" y="807"/>
                  <a:pt x="29" y="802"/>
                  <a:pt x="17" y="790"/>
                </a:cubicBezTo>
                <a:cubicBezTo>
                  <a:pt x="5" y="779"/>
                  <a:pt x="0" y="764"/>
                  <a:pt x="0" y="748"/>
                </a:cubicBezTo>
                <a:cubicBezTo>
                  <a:pt x="0" y="731"/>
                  <a:pt x="5" y="717"/>
                  <a:pt x="17" y="706"/>
                </a:cubicBezTo>
                <a:cubicBezTo>
                  <a:pt x="29" y="694"/>
                  <a:pt x="43" y="689"/>
                  <a:pt x="59" y="689"/>
                </a:cubicBezTo>
                <a:lnTo>
                  <a:pt x="151" y="689"/>
                </a:lnTo>
                <a:cubicBezTo>
                  <a:pt x="143" y="649"/>
                  <a:pt x="139" y="610"/>
                  <a:pt x="139" y="571"/>
                </a:cubicBezTo>
                <a:cubicBezTo>
                  <a:pt x="139" y="494"/>
                  <a:pt x="154" y="420"/>
                  <a:pt x="184" y="349"/>
                </a:cubicBezTo>
                <a:cubicBezTo>
                  <a:pt x="215" y="279"/>
                  <a:pt x="255" y="218"/>
                  <a:pt x="306" y="167"/>
                </a:cubicBezTo>
                <a:cubicBezTo>
                  <a:pt x="357" y="116"/>
                  <a:pt x="417" y="75"/>
                  <a:pt x="488" y="45"/>
                </a:cubicBezTo>
                <a:cubicBezTo>
                  <a:pt x="558" y="15"/>
                  <a:pt x="632" y="0"/>
                  <a:pt x="710" y="0"/>
                </a:cubicBezTo>
                <a:cubicBezTo>
                  <a:pt x="823" y="0"/>
                  <a:pt x="927" y="31"/>
                  <a:pt x="1020" y="92"/>
                </a:cubicBezTo>
                <a:cubicBezTo>
                  <a:pt x="1114" y="153"/>
                  <a:pt x="1183" y="234"/>
                  <a:pt x="1229" y="335"/>
                </a:cubicBezTo>
                <a:lnTo>
                  <a:pt x="1359" y="335"/>
                </a:lnTo>
                <a:cubicBezTo>
                  <a:pt x="1376" y="335"/>
                  <a:pt x="1390" y="340"/>
                  <a:pt x="1402" y="352"/>
                </a:cubicBezTo>
                <a:cubicBezTo>
                  <a:pt x="1413" y="363"/>
                  <a:pt x="1419" y="377"/>
                  <a:pt x="1419" y="394"/>
                </a:cubicBezTo>
                <a:close/>
                <a:moveTo>
                  <a:pt x="1162" y="571"/>
                </a:moveTo>
                <a:cubicBezTo>
                  <a:pt x="1162" y="531"/>
                  <a:pt x="1156" y="492"/>
                  <a:pt x="1146" y="453"/>
                </a:cubicBezTo>
                <a:lnTo>
                  <a:pt x="465" y="453"/>
                </a:lnTo>
                <a:cubicBezTo>
                  <a:pt x="449" y="453"/>
                  <a:pt x="435" y="447"/>
                  <a:pt x="423" y="436"/>
                </a:cubicBezTo>
                <a:cubicBezTo>
                  <a:pt x="412" y="424"/>
                  <a:pt x="406" y="410"/>
                  <a:pt x="406" y="394"/>
                </a:cubicBezTo>
                <a:cubicBezTo>
                  <a:pt x="406" y="377"/>
                  <a:pt x="412" y="363"/>
                  <a:pt x="423" y="352"/>
                </a:cubicBezTo>
                <a:cubicBezTo>
                  <a:pt x="435" y="340"/>
                  <a:pt x="449" y="335"/>
                  <a:pt x="465" y="335"/>
                </a:cubicBezTo>
                <a:lnTo>
                  <a:pt x="1095" y="335"/>
                </a:lnTo>
                <a:cubicBezTo>
                  <a:pt x="1054" y="268"/>
                  <a:pt x="1000" y="216"/>
                  <a:pt x="932" y="177"/>
                </a:cubicBezTo>
                <a:cubicBezTo>
                  <a:pt x="864" y="138"/>
                  <a:pt x="790" y="119"/>
                  <a:pt x="710" y="119"/>
                </a:cubicBezTo>
                <a:cubicBezTo>
                  <a:pt x="628" y="119"/>
                  <a:pt x="553" y="139"/>
                  <a:pt x="483" y="180"/>
                </a:cubicBezTo>
                <a:cubicBezTo>
                  <a:pt x="413" y="220"/>
                  <a:pt x="358" y="275"/>
                  <a:pt x="318" y="344"/>
                </a:cubicBezTo>
                <a:cubicBezTo>
                  <a:pt x="278" y="414"/>
                  <a:pt x="257" y="489"/>
                  <a:pt x="257" y="571"/>
                </a:cubicBezTo>
                <a:cubicBezTo>
                  <a:pt x="257" y="611"/>
                  <a:pt x="263" y="650"/>
                  <a:pt x="273" y="689"/>
                </a:cubicBezTo>
                <a:lnTo>
                  <a:pt x="954" y="689"/>
                </a:lnTo>
                <a:cubicBezTo>
                  <a:pt x="970" y="689"/>
                  <a:pt x="985" y="694"/>
                  <a:pt x="996" y="706"/>
                </a:cubicBezTo>
                <a:cubicBezTo>
                  <a:pt x="1008" y="717"/>
                  <a:pt x="1013" y="731"/>
                  <a:pt x="1013" y="748"/>
                </a:cubicBezTo>
                <a:cubicBezTo>
                  <a:pt x="1013" y="764"/>
                  <a:pt x="1008" y="778"/>
                  <a:pt x="996" y="790"/>
                </a:cubicBezTo>
                <a:cubicBezTo>
                  <a:pt x="985" y="801"/>
                  <a:pt x="970" y="807"/>
                  <a:pt x="954" y="807"/>
                </a:cubicBezTo>
                <a:lnTo>
                  <a:pt x="325" y="807"/>
                </a:lnTo>
                <a:cubicBezTo>
                  <a:pt x="365" y="873"/>
                  <a:pt x="420" y="926"/>
                  <a:pt x="488" y="964"/>
                </a:cubicBezTo>
                <a:cubicBezTo>
                  <a:pt x="556" y="1003"/>
                  <a:pt x="630" y="1023"/>
                  <a:pt x="710" y="1023"/>
                </a:cubicBezTo>
                <a:cubicBezTo>
                  <a:pt x="771" y="1023"/>
                  <a:pt x="829" y="1011"/>
                  <a:pt x="885" y="987"/>
                </a:cubicBezTo>
                <a:cubicBezTo>
                  <a:pt x="941" y="963"/>
                  <a:pt x="988" y="932"/>
                  <a:pt x="1029" y="891"/>
                </a:cubicBezTo>
                <a:cubicBezTo>
                  <a:pt x="1069" y="851"/>
                  <a:pt x="1102" y="802"/>
                  <a:pt x="1126" y="746"/>
                </a:cubicBezTo>
                <a:cubicBezTo>
                  <a:pt x="1150" y="691"/>
                  <a:pt x="1162" y="632"/>
                  <a:pt x="1162" y="571"/>
                </a:cubicBezTo>
                <a:close/>
                <a:moveTo>
                  <a:pt x="996" y="529"/>
                </a:moveTo>
                <a:cubicBezTo>
                  <a:pt x="1008" y="541"/>
                  <a:pt x="1013" y="555"/>
                  <a:pt x="1013" y="571"/>
                </a:cubicBezTo>
                <a:cubicBezTo>
                  <a:pt x="1013" y="587"/>
                  <a:pt x="1008" y="601"/>
                  <a:pt x="996" y="613"/>
                </a:cubicBezTo>
                <a:cubicBezTo>
                  <a:pt x="985" y="624"/>
                  <a:pt x="971" y="630"/>
                  <a:pt x="954" y="630"/>
                </a:cubicBezTo>
                <a:lnTo>
                  <a:pt x="467" y="630"/>
                </a:lnTo>
                <a:cubicBezTo>
                  <a:pt x="451" y="630"/>
                  <a:pt x="437" y="624"/>
                  <a:pt x="425" y="613"/>
                </a:cubicBezTo>
                <a:cubicBezTo>
                  <a:pt x="414" y="601"/>
                  <a:pt x="408" y="587"/>
                  <a:pt x="408" y="571"/>
                </a:cubicBezTo>
                <a:cubicBezTo>
                  <a:pt x="408" y="555"/>
                  <a:pt x="414" y="541"/>
                  <a:pt x="425" y="529"/>
                </a:cubicBezTo>
                <a:cubicBezTo>
                  <a:pt x="437" y="517"/>
                  <a:pt x="451" y="511"/>
                  <a:pt x="467" y="511"/>
                </a:cubicBezTo>
                <a:lnTo>
                  <a:pt x="954" y="511"/>
                </a:lnTo>
                <a:cubicBezTo>
                  <a:pt x="971" y="511"/>
                  <a:pt x="985" y="517"/>
                  <a:pt x="996" y="52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76" name="Freeform 475">
            <a:extLst>
              <a:ext uri="{FF2B5EF4-FFF2-40B4-BE49-F238E27FC236}">
                <a16:creationId xmlns:a16="http://schemas.microsoft.com/office/drawing/2014/main" id="{32247E5B-952C-F25D-04FC-AB85078ACCA7}"/>
              </a:ext>
            </a:extLst>
          </p:cNvPr>
          <p:cNvSpPr>
            <a:spLocks noChangeArrowheads="1"/>
          </p:cNvSpPr>
          <p:nvPr/>
        </p:nvSpPr>
        <p:spPr bwMode="auto">
          <a:xfrm>
            <a:off x="8473281" y="10923587"/>
            <a:ext cx="314325" cy="447675"/>
          </a:xfrm>
          <a:custGeom>
            <a:avLst/>
            <a:gdLst>
              <a:gd name="T0" fmla="*/ 10441 w 873"/>
              <a:gd name="T1" fmla="*/ 276961 h 1243"/>
              <a:gd name="T2" fmla="*/ 37445 w 873"/>
              <a:gd name="T3" fmla="*/ 229060 h 1243"/>
              <a:gd name="T4" fmla="*/ 83172 w 873"/>
              <a:gd name="T5" fmla="*/ 182960 h 1243"/>
              <a:gd name="T6" fmla="*/ 60129 w 873"/>
              <a:gd name="T7" fmla="*/ 45380 h 1243"/>
              <a:gd name="T8" fmla="*/ 100094 w 873"/>
              <a:gd name="T9" fmla="*/ 0 h 1243"/>
              <a:gd name="T10" fmla="*/ 182906 w 873"/>
              <a:gd name="T11" fmla="*/ 150906 h 1243"/>
              <a:gd name="T12" fmla="*/ 201269 w 873"/>
              <a:gd name="T13" fmla="*/ 101564 h 1243"/>
              <a:gd name="T14" fmla="*/ 230793 w 873"/>
              <a:gd name="T15" fmla="*/ 38897 h 1243"/>
              <a:gd name="T16" fmla="*/ 267518 w 873"/>
              <a:gd name="T17" fmla="*/ 8284 h 1243"/>
              <a:gd name="T18" fmla="*/ 305684 w 873"/>
              <a:gd name="T19" fmla="*/ 51142 h 1243"/>
              <a:gd name="T20" fmla="*/ 290922 w 873"/>
              <a:gd name="T21" fmla="*/ 199887 h 1243"/>
              <a:gd name="T22" fmla="*/ 312165 w 873"/>
              <a:gd name="T23" fmla="*/ 242386 h 1243"/>
              <a:gd name="T24" fmla="*/ 302083 w 873"/>
              <a:gd name="T25" fmla="*/ 339988 h 1243"/>
              <a:gd name="T26" fmla="*/ 216391 w 873"/>
              <a:gd name="T27" fmla="*/ 433629 h 1243"/>
              <a:gd name="T28" fmla="*/ 91453 w 873"/>
              <a:gd name="T29" fmla="*/ 436870 h 1243"/>
              <a:gd name="T30" fmla="*/ 0 w 873"/>
              <a:gd name="T31" fmla="*/ 317658 h 1243"/>
              <a:gd name="T32" fmla="*/ 34565 w 873"/>
              <a:gd name="T33" fmla="*/ 341429 h 1243"/>
              <a:gd name="T34" fmla="*/ 150502 w 873"/>
              <a:gd name="T35" fmla="*/ 418502 h 1243"/>
              <a:gd name="T36" fmla="*/ 283721 w 873"/>
              <a:gd name="T37" fmla="*/ 269397 h 1243"/>
              <a:gd name="T38" fmla="*/ 280840 w 873"/>
              <a:gd name="T39" fmla="*/ 237343 h 1243"/>
              <a:gd name="T40" fmla="*/ 220352 w 873"/>
              <a:gd name="T41" fmla="*/ 204209 h 1243"/>
              <a:gd name="T42" fmla="*/ 140780 w 873"/>
              <a:gd name="T43" fmla="*/ 200607 h 1243"/>
              <a:gd name="T44" fmla="*/ 142940 w 873"/>
              <a:gd name="T45" fmla="*/ 224378 h 1243"/>
              <a:gd name="T46" fmla="*/ 176065 w 873"/>
              <a:gd name="T47" fmla="*/ 240225 h 1243"/>
              <a:gd name="T48" fmla="*/ 219271 w 873"/>
              <a:gd name="T49" fmla="*/ 243826 h 1243"/>
              <a:gd name="T50" fmla="*/ 242315 w 873"/>
              <a:gd name="T51" fmla="*/ 243826 h 1243"/>
              <a:gd name="T52" fmla="*/ 257077 w 873"/>
              <a:gd name="T53" fmla="*/ 262554 h 1243"/>
              <a:gd name="T54" fmla="*/ 209910 w 873"/>
              <a:gd name="T55" fmla="*/ 287405 h 1243"/>
              <a:gd name="T56" fmla="*/ 171745 w 873"/>
              <a:gd name="T57" fmla="*/ 350072 h 1243"/>
              <a:gd name="T58" fmla="*/ 181106 w 873"/>
              <a:gd name="T59" fmla="*/ 394012 h 1243"/>
              <a:gd name="T60" fmla="*/ 179306 w 873"/>
              <a:gd name="T61" fmla="*/ 400494 h 1243"/>
              <a:gd name="T62" fmla="*/ 132499 w 873"/>
              <a:gd name="T63" fmla="*/ 346831 h 1243"/>
              <a:gd name="T64" fmla="*/ 123138 w 873"/>
              <a:gd name="T65" fmla="*/ 374563 h 1243"/>
              <a:gd name="T66" fmla="*/ 57968 w 873"/>
              <a:gd name="T67" fmla="*/ 364119 h 1243"/>
              <a:gd name="T68" fmla="*/ 45006 w 873"/>
              <a:gd name="T69" fmla="*/ 307934 h 1243"/>
              <a:gd name="T70" fmla="*/ 93253 w 873"/>
              <a:gd name="T71" fmla="*/ 352594 h 1243"/>
              <a:gd name="T72" fmla="*/ 103335 w 873"/>
              <a:gd name="T73" fmla="*/ 345390 h 1243"/>
              <a:gd name="T74" fmla="*/ 52568 w 873"/>
              <a:gd name="T75" fmla="*/ 281643 h 1243"/>
              <a:gd name="T76" fmla="*/ 28444 w 873"/>
              <a:gd name="T77" fmla="*/ 315137 h 1243"/>
              <a:gd name="T78" fmla="*/ 80652 w 873"/>
              <a:gd name="T79" fmla="*/ 261474 h 1243"/>
              <a:gd name="T80" fmla="*/ 135019 w 873"/>
              <a:gd name="T81" fmla="*/ 316938 h 1243"/>
              <a:gd name="T82" fmla="*/ 144021 w 873"/>
              <a:gd name="T83" fmla="*/ 307214 h 1243"/>
              <a:gd name="T84" fmla="*/ 128178 w 873"/>
              <a:gd name="T85" fmla="*/ 263635 h 1243"/>
              <a:gd name="T86" fmla="*/ 100814 w 873"/>
              <a:gd name="T87" fmla="*/ 221136 h 1243"/>
              <a:gd name="T88" fmla="*/ 74171 w 873"/>
              <a:gd name="T89" fmla="*/ 220056 h 1243"/>
              <a:gd name="T90" fmla="*/ 87493 w 873"/>
              <a:gd name="T91" fmla="*/ 42138 h 1243"/>
              <a:gd name="T92" fmla="*/ 139340 w 873"/>
              <a:gd name="T93" fmla="*/ 169634 h 1243"/>
              <a:gd name="T94" fmla="*/ 127818 w 873"/>
              <a:gd name="T95" fmla="*/ 83556 h 1243"/>
              <a:gd name="T96" fmla="*/ 90013 w 873"/>
              <a:gd name="T97" fmla="*/ 32774 h 1243"/>
              <a:gd name="T98" fmla="*/ 160223 w 873"/>
              <a:gd name="T99" fmla="*/ 265796 h 1243"/>
              <a:gd name="T100" fmla="*/ 186147 w 873"/>
              <a:gd name="T101" fmla="*/ 271198 h 1243"/>
              <a:gd name="T102" fmla="*/ 168504 w 873"/>
              <a:gd name="T103" fmla="*/ 267957 h 1243"/>
              <a:gd name="T104" fmla="*/ 235114 w 873"/>
              <a:gd name="T105" fmla="*/ 94361 h 1243"/>
              <a:gd name="T106" fmla="*/ 235834 w 873"/>
              <a:gd name="T107" fmla="*/ 181519 h 1243"/>
              <a:gd name="T108" fmla="*/ 267518 w 873"/>
              <a:gd name="T109" fmla="*/ 38177 h 12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73" h="1243">
                <a:moveTo>
                  <a:pt x="0" y="882"/>
                </a:moveTo>
                <a:cubicBezTo>
                  <a:pt x="0" y="835"/>
                  <a:pt x="10" y="797"/>
                  <a:pt x="29" y="769"/>
                </a:cubicBezTo>
                <a:cubicBezTo>
                  <a:pt x="49" y="740"/>
                  <a:pt x="80" y="720"/>
                  <a:pt x="124" y="708"/>
                </a:cubicBezTo>
                <a:cubicBezTo>
                  <a:pt x="111" y="674"/>
                  <a:pt x="104" y="650"/>
                  <a:pt x="104" y="636"/>
                </a:cubicBezTo>
                <a:cubicBezTo>
                  <a:pt x="104" y="607"/>
                  <a:pt x="118" y="579"/>
                  <a:pt x="147" y="550"/>
                </a:cubicBezTo>
                <a:cubicBezTo>
                  <a:pt x="175" y="522"/>
                  <a:pt x="203" y="508"/>
                  <a:pt x="231" y="508"/>
                </a:cubicBezTo>
                <a:cubicBezTo>
                  <a:pt x="245" y="508"/>
                  <a:pt x="261" y="512"/>
                  <a:pt x="280" y="519"/>
                </a:cubicBezTo>
                <a:cubicBezTo>
                  <a:pt x="204" y="305"/>
                  <a:pt x="167" y="174"/>
                  <a:pt x="167" y="126"/>
                </a:cubicBezTo>
                <a:cubicBezTo>
                  <a:pt x="167" y="89"/>
                  <a:pt x="176" y="59"/>
                  <a:pt x="195" y="35"/>
                </a:cubicBezTo>
                <a:cubicBezTo>
                  <a:pt x="214" y="12"/>
                  <a:pt x="242" y="0"/>
                  <a:pt x="278" y="0"/>
                </a:cubicBezTo>
                <a:cubicBezTo>
                  <a:pt x="338" y="0"/>
                  <a:pt x="413" y="134"/>
                  <a:pt x="503" y="403"/>
                </a:cubicBezTo>
                <a:cubicBezTo>
                  <a:pt x="506" y="411"/>
                  <a:pt x="508" y="416"/>
                  <a:pt x="508" y="419"/>
                </a:cubicBezTo>
                <a:cubicBezTo>
                  <a:pt x="511" y="411"/>
                  <a:pt x="518" y="393"/>
                  <a:pt x="529" y="364"/>
                </a:cubicBezTo>
                <a:cubicBezTo>
                  <a:pt x="539" y="334"/>
                  <a:pt x="549" y="307"/>
                  <a:pt x="559" y="282"/>
                </a:cubicBezTo>
                <a:cubicBezTo>
                  <a:pt x="568" y="256"/>
                  <a:pt x="581" y="227"/>
                  <a:pt x="596" y="193"/>
                </a:cubicBezTo>
                <a:cubicBezTo>
                  <a:pt x="612" y="160"/>
                  <a:pt x="626" y="131"/>
                  <a:pt x="641" y="108"/>
                </a:cubicBezTo>
                <a:cubicBezTo>
                  <a:pt x="655" y="85"/>
                  <a:pt x="671" y="65"/>
                  <a:pt x="690" y="48"/>
                </a:cubicBezTo>
                <a:cubicBezTo>
                  <a:pt x="708" y="31"/>
                  <a:pt x="726" y="23"/>
                  <a:pt x="743" y="23"/>
                </a:cubicBezTo>
                <a:cubicBezTo>
                  <a:pt x="775" y="23"/>
                  <a:pt x="801" y="34"/>
                  <a:pt x="820" y="57"/>
                </a:cubicBezTo>
                <a:cubicBezTo>
                  <a:pt x="839" y="80"/>
                  <a:pt x="849" y="108"/>
                  <a:pt x="849" y="142"/>
                </a:cubicBezTo>
                <a:cubicBezTo>
                  <a:pt x="849" y="192"/>
                  <a:pt x="812" y="319"/>
                  <a:pt x="738" y="523"/>
                </a:cubicBezTo>
                <a:cubicBezTo>
                  <a:pt x="767" y="530"/>
                  <a:pt x="790" y="540"/>
                  <a:pt x="808" y="555"/>
                </a:cubicBezTo>
                <a:cubicBezTo>
                  <a:pt x="826" y="569"/>
                  <a:pt x="840" y="588"/>
                  <a:pt x="849" y="609"/>
                </a:cubicBezTo>
                <a:cubicBezTo>
                  <a:pt x="857" y="631"/>
                  <a:pt x="863" y="652"/>
                  <a:pt x="867" y="673"/>
                </a:cubicBezTo>
                <a:cubicBezTo>
                  <a:pt x="870" y="695"/>
                  <a:pt x="872" y="720"/>
                  <a:pt x="872" y="750"/>
                </a:cubicBezTo>
                <a:cubicBezTo>
                  <a:pt x="872" y="819"/>
                  <a:pt x="861" y="884"/>
                  <a:pt x="839" y="944"/>
                </a:cubicBezTo>
                <a:cubicBezTo>
                  <a:pt x="817" y="1004"/>
                  <a:pt x="787" y="1056"/>
                  <a:pt x="748" y="1100"/>
                </a:cubicBezTo>
                <a:cubicBezTo>
                  <a:pt x="708" y="1144"/>
                  <a:pt x="660" y="1178"/>
                  <a:pt x="601" y="1204"/>
                </a:cubicBezTo>
                <a:cubicBezTo>
                  <a:pt x="543" y="1229"/>
                  <a:pt x="479" y="1242"/>
                  <a:pt x="409" y="1242"/>
                </a:cubicBezTo>
                <a:cubicBezTo>
                  <a:pt x="357" y="1242"/>
                  <a:pt x="306" y="1232"/>
                  <a:pt x="254" y="1213"/>
                </a:cubicBezTo>
                <a:cubicBezTo>
                  <a:pt x="185" y="1187"/>
                  <a:pt x="125" y="1142"/>
                  <a:pt x="75" y="1080"/>
                </a:cubicBezTo>
                <a:cubicBezTo>
                  <a:pt x="24" y="1018"/>
                  <a:pt x="0" y="952"/>
                  <a:pt x="0" y="882"/>
                </a:cubicBezTo>
                <a:close/>
                <a:moveTo>
                  <a:pt x="79" y="875"/>
                </a:moveTo>
                <a:cubicBezTo>
                  <a:pt x="79" y="894"/>
                  <a:pt x="85" y="918"/>
                  <a:pt x="96" y="948"/>
                </a:cubicBezTo>
                <a:cubicBezTo>
                  <a:pt x="123" y="1014"/>
                  <a:pt x="166" y="1067"/>
                  <a:pt x="223" y="1105"/>
                </a:cubicBezTo>
                <a:cubicBezTo>
                  <a:pt x="281" y="1143"/>
                  <a:pt x="346" y="1162"/>
                  <a:pt x="418" y="1162"/>
                </a:cubicBezTo>
                <a:cubicBezTo>
                  <a:pt x="523" y="1162"/>
                  <a:pt x="611" y="1122"/>
                  <a:pt x="683" y="1044"/>
                </a:cubicBezTo>
                <a:cubicBezTo>
                  <a:pt x="753" y="966"/>
                  <a:pt x="788" y="867"/>
                  <a:pt x="788" y="748"/>
                </a:cubicBezTo>
                <a:cubicBezTo>
                  <a:pt x="788" y="728"/>
                  <a:pt x="788" y="713"/>
                  <a:pt x="788" y="702"/>
                </a:cubicBezTo>
                <a:cubicBezTo>
                  <a:pt x="787" y="690"/>
                  <a:pt x="785" y="676"/>
                  <a:pt x="780" y="659"/>
                </a:cubicBezTo>
                <a:cubicBezTo>
                  <a:pt x="775" y="641"/>
                  <a:pt x="768" y="628"/>
                  <a:pt x="759" y="620"/>
                </a:cubicBezTo>
                <a:cubicBezTo>
                  <a:pt x="733" y="597"/>
                  <a:pt x="684" y="580"/>
                  <a:pt x="612" y="567"/>
                </a:cubicBezTo>
                <a:cubicBezTo>
                  <a:pt x="540" y="555"/>
                  <a:pt x="478" y="549"/>
                  <a:pt x="425" y="549"/>
                </a:cubicBezTo>
                <a:cubicBezTo>
                  <a:pt x="407" y="549"/>
                  <a:pt x="396" y="552"/>
                  <a:pt x="391" y="557"/>
                </a:cubicBezTo>
                <a:cubicBezTo>
                  <a:pt x="385" y="559"/>
                  <a:pt x="382" y="567"/>
                  <a:pt x="382" y="581"/>
                </a:cubicBezTo>
                <a:cubicBezTo>
                  <a:pt x="382" y="597"/>
                  <a:pt x="387" y="611"/>
                  <a:pt x="397" y="623"/>
                </a:cubicBezTo>
                <a:cubicBezTo>
                  <a:pt x="407" y="635"/>
                  <a:pt x="420" y="644"/>
                  <a:pt x="436" y="650"/>
                </a:cubicBezTo>
                <a:cubicBezTo>
                  <a:pt x="451" y="657"/>
                  <a:pt x="469" y="662"/>
                  <a:pt x="489" y="667"/>
                </a:cubicBezTo>
                <a:cubicBezTo>
                  <a:pt x="509" y="671"/>
                  <a:pt x="530" y="674"/>
                  <a:pt x="550" y="675"/>
                </a:cubicBezTo>
                <a:cubicBezTo>
                  <a:pt x="570" y="675"/>
                  <a:pt x="590" y="676"/>
                  <a:pt x="609" y="677"/>
                </a:cubicBezTo>
                <a:cubicBezTo>
                  <a:pt x="628" y="678"/>
                  <a:pt x="644" y="678"/>
                  <a:pt x="657" y="677"/>
                </a:cubicBezTo>
                <a:cubicBezTo>
                  <a:pt x="665" y="677"/>
                  <a:pt x="670" y="677"/>
                  <a:pt x="673" y="677"/>
                </a:cubicBezTo>
                <a:cubicBezTo>
                  <a:pt x="684" y="677"/>
                  <a:pt x="694" y="682"/>
                  <a:pt x="701" y="690"/>
                </a:cubicBezTo>
                <a:cubicBezTo>
                  <a:pt x="708" y="699"/>
                  <a:pt x="712" y="712"/>
                  <a:pt x="714" y="729"/>
                </a:cubicBezTo>
                <a:cubicBezTo>
                  <a:pt x="701" y="742"/>
                  <a:pt x="679" y="754"/>
                  <a:pt x="648" y="766"/>
                </a:cubicBezTo>
                <a:cubicBezTo>
                  <a:pt x="620" y="776"/>
                  <a:pt x="598" y="787"/>
                  <a:pt x="583" y="798"/>
                </a:cubicBezTo>
                <a:cubicBezTo>
                  <a:pt x="554" y="819"/>
                  <a:pt x="529" y="845"/>
                  <a:pt x="508" y="877"/>
                </a:cubicBezTo>
                <a:cubicBezTo>
                  <a:pt x="488" y="908"/>
                  <a:pt x="477" y="940"/>
                  <a:pt x="477" y="972"/>
                </a:cubicBezTo>
                <a:cubicBezTo>
                  <a:pt x="477" y="986"/>
                  <a:pt x="481" y="1007"/>
                  <a:pt x="490" y="1033"/>
                </a:cubicBezTo>
                <a:cubicBezTo>
                  <a:pt x="498" y="1060"/>
                  <a:pt x="503" y="1080"/>
                  <a:pt x="503" y="1094"/>
                </a:cubicBezTo>
                <a:lnTo>
                  <a:pt x="501" y="1102"/>
                </a:lnTo>
                <a:cubicBezTo>
                  <a:pt x="499" y="1108"/>
                  <a:pt x="498" y="1111"/>
                  <a:pt x="498" y="1112"/>
                </a:cubicBezTo>
                <a:cubicBezTo>
                  <a:pt x="435" y="1107"/>
                  <a:pt x="401" y="1057"/>
                  <a:pt x="397" y="962"/>
                </a:cubicBezTo>
                <a:cubicBezTo>
                  <a:pt x="393" y="963"/>
                  <a:pt x="384" y="963"/>
                  <a:pt x="368" y="963"/>
                </a:cubicBezTo>
                <a:cubicBezTo>
                  <a:pt x="369" y="967"/>
                  <a:pt x="370" y="972"/>
                  <a:pt x="370" y="978"/>
                </a:cubicBezTo>
                <a:cubicBezTo>
                  <a:pt x="370" y="1003"/>
                  <a:pt x="361" y="1023"/>
                  <a:pt x="342" y="1040"/>
                </a:cubicBezTo>
                <a:cubicBezTo>
                  <a:pt x="323" y="1057"/>
                  <a:pt x="301" y="1065"/>
                  <a:pt x="276" y="1065"/>
                </a:cubicBezTo>
                <a:cubicBezTo>
                  <a:pt x="238" y="1065"/>
                  <a:pt x="200" y="1047"/>
                  <a:pt x="161" y="1011"/>
                </a:cubicBezTo>
                <a:cubicBezTo>
                  <a:pt x="122" y="975"/>
                  <a:pt x="102" y="939"/>
                  <a:pt x="102" y="901"/>
                </a:cubicBezTo>
                <a:cubicBezTo>
                  <a:pt x="102" y="885"/>
                  <a:pt x="110" y="870"/>
                  <a:pt x="125" y="855"/>
                </a:cubicBezTo>
                <a:cubicBezTo>
                  <a:pt x="149" y="884"/>
                  <a:pt x="163" y="902"/>
                  <a:pt x="167" y="907"/>
                </a:cubicBezTo>
                <a:cubicBezTo>
                  <a:pt x="202" y="955"/>
                  <a:pt x="233" y="979"/>
                  <a:pt x="259" y="979"/>
                </a:cubicBezTo>
                <a:cubicBezTo>
                  <a:pt x="265" y="979"/>
                  <a:pt x="271" y="977"/>
                  <a:pt x="277" y="974"/>
                </a:cubicBezTo>
                <a:cubicBezTo>
                  <a:pt x="284" y="970"/>
                  <a:pt x="287" y="965"/>
                  <a:pt x="287" y="959"/>
                </a:cubicBezTo>
                <a:cubicBezTo>
                  <a:pt x="287" y="944"/>
                  <a:pt x="267" y="910"/>
                  <a:pt x="227" y="859"/>
                </a:cubicBezTo>
                <a:cubicBezTo>
                  <a:pt x="186" y="808"/>
                  <a:pt x="159" y="782"/>
                  <a:pt x="146" y="782"/>
                </a:cubicBezTo>
                <a:cubicBezTo>
                  <a:pt x="126" y="782"/>
                  <a:pt x="110" y="792"/>
                  <a:pt x="98" y="813"/>
                </a:cubicBezTo>
                <a:cubicBezTo>
                  <a:pt x="85" y="833"/>
                  <a:pt x="79" y="854"/>
                  <a:pt x="79" y="875"/>
                </a:cubicBezTo>
                <a:close/>
                <a:moveTo>
                  <a:pt x="188" y="643"/>
                </a:moveTo>
                <a:cubicBezTo>
                  <a:pt x="188" y="660"/>
                  <a:pt x="200" y="687"/>
                  <a:pt x="224" y="726"/>
                </a:cubicBezTo>
                <a:cubicBezTo>
                  <a:pt x="248" y="764"/>
                  <a:pt x="275" y="799"/>
                  <a:pt x="305" y="832"/>
                </a:cubicBezTo>
                <a:cubicBezTo>
                  <a:pt x="336" y="864"/>
                  <a:pt x="359" y="880"/>
                  <a:pt x="375" y="880"/>
                </a:cubicBezTo>
                <a:cubicBezTo>
                  <a:pt x="381" y="880"/>
                  <a:pt x="387" y="877"/>
                  <a:pt x="392" y="871"/>
                </a:cubicBezTo>
                <a:cubicBezTo>
                  <a:pt x="398" y="865"/>
                  <a:pt x="400" y="859"/>
                  <a:pt x="400" y="853"/>
                </a:cubicBezTo>
                <a:cubicBezTo>
                  <a:pt x="400" y="842"/>
                  <a:pt x="393" y="818"/>
                  <a:pt x="378" y="782"/>
                </a:cubicBezTo>
                <a:cubicBezTo>
                  <a:pt x="372" y="767"/>
                  <a:pt x="365" y="751"/>
                  <a:pt x="356" y="732"/>
                </a:cubicBezTo>
                <a:cubicBezTo>
                  <a:pt x="347" y="714"/>
                  <a:pt x="336" y="693"/>
                  <a:pt x="323" y="670"/>
                </a:cubicBezTo>
                <a:cubicBezTo>
                  <a:pt x="310" y="648"/>
                  <a:pt x="296" y="629"/>
                  <a:pt x="280" y="614"/>
                </a:cubicBezTo>
                <a:cubicBezTo>
                  <a:pt x="265" y="599"/>
                  <a:pt x="251" y="592"/>
                  <a:pt x="237" y="592"/>
                </a:cubicBezTo>
                <a:cubicBezTo>
                  <a:pt x="228" y="592"/>
                  <a:pt x="218" y="598"/>
                  <a:pt x="206" y="611"/>
                </a:cubicBezTo>
                <a:cubicBezTo>
                  <a:pt x="194" y="623"/>
                  <a:pt x="188" y="634"/>
                  <a:pt x="188" y="643"/>
                </a:cubicBezTo>
                <a:close/>
                <a:moveTo>
                  <a:pt x="243" y="117"/>
                </a:moveTo>
                <a:cubicBezTo>
                  <a:pt x="243" y="163"/>
                  <a:pt x="280" y="283"/>
                  <a:pt x="353" y="478"/>
                </a:cubicBezTo>
                <a:cubicBezTo>
                  <a:pt x="361" y="474"/>
                  <a:pt x="373" y="471"/>
                  <a:pt x="387" y="471"/>
                </a:cubicBezTo>
                <a:cubicBezTo>
                  <a:pt x="394" y="471"/>
                  <a:pt x="411" y="473"/>
                  <a:pt x="439" y="475"/>
                </a:cubicBezTo>
                <a:lnTo>
                  <a:pt x="355" y="232"/>
                </a:lnTo>
                <a:cubicBezTo>
                  <a:pt x="321" y="130"/>
                  <a:pt x="292" y="79"/>
                  <a:pt x="270" y="79"/>
                </a:cubicBezTo>
                <a:cubicBezTo>
                  <a:pt x="261" y="79"/>
                  <a:pt x="255" y="83"/>
                  <a:pt x="250" y="91"/>
                </a:cubicBezTo>
                <a:cubicBezTo>
                  <a:pt x="245" y="100"/>
                  <a:pt x="243" y="108"/>
                  <a:pt x="243" y="117"/>
                </a:cubicBezTo>
                <a:close/>
                <a:moveTo>
                  <a:pt x="445" y="738"/>
                </a:moveTo>
                <a:cubicBezTo>
                  <a:pt x="459" y="775"/>
                  <a:pt x="467" y="796"/>
                  <a:pt x="468" y="799"/>
                </a:cubicBezTo>
                <a:cubicBezTo>
                  <a:pt x="485" y="780"/>
                  <a:pt x="502" y="764"/>
                  <a:pt x="517" y="753"/>
                </a:cubicBezTo>
                <a:cubicBezTo>
                  <a:pt x="512" y="752"/>
                  <a:pt x="504" y="751"/>
                  <a:pt x="495" y="749"/>
                </a:cubicBezTo>
                <a:cubicBezTo>
                  <a:pt x="485" y="747"/>
                  <a:pt x="476" y="746"/>
                  <a:pt x="468" y="744"/>
                </a:cubicBezTo>
                <a:cubicBezTo>
                  <a:pt x="460" y="743"/>
                  <a:pt x="452" y="741"/>
                  <a:pt x="445" y="738"/>
                </a:cubicBezTo>
                <a:close/>
                <a:moveTo>
                  <a:pt x="653" y="262"/>
                </a:moveTo>
                <a:lnTo>
                  <a:pt x="574" y="489"/>
                </a:lnTo>
                <a:lnTo>
                  <a:pt x="655" y="504"/>
                </a:lnTo>
                <a:cubicBezTo>
                  <a:pt x="731" y="296"/>
                  <a:pt x="769" y="176"/>
                  <a:pt x="769" y="145"/>
                </a:cubicBezTo>
                <a:cubicBezTo>
                  <a:pt x="769" y="119"/>
                  <a:pt x="760" y="106"/>
                  <a:pt x="743" y="106"/>
                </a:cubicBezTo>
                <a:cubicBezTo>
                  <a:pt x="716" y="106"/>
                  <a:pt x="686" y="158"/>
                  <a:pt x="653" y="26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77" name="Freeform 476">
            <a:extLst>
              <a:ext uri="{FF2B5EF4-FFF2-40B4-BE49-F238E27FC236}">
                <a16:creationId xmlns:a16="http://schemas.microsoft.com/office/drawing/2014/main" id="{51570E21-72AE-076A-AAE2-215F913D6882}"/>
              </a:ext>
            </a:extLst>
          </p:cNvPr>
          <p:cNvSpPr>
            <a:spLocks noChangeArrowheads="1"/>
          </p:cNvSpPr>
          <p:nvPr/>
        </p:nvSpPr>
        <p:spPr bwMode="auto">
          <a:xfrm>
            <a:off x="9071769" y="10955337"/>
            <a:ext cx="511175" cy="384175"/>
          </a:xfrm>
          <a:custGeom>
            <a:avLst/>
            <a:gdLst>
              <a:gd name="T0" fmla="*/ 510815 w 1420"/>
              <a:gd name="T1" fmla="*/ 383814 h 1065"/>
              <a:gd name="T2" fmla="*/ 0 w 1420"/>
              <a:gd name="T3" fmla="*/ 0 h 1065"/>
              <a:gd name="T4" fmla="*/ 462937 w 1420"/>
              <a:gd name="T5" fmla="*/ 190103 h 1065"/>
              <a:gd name="T6" fmla="*/ 444218 w 1420"/>
              <a:gd name="T7" fmla="*/ 73228 h 1065"/>
              <a:gd name="T8" fmla="*/ 435219 w 1420"/>
              <a:gd name="T9" fmla="*/ 66013 h 1065"/>
              <a:gd name="T10" fmla="*/ 257387 w 1420"/>
              <a:gd name="T11" fmla="*/ 47616 h 1065"/>
              <a:gd name="T12" fmla="*/ 75956 w 1420"/>
              <a:gd name="T13" fmla="*/ 66013 h 1065"/>
              <a:gd name="T14" fmla="*/ 67317 w 1420"/>
              <a:gd name="T15" fmla="*/ 73228 h 1065"/>
              <a:gd name="T16" fmla="*/ 48598 w 1420"/>
              <a:gd name="T17" fmla="*/ 190103 h 1065"/>
              <a:gd name="T18" fmla="*/ 67317 w 1420"/>
              <a:gd name="T19" fmla="*/ 307340 h 1065"/>
              <a:gd name="T20" fmla="*/ 75956 w 1420"/>
              <a:gd name="T21" fmla="*/ 314555 h 1065"/>
              <a:gd name="T22" fmla="*/ 140033 w 1420"/>
              <a:gd name="T23" fmla="*/ 329705 h 1065"/>
              <a:gd name="T24" fmla="*/ 431259 w 1420"/>
              <a:gd name="T25" fmla="*/ 317440 h 1065"/>
              <a:gd name="T26" fmla="*/ 440618 w 1420"/>
              <a:gd name="T27" fmla="*/ 311308 h 1065"/>
              <a:gd name="T28" fmla="*/ 459338 w 1420"/>
              <a:gd name="T29" fmla="*/ 267299 h 1065"/>
              <a:gd name="T30" fmla="*/ 195830 w 1420"/>
              <a:gd name="T31" fmla="*/ 220044 h 1065"/>
              <a:gd name="T32" fmla="*/ 222829 w 1420"/>
              <a:gd name="T33" fmla="*/ 282089 h 1065"/>
              <a:gd name="T34" fmla="*/ 105835 w 1420"/>
              <a:gd name="T35" fmla="*/ 275596 h 1065"/>
              <a:gd name="T36" fmla="*/ 106195 w 1420"/>
              <a:gd name="T37" fmla="*/ 118679 h 1065"/>
              <a:gd name="T38" fmla="*/ 222109 w 1420"/>
              <a:gd name="T39" fmla="*/ 111104 h 1065"/>
              <a:gd name="T40" fmla="*/ 195470 w 1420"/>
              <a:gd name="T41" fmla="*/ 173149 h 1065"/>
              <a:gd name="T42" fmla="*/ 166312 w 1420"/>
              <a:gd name="T43" fmla="*/ 139602 h 1065"/>
              <a:gd name="T44" fmla="*/ 136433 w 1420"/>
              <a:gd name="T45" fmla="*/ 199122 h 1065"/>
              <a:gd name="T46" fmla="*/ 142193 w 1420"/>
              <a:gd name="T47" fmla="*/ 237359 h 1065"/>
              <a:gd name="T48" fmla="*/ 168832 w 1420"/>
              <a:gd name="T49" fmla="*/ 254674 h 1065"/>
              <a:gd name="T50" fmla="*/ 373662 w 1420"/>
              <a:gd name="T51" fmla="*/ 220044 h 1065"/>
              <a:gd name="T52" fmla="*/ 400300 w 1420"/>
              <a:gd name="T53" fmla="*/ 282089 h 1065"/>
              <a:gd name="T54" fmla="*/ 283666 w 1420"/>
              <a:gd name="T55" fmla="*/ 275596 h 1065"/>
              <a:gd name="T56" fmla="*/ 283666 w 1420"/>
              <a:gd name="T57" fmla="*/ 118679 h 1065"/>
              <a:gd name="T58" fmla="*/ 399580 w 1420"/>
              <a:gd name="T59" fmla="*/ 111104 h 1065"/>
              <a:gd name="T60" fmla="*/ 372942 w 1420"/>
              <a:gd name="T61" fmla="*/ 173149 h 1065"/>
              <a:gd name="T62" fmla="*/ 344143 w 1420"/>
              <a:gd name="T63" fmla="*/ 139602 h 1065"/>
              <a:gd name="T64" fmla="*/ 314265 w 1420"/>
              <a:gd name="T65" fmla="*/ 199122 h 1065"/>
              <a:gd name="T66" fmla="*/ 320024 w 1420"/>
              <a:gd name="T67" fmla="*/ 237359 h 1065"/>
              <a:gd name="T68" fmla="*/ 345943 w 1420"/>
              <a:gd name="T69" fmla="*/ 254674 h 1065"/>
              <a:gd name="T70" fmla="*/ 373662 w 1420"/>
              <a:gd name="T71" fmla="*/ 220044 h 106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20" h="1065">
                <a:moveTo>
                  <a:pt x="1419" y="0"/>
                </a:moveTo>
                <a:lnTo>
                  <a:pt x="1419" y="1064"/>
                </a:lnTo>
                <a:lnTo>
                  <a:pt x="0" y="1064"/>
                </a:lnTo>
                <a:lnTo>
                  <a:pt x="0" y="0"/>
                </a:lnTo>
                <a:lnTo>
                  <a:pt x="1419" y="0"/>
                </a:lnTo>
                <a:close/>
                <a:moveTo>
                  <a:pt x="1286" y="527"/>
                </a:moveTo>
                <a:cubicBezTo>
                  <a:pt x="1286" y="432"/>
                  <a:pt x="1283" y="361"/>
                  <a:pt x="1276" y="315"/>
                </a:cubicBezTo>
                <a:cubicBezTo>
                  <a:pt x="1268" y="268"/>
                  <a:pt x="1254" y="231"/>
                  <a:pt x="1234" y="203"/>
                </a:cubicBezTo>
                <a:cubicBezTo>
                  <a:pt x="1231" y="199"/>
                  <a:pt x="1228" y="196"/>
                  <a:pt x="1224" y="193"/>
                </a:cubicBezTo>
                <a:cubicBezTo>
                  <a:pt x="1221" y="191"/>
                  <a:pt x="1216" y="187"/>
                  <a:pt x="1209" y="183"/>
                </a:cubicBezTo>
                <a:cubicBezTo>
                  <a:pt x="1203" y="179"/>
                  <a:pt x="1199" y="176"/>
                  <a:pt x="1198" y="175"/>
                </a:cubicBezTo>
                <a:cubicBezTo>
                  <a:pt x="1159" y="146"/>
                  <a:pt x="998" y="132"/>
                  <a:pt x="715" y="132"/>
                </a:cubicBezTo>
                <a:cubicBezTo>
                  <a:pt x="427" y="132"/>
                  <a:pt x="263" y="146"/>
                  <a:pt x="223" y="175"/>
                </a:cubicBezTo>
                <a:cubicBezTo>
                  <a:pt x="221" y="177"/>
                  <a:pt x="217" y="180"/>
                  <a:pt x="211" y="183"/>
                </a:cubicBezTo>
                <a:cubicBezTo>
                  <a:pt x="205" y="187"/>
                  <a:pt x="201" y="190"/>
                  <a:pt x="197" y="193"/>
                </a:cubicBezTo>
                <a:cubicBezTo>
                  <a:pt x="193" y="196"/>
                  <a:pt x="189" y="199"/>
                  <a:pt x="187" y="203"/>
                </a:cubicBezTo>
                <a:cubicBezTo>
                  <a:pt x="166" y="231"/>
                  <a:pt x="152" y="269"/>
                  <a:pt x="145" y="314"/>
                </a:cubicBezTo>
                <a:cubicBezTo>
                  <a:pt x="138" y="360"/>
                  <a:pt x="135" y="431"/>
                  <a:pt x="135" y="527"/>
                </a:cubicBezTo>
                <a:cubicBezTo>
                  <a:pt x="135" y="623"/>
                  <a:pt x="138" y="694"/>
                  <a:pt x="145" y="740"/>
                </a:cubicBezTo>
                <a:cubicBezTo>
                  <a:pt x="152" y="786"/>
                  <a:pt x="166" y="823"/>
                  <a:pt x="187" y="852"/>
                </a:cubicBezTo>
                <a:cubicBezTo>
                  <a:pt x="189" y="855"/>
                  <a:pt x="193" y="859"/>
                  <a:pt x="197" y="862"/>
                </a:cubicBezTo>
                <a:cubicBezTo>
                  <a:pt x="201" y="865"/>
                  <a:pt x="206" y="868"/>
                  <a:pt x="211" y="872"/>
                </a:cubicBezTo>
                <a:cubicBezTo>
                  <a:pt x="216" y="875"/>
                  <a:pt x="221" y="878"/>
                  <a:pt x="223" y="880"/>
                </a:cubicBezTo>
                <a:cubicBezTo>
                  <a:pt x="244" y="895"/>
                  <a:pt x="299" y="907"/>
                  <a:pt x="389" y="914"/>
                </a:cubicBezTo>
                <a:cubicBezTo>
                  <a:pt x="480" y="921"/>
                  <a:pt x="588" y="925"/>
                  <a:pt x="715" y="925"/>
                </a:cubicBezTo>
                <a:cubicBezTo>
                  <a:pt x="997" y="925"/>
                  <a:pt x="1158" y="910"/>
                  <a:pt x="1198" y="880"/>
                </a:cubicBezTo>
                <a:cubicBezTo>
                  <a:pt x="1201" y="878"/>
                  <a:pt x="1204" y="876"/>
                  <a:pt x="1210" y="872"/>
                </a:cubicBezTo>
                <a:cubicBezTo>
                  <a:pt x="1215" y="869"/>
                  <a:pt x="1220" y="866"/>
                  <a:pt x="1224" y="863"/>
                </a:cubicBezTo>
                <a:cubicBezTo>
                  <a:pt x="1228" y="859"/>
                  <a:pt x="1231" y="856"/>
                  <a:pt x="1234" y="852"/>
                </a:cubicBezTo>
                <a:cubicBezTo>
                  <a:pt x="1255" y="824"/>
                  <a:pt x="1269" y="787"/>
                  <a:pt x="1276" y="741"/>
                </a:cubicBezTo>
                <a:cubicBezTo>
                  <a:pt x="1283" y="696"/>
                  <a:pt x="1286" y="624"/>
                  <a:pt x="1286" y="527"/>
                </a:cubicBezTo>
                <a:close/>
                <a:moveTo>
                  <a:pt x="544" y="610"/>
                </a:moveTo>
                <a:lnTo>
                  <a:pt x="688" y="610"/>
                </a:lnTo>
                <a:cubicBezTo>
                  <a:pt x="681" y="683"/>
                  <a:pt x="658" y="740"/>
                  <a:pt x="619" y="782"/>
                </a:cubicBezTo>
                <a:cubicBezTo>
                  <a:pt x="580" y="824"/>
                  <a:pt x="531" y="845"/>
                  <a:pt x="471" y="845"/>
                </a:cubicBezTo>
                <a:cubicBezTo>
                  <a:pt x="396" y="845"/>
                  <a:pt x="337" y="818"/>
                  <a:pt x="294" y="764"/>
                </a:cubicBezTo>
                <a:cubicBezTo>
                  <a:pt x="252" y="711"/>
                  <a:pt x="230" y="638"/>
                  <a:pt x="230" y="545"/>
                </a:cubicBezTo>
                <a:cubicBezTo>
                  <a:pt x="230" y="456"/>
                  <a:pt x="252" y="384"/>
                  <a:pt x="295" y="329"/>
                </a:cubicBezTo>
                <a:cubicBezTo>
                  <a:pt x="338" y="275"/>
                  <a:pt x="391" y="248"/>
                  <a:pt x="456" y="248"/>
                </a:cubicBezTo>
                <a:cubicBezTo>
                  <a:pt x="525" y="248"/>
                  <a:pt x="578" y="268"/>
                  <a:pt x="617" y="308"/>
                </a:cubicBezTo>
                <a:cubicBezTo>
                  <a:pt x="656" y="349"/>
                  <a:pt x="678" y="406"/>
                  <a:pt x="684" y="480"/>
                </a:cubicBezTo>
                <a:lnTo>
                  <a:pt x="543" y="480"/>
                </a:lnTo>
                <a:cubicBezTo>
                  <a:pt x="541" y="450"/>
                  <a:pt x="533" y="427"/>
                  <a:pt x="519" y="411"/>
                </a:cubicBezTo>
                <a:cubicBezTo>
                  <a:pt x="505" y="395"/>
                  <a:pt x="486" y="387"/>
                  <a:pt x="462" y="387"/>
                </a:cubicBezTo>
                <a:cubicBezTo>
                  <a:pt x="436" y="387"/>
                  <a:pt x="415" y="401"/>
                  <a:pt x="401" y="429"/>
                </a:cubicBezTo>
                <a:cubicBezTo>
                  <a:pt x="386" y="457"/>
                  <a:pt x="379" y="497"/>
                  <a:pt x="379" y="552"/>
                </a:cubicBezTo>
                <a:cubicBezTo>
                  <a:pt x="379" y="574"/>
                  <a:pt x="380" y="594"/>
                  <a:pt x="383" y="610"/>
                </a:cubicBezTo>
                <a:cubicBezTo>
                  <a:pt x="385" y="627"/>
                  <a:pt x="389" y="642"/>
                  <a:pt x="395" y="658"/>
                </a:cubicBezTo>
                <a:cubicBezTo>
                  <a:pt x="401" y="673"/>
                  <a:pt x="410" y="686"/>
                  <a:pt x="423" y="694"/>
                </a:cubicBezTo>
                <a:cubicBezTo>
                  <a:pt x="435" y="703"/>
                  <a:pt x="451" y="706"/>
                  <a:pt x="469" y="706"/>
                </a:cubicBezTo>
                <a:cubicBezTo>
                  <a:pt x="513" y="706"/>
                  <a:pt x="538" y="674"/>
                  <a:pt x="544" y="610"/>
                </a:cubicBezTo>
                <a:close/>
                <a:moveTo>
                  <a:pt x="1038" y="610"/>
                </a:moveTo>
                <a:lnTo>
                  <a:pt x="1180" y="610"/>
                </a:lnTo>
                <a:cubicBezTo>
                  <a:pt x="1174" y="683"/>
                  <a:pt x="1150" y="740"/>
                  <a:pt x="1112" y="782"/>
                </a:cubicBezTo>
                <a:cubicBezTo>
                  <a:pt x="1073" y="824"/>
                  <a:pt x="1024" y="845"/>
                  <a:pt x="964" y="845"/>
                </a:cubicBezTo>
                <a:cubicBezTo>
                  <a:pt x="889" y="845"/>
                  <a:pt x="830" y="818"/>
                  <a:pt x="788" y="764"/>
                </a:cubicBezTo>
                <a:cubicBezTo>
                  <a:pt x="745" y="711"/>
                  <a:pt x="724" y="638"/>
                  <a:pt x="724" y="545"/>
                </a:cubicBezTo>
                <a:cubicBezTo>
                  <a:pt x="724" y="456"/>
                  <a:pt x="745" y="384"/>
                  <a:pt x="788" y="329"/>
                </a:cubicBezTo>
                <a:cubicBezTo>
                  <a:pt x="831" y="275"/>
                  <a:pt x="885" y="248"/>
                  <a:pt x="950" y="248"/>
                </a:cubicBezTo>
                <a:cubicBezTo>
                  <a:pt x="1018" y="248"/>
                  <a:pt x="1072" y="268"/>
                  <a:pt x="1110" y="308"/>
                </a:cubicBezTo>
                <a:cubicBezTo>
                  <a:pt x="1149" y="349"/>
                  <a:pt x="1172" y="406"/>
                  <a:pt x="1178" y="480"/>
                </a:cubicBezTo>
                <a:lnTo>
                  <a:pt x="1036" y="480"/>
                </a:lnTo>
                <a:cubicBezTo>
                  <a:pt x="1034" y="450"/>
                  <a:pt x="1026" y="427"/>
                  <a:pt x="1012" y="411"/>
                </a:cubicBezTo>
                <a:cubicBezTo>
                  <a:pt x="998" y="395"/>
                  <a:pt x="979" y="387"/>
                  <a:pt x="956" y="387"/>
                </a:cubicBezTo>
                <a:cubicBezTo>
                  <a:pt x="929" y="387"/>
                  <a:pt x="908" y="401"/>
                  <a:pt x="894" y="429"/>
                </a:cubicBezTo>
                <a:cubicBezTo>
                  <a:pt x="879" y="457"/>
                  <a:pt x="873" y="497"/>
                  <a:pt x="873" y="552"/>
                </a:cubicBezTo>
                <a:cubicBezTo>
                  <a:pt x="873" y="574"/>
                  <a:pt x="874" y="594"/>
                  <a:pt x="876" y="610"/>
                </a:cubicBezTo>
                <a:cubicBezTo>
                  <a:pt x="878" y="627"/>
                  <a:pt x="883" y="642"/>
                  <a:pt x="889" y="658"/>
                </a:cubicBezTo>
                <a:cubicBezTo>
                  <a:pt x="895" y="673"/>
                  <a:pt x="904" y="685"/>
                  <a:pt x="916" y="694"/>
                </a:cubicBezTo>
                <a:cubicBezTo>
                  <a:pt x="928" y="702"/>
                  <a:pt x="943" y="706"/>
                  <a:pt x="961" y="706"/>
                </a:cubicBezTo>
                <a:cubicBezTo>
                  <a:pt x="984" y="706"/>
                  <a:pt x="1001" y="698"/>
                  <a:pt x="1014" y="680"/>
                </a:cubicBezTo>
                <a:cubicBezTo>
                  <a:pt x="1026" y="663"/>
                  <a:pt x="1035" y="639"/>
                  <a:pt x="1038" y="61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78" name="Freeform 477">
            <a:extLst>
              <a:ext uri="{FF2B5EF4-FFF2-40B4-BE49-F238E27FC236}">
                <a16:creationId xmlns:a16="http://schemas.microsoft.com/office/drawing/2014/main" id="{F506F9D6-D0DD-D7FE-6228-9A9FD3D57D63}"/>
              </a:ext>
            </a:extLst>
          </p:cNvPr>
          <p:cNvSpPr>
            <a:spLocks noChangeArrowheads="1"/>
          </p:cNvSpPr>
          <p:nvPr/>
        </p:nvSpPr>
        <p:spPr bwMode="auto">
          <a:xfrm>
            <a:off x="9863931" y="10955337"/>
            <a:ext cx="342900" cy="352425"/>
          </a:xfrm>
          <a:custGeom>
            <a:avLst/>
            <a:gdLst>
              <a:gd name="T0" fmla="*/ 246931 w 954"/>
              <a:gd name="T1" fmla="*/ 124088 h 977"/>
              <a:gd name="T2" fmla="*/ 246931 w 954"/>
              <a:gd name="T3" fmla="*/ 247816 h 977"/>
              <a:gd name="T4" fmla="*/ 244775 w 954"/>
              <a:gd name="T5" fmla="*/ 253587 h 977"/>
              <a:gd name="T6" fmla="*/ 239024 w 954"/>
              <a:gd name="T7" fmla="*/ 256112 h 977"/>
              <a:gd name="T8" fmla="*/ 199126 w 954"/>
              <a:gd name="T9" fmla="*/ 256112 h 977"/>
              <a:gd name="T10" fmla="*/ 193375 w 954"/>
              <a:gd name="T11" fmla="*/ 253587 h 977"/>
              <a:gd name="T12" fmla="*/ 191219 w 954"/>
              <a:gd name="T13" fmla="*/ 247816 h 977"/>
              <a:gd name="T14" fmla="*/ 191219 w 954"/>
              <a:gd name="T15" fmla="*/ 124088 h 977"/>
              <a:gd name="T16" fmla="*/ 171091 w 954"/>
              <a:gd name="T17" fmla="*/ 76112 h 977"/>
              <a:gd name="T18" fmla="*/ 123286 w 954"/>
              <a:gd name="T19" fmla="*/ 55912 h 977"/>
              <a:gd name="T20" fmla="*/ 55712 w 954"/>
              <a:gd name="T21" fmla="*/ 55912 h 977"/>
              <a:gd name="T22" fmla="*/ 55712 w 954"/>
              <a:gd name="T23" fmla="*/ 343768 h 977"/>
              <a:gd name="T24" fmla="*/ 53556 w 954"/>
              <a:gd name="T25" fmla="*/ 349539 h 977"/>
              <a:gd name="T26" fmla="*/ 47805 w 954"/>
              <a:gd name="T27" fmla="*/ 352064 h 977"/>
              <a:gd name="T28" fmla="*/ 7908 w 954"/>
              <a:gd name="T29" fmla="*/ 352064 h 977"/>
              <a:gd name="T30" fmla="*/ 2157 w 954"/>
              <a:gd name="T31" fmla="*/ 349539 h 977"/>
              <a:gd name="T32" fmla="*/ 0 w 954"/>
              <a:gd name="T33" fmla="*/ 343768 h 977"/>
              <a:gd name="T34" fmla="*/ 0 w 954"/>
              <a:gd name="T35" fmla="*/ 7936 h 977"/>
              <a:gd name="T36" fmla="*/ 2157 w 954"/>
              <a:gd name="T37" fmla="*/ 2164 h 977"/>
              <a:gd name="T38" fmla="*/ 7908 w 954"/>
              <a:gd name="T39" fmla="*/ 0 h 977"/>
              <a:gd name="T40" fmla="*/ 123286 w 954"/>
              <a:gd name="T41" fmla="*/ 0 h 977"/>
              <a:gd name="T42" fmla="*/ 185468 w 954"/>
              <a:gd name="T43" fmla="*/ 16593 h 977"/>
              <a:gd name="T44" fmla="*/ 230397 w 954"/>
              <a:gd name="T45" fmla="*/ 61683 h 977"/>
              <a:gd name="T46" fmla="*/ 246931 w 954"/>
              <a:gd name="T47" fmla="*/ 124088 h 977"/>
              <a:gd name="T48" fmla="*/ 342541 w 954"/>
              <a:gd name="T49" fmla="*/ 7936 h 977"/>
              <a:gd name="T50" fmla="*/ 342541 w 954"/>
              <a:gd name="T51" fmla="*/ 227976 h 977"/>
              <a:gd name="T52" fmla="*/ 326007 w 954"/>
              <a:gd name="T53" fmla="*/ 290020 h 977"/>
              <a:gd name="T54" fmla="*/ 281077 w 954"/>
              <a:gd name="T55" fmla="*/ 335471 h 977"/>
              <a:gd name="T56" fmla="*/ 218895 w 954"/>
              <a:gd name="T57" fmla="*/ 352064 h 977"/>
              <a:gd name="T58" fmla="*/ 103517 w 954"/>
              <a:gd name="T59" fmla="*/ 352064 h 977"/>
              <a:gd name="T60" fmla="*/ 97766 w 954"/>
              <a:gd name="T61" fmla="*/ 349539 h 977"/>
              <a:gd name="T62" fmla="*/ 95609 w 954"/>
              <a:gd name="T63" fmla="*/ 343768 h 977"/>
              <a:gd name="T64" fmla="*/ 95609 w 954"/>
              <a:gd name="T65" fmla="*/ 103888 h 977"/>
              <a:gd name="T66" fmla="*/ 97766 w 954"/>
              <a:gd name="T67" fmla="*/ 98116 h 977"/>
              <a:gd name="T68" fmla="*/ 103517 w 954"/>
              <a:gd name="T69" fmla="*/ 95952 h 977"/>
              <a:gd name="T70" fmla="*/ 143414 w 954"/>
              <a:gd name="T71" fmla="*/ 95952 h 977"/>
              <a:gd name="T72" fmla="*/ 149165 w 954"/>
              <a:gd name="T73" fmla="*/ 98116 h 977"/>
              <a:gd name="T74" fmla="*/ 151322 w 954"/>
              <a:gd name="T75" fmla="*/ 103888 h 977"/>
              <a:gd name="T76" fmla="*/ 151322 w 954"/>
              <a:gd name="T77" fmla="*/ 295792 h 977"/>
              <a:gd name="T78" fmla="*/ 218895 w 954"/>
              <a:gd name="T79" fmla="*/ 295792 h 977"/>
              <a:gd name="T80" fmla="*/ 266700 w 954"/>
              <a:gd name="T81" fmla="*/ 275952 h 977"/>
              <a:gd name="T82" fmla="*/ 286828 w 954"/>
              <a:gd name="T83" fmla="*/ 227976 h 977"/>
              <a:gd name="T84" fmla="*/ 286828 w 954"/>
              <a:gd name="T85" fmla="*/ 7936 h 977"/>
              <a:gd name="T86" fmla="*/ 288985 w 954"/>
              <a:gd name="T87" fmla="*/ 2164 h 977"/>
              <a:gd name="T88" fmla="*/ 294736 w 954"/>
              <a:gd name="T89" fmla="*/ 0 h 977"/>
              <a:gd name="T90" fmla="*/ 334633 w 954"/>
              <a:gd name="T91" fmla="*/ 0 h 977"/>
              <a:gd name="T92" fmla="*/ 340384 w 954"/>
              <a:gd name="T93" fmla="*/ 2164 h 977"/>
              <a:gd name="T94" fmla="*/ 342541 w 954"/>
              <a:gd name="T95" fmla="*/ 7936 h 97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954" h="977">
                <a:moveTo>
                  <a:pt x="687" y="344"/>
                </a:moveTo>
                <a:lnTo>
                  <a:pt x="687" y="687"/>
                </a:lnTo>
                <a:cubicBezTo>
                  <a:pt x="687" y="694"/>
                  <a:pt x="685" y="699"/>
                  <a:pt x="681" y="703"/>
                </a:cubicBezTo>
                <a:cubicBezTo>
                  <a:pt x="677" y="707"/>
                  <a:pt x="671" y="710"/>
                  <a:pt x="665" y="710"/>
                </a:cubicBezTo>
                <a:lnTo>
                  <a:pt x="554" y="710"/>
                </a:lnTo>
                <a:cubicBezTo>
                  <a:pt x="548" y="710"/>
                  <a:pt x="542" y="707"/>
                  <a:pt x="538" y="703"/>
                </a:cubicBezTo>
                <a:cubicBezTo>
                  <a:pt x="534" y="699"/>
                  <a:pt x="532" y="694"/>
                  <a:pt x="532" y="687"/>
                </a:cubicBezTo>
                <a:lnTo>
                  <a:pt x="532" y="344"/>
                </a:lnTo>
                <a:cubicBezTo>
                  <a:pt x="532" y="292"/>
                  <a:pt x="513" y="248"/>
                  <a:pt x="476" y="211"/>
                </a:cubicBezTo>
                <a:cubicBezTo>
                  <a:pt x="439" y="174"/>
                  <a:pt x="395" y="155"/>
                  <a:pt x="343" y="155"/>
                </a:cubicBezTo>
                <a:lnTo>
                  <a:pt x="155" y="155"/>
                </a:lnTo>
                <a:lnTo>
                  <a:pt x="155" y="953"/>
                </a:lnTo>
                <a:cubicBezTo>
                  <a:pt x="155" y="960"/>
                  <a:pt x="153" y="965"/>
                  <a:pt x="149" y="969"/>
                </a:cubicBezTo>
                <a:cubicBezTo>
                  <a:pt x="144" y="974"/>
                  <a:pt x="139" y="976"/>
                  <a:pt x="133" y="976"/>
                </a:cubicBezTo>
                <a:lnTo>
                  <a:pt x="22" y="976"/>
                </a:lnTo>
                <a:cubicBezTo>
                  <a:pt x="15" y="976"/>
                  <a:pt x="10" y="974"/>
                  <a:pt x="6" y="969"/>
                </a:cubicBezTo>
                <a:cubicBezTo>
                  <a:pt x="2" y="965"/>
                  <a:pt x="0" y="960"/>
                  <a:pt x="0" y="953"/>
                </a:cubicBezTo>
                <a:lnTo>
                  <a:pt x="0" y="22"/>
                </a:lnTo>
                <a:cubicBezTo>
                  <a:pt x="0" y="16"/>
                  <a:pt x="2" y="10"/>
                  <a:pt x="6" y="6"/>
                </a:cubicBezTo>
                <a:cubicBezTo>
                  <a:pt x="10" y="2"/>
                  <a:pt x="15" y="0"/>
                  <a:pt x="22" y="0"/>
                </a:cubicBezTo>
                <a:lnTo>
                  <a:pt x="343" y="0"/>
                </a:lnTo>
                <a:cubicBezTo>
                  <a:pt x="406" y="0"/>
                  <a:pt x="463" y="15"/>
                  <a:pt x="516" y="46"/>
                </a:cubicBezTo>
                <a:cubicBezTo>
                  <a:pt x="569" y="77"/>
                  <a:pt x="610" y="118"/>
                  <a:pt x="641" y="171"/>
                </a:cubicBezTo>
                <a:cubicBezTo>
                  <a:pt x="672" y="224"/>
                  <a:pt x="687" y="281"/>
                  <a:pt x="687" y="344"/>
                </a:cubicBezTo>
                <a:close/>
                <a:moveTo>
                  <a:pt x="953" y="22"/>
                </a:moveTo>
                <a:lnTo>
                  <a:pt x="953" y="632"/>
                </a:lnTo>
                <a:cubicBezTo>
                  <a:pt x="953" y="694"/>
                  <a:pt x="938" y="752"/>
                  <a:pt x="907" y="804"/>
                </a:cubicBezTo>
                <a:cubicBezTo>
                  <a:pt x="876" y="857"/>
                  <a:pt x="835" y="900"/>
                  <a:pt x="782" y="930"/>
                </a:cubicBezTo>
                <a:cubicBezTo>
                  <a:pt x="729" y="961"/>
                  <a:pt x="672" y="976"/>
                  <a:pt x="609" y="976"/>
                </a:cubicBezTo>
                <a:lnTo>
                  <a:pt x="288" y="976"/>
                </a:lnTo>
                <a:cubicBezTo>
                  <a:pt x="281" y="976"/>
                  <a:pt x="276" y="974"/>
                  <a:pt x="272" y="969"/>
                </a:cubicBezTo>
                <a:cubicBezTo>
                  <a:pt x="268" y="965"/>
                  <a:pt x="266" y="960"/>
                  <a:pt x="266" y="953"/>
                </a:cubicBezTo>
                <a:lnTo>
                  <a:pt x="266" y="288"/>
                </a:lnTo>
                <a:cubicBezTo>
                  <a:pt x="266" y="282"/>
                  <a:pt x="268" y="276"/>
                  <a:pt x="272" y="272"/>
                </a:cubicBezTo>
                <a:cubicBezTo>
                  <a:pt x="276" y="268"/>
                  <a:pt x="281" y="266"/>
                  <a:pt x="288" y="266"/>
                </a:cubicBezTo>
                <a:lnTo>
                  <a:pt x="399" y="266"/>
                </a:lnTo>
                <a:cubicBezTo>
                  <a:pt x="405" y="266"/>
                  <a:pt x="411" y="268"/>
                  <a:pt x="415" y="272"/>
                </a:cubicBezTo>
                <a:cubicBezTo>
                  <a:pt x="419" y="276"/>
                  <a:pt x="421" y="282"/>
                  <a:pt x="421" y="288"/>
                </a:cubicBezTo>
                <a:lnTo>
                  <a:pt x="421" y="820"/>
                </a:lnTo>
                <a:lnTo>
                  <a:pt x="609" y="820"/>
                </a:lnTo>
                <a:cubicBezTo>
                  <a:pt x="661" y="820"/>
                  <a:pt x="705" y="802"/>
                  <a:pt x="742" y="765"/>
                </a:cubicBezTo>
                <a:cubicBezTo>
                  <a:pt x="779" y="728"/>
                  <a:pt x="798" y="684"/>
                  <a:pt x="798" y="632"/>
                </a:cubicBezTo>
                <a:lnTo>
                  <a:pt x="798" y="22"/>
                </a:lnTo>
                <a:cubicBezTo>
                  <a:pt x="798" y="16"/>
                  <a:pt x="800" y="10"/>
                  <a:pt x="804" y="6"/>
                </a:cubicBezTo>
                <a:cubicBezTo>
                  <a:pt x="808" y="2"/>
                  <a:pt x="814" y="0"/>
                  <a:pt x="820" y="0"/>
                </a:cubicBezTo>
                <a:lnTo>
                  <a:pt x="931" y="0"/>
                </a:lnTo>
                <a:cubicBezTo>
                  <a:pt x="937" y="0"/>
                  <a:pt x="943" y="2"/>
                  <a:pt x="947" y="6"/>
                </a:cubicBezTo>
                <a:cubicBezTo>
                  <a:pt x="951" y="10"/>
                  <a:pt x="953" y="16"/>
                  <a:pt x="953" y="2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79" name="Freeform 478">
            <a:extLst>
              <a:ext uri="{FF2B5EF4-FFF2-40B4-BE49-F238E27FC236}">
                <a16:creationId xmlns:a16="http://schemas.microsoft.com/office/drawing/2014/main" id="{EA2637C7-6EC0-ACDD-528B-DC0A331B390A}"/>
              </a:ext>
            </a:extLst>
          </p:cNvPr>
          <p:cNvSpPr>
            <a:spLocks noChangeArrowheads="1"/>
          </p:cNvSpPr>
          <p:nvPr/>
        </p:nvSpPr>
        <p:spPr bwMode="auto">
          <a:xfrm>
            <a:off x="10529094" y="10955337"/>
            <a:ext cx="384175" cy="384175"/>
          </a:xfrm>
          <a:custGeom>
            <a:avLst/>
            <a:gdLst>
              <a:gd name="T0" fmla="*/ 383814 w 1065"/>
              <a:gd name="T1" fmla="*/ 326098 h 1065"/>
              <a:gd name="T2" fmla="*/ 326098 w 1065"/>
              <a:gd name="T3" fmla="*/ 383814 h 1065"/>
              <a:gd name="T4" fmla="*/ 16954 w 1065"/>
              <a:gd name="T5" fmla="*/ 366860 h 1065"/>
              <a:gd name="T6" fmla="*/ 0 w 1065"/>
              <a:gd name="T7" fmla="*/ 58077 h 1065"/>
              <a:gd name="T8" fmla="*/ 58077 w 1065"/>
              <a:gd name="T9" fmla="*/ 0 h 1065"/>
              <a:gd name="T10" fmla="*/ 366860 w 1065"/>
              <a:gd name="T11" fmla="*/ 16954 h 1065"/>
              <a:gd name="T12" fmla="*/ 205254 w 1065"/>
              <a:gd name="T13" fmla="*/ 235916 h 1065"/>
              <a:gd name="T14" fmla="*/ 196957 w 1065"/>
              <a:gd name="T15" fmla="*/ 152227 h 1065"/>
              <a:gd name="T16" fmla="*/ 142487 w 1065"/>
              <a:gd name="T17" fmla="*/ 143930 h 1065"/>
              <a:gd name="T18" fmla="*/ 94511 w 1065"/>
              <a:gd name="T19" fmla="*/ 143930 h 1065"/>
              <a:gd name="T20" fmla="*/ 40762 w 1065"/>
              <a:gd name="T21" fmla="*/ 152227 h 1065"/>
              <a:gd name="T22" fmla="*/ 32465 w 1065"/>
              <a:gd name="T23" fmla="*/ 235916 h 1065"/>
              <a:gd name="T24" fmla="*/ 51584 w 1065"/>
              <a:gd name="T25" fmla="*/ 241327 h 1065"/>
              <a:gd name="T26" fmla="*/ 56995 w 1065"/>
              <a:gd name="T27" fmla="*/ 178560 h 1065"/>
              <a:gd name="T28" fmla="*/ 69981 w 1065"/>
              <a:gd name="T29" fmla="*/ 165574 h 1065"/>
              <a:gd name="T30" fmla="*/ 103168 w 1065"/>
              <a:gd name="T31" fmla="*/ 168821 h 1065"/>
              <a:gd name="T32" fmla="*/ 106415 w 1065"/>
              <a:gd name="T33" fmla="*/ 235916 h 1065"/>
              <a:gd name="T34" fmla="*/ 125173 w 1065"/>
              <a:gd name="T35" fmla="*/ 241327 h 1065"/>
              <a:gd name="T36" fmla="*/ 130944 w 1065"/>
              <a:gd name="T37" fmla="*/ 178560 h 1065"/>
              <a:gd name="T38" fmla="*/ 143930 w 1065"/>
              <a:gd name="T39" fmla="*/ 165574 h 1065"/>
              <a:gd name="T40" fmla="*/ 177478 w 1065"/>
              <a:gd name="T41" fmla="*/ 168821 h 1065"/>
              <a:gd name="T42" fmla="*/ 180725 w 1065"/>
              <a:gd name="T43" fmla="*/ 235916 h 1065"/>
              <a:gd name="T44" fmla="*/ 200204 w 1065"/>
              <a:gd name="T45" fmla="*/ 241327 h 1065"/>
              <a:gd name="T46" fmla="*/ 352431 w 1065"/>
              <a:gd name="T47" fmla="*/ 212108 h 1065"/>
              <a:gd name="T48" fmla="*/ 344134 w 1065"/>
              <a:gd name="T49" fmla="*/ 152227 h 1065"/>
              <a:gd name="T50" fmla="*/ 256838 w 1065"/>
              <a:gd name="T51" fmla="*/ 143930 h 1065"/>
              <a:gd name="T52" fmla="*/ 226898 w 1065"/>
              <a:gd name="T53" fmla="*/ 173510 h 1065"/>
              <a:gd name="T54" fmla="*/ 232669 w 1065"/>
              <a:gd name="T55" fmla="*/ 281368 h 1065"/>
              <a:gd name="T56" fmla="*/ 251427 w 1065"/>
              <a:gd name="T57" fmla="*/ 275957 h 1065"/>
              <a:gd name="T58" fmla="*/ 274875 w 1065"/>
              <a:gd name="T59" fmla="*/ 241327 h 1065"/>
              <a:gd name="T60" fmla="*/ 344134 w 1065"/>
              <a:gd name="T61" fmla="*/ 233391 h 1065"/>
              <a:gd name="T62" fmla="*/ 327901 w 1065"/>
              <a:gd name="T63" fmla="*/ 178560 h 1065"/>
              <a:gd name="T64" fmla="*/ 324294 w 1065"/>
              <a:gd name="T65" fmla="*/ 216437 h 1065"/>
              <a:gd name="T66" fmla="*/ 264413 w 1065"/>
              <a:gd name="T67" fmla="*/ 220044 h 1065"/>
              <a:gd name="T68" fmla="*/ 251427 w 1065"/>
              <a:gd name="T69" fmla="*/ 207058 h 1065"/>
              <a:gd name="T70" fmla="*/ 255034 w 1065"/>
              <a:gd name="T71" fmla="*/ 168821 h 1065"/>
              <a:gd name="T72" fmla="*/ 314915 w 1065"/>
              <a:gd name="T73" fmla="*/ 165574 h 1065"/>
              <a:gd name="T74" fmla="*/ 327901 w 1065"/>
              <a:gd name="T75" fmla="*/ 178560 h 106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65" h="1065">
                <a:moveTo>
                  <a:pt x="1064" y="161"/>
                </a:moveTo>
                <a:lnTo>
                  <a:pt x="1064" y="904"/>
                </a:lnTo>
                <a:cubicBezTo>
                  <a:pt x="1064" y="948"/>
                  <a:pt x="1049" y="986"/>
                  <a:pt x="1017" y="1017"/>
                </a:cubicBezTo>
                <a:cubicBezTo>
                  <a:pt x="986" y="1049"/>
                  <a:pt x="948" y="1064"/>
                  <a:pt x="904" y="1064"/>
                </a:cubicBezTo>
                <a:lnTo>
                  <a:pt x="161" y="1064"/>
                </a:lnTo>
                <a:cubicBezTo>
                  <a:pt x="116" y="1064"/>
                  <a:pt x="79" y="1049"/>
                  <a:pt x="47" y="1017"/>
                </a:cubicBezTo>
                <a:cubicBezTo>
                  <a:pt x="16" y="986"/>
                  <a:pt x="0" y="948"/>
                  <a:pt x="0" y="904"/>
                </a:cubicBezTo>
                <a:lnTo>
                  <a:pt x="0" y="161"/>
                </a:lnTo>
                <a:cubicBezTo>
                  <a:pt x="0" y="116"/>
                  <a:pt x="15" y="79"/>
                  <a:pt x="47" y="47"/>
                </a:cubicBezTo>
                <a:cubicBezTo>
                  <a:pt x="78" y="16"/>
                  <a:pt x="116" y="0"/>
                  <a:pt x="161" y="0"/>
                </a:cubicBezTo>
                <a:lnTo>
                  <a:pt x="904" y="0"/>
                </a:lnTo>
                <a:cubicBezTo>
                  <a:pt x="948" y="0"/>
                  <a:pt x="985" y="16"/>
                  <a:pt x="1017" y="47"/>
                </a:cubicBezTo>
                <a:cubicBezTo>
                  <a:pt x="1048" y="79"/>
                  <a:pt x="1064" y="116"/>
                  <a:pt x="1064" y="161"/>
                </a:cubicBezTo>
                <a:close/>
                <a:moveTo>
                  <a:pt x="569" y="654"/>
                </a:moveTo>
                <a:lnTo>
                  <a:pt x="569" y="481"/>
                </a:lnTo>
                <a:cubicBezTo>
                  <a:pt x="569" y="456"/>
                  <a:pt x="561" y="437"/>
                  <a:pt x="546" y="422"/>
                </a:cubicBezTo>
                <a:cubicBezTo>
                  <a:pt x="531" y="407"/>
                  <a:pt x="512" y="399"/>
                  <a:pt x="487" y="399"/>
                </a:cubicBezTo>
                <a:lnTo>
                  <a:pt x="395" y="399"/>
                </a:lnTo>
                <a:cubicBezTo>
                  <a:pt x="364" y="399"/>
                  <a:pt x="341" y="411"/>
                  <a:pt x="329" y="435"/>
                </a:cubicBezTo>
                <a:cubicBezTo>
                  <a:pt x="316" y="411"/>
                  <a:pt x="293" y="399"/>
                  <a:pt x="262" y="399"/>
                </a:cubicBezTo>
                <a:lnTo>
                  <a:pt x="172" y="399"/>
                </a:lnTo>
                <a:cubicBezTo>
                  <a:pt x="147" y="399"/>
                  <a:pt x="128" y="407"/>
                  <a:pt x="113" y="422"/>
                </a:cubicBezTo>
                <a:cubicBezTo>
                  <a:pt x="98" y="437"/>
                  <a:pt x="90" y="456"/>
                  <a:pt x="90" y="481"/>
                </a:cubicBezTo>
                <a:lnTo>
                  <a:pt x="90" y="654"/>
                </a:lnTo>
                <a:cubicBezTo>
                  <a:pt x="90" y="664"/>
                  <a:pt x="95" y="669"/>
                  <a:pt x="105" y="669"/>
                </a:cubicBezTo>
                <a:lnTo>
                  <a:pt x="143" y="669"/>
                </a:lnTo>
                <a:cubicBezTo>
                  <a:pt x="153" y="669"/>
                  <a:pt x="158" y="664"/>
                  <a:pt x="158" y="654"/>
                </a:cubicBezTo>
                <a:lnTo>
                  <a:pt x="158" y="495"/>
                </a:lnTo>
                <a:cubicBezTo>
                  <a:pt x="158" y="484"/>
                  <a:pt x="161" y="475"/>
                  <a:pt x="167" y="468"/>
                </a:cubicBezTo>
                <a:cubicBezTo>
                  <a:pt x="174" y="462"/>
                  <a:pt x="183" y="459"/>
                  <a:pt x="194" y="459"/>
                </a:cubicBezTo>
                <a:lnTo>
                  <a:pt x="259" y="459"/>
                </a:lnTo>
                <a:cubicBezTo>
                  <a:pt x="270" y="459"/>
                  <a:pt x="279" y="462"/>
                  <a:pt x="286" y="468"/>
                </a:cubicBezTo>
                <a:cubicBezTo>
                  <a:pt x="292" y="475"/>
                  <a:pt x="295" y="484"/>
                  <a:pt x="295" y="495"/>
                </a:cubicBezTo>
                <a:lnTo>
                  <a:pt x="295" y="654"/>
                </a:lnTo>
                <a:cubicBezTo>
                  <a:pt x="295" y="664"/>
                  <a:pt x="300" y="669"/>
                  <a:pt x="310" y="669"/>
                </a:cubicBezTo>
                <a:lnTo>
                  <a:pt x="347" y="669"/>
                </a:lnTo>
                <a:cubicBezTo>
                  <a:pt x="357" y="669"/>
                  <a:pt x="363" y="664"/>
                  <a:pt x="363" y="654"/>
                </a:cubicBezTo>
                <a:lnTo>
                  <a:pt x="363" y="495"/>
                </a:lnTo>
                <a:cubicBezTo>
                  <a:pt x="363" y="484"/>
                  <a:pt x="366" y="475"/>
                  <a:pt x="372" y="468"/>
                </a:cubicBezTo>
                <a:cubicBezTo>
                  <a:pt x="379" y="462"/>
                  <a:pt x="387" y="459"/>
                  <a:pt x="399" y="459"/>
                </a:cubicBezTo>
                <a:lnTo>
                  <a:pt x="466" y="459"/>
                </a:lnTo>
                <a:cubicBezTo>
                  <a:pt x="477" y="459"/>
                  <a:pt x="486" y="462"/>
                  <a:pt x="492" y="468"/>
                </a:cubicBezTo>
                <a:cubicBezTo>
                  <a:pt x="498" y="475"/>
                  <a:pt x="501" y="484"/>
                  <a:pt x="501" y="495"/>
                </a:cubicBezTo>
                <a:lnTo>
                  <a:pt x="501" y="654"/>
                </a:lnTo>
                <a:cubicBezTo>
                  <a:pt x="501" y="664"/>
                  <a:pt x="506" y="669"/>
                  <a:pt x="516" y="669"/>
                </a:cubicBezTo>
                <a:lnTo>
                  <a:pt x="555" y="669"/>
                </a:lnTo>
                <a:cubicBezTo>
                  <a:pt x="564" y="669"/>
                  <a:pt x="569" y="664"/>
                  <a:pt x="569" y="654"/>
                </a:cubicBezTo>
                <a:close/>
                <a:moveTo>
                  <a:pt x="977" y="588"/>
                </a:moveTo>
                <a:lnTo>
                  <a:pt x="977" y="481"/>
                </a:lnTo>
                <a:cubicBezTo>
                  <a:pt x="977" y="456"/>
                  <a:pt x="970" y="437"/>
                  <a:pt x="954" y="422"/>
                </a:cubicBezTo>
                <a:cubicBezTo>
                  <a:pt x="939" y="407"/>
                  <a:pt x="919" y="399"/>
                  <a:pt x="895" y="399"/>
                </a:cubicBezTo>
                <a:lnTo>
                  <a:pt x="712" y="399"/>
                </a:lnTo>
                <a:cubicBezTo>
                  <a:pt x="687" y="399"/>
                  <a:pt x="667" y="407"/>
                  <a:pt x="652" y="422"/>
                </a:cubicBezTo>
                <a:cubicBezTo>
                  <a:pt x="637" y="437"/>
                  <a:pt x="629" y="456"/>
                  <a:pt x="629" y="481"/>
                </a:cubicBezTo>
                <a:lnTo>
                  <a:pt x="629" y="765"/>
                </a:lnTo>
                <a:cubicBezTo>
                  <a:pt x="629" y="775"/>
                  <a:pt x="634" y="780"/>
                  <a:pt x="645" y="780"/>
                </a:cubicBezTo>
                <a:lnTo>
                  <a:pt x="683" y="780"/>
                </a:lnTo>
                <a:cubicBezTo>
                  <a:pt x="692" y="780"/>
                  <a:pt x="697" y="775"/>
                  <a:pt x="697" y="765"/>
                </a:cubicBezTo>
                <a:lnTo>
                  <a:pt x="697" y="640"/>
                </a:lnTo>
                <a:cubicBezTo>
                  <a:pt x="711" y="660"/>
                  <a:pt x="733" y="669"/>
                  <a:pt x="762" y="669"/>
                </a:cubicBezTo>
                <a:lnTo>
                  <a:pt x="895" y="669"/>
                </a:lnTo>
                <a:cubicBezTo>
                  <a:pt x="919" y="669"/>
                  <a:pt x="939" y="662"/>
                  <a:pt x="954" y="647"/>
                </a:cubicBezTo>
                <a:cubicBezTo>
                  <a:pt x="970" y="632"/>
                  <a:pt x="977" y="612"/>
                  <a:pt x="977" y="588"/>
                </a:cubicBezTo>
                <a:close/>
                <a:moveTo>
                  <a:pt x="909" y="495"/>
                </a:moveTo>
                <a:lnTo>
                  <a:pt x="909" y="574"/>
                </a:lnTo>
                <a:cubicBezTo>
                  <a:pt x="909" y="585"/>
                  <a:pt x="905" y="594"/>
                  <a:pt x="899" y="600"/>
                </a:cubicBezTo>
                <a:cubicBezTo>
                  <a:pt x="893" y="607"/>
                  <a:pt x="884" y="610"/>
                  <a:pt x="873" y="610"/>
                </a:cubicBezTo>
                <a:lnTo>
                  <a:pt x="733" y="610"/>
                </a:lnTo>
                <a:cubicBezTo>
                  <a:pt x="722" y="610"/>
                  <a:pt x="713" y="607"/>
                  <a:pt x="707" y="600"/>
                </a:cubicBezTo>
                <a:cubicBezTo>
                  <a:pt x="700" y="594"/>
                  <a:pt x="697" y="585"/>
                  <a:pt x="697" y="574"/>
                </a:cubicBezTo>
                <a:lnTo>
                  <a:pt x="697" y="495"/>
                </a:lnTo>
                <a:cubicBezTo>
                  <a:pt x="697" y="484"/>
                  <a:pt x="700" y="475"/>
                  <a:pt x="707" y="468"/>
                </a:cubicBezTo>
                <a:cubicBezTo>
                  <a:pt x="713" y="462"/>
                  <a:pt x="722" y="459"/>
                  <a:pt x="733" y="459"/>
                </a:cubicBezTo>
                <a:lnTo>
                  <a:pt x="873" y="459"/>
                </a:lnTo>
                <a:cubicBezTo>
                  <a:pt x="884" y="459"/>
                  <a:pt x="893" y="462"/>
                  <a:pt x="899" y="468"/>
                </a:cubicBezTo>
                <a:cubicBezTo>
                  <a:pt x="905" y="475"/>
                  <a:pt x="909" y="484"/>
                  <a:pt x="909" y="49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80" name="Freeform 479">
            <a:extLst>
              <a:ext uri="{FF2B5EF4-FFF2-40B4-BE49-F238E27FC236}">
                <a16:creationId xmlns:a16="http://schemas.microsoft.com/office/drawing/2014/main" id="{2FD0DC8D-421B-3A08-E808-8817A430E618}"/>
              </a:ext>
            </a:extLst>
          </p:cNvPr>
          <p:cNvSpPr>
            <a:spLocks noChangeArrowheads="1"/>
          </p:cNvSpPr>
          <p:nvPr/>
        </p:nvSpPr>
        <p:spPr bwMode="auto">
          <a:xfrm>
            <a:off x="11192669" y="10955337"/>
            <a:ext cx="384175" cy="384175"/>
          </a:xfrm>
          <a:custGeom>
            <a:avLst/>
            <a:gdLst>
              <a:gd name="T0" fmla="*/ 383814 w 1065"/>
              <a:gd name="T1" fmla="*/ 72146 h 1065"/>
              <a:gd name="T2" fmla="*/ 383814 w 1065"/>
              <a:gd name="T3" fmla="*/ 312029 h 1065"/>
              <a:gd name="T4" fmla="*/ 362531 w 1065"/>
              <a:gd name="T5" fmla="*/ 362531 h 1065"/>
              <a:gd name="T6" fmla="*/ 311669 w 1065"/>
              <a:gd name="T7" fmla="*/ 383814 h 1065"/>
              <a:gd name="T8" fmla="*/ 71785 w 1065"/>
              <a:gd name="T9" fmla="*/ 383814 h 1065"/>
              <a:gd name="T10" fmla="*/ 20922 w 1065"/>
              <a:gd name="T11" fmla="*/ 362531 h 1065"/>
              <a:gd name="T12" fmla="*/ 0 w 1065"/>
              <a:gd name="T13" fmla="*/ 312029 h 1065"/>
              <a:gd name="T14" fmla="*/ 0 w 1065"/>
              <a:gd name="T15" fmla="*/ 72146 h 1065"/>
              <a:gd name="T16" fmla="*/ 20922 w 1065"/>
              <a:gd name="T17" fmla="*/ 21283 h 1065"/>
              <a:gd name="T18" fmla="*/ 71785 w 1065"/>
              <a:gd name="T19" fmla="*/ 0 h 1065"/>
              <a:gd name="T20" fmla="*/ 311669 w 1065"/>
              <a:gd name="T21" fmla="*/ 0 h 1065"/>
              <a:gd name="T22" fmla="*/ 362531 w 1065"/>
              <a:gd name="T23" fmla="*/ 21283 h 1065"/>
              <a:gd name="T24" fmla="*/ 383814 w 1065"/>
              <a:gd name="T25" fmla="*/ 72146 h 1065"/>
              <a:gd name="T26" fmla="*/ 249984 w 1065"/>
              <a:gd name="T27" fmla="*/ 319965 h 1065"/>
              <a:gd name="T28" fmla="*/ 327901 w 1065"/>
              <a:gd name="T29" fmla="*/ 319965 h 1065"/>
              <a:gd name="T30" fmla="*/ 246738 w 1065"/>
              <a:gd name="T31" fmla="*/ 63849 h 1065"/>
              <a:gd name="T32" fmla="*/ 136716 w 1065"/>
              <a:gd name="T33" fmla="*/ 63849 h 1065"/>
              <a:gd name="T34" fmla="*/ 55913 w 1065"/>
              <a:gd name="T35" fmla="*/ 319965 h 1065"/>
              <a:gd name="T36" fmla="*/ 133469 w 1065"/>
              <a:gd name="T37" fmla="*/ 319965 h 1065"/>
              <a:gd name="T38" fmla="*/ 229423 w 1065"/>
              <a:gd name="T39" fmla="*/ 241327 h 1065"/>
              <a:gd name="T40" fmla="*/ 249984 w 1065"/>
              <a:gd name="T41" fmla="*/ 319965 h 1065"/>
              <a:gd name="T42" fmla="*/ 228701 w 1065"/>
              <a:gd name="T43" fmla="*/ 239523 h 1065"/>
              <a:gd name="T44" fmla="*/ 155113 w 1065"/>
              <a:gd name="T45" fmla="*/ 239523 h 1065"/>
              <a:gd name="T46" fmla="*/ 191907 w 1065"/>
              <a:gd name="T47" fmla="*/ 101725 h 1065"/>
              <a:gd name="T48" fmla="*/ 228701 w 1065"/>
              <a:gd name="T49" fmla="*/ 239523 h 106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65" h="1065">
                <a:moveTo>
                  <a:pt x="1064" y="200"/>
                </a:moveTo>
                <a:lnTo>
                  <a:pt x="1064" y="865"/>
                </a:lnTo>
                <a:cubicBezTo>
                  <a:pt x="1064" y="919"/>
                  <a:pt x="1044" y="966"/>
                  <a:pt x="1005" y="1005"/>
                </a:cubicBezTo>
                <a:cubicBezTo>
                  <a:pt x="966" y="1045"/>
                  <a:pt x="919" y="1064"/>
                  <a:pt x="864" y="1064"/>
                </a:cubicBezTo>
                <a:lnTo>
                  <a:pt x="199" y="1064"/>
                </a:lnTo>
                <a:cubicBezTo>
                  <a:pt x="145" y="1064"/>
                  <a:pt x="98" y="1045"/>
                  <a:pt x="58" y="1005"/>
                </a:cubicBezTo>
                <a:cubicBezTo>
                  <a:pt x="19" y="966"/>
                  <a:pt x="0" y="919"/>
                  <a:pt x="0" y="865"/>
                </a:cubicBezTo>
                <a:lnTo>
                  <a:pt x="0" y="200"/>
                </a:lnTo>
                <a:cubicBezTo>
                  <a:pt x="0" y="145"/>
                  <a:pt x="19" y="98"/>
                  <a:pt x="58" y="59"/>
                </a:cubicBezTo>
                <a:cubicBezTo>
                  <a:pt x="98" y="20"/>
                  <a:pt x="145" y="0"/>
                  <a:pt x="199" y="0"/>
                </a:cubicBezTo>
                <a:lnTo>
                  <a:pt x="864" y="0"/>
                </a:lnTo>
                <a:cubicBezTo>
                  <a:pt x="919" y="0"/>
                  <a:pt x="966" y="20"/>
                  <a:pt x="1005" y="59"/>
                </a:cubicBezTo>
                <a:cubicBezTo>
                  <a:pt x="1044" y="98"/>
                  <a:pt x="1064" y="145"/>
                  <a:pt x="1064" y="200"/>
                </a:cubicBezTo>
                <a:close/>
                <a:moveTo>
                  <a:pt x="693" y="887"/>
                </a:moveTo>
                <a:lnTo>
                  <a:pt x="909" y="887"/>
                </a:lnTo>
                <a:lnTo>
                  <a:pt x="684" y="177"/>
                </a:lnTo>
                <a:lnTo>
                  <a:pt x="379" y="177"/>
                </a:lnTo>
                <a:lnTo>
                  <a:pt x="155" y="887"/>
                </a:lnTo>
                <a:lnTo>
                  <a:pt x="370" y="887"/>
                </a:lnTo>
                <a:lnTo>
                  <a:pt x="636" y="669"/>
                </a:lnTo>
                <a:lnTo>
                  <a:pt x="693" y="887"/>
                </a:lnTo>
                <a:close/>
                <a:moveTo>
                  <a:pt x="634" y="664"/>
                </a:moveTo>
                <a:lnTo>
                  <a:pt x="430" y="664"/>
                </a:lnTo>
                <a:lnTo>
                  <a:pt x="532" y="282"/>
                </a:lnTo>
                <a:lnTo>
                  <a:pt x="634" y="66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81" name="Freeform 480">
            <a:extLst>
              <a:ext uri="{FF2B5EF4-FFF2-40B4-BE49-F238E27FC236}">
                <a16:creationId xmlns:a16="http://schemas.microsoft.com/office/drawing/2014/main" id="{2E6D0998-99A3-262A-B343-E4F4131BB89D}"/>
              </a:ext>
            </a:extLst>
          </p:cNvPr>
          <p:cNvSpPr>
            <a:spLocks noChangeArrowheads="1"/>
          </p:cNvSpPr>
          <p:nvPr/>
        </p:nvSpPr>
        <p:spPr bwMode="auto">
          <a:xfrm>
            <a:off x="11857831" y="10923587"/>
            <a:ext cx="511175" cy="447675"/>
          </a:xfrm>
          <a:custGeom>
            <a:avLst/>
            <a:gdLst>
              <a:gd name="T0" fmla="*/ 499287 w 1419"/>
              <a:gd name="T1" fmla="*/ 237343 h 1243"/>
              <a:gd name="T2" fmla="*/ 445612 w 1419"/>
              <a:gd name="T3" fmla="*/ 339628 h 1243"/>
              <a:gd name="T4" fmla="*/ 390136 w 1419"/>
              <a:gd name="T5" fmla="*/ 432548 h 1243"/>
              <a:gd name="T6" fmla="*/ 365640 w 1419"/>
              <a:gd name="T7" fmla="*/ 442273 h 1243"/>
              <a:gd name="T8" fmla="*/ 244961 w 1419"/>
              <a:gd name="T9" fmla="*/ 442273 h 1243"/>
              <a:gd name="T10" fmla="*/ 124642 w 1419"/>
              <a:gd name="T11" fmla="*/ 443353 h 1243"/>
              <a:gd name="T12" fmla="*/ 73128 w 1419"/>
              <a:gd name="T13" fmla="*/ 344310 h 1243"/>
              <a:gd name="T14" fmla="*/ 62681 w 1419"/>
              <a:gd name="T15" fmla="*/ 326302 h 1243"/>
              <a:gd name="T16" fmla="*/ 0 w 1419"/>
              <a:gd name="T17" fmla="*/ 223297 h 1243"/>
              <a:gd name="T18" fmla="*/ 61240 w 1419"/>
              <a:gd name="T19" fmla="*/ 123534 h 1243"/>
              <a:gd name="T20" fmla="*/ 69526 w 1419"/>
              <a:gd name="T21" fmla="*/ 109488 h 1243"/>
              <a:gd name="T22" fmla="*/ 125002 w 1419"/>
              <a:gd name="T23" fmla="*/ 4322 h 1243"/>
              <a:gd name="T24" fmla="*/ 244961 w 1419"/>
              <a:gd name="T25" fmla="*/ 5402 h 1243"/>
              <a:gd name="T26" fmla="*/ 365279 w 1419"/>
              <a:gd name="T27" fmla="*/ 5402 h 1243"/>
              <a:gd name="T28" fmla="*/ 390496 w 1419"/>
              <a:gd name="T29" fmla="*/ 14406 h 1243"/>
              <a:gd name="T30" fmla="*/ 451016 w 1419"/>
              <a:gd name="T31" fmla="*/ 112369 h 1243"/>
              <a:gd name="T32" fmla="*/ 499647 w 1419"/>
              <a:gd name="T33" fmla="*/ 209611 h 1243"/>
              <a:gd name="T34" fmla="*/ 28098 w 1419"/>
              <a:gd name="T35" fmla="*/ 220056 h 1243"/>
              <a:gd name="T36" fmla="*/ 79612 w 1419"/>
              <a:gd name="T37" fmla="*/ 316938 h 1243"/>
              <a:gd name="T38" fmla="*/ 83215 w 1419"/>
              <a:gd name="T39" fmla="*/ 318379 h 1243"/>
              <a:gd name="T40" fmla="*/ 83575 w 1419"/>
              <a:gd name="T41" fmla="*/ 133978 h 1243"/>
              <a:gd name="T42" fmla="*/ 89339 w 1419"/>
              <a:gd name="T43" fmla="*/ 121013 h 1243"/>
              <a:gd name="T44" fmla="*/ 87537 w 1419"/>
              <a:gd name="T45" fmla="*/ 129296 h 1243"/>
              <a:gd name="T46" fmla="*/ 89339 w 1419"/>
              <a:gd name="T47" fmla="*/ 121013 h 1243"/>
              <a:gd name="T48" fmla="*/ 130405 w 1419"/>
              <a:gd name="T49" fmla="*/ 279842 h 1243"/>
              <a:gd name="T50" fmla="*/ 130405 w 1419"/>
              <a:gd name="T51" fmla="*/ 98323 h 1243"/>
              <a:gd name="T52" fmla="*/ 130405 w 1419"/>
              <a:gd name="T53" fmla="*/ 98323 h 1243"/>
              <a:gd name="T54" fmla="*/ 130405 w 1419"/>
              <a:gd name="T55" fmla="*/ 405176 h 1243"/>
              <a:gd name="T56" fmla="*/ 137610 w 1419"/>
              <a:gd name="T57" fmla="*/ 29893 h 1243"/>
              <a:gd name="T58" fmla="*/ 141213 w 1419"/>
              <a:gd name="T59" fmla="*/ 27012 h 1243"/>
              <a:gd name="T60" fmla="*/ 137610 w 1419"/>
              <a:gd name="T61" fmla="*/ 181159 h 1243"/>
              <a:gd name="T62" fmla="*/ 194527 w 1419"/>
              <a:gd name="T63" fmla="*/ 83196 h 1243"/>
              <a:gd name="T64" fmla="*/ 137610 w 1419"/>
              <a:gd name="T65" fmla="*/ 190163 h 1243"/>
              <a:gd name="T66" fmla="*/ 137610 w 1419"/>
              <a:gd name="T67" fmla="*/ 327022 h 1243"/>
              <a:gd name="T68" fmla="*/ 176876 w 1419"/>
              <a:gd name="T69" fmla="*/ 230500 h 1243"/>
              <a:gd name="T70" fmla="*/ 144094 w 1419"/>
              <a:gd name="T71" fmla="*/ 422824 h 1243"/>
              <a:gd name="T72" fmla="*/ 137610 w 1419"/>
              <a:gd name="T73" fmla="*/ 334586 h 1243"/>
              <a:gd name="T74" fmla="*/ 144094 w 1419"/>
              <a:gd name="T75" fmla="*/ 422824 h 1243"/>
              <a:gd name="T76" fmla="*/ 196689 w 1419"/>
              <a:gd name="T77" fmla="*/ 74552 h 1243"/>
              <a:gd name="T78" fmla="*/ 255407 w 1419"/>
              <a:gd name="T79" fmla="*/ 28452 h 1243"/>
              <a:gd name="T80" fmla="*/ 362037 w 1419"/>
              <a:gd name="T81" fmla="*/ 422824 h 1243"/>
              <a:gd name="T82" fmla="*/ 155982 w 1419"/>
              <a:gd name="T83" fmla="*/ 422824 h 1243"/>
              <a:gd name="T84" fmla="*/ 265134 w 1419"/>
              <a:gd name="T85" fmla="*/ 422824 h 1243"/>
              <a:gd name="T86" fmla="*/ 258650 w 1419"/>
              <a:gd name="T87" fmla="*/ 305413 h 1243"/>
              <a:gd name="T88" fmla="*/ 360957 w 1419"/>
              <a:gd name="T89" fmla="*/ 24491 h 1243"/>
              <a:gd name="T90" fmla="*/ 255407 w 1419"/>
              <a:gd name="T91" fmla="*/ 136499 h 1243"/>
              <a:gd name="T92" fmla="*/ 248563 w 1419"/>
              <a:gd name="T93" fmla="*/ 327022 h 1243"/>
              <a:gd name="T94" fmla="*/ 428321 w 1419"/>
              <a:gd name="T95" fmla="*/ 129296 h 1243"/>
              <a:gd name="T96" fmla="*/ 372484 w 1419"/>
              <a:gd name="T97" fmla="*/ 27732 h 1243"/>
              <a:gd name="T98" fmla="*/ 337901 w 1419"/>
              <a:gd name="T99" fmla="*/ 223657 h 1243"/>
              <a:gd name="T100" fmla="*/ 337541 w 1419"/>
              <a:gd name="T101" fmla="*/ 234462 h 1243"/>
              <a:gd name="T102" fmla="*/ 394819 w 1419"/>
              <a:gd name="T103" fmla="*/ 327022 h 1243"/>
              <a:gd name="T104" fmla="*/ 376807 w 1419"/>
              <a:gd name="T105" fmla="*/ 412019 h 1243"/>
              <a:gd name="T106" fmla="*/ 369602 w 1419"/>
              <a:gd name="T107" fmla="*/ 419943 h 1243"/>
              <a:gd name="T108" fmla="*/ 402023 w 1419"/>
              <a:gd name="T109" fmla="*/ 291727 h 1243"/>
              <a:gd name="T110" fmla="*/ 434084 w 1419"/>
              <a:gd name="T111" fmla="*/ 134699 h 1243"/>
              <a:gd name="T112" fmla="*/ 388695 w 1419"/>
              <a:gd name="T113" fmla="*/ 391130 h 1243"/>
              <a:gd name="T114" fmla="*/ 421116 w 1419"/>
              <a:gd name="T115" fmla="*/ 327022 h 1243"/>
              <a:gd name="T116" fmla="*/ 402384 w 1419"/>
              <a:gd name="T117" fmla="*/ 327022 h 1243"/>
              <a:gd name="T118" fmla="*/ 482716 w 1419"/>
              <a:gd name="T119" fmla="*/ 226899 h 1243"/>
              <a:gd name="T120" fmla="*/ 440569 w 1419"/>
              <a:gd name="T121" fmla="*/ 145503 h 1243"/>
              <a:gd name="T122" fmla="*/ 431203 w 1419"/>
              <a:gd name="T123" fmla="*/ 316938 h 124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19" h="1243">
                <a:moveTo>
                  <a:pt x="1418" y="620"/>
                </a:moveTo>
                <a:cubicBezTo>
                  <a:pt x="1418" y="630"/>
                  <a:pt x="1415" y="639"/>
                  <a:pt x="1409" y="646"/>
                </a:cubicBezTo>
                <a:cubicBezTo>
                  <a:pt x="1403" y="653"/>
                  <a:pt x="1395" y="657"/>
                  <a:pt x="1386" y="659"/>
                </a:cubicBezTo>
                <a:lnTo>
                  <a:pt x="1244" y="906"/>
                </a:lnTo>
                <a:cubicBezTo>
                  <a:pt x="1246" y="910"/>
                  <a:pt x="1246" y="914"/>
                  <a:pt x="1246" y="918"/>
                </a:cubicBezTo>
                <a:cubicBezTo>
                  <a:pt x="1246" y="928"/>
                  <a:pt x="1243" y="936"/>
                  <a:pt x="1237" y="943"/>
                </a:cubicBezTo>
                <a:cubicBezTo>
                  <a:pt x="1232" y="950"/>
                  <a:pt x="1224" y="955"/>
                  <a:pt x="1215" y="956"/>
                </a:cubicBezTo>
                <a:lnTo>
                  <a:pt x="1081" y="1190"/>
                </a:lnTo>
                <a:cubicBezTo>
                  <a:pt x="1083" y="1194"/>
                  <a:pt x="1083" y="1197"/>
                  <a:pt x="1083" y="1201"/>
                </a:cubicBezTo>
                <a:cubicBezTo>
                  <a:pt x="1083" y="1212"/>
                  <a:pt x="1080" y="1221"/>
                  <a:pt x="1072" y="1229"/>
                </a:cubicBezTo>
                <a:cubicBezTo>
                  <a:pt x="1064" y="1237"/>
                  <a:pt x="1055" y="1241"/>
                  <a:pt x="1044" y="1241"/>
                </a:cubicBezTo>
                <a:cubicBezTo>
                  <a:pt x="1032" y="1241"/>
                  <a:pt x="1023" y="1236"/>
                  <a:pt x="1015" y="1228"/>
                </a:cubicBezTo>
                <a:lnTo>
                  <a:pt x="739" y="1228"/>
                </a:lnTo>
                <a:cubicBezTo>
                  <a:pt x="731" y="1237"/>
                  <a:pt x="721" y="1242"/>
                  <a:pt x="709" y="1242"/>
                </a:cubicBezTo>
                <a:cubicBezTo>
                  <a:pt x="697" y="1242"/>
                  <a:pt x="687" y="1237"/>
                  <a:pt x="680" y="1228"/>
                </a:cubicBezTo>
                <a:lnTo>
                  <a:pt x="403" y="1228"/>
                </a:lnTo>
                <a:cubicBezTo>
                  <a:pt x="395" y="1237"/>
                  <a:pt x="385" y="1242"/>
                  <a:pt x="373" y="1242"/>
                </a:cubicBezTo>
                <a:cubicBezTo>
                  <a:pt x="363" y="1242"/>
                  <a:pt x="353" y="1238"/>
                  <a:pt x="346" y="1231"/>
                </a:cubicBezTo>
                <a:cubicBezTo>
                  <a:pt x="338" y="1223"/>
                  <a:pt x="334" y="1214"/>
                  <a:pt x="334" y="1202"/>
                </a:cubicBezTo>
                <a:cubicBezTo>
                  <a:pt x="334" y="1199"/>
                  <a:pt x="335" y="1194"/>
                  <a:pt x="337" y="1189"/>
                </a:cubicBezTo>
                <a:lnTo>
                  <a:pt x="203" y="956"/>
                </a:lnTo>
                <a:cubicBezTo>
                  <a:pt x="194" y="955"/>
                  <a:pt x="186" y="950"/>
                  <a:pt x="180" y="943"/>
                </a:cubicBezTo>
                <a:cubicBezTo>
                  <a:pt x="175" y="936"/>
                  <a:pt x="172" y="928"/>
                  <a:pt x="172" y="918"/>
                </a:cubicBezTo>
                <a:cubicBezTo>
                  <a:pt x="172" y="914"/>
                  <a:pt x="172" y="910"/>
                  <a:pt x="174" y="906"/>
                </a:cubicBezTo>
                <a:lnTo>
                  <a:pt x="31" y="659"/>
                </a:lnTo>
                <a:cubicBezTo>
                  <a:pt x="22" y="657"/>
                  <a:pt x="14" y="652"/>
                  <a:pt x="9" y="645"/>
                </a:cubicBezTo>
                <a:cubicBezTo>
                  <a:pt x="3" y="638"/>
                  <a:pt x="0" y="630"/>
                  <a:pt x="0" y="620"/>
                </a:cubicBezTo>
                <a:cubicBezTo>
                  <a:pt x="0" y="611"/>
                  <a:pt x="3" y="602"/>
                  <a:pt x="9" y="595"/>
                </a:cubicBezTo>
                <a:cubicBezTo>
                  <a:pt x="15" y="588"/>
                  <a:pt x="23" y="584"/>
                  <a:pt x="32" y="582"/>
                </a:cubicBezTo>
                <a:lnTo>
                  <a:pt x="170" y="343"/>
                </a:lnTo>
                <a:cubicBezTo>
                  <a:pt x="170" y="343"/>
                  <a:pt x="170" y="342"/>
                  <a:pt x="170" y="341"/>
                </a:cubicBezTo>
                <a:cubicBezTo>
                  <a:pt x="170" y="340"/>
                  <a:pt x="170" y="340"/>
                  <a:pt x="170" y="339"/>
                </a:cubicBezTo>
                <a:cubicBezTo>
                  <a:pt x="170" y="323"/>
                  <a:pt x="177" y="311"/>
                  <a:pt x="193" y="304"/>
                </a:cubicBezTo>
                <a:lnTo>
                  <a:pt x="338" y="52"/>
                </a:lnTo>
                <a:cubicBezTo>
                  <a:pt x="336" y="48"/>
                  <a:pt x="335" y="43"/>
                  <a:pt x="335" y="40"/>
                </a:cubicBezTo>
                <a:cubicBezTo>
                  <a:pt x="335" y="29"/>
                  <a:pt x="339" y="20"/>
                  <a:pt x="347" y="12"/>
                </a:cubicBezTo>
                <a:cubicBezTo>
                  <a:pt x="355" y="5"/>
                  <a:pt x="364" y="0"/>
                  <a:pt x="375" y="0"/>
                </a:cubicBezTo>
                <a:cubicBezTo>
                  <a:pt x="387" y="0"/>
                  <a:pt x="397" y="5"/>
                  <a:pt x="405" y="15"/>
                </a:cubicBezTo>
                <a:lnTo>
                  <a:pt x="680" y="15"/>
                </a:lnTo>
                <a:cubicBezTo>
                  <a:pt x="687" y="5"/>
                  <a:pt x="696" y="0"/>
                  <a:pt x="709" y="0"/>
                </a:cubicBezTo>
                <a:cubicBezTo>
                  <a:pt x="721" y="0"/>
                  <a:pt x="732" y="5"/>
                  <a:pt x="739" y="15"/>
                </a:cubicBezTo>
                <a:lnTo>
                  <a:pt x="1014" y="15"/>
                </a:lnTo>
                <a:cubicBezTo>
                  <a:pt x="1022" y="5"/>
                  <a:pt x="1032" y="0"/>
                  <a:pt x="1044" y="0"/>
                </a:cubicBezTo>
                <a:cubicBezTo>
                  <a:pt x="1055" y="0"/>
                  <a:pt x="1064" y="4"/>
                  <a:pt x="1072" y="12"/>
                </a:cubicBezTo>
                <a:cubicBezTo>
                  <a:pt x="1080" y="19"/>
                  <a:pt x="1084" y="29"/>
                  <a:pt x="1084" y="40"/>
                </a:cubicBezTo>
                <a:cubicBezTo>
                  <a:pt x="1084" y="43"/>
                  <a:pt x="1083" y="47"/>
                  <a:pt x="1081" y="52"/>
                </a:cubicBezTo>
                <a:lnTo>
                  <a:pt x="1225" y="300"/>
                </a:lnTo>
                <a:cubicBezTo>
                  <a:pt x="1235" y="301"/>
                  <a:pt x="1244" y="305"/>
                  <a:pt x="1252" y="312"/>
                </a:cubicBezTo>
                <a:cubicBezTo>
                  <a:pt x="1259" y="320"/>
                  <a:pt x="1263" y="329"/>
                  <a:pt x="1263" y="339"/>
                </a:cubicBezTo>
                <a:cubicBezTo>
                  <a:pt x="1263" y="345"/>
                  <a:pt x="1261" y="351"/>
                  <a:pt x="1258" y="358"/>
                </a:cubicBezTo>
                <a:lnTo>
                  <a:pt x="1387" y="582"/>
                </a:lnTo>
                <a:cubicBezTo>
                  <a:pt x="1396" y="584"/>
                  <a:pt x="1404" y="589"/>
                  <a:pt x="1409" y="596"/>
                </a:cubicBezTo>
                <a:cubicBezTo>
                  <a:pt x="1415" y="603"/>
                  <a:pt x="1418" y="611"/>
                  <a:pt x="1418" y="620"/>
                </a:cubicBezTo>
                <a:close/>
                <a:moveTo>
                  <a:pt x="78" y="611"/>
                </a:moveTo>
                <a:cubicBezTo>
                  <a:pt x="78" y="613"/>
                  <a:pt x="78" y="616"/>
                  <a:pt x="78" y="620"/>
                </a:cubicBezTo>
                <a:cubicBezTo>
                  <a:pt x="78" y="625"/>
                  <a:pt x="78" y="629"/>
                  <a:pt x="77" y="631"/>
                </a:cubicBezTo>
                <a:lnTo>
                  <a:pt x="221" y="880"/>
                </a:lnTo>
                <a:cubicBezTo>
                  <a:pt x="222" y="880"/>
                  <a:pt x="223" y="881"/>
                  <a:pt x="224" y="881"/>
                </a:cubicBezTo>
                <a:cubicBezTo>
                  <a:pt x="225" y="881"/>
                  <a:pt x="226" y="883"/>
                  <a:pt x="228" y="883"/>
                </a:cubicBezTo>
                <a:cubicBezTo>
                  <a:pt x="229" y="884"/>
                  <a:pt x="230" y="884"/>
                  <a:pt x="231" y="884"/>
                </a:cubicBezTo>
                <a:lnTo>
                  <a:pt x="362" y="747"/>
                </a:lnTo>
                <a:lnTo>
                  <a:pt x="362" y="506"/>
                </a:lnTo>
                <a:lnTo>
                  <a:pt x="232" y="372"/>
                </a:lnTo>
                <a:cubicBezTo>
                  <a:pt x="226" y="375"/>
                  <a:pt x="219" y="378"/>
                  <a:pt x="212" y="379"/>
                </a:cubicBezTo>
                <a:lnTo>
                  <a:pt x="78" y="611"/>
                </a:lnTo>
                <a:close/>
                <a:moveTo>
                  <a:pt x="248" y="336"/>
                </a:moveTo>
                <a:cubicBezTo>
                  <a:pt x="248" y="337"/>
                  <a:pt x="248" y="337"/>
                  <a:pt x="248" y="338"/>
                </a:cubicBezTo>
                <a:cubicBezTo>
                  <a:pt x="249" y="338"/>
                  <a:pt x="249" y="339"/>
                  <a:pt x="249" y="339"/>
                </a:cubicBezTo>
                <a:cubicBezTo>
                  <a:pt x="249" y="347"/>
                  <a:pt x="247" y="353"/>
                  <a:pt x="243" y="359"/>
                </a:cubicBezTo>
                <a:lnTo>
                  <a:pt x="362" y="482"/>
                </a:lnTo>
                <a:lnTo>
                  <a:pt x="362" y="296"/>
                </a:lnTo>
                <a:lnTo>
                  <a:pt x="248" y="336"/>
                </a:lnTo>
                <a:close/>
                <a:moveTo>
                  <a:pt x="249" y="908"/>
                </a:moveTo>
                <a:lnTo>
                  <a:pt x="362" y="908"/>
                </a:lnTo>
                <a:lnTo>
                  <a:pt x="362" y="777"/>
                </a:lnTo>
                <a:lnTo>
                  <a:pt x="245" y="900"/>
                </a:lnTo>
                <a:cubicBezTo>
                  <a:pt x="247" y="903"/>
                  <a:pt x="248" y="906"/>
                  <a:pt x="249" y="908"/>
                </a:cubicBezTo>
                <a:close/>
                <a:moveTo>
                  <a:pt x="362" y="273"/>
                </a:moveTo>
                <a:lnTo>
                  <a:pt x="362" y="119"/>
                </a:lnTo>
                <a:lnTo>
                  <a:pt x="249" y="314"/>
                </a:lnTo>
                <a:lnTo>
                  <a:pt x="362" y="273"/>
                </a:lnTo>
                <a:close/>
                <a:moveTo>
                  <a:pt x="362" y="929"/>
                </a:moveTo>
                <a:lnTo>
                  <a:pt x="249" y="929"/>
                </a:lnTo>
                <a:lnTo>
                  <a:pt x="362" y="1125"/>
                </a:lnTo>
                <a:lnTo>
                  <a:pt x="362" y="929"/>
                </a:lnTo>
                <a:close/>
                <a:moveTo>
                  <a:pt x="385" y="77"/>
                </a:moveTo>
                <a:lnTo>
                  <a:pt x="382" y="83"/>
                </a:lnTo>
                <a:lnTo>
                  <a:pt x="382" y="266"/>
                </a:lnTo>
                <a:lnTo>
                  <a:pt x="524" y="214"/>
                </a:lnTo>
                <a:lnTo>
                  <a:pt x="392" y="75"/>
                </a:lnTo>
                <a:cubicBezTo>
                  <a:pt x="389" y="76"/>
                  <a:pt x="387" y="77"/>
                  <a:pt x="385" y="77"/>
                </a:cubicBezTo>
                <a:close/>
                <a:moveTo>
                  <a:pt x="382" y="288"/>
                </a:moveTo>
                <a:lnTo>
                  <a:pt x="382" y="503"/>
                </a:lnTo>
                <a:lnTo>
                  <a:pt x="488" y="612"/>
                </a:lnTo>
                <a:lnTo>
                  <a:pt x="694" y="395"/>
                </a:lnTo>
                <a:lnTo>
                  <a:pt x="540" y="231"/>
                </a:lnTo>
                <a:lnTo>
                  <a:pt x="382" y="288"/>
                </a:lnTo>
                <a:close/>
                <a:moveTo>
                  <a:pt x="477" y="625"/>
                </a:moveTo>
                <a:lnTo>
                  <a:pt x="382" y="528"/>
                </a:lnTo>
                <a:lnTo>
                  <a:pt x="382" y="724"/>
                </a:lnTo>
                <a:lnTo>
                  <a:pt x="477" y="625"/>
                </a:lnTo>
                <a:close/>
                <a:moveTo>
                  <a:pt x="382" y="908"/>
                </a:moveTo>
                <a:lnTo>
                  <a:pt x="661" y="908"/>
                </a:lnTo>
                <a:lnTo>
                  <a:pt x="705" y="862"/>
                </a:lnTo>
                <a:lnTo>
                  <a:pt x="491" y="640"/>
                </a:lnTo>
                <a:lnTo>
                  <a:pt x="382" y="755"/>
                </a:lnTo>
                <a:lnTo>
                  <a:pt x="382" y="908"/>
                </a:lnTo>
                <a:close/>
                <a:moveTo>
                  <a:pt x="400" y="1174"/>
                </a:moveTo>
                <a:lnTo>
                  <a:pt x="404" y="1174"/>
                </a:lnTo>
                <a:lnTo>
                  <a:pt x="641" y="929"/>
                </a:lnTo>
                <a:lnTo>
                  <a:pt x="382" y="929"/>
                </a:lnTo>
                <a:lnTo>
                  <a:pt x="382" y="1161"/>
                </a:lnTo>
                <a:lnTo>
                  <a:pt x="385" y="1165"/>
                </a:lnTo>
                <a:cubicBezTo>
                  <a:pt x="392" y="1167"/>
                  <a:pt x="397" y="1170"/>
                  <a:pt x="400" y="1174"/>
                </a:cubicBezTo>
                <a:close/>
                <a:moveTo>
                  <a:pt x="683" y="68"/>
                </a:moveTo>
                <a:lnTo>
                  <a:pt x="414" y="68"/>
                </a:lnTo>
                <a:lnTo>
                  <a:pt x="546" y="207"/>
                </a:lnTo>
                <a:lnTo>
                  <a:pt x="930" y="68"/>
                </a:lnTo>
                <a:lnTo>
                  <a:pt x="736" y="68"/>
                </a:lnTo>
                <a:cubicBezTo>
                  <a:pt x="728" y="76"/>
                  <a:pt x="720" y="79"/>
                  <a:pt x="709" y="79"/>
                </a:cubicBezTo>
                <a:cubicBezTo>
                  <a:pt x="699" y="79"/>
                  <a:pt x="691" y="76"/>
                  <a:pt x="683" y="68"/>
                </a:cubicBezTo>
                <a:close/>
                <a:moveTo>
                  <a:pt x="736" y="1174"/>
                </a:moveTo>
                <a:lnTo>
                  <a:pt x="1005" y="1174"/>
                </a:lnTo>
                <a:lnTo>
                  <a:pt x="769" y="929"/>
                </a:lnTo>
                <a:lnTo>
                  <a:pt x="670" y="929"/>
                </a:lnTo>
                <a:lnTo>
                  <a:pt x="433" y="1174"/>
                </a:lnTo>
                <a:lnTo>
                  <a:pt x="682" y="1174"/>
                </a:lnTo>
                <a:cubicBezTo>
                  <a:pt x="691" y="1167"/>
                  <a:pt x="699" y="1163"/>
                  <a:pt x="709" y="1163"/>
                </a:cubicBezTo>
                <a:cubicBezTo>
                  <a:pt x="718" y="1163"/>
                  <a:pt x="728" y="1167"/>
                  <a:pt x="736" y="1174"/>
                </a:cubicBezTo>
                <a:close/>
                <a:moveTo>
                  <a:pt x="709" y="409"/>
                </a:moveTo>
                <a:lnTo>
                  <a:pt x="503" y="627"/>
                </a:lnTo>
                <a:lnTo>
                  <a:pt x="718" y="848"/>
                </a:lnTo>
                <a:lnTo>
                  <a:pt x="924" y="636"/>
                </a:lnTo>
                <a:lnTo>
                  <a:pt x="709" y="409"/>
                </a:lnTo>
                <a:close/>
                <a:moveTo>
                  <a:pt x="1002" y="68"/>
                </a:moveTo>
                <a:lnTo>
                  <a:pt x="990" y="68"/>
                </a:lnTo>
                <a:lnTo>
                  <a:pt x="561" y="223"/>
                </a:lnTo>
                <a:lnTo>
                  <a:pt x="709" y="379"/>
                </a:lnTo>
                <a:lnTo>
                  <a:pt x="1002" y="68"/>
                </a:lnTo>
                <a:close/>
                <a:moveTo>
                  <a:pt x="719" y="878"/>
                </a:moveTo>
                <a:lnTo>
                  <a:pt x="690" y="908"/>
                </a:lnTo>
                <a:lnTo>
                  <a:pt x="749" y="908"/>
                </a:lnTo>
                <a:lnTo>
                  <a:pt x="719" y="878"/>
                </a:lnTo>
                <a:close/>
                <a:moveTo>
                  <a:pt x="1189" y="359"/>
                </a:moveTo>
                <a:cubicBezTo>
                  <a:pt x="1186" y="353"/>
                  <a:pt x="1184" y="347"/>
                  <a:pt x="1184" y="339"/>
                </a:cubicBezTo>
                <a:lnTo>
                  <a:pt x="1184" y="338"/>
                </a:lnTo>
                <a:lnTo>
                  <a:pt x="1034" y="77"/>
                </a:lnTo>
                <a:cubicBezTo>
                  <a:pt x="1032" y="77"/>
                  <a:pt x="1029" y="76"/>
                  <a:pt x="1025" y="74"/>
                </a:cubicBezTo>
                <a:lnTo>
                  <a:pt x="723" y="395"/>
                </a:lnTo>
                <a:lnTo>
                  <a:pt x="938" y="621"/>
                </a:lnTo>
                <a:lnTo>
                  <a:pt x="1189" y="359"/>
                </a:lnTo>
                <a:close/>
                <a:moveTo>
                  <a:pt x="1111" y="835"/>
                </a:moveTo>
                <a:lnTo>
                  <a:pt x="937" y="651"/>
                </a:lnTo>
                <a:lnTo>
                  <a:pt x="732" y="864"/>
                </a:lnTo>
                <a:lnTo>
                  <a:pt x="776" y="908"/>
                </a:lnTo>
                <a:lnTo>
                  <a:pt x="1096" y="908"/>
                </a:lnTo>
                <a:lnTo>
                  <a:pt x="1111" y="835"/>
                </a:lnTo>
                <a:close/>
                <a:moveTo>
                  <a:pt x="1035" y="1163"/>
                </a:moveTo>
                <a:lnTo>
                  <a:pt x="1046" y="1144"/>
                </a:lnTo>
                <a:lnTo>
                  <a:pt x="1091" y="929"/>
                </a:lnTo>
                <a:lnTo>
                  <a:pt x="796" y="929"/>
                </a:lnTo>
                <a:lnTo>
                  <a:pt x="1026" y="1166"/>
                </a:lnTo>
                <a:cubicBezTo>
                  <a:pt x="1030" y="1165"/>
                  <a:pt x="1033" y="1163"/>
                  <a:pt x="1035" y="1163"/>
                </a:cubicBezTo>
                <a:close/>
                <a:moveTo>
                  <a:pt x="952" y="636"/>
                </a:moveTo>
                <a:lnTo>
                  <a:pt x="1116" y="810"/>
                </a:lnTo>
                <a:lnTo>
                  <a:pt x="1207" y="378"/>
                </a:lnTo>
                <a:lnTo>
                  <a:pt x="1205" y="374"/>
                </a:lnTo>
                <a:lnTo>
                  <a:pt x="952" y="636"/>
                </a:lnTo>
                <a:close/>
                <a:moveTo>
                  <a:pt x="1112" y="929"/>
                </a:moveTo>
                <a:lnTo>
                  <a:pt x="1079" y="1086"/>
                </a:lnTo>
                <a:lnTo>
                  <a:pt x="1169" y="929"/>
                </a:lnTo>
                <a:lnTo>
                  <a:pt x="1112" y="929"/>
                </a:lnTo>
                <a:close/>
                <a:moveTo>
                  <a:pt x="1169" y="908"/>
                </a:moveTo>
                <a:cubicBezTo>
                  <a:pt x="1170" y="905"/>
                  <a:pt x="1171" y="903"/>
                  <a:pt x="1173" y="900"/>
                </a:cubicBezTo>
                <a:lnTo>
                  <a:pt x="1128" y="853"/>
                </a:lnTo>
                <a:lnTo>
                  <a:pt x="1117" y="908"/>
                </a:lnTo>
                <a:lnTo>
                  <a:pt x="1169" y="908"/>
                </a:lnTo>
                <a:close/>
                <a:moveTo>
                  <a:pt x="1197" y="880"/>
                </a:moveTo>
                <a:lnTo>
                  <a:pt x="1340" y="630"/>
                </a:lnTo>
                <a:cubicBezTo>
                  <a:pt x="1339" y="626"/>
                  <a:pt x="1339" y="622"/>
                  <a:pt x="1339" y="620"/>
                </a:cubicBezTo>
                <a:cubicBezTo>
                  <a:pt x="1339" y="620"/>
                  <a:pt x="1340" y="616"/>
                  <a:pt x="1341" y="609"/>
                </a:cubicBezTo>
                <a:lnTo>
                  <a:pt x="1223" y="404"/>
                </a:lnTo>
                <a:lnTo>
                  <a:pt x="1133" y="828"/>
                </a:lnTo>
                <a:lnTo>
                  <a:pt x="1187" y="885"/>
                </a:lnTo>
                <a:cubicBezTo>
                  <a:pt x="1189" y="884"/>
                  <a:pt x="1192" y="882"/>
                  <a:pt x="1197" y="88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82" name="Freeform 481">
            <a:extLst>
              <a:ext uri="{FF2B5EF4-FFF2-40B4-BE49-F238E27FC236}">
                <a16:creationId xmlns:a16="http://schemas.microsoft.com/office/drawing/2014/main" id="{383A7DA7-1DD4-1BE6-42A7-13F33DB5AFF2}"/>
              </a:ext>
            </a:extLst>
          </p:cNvPr>
          <p:cNvSpPr>
            <a:spLocks noChangeArrowheads="1"/>
          </p:cNvSpPr>
          <p:nvPr/>
        </p:nvSpPr>
        <p:spPr bwMode="auto">
          <a:xfrm>
            <a:off x="12649994" y="10923587"/>
            <a:ext cx="352425" cy="447675"/>
          </a:xfrm>
          <a:custGeom>
            <a:avLst/>
            <a:gdLst>
              <a:gd name="T0" fmla="*/ 0 w 977"/>
              <a:gd name="T1" fmla="*/ 169634 h 1243"/>
              <a:gd name="T2" fmla="*/ 23086 w 977"/>
              <a:gd name="T3" fmla="*/ 113449 h 1243"/>
              <a:gd name="T4" fmla="*/ 78637 w 977"/>
              <a:gd name="T5" fmla="*/ 89319 h 1243"/>
              <a:gd name="T6" fmla="*/ 264048 w 977"/>
              <a:gd name="T7" fmla="*/ 89319 h 1243"/>
              <a:gd name="T8" fmla="*/ 352064 w 977"/>
              <a:gd name="T9" fmla="*/ 0 h 1243"/>
              <a:gd name="T10" fmla="*/ 352064 w 977"/>
              <a:gd name="T11" fmla="*/ 367000 h 1243"/>
              <a:gd name="T12" fmla="*/ 329339 w 977"/>
              <a:gd name="T13" fmla="*/ 423544 h 1243"/>
              <a:gd name="T14" fmla="*/ 273427 w 977"/>
              <a:gd name="T15" fmla="*/ 447315 h 1243"/>
              <a:gd name="T16" fmla="*/ 78637 w 977"/>
              <a:gd name="T17" fmla="*/ 447315 h 1243"/>
              <a:gd name="T18" fmla="*/ 23086 w 977"/>
              <a:gd name="T19" fmla="*/ 423544 h 1243"/>
              <a:gd name="T20" fmla="*/ 0 w 977"/>
              <a:gd name="T21" fmla="*/ 367000 h 1243"/>
              <a:gd name="T22" fmla="*/ 0 w 977"/>
              <a:gd name="T23" fmla="*/ 169634 h 1243"/>
              <a:gd name="T24" fmla="*/ 264048 w 977"/>
              <a:gd name="T25" fmla="*/ 312976 h 1243"/>
              <a:gd name="T26" fmla="*/ 264048 w 977"/>
              <a:gd name="T27" fmla="*/ 207090 h 1243"/>
              <a:gd name="T28" fmla="*/ 256112 w 977"/>
              <a:gd name="T29" fmla="*/ 187282 h 1243"/>
              <a:gd name="T30" fmla="*/ 236633 w 977"/>
              <a:gd name="T31" fmla="*/ 178998 h 1243"/>
              <a:gd name="T32" fmla="*/ 115431 w 977"/>
              <a:gd name="T33" fmla="*/ 178998 h 1243"/>
              <a:gd name="T34" fmla="*/ 95952 w 977"/>
              <a:gd name="T35" fmla="*/ 187282 h 1243"/>
              <a:gd name="T36" fmla="*/ 88016 w 977"/>
              <a:gd name="T37" fmla="*/ 207090 h 1243"/>
              <a:gd name="T38" fmla="*/ 88016 w 977"/>
              <a:gd name="T39" fmla="*/ 329904 h 1243"/>
              <a:gd name="T40" fmla="*/ 96313 w 977"/>
              <a:gd name="T41" fmla="*/ 349712 h 1243"/>
              <a:gd name="T42" fmla="*/ 115431 w 977"/>
              <a:gd name="T43" fmla="*/ 357996 h 1243"/>
              <a:gd name="T44" fmla="*/ 308056 w 977"/>
              <a:gd name="T45" fmla="*/ 357996 h 1243"/>
              <a:gd name="T46" fmla="*/ 264048 w 977"/>
              <a:gd name="T47" fmla="*/ 312976 h 124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977" h="1243">
                <a:moveTo>
                  <a:pt x="0" y="471"/>
                </a:moveTo>
                <a:cubicBezTo>
                  <a:pt x="0" y="411"/>
                  <a:pt x="21" y="359"/>
                  <a:pt x="64" y="315"/>
                </a:cubicBezTo>
                <a:cubicBezTo>
                  <a:pt x="106" y="270"/>
                  <a:pt x="157" y="248"/>
                  <a:pt x="218" y="248"/>
                </a:cubicBezTo>
                <a:lnTo>
                  <a:pt x="732" y="248"/>
                </a:lnTo>
                <a:lnTo>
                  <a:pt x="976" y="0"/>
                </a:lnTo>
                <a:lnTo>
                  <a:pt x="976" y="1019"/>
                </a:lnTo>
                <a:cubicBezTo>
                  <a:pt x="976" y="1080"/>
                  <a:pt x="955" y="1132"/>
                  <a:pt x="913" y="1176"/>
                </a:cubicBezTo>
                <a:cubicBezTo>
                  <a:pt x="870" y="1220"/>
                  <a:pt x="819" y="1242"/>
                  <a:pt x="758" y="1242"/>
                </a:cubicBezTo>
                <a:lnTo>
                  <a:pt x="218" y="1242"/>
                </a:lnTo>
                <a:cubicBezTo>
                  <a:pt x="157" y="1242"/>
                  <a:pt x="106" y="1220"/>
                  <a:pt x="64" y="1176"/>
                </a:cubicBezTo>
                <a:cubicBezTo>
                  <a:pt x="22" y="1132"/>
                  <a:pt x="0" y="1080"/>
                  <a:pt x="0" y="1019"/>
                </a:cubicBezTo>
                <a:lnTo>
                  <a:pt x="0" y="471"/>
                </a:lnTo>
                <a:close/>
                <a:moveTo>
                  <a:pt x="732" y="869"/>
                </a:moveTo>
                <a:lnTo>
                  <a:pt x="732" y="575"/>
                </a:lnTo>
                <a:cubicBezTo>
                  <a:pt x="732" y="553"/>
                  <a:pt x="725" y="535"/>
                  <a:pt x="710" y="520"/>
                </a:cubicBezTo>
                <a:cubicBezTo>
                  <a:pt x="695" y="505"/>
                  <a:pt x="677" y="497"/>
                  <a:pt x="656" y="497"/>
                </a:cubicBezTo>
                <a:lnTo>
                  <a:pt x="320" y="497"/>
                </a:lnTo>
                <a:cubicBezTo>
                  <a:pt x="299" y="497"/>
                  <a:pt x="281" y="505"/>
                  <a:pt x="266" y="520"/>
                </a:cubicBezTo>
                <a:cubicBezTo>
                  <a:pt x="252" y="535"/>
                  <a:pt x="244" y="554"/>
                  <a:pt x="244" y="575"/>
                </a:cubicBezTo>
                <a:lnTo>
                  <a:pt x="244" y="916"/>
                </a:lnTo>
                <a:cubicBezTo>
                  <a:pt x="244" y="937"/>
                  <a:pt x="252" y="955"/>
                  <a:pt x="267" y="971"/>
                </a:cubicBezTo>
                <a:cubicBezTo>
                  <a:pt x="282" y="986"/>
                  <a:pt x="300" y="994"/>
                  <a:pt x="320" y="994"/>
                </a:cubicBezTo>
                <a:lnTo>
                  <a:pt x="854" y="994"/>
                </a:lnTo>
                <a:lnTo>
                  <a:pt x="732" y="86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83" name="Freeform 482">
            <a:extLst>
              <a:ext uri="{FF2B5EF4-FFF2-40B4-BE49-F238E27FC236}">
                <a16:creationId xmlns:a16="http://schemas.microsoft.com/office/drawing/2014/main" id="{507D9962-03B9-3A6E-9398-C78A495BB8F5}"/>
              </a:ext>
            </a:extLst>
          </p:cNvPr>
          <p:cNvSpPr>
            <a:spLocks noChangeArrowheads="1"/>
          </p:cNvSpPr>
          <p:nvPr/>
        </p:nvSpPr>
        <p:spPr bwMode="auto">
          <a:xfrm>
            <a:off x="13313569" y="10955337"/>
            <a:ext cx="384175" cy="382588"/>
          </a:xfrm>
          <a:custGeom>
            <a:avLst/>
            <a:gdLst>
              <a:gd name="T0" fmla="*/ 233391 w 1065"/>
              <a:gd name="T1" fmla="*/ 4688 h 1061"/>
              <a:gd name="T2" fmla="*/ 94511 w 1065"/>
              <a:gd name="T3" fmla="*/ 95196 h 1061"/>
              <a:gd name="T4" fmla="*/ 5050 w 1065"/>
              <a:gd name="T5" fmla="*/ 235467 h 1061"/>
              <a:gd name="T6" fmla="*/ 0 w 1065"/>
              <a:gd name="T7" fmla="*/ 191474 h 1061"/>
              <a:gd name="T8" fmla="*/ 25612 w 1065"/>
              <a:gd name="T9" fmla="*/ 95196 h 1061"/>
              <a:gd name="T10" fmla="*/ 95232 w 1065"/>
              <a:gd name="T11" fmla="*/ 25602 h 1061"/>
              <a:gd name="T12" fmla="*/ 191186 w 1065"/>
              <a:gd name="T13" fmla="*/ 0 h 1061"/>
              <a:gd name="T14" fmla="*/ 233391 w 1065"/>
              <a:gd name="T15" fmla="*/ 4688 h 1061"/>
              <a:gd name="T16" fmla="*/ 300486 w 1065"/>
              <a:gd name="T17" fmla="*/ 34617 h 1061"/>
              <a:gd name="T18" fmla="*/ 341609 w 1065"/>
              <a:gd name="T19" fmla="*/ 73200 h 1061"/>
              <a:gd name="T20" fmla="*/ 173149 w 1065"/>
              <a:gd name="T21" fmla="*/ 173445 h 1061"/>
              <a:gd name="T22" fmla="*/ 73949 w 1065"/>
              <a:gd name="T23" fmla="*/ 342202 h 1061"/>
              <a:gd name="T24" fmla="*/ 34991 w 1065"/>
              <a:gd name="T25" fmla="*/ 301815 h 1061"/>
              <a:gd name="T26" fmla="*/ 133830 w 1065"/>
              <a:gd name="T27" fmla="*/ 134140 h 1061"/>
              <a:gd name="T28" fmla="*/ 300486 w 1065"/>
              <a:gd name="T29" fmla="*/ 34617 h 1061"/>
              <a:gd name="T30" fmla="*/ 117237 w 1065"/>
              <a:gd name="T31" fmla="*/ 367804 h 1061"/>
              <a:gd name="T32" fmla="*/ 212108 w 1065"/>
              <a:gd name="T33" fmla="*/ 212389 h 1061"/>
              <a:gd name="T34" fmla="*/ 367221 w 1065"/>
              <a:gd name="T35" fmla="*/ 116471 h 1061"/>
              <a:gd name="T36" fmla="*/ 380568 w 1065"/>
              <a:gd name="T37" fmla="*/ 165151 h 1061"/>
              <a:gd name="T38" fmla="*/ 251788 w 1065"/>
              <a:gd name="T39" fmla="*/ 251333 h 1061"/>
              <a:gd name="T40" fmla="*/ 165935 w 1065"/>
              <a:gd name="T41" fmla="*/ 380785 h 1061"/>
              <a:gd name="T42" fmla="*/ 117237 w 1065"/>
              <a:gd name="T43" fmla="*/ 367804 h 1061"/>
              <a:gd name="T44" fmla="*/ 383814 w 1065"/>
              <a:gd name="T45" fmla="*/ 382227 h 1061"/>
              <a:gd name="T46" fmla="*/ 292189 w 1065"/>
              <a:gd name="T47" fmla="*/ 353741 h 1061"/>
              <a:gd name="T48" fmla="*/ 219683 w 1065"/>
              <a:gd name="T49" fmla="*/ 380424 h 1061"/>
              <a:gd name="T50" fmla="*/ 288221 w 1065"/>
              <a:gd name="T51" fmla="*/ 287752 h 1061"/>
              <a:gd name="T52" fmla="*/ 380207 w 1065"/>
              <a:gd name="T53" fmla="*/ 218879 h 1061"/>
              <a:gd name="T54" fmla="*/ 354956 w 1065"/>
              <a:gd name="T55" fmla="*/ 289916 h 1061"/>
              <a:gd name="T56" fmla="*/ 383814 w 1065"/>
              <a:gd name="T57" fmla="*/ 382227 h 106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065" h="1061">
                <a:moveTo>
                  <a:pt x="647" y="13"/>
                </a:moveTo>
                <a:cubicBezTo>
                  <a:pt x="501" y="69"/>
                  <a:pt x="373" y="153"/>
                  <a:pt x="262" y="264"/>
                </a:cubicBezTo>
                <a:cubicBezTo>
                  <a:pt x="152" y="376"/>
                  <a:pt x="69" y="505"/>
                  <a:pt x="14" y="653"/>
                </a:cubicBezTo>
                <a:cubicBezTo>
                  <a:pt x="4" y="612"/>
                  <a:pt x="0" y="571"/>
                  <a:pt x="0" y="531"/>
                </a:cubicBezTo>
                <a:cubicBezTo>
                  <a:pt x="0" y="435"/>
                  <a:pt x="24" y="346"/>
                  <a:pt x="71" y="264"/>
                </a:cubicBezTo>
                <a:cubicBezTo>
                  <a:pt x="119" y="183"/>
                  <a:pt x="182" y="118"/>
                  <a:pt x="264" y="71"/>
                </a:cubicBezTo>
                <a:cubicBezTo>
                  <a:pt x="345" y="24"/>
                  <a:pt x="434" y="0"/>
                  <a:pt x="530" y="0"/>
                </a:cubicBezTo>
                <a:cubicBezTo>
                  <a:pt x="568" y="0"/>
                  <a:pt x="607" y="4"/>
                  <a:pt x="647" y="13"/>
                </a:cubicBezTo>
                <a:close/>
                <a:moveTo>
                  <a:pt x="833" y="96"/>
                </a:moveTo>
                <a:cubicBezTo>
                  <a:pt x="876" y="126"/>
                  <a:pt x="914" y="162"/>
                  <a:pt x="947" y="203"/>
                </a:cubicBezTo>
                <a:cubicBezTo>
                  <a:pt x="767" y="255"/>
                  <a:pt x="611" y="348"/>
                  <a:pt x="480" y="481"/>
                </a:cubicBezTo>
                <a:cubicBezTo>
                  <a:pt x="348" y="613"/>
                  <a:pt x="256" y="770"/>
                  <a:pt x="205" y="949"/>
                </a:cubicBezTo>
                <a:cubicBezTo>
                  <a:pt x="162" y="916"/>
                  <a:pt x="126" y="879"/>
                  <a:pt x="97" y="837"/>
                </a:cubicBezTo>
                <a:cubicBezTo>
                  <a:pt x="149" y="659"/>
                  <a:pt x="240" y="504"/>
                  <a:pt x="371" y="372"/>
                </a:cubicBezTo>
                <a:cubicBezTo>
                  <a:pt x="502" y="241"/>
                  <a:pt x="656" y="148"/>
                  <a:pt x="833" y="96"/>
                </a:cubicBezTo>
                <a:close/>
                <a:moveTo>
                  <a:pt x="325" y="1020"/>
                </a:moveTo>
                <a:cubicBezTo>
                  <a:pt x="379" y="856"/>
                  <a:pt x="466" y="712"/>
                  <a:pt x="588" y="589"/>
                </a:cubicBezTo>
                <a:cubicBezTo>
                  <a:pt x="711" y="466"/>
                  <a:pt x="854" y="377"/>
                  <a:pt x="1018" y="323"/>
                </a:cubicBezTo>
                <a:cubicBezTo>
                  <a:pt x="1036" y="365"/>
                  <a:pt x="1049" y="411"/>
                  <a:pt x="1055" y="458"/>
                </a:cubicBezTo>
                <a:cubicBezTo>
                  <a:pt x="920" y="514"/>
                  <a:pt x="801" y="593"/>
                  <a:pt x="698" y="697"/>
                </a:cubicBezTo>
                <a:cubicBezTo>
                  <a:pt x="594" y="801"/>
                  <a:pt x="515" y="921"/>
                  <a:pt x="460" y="1056"/>
                </a:cubicBezTo>
                <a:cubicBezTo>
                  <a:pt x="412" y="1050"/>
                  <a:pt x="367" y="1038"/>
                  <a:pt x="325" y="1020"/>
                </a:cubicBezTo>
                <a:close/>
                <a:moveTo>
                  <a:pt x="1064" y="1060"/>
                </a:moveTo>
                <a:cubicBezTo>
                  <a:pt x="975" y="1037"/>
                  <a:pt x="890" y="1011"/>
                  <a:pt x="810" y="981"/>
                </a:cubicBezTo>
                <a:cubicBezTo>
                  <a:pt x="747" y="1019"/>
                  <a:pt x="680" y="1044"/>
                  <a:pt x="609" y="1055"/>
                </a:cubicBezTo>
                <a:cubicBezTo>
                  <a:pt x="659" y="960"/>
                  <a:pt x="722" y="874"/>
                  <a:pt x="799" y="798"/>
                </a:cubicBezTo>
                <a:cubicBezTo>
                  <a:pt x="875" y="722"/>
                  <a:pt x="960" y="658"/>
                  <a:pt x="1054" y="607"/>
                </a:cubicBezTo>
                <a:cubicBezTo>
                  <a:pt x="1045" y="677"/>
                  <a:pt x="1021" y="743"/>
                  <a:pt x="984" y="804"/>
                </a:cubicBezTo>
                <a:cubicBezTo>
                  <a:pt x="1014" y="885"/>
                  <a:pt x="1041" y="970"/>
                  <a:pt x="1064" y="106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84" name="Freeform 483">
            <a:extLst>
              <a:ext uri="{FF2B5EF4-FFF2-40B4-BE49-F238E27FC236}">
                <a16:creationId xmlns:a16="http://schemas.microsoft.com/office/drawing/2014/main" id="{FA401A69-06D3-63AA-0157-1F9A84A5655F}"/>
              </a:ext>
            </a:extLst>
          </p:cNvPr>
          <p:cNvSpPr>
            <a:spLocks noChangeArrowheads="1"/>
          </p:cNvSpPr>
          <p:nvPr/>
        </p:nvSpPr>
        <p:spPr bwMode="auto">
          <a:xfrm>
            <a:off x="13978731" y="10990262"/>
            <a:ext cx="511175" cy="349250"/>
          </a:xfrm>
          <a:custGeom>
            <a:avLst/>
            <a:gdLst>
              <a:gd name="T0" fmla="*/ 472297 w 1420"/>
              <a:gd name="T1" fmla="*/ 31685 h 970"/>
              <a:gd name="T2" fmla="*/ 510815 w 1420"/>
              <a:gd name="T3" fmla="*/ 348890 h 970"/>
              <a:gd name="T4" fmla="*/ 446738 w 1420"/>
              <a:gd name="T5" fmla="*/ 334848 h 970"/>
              <a:gd name="T6" fmla="*/ 348823 w 1420"/>
              <a:gd name="T7" fmla="*/ 312165 h 970"/>
              <a:gd name="T8" fmla="*/ 255588 w 1420"/>
              <a:gd name="T9" fmla="*/ 348890 h 970"/>
              <a:gd name="T10" fmla="*/ 162352 w 1420"/>
              <a:gd name="T11" fmla="*/ 312165 h 970"/>
              <a:gd name="T12" fmla="*/ 64077 w 1420"/>
              <a:gd name="T13" fmla="*/ 334848 h 970"/>
              <a:gd name="T14" fmla="*/ 1440 w 1420"/>
              <a:gd name="T15" fmla="*/ 348890 h 970"/>
              <a:gd name="T16" fmla="*/ 0 w 1420"/>
              <a:gd name="T17" fmla="*/ 348890 h 970"/>
              <a:gd name="T18" fmla="*/ 38878 w 1420"/>
              <a:gd name="T19" fmla="*/ 31685 h 970"/>
              <a:gd name="T20" fmla="*/ 159112 w 1420"/>
              <a:gd name="T21" fmla="*/ 0 h 970"/>
              <a:gd name="T22" fmla="*/ 255588 w 1420"/>
              <a:gd name="T23" fmla="*/ 26284 h 970"/>
              <a:gd name="T24" fmla="*/ 352063 w 1420"/>
              <a:gd name="T25" fmla="*/ 0 h 970"/>
              <a:gd name="T26" fmla="*/ 472297 w 1420"/>
              <a:gd name="T27" fmla="*/ 31685 h 970"/>
              <a:gd name="T28" fmla="*/ 348823 w 1420"/>
              <a:gd name="T29" fmla="*/ 277960 h 970"/>
              <a:gd name="T30" fmla="*/ 406780 w 1420"/>
              <a:gd name="T31" fmla="*/ 285161 h 970"/>
              <a:gd name="T32" fmla="*/ 471577 w 1420"/>
              <a:gd name="T33" fmla="*/ 308204 h 970"/>
              <a:gd name="T34" fmla="*/ 440618 w 1420"/>
              <a:gd name="T35" fmla="*/ 53648 h 970"/>
              <a:gd name="T36" fmla="*/ 348823 w 1420"/>
              <a:gd name="T37" fmla="*/ 34205 h 970"/>
              <a:gd name="T38" fmla="*/ 255588 w 1420"/>
              <a:gd name="T39" fmla="*/ 69490 h 970"/>
              <a:gd name="T40" fmla="*/ 162352 w 1420"/>
              <a:gd name="T41" fmla="*/ 34205 h 970"/>
              <a:gd name="T42" fmla="*/ 70557 w 1420"/>
              <a:gd name="T43" fmla="*/ 53648 h 970"/>
              <a:gd name="T44" fmla="*/ 39598 w 1420"/>
              <a:gd name="T45" fmla="*/ 308204 h 970"/>
              <a:gd name="T46" fmla="*/ 80636 w 1420"/>
              <a:gd name="T47" fmla="*/ 292002 h 970"/>
              <a:gd name="T48" fmla="*/ 117714 w 1420"/>
              <a:gd name="T49" fmla="*/ 282280 h 970"/>
              <a:gd name="T50" fmla="*/ 162352 w 1420"/>
              <a:gd name="T51" fmla="*/ 277960 h 970"/>
              <a:gd name="T52" fmla="*/ 255588 w 1420"/>
              <a:gd name="T53" fmla="*/ 304964 h 970"/>
              <a:gd name="T54" fmla="*/ 348823 w 1420"/>
              <a:gd name="T55" fmla="*/ 277960 h 970"/>
              <a:gd name="T56" fmla="*/ 358902 w 1420"/>
              <a:gd name="T57" fmla="*/ 269319 h 970"/>
              <a:gd name="T58" fmla="*/ 345223 w 1420"/>
              <a:gd name="T59" fmla="*/ 43206 h 970"/>
              <a:gd name="T60" fmla="*/ 255588 w 1420"/>
              <a:gd name="T61" fmla="*/ 81732 h 970"/>
              <a:gd name="T62" fmla="*/ 162352 w 1420"/>
              <a:gd name="T63" fmla="*/ 43206 h 970"/>
              <a:gd name="T64" fmla="*/ 78476 w 1420"/>
              <a:gd name="T65" fmla="*/ 59769 h 970"/>
              <a:gd name="T66" fmla="*/ 50038 w 1420"/>
              <a:gd name="T67" fmla="*/ 294522 h 970"/>
              <a:gd name="T68" fmla="*/ 106915 w 1420"/>
              <a:gd name="T69" fmla="*/ 275439 h 970"/>
              <a:gd name="T70" fmla="*/ 162352 w 1420"/>
              <a:gd name="T71" fmla="*/ 269319 h 970"/>
              <a:gd name="T72" fmla="*/ 255588 w 1420"/>
              <a:gd name="T73" fmla="*/ 294522 h 970"/>
              <a:gd name="T74" fmla="*/ 348823 w 1420"/>
              <a:gd name="T75" fmla="*/ 269319 h 970"/>
              <a:gd name="T76" fmla="*/ 358902 w 1420"/>
              <a:gd name="T77" fmla="*/ 269319 h 9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420" h="970">
                <a:moveTo>
                  <a:pt x="1312" y="88"/>
                </a:moveTo>
                <a:lnTo>
                  <a:pt x="1419" y="969"/>
                </a:lnTo>
                <a:cubicBezTo>
                  <a:pt x="1359" y="969"/>
                  <a:pt x="1299" y="956"/>
                  <a:pt x="1241" y="930"/>
                </a:cubicBezTo>
                <a:cubicBezTo>
                  <a:pt x="1149" y="888"/>
                  <a:pt x="1058" y="867"/>
                  <a:pt x="969" y="867"/>
                </a:cubicBezTo>
                <a:cubicBezTo>
                  <a:pt x="865" y="867"/>
                  <a:pt x="778" y="901"/>
                  <a:pt x="710" y="969"/>
                </a:cubicBezTo>
                <a:cubicBezTo>
                  <a:pt x="641" y="901"/>
                  <a:pt x="555" y="867"/>
                  <a:pt x="451" y="867"/>
                </a:cubicBezTo>
                <a:cubicBezTo>
                  <a:pt x="361" y="867"/>
                  <a:pt x="271" y="888"/>
                  <a:pt x="178" y="930"/>
                </a:cubicBezTo>
                <a:cubicBezTo>
                  <a:pt x="119" y="956"/>
                  <a:pt x="61" y="969"/>
                  <a:pt x="4" y="969"/>
                </a:cubicBezTo>
                <a:lnTo>
                  <a:pt x="0" y="969"/>
                </a:lnTo>
                <a:lnTo>
                  <a:pt x="108" y="88"/>
                </a:lnTo>
                <a:cubicBezTo>
                  <a:pt x="211" y="29"/>
                  <a:pt x="322" y="0"/>
                  <a:pt x="442" y="0"/>
                </a:cubicBezTo>
                <a:cubicBezTo>
                  <a:pt x="549" y="0"/>
                  <a:pt x="639" y="24"/>
                  <a:pt x="710" y="73"/>
                </a:cubicBezTo>
                <a:cubicBezTo>
                  <a:pt x="781" y="24"/>
                  <a:pt x="870" y="0"/>
                  <a:pt x="978" y="0"/>
                </a:cubicBezTo>
                <a:cubicBezTo>
                  <a:pt x="1097" y="0"/>
                  <a:pt x="1208" y="29"/>
                  <a:pt x="1312" y="88"/>
                </a:cubicBezTo>
                <a:close/>
                <a:moveTo>
                  <a:pt x="969" y="772"/>
                </a:moveTo>
                <a:cubicBezTo>
                  <a:pt x="1029" y="772"/>
                  <a:pt x="1083" y="779"/>
                  <a:pt x="1130" y="792"/>
                </a:cubicBezTo>
                <a:cubicBezTo>
                  <a:pt x="1178" y="806"/>
                  <a:pt x="1237" y="826"/>
                  <a:pt x="1310" y="856"/>
                </a:cubicBezTo>
                <a:lnTo>
                  <a:pt x="1224" y="149"/>
                </a:lnTo>
                <a:cubicBezTo>
                  <a:pt x="1145" y="113"/>
                  <a:pt x="1060" y="95"/>
                  <a:pt x="969" y="95"/>
                </a:cubicBezTo>
                <a:cubicBezTo>
                  <a:pt x="865" y="95"/>
                  <a:pt x="779" y="127"/>
                  <a:pt x="710" y="193"/>
                </a:cubicBezTo>
                <a:cubicBezTo>
                  <a:pt x="640" y="127"/>
                  <a:pt x="554" y="95"/>
                  <a:pt x="451" y="95"/>
                </a:cubicBezTo>
                <a:cubicBezTo>
                  <a:pt x="360" y="95"/>
                  <a:pt x="275" y="113"/>
                  <a:pt x="196" y="149"/>
                </a:cubicBezTo>
                <a:lnTo>
                  <a:pt x="110" y="856"/>
                </a:lnTo>
                <a:cubicBezTo>
                  <a:pt x="158" y="837"/>
                  <a:pt x="196" y="822"/>
                  <a:pt x="224" y="811"/>
                </a:cubicBezTo>
                <a:cubicBezTo>
                  <a:pt x="252" y="801"/>
                  <a:pt x="287" y="792"/>
                  <a:pt x="327" y="784"/>
                </a:cubicBezTo>
                <a:cubicBezTo>
                  <a:pt x="368" y="776"/>
                  <a:pt x="409" y="772"/>
                  <a:pt x="451" y="772"/>
                </a:cubicBezTo>
                <a:cubicBezTo>
                  <a:pt x="544" y="772"/>
                  <a:pt x="630" y="797"/>
                  <a:pt x="710" y="847"/>
                </a:cubicBezTo>
                <a:cubicBezTo>
                  <a:pt x="789" y="797"/>
                  <a:pt x="876" y="772"/>
                  <a:pt x="969" y="772"/>
                </a:cubicBezTo>
                <a:close/>
                <a:moveTo>
                  <a:pt x="997" y="748"/>
                </a:moveTo>
                <a:lnTo>
                  <a:pt x="959" y="120"/>
                </a:lnTo>
                <a:cubicBezTo>
                  <a:pt x="861" y="122"/>
                  <a:pt x="778" y="157"/>
                  <a:pt x="710" y="227"/>
                </a:cubicBezTo>
                <a:cubicBezTo>
                  <a:pt x="640" y="156"/>
                  <a:pt x="553" y="120"/>
                  <a:pt x="451" y="120"/>
                </a:cubicBezTo>
                <a:cubicBezTo>
                  <a:pt x="369" y="120"/>
                  <a:pt x="292" y="135"/>
                  <a:pt x="218" y="166"/>
                </a:cubicBezTo>
                <a:lnTo>
                  <a:pt x="139" y="818"/>
                </a:lnTo>
                <a:cubicBezTo>
                  <a:pt x="196" y="794"/>
                  <a:pt x="249" y="776"/>
                  <a:pt x="297" y="765"/>
                </a:cubicBezTo>
                <a:cubicBezTo>
                  <a:pt x="345" y="753"/>
                  <a:pt x="397" y="748"/>
                  <a:pt x="451" y="748"/>
                </a:cubicBezTo>
                <a:cubicBezTo>
                  <a:pt x="547" y="748"/>
                  <a:pt x="634" y="771"/>
                  <a:pt x="710" y="818"/>
                </a:cubicBezTo>
                <a:cubicBezTo>
                  <a:pt x="789" y="769"/>
                  <a:pt x="876" y="745"/>
                  <a:pt x="969" y="748"/>
                </a:cubicBezTo>
                <a:lnTo>
                  <a:pt x="997" y="74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85" name="Freeform 484">
            <a:extLst>
              <a:ext uri="{FF2B5EF4-FFF2-40B4-BE49-F238E27FC236}">
                <a16:creationId xmlns:a16="http://schemas.microsoft.com/office/drawing/2014/main" id="{2CE197D9-DA40-F959-936B-A78C58E852C0}"/>
              </a:ext>
            </a:extLst>
          </p:cNvPr>
          <p:cNvSpPr>
            <a:spLocks noChangeArrowheads="1"/>
          </p:cNvSpPr>
          <p:nvPr/>
        </p:nvSpPr>
        <p:spPr bwMode="auto">
          <a:xfrm>
            <a:off x="14770894" y="10964862"/>
            <a:ext cx="511175" cy="365125"/>
          </a:xfrm>
          <a:custGeom>
            <a:avLst/>
            <a:gdLst>
              <a:gd name="T0" fmla="*/ 481296 w 1420"/>
              <a:gd name="T1" fmla="*/ 335238 h 1014"/>
              <a:gd name="T2" fmla="*/ 100075 w 1420"/>
              <a:gd name="T3" fmla="*/ 364765 h 1014"/>
              <a:gd name="T4" fmla="*/ 0 w 1420"/>
              <a:gd name="T5" fmla="*/ 264302 h 1014"/>
              <a:gd name="T6" fmla="*/ 57597 w 1420"/>
              <a:gd name="T7" fmla="*/ 173920 h 1014"/>
              <a:gd name="T8" fmla="*/ 75236 w 1420"/>
              <a:gd name="T9" fmla="*/ 107305 h 1014"/>
              <a:gd name="T10" fmla="*/ 168112 w 1420"/>
              <a:gd name="T11" fmla="*/ 104064 h 1014"/>
              <a:gd name="T12" fmla="*/ 300945 w 1420"/>
              <a:gd name="T13" fmla="*/ 0 h 1014"/>
              <a:gd name="T14" fmla="*/ 419379 w 1420"/>
              <a:gd name="T15" fmla="*/ 68056 h 1014"/>
              <a:gd name="T16" fmla="*/ 434139 w 1420"/>
              <a:gd name="T17" fmla="*/ 167079 h 1014"/>
              <a:gd name="T18" fmla="*/ 510815 w 1420"/>
              <a:gd name="T19" fmla="*/ 264302 h 1014"/>
              <a:gd name="T20" fmla="*/ 157672 w 1420"/>
              <a:gd name="T21" fmla="*/ 210289 h 1014"/>
              <a:gd name="T22" fmla="*/ 145073 w 1420"/>
              <a:gd name="T23" fmla="*/ 198046 h 1014"/>
              <a:gd name="T24" fmla="*/ 111235 w 1420"/>
              <a:gd name="T25" fmla="*/ 201647 h 1014"/>
              <a:gd name="T26" fmla="*/ 107275 w 1420"/>
              <a:gd name="T27" fmla="*/ 300670 h 1014"/>
              <a:gd name="T28" fmla="*/ 119874 w 1420"/>
              <a:gd name="T29" fmla="*/ 313273 h 1014"/>
              <a:gd name="T30" fmla="*/ 153712 w 1420"/>
              <a:gd name="T31" fmla="*/ 309672 h 1014"/>
              <a:gd name="T32" fmla="*/ 230389 w 1420"/>
              <a:gd name="T33" fmla="*/ 300670 h 1014"/>
              <a:gd name="T34" fmla="*/ 226789 w 1420"/>
              <a:gd name="T35" fmla="*/ 185083 h 1014"/>
              <a:gd name="T36" fmla="*/ 192591 w 1420"/>
              <a:gd name="T37" fmla="*/ 181122 h 1014"/>
              <a:gd name="T38" fmla="*/ 180351 w 1420"/>
              <a:gd name="T39" fmla="*/ 193725 h 1014"/>
              <a:gd name="T40" fmla="*/ 183951 w 1420"/>
              <a:gd name="T41" fmla="*/ 309672 h 1014"/>
              <a:gd name="T42" fmla="*/ 217789 w 1420"/>
              <a:gd name="T43" fmla="*/ 313273 h 1014"/>
              <a:gd name="T44" fmla="*/ 230389 w 1420"/>
              <a:gd name="T45" fmla="*/ 300670 h 1014"/>
              <a:gd name="T46" fmla="*/ 303105 w 1420"/>
              <a:gd name="T47" fmla="*/ 168159 h 1014"/>
              <a:gd name="T48" fmla="*/ 290866 w 1420"/>
              <a:gd name="T49" fmla="*/ 155916 h 1014"/>
              <a:gd name="T50" fmla="*/ 256667 w 1420"/>
              <a:gd name="T51" fmla="*/ 159517 h 1014"/>
              <a:gd name="T52" fmla="*/ 253068 w 1420"/>
              <a:gd name="T53" fmla="*/ 300670 h 1014"/>
              <a:gd name="T54" fmla="*/ 265667 w 1420"/>
              <a:gd name="T55" fmla="*/ 313273 h 1014"/>
              <a:gd name="T56" fmla="*/ 299505 w 1420"/>
              <a:gd name="T57" fmla="*/ 309672 h 1014"/>
              <a:gd name="T58" fmla="*/ 374022 w 1420"/>
              <a:gd name="T59" fmla="*/ 300670 h 1014"/>
              <a:gd name="T60" fmla="*/ 370422 w 1420"/>
              <a:gd name="T61" fmla="*/ 108745 h 1014"/>
              <a:gd name="T62" fmla="*/ 338383 w 1420"/>
              <a:gd name="T63" fmla="*/ 105144 h 1014"/>
              <a:gd name="T64" fmla="*/ 325784 w 1420"/>
              <a:gd name="T65" fmla="*/ 117747 h 1014"/>
              <a:gd name="T66" fmla="*/ 329744 w 1420"/>
              <a:gd name="T67" fmla="*/ 309672 h 1014"/>
              <a:gd name="T68" fmla="*/ 361422 w 1420"/>
              <a:gd name="T69" fmla="*/ 313273 h 1014"/>
              <a:gd name="T70" fmla="*/ 374022 w 1420"/>
              <a:gd name="T71" fmla="*/ 300670 h 101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20" h="1014">
                <a:moveTo>
                  <a:pt x="1419" y="734"/>
                </a:moveTo>
                <a:cubicBezTo>
                  <a:pt x="1419" y="811"/>
                  <a:pt x="1391" y="876"/>
                  <a:pt x="1337" y="931"/>
                </a:cubicBezTo>
                <a:cubicBezTo>
                  <a:pt x="1282" y="985"/>
                  <a:pt x="1217" y="1013"/>
                  <a:pt x="1140" y="1013"/>
                </a:cubicBezTo>
                <a:lnTo>
                  <a:pt x="278" y="1013"/>
                </a:lnTo>
                <a:cubicBezTo>
                  <a:pt x="201" y="1013"/>
                  <a:pt x="136" y="985"/>
                  <a:pt x="81" y="931"/>
                </a:cubicBezTo>
                <a:cubicBezTo>
                  <a:pt x="27" y="876"/>
                  <a:pt x="0" y="811"/>
                  <a:pt x="0" y="734"/>
                </a:cubicBezTo>
                <a:cubicBezTo>
                  <a:pt x="0" y="681"/>
                  <a:pt x="14" y="631"/>
                  <a:pt x="43" y="585"/>
                </a:cubicBezTo>
                <a:cubicBezTo>
                  <a:pt x="72" y="540"/>
                  <a:pt x="111" y="506"/>
                  <a:pt x="160" y="483"/>
                </a:cubicBezTo>
                <a:cubicBezTo>
                  <a:pt x="155" y="467"/>
                  <a:pt x="153" y="450"/>
                  <a:pt x="153" y="432"/>
                </a:cubicBezTo>
                <a:cubicBezTo>
                  <a:pt x="153" y="380"/>
                  <a:pt x="171" y="335"/>
                  <a:pt x="209" y="298"/>
                </a:cubicBezTo>
                <a:cubicBezTo>
                  <a:pt x="246" y="261"/>
                  <a:pt x="290" y="242"/>
                  <a:pt x="343" y="242"/>
                </a:cubicBezTo>
                <a:cubicBezTo>
                  <a:pt x="390" y="242"/>
                  <a:pt x="431" y="258"/>
                  <a:pt x="467" y="289"/>
                </a:cubicBezTo>
                <a:cubicBezTo>
                  <a:pt x="488" y="204"/>
                  <a:pt x="533" y="135"/>
                  <a:pt x="602" y="81"/>
                </a:cubicBezTo>
                <a:cubicBezTo>
                  <a:pt x="671" y="27"/>
                  <a:pt x="749" y="0"/>
                  <a:pt x="836" y="0"/>
                </a:cubicBezTo>
                <a:cubicBezTo>
                  <a:pt x="905" y="0"/>
                  <a:pt x="969" y="18"/>
                  <a:pt x="1027" y="51"/>
                </a:cubicBezTo>
                <a:cubicBezTo>
                  <a:pt x="1086" y="85"/>
                  <a:pt x="1131" y="131"/>
                  <a:pt x="1165" y="189"/>
                </a:cubicBezTo>
                <a:cubicBezTo>
                  <a:pt x="1199" y="247"/>
                  <a:pt x="1216" y="310"/>
                  <a:pt x="1216" y="379"/>
                </a:cubicBezTo>
                <a:cubicBezTo>
                  <a:pt x="1216" y="410"/>
                  <a:pt x="1213" y="438"/>
                  <a:pt x="1206" y="464"/>
                </a:cubicBezTo>
                <a:cubicBezTo>
                  <a:pt x="1268" y="479"/>
                  <a:pt x="1319" y="512"/>
                  <a:pt x="1359" y="563"/>
                </a:cubicBezTo>
                <a:cubicBezTo>
                  <a:pt x="1399" y="613"/>
                  <a:pt x="1419" y="670"/>
                  <a:pt x="1419" y="734"/>
                </a:cubicBezTo>
                <a:close/>
                <a:moveTo>
                  <a:pt x="438" y="835"/>
                </a:moveTo>
                <a:lnTo>
                  <a:pt x="438" y="584"/>
                </a:lnTo>
                <a:cubicBezTo>
                  <a:pt x="438" y="575"/>
                  <a:pt x="434" y="567"/>
                  <a:pt x="427" y="560"/>
                </a:cubicBezTo>
                <a:cubicBezTo>
                  <a:pt x="420" y="553"/>
                  <a:pt x="412" y="550"/>
                  <a:pt x="403" y="550"/>
                </a:cubicBezTo>
                <a:lnTo>
                  <a:pt x="333" y="550"/>
                </a:lnTo>
                <a:cubicBezTo>
                  <a:pt x="324" y="550"/>
                  <a:pt x="316" y="553"/>
                  <a:pt x="309" y="560"/>
                </a:cubicBezTo>
                <a:cubicBezTo>
                  <a:pt x="302" y="567"/>
                  <a:pt x="298" y="575"/>
                  <a:pt x="298" y="584"/>
                </a:cubicBezTo>
                <a:lnTo>
                  <a:pt x="298" y="835"/>
                </a:lnTo>
                <a:cubicBezTo>
                  <a:pt x="298" y="845"/>
                  <a:pt x="302" y="853"/>
                  <a:pt x="309" y="860"/>
                </a:cubicBezTo>
                <a:cubicBezTo>
                  <a:pt x="316" y="866"/>
                  <a:pt x="324" y="870"/>
                  <a:pt x="333" y="870"/>
                </a:cubicBezTo>
                <a:lnTo>
                  <a:pt x="403" y="870"/>
                </a:lnTo>
                <a:cubicBezTo>
                  <a:pt x="412" y="870"/>
                  <a:pt x="420" y="866"/>
                  <a:pt x="427" y="860"/>
                </a:cubicBezTo>
                <a:cubicBezTo>
                  <a:pt x="434" y="853"/>
                  <a:pt x="438" y="845"/>
                  <a:pt x="438" y="835"/>
                </a:cubicBezTo>
                <a:close/>
                <a:moveTo>
                  <a:pt x="640" y="835"/>
                </a:moveTo>
                <a:lnTo>
                  <a:pt x="640" y="538"/>
                </a:lnTo>
                <a:cubicBezTo>
                  <a:pt x="640" y="529"/>
                  <a:pt x="636" y="521"/>
                  <a:pt x="630" y="514"/>
                </a:cubicBezTo>
                <a:cubicBezTo>
                  <a:pt x="623" y="507"/>
                  <a:pt x="615" y="503"/>
                  <a:pt x="605" y="503"/>
                </a:cubicBezTo>
                <a:lnTo>
                  <a:pt x="535" y="503"/>
                </a:lnTo>
                <a:cubicBezTo>
                  <a:pt x="526" y="503"/>
                  <a:pt x="518" y="507"/>
                  <a:pt x="511" y="514"/>
                </a:cubicBezTo>
                <a:cubicBezTo>
                  <a:pt x="504" y="521"/>
                  <a:pt x="501" y="529"/>
                  <a:pt x="501" y="538"/>
                </a:cubicBezTo>
                <a:lnTo>
                  <a:pt x="501" y="835"/>
                </a:lnTo>
                <a:cubicBezTo>
                  <a:pt x="501" y="845"/>
                  <a:pt x="504" y="853"/>
                  <a:pt x="511" y="860"/>
                </a:cubicBezTo>
                <a:cubicBezTo>
                  <a:pt x="518" y="866"/>
                  <a:pt x="526" y="870"/>
                  <a:pt x="535" y="870"/>
                </a:cubicBezTo>
                <a:lnTo>
                  <a:pt x="605" y="870"/>
                </a:lnTo>
                <a:cubicBezTo>
                  <a:pt x="615" y="870"/>
                  <a:pt x="624" y="867"/>
                  <a:pt x="630" y="860"/>
                </a:cubicBezTo>
                <a:cubicBezTo>
                  <a:pt x="637" y="854"/>
                  <a:pt x="640" y="845"/>
                  <a:pt x="640" y="835"/>
                </a:cubicBezTo>
                <a:close/>
                <a:moveTo>
                  <a:pt x="842" y="835"/>
                </a:moveTo>
                <a:lnTo>
                  <a:pt x="842" y="467"/>
                </a:lnTo>
                <a:cubicBezTo>
                  <a:pt x="842" y="458"/>
                  <a:pt x="839" y="450"/>
                  <a:pt x="832" y="443"/>
                </a:cubicBezTo>
                <a:cubicBezTo>
                  <a:pt x="825" y="436"/>
                  <a:pt x="817" y="433"/>
                  <a:pt x="808" y="433"/>
                </a:cubicBezTo>
                <a:lnTo>
                  <a:pt x="738" y="433"/>
                </a:lnTo>
                <a:cubicBezTo>
                  <a:pt x="728" y="433"/>
                  <a:pt x="720" y="436"/>
                  <a:pt x="713" y="443"/>
                </a:cubicBezTo>
                <a:cubicBezTo>
                  <a:pt x="706" y="450"/>
                  <a:pt x="703" y="458"/>
                  <a:pt x="703" y="467"/>
                </a:cubicBezTo>
                <a:lnTo>
                  <a:pt x="703" y="835"/>
                </a:lnTo>
                <a:cubicBezTo>
                  <a:pt x="703" y="845"/>
                  <a:pt x="706" y="853"/>
                  <a:pt x="713" y="860"/>
                </a:cubicBezTo>
                <a:cubicBezTo>
                  <a:pt x="720" y="866"/>
                  <a:pt x="728" y="870"/>
                  <a:pt x="738" y="870"/>
                </a:cubicBezTo>
                <a:lnTo>
                  <a:pt x="808" y="870"/>
                </a:lnTo>
                <a:cubicBezTo>
                  <a:pt x="817" y="870"/>
                  <a:pt x="826" y="866"/>
                  <a:pt x="832" y="860"/>
                </a:cubicBezTo>
                <a:cubicBezTo>
                  <a:pt x="840" y="853"/>
                  <a:pt x="842" y="845"/>
                  <a:pt x="842" y="835"/>
                </a:cubicBezTo>
                <a:close/>
                <a:moveTo>
                  <a:pt x="1039" y="835"/>
                </a:moveTo>
                <a:lnTo>
                  <a:pt x="1039" y="327"/>
                </a:lnTo>
                <a:cubicBezTo>
                  <a:pt x="1039" y="318"/>
                  <a:pt x="1036" y="309"/>
                  <a:pt x="1029" y="302"/>
                </a:cubicBezTo>
                <a:cubicBezTo>
                  <a:pt x="1022" y="296"/>
                  <a:pt x="1014" y="292"/>
                  <a:pt x="1004" y="292"/>
                </a:cubicBezTo>
                <a:lnTo>
                  <a:pt x="940" y="292"/>
                </a:lnTo>
                <a:cubicBezTo>
                  <a:pt x="931" y="292"/>
                  <a:pt x="923" y="296"/>
                  <a:pt x="916" y="302"/>
                </a:cubicBezTo>
                <a:cubicBezTo>
                  <a:pt x="909" y="309"/>
                  <a:pt x="905" y="318"/>
                  <a:pt x="905" y="327"/>
                </a:cubicBezTo>
                <a:lnTo>
                  <a:pt x="905" y="835"/>
                </a:lnTo>
                <a:cubicBezTo>
                  <a:pt x="905" y="845"/>
                  <a:pt x="909" y="853"/>
                  <a:pt x="916" y="860"/>
                </a:cubicBezTo>
                <a:cubicBezTo>
                  <a:pt x="923" y="866"/>
                  <a:pt x="931" y="870"/>
                  <a:pt x="940" y="870"/>
                </a:cubicBezTo>
                <a:lnTo>
                  <a:pt x="1004" y="870"/>
                </a:lnTo>
                <a:cubicBezTo>
                  <a:pt x="1014" y="870"/>
                  <a:pt x="1022" y="866"/>
                  <a:pt x="1029" y="860"/>
                </a:cubicBezTo>
                <a:cubicBezTo>
                  <a:pt x="1036" y="853"/>
                  <a:pt x="1039" y="845"/>
                  <a:pt x="1039" y="83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86" name="Freeform 485">
            <a:extLst>
              <a:ext uri="{FF2B5EF4-FFF2-40B4-BE49-F238E27FC236}">
                <a16:creationId xmlns:a16="http://schemas.microsoft.com/office/drawing/2014/main" id="{093487E0-6EF6-0878-A552-392709CA21EF}"/>
              </a:ext>
            </a:extLst>
          </p:cNvPr>
          <p:cNvSpPr>
            <a:spLocks noChangeArrowheads="1"/>
          </p:cNvSpPr>
          <p:nvPr/>
        </p:nvSpPr>
        <p:spPr bwMode="auto">
          <a:xfrm>
            <a:off x="15563056" y="10923587"/>
            <a:ext cx="384175" cy="431800"/>
          </a:xfrm>
          <a:custGeom>
            <a:avLst/>
            <a:gdLst>
              <a:gd name="T0" fmla="*/ 0 w 1065"/>
              <a:gd name="T1" fmla="*/ 347239 h 1200"/>
              <a:gd name="T2" fmla="*/ 358924 w 1065"/>
              <a:gd name="T3" fmla="*/ 25188 h 1200"/>
              <a:gd name="T4" fmla="*/ 358924 w 1065"/>
              <a:gd name="T5" fmla="*/ 331047 h 1200"/>
              <a:gd name="T6" fmla="*/ 190103 w 1065"/>
              <a:gd name="T7" fmla="*/ 404453 h 1200"/>
              <a:gd name="T8" fmla="*/ 36073 w 1065"/>
              <a:gd name="T9" fmla="*/ 141055 h 1200"/>
              <a:gd name="T10" fmla="*/ 45452 w 1065"/>
              <a:gd name="T11" fmla="*/ 121624 h 1200"/>
              <a:gd name="T12" fmla="*/ 36073 w 1065"/>
              <a:gd name="T13" fmla="*/ 149331 h 1200"/>
              <a:gd name="T14" fmla="*/ 36073 w 1065"/>
              <a:gd name="T15" fmla="*/ 215180 h 1200"/>
              <a:gd name="T16" fmla="*/ 45452 w 1065"/>
              <a:gd name="T17" fmla="*/ 251883 h 1200"/>
              <a:gd name="T18" fmla="*/ 45452 w 1065"/>
              <a:gd name="T19" fmla="*/ 260160 h 1200"/>
              <a:gd name="T20" fmla="*/ 45452 w 1065"/>
              <a:gd name="T21" fmla="*/ 260160 h 1200"/>
              <a:gd name="T22" fmla="*/ 36073 w 1065"/>
              <a:gd name="T23" fmla="*/ 297222 h 1200"/>
              <a:gd name="T24" fmla="*/ 36433 w 1065"/>
              <a:gd name="T25" fmla="*/ 45699 h 1200"/>
              <a:gd name="T26" fmla="*/ 55552 w 1065"/>
              <a:gd name="T27" fmla="*/ 324210 h 1200"/>
              <a:gd name="T28" fmla="*/ 105332 w 1065"/>
              <a:gd name="T29" fmla="*/ 36703 h 1200"/>
              <a:gd name="T30" fmla="*/ 105332 w 1065"/>
              <a:gd name="T31" fmla="*/ 36703 h 1200"/>
              <a:gd name="T32" fmla="*/ 76474 w 1065"/>
              <a:gd name="T33" fmla="*/ 112628 h 1200"/>
              <a:gd name="T34" fmla="*/ 115794 w 1065"/>
              <a:gd name="T35" fmla="*/ 350838 h 1200"/>
              <a:gd name="T36" fmla="*/ 134912 w 1065"/>
              <a:gd name="T37" fmla="*/ 294344 h 1200"/>
              <a:gd name="T38" fmla="*/ 245295 w 1065"/>
              <a:gd name="T39" fmla="*/ 183875 h 1200"/>
              <a:gd name="T40" fmla="*/ 145734 w 1065"/>
              <a:gd name="T41" fmla="*/ 36703 h 1200"/>
              <a:gd name="T42" fmla="*/ 145734 w 1065"/>
              <a:gd name="T43" fmla="*/ 36703 h 1200"/>
              <a:gd name="T44" fmla="*/ 116876 w 1065"/>
              <a:gd name="T45" fmla="*/ 112628 h 1200"/>
              <a:gd name="T46" fmla="*/ 149341 w 1065"/>
              <a:gd name="T47" fmla="*/ 365591 h 1200"/>
              <a:gd name="T48" fmla="*/ 153670 w 1065"/>
              <a:gd name="T49" fmla="*/ 236051 h 1200"/>
              <a:gd name="T50" fmla="*/ 210304 w 1065"/>
              <a:gd name="T51" fmla="*/ 246846 h 1200"/>
              <a:gd name="T52" fmla="*/ 155834 w 1065"/>
              <a:gd name="T53" fmla="*/ 254042 h 1200"/>
              <a:gd name="T54" fmla="*/ 216437 w 1065"/>
              <a:gd name="T55" fmla="*/ 274913 h 1200"/>
              <a:gd name="T56" fmla="*/ 208501 w 1065"/>
              <a:gd name="T57" fmla="*/ 229214 h 1200"/>
              <a:gd name="T58" fmla="*/ 170263 w 1065"/>
              <a:gd name="T59" fmla="*/ 212662 h 1200"/>
              <a:gd name="T60" fmla="*/ 221126 w 1065"/>
              <a:gd name="T61" fmla="*/ 219498 h 1200"/>
              <a:gd name="T62" fmla="*/ 218240 w 1065"/>
              <a:gd name="T63" fmla="*/ 200787 h 1200"/>
              <a:gd name="T64" fmla="*/ 196957 w 1065"/>
              <a:gd name="T65" fmla="*/ 195030 h 1200"/>
              <a:gd name="T66" fmla="*/ 152949 w 1065"/>
              <a:gd name="T67" fmla="*/ 208703 h 1200"/>
              <a:gd name="T68" fmla="*/ 183250 w 1065"/>
              <a:gd name="T69" fmla="*/ 380704 h 1200"/>
              <a:gd name="T70" fmla="*/ 186135 w 1065"/>
              <a:gd name="T71" fmla="*/ 45699 h 1200"/>
              <a:gd name="T72" fmla="*/ 186135 w 1065"/>
              <a:gd name="T73" fmla="*/ 112628 h 1200"/>
              <a:gd name="T74" fmla="*/ 186135 w 1065"/>
              <a:gd name="T75" fmla="*/ 112628 h 1200"/>
              <a:gd name="T76" fmla="*/ 198040 w 1065"/>
              <a:gd name="T77" fmla="*/ 36703 h 1200"/>
              <a:gd name="T78" fmla="*/ 198040 w 1065"/>
              <a:gd name="T79" fmla="*/ 121624 h 1200"/>
              <a:gd name="T80" fmla="*/ 225455 w 1065"/>
              <a:gd name="T81" fmla="*/ 369189 h 1200"/>
              <a:gd name="T82" fmla="*/ 233030 w 1065"/>
              <a:gd name="T83" fmla="*/ 365591 h 1200"/>
              <a:gd name="T84" fmla="*/ 233030 w 1065"/>
              <a:gd name="T85" fmla="*/ 365591 h 1200"/>
              <a:gd name="T86" fmla="*/ 238080 w 1065"/>
              <a:gd name="T87" fmla="*/ 36703 h 1200"/>
              <a:gd name="T88" fmla="*/ 238080 w 1065"/>
              <a:gd name="T89" fmla="*/ 121624 h 1200"/>
              <a:gd name="T90" fmla="*/ 293272 w 1065"/>
              <a:gd name="T91" fmla="*/ 339323 h 1200"/>
              <a:gd name="T92" fmla="*/ 307340 w 1065"/>
              <a:gd name="T93" fmla="*/ 36703 h 1200"/>
              <a:gd name="T94" fmla="*/ 307340 w 1065"/>
              <a:gd name="T95" fmla="*/ 36703 h 1200"/>
              <a:gd name="T96" fmla="*/ 278843 w 1065"/>
              <a:gd name="T97" fmla="*/ 112628 h 1200"/>
              <a:gd name="T98" fmla="*/ 330787 w 1065"/>
              <a:gd name="T99" fmla="*/ 332846 h 1200"/>
              <a:gd name="T100" fmla="*/ 347742 w 1065"/>
              <a:gd name="T101" fmla="*/ 45699 h 1200"/>
              <a:gd name="T102" fmla="*/ 338723 w 1065"/>
              <a:gd name="T103" fmla="*/ 141055 h 1200"/>
              <a:gd name="T104" fmla="*/ 348102 w 1065"/>
              <a:gd name="T105" fmla="*/ 112628 h 1200"/>
              <a:gd name="T106" fmla="*/ 338723 w 1065"/>
              <a:gd name="T107" fmla="*/ 149331 h 1200"/>
              <a:gd name="T108" fmla="*/ 338723 w 1065"/>
              <a:gd name="T109" fmla="*/ 215180 h 1200"/>
              <a:gd name="T110" fmla="*/ 338723 w 1065"/>
              <a:gd name="T111" fmla="*/ 215180 h 1200"/>
              <a:gd name="T112" fmla="*/ 348102 w 1065"/>
              <a:gd name="T113" fmla="*/ 251883 h 1200"/>
              <a:gd name="T114" fmla="*/ 348102 w 1065"/>
              <a:gd name="T115" fmla="*/ 260160 h 1200"/>
              <a:gd name="T116" fmla="*/ 338723 w 1065"/>
              <a:gd name="T117" fmla="*/ 297222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065" h="1200">
                <a:moveTo>
                  <a:pt x="1064" y="0"/>
                </a:moveTo>
                <a:lnTo>
                  <a:pt x="1064" y="965"/>
                </a:lnTo>
                <a:lnTo>
                  <a:pt x="527" y="1199"/>
                </a:lnTo>
                <a:lnTo>
                  <a:pt x="0" y="965"/>
                </a:lnTo>
                <a:lnTo>
                  <a:pt x="0" y="0"/>
                </a:lnTo>
                <a:lnTo>
                  <a:pt x="1064" y="0"/>
                </a:lnTo>
                <a:close/>
                <a:moveTo>
                  <a:pt x="995" y="209"/>
                </a:moveTo>
                <a:lnTo>
                  <a:pt x="995" y="70"/>
                </a:lnTo>
                <a:lnTo>
                  <a:pt x="69" y="70"/>
                </a:lnTo>
                <a:lnTo>
                  <a:pt x="69" y="209"/>
                </a:lnTo>
                <a:lnTo>
                  <a:pt x="995" y="209"/>
                </a:lnTo>
                <a:close/>
                <a:moveTo>
                  <a:pt x="995" y="920"/>
                </a:moveTo>
                <a:lnTo>
                  <a:pt x="995" y="278"/>
                </a:lnTo>
                <a:lnTo>
                  <a:pt x="69" y="278"/>
                </a:lnTo>
                <a:lnTo>
                  <a:pt x="69" y="920"/>
                </a:lnTo>
                <a:lnTo>
                  <a:pt x="527" y="1124"/>
                </a:lnTo>
                <a:lnTo>
                  <a:pt x="995" y="920"/>
                </a:lnTo>
                <a:close/>
                <a:moveTo>
                  <a:pt x="126" y="338"/>
                </a:moveTo>
                <a:lnTo>
                  <a:pt x="126" y="392"/>
                </a:lnTo>
                <a:lnTo>
                  <a:pt x="100" y="392"/>
                </a:lnTo>
                <a:lnTo>
                  <a:pt x="100" y="313"/>
                </a:lnTo>
                <a:lnTo>
                  <a:pt x="180" y="313"/>
                </a:lnTo>
                <a:lnTo>
                  <a:pt x="180" y="338"/>
                </a:lnTo>
                <a:lnTo>
                  <a:pt x="126" y="338"/>
                </a:lnTo>
                <a:close/>
                <a:moveTo>
                  <a:pt x="126" y="415"/>
                </a:moveTo>
                <a:lnTo>
                  <a:pt x="126" y="495"/>
                </a:lnTo>
                <a:lnTo>
                  <a:pt x="100" y="495"/>
                </a:lnTo>
                <a:lnTo>
                  <a:pt x="100" y="415"/>
                </a:lnTo>
                <a:lnTo>
                  <a:pt x="126" y="415"/>
                </a:lnTo>
                <a:close/>
                <a:moveTo>
                  <a:pt x="126" y="518"/>
                </a:moveTo>
                <a:lnTo>
                  <a:pt x="126" y="598"/>
                </a:lnTo>
                <a:lnTo>
                  <a:pt x="100" y="598"/>
                </a:lnTo>
                <a:lnTo>
                  <a:pt x="100" y="518"/>
                </a:lnTo>
                <a:lnTo>
                  <a:pt x="126" y="518"/>
                </a:lnTo>
                <a:close/>
                <a:moveTo>
                  <a:pt x="126" y="620"/>
                </a:moveTo>
                <a:lnTo>
                  <a:pt x="126" y="700"/>
                </a:lnTo>
                <a:lnTo>
                  <a:pt x="100" y="700"/>
                </a:lnTo>
                <a:lnTo>
                  <a:pt x="100" y="620"/>
                </a:lnTo>
                <a:lnTo>
                  <a:pt x="126" y="620"/>
                </a:lnTo>
                <a:close/>
                <a:moveTo>
                  <a:pt x="126" y="723"/>
                </a:moveTo>
                <a:lnTo>
                  <a:pt x="126" y="803"/>
                </a:lnTo>
                <a:lnTo>
                  <a:pt x="100" y="803"/>
                </a:lnTo>
                <a:lnTo>
                  <a:pt x="100" y="723"/>
                </a:lnTo>
                <a:lnTo>
                  <a:pt x="126" y="723"/>
                </a:lnTo>
                <a:close/>
                <a:moveTo>
                  <a:pt x="126" y="826"/>
                </a:moveTo>
                <a:lnTo>
                  <a:pt x="126" y="905"/>
                </a:lnTo>
                <a:lnTo>
                  <a:pt x="100" y="905"/>
                </a:lnTo>
                <a:lnTo>
                  <a:pt x="100" y="826"/>
                </a:lnTo>
                <a:lnTo>
                  <a:pt x="126" y="826"/>
                </a:lnTo>
                <a:close/>
                <a:moveTo>
                  <a:pt x="180" y="102"/>
                </a:moveTo>
                <a:lnTo>
                  <a:pt x="180" y="127"/>
                </a:lnTo>
                <a:lnTo>
                  <a:pt x="101" y="127"/>
                </a:lnTo>
                <a:lnTo>
                  <a:pt x="101" y="102"/>
                </a:lnTo>
                <a:lnTo>
                  <a:pt x="180" y="102"/>
                </a:lnTo>
                <a:close/>
                <a:moveTo>
                  <a:pt x="144" y="925"/>
                </a:moveTo>
                <a:lnTo>
                  <a:pt x="154" y="901"/>
                </a:lnTo>
                <a:lnTo>
                  <a:pt x="227" y="934"/>
                </a:lnTo>
                <a:lnTo>
                  <a:pt x="216" y="957"/>
                </a:lnTo>
                <a:lnTo>
                  <a:pt x="144" y="925"/>
                </a:lnTo>
                <a:close/>
                <a:moveTo>
                  <a:pt x="292" y="102"/>
                </a:moveTo>
                <a:lnTo>
                  <a:pt x="292" y="127"/>
                </a:lnTo>
                <a:lnTo>
                  <a:pt x="212" y="127"/>
                </a:lnTo>
                <a:lnTo>
                  <a:pt x="212" y="102"/>
                </a:lnTo>
                <a:lnTo>
                  <a:pt x="292" y="102"/>
                </a:lnTo>
                <a:close/>
                <a:moveTo>
                  <a:pt x="292" y="313"/>
                </a:moveTo>
                <a:lnTo>
                  <a:pt x="292" y="338"/>
                </a:lnTo>
                <a:lnTo>
                  <a:pt x="212" y="338"/>
                </a:lnTo>
                <a:lnTo>
                  <a:pt x="212" y="313"/>
                </a:lnTo>
                <a:lnTo>
                  <a:pt x="292" y="313"/>
                </a:lnTo>
                <a:close/>
                <a:moveTo>
                  <a:pt x="238" y="966"/>
                </a:moveTo>
                <a:lnTo>
                  <a:pt x="248" y="943"/>
                </a:lnTo>
                <a:lnTo>
                  <a:pt x="321" y="975"/>
                </a:lnTo>
                <a:lnTo>
                  <a:pt x="311" y="998"/>
                </a:lnTo>
                <a:lnTo>
                  <a:pt x="238" y="966"/>
                </a:lnTo>
                <a:close/>
                <a:moveTo>
                  <a:pt x="527" y="881"/>
                </a:moveTo>
                <a:cubicBezTo>
                  <a:pt x="467" y="881"/>
                  <a:pt x="416" y="860"/>
                  <a:pt x="374" y="818"/>
                </a:cubicBezTo>
                <a:cubicBezTo>
                  <a:pt x="331" y="775"/>
                  <a:pt x="310" y="724"/>
                  <a:pt x="310" y="664"/>
                </a:cubicBezTo>
                <a:cubicBezTo>
                  <a:pt x="310" y="605"/>
                  <a:pt x="332" y="554"/>
                  <a:pt x="374" y="511"/>
                </a:cubicBezTo>
                <a:cubicBezTo>
                  <a:pt x="417" y="468"/>
                  <a:pt x="467" y="447"/>
                  <a:pt x="527" y="447"/>
                </a:cubicBezTo>
                <a:cubicBezTo>
                  <a:pt x="587" y="447"/>
                  <a:pt x="638" y="468"/>
                  <a:pt x="680" y="511"/>
                </a:cubicBezTo>
                <a:cubicBezTo>
                  <a:pt x="722" y="554"/>
                  <a:pt x="744" y="605"/>
                  <a:pt x="744" y="664"/>
                </a:cubicBezTo>
                <a:cubicBezTo>
                  <a:pt x="744" y="724"/>
                  <a:pt x="722" y="775"/>
                  <a:pt x="680" y="818"/>
                </a:cubicBezTo>
                <a:cubicBezTo>
                  <a:pt x="638" y="860"/>
                  <a:pt x="587" y="881"/>
                  <a:pt x="527" y="881"/>
                </a:cubicBezTo>
                <a:close/>
                <a:moveTo>
                  <a:pt x="404" y="102"/>
                </a:moveTo>
                <a:lnTo>
                  <a:pt x="404" y="127"/>
                </a:lnTo>
                <a:lnTo>
                  <a:pt x="324" y="127"/>
                </a:lnTo>
                <a:lnTo>
                  <a:pt x="324" y="102"/>
                </a:lnTo>
                <a:lnTo>
                  <a:pt x="404" y="102"/>
                </a:lnTo>
                <a:close/>
                <a:moveTo>
                  <a:pt x="404" y="313"/>
                </a:moveTo>
                <a:lnTo>
                  <a:pt x="404" y="338"/>
                </a:lnTo>
                <a:lnTo>
                  <a:pt x="324" y="338"/>
                </a:lnTo>
                <a:lnTo>
                  <a:pt x="324" y="313"/>
                </a:lnTo>
                <a:lnTo>
                  <a:pt x="404" y="313"/>
                </a:lnTo>
                <a:close/>
                <a:moveTo>
                  <a:pt x="331" y="1008"/>
                </a:moveTo>
                <a:lnTo>
                  <a:pt x="342" y="984"/>
                </a:lnTo>
                <a:lnTo>
                  <a:pt x="414" y="1016"/>
                </a:lnTo>
                <a:lnTo>
                  <a:pt x="404" y="1040"/>
                </a:lnTo>
                <a:lnTo>
                  <a:pt x="331" y="1008"/>
                </a:lnTo>
                <a:close/>
                <a:moveTo>
                  <a:pt x="412" y="617"/>
                </a:moveTo>
                <a:cubicBezTo>
                  <a:pt x="412" y="634"/>
                  <a:pt x="417" y="647"/>
                  <a:pt x="426" y="656"/>
                </a:cubicBezTo>
                <a:cubicBezTo>
                  <a:pt x="435" y="666"/>
                  <a:pt x="446" y="671"/>
                  <a:pt x="460" y="673"/>
                </a:cubicBezTo>
                <a:cubicBezTo>
                  <a:pt x="474" y="676"/>
                  <a:pt x="490" y="677"/>
                  <a:pt x="505" y="678"/>
                </a:cubicBezTo>
                <a:cubicBezTo>
                  <a:pt x="521" y="679"/>
                  <a:pt x="535" y="680"/>
                  <a:pt x="549" y="680"/>
                </a:cubicBezTo>
                <a:cubicBezTo>
                  <a:pt x="563" y="679"/>
                  <a:pt x="574" y="682"/>
                  <a:pt x="583" y="686"/>
                </a:cubicBezTo>
                <a:cubicBezTo>
                  <a:pt x="592" y="690"/>
                  <a:pt x="597" y="697"/>
                  <a:pt x="597" y="707"/>
                </a:cubicBezTo>
                <a:cubicBezTo>
                  <a:pt x="597" y="730"/>
                  <a:pt x="571" y="741"/>
                  <a:pt x="519" y="741"/>
                </a:cubicBezTo>
                <a:cubicBezTo>
                  <a:pt x="474" y="741"/>
                  <a:pt x="446" y="729"/>
                  <a:pt x="434" y="706"/>
                </a:cubicBezTo>
                <a:lnTo>
                  <a:pt x="432" y="706"/>
                </a:lnTo>
                <a:lnTo>
                  <a:pt x="410" y="749"/>
                </a:lnTo>
                <a:cubicBezTo>
                  <a:pt x="441" y="769"/>
                  <a:pt x="479" y="778"/>
                  <a:pt x="523" y="778"/>
                </a:cubicBezTo>
                <a:cubicBezTo>
                  <a:pt x="536" y="778"/>
                  <a:pt x="549" y="777"/>
                  <a:pt x="562" y="775"/>
                </a:cubicBezTo>
                <a:cubicBezTo>
                  <a:pt x="574" y="773"/>
                  <a:pt x="587" y="769"/>
                  <a:pt x="600" y="764"/>
                </a:cubicBezTo>
                <a:cubicBezTo>
                  <a:pt x="613" y="759"/>
                  <a:pt x="624" y="751"/>
                  <a:pt x="632" y="741"/>
                </a:cubicBezTo>
                <a:cubicBezTo>
                  <a:pt x="640" y="731"/>
                  <a:pt x="644" y="719"/>
                  <a:pt x="644" y="704"/>
                </a:cubicBezTo>
                <a:cubicBezTo>
                  <a:pt x="644" y="683"/>
                  <a:pt x="638" y="667"/>
                  <a:pt x="625" y="656"/>
                </a:cubicBezTo>
                <a:cubicBezTo>
                  <a:pt x="612" y="645"/>
                  <a:pt x="596" y="639"/>
                  <a:pt x="578" y="637"/>
                </a:cubicBezTo>
                <a:cubicBezTo>
                  <a:pt x="560" y="636"/>
                  <a:pt x="541" y="635"/>
                  <a:pt x="523" y="635"/>
                </a:cubicBezTo>
                <a:cubicBezTo>
                  <a:pt x="505" y="636"/>
                  <a:pt x="489" y="634"/>
                  <a:pt x="477" y="632"/>
                </a:cubicBezTo>
                <a:cubicBezTo>
                  <a:pt x="464" y="629"/>
                  <a:pt x="457" y="623"/>
                  <a:pt x="457" y="614"/>
                </a:cubicBezTo>
                <a:cubicBezTo>
                  <a:pt x="457" y="604"/>
                  <a:pt x="462" y="597"/>
                  <a:pt x="472" y="591"/>
                </a:cubicBezTo>
                <a:cubicBezTo>
                  <a:pt x="481" y="586"/>
                  <a:pt x="490" y="582"/>
                  <a:pt x="500" y="581"/>
                </a:cubicBezTo>
                <a:cubicBezTo>
                  <a:pt x="509" y="580"/>
                  <a:pt x="518" y="579"/>
                  <a:pt x="528" y="579"/>
                </a:cubicBezTo>
                <a:cubicBezTo>
                  <a:pt x="544" y="579"/>
                  <a:pt x="560" y="581"/>
                  <a:pt x="577" y="586"/>
                </a:cubicBezTo>
                <a:cubicBezTo>
                  <a:pt x="594" y="592"/>
                  <a:pt x="606" y="599"/>
                  <a:pt x="613" y="610"/>
                </a:cubicBezTo>
                <a:lnTo>
                  <a:pt x="615" y="610"/>
                </a:lnTo>
                <a:lnTo>
                  <a:pt x="636" y="570"/>
                </a:lnTo>
                <a:cubicBezTo>
                  <a:pt x="634" y="569"/>
                  <a:pt x="629" y="567"/>
                  <a:pt x="621" y="564"/>
                </a:cubicBezTo>
                <a:cubicBezTo>
                  <a:pt x="613" y="561"/>
                  <a:pt x="607" y="558"/>
                  <a:pt x="605" y="558"/>
                </a:cubicBezTo>
                <a:cubicBezTo>
                  <a:pt x="603" y="557"/>
                  <a:pt x="599" y="556"/>
                  <a:pt x="592" y="553"/>
                </a:cubicBezTo>
                <a:cubicBezTo>
                  <a:pt x="585" y="551"/>
                  <a:pt x="580" y="549"/>
                  <a:pt x="577" y="548"/>
                </a:cubicBezTo>
                <a:cubicBezTo>
                  <a:pt x="573" y="547"/>
                  <a:pt x="569" y="546"/>
                  <a:pt x="563" y="545"/>
                </a:cubicBezTo>
                <a:cubicBezTo>
                  <a:pt x="557" y="544"/>
                  <a:pt x="551" y="543"/>
                  <a:pt x="546" y="542"/>
                </a:cubicBezTo>
                <a:cubicBezTo>
                  <a:pt x="541" y="542"/>
                  <a:pt x="536" y="541"/>
                  <a:pt x="530" y="541"/>
                </a:cubicBezTo>
                <a:cubicBezTo>
                  <a:pt x="517" y="541"/>
                  <a:pt x="504" y="543"/>
                  <a:pt x="491" y="545"/>
                </a:cubicBezTo>
                <a:cubicBezTo>
                  <a:pt x="478" y="547"/>
                  <a:pt x="467" y="551"/>
                  <a:pt x="454" y="556"/>
                </a:cubicBezTo>
                <a:cubicBezTo>
                  <a:pt x="442" y="562"/>
                  <a:pt x="431" y="570"/>
                  <a:pt x="424" y="580"/>
                </a:cubicBezTo>
                <a:cubicBezTo>
                  <a:pt x="416" y="590"/>
                  <a:pt x="412" y="603"/>
                  <a:pt x="412" y="617"/>
                </a:cubicBezTo>
                <a:close/>
                <a:moveTo>
                  <a:pt x="426" y="1049"/>
                </a:moveTo>
                <a:lnTo>
                  <a:pt x="436" y="1026"/>
                </a:lnTo>
                <a:lnTo>
                  <a:pt x="508" y="1058"/>
                </a:lnTo>
                <a:lnTo>
                  <a:pt x="498" y="1081"/>
                </a:lnTo>
                <a:lnTo>
                  <a:pt x="426" y="1049"/>
                </a:lnTo>
                <a:close/>
                <a:moveTo>
                  <a:pt x="516" y="102"/>
                </a:moveTo>
                <a:lnTo>
                  <a:pt x="516" y="127"/>
                </a:lnTo>
                <a:lnTo>
                  <a:pt x="437" y="127"/>
                </a:lnTo>
                <a:lnTo>
                  <a:pt x="437" y="102"/>
                </a:lnTo>
                <a:lnTo>
                  <a:pt x="516" y="102"/>
                </a:lnTo>
                <a:close/>
                <a:moveTo>
                  <a:pt x="516" y="313"/>
                </a:moveTo>
                <a:lnTo>
                  <a:pt x="516" y="338"/>
                </a:lnTo>
                <a:lnTo>
                  <a:pt x="437" y="338"/>
                </a:lnTo>
                <a:lnTo>
                  <a:pt x="437" y="313"/>
                </a:lnTo>
                <a:lnTo>
                  <a:pt x="516" y="313"/>
                </a:lnTo>
                <a:close/>
                <a:moveTo>
                  <a:pt x="628" y="102"/>
                </a:moveTo>
                <a:lnTo>
                  <a:pt x="628" y="127"/>
                </a:lnTo>
                <a:lnTo>
                  <a:pt x="549" y="127"/>
                </a:lnTo>
                <a:lnTo>
                  <a:pt x="549" y="102"/>
                </a:lnTo>
                <a:lnTo>
                  <a:pt x="628" y="102"/>
                </a:lnTo>
                <a:close/>
                <a:moveTo>
                  <a:pt x="628" y="313"/>
                </a:moveTo>
                <a:lnTo>
                  <a:pt x="628" y="338"/>
                </a:lnTo>
                <a:lnTo>
                  <a:pt x="549" y="338"/>
                </a:lnTo>
                <a:lnTo>
                  <a:pt x="549" y="313"/>
                </a:lnTo>
                <a:lnTo>
                  <a:pt x="628" y="313"/>
                </a:lnTo>
                <a:close/>
                <a:moveTo>
                  <a:pt x="552" y="1058"/>
                </a:moveTo>
                <a:lnTo>
                  <a:pt x="625" y="1026"/>
                </a:lnTo>
                <a:lnTo>
                  <a:pt x="636" y="1049"/>
                </a:lnTo>
                <a:lnTo>
                  <a:pt x="563" y="1081"/>
                </a:lnTo>
                <a:lnTo>
                  <a:pt x="552" y="1058"/>
                </a:lnTo>
                <a:close/>
                <a:moveTo>
                  <a:pt x="646" y="1016"/>
                </a:moveTo>
                <a:lnTo>
                  <a:pt x="719" y="984"/>
                </a:lnTo>
                <a:lnTo>
                  <a:pt x="729" y="1008"/>
                </a:lnTo>
                <a:lnTo>
                  <a:pt x="656" y="1040"/>
                </a:lnTo>
                <a:lnTo>
                  <a:pt x="646" y="1016"/>
                </a:lnTo>
                <a:close/>
                <a:moveTo>
                  <a:pt x="740" y="102"/>
                </a:moveTo>
                <a:lnTo>
                  <a:pt x="740" y="127"/>
                </a:lnTo>
                <a:lnTo>
                  <a:pt x="660" y="127"/>
                </a:lnTo>
                <a:lnTo>
                  <a:pt x="660" y="102"/>
                </a:lnTo>
                <a:lnTo>
                  <a:pt x="740" y="102"/>
                </a:lnTo>
                <a:close/>
                <a:moveTo>
                  <a:pt x="740" y="313"/>
                </a:moveTo>
                <a:lnTo>
                  <a:pt x="740" y="338"/>
                </a:lnTo>
                <a:lnTo>
                  <a:pt x="660" y="338"/>
                </a:lnTo>
                <a:lnTo>
                  <a:pt x="660" y="313"/>
                </a:lnTo>
                <a:lnTo>
                  <a:pt x="740" y="313"/>
                </a:lnTo>
                <a:close/>
                <a:moveTo>
                  <a:pt x="740" y="975"/>
                </a:moveTo>
                <a:lnTo>
                  <a:pt x="813" y="943"/>
                </a:lnTo>
                <a:lnTo>
                  <a:pt x="823" y="966"/>
                </a:lnTo>
                <a:lnTo>
                  <a:pt x="751" y="998"/>
                </a:lnTo>
                <a:lnTo>
                  <a:pt x="740" y="975"/>
                </a:lnTo>
                <a:close/>
                <a:moveTo>
                  <a:pt x="852" y="102"/>
                </a:moveTo>
                <a:lnTo>
                  <a:pt x="852" y="127"/>
                </a:lnTo>
                <a:lnTo>
                  <a:pt x="773" y="127"/>
                </a:lnTo>
                <a:lnTo>
                  <a:pt x="773" y="102"/>
                </a:lnTo>
                <a:lnTo>
                  <a:pt x="852" y="102"/>
                </a:lnTo>
                <a:close/>
                <a:moveTo>
                  <a:pt x="852" y="313"/>
                </a:moveTo>
                <a:lnTo>
                  <a:pt x="852" y="338"/>
                </a:lnTo>
                <a:lnTo>
                  <a:pt x="773" y="338"/>
                </a:lnTo>
                <a:lnTo>
                  <a:pt x="773" y="313"/>
                </a:lnTo>
                <a:lnTo>
                  <a:pt x="852" y="313"/>
                </a:lnTo>
                <a:close/>
                <a:moveTo>
                  <a:pt x="834" y="934"/>
                </a:moveTo>
                <a:lnTo>
                  <a:pt x="906" y="901"/>
                </a:lnTo>
                <a:lnTo>
                  <a:pt x="917" y="925"/>
                </a:lnTo>
                <a:lnTo>
                  <a:pt x="844" y="957"/>
                </a:lnTo>
                <a:lnTo>
                  <a:pt x="834" y="934"/>
                </a:lnTo>
                <a:close/>
                <a:moveTo>
                  <a:pt x="964" y="102"/>
                </a:moveTo>
                <a:lnTo>
                  <a:pt x="964" y="127"/>
                </a:lnTo>
                <a:lnTo>
                  <a:pt x="885" y="127"/>
                </a:lnTo>
                <a:lnTo>
                  <a:pt x="885" y="102"/>
                </a:lnTo>
                <a:lnTo>
                  <a:pt x="964" y="102"/>
                </a:lnTo>
                <a:close/>
                <a:moveTo>
                  <a:pt x="939" y="392"/>
                </a:moveTo>
                <a:lnTo>
                  <a:pt x="939" y="338"/>
                </a:lnTo>
                <a:lnTo>
                  <a:pt x="885" y="338"/>
                </a:lnTo>
                <a:lnTo>
                  <a:pt x="885" y="313"/>
                </a:lnTo>
                <a:lnTo>
                  <a:pt x="965" y="313"/>
                </a:lnTo>
                <a:lnTo>
                  <a:pt x="965" y="392"/>
                </a:lnTo>
                <a:lnTo>
                  <a:pt x="939" y="392"/>
                </a:lnTo>
                <a:close/>
                <a:moveTo>
                  <a:pt x="939" y="495"/>
                </a:moveTo>
                <a:lnTo>
                  <a:pt x="939" y="415"/>
                </a:lnTo>
                <a:lnTo>
                  <a:pt x="965" y="415"/>
                </a:lnTo>
                <a:lnTo>
                  <a:pt x="965" y="495"/>
                </a:lnTo>
                <a:lnTo>
                  <a:pt x="939" y="495"/>
                </a:lnTo>
                <a:close/>
                <a:moveTo>
                  <a:pt x="939" y="598"/>
                </a:moveTo>
                <a:lnTo>
                  <a:pt x="939" y="518"/>
                </a:lnTo>
                <a:lnTo>
                  <a:pt x="965" y="518"/>
                </a:lnTo>
                <a:lnTo>
                  <a:pt x="965" y="598"/>
                </a:lnTo>
                <a:lnTo>
                  <a:pt x="939" y="598"/>
                </a:lnTo>
                <a:close/>
                <a:moveTo>
                  <a:pt x="939" y="700"/>
                </a:moveTo>
                <a:lnTo>
                  <a:pt x="939" y="620"/>
                </a:lnTo>
                <a:lnTo>
                  <a:pt x="965" y="620"/>
                </a:lnTo>
                <a:lnTo>
                  <a:pt x="965" y="700"/>
                </a:lnTo>
                <a:lnTo>
                  <a:pt x="939" y="700"/>
                </a:lnTo>
                <a:close/>
                <a:moveTo>
                  <a:pt x="939" y="803"/>
                </a:moveTo>
                <a:lnTo>
                  <a:pt x="939" y="723"/>
                </a:lnTo>
                <a:lnTo>
                  <a:pt x="965" y="723"/>
                </a:lnTo>
                <a:lnTo>
                  <a:pt x="965" y="803"/>
                </a:lnTo>
                <a:lnTo>
                  <a:pt x="939" y="803"/>
                </a:lnTo>
                <a:close/>
                <a:moveTo>
                  <a:pt x="939" y="905"/>
                </a:moveTo>
                <a:lnTo>
                  <a:pt x="939" y="826"/>
                </a:lnTo>
                <a:lnTo>
                  <a:pt x="965" y="826"/>
                </a:lnTo>
                <a:lnTo>
                  <a:pt x="965" y="905"/>
                </a:lnTo>
                <a:lnTo>
                  <a:pt x="939" y="905"/>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87" name="Freeform 486">
            <a:extLst>
              <a:ext uri="{FF2B5EF4-FFF2-40B4-BE49-F238E27FC236}">
                <a16:creationId xmlns:a16="http://schemas.microsoft.com/office/drawing/2014/main" id="{B0102382-DE11-FED8-02F5-05A825B2D370}"/>
              </a:ext>
            </a:extLst>
          </p:cNvPr>
          <p:cNvSpPr>
            <a:spLocks noChangeArrowheads="1"/>
          </p:cNvSpPr>
          <p:nvPr/>
        </p:nvSpPr>
        <p:spPr bwMode="auto">
          <a:xfrm>
            <a:off x="16228219" y="10952162"/>
            <a:ext cx="511175" cy="390525"/>
          </a:xfrm>
          <a:custGeom>
            <a:avLst/>
            <a:gdLst>
              <a:gd name="T0" fmla="*/ 510815 w 1420"/>
              <a:gd name="T1" fmla="*/ 26684 h 1083"/>
              <a:gd name="T2" fmla="*/ 510815 w 1420"/>
              <a:gd name="T3" fmla="*/ 363480 h 1083"/>
              <a:gd name="T4" fmla="*/ 502895 w 1420"/>
              <a:gd name="T5" fmla="*/ 382592 h 1083"/>
              <a:gd name="T6" fmla="*/ 483816 w 1420"/>
              <a:gd name="T7" fmla="*/ 390164 h 1083"/>
              <a:gd name="T8" fmla="*/ 26639 w 1420"/>
              <a:gd name="T9" fmla="*/ 390164 h 1083"/>
              <a:gd name="T10" fmla="*/ 7560 w 1420"/>
              <a:gd name="T11" fmla="*/ 382592 h 1083"/>
              <a:gd name="T12" fmla="*/ 0 w 1420"/>
              <a:gd name="T13" fmla="*/ 363480 h 1083"/>
              <a:gd name="T14" fmla="*/ 0 w 1420"/>
              <a:gd name="T15" fmla="*/ 26684 h 1083"/>
              <a:gd name="T16" fmla="*/ 7560 w 1420"/>
              <a:gd name="T17" fmla="*/ 7933 h 1083"/>
              <a:gd name="T18" fmla="*/ 26639 w 1420"/>
              <a:gd name="T19" fmla="*/ 0 h 1083"/>
              <a:gd name="T20" fmla="*/ 134273 w 1420"/>
              <a:gd name="T21" fmla="*/ 0 h 1083"/>
              <a:gd name="T22" fmla="*/ 153353 w 1420"/>
              <a:gd name="T23" fmla="*/ 7933 h 1083"/>
              <a:gd name="T24" fmla="*/ 161272 w 1420"/>
              <a:gd name="T25" fmla="*/ 26684 h 1083"/>
              <a:gd name="T26" fmla="*/ 161272 w 1420"/>
              <a:gd name="T27" fmla="*/ 67071 h 1083"/>
              <a:gd name="T28" fmla="*/ 349183 w 1420"/>
              <a:gd name="T29" fmla="*/ 67071 h 1083"/>
              <a:gd name="T30" fmla="*/ 349183 w 1420"/>
              <a:gd name="T31" fmla="*/ 26684 h 1083"/>
              <a:gd name="T32" fmla="*/ 357463 w 1420"/>
              <a:gd name="T33" fmla="*/ 7933 h 1083"/>
              <a:gd name="T34" fmla="*/ 376182 w 1420"/>
              <a:gd name="T35" fmla="*/ 0 h 1083"/>
              <a:gd name="T36" fmla="*/ 483816 w 1420"/>
              <a:gd name="T37" fmla="*/ 0 h 1083"/>
              <a:gd name="T38" fmla="*/ 502895 w 1420"/>
              <a:gd name="T39" fmla="*/ 7933 h 1083"/>
              <a:gd name="T40" fmla="*/ 510815 w 1420"/>
              <a:gd name="T41" fmla="*/ 26684 h 1083"/>
              <a:gd name="T42" fmla="*/ 195110 w 1420"/>
              <a:gd name="T43" fmla="*/ 276937 h 1083"/>
              <a:gd name="T44" fmla="*/ 214909 w 1420"/>
              <a:gd name="T45" fmla="*/ 228978 h 1083"/>
              <a:gd name="T46" fmla="*/ 195110 w 1420"/>
              <a:gd name="T47" fmla="*/ 181380 h 1083"/>
              <a:gd name="T48" fmla="*/ 147593 w 1420"/>
              <a:gd name="T49" fmla="*/ 161547 h 1083"/>
              <a:gd name="T50" fmla="*/ 99715 w 1420"/>
              <a:gd name="T51" fmla="*/ 181380 h 1083"/>
              <a:gd name="T52" fmla="*/ 80276 w 1420"/>
              <a:gd name="T53" fmla="*/ 228978 h 1083"/>
              <a:gd name="T54" fmla="*/ 99715 w 1420"/>
              <a:gd name="T55" fmla="*/ 276937 h 1083"/>
              <a:gd name="T56" fmla="*/ 147593 w 1420"/>
              <a:gd name="T57" fmla="*/ 296410 h 1083"/>
              <a:gd name="T58" fmla="*/ 195110 w 1420"/>
              <a:gd name="T59" fmla="*/ 276937 h 1083"/>
              <a:gd name="T60" fmla="*/ 410740 w 1420"/>
              <a:gd name="T61" fmla="*/ 276577 h 1083"/>
              <a:gd name="T62" fmla="*/ 430539 w 1420"/>
              <a:gd name="T63" fmla="*/ 228978 h 1083"/>
              <a:gd name="T64" fmla="*/ 410740 w 1420"/>
              <a:gd name="T65" fmla="*/ 181019 h 1083"/>
              <a:gd name="T66" fmla="*/ 362862 w 1420"/>
              <a:gd name="T67" fmla="*/ 161547 h 1083"/>
              <a:gd name="T68" fmla="*/ 315345 w 1420"/>
              <a:gd name="T69" fmla="*/ 181019 h 1083"/>
              <a:gd name="T70" fmla="*/ 295546 w 1420"/>
              <a:gd name="T71" fmla="*/ 228978 h 1083"/>
              <a:gd name="T72" fmla="*/ 315345 w 1420"/>
              <a:gd name="T73" fmla="*/ 276937 h 1083"/>
              <a:gd name="T74" fmla="*/ 362862 w 1420"/>
              <a:gd name="T75" fmla="*/ 296410 h 1083"/>
              <a:gd name="T76" fmla="*/ 410740 w 1420"/>
              <a:gd name="T77" fmla="*/ 276577 h 108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420" h="1083">
                <a:moveTo>
                  <a:pt x="1419" y="74"/>
                </a:moveTo>
                <a:lnTo>
                  <a:pt x="1419" y="1008"/>
                </a:lnTo>
                <a:cubicBezTo>
                  <a:pt x="1419" y="1029"/>
                  <a:pt x="1412" y="1047"/>
                  <a:pt x="1397" y="1061"/>
                </a:cubicBezTo>
                <a:cubicBezTo>
                  <a:pt x="1383" y="1076"/>
                  <a:pt x="1365" y="1082"/>
                  <a:pt x="1344" y="1082"/>
                </a:cubicBezTo>
                <a:lnTo>
                  <a:pt x="74" y="1082"/>
                </a:lnTo>
                <a:cubicBezTo>
                  <a:pt x="54" y="1082"/>
                  <a:pt x="36" y="1076"/>
                  <a:pt x="21" y="1061"/>
                </a:cubicBezTo>
                <a:cubicBezTo>
                  <a:pt x="7" y="1047"/>
                  <a:pt x="0" y="1029"/>
                  <a:pt x="0" y="1008"/>
                </a:cubicBezTo>
                <a:lnTo>
                  <a:pt x="0" y="74"/>
                </a:lnTo>
                <a:cubicBezTo>
                  <a:pt x="0" y="54"/>
                  <a:pt x="7" y="37"/>
                  <a:pt x="21" y="22"/>
                </a:cubicBezTo>
                <a:cubicBezTo>
                  <a:pt x="36" y="8"/>
                  <a:pt x="54" y="0"/>
                  <a:pt x="74" y="0"/>
                </a:cubicBezTo>
                <a:lnTo>
                  <a:pt x="373" y="0"/>
                </a:lnTo>
                <a:cubicBezTo>
                  <a:pt x="393" y="0"/>
                  <a:pt x="411" y="7"/>
                  <a:pt x="426" y="22"/>
                </a:cubicBezTo>
                <a:cubicBezTo>
                  <a:pt x="440" y="36"/>
                  <a:pt x="448" y="54"/>
                  <a:pt x="448" y="74"/>
                </a:cubicBezTo>
                <a:lnTo>
                  <a:pt x="448" y="186"/>
                </a:lnTo>
                <a:lnTo>
                  <a:pt x="970" y="186"/>
                </a:lnTo>
                <a:lnTo>
                  <a:pt x="970" y="74"/>
                </a:lnTo>
                <a:cubicBezTo>
                  <a:pt x="970" y="54"/>
                  <a:pt x="978" y="36"/>
                  <a:pt x="993" y="22"/>
                </a:cubicBezTo>
                <a:cubicBezTo>
                  <a:pt x="1007" y="7"/>
                  <a:pt x="1025" y="0"/>
                  <a:pt x="1045" y="0"/>
                </a:cubicBezTo>
                <a:lnTo>
                  <a:pt x="1344" y="0"/>
                </a:lnTo>
                <a:cubicBezTo>
                  <a:pt x="1365" y="0"/>
                  <a:pt x="1383" y="8"/>
                  <a:pt x="1397" y="22"/>
                </a:cubicBezTo>
                <a:cubicBezTo>
                  <a:pt x="1412" y="37"/>
                  <a:pt x="1419" y="54"/>
                  <a:pt x="1419" y="74"/>
                </a:cubicBezTo>
                <a:close/>
                <a:moveTo>
                  <a:pt x="542" y="768"/>
                </a:moveTo>
                <a:cubicBezTo>
                  <a:pt x="579" y="731"/>
                  <a:pt x="597" y="687"/>
                  <a:pt x="597" y="635"/>
                </a:cubicBezTo>
                <a:cubicBezTo>
                  <a:pt x="597" y="584"/>
                  <a:pt x="579" y="540"/>
                  <a:pt x="542" y="503"/>
                </a:cubicBezTo>
                <a:cubicBezTo>
                  <a:pt x="506" y="467"/>
                  <a:pt x="461" y="448"/>
                  <a:pt x="410" y="448"/>
                </a:cubicBezTo>
                <a:cubicBezTo>
                  <a:pt x="358" y="448"/>
                  <a:pt x="314" y="466"/>
                  <a:pt x="277" y="503"/>
                </a:cubicBezTo>
                <a:cubicBezTo>
                  <a:pt x="241" y="539"/>
                  <a:pt x="223" y="584"/>
                  <a:pt x="223" y="635"/>
                </a:cubicBezTo>
                <a:cubicBezTo>
                  <a:pt x="223" y="687"/>
                  <a:pt x="241" y="731"/>
                  <a:pt x="277" y="768"/>
                </a:cubicBezTo>
                <a:cubicBezTo>
                  <a:pt x="314" y="804"/>
                  <a:pt x="358" y="822"/>
                  <a:pt x="410" y="822"/>
                </a:cubicBezTo>
                <a:cubicBezTo>
                  <a:pt x="461" y="822"/>
                  <a:pt x="506" y="804"/>
                  <a:pt x="542" y="768"/>
                </a:cubicBezTo>
                <a:close/>
                <a:moveTo>
                  <a:pt x="1141" y="767"/>
                </a:moveTo>
                <a:cubicBezTo>
                  <a:pt x="1177" y="731"/>
                  <a:pt x="1196" y="687"/>
                  <a:pt x="1196" y="635"/>
                </a:cubicBezTo>
                <a:cubicBezTo>
                  <a:pt x="1196" y="584"/>
                  <a:pt x="1178" y="539"/>
                  <a:pt x="1141" y="502"/>
                </a:cubicBezTo>
                <a:cubicBezTo>
                  <a:pt x="1105" y="466"/>
                  <a:pt x="1060" y="448"/>
                  <a:pt x="1008" y="448"/>
                </a:cubicBezTo>
                <a:cubicBezTo>
                  <a:pt x="957" y="448"/>
                  <a:pt x="912" y="466"/>
                  <a:pt x="876" y="502"/>
                </a:cubicBezTo>
                <a:cubicBezTo>
                  <a:pt x="839" y="539"/>
                  <a:pt x="821" y="583"/>
                  <a:pt x="821" y="635"/>
                </a:cubicBezTo>
                <a:cubicBezTo>
                  <a:pt x="821" y="687"/>
                  <a:pt x="839" y="731"/>
                  <a:pt x="876" y="768"/>
                </a:cubicBezTo>
                <a:cubicBezTo>
                  <a:pt x="912" y="804"/>
                  <a:pt x="957" y="822"/>
                  <a:pt x="1008" y="822"/>
                </a:cubicBezTo>
                <a:cubicBezTo>
                  <a:pt x="1060" y="822"/>
                  <a:pt x="1104" y="804"/>
                  <a:pt x="1141" y="76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88" name="Freeform 487">
            <a:extLst>
              <a:ext uri="{FF2B5EF4-FFF2-40B4-BE49-F238E27FC236}">
                <a16:creationId xmlns:a16="http://schemas.microsoft.com/office/drawing/2014/main" id="{E18CA3E5-03D4-37AD-7217-7E58580D307E}"/>
              </a:ext>
            </a:extLst>
          </p:cNvPr>
          <p:cNvSpPr>
            <a:spLocks noChangeArrowheads="1"/>
          </p:cNvSpPr>
          <p:nvPr/>
        </p:nvSpPr>
        <p:spPr bwMode="auto">
          <a:xfrm>
            <a:off x="17020381" y="10996612"/>
            <a:ext cx="511175" cy="300038"/>
          </a:xfrm>
          <a:custGeom>
            <a:avLst/>
            <a:gdLst>
              <a:gd name="T0" fmla="*/ 484536 w 1420"/>
              <a:gd name="T1" fmla="*/ 147318 h 833"/>
              <a:gd name="T2" fmla="*/ 483816 w 1420"/>
              <a:gd name="T3" fmla="*/ 273744 h 833"/>
              <a:gd name="T4" fmla="*/ 376542 w 1420"/>
              <a:gd name="T5" fmla="*/ 292834 h 833"/>
              <a:gd name="T6" fmla="*/ 312825 w 1420"/>
              <a:gd name="T7" fmla="*/ 247810 h 833"/>
              <a:gd name="T8" fmla="*/ 259907 w 1420"/>
              <a:gd name="T9" fmla="*/ 183337 h 833"/>
              <a:gd name="T10" fmla="*/ 203390 w 1420"/>
              <a:gd name="T11" fmla="*/ 125346 h 833"/>
              <a:gd name="T12" fmla="*/ 129954 w 1420"/>
              <a:gd name="T13" fmla="*/ 100133 h 833"/>
              <a:gd name="T14" fmla="*/ 42838 w 1420"/>
              <a:gd name="T15" fmla="*/ 184057 h 833"/>
              <a:gd name="T16" fmla="*/ 134273 w 1420"/>
              <a:gd name="T17" fmla="*/ 269782 h 833"/>
              <a:gd name="T18" fmla="*/ 234349 w 1420"/>
              <a:gd name="T19" fmla="*/ 235564 h 833"/>
              <a:gd name="T20" fmla="*/ 247308 w 1420"/>
              <a:gd name="T21" fmla="*/ 225119 h 833"/>
              <a:gd name="T22" fmla="*/ 258827 w 1420"/>
              <a:gd name="T23" fmla="*/ 225479 h 833"/>
              <a:gd name="T24" fmla="*/ 246588 w 1420"/>
              <a:gd name="T25" fmla="*/ 250692 h 833"/>
              <a:gd name="T26" fmla="*/ 123114 w 1420"/>
              <a:gd name="T27" fmla="*/ 299678 h 833"/>
              <a:gd name="T28" fmla="*/ 16919 w 1420"/>
              <a:gd name="T29" fmla="*/ 243848 h 833"/>
              <a:gd name="T30" fmla="*/ 35278 w 1420"/>
              <a:gd name="T31" fmla="*/ 98692 h 833"/>
              <a:gd name="T32" fmla="*/ 178551 w 1420"/>
              <a:gd name="T33" fmla="*/ 75640 h 833"/>
              <a:gd name="T34" fmla="*/ 262427 w 1420"/>
              <a:gd name="T35" fmla="*/ 141915 h 833"/>
              <a:gd name="T36" fmla="*/ 330464 w 1420"/>
              <a:gd name="T37" fmla="*/ 222237 h 833"/>
              <a:gd name="T38" fmla="*/ 410740 w 1420"/>
              <a:gd name="T39" fmla="*/ 261138 h 833"/>
              <a:gd name="T40" fmla="*/ 469417 w 1420"/>
              <a:gd name="T41" fmla="*/ 205308 h 833"/>
              <a:gd name="T42" fmla="*/ 413620 w 1420"/>
              <a:gd name="T43" fmla="*/ 149479 h 833"/>
              <a:gd name="T44" fmla="*/ 376182 w 1420"/>
              <a:gd name="T45" fmla="*/ 158844 h 833"/>
              <a:gd name="T46" fmla="*/ 363582 w 1420"/>
              <a:gd name="T47" fmla="*/ 146237 h 833"/>
              <a:gd name="T48" fmla="*/ 367542 w 1420"/>
              <a:gd name="T49" fmla="*/ 117422 h 833"/>
              <a:gd name="T50" fmla="*/ 274307 w 1420"/>
              <a:gd name="T51" fmla="*/ 25934 h 833"/>
              <a:gd name="T52" fmla="*/ 225709 w 1420"/>
              <a:gd name="T53" fmla="*/ 40701 h 833"/>
              <a:gd name="T54" fmla="*/ 203390 w 1420"/>
              <a:gd name="T55" fmla="*/ 55109 h 833"/>
              <a:gd name="T56" fmla="*/ 194390 w 1420"/>
              <a:gd name="T57" fmla="*/ 46464 h 833"/>
              <a:gd name="T58" fmla="*/ 237588 w 1420"/>
              <a:gd name="T59" fmla="*/ 9005 h 833"/>
              <a:gd name="T60" fmla="*/ 362142 w 1420"/>
              <a:gd name="T61" fmla="*/ 31337 h 833"/>
              <a:gd name="T62" fmla="*/ 392741 w 1420"/>
              <a:gd name="T63" fmla="*/ 126427 h 8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20" h="833">
                <a:moveTo>
                  <a:pt x="1171" y="341"/>
                </a:moveTo>
                <a:cubicBezTo>
                  <a:pt x="1239" y="341"/>
                  <a:pt x="1298" y="364"/>
                  <a:pt x="1346" y="409"/>
                </a:cubicBezTo>
                <a:cubicBezTo>
                  <a:pt x="1395" y="455"/>
                  <a:pt x="1419" y="511"/>
                  <a:pt x="1419" y="578"/>
                </a:cubicBezTo>
                <a:cubicBezTo>
                  <a:pt x="1419" y="651"/>
                  <a:pt x="1394" y="711"/>
                  <a:pt x="1344" y="760"/>
                </a:cubicBezTo>
                <a:cubicBezTo>
                  <a:pt x="1293" y="808"/>
                  <a:pt x="1232" y="832"/>
                  <a:pt x="1159" y="832"/>
                </a:cubicBezTo>
                <a:cubicBezTo>
                  <a:pt x="1119" y="832"/>
                  <a:pt x="1082" y="826"/>
                  <a:pt x="1046" y="813"/>
                </a:cubicBezTo>
                <a:cubicBezTo>
                  <a:pt x="1011" y="800"/>
                  <a:pt x="979" y="783"/>
                  <a:pt x="951" y="762"/>
                </a:cubicBezTo>
                <a:cubicBezTo>
                  <a:pt x="922" y="741"/>
                  <a:pt x="895" y="716"/>
                  <a:pt x="869" y="688"/>
                </a:cubicBezTo>
                <a:cubicBezTo>
                  <a:pt x="843" y="661"/>
                  <a:pt x="817" y="632"/>
                  <a:pt x="793" y="601"/>
                </a:cubicBezTo>
                <a:cubicBezTo>
                  <a:pt x="769" y="570"/>
                  <a:pt x="745" y="539"/>
                  <a:pt x="722" y="509"/>
                </a:cubicBezTo>
                <a:cubicBezTo>
                  <a:pt x="698" y="478"/>
                  <a:pt x="673" y="449"/>
                  <a:pt x="646" y="422"/>
                </a:cubicBezTo>
                <a:cubicBezTo>
                  <a:pt x="620" y="394"/>
                  <a:pt x="593" y="369"/>
                  <a:pt x="565" y="348"/>
                </a:cubicBezTo>
                <a:cubicBezTo>
                  <a:pt x="538" y="327"/>
                  <a:pt x="506" y="310"/>
                  <a:pt x="471" y="297"/>
                </a:cubicBezTo>
                <a:cubicBezTo>
                  <a:pt x="436" y="285"/>
                  <a:pt x="399" y="278"/>
                  <a:pt x="361" y="278"/>
                </a:cubicBezTo>
                <a:cubicBezTo>
                  <a:pt x="290" y="278"/>
                  <a:pt x="232" y="299"/>
                  <a:pt x="187" y="342"/>
                </a:cubicBezTo>
                <a:cubicBezTo>
                  <a:pt x="142" y="384"/>
                  <a:pt x="119" y="440"/>
                  <a:pt x="119" y="511"/>
                </a:cubicBezTo>
                <a:cubicBezTo>
                  <a:pt x="119" y="584"/>
                  <a:pt x="143" y="641"/>
                  <a:pt x="191" y="684"/>
                </a:cubicBezTo>
                <a:cubicBezTo>
                  <a:pt x="239" y="727"/>
                  <a:pt x="300" y="749"/>
                  <a:pt x="373" y="749"/>
                </a:cubicBezTo>
                <a:cubicBezTo>
                  <a:pt x="420" y="749"/>
                  <a:pt x="468" y="740"/>
                  <a:pt x="518" y="723"/>
                </a:cubicBezTo>
                <a:cubicBezTo>
                  <a:pt x="567" y="705"/>
                  <a:pt x="612" y="683"/>
                  <a:pt x="651" y="654"/>
                </a:cubicBezTo>
                <a:cubicBezTo>
                  <a:pt x="654" y="653"/>
                  <a:pt x="659" y="649"/>
                  <a:pt x="666" y="642"/>
                </a:cubicBezTo>
                <a:cubicBezTo>
                  <a:pt x="674" y="636"/>
                  <a:pt x="680" y="629"/>
                  <a:pt x="687" y="625"/>
                </a:cubicBezTo>
                <a:cubicBezTo>
                  <a:pt x="693" y="621"/>
                  <a:pt x="698" y="618"/>
                  <a:pt x="702" y="618"/>
                </a:cubicBezTo>
                <a:cubicBezTo>
                  <a:pt x="708" y="618"/>
                  <a:pt x="714" y="621"/>
                  <a:pt x="719" y="626"/>
                </a:cubicBezTo>
                <a:cubicBezTo>
                  <a:pt x="724" y="631"/>
                  <a:pt x="726" y="636"/>
                  <a:pt x="726" y="643"/>
                </a:cubicBezTo>
                <a:cubicBezTo>
                  <a:pt x="726" y="654"/>
                  <a:pt x="712" y="672"/>
                  <a:pt x="685" y="696"/>
                </a:cubicBezTo>
                <a:cubicBezTo>
                  <a:pt x="638" y="737"/>
                  <a:pt x="584" y="770"/>
                  <a:pt x="522" y="794"/>
                </a:cubicBezTo>
                <a:cubicBezTo>
                  <a:pt x="460" y="819"/>
                  <a:pt x="400" y="832"/>
                  <a:pt x="342" y="832"/>
                </a:cubicBezTo>
                <a:cubicBezTo>
                  <a:pt x="280" y="832"/>
                  <a:pt x="223" y="819"/>
                  <a:pt x="171" y="792"/>
                </a:cubicBezTo>
                <a:cubicBezTo>
                  <a:pt x="119" y="766"/>
                  <a:pt x="78" y="727"/>
                  <a:pt x="47" y="677"/>
                </a:cubicBezTo>
                <a:cubicBezTo>
                  <a:pt x="16" y="628"/>
                  <a:pt x="0" y="572"/>
                  <a:pt x="0" y="510"/>
                </a:cubicBezTo>
                <a:cubicBezTo>
                  <a:pt x="0" y="416"/>
                  <a:pt x="33" y="337"/>
                  <a:pt x="98" y="274"/>
                </a:cubicBezTo>
                <a:cubicBezTo>
                  <a:pt x="163" y="211"/>
                  <a:pt x="244" y="180"/>
                  <a:pt x="339" y="180"/>
                </a:cubicBezTo>
                <a:cubicBezTo>
                  <a:pt x="394" y="180"/>
                  <a:pt x="447" y="190"/>
                  <a:pt x="496" y="210"/>
                </a:cubicBezTo>
                <a:cubicBezTo>
                  <a:pt x="545" y="230"/>
                  <a:pt x="588" y="256"/>
                  <a:pt x="624" y="288"/>
                </a:cubicBezTo>
                <a:cubicBezTo>
                  <a:pt x="661" y="320"/>
                  <a:pt x="696" y="356"/>
                  <a:pt x="729" y="394"/>
                </a:cubicBezTo>
                <a:cubicBezTo>
                  <a:pt x="763" y="433"/>
                  <a:pt x="795" y="472"/>
                  <a:pt x="826" y="510"/>
                </a:cubicBezTo>
                <a:cubicBezTo>
                  <a:pt x="856" y="549"/>
                  <a:pt x="887" y="585"/>
                  <a:pt x="918" y="617"/>
                </a:cubicBezTo>
                <a:cubicBezTo>
                  <a:pt x="949" y="649"/>
                  <a:pt x="984" y="675"/>
                  <a:pt x="1022" y="695"/>
                </a:cubicBezTo>
                <a:cubicBezTo>
                  <a:pt x="1060" y="715"/>
                  <a:pt x="1100" y="725"/>
                  <a:pt x="1141" y="725"/>
                </a:cubicBezTo>
                <a:cubicBezTo>
                  <a:pt x="1188" y="725"/>
                  <a:pt x="1227" y="711"/>
                  <a:pt x="1258" y="682"/>
                </a:cubicBezTo>
                <a:cubicBezTo>
                  <a:pt x="1289" y="654"/>
                  <a:pt x="1304" y="617"/>
                  <a:pt x="1304" y="570"/>
                </a:cubicBezTo>
                <a:cubicBezTo>
                  <a:pt x="1304" y="526"/>
                  <a:pt x="1289" y="489"/>
                  <a:pt x="1259" y="460"/>
                </a:cubicBezTo>
                <a:cubicBezTo>
                  <a:pt x="1230" y="430"/>
                  <a:pt x="1193" y="415"/>
                  <a:pt x="1149" y="415"/>
                </a:cubicBezTo>
                <a:cubicBezTo>
                  <a:pt x="1135" y="415"/>
                  <a:pt x="1116" y="420"/>
                  <a:pt x="1092" y="428"/>
                </a:cubicBezTo>
                <a:cubicBezTo>
                  <a:pt x="1069" y="437"/>
                  <a:pt x="1053" y="441"/>
                  <a:pt x="1045" y="441"/>
                </a:cubicBezTo>
                <a:cubicBezTo>
                  <a:pt x="1036" y="441"/>
                  <a:pt x="1027" y="438"/>
                  <a:pt x="1020" y="431"/>
                </a:cubicBezTo>
                <a:cubicBezTo>
                  <a:pt x="1013" y="424"/>
                  <a:pt x="1010" y="416"/>
                  <a:pt x="1010" y="406"/>
                </a:cubicBezTo>
                <a:cubicBezTo>
                  <a:pt x="1010" y="398"/>
                  <a:pt x="1012" y="385"/>
                  <a:pt x="1015" y="367"/>
                </a:cubicBezTo>
                <a:cubicBezTo>
                  <a:pt x="1019" y="349"/>
                  <a:pt x="1021" y="335"/>
                  <a:pt x="1021" y="326"/>
                </a:cubicBezTo>
                <a:cubicBezTo>
                  <a:pt x="1021" y="253"/>
                  <a:pt x="997" y="192"/>
                  <a:pt x="947" y="144"/>
                </a:cubicBezTo>
                <a:cubicBezTo>
                  <a:pt x="897" y="96"/>
                  <a:pt x="836" y="72"/>
                  <a:pt x="762" y="72"/>
                </a:cubicBezTo>
                <a:cubicBezTo>
                  <a:pt x="735" y="72"/>
                  <a:pt x="710" y="76"/>
                  <a:pt x="685" y="85"/>
                </a:cubicBezTo>
                <a:cubicBezTo>
                  <a:pt x="660" y="93"/>
                  <a:pt x="641" y="102"/>
                  <a:pt x="627" y="113"/>
                </a:cubicBezTo>
                <a:cubicBezTo>
                  <a:pt x="613" y="123"/>
                  <a:pt x="600" y="132"/>
                  <a:pt x="588" y="141"/>
                </a:cubicBezTo>
                <a:cubicBezTo>
                  <a:pt x="577" y="149"/>
                  <a:pt x="569" y="153"/>
                  <a:pt x="565" y="153"/>
                </a:cubicBezTo>
                <a:cubicBezTo>
                  <a:pt x="558" y="153"/>
                  <a:pt x="553" y="151"/>
                  <a:pt x="548" y="146"/>
                </a:cubicBezTo>
                <a:cubicBezTo>
                  <a:pt x="543" y="141"/>
                  <a:pt x="540" y="135"/>
                  <a:pt x="540" y="129"/>
                </a:cubicBezTo>
                <a:cubicBezTo>
                  <a:pt x="540" y="120"/>
                  <a:pt x="546" y="109"/>
                  <a:pt x="558" y="97"/>
                </a:cubicBezTo>
                <a:cubicBezTo>
                  <a:pt x="585" y="66"/>
                  <a:pt x="619" y="42"/>
                  <a:pt x="660" y="25"/>
                </a:cubicBezTo>
                <a:cubicBezTo>
                  <a:pt x="700" y="8"/>
                  <a:pt x="742" y="0"/>
                  <a:pt x="786" y="0"/>
                </a:cubicBezTo>
                <a:cubicBezTo>
                  <a:pt x="874" y="0"/>
                  <a:pt x="947" y="29"/>
                  <a:pt x="1006" y="87"/>
                </a:cubicBezTo>
                <a:cubicBezTo>
                  <a:pt x="1065" y="145"/>
                  <a:pt x="1094" y="217"/>
                  <a:pt x="1094" y="305"/>
                </a:cubicBezTo>
                <a:cubicBezTo>
                  <a:pt x="1094" y="322"/>
                  <a:pt x="1093" y="338"/>
                  <a:pt x="1091" y="351"/>
                </a:cubicBezTo>
                <a:cubicBezTo>
                  <a:pt x="1118" y="344"/>
                  <a:pt x="1144" y="341"/>
                  <a:pt x="1171" y="341"/>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89" name="Freeform 488">
            <a:extLst>
              <a:ext uri="{FF2B5EF4-FFF2-40B4-BE49-F238E27FC236}">
                <a16:creationId xmlns:a16="http://schemas.microsoft.com/office/drawing/2014/main" id="{182F0322-3B26-3901-57C0-D7F3E14BD329}"/>
              </a:ext>
            </a:extLst>
          </p:cNvPr>
          <p:cNvSpPr>
            <a:spLocks noChangeArrowheads="1"/>
          </p:cNvSpPr>
          <p:nvPr/>
        </p:nvSpPr>
        <p:spPr bwMode="auto">
          <a:xfrm>
            <a:off x="17812544" y="10987087"/>
            <a:ext cx="415925" cy="350838"/>
          </a:xfrm>
          <a:custGeom>
            <a:avLst/>
            <a:gdLst>
              <a:gd name="T0" fmla="*/ 415565 w 1154"/>
              <a:gd name="T1" fmla="*/ 175419 h 976"/>
              <a:gd name="T2" fmla="*/ 401508 w 1154"/>
              <a:gd name="T3" fmla="*/ 191235 h 976"/>
              <a:gd name="T4" fmla="*/ 142006 w 1154"/>
              <a:gd name="T5" fmla="*/ 226823 h 976"/>
              <a:gd name="T6" fmla="*/ 143808 w 1154"/>
              <a:gd name="T7" fmla="*/ 239044 h 976"/>
              <a:gd name="T8" fmla="*/ 367629 w 1154"/>
              <a:gd name="T9" fmla="*/ 254861 h 976"/>
              <a:gd name="T10" fmla="*/ 383848 w 1154"/>
              <a:gd name="T11" fmla="*/ 271037 h 976"/>
              <a:gd name="T12" fmla="*/ 367629 w 1154"/>
              <a:gd name="T13" fmla="*/ 286853 h 976"/>
              <a:gd name="T14" fmla="*/ 100918 w 1154"/>
              <a:gd name="T15" fmla="*/ 282180 h 976"/>
              <a:gd name="T16" fmla="*/ 98755 w 1154"/>
              <a:gd name="T17" fmla="*/ 260972 h 976"/>
              <a:gd name="T18" fmla="*/ 111370 w 1154"/>
              <a:gd name="T19" fmla="*/ 236888 h 976"/>
              <a:gd name="T20" fmla="*/ 16219 w 1154"/>
              <a:gd name="T21" fmla="*/ 31633 h 976"/>
              <a:gd name="T22" fmla="*/ 0 w 1154"/>
              <a:gd name="T23" fmla="*/ 15816 h 976"/>
              <a:gd name="T24" fmla="*/ 16219 w 1154"/>
              <a:gd name="T25" fmla="*/ 0 h 976"/>
              <a:gd name="T26" fmla="*/ 87222 w 1154"/>
              <a:gd name="T27" fmla="*/ 1438 h 976"/>
              <a:gd name="T28" fmla="*/ 95511 w 1154"/>
              <a:gd name="T29" fmla="*/ 11503 h 976"/>
              <a:gd name="T30" fmla="*/ 98755 w 1154"/>
              <a:gd name="T31" fmla="*/ 25522 h 976"/>
              <a:gd name="T32" fmla="*/ 399706 w 1154"/>
              <a:gd name="T33" fmla="*/ 31633 h 976"/>
              <a:gd name="T34" fmla="*/ 415565 w 1154"/>
              <a:gd name="T35" fmla="*/ 47809 h 976"/>
              <a:gd name="T36" fmla="*/ 160027 w 1154"/>
              <a:gd name="T37" fmla="*/ 318846 h 976"/>
              <a:gd name="T38" fmla="*/ 127949 w 1154"/>
              <a:gd name="T39" fmla="*/ 350479 h 976"/>
              <a:gd name="T40" fmla="*/ 95872 w 1154"/>
              <a:gd name="T41" fmla="*/ 318846 h 976"/>
              <a:gd name="T42" fmla="*/ 127949 w 1154"/>
              <a:gd name="T43" fmla="*/ 286853 h 976"/>
              <a:gd name="T44" fmla="*/ 299149 w 1154"/>
              <a:gd name="T45" fmla="*/ 122578 h 976"/>
              <a:gd name="T46" fmla="*/ 299149 w 1154"/>
              <a:gd name="T47" fmla="*/ 100291 h 976"/>
              <a:gd name="T48" fmla="*/ 255898 w 1154"/>
              <a:gd name="T49" fmla="*/ 95618 h 976"/>
              <a:gd name="T50" fmla="*/ 251213 w 1154"/>
              <a:gd name="T51" fmla="*/ 52482 h 976"/>
              <a:gd name="T52" fmla="*/ 228506 w 1154"/>
              <a:gd name="T53" fmla="*/ 52482 h 976"/>
              <a:gd name="T54" fmla="*/ 223821 w 1154"/>
              <a:gd name="T55" fmla="*/ 95618 h 976"/>
              <a:gd name="T56" fmla="*/ 180571 w 1154"/>
              <a:gd name="T57" fmla="*/ 100291 h 976"/>
              <a:gd name="T58" fmla="*/ 180571 w 1154"/>
              <a:gd name="T59" fmla="*/ 122578 h 976"/>
              <a:gd name="T60" fmla="*/ 223821 w 1154"/>
              <a:gd name="T61" fmla="*/ 127251 h 976"/>
              <a:gd name="T62" fmla="*/ 228506 w 1154"/>
              <a:gd name="T63" fmla="*/ 170386 h 976"/>
              <a:gd name="T64" fmla="*/ 251213 w 1154"/>
              <a:gd name="T65" fmla="*/ 170386 h 976"/>
              <a:gd name="T66" fmla="*/ 255898 w 1154"/>
              <a:gd name="T67" fmla="*/ 127251 h 976"/>
              <a:gd name="T68" fmla="*/ 299149 w 1154"/>
              <a:gd name="T69" fmla="*/ 122578 h 976"/>
              <a:gd name="T70" fmla="*/ 383848 w 1154"/>
              <a:gd name="T71" fmla="*/ 318846 h 976"/>
              <a:gd name="T72" fmla="*/ 351770 w 1154"/>
              <a:gd name="T73" fmla="*/ 350479 h 976"/>
              <a:gd name="T74" fmla="*/ 319693 w 1154"/>
              <a:gd name="T75" fmla="*/ 318846 h 976"/>
              <a:gd name="T76" fmla="*/ 351770 w 1154"/>
              <a:gd name="T77" fmla="*/ 286853 h 97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154" h="976">
                <a:moveTo>
                  <a:pt x="1153" y="133"/>
                </a:moveTo>
                <a:lnTo>
                  <a:pt x="1153" y="488"/>
                </a:lnTo>
                <a:cubicBezTo>
                  <a:pt x="1153" y="499"/>
                  <a:pt x="1150" y="508"/>
                  <a:pt x="1142" y="517"/>
                </a:cubicBezTo>
                <a:cubicBezTo>
                  <a:pt x="1135" y="526"/>
                  <a:pt x="1125" y="530"/>
                  <a:pt x="1114" y="532"/>
                </a:cubicBezTo>
                <a:lnTo>
                  <a:pt x="390" y="616"/>
                </a:lnTo>
                <a:cubicBezTo>
                  <a:pt x="391" y="620"/>
                  <a:pt x="393" y="625"/>
                  <a:pt x="394" y="631"/>
                </a:cubicBezTo>
                <a:cubicBezTo>
                  <a:pt x="396" y="638"/>
                  <a:pt x="397" y="645"/>
                  <a:pt x="398" y="650"/>
                </a:cubicBezTo>
                <a:cubicBezTo>
                  <a:pt x="399" y="656"/>
                  <a:pt x="399" y="660"/>
                  <a:pt x="399" y="665"/>
                </a:cubicBezTo>
                <a:cubicBezTo>
                  <a:pt x="399" y="672"/>
                  <a:pt x="394" y="687"/>
                  <a:pt x="383" y="709"/>
                </a:cubicBezTo>
                <a:lnTo>
                  <a:pt x="1020" y="709"/>
                </a:lnTo>
                <a:cubicBezTo>
                  <a:pt x="1032" y="709"/>
                  <a:pt x="1043" y="714"/>
                  <a:pt x="1052" y="722"/>
                </a:cubicBezTo>
                <a:cubicBezTo>
                  <a:pt x="1060" y="731"/>
                  <a:pt x="1065" y="742"/>
                  <a:pt x="1065" y="754"/>
                </a:cubicBezTo>
                <a:cubicBezTo>
                  <a:pt x="1065" y="766"/>
                  <a:pt x="1060" y="776"/>
                  <a:pt x="1052" y="785"/>
                </a:cubicBezTo>
                <a:cubicBezTo>
                  <a:pt x="1043" y="794"/>
                  <a:pt x="1032" y="798"/>
                  <a:pt x="1020" y="798"/>
                </a:cubicBezTo>
                <a:lnTo>
                  <a:pt x="311" y="798"/>
                </a:lnTo>
                <a:cubicBezTo>
                  <a:pt x="299" y="798"/>
                  <a:pt x="288" y="794"/>
                  <a:pt x="280" y="785"/>
                </a:cubicBezTo>
                <a:cubicBezTo>
                  <a:pt x="271" y="776"/>
                  <a:pt x="266" y="766"/>
                  <a:pt x="266" y="754"/>
                </a:cubicBezTo>
                <a:cubicBezTo>
                  <a:pt x="266" y="747"/>
                  <a:pt x="269" y="738"/>
                  <a:pt x="274" y="726"/>
                </a:cubicBezTo>
                <a:cubicBezTo>
                  <a:pt x="279" y="714"/>
                  <a:pt x="286" y="701"/>
                  <a:pt x="295" y="685"/>
                </a:cubicBezTo>
                <a:cubicBezTo>
                  <a:pt x="303" y="669"/>
                  <a:pt x="308" y="660"/>
                  <a:pt x="309" y="659"/>
                </a:cubicBezTo>
                <a:lnTo>
                  <a:pt x="186" y="88"/>
                </a:lnTo>
                <a:lnTo>
                  <a:pt x="45" y="88"/>
                </a:lnTo>
                <a:cubicBezTo>
                  <a:pt x="33" y="88"/>
                  <a:pt x="22" y="84"/>
                  <a:pt x="14" y="75"/>
                </a:cubicBezTo>
                <a:cubicBezTo>
                  <a:pt x="5" y="66"/>
                  <a:pt x="0" y="56"/>
                  <a:pt x="0" y="44"/>
                </a:cubicBezTo>
                <a:cubicBezTo>
                  <a:pt x="0" y="32"/>
                  <a:pt x="5" y="22"/>
                  <a:pt x="14" y="13"/>
                </a:cubicBezTo>
                <a:cubicBezTo>
                  <a:pt x="22" y="4"/>
                  <a:pt x="33" y="0"/>
                  <a:pt x="45" y="0"/>
                </a:cubicBezTo>
                <a:lnTo>
                  <a:pt x="222" y="0"/>
                </a:lnTo>
                <a:cubicBezTo>
                  <a:pt x="230" y="0"/>
                  <a:pt x="236" y="1"/>
                  <a:pt x="242" y="4"/>
                </a:cubicBezTo>
                <a:cubicBezTo>
                  <a:pt x="248" y="7"/>
                  <a:pt x="253" y="11"/>
                  <a:pt x="256" y="15"/>
                </a:cubicBezTo>
                <a:cubicBezTo>
                  <a:pt x="260" y="19"/>
                  <a:pt x="262" y="25"/>
                  <a:pt x="265" y="32"/>
                </a:cubicBezTo>
                <a:cubicBezTo>
                  <a:pt x="267" y="39"/>
                  <a:pt x="269" y="45"/>
                  <a:pt x="270" y="50"/>
                </a:cubicBezTo>
                <a:cubicBezTo>
                  <a:pt x="271" y="55"/>
                  <a:pt x="272" y="62"/>
                  <a:pt x="274" y="71"/>
                </a:cubicBezTo>
                <a:cubicBezTo>
                  <a:pt x="275" y="79"/>
                  <a:pt x="276" y="85"/>
                  <a:pt x="277" y="88"/>
                </a:cubicBezTo>
                <a:lnTo>
                  <a:pt x="1109" y="88"/>
                </a:lnTo>
                <a:cubicBezTo>
                  <a:pt x="1121" y="88"/>
                  <a:pt x="1131" y="93"/>
                  <a:pt x="1140" y="102"/>
                </a:cubicBezTo>
                <a:cubicBezTo>
                  <a:pt x="1149" y="110"/>
                  <a:pt x="1153" y="121"/>
                  <a:pt x="1153" y="133"/>
                </a:cubicBezTo>
                <a:close/>
                <a:moveTo>
                  <a:pt x="418" y="824"/>
                </a:moveTo>
                <a:cubicBezTo>
                  <a:pt x="435" y="841"/>
                  <a:pt x="444" y="863"/>
                  <a:pt x="444" y="887"/>
                </a:cubicBezTo>
                <a:cubicBezTo>
                  <a:pt x="444" y="912"/>
                  <a:pt x="435" y="932"/>
                  <a:pt x="418" y="949"/>
                </a:cubicBezTo>
                <a:cubicBezTo>
                  <a:pt x="401" y="967"/>
                  <a:pt x="380" y="975"/>
                  <a:pt x="355" y="975"/>
                </a:cubicBezTo>
                <a:cubicBezTo>
                  <a:pt x="331" y="975"/>
                  <a:pt x="310" y="967"/>
                  <a:pt x="292" y="949"/>
                </a:cubicBezTo>
                <a:cubicBezTo>
                  <a:pt x="275" y="932"/>
                  <a:pt x="266" y="912"/>
                  <a:pt x="266" y="887"/>
                </a:cubicBezTo>
                <a:cubicBezTo>
                  <a:pt x="266" y="863"/>
                  <a:pt x="275" y="841"/>
                  <a:pt x="292" y="824"/>
                </a:cubicBezTo>
                <a:cubicBezTo>
                  <a:pt x="310" y="807"/>
                  <a:pt x="331" y="798"/>
                  <a:pt x="355" y="798"/>
                </a:cubicBezTo>
                <a:cubicBezTo>
                  <a:pt x="380" y="798"/>
                  <a:pt x="401" y="807"/>
                  <a:pt x="418" y="824"/>
                </a:cubicBezTo>
                <a:close/>
                <a:moveTo>
                  <a:pt x="830" y="341"/>
                </a:moveTo>
                <a:cubicBezTo>
                  <a:pt x="839" y="332"/>
                  <a:pt x="843" y="322"/>
                  <a:pt x="843" y="310"/>
                </a:cubicBezTo>
                <a:cubicBezTo>
                  <a:pt x="843" y="298"/>
                  <a:pt x="839" y="288"/>
                  <a:pt x="830" y="279"/>
                </a:cubicBezTo>
                <a:cubicBezTo>
                  <a:pt x="821" y="270"/>
                  <a:pt x="811" y="266"/>
                  <a:pt x="799" y="266"/>
                </a:cubicBezTo>
                <a:lnTo>
                  <a:pt x="710" y="266"/>
                </a:lnTo>
                <a:lnTo>
                  <a:pt x="710" y="177"/>
                </a:lnTo>
                <a:cubicBezTo>
                  <a:pt x="710" y="165"/>
                  <a:pt x="706" y="155"/>
                  <a:pt x="697" y="146"/>
                </a:cubicBezTo>
                <a:cubicBezTo>
                  <a:pt x="688" y="137"/>
                  <a:pt x="678" y="133"/>
                  <a:pt x="666" y="133"/>
                </a:cubicBezTo>
                <a:cubicBezTo>
                  <a:pt x="654" y="133"/>
                  <a:pt x="643" y="137"/>
                  <a:pt x="634" y="146"/>
                </a:cubicBezTo>
                <a:cubicBezTo>
                  <a:pt x="626" y="155"/>
                  <a:pt x="621" y="165"/>
                  <a:pt x="621" y="177"/>
                </a:cubicBezTo>
                <a:lnTo>
                  <a:pt x="621" y="266"/>
                </a:lnTo>
                <a:lnTo>
                  <a:pt x="533" y="266"/>
                </a:lnTo>
                <a:cubicBezTo>
                  <a:pt x="521" y="266"/>
                  <a:pt x="510" y="270"/>
                  <a:pt x="501" y="279"/>
                </a:cubicBezTo>
                <a:cubicBezTo>
                  <a:pt x="493" y="288"/>
                  <a:pt x="488" y="298"/>
                  <a:pt x="488" y="310"/>
                </a:cubicBezTo>
                <a:cubicBezTo>
                  <a:pt x="488" y="322"/>
                  <a:pt x="493" y="333"/>
                  <a:pt x="501" y="341"/>
                </a:cubicBezTo>
                <a:cubicBezTo>
                  <a:pt x="510" y="350"/>
                  <a:pt x="521" y="354"/>
                  <a:pt x="533" y="354"/>
                </a:cubicBezTo>
                <a:lnTo>
                  <a:pt x="621" y="354"/>
                </a:lnTo>
                <a:lnTo>
                  <a:pt x="621" y="443"/>
                </a:lnTo>
                <a:cubicBezTo>
                  <a:pt x="621" y="455"/>
                  <a:pt x="626" y="466"/>
                  <a:pt x="634" y="474"/>
                </a:cubicBezTo>
                <a:cubicBezTo>
                  <a:pt x="643" y="483"/>
                  <a:pt x="654" y="488"/>
                  <a:pt x="666" y="488"/>
                </a:cubicBezTo>
                <a:cubicBezTo>
                  <a:pt x="678" y="488"/>
                  <a:pt x="688" y="483"/>
                  <a:pt x="697" y="474"/>
                </a:cubicBezTo>
                <a:cubicBezTo>
                  <a:pt x="706" y="466"/>
                  <a:pt x="710" y="455"/>
                  <a:pt x="710" y="443"/>
                </a:cubicBezTo>
                <a:lnTo>
                  <a:pt x="710" y="354"/>
                </a:lnTo>
                <a:lnTo>
                  <a:pt x="799" y="354"/>
                </a:lnTo>
                <a:cubicBezTo>
                  <a:pt x="811" y="354"/>
                  <a:pt x="821" y="350"/>
                  <a:pt x="830" y="341"/>
                </a:cubicBezTo>
                <a:close/>
                <a:moveTo>
                  <a:pt x="1039" y="824"/>
                </a:moveTo>
                <a:cubicBezTo>
                  <a:pt x="1056" y="841"/>
                  <a:pt x="1065" y="863"/>
                  <a:pt x="1065" y="887"/>
                </a:cubicBezTo>
                <a:cubicBezTo>
                  <a:pt x="1065" y="912"/>
                  <a:pt x="1056" y="932"/>
                  <a:pt x="1039" y="949"/>
                </a:cubicBezTo>
                <a:cubicBezTo>
                  <a:pt x="1021" y="967"/>
                  <a:pt x="1001" y="975"/>
                  <a:pt x="976" y="975"/>
                </a:cubicBezTo>
                <a:cubicBezTo>
                  <a:pt x="952" y="975"/>
                  <a:pt x="931" y="967"/>
                  <a:pt x="913" y="949"/>
                </a:cubicBezTo>
                <a:cubicBezTo>
                  <a:pt x="896" y="932"/>
                  <a:pt x="887" y="912"/>
                  <a:pt x="887" y="887"/>
                </a:cubicBezTo>
                <a:cubicBezTo>
                  <a:pt x="887" y="863"/>
                  <a:pt x="896" y="841"/>
                  <a:pt x="913" y="824"/>
                </a:cubicBezTo>
                <a:cubicBezTo>
                  <a:pt x="931" y="807"/>
                  <a:pt x="952" y="798"/>
                  <a:pt x="976" y="798"/>
                </a:cubicBezTo>
                <a:cubicBezTo>
                  <a:pt x="1001" y="798"/>
                  <a:pt x="1021" y="807"/>
                  <a:pt x="1039" y="82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90" name="Freeform 489">
            <a:extLst>
              <a:ext uri="{FF2B5EF4-FFF2-40B4-BE49-F238E27FC236}">
                <a16:creationId xmlns:a16="http://schemas.microsoft.com/office/drawing/2014/main" id="{7FBE2802-3253-49F0-128E-E3BB033B1F97}"/>
              </a:ext>
            </a:extLst>
          </p:cNvPr>
          <p:cNvSpPr>
            <a:spLocks noChangeArrowheads="1"/>
          </p:cNvSpPr>
          <p:nvPr/>
        </p:nvSpPr>
        <p:spPr bwMode="auto">
          <a:xfrm>
            <a:off x="18509456" y="10987087"/>
            <a:ext cx="415925" cy="350838"/>
          </a:xfrm>
          <a:custGeom>
            <a:avLst/>
            <a:gdLst>
              <a:gd name="T0" fmla="*/ 415565 w 1154"/>
              <a:gd name="T1" fmla="*/ 175419 h 976"/>
              <a:gd name="T2" fmla="*/ 401148 w 1154"/>
              <a:gd name="T3" fmla="*/ 191235 h 976"/>
              <a:gd name="T4" fmla="*/ 141645 w 1154"/>
              <a:gd name="T5" fmla="*/ 226823 h 976"/>
              <a:gd name="T6" fmla="*/ 143808 w 1154"/>
              <a:gd name="T7" fmla="*/ 239044 h 976"/>
              <a:gd name="T8" fmla="*/ 367629 w 1154"/>
              <a:gd name="T9" fmla="*/ 254861 h 976"/>
              <a:gd name="T10" fmla="*/ 383487 w 1154"/>
              <a:gd name="T11" fmla="*/ 271037 h 976"/>
              <a:gd name="T12" fmla="*/ 367629 w 1154"/>
              <a:gd name="T13" fmla="*/ 286853 h 976"/>
              <a:gd name="T14" fmla="*/ 100557 w 1154"/>
              <a:gd name="T15" fmla="*/ 282180 h 976"/>
              <a:gd name="T16" fmla="*/ 98395 w 1154"/>
              <a:gd name="T17" fmla="*/ 260972 h 976"/>
              <a:gd name="T18" fmla="*/ 111009 w 1154"/>
              <a:gd name="T19" fmla="*/ 236888 h 976"/>
              <a:gd name="T20" fmla="*/ 15858 w 1154"/>
              <a:gd name="T21" fmla="*/ 31633 h 976"/>
              <a:gd name="T22" fmla="*/ 0 w 1154"/>
              <a:gd name="T23" fmla="*/ 15816 h 976"/>
              <a:gd name="T24" fmla="*/ 15858 w 1154"/>
              <a:gd name="T25" fmla="*/ 0 h 976"/>
              <a:gd name="T26" fmla="*/ 86861 w 1154"/>
              <a:gd name="T27" fmla="*/ 1438 h 976"/>
              <a:gd name="T28" fmla="*/ 95151 w 1154"/>
              <a:gd name="T29" fmla="*/ 11503 h 976"/>
              <a:gd name="T30" fmla="*/ 98395 w 1154"/>
              <a:gd name="T31" fmla="*/ 25522 h 976"/>
              <a:gd name="T32" fmla="*/ 399346 w 1154"/>
              <a:gd name="T33" fmla="*/ 31633 h 976"/>
              <a:gd name="T34" fmla="*/ 415565 w 1154"/>
              <a:gd name="T35" fmla="*/ 47809 h 976"/>
              <a:gd name="T36" fmla="*/ 159666 w 1154"/>
              <a:gd name="T37" fmla="*/ 318846 h 976"/>
              <a:gd name="T38" fmla="*/ 127949 w 1154"/>
              <a:gd name="T39" fmla="*/ 350479 h 976"/>
              <a:gd name="T40" fmla="*/ 95872 w 1154"/>
              <a:gd name="T41" fmla="*/ 318846 h 976"/>
              <a:gd name="T42" fmla="*/ 127949 w 1154"/>
              <a:gd name="T43" fmla="*/ 286853 h 976"/>
              <a:gd name="T44" fmla="*/ 319693 w 1154"/>
              <a:gd name="T45" fmla="*/ 111434 h 976"/>
              <a:gd name="T46" fmla="*/ 303474 w 1154"/>
              <a:gd name="T47" fmla="*/ 95618 h 976"/>
              <a:gd name="T48" fmla="*/ 255538 w 1154"/>
              <a:gd name="T49" fmla="*/ 136597 h 976"/>
              <a:gd name="T50" fmla="*/ 250853 w 1154"/>
              <a:gd name="T51" fmla="*/ 52482 h 976"/>
              <a:gd name="T52" fmla="*/ 228506 w 1154"/>
              <a:gd name="T53" fmla="*/ 52482 h 976"/>
              <a:gd name="T54" fmla="*/ 223821 w 1154"/>
              <a:gd name="T55" fmla="*/ 136597 h 976"/>
              <a:gd name="T56" fmla="*/ 175885 w 1154"/>
              <a:gd name="T57" fmla="*/ 95618 h 976"/>
              <a:gd name="T58" fmla="*/ 159666 w 1154"/>
              <a:gd name="T59" fmla="*/ 111434 h 976"/>
              <a:gd name="T60" fmla="*/ 228506 w 1154"/>
              <a:gd name="T61" fmla="*/ 186562 h 976"/>
              <a:gd name="T62" fmla="*/ 250853 w 1154"/>
              <a:gd name="T63" fmla="*/ 186562 h 976"/>
              <a:gd name="T64" fmla="*/ 319693 w 1154"/>
              <a:gd name="T65" fmla="*/ 111434 h 976"/>
              <a:gd name="T66" fmla="*/ 383487 w 1154"/>
              <a:gd name="T67" fmla="*/ 318846 h 976"/>
              <a:gd name="T68" fmla="*/ 351410 w 1154"/>
              <a:gd name="T69" fmla="*/ 350479 h 976"/>
              <a:gd name="T70" fmla="*/ 319693 w 1154"/>
              <a:gd name="T71" fmla="*/ 318846 h 976"/>
              <a:gd name="T72" fmla="*/ 351410 w 1154"/>
              <a:gd name="T73" fmla="*/ 286853 h 9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54" h="976">
                <a:moveTo>
                  <a:pt x="1153" y="133"/>
                </a:moveTo>
                <a:lnTo>
                  <a:pt x="1153" y="488"/>
                </a:lnTo>
                <a:cubicBezTo>
                  <a:pt x="1153" y="499"/>
                  <a:pt x="1149" y="508"/>
                  <a:pt x="1142" y="517"/>
                </a:cubicBezTo>
                <a:cubicBezTo>
                  <a:pt x="1134" y="526"/>
                  <a:pt x="1125" y="530"/>
                  <a:pt x="1113" y="532"/>
                </a:cubicBezTo>
                <a:lnTo>
                  <a:pt x="390" y="616"/>
                </a:lnTo>
                <a:cubicBezTo>
                  <a:pt x="390" y="620"/>
                  <a:pt x="391" y="625"/>
                  <a:pt x="393" y="631"/>
                </a:cubicBezTo>
                <a:cubicBezTo>
                  <a:pt x="395" y="638"/>
                  <a:pt x="396" y="645"/>
                  <a:pt x="397" y="650"/>
                </a:cubicBezTo>
                <a:cubicBezTo>
                  <a:pt x="398" y="656"/>
                  <a:pt x="399" y="660"/>
                  <a:pt x="399" y="665"/>
                </a:cubicBezTo>
                <a:cubicBezTo>
                  <a:pt x="399" y="672"/>
                  <a:pt x="393" y="687"/>
                  <a:pt x="382" y="709"/>
                </a:cubicBezTo>
                <a:lnTo>
                  <a:pt x="1020" y="709"/>
                </a:lnTo>
                <a:cubicBezTo>
                  <a:pt x="1032" y="709"/>
                  <a:pt x="1042" y="714"/>
                  <a:pt x="1051" y="722"/>
                </a:cubicBezTo>
                <a:cubicBezTo>
                  <a:pt x="1060" y="731"/>
                  <a:pt x="1064" y="742"/>
                  <a:pt x="1064" y="754"/>
                </a:cubicBezTo>
                <a:cubicBezTo>
                  <a:pt x="1064" y="766"/>
                  <a:pt x="1060" y="776"/>
                  <a:pt x="1051" y="785"/>
                </a:cubicBezTo>
                <a:cubicBezTo>
                  <a:pt x="1042" y="794"/>
                  <a:pt x="1032" y="798"/>
                  <a:pt x="1020" y="798"/>
                </a:cubicBezTo>
                <a:lnTo>
                  <a:pt x="310" y="798"/>
                </a:lnTo>
                <a:cubicBezTo>
                  <a:pt x="298" y="798"/>
                  <a:pt x="288" y="794"/>
                  <a:pt x="279" y="785"/>
                </a:cubicBezTo>
                <a:cubicBezTo>
                  <a:pt x="270" y="776"/>
                  <a:pt x="266" y="766"/>
                  <a:pt x="266" y="754"/>
                </a:cubicBezTo>
                <a:cubicBezTo>
                  <a:pt x="266" y="747"/>
                  <a:pt x="268" y="738"/>
                  <a:pt x="273" y="726"/>
                </a:cubicBezTo>
                <a:cubicBezTo>
                  <a:pt x="279" y="714"/>
                  <a:pt x="285" y="701"/>
                  <a:pt x="294" y="685"/>
                </a:cubicBezTo>
                <a:cubicBezTo>
                  <a:pt x="302" y="669"/>
                  <a:pt x="307" y="660"/>
                  <a:pt x="308" y="659"/>
                </a:cubicBezTo>
                <a:lnTo>
                  <a:pt x="185" y="88"/>
                </a:lnTo>
                <a:lnTo>
                  <a:pt x="44" y="88"/>
                </a:lnTo>
                <a:cubicBezTo>
                  <a:pt x="32" y="88"/>
                  <a:pt x="22" y="84"/>
                  <a:pt x="13" y="75"/>
                </a:cubicBezTo>
                <a:cubicBezTo>
                  <a:pt x="4" y="66"/>
                  <a:pt x="0" y="56"/>
                  <a:pt x="0" y="44"/>
                </a:cubicBezTo>
                <a:cubicBezTo>
                  <a:pt x="0" y="32"/>
                  <a:pt x="4" y="22"/>
                  <a:pt x="13" y="13"/>
                </a:cubicBezTo>
                <a:cubicBezTo>
                  <a:pt x="22" y="4"/>
                  <a:pt x="32" y="0"/>
                  <a:pt x="44" y="0"/>
                </a:cubicBezTo>
                <a:lnTo>
                  <a:pt x="221" y="0"/>
                </a:lnTo>
                <a:cubicBezTo>
                  <a:pt x="229" y="0"/>
                  <a:pt x="235" y="1"/>
                  <a:pt x="241" y="4"/>
                </a:cubicBezTo>
                <a:cubicBezTo>
                  <a:pt x="247" y="7"/>
                  <a:pt x="252" y="11"/>
                  <a:pt x="255" y="15"/>
                </a:cubicBezTo>
                <a:cubicBezTo>
                  <a:pt x="259" y="19"/>
                  <a:pt x="262" y="25"/>
                  <a:pt x="264" y="32"/>
                </a:cubicBezTo>
                <a:cubicBezTo>
                  <a:pt x="267" y="39"/>
                  <a:pt x="268" y="45"/>
                  <a:pt x="269" y="50"/>
                </a:cubicBezTo>
                <a:cubicBezTo>
                  <a:pt x="270" y="55"/>
                  <a:pt x="271" y="62"/>
                  <a:pt x="273" y="71"/>
                </a:cubicBezTo>
                <a:cubicBezTo>
                  <a:pt x="275" y="79"/>
                  <a:pt x="276" y="85"/>
                  <a:pt x="276" y="88"/>
                </a:cubicBezTo>
                <a:lnTo>
                  <a:pt x="1108" y="88"/>
                </a:lnTo>
                <a:cubicBezTo>
                  <a:pt x="1120" y="88"/>
                  <a:pt x="1131" y="93"/>
                  <a:pt x="1140" y="102"/>
                </a:cubicBezTo>
                <a:cubicBezTo>
                  <a:pt x="1148" y="110"/>
                  <a:pt x="1153" y="121"/>
                  <a:pt x="1153" y="133"/>
                </a:cubicBezTo>
                <a:close/>
                <a:moveTo>
                  <a:pt x="417" y="824"/>
                </a:moveTo>
                <a:cubicBezTo>
                  <a:pt x="435" y="841"/>
                  <a:pt x="443" y="863"/>
                  <a:pt x="443" y="887"/>
                </a:cubicBezTo>
                <a:cubicBezTo>
                  <a:pt x="443" y="912"/>
                  <a:pt x="435" y="932"/>
                  <a:pt x="417" y="949"/>
                </a:cubicBezTo>
                <a:cubicBezTo>
                  <a:pt x="400" y="967"/>
                  <a:pt x="380" y="975"/>
                  <a:pt x="355" y="975"/>
                </a:cubicBezTo>
                <a:cubicBezTo>
                  <a:pt x="331" y="975"/>
                  <a:pt x="309" y="967"/>
                  <a:pt x="292" y="949"/>
                </a:cubicBezTo>
                <a:cubicBezTo>
                  <a:pt x="275" y="932"/>
                  <a:pt x="266" y="912"/>
                  <a:pt x="266" y="887"/>
                </a:cubicBezTo>
                <a:cubicBezTo>
                  <a:pt x="266" y="863"/>
                  <a:pt x="275" y="841"/>
                  <a:pt x="292" y="824"/>
                </a:cubicBezTo>
                <a:cubicBezTo>
                  <a:pt x="309" y="807"/>
                  <a:pt x="330" y="798"/>
                  <a:pt x="355" y="798"/>
                </a:cubicBezTo>
                <a:cubicBezTo>
                  <a:pt x="379" y="798"/>
                  <a:pt x="400" y="807"/>
                  <a:pt x="417" y="824"/>
                </a:cubicBezTo>
                <a:close/>
                <a:moveTo>
                  <a:pt x="887" y="310"/>
                </a:moveTo>
                <a:cubicBezTo>
                  <a:pt x="887" y="298"/>
                  <a:pt x="883" y="288"/>
                  <a:pt x="874" y="279"/>
                </a:cubicBezTo>
                <a:cubicBezTo>
                  <a:pt x="866" y="270"/>
                  <a:pt x="854" y="266"/>
                  <a:pt x="842" y="266"/>
                </a:cubicBezTo>
                <a:cubicBezTo>
                  <a:pt x="830" y="266"/>
                  <a:pt x="820" y="270"/>
                  <a:pt x="811" y="279"/>
                </a:cubicBezTo>
                <a:lnTo>
                  <a:pt x="709" y="380"/>
                </a:lnTo>
                <a:lnTo>
                  <a:pt x="709" y="177"/>
                </a:lnTo>
                <a:cubicBezTo>
                  <a:pt x="709" y="165"/>
                  <a:pt x="705" y="155"/>
                  <a:pt x="696" y="146"/>
                </a:cubicBezTo>
                <a:cubicBezTo>
                  <a:pt x="687" y="137"/>
                  <a:pt x="677" y="133"/>
                  <a:pt x="665" y="133"/>
                </a:cubicBezTo>
                <a:cubicBezTo>
                  <a:pt x="653" y="133"/>
                  <a:pt x="643" y="137"/>
                  <a:pt x="634" y="146"/>
                </a:cubicBezTo>
                <a:cubicBezTo>
                  <a:pt x="625" y="155"/>
                  <a:pt x="621" y="165"/>
                  <a:pt x="621" y="177"/>
                </a:cubicBezTo>
                <a:lnTo>
                  <a:pt x="621" y="380"/>
                </a:lnTo>
                <a:lnTo>
                  <a:pt x="519" y="279"/>
                </a:lnTo>
                <a:cubicBezTo>
                  <a:pt x="510" y="270"/>
                  <a:pt x="500" y="266"/>
                  <a:pt x="488" y="266"/>
                </a:cubicBezTo>
                <a:cubicBezTo>
                  <a:pt x="476" y="266"/>
                  <a:pt x="465" y="270"/>
                  <a:pt x="456" y="279"/>
                </a:cubicBezTo>
                <a:cubicBezTo>
                  <a:pt x="448" y="288"/>
                  <a:pt x="443" y="298"/>
                  <a:pt x="443" y="310"/>
                </a:cubicBezTo>
                <a:cubicBezTo>
                  <a:pt x="443" y="322"/>
                  <a:pt x="448" y="333"/>
                  <a:pt x="456" y="341"/>
                </a:cubicBezTo>
                <a:lnTo>
                  <a:pt x="634" y="519"/>
                </a:lnTo>
                <a:cubicBezTo>
                  <a:pt x="643" y="527"/>
                  <a:pt x="653" y="532"/>
                  <a:pt x="665" y="532"/>
                </a:cubicBezTo>
                <a:cubicBezTo>
                  <a:pt x="677" y="532"/>
                  <a:pt x="687" y="527"/>
                  <a:pt x="696" y="519"/>
                </a:cubicBezTo>
                <a:lnTo>
                  <a:pt x="874" y="341"/>
                </a:lnTo>
                <a:cubicBezTo>
                  <a:pt x="882" y="333"/>
                  <a:pt x="887" y="322"/>
                  <a:pt x="887" y="310"/>
                </a:cubicBezTo>
                <a:close/>
                <a:moveTo>
                  <a:pt x="1038" y="824"/>
                </a:moveTo>
                <a:cubicBezTo>
                  <a:pt x="1055" y="841"/>
                  <a:pt x="1064" y="863"/>
                  <a:pt x="1064" y="887"/>
                </a:cubicBezTo>
                <a:cubicBezTo>
                  <a:pt x="1064" y="912"/>
                  <a:pt x="1055" y="932"/>
                  <a:pt x="1038" y="949"/>
                </a:cubicBezTo>
                <a:cubicBezTo>
                  <a:pt x="1021" y="967"/>
                  <a:pt x="1000" y="975"/>
                  <a:pt x="975" y="975"/>
                </a:cubicBezTo>
                <a:cubicBezTo>
                  <a:pt x="951" y="975"/>
                  <a:pt x="930" y="967"/>
                  <a:pt x="913" y="949"/>
                </a:cubicBezTo>
                <a:cubicBezTo>
                  <a:pt x="895" y="932"/>
                  <a:pt x="887" y="912"/>
                  <a:pt x="887" y="887"/>
                </a:cubicBezTo>
                <a:cubicBezTo>
                  <a:pt x="887" y="863"/>
                  <a:pt x="895" y="841"/>
                  <a:pt x="913" y="824"/>
                </a:cubicBezTo>
                <a:cubicBezTo>
                  <a:pt x="930" y="807"/>
                  <a:pt x="951" y="798"/>
                  <a:pt x="975" y="798"/>
                </a:cubicBezTo>
                <a:cubicBezTo>
                  <a:pt x="1000" y="798"/>
                  <a:pt x="1021" y="807"/>
                  <a:pt x="1038" y="82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91" name="Freeform 490">
            <a:extLst>
              <a:ext uri="{FF2B5EF4-FFF2-40B4-BE49-F238E27FC236}">
                <a16:creationId xmlns:a16="http://schemas.microsoft.com/office/drawing/2014/main" id="{39D18E1B-FED2-450F-146F-A3F394677297}"/>
              </a:ext>
            </a:extLst>
          </p:cNvPr>
          <p:cNvSpPr>
            <a:spLocks noChangeArrowheads="1"/>
          </p:cNvSpPr>
          <p:nvPr/>
        </p:nvSpPr>
        <p:spPr bwMode="auto">
          <a:xfrm>
            <a:off x="19238119" y="10955337"/>
            <a:ext cx="511175" cy="415925"/>
          </a:xfrm>
          <a:custGeom>
            <a:avLst/>
            <a:gdLst>
              <a:gd name="T0" fmla="*/ 411890 w 1421"/>
              <a:gd name="T1" fmla="*/ 6488 h 1154"/>
              <a:gd name="T2" fmla="*/ 507578 w 1421"/>
              <a:gd name="T3" fmla="*/ 134437 h 1154"/>
              <a:gd name="T4" fmla="*/ 510815 w 1421"/>
              <a:gd name="T5" fmla="*/ 144889 h 1154"/>
              <a:gd name="T6" fmla="*/ 506499 w 1421"/>
              <a:gd name="T7" fmla="*/ 154981 h 1154"/>
              <a:gd name="T8" fmla="*/ 267279 w 1421"/>
              <a:gd name="T9" fmla="*/ 410519 h 1154"/>
              <a:gd name="T10" fmla="*/ 255408 w 1421"/>
              <a:gd name="T11" fmla="*/ 415565 h 1154"/>
              <a:gd name="T12" fmla="*/ 243896 w 1421"/>
              <a:gd name="T13" fmla="*/ 410519 h 1154"/>
              <a:gd name="T14" fmla="*/ 4676 w 1421"/>
              <a:gd name="T15" fmla="*/ 154981 h 1154"/>
              <a:gd name="T16" fmla="*/ 360 w 1421"/>
              <a:gd name="T17" fmla="*/ 144889 h 1154"/>
              <a:gd name="T18" fmla="*/ 3597 w 1421"/>
              <a:gd name="T19" fmla="*/ 134437 h 1154"/>
              <a:gd name="T20" fmla="*/ 99285 w 1421"/>
              <a:gd name="T21" fmla="*/ 6488 h 1154"/>
              <a:gd name="T22" fmla="*/ 111876 w 1421"/>
              <a:gd name="T23" fmla="*/ 0 h 1154"/>
              <a:gd name="T24" fmla="*/ 399299 w 1421"/>
              <a:gd name="T25" fmla="*/ 0 h 1154"/>
              <a:gd name="T26" fmla="*/ 411890 w 1421"/>
              <a:gd name="T27" fmla="*/ 6488 h 1154"/>
              <a:gd name="T28" fmla="*/ 134539 w 1421"/>
              <a:gd name="T29" fmla="*/ 127949 h 1154"/>
              <a:gd name="T30" fmla="*/ 185260 w 1421"/>
              <a:gd name="T31" fmla="*/ 32077 h 1154"/>
              <a:gd name="T32" fmla="*/ 119790 w 1421"/>
              <a:gd name="T33" fmla="*/ 32077 h 1154"/>
              <a:gd name="T34" fmla="*/ 48204 w 1421"/>
              <a:gd name="T35" fmla="*/ 127949 h 1154"/>
              <a:gd name="T36" fmla="*/ 134539 w 1421"/>
              <a:gd name="T37" fmla="*/ 127949 h 1154"/>
              <a:gd name="T38" fmla="*/ 53240 w 1421"/>
              <a:gd name="T39" fmla="*/ 159666 h 1154"/>
              <a:gd name="T40" fmla="*/ 208283 w 1421"/>
              <a:gd name="T41" fmla="*/ 325820 h 1154"/>
              <a:gd name="T42" fmla="*/ 133819 w 1421"/>
              <a:gd name="T43" fmla="*/ 159666 h 1154"/>
              <a:gd name="T44" fmla="*/ 53240 w 1421"/>
              <a:gd name="T45" fmla="*/ 159666 h 1154"/>
              <a:gd name="T46" fmla="*/ 255408 w 1421"/>
              <a:gd name="T47" fmla="*/ 352491 h 1154"/>
              <a:gd name="T48" fmla="*/ 342462 w 1421"/>
              <a:gd name="T49" fmla="*/ 159666 h 1154"/>
              <a:gd name="T50" fmla="*/ 168713 w 1421"/>
              <a:gd name="T51" fmla="*/ 159666 h 1154"/>
              <a:gd name="T52" fmla="*/ 255408 w 1421"/>
              <a:gd name="T53" fmla="*/ 352491 h 1154"/>
              <a:gd name="T54" fmla="*/ 170512 w 1421"/>
              <a:gd name="T55" fmla="*/ 127949 h 1154"/>
              <a:gd name="T56" fmla="*/ 340663 w 1421"/>
              <a:gd name="T57" fmla="*/ 127949 h 1154"/>
              <a:gd name="T58" fmla="*/ 289582 w 1421"/>
              <a:gd name="T59" fmla="*/ 32077 h 1154"/>
              <a:gd name="T60" fmla="*/ 221233 w 1421"/>
              <a:gd name="T61" fmla="*/ 32077 h 1154"/>
              <a:gd name="T62" fmla="*/ 170512 w 1421"/>
              <a:gd name="T63" fmla="*/ 127949 h 1154"/>
              <a:gd name="T64" fmla="*/ 302532 w 1421"/>
              <a:gd name="T65" fmla="*/ 325820 h 1154"/>
              <a:gd name="T66" fmla="*/ 457935 w 1421"/>
              <a:gd name="T67" fmla="*/ 159666 h 1154"/>
              <a:gd name="T68" fmla="*/ 377356 w 1421"/>
              <a:gd name="T69" fmla="*/ 159666 h 1154"/>
              <a:gd name="T70" fmla="*/ 302532 w 1421"/>
              <a:gd name="T71" fmla="*/ 325820 h 1154"/>
              <a:gd name="T72" fmla="*/ 376636 w 1421"/>
              <a:gd name="T73" fmla="*/ 127949 h 1154"/>
              <a:gd name="T74" fmla="*/ 462971 w 1421"/>
              <a:gd name="T75" fmla="*/ 127949 h 1154"/>
              <a:gd name="T76" fmla="*/ 391025 w 1421"/>
              <a:gd name="T77" fmla="*/ 32077 h 1154"/>
              <a:gd name="T78" fmla="*/ 325915 w 1421"/>
              <a:gd name="T79" fmla="*/ 32077 h 1154"/>
              <a:gd name="T80" fmla="*/ 376636 w 1421"/>
              <a:gd name="T81" fmla="*/ 127949 h 115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21" h="1154">
                <a:moveTo>
                  <a:pt x="1145" y="18"/>
                </a:moveTo>
                <a:lnTo>
                  <a:pt x="1411" y="373"/>
                </a:lnTo>
                <a:cubicBezTo>
                  <a:pt x="1417" y="381"/>
                  <a:pt x="1420" y="391"/>
                  <a:pt x="1420" y="402"/>
                </a:cubicBezTo>
                <a:cubicBezTo>
                  <a:pt x="1420" y="412"/>
                  <a:pt x="1416" y="422"/>
                  <a:pt x="1408" y="430"/>
                </a:cubicBezTo>
                <a:lnTo>
                  <a:pt x="743" y="1139"/>
                </a:lnTo>
                <a:cubicBezTo>
                  <a:pt x="735" y="1148"/>
                  <a:pt x="724" y="1153"/>
                  <a:pt x="710" y="1153"/>
                </a:cubicBezTo>
                <a:cubicBezTo>
                  <a:pt x="697" y="1153"/>
                  <a:pt x="686" y="1148"/>
                  <a:pt x="678" y="1139"/>
                </a:cubicBezTo>
                <a:lnTo>
                  <a:pt x="13" y="430"/>
                </a:lnTo>
                <a:cubicBezTo>
                  <a:pt x="5" y="422"/>
                  <a:pt x="1" y="412"/>
                  <a:pt x="1" y="402"/>
                </a:cubicBezTo>
                <a:cubicBezTo>
                  <a:pt x="0" y="391"/>
                  <a:pt x="3" y="381"/>
                  <a:pt x="10" y="373"/>
                </a:cubicBezTo>
                <a:lnTo>
                  <a:pt x="276" y="18"/>
                </a:lnTo>
                <a:cubicBezTo>
                  <a:pt x="284" y="6"/>
                  <a:pt x="296" y="0"/>
                  <a:pt x="311" y="0"/>
                </a:cubicBezTo>
                <a:lnTo>
                  <a:pt x="1110" y="0"/>
                </a:lnTo>
                <a:cubicBezTo>
                  <a:pt x="1125" y="0"/>
                  <a:pt x="1137" y="6"/>
                  <a:pt x="1145" y="18"/>
                </a:cubicBezTo>
                <a:close/>
                <a:moveTo>
                  <a:pt x="374" y="355"/>
                </a:moveTo>
                <a:lnTo>
                  <a:pt x="515" y="89"/>
                </a:lnTo>
                <a:lnTo>
                  <a:pt x="333" y="89"/>
                </a:lnTo>
                <a:lnTo>
                  <a:pt x="134" y="355"/>
                </a:lnTo>
                <a:lnTo>
                  <a:pt x="374" y="355"/>
                </a:lnTo>
                <a:close/>
                <a:moveTo>
                  <a:pt x="148" y="443"/>
                </a:moveTo>
                <a:lnTo>
                  <a:pt x="579" y="904"/>
                </a:lnTo>
                <a:lnTo>
                  <a:pt x="372" y="443"/>
                </a:lnTo>
                <a:lnTo>
                  <a:pt x="148" y="443"/>
                </a:lnTo>
                <a:close/>
                <a:moveTo>
                  <a:pt x="710" y="978"/>
                </a:moveTo>
                <a:lnTo>
                  <a:pt x="952" y="443"/>
                </a:lnTo>
                <a:lnTo>
                  <a:pt x="469" y="443"/>
                </a:lnTo>
                <a:lnTo>
                  <a:pt x="710" y="978"/>
                </a:lnTo>
                <a:close/>
                <a:moveTo>
                  <a:pt x="474" y="355"/>
                </a:moveTo>
                <a:lnTo>
                  <a:pt x="947" y="355"/>
                </a:lnTo>
                <a:lnTo>
                  <a:pt x="805" y="89"/>
                </a:lnTo>
                <a:lnTo>
                  <a:pt x="615" y="89"/>
                </a:lnTo>
                <a:lnTo>
                  <a:pt x="474" y="355"/>
                </a:lnTo>
                <a:close/>
                <a:moveTo>
                  <a:pt x="841" y="904"/>
                </a:moveTo>
                <a:lnTo>
                  <a:pt x="1273" y="443"/>
                </a:lnTo>
                <a:lnTo>
                  <a:pt x="1049" y="443"/>
                </a:lnTo>
                <a:lnTo>
                  <a:pt x="841" y="904"/>
                </a:lnTo>
                <a:close/>
                <a:moveTo>
                  <a:pt x="1047" y="355"/>
                </a:moveTo>
                <a:lnTo>
                  <a:pt x="1287" y="355"/>
                </a:lnTo>
                <a:lnTo>
                  <a:pt x="1087" y="89"/>
                </a:lnTo>
                <a:lnTo>
                  <a:pt x="906" y="89"/>
                </a:lnTo>
                <a:lnTo>
                  <a:pt x="1047" y="355"/>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92" name="Freeform 491">
            <a:extLst>
              <a:ext uri="{FF2B5EF4-FFF2-40B4-BE49-F238E27FC236}">
                <a16:creationId xmlns:a16="http://schemas.microsoft.com/office/drawing/2014/main" id="{EAC74BC8-6933-C042-2918-C9A29C97233B}"/>
              </a:ext>
            </a:extLst>
          </p:cNvPr>
          <p:cNvSpPr>
            <a:spLocks noChangeArrowheads="1"/>
          </p:cNvSpPr>
          <p:nvPr/>
        </p:nvSpPr>
        <p:spPr bwMode="auto">
          <a:xfrm>
            <a:off x="20035044" y="10923587"/>
            <a:ext cx="501650" cy="447675"/>
          </a:xfrm>
          <a:custGeom>
            <a:avLst/>
            <a:gdLst>
              <a:gd name="T0" fmla="*/ 32028 w 1394"/>
              <a:gd name="T1" fmla="*/ 378525 h 1243"/>
              <a:gd name="T2" fmla="*/ 43184 w 1394"/>
              <a:gd name="T3" fmla="*/ 344670 h 1243"/>
              <a:gd name="T4" fmla="*/ 86367 w 1394"/>
              <a:gd name="T5" fmla="*/ 324141 h 1243"/>
              <a:gd name="T6" fmla="*/ 123073 w 1394"/>
              <a:gd name="T7" fmla="*/ 255711 h 1243"/>
              <a:gd name="T8" fmla="*/ 78810 w 1394"/>
              <a:gd name="T9" fmla="*/ 153067 h 1243"/>
              <a:gd name="T10" fmla="*/ 155101 w 1394"/>
              <a:gd name="T11" fmla="*/ 64108 h 1243"/>
              <a:gd name="T12" fmla="*/ 218797 w 1394"/>
              <a:gd name="T13" fmla="*/ 0 h 1243"/>
              <a:gd name="T14" fmla="*/ 346549 w 1394"/>
              <a:gd name="T15" fmla="*/ 32054 h 1243"/>
              <a:gd name="T16" fmla="*/ 378577 w 1394"/>
              <a:gd name="T17" fmla="*/ 138660 h 1243"/>
              <a:gd name="T18" fmla="*/ 430757 w 1394"/>
              <a:gd name="T19" fmla="*/ 177197 h 1243"/>
              <a:gd name="T20" fmla="*/ 383255 w 1394"/>
              <a:gd name="T21" fmla="*/ 324141 h 1243"/>
              <a:gd name="T22" fmla="*/ 426438 w 1394"/>
              <a:gd name="T23" fmla="*/ 344670 h 1243"/>
              <a:gd name="T24" fmla="*/ 469262 w 1394"/>
              <a:gd name="T25" fmla="*/ 324141 h 1243"/>
              <a:gd name="T26" fmla="*/ 458106 w 1394"/>
              <a:gd name="T27" fmla="*/ 357996 h 1243"/>
              <a:gd name="T28" fmla="*/ 414923 w 1394"/>
              <a:gd name="T29" fmla="*/ 378885 h 1243"/>
              <a:gd name="T30" fmla="*/ 362383 w 1394"/>
              <a:gd name="T31" fmla="*/ 383567 h 1243"/>
              <a:gd name="T32" fmla="*/ 309843 w 1394"/>
              <a:gd name="T33" fmla="*/ 378885 h 1243"/>
              <a:gd name="T34" fmla="*/ 266659 w 1394"/>
              <a:gd name="T35" fmla="*/ 357996 h 1243"/>
              <a:gd name="T36" fmla="*/ 223475 w 1394"/>
              <a:gd name="T37" fmla="*/ 378885 h 1243"/>
              <a:gd name="T38" fmla="*/ 170935 w 1394"/>
              <a:gd name="T39" fmla="*/ 383567 h 1243"/>
              <a:gd name="T40" fmla="*/ 118395 w 1394"/>
              <a:gd name="T41" fmla="*/ 378885 h 1243"/>
              <a:gd name="T42" fmla="*/ 75212 w 1394"/>
              <a:gd name="T43" fmla="*/ 357996 h 1243"/>
              <a:gd name="T44" fmla="*/ 458106 w 1394"/>
              <a:gd name="T45" fmla="*/ 383567 h 1243"/>
              <a:gd name="T46" fmla="*/ 478979 w 1394"/>
              <a:gd name="T47" fmla="*/ 442633 h 1243"/>
              <a:gd name="T48" fmla="*/ 426438 w 1394"/>
              <a:gd name="T49" fmla="*/ 447315 h 1243"/>
              <a:gd name="T50" fmla="*/ 373539 w 1394"/>
              <a:gd name="T51" fmla="*/ 442633 h 1243"/>
              <a:gd name="T52" fmla="*/ 330715 w 1394"/>
              <a:gd name="T53" fmla="*/ 421744 h 1243"/>
              <a:gd name="T54" fmla="*/ 287531 w 1394"/>
              <a:gd name="T55" fmla="*/ 442633 h 1243"/>
              <a:gd name="T56" fmla="*/ 234991 w 1394"/>
              <a:gd name="T57" fmla="*/ 447315 h 1243"/>
              <a:gd name="T58" fmla="*/ 182091 w 1394"/>
              <a:gd name="T59" fmla="*/ 442633 h 1243"/>
              <a:gd name="T60" fmla="*/ 139267 w 1394"/>
              <a:gd name="T61" fmla="*/ 421744 h 1243"/>
              <a:gd name="T62" fmla="*/ 96084 w 1394"/>
              <a:gd name="T63" fmla="*/ 442633 h 1243"/>
              <a:gd name="T64" fmla="*/ 43184 w 1394"/>
              <a:gd name="T65" fmla="*/ 447315 h 1243"/>
              <a:gd name="T66" fmla="*/ 22671 w 1394"/>
              <a:gd name="T67" fmla="*/ 388249 h 1243"/>
              <a:gd name="T68" fmla="*/ 75212 w 1394"/>
              <a:gd name="T69" fmla="*/ 383567 h 1243"/>
              <a:gd name="T70" fmla="*/ 127752 w 1394"/>
              <a:gd name="T71" fmla="*/ 388249 h 1243"/>
              <a:gd name="T72" fmla="*/ 170935 w 1394"/>
              <a:gd name="T73" fmla="*/ 408778 h 1243"/>
              <a:gd name="T74" fmla="*/ 214119 w 1394"/>
              <a:gd name="T75" fmla="*/ 388249 h 1243"/>
              <a:gd name="T76" fmla="*/ 266659 w 1394"/>
              <a:gd name="T77" fmla="*/ 383567 h 1243"/>
              <a:gd name="T78" fmla="*/ 319199 w 1394"/>
              <a:gd name="T79" fmla="*/ 388249 h 1243"/>
              <a:gd name="T80" fmla="*/ 362383 w 1394"/>
              <a:gd name="T81" fmla="*/ 408778 h 1243"/>
              <a:gd name="T82" fmla="*/ 405566 w 1394"/>
              <a:gd name="T83" fmla="*/ 388249 h 1243"/>
              <a:gd name="T84" fmla="*/ 155101 w 1394"/>
              <a:gd name="T85" fmla="*/ 95802 h 1243"/>
              <a:gd name="T86" fmla="*/ 346549 w 1394"/>
              <a:gd name="T87" fmla="*/ 127856 h 1243"/>
              <a:gd name="T88" fmla="*/ 314521 w 1394"/>
              <a:gd name="T89" fmla="*/ 64108 h 1243"/>
              <a:gd name="T90" fmla="*/ 155101 w 1394"/>
              <a:gd name="T91" fmla="*/ 95802 h 124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394" h="1243">
                <a:moveTo>
                  <a:pt x="151" y="1051"/>
                </a:moveTo>
                <a:cubicBezTo>
                  <a:pt x="143" y="1060"/>
                  <a:pt x="132" y="1065"/>
                  <a:pt x="120" y="1065"/>
                </a:cubicBezTo>
                <a:cubicBezTo>
                  <a:pt x="108" y="1065"/>
                  <a:pt x="98" y="1060"/>
                  <a:pt x="89" y="1051"/>
                </a:cubicBezTo>
                <a:lnTo>
                  <a:pt x="0" y="963"/>
                </a:lnTo>
                <a:lnTo>
                  <a:pt x="63" y="900"/>
                </a:lnTo>
                <a:lnTo>
                  <a:pt x="120" y="957"/>
                </a:lnTo>
                <a:lnTo>
                  <a:pt x="178" y="900"/>
                </a:lnTo>
                <a:cubicBezTo>
                  <a:pt x="187" y="892"/>
                  <a:pt x="197" y="887"/>
                  <a:pt x="209" y="887"/>
                </a:cubicBezTo>
                <a:cubicBezTo>
                  <a:pt x="221" y="887"/>
                  <a:pt x="231" y="892"/>
                  <a:pt x="240" y="900"/>
                </a:cubicBezTo>
                <a:lnTo>
                  <a:pt x="298" y="957"/>
                </a:lnTo>
                <a:lnTo>
                  <a:pt x="342" y="913"/>
                </a:lnTo>
                <a:lnTo>
                  <a:pt x="342" y="710"/>
                </a:lnTo>
                <a:lnTo>
                  <a:pt x="197" y="492"/>
                </a:lnTo>
                <a:cubicBezTo>
                  <a:pt x="189" y="480"/>
                  <a:pt x="187" y="467"/>
                  <a:pt x="192" y="453"/>
                </a:cubicBezTo>
                <a:cubicBezTo>
                  <a:pt x="196" y="439"/>
                  <a:pt x="206" y="430"/>
                  <a:pt x="219" y="425"/>
                </a:cubicBezTo>
                <a:lnTo>
                  <a:pt x="342" y="385"/>
                </a:lnTo>
                <a:lnTo>
                  <a:pt x="342" y="178"/>
                </a:lnTo>
                <a:lnTo>
                  <a:pt x="431" y="178"/>
                </a:lnTo>
                <a:lnTo>
                  <a:pt x="431" y="89"/>
                </a:lnTo>
                <a:lnTo>
                  <a:pt x="608" y="89"/>
                </a:lnTo>
                <a:lnTo>
                  <a:pt x="608" y="0"/>
                </a:lnTo>
                <a:lnTo>
                  <a:pt x="786" y="0"/>
                </a:lnTo>
                <a:lnTo>
                  <a:pt x="786" y="89"/>
                </a:lnTo>
                <a:lnTo>
                  <a:pt x="963" y="89"/>
                </a:lnTo>
                <a:lnTo>
                  <a:pt x="963" y="178"/>
                </a:lnTo>
                <a:lnTo>
                  <a:pt x="1052" y="178"/>
                </a:lnTo>
                <a:lnTo>
                  <a:pt x="1052" y="385"/>
                </a:lnTo>
                <a:lnTo>
                  <a:pt x="1174" y="425"/>
                </a:lnTo>
                <a:cubicBezTo>
                  <a:pt x="1188" y="430"/>
                  <a:pt x="1197" y="439"/>
                  <a:pt x="1202" y="453"/>
                </a:cubicBezTo>
                <a:cubicBezTo>
                  <a:pt x="1207" y="467"/>
                  <a:pt x="1205" y="480"/>
                  <a:pt x="1197" y="492"/>
                </a:cubicBezTo>
                <a:lnTo>
                  <a:pt x="1052" y="710"/>
                </a:lnTo>
                <a:lnTo>
                  <a:pt x="1052" y="913"/>
                </a:lnTo>
                <a:lnTo>
                  <a:pt x="1065" y="900"/>
                </a:lnTo>
                <a:cubicBezTo>
                  <a:pt x="1074" y="892"/>
                  <a:pt x="1084" y="887"/>
                  <a:pt x="1096" y="887"/>
                </a:cubicBezTo>
                <a:cubicBezTo>
                  <a:pt x="1108" y="887"/>
                  <a:pt x="1118" y="892"/>
                  <a:pt x="1127" y="900"/>
                </a:cubicBezTo>
                <a:lnTo>
                  <a:pt x="1185" y="957"/>
                </a:lnTo>
                <a:lnTo>
                  <a:pt x="1242" y="900"/>
                </a:lnTo>
                <a:cubicBezTo>
                  <a:pt x="1251" y="892"/>
                  <a:pt x="1261" y="887"/>
                  <a:pt x="1273" y="887"/>
                </a:cubicBezTo>
                <a:cubicBezTo>
                  <a:pt x="1285" y="887"/>
                  <a:pt x="1296" y="892"/>
                  <a:pt x="1304" y="900"/>
                </a:cubicBezTo>
                <a:lnTo>
                  <a:pt x="1393" y="989"/>
                </a:lnTo>
                <a:lnTo>
                  <a:pt x="1331" y="1052"/>
                </a:lnTo>
                <a:lnTo>
                  <a:pt x="1273" y="994"/>
                </a:lnTo>
                <a:lnTo>
                  <a:pt x="1216" y="1052"/>
                </a:lnTo>
                <a:cubicBezTo>
                  <a:pt x="1208" y="1060"/>
                  <a:pt x="1197" y="1065"/>
                  <a:pt x="1185" y="1065"/>
                </a:cubicBezTo>
                <a:cubicBezTo>
                  <a:pt x="1172" y="1065"/>
                  <a:pt x="1162" y="1060"/>
                  <a:pt x="1153" y="1052"/>
                </a:cubicBezTo>
                <a:lnTo>
                  <a:pt x="1096" y="994"/>
                </a:lnTo>
                <a:lnTo>
                  <a:pt x="1038" y="1052"/>
                </a:lnTo>
                <a:cubicBezTo>
                  <a:pt x="1030" y="1060"/>
                  <a:pt x="1019" y="1065"/>
                  <a:pt x="1007" y="1065"/>
                </a:cubicBezTo>
                <a:cubicBezTo>
                  <a:pt x="995" y="1065"/>
                  <a:pt x="985" y="1060"/>
                  <a:pt x="976" y="1052"/>
                </a:cubicBezTo>
                <a:lnTo>
                  <a:pt x="919" y="994"/>
                </a:lnTo>
                <a:lnTo>
                  <a:pt x="861" y="1052"/>
                </a:lnTo>
                <a:cubicBezTo>
                  <a:pt x="852" y="1060"/>
                  <a:pt x="842" y="1065"/>
                  <a:pt x="830" y="1065"/>
                </a:cubicBezTo>
                <a:cubicBezTo>
                  <a:pt x="818" y="1065"/>
                  <a:pt x="807" y="1060"/>
                  <a:pt x="799" y="1052"/>
                </a:cubicBezTo>
                <a:lnTo>
                  <a:pt x="741" y="994"/>
                </a:lnTo>
                <a:lnTo>
                  <a:pt x="684" y="1052"/>
                </a:lnTo>
                <a:cubicBezTo>
                  <a:pt x="675" y="1060"/>
                  <a:pt x="665" y="1065"/>
                  <a:pt x="653" y="1065"/>
                </a:cubicBezTo>
                <a:cubicBezTo>
                  <a:pt x="641" y="1065"/>
                  <a:pt x="630" y="1060"/>
                  <a:pt x="621" y="1052"/>
                </a:cubicBezTo>
                <a:lnTo>
                  <a:pt x="564" y="994"/>
                </a:lnTo>
                <a:lnTo>
                  <a:pt x="506" y="1052"/>
                </a:lnTo>
                <a:cubicBezTo>
                  <a:pt x="498" y="1060"/>
                  <a:pt x="487" y="1065"/>
                  <a:pt x="475" y="1065"/>
                </a:cubicBezTo>
                <a:cubicBezTo>
                  <a:pt x="463" y="1065"/>
                  <a:pt x="453" y="1060"/>
                  <a:pt x="444" y="1052"/>
                </a:cubicBezTo>
                <a:lnTo>
                  <a:pt x="387" y="994"/>
                </a:lnTo>
                <a:lnTo>
                  <a:pt x="329" y="1052"/>
                </a:lnTo>
                <a:cubicBezTo>
                  <a:pt x="320" y="1060"/>
                  <a:pt x="310" y="1065"/>
                  <a:pt x="298" y="1065"/>
                </a:cubicBezTo>
                <a:cubicBezTo>
                  <a:pt x="286" y="1065"/>
                  <a:pt x="275" y="1060"/>
                  <a:pt x="267" y="1052"/>
                </a:cubicBezTo>
                <a:lnTo>
                  <a:pt x="209" y="994"/>
                </a:lnTo>
                <a:lnTo>
                  <a:pt x="151" y="1051"/>
                </a:lnTo>
                <a:close/>
                <a:moveTo>
                  <a:pt x="1242" y="1078"/>
                </a:moveTo>
                <a:cubicBezTo>
                  <a:pt x="1251" y="1069"/>
                  <a:pt x="1261" y="1065"/>
                  <a:pt x="1273" y="1065"/>
                </a:cubicBezTo>
                <a:cubicBezTo>
                  <a:pt x="1285" y="1065"/>
                  <a:pt x="1296" y="1069"/>
                  <a:pt x="1305" y="1078"/>
                </a:cubicBezTo>
                <a:lnTo>
                  <a:pt x="1393" y="1166"/>
                </a:lnTo>
                <a:lnTo>
                  <a:pt x="1331" y="1229"/>
                </a:lnTo>
                <a:lnTo>
                  <a:pt x="1273" y="1171"/>
                </a:lnTo>
                <a:lnTo>
                  <a:pt x="1216" y="1229"/>
                </a:lnTo>
                <a:cubicBezTo>
                  <a:pt x="1208" y="1238"/>
                  <a:pt x="1197" y="1242"/>
                  <a:pt x="1185" y="1242"/>
                </a:cubicBezTo>
                <a:cubicBezTo>
                  <a:pt x="1172" y="1242"/>
                  <a:pt x="1162" y="1238"/>
                  <a:pt x="1153" y="1229"/>
                </a:cubicBezTo>
                <a:lnTo>
                  <a:pt x="1096" y="1171"/>
                </a:lnTo>
                <a:lnTo>
                  <a:pt x="1038" y="1229"/>
                </a:lnTo>
                <a:cubicBezTo>
                  <a:pt x="1030" y="1238"/>
                  <a:pt x="1019" y="1242"/>
                  <a:pt x="1007" y="1242"/>
                </a:cubicBezTo>
                <a:cubicBezTo>
                  <a:pt x="995" y="1242"/>
                  <a:pt x="985" y="1238"/>
                  <a:pt x="976" y="1229"/>
                </a:cubicBezTo>
                <a:lnTo>
                  <a:pt x="919" y="1171"/>
                </a:lnTo>
                <a:lnTo>
                  <a:pt x="861" y="1229"/>
                </a:lnTo>
                <a:cubicBezTo>
                  <a:pt x="852" y="1238"/>
                  <a:pt x="842" y="1242"/>
                  <a:pt x="830" y="1242"/>
                </a:cubicBezTo>
                <a:cubicBezTo>
                  <a:pt x="818" y="1242"/>
                  <a:pt x="808" y="1238"/>
                  <a:pt x="799" y="1229"/>
                </a:cubicBezTo>
                <a:lnTo>
                  <a:pt x="741" y="1171"/>
                </a:lnTo>
                <a:lnTo>
                  <a:pt x="684" y="1229"/>
                </a:lnTo>
                <a:cubicBezTo>
                  <a:pt x="675" y="1238"/>
                  <a:pt x="665" y="1242"/>
                  <a:pt x="653" y="1242"/>
                </a:cubicBezTo>
                <a:cubicBezTo>
                  <a:pt x="641" y="1242"/>
                  <a:pt x="630" y="1238"/>
                  <a:pt x="621" y="1229"/>
                </a:cubicBezTo>
                <a:lnTo>
                  <a:pt x="564" y="1171"/>
                </a:lnTo>
                <a:lnTo>
                  <a:pt x="506" y="1229"/>
                </a:lnTo>
                <a:cubicBezTo>
                  <a:pt x="498" y="1238"/>
                  <a:pt x="487" y="1242"/>
                  <a:pt x="475" y="1242"/>
                </a:cubicBezTo>
                <a:cubicBezTo>
                  <a:pt x="463" y="1242"/>
                  <a:pt x="453" y="1238"/>
                  <a:pt x="444" y="1229"/>
                </a:cubicBezTo>
                <a:lnTo>
                  <a:pt x="387" y="1171"/>
                </a:lnTo>
                <a:lnTo>
                  <a:pt x="329" y="1229"/>
                </a:lnTo>
                <a:cubicBezTo>
                  <a:pt x="320" y="1238"/>
                  <a:pt x="310" y="1242"/>
                  <a:pt x="298" y="1242"/>
                </a:cubicBezTo>
                <a:cubicBezTo>
                  <a:pt x="286" y="1242"/>
                  <a:pt x="275" y="1238"/>
                  <a:pt x="267" y="1229"/>
                </a:cubicBezTo>
                <a:lnTo>
                  <a:pt x="209" y="1171"/>
                </a:lnTo>
                <a:lnTo>
                  <a:pt x="152" y="1229"/>
                </a:lnTo>
                <a:cubicBezTo>
                  <a:pt x="143" y="1238"/>
                  <a:pt x="132" y="1242"/>
                  <a:pt x="120" y="1242"/>
                </a:cubicBezTo>
                <a:cubicBezTo>
                  <a:pt x="108" y="1242"/>
                  <a:pt x="98" y="1238"/>
                  <a:pt x="89" y="1229"/>
                </a:cubicBezTo>
                <a:lnTo>
                  <a:pt x="1" y="1140"/>
                </a:lnTo>
                <a:lnTo>
                  <a:pt x="63" y="1078"/>
                </a:lnTo>
                <a:lnTo>
                  <a:pt x="120" y="1135"/>
                </a:lnTo>
                <a:lnTo>
                  <a:pt x="178" y="1078"/>
                </a:lnTo>
                <a:cubicBezTo>
                  <a:pt x="187" y="1069"/>
                  <a:pt x="197" y="1065"/>
                  <a:pt x="209" y="1065"/>
                </a:cubicBezTo>
                <a:cubicBezTo>
                  <a:pt x="221" y="1065"/>
                  <a:pt x="232" y="1069"/>
                  <a:pt x="240" y="1078"/>
                </a:cubicBezTo>
                <a:lnTo>
                  <a:pt x="298" y="1135"/>
                </a:lnTo>
                <a:lnTo>
                  <a:pt x="355" y="1078"/>
                </a:lnTo>
                <a:cubicBezTo>
                  <a:pt x="364" y="1069"/>
                  <a:pt x="375" y="1065"/>
                  <a:pt x="387" y="1065"/>
                </a:cubicBezTo>
                <a:cubicBezTo>
                  <a:pt x="399" y="1065"/>
                  <a:pt x="409" y="1069"/>
                  <a:pt x="418" y="1078"/>
                </a:cubicBezTo>
                <a:lnTo>
                  <a:pt x="475" y="1135"/>
                </a:lnTo>
                <a:lnTo>
                  <a:pt x="533" y="1078"/>
                </a:lnTo>
                <a:cubicBezTo>
                  <a:pt x="542" y="1069"/>
                  <a:pt x="552" y="1065"/>
                  <a:pt x="564" y="1065"/>
                </a:cubicBezTo>
                <a:cubicBezTo>
                  <a:pt x="576" y="1065"/>
                  <a:pt x="586" y="1069"/>
                  <a:pt x="595" y="1078"/>
                </a:cubicBezTo>
                <a:lnTo>
                  <a:pt x="653" y="1135"/>
                </a:lnTo>
                <a:lnTo>
                  <a:pt x="710" y="1078"/>
                </a:lnTo>
                <a:cubicBezTo>
                  <a:pt x="719" y="1069"/>
                  <a:pt x="729" y="1065"/>
                  <a:pt x="741" y="1065"/>
                </a:cubicBezTo>
                <a:cubicBezTo>
                  <a:pt x="753" y="1065"/>
                  <a:pt x="764" y="1069"/>
                  <a:pt x="772" y="1078"/>
                </a:cubicBezTo>
                <a:lnTo>
                  <a:pt x="830" y="1135"/>
                </a:lnTo>
                <a:lnTo>
                  <a:pt x="887" y="1078"/>
                </a:lnTo>
                <a:cubicBezTo>
                  <a:pt x="896" y="1069"/>
                  <a:pt x="907" y="1065"/>
                  <a:pt x="919" y="1065"/>
                </a:cubicBezTo>
                <a:cubicBezTo>
                  <a:pt x="931" y="1065"/>
                  <a:pt x="941" y="1069"/>
                  <a:pt x="950" y="1078"/>
                </a:cubicBezTo>
                <a:lnTo>
                  <a:pt x="1007" y="1135"/>
                </a:lnTo>
                <a:lnTo>
                  <a:pt x="1065" y="1078"/>
                </a:lnTo>
                <a:cubicBezTo>
                  <a:pt x="1074" y="1069"/>
                  <a:pt x="1084" y="1065"/>
                  <a:pt x="1096" y="1065"/>
                </a:cubicBezTo>
                <a:cubicBezTo>
                  <a:pt x="1108" y="1065"/>
                  <a:pt x="1118" y="1069"/>
                  <a:pt x="1127" y="1078"/>
                </a:cubicBezTo>
                <a:lnTo>
                  <a:pt x="1185" y="1135"/>
                </a:lnTo>
                <a:lnTo>
                  <a:pt x="1242" y="1078"/>
                </a:lnTo>
                <a:close/>
                <a:moveTo>
                  <a:pt x="431" y="266"/>
                </a:moveTo>
                <a:lnTo>
                  <a:pt x="431" y="355"/>
                </a:lnTo>
                <a:lnTo>
                  <a:pt x="697" y="266"/>
                </a:lnTo>
                <a:lnTo>
                  <a:pt x="963" y="355"/>
                </a:lnTo>
                <a:lnTo>
                  <a:pt x="963" y="266"/>
                </a:lnTo>
                <a:lnTo>
                  <a:pt x="874" y="266"/>
                </a:lnTo>
                <a:lnTo>
                  <a:pt x="874" y="178"/>
                </a:lnTo>
                <a:lnTo>
                  <a:pt x="519" y="178"/>
                </a:lnTo>
                <a:lnTo>
                  <a:pt x="519" y="266"/>
                </a:lnTo>
                <a:lnTo>
                  <a:pt x="431" y="266"/>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93" name="Freeform 492">
            <a:extLst>
              <a:ext uri="{FF2B5EF4-FFF2-40B4-BE49-F238E27FC236}">
                <a16:creationId xmlns:a16="http://schemas.microsoft.com/office/drawing/2014/main" id="{06497D79-DC79-537E-A281-EB97423DC0EC}"/>
              </a:ext>
            </a:extLst>
          </p:cNvPr>
          <p:cNvSpPr>
            <a:spLocks noChangeArrowheads="1"/>
          </p:cNvSpPr>
          <p:nvPr/>
        </p:nvSpPr>
        <p:spPr bwMode="auto">
          <a:xfrm>
            <a:off x="20822444" y="10923587"/>
            <a:ext cx="350837" cy="415925"/>
          </a:xfrm>
          <a:custGeom>
            <a:avLst/>
            <a:gdLst>
              <a:gd name="T0" fmla="*/ 332504 w 976"/>
              <a:gd name="T1" fmla="*/ 398625 h 1154"/>
              <a:gd name="T2" fmla="*/ 66501 w 976"/>
              <a:gd name="T3" fmla="*/ 415565 h 1154"/>
              <a:gd name="T4" fmla="*/ 0 w 976"/>
              <a:gd name="T5" fmla="*/ 351049 h 1154"/>
              <a:gd name="T6" fmla="*/ 5751 w 976"/>
              <a:gd name="T7" fmla="*/ 290138 h 1154"/>
              <a:gd name="T8" fmla="*/ 30914 w 976"/>
              <a:gd name="T9" fmla="*/ 233552 h 1154"/>
              <a:gd name="T10" fmla="*/ 31633 w 976"/>
              <a:gd name="T11" fmla="*/ 160027 h 1154"/>
              <a:gd name="T12" fmla="*/ 79442 w 976"/>
              <a:gd name="T13" fmla="*/ 127949 h 1154"/>
              <a:gd name="T14" fmla="*/ 31633 w 976"/>
              <a:gd name="T15" fmla="*/ 95872 h 1154"/>
              <a:gd name="T16" fmla="*/ 97055 w 976"/>
              <a:gd name="T17" fmla="*/ 37844 h 1154"/>
              <a:gd name="T18" fmla="*/ 133361 w 976"/>
              <a:gd name="T19" fmla="*/ 0 h 1154"/>
              <a:gd name="T20" fmla="*/ 175419 w 976"/>
              <a:gd name="T21" fmla="*/ 15498 h 1154"/>
              <a:gd name="T22" fmla="*/ 217116 w 976"/>
              <a:gd name="T23" fmla="*/ 0 h 1154"/>
              <a:gd name="T24" fmla="*/ 253422 w 976"/>
              <a:gd name="T25" fmla="*/ 37844 h 1154"/>
              <a:gd name="T26" fmla="*/ 318845 w 976"/>
              <a:gd name="T27" fmla="*/ 95872 h 1154"/>
              <a:gd name="T28" fmla="*/ 265285 w 976"/>
              <a:gd name="T29" fmla="*/ 160027 h 1154"/>
              <a:gd name="T30" fmla="*/ 298355 w 976"/>
              <a:gd name="T31" fmla="*/ 216252 h 1154"/>
              <a:gd name="T32" fmla="*/ 341491 w 976"/>
              <a:gd name="T33" fmla="*/ 276082 h 1154"/>
              <a:gd name="T34" fmla="*/ 350478 w 976"/>
              <a:gd name="T35" fmla="*/ 351049 h 1154"/>
              <a:gd name="T36" fmla="*/ 245873 w 976"/>
              <a:gd name="T37" fmla="*/ 130112 h 1154"/>
              <a:gd name="T38" fmla="*/ 180451 w 976"/>
              <a:gd name="T39" fmla="*/ 132635 h 1154"/>
              <a:gd name="T40" fmla="*/ 170027 w 976"/>
              <a:gd name="T41" fmla="*/ 132635 h 1154"/>
              <a:gd name="T42" fmla="*/ 104604 w 976"/>
              <a:gd name="T43" fmla="*/ 130112 h 1154"/>
              <a:gd name="T44" fmla="*/ 104604 w 976"/>
              <a:gd name="T45" fmla="*/ 138041 h 1154"/>
              <a:gd name="T46" fmla="*/ 108199 w 976"/>
              <a:gd name="T47" fmla="*/ 142366 h 1154"/>
              <a:gd name="T48" fmla="*/ 111793 w 976"/>
              <a:gd name="T49" fmla="*/ 152818 h 1154"/>
              <a:gd name="T50" fmla="*/ 115747 w 976"/>
              <a:gd name="T51" fmla="*/ 161108 h 1154"/>
              <a:gd name="T52" fmla="*/ 121139 w 976"/>
              <a:gd name="T53" fmla="*/ 167956 h 1154"/>
              <a:gd name="T54" fmla="*/ 129048 w 976"/>
              <a:gd name="T55" fmla="*/ 172281 h 1154"/>
              <a:gd name="T56" fmla="*/ 140191 w 976"/>
              <a:gd name="T57" fmla="*/ 174083 h 1154"/>
              <a:gd name="T58" fmla="*/ 162837 w 976"/>
              <a:gd name="T59" fmla="*/ 163270 h 1154"/>
              <a:gd name="T60" fmla="*/ 169308 w 976"/>
              <a:gd name="T61" fmla="*/ 147412 h 1154"/>
              <a:gd name="T62" fmla="*/ 176856 w 976"/>
              <a:gd name="T63" fmla="*/ 144168 h 1154"/>
              <a:gd name="T64" fmla="*/ 184046 w 976"/>
              <a:gd name="T65" fmla="*/ 154620 h 1154"/>
              <a:gd name="T66" fmla="*/ 195548 w 976"/>
              <a:gd name="T67" fmla="*/ 170839 h 1154"/>
              <a:gd name="T68" fmla="*/ 216397 w 976"/>
              <a:gd name="T69" fmla="*/ 173362 h 1154"/>
              <a:gd name="T70" fmla="*/ 226103 w 976"/>
              <a:gd name="T71" fmla="*/ 170479 h 1154"/>
              <a:gd name="T72" fmla="*/ 232573 w 976"/>
              <a:gd name="T73" fmla="*/ 164712 h 1154"/>
              <a:gd name="T74" fmla="*/ 236887 w 976"/>
              <a:gd name="T75" fmla="*/ 156783 h 1154"/>
              <a:gd name="T76" fmla="*/ 240482 w 976"/>
              <a:gd name="T77" fmla="*/ 147412 h 1154"/>
              <a:gd name="T78" fmla="*/ 244076 w 976"/>
              <a:gd name="T79" fmla="*/ 139843 h 1154"/>
              <a:gd name="T80" fmla="*/ 246952 w 976"/>
              <a:gd name="T81" fmla="*/ 131553 h 1154"/>
              <a:gd name="T82" fmla="*/ 167151 w 976"/>
              <a:gd name="T83" fmla="*/ 271757 h 1154"/>
              <a:gd name="T84" fmla="*/ 111434 w 976"/>
              <a:gd name="T85" fmla="*/ 223821 h 1154"/>
              <a:gd name="T86" fmla="*/ 207051 w 976"/>
              <a:gd name="T87" fmla="*/ 383848 h 1154"/>
              <a:gd name="T88" fmla="*/ 207051 w 976"/>
              <a:gd name="T89" fmla="*/ 239679 h 1154"/>
              <a:gd name="T90" fmla="*/ 207051 w 976"/>
              <a:gd name="T91" fmla="*/ 383848 h 1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76" h="1154">
                <a:moveTo>
                  <a:pt x="975" y="974"/>
                </a:moveTo>
                <a:cubicBezTo>
                  <a:pt x="975" y="1030"/>
                  <a:pt x="959" y="1074"/>
                  <a:pt x="925" y="1106"/>
                </a:cubicBezTo>
                <a:cubicBezTo>
                  <a:pt x="891" y="1137"/>
                  <a:pt x="846" y="1153"/>
                  <a:pt x="790" y="1153"/>
                </a:cubicBezTo>
                <a:lnTo>
                  <a:pt x="185" y="1153"/>
                </a:lnTo>
                <a:cubicBezTo>
                  <a:pt x="129" y="1153"/>
                  <a:pt x="84" y="1137"/>
                  <a:pt x="50" y="1106"/>
                </a:cubicBezTo>
                <a:cubicBezTo>
                  <a:pt x="17" y="1074"/>
                  <a:pt x="0" y="1030"/>
                  <a:pt x="0" y="974"/>
                </a:cubicBezTo>
                <a:cubicBezTo>
                  <a:pt x="0" y="946"/>
                  <a:pt x="1" y="918"/>
                  <a:pt x="3" y="892"/>
                </a:cubicBezTo>
                <a:cubicBezTo>
                  <a:pt x="5" y="866"/>
                  <a:pt x="9" y="837"/>
                  <a:pt x="16" y="805"/>
                </a:cubicBezTo>
                <a:cubicBezTo>
                  <a:pt x="23" y="774"/>
                  <a:pt x="31" y="745"/>
                  <a:pt x="42" y="720"/>
                </a:cubicBezTo>
                <a:cubicBezTo>
                  <a:pt x="53" y="694"/>
                  <a:pt x="67" y="671"/>
                  <a:pt x="86" y="648"/>
                </a:cubicBezTo>
                <a:cubicBezTo>
                  <a:pt x="105" y="626"/>
                  <a:pt x="126" y="608"/>
                  <a:pt x="151" y="596"/>
                </a:cubicBezTo>
                <a:lnTo>
                  <a:pt x="88" y="444"/>
                </a:lnTo>
                <a:lnTo>
                  <a:pt x="237" y="444"/>
                </a:lnTo>
                <a:cubicBezTo>
                  <a:pt x="227" y="414"/>
                  <a:pt x="221" y="385"/>
                  <a:pt x="221" y="355"/>
                </a:cubicBezTo>
                <a:cubicBezTo>
                  <a:pt x="221" y="350"/>
                  <a:pt x="222" y="342"/>
                  <a:pt x="223" y="333"/>
                </a:cubicBezTo>
                <a:cubicBezTo>
                  <a:pt x="133" y="314"/>
                  <a:pt x="88" y="292"/>
                  <a:pt x="88" y="266"/>
                </a:cubicBezTo>
                <a:cubicBezTo>
                  <a:pt x="88" y="240"/>
                  <a:pt x="137" y="217"/>
                  <a:pt x="234" y="198"/>
                </a:cubicBezTo>
                <a:cubicBezTo>
                  <a:pt x="242" y="169"/>
                  <a:pt x="254" y="138"/>
                  <a:pt x="270" y="105"/>
                </a:cubicBezTo>
                <a:cubicBezTo>
                  <a:pt x="286" y="72"/>
                  <a:pt x="302" y="45"/>
                  <a:pt x="318" y="26"/>
                </a:cubicBezTo>
                <a:cubicBezTo>
                  <a:pt x="333" y="9"/>
                  <a:pt x="351" y="0"/>
                  <a:pt x="371" y="0"/>
                </a:cubicBezTo>
                <a:cubicBezTo>
                  <a:pt x="385" y="0"/>
                  <a:pt x="404" y="8"/>
                  <a:pt x="429" y="22"/>
                </a:cubicBezTo>
                <a:cubicBezTo>
                  <a:pt x="454" y="36"/>
                  <a:pt x="474" y="43"/>
                  <a:pt x="488" y="43"/>
                </a:cubicBezTo>
                <a:cubicBezTo>
                  <a:pt x="501" y="43"/>
                  <a:pt x="521" y="36"/>
                  <a:pt x="546" y="22"/>
                </a:cubicBezTo>
                <a:cubicBezTo>
                  <a:pt x="571" y="8"/>
                  <a:pt x="590" y="0"/>
                  <a:pt x="604" y="0"/>
                </a:cubicBezTo>
                <a:cubicBezTo>
                  <a:pt x="624" y="0"/>
                  <a:pt x="642" y="9"/>
                  <a:pt x="657" y="26"/>
                </a:cubicBezTo>
                <a:cubicBezTo>
                  <a:pt x="673" y="45"/>
                  <a:pt x="689" y="72"/>
                  <a:pt x="705" y="105"/>
                </a:cubicBezTo>
                <a:cubicBezTo>
                  <a:pt x="721" y="138"/>
                  <a:pt x="733" y="169"/>
                  <a:pt x="741" y="198"/>
                </a:cubicBezTo>
                <a:cubicBezTo>
                  <a:pt x="838" y="217"/>
                  <a:pt x="887" y="240"/>
                  <a:pt x="887" y="266"/>
                </a:cubicBezTo>
                <a:cubicBezTo>
                  <a:pt x="887" y="292"/>
                  <a:pt x="842" y="314"/>
                  <a:pt x="752" y="333"/>
                </a:cubicBezTo>
                <a:cubicBezTo>
                  <a:pt x="755" y="370"/>
                  <a:pt x="751" y="407"/>
                  <a:pt x="738" y="444"/>
                </a:cubicBezTo>
                <a:lnTo>
                  <a:pt x="887" y="444"/>
                </a:lnTo>
                <a:lnTo>
                  <a:pt x="830" y="600"/>
                </a:lnTo>
                <a:cubicBezTo>
                  <a:pt x="859" y="615"/>
                  <a:pt x="884" y="637"/>
                  <a:pt x="904" y="667"/>
                </a:cubicBezTo>
                <a:cubicBezTo>
                  <a:pt x="925" y="696"/>
                  <a:pt x="940" y="729"/>
                  <a:pt x="950" y="766"/>
                </a:cubicBezTo>
                <a:cubicBezTo>
                  <a:pt x="959" y="803"/>
                  <a:pt x="966" y="838"/>
                  <a:pt x="970" y="871"/>
                </a:cubicBezTo>
                <a:cubicBezTo>
                  <a:pt x="974" y="904"/>
                  <a:pt x="975" y="938"/>
                  <a:pt x="975" y="974"/>
                </a:cubicBezTo>
                <a:close/>
                <a:moveTo>
                  <a:pt x="687" y="365"/>
                </a:moveTo>
                <a:cubicBezTo>
                  <a:pt x="686" y="363"/>
                  <a:pt x="685" y="362"/>
                  <a:pt x="684" y="361"/>
                </a:cubicBezTo>
                <a:cubicBezTo>
                  <a:pt x="680" y="357"/>
                  <a:pt x="658" y="355"/>
                  <a:pt x="618" y="355"/>
                </a:cubicBezTo>
                <a:cubicBezTo>
                  <a:pt x="585" y="355"/>
                  <a:pt x="547" y="359"/>
                  <a:pt x="502" y="368"/>
                </a:cubicBezTo>
                <a:cubicBezTo>
                  <a:pt x="499" y="369"/>
                  <a:pt x="495" y="370"/>
                  <a:pt x="488" y="370"/>
                </a:cubicBezTo>
                <a:cubicBezTo>
                  <a:pt x="482" y="370"/>
                  <a:pt x="476" y="369"/>
                  <a:pt x="473" y="368"/>
                </a:cubicBezTo>
                <a:cubicBezTo>
                  <a:pt x="428" y="359"/>
                  <a:pt x="390" y="355"/>
                  <a:pt x="357" y="355"/>
                </a:cubicBezTo>
                <a:cubicBezTo>
                  <a:pt x="318" y="355"/>
                  <a:pt x="295" y="357"/>
                  <a:pt x="291" y="361"/>
                </a:cubicBezTo>
                <a:cubicBezTo>
                  <a:pt x="290" y="362"/>
                  <a:pt x="289" y="363"/>
                  <a:pt x="288" y="365"/>
                </a:cubicBezTo>
                <a:cubicBezTo>
                  <a:pt x="289" y="373"/>
                  <a:pt x="290" y="379"/>
                  <a:pt x="291" y="383"/>
                </a:cubicBezTo>
                <a:cubicBezTo>
                  <a:pt x="292" y="385"/>
                  <a:pt x="293" y="386"/>
                  <a:pt x="296" y="388"/>
                </a:cubicBezTo>
                <a:cubicBezTo>
                  <a:pt x="298" y="390"/>
                  <a:pt x="300" y="392"/>
                  <a:pt x="301" y="395"/>
                </a:cubicBezTo>
                <a:cubicBezTo>
                  <a:pt x="302" y="397"/>
                  <a:pt x="304" y="402"/>
                  <a:pt x="306" y="409"/>
                </a:cubicBezTo>
                <a:cubicBezTo>
                  <a:pt x="309" y="417"/>
                  <a:pt x="311" y="422"/>
                  <a:pt x="311" y="424"/>
                </a:cubicBezTo>
                <a:cubicBezTo>
                  <a:pt x="312" y="426"/>
                  <a:pt x="314" y="429"/>
                  <a:pt x="316" y="435"/>
                </a:cubicBezTo>
                <a:cubicBezTo>
                  <a:pt x="319" y="441"/>
                  <a:pt x="321" y="445"/>
                  <a:pt x="322" y="447"/>
                </a:cubicBezTo>
                <a:cubicBezTo>
                  <a:pt x="323" y="449"/>
                  <a:pt x="326" y="452"/>
                  <a:pt x="329" y="457"/>
                </a:cubicBezTo>
                <a:cubicBezTo>
                  <a:pt x="332" y="462"/>
                  <a:pt x="334" y="465"/>
                  <a:pt x="337" y="466"/>
                </a:cubicBezTo>
                <a:cubicBezTo>
                  <a:pt x="339" y="468"/>
                  <a:pt x="343" y="470"/>
                  <a:pt x="347" y="473"/>
                </a:cubicBezTo>
                <a:cubicBezTo>
                  <a:pt x="351" y="476"/>
                  <a:pt x="355" y="478"/>
                  <a:pt x="359" y="478"/>
                </a:cubicBezTo>
                <a:cubicBezTo>
                  <a:pt x="363" y="479"/>
                  <a:pt x="368" y="480"/>
                  <a:pt x="373" y="481"/>
                </a:cubicBezTo>
                <a:cubicBezTo>
                  <a:pt x="378" y="482"/>
                  <a:pt x="384" y="483"/>
                  <a:pt x="390" y="483"/>
                </a:cubicBezTo>
                <a:cubicBezTo>
                  <a:pt x="407" y="483"/>
                  <a:pt x="420" y="480"/>
                  <a:pt x="431" y="474"/>
                </a:cubicBezTo>
                <a:cubicBezTo>
                  <a:pt x="441" y="468"/>
                  <a:pt x="449" y="461"/>
                  <a:pt x="453" y="453"/>
                </a:cubicBezTo>
                <a:cubicBezTo>
                  <a:pt x="458" y="445"/>
                  <a:pt x="461" y="437"/>
                  <a:pt x="463" y="429"/>
                </a:cubicBezTo>
                <a:cubicBezTo>
                  <a:pt x="466" y="421"/>
                  <a:pt x="468" y="415"/>
                  <a:pt x="471" y="409"/>
                </a:cubicBezTo>
                <a:cubicBezTo>
                  <a:pt x="474" y="403"/>
                  <a:pt x="478" y="400"/>
                  <a:pt x="483" y="400"/>
                </a:cubicBezTo>
                <a:lnTo>
                  <a:pt x="492" y="400"/>
                </a:lnTo>
                <a:cubicBezTo>
                  <a:pt x="497" y="400"/>
                  <a:pt x="501" y="403"/>
                  <a:pt x="504" y="409"/>
                </a:cubicBezTo>
                <a:cubicBezTo>
                  <a:pt x="507" y="415"/>
                  <a:pt x="510" y="421"/>
                  <a:pt x="512" y="429"/>
                </a:cubicBezTo>
                <a:cubicBezTo>
                  <a:pt x="514" y="437"/>
                  <a:pt x="518" y="445"/>
                  <a:pt x="522" y="453"/>
                </a:cubicBezTo>
                <a:cubicBezTo>
                  <a:pt x="526" y="461"/>
                  <a:pt x="534" y="468"/>
                  <a:pt x="544" y="474"/>
                </a:cubicBezTo>
                <a:cubicBezTo>
                  <a:pt x="555" y="480"/>
                  <a:pt x="569" y="483"/>
                  <a:pt x="585" y="483"/>
                </a:cubicBezTo>
                <a:cubicBezTo>
                  <a:pt x="591" y="483"/>
                  <a:pt x="597" y="482"/>
                  <a:pt x="602" y="481"/>
                </a:cubicBezTo>
                <a:cubicBezTo>
                  <a:pt x="608" y="480"/>
                  <a:pt x="612" y="479"/>
                  <a:pt x="617" y="478"/>
                </a:cubicBezTo>
                <a:cubicBezTo>
                  <a:pt x="621" y="478"/>
                  <a:pt x="625" y="476"/>
                  <a:pt x="629" y="473"/>
                </a:cubicBezTo>
                <a:cubicBezTo>
                  <a:pt x="633" y="470"/>
                  <a:pt x="636" y="468"/>
                  <a:pt x="638" y="466"/>
                </a:cubicBezTo>
                <a:cubicBezTo>
                  <a:pt x="641" y="465"/>
                  <a:pt x="644" y="462"/>
                  <a:pt x="647" y="457"/>
                </a:cubicBezTo>
                <a:cubicBezTo>
                  <a:pt x="650" y="452"/>
                  <a:pt x="652" y="449"/>
                  <a:pt x="653" y="447"/>
                </a:cubicBezTo>
                <a:cubicBezTo>
                  <a:pt x="654" y="445"/>
                  <a:pt x="656" y="441"/>
                  <a:pt x="659" y="435"/>
                </a:cubicBezTo>
                <a:cubicBezTo>
                  <a:pt x="662" y="429"/>
                  <a:pt x="663" y="426"/>
                  <a:pt x="664" y="424"/>
                </a:cubicBezTo>
                <a:cubicBezTo>
                  <a:pt x="665" y="422"/>
                  <a:pt x="666" y="417"/>
                  <a:pt x="669" y="409"/>
                </a:cubicBezTo>
                <a:cubicBezTo>
                  <a:pt x="671" y="402"/>
                  <a:pt x="673" y="397"/>
                  <a:pt x="674" y="395"/>
                </a:cubicBezTo>
                <a:cubicBezTo>
                  <a:pt x="675" y="392"/>
                  <a:pt x="677" y="390"/>
                  <a:pt x="679" y="388"/>
                </a:cubicBezTo>
                <a:cubicBezTo>
                  <a:pt x="682" y="386"/>
                  <a:pt x="684" y="385"/>
                  <a:pt x="684" y="383"/>
                </a:cubicBezTo>
                <a:cubicBezTo>
                  <a:pt x="685" y="379"/>
                  <a:pt x="686" y="373"/>
                  <a:pt x="687" y="365"/>
                </a:cubicBezTo>
                <a:close/>
                <a:moveTo>
                  <a:pt x="399" y="1065"/>
                </a:moveTo>
                <a:lnTo>
                  <a:pt x="465" y="754"/>
                </a:lnTo>
                <a:lnTo>
                  <a:pt x="399" y="665"/>
                </a:lnTo>
                <a:lnTo>
                  <a:pt x="310" y="621"/>
                </a:lnTo>
                <a:lnTo>
                  <a:pt x="399" y="1065"/>
                </a:lnTo>
                <a:close/>
                <a:moveTo>
                  <a:pt x="576" y="1065"/>
                </a:moveTo>
                <a:lnTo>
                  <a:pt x="665" y="621"/>
                </a:lnTo>
                <a:lnTo>
                  <a:pt x="576" y="665"/>
                </a:lnTo>
                <a:lnTo>
                  <a:pt x="510" y="754"/>
                </a:lnTo>
                <a:lnTo>
                  <a:pt x="576" y="1065"/>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94" name="Freeform 493">
            <a:extLst>
              <a:ext uri="{FF2B5EF4-FFF2-40B4-BE49-F238E27FC236}">
                <a16:creationId xmlns:a16="http://schemas.microsoft.com/office/drawing/2014/main" id="{7495970F-5CA2-29E7-04DE-E6C018235B2B}"/>
              </a:ext>
            </a:extLst>
          </p:cNvPr>
          <p:cNvSpPr>
            <a:spLocks noChangeArrowheads="1"/>
          </p:cNvSpPr>
          <p:nvPr/>
        </p:nvSpPr>
        <p:spPr bwMode="auto">
          <a:xfrm>
            <a:off x="3166269" y="11523662"/>
            <a:ext cx="576262" cy="320675"/>
          </a:xfrm>
          <a:custGeom>
            <a:avLst/>
            <a:gdLst>
              <a:gd name="T0" fmla="*/ 568343 w 1601"/>
              <a:gd name="T1" fmla="*/ 244289 h 890"/>
              <a:gd name="T2" fmla="*/ 503914 w 1601"/>
              <a:gd name="T3" fmla="*/ 311667 h 890"/>
              <a:gd name="T4" fmla="*/ 385494 w 1601"/>
              <a:gd name="T5" fmla="*/ 287887 h 890"/>
              <a:gd name="T6" fmla="*/ 358499 w 1601"/>
              <a:gd name="T7" fmla="*/ 167183 h 890"/>
              <a:gd name="T8" fmla="*/ 370377 w 1601"/>
              <a:gd name="T9" fmla="*/ 97644 h 890"/>
              <a:gd name="T10" fmla="*/ 319266 w 1601"/>
              <a:gd name="T11" fmla="*/ 207178 h 890"/>
              <a:gd name="T12" fmla="*/ 303068 w 1601"/>
              <a:gd name="T13" fmla="*/ 223752 h 890"/>
              <a:gd name="T14" fmla="*/ 222082 w 1601"/>
              <a:gd name="T15" fmla="*/ 223752 h 890"/>
              <a:gd name="T16" fmla="*/ 111581 w 1601"/>
              <a:gd name="T17" fmla="*/ 319594 h 890"/>
              <a:gd name="T18" fmla="*/ 0 w 1601"/>
              <a:gd name="T19" fmla="*/ 207538 h 890"/>
              <a:gd name="T20" fmla="*/ 111581 w 1601"/>
              <a:gd name="T21" fmla="*/ 95842 h 890"/>
              <a:gd name="T22" fmla="*/ 155494 w 1601"/>
              <a:gd name="T23" fmla="*/ 91158 h 890"/>
              <a:gd name="T24" fmla="*/ 63709 w 1601"/>
              <a:gd name="T25" fmla="*/ 63775 h 890"/>
              <a:gd name="T26" fmla="*/ 47872 w 1601"/>
              <a:gd name="T27" fmla="*/ 47921 h 890"/>
              <a:gd name="T28" fmla="*/ 63709 w 1601"/>
              <a:gd name="T29" fmla="*/ 32068 h 890"/>
              <a:gd name="T30" fmla="*/ 131738 w 1601"/>
              <a:gd name="T31" fmla="*/ 35310 h 890"/>
              <a:gd name="T32" fmla="*/ 178530 w 1601"/>
              <a:gd name="T33" fmla="*/ 54767 h 890"/>
              <a:gd name="T34" fmla="*/ 319266 w 1601"/>
              <a:gd name="T35" fmla="*/ 63775 h 890"/>
              <a:gd name="T36" fmla="*/ 326464 w 1601"/>
              <a:gd name="T37" fmla="*/ 32068 h 890"/>
              <a:gd name="T38" fmla="*/ 259156 w 1601"/>
              <a:gd name="T39" fmla="*/ 26303 h 890"/>
              <a:gd name="T40" fmla="*/ 261316 w 1601"/>
              <a:gd name="T41" fmla="*/ 3603 h 890"/>
              <a:gd name="T42" fmla="*/ 335103 w 1601"/>
              <a:gd name="T43" fmla="*/ 0 h 890"/>
              <a:gd name="T44" fmla="*/ 365698 w 1601"/>
              <a:gd name="T45" fmla="*/ 33148 h 890"/>
              <a:gd name="T46" fmla="*/ 405651 w 1601"/>
              <a:gd name="T47" fmla="*/ 0 h 890"/>
              <a:gd name="T48" fmla="*/ 442005 w 1601"/>
              <a:gd name="T49" fmla="*/ 4684 h 890"/>
              <a:gd name="T50" fmla="*/ 446684 w 1601"/>
              <a:gd name="T51" fmla="*/ 47921 h 890"/>
              <a:gd name="T52" fmla="*/ 430847 w 1601"/>
              <a:gd name="T53" fmla="*/ 63775 h 890"/>
              <a:gd name="T54" fmla="*/ 415009 w 1601"/>
              <a:gd name="T55" fmla="*/ 106651 h 890"/>
              <a:gd name="T56" fmla="*/ 544227 w 1601"/>
              <a:gd name="T57" fmla="*/ 131513 h 890"/>
              <a:gd name="T58" fmla="*/ 111581 w 1601"/>
              <a:gd name="T59" fmla="*/ 287527 h 890"/>
              <a:gd name="T60" fmla="*/ 190048 w 1601"/>
              <a:gd name="T61" fmla="*/ 223752 h 890"/>
              <a:gd name="T62" fmla="*/ 97903 w 1601"/>
              <a:gd name="T63" fmla="*/ 215825 h 890"/>
              <a:gd name="T64" fmla="*/ 134257 w 1601"/>
              <a:gd name="T65" fmla="*/ 131152 h 890"/>
              <a:gd name="T66" fmla="*/ 55431 w 1601"/>
              <a:gd name="T67" fmla="*/ 151330 h 890"/>
              <a:gd name="T68" fmla="*/ 55431 w 1601"/>
              <a:gd name="T69" fmla="*/ 264106 h 890"/>
              <a:gd name="T70" fmla="*/ 406371 w 1601"/>
              <a:gd name="T71" fmla="*/ 264106 h 890"/>
              <a:gd name="T72" fmla="*/ 519032 w 1601"/>
              <a:gd name="T73" fmla="*/ 264106 h 890"/>
              <a:gd name="T74" fmla="*/ 519032 w 1601"/>
              <a:gd name="T75" fmla="*/ 151330 h 890"/>
              <a:gd name="T76" fmla="*/ 432646 w 1601"/>
              <a:gd name="T77" fmla="*/ 133675 h 890"/>
              <a:gd name="T78" fmla="*/ 478359 w 1601"/>
              <a:gd name="T79" fmla="*/ 210781 h 890"/>
              <a:gd name="T80" fmla="*/ 462881 w 1601"/>
              <a:gd name="T81" fmla="*/ 223752 h 890"/>
              <a:gd name="T82" fmla="*/ 406371 w 1601"/>
              <a:gd name="T83" fmla="*/ 151330 h 890"/>
              <a:gd name="T84" fmla="*/ 406371 w 1601"/>
              <a:gd name="T85" fmla="*/ 264106 h 8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601" h="890">
                <a:moveTo>
                  <a:pt x="1594" y="540"/>
                </a:moveTo>
                <a:cubicBezTo>
                  <a:pt x="1600" y="588"/>
                  <a:pt x="1595" y="634"/>
                  <a:pt x="1579" y="678"/>
                </a:cubicBezTo>
                <a:cubicBezTo>
                  <a:pt x="1563" y="722"/>
                  <a:pt x="1540" y="760"/>
                  <a:pt x="1510" y="791"/>
                </a:cubicBezTo>
                <a:cubicBezTo>
                  <a:pt x="1480" y="823"/>
                  <a:pt x="1444" y="847"/>
                  <a:pt x="1400" y="865"/>
                </a:cubicBezTo>
                <a:cubicBezTo>
                  <a:pt x="1357" y="882"/>
                  <a:pt x="1312" y="889"/>
                  <a:pt x="1264" y="886"/>
                </a:cubicBezTo>
                <a:cubicBezTo>
                  <a:pt x="1190" y="881"/>
                  <a:pt x="1125" y="852"/>
                  <a:pt x="1071" y="799"/>
                </a:cubicBezTo>
                <a:cubicBezTo>
                  <a:pt x="1016" y="747"/>
                  <a:pt x="985" y="684"/>
                  <a:pt x="977" y="610"/>
                </a:cubicBezTo>
                <a:cubicBezTo>
                  <a:pt x="972" y="558"/>
                  <a:pt x="978" y="510"/>
                  <a:pt x="996" y="464"/>
                </a:cubicBezTo>
                <a:cubicBezTo>
                  <a:pt x="1015" y="418"/>
                  <a:pt x="1042" y="378"/>
                  <a:pt x="1079" y="346"/>
                </a:cubicBezTo>
                <a:lnTo>
                  <a:pt x="1029" y="271"/>
                </a:lnTo>
                <a:cubicBezTo>
                  <a:pt x="985" y="308"/>
                  <a:pt x="950" y="353"/>
                  <a:pt x="925" y="406"/>
                </a:cubicBezTo>
                <a:cubicBezTo>
                  <a:pt x="899" y="459"/>
                  <a:pt x="887" y="515"/>
                  <a:pt x="887" y="575"/>
                </a:cubicBezTo>
                <a:cubicBezTo>
                  <a:pt x="887" y="587"/>
                  <a:pt x="882" y="598"/>
                  <a:pt x="874" y="607"/>
                </a:cubicBezTo>
                <a:cubicBezTo>
                  <a:pt x="865" y="616"/>
                  <a:pt x="855" y="621"/>
                  <a:pt x="842" y="621"/>
                </a:cubicBezTo>
                <a:lnTo>
                  <a:pt x="665" y="621"/>
                </a:lnTo>
                <a:lnTo>
                  <a:pt x="617" y="621"/>
                </a:lnTo>
                <a:cubicBezTo>
                  <a:pt x="606" y="696"/>
                  <a:pt x="572" y="760"/>
                  <a:pt x="514" y="811"/>
                </a:cubicBezTo>
                <a:cubicBezTo>
                  <a:pt x="456" y="861"/>
                  <a:pt x="388" y="887"/>
                  <a:pt x="310" y="887"/>
                </a:cubicBezTo>
                <a:cubicBezTo>
                  <a:pt x="225" y="887"/>
                  <a:pt x="152" y="856"/>
                  <a:pt x="91" y="796"/>
                </a:cubicBezTo>
                <a:cubicBezTo>
                  <a:pt x="30" y="735"/>
                  <a:pt x="0" y="662"/>
                  <a:pt x="0" y="576"/>
                </a:cubicBezTo>
                <a:cubicBezTo>
                  <a:pt x="0" y="491"/>
                  <a:pt x="30" y="418"/>
                  <a:pt x="91" y="357"/>
                </a:cubicBezTo>
                <a:cubicBezTo>
                  <a:pt x="152" y="296"/>
                  <a:pt x="225" y="266"/>
                  <a:pt x="310" y="266"/>
                </a:cubicBezTo>
                <a:cubicBezTo>
                  <a:pt x="345" y="266"/>
                  <a:pt x="380" y="272"/>
                  <a:pt x="415" y="285"/>
                </a:cubicBezTo>
                <a:lnTo>
                  <a:pt x="432" y="253"/>
                </a:lnTo>
                <a:cubicBezTo>
                  <a:pt x="375" y="203"/>
                  <a:pt x="305" y="177"/>
                  <a:pt x="221" y="177"/>
                </a:cubicBezTo>
                <a:lnTo>
                  <a:pt x="177" y="177"/>
                </a:lnTo>
                <a:cubicBezTo>
                  <a:pt x="165" y="177"/>
                  <a:pt x="155" y="173"/>
                  <a:pt x="146" y="164"/>
                </a:cubicBezTo>
                <a:cubicBezTo>
                  <a:pt x="137" y="155"/>
                  <a:pt x="133" y="145"/>
                  <a:pt x="133" y="133"/>
                </a:cubicBezTo>
                <a:cubicBezTo>
                  <a:pt x="133" y="121"/>
                  <a:pt x="137" y="110"/>
                  <a:pt x="146" y="102"/>
                </a:cubicBezTo>
                <a:cubicBezTo>
                  <a:pt x="155" y="93"/>
                  <a:pt x="165" y="89"/>
                  <a:pt x="177" y="89"/>
                </a:cubicBezTo>
                <a:lnTo>
                  <a:pt x="266" y="89"/>
                </a:lnTo>
                <a:cubicBezTo>
                  <a:pt x="302" y="89"/>
                  <a:pt x="335" y="92"/>
                  <a:pt x="366" y="98"/>
                </a:cubicBezTo>
                <a:cubicBezTo>
                  <a:pt x="397" y="104"/>
                  <a:pt x="424" y="113"/>
                  <a:pt x="447" y="125"/>
                </a:cubicBezTo>
                <a:cubicBezTo>
                  <a:pt x="470" y="136"/>
                  <a:pt x="486" y="145"/>
                  <a:pt x="496" y="152"/>
                </a:cubicBezTo>
                <a:cubicBezTo>
                  <a:pt x="507" y="159"/>
                  <a:pt x="518" y="167"/>
                  <a:pt x="532" y="177"/>
                </a:cubicBezTo>
                <a:lnTo>
                  <a:pt x="887" y="177"/>
                </a:lnTo>
                <a:lnTo>
                  <a:pt x="966" y="177"/>
                </a:lnTo>
                <a:lnTo>
                  <a:pt x="907" y="89"/>
                </a:lnTo>
                <a:lnTo>
                  <a:pt x="754" y="89"/>
                </a:lnTo>
                <a:cubicBezTo>
                  <a:pt x="740" y="89"/>
                  <a:pt x="728" y="83"/>
                  <a:pt x="720" y="73"/>
                </a:cubicBezTo>
                <a:cubicBezTo>
                  <a:pt x="711" y="63"/>
                  <a:pt x="708" y="50"/>
                  <a:pt x="710" y="37"/>
                </a:cubicBezTo>
                <a:cubicBezTo>
                  <a:pt x="712" y="26"/>
                  <a:pt x="717" y="17"/>
                  <a:pt x="726" y="10"/>
                </a:cubicBezTo>
                <a:cubicBezTo>
                  <a:pt x="735" y="3"/>
                  <a:pt x="745" y="0"/>
                  <a:pt x="756" y="0"/>
                </a:cubicBezTo>
                <a:lnTo>
                  <a:pt x="931" y="0"/>
                </a:lnTo>
                <a:cubicBezTo>
                  <a:pt x="946" y="0"/>
                  <a:pt x="958" y="6"/>
                  <a:pt x="968" y="19"/>
                </a:cubicBezTo>
                <a:lnTo>
                  <a:pt x="1016" y="92"/>
                </a:lnTo>
                <a:lnTo>
                  <a:pt x="1095" y="13"/>
                </a:lnTo>
                <a:cubicBezTo>
                  <a:pt x="1104" y="4"/>
                  <a:pt x="1115" y="0"/>
                  <a:pt x="1127" y="0"/>
                </a:cubicBezTo>
                <a:lnTo>
                  <a:pt x="1197" y="0"/>
                </a:lnTo>
                <a:cubicBezTo>
                  <a:pt x="1209" y="0"/>
                  <a:pt x="1219" y="4"/>
                  <a:pt x="1228" y="13"/>
                </a:cubicBezTo>
                <a:cubicBezTo>
                  <a:pt x="1237" y="22"/>
                  <a:pt x="1241" y="32"/>
                  <a:pt x="1241" y="44"/>
                </a:cubicBezTo>
                <a:lnTo>
                  <a:pt x="1241" y="133"/>
                </a:lnTo>
                <a:cubicBezTo>
                  <a:pt x="1241" y="145"/>
                  <a:pt x="1237" y="155"/>
                  <a:pt x="1228" y="164"/>
                </a:cubicBezTo>
                <a:cubicBezTo>
                  <a:pt x="1219" y="173"/>
                  <a:pt x="1209" y="177"/>
                  <a:pt x="1197" y="177"/>
                </a:cubicBezTo>
                <a:lnTo>
                  <a:pt x="1073" y="177"/>
                </a:lnTo>
                <a:lnTo>
                  <a:pt x="1153" y="296"/>
                </a:lnTo>
                <a:cubicBezTo>
                  <a:pt x="1213" y="267"/>
                  <a:pt x="1277" y="259"/>
                  <a:pt x="1343" y="271"/>
                </a:cubicBezTo>
                <a:cubicBezTo>
                  <a:pt x="1409" y="283"/>
                  <a:pt x="1466" y="315"/>
                  <a:pt x="1512" y="365"/>
                </a:cubicBezTo>
                <a:cubicBezTo>
                  <a:pt x="1559" y="415"/>
                  <a:pt x="1586" y="473"/>
                  <a:pt x="1594" y="540"/>
                </a:cubicBezTo>
                <a:close/>
                <a:moveTo>
                  <a:pt x="310" y="798"/>
                </a:moveTo>
                <a:cubicBezTo>
                  <a:pt x="363" y="798"/>
                  <a:pt x="410" y="782"/>
                  <a:pt x="451" y="748"/>
                </a:cubicBezTo>
                <a:cubicBezTo>
                  <a:pt x="491" y="715"/>
                  <a:pt x="517" y="672"/>
                  <a:pt x="528" y="621"/>
                </a:cubicBezTo>
                <a:lnTo>
                  <a:pt x="310" y="621"/>
                </a:lnTo>
                <a:cubicBezTo>
                  <a:pt x="294" y="621"/>
                  <a:pt x="281" y="613"/>
                  <a:pt x="272" y="599"/>
                </a:cubicBezTo>
                <a:cubicBezTo>
                  <a:pt x="264" y="584"/>
                  <a:pt x="263" y="570"/>
                  <a:pt x="271" y="556"/>
                </a:cubicBezTo>
                <a:lnTo>
                  <a:pt x="373" y="364"/>
                </a:lnTo>
                <a:cubicBezTo>
                  <a:pt x="351" y="358"/>
                  <a:pt x="330" y="355"/>
                  <a:pt x="310" y="355"/>
                </a:cubicBezTo>
                <a:cubicBezTo>
                  <a:pt x="249" y="355"/>
                  <a:pt x="197" y="376"/>
                  <a:pt x="154" y="420"/>
                </a:cubicBezTo>
                <a:cubicBezTo>
                  <a:pt x="110" y="463"/>
                  <a:pt x="88" y="515"/>
                  <a:pt x="88" y="576"/>
                </a:cubicBezTo>
                <a:cubicBezTo>
                  <a:pt x="88" y="637"/>
                  <a:pt x="110" y="690"/>
                  <a:pt x="154" y="733"/>
                </a:cubicBezTo>
                <a:cubicBezTo>
                  <a:pt x="197" y="776"/>
                  <a:pt x="249" y="798"/>
                  <a:pt x="310" y="798"/>
                </a:cubicBezTo>
                <a:close/>
                <a:moveTo>
                  <a:pt x="1129" y="733"/>
                </a:moveTo>
                <a:cubicBezTo>
                  <a:pt x="1173" y="776"/>
                  <a:pt x="1225" y="798"/>
                  <a:pt x="1286" y="798"/>
                </a:cubicBezTo>
                <a:cubicBezTo>
                  <a:pt x="1347" y="798"/>
                  <a:pt x="1399" y="776"/>
                  <a:pt x="1442" y="733"/>
                </a:cubicBezTo>
                <a:cubicBezTo>
                  <a:pt x="1486" y="689"/>
                  <a:pt x="1508" y="637"/>
                  <a:pt x="1508" y="576"/>
                </a:cubicBezTo>
                <a:cubicBezTo>
                  <a:pt x="1508" y="515"/>
                  <a:pt x="1486" y="463"/>
                  <a:pt x="1442" y="420"/>
                </a:cubicBezTo>
                <a:cubicBezTo>
                  <a:pt x="1399" y="376"/>
                  <a:pt x="1347" y="355"/>
                  <a:pt x="1286" y="355"/>
                </a:cubicBezTo>
                <a:cubicBezTo>
                  <a:pt x="1258" y="355"/>
                  <a:pt x="1230" y="360"/>
                  <a:pt x="1202" y="371"/>
                </a:cubicBezTo>
                <a:lnTo>
                  <a:pt x="1323" y="551"/>
                </a:lnTo>
                <a:cubicBezTo>
                  <a:pt x="1329" y="562"/>
                  <a:pt x="1331" y="573"/>
                  <a:pt x="1329" y="585"/>
                </a:cubicBezTo>
                <a:cubicBezTo>
                  <a:pt x="1326" y="597"/>
                  <a:pt x="1321" y="607"/>
                  <a:pt x="1311" y="613"/>
                </a:cubicBezTo>
                <a:cubicBezTo>
                  <a:pt x="1304" y="618"/>
                  <a:pt x="1295" y="621"/>
                  <a:pt x="1286" y="621"/>
                </a:cubicBezTo>
                <a:cubicBezTo>
                  <a:pt x="1270" y="621"/>
                  <a:pt x="1257" y="614"/>
                  <a:pt x="1249" y="601"/>
                </a:cubicBezTo>
                <a:lnTo>
                  <a:pt x="1129" y="420"/>
                </a:lnTo>
                <a:cubicBezTo>
                  <a:pt x="1086" y="464"/>
                  <a:pt x="1064" y="516"/>
                  <a:pt x="1064" y="576"/>
                </a:cubicBezTo>
                <a:cubicBezTo>
                  <a:pt x="1064" y="637"/>
                  <a:pt x="1086" y="689"/>
                  <a:pt x="1129" y="73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95" name="Freeform 494">
            <a:extLst>
              <a:ext uri="{FF2B5EF4-FFF2-40B4-BE49-F238E27FC236}">
                <a16:creationId xmlns:a16="http://schemas.microsoft.com/office/drawing/2014/main" id="{6C1BDDFB-13F9-974F-775A-E9CBF518E977}"/>
              </a:ext>
            </a:extLst>
          </p:cNvPr>
          <p:cNvSpPr>
            <a:spLocks noChangeArrowheads="1"/>
          </p:cNvSpPr>
          <p:nvPr/>
        </p:nvSpPr>
        <p:spPr bwMode="auto">
          <a:xfrm>
            <a:off x="4023519" y="11468100"/>
            <a:ext cx="350837" cy="439737"/>
          </a:xfrm>
          <a:custGeom>
            <a:avLst/>
            <a:gdLst>
              <a:gd name="T0" fmla="*/ 335380 w 976"/>
              <a:gd name="T1" fmla="*/ 403693 h 1220"/>
              <a:gd name="T2" fmla="*/ 238325 w 976"/>
              <a:gd name="T3" fmla="*/ 435412 h 1220"/>
              <a:gd name="T4" fmla="*/ 112153 w 976"/>
              <a:gd name="T5" fmla="*/ 435412 h 1220"/>
              <a:gd name="T6" fmla="*/ 15097 w 976"/>
              <a:gd name="T7" fmla="*/ 403693 h 1220"/>
              <a:gd name="T8" fmla="*/ 7908 w 976"/>
              <a:gd name="T9" fmla="*/ 353231 h 1220"/>
              <a:gd name="T10" fmla="*/ 60031 w 976"/>
              <a:gd name="T11" fmla="*/ 325477 h 1220"/>
              <a:gd name="T12" fmla="*/ 104604 w 976"/>
              <a:gd name="T13" fmla="*/ 320792 h 1220"/>
              <a:gd name="T14" fmla="*/ 108558 w 976"/>
              <a:gd name="T15" fmla="*/ 343139 h 1220"/>
              <a:gd name="T16" fmla="*/ 71893 w 976"/>
              <a:gd name="T17" fmla="*/ 355754 h 1220"/>
              <a:gd name="T18" fmla="*/ 40619 w 976"/>
              <a:gd name="T19" fmla="*/ 368009 h 1220"/>
              <a:gd name="T20" fmla="*/ 31633 w 976"/>
              <a:gd name="T21" fmla="*/ 375579 h 1220"/>
              <a:gd name="T22" fmla="*/ 56795 w 976"/>
              <a:gd name="T23" fmla="*/ 390717 h 1220"/>
              <a:gd name="T24" fmla="*/ 125094 w 976"/>
              <a:gd name="T25" fmla="*/ 405135 h 1220"/>
              <a:gd name="T26" fmla="*/ 225384 w 976"/>
              <a:gd name="T27" fmla="*/ 405135 h 1220"/>
              <a:gd name="T28" fmla="*/ 293682 w 976"/>
              <a:gd name="T29" fmla="*/ 390357 h 1220"/>
              <a:gd name="T30" fmla="*/ 318845 w 976"/>
              <a:gd name="T31" fmla="*/ 375218 h 1220"/>
              <a:gd name="T32" fmla="*/ 309858 w 976"/>
              <a:gd name="T33" fmla="*/ 367649 h 1220"/>
              <a:gd name="T34" fmla="*/ 278585 w 976"/>
              <a:gd name="T35" fmla="*/ 355754 h 1220"/>
              <a:gd name="T36" fmla="*/ 241919 w 976"/>
              <a:gd name="T37" fmla="*/ 343139 h 1220"/>
              <a:gd name="T38" fmla="*/ 245514 w 976"/>
              <a:gd name="T39" fmla="*/ 320792 h 1220"/>
              <a:gd name="T40" fmla="*/ 290447 w 976"/>
              <a:gd name="T41" fmla="*/ 325477 h 1220"/>
              <a:gd name="T42" fmla="*/ 342210 w 976"/>
              <a:gd name="T43" fmla="*/ 353231 h 1220"/>
              <a:gd name="T44" fmla="*/ 254860 w 976"/>
              <a:gd name="T45" fmla="*/ 151745 h 1220"/>
              <a:gd name="T46" fmla="*/ 250187 w 976"/>
              <a:gd name="T47" fmla="*/ 258796 h 1220"/>
              <a:gd name="T48" fmla="*/ 222868 w 976"/>
              <a:gd name="T49" fmla="*/ 263482 h 1220"/>
              <a:gd name="T50" fmla="*/ 218195 w 976"/>
              <a:gd name="T51" fmla="*/ 370893 h 1220"/>
              <a:gd name="T52" fmla="*/ 143426 w 976"/>
              <a:gd name="T53" fmla="*/ 375579 h 1220"/>
              <a:gd name="T54" fmla="*/ 127250 w 976"/>
              <a:gd name="T55" fmla="*/ 359359 h 1220"/>
              <a:gd name="T56" fmla="*/ 111434 w 976"/>
              <a:gd name="T57" fmla="*/ 263482 h 1220"/>
              <a:gd name="T58" fmla="*/ 95617 w 976"/>
              <a:gd name="T59" fmla="*/ 247622 h 1220"/>
              <a:gd name="T60" fmla="*/ 104964 w 976"/>
              <a:gd name="T61" fmla="*/ 129038 h 1220"/>
              <a:gd name="T62" fmla="*/ 222868 w 976"/>
              <a:gd name="T63" fmla="*/ 119666 h 1220"/>
              <a:gd name="T64" fmla="*/ 254860 w 976"/>
              <a:gd name="T65" fmla="*/ 151745 h 1220"/>
              <a:gd name="T66" fmla="*/ 231135 w 976"/>
              <a:gd name="T67" fmla="*/ 55868 h 1220"/>
              <a:gd name="T68" fmla="*/ 175059 w 976"/>
              <a:gd name="T69" fmla="*/ 111736 h 1220"/>
              <a:gd name="T70" fmla="*/ 119342 w 976"/>
              <a:gd name="T71" fmla="*/ 55868 h 1220"/>
              <a:gd name="T72" fmla="*/ 175059 w 976"/>
              <a:gd name="T73" fmla="*/ 0 h 12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76" h="1220">
                <a:moveTo>
                  <a:pt x="975" y="1042"/>
                </a:moveTo>
                <a:cubicBezTo>
                  <a:pt x="975" y="1071"/>
                  <a:pt x="961" y="1097"/>
                  <a:pt x="933" y="1120"/>
                </a:cubicBezTo>
                <a:cubicBezTo>
                  <a:pt x="904" y="1144"/>
                  <a:pt x="866" y="1162"/>
                  <a:pt x="819" y="1176"/>
                </a:cubicBezTo>
                <a:cubicBezTo>
                  <a:pt x="772" y="1191"/>
                  <a:pt x="720" y="1201"/>
                  <a:pt x="663" y="1208"/>
                </a:cubicBezTo>
                <a:cubicBezTo>
                  <a:pt x="606" y="1216"/>
                  <a:pt x="548" y="1219"/>
                  <a:pt x="487" y="1219"/>
                </a:cubicBezTo>
                <a:cubicBezTo>
                  <a:pt x="427" y="1219"/>
                  <a:pt x="368" y="1216"/>
                  <a:pt x="312" y="1208"/>
                </a:cubicBezTo>
                <a:cubicBezTo>
                  <a:pt x="255" y="1201"/>
                  <a:pt x="203" y="1191"/>
                  <a:pt x="156" y="1176"/>
                </a:cubicBezTo>
                <a:cubicBezTo>
                  <a:pt x="108" y="1162"/>
                  <a:pt x="71" y="1144"/>
                  <a:pt x="42" y="1120"/>
                </a:cubicBezTo>
                <a:cubicBezTo>
                  <a:pt x="14" y="1097"/>
                  <a:pt x="0" y="1071"/>
                  <a:pt x="0" y="1042"/>
                </a:cubicBezTo>
                <a:cubicBezTo>
                  <a:pt x="0" y="1019"/>
                  <a:pt x="7" y="999"/>
                  <a:pt x="22" y="980"/>
                </a:cubicBezTo>
                <a:cubicBezTo>
                  <a:pt x="38" y="962"/>
                  <a:pt x="58" y="947"/>
                  <a:pt x="85" y="934"/>
                </a:cubicBezTo>
                <a:cubicBezTo>
                  <a:pt x="111" y="922"/>
                  <a:pt x="140" y="912"/>
                  <a:pt x="167" y="903"/>
                </a:cubicBezTo>
                <a:cubicBezTo>
                  <a:pt x="195" y="895"/>
                  <a:pt x="225" y="889"/>
                  <a:pt x="258" y="883"/>
                </a:cubicBezTo>
                <a:cubicBezTo>
                  <a:pt x="270" y="881"/>
                  <a:pt x="281" y="883"/>
                  <a:pt x="291" y="890"/>
                </a:cubicBezTo>
                <a:cubicBezTo>
                  <a:pt x="301" y="897"/>
                  <a:pt x="307" y="907"/>
                  <a:pt x="309" y="919"/>
                </a:cubicBezTo>
                <a:cubicBezTo>
                  <a:pt x="312" y="931"/>
                  <a:pt x="309" y="942"/>
                  <a:pt x="302" y="952"/>
                </a:cubicBezTo>
                <a:cubicBezTo>
                  <a:pt x="295" y="962"/>
                  <a:pt x="285" y="969"/>
                  <a:pt x="273" y="970"/>
                </a:cubicBezTo>
                <a:cubicBezTo>
                  <a:pt x="246" y="975"/>
                  <a:pt x="222" y="981"/>
                  <a:pt x="200" y="987"/>
                </a:cubicBezTo>
                <a:cubicBezTo>
                  <a:pt x="178" y="994"/>
                  <a:pt x="160" y="999"/>
                  <a:pt x="147" y="1004"/>
                </a:cubicBezTo>
                <a:cubicBezTo>
                  <a:pt x="134" y="1010"/>
                  <a:pt x="122" y="1015"/>
                  <a:pt x="113" y="1021"/>
                </a:cubicBezTo>
                <a:cubicBezTo>
                  <a:pt x="104" y="1026"/>
                  <a:pt x="98" y="1030"/>
                  <a:pt x="94" y="1034"/>
                </a:cubicBezTo>
                <a:cubicBezTo>
                  <a:pt x="91" y="1038"/>
                  <a:pt x="89" y="1041"/>
                  <a:pt x="88" y="1042"/>
                </a:cubicBezTo>
                <a:cubicBezTo>
                  <a:pt x="90" y="1048"/>
                  <a:pt x="96" y="1054"/>
                  <a:pt x="107" y="1061"/>
                </a:cubicBezTo>
                <a:cubicBezTo>
                  <a:pt x="118" y="1068"/>
                  <a:pt x="135" y="1076"/>
                  <a:pt x="158" y="1084"/>
                </a:cubicBezTo>
                <a:cubicBezTo>
                  <a:pt x="180" y="1092"/>
                  <a:pt x="207" y="1099"/>
                  <a:pt x="237" y="1106"/>
                </a:cubicBezTo>
                <a:cubicBezTo>
                  <a:pt x="267" y="1113"/>
                  <a:pt x="304" y="1119"/>
                  <a:pt x="348" y="1124"/>
                </a:cubicBezTo>
                <a:cubicBezTo>
                  <a:pt x="392" y="1128"/>
                  <a:pt x="438" y="1130"/>
                  <a:pt x="487" y="1130"/>
                </a:cubicBezTo>
                <a:cubicBezTo>
                  <a:pt x="536" y="1130"/>
                  <a:pt x="583" y="1128"/>
                  <a:pt x="627" y="1124"/>
                </a:cubicBezTo>
                <a:cubicBezTo>
                  <a:pt x="671" y="1119"/>
                  <a:pt x="708" y="1113"/>
                  <a:pt x="738" y="1106"/>
                </a:cubicBezTo>
                <a:cubicBezTo>
                  <a:pt x="768" y="1099"/>
                  <a:pt x="795" y="1092"/>
                  <a:pt x="817" y="1083"/>
                </a:cubicBezTo>
                <a:cubicBezTo>
                  <a:pt x="840" y="1075"/>
                  <a:pt x="857" y="1067"/>
                  <a:pt x="868" y="1060"/>
                </a:cubicBezTo>
                <a:cubicBezTo>
                  <a:pt x="879" y="1053"/>
                  <a:pt x="885" y="1047"/>
                  <a:pt x="887" y="1041"/>
                </a:cubicBezTo>
                <a:cubicBezTo>
                  <a:pt x="886" y="1039"/>
                  <a:pt x="884" y="1037"/>
                  <a:pt x="881" y="1033"/>
                </a:cubicBezTo>
                <a:cubicBezTo>
                  <a:pt x="877" y="1030"/>
                  <a:pt x="871" y="1026"/>
                  <a:pt x="862" y="1020"/>
                </a:cubicBezTo>
                <a:cubicBezTo>
                  <a:pt x="852" y="1015"/>
                  <a:pt x="841" y="1009"/>
                  <a:pt x="828" y="1004"/>
                </a:cubicBezTo>
                <a:cubicBezTo>
                  <a:pt x="815" y="999"/>
                  <a:pt x="797" y="994"/>
                  <a:pt x="775" y="987"/>
                </a:cubicBezTo>
                <a:cubicBezTo>
                  <a:pt x="753" y="981"/>
                  <a:pt x="728" y="975"/>
                  <a:pt x="702" y="970"/>
                </a:cubicBezTo>
                <a:cubicBezTo>
                  <a:pt x="689" y="969"/>
                  <a:pt x="680" y="962"/>
                  <a:pt x="673" y="952"/>
                </a:cubicBezTo>
                <a:cubicBezTo>
                  <a:pt x="666" y="942"/>
                  <a:pt x="663" y="931"/>
                  <a:pt x="665" y="919"/>
                </a:cubicBezTo>
                <a:cubicBezTo>
                  <a:pt x="667" y="907"/>
                  <a:pt x="673" y="897"/>
                  <a:pt x="683" y="890"/>
                </a:cubicBezTo>
                <a:cubicBezTo>
                  <a:pt x="694" y="883"/>
                  <a:pt x="705" y="881"/>
                  <a:pt x="717" y="883"/>
                </a:cubicBezTo>
                <a:cubicBezTo>
                  <a:pt x="750" y="889"/>
                  <a:pt x="780" y="895"/>
                  <a:pt x="808" y="903"/>
                </a:cubicBezTo>
                <a:cubicBezTo>
                  <a:pt x="835" y="912"/>
                  <a:pt x="862" y="922"/>
                  <a:pt x="889" y="934"/>
                </a:cubicBezTo>
                <a:cubicBezTo>
                  <a:pt x="916" y="947"/>
                  <a:pt x="936" y="962"/>
                  <a:pt x="952" y="980"/>
                </a:cubicBezTo>
                <a:cubicBezTo>
                  <a:pt x="967" y="999"/>
                  <a:pt x="975" y="1019"/>
                  <a:pt x="975" y="1042"/>
                </a:cubicBezTo>
                <a:close/>
                <a:moveTo>
                  <a:pt x="709" y="421"/>
                </a:moveTo>
                <a:lnTo>
                  <a:pt x="709" y="687"/>
                </a:lnTo>
                <a:cubicBezTo>
                  <a:pt x="709" y="699"/>
                  <a:pt x="705" y="709"/>
                  <a:pt x="696" y="718"/>
                </a:cubicBezTo>
                <a:cubicBezTo>
                  <a:pt x="687" y="727"/>
                  <a:pt x="677" y="731"/>
                  <a:pt x="665" y="731"/>
                </a:cubicBezTo>
                <a:lnTo>
                  <a:pt x="620" y="731"/>
                </a:lnTo>
                <a:lnTo>
                  <a:pt x="620" y="997"/>
                </a:lnTo>
                <a:cubicBezTo>
                  <a:pt x="620" y="1009"/>
                  <a:pt x="616" y="1020"/>
                  <a:pt x="607" y="1029"/>
                </a:cubicBezTo>
                <a:cubicBezTo>
                  <a:pt x="598" y="1037"/>
                  <a:pt x="588" y="1042"/>
                  <a:pt x="576" y="1042"/>
                </a:cubicBezTo>
                <a:lnTo>
                  <a:pt x="399" y="1042"/>
                </a:lnTo>
                <a:cubicBezTo>
                  <a:pt x="387" y="1042"/>
                  <a:pt x="376" y="1037"/>
                  <a:pt x="367" y="1029"/>
                </a:cubicBezTo>
                <a:cubicBezTo>
                  <a:pt x="359" y="1020"/>
                  <a:pt x="354" y="1009"/>
                  <a:pt x="354" y="997"/>
                </a:cubicBezTo>
                <a:lnTo>
                  <a:pt x="354" y="731"/>
                </a:lnTo>
                <a:lnTo>
                  <a:pt x="310" y="731"/>
                </a:lnTo>
                <a:cubicBezTo>
                  <a:pt x="298" y="731"/>
                  <a:pt x="288" y="727"/>
                  <a:pt x="279" y="718"/>
                </a:cubicBezTo>
                <a:cubicBezTo>
                  <a:pt x="270" y="709"/>
                  <a:pt x="266" y="699"/>
                  <a:pt x="266" y="687"/>
                </a:cubicBezTo>
                <a:lnTo>
                  <a:pt x="266" y="421"/>
                </a:lnTo>
                <a:cubicBezTo>
                  <a:pt x="266" y="396"/>
                  <a:pt x="274" y="375"/>
                  <a:pt x="292" y="358"/>
                </a:cubicBezTo>
                <a:cubicBezTo>
                  <a:pt x="309" y="341"/>
                  <a:pt x="330" y="332"/>
                  <a:pt x="354" y="332"/>
                </a:cubicBezTo>
                <a:lnTo>
                  <a:pt x="620" y="332"/>
                </a:lnTo>
                <a:cubicBezTo>
                  <a:pt x="645" y="332"/>
                  <a:pt x="666" y="341"/>
                  <a:pt x="683" y="358"/>
                </a:cubicBezTo>
                <a:cubicBezTo>
                  <a:pt x="700" y="375"/>
                  <a:pt x="709" y="396"/>
                  <a:pt x="709" y="421"/>
                </a:cubicBezTo>
                <a:close/>
                <a:moveTo>
                  <a:pt x="597" y="45"/>
                </a:moveTo>
                <a:cubicBezTo>
                  <a:pt x="627" y="75"/>
                  <a:pt x="643" y="112"/>
                  <a:pt x="643" y="155"/>
                </a:cubicBezTo>
                <a:cubicBezTo>
                  <a:pt x="643" y="198"/>
                  <a:pt x="627" y="235"/>
                  <a:pt x="597" y="265"/>
                </a:cubicBezTo>
                <a:cubicBezTo>
                  <a:pt x="567" y="296"/>
                  <a:pt x="530" y="310"/>
                  <a:pt x="487" y="310"/>
                </a:cubicBezTo>
                <a:cubicBezTo>
                  <a:pt x="444" y="310"/>
                  <a:pt x="408" y="295"/>
                  <a:pt x="378" y="265"/>
                </a:cubicBezTo>
                <a:cubicBezTo>
                  <a:pt x="347" y="234"/>
                  <a:pt x="332" y="198"/>
                  <a:pt x="332" y="155"/>
                </a:cubicBezTo>
                <a:cubicBezTo>
                  <a:pt x="332" y="112"/>
                  <a:pt x="347" y="75"/>
                  <a:pt x="378" y="45"/>
                </a:cubicBezTo>
                <a:cubicBezTo>
                  <a:pt x="408" y="15"/>
                  <a:pt x="444" y="0"/>
                  <a:pt x="487" y="0"/>
                </a:cubicBezTo>
                <a:cubicBezTo>
                  <a:pt x="530" y="0"/>
                  <a:pt x="567" y="15"/>
                  <a:pt x="597" y="4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96" name="Freeform 495">
            <a:extLst>
              <a:ext uri="{FF2B5EF4-FFF2-40B4-BE49-F238E27FC236}">
                <a16:creationId xmlns:a16="http://schemas.microsoft.com/office/drawing/2014/main" id="{A2AFB378-D0F6-F249-A1C6-E38B0CCE0977}"/>
              </a:ext>
            </a:extLst>
          </p:cNvPr>
          <p:cNvSpPr>
            <a:spLocks noChangeArrowheads="1"/>
          </p:cNvSpPr>
          <p:nvPr/>
        </p:nvSpPr>
        <p:spPr bwMode="auto">
          <a:xfrm>
            <a:off x="4687094" y="11491912"/>
            <a:ext cx="447675" cy="384175"/>
          </a:xfrm>
          <a:custGeom>
            <a:avLst/>
            <a:gdLst>
              <a:gd name="T0" fmla="*/ 447315 w 1243"/>
              <a:gd name="T1" fmla="*/ 116876 h 1065"/>
              <a:gd name="T2" fmla="*/ 421384 w 1243"/>
              <a:gd name="T3" fmla="*/ 191907 h 1065"/>
              <a:gd name="T4" fmla="*/ 329544 w 1243"/>
              <a:gd name="T5" fmla="*/ 191907 h 1065"/>
              <a:gd name="T6" fmla="*/ 301811 w 1243"/>
              <a:gd name="T7" fmla="*/ 136716 h 1065"/>
              <a:gd name="T8" fmla="*/ 295329 w 1243"/>
              <a:gd name="T9" fmla="*/ 129862 h 1065"/>
              <a:gd name="T10" fmla="*/ 286325 w 1243"/>
              <a:gd name="T11" fmla="*/ 128058 h 1065"/>
              <a:gd name="T12" fmla="*/ 272279 w 1243"/>
              <a:gd name="T13" fmla="*/ 139602 h 1065"/>
              <a:gd name="T14" fmla="*/ 240225 w 1243"/>
              <a:gd name="T15" fmla="*/ 247098 h 1065"/>
              <a:gd name="T16" fmla="*/ 191243 w 1243"/>
              <a:gd name="T17" fmla="*/ 75392 h 1065"/>
              <a:gd name="T18" fmla="*/ 185121 w 1243"/>
              <a:gd name="T19" fmla="*/ 67095 h 1065"/>
              <a:gd name="T20" fmla="*/ 175396 w 1243"/>
              <a:gd name="T21" fmla="*/ 63849 h 1065"/>
              <a:gd name="T22" fmla="*/ 165672 w 1243"/>
              <a:gd name="T23" fmla="*/ 67456 h 1065"/>
              <a:gd name="T24" fmla="*/ 160270 w 1243"/>
              <a:gd name="T25" fmla="*/ 76114 h 1065"/>
              <a:gd name="T26" fmla="*/ 131097 w 1243"/>
              <a:gd name="T27" fmla="*/ 191907 h 1065"/>
              <a:gd name="T28" fmla="*/ 25571 w 1243"/>
              <a:gd name="T29" fmla="*/ 191907 h 1065"/>
              <a:gd name="T30" fmla="*/ 0 w 1243"/>
              <a:gd name="T31" fmla="*/ 116876 h 1065"/>
              <a:gd name="T32" fmla="*/ 31694 w 1243"/>
              <a:gd name="T33" fmla="*/ 31023 h 1065"/>
              <a:gd name="T34" fmla="*/ 119212 w 1243"/>
              <a:gd name="T35" fmla="*/ 0 h 1065"/>
              <a:gd name="T36" fmla="*/ 150906 w 1243"/>
              <a:gd name="T37" fmla="*/ 5411 h 1065"/>
              <a:gd name="T38" fmla="*/ 180799 w 1243"/>
              <a:gd name="T39" fmla="*/ 19840 h 1065"/>
              <a:gd name="T40" fmla="*/ 204569 w 1243"/>
              <a:gd name="T41" fmla="*/ 37155 h 1065"/>
              <a:gd name="T42" fmla="*/ 223657 w 1243"/>
              <a:gd name="T43" fmla="*/ 54109 h 1065"/>
              <a:gd name="T44" fmla="*/ 242386 w 1243"/>
              <a:gd name="T45" fmla="*/ 37155 h 1065"/>
              <a:gd name="T46" fmla="*/ 266516 w 1243"/>
              <a:gd name="T47" fmla="*/ 19840 h 1065"/>
              <a:gd name="T48" fmla="*/ 296409 w 1243"/>
              <a:gd name="T49" fmla="*/ 5411 h 1065"/>
              <a:gd name="T50" fmla="*/ 327743 w 1243"/>
              <a:gd name="T51" fmla="*/ 0 h 1065"/>
              <a:gd name="T52" fmla="*/ 415621 w 1243"/>
              <a:gd name="T53" fmla="*/ 31023 h 1065"/>
              <a:gd name="T54" fmla="*/ 447315 w 1243"/>
              <a:gd name="T55" fmla="*/ 116876 h 1065"/>
              <a:gd name="T56" fmla="*/ 319459 w 1243"/>
              <a:gd name="T57" fmla="*/ 224012 h 1065"/>
              <a:gd name="T58" fmla="*/ 395452 w 1243"/>
              <a:gd name="T59" fmla="*/ 224012 h 1065"/>
              <a:gd name="T60" fmla="*/ 392931 w 1243"/>
              <a:gd name="T61" fmla="*/ 226537 h 1065"/>
              <a:gd name="T62" fmla="*/ 390770 w 1243"/>
              <a:gd name="T63" fmla="*/ 228341 h 1065"/>
              <a:gd name="T64" fmla="*/ 390050 w 1243"/>
              <a:gd name="T65" fmla="*/ 229423 h 1065"/>
              <a:gd name="T66" fmla="*/ 234462 w 1243"/>
              <a:gd name="T67" fmla="*/ 379486 h 1065"/>
              <a:gd name="T68" fmla="*/ 223657 w 1243"/>
              <a:gd name="T69" fmla="*/ 383814 h 1065"/>
              <a:gd name="T70" fmla="*/ 212493 w 1243"/>
              <a:gd name="T71" fmla="*/ 379486 h 1065"/>
              <a:gd name="T72" fmla="*/ 56905 w 1243"/>
              <a:gd name="T73" fmla="*/ 229062 h 1065"/>
              <a:gd name="T74" fmla="*/ 51502 w 1243"/>
              <a:gd name="T75" fmla="*/ 224012 h 1065"/>
              <a:gd name="T76" fmla="*/ 143703 w 1243"/>
              <a:gd name="T77" fmla="*/ 224012 h 1065"/>
              <a:gd name="T78" fmla="*/ 153427 w 1243"/>
              <a:gd name="T79" fmla="*/ 220765 h 1065"/>
              <a:gd name="T80" fmla="*/ 159189 w 1243"/>
              <a:gd name="T81" fmla="*/ 212108 h 1065"/>
              <a:gd name="T82" fmla="*/ 176837 w 1243"/>
              <a:gd name="T83" fmla="*/ 141766 h 1065"/>
              <a:gd name="T84" fmla="*/ 224018 w 1243"/>
              <a:gd name="T85" fmla="*/ 308422 h 1065"/>
              <a:gd name="T86" fmla="*/ 229780 w 1243"/>
              <a:gd name="T87" fmla="*/ 316719 h 1065"/>
              <a:gd name="T88" fmla="*/ 239504 w 1243"/>
              <a:gd name="T89" fmla="*/ 319965 h 1065"/>
              <a:gd name="T90" fmla="*/ 249229 w 1243"/>
              <a:gd name="T91" fmla="*/ 316719 h 1065"/>
              <a:gd name="T92" fmla="*/ 254631 w 1243"/>
              <a:gd name="T93" fmla="*/ 308422 h 1065"/>
              <a:gd name="T94" fmla="*/ 291367 w 1243"/>
              <a:gd name="T95" fmla="*/ 187218 h 1065"/>
              <a:gd name="T96" fmla="*/ 305053 w 1243"/>
              <a:gd name="T97" fmla="*/ 215354 h 1065"/>
              <a:gd name="T98" fmla="*/ 319459 w 1243"/>
              <a:gd name="T99" fmla="*/ 224012 h 10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43" h="1065">
                <a:moveTo>
                  <a:pt x="1242" y="324"/>
                </a:moveTo>
                <a:cubicBezTo>
                  <a:pt x="1242" y="391"/>
                  <a:pt x="1218" y="461"/>
                  <a:pt x="1170" y="532"/>
                </a:cubicBezTo>
                <a:lnTo>
                  <a:pt x="915" y="532"/>
                </a:lnTo>
                <a:lnTo>
                  <a:pt x="838" y="379"/>
                </a:lnTo>
                <a:cubicBezTo>
                  <a:pt x="834" y="371"/>
                  <a:pt x="828" y="365"/>
                  <a:pt x="820" y="360"/>
                </a:cubicBezTo>
                <a:cubicBezTo>
                  <a:pt x="812" y="356"/>
                  <a:pt x="804" y="354"/>
                  <a:pt x="795" y="355"/>
                </a:cubicBezTo>
                <a:cubicBezTo>
                  <a:pt x="774" y="357"/>
                  <a:pt x="761" y="368"/>
                  <a:pt x="756" y="387"/>
                </a:cubicBezTo>
                <a:lnTo>
                  <a:pt x="667" y="685"/>
                </a:lnTo>
                <a:lnTo>
                  <a:pt x="531" y="209"/>
                </a:lnTo>
                <a:cubicBezTo>
                  <a:pt x="528" y="200"/>
                  <a:pt x="523" y="192"/>
                  <a:pt x="514" y="186"/>
                </a:cubicBezTo>
                <a:cubicBezTo>
                  <a:pt x="506" y="180"/>
                  <a:pt x="497" y="177"/>
                  <a:pt x="487" y="177"/>
                </a:cubicBezTo>
                <a:cubicBezTo>
                  <a:pt x="477" y="177"/>
                  <a:pt x="468" y="181"/>
                  <a:pt x="460" y="187"/>
                </a:cubicBezTo>
                <a:cubicBezTo>
                  <a:pt x="452" y="193"/>
                  <a:pt x="447" y="201"/>
                  <a:pt x="445" y="211"/>
                </a:cubicBezTo>
                <a:lnTo>
                  <a:pt x="364" y="532"/>
                </a:lnTo>
                <a:lnTo>
                  <a:pt x="71" y="532"/>
                </a:lnTo>
                <a:cubicBezTo>
                  <a:pt x="24" y="461"/>
                  <a:pt x="0" y="391"/>
                  <a:pt x="0" y="324"/>
                </a:cubicBezTo>
                <a:cubicBezTo>
                  <a:pt x="0" y="223"/>
                  <a:pt x="29" y="143"/>
                  <a:pt x="88" y="86"/>
                </a:cubicBezTo>
                <a:cubicBezTo>
                  <a:pt x="147" y="29"/>
                  <a:pt x="228" y="0"/>
                  <a:pt x="331" y="0"/>
                </a:cubicBezTo>
                <a:cubicBezTo>
                  <a:pt x="360" y="0"/>
                  <a:pt x="389" y="5"/>
                  <a:pt x="419" y="15"/>
                </a:cubicBezTo>
                <a:cubicBezTo>
                  <a:pt x="449" y="25"/>
                  <a:pt x="476" y="38"/>
                  <a:pt x="502" y="55"/>
                </a:cubicBezTo>
                <a:cubicBezTo>
                  <a:pt x="528" y="72"/>
                  <a:pt x="549" y="89"/>
                  <a:pt x="568" y="103"/>
                </a:cubicBezTo>
                <a:cubicBezTo>
                  <a:pt x="586" y="118"/>
                  <a:pt x="604" y="133"/>
                  <a:pt x="621" y="150"/>
                </a:cubicBezTo>
                <a:cubicBezTo>
                  <a:pt x="637" y="133"/>
                  <a:pt x="655" y="117"/>
                  <a:pt x="673" y="103"/>
                </a:cubicBezTo>
                <a:cubicBezTo>
                  <a:pt x="692" y="88"/>
                  <a:pt x="714" y="72"/>
                  <a:pt x="740" y="55"/>
                </a:cubicBezTo>
                <a:cubicBezTo>
                  <a:pt x="765" y="38"/>
                  <a:pt x="793" y="25"/>
                  <a:pt x="823" y="15"/>
                </a:cubicBezTo>
                <a:cubicBezTo>
                  <a:pt x="853" y="5"/>
                  <a:pt x="882" y="0"/>
                  <a:pt x="910" y="0"/>
                </a:cubicBezTo>
                <a:cubicBezTo>
                  <a:pt x="1014" y="0"/>
                  <a:pt x="1095" y="29"/>
                  <a:pt x="1154" y="86"/>
                </a:cubicBezTo>
                <a:cubicBezTo>
                  <a:pt x="1212" y="143"/>
                  <a:pt x="1242" y="223"/>
                  <a:pt x="1242" y="324"/>
                </a:cubicBezTo>
                <a:close/>
                <a:moveTo>
                  <a:pt x="887" y="621"/>
                </a:moveTo>
                <a:lnTo>
                  <a:pt x="1098" y="621"/>
                </a:lnTo>
                <a:cubicBezTo>
                  <a:pt x="1096" y="624"/>
                  <a:pt x="1094" y="626"/>
                  <a:pt x="1091" y="628"/>
                </a:cubicBezTo>
                <a:cubicBezTo>
                  <a:pt x="1089" y="630"/>
                  <a:pt x="1087" y="632"/>
                  <a:pt x="1085" y="633"/>
                </a:cubicBezTo>
                <a:lnTo>
                  <a:pt x="1083" y="636"/>
                </a:lnTo>
                <a:lnTo>
                  <a:pt x="651" y="1052"/>
                </a:lnTo>
                <a:cubicBezTo>
                  <a:pt x="643" y="1060"/>
                  <a:pt x="633" y="1064"/>
                  <a:pt x="621" y="1064"/>
                </a:cubicBezTo>
                <a:cubicBezTo>
                  <a:pt x="609" y="1064"/>
                  <a:pt x="599" y="1060"/>
                  <a:pt x="590" y="1052"/>
                </a:cubicBezTo>
                <a:lnTo>
                  <a:pt x="158" y="635"/>
                </a:lnTo>
                <a:cubicBezTo>
                  <a:pt x="156" y="634"/>
                  <a:pt x="151" y="629"/>
                  <a:pt x="143" y="621"/>
                </a:cubicBezTo>
                <a:lnTo>
                  <a:pt x="399" y="621"/>
                </a:lnTo>
                <a:cubicBezTo>
                  <a:pt x="409" y="621"/>
                  <a:pt x="418" y="618"/>
                  <a:pt x="426" y="612"/>
                </a:cubicBezTo>
                <a:cubicBezTo>
                  <a:pt x="435" y="605"/>
                  <a:pt x="440" y="597"/>
                  <a:pt x="442" y="588"/>
                </a:cubicBezTo>
                <a:lnTo>
                  <a:pt x="491" y="393"/>
                </a:lnTo>
                <a:lnTo>
                  <a:pt x="622" y="855"/>
                </a:lnTo>
                <a:cubicBezTo>
                  <a:pt x="625" y="864"/>
                  <a:pt x="630" y="872"/>
                  <a:pt x="638" y="878"/>
                </a:cubicBezTo>
                <a:cubicBezTo>
                  <a:pt x="646" y="884"/>
                  <a:pt x="655" y="887"/>
                  <a:pt x="665" y="887"/>
                </a:cubicBezTo>
                <a:cubicBezTo>
                  <a:pt x="675" y="887"/>
                  <a:pt x="684" y="884"/>
                  <a:pt x="692" y="878"/>
                </a:cubicBezTo>
                <a:cubicBezTo>
                  <a:pt x="699" y="872"/>
                  <a:pt x="705" y="864"/>
                  <a:pt x="707" y="855"/>
                </a:cubicBezTo>
                <a:lnTo>
                  <a:pt x="809" y="519"/>
                </a:lnTo>
                <a:lnTo>
                  <a:pt x="847" y="597"/>
                </a:lnTo>
                <a:cubicBezTo>
                  <a:pt x="856" y="613"/>
                  <a:pt x="869" y="621"/>
                  <a:pt x="887" y="6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97" name="Freeform 496">
            <a:extLst>
              <a:ext uri="{FF2B5EF4-FFF2-40B4-BE49-F238E27FC236}">
                <a16:creationId xmlns:a16="http://schemas.microsoft.com/office/drawing/2014/main" id="{7B22B384-E784-C050-7CC8-89BBA5A1061B}"/>
              </a:ext>
            </a:extLst>
          </p:cNvPr>
          <p:cNvSpPr>
            <a:spLocks noChangeArrowheads="1"/>
          </p:cNvSpPr>
          <p:nvPr/>
        </p:nvSpPr>
        <p:spPr bwMode="auto">
          <a:xfrm>
            <a:off x="5414169" y="11456987"/>
            <a:ext cx="288925" cy="449263"/>
          </a:xfrm>
          <a:custGeom>
            <a:avLst/>
            <a:gdLst>
              <a:gd name="T0" fmla="*/ 288565 w 803"/>
              <a:gd name="T1" fmla="*/ 146037 h 1249"/>
              <a:gd name="T2" fmla="*/ 251865 w 803"/>
              <a:gd name="T3" fmla="*/ 241717 h 1249"/>
              <a:gd name="T4" fmla="*/ 160834 w 803"/>
              <a:gd name="T5" fmla="*/ 288478 h 1249"/>
              <a:gd name="T6" fmla="*/ 160834 w 803"/>
              <a:gd name="T7" fmla="*/ 353224 h 1249"/>
              <a:gd name="T8" fmla="*/ 216964 w 803"/>
              <a:gd name="T9" fmla="*/ 353224 h 1249"/>
              <a:gd name="T10" fmla="*/ 222721 w 803"/>
              <a:gd name="T11" fmla="*/ 355382 h 1249"/>
              <a:gd name="T12" fmla="*/ 224879 w 803"/>
              <a:gd name="T13" fmla="*/ 361137 h 1249"/>
              <a:gd name="T14" fmla="*/ 224879 w 803"/>
              <a:gd name="T15" fmla="*/ 377323 h 1249"/>
              <a:gd name="T16" fmla="*/ 222721 w 803"/>
              <a:gd name="T17" fmla="*/ 382719 h 1249"/>
              <a:gd name="T18" fmla="*/ 216964 w 803"/>
              <a:gd name="T19" fmla="*/ 385237 h 1249"/>
              <a:gd name="T20" fmla="*/ 160834 w 803"/>
              <a:gd name="T21" fmla="*/ 385237 h 1249"/>
              <a:gd name="T22" fmla="*/ 160834 w 803"/>
              <a:gd name="T23" fmla="*/ 440990 h 1249"/>
              <a:gd name="T24" fmla="*/ 158675 w 803"/>
              <a:gd name="T25" fmla="*/ 446745 h 1249"/>
              <a:gd name="T26" fmla="*/ 152918 w 803"/>
              <a:gd name="T27" fmla="*/ 448903 h 1249"/>
              <a:gd name="T28" fmla="*/ 137086 w 803"/>
              <a:gd name="T29" fmla="*/ 448903 h 1249"/>
              <a:gd name="T30" fmla="*/ 131330 w 803"/>
              <a:gd name="T31" fmla="*/ 446745 h 1249"/>
              <a:gd name="T32" fmla="*/ 129171 w 803"/>
              <a:gd name="T33" fmla="*/ 440990 h 1249"/>
              <a:gd name="T34" fmla="*/ 129171 w 803"/>
              <a:gd name="T35" fmla="*/ 385237 h 1249"/>
              <a:gd name="T36" fmla="*/ 73401 w 803"/>
              <a:gd name="T37" fmla="*/ 385237 h 1249"/>
              <a:gd name="T38" fmla="*/ 67644 w 803"/>
              <a:gd name="T39" fmla="*/ 382719 h 1249"/>
              <a:gd name="T40" fmla="*/ 65125 w 803"/>
              <a:gd name="T41" fmla="*/ 377323 h 1249"/>
              <a:gd name="T42" fmla="*/ 65125 w 803"/>
              <a:gd name="T43" fmla="*/ 361137 h 1249"/>
              <a:gd name="T44" fmla="*/ 67644 w 803"/>
              <a:gd name="T45" fmla="*/ 355382 h 1249"/>
              <a:gd name="T46" fmla="*/ 73401 w 803"/>
              <a:gd name="T47" fmla="*/ 353224 h 1249"/>
              <a:gd name="T48" fmla="*/ 129171 w 803"/>
              <a:gd name="T49" fmla="*/ 353224 h 1249"/>
              <a:gd name="T50" fmla="*/ 129171 w 803"/>
              <a:gd name="T51" fmla="*/ 288478 h 1249"/>
              <a:gd name="T52" fmla="*/ 61527 w 803"/>
              <a:gd name="T53" fmla="*/ 262580 h 1249"/>
              <a:gd name="T54" fmla="*/ 15112 w 803"/>
              <a:gd name="T55" fmla="*/ 206826 h 1249"/>
              <a:gd name="T56" fmla="*/ 1799 w 803"/>
              <a:gd name="T57" fmla="*/ 134167 h 1249"/>
              <a:gd name="T58" fmla="*/ 21948 w 803"/>
              <a:gd name="T59" fmla="*/ 71940 h 1249"/>
              <a:gd name="T60" fmla="*/ 67284 w 803"/>
              <a:gd name="T61" fmla="*/ 25179 h 1249"/>
              <a:gd name="T62" fmla="*/ 128451 w 803"/>
              <a:gd name="T63" fmla="*/ 3237 h 1249"/>
              <a:gd name="T64" fmla="*/ 208328 w 803"/>
              <a:gd name="T65" fmla="*/ 16906 h 1249"/>
              <a:gd name="T66" fmla="*/ 266977 w 803"/>
              <a:gd name="T67" fmla="*/ 69422 h 1249"/>
              <a:gd name="T68" fmla="*/ 288565 w 803"/>
              <a:gd name="T69" fmla="*/ 146037 h 1249"/>
              <a:gd name="T70" fmla="*/ 66204 w 803"/>
              <a:gd name="T71" fmla="*/ 66904 h 1249"/>
              <a:gd name="T72" fmla="*/ 33462 w 803"/>
              <a:gd name="T73" fmla="*/ 145678 h 1249"/>
              <a:gd name="T74" fmla="*/ 66204 w 803"/>
              <a:gd name="T75" fmla="*/ 224811 h 1249"/>
              <a:gd name="T76" fmla="*/ 145002 w 803"/>
              <a:gd name="T77" fmla="*/ 257544 h 1249"/>
              <a:gd name="T78" fmla="*/ 223800 w 803"/>
              <a:gd name="T79" fmla="*/ 224811 h 1249"/>
              <a:gd name="T80" fmla="*/ 256902 w 803"/>
              <a:gd name="T81" fmla="*/ 145678 h 1249"/>
              <a:gd name="T82" fmla="*/ 223800 w 803"/>
              <a:gd name="T83" fmla="*/ 66904 h 1249"/>
              <a:gd name="T84" fmla="*/ 145002 w 803"/>
              <a:gd name="T85" fmla="*/ 34171 h 1249"/>
              <a:gd name="T86" fmla="*/ 66204 w 803"/>
              <a:gd name="T87" fmla="*/ 66904 h 124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803" h="1249">
                <a:moveTo>
                  <a:pt x="802" y="406"/>
                </a:moveTo>
                <a:cubicBezTo>
                  <a:pt x="802" y="508"/>
                  <a:pt x="768" y="596"/>
                  <a:pt x="700" y="672"/>
                </a:cubicBezTo>
                <a:cubicBezTo>
                  <a:pt x="632" y="747"/>
                  <a:pt x="548" y="791"/>
                  <a:pt x="447" y="802"/>
                </a:cubicBezTo>
                <a:lnTo>
                  <a:pt x="447" y="982"/>
                </a:lnTo>
                <a:lnTo>
                  <a:pt x="603" y="982"/>
                </a:lnTo>
                <a:cubicBezTo>
                  <a:pt x="609" y="982"/>
                  <a:pt x="614" y="984"/>
                  <a:pt x="619" y="988"/>
                </a:cubicBezTo>
                <a:cubicBezTo>
                  <a:pt x="623" y="992"/>
                  <a:pt x="625" y="998"/>
                  <a:pt x="625" y="1004"/>
                </a:cubicBezTo>
                <a:lnTo>
                  <a:pt x="625" y="1049"/>
                </a:lnTo>
                <a:cubicBezTo>
                  <a:pt x="625" y="1055"/>
                  <a:pt x="623" y="1060"/>
                  <a:pt x="619" y="1064"/>
                </a:cubicBezTo>
                <a:cubicBezTo>
                  <a:pt x="614" y="1069"/>
                  <a:pt x="609" y="1071"/>
                  <a:pt x="603" y="1071"/>
                </a:cubicBezTo>
                <a:lnTo>
                  <a:pt x="447" y="1071"/>
                </a:lnTo>
                <a:lnTo>
                  <a:pt x="447" y="1226"/>
                </a:lnTo>
                <a:cubicBezTo>
                  <a:pt x="447" y="1232"/>
                  <a:pt x="445" y="1238"/>
                  <a:pt x="441" y="1242"/>
                </a:cubicBezTo>
                <a:cubicBezTo>
                  <a:pt x="437" y="1246"/>
                  <a:pt x="432" y="1248"/>
                  <a:pt x="425" y="1248"/>
                </a:cubicBezTo>
                <a:lnTo>
                  <a:pt x="381" y="1248"/>
                </a:lnTo>
                <a:cubicBezTo>
                  <a:pt x="375" y="1248"/>
                  <a:pt x="369" y="1246"/>
                  <a:pt x="365" y="1242"/>
                </a:cubicBezTo>
                <a:cubicBezTo>
                  <a:pt x="361" y="1238"/>
                  <a:pt x="359" y="1232"/>
                  <a:pt x="359" y="1226"/>
                </a:cubicBezTo>
                <a:lnTo>
                  <a:pt x="359" y="1071"/>
                </a:lnTo>
                <a:lnTo>
                  <a:pt x="204" y="1071"/>
                </a:lnTo>
                <a:cubicBezTo>
                  <a:pt x="197" y="1071"/>
                  <a:pt x="192" y="1069"/>
                  <a:pt x="188" y="1064"/>
                </a:cubicBezTo>
                <a:cubicBezTo>
                  <a:pt x="184" y="1060"/>
                  <a:pt x="181" y="1055"/>
                  <a:pt x="181" y="1049"/>
                </a:cubicBezTo>
                <a:lnTo>
                  <a:pt x="181" y="1004"/>
                </a:lnTo>
                <a:cubicBezTo>
                  <a:pt x="181" y="998"/>
                  <a:pt x="184" y="992"/>
                  <a:pt x="188" y="988"/>
                </a:cubicBezTo>
                <a:cubicBezTo>
                  <a:pt x="192" y="984"/>
                  <a:pt x="197" y="982"/>
                  <a:pt x="204" y="982"/>
                </a:cubicBezTo>
                <a:lnTo>
                  <a:pt x="359" y="982"/>
                </a:lnTo>
                <a:lnTo>
                  <a:pt x="359" y="802"/>
                </a:lnTo>
                <a:cubicBezTo>
                  <a:pt x="290" y="794"/>
                  <a:pt x="227" y="771"/>
                  <a:pt x="171" y="730"/>
                </a:cubicBezTo>
                <a:cubicBezTo>
                  <a:pt x="115" y="690"/>
                  <a:pt x="72" y="639"/>
                  <a:pt x="42" y="575"/>
                </a:cubicBezTo>
                <a:cubicBezTo>
                  <a:pt x="12" y="512"/>
                  <a:pt x="0" y="445"/>
                  <a:pt x="5" y="373"/>
                </a:cubicBezTo>
                <a:cubicBezTo>
                  <a:pt x="10" y="311"/>
                  <a:pt x="29" y="254"/>
                  <a:pt x="61" y="200"/>
                </a:cubicBezTo>
                <a:cubicBezTo>
                  <a:pt x="93" y="147"/>
                  <a:pt x="135" y="104"/>
                  <a:pt x="187" y="70"/>
                </a:cubicBezTo>
                <a:cubicBezTo>
                  <a:pt x="239" y="36"/>
                  <a:pt x="296" y="16"/>
                  <a:pt x="357" y="9"/>
                </a:cubicBezTo>
                <a:cubicBezTo>
                  <a:pt x="436" y="0"/>
                  <a:pt x="510" y="13"/>
                  <a:pt x="579" y="47"/>
                </a:cubicBezTo>
                <a:cubicBezTo>
                  <a:pt x="647" y="80"/>
                  <a:pt x="702" y="129"/>
                  <a:pt x="742" y="193"/>
                </a:cubicBezTo>
                <a:cubicBezTo>
                  <a:pt x="782" y="258"/>
                  <a:pt x="802" y="328"/>
                  <a:pt x="802" y="406"/>
                </a:cubicBezTo>
                <a:close/>
                <a:moveTo>
                  <a:pt x="184" y="186"/>
                </a:moveTo>
                <a:cubicBezTo>
                  <a:pt x="123" y="247"/>
                  <a:pt x="93" y="320"/>
                  <a:pt x="93" y="405"/>
                </a:cubicBezTo>
                <a:cubicBezTo>
                  <a:pt x="93" y="491"/>
                  <a:pt x="123" y="564"/>
                  <a:pt x="184" y="625"/>
                </a:cubicBezTo>
                <a:cubicBezTo>
                  <a:pt x="245" y="686"/>
                  <a:pt x="317" y="716"/>
                  <a:pt x="403" y="716"/>
                </a:cubicBezTo>
                <a:cubicBezTo>
                  <a:pt x="488" y="716"/>
                  <a:pt x="562" y="686"/>
                  <a:pt x="622" y="625"/>
                </a:cubicBezTo>
                <a:cubicBezTo>
                  <a:pt x="683" y="564"/>
                  <a:pt x="714" y="491"/>
                  <a:pt x="714" y="405"/>
                </a:cubicBezTo>
                <a:cubicBezTo>
                  <a:pt x="714" y="320"/>
                  <a:pt x="683" y="247"/>
                  <a:pt x="622" y="186"/>
                </a:cubicBezTo>
                <a:cubicBezTo>
                  <a:pt x="562" y="125"/>
                  <a:pt x="489" y="95"/>
                  <a:pt x="403" y="95"/>
                </a:cubicBezTo>
                <a:cubicBezTo>
                  <a:pt x="318" y="95"/>
                  <a:pt x="245" y="125"/>
                  <a:pt x="184" y="18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98" name="Freeform 497">
            <a:extLst>
              <a:ext uri="{FF2B5EF4-FFF2-40B4-BE49-F238E27FC236}">
                <a16:creationId xmlns:a16="http://schemas.microsoft.com/office/drawing/2014/main" id="{0F680B1A-AEE0-8B30-37DC-10F217E47BC4}"/>
              </a:ext>
            </a:extLst>
          </p:cNvPr>
          <p:cNvSpPr>
            <a:spLocks noChangeArrowheads="1"/>
          </p:cNvSpPr>
          <p:nvPr/>
        </p:nvSpPr>
        <p:spPr bwMode="auto">
          <a:xfrm>
            <a:off x="6014244" y="11460162"/>
            <a:ext cx="449262" cy="449263"/>
          </a:xfrm>
          <a:custGeom>
            <a:avLst/>
            <a:gdLst>
              <a:gd name="T0" fmla="*/ 321107 w 1248"/>
              <a:gd name="T1" fmla="*/ 8280 h 1248"/>
              <a:gd name="T2" fmla="*/ 323267 w 1248"/>
              <a:gd name="T3" fmla="*/ 2520 h 1248"/>
              <a:gd name="T4" fmla="*/ 329027 w 1248"/>
              <a:gd name="T5" fmla="*/ 0 h 1248"/>
              <a:gd name="T6" fmla="*/ 432703 w 1248"/>
              <a:gd name="T7" fmla="*/ 0 h 1248"/>
              <a:gd name="T8" fmla="*/ 444222 w 1248"/>
              <a:gd name="T9" fmla="*/ 5040 h 1248"/>
              <a:gd name="T10" fmla="*/ 448902 w 1248"/>
              <a:gd name="T11" fmla="*/ 16199 h 1248"/>
              <a:gd name="T12" fmla="*/ 448902 w 1248"/>
              <a:gd name="T13" fmla="*/ 119875 h 1248"/>
              <a:gd name="T14" fmla="*/ 446742 w 1248"/>
              <a:gd name="T15" fmla="*/ 125635 h 1248"/>
              <a:gd name="T16" fmla="*/ 440982 w 1248"/>
              <a:gd name="T17" fmla="*/ 127795 h 1248"/>
              <a:gd name="T18" fmla="*/ 424783 w 1248"/>
              <a:gd name="T19" fmla="*/ 127795 h 1248"/>
              <a:gd name="T20" fmla="*/ 419023 w 1248"/>
              <a:gd name="T21" fmla="*/ 125635 h 1248"/>
              <a:gd name="T22" fmla="*/ 416863 w 1248"/>
              <a:gd name="T23" fmla="*/ 119875 h 1248"/>
              <a:gd name="T24" fmla="*/ 416863 w 1248"/>
              <a:gd name="T25" fmla="*/ 54358 h 1248"/>
              <a:gd name="T26" fmla="*/ 312467 w 1248"/>
              <a:gd name="T27" fmla="*/ 159114 h 1248"/>
              <a:gd name="T28" fmla="*/ 344866 w 1248"/>
              <a:gd name="T29" fmla="*/ 218152 h 1248"/>
              <a:gd name="T30" fmla="*/ 352426 w 1248"/>
              <a:gd name="T31" fmla="*/ 287269 h 1248"/>
              <a:gd name="T32" fmla="*/ 302388 w 1248"/>
              <a:gd name="T33" fmla="*/ 394905 h 1248"/>
              <a:gd name="T34" fmla="*/ 195472 w 1248"/>
              <a:gd name="T35" fmla="*/ 446023 h 1248"/>
              <a:gd name="T36" fmla="*/ 116995 w 1248"/>
              <a:gd name="T37" fmla="*/ 436303 h 1248"/>
              <a:gd name="T38" fmla="*/ 52918 w 1248"/>
              <a:gd name="T39" fmla="*/ 395985 h 1248"/>
              <a:gd name="T40" fmla="*/ 12599 w 1248"/>
              <a:gd name="T41" fmla="*/ 331907 h 1248"/>
              <a:gd name="T42" fmla="*/ 2880 w 1248"/>
              <a:gd name="T43" fmla="*/ 253430 h 1248"/>
              <a:gd name="T44" fmla="*/ 54358 w 1248"/>
              <a:gd name="T45" fmla="*/ 146514 h 1248"/>
              <a:gd name="T46" fmla="*/ 161634 w 1248"/>
              <a:gd name="T47" fmla="*/ 96836 h 1248"/>
              <a:gd name="T48" fmla="*/ 230751 w 1248"/>
              <a:gd name="T49" fmla="*/ 104396 h 1248"/>
              <a:gd name="T50" fmla="*/ 289788 w 1248"/>
              <a:gd name="T51" fmla="*/ 136435 h 1248"/>
              <a:gd name="T52" fmla="*/ 394184 w 1248"/>
              <a:gd name="T53" fmla="*/ 32039 h 1248"/>
              <a:gd name="T54" fmla="*/ 329027 w 1248"/>
              <a:gd name="T55" fmla="*/ 32039 h 1248"/>
              <a:gd name="T56" fmla="*/ 323267 w 1248"/>
              <a:gd name="T57" fmla="*/ 29879 h 1248"/>
              <a:gd name="T58" fmla="*/ 321107 w 1248"/>
              <a:gd name="T59" fmla="*/ 24119 h 1248"/>
              <a:gd name="T60" fmla="*/ 321107 w 1248"/>
              <a:gd name="T61" fmla="*/ 8280 h 1248"/>
              <a:gd name="T62" fmla="*/ 121675 w 1248"/>
              <a:gd name="T63" fmla="*/ 403905 h 1248"/>
              <a:gd name="T64" fmla="*/ 177473 w 1248"/>
              <a:gd name="T65" fmla="*/ 415064 h 1248"/>
              <a:gd name="T66" fmla="*/ 233271 w 1248"/>
              <a:gd name="T67" fmla="*/ 403905 h 1248"/>
              <a:gd name="T68" fmla="*/ 278989 w 1248"/>
              <a:gd name="T69" fmla="*/ 373306 h 1248"/>
              <a:gd name="T70" fmla="*/ 309588 w 1248"/>
              <a:gd name="T71" fmla="*/ 327228 h 1248"/>
              <a:gd name="T72" fmla="*/ 321107 w 1248"/>
              <a:gd name="T73" fmla="*/ 271430 h 1248"/>
              <a:gd name="T74" fmla="*/ 309588 w 1248"/>
              <a:gd name="T75" fmla="*/ 215632 h 1248"/>
              <a:gd name="T76" fmla="*/ 278989 w 1248"/>
              <a:gd name="T77" fmla="*/ 169914 h 1248"/>
              <a:gd name="T78" fmla="*/ 233271 w 1248"/>
              <a:gd name="T79" fmla="*/ 139315 h 1248"/>
              <a:gd name="T80" fmla="*/ 177473 w 1248"/>
              <a:gd name="T81" fmla="*/ 127795 h 1248"/>
              <a:gd name="T82" fmla="*/ 121675 w 1248"/>
              <a:gd name="T83" fmla="*/ 139315 h 1248"/>
              <a:gd name="T84" fmla="*/ 75597 w 1248"/>
              <a:gd name="T85" fmla="*/ 169914 h 1248"/>
              <a:gd name="T86" fmla="*/ 44998 w 1248"/>
              <a:gd name="T87" fmla="*/ 215632 h 1248"/>
              <a:gd name="T88" fmla="*/ 33839 w 1248"/>
              <a:gd name="T89" fmla="*/ 271430 h 1248"/>
              <a:gd name="T90" fmla="*/ 44998 w 1248"/>
              <a:gd name="T91" fmla="*/ 327228 h 1248"/>
              <a:gd name="T92" fmla="*/ 75597 w 1248"/>
              <a:gd name="T93" fmla="*/ 373306 h 1248"/>
              <a:gd name="T94" fmla="*/ 121675 w 1248"/>
              <a:gd name="T95" fmla="*/ 403905 h 12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48" h="1248">
                <a:moveTo>
                  <a:pt x="892" y="23"/>
                </a:moveTo>
                <a:cubicBezTo>
                  <a:pt x="892" y="16"/>
                  <a:pt x="894" y="11"/>
                  <a:pt x="898" y="7"/>
                </a:cubicBezTo>
                <a:cubicBezTo>
                  <a:pt x="902" y="3"/>
                  <a:pt x="908" y="0"/>
                  <a:pt x="914" y="0"/>
                </a:cubicBezTo>
                <a:lnTo>
                  <a:pt x="1202" y="0"/>
                </a:lnTo>
                <a:cubicBezTo>
                  <a:pt x="1214" y="0"/>
                  <a:pt x="1225" y="5"/>
                  <a:pt x="1234" y="14"/>
                </a:cubicBezTo>
                <a:cubicBezTo>
                  <a:pt x="1242" y="22"/>
                  <a:pt x="1247" y="33"/>
                  <a:pt x="1247" y="45"/>
                </a:cubicBezTo>
                <a:lnTo>
                  <a:pt x="1247" y="333"/>
                </a:lnTo>
                <a:cubicBezTo>
                  <a:pt x="1247" y="339"/>
                  <a:pt x="1245" y="345"/>
                  <a:pt x="1241" y="349"/>
                </a:cubicBezTo>
                <a:cubicBezTo>
                  <a:pt x="1236" y="353"/>
                  <a:pt x="1231" y="355"/>
                  <a:pt x="1225" y="355"/>
                </a:cubicBezTo>
                <a:lnTo>
                  <a:pt x="1180" y="355"/>
                </a:lnTo>
                <a:cubicBezTo>
                  <a:pt x="1174" y="355"/>
                  <a:pt x="1169" y="353"/>
                  <a:pt x="1164" y="349"/>
                </a:cubicBezTo>
                <a:cubicBezTo>
                  <a:pt x="1160" y="345"/>
                  <a:pt x="1158" y="339"/>
                  <a:pt x="1158" y="333"/>
                </a:cubicBezTo>
                <a:lnTo>
                  <a:pt x="1158" y="151"/>
                </a:lnTo>
                <a:lnTo>
                  <a:pt x="868" y="442"/>
                </a:lnTo>
                <a:cubicBezTo>
                  <a:pt x="908" y="491"/>
                  <a:pt x="938" y="545"/>
                  <a:pt x="958" y="606"/>
                </a:cubicBezTo>
                <a:cubicBezTo>
                  <a:pt x="977" y="668"/>
                  <a:pt x="984" y="731"/>
                  <a:pt x="979" y="798"/>
                </a:cubicBezTo>
                <a:cubicBezTo>
                  <a:pt x="968" y="913"/>
                  <a:pt x="922" y="1013"/>
                  <a:pt x="840" y="1097"/>
                </a:cubicBezTo>
                <a:cubicBezTo>
                  <a:pt x="757" y="1180"/>
                  <a:pt x="658" y="1228"/>
                  <a:pt x="543" y="1239"/>
                </a:cubicBezTo>
                <a:cubicBezTo>
                  <a:pt x="467" y="1247"/>
                  <a:pt x="395" y="1238"/>
                  <a:pt x="325" y="1212"/>
                </a:cubicBezTo>
                <a:cubicBezTo>
                  <a:pt x="255" y="1186"/>
                  <a:pt x="196" y="1148"/>
                  <a:pt x="147" y="1100"/>
                </a:cubicBezTo>
                <a:cubicBezTo>
                  <a:pt x="99" y="1051"/>
                  <a:pt x="61" y="992"/>
                  <a:pt x="35" y="922"/>
                </a:cubicBezTo>
                <a:cubicBezTo>
                  <a:pt x="9" y="852"/>
                  <a:pt x="0" y="780"/>
                  <a:pt x="8" y="704"/>
                </a:cubicBezTo>
                <a:cubicBezTo>
                  <a:pt x="19" y="589"/>
                  <a:pt x="67" y="490"/>
                  <a:pt x="151" y="407"/>
                </a:cubicBezTo>
                <a:cubicBezTo>
                  <a:pt x="234" y="325"/>
                  <a:pt x="334" y="279"/>
                  <a:pt x="449" y="269"/>
                </a:cubicBezTo>
                <a:cubicBezTo>
                  <a:pt x="516" y="263"/>
                  <a:pt x="580" y="270"/>
                  <a:pt x="641" y="290"/>
                </a:cubicBezTo>
                <a:cubicBezTo>
                  <a:pt x="702" y="309"/>
                  <a:pt x="757" y="339"/>
                  <a:pt x="805" y="379"/>
                </a:cubicBezTo>
                <a:lnTo>
                  <a:pt x="1095" y="89"/>
                </a:lnTo>
                <a:lnTo>
                  <a:pt x="914" y="89"/>
                </a:lnTo>
                <a:cubicBezTo>
                  <a:pt x="908" y="89"/>
                  <a:pt x="902" y="87"/>
                  <a:pt x="898" y="83"/>
                </a:cubicBezTo>
                <a:cubicBezTo>
                  <a:pt x="894" y="79"/>
                  <a:pt x="892" y="73"/>
                  <a:pt x="892" y="67"/>
                </a:cubicBezTo>
                <a:lnTo>
                  <a:pt x="892" y="23"/>
                </a:lnTo>
                <a:close/>
                <a:moveTo>
                  <a:pt x="338" y="1122"/>
                </a:moveTo>
                <a:cubicBezTo>
                  <a:pt x="387" y="1143"/>
                  <a:pt x="439" y="1153"/>
                  <a:pt x="493" y="1153"/>
                </a:cubicBezTo>
                <a:cubicBezTo>
                  <a:pt x="547" y="1153"/>
                  <a:pt x="599" y="1143"/>
                  <a:pt x="648" y="1122"/>
                </a:cubicBezTo>
                <a:cubicBezTo>
                  <a:pt x="697" y="1101"/>
                  <a:pt x="739" y="1072"/>
                  <a:pt x="775" y="1037"/>
                </a:cubicBezTo>
                <a:cubicBezTo>
                  <a:pt x="811" y="1001"/>
                  <a:pt x="839" y="958"/>
                  <a:pt x="860" y="909"/>
                </a:cubicBezTo>
                <a:cubicBezTo>
                  <a:pt x="882" y="860"/>
                  <a:pt x="892" y="808"/>
                  <a:pt x="892" y="754"/>
                </a:cubicBezTo>
                <a:cubicBezTo>
                  <a:pt x="892" y="700"/>
                  <a:pt x="881" y="649"/>
                  <a:pt x="860" y="599"/>
                </a:cubicBezTo>
                <a:cubicBezTo>
                  <a:pt x="839" y="550"/>
                  <a:pt x="811" y="508"/>
                  <a:pt x="775" y="472"/>
                </a:cubicBezTo>
                <a:cubicBezTo>
                  <a:pt x="739" y="436"/>
                  <a:pt x="697" y="408"/>
                  <a:pt x="648" y="387"/>
                </a:cubicBezTo>
                <a:cubicBezTo>
                  <a:pt x="599" y="366"/>
                  <a:pt x="547" y="355"/>
                  <a:pt x="493" y="355"/>
                </a:cubicBezTo>
                <a:cubicBezTo>
                  <a:pt x="439" y="355"/>
                  <a:pt x="387" y="366"/>
                  <a:pt x="338" y="387"/>
                </a:cubicBezTo>
                <a:cubicBezTo>
                  <a:pt x="289" y="408"/>
                  <a:pt x="246" y="436"/>
                  <a:pt x="210" y="472"/>
                </a:cubicBezTo>
                <a:cubicBezTo>
                  <a:pt x="175" y="508"/>
                  <a:pt x="146" y="550"/>
                  <a:pt x="125" y="599"/>
                </a:cubicBezTo>
                <a:cubicBezTo>
                  <a:pt x="104" y="649"/>
                  <a:pt x="94" y="700"/>
                  <a:pt x="94" y="754"/>
                </a:cubicBezTo>
                <a:cubicBezTo>
                  <a:pt x="94" y="808"/>
                  <a:pt x="104" y="860"/>
                  <a:pt x="125" y="909"/>
                </a:cubicBezTo>
                <a:cubicBezTo>
                  <a:pt x="146" y="958"/>
                  <a:pt x="175" y="1001"/>
                  <a:pt x="210" y="1037"/>
                </a:cubicBezTo>
                <a:cubicBezTo>
                  <a:pt x="246" y="1072"/>
                  <a:pt x="289" y="1101"/>
                  <a:pt x="338" y="112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99" name="Freeform 498">
            <a:extLst>
              <a:ext uri="{FF2B5EF4-FFF2-40B4-BE49-F238E27FC236}">
                <a16:creationId xmlns:a16="http://schemas.microsoft.com/office/drawing/2014/main" id="{E69E3D72-EAE6-93D5-F5C7-E9DEBF4CE2AE}"/>
              </a:ext>
            </a:extLst>
          </p:cNvPr>
          <p:cNvSpPr>
            <a:spLocks noChangeArrowheads="1"/>
          </p:cNvSpPr>
          <p:nvPr/>
        </p:nvSpPr>
        <p:spPr bwMode="auto">
          <a:xfrm>
            <a:off x="6746081" y="11460162"/>
            <a:ext cx="287338" cy="447675"/>
          </a:xfrm>
          <a:custGeom>
            <a:avLst/>
            <a:gdLst>
              <a:gd name="T0" fmla="*/ 206783 w 799"/>
              <a:gd name="T1" fmla="*/ 78874 h 1243"/>
              <a:gd name="T2" fmla="*/ 265041 w 799"/>
              <a:gd name="T3" fmla="*/ 131457 h 1243"/>
              <a:gd name="T4" fmla="*/ 286978 w 799"/>
              <a:gd name="T5" fmla="*/ 207811 h 1243"/>
              <a:gd name="T6" fmla="*/ 250297 w 799"/>
              <a:gd name="T7" fmla="*/ 303612 h 1243"/>
              <a:gd name="T8" fmla="*/ 159672 w 799"/>
              <a:gd name="T9" fmla="*/ 350433 h 1243"/>
              <a:gd name="T10" fmla="*/ 159672 w 799"/>
              <a:gd name="T11" fmla="*/ 383567 h 1243"/>
              <a:gd name="T12" fmla="*/ 183407 w 799"/>
              <a:gd name="T13" fmla="*/ 383567 h 1243"/>
              <a:gd name="T14" fmla="*/ 189161 w 799"/>
              <a:gd name="T15" fmla="*/ 385728 h 1243"/>
              <a:gd name="T16" fmla="*/ 191319 w 799"/>
              <a:gd name="T17" fmla="*/ 391491 h 1243"/>
              <a:gd name="T18" fmla="*/ 191319 w 799"/>
              <a:gd name="T19" fmla="*/ 407337 h 1243"/>
              <a:gd name="T20" fmla="*/ 189161 w 799"/>
              <a:gd name="T21" fmla="*/ 413100 h 1243"/>
              <a:gd name="T22" fmla="*/ 183407 w 799"/>
              <a:gd name="T23" fmla="*/ 415261 h 1243"/>
              <a:gd name="T24" fmla="*/ 159672 w 799"/>
              <a:gd name="T25" fmla="*/ 415261 h 1243"/>
              <a:gd name="T26" fmla="*/ 159672 w 799"/>
              <a:gd name="T27" fmla="*/ 439391 h 1243"/>
              <a:gd name="T28" fmla="*/ 157155 w 799"/>
              <a:gd name="T29" fmla="*/ 445154 h 1243"/>
              <a:gd name="T30" fmla="*/ 151401 w 799"/>
              <a:gd name="T31" fmla="*/ 447315 h 1243"/>
              <a:gd name="T32" fmla="*/ 135578 w 799"/>
              <a:gd name="T33" fmla="*/ 447315 h 1243"/>
              <a:gd name="T34" fmla="*/ 129824 w 799"/>
              <a:gd name="T35" fmla="*/ 445154 h 1243"/>
              <a:gd name="T36" fmla="*/ 127666 w 799"/>
              <a:gd name="T37" fmla="*/ 439391 h 1243"/>
              <a:gd name="T38" fmla="*/ 127666 w 799"/>
              <a:gd name="T39" fmla="*/ 415261 h 1243"/>
              <a:gd name="T40" fmla="*/ 103571 w 799"/>
              <a:gd name="T41" fmla="*/ 415261 h 1243"/>
              <a:gd name="T42" fmla="*/ 97817 w 799"/>
              <a:gd name="T43" fmla="*/ 413100 h 1243"/>
              <a:gd name="T44" fmla="*/ 95659 w 799"/>
              <a:gd name="T45" fmla="*/ 407337 h 1243"/>
              <a:gd name="T46" fmla="*/ 95659 w 799"/>
              <a:gd name="T47" fmla="*/ 391491 h 1243"/>
              <a:gd name="T48" fmla="*/ 97817 w 799"/>
              <a:gd name="T49" fmla="*/ 385728 h 1243"/>
              <a:gd name="T50" fmla="*/ 103571 w 799"/>
              <a:gd name="T51" fmla="*/ 383567 h 1243"/>
              <a:gd name="T52" fmla="*/ 127666 w 799"/>
              <a:gd name="T53" fmla="*/ 383567 h 1243"/>
              <a:gd name="T54" fmla="*/ 127666 w 799"/>
              <a:gd name="T55" fmla="*/ 350433 h 1243"/>
              <a:gd name="T56" fmla="*/ 36681 w 799"/>
              <a:gd name="T57" fmla="*/ 303612 h 1243"/>
              <a:gd name="T58" fmla="*/ 0 w 799"/>
              <a:gd name="T59" fmla="*/ 207811 h 1243"/>
              <a:gd name="T60" fmla="*/ 21937 w 799"/>
              <a:gd name="T61" fmla="*/ 131457 h 1243"/>
              <a:gd name="T62" fmla="*/ 80196 w 799"/>
              <a:gd name="T63" fmla="*/ 78874 h 1243"/>
              <a:gd name="T64" fmla="*/ 23375 w 799"/>
              <a:gd name="T65" fmla="*/ 10805 h 1243"/>
              <a:gd name="T66" fmla="*/ 24454 w 799"/>
              <a:gd name="T67" fmla="*/ 3602 h 1243"/>
              <a:gd name="T68" fmla="*/ 30927 w 799"/>
              <a:gd name="T69" fmla="*/ 0 h 1243"/>
              <a:gd name="T70" fmla="*/ 48189 w 799"/>
              <a:gd name="T71" fmla="*/ 0 h 1243"/>
              <a:gd name="T72" fmla="*/ 55382 w 799"/>
              <a:gd name="T73" fmla="*/ 5042 h 1243"/>
              <a:gd name="T74" fmla="*/ 90265 w 799"/>
              <a:gd name="T75" fmla="*/ 47901 h 1243"/>
              <a:gd name="T76" fmla="*/ 143489 w 799"/>
              <a:gd name="T77" fmla="*/ 64108 h 1243"/>
              <a:gd name="T78" fmla="*/ 197073 w 799"/>
              <a:gd name="T79" fmla="*/ 47901 h 1243"/>
              <a:gd name="T80" fmla="*/ 231956 w 799"/>
              <a:gd name="T81" fmla="*/ 5042 h 1243"/>
              <a:gd name="T82" fmla="*/ 240947 w 799"/>
              <a:gd name="T83" fmla="*/ 0 h 1243"/>
              <a:gd name="T84" fmla="*/ 256051 w 799"/>
              <a:gd name="T85" fmla="*/ 0 h 1243"/>
              <a:gd name="T86" fmla="*/ 262884 w 799"/>
              <a:gd name="T87" fmla="*/ 3602 h 1243"/>
              <a:gd name="T88" fmla="*/ 263603 w 799"/>
              <a:gd name="T89" fmla="*/ 10805 h 1243"/>
              <a:gd name="T90" fmla="*/ 206783 w 799"/>
              <a:gd name="T91" fmla="*/ 78874 h 1243"/>
              <a:gd name="T92" fmla="*/ 64732 w 799"/>
              <a:gd name="T93" fmla="*/ 286685 h 1243"/>
              <a:gd name="T94" fmla="*/ 143489 w 799"/>
              <a:gd name="T95" fmla="*/ 319459 h 1243"/>
              <a:gd name="T96" fmla="*/ 222606 w 799"/>
              <a:gd name="T97" fmla="*/ 286685 h 1243"/>
              <a:gd name="T98" fmla="*/ 255332 w 799"/>
              <a:gd name="T99" fmla="*/ 207811 h 1243"/>
              <a:gd name="T100" fmla="*/ 222606 w 799"/>
              <a:gd name="T101" fmla="*/ 128936 h 1243"/>
              <a:gd name="T102" fmla="*/ 143489 w 799"/>
              <a:gd name="T103" fmla="*/ 95802 h 1243"/>
              <a:gd name="T104" fmla="*/ 64732 w 799"/>
              <a:gd name="T105" fmla="*/ 128936 h 1243"/>
              <a:gd name="T106" fmla="*/ 32006 w 799"/>
              <a:gd name="T107" fmla="*/ 207811 h 1243"/>
              <a:gd name="T108" fmla="*/ 64732 w 799"/>
              <a:gd name="T109" fmla="*/ 286685 h 12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99" h="1243">
                <a:moveTo>
                  <a:pt x="575" y="219"/>
                </a:moveTo>
                <a:cubicBezTo>
                  <a:pt x="642" y="253"/>
                  <a:pt x="696" y="301"/>
                  <a:pt x="737" y="365"/>
                </a:cubicBezTo>
                <a:cubicBezTo>
                  <a:pt x="778" y="429"/>
                  <a:pt x="798" y="500"/>
                  <a:pt x="798" y="577"/>
                </a:cubicBezTo>
                <a:cubicBezTo>
                  <a:pt x="798" y="679"/>
                  <a:pt x="764" y="768"/>
                  <a:pt x="696" y="843"/>
                </a:cubicBezTo>
                <a:cubicBezTo>
                  <a:pt x="628" y="919"/>
                  <a:pt x="544" y="962"/>
                  <a:pt x="444" y="973"/>
                </a:cubicBezTo>
                <a:lnTo>
                  <a:pt x="444" y="1065"/>
                </a:lnTo>
                <a:lnTo>
                  <a:pt x="510" y="1065"/>
                </a:lnTo>
                <a:cubicBezTo>
                  <a:pt x="517" y="1065"/>
                  <a:pt x="522" y="1067"/>
                  <a:pt x="526" y="1071"/>
                </a:cubicBezTo>
                <a:cubicBezTo>
                  <a:pt x="530" y="1075"/>
                  <a:pt x="532" y="1080"/>
                  <a:pt x="532" y="1087"/>
                </a:cubicBezTo>
                <a:lnTo>
                  <a:pt x="532" y="1131"/>
                </a:lnTo>
                <a:cubicBezTo>
                  <a:pt x="532" y="1138"/>
                  <a:pt x="530" y="1143"/>
                  <a:pt x="526" y="1147"/>
                </a:cubicBezTo>
                <a:cubicBezTo>
                  <a:pt x="522" y="1151"/>
                  <a:pt x="517" y="1153"/>
                  <a:pt x="510" y="1153"/>
                </a:cubicBezTo>
                <a:lnTo>
                  <a:pt x="444" y="1153"/>
                </a:lnTo>
                <a:lnTo>
                  <a:pt x="444" y="1220"/>
                </a:lnTo>
                <a:cubicBezTo>
                  <a:pt x="444" y="1226"/>
                  <a:pt x="442" y="1232"/>
                  <a:pt x="437" y="1236"/>
                </a:cubicBezTo>
                <a:cubicBezTo>
                  <a:pt x="433" y="1240"/>
                  <a:pt x="428" y="1242"/>
                  <a:pt x="421" y="1242"/>
                </a:cubicBezTo>
                <a:lnTo>
                  <a:pt x="377" y="1242"/>
                </a:lnTo>
                <a:cubicBezTo>
                  <a:pt x="371" y="1242"/>
                  <a:pt x="365" y="1240"/>
                  <a:pt x="361" y="1236"/>
                </a:cubicBezTo>
                <a:cubicBezTo>
                  <a:pt x="357" y="1232"/>
                  <a:pt x="355" y="1226"/>
                  <a:pt x="355" y="1220"/>
                </a:cubicBezTo>
                <a:lnTo>
                  <a:pt x="355" y="1153"/>
                </a:lnTo>
                <a:lnTo>
                  <a:pt x="288" y="1153"/>
                </a:lnTo>
                <a:cubicBezTo>
                  <a:pt x="282" y="1153"/>
                  <a:pt x="277" y="1151"/>
                  <a:pt x="272" y="1147"/>
                </a:cubicBezTo>
                <a:cubicBezTo>
                  <a:pt x="268" y="1143"/>
                  <a:pt x="266" y="1138"/>
                  <a:pt x="266" y="1131"/>
                </a:cubicBezTo>
                <a:lnTo>
                  <a:pt x="266" y="1087"/>
                </a:lnTo>
                <a:cubicBezTo>
                  <a:pt x="266" y="1080"/>
                  <a:pt x="268" y="1075"/>
                  <a:pt x="272" y="1071"/>
                </a:cubicBezTo>
                <a:cubicBezTo>
                  <a:pt x="277" y="1067"/>
                  <a:pt x="282" y="1065"/>
                  <a:pt x="288" y="1065"/>
                </a:cubicBezTo>
                <a:lnTo>
                  <a:pt x="355" y="1065"/>
                </a:lnTo>
                <a:lnTo>
                  <a:pt x="355" y="973"/>
                </a:lnTo>
                <a:cubicBezTo>
                  <a:pt x="255" y="962"/>
                  <a:pt x="170" y="919"/>
                  <a:pt x="102" y="843"/>
                </a:cubicBezTo>
                <a:cubicBezTo>
                  <a:pt x="34" y="768"/>
                  <a:pt x="0" y="679"/>
                  <a:pt x="0" y="577"/>
                </a:cubicBezTo>
                <a:cubicBezTo>
                  <a:pt x="0" y="500"/>
                  <a:pt x="21" y="429"/>
                  <a:pt x="61" y="365"/>
                </a:cubicBezTo>
                <a:cubicBezTo>
                  <a:pt x="102" y="301"/>
                  <a:pt x="156" y="253"/>
                  <a:pt x="223" y="219"/>
                </a:cubicBezTo>
                <a:cubicBezTo>
                  <a:pt x="147" y="175"/>
                  <a:pt x="94" y="112"/>
                  <a:pt x="65" y="30"/>
                </a:cubicBezTo>
                <a:cubicBezTo>
                  <a:pt x="62" y="23"/>
                  <a:pt x="63" y="16"/>
                  <a:pt x="68" y="10"/>
                </a:cubicBezTo>
                <a:cubicBezTo>
                  <a:pt x="72" y="3"/>
                  <a:pt x="78" y="0"/>
                  <a:pt x="86" y="0"/>
                </a:cubicBezTo>
                <a:lnTo>
                  <a:pt x="134" y="0"/>
                </a:lnTo>
                <a:cubicBezTo>
                  <a:pt x="144" y="0"/>
                  <a:pt x="150" y="5"/>
                  <a:pt x="154" y="14"/>
                </a:cubicBezTo>
                <a:cubicBezTo>
                  <a:pt x="174" y="63"/>
                  <a:pt x="207" y="103"/>
                  <a:pt x="251" y="133"/>
                </a:cubicBezTo>
                <a:cubicBezTo>
                  <a:pt x="295" y="163"/>
                  <a:pt x="345" y="178"/>
                  <a:pt x="399" y="178"/>
                </a:cubicBezTo>
                <a:cubicBezTo>
                  <a:pt x="454" y="178"/>
                  <a:pt x="503" y="163"/>
                  <a:pt x="548" y="133"/>
                </a:cubicBezTo>
                <a:cubicBezTo>
                  <a:pt x="592" y="103"/>
                  <a:pt x="624" y="63"/>
                  <a:pt x="645" y="14"/>
                </a:cubicBezTo>
                <a:cubicBezTo>
                  <a:pt x="648" y="5"/>
                  <a:pt x="657" y="0"/>
                  <a:pt x="670" y="0"/>
                </a:cubicBezTo>
                <a:lnTo>
                  <a:pt x="712" y="0"/>
                </a:lnTo>
                <a:cubicBezTo>
                  <a:pt x="720" y="0"/>
                  <a:pt x="726" y="4"/>
                  <a:pt x="731" y="10"/>
                </a:cubicBezTo>
                <a:cubicBezTo>
                  <a:pt x="735" y="17"/>
                  <a:pt x="736" y="23"/>
                  <a:pt x="733" y="30"/>
                </a:cubicBezTo>
                <a:cubicBezTo>
                  <a:pt x="704" y="112"/>
                  <a:pt x="651" y="175"/>
                  <a:pt x="575" y="219"/>
                </a:cubicBezTo>
                <a:close/>
                <a:moveTo>
                  <a:pt x="180" y="796"/>
                </a:moveTo>
                <a:cubicBezTo>
                  <a:pt x="241" y="857"/>
                  <a:pt x="313" y="887"/>
                  <a:pt x="399" y="887"/>
                </a:cubicBezTo>
                <a:cubicBezTo>
                  <a:pt x="484" y="887"/>
                  <a:pt x="558" y="857"/>
                  <a:pt x="619" y="796"/>
                </a:cubicBezTo>
                <a:cubicBezTo>
                  <a:pt x="679" y="735"/>
                  <a:pt x="710" y="662"/>
                  <a:pt x="710" y="577"/>
                </a:cubicBezTo>
                <a:cubicBezTo>
                  <a:pt x="710" y="491"/>
                  <a:pt x="679" y="418"/>
                  <a:pt x="619" y="358"/>
                </a:cubicBezTo>
                <a:cubicBezTo>
                  <a:pt x="558" y="297"/>
                  <a:pt x="485" y="266"/>
                  <a:pt x="399" y="266"/>
                </a:cubicBezTo>
                <a:cubicBezTo>
                  <a:pt x="314" y="266"/>
                  <a:pt x="241" y="297"/>
                  <a:pt x="180" y="358"/>
                </a:cubicBezTo>
                <a:cubicBezTo>
                  <a:pt x="119" y="418"/>
                  <a:pt x="89" y="491"/>
                  <a:pt x="89" y="577"/>
                </a:cubicBezTo>
                <a:cubicBezTo>
                  <a:pt x="89" y="662"/>
                  <a:pt x="119" y="735"/>
                  <a:pt x="180" y="79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00" name="Freeform 499">
            <a:extLst>
              <a:ext uri="{FF2B5EF4-FFF2-40B4-BE49-F238E27FC236}">
                <a16:creationId xmlns:a16="http://schemas.microsoft.com/office/drawing/2014/main" id="{A33BAA70-BCDA-7919-33BB-4171FC4BA40B}"/>
              </a:ext>
            </a:extLst>
          </p:cNvPr>
          <p:cNvSpPr>
            <a:spLocks noChangeArrowheads="1"/>
          </p:cNvSpPr>
          <p:nvPr/>
        </p:nvSpPr>
        <p:spPr bwMode="auto">
          <a:xfrm>
            <a:off x="7344569" y="11460162"/>
            <a:ext cx="352425" cy="447675"/>
          </a:xfrm>
          <a:custGeom>
            <a:avLst/>
            <a:gdLst>
              <a:gd name="T0" fmla="*/ 256505 w 981"/>
              <a:gd name="T1" fmla="*/ 8284 h 1243"/>
              <a:gd name="T2" fmla="*/ 258661 w 981"/>
              <a:gd name="T3" fmla="*/ 2521 h 1243"/>
              <a:gd name="T4" fmla="*/ 264409 w 981"/>
              <a:gd name="T5" fmla="*/ 0 h 1243"/>
              <a:gd name="T6" fmla="*/ 335899 w 981"/>
              <a:gd name="T7" fmla="*/ 0 h 1243"/>
              <a:gd name="T8" fmla="*/ 347395 w 981"/>
              <a:gd name="T9" fmla="*/ 5042 h 1243"/>
              <a:gd name="T10" fmla="*/ 352066 w 981"/>
              <a:gd name="T11" fmla="*/ 16207 h 1243"/>
              <a:gd name="T12" fmla="*/ 352066 w 981"/>
              <a:gd name="T13" fmla="*/ 87878 h 1243"/>
              <a:gd name="T14" fmla="*/ 349910 w 981"/>
              <a:gd name="T15" fmla="*/ 93641 h 1243"/>
              <a:gd name="T16" fmla="*/ 344162 w 981"/>
              <a:gd name="T17" fmla="*/ 95802 h 1243"/>
              <a:gd name="T18" fmla="*/ 327996 w 981"/>
              <a:gd name="T19" fmla="*/ 95802 h 1243"/>
              <a:gd name="T20" fmla="*/ 322248 w 981"/>
              <a:gd name="T21" fmla="*/ 93641 h 1243"/>
              <a:gd name="T22" fmla="*/ 320092 w 981"/>
              <a:gd name="T23" fmla="*/ 87878 h 1243"/>
              <a:gd name="T24" fmla="*/ 320092 w 981"/>
              <a:gd name="T25" fmla="*/ 54384 h 1243"/>
              <a:gd name="T26" fmla="*/ 256864 w 981"/>
              <a:gd name="T27" fmla="*/ 118131 h 1243"/>
              <a:gd name="T28" fmla="*/ 288119 w 981"/>
              <a:gd name="T29" fmla="*/ 207811 h 1243"/>
              <a:gd name="T30" fmla="*/ 251476 w 981"/>
              <a:gd name="T31" fmla="*/ 303612 h 1243"/>
              <a:gd name="T32" fmla="*/ 160944 w 981"/>
              <a:gd name="T33" fmla="*/ 350433 h 1243"/>
              <a:gd name="T34" fmla="*/ 160944 w 981"/>
              <a:gd name="T35" fmla="*/ 383567 h 1243"/>
              <a:gd name="T36" fmla="*/ 184655 w 981"/>
              <a:gd name="T37" fmla="*/ 383567 h 1243"/>
              <a:gd name="T38" fmla="*/ 190403 w 981"/>
              <a:gd name="T39" fmla="*/ 385728 h 1243"/>
              <a:gd name="T40" fmla="*/ 192558 w 981"/>
              <a:gd name="T41" fmla="*/ 391491 h 1243"/>
              <a:gd name="T42" fmla="*/ 192558 w 981"/>
              <a:gd name="T43" fmla="*/ 407337 h 1243"/>
              <a:gd name="T44" fmla="*/ 190403 w 981"/>
              <a:gd name="T45" fmla="*/ 413100 h 1243"/>
              <a:gd name="T46" fmla="*/ 184655 w 981"/>
              <a:gd name="T47" fmla="*/ 415261 h 1243"/>
              <a:gd name="T48" fmla="*/ 160944 w 981"/>
              <a:gd name="T49" fmla="*/ 415261 h 1243"/>
              <a:gd name="T50" fmla="*/ 160944 w 981"/>
              <a:gd name="T51" fmla="*/ 439391 h 1243"/>
              <a:gd name="T52" fmla="*/ 158430 w 981"/>
              <a:gd name="T53" fmla="*/ 445154 h 1243"/>
              <a:gd name="T54" fmla="*/ 152682 w 981"/>
              <a:gd name="T55" fmla="*/ 447315 h 1243"/>
              <a:gd name="T56" fmla="*/ 136875 w 981"/>
              <a:gd name="T57" fmla="*/ 447315 h 1243"/>
              <a:gd name="T58" fmla="*/ 131127 w 981"/>
              <a:gd name="T59" fmla="*/ 445154 h 1243"/>
              <a:gd name="T60" fmla="*/ 128971 w 981"/>
              <a:gd name="T61" fmla="*/ 439391 h 1243"/>
              <a:gd name="T62" fmla="*/ 128971 w 981"/>
              <a:gd name="T63" fmla="*/ 415261 h 1243"/>
              <a:gd name="T64" fmla="*/ 104901 w 981"/>
              <a:gd name="T65" fmla="*/ 415261 h 1243"/>
              <a:gd name="T66" fmla="*/ 99153 w 981"/>
              <a:gd name="T67" fmla="*/ 413100 h 1243"/>
              <a:gd name="T68" fmla="*/ 96998 w 981"/>
              <a:gd name="T69" fmla="*/ 407337 h 1243"/>
              <a:gd name="T70" fmla="*/ 96998 w 981"/>
              <a:gd name="T71" fmla="*/ 391491 h 1243"/>
              <a:gd name="T72" fmla="*/ 99153 w 981"/>
              <a:gd name="T73" fmla="*/ 385728 h 1243"/>
              <a:gd name="T74" fmla="*/ 104901 w 981"/>
              <a:gd name="T75" fmla="*/ 383567 h 1243"/>
              <a:gd name="T76" fmla="*/ 128971 w 981"/>
              <a:gd name="T77" fmla="*/ 383567 h 1243"/>
              <a:gd name="T78" fmla="*/ 128971 w 981"/>
              <a:gd name="T79" fmla="*/ 350433 h 1243"/>
              <a:gd name="T80" fmla="*/ 61432 w 981"/>
              <a:gd name="T81" fmla="*/ 324862 h 1243"/>
              <a:gd name="T82" fmla="*/ 15089 w 981"/>
              <a:gd name="T83" fmla="*/ 269037 h 1243"/>
              <a:gd name="T84" fmla="*/ 2156 w 981"/>
              <a:gd name="T85" fmla="*/ 196285 h 1243"/>
              <a:gd name="T86" fmla="*/ 41673 w 981"/>
              <a:gd name="T87" fmla="*/ 108047 h 1243"/>
              <a:gd name="T88" fmla="*/ 128253 w 981"/>
              <a:gd name="T89" fmla="*/ 65188 h 1243"/>
              <a:gd name="T90" fmla="*/ 185014 w 981"/>
              <a:gd name="T91" fmla="*/ 69870 h 1243"/>
              <a:gd name="T92" fmla="*/ 234231 w 981"/>
              <a:gd name="T93" fmla="*/ 95442 h 1243"/>
              <a:gd name="T94" fmla="*/ 297819 w 981"/>
              <a:gd name="T95" fmla="*/ 32054 h 1243"/>
              <a:gd name="T96" fmla="*/ 264409 w 981"/>
              <a:gd name="T97" fmla="*/ 32054 h 1243"/>
              <a:gd name="T98" fmla="*/ 258661 w 981"/>
              <a:gd name="T99" fmla="*/ 29893 h 1243"/>
              <a:gd name="T100" fmla="*/ 256505 w 981"/>
              <a:gd name="T101" fmla="*/ 24131 h 1243"/>
              <a:gd name="T102" fmla="*/ 256505 w 981"/>
              <a:gd name="T103" fmla="*/ 8284 h 1243"/>
              <a:gd name="T104" fmla="*/ 66102 w 981"/>
              <a:gd name="T105" fmla="*/ 286685 h 1243"/>
              <a:gd name="T106" fmla="*/ 144778 w 981"/>
              <a:gd name="T107" fmla="*/ 319459 h 1243"/>
              <a:gd name="T108" fmla="*/ 223813 w 981"/>
              <a:gd name="T109" fmla="*/ 286685 h 1243"/>
              <a:gd name="T110" fmla="*/ 256505 w 981"/>
              <a:gd name="T111" fmla="*/ 207811 h 1243"/>
              <a:gd name="T112" fmla="*/ 223813 w 981"/>
              <a:gd name="T113" fmla="*/ 128936 h 1243"/>
              <a:gd name="T114" fmla="*/ 144778 w 981"/>
              <a:gd name="T115" fmla="*/ 95802 h 1243"/>
              <a:gd name="T116" fmla="*/ 66102 w 981"/>
              <a:gd name="T117" fmla="*/ 128936 h 1243"/>
              <a:gd name="T118" fmla="*/ 33410 w 981"/>
              <a:gd name="T119" fmla="*/ 207811 h 1243"/>
              <a:gd name="T120" fmla="*/ 66102 w 981"/>
              <a:gd name="T121" fmla="*/ 286685 h 124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81" h="1243">
                <a:moveTo>
                  <a:pt x="714" y="23"/>
                </a:moveTo>
                <a:cubicBezTo>
                  <a:pt x="714" y="16"/>
                  <a:pt x="716" y="11"/>
                  <a:pt x="720" y="7"/>
                </a:cubicBezTo>
                <a:cubicBezTo>
                  <a:pt x="724" y="3"/>
                  <a:pt x="729" y="0"/>
                  <a:pt x="736" y="0"/>
                </a:cubicBezTo>
                <a:lnTo>
                  <a:pt x="935" y="0"/>
                </a:lnTo>
                <a:cubicBezTo>
                  <a:pt x="947" y="0"/>
                  <a:pt x="958" y="5"/>
                  <a:pt x="967" y="14"/>
                </a:cubicBezTo>
                <a:cubicBezTo>
                  <a:pt x="975" y="22"/>
                  <a:pt x="980" y="33"/>
                  <a:pt x="980" y="45"/>
                </a:cubicBezTo>
                <a:lnTo>
                  <a:pt x="980" y="244"/>
                </a:lnTo>
                <a:cubicBezTo>
                  <a:pt x="980" y="251"/>
                  <a:pt x="978" y="256"/>
                  <a:pt x="974" y="260"/>
                </a:cubicBezTo>
                <a:cubicBezTo>
                  <a:pt x="969" y="264"/>
                  <a:pt x="964" y="266"/>
                  <a:pt x="958" y="266"/>
                </a:cubicBezTo>
                <a:lnTo>
                  <a:pt x="913" y="266"/>
                </a:lnTo>
                <a:cubicBezTo>
                  <a:pt x="907" y="266"/>
                  <a:pt x="902" y="264"/>
                  <a:pt x="897" y="260"/>
                </a:cubicBezTo>
                <a:cubicBezTo>
                  <a:pt x="893" y="256"/>
                  <a:pt x="891" y="251"/>
                  <a:pt x="891" y="244"/>
                </a:cubicBezTo>
                <a:lnTo>
                  <a:pt x="891" y="151"/>
                </a:lnTo>
                <a:lnTo>
                  <a:pt x="715" y="328"/>
                </a:lnTo>
                <a:cubicBezTo>
                  <a:pt x="773" y="401"/>
                  <a:pt x="802" y="484"/>
                  <a:pt x="802" y="577"/>
                </a:cubicBezTo>
                <a:cubicBezTo>
                  <a:pt x="802" y="679"/>
                  <a:pt x="768" y="768"/>
                  <a:pt x="700" y="843"/>
                </a:cubicBezTo>
                <a:cubicBezTo>
                  <a:pt x="632" y="919"/>
                  <a:pt x="548" y="962"/>
                  <a:pt x="448" y="973"/>
                </a:cubicBezTo>
                <a:lnTo>
                  <a:pt x="448" y="1065"/>
                </a:lnTo>
                <a:lnTo>
                  <a:pt x="514" y="1065"/>
                </a:lnTo>
                <a:cubicBezTo>
                  <a:pt x="521" y="1065"/>
                  <a:pt x="526" y="1067"/>
                  <a:pt x="530" y="1071"/>
                </a:cubicBezTo>
                <a:cubicBezTo>
                  <a:pt x="534" y="1075"/>
                  <a:pt x="536" y="1080"/>
                  <a:pt x="536" y="1087"/>
                </a:cubicBezTo>
                <a:lnTo>
                  <a:pt x="536" y="1131"/>
                </a:lnTo>
                <a:cubicBezTo>
                  <a:pt x="536" y="1138"/>
                  <a:pt x="534" y="1143"/>
                  <a:pt x="530" y="1147"/>
                </a:cubicBezTo>
                <a:cubicBezTo>
                  <a:pt x="526" y="1151"/>
                  <a:pt x="521" y="1153"/>
                  <a:pt x="514" y="1153"/>
                </a:cubicBezTo>
                <a:lnTo>
                  <a:pt x="448" y="1153"/>
                </a:lnTo>
                <a:lnTo>
                  <a:pt x="448" y="1220"/>
                </a:lnTo>
                <a:cubicBezTo>
                  <a:pt x="448" y="1226"/>
                  <a:pt x="445" y="1232"/>
                  <a:pt x="441" y="1236"/>
                </a:cubicBezTo>
                <a:cubicBezTo>
                  <a:pt x="437" y="1240"/>
                  <a:pt x="432" y="1242"/>
                  <a:pt x="425" y="1242"/>
                </a:cubicBezTo>
                <a:lnTo>
                  <a:pt x="381" y="1242"/>
                </a:lnTo>
                <a:cubicBezTo>
                  <a:pt x="375" y="1242"/>
                  <a:pt x="369" y="1240"/>
                  <a:pt x="365" y="1236"/>
                </a:cubicBezTo>
                <a:cubicBezTo>
                  <a:pt x="361" y="1232"/>
                  <a:pt x="359" y="1226"/>
                  <a:pt x="359" y="1220"/>
                </a:cubicBezTo>
                <a:lnTo>
                  <a:pt x="359" y="1153"/>
                </a:lnTo>
                <a:lnTo>
                  <a:pt x="292" y="1153"/>
                </a:lnTo>
                <a:cubicBezTo>
                  <a:pt x="286" y="1153"/>
                  <a:pt x="281" y="1151"/>
                  <a:pt x="276" y="1147"/>
                </a:cubicBezTo>
                <a:cubicBezTo>
                  <a:pt x="272" y="1143"/>
                  <a:pt x="270" y="1138"/>
                  <a:pt x="270" y="1131"/>
                </a:cubicBezTo>
                <a:lnTo>
                  <a:pt x="270" y="1087"/>
                </a:lnTo>
                <a:cubicBezTo>
                  <a:pt x="270" y="1080"/>
                  <a:pt x="272" y="1075"/>
                  <a:pt x="276" y="1071"/>
                </a:cubicBezTo>
                <a:cubicBezTo>
                  <a:pt x="281" y="1067"/>
                  <a:pt x="286" y="1065"/>
                  <a:pt x="292" y="1065"/>
                </a:cubicBezTo>
                <a:lnTo>
                  <a:pt x="359" y="1065"/>
                </a:lnTo>
                <a:lnTo>
                  <a:pt x="359" y="973"/>
                </a:lnTo>
                <a:cubicBezTo>
                  <a:pt x="290" y="966"/>
                  <a:pt x="228" y="942"/>
                  <a:pt x="171" y="902"/>
                </a:cubicBezTo>
                <a:cubicBezTo>
                  <a:pt x="115" y="862"/>
                  <a:pt x="72" y="810"/>
                  <a:pt x="42" y="747"/>
                </a:cubicBezTo>
                <a:cubicBezTo>
                  <a:pt x="12" y="684"/>
                  <a:pt x="0" y="617"/>
                  <a:pt x="6" y="545"/>
                </a:cubicBezTo>
                <a:cubicBezTo>
                  <a:pt x="13" y="451"/>
                  <a:pt x="50" y="369"/>
                  <a:pt x="116" y="300"/>
                </a:cubicBezTo>
                <a:cubicBezTo>
                  <a:pt x="183" y="231"/>
                  <a:pt x="263" y="191"/>
                  <a:pt x="357" y="181"/>
                </a:cubicBezTo>
                <a:cubicBezTo>
                  <a:pt x="411" y="174"/>
                  <a:pt x="464" y="178"/>
                  <a:pt x="515" y="194"/>
                </a:cubicBezTo>
                <a:cubicBezTo>
                  <a:pt x="566" y="209"/>
                  <a:pt x="611" y="233"/>
                  <a:pt x="652" y="265"/>
                </a:cubicBezTo>
                <a:lnTo>
                  <a:pt x="829" y="89"/>
                </a:lnTo>
                <a:lnTo>
                  <a:pt x="736" y="89"/>
                </a:lnTo>
                <a:cubicBezTo>
                  <a:pt x="729" y="89"/>
                  <a:pt x="724" y="87"/>
                  <a:pt x="720" y="83"/>
                </a:cubicBezTo>
                <a:cubicBezTo>
                  <a:pt x="716" y="79"/>
                  <a:pt x="714" y="73"/>
                  <a:pt x="714" y="67"/>
                </a:cubicBezTo>
                <a:lnTo>
                  <a:pt x="714" y="23"/>
                </a:lnTo>
                <a:close/>
                <a:moveTo>
                  <a:pt x="184" y="796"/>
                </a:moveTo>
                <a:cubicBezTo>
                  <a:pt x="245" y="857"/>
                  <a:pt x="317" y="887"/>
                  <a:pt x="403" y="887"/>
                </a:cubicBezTo>
                <a:cubicBezTo>
                  <a:pt x="488" y="887"/>
                  <a:pt x="562" y="857"/>
                  <a:pt x="623" y="796"/>
                </a:cubicBezTo>
                <a:cubicBezTo>
                  <a:pt x="683" y="735"/>
                  <a:pt x="714" y="662"/>
                  <a:pt x="714" y="577"/>
                </a:cubicBezTo>
                <a:cubicBezTo>
                  <a:pt x="714" y="491"/>
                  <a:pt x="683" y="418"/>
                  <a:pt x="623" y="358"/>
                </a:cubicBezTo>
                <a:cubicBezTo>
                  <a:pt x="562" y="297"/>
                  <a:pt x="489" y="266"/>
                  <a:pt x="403" y="266"/>
                </a:cubicBezTo>
                <a:cubicBezTo>
                  <a:pt x="318" y="266"/>
                  <a:pt x="245" y="297"/>
                  <a:pt x="184" y="358"/>
                </a:cubicBezTo>
                <a:cubicBezTo>
                  <a:pt x="123" y="418"/>
                  <a:pt x="93" y="491"/>
                  <a:pt x="93" y="577"/>
                </a:cubicBezTo>
                <a:cubicBezTo>
                  <a:pt x="93" y="662"/>
                  <a:pt x="123" y="735"/>
                  <a:pt x="184" y="79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01" name="Freeform 500">
            <a:extLst>
              <a:ext uri="{FF2B5EF4-FFF2-40B4-BE49-F238E27FC236}">
                <a16:creationId xmlns:a16="http://schemas.microsoft.com/office/drawing/2014/main" id="{F783E35B-44AA-6573-A59C-0A4798BDF50D}"/>
              </a:ext>
            </a:extLst>
          </p:cNvPr>
          <p:cNvSpPr>
            <a:spLocks noChangeArrowheads="1"/>
          </p:cNvSpPr>
          <p:nvPr/>
        </p:nvSpPr>
        <p:spPr bwMode="auto">
          <a:xfrm>
            <a:off x="8009731" y="11460162"/>
            <a:ext cx="415925" cy="447675"/>
          </a:xfrm>
          <a:custGeom>
            <a:avLst/>
            <a:gdLst>
              <a:gd name="T0" fmla="*/ 321855 w 1154"/>
              <a:gd name="T1" fmla="*/ 2521 h 1243"/>
              <a:gd name="T2" fmla="*/ 399346 w 1154"/>
              <a:gd name="T3" fmla="*/ 0 h 1243"/>
              <a:gd name="T4" fmla="*/ 415565 w 1154"/>
              <a:gd name="T5" fmla="*/ 16207 h 1243"/>
              <a:gd name="T6" fmla="*/ 413042 w 1154"/>
              <a:gd name="T7" fmla="*/ 93641 h 1243"/>
              <a:gd name="T8" fmla="*/ 391416 w 1154"/>
              <a:gd name="T9" fmla="*/ 95802 h 1243"/>
              <a:gd name="T10" fmla="*/ 383487 w 1154"/>
              <a:gd name="T11" fmla="*/ 87878 h 1243"/>
              <a:gd name="T12" fmla="*/ 320053 w 1154"/>
              <a:gd name="T13" fmla="*/ 118131 h 1243"/>
              <a:gd name="T14" fmla="*/ 314647 w 1154"/>
              <a:gd name="T15" fmla="*/ 303612 h 1243"/>
              <a:gd name="T16" fmla="*/ 223461 w 1154"/>
              <a:gd name="T17" fmla="*/ 383567 h 1243"/>
              <a:gd name="T18" fmla="*/ 253375 w 1154"/>
              <a:gd name="T19" fmla="*/ 385728 h 1243"/>
              <a:gd name="T20" fmla="*/ 255538 w 1154"/>
              <a:gd name="T21" fmla="*/ 407337 h 1243"/>
              <a:gd name="T22" fmla="*/ 247609 w 1154"/>
              <a:gd name="T23" fmla="*/ 415261 h 1243"/>
              <a:gd name="T24" fmla="*/ 223461 w 1154"/>
              <a:gd name="T25" fmla="*/ 439391 h 1243"/>
              <a:gd name="T26" fmla="*/ 215531 w 1154"/>
              <a:gd name="T27" fmla="*/ 447315 h 1243"/>
              <a:gd name="T28" fmla="*/ 193906 w 1154"/>
              <a:gd name="T29" fmla="*/ 445154 h 1243"/>
              <a:gd name="T30" fmla="*/ 191744 w 1154"/>
              <a:gd name="T31" fmla="*/ 415261 h 1243"/>
              <a:gd name="T32" fmla="*/ 161829 w 1154"/>
              <a:gd name="T33" fmla="*/ 413100 h 1243"/>
              <a:gd name="T34" fmla="*/ 159666 w 1154"/>
              <a:gd name="T35" fmla="*/ 391491 h 1243"/>
              <a:gd name="T36" fmla="*/ 167595 w 1154"/>
              <a:gd name="T37" fmla="*/ 383567 h 1243"/>
              <a:gd name="T38" fmla="*/ 191744 w 1154"/>
              <a:gd name="T39" fmla="*/ 350433 h 1243"/>
              <a:gd name="T40" fmla="*/ 63794 w 1154"/>
              <a:gd name="T41" fmla="*/ 207811 h 1243"/>
              <a:gd name="T42" fmla="*/ 82176 w 1154"/>
              <a:gd name="T43" fmla="*/ 104806 h 1243"/>
              <a:gd name="T44" fmla="*/ 51540 w 1154"/>
              <a:gd name="T45" fmla="*/ 135419 h 1243"/>
              <a:gd name="T46" fmla="*/ 33880 w 1154"/>
              <a:gd name="T47" fmla="*/ 122453 h 1243"/>
              <a:gd name="T48" fmla="*/ 33159 w 1154"/>
              <a:gd name="T49" fmla="*/ 111288 h 1243"/>
              <a:gd name="T50" fmla="*/ 31717 w 1154"/>
              <a:gd name="T51" fmla="*/ 54384 h 1243"/>
              <a:gd name="T52" fmla="*/ 29554 w 1154"/>
              <a:gd name="T53" fmla="*/ 93641 h 1243"/>
              <a:gd name="T54" fmla="*/ 7929 w 1154"/>
              <a:gd name="T55" fmla="*/ 95802 h 1243"/>
              <a:gd name="T56" fmla="*/ 0 w 1154"/>
              <a:gd name="T57" fmla="*/ 87878 h 1243"/>
              <a:gd name="T58" fmla="*/ 4685 w 1154"/>
              <a:gd name="T59" fmla="*/ 5042 h 1243"/>
              <a:gd name="T60" fmla="*/ 87582 w 1154"/>
              <a:gd name="T61" fmla="*/ 0 h 1243"/>
              <a:gd name="T62" fmla="*/ 95872 w 1154"/>
              <a:gd name="T63" fmla="*/ 8284 h 1243"/>
              <a:gd name="T64" fmla="*/ 93349 w 1154"/>
              <a:gd name="T65" fmla="*/ 29893 h 1243"/>
              <a:gd name="T66" fmla="*/ 54423 w 1154"/>
              <a:gd name="T67" fmla="*/ 32054 h 1243"/>
              <a:gd name="T68" fmla="*/ 102359 w 1154"/>
              <a:gd name="T69" fmla="*/ 35295 h 1243"/>
              <a:gd name="T70" fmla="*/ 113893 w 1154"/>
              <a:gd name="T71" fmla="*/ 34575 h 1243"/>
              <a:gd name="T72" fmla="*/ 128310 w 1154"/>
              <a:gd name="T73" fmla="*/ 50782 h 1243"/>
              <a:gd name="T74" fmla="*/ 103801 w 1154"/>
              <a:gd name="T75" fmla="*/ 81395 h 1243"/>
              <a:gd name="T76" fmla="*/ 207602 w 1154"/>
              <a:gd name="T77" fmla="*/ 64108 h 1243"/>
              <a:gd name="T78" fmla="*/ 361141 w 1154"/>
              <a:gd name="T79" fmla="*/ 32054 h 1243"/>
              <a:gd name="T80" fmla="*/ 321855 w 1154"/>
              <a:gd name="T81" fmla="*/ 29893 h 1243"/>
              <a:gd name="T82" fmla="*/ 319332 w 1154"/>
              <a:gd name="T83" fmla="*/ 8284 h 1243"/>
              <a:gd name="T84" fmla="*/ 128670 w 1154"/>
              <a:gd name="T85" fmla="*/ 286685 h 1243"/>
              <a:gd name="T86" fmla="*/ 286534 w 1154"/>
              <a:gd name="T87" fmla="*/ 286685 h 1243"/>
              <a:gd name="T88" fmla="*/ 286534 w 1154"/>
              <a:gd name="T89" fmla="*/ 128936 h 1243"/>
              <a:gd name="T90" fmla="*/ 128670 w 1154"/>
              <a:gd name="T91" fmla="*/ 128936 h 1243"/>
              <a:gd name="T92" fmla="*/ 128670 w 1154"/>
              <a:gd name="T93" fmla="*/ 286685 h 124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154" h="1243">
                <a:moveTo>
                  <a:pt x="887" y="23"/>
                </a:moveTo>
                <a:cubicBezTo>
                  <a:pt x="887" y="16"/>
                  <a:pt x="889" y="11"/>
                  <a:pt x="893" y="7"/>
                </a:cubicBezTo>
                <a:cubicBezTo>
                  <a:pt x="897" y="3"/>
                  <a:pt x="902" y="0"/>
                  <a:pt x="909" y="0"/>
                </a:cubicBezTo>
                <a:lnTo>
                  <a:pt x="1108" y="0"/>
                </a:lnTo>
                <a:cubicBezTo>
                  <a:pt x="1120" y="0"/>
                  <a:pt x="1131" y="5"/>
                  <a:pt x="1139" y="14"/>
                </a:cubicBezTo>
                <a:cubicBezTo>
                  <a:pt x="1148" y="22"/>
                  <a:pt x="1153" y="33"/>
                  <a:pt x="1153" y="45"/>
                </a:cubicBezTo>
                <a:lnTo>
                  <a:pt x="1153" y="244"/>
                </a:lnTo>
                <a:cubicBezTo>
                  <a:pt x="1153" y="251"/>
                  <a:pt x="1150" y="256"/>
                  <a:pt x="1146" y="260"/>
                </a:cubicBezTo>
                <a:cubicBezTo>
                  <a:pt x="1141" y="264"/>
                  <a:pt x="1137" y="266"/>
                  <a:pt x="1130" y="266"/>
                </a:cubicBezTo>
                <a:lnTo>
                  <a:pt x="1086" y="266"/>
                </a:lnTo>
                <a:cubicBezTo>
                  <a:pt x="1080" y="266"/>
                  <a:pt x="1074" y="264"/>
                  <a:pt x="1070" y="260"/>
                </a:cubicBezTo>
                <a:cubicBezTo>
                  <a:pt x="1066" y="256"/>
                  <a:pt x="1064" y="251"/>
                  <a:pt x="1064" y="244"/>
                </a:cubicBezTo>
                <a:lnTo>
                  <a:pt x="1064" y="151"/>
                </a:lnTo>
                <a:lnTo>
                  <a:pt x="888" y="328"/>
                </a:lnTo>
                <a:cubicBezTo>
                  <a:pt x="946" y="401"/>
                  <a:pt x="975" y="484"/>
                  <a:pt x="975" y="577"/>
                </a:cubicBezTo>
                <a:cubicBezTo>
                  <a:pt x="975" y="679"/>
                  <a:pt x="941" y="768"/>
                  <a:pt x="873" y="843"/>
                </a:cubicBezTo>
                <a:cubicBezTo>
                  <a:pt x="805" y="919"/>
                  <a:pt x="721" y="962"/>
                  <a:pt x="620" y="973"/>
                </a:cubicBezTo>
                <a:lnTo>
                  <a:pt x="620" y="1065"/>
                </a:lnTo>
                <a:lnTo>
                  <a:pt x="687" y="1065"/>
                </a:lnTo>
                <a:cubicBezTo>
                  <a:pt x="693" y="1065"/>
                  <a:pt x="699" y="1067"/>
                  <a:pt x="703" y="1071"/>
                </a:cubicBezTo>
                <a:cubicBezTo>
                  <a:pt x="707" y="1075"/>
                  <a:pt x="709" y="1080"/>
                  <a:pt x="709" y="1087"/>
                </a:cubicBezTo>
                <a:lnTo>
                  <a:pt x="709" y="1131"/>
                </a:lnTo>
                <a:cubicBezTo>
                  <a:pt x="709" y="1138"/>
                  <a:pt x="707" y="1143"/>
                  <a:pt x="703" y="1147"/>
                </a:cubicBezTo>
                <a:cubicBezTo>
                  <a:pt x="699" y="1151"/>
                  <a:pt x="693" y="1153"/>
                  <a:pt x="687" y="1153"/>
                </a:cubicBezTo>
                <a:lnTo>
                  <a:pt x="620" y="1153"/>
                </a:lnTo>
                <a:lnTo>
                  <a:pt x="620" y="1220"/>
                </a:lnTo>
                <a:cubicBezTo>
                  <a:pt x="620" y="1226"/>
                  <a:pt x="618" y="1232"/>
                  <a:pt x="614" y="1236"/>
                </a:cubicBezTo>
                <a:cubicBezTo>
                  <a:pt x="610" y="1240"/>
                  <a:pt x="605" y="1242"/>
                  <a:pt x="598" y="1242"/>
                </a:cubicBezTo>
                <a:lnTo>
                  <a:pt x="554" y="1242"/>
                </a:lnTo>
                <a:cubicBezTo>
                  <a:pt x="547" y="1242"/>
                  <a:pt x="542" y="1240"/>
                  <a:pt x="538" y="1236"/>
                </a:cubicBezTo>
                <a:cubicBezTo>
                  <a:pt x="534" y="1232"/>
                  <a:pt x="532" y="1226"/>
                  <a:pt x="532" y="1220"/>
                </a:cubicBezTo>
                <a:lnTo>
                  <a:pt x="532" y="1153"/>
                </a:lnTo>
                <a:lnTo>
                  <a:pt x="465" y="1153"/>
                </a:lnTo>
                <a:cubicBezTo>
                  <a:pt x="459" y="1153"/>
                  <a:pt x="453" y="1151"/>
                  <a:pt x="449" y="1147"/>
                </a:cubicBezTo>
                <a:cubicBezTo>
                  <a:pt x="445" y="1143"/>
                  <a:pt x="443" y="1138"/>
                  <a:pt x="443" y="1131"/>
                </a:cubicBezTo>
                <a:lnTo>
                  <a:pt x="443" y="1087"/>
                </a:lnTo>
                <a:cubicBezTo>
                  <a:pt x="443" y="1080"/>
                  <a:pt x="445" y="1075"/>
                  <a:pt x="449" y="1071"/>
                </a:cubicBezTo>
                <a:cubicBezTo>
                  <a:pt x="453" y="1067"/>
                  <a:pt x="459" y="1065"/>
                  <a:pt x="465" y="1065"/>
                </a:cubicBezTo>
                <a:lnTo>
                  <a:pt x="532" y="1065"/>
                </a:lnTo>
                <a:lnTo>
                  <a:pt x="532" y="973"/>
                </a:lnTo>
                <a:cubicBezTo>
                  <a:pt x="431" y="962"/>
                  <a:pt x="347" y="919"/>
                  <a:pt x="279" y="843"/>
                </a:cubicBezTo>
                <a:cubicBezTo>
                  <a:pt x="211" y="768"/>
                  <a:pt x="177" y="679"/>
                  <a:pt x="177" y="577"/>
                </a:cubicBezTo>
                <a:cubicBezTo>
                  <a:pt x="177" y="484"/>
                  <a:pt x="206" y="401"/>
                  <a:pt x="264" y="328"/>
                </a:cubicBezTo>
                <a:lnTo>
                  <a:pt x="228" y="291"/>
                </a:lnTo>
                <a:lnTo>
                  <a:pt x="158" y="368"/>
                </a:lnTo>
                <a:cubicBezTo>
                  <a:pt x="154" y="373"/>
                  <a:pt x="149" y="375"/>
                  <a:pt x="143" y="376"/>
                </a:cubicBezTo>
                <a:cubicBezTo>
                  <a:pt x="137" y="376"/>
                  <a:pt x="132" y="374"/>
                  <a:pt x="127" y="370"/>
                </a:cubicBezTo>
                <a:lnTo>
                  <a:pt x="94" y="340"/>
                </a:lnTo>
                <a:cubicBezTo>
                  <a:pt x="89" y="336"/>
                  <a:pt x="87" y="331"/>
                  <a:pt x="86" y="325"/>
                </a:cubicBezTo>
                <a:cubicBezTo>
                  <a:pt x="86" y="319"/>
                  <a:pt x="88" y="313"/>
                  <a:pt x="92" y="309"/>
                </a:cubicBezTo>
                <a:lnTo>
                  <a:pt x="165" y="229"/>
                </a:lnTo>
                <a:lnTo>
                  <a:pt x="88" y="151"/>
                </a:lnTo>
                <a:lnTo>
                  <a:pt x="88" y="244"/>
                </a:lnTo>
                <a:cubicBezTo>
                  <a:pt x="88" y="251"/>
                  <a:pt x="86" y="256"/>
                  <a:pt x="82" y="260"/>
                </a:cubicBezTo>
                <a:cubicBezTo>
                  <a:pt x="78" y="264"/>
                  <a:pt x="72" y="266"/>
                  <a:pt x="66" y="266"/>
                </a:cubicBezTo>
                <a:lnTo>
                  <a:pt x="22" y="266"/>
                </a:lnTo>
                <a:cubicBezTo>
                  <a:pt x="15" y="266"/>
                  <a:pt x="10" y="264"/>
                  <a:pt x="6" y="260"/>
                </a:cubicBezTo>
                <a:cubicBezTo>
                  <a:pt x="2" y="256"/>
                  <a:pt x="0" y="251"/>
                  <a:pt x="0" y="244"/>
                </a:cubicBezTo>
                <a:lnTo>
                  <a:pt x="0" y="45"/>
                </a:lnTo>
                <a:cubicBezTo>
                  <a:pt x="0" y="33"/>
                  <a:pt x="4" y="23"/>
                  <a:pt x="13" y="14"/>
                </a:cubicBezTo>
                <a:cubicBezTo>
                  <a:pt x="21" y="6"/>
                  <a:pt x="32" y="0"/>
                  <a:pt x="44" y="0"/>
                </a:cubicBezTo>
                <a:lnTo>
                  <a:pt x="243" y="0"/>
                </a:lnTo>
                <a:cubicBezTo>
                  <a:pt x="250" y="0"/>
                  <a:pt x="254" y="3"/>
                  <a:pt x="259" y="7"/>
                </a:cubicBezTo>
                <a:cubicBezTo>
                  <a:pt x="263" y="11"/>
                  <a:pt x="266" y="16"/>
                  <a:pt x="266" y="23"/>
                </a:cubicBezTo>
                <a:lnTo>
                  <a:pt x="266" y="67"/>
                </a:lnTo>
                <a:cubicBezTo>
                  <a:pt x="266" y="73"/>
                  <a:pt x="264" y="79"/>
                  <a:pt x="259" y="83"/>
                </a:cubicBezTo>
                <a:cubicBezTo>
                  <a:pt x="255" y="87"/>
                  <a:pt x="250" y="89"/>
                  <a:pt x="243" y="89"/>
                </a:cubicBezTo>
                <a:lnTo>
                  <a:pt x="151" y="89"/>
                </a:lnTo>
                <a:lnTo>
                  <a:pt x="225" y="163"/>
                </a:lnTo>
                <a:lnTo>
                  <a:pt x="284" y="98"/>
                </a:lnTo>
                <a:cubicBezTo>
                  <a:pt x="288" y="93"/>
                  <a:pt x="294" y="91"/>
                  <a:pt x="300" y="91"/>
                </a:cubicBezTo>
                <a:cubicBezTo>
                  <a:pt x="306" y="91"/>
                  <a:pt x="311" y="92"/>
                  <a:pt x="316" y="96"/>
                </a:cubicBezTo>
                <a:lnTo>
                  <a:pt x="349" y="127"/>
                </a:lnTo>
                <a:cubicBezTo>
                  <a:pt x="353" y="130"/>
                  <a:pt x="356" y="135"/>
                  <a:pt x="356" y="141"/>
                </a:cubicBezTo>
                <a:cubicBezTo>
                  <a:pt x="356" y="148"/>
                  <a:pt x="354" y="153"/>
                  <a:pt x="350" y="158"/>
                </a:cubicBezTo>
                <a:lnTo>
                  <a:pt x="288" y="226"/>
                </a:lnTo>
                <a:lnTo>
                  <a:pt x="327" y="265"/>
                </a:lnTo>
                <a:cubicBezTo>
                  <a:pt x="400" y="207"/>
                  <a:pt x="483" y="178"/>
                  <a:pt x="576" y="178"/>
                </a:cubicBezTo>
                <a:cubicBezTo>
                  <a:pt x="669" y="178"/>
                  <a:pt x="752" y="207"/>
                  <a:pt x="825" y="265"/>
                </a:cubicBezTo>
                <a:lnTo>
                  <a:pt x="1002" y="89"/>
                </a:lnTo>
                <a:lnTo>
                  <a:pt x="909" y="89"/>
                </a:lnTo>
                <a:cubicBezTo>
                  <a:pt x="902" y="89"/>
                  <a:pt x="897" y="87"/>
                  <a:pt x="893" y="83"/>
                </a:cubicBezTo>
                <a:cubicBezTo>
                  <a:pt x="889" y="79"/>
                  <a:pt x="886" y="73"/>
                  <a:pt x="886" y="67"/>
                </a:cubicBezTo>
                <a:lnTo>
                  <a:pt x="886" y="23"/>
                </a:lnTo>
                <a:lnTo>
                  <a:pt x="887" y="23"/>
                </a:lnTo>
                <a:close/>
                <a:moveTo>
                  <a:pt x="357" y="796"/>
                </a:moveTo>
                <a:cubicBezTo>
                  <a:pt x="417" y="857"/>
                  <a:pt x="491" y="887"/>
                  <a:pt x="576" y="887"/>
                </a:cubicBezTo>
                <a:cubicBezTo>
                  <a:pt x="662" y="887"/>
                  <a:pt x="735" y="857"/>
                  <a:pt x="795" y="796"/>
                </a:cubicBezTo>
                <a:cubicBezTo>
                  <a:pt x="856" y="735"/>
                  <a:pt x="887" y="662"/>
                  <a:pt x="887" y="577"/>
                </a:cubicBezTo>
                <a:cubicBezTo>
                  <a:pt x="887" y="491"/>
                  <a:pt x="856" y="418"/>
                  <a:pt x="795" y="358"/>
                </a:cubicBezTo>
                <a:cubicBezTo>
                  <a:pt x="735" y="297"/>
                  <a:pt x="662" y="266"/>
                  <a:pt x="576" y="266"/>
                </a:cubicBezTo>
                <a:cubicBezTo>
                  <a:pt x="491" y="266"/>
                  <a:pt x="417" y="298"/>
                  <a:pt x="357" y="358"/>
                </a:cubicBezTo>
                <a:cubicBezTo>
                  <a:pt x="296" y="419"/>
                  <a:pt x="266" y="491"/>
                  <a:pt x="266" y="577"/>
                </a:cubicBezTo>
                <a:cubicBezTo>
                  <a:pt x="266" y="662"/>
                  <a:pt x="296" y="735"/>
                  <a:pt x="357" y="79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02" name="Freeform 501">
            <a:extLst>
              <a:ext uri="{FF2B5EF4-FFF2-40B4-BE49-F238E27FC236}">
                <a16:creationId xmlns:a16="http://schemas.microsoft.com/office/drawing/2014/main" id="{9094DCF9-DFEF-9DA6-F0A4-CA7886F70E5C}"/>
              </a:ext>
            </a:extLst>
          </p:cNvPr>
          <p:cNvSpPr>
            <a:spLocks noChangeArrowheads="1"/>
          </p:cNvSpPr>
          <p:nvPr/>
        </p:nvSpPr>
        <p:spPr bwMode="auto">
          <a:xfrm>
            <a:off x="8736806" y="11456987"/>
            <a:ext cx="450850" cy="449263"/>
          </a:xfrm>
          <a:custGeom>
            <a:avLst/>
            <a:gdLst>
              <a:gd name="T0" fmla="*/ 435353 w 1251"/>
              <a:gd name="T1" fmla="*/ 207020 h 1250"/>
              <a:gd name="T2" fmla="*/ 321109 w 1251"/>
              <a:gd name="T3" fmla="*/ 288607 h 1250"/>
              <a:gd name="T4" fmla="*/ 376970 w 1251"/>
              <a:gd name="T5" fmla="*/ 353300 h 1250"/>
              <a:gd name="T6" fmla="*/ 384898 w 1251"/>
              <a:gd name="T7" fmla="*/ 361207 h 1250"/>
              <a:gd name="T8" fmla="*/ 382736 w 1251"/>
              <a:gd name="T9" fmla="*/ 382772 h 1250"/>
              <a:gd name="T10" fmla="*/ 321109 w 1251"/>
              <a:gd name="T11" fmla="*/ 385288 h 1250"/>
              <a:gd name="T12" fmla="*/ 318586 w 1251"/>
              <a:gd name="T13" fmla="*/ 446747 h 1250"/>
              <a:gd name="T14" fmla="*/ 296963 w 1251"/>
              <a:gd name="T15" fmla="*/ 448904 h 1250"/>
              <a:gd name="T16" fmla="*/ 289034 w 1251"/>
              <a:gd name="T17" fmla="*/ 440997 h 1250"/>
              <a:gd name="T18" fmla="*/ 161095 w 1251"/>
              <a:gd name="T19" fmla="*/ 385288 h 1250"/>
              <a:gd name="T20" fmla="*/ 158933 w 1251"/>
              <a:gd name="T21" fmla="*/ 446747 h 1250"/>
              <a:gd name="T22" fmla="*/ 137309 w 1251"/>
              <a:gd name="T23" fmla="*/ 448904 h 1250"/>
              <a:gd name="T24" fmla="*/ 129020 w 1251"/>
              <a:gd name="T25" fmla="*/ 440997 h 1250"/>
              <a:gd name="T26" fmla="*/ 73160 w 1251"/>
              <a:gd name="T27" fmla="*/ 385288 h 1250"/>
              <a:gd name="T28" fmla="*/ 65231 w 1251"/>
              <a:gd name="T29" fmla="*/ 377381 h 1250"/>
              <a:gd name="T30" fmla="*/ 67393 w 1251"/>
              <a:gd name="T31" fmla="*/ 355457 h 1250"/>
              <a:gd name="T32" fmla="*/ 129020 w 1251"/>
              <a:gd name="T33" fmla="*/ 353300 h 1250"/>
              <a:gd name="T34" fmla="*/ 61267 w 1251"/>
              <a:gd name="T35" fmla="*/ 263088 h 1250"/>
              <a:gd name="T36" fmla="*/ 1802 w 1251"/>
              <a:gd name="T37" fmla="*/ 134419 h 1250"/>
              <a:gd name="T38" fmla="*/ 130822 w 1251"/>
              <a:gd name="T39" fmla="*/ 3235 h 1250"/>
              <a:gd name="T40" fmla="*/ 319307 w 1251"/>
              <a:gd name="T41" fmla="*/ 3235 h 1250"/>
              <a:gd name="T42" fmla="*/ 448327 w 1251"/>
              <a:gd name="T43" fmla="*/ 134419 h 1250"/>
              <a:gd name="T44" fmla="*/ 199657 w 1251"/>
              <a:gd name="T45" fmla="*/ 243321 h 1250"/>
              <a:gd name="T46" fmla="*/ 199657 w 1251"/>
              <a:gd name="T47" fmla="*/ 48880 h 1250"/>
              <a:gd name="T48" fmla="*/ 65952 w 1251"/>
              <a:gd name="T49" fmla="*/ 67210 h 1250"/>
              <a:gd name="T50" fmla="*/ 65952 w 1251"/>
              <a:gd name="T51" fmla="*/ 224991 h 1250"/>
              <a:gd name="T52" fmla="*/ 289034 w 1251"/>
              <a:gd name="T53" fmla="*/ 353300 h 1250"/>
              <a:gd name="T54" fmla="*/ 224884 w 1251"/>
              <a:gd name="T55" fmla="*/ 265245 h 1250"/>
              <a:gd name="T56" fmla="*/ 161095 w 1251"/>
              <a:gd name="T57" fmla="*/ 353300 h 1250"/>
              <a:gd name="T58" fmla="*/ 225245 w 1251"/>
              <a:gd name="T59" fmla="*/ 223913 h 1250"/>
              <a:gd name="T60" fmla="*/ 225245 w 1251"/>
              <a:gd name="T61" fmla="*/ 68288 h 1250"/>
              <a:gd name="T62" fmla="*/ 225245 w 1251"/>
              <a:gd name="T63" fmla="*/ 223913 h 1250"/>
              <a:gd name="T64" fmla="*/ 384178 w 1251"/>
              <a:gd name="T65" fmla="*/ 224991 h 1250"/>
              <a:gd name="T66" fmla="*/ 384178 w 1251"/>
              <a:gd name="T67" fmla="*/ 67210 h 1250"/>
              <a:gd name="T68" fmla="*/ 250472 w 1251"/>
              <a:gd name="T69" fmla="*/ 48880 h 1250"/>
              <a:gd name="T70" fmla="*/ 250472 w 1251"/>
              <a:gd name="T71" fmla="*/ 243321 h 12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51" h="1250">
                <a:moveTo>
                  <a:pt x="1244" y="374"/>
                </a:moveTo>
                <a:cubicBezTo>
                  <a:pt x="1250" y="446"/>
                  <a:pt x="1237" y="513"/>
                  <a:pt x="1208" y="576"/>
                </a:cubicBezTo>
                <a:cubicBezTo>
                  <a:pt x="1178" y="640"/>
                  <a:pt x="1135" y="692"/>
                  <a:pt x="1079" y="732"/>
                </a:cubicBezTo>
                <a:cubicBezTo>
                  <a:pt x="1023" y="773"/>
                  <a:pt x="960" y="796"/>
                  <a:pt x="891" y="803"/>
                </a:cubicBezTo>
                <a:lnTo>
                  <a:pt x="891" y="983"/>
                </a:lnTo>
                <a:lnTo>
                  <a:pt x="1046" y="983"/>
                </a:lnTo>
                <a:cubicBezTo>
                  <a:pt x="1052" y="983"/>
                  <a:pt x="1058" y="985"/>
                  <a:pt x="1062" y="989"/>
                </a:cubicBezTo>
                <a:cubicBezTo>
                  <a:pt x="1066" y="993"/>
                  <a:pt x="1068" y="999"/>
                  <a:pt x="1068" y="1005"/>
                </a:cubicBezTo>
                <a:lnTo>
                  <a:pt x="1068" y="1050"/>
                </a:lnTo>
                <a:cubicBezTo>
                  <a:pt x="1068" y="1056"/>
                  <a:pt x="1066" y="1061"/>
                  <a:pt x="1062" y="1065"/>
                </a:cubicBezTo>
                <a:cubicBezTo>
                  <a:pt x="1058" y="1070"/>
                  <a:pt x="1052" y="1072"/>
                  <a:pt x="1046" y="1072"/>
                </a:cubicBezTo>
                <a:lnTo>
                  <a:pt x="891" y="1072"/>
                </a:lnTo>
                <a:lnTo>
                  <a:pt x="891" y="1227"/>
                </a:lnTo>
                <a:cubicBezTo>
                  <a:pt x="891" y="1233"/>
                  <a:pt x="888" y="1239"/>
                  <a:pt x="884" y="1243"/>
                </a:cubicBezTo>
                <a:cubicBezTo>
                  <a:pt x="880" y="1247"/>
                  <a:pt x="875" y="1249"/>
                  <a:pt x="868" y="1249"/>
                </a:cubicBezTo>
                <a:lnTo>
                  <a:pt x="824" y="1249"/>
                </a:lnTo>
                <a:cubicBezTo>
                  <a:pt x="818" y="1249"/>
                  <a:pt x="812" y="1247"/>
                  <a:pt x="808" y="1243"/>
                </a:cubicBezTo>
                <a:cubicBezTo>
                  <a:pt x="804" y="1239"/>
                  <a:pt x="802" y="1233"/>
                  <a:pt x="802" y="1227"/>
                </a:cubicBezTo>
                <a:lnTo>
                  <a:pt x="802" y="1072"/>
                </a:lnTo>
                <a:lnTo>
                  <a:pt x="447" y="1072"/>
                </a:lnTo>
                <a:lnTo>
                  <a:pt x="447" y="1227"/>
                </a:lnTo>
                <a:cubicBezTo>
                  <a:pt x="447" y="1233"/>
                  <a:pt x="445" y="1239"/>
                  <a:pt x="441" y="1243"/>
                </a:cubicBezTo>
                <a:cubicBezTo>
                  <a:pt x="437" y="1247"/>
                  <a:pt x="431" y="1249"/>
                  <a:pt x="425" y="1249"/>
                </a:cubicBezTo>
                <a:lnTo>
                  <a:pt x="381" y="1249"/>
                </a:lnTo>
                <a:cubicBezTo>
                  <a:pt x="374" y="1249"/>
                  <a:pt x="369" y="1247"/>
                  <a:pt x="365" y="1243"/>
                </a:cubicBezTo>
                <a:cubicBezTo>
                  <a:pt x="361" y="1239"/>
                  <a:pt x="358" y="1233"/>
                  <a:pt x="358" y="1227"/>
                </a:cubicBezTo>
                <a:lnTo>
                  <a:pt x="358" y="1072"/>
                </a:lnTo>
                <a:lnTo>
                  <a:pt x="203" y="1072"/>
                </a:lnTo>
                <a:cubicBezTo>
                  <a:pt x="197" y="1072"/>
                  <a:pt x="191" y="1070"/>
                  <a:pt x="187" y="1065"/>
                </a:cubicBezTo>
                <a:cubicBezTo>
                  <a:pt x="183" y="1061"/>
                  <a:pt x="181" y="1056"/>
                  <a:pt x="181" y="1050"/>
                </a:cubicBezTo>
                <a:lnTo>
                  <a:pt x="181" y="1005"/>
                </a:lnTo>
                <a:cubicBezTo>
                  <a:pt x="181" y="999"/>
                  <a:pt x="183" y="993"/>
                  <a:pt x="187" y="989"/>
                </a:cubicBezTo>
                <a:cubicBezTo>
                  <a:pt x="191" y="985"/>
                  <a:pt x="197" y="983"/>
                  <a:pt x="203" y="983"/>
                </a:cubicBezTo>
                <a:lnTo>
                  <a:pt x="358" y="983"/>
                </a:lnTo>
                <a:lnTo>
                  <a:pt x="358" y="803"/>
                </a:lnTo>
                <a:cubicBezTo>
                  <a:pt x="289" y="795"/>
                  <a:pt x="226" y="773"/>
                  <a:pt x="170" y="732"/>
                </a:cubicBezTo>
                <a:cubicBezTo>
                  <a:pt x="114" y="692"/>
                  <a:pt x="71" y="640"/>
                  <a:pt x="41" y="576"/>
                </a:cubicBezTo>
                <a:cubicBezTo>
                  <a:pt x="12" y="513"/>
                  <a:pt x="0" y="446"/>
                  <a:pt x="5" y="374"/>
                </a:cubicBezTo>
                <a:cubicBezTo>
                  <a:pt x="13" y="279"/>
                  <a:pt x="51" y="196"/>
                  <a:pt x="119" y="127"/>
                </a:cubicBezTo>
                <a:cubicBezTo>
                  <a:pt x="187" y="57"/>
                  <a:pt x="269" y="18"/>
                  <a:pt x="363" y="9"/>
                </a:cubicBezTo>
                <a:cubicBezTo>
                  <a:pt x="458" y="0"/>
                  <a:pt x="546" y="21"/>
                  <a:pt x="625" y="75"/>
                </a:cubicBezTo>
                <a:cubicBezTo>
                  <a:pt x="704" y="21"/>
                  <a:pt x="791" y="0"/>
                  <a:pt x="886" y="9"/>
                </a:cubicBezTo>
                <a:cubicBezTo>
                  <a:pt x="980" y="18"/>
                  <a:pt x="1062" y="58"/>
                  <a:pt x="1130" y="127"/>
                </a:cubicBezTo>
                <a:cubicBezTo>
                  <a:pt x="1198" y="197"/>
                  <a:pt x="1236" y="279"/>
                  <a:pt x="1244" y="374"/>
                </a:cubicBezTo>
                <a:close/>
                <a:moveTo>
                  <a:pt x="403" y="717"/>
                </a:moveTo>
                <a:cubicBezTo>
                  <a:pt x="456" y="717"/>
                  <a:pt x="506" y="704"/>
                  <a:pt x="554" y="677"/>
                </a:cubicBezTo>
                <a:cubicBezTo>
                  <a:pt x="483" y="601"/>
                  <a:pt x="447" y="511"/>
                  <a:pt x="447" y="407"/>
                </a:cubicBezTo>
                <a:cubicBezTo>
                  <a:pt x="447" y="303"/>
                  <a:pt x="483" y="213"/>
                  <a:pt x="554" y="136"/>
                </a:cubicBezTo>
                <a:cubicBezTo>
                  <a:pt x="506" y="109"/>
                  <a:pt x="456" y="96"/>
                  <a:pt x="403" y="96"/>
                </a:cubicBezTo>
                <a:cubicBezTo>
                  <a:pt x="317" y="96"/>
                  <a:pt x="244" y="126"/>
                  <a:pt x="183" y="187"/>
                </a:cubicBezTo>
                <a:cubicBezTo>
                  <a:pt x="123" y="248"/>
                  <a:pt x="92" y="322"/>
                  <a:pt x="92" y="407"/>
                </a:cubicBezTo>
                <a:cubicBezTo>
                  <a:pt x="92" y="493"/>
                  <a:pt x="123" y="565"/>
                  <a:pt x="183" y="626"/>
                </a:cubicBezTo>
                <a:cubicBezTo>
                  <a:pt x="244" y="687"/>
                  <a:pt x="317" y="717"/>
                  <a:pt x="403" y="717"/>
                </a:cubicBezTo>
                <a:close/>
                <a:moveTo>
                  <a:pt x="802" y="983"/>
                </a:moveTo>
                <a:lnTo>
                  <a:pt x="802" y="803"/>
                </a:lnTo>
                <a:cubicBezTo>
                  <a:pt x="739" y="796"/>
                  <a:pt x="679" y="774"/>
                  <a:pt x="624" y="738"/>
                </a:cubicBezTo>
                <a:cubicBezTo>
                  <a:pt x="569" y="774"/>
                  <a:pt x="510" y="796"/>
                  <a:pt x="447" y="803"/>
                </a:cubicBezTo>
                <a:lnTo>
                  <a:pt x="447" y="983"/>
                </a:lnTo>
                <a:lnTo>
                  <a:pt x="802" y="983"/>
                </a:lnTo>
                <a:close/>
                <a:moveTo>
                  <a:pt x="625" y="623"/>
                </a:moveTo>
                <a:cubicBezTo>
                  <a:pt x="684" y="563"/>
                  <a:pt x="713" y="492"/>
                  <a:pt x="713" y="407"/>
                </a:cubicBezTo>
                <a:cubicBezTo>
                  <a:pt x="713" y="323"/>
                  <a:pt x="684" y="250"/>
                  <a:pt x="625" y="190"/>
                </a:cubicBezTo>
                <a:cubicBezTo>
                  <a:pt x="565" y="250"/>
                  <a:pt x="536" y="323"/>
                  <a:pt x="536" y="407"/>
                </a:cubicBezTo>
                <a:cubicBezTo>
                  <a:pt x="536" y="492"/>
                  <a:pt x="565" y="563"/>
                  <a:pt x="625" y="623"/>
                </a:cubicBezTo>
                <a:close/>
                <a:moveTo>
                  <a:pt x="846" y="717"/>
                </a:moveTo>
                <a:cubicBezTo>
                  <a:pt x="932" y="717"/>
                  <a:pt x="1005" y="687"/>
                  <a:pt x="1066" y="626"/>
                </a:cubicBezTo>
                <a:cubicBezTo>
                  <a:pt x="1126" y="565"/>
                  <a:pt x="1157" y="493"/>
                  <a:pt x="1157" y="407"/>
                </a:cubicBezTo>
                <a:cubicBezTo>
                  <a:pt x="1157" y="322"/>
                  <a:pt x="1126" y="248"/>
                  <a:pt x="1066" y="187"/>
                </a:cubicBezTo>
                <a:cubicBezTo>
                  <a:pt x="1005" y="126"/>
                  <a:pt x="932" y="96"/>
                  <a:pt x="846" y="96"/>
                </a:cubicBezTo>
                <a:cubicBezTo>
                  <a:pt x="793" y="96"/>
                  <a:pt x="743" y="109"/>
                  <a:pt x="695" y="136"/>
                </a:cubicBezTo>
                <a:cubicBezTo>
                  <a:pt x="766" y="213"/>
                  <a:pt x="802" y="303"/>
                  <a:pt x="802" y="407"/>
                </a:cubicBezTo>
                <a:cubicBezTo>
                  <a:pt x="802" y="511"/>
                  <a:pt x="766" y="601"/>
                  <a:pt x="695" y="677"/>
                </a:cubicBezTo>
                <a:cubicBezTo>
                  <a:pt x="743" y="704"/>
                  <a:pt x="793" y="717"/>
                  <a:pt x="846" y="71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03" name="Freeform 502">
            <a:extLst>
              <a:ext uri="{FF2B5EF4-FFF2-40B4-BE49-F238E27FC236}">
                <a16:creationId xmlns:a16="http://schemas.microsoft.com/office/drawing/2014/main" id="{BDE0B938-FCCB-2086-18F0-E607B83C591E}"/>
              </a:ext>
            </a:extLst>
          </p:cNvPr>
          <p:cNvSpPr>
            <a:spLocks noChangeArrowheads="1"/>
          </p:cNvSpPr>
          <p:nvPr/>
        </p:nvSpPr>
        <p:spPr bwMode="auto">
          <a:xfrm>
            <a:off x="9467056" y="11460162"/>
            <a:ext cx="481013" cy="450850"/>
          </a:xfrm>
          <a:custGeom>
            <a:avLst/>
            <a:gdLst>
              <a:gd name="T0" fmla="*/ 392671 w 1334"/>
              <a:gd name="T1" fmla="*/ 95788 h 1252"/>
              <a:gd name="T2" fmla="*/ 475965 w 1334"/>
              <a:gd name="T3" fmla="*/ 100829 h 1252"/>
              <a:gd name="T4" fmla="*/ 480652 w 1334"/>
              <a:gd name="T5" fmla="*/ 183653 h 1252"/>
              <a:gd name="T6" fmla="*/ 472720 w 1334"/>
              <a:gd name="T7" fmla="*/ 191935 h 1252"/>
              <a:gd name="T8" fmla="*/ 451085 w 1334"/>
              <a:gd name="T9" fmla="*/ 189415 h 1252"/>
              <a:gd name="T10" fmla="*/ 448561 w 1334"/>
              <a:gd name="T11" fmla="*/ 150523 h 1252"/>
              <a:gd name="T12" fmla="*/ 412142 w 1334"/>
              <a:gd name="T13" fmla="*/ 267557 h 1252"/>
              <a:gd name="T14" fmla="*/ 373200 w 1334"/>
              <a:gd name="T15" fmla="*/ 406917 h 1252"/>
              <a:gd name="T16" fmla="*/ 197598 w 1334"/>
              <a:gd name="T17" fmla="*/ 425643 h 1252"/>
              <a:gd name="T18" fmla="*/ 81852 w 1334"/>
              <a:gd name="T19" fmla="*/ 336697 h 1252"/>
              <a:gd name="T20" fmla="*/ 9375 w 1334"/>
              <a:gd name="T21" fmla="*/ 255314 h 1252"/>
              <a:gd name="T22" fmla="*/ 20553 w 1334"/>
              <a:gd name="T23" fmla="*/ 135039 h 1252"/>
              <a:gd name="T24" fmla="*/ 128006 w 1334"/>
              <a:gd name="T25" fmla="*/ 65179 h 1252"/>
              <a:gd name="T26" fmla="*/ 234737 w 1334"/>
              <a:gd name="T27" fmla="*/ 95428 h 1252"/>
              <a:gd name="T28" fmla="*/ 264665 w 1334"/>
              <a:gd name="T29" fmla="*/ 32049 h 1252"/>
              <a:gd name="T30" fmla="*/ 256733 w 1334"/>
              <a:gd name="T31" fmla="*/ 24127 h 1252"/>
              <a:gd name="T32" fmla="*/ 259257 w 1334"/>
              <a:gd name="T33" fmla="*/ 2521 h 1252"/>
              <a:gd name="T34" fmla="*/ 336781 w 1334"/>
              <a:gd name="T35" fmla="*/ 0 h 1252"/>
              <a:gd name="T36" fmla="*/ 352647 w 1334"/>
              <a:gd name="T37" fmla="*/ 16205 h 1252"/>
              <a:gd name="T38" fmla="*/ 350483 w 1334"/>
              <a:gd name="T39" fmla="*/ 93627 h 1252"/>
              <a:gd name="T40" fmla="*/ 328848 w 1334"/>
              <a:gd name="T41" fmla="*/ 95788 h 1252"/>
              <a:gd name="T42" fmla="*/ 320916 w 1334"/>
              <a:gd name="T43" fmla="*/ 87865 h 1252"/>
              <a:gd name="T44" fmla="*/ 257454 w 1334"/>
              <a:gd name="T45" fmla="*/ 118114 h 1252"/>
              <a:gd name="T46" fmla="*/ 362382 w 1334"/>
              <a:gd name="T47" fmla="*/ 191215 h 1252"/>
              <a:gd name="T48" fmla="*/ 392671 w 1334"/>
              <a:gd name="T49" fmla="*/ 127837 h 1252"/>
              <a:gd name="T50" fmla="*/ 384738 w 1334"/>
              <a:gd name="T51" fmla="*/ 119915 h 1252"/>
              <a:gd name="T52" fmla="*/ 386902 w 1334"/>
              <a:gd name="T53" fmla="*/ 98308 h 1252"/>
              <a:gd name="T54" fmla="*/ 60577 w 1334"/>
              <a:gd name="T55" fmla="*/ 281241 h 1252"/>
              <a:gd name="T56" fmla="*/ 128727 w 1334"/>
              <a:gd name="T57" fmla="*/ 303568 h 1252"/>
              <a:gd name="T58" fmla="*/ 246997 w 1334"/>
              <a:gd name="T59" fmla="*/ 162407 h 1252"/>
              <a:gd name="T60" fmla="*/ 144953 w 1334"/>
              <a:gd name="T61" fmla="*/ 95788 h 1252"/>
              <a:gd name="T62" fmla="*/ 32813 w 1334"/>
              <a:gd name="T63" fmla="*/ 207780 h 1252"/>
              <a:gd name="T64" fmla="*/ 255651 w 1334"/>
              <a:gd name="T65" fmla="*/ 193376 h 1252"/>
              <a:gd name="T66" fmla="*/ 160818 w 1334"/>
              <a:gd name="T67" fmla="*/ 303568 h 1252"/>
              <a:gd name="T68" fmla="*/ 229689 w 1334"/>
              <a:gd name="T69" fmla="*/ 280521 h 1252"/>
              <a:gd name="T70" fmla="*/ 272959 w 1334"/>
              <a:gd name="T71" fmla="*/ 415200 h 1252"/>
              <a:gd name="T72" fmla="*/ 384738 w 1334"/>
              <a:gd name="T73" fmla="*/ 303568 h 1252"/>
              <a:gd name="T74" fmla="*/ 288103 w 1334"/>
              <a:gd name="T75" fmla="*/ 193016 h 1252"/>
              <a:gd name="T76" fmla="*/ 254930 w 1334"/>
              <a:gd name="T77" fmla="*/ 299966 h 1252"/>
              <a:gd name="T78" fmla="*/ 211660 w 1334"/>
              <a:gd name="T79" fmla="*/ 397195 h 125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334" h="1252">
                <a:moveTo>
                  <a:pt x="1073" y="273"/>
                </a:moveTo>
                <a:cubicBezTo>
                  <a:pt x="1077" y="269"/>
                  <a:pt x="1083" y="266"/>
                  <a:pt x="1089" y="266"/>
                </a:cubicBezTo>
                <a:lnTo>
                  <a:pt x="1289" y="266"/>
                </a:lnTo>
                <a:cubicBezTo>
                  <a:pt x="1301" y="266"/>
                  <a:pt x="1311" y="271"/>
                  <a:pt x="1320" y="280"/>
                </a:cubicBezTo>
                <a:cubicBezTo>
                  <a:pt x="1329" y="288"/>
                  <a:pt x="1333" y="299"/>
                  <a:pt x="1333" y="311"/>
                </a:cubicBezTo>
                <a:lnTo>
                  <a:pt x="1333" y="510"/>
                </a:lnTo>
                <a:cubicBezTo>
                  <a:pt x="1333" y="517"/>
                  <a:pt x="1331" y="522"/>
                  <a:pt x="1327" y="526"/>
                </a:cubicBezTo>
                <a:cubicBezTo>
                  <a:pt x="1323" y="530"/>
                  <a:pt x="1317" y="533"/>
                  <a:pt x="1311" y="533"/>
                </a:cubicBezTo>
                <a:lnTo>
                  <a:pt x="1267" y="533"/>
                </a:lnTo>
                <a:cubicBezTo>
                  <a:pt x="1260" y="533"/>
                  <a:pt x="1255" y="530"/>
                  <a:pt x="1251" y="526"/>
                </a:cubicBezTo>
                <a:cubicBezTo>
                  <a:pt x="1247" y="522"/>
                  <a:pt x="1244" y="517"/>
                  <a:pt x="1244" y="510"/>
                </a:cubicBezTo>
                <a:lnTo>
                  <a:pt x="1244" y="418"/>
                </a:lnTo>
                <a:lnTo>
                  <a:pt x="1068" y="594"/>
                </a:lnTo>
                <a:cubicBezTo>
                  <a:pt x="1104" y="638"/>
                  <a:pt x="1128" y="689"/>
                  <a:pt x="1143" y="743"/>
                </a:cubicBezTo>
                <a:cubicBezTo>
                  <a:pt x="1158" y="798"/>
                  <a:pt x="1160" y="855"/>
                  <a:pt x="1150" y="914"/>
                </a:cubicBezTo>
                <a:cubicBezTo>
                  <a:pt x="1135" y="998"/>
                  <a:pt x="1097" y="1070"/>
                  <a:pt x="1035" y="1130"/>
                </a:cubicBezTo>
                <a:cubicBezTo>
                  <a:pt x="972" y="1190"/>
                  <a:pt x="899" y="1226"/>
                  <a:pt x="814" y="1238"/>
                </a:cubicBezTo>
                <a:cubicBezTo>
                  <a:pt x="717" y="1251"/>
                  <a:pt x="628" y="1233"/>
                  <a:pt x="548" y="1182"/>
                </a:cubicBezTo>
                <a:cubicBezTo>
                  <a:pt x="467" y="1132"/>
                  <a:pt x="411" y="1063"/>
                  <a:pt x="380" y="975"/>
                </a:cubicBezTo>
                <a:cubicBezTo>
                  <a:pt x="326" y="972"/>
                  <a:pt x="275" y="959"/>
                  <a:pt x="227" y="935"/>
                </a:cubicBezTo>
                <a:cubicBezTo>
                  <a:pt x="179" y="911"/>
                  <a:pt x="138" y="881"/>
                  <a:pt x="104" y="843"/>
                </a:cubicBezTo>
                <a:cubicBezTo>
                  <a:pt x="70" y="806"/>
                  <a:pt x="44" y="760"/>
                  <a:pt x="26" y="709"/>
                </a:cubicBezTo>
                <a:cubicBezTo>
                  <a:pt x="7" y="658"/>
                  <a:pt x="0" y="605"/>
                  <a:pt x="3" y="550"/>
                </a:cubicBezTo>
                <a:cubicBezTo>
                  <a:pt x="8" y="487"/>
                  <a:pt x="26" y="429"/>
                  <a:pt x="57" y="375"/>
                </a:cubicBezTo>
                <a:cubicBezTo>
                  <a:pt x="89" y="321"/>
                  <a:pt x="131" y="277"/>
                  <a:pt x="184" y="243"/>
                </a:cubicBezTo>
                <a:cubicBezTo>
                  <a:pt x="236" y="208"/>
                  <a:pt x="293" y="187"/>
                  <a:pt x="355" y="181"/>
                </a:cubicBezTo>
                <a:cubicBezTo>
                  <a:pt x="410" y="174"/>
                  <a:pt x="463" y="178"/>
                  <a:pt x="513" y="194"/>
                </a:cubicBezTo>
                <a:cubicBezTo>
                  <a:pt x="564" y="209"/>
                  <a:pt x="610" y="233"/>
                  <a:pt x="651" y="265"/>
                </a:cubicBezTo>
                <a:lnTo>
                  <a:pt x="827" y="89"/>
                </a:lnTo>
                <a:lnTo>
                  <a:pt x="734" y="89"/>
                </a:lnTo>
                <a:cubicBezTo>
                  <a:pt x="728" y="89"/>
                  <a:pt x="723" y="87"/>
                  <a:pt x="719" y="83"/>
                </a:cubicBezTo>
                <a:cubicBezTo>
                  <a:pt x="714" y="79"/>
                  <a:pt x="712" y="73"/>
                  <a:pt x="712" y="67"/>
                </a:cubicBezTo>
                <a:lnTo>
                  <a:pt x="712" y="23"/>
                </a:lnTo>
                <a:cubicBezTo>
                  <a:pt x="712" y="16"/>
                  <a:pt x="714" y="12"/>
                  <a:pt x="719" y="7"/>
                </a:cubicBezTo>
                <a:cubicBezTo>
                  <a:pt x="723" y="3"/>
                  <a:pt x="728" y="0"/>
                  <a:pt x="734" y="0"/>
                </a:cubicBezTo>
                <a:lnTo>
                  <a:pt x="934" y="0"/>
                </a:lnTo>
                <a:cubicBezTo>
                  <a:pt x="946" y="0"/>
                  <a:pt x="956" y="5"/>
                  <a:pt x="965" y="14"/>
                </a:cubicBezTo>
                <a:cubicBezTo>
                  <a:pt x="974" y="22"/>
                  <a:pt x="978" y="33"/>
                  <a:pt x="978" y="45"/>
                </a:cubicBezTo>
                <a:lnTo>
                  <a:pt x="978" y="244"/>
                </a:lnTo>
                <a:cubicBezTo>
                  <a:pt x="978" y="251"/>
                  <a:pt x="976" y="256"/>
                  <a:pt x="972" y="260"/>
                </a:cubicBezTo>
                <a:cubicBezTo>
                  <a:pt x="968" y="264"/>
                  <a:pt x="963" y="266"/>
                  <a:pt x="956" y="266"/>
                </a:cubicBezTo>
                <a:lnTo>
                  <a:pt x="912" y="266"/>
                </a:lnTo>
                <a:cubicBezTo>
                  <a:pt x="905" y="266"/>
                  <a:pt x="900" y="264"/>
                  <a:pt x="896" y="260"/>
                </a:cubicBezTo>
                <a:cubicBezTo>
                  <a:pt x="892" y="256"/>
                  <a:pt x="890" y="251"/>
                  <a:pt x="890" y="244"/>
                </a:cubicBezTo>
                <a:lnTo>
                  <a:pt x="890" y="151"/>
                </a:lnTo>
                <a:lnTo>
                  <a:pt x="714" y="328"/>
                </a:lnTo>
                <a:cubicBezTo>
                  <a:pt x="741" y="362"/>
                  <a:pt x="762" y="401"/>
                  <a:pt x="778" y="445"/>
                </a:cubicBezTo>
                <a:cubicBezTo>
                  <a:pt x="862" y="449"/>
                  <a:pt x="938" y="478"/>
                  <a:pt x="1005" y="531"/>
                </a:cubicBezTo>
                <a:lnTo>
                  <a:pt x="1182" y="355"/>
                </a:lnTo>
                <a:lnTo>
                  <a:pt x="1089" y="355"/>
                </a:lnTo>
                <a:cubicBezTo>
                  <a:pt x="1083" y="355"/>
                  <a:pt x="1077" y="353"/>
                  <a:pt x="1073" y="349"/>
                </a:cubicBezTo>
                <a:cubicBezTo>
                  <a:pt x="1069" y="345"/>
                  <a:pt x="1067" y="339"/>
                  <a:pt x="1067" y="333"/>
                </a:cubicBezTo>
                <a:lnTo>
                  <a:pt x="1067" y="289"/>
                </a:lnTo>
                <a:cubicBezTo>
                  <a:pt x="1067" y="282"/>
                  <a:pt x="1069" y="277"/>
                  <a:pt x="1073" y="273"/>
                </a:cubicBezTo>
                <a:close/>
                <a:moveTo>
                  <a:pt x="91" y="577"/>
                </a:moveTo>
                <a:cubicBezTo>
                  <a:pt x="91" y="654"/>
                  <a:pt x="116" y="723"/>
                  <a:pt x="168" y="781"/>
                </a:cubicBezTo>
                <a:cubicBezTo>
                  <a:pt x="219" y="840"/>
                  <a:pt x="283" y="873"/>
                  <a:pt x="360" y="884"/>
                </a:cubicBezTo>
                <a:cubicBezTo>
                  <a:pt x="358" y="870"/>
                  <a:pt x="357" y="857"/>
                  <a:pt x="357" y="843"/>
                </a:cubicBezTo>
                <a:cubicBezTo>
                  <a:pt x="357" y="746"/>
                  <a:pt x="389" y="661"/>
                  <a:pt x="451" y="587"/>
                </a:cubicBezTo>
                <a:cubicBezTo>
                  <a:pt x="513" y="513"/>
                  <a:pt x="591" y="468"/>
                  <a:pt x="685" y="451"/>
                </a:cubicBezTo>
                <a:cubicBezTo>
                  <a:pt x="661" y="395"/>
                  <a:pt x="623" y="351"/>
                  <a:pt x="572" y="317"/>
                </a:cubicBezTo>
                <a:cubicBezTo>
                  <a:pt x="521" y="283"/>
                  <a:pt x="464" y="266"/>
                  <a:pt x="402" y="266"/>
                </a:cubicBezTo>
                <a:cubicBezTo>
                  <a:pt x="316" y="266"/>
                  <a:pt x="243" y="297"/>
                  <a:pt x="183" y="358"/>
                </a:cubicBezTo>
                <a:cubicBezTo>
                  <a:pt x="122" y="418"/>
                  <a:pt x="91" y="491"/>
                  <a:pt x="91" y="577"/>
                </a:cubicBezTo>
                <a:close/>
                <a:moveTo>
                  <a:pt x="712" y="577"/>
                </a:moveTo>
                <a:cubicBezTo>
                  <a:pt x="712" y="568"/>
                  <a:pt x="711" y="554"/>
                  <a:pt x="709" y="537"/>
                </a:cubicBezTo>
                <a:cubicBezTo>
                  <a:pt x="635" y="548"/>
                  <a:pt x="572" y="583"/>
                  <a:pt x="522" y="641"/>
                </a:cubicBezTo>
                <a:cubicBezTo>
                  <a:pt x="471" y="698"/>
                  <a:pt x="446" y="766"/>
                  <a:pt x="446" y="843"/>
                </a:cubicBezTo>
                <a:cubicBezTo>
                  <a:pt x="446" y="852"/>
                  <a:pt x="447" y="866"/>
                  <a:pt x="449" y="883"/>
                </a:cubicBezTo>
                <a:cubicBezTo>
                  <a:pt x="524" y="872"/>
                  <a:pt x="586" y="837"/>
                  <a:pt x="637" y="779"/>
                </a:cubicBezTo>
                <a:cubicBezTo>
                  <a:pt x="687" y="721"/>
                  <a:pt x="712" y="654"/>
                  <a:pt x="712" y="577"/>
                </a:cubicBezTo>
                <a:close/>
                <a:moveTo>
                  <a:pt x="757" y="1153"/>
                </a:moveTo>
                <a:cubicBezTo>
                  <a:pt x="842" y="1153"/>
                  <a:pt x="915" y="1123"/>
                  <a:pt x="976" y="1062"/>
                </a:cubicBezTo>
                <a:cubicBezTo>
                  <a:pt x="1037" y="1002"/>
                  <a:pt x="1067" y="928"/>
                  <a:pt x="1067" y="843"/>
                </a:cubicBezTo>
                <a:cubicBezTo>
                  <a:pt x="1067" y="765"/>
                  <a:pt x="1041" y="697"/>
                  <a:pt x="990" y="639"/>
                </a:cubicBezTo>
                <a:cubicBezTo>
                  <a:pt x="939" y="581"/>
                  <a:pt x="875" y="547"/>
                  <a:pt x="799" y="536"/>
                </a:cubicBezTo>
                <a:cubicBezTo>
                  <a:pt x="800" y="549"/>
                  <a:pt x="801" y="563"/>
                  <a:pt x="801" y="577"/>
                </a:cubicBezTo>
                <a:cubicBezTo>
                  <a:pt x="801" y="674"/>
                  <a:pt x="770" y="759"/>
                  <a:pt x="707" y="833"/>
                </a:cubicBezTo>
                <a:cubicBezTo>
                  <a:pt x="645" y="907"/>
                  <a:pt x="567" y="952"/>
                  <a:pt x="473" y="969"/>
                </a:cubicBezTo>
                <a:cubicBezTo>
                  <a:pt x="498" y="1025"/>
                  <a:pt x="535" y="1069"/>
                  <a:pt x="587" y="1103"/>
                </a:cubicBezTo>
                <a:cubicBezTo>
                  <a:pt x="638" y="1137"/>
                  <a:pt x="694" y="1153"/>
                  <a:pt x="757" y="115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04" name="Freeform 503">
            <a:extLst>
              <a:ext uri="{FF2B5EF4-FFF2-40B4-BE49-F238E27FC236}">
                <a16:creationId xmlns:a16="http://schemas.microsoft.com/office/drawing/2014/main" id="{86608A3E-3D8E-8665-1994-A987156427C2}"/>
              </a:ext>
            </a:extLst>
          </p:cNvPr>
          <p:cNvSpPr>
            <a:spLocks noChangeArrowheads="1"/>
          </p:cNvSpPr>
          <p:nvPr/>
        </p:nvSpPr>
        <p:spPr bwMode="auto">
          <a:xfrm>
            <a:off x="10225881" y="11460162"/>
            <a:ext cx="512763" cy="447675"/>
          </a:xfrm>
          <a:custGeom>
            <a:avLst/>
            <a:gdLst>
              <a:gd name="T0" fmla="*/ 418912 w 1426"/>
              <a:gd name="T1" fmla="*/ 2521 h 1243"/>
              <a:gd name="T2" fmla="*/ 496582 w 1426"/>
              <a:gd name="T3" fmla="*/ 0 h 1243"/>
              <a:gd name="T4" fmla="*/ 512403 w 1426"/>
              <a:gd name="T5" fmla="*/ 16207 h 1243"/>
              <a:gd name="T6" fmla="*/ 510246 w 1426"/>
              <a:gd name="T7" fmla="*/ 93641 h 1243"/>
              <a:gd name="T8" fmla="*/ 488671 w 1426"/>
              <a:gd name="T9" fmla="*/ 95802 h 1243"/>
              <a:gd name="T10" fmla="*/ 480760 w 1426"/>
              <a:gd name="T11" fmla="*/ 87878 h 1243"/>
              <a:gd name="T12" fmla="*/ 417474 w 1426"/>
              <a:gd name="T13" fmla="*/ 118131 h 1243"/>
              <a:gd name="T14" fmla="*/ 446600 w 1426"/>
              <a:gd name="T15" fmla="*/ 233382 h 1243"/>
              <a:gd name="T16" fmla="*/ 327219 w 1426"/>
              <a:gd name="T17" fmla="*/ 349712 h 1243"/>
              <a:gd name="T18" fmla="*/ 161812 w 1426"/>
              <a:gd name="T19" fmla="*/ 350433 h 1243"/>
              <a:gd name="T20" fmla="*/ 185544 w 1426"/>
              <a:gd name="T21" fmla="*/ 383567 h 1243"/>
              <a:gd name="T22" fmla="*/ 193455 w 1426"/>
              <a:gd name="T23" fmla="*/ 391491 h 1243"/>
              <a:gd name="T24" fmla="*/ 191297 w 1426"/>
              <a:gd name="T25" fmla="*/ 413100 h 1243"/>
              <a:gd name="T26" fmla="*/ 161812 w 1426"/>
              <a:gd name="T27" fmla="*/ 415261 h 1243"/>
              <a:gd name="T28" fmla="*/ 159295 w 1426"/>
              <a:gd name="T29" fmla="*/ 445154 h 1243"/>
              <a:gd name="T30" fmla="*/ 137720 w 1426"/>
              <a:gd name="T31" fmla="*/ 447315 h 1243"/>
              <a:gd name="T32" fmla="*/ 129809 w 1426"/>
              <a:gd name="T33" fmla="*/ 439391 h 1243"/>
              <a:gd name="T34" fmla="*/ 105717 w 1426"/>
              <a:gd name="T35" fmla="*/ 415261 h 1243"/>
              <a:gd name="T36" fmla="*/ 97806 w 1426"/>
              <a:gd name="T37" fmla="*/ 407337 h 1243"/>
              <a:gd name="T38" fmla="*/ 100323 w 1426"/>
              <a:gd name="T39" fmla="*/ 385728 h 1243"/>
              <a:gd name="T40" fmla="*/ 129809 w 1426"/>
              <a:gd name="T41" fmla="*/ 383567 h 1243"/>
              <a:gd name="T42" fmla="*/ 60050 w 1426"/>
              <a:gd name="T43" fmla="*/ 323061 h 1243"/>
              <a:gd name="T44" fmla="*/ 3596 w 1426"/>
              <a:gd name="T45" fmla="*/ 187282 h 1243"/>
              <a:gd name="T46" fmla="*/ 123336 w 1426"/>
              <a:gd name="T47" fmla="*/ 65909 h 1243"/>
              <a:gd name="T48" fmla="*/ 305285 w 1426"/>
              <a:gd name="T49" fmla="*/ 64108 h 1243"/>
              <a:gd name="T50" fmla="*/ 458107 w 1426"/>
              <a:gd name="T51" fmla="*/ 32054 h 1243"/>
              <a:gd name="T52" fmla="*/ 419272 w 1426"/>
              <a:gd name="T53" fmla="*/ 29893 h 1243"/>
              <a:gd name="T54" fmla="*/ 416755 w 1426"/>
              <a:gd name="T55" fmla="*/ 8284 h 1243"/>
              <a:gd name="T56" fmla="*/ 34160 w 1426"/>
              <a:gd name="T57" fmla="*/ 207811 h 1243"/>
              <a:gd name="T58" fmla="*/ 145630 w 1426"/>
              <a:gd name="T59" fmla="*/ 319459 h 1243"/>
              <a:gd name="T60" fmla="*/ 161812 w 1426"/>
              <a:gd name="T61" fmla="*/ 207811 h 1243"/>
              <a:gd name="T62" fmla="*/ 145630 w 1426"/>
              <a:gd name="T63" fmla="*/ 95802 h 1243"/>
              <a:gd name="T64" fmla="*/ 225458 w 1426"/>
              <a:gd name="T65" fmla="*/ 285965 h 1243"/>
              <a:gd name="T66" fmla="*/ 225458 w 1426"/>
              <a:gd name="T67" fmla="*/ 129656 h 1243"/>
              <a:gd name="T68" fmla="*/ 225458 w 1426"/>
              <a:gd name="T69" fmla="*/ 285965 h 1243"/>
              <a:gd name="T70" fmla="*/ 384033 w 1426"/>
              <a:gd name="T71" fmla="*/ 286685 h 1243"/>
              <a:gd name="T72" fmla="*/ 384033 w 1426"/>
              <a:gd name="T73" fmla="*/ 128936 h 1243"/>
              <a:gd name="T74" fmla="*/ 250988 w 1426"/>
              <a:gd name="T75" fmla="*/ 110208 h 1243"/>
              <a:gd name="T76" fmla="*/ 250988 w 1426"/>
              <a:gd name="T77" fmla="*/ 305413 h 124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426" h="1243">
                <a:moveTo>
                  <a:pt x="1159" y="23"/>
                </a:moveTo>
                <a:cubicBezTo>
                  <a:pt x="1159" y="16"/>
                  <a:pt x="1160" y="11"/>
                  <a:pt x="1165" y="7"/>
                </a:cubicBezTo>
                <a:cubicBezTo>
                  <a:pt x="1169" y="3"/>
                  <a:pt x="1175" y="0"/>
                  <a:pt x="1181" y="0"/>
                </a:cubicBezTo>
                <a:lnTo>
                  <a:pt x="1381" y="0"/>
                </a:lnTo>
                <a:cubicBezTo>
                  <a:pt x="1393" y="0"/>
                  <a:pt x="1403" y="5"/>
                  <a:pt x="1412" y="14"/>
                </a:cubicBezTo>
                <a:cubicBezTo>
                  <a:pt x="1421" y="22"/>
                  <a:pt x="1425" y="33"/>
                  <a:pt x="1425" y="45"/>
                </a:cubicBezTo>
                <a:lnTo>
                  <a:pt x="1425" y="244"/>
                </a:lnTo>
                <a:cubicBezTo>
                  <a:pt x="1425" y="251"/>
                  <a:pt x="1423" y="256"/>
                  <a:pt x="1419" y="260"/>
                </a:cubicBezTo>
                <a:cubicBezTo>
                  <a:pt x="1415" y="264"/>
                  <a:pt x="1410" y="266"/>
                  <a:pt x="1403" y="266"/>
                </a:cubicBezTo>
                <a:lnTo>
                  <a:pt x="1359" y="266"/>
                </a:lnTo>
                <a:cubicBezTo>
                  <a:pt x="1352" y="266"/>
                  <a:pt x="1347" y="264"/>
                  <a:pt x="1343" y="260"/>
                </a:cubicBezTo>
                <a:cubicBezTo>
                  <a:pt x="1339" y="256"/>
                  <a:pt x="1337" y="251"/>
                  <a:pt x="1337" y="244"/>
                </a:cubicBezTo>
                <a:lnTo>
                  <a:pt x="1337" y="151"/>
                </a:lnTo>
                <a:lnTo>
                  <a:pt x="1161" y="328"/>
                </a:lnTo>
                <a:cubicBezTo>
                  <a:pt x="1196" y="372"/>
                  <a:pt x="1220" y="421"/>
                  <a:pt x="1235" y="476"/>
                </a:cubicBezTo>
                <a:cubicBezTo>
                  <a:pt x="1249" y="531"/>
                  <a:pt x="1252" y="588"/>
                  <a:pt x="1242" y="648"/>
                </a:cubicBezTo>
                <a:cubicBezTo>
                  <a:pt x="1227" y="731"/>
                  <a:pt x="1189" y="802"/>
                  <a:pt x="1128" y="862"/>
                </a:cubicBezTo>
                <a:cubicBezTo>
                  <a:pt x="1066" y="922"/>
                  <a:pt x="994" y="959"/>
                  <a:pt x="910" y="971"/>
                </a:cubicBezTo>
                <a:cubicBezTo>
                  <a:pt x="807" y="987"/>
                  <a:pt x="713" y="966"/>
                  <a:pt x="627" y="909"/>
                </a:cubicBezTo>
                <a:cubicBezTo>
                  <a:pt x="573" y="945"/>
                  <a:pt x="514" y="966"/>
                  <a:pt x="450" y="973"/>
                </a:cubicBezTo>
                <a:lnTo>
                  <a:pt x="450" y="1065"/>
                </a:lnTo>
                <a:lnTo>
                  <a:pt x="516" y="1065"/>
                </a:lnTo>
                <a:cubicBezTo>
                  <a:pt x="523" y="1065"/>
                  <a:pt x="528" y="1067"/>
                  <a:pt x="532" y="1071"/>
                </a:cubicBezTo>
                <a:cubicBezTo>
                  <a:pt x="536" y="1075"/>
                  <a:pt x="538" y="1080"/>
                  <a:pt x="538" y="1087"/>
                </a:cubicBezTo>
                <a:lnTo>
                  <a:pt x="538" y="1131"/>
                </a:lnTo>
                <a:cubicBezTo>
                  <a:pt x="538" y="1138"/>
                  <a:pt x="536" y="1143"/>
                  <a:pt x="532" y="1147"/>
                </a:cubicBezTo>
                <a:cubicBezTo>
                  <a:pt x="528" y="1151"/>
                  <a:pt x="523" y="1153"/>
                  <a:pt x="516" y="1153"/>
                </a:cubicBezTo>
                <a:lnTo>
                  <a:pt x="450" y="1153"/>
                </a:lnTo>
                <a:lnTo>
                  <a:pt x="450" y="1220"/>
                </a:lnTo>
                <a:cubicBezTo>
                  <a:pt x="450" y="1226"/>
                  <a:pt x="448" y="1232"/>
                  <a:pt x="443" y="1236"/>
                </a:cubicBezTo>
                <a:cubicBezTo>
                  <a:pt x="439" y="1240"/>
                  <a:pt x="434" y="1242"/>
                  <a:pt x="428" y="1242"/>
                </a:cubicBezTo>
                <a:lnTo>
                  <a:pt x="383" y="1242"/>
                </a:lnTo>
                <a:cubicBezTo>
                  <a:pt x="377" y="1242"/>
                  <a:pt x="371" y="1240"/>
                  <a:pt x="367" y="1236"/>
                </a:cubicBezTo>
                <a:cubicBezTo>
                  <a:pt x="363" y="1232"/>
                  <a:pt x="361" y="1226"/>
                  <a:pt x="361" y="1220"/>
                </a:cubicBezTo>
                <a:lnTo>
                  <a:pt x="361" y="1153"/>
                </a:lnTo>
                <a:lnTo>
                  <a:pt x="294" y="1153"/>
                </a:lnTo>
                <a:cubicBezTo>
                  <a:pt x="288" y="1153"/>
                  <a:pt x="283" y="1151"/>
                  <a:pt x="279" y="1147"/>
                </a:cubicBezTo>
                <a:cubicBezTo>
                  <a:pt x="274" y="1143"/>
                  <a:pt x="272" y="1138"/>
                  <a:pt x="272" y="1131"/>
                </a:cubicBezTo>
                <a:lnTo>
                  <a:pt x="272" y="1087"/>
                </a:lnTo>
                <a:cubicBezTo>
                  <a:pt x="272" y="1080"/>
                  <a:pt x="274" y="1075"/>
                  <a:pt x="279" y="1071"/>
                </a:cubicBezTo>
                <a:cubicBezTo>
                  <a:pt x="283" y="1067"/>
                  <a:pt x="288" y="1065"/>
                  <a:pt x="294" y="1065"/>
                </a:cubicBezTo>
                <a:lnTo>
                  <a:pt x="361" y="1065"/>
                </a:lnTo>
                <a:lnTo>
                  <a:pt x="361" y="973"/>
                </a:lnTo>
                <a:cubicBezTo>
                  <a:pt x="289" y="965"/>
                  <a:pt x="225" y="940"/>
                  <a:pt x="167" y="897"/>
                </a:cubicBezTo>
                <a:cubicBezTo>
                  <a:pt x="110" y="855"/>
                  <a:pt x="67" y="800"/>
                  <a:pt x="38" y="733"/>
                </a:cubicBezTo>
                <a:cubicBezTo>
                  <a:pt x="9" y="666"/>
                  <a:pt x="0" y="595"/>
                  <a:pt x="10" y="520"/>
                </a:cubicBezTo>
                <a:cubicBezTo>
                  <a:pt x="22" y="434"/>
                  <a:pt x="59" y="359"/>
                  <a:pt x="121" y="297"/>
                </a:cubicBezTo>
                <a:cubicBezTo>
                  <a:pt x="183" y="234"/>
                  <a:pt x="257" y="196"/>
                  <a:pt x="343" y="183"/>
                </a:cubicBezTo>
                <a:cubicBezTo>
                  <a:pt x="446" y="167"/>
                  <a:pt x="541" y="188"/>
                  <a:pt x="627" y="245"/>
                </a:cubicBezTo>
                <a:cubicBezTo>
                  <a:pt x="695" y="200"/>
                  <a:pt x="768" y="178"/>
                  <a:pt x="849" y="178"/>
                </a:cubicBezTo>
                <a:cubicBezTo>
                  <a:pt x="942" y="178"/>
                  <a:pt x="1025" y="207"/>
                  <a:pt x="1098" y="265"/>
                </a:cubicBezTo>
                <a:lnTo>
                  <a:pt x="1274" y="89"/>
                </a:lnTo>
                <a:lnTo>
                  <a:pt x="1181" y="89"/>
                </a:lnTo>
                <a:cubicBezTo>
                  <a:pt x="1175" y="89"/>
                  <a:pt x="1170" y="87"/>
                  <a:pt x="1166" y="83"/>
                </a:cubicBezTo>
                <a:cubicBezTo>
                  <a:pt x="1161" y="79"/>
                  <a:pt x="1159" y="73"/>
                  <a:pt x="1159" y="67"/>
                </a:cubicBezTo>
                <a:lnTo>
                  <a:pt x="1159" y="23"/>
                </a:lnTo>
                <a:close/>
                <a:moveTo>
                  <a:pt x="186" y="358"/>
                </a:moveTo>
                <a:cubicBezTo>
                  <a:pt x="125" y="418"/>
                  <a:pt x="95" y="491"/>
                  <a:pt x="95" y="577"/>
                </a:cubicBezTo>
                <a:cubicBezTo>
                  <a:pt x="95" y="662"/>
                  <a:pt x="125" y="735"/>
                  <a:pt x="186" y="796"/>
                </a:cubicBezTo>
                <a:cubicBezTo>
                  <a:pt x="247" y="857"/>
                  <a:pt x="320" y="887"/>
                  <a:pt x="405" y="887"/>
                </a:cubicBezTo>
                <a:cubicBezTo>
                  <a:pt x="459" y="887"/>
                  <a:pt x="510" y="874"/>
                  <a:pt x="556" y="848"/>
                </a:cubicBezTo>
                <a:cubicBezTo>
                  <a:pt x="485" y="771"/>
                  <a:pt x="450" y="680"/>
                  <a:pt x="450" y="577"/>
                </a:cubicBezTo>
                <a:cubicBezTo>
                  <a:pt x="450" y="473"/>
                  <a:pt x="485" y="383"/>
                  <a:pt x="556" y="306"/>
                </a:cubicBezTo>
                <a:cubicBezTo>
                  <a:pt x="510" y="280"/>
                  <a:pt x="459" y="266"/>
                  <a:pt x="405" y="266"/>
                </a:cubicBezTo>
                <a:cubicBezTo>
                  <a:pt x="320" y="266"/>
                  <a:pt x="247" y="297"/>
                  <a:pt x="186" y="358"/>
                </a:cubicBezTo>
                <a:close/>
                <a:moveTo>
                  <a:pt x="627" y="794"/>
                </a:moveTo>
                <a:cubicBezTo>
                  <a:pt x="686" y="733"/>
                  <a:pt x="716" y="661"/>
                  <a:pt x="716" y="577"/>
                </a:cubicBezTo>
                <a:cubicBezTo>
                  <a:pt x="716" y="493"/>
                  <a:pt x="686" y="421"/>
                  <a:pt x="627" y="360"/>
                </a:cubicBezTo>
                <a:cubicBezTo>
                  <a:pt x="568" y="421"/>
                  <a:pt x="538" y="493"/>
                  <a:pt x="538" y="577"/>
                </a:cubicBezTo>
                <a:cubicBezTo>
                  <a:pt x="538" y="661"/>
                  <a:pt x="568" y="733"/>
                  <a:pt x="627" y="794"/>
                </a:cubicBezTo>
                <a:close/>
                <a:moveTo>
                  <a:pt x="849" y="887"/>
                </a:moveTo>
                <a:cubicBezTo>
                  <a:pt x="934" y="887"/>
                  <a:pt x="1007" y="857"/>
                  <a:pt x="1068" y="796"/>
                </a:cubicBezTo>
                <a:cubicBezTo>
                  <a:pt x="1129" y="735"/>
                  <a:pt x="1159" y="662"/>
                  <a:pt x="1159" y="577"/>
                </a:cubicBezTo>
                <a:cubicBezTo>
                  <a:pt x="1159" y="491"/>
                  <a:pt x="1129" y="418"/>
                  <a:pt x="1068" y="358"/>
                </a:cubicBezTo>
                <a:cubicBezTo>
                  <a:pt x="1007" y="297"/>
                  <a:pt x="934" y="266"/>
                  <a:pt x="849" y="266"/>
                </a:cubicBezTo>
                <a:cubicBezTo>
                  <a:pt x="795" y="266"/>
                  <a:pt x="744" y="280"/>
                  <a:pt x="698" y="306"/>
                </a:cubicBezTo>
                <a:cubicBezTo>
                  <a:pt x="769" y="383"/>
                  <a:pt x="804" y="473"/>
                  <a:pt x="804" y="577"/>
                </a:cubicBezTo>
                <a:cubicBezTo>
                  <a:pt x="804" y="680"/>
                  <a:pt x="769" y="771"/>
                  <a:pt x="698" y="848"/>
                </a:cubicBezTo>
                <a:cubicBezTo>
                  <a:pt x="744" y="874"/>
                  <a:pt x="795" y="887"/>
                  <a:pt x="849" y="88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05" name="Freeform 504">
            <a:extLst>
              <a:ext uri="{FF2B5EF4-FFF2-40B4-BE49-F238E27FC236}">
                <a16:creationId xmlns:a16="http://schemas.microsoft.com/office/drawing/2014/main" id="{AE0E9A9F-11A0-2DF0-D474-BB627CB08CBC}"/>
              </a:ext>
            </a:extLst>
          </p:cNvPr>
          <p:cNvSpPr>
            <a:spLocks noChangeArrowheads="1"/>
          </p:cNvSpPr>
          <p:nvPr/>
        </p:nvSpPr>
        <p:spPr bwMode="auto">
          <a:xfrm>
            <a:off x="11018044" y="11460162"/>
            <a:ext cx="449262" cy="449263"/>
          </a:xfrm>
          <a:custGeom>
            <a:avLst/>
            <a:gdLst>
              <a:gd name="T0" fmla="*/ 444218 w 1247"/>
              <a:gd name="T1" fmla="*/ 5040 h 1248"/>
              <a:gd name="T2" fmla="*/ 448902 w 1247"/>
              <a:gd name="T3" fmla="*/ 119875 h 1248"/>
              <a:gd name="T4" fmla="*/ 440976 w 1247"/>
              <a:gd name="T5" fmla="*/ 127795 h 1248"/>
              <a:gd name="T6" fmla="*/ 419359 w 1247"/>
              <a:gd name="T7" fmla="*/ 125635 h 1248"/>
              <a:gd name="T8" fmla="*/ 417198 w 1247"/>
              <a:gd name="T9" fmla="*/ 54358 h 1248"/>
              <a:gd name="T10" fmla="*/ 398824 w 1247"/>
              <a:gd name="T11" fmla="*/ 150834 h 1248"/>
              <a:gd name="T12" fmla="*/ 398824 w 1247"/>
              <a:gd name="T13" fmla="*/ 161994 h 1248"/>
              <a:gd name="T14" fmla="*/ 381891 w 1247"/>
              <a:gd name="T15" fmla="*/ 175673 h 1248"/>
              <a:gd name="T16" fmla="*/ 337217 w 1247"/>
              <a:gd name="T17" fmla="*/ 134275 h 1248"/>
              <a:gd name="T18" fmla="*/ 344782 w 1247"/>
              <a:gd name="T19" fmla="*/ 218152 h 1248"/>
              <a:gd name="T20" fmla="*/ 302270 w 1247"/>
              <a:gd name="T21" fmla="*/ 394905 h 1248"/>
              <a:gd name="T22" fmla="*/ 117089 w 1247"/>
              <a:gd name="T23" fmla="*/ 436303 h 1248"/>
              <a:gd name="T24" fmla="*/ 12610 w 1247"/>
              <a:gd name="T25" fmla="*/ 331907 h 1248"/>
              <a:gd name="T26" fmla="*/ 54041 w 1247"/>
              <a:gd name="T27" fmla="*/ 146514 h 1248"/>
              <a:gd name="T28" fmla="*/ 230576 w 1247"/>
              <a:gd name="T29" fmla="*/ 104396 h 1248"/>
              <a:gd name="T30" fmla="*/ 314519 w 1247"/>
              <a:gd name="T31" fmla="*/ 111956 h 1248"/>
              <a:gd name="T32" fmla="*/ 273448 w 1247"/>
              <a:gd name="T33" fmla="*/ 67317 h 1248"/>
              <a:gd name="T34" fmla="*/ 287139 w 1247"/>
              <a:gd name="T35" fmla="*/ 50398 h 1248"/>
              <a:gd name="T36" fmla="*/ 298307 w 1247"/>
              <a:gd name="T37" fmla="*/ 50398 h 1248"/>
              <a:gd name="T38" fmla="*/ 394500 w 1247"/>
              <a:gd name="T39" fmla="*/ 32039 h 1248"/>
              <a:gd name="T40" fmla="*/ 323526 w 1247"/>
              <a:gd name="T41" fmla="*/ 29879 h 1248"/>
              <a:gd name="T42" fmla="*/ 321365 w 1247"/>
              <a:gd name="T43" fmla="*/ 8280 h 1248"/>
              <a:gd name="T44" fmla="*/ 329291 w 1247"/>
              <a:gd name="T45" fmla="*/ 0 h 1248"/>
              <a:gd name="T46" fmla="*/ 309836 w 1247"/>
              <a:gd name="T47" fmla="*/ 327228 h 1248"/>
              <a:gd name="T48" fmla="*/ 309836 w 1247"/>
              <a:gd name="T49" fmla="*/ 215632 h 1248"/>
              <a:gd name="T50" fmla="*/ 233097 w 1247"/>
              <a:gd name="T51" fmla="*/ 139315 h 1248"/>
              <a:gd name="T52" fmla="*/ 121773 w 1247"/>
              <a:gd name="T53" fmla="*/ 139315 h 1248"/>
              <a:gd name="T54" fmla="*/ 45034 w 1247"/>
              <a:gd name="T55" fmla="*/ 215632 h 1248"/>
              <a:gd name="T56" fmla="*/ 45034 w 1247"/>
              <a:gd name="T57" fmla="*/ 327228 h 1248"/>
              <a:gd name="T58" fmla="*/ 121773 w 1247"/>
              <a:gd name="T59" fmla="*/ 403905 h 1248"/>
              <a:gd name="T60" fmla="*/ 233097 w 1247"/>
              <a:gd name="T61" fmla="*/ 403905 h 1248"/>
              <a:gd name="T62" fmla="*/ 309836 w 1247"/>
              <a:gd name="T63" fmla="*/ 327228 h 12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47" h="1248">
                <a:moveTo>
                  <a:pt x="1202" y="0"/>
                </a:moveTo>
                <a:cubicBezTo>
                  <a:pt x="1214" y="0"/>
                  <a:pt x="1224" y="5"/>
                  <a:pt x="1233" y="14"/>
                </a:cubicBezTo>
                <a:cubicBezTo>
                  <a:pt x="1242" y="22"/>
                  <a:pt x="1246" y="33"/>
                  <a:pt x="1246" y="45"/>
                </a:cubicBezTo>
                <a:lnTo>
                  <a:pt x="1246" y="333"/>
                </a:lnTo>
                <a:cubicBezTo>
                  <a:pt x="1246" y="339"/>
                  <a:pt x="1244" y="345"/>
                  <a:pt x="1240" y="349"/>
                </a:cubicBezTo>
                <a:cubicBezTo>
                  <a:pt x="1236" y="353"/>
                  <a:pt x="1231" y="355"/>
                  <a:pt x="1224" y="355"/>
                </a:cubicBezTo>
                <a:lnTo>
                  <a:pt x="1180" y="355"/>
                </a:lnTo>
                <a:cubicBezTo>
                  <a:pt x="1173" y="355"/>
                  <a:pt x="1168" y="353"/>
                  <a:pt x="1164" y="349"/>
                </a:cubicBezTo>
                <a:cubicBezTo>
                  <a:pt x="1160" y="345"/>
                  <a:pt x="1158" y="339"/>
                  <a:pt x="1158" y="333"/>
                </a:cubicBezTo>
                <a:lnTo>
                  <a:pt x="1158" y="151"/>
                </a:lnTo>
                <a:lnTo>
                  <a:pt x="999" y="311"/>
                </a:lnTo>
                <a:lnTo>
                  <a:pt x="1107" y="419"/>
                </a:lnTo>
                <a:cubicBezTo>
                  <a:pt x="1111" y="424"/>
                  <a:pt x="1113" y="429"/>
                  <a:pt x="1113" y="435"/>
                </a:cubicBezTo>
                <a:cubicBezTo>
                  <a:pt x="1113" y="441"/>
                  <a:pt x="1111" y="446"/>
                  <a:pt x="1107" y="450"/>
                </a:cubicBezTo>
                <a:lnTo>
                  <a:pt x="1075" y="482"/>
                </a:lnTo>
                <a:cubicBezTo>
                  <a:pt x="1071" y="486"/>
                  <a:pt x="1066" y="488"/>
                  <a:pt x="1060" y="488"/>
                </a:cubicBezTo>
                <a:cubicBezTo>
                  <a:pt x="1054" y="488"/>
                  <a:pt x="1049" y="486"/>
                  <a:pt x="1044" y="482"/>
                </a:cubicBezTo>
                <a:lnTo>
                  <a:pt x="936" y="373"/>
                </a:lnTo>
                <a:lnTo>
                  <a:pt x="867" y="442"/>
                </a:lnTo>
                <a:cubicBezTo>
                  <a:pt x="908" y="490"/>
                  <a:pt x="937" y="545"/>
                  <a:pt x="957" y="606"/>
                </a:cubicBezTo>
                <a:cubicBezTo>
                  <a:pt x="977" y="668"/>
                  <a:pt x="984" y="731"/>
                  <a:pt x="978" y="798"/>
                </a:cubicBezTo>
                <a:cubicBezTo>
                  <a:pt x="968" y="913"/>
                  <a:pt x="922" y="1013"/>
                  <a:pt x="839" y="1097"/>
                </a:cubicBezTo>
                <a:cubicBezTo>
                  <a:pt x="757" y="1180"/>
                  <a:pt x="658" y="1228"/>
                  <a:pt x="542" y="1239"/>
                </a:cubicBezTo>
                <a:cubicBezTo>
                  <a:pt x="467" y="1247"/>
                  <a:pt x="395" y="1238"/>
                  <a:pt x="325" y="1212"/>
                </a:cubicBezTo>
                <a:cubicBezTo>
                  <a:pt x="255" y="1186"/>
                  <a:pt x="195" y="1148"/>
                  <a:pt x="147" y="1100"/>
                </a:cubicBezTo>
                <a:cubicBezTo>
                  <a:pt x="97" y="1051"/>
                  <a:pt x="61" y="992"/>
                  <a:pt x="35" y="922"/>
                </a:cubicBezTo>
                <a:cubicBezTo>
                  <a:pt x="9" y="852"/>
                  <a:pt x="0" y="780"/>
                  <a:pt x="7" y="704"/>
                </a:cubicBezTo>
                <a:cubicBezTo>
                  <a:pt x="19" y="589"/>
                  <a:pt x="67" y="490"/>
                  <a:pt x="150" y="407"/>
                </a:cubicBezTo>
                <a:cubicBezTo>
                  <a:pt x="234" y="325"/>
                  <a:pt x="333" y="279"/>
                  <a:pt x="449" y="269"/>
                </a:cubicBezTo>
                <a:cubicBezTo>
                  <a:pt x="515" y="263"/>
                  <a:pt x="579" y="270"/>
                  <a:pt x="640" y="290"/>
                </a:cubicBezTo>
                <a:cubicBezTo>
                  <a:pt x="702" y="309"/>
                  <a:pt x="756" y="339"/>
                  <a:pt x="804" y="379"/>
                </a:cubicBezTo>
                <a:lnTo>
                  <a:pt x="873" y="311"/>
                </a:lnTo>
                <a:lnTo>
                  <a:pt x="765" y="203"/>
                </a:lnTo>
                <a:cubicBezTo>
                  <a:pt x="761" y="198"/>
                  <a:pt x="759" y="193"/>
                  <a:pt x="759" y="187"/>
                </a:cubicBezTo>
                <a:cubicBezTo>
                  <a:pt x="759" y="181"/>
                  <a:pt x="761" y="176"/>
                  <a:pt x="765" y="172"/>
                </a:cubicBezTo>
                <a:lnTo>
                  <a:pt x="797" y="140"/>
                </a:lnTo>
                <a:cubicBezTo>
                  <a:pt x="801" y="135"/>
                  <a:pt x="806" y="133"/>
                  <a:pt x="812" y="133"/>
                </a:cubicBezTo>
                <a:cubicBezTo>
                  <a:pt x="818" y="133"/>
                  <a:pt x="823" y="135"/>
                  <a:pt x="828" y="140"/>
                </a:cubicBezTo>
                <a:lnTo>
                  <a:pt x="936" y="248"/>
                </a:lnTo>
                <a:lnTo>
                  <a:pt x="1095" y="89"/>
                </a:lnTo>
                <a:lnTo>
                  <a:pt x="914" y="89"/>
                </a:lnTo>
                <a:cubicBezTo>
                  <a:pt x="907" y="89"/>
                  <a:pt x="902" y="87"/>
                  <a:pt x="898" y="83"/>
                </a:cubicBezTo>
                <a:cubicBezTo>
                  <a:pt x="894" y="79"/>
                  <a:pt x="892" y="73"/>
                  <a:pt x="892" y="67"/>
                </a:cubicBezTo>
                <a:lnTo>
                  <a:pt x="892" y="23"/>
                </a:lnTo>
                <a:cubicBezTo>
                  <a:pt x="892" y="16"/>
                  <a:pt x="894" y="11"/>
                  <a:pt x="898" y="7"/>
                </a:cubicBezTo>
                <a:cubicBezTo>
                  <a:pt x="902" y="2"/>
                  <a:pt x="907" y="0"/>
                  <a:pt x="914" y="0"/>
                </a:cubicBezTo>
                <a:lnTo>
                  <a:pt x="1202" y="0"/>
                </a:lnTo>
                <a:close/>
                <a:moveTo>
                  <a:pt x="860" y="909"/>
                </a:moveTo>
                <a:cubicBezTo>
                  <a:pt x="881" y="860"/>
                  <a:pt x="892" y="808"/>
                  <a:pt x="892" y="754"/>
                </a:cubicBezTo>
                <a:cubicBezTo>
                  <a:pt x="892" y="700"/>
                  <a:pt x="881" y="649"/>
                  <a:pt x="860" y="599"/>
                </a:cubicBezTo>
                <a:cubicBezTo>
                  <a:pt x="839" y="550"/>
                  <a:pt x="811" y="508"/>
                  <a:pt x="775" y="472"/>
                </a:cubicBezTo>
                <a:cubicBezTo>
                  <a:pt x="739" y="436"/>
                  <a:pt x="696" y="408"/>
                  <a:pt x="647" y="387"/>
                </a:cubicBezTo>
                <a:cubicBezTo>
                  <a:pt x="597" y="366"/>
                  <a:pt x="546" y="355"/>
                  <a:pt x="492" y="355"/>
                </a:cubicBezTo>
                <a:cubicBezTo>
                  <a:pt x="437" y="355"/>
                  <a:pt x="387" y="366"/>
                  <a:pt x="338" y="387"/>
                </a:cubicBezTo>
                <a:cubicBezTo>
                  <a:pt x="288" y="408"/>
                  <a:pt x="246" y="436"/>
                  <a:pt x="210" y="472"/>
                </a:cubicBezTo>
                <a:cubicBezTo>
                  <a:pt x="174" y="508"/>
                  <a:pt x="146" y="550"/>
                  <a:pt x="125" y="599"/>
                </a:cubicBezTo>
                <a:cubicBezTo>
                  <a:pt x="104" y="649"/>
                  <a:pt x="93" y="700"/>
                  <a:pt x="93" y="754"/>
                </a:cubicBezTo>
                <a:cubicBezTo>
                  <a:pt x="93" y="808"/>
                  <a:pt x="104" y="860"/>
                  <a:pt x="125" y="909"/>
                </a:cubicBezTo>
                <a:cubicBezTo>
                  <a:pt x="146" y="958"/>
                  <a:pt x="173" y="1001"/>
                  <a:pt x="210" y="1037"/>
                </a:cubicBezTo>
                <a:cubicBezTo>
                  <a:pt x="245" y="1072"/>
                  <a:pt x="288" y="1101"/>
                  <a:pt x="338" y="1122"/>
                </a:cubicBezTo>
                <a:cubicBezTo>
                  <a:pt x="387" y="1143"/>
                  <a:pt x="437" y="1153"/>
                  <a:pt x="492" y="1153"/>
                </a:cubicBezTo>
                <a:cubicBezTo>
                  <a:pt x="546" y="1153"/>
                  <a:pt x="597" y="1143"/>
                  <a:pt x="647" y="1122"/>
                </a:cubicBezTo>
                <a:cubicBezTo>
                  <a:pt x="696" y="1101"/>
                  <a:pt x="739" y="1072"/>
                  <a:pt x="775" y="1037"/>
                </a:cubicBezTo>
                <a:cubicBezTo>
                  <a:pt x="811" y="1001"/>
                  <a:pt x="839" y="958"/>
                  <a:pt x="860" y="90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06" name="Freeform 505">
            <a:extLst>
              <a:ext uri="{FF2B5EF4-FFF2-40B4-BE49-F238E27FC236}">
                <a16:creationId xmlns:a16="http://schemas.microsoft.com/office/drawing/2014/main" id="{C33A45D9-9322-FD2B-E04A-890CD9F965A9}"/>
              </a:ext>
            </a:extLst>
          </p:cNvPr>
          <p:cNvSpPr>
            <a:spLocks noChangeArrowheads="1"/>
          </p:cNvSpPr>
          <p:nvPr/>
        </p:nvSpPr>
        <p:spPr bwMode="auto">
          <a:xfrm>
            <a:off x="11746706" y="11460162"/>
            <a:ext cx="288925" cy="449263"/>
          </a:xfrm>
          <a:custGeom>
            <a:avLst/>
            <a:gdLst>
              <a:gd name="T0" fmla="*/ 251865 w 803"/>
              <a:gd name="T1" fmla="*/ 207546 h 1249"/>
              <a:gd name="T2" fmla="*/ 288565 w 803"/>
              <a:gd name="T3" fmla="*/ 303226 h 1249"/>
              <a:gd name="T4" fmla="*/ 266977 w 803"/>
              <a:gd name="T5" fmla="*/ 379482 h 1249"/>
              <a:gd name="T6" fmla="*/ 207968 w 803"/>
              <a:gd name="T7" fmla="*/ 432357 h 1249"/>
              <a:gd name="T8" fmla="*/ 128451 w 803"/>
              <a:gd name="T9" fmla="*/ 445666 h 1249"/>
              <a:gd name="T10" fmla="*/ 67284 w 803"/>
              <a:gd name="T11" fmla="*/ 423724 h 1249"/>
              <a:gd name="T12" fmla="*/ 21948 w 803"/>
              <a:gd name="T13" fmla="*/ 376964 h 1249"/>
              <a:gd name="T14" fmla="*/ 1799 w 803"/>
              <a:gd name="T15" fmla="*/ 315096 h 1249"/>
              <a:gd name="T16" fmla="*/ 14752 w 803"/>
              <a:gd name="T17" fmla="*/ 242077 h 1249"/>
              <a:gd name="T18" fmla="*/ 61167 w 803"/>
              <a:gd name="T19" fmla="*/ 186324 h 1249"/>
              <a:gd name="T20" fmla="*/ 128811 w 803"/>
              <a:gd name="T21" fmla="*/ 160785 h 1249"/>
              <a:gd name="T22" fmla="*/ 128811 w 803"/>
              <a:gd name="T23" fmla="*/ 127693 h 1249"/>
              <a:gd name="T24" fmla="*/ 89232 w 803"/>
              <a:gd name="T25" fmla="*/ 127693 h 1249"/>
              <a:gd name="T26" fmla="*/ 83475 w 803"/>
              <a:gd name="T27" fmla="*/ 125535 h 1249"/>
              <a:gd name="T28" fmla="*/ 80957 w 803"/>
              <a:gd name="T29" fmla="*/ 119779 h 1249"/>
              <a:gd name="T30" fmla="*/ 80957 w 803"/>
              <a:gd name="T31" fmla="*/ 103953 h 1249"/>
              <a:gd name="T32" fmla="*/ 83475 w 803"/>
              <a:gd name="T33" fmla="*/ 98198 h 1249"/>
              <a:gd name="T34" fmla="*/ 89232 w 803"/>
              <a:gd name="T35" fmla="*/ 96039 h 1249"/>
              <a:gd name="T36" fmla="*/ 128811 w 803"/>
              <a:gd name="T37" fmla="*/ 96039 h 1249"/>
              <a:gd name="T38" fmla="*/ 128811 w 803"/>
              <a:gd name="T39" fmla="*/ 54674 h 1249"/>
              <a:gd name="T40" fmla="*/ 106143 w 803"/>
              <a:gd name="T41" fmla="*/ 77695 h 1249"/>
              <a:gd name="T42" fmla="*/ 100386 w 803"/>
              <a:gd name="T43" fmla="*/ 79853 h 1249"/>
              <a:gd name="T44" fmla="*/ 94989 w 803"/>
              <a:gd name="T45" fmla="*/ 77695 h 1249"/>
              <a:gd name="T46" fmla="*/ 83475 w 803"/>
              <a:gd name="T47" fmla="*/ 66184 h 1249"/>
              <a:gd name="T48" fmla="*/ 80957 w 803"/>
              <a:gd name="T49" fmla="*/ 60789 h 1249"/>
              <a:gd name="T50" fmla="*/ 83475 w 803"/>
              <a:gd name="T51" fmla="*/ 55034 h 1249"/>
              <a:gd name="T52" fmla="*/ 133848 w 803"/>
              <a:gd name="T53" fmla="*/ 5036 h 1249"/>
              <a:gd name="T54" fmla="*/ 145002 w 803"/>
              <a:gd name="T55" fmla="*/ 0 h 1249"/>
              <a:gd name="T56" fmla="*/ 156156 w 803"/>
              <a:gd name="T57" fmla="*/ 5036 h 1249"/>
              <a:gd name="T58" fmla="*/ 206529 w 803"/>
              <a:gd name="T59" fmla="*/ 55034 h 1249"/>
              <a:gd name="T60" fmla="*/ 208688 w 803"/>
              <a:gd name="T61" fmla="*/ 60789 h 1249"/>
              <a:gd name="T62" fmla="*/ 206529 w 803"/>
              <a:gd name="T63" fmla="*/ 66184 h 1249"/>
              <a:gd name="T64" fmla="*/ 195015 w 803"/>
              <a:gd name="T65" fmla="*/ 77695 h 1249"/>
              <a:gd name="T66" fmla="*/ 189618 w 803"/>
              <a:gd name="T67" fmla="*/ 79853 h 1249"/>
              <a:gd name="T68" fmla="*/ 183861 w 803"/>
              <a:gd name="T69" fmla="*/ 77695 h 1249"/>
              <a:gd name="T70" fmla="*/ 160834 w 803"/>
              <a:gd name="T71" fmla="*/ 54674 h 1249"/>
              <a:gd name="T72" fmla="*/ 160834 w 803"/>
              <a:gd name="T73" fmla="*/ 96039 h 1249"/>
              <a:gd name="T74" fmla="*/ 200772 w 803"/>
              <a:gd name="T75" fmla="*/ 96039 h 1249"/>
              <a:gd name="T76" fmla="*/ 206529 w 803"/>
              <a:gd name="T77" fmla="*/ 98198 h 1249"/>
              <a:gd name="T78" fmla="*/ 208688 w 803"/>
              <a:gd name="T79" fmla="*/ 103953 h 1249"/>
              <a:gd name="T80" fmla="*/ 208688 w 803"/>
              <a:gd name="T81" fmla="*/ 119779 h 1249"/>
              <a:gd name="T82" fmla="*/ 206529 w 803"/>
              <a:gd name="T83" fmla="*/ 125535 h 1249"/>
              <a:gd name="T84" fmla="*/ 200772 w 803"/>
              <a:gd name="T85" fmla="*/ 127693 h 1249"/>
              <a:gd name="T86" fmla="*/ 160834 w 803"/>
              <a:gd name="T87" fmla="*/ 127693 h 1249"/>
              <a:gd name="T88" fmla="*/ 160834 w 803"/>
              <a:gd name="T89" fmla="*/ 160785 h 1249"/>
              <a:gd name="T90" fmla="*/ 251865 w 803"/>
              <a:gd name="T91" fmla="*/ 207546 h 1249"/>
              <a:gd name="T92" fmla="*/ 66204 w 803"/>
              <a:gd name="T93" fmla="*/ 381999 h 1249"/>
              <a:gd name="T94" fmla="*/ 145002 w 803"/>
              <a:gd name="T95" fmla="*/ 414732 h 1249"/>
              <a:gd name="T96" fmla="*/ 223800 w 803"/>
              <a:gd name="T97" fmla="*/ 381999 h 1249"/>
              <a:gd name="T98" fmla="*/ 256542 w 803"/>
              <a:gd name="T99" fmla="*/ 303226 h 1249"/>
              <a:gd name="T100" fmla="*/ 223800 w 803"/>
              <a:gd name="T101" fmla="*/ 224452 h 1249"/>
              <a:gd name="T102" fmla="*/ 145002 w 803"/>
              <a:gd name="T103" fmla="*/ 191719 h 1249"/>
              <a:gd name="T104" fmla="*/ 66204 w 803"/>
              <a:gd name="T105" fmla="*/ 224452 h 1249"/>
              <a:gd name="T106" fmla="*/ 33102 w 803"/>
              <a:gd name="T107" fmla="*/ 303226 h 1249"/>
              <a:gd name="T108" fmla="*/ 66204 w 803"/>
              <a:gd name="T109" fmla="*/ 381999 h 124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03" h="1249">
                <a:moveTo>
                  <a:pt x="700" y="577"/>
                </a:moveTo>
                <a:cubicBezTo>
                  <a:pt x="768" y="652"/>
                  <a:pt x="802" y="741"/>
                  <a:pt x="802" y="843"/>
                </a:cubicBezTo>
                <a:cubicBezTo>
                  <a:pt x="802" y="920"/>
                  <a:pt x="782" y="991"/>
                  <a:pt x="742" y="1055"/>
                </a:cubicBezTo>
                <a:cubicBezTo>
                  <a:pt x="702" y="1119"/>
                  <a:pt x="647" y="1168"/>
                  <a:pt x="578" y="1202"/>
                </a:cubicBezTo>
                <a:cubicBezTo>
                  <a:pt x="509" y="1236"/>
                  <a:pt x="436" y="1248"/>
                  <a:pt x="357" y="1239"/>
                </a:cubicBezTo>
                <a:cubicBezTo>
                  <a:pt x="296" y="1232"/>
                  <a:pt x="239" y="1212"/>
                  <a:pt x="187" y="1178"/>
                </a:cubicBezTo>
                <a:cubicBezTo>
                  <a:pt x="135" y="1145"/>
                  <a:pt x="93" y="1101"/>
                  <a:pt x="61" y="1048"/>
                </a:cubicBezTo>
                <a:cubicBezTo>
                  <a:pt x="29" y="995"/>
                  <a:pt x="10" y="937"/>
                  <a:pt x="5" y="876"/>
                </a:cubicBezTo>
                <a:cubicBezTo>
                  <a:pt x="0" y="804"/>
                  <a:pt x="12" y="737"/>
                  <a:pt x="41" y="673"/>
                </a:cubicBezTo>
                <a:cubicBezTo>
                  <a:pt x="71" y="610"/>
                  <a:pt x="114" y="558"/>
                  <a:pt x="170" y="518"/>
                </a:cubicBezTo>
                <a:cubicBezTo>
                  <a:pt x="226" y="478"/>
                  <a:pt x="289" y="454"/>
                  <a:pt x="358" y="447"/>
                </a:cubicBezTo>
                <a:lnTo>
                  <a:pt x="358" y="355"/>
                </a:lnTo>
                <a:lnTo>
                  <a:pt x="248" y="355"/>
                </a:lnTo>
                <a:cubicBezTo>
                  <a:pt x="241" y="355"/>
                  <a:pt x="236" y="353"/>
                  <a:pt x="232" y="349"/>
                </a:cubicBezTo>
                <a:cubicBezTo>
                  <a:pt x="228" y="345"/>
                  <a:pt x="225" y="339"/>
                  <a:pt x="225" y="333"/>
                </a:cubicBezTo>
                <a:lnTo>
                  <a:pt x="225" y="289"/>
                </a:lnTo>
                <a:cubicBezTo>
                  <a:pt x="225" y="282"/>
                  <a:pt x="228" y="277"/>
                  <a:pt x="232" y="273"/>
                </a:cubicBezTo>
                <a:cubicBezTo>
                  <a:pt x="236" y="269"/>
                  <a:pt x="241" y="267"/>
                  <a:pt x="248" y="267"/>
                </a:cubicBezTo>
                <a:lnTo>
                  <a:pt x="358" y="267"/>
                </a:lnTo>
                <a:lnTo>
                  <a:pt x="358" y="152"/>
                </a:lnTo>
                <a:lnTo>
                  <a:pt x="295" y="216"/>
                </a:lnTo>
                <a:cubicBezTo>
                  <a:pt x="290" y="220"/>
                  <a:pt x="285" y="222"/>
                  <a:pt x="279" y="222"/>
                </a:cubicBezTo>
                <a:cubicBezTo>
                  <a:pt x="273" y="222"/>
                  <a:pt x="268" y="220"/>
                  <a:pt x="264" y="216"/>
                </a:cubicBezTo>
                <a:lnTo>
                  <a:pt x="232" y="184"/>
                </a:lnTo>
                <a:cubicBezTo>
                  <a:pt x="228" y="180"/>
                  <a:pt x="225" y="175"/>
                  <a:pt x="225" y="169"/>
                </a:cubicBezTo>
                <a:cubicBezTo>
                  <a:pt x="225" y="163"/>
                  <a:pt x="228" y="158"/>
                  <a:pt x="232" y="153"/>
                </a:cubicBezTo>
                <a:lnTo>
                  <a:pt x="372" y="14"/>
                </a:lnTo>
                <a:cubicBezTo>
                  <a:pt x="380" y="5"/>
                  <a:pt x="391" y="0"/>
                  <a:pt x="403" y="0"/>
                </a:cubicBezTo>
                <a:cubicBezTo>
                  <a:pt x="415" y="0"/>
                  <a:pt x="425" y="5"/>
                  <a:pt x="434" y="14"/>
                </a:cubicBezTo>
                <a:lnTo>
                  <a:pt x="574" y="153"/>
                </a:lnTo>
                <a:cubicBezTo>
                  <a:pt x="578" y="158"/>
                  <a:pt x="580" y="163"/>
                  <a:pt x="580" y="169"/>
                </a:cubicBezTo>
                <a:cubicBezTo>
                  <a:pt x="580" y="175"/>
                  <a:pt x="578" y="180"/>
                  <a:pt x="574" y="184"/>
                </a:cubicBezTo>
                <a:lnTo>
                  <a:pt x="542" y="216"/>
                </a:lnTo>
                <a:cubicBezTo>
                  <a:pt x="538" y="220"/>
                  <a:pt x="533" y="222"/>
                  <a:pt x="527" y="222"/>
                </a:cubicBezTo>
                <a:cubicBezTo>
                  <a:pt x="521" y="222"/>
                  <a:pt x="516" y="220"/>
                  <a:pt x="511" y="216"/>
                </a:cubicBezTo>
                <a:lnTo>
                  <a:pt x="447" y="152"/>
                </a:lnTo>
                <a:lnTo>
                  <a:pt x="447" y="267"/>
                </a:lnTo>
                <a:lnTo>
                  <a:pt x="558" y="267"/>
                </a:lnTo>
                <a:cubicBezTo>
                  <a:pt x="565" y="267"/>
                  <a:pt x="570" y="269"/>
                  <a:pt x="574" y="273"/>
                </a:cubicBezTo>
                <a:cubicBezTo>
                  <a:pt x="578" y="277"/>
                  <a:pt x="580" y="282"/>
                  <a:pt x="580" y="289"/>
                </a:cubicBezTo>
                <a:lnTo>
                  <a:pt x="580" y="333"/>
                </a:lnTo>
                <a:cubicBezTo>
                  <a:pt x="580" y="339"/>
                  <a:pt x="578" y="345"/>
                  <a:pt x="574" y="349"/>
                </a:cubicBezTo>
                <a:cubicBezTo>
                  <a:pt x="570" y="353"/>
                  <a:pt x="565" y="355"/>
                  <a:pt x="558" y="355"/>
                </a:cubicBezTo>
                <a:lnTo>
                  <a:pt x="447" y="355"/>
                </a:lnTo>
                <a:lnTo>
                  <a:pt x="447" y="447"/>
                </a:lnTo>
                <a:cubicBezTo>
                  <a:pt x="547" y="458"/>
                  <a:pt x="632" y="501"/>
                  <a:pt x="700" y="577"/>
                </a:cubicBezTo>
                <a:close/>
                <a:moveTo>
                  <a:pt x="184" y="1062"/>
                </a:moveTo>
                <a:cubicBezTo>
                  <a:pt x="244" y="1123"/>
                  <a:pt x="317" y="1153"/>
                  <a:pt x="403" y="1153"/>
                </a:cubicBezTo>
                <a:cubicBezTo>
                  <a:pt x="488" y="1153"/>
                  <a:pt x="561" y="1123"/>
                  <a:pt x="622" y="1062"/>
                </a:cubicBezTo>
                <a:cubicBezTo>
                  <a:pt x="683" y="1002"/>
                  <a:pt x="713" y="928"/>
                  <a:pt x="713" y="843"/>
                </a:cubicBezTo>
                <a:cubicBezTo>
                  <a:pt x="713" y="758"/>
                  <a:pt x="683" y="684"/>
                  <a:pt x="622" y="624"/>
                </a:cubicBezTo>
                <a:cubicBezTo>
                  <a:pt x="561" y="563"/>
                  <a:pt x="488" y="533"/>
                  <a:pt x="403" y="533"/>
                </a:cubicBezTo>
                <a:cubicBezTo>
                  <a:pt x="317" y="533"/>
                  <a:pt x="244" y="563"/>
                  <a:pt x="184" y="624"/>
                </a:cubicBezTo>
                <a:cubicBezTo>
                  <a:pt x="123" y="684"/>
                  <a:pt x="92" y="758"/>
                  <a:pt x="92" y="843"/>
                </a:cubicBezTo>
                <a:cubicBezTo>
                  <a:pt x="92" y="928"/>
                  <a:pt x="123" y="1002"/>
                  <a:pt x="184" y="106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07" name="Freeform 506">
            <a:extLst>
              <a:ext uri="{FF2B5EF4-FFF2-40B4-BE49-F238E27FC236}">
                <a16:creationId xmlns:a16="http://schemas.microsoft.com/office/drawing/2014/main" id="{C5166416-E7E0-B91D-B872-C76F57A7DF54}"/>
              </a:ext>
            </a:extLst>
          </p:cNvPr>
          <p:cNvSpPr>
            <a:spLocks noChangeArrowheads="1"/>
          </p:cNvSpPr>
          <p:nvPr/>
        </p:nvSpPr>
        <p:spPr bwMode="auto">
          <a:xfrm>
            <a:off x="12348369" y="11523662"/>
            <a:ext cx="512762" cy="320675"/>
          </a:xfrm>
          <a:custGeom>
            <a:avLst/>
            <a:gdLst>
              <a:gd name="T0" fmla="*/ 512402 w 1424"/>
              <a:gd name="T1" fmla="*/ 160338 h 890"/>
              <a:gd name="T2" fmla="*/ 434263 w 1424"/>
              <a:gd name="T3" fmla="*/ 245010 h 890"/>
              <a:gd name="T4" fmla="*/ 423101 w 1424"/>
              <a:gd name="T5" fmla="*/ 245010 h 890"/>
              <a:gd name="T6" fmla="*/ 409417 w 1424"/>
              <a:gd name="T7" fmla="*/ 228076 h 890"/>
              <a:gd name="T8" fmla="*/ 458029 w 1424"/>
              <a:gd name="T9" fmla="*/ 176551 h 890"/>
              <a:gd name="T10" fmla="*/ 384572 w 1424"/>
              <a:gd name="T11" fmla="*/ 232399 h 890"/>
              <a:gd name="T12" fmla="*/ 376650 w 1424"/>
              <a:gd name="T13" fmla="*/ 240326 h 890"/>
              <a:gd name="T14" fmla="*/ 355044 w 1424"/>
              <a:gd name="T15" fmla="*/ 238164 h 890"/>
              <a:gd name="T16" fmla="*/ 352524 w 1424"/>
              <a:gd name="T17" fmla="*/ 176551 h 890"/>
              <a:gd name="T18" fmla="*/ 303192 w 1424"/>
              <a:gd name="T19" fmla="*/ 232760 h 890"/>
              <a:gd name="T20" fmla="*/ 219652 w 1424"/>
              <a:gd name="T21" fmla="*/ 309145 h 890"/>
              <a:gd name="T22" fmla="*/ 78499 w 1424"/>
              <a:gd name="T23" fmla="*/ 297615 h 890"/>
              <a:gd name="T24" fmla="*/ 1440 w 1424"/>
              <a:gd name="T25" fmla="*/ 151690 h 890"/>
              <a:gd name="T26" fmla="*/ 81739 w 1424"/>
              <a:gd name="T27" fmla="*/ 21979 h 890"/>
              <a:gd name="T28" fmla="*/ 234416 w 1424"/>
              <a:gd name="T29" fmla="*/ 18376 h 890"/>
              <a:gd name="T30" fmla="*/ 320116 w 1424"/>
              <a:gd name="T31" fmla="*/ 144484 h 890"/>
              <a:gd name="T32" fmla="*/ 352524 w 1424"/>
              <a:gd name="T33" fmla="*/ 88636 h 890"/>
              <a:gd name="T34" fmla="*/ 360806 w 1424"/>
              <a:gd name="T35" fmla="*/ 80709 h 890"/>
              <a:gd name="T36" fmla="*/ 382411 w 1424"/>
              <a:gd name="T37" fmla="*/ 82871 h 890"/>
              <a:gd name="T38" fmla="*/ 384572 w 1424"/>
              <a:gd name="T39" fmla="*/ 144484 h 890"/>
              <a:gd name="T40" fmla="*/ 411938 w 1424"/>
              <a:gd name="T41" fmla="*/ 98364 h 890"/>
              <a:gd name="T42" fmla="*/ 411938 w 1424"/>
              <a:gd name="T43" fmla="*/ 87195 h 890"/>
              <a:gd name="T44" fmla="*/ 428502 w 1424"/>
              <a:gd name="T45" fmla="*/ 73143 h 890"/>
              <a:gd name="T46" fmla="*/ 507721 w 1424"/>
              <a:gd name="T47" fmla="*/ 149168 h 890"/>
              <a:gd name="T48" fmla="*/ 160958 w 1424"/>
              <a:gd name="T49" fmla="*/ 288247 h 890"/>
              <a:gd name="T50" fmla="*/ 251340 w 1424"/>
              <a:gd name="T51" fmla="*/ 250775 h 890"/>
              <a:gd name="T52" fmla="*/ 288789 w 1424"/>
              <a:gd name="T53" fmla="*/ 160338 h 890"/>
              <a:gd name="T54" fmla="*/ 251340 w 1424"/>
              <a:gd name="T55" fmla="*/ 69900 h 890"/>
              <a:gd name="T56" fmla="*/ 160958 w 1424"/>
              <a:gd name="T57" fmla="*/ 32428 h 890"/>
              <a:gd name="T58" fmla="*/ 70577 w 1424"/>
              <a:gd name="T59" fmla="*/ 69900 h 890"/>
              <a:gd name="T60" fmla="*/ 33128 w 1424"/>
              <a:gd name="T61" fmla="*/ 160338 h 890"/>
              <a:gd name="T62" fmla="*/ 70577 w 1424"/>
              <a:gd name="T63" fmla="*/ 250775 h 8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24" h="890">
                <a:moveTo>
                  <a:pt x="1410" y="414"/>
                </a:moveTo>
                <a:cubicBezTo>
                  <a:pt x="1418" y="423"/>
                  <a:pt x="1423" y="433"/>
                  <a:pt x="1423" y="445"/>
                </a:cubicBezTo>
                <a:cubicBezTo>
                  <a:pt x="1423" y="457"/>
                  <a:pt x="1418" y="468"/>
                  <a:pt x="1410" y="476"/>
                </a:cubicBezTo>
                <a:lnTo>
                  <a:pt x="1206" y="680"/>
                </a:lnTo>
                <a:cubicBezTo>
                  <a:pt x="1202" y="685"/>
                  <a:pt x="1197" y="687"/>
                  <a:pt x="1190" y="687"/>
                </a:cubicBezTo>
                <a:cubicBezTo>
                  <a:pt x="1184" y="687"/>
                  <a:pt x="1179" y="685"/>
                  <a:pt x="1175" y="680"/>
                </a:cubicBezTo>
                <a:lnTo>
                  <a:pt x="1144" y="649"/>
                </a:lnTo>
                <a:cubicBezTo>
                  <a:pt x="1139" y="645"/>
                  <a:pt x="1137" y="640"/>
                  <a:pt x="1137" y="633"/>
                </a:cubicBezTo>
                <a:cubicBezTo>
                  <a:pt x="1137" y="627"/>
                  <a:pt x="1139" y="622"/>
                  <a:pt x="1144" y="618"/>
                </a:cubicBezTo>
                <a:lnTo>
                  <a:pt x="1272" y="490"/>
                </a:lnTo>
                <a:lnTo>
                  <a:pt x="1068" y="490"/>
                </a:lnTo>
                <a:lnTo>
                  <a:pt x="1068" y="645"/>
                </a:lnTo>
                <a:cubicBezTo>
                  <a:pt x="1068" y="651"/>
                  <a:pt x="1066" y="657"/>
                  <a:pt x="1062" y="661"/>
                </a:cubicBezTo>
                <a:cubicBezTo>
                  <a:pt x="1058" y="665"/>
                  <a:pt x="1052" y="667"/>
                  <a:pt x="1046" y="667"/>
                </a:cubicBezTo>
                <a:lnTo>
                  <a:pt x="1002" y="667"/>
                </a:lnTo>
                <a:cubicBezTo>
                  <a:pt x="995" y="667"/>
                  <a:pt x="990" y="665"/>
                  <a:pt x="986" y="661"/>
                </a:cubicBezTo>
                <a:cubicBezTo>
                  <a:pt x="982" y="657"/>
                  <a:pt x="979" y="651"/>
                  <a:pt x="979" y="645"/>
                </a:cubicBezTo>
                <a:lnTo>
                  <a:pt x="979" y="490"/>
                </a:lnTo>
                <a:lnTo>
                  <a:pt x="889" y="490"/>
                </a:lnTo>
                <a:cubicBezTo>
                  <a:pt x="883" y="545"/>
                  <a:pt x="868" y="597"/>
                  <a:pt x="842" y="646"/>
                </a:cubicBezTo>
                <a:cubicBezTo>
                  <a:pt x="817" y="696"/>
                  <a:pt x="785" y="738"/>
                  <a:pt x="746" y="773"/>
                </a:cubicBezTo>
                <a:cubicBezTo>
                  <a:pt x="707" y="809"/>
                  <a:pt x="662" y="837"/>
                  <a:pt x="610" y="858"/>
                </a:cubicBezTo>
                <a:cubicBezTo>
                  <a:pt x="558" y="878"/>
                  <a:pt x="504" y="889"/>
                  <a:pt x="447" y="889"/>
                </a:cubicBezTo>
                <a:cubicBezTo>
                  <a:pt x="364" y="889"/>
                  <a:pt x="288" y="868"/>
                  <a:pt x="218" y="826"/>
                </a:cubicBezTo>
                <a:cubicBezTo>
                  <a:pt x="149" y="784"/>
                  <a:pt x="95" y="728"/>
                  <a:pt x="56" y="655"/>
                </a:cubicBezTo>
                <a:cubicBezTo>
                  <a:pt x="18" y="583"/>
                  <a:pt x="0" y="505"/>
                  <a:pt x="4" y="421"/>
                </a:cubicBezTo>
                <a:cubicBezTo>
                  <a:pt x="8" y="346"/>
                  <a:pt x="30" y="277"/>
                  <a:pt x="70" y="213"/>
                </a:cubicBezTo>
                <a:cubicBezTo>
                  <a:pt x="109" y="149"/>
                  <a:pt x="163" y="99"/>
                  <a:pt x="227" y="61"/>
                </a:cubicBezTo>
                <a:cubicBezTo>
                  <a:pt x="292" y="23"/>
                  <a:pt x="361" y="4"/>
                  <a:pt x="436" y="2"/>
                </a:cubicBezTo>
                <a:cubicBezTo>
                  <a:pt x="513" y="0"/>
                  <a:pt x="585" y="16"/>
                  <a:pt x="651" y="51"/>
                </a:cubicBezTo>
                <a:cubicBezTo>
                  <a:pt x="718" y="86"/>
                  <a:pt x="772" y="134"/>
                  <a:pt x="814" y="196"/>
                </a:cubicBezTo>
                <a:cubicBezTo>
                  <a:pt x="857" y="257"/>
                  <a:pt x="881" y="326"/>
                  <a:pt x="889" y="401"/>
                </a:cubicBezTo>
                <a:lnTo>
                  <a:pt x="979" y="401"/>
                </a:lnTo>
                <a:lnTo>
                  <a:pt x="979" y="246"/>
                </a:lnTo>
                <a:cubicBezTo>
                  <a:pt x="979" y="239"/>
                  <a:pt x="982" y="234"/>
                  <a:pt x="986" y="230"/>
                </a:cubicBezTo>
                <a:cubicBezTo>
                  <a:pt x="990" y="226"/>
                  <a:pt x="995" y="224"/>
                  <a:pt x="1002" y="224"/>
                </a:cubicBezTo>
                <a:lnTo>
                  <a:pt x="1046" y="224"/>
                </a:lnTo>
                <a:cubicBezTo>
                  <a:pt x="1052" y="224"/>
                  <a:pt x="1058" y="226"/>
                  <a:pt x="1062" y="230"/>
                </a:cubicBezTo>
                <a:cubicBezTo>
                  <a:pt x="1066" y="234"/>
                  <a:pt x="1068" y="239"/>
                  <a:pt x="1068" y="246"/>
                </a:cubicBezTo>
                <a:lnTo>
                  <a:pt x="1068" y="401"/>
                </a:lnTo>
                <a:lnTo>
                  <a:pt x="1272" y="401"/>
                </a:lnTo>
                <a:lnTo>
                  <a:pt x="1144" y="273"/>
                </a:lnTo>
                <a:cubicBezTo>
                  <a:pt x="1139" y="269"/>
                  <a:pt x="1137" y="263"/>
                  <a:pt x="1137" y="257"/>
                </a:cubicBezTo>
                <a:cubicBezTo>
                  <a:pt x="1137" y="251"/>
                  <a:pt x="1139" y="246"/>
                  <a:pt x="1144" y="242"/>
                </a:cubicBezTo>
                <a:lnTo>
                  <a:pt x="1175" y="210"/>
                </a:lnTo>
                <a:cubicBezTo>
                  <a:pt x="1179" y="206"/>
                  <a:pt x="1184" y="203"/>
                  <a:pt x="1190" y="203"/>
                </a:cubicBezTo>
                <a:cubicBezTo>
                  <a:pt x="1197" y="203"/>
                  <a:pt x="1202" y="206"/>
                  <a:pt x="1206" y="210"/>
                </a:cubicBezTo>
                <a:lnTo>
                  <a:pt x="1410" y="414"/>
                </a:lnTo>
                <a:close/>
                <a:moveTo>
                  <a:pt x="310" y="772"/>
                </a:moveTo>
                <a:cubicBezTo>
                  <a:pt x="353" y="791"/>
                  <a:pt x="399" y="800"/>
                  <a:pt x="447" y="800"/>
                </a:cubicBezTo>
                <a:cubicBezTo>
                  <a:pt x="495" y="800"/>
                  <a:pt x="541" y="791"/>
                  <a:pt x="585" y="772"/>
                </a:cubicBezTo>
                <a:cubicBezTo>
                  <a:pt x="628" y="753"/>
                  <a:pt x="666" y="728"/>
                  <a:pt x="698" y="696"/>
                </a:cubicBezTo>
                <a:cubicBezTo>
                  <a:pt x="730" y="664"/>
                  <a:pt x="755" y="627"/>
                  <a:pt x="774" y="583"/>
                </a:cubicBezTo>
                <a:cubicBezTo>
                  <a:pt x="793" y="540"/>
                  <a:pt x="802" y="493"/>
                  <a:pt x="802" y="445"/>
                </a:cubicBezTo>
                <a:cubicBezTo>
                  <a:pt x="802" y="397"/>
                  <a:pt x="793" y="352"/>
                  <a:pt x="774" y="308"/>
                </a:cubicBezTo>
                <a:cubicBezTo>
                  <a:pt x="755" y="265"/>
                  <a:pt x="730" y="226"/>
                  <a:pt x="698" y="194"/>
                </a:cubicBezTo>
                <a:cubicBezTo>
                  <a:pt x="666" y="163"/>
                  <a:pt x="629" y="138"/>
                  <a:pt x="585" y="119"/>
                </a:cubicBezTo>
                <a:cubicBezTo>
                  <a:pt x="542" y="101"/>
                  <a:pt x="495" y="90"/>
                  <a:pt x="447" y="90"/>
                </a:cubicBezTo>
                <a:cubicBezTo>
                  <a:pt x="399" y="90"/>
                  <a:pt x="354" y="101"/>
                  <a:pt x="310" y="119"/>
                </a:cubicBezTo>
                <a:cubicBezTo>
                  <a:pt x="267" y="138"/>
                  <a:pt x="228" y="163"/>
                  <a:pt x="196" y="194"/>
                </a:cubicBezTo>
                <a:cubicBezTo>
                  <a:pt x="164" y="226"/>
                  <a:pt x="139" y="264"/>
                  <a:pt x="121" y="308"/>
                </a:cubicBezTo>
                <a:cubicBezTo>
                  <a:pt x="102" y="351"/>
                  <a:pt x="92" y="397"/>
                  <a:pt x="92" y="445"/>
                </a:cubicBezTo>
                <a:cubicBezTo>
                  <a:pt x="92" y="493"/>
                  <a:pt x="102" y="539"/>
                  <a:pt x="121" y="583"/>
                </a:cubicBezTo>
                <a:cubicBezTo>
                  <a:pt x="139" y="626"/>
                  <a:pt x="165" y="664"/>
                  <a:pt x="196" y="696"/>
                </a:cubicBezTo>
                <a:cubicBezTo>
                  <a:pt x="228" y="728"/>
                  <a:pt x="266" y="753"/>
                  <a:pt x="310" y="77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08" name="Freeform 507">
            <a:extLst>
              <a:ext uri="{FF2B5EF4-FFF2-40B4-BE49-F238E27FC236}">
                <a16:creationId xmlns:a16="http://schemas.microsoft.com/office/drawing/2014/main" id="{2DAB30D6-CFDD-7EE6-669F-A1C0A4593CC3}"/>
              </a:ext>
            </a:extLst>
          </p:cNvPr>
          <p:cNvSpPr>
            <a:spLocks noChangeArrowheads="1"/>
          </p:cNvSpPr>
          <p:nvPr/>
        </p:nvSpPr>
        <p:spPr bwMode="auto">
          <a:xfrm>
            <a:off x="13142119" y="11460162"/>
            <a:ext cx="287337" cy="447675"/>
          </a:xfrm>
          <a:custGeom>
            <a:avLst/>
            <a:gdLst>
              <a:gd name="T0" fmla="*/ 286977 w 799"/>
              <a:gd name="T1" fmla="*/ 144063 h 1243"/>
              <a:gd name="T2" fmla="*/ 250296 w 799"/>
              <a:gd name="T3" fmla="*/ 239864 h 1243"/>
              <a:gd name="T4" fmla="*/ 159672 w 799"/>
              <a:gd name="T5" fmla="*/ 286685 h 1243"/>
              <a:gd name="T6" fmla="*/ 159672 w 799"/>
              <a:gd name="T7" fmla="*/ 439391 h 1243"/>
              <a:gd name="T8" fmla="*/ 157154 w 799"/>
              <a:gd name="T9" fmla="*/ 445154 h 1243"/>
              <a:gd name="T10" fmla="*/ 151760 w 799"/>
              <a:gd name="T11" fmla="*/ 447315 h 1243"/>
              <a:gd name="T12" fmla="*/ 135577 w 799"/>
              <a:gd name="T13" fmla="*/ 447315 h 1243"/>
              <a:gd name="T14" fmla="*/ 129823 w 799"/>
              <a:gd name="T15" fmla="*/ 445154 h 1243"/>
              <a:gd name="T16" fmla="*/ 127665 w 799"/>
              <a:gd name="T17" fmla="*/ 439391 h 1243"/>
              <a:gd name="T18" fmla="*/ 127665 w 799"/>
              <a:gd name="T19" fmla="*/ 286685 h 1243"/>
              <a:gd name="T20" fmla="*/ 36681 w 799"/>
              <a:gd name="T21" fmla="*/ 239864 h 1243"/>
              <a:gd name="T22" fmla="*/ 0 w 799"/>
              <a:gd name="T23" fmla="*/ 144063 h 1243"/>
              <a:gd name="T24" fmla="*/ 11508 w 799"/>
              <a:gd name="T25" fmla="*/ 88238 h 1243"/>
              <a:gd name="T26" fmla="*/ 42076 w 799"/>
              <a:gd name="T27" fmla="*/ 42138 h 1243"/>
              <a:gd name="T28" fmla="*/ 88107 w 799"/>
              <a:gd name="T29" fmla="*/ 11525 h 1243"/>
              <a:gd name="T30" fmla="*/ 143489 w 799"/>
              <a:gd name="T31" fmla="*/ 0 h 1243"/>
              <a:gd name="T32" fmla="*/ 199230 w 799"/>
              <a:gd name="T33" fmla="*/ 11525 h 1243"/>
              <a:gd name="T34" fmla="*/ 245261 w 799"/>
              <a:gd name="T35" fmla="*/ 42138 h 1243"/>
              <a:gd name="T36" fmla="*/ 275829 w 799"/>
              <a:gd name="T37" fmla="*/ 88238 h 1243"/>
              <a:gd name="T38" fmla="*/ 286977 w 799"/>
              <a:gd name="T39" fmla="*/ 144063 h 1243"/>
              <a:gd name="T40" fmla="*/ 64732 w 799"/>
              <a:gd name="T41" fmla="*/ 222937 h 1243"/>
              <a:gd name="T42" fmla="*/ 143489 w 799"/>
              <a:gd name="T43" fmla="*/ 255711 h 1243"/>
              <a:gd name="T44" fmla="*/ 222605 w 799"/>
              <a:gd name="T45" fmla="*/ 222937 h 1243"/>
              <a:gd name="T46" fmla="*/ 255331 w 799"/>
              <a:gd name="T47" fmla="*/ 144063 h 1243"/>
              <a:gd name="T48" fmla="*/ 222605 w 799"/>
              <a:gd name="T49" fmla="*/ 64828 h 1243"/>
              <a:gd name="T50" fmla="*/ 143489 w 799"/>
              <a:gd name="T51" fmla="*/ 32054 h 1243"/>
              <a:gd name="T52" fmla="*/ 64732 w 799"/>
              <a:gd name="T53" fmla="*/ 64828 h 1243"/>
              <a:gd name="T54" fmla="*/ 32006 w 799"/>
              <a:gd name="T55" fmla="*/ 144063 h 1243"/>
              <a:gd name="T56" fmla="*/ 64732 w 799"/>
              <a:gd name="T57" fmla="*/ 222937 h 12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99" h="1243">
                <a:moveTo>
                  <a:pt x="798" y="400"/>
                </a:moveTo>
                <a:cubicBezTo>
                  <a:pt x="798" y="502"/>
                  <a:pt x="764" y="590"/>
                  <a:pt x="696" y="666"/>
                </a:cubicBezTo>
                <a:cubicBezTo>
                  <a:pt x="628" y="741"/>
                  <a:pt x="544" y="785"/>
                  <a:pt x="444" y="796"/>
                </a:cubicBezTo>
                <a:lnTo>
                  <a:pt x="444" y="1220"/>
                </a:lnTo>
                <a:cubicBezTo>
                  <a:pt x="444" y="1226"/>
                  <a:pt x="442" y="1232"/>
                  <a:pt x="437" y="1236"/>
                </a:cubicBezTo>
                <a:cubicBezTo>
                  <a:pt x="433" y="1240"/>
                  <a:pt x="428" y="1242"/>
                  <a:pt x="422" y="1242"/>
                </a:cubicBezTo>
                <a:lnTo>
                  <a:pt x="377" y="1242"/>
                </a:lnTo>
                <a:cubicBezTo>
                  <a:pt x="371" y="1242"/>
                  <a:pt x="365" y="1240"/>
                  <a:pt x="361" y="1236"/>
                </a:cubicBezTo>
                <a:cubicBezTo>
                  <a:pt x="357" y="1232"/>
                  <a:pt x="355" y="1226"/>
                  <a:pt x="355" y="1220"/>
                </a:cubicBezTo>
                <a:lnTo>
                  <a:pt x="355" y="796"/>
                </a:lnTo>
                <a:cubicBezTo>
                  <a:pt x="255" y="785"/>
                  <a:pt x="171" y="741"/>
                  <a:pt x="102" y="666"/>
                </a:cubicBezTo>
                <a:cubicBezTo>
                  <a:pt x="34" y="590"/>
                  <a:pt x="0" y="502"/>
                  <a:pt x="0" y="400"/>
                </a:cubicBezTo>
                <a:cubicBezTo>
                  <a:pt x="0" y="345"/>
                  <a:pt x="11" y="294"/>
                  <a:pt x="32" y="245"/>
                </a:cubicBezTo>
                <a:cubicBezTo>
                  <a:pt x="53" y="195"/>
                  <a:pt x="81" y="153"/>
                  <a:pt x="117" y="117"/>
                </a:cubicBezTo>
                <a:cubicBezTo>
                  <a:pt x="153" y="81"/>
                  <a:pt x="196" y="53"/>
                  <a:pt x="245" y="32"/>
                </a:cubicBezTo>
                <a:cubicBezTo>
                  <a:pt x="295" y="11"/>
                  <a:pt x="345" y="0"/>
                  <a:pt x="399" y="0"/>
                </a:cubicBezTo>
                <a:cubicBezTo>
                  <a:pt x="453" y="0"/>
                  <a:pt x="505" y="11"/>
                  <a:pt x="554" y="32"/>
                </a:cubicBezTo>
                <a:cubicBezTo>
                  <a:pt x="603" y="53"/>
                  <a:pt x="646" y="81"/>
                  <a:pt x="682" y="117"/>
                </a:cubicBezTo>
                <a:cubicBezTo>
                  <a:pt x="718" y="153"/>
                  <a:pt x="746" y="195"/>
                  <a:pt x="767" y="245"/>
                </a:cubicBezTo>
                <a:cubicBezTo>
                  <a:pt x="788" y="294"/>
                  <a:pt x="798" y="345"/>
                  <a:pt x="798" y="400"/>
                </a:cubicBezTo>
                <a:close/>
                <a:moveTo>
                  <a:pt x="180" y="619"/>
                </a:moveTo>
                <a:cubicBezTo>
                  <a:pt x="241" y="680"/>
                  <a:pt x="314" y="710"/>
                  <a:pt x="399" y="710"/>
                </a:cubicBezTo>
                <a:cubicBezTo>
                  <a:pt x="485" y="710"/>
                  <a:pt x="559" y="680"/>
                  <a:pt x="619" y="619"/>
                </a:cubicBezTo>
                <a:cubicBezTo>
                  <a:pt x="680" y="558"/>
                  <a:pt x="710" y="486"/>
                  <a:pt x="710" y="400"/>
                </a:cubicBezTo>
                <a:cubicBezTo>
                  <a:pt x="710" y="315"/>
                  <a:pt x="680" y="241"/>
                  <a:pt x="619" y="180"/>
                </a:cubicBezTo>
                <a:cubicBezTo>
                  <a:pt x="559" y="119"/>
                  <a:pt x="485" y="89"/>
                  <a:pt x="399" y="89"/>
                </a:cubicBezTo>
                <a:cubicBezTo>
                  <a:pt x="314" y="89"/>
                  <a:pt x="241" y="119"/>
                  <a:pt x="180" y="180"/>
                </a:cubicBezTo>
                <a:cubicBezTo>
                  <a:pt x="119" y="241"/>
                  <a:pt x="89" y="315"/>
                  <a:pt x="89" y="400"/>
                </a:cubicBezTo>
                <a:cubicBezTo>
                  <a:pt x="89" y="486"/>
                  <a:pt x="119" y="558"/>
                  <a:pt x="180" y="61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09" name="Freeform 508">
            <a:extLst>
              <a:ext uri="{FF2B5EF4-FFF2-40B4-BE49-F238E27FC236}">
                <a16:creationId xmlns:a16="http://schemas.microsoft.com/office/drawing/2014/main" id="{AF174086-A3CE-5818-A51F-0B095BD4AED2}"/>
              </a:ext>
            </a:extLst>
          </p:cNvPr>
          <p:cNvSpPr>
            <a:spLocks noChangeArrowheads="1"/>
          </p:cNvSpPr>
          <p:nvPr/>
        </p:nvSpPr>
        <p:spPr bwMode="auto">
          <a:xfrm>
            <a:off x="13742194" y="11491912"/>
            <a:ext cx="384175" cy="384175"/>
          </a:xfrm>
          <a:custGeom>
            <a:avLst/>
            <a:gdLst>
              <a:gd name="T0" fmla="*/ 362552 w 1066"/>
              <a:gd name="T1" fmla="*/ 0 h 1065"/>
              <a:gd name="T2" fmla="*/ 377328 w 1066"/>
              <a:gd name="T3" fmla="*/ 6132 h 1065"/>
              <a:gd name="T4" fmla="*/ 383815 w 1066"/>
              <a:gd name="T5" fmla="*/ 21283 h 1065"/>
              <a:gd name="T6" fmla="*/ 383815 w 1066"/>
              <a:gd name="T7" fmla="*/ 362892 h 1065"/>
              <a:gd name="T8" fmla="*/ 377328 w 1066"/>
              <a:gd name="T9" fmla="*/ 377682 h 1065"/>
              <a:gd name="T10" fmla="*/ 362552 w 1066"/>
              <a:gd name="T11" fmla="*/ 383814 h 1065"/>
              <a:gd name="T12" fmla="*/ 264886 w 1066"/>
              <a:gd name="T13" fmla="*/ 383814 h 1065"/>
              <a:gd name="T14" fmla="*/ 264886 w 1066"/>
              <a:gd name="T15" fmla="*/ 235194 h 1065"/>
              <a:gd name="T16" fmla="*/ 314620 w 1066"/>
              <a:gd name="T17" fmla="*/ 235194 h 1065"/>
              <a:gd name="T18" fmla="*/ 321828 w 1066"/>
              <a:gd name="T19" fmla="*/ 177117 h 1065"/>
              <a:gd name="T20" fmla="*/ 264886 w 1066"/>
              <a:gd name="T21" fmla="*/ 177117 h 1065"/>
              <a:gd name="T22" fmla="*/ 264886 w 1066"/>
              <a:gd name="T23" fmla="*/ 140323 h 1065"/>
              <a:gd name="T24" fmla="*/ 270652 w 1066"/>
              <a:gd name="T25" fmla="*/ 119401 h 1065"/>
              <a:gd name="T26" fmla="*/ 293357 w 1066"/>
              <a:gd name="T27" fmla="*/ 112186 h 1065"/>
              <a:gd name="T28" fmla="*/ 323990 w 1066"/>
              <a:gd name="T29" fmla="*/ 112186 h 1065"/>
              <a:gd name="T30" fmla="*/ 323990 w 1066"/>
              <a:gd name="T31" fmla="*/ 60242 h 1065"/>
              <a:gd name="T32" fmla="*/ 279662 w 1066"/>
              <a:gd name="T33" fmla="*/ 58077 h 1065"/>
              <a:gd name="T34" fmla="*/ 225243 w 1066"/>
              <a:gd name="T35" fmla="*/ 77917 h 1065"/>
              <a:gd name="T36" fmla="*/ 204701 w 1066"/>
              <a:gd name="T37" fmla="*/ 134551 h 1065"/>
              <a:gd name="T38" fmla="*/ 204701 w 1066"/>
              <a:gd name="T39" fmla="*/ 177117 h 1065"/>
              <a:gd name="T40" fmla="*/ 154967 w 1066"/>
              <a:gd name="T41" fmla="*/ 177117 h 1065"/>
              <a:gd name="T42" fmla="*/ 154967 w 1066"/>
              <a:gd name="T43" fmla="*/ 235194 h 1065"/>
              <a:gd name="T44" fmla="*/ 204701 w 1066"/>
              <a:gd name="T45" fmla="*/ 235194 h 1065"/>
              <a:gd name="T46" fmla="*/ 204701 w 1066"/>
              <a:gd name="T47" fmla="*/ 383814 h 1065"/>
              <a:gd name="T48" fmla="*/ 21263 w 1066"/>
              <a:gd name="T49" fmla="*/ 383814 h 1065"/>
              <a:gd name="T50" fmla="*/ 6487 w 1066"/>
              <a:gd name="T51" fmla="*/ 377682 h 1065"/>
              <a:gd name="T52" fmla="*/ 0 w 1066"/>
              <a:gd name="T53" fmla="*/ 362892 h 1065"/>
              <a:gd name="T54" fmla="*/ 0 w 1066"/>
              <a:gd name="T55" fmla="*/ 21283 h 1065"/>
              <a:gd name="T56" fmla="*/ 6487 w 1066"/>
              <a:gd name="T57" fmla="*/ 6132 h 1065"/>
              <a:gd name="T58" fmla="*/ 21263 w 1066"/>
              <a:gd name="T59" fmla="*/ 0 h 1065"/>
              <a:gd name="T60" fmla="*/ 362552 w 1066"/>
              <a:gd name="T61" fmla="*/ 0 h 10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66" h="1065">
                <a:moveTo>
                  <a:pt x="1006" y="0"/>
                </a:moveTo>
                <a:cubicBezTo>
                  <a:pt x="1022" y="0"/>
                  <a:pt x="1036" y="6"/>
                  <a:pt x="1047" y="17"/>
                </a:cubicBezTo>
                <a:cubicBezTo>
                  <a:pt x="1059" y="29"/>
                  <a:pt x="1065" y="43"/>
                  <a:pt x="1065" y="59"/>
                </a:cubicBezTo>
                <a:lnTo>
                  <a:pt x="1065" y="1006"/>
                </a:lnTo>
                <a:cubicBezTo>
                  <a:pt x="1065" y="1022"/>
                  <a:pt x="1059" y="1036"/>
                  <a:pt x="1047" y="1047"/>
                </a:cubicBezTo>
                <a:cubicBezTo>
                  <a:pt x="1036" y="1059"/>
                  <a:pt x="1022" y="1064"/>
                  <a:pt x="1006" y="1064"/>
                </a:cubicBezTo>
                <a:lnTo>
                  <a:pt x="735" y="1064"/>
                </a:lnTo>
                <a:lnTo>
                  <a:pt x="735" y="652"/>
                </a:lnTo>
                <a:lnTo>
                  <a:pt x="873" y="652"/>
                </a:lnTo>
                <a:lnTo>
                  <a:pt x="893" y="491"/>
                </a:lnTo>
                <a:lnTo>
                  <a:pt x="735" y="491"/>
                </a:lnTo>
                <a:lnTo>
                  <a:pt x="735" y="389"/>
                </a:lnTo>
                <a:cubicBezTo>
                  <a:pt x="735" y="363"/>
                  <a:pt x="740" y="344"/>
                  <a:pt x="751" y="331"/>
                </a:cubicBezTo>
                <a:cubicBezTo>
                  <a:pt x="762" y="318"/>
                  <a:pt x="783" y="311"/>
                  <a:pt x="814" y="311"/>
                </a:cubicBezTo>
                <a:lnTo>
                  <a:pt x="899" y="311"/>
                </a:lnTo>
                <a:lnTo>
                  <a:pt x="899" y="167"/>
                </a:lnTo>
                <a:cubicBezTo>
                  <a:pt x="870" y="163"/>
                  <a:pt x="829" y="161"/>
                  <a:pt x="776" y="161"/>
                </a:cubicBezTo>
                <a:cubicBezTo>
                  <a:pt x="713" y="161"/>
                  <a:pt x="663" y="179"/>
                  <a:pt x="625" y="216"/>
                </a:cubicBezTo>
                <a:cubicBezTo>
                  <a:pt x="587" y="253"/>
                  <a:pt x="568" y="305"/>
                  <a:pt x="568" y="373"/>
                </a:cubicBezTo>
                <a:lnTo>
                  <a:pt x="568" y="491"/>
                </a:lnTo>
                <a:lnTo>
                  <a:pt x="430" y="491"/>
                </a:lnTo>
                <a:lnTo>
                  <a:pt x="430" y="652"/>
                </a:lnTo>
                <a:lnTo>
                  <a:pt x="568" y="652"/>
                </a:lnTo>
                <a:lnTo>
                  <a:pt x="568" y="1064"/>
                </a:lnTo>
                <a:lnTo>
                  <a:pt x="59" y="1064"/>
                </a:lnTo>
                <a:cubicBezTo>
                  <a:pt x="43" y="1064"/>
                  <a:pt x="29" y="1059"/>
                  <a:pt x="18" y="1047"/>
                </a:cubicBezTo>
                <a:cubicBezTo>
                  <a:pt x="6" y="1036"/>
                  <a:pt x="0" y="1022"/>
                  <a:pt x="0" y="1006"/>
                </a:cubicBezTo>
                <a:lnTo>
                  <a:pt x="0" y="59"/>
                </a:lnTo>
                <a:cubicBezTo>
                  <a:pt x="0" y="43"/>
                  <a:pt x="6" y="29"/>
                  <a:pt x="18" y="17"/>
                </a:cubicBezTo>
                <a:cubicBezTo>
                  <a:pt x="29" y="6"/>
                  <a:pt x="43" y="0"/>
                  <a:pt x="59" y="0"/>
                </a:cubicBezTo>
                <a:lnTo>
                  <a:pt x="1006" y="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10" name="Freeform 509">
            <a:extLst>
              <a:ext uri="{FF2B5EF4-FFF2-40B4-BE49-F238E27FC236}">
                <a16:creationId xmlns:a16="http://schemas.microsoft.com/office/drawing/2014/main" id="{1EE1FD6F-19B9-BA29-30FE-38E5A6C283F8}"/>
              </a:ext>
            </a:extLst>
          </p:cNvPr>
          <p:cNvSpPr>
            <a:spLocks noChangeArrowheads="1"/>
          </p:cNvSpPr>
          <p:nvPr/>
        </p:nvSpPr>
        <p:spPr bwMode="auto">
          <a:xfrm>
            <a:off x="14405769" y="11460162"/>
            <a:ext cx="319087" cy="415925"/>
          </a:xfrm>
          <a:custGeom>
            <a:avLst/>
            <a:gdLst>
              <a:gd name="T0" fmla="*/ 0 w 888"/>
              <a:gd name="T1" fmla="*/ 149214 h 1154"/>
              <a:gd name="T2" fmla="*/ 9343 w 888"/>
              <a:gd name="T3" fmla="*/ 98395 h 1154"/>
              <a:gd name="T4" fmla="*/ 34855 w 888"/>
              <a:gd name="T5" fmla="*/ 56946 h 1154"/>
              <a:gd name="T6" fmla="*/ 72944 w 888"/>
              <a:gd name="T7" fmla="*/ 25950 h 1154"/>
              <a:gd name="T8" fmla="*/ 118939 w 888"/>
              <a:gd name="T9" fmla="*/ 6488 h 1154"/>
              <a:gd name="T10" fmla="*/ 169245 w 888"/>
              <a:gd name="T11" fmla="*/ 0 h 1154"/>
              <a:gd name="T12" fmla="*/ 242549 w 888"/>
              <a:gd name="T13" fmla="*/ 16579 h 1154"/>
              <a:gd name="T14" fmla="*/ 297527 w 888"/>
              <a:gd name="T15" fmla="*/ 65236 h 1154"/>
              <a:gd name="T16" fmla="*/ 318728 w 888"/>
              <a:gd name="T17" fmla="*/ 136599 h 1154"/>
              <a:gd name="T18" fmla="*/ 313697 w 888"/>
              <a:gd name="T19" fmla="*/ 183814 h 1154"/>
              <a:gd name="T20" fmla="*/ 298964 w 888"/>
              <a:gd name="T21" fmla="*/ 227786 h 1154"/>
              <a:gd name="T22" fmla="*/ 274170 w 888"/>
              <a:gd name="T23" fmla="*/ 265269 h 1154"/>
              <a:gd name="T24" fmla="*/ 237878 w 888"/>
              <a:gd name="T25" fmla="*/ 290859 h 1154"/>
              <a:gd name="T26" fmla="*/ 190805 w 888"/>
              <a:gd name="T27" fmla="*/ 300591 h 1154"/>
              <a:gd name="T28" fmla="*/ 157388 w 888"/>
              <a:gd name="T29" fmla="*/ 292661 h 1154"/>
              <a:gd name="T30" fmla="*/ 133312 w 888"/>
              <a:gd name="T31" fmla="*/ 270676 h 1154"/>
              <a:gd name="T32" fmla="*/ 126485 w 888"/>
              <a:gd name="T33" fmla="*/ 298788 h 1154"/>
              <a:gd name="T34" fmla="*/ 120376 w 888"/>
              <a:gd name="T35" fmla="*/ 322576 h 1154"/>
              <a:gd name="T36" fmla="*/ 115346 w 888"/>
              <a:gd name="T37" fmla="*/ 340237 h 1154"/>
              <a:gd name="T38" fmla="*/ 108878 w 888"/>
              <a:gd name="T39" fmla="*/ 357897 h 1154"/>
              <a:gd name="T40" fmla="*/ 100972 w 888"/>
              <a:gd name="T41" fmla="*/ 373395 h 1154"/>
              <a:gd name="T42" fmla="*/ 89474 w 888"/>
              <a:gd name="T43" fmla="*/ 392858 h 1154"/>
              <a:gd name="T44" fmla="*/ 74022 w 888"/>
              <a:gd name="T45" fmla="*/ 414483 h 1154"/>
              <a:gd name="T46" fmla="*/ 70429 w 888"/>
              <a:gd name="T47" fmla="*/ 415565 h 1154"/>
              <a:gd name="T48" fmla="*/ 68273 w 888"/>
              <a:gd name="T49" fmla="*/ 413042 h 1154"/>
              <a:gd name="T50" fmla="*/ 64680 w 888"/>
              <a:gd name="T51" fmla="*/ 366187 h 1154"/>
              <a:gd name="T52" fmla="*/ 70070 w 888"/>
              <a:gd name="T53" fmla="*/ 314647 h 1154"/>
              <a:gd name="T54" fmla="*/ 86599 w 888"/>
              <a:gd name="T55" fmla="*/ 242923 h 1154"/>
              <a:gd name="T56" fmla="*/ 99535 w 888"/>
              <a:gd name="T57" fmla="*/ 192104 h 1154"/>
              <a:gd name="T58" fmla="*/ 91630 w 888"/>
              <a:gd name="T59" fmla="*/ 149935 h 1154"/>
              <a:gd name="T60" fmla="*/ 104566 w 888"/>
              <a:gd name="T61" fmla="*/ 111009 h 1154"/>
              <a:gd name="T62" fmla="*/ 137265 w 888"/>
              <a:gd name="T63" fmla="*/ 92628 h 1154"/>
              <a:gd name="T64" fmla="*/ 160981 w 888"/>
              <a:gd name="T65" fmla="*/ 103080 h 1154"/>
              <a:gd name="T66" fmla="*/ 169245 w 888"/>
              <a:gd name="T67" fmla="*/ 128670 h 1154"/>
              <a:gd name="T68" fmla="*/ 158466 w 888"/>
              <a:gd name="T69" fmla="*/ 176246 h 1154"/>
              <a:gd name="T70" fmla="*/ 147686 w 888"/>
              <a:gd name="T71" fmla="*/ 222740 h 1154"/>
              <a:gd name="T72" fmla="*/ 158825 w 888"/>
              <a:gd name="T73" fmla="*/ 249050 h 1154"/>
              <a:gd name="T74" fmla="*/ 185775 w 888"/>
              <a:gd name="T75" fmla="*/ 259503 h 1154"/>
              <a:gd name="T76" fmla="*/ 211287 w 888"/>
              <a:gd name="T77" fmla="*/ 253015 h 1154"/>
              <a:gd name="T78" fmla="*/ 230691 w 888"/>
              <a:gd name="T79" fmla="*/ 236075 h 1154"/>
              <a:gd name="T80" fmla="*/ 244705 w 888"/>
              <a:gd name="T81" fmla="*/ 212288 h 1154"/>
              <a:gd name="T82" fmla="*/ 254048 w 888"/>
              <a:gd name="T83" fmla="*/ 184896 h 1154"/>
              <a:gd name="T84" fmla="*/ 259079 w 888"/>
              <a:gd name="T85" fmla="*/ 157143 h 1154"/>
              <a:gd name="T86" fmla="*/ 260875 w 888"/>
              <a:gd name="T87" fmla="*/ 132274 h 1154"/>
              <a:gd name="T88" fmla="*/ 233566 w 888"/>
              <a:gd name="T89" fmla="*/ 64876 h 1154"/>
              <a:gd name="T90" fmla="*/ 162418 w 888"/>
              <a:gd name="T91" fmla="*/ 40727 h 1154"/>
              <a:gd name="T92" fmla="*/ 79412 w 888"/>
              <a:gd name="T93" fmla="*/ 73165 h 1154"/>
              <a:gd name="T94" fmla="*/ 45995 w 888"/>
              <a:gd name="T95" fmla="*/ 155341 h 1154"/>
              <a:gd name="T96" fmla="*/ 48869 w 888"/>
              <a:gd name="T97" fmla="*/ 176606 h 1154"/>
              <a:gd name="T98" fmla="*/ 55696 w 888"/>
              <a:gd name="T99" fmla="*/ 192825 h 1154"/>
              <a:gd name="T100" fmla="*/ 62524 w 888"/>
              <a:gd name="T101" fmla="*/ 203998 h 1154"/>
              <a:gd name="T102" fmla="*/ 65758 w 888"/>
              <a:gd name="T103" fmla="*/ 211567 h 1154"/>
              <a:gd name="T104" fmla="*/ 61805 w 888"/>
              <a:gd name="T105" fmla="*/ 229948 h 1154"/>
              <a:gd name="T106" fmla="*/ 52822 w 888"/>
              <a:gd name="T107" fmla="*/ 241121 h 1154"/>
              <a:gd name="T108" fmla="*/ 48510 w 888"/>
              <a:gd name="T109" fmla="*/ 240400 h 1154"/>
              <a:gd name="T110" fmla="*/ 25872 w 888"/>
              <a:gd name="T111" fmla="*/ 226344 h 1154"/>
              <a:gd name="T112" fmla="*/ 10780 w 888"/>
              <a:gd name="T113" fmla="*/ 202917 h 1154"/>
              <a:gd name="T114" fmla="*/ 2515 w 888"/>
              <a:gd name="T115" fmla="*/ 175885 h 1154"/>
              <a:gd name="T116" fmla="*/ 0 w 888"/>
              <a:gd name="T117" fmla="*/ 149214 h 11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88" h="1154">
                <a:moveTo>
                  <a:pt x="0" y="414"/>
                </a:moveTo>
                <a:cubicBezTo>
                  <a:pt x="0" y="364"/>
                  <a:pt x="8" y="317"/>
                  <a:pt x="26" y="273"/>
                </a:cubicBezTo>
                <a:cubicBezTo>
                  <a:pt x="43" y="229"/>
                  <a:pt x="67" y="191"/>
                  <a:pt x="97" y="158"/>
                </a:cubicBezTo>
                <a:cubicBezTo>
                  <a:pt x="128" y="126"/>
                  <a:pt x="163" y="96"/>
                  <a:pt x="203" y="72"/>
                </a:cubicBezTo>
                <a:cubicBezTo>
                  <a:pt x="242" y="48"/>
                  <a:pt x="285" y="30"/>
                  <a:pt x="331" y="18"/>
                </a:cubicBezTo>
                <a:cubicBezTo>
                  <a:pt x="377" y="6"/>
                  <a:pt x="423" y="0"/>
                  <a:pt x="471" y="0"/>
                </a:cubicBezTo>
                <a:cubicBezTo>
                  <a:pt x="544" y="0"/>
                  <a:pt x="612" y="16"/>
                  <a:pt x="675" y="46"/>
                </a:cubicBezTo>
                <a:cubicBezTo>
                  <a:pt x="737" y="77"/>
                  <a:pt x="788" y="122"/>
                  <a:pt x="828" y="181"/>
                </a:cubicBezTo>
                <a:cubicBezTo>
                  <a:pt x="867" y="239"/>
                  <a:pt x="887" y="306"/>
                  <a:pt x="887" y="379"/>
                </a:cubicBezTo>
                <a:cubicBezTo>
                  <a:pt x="887" y="424"/>
                  <a:pt x="882" y="468"/>
                  <a:pt x="873" y="510"/>
                </a:cubicBezTo>
                <a:cubicBezTo>
                  <a:pt x="865" y="553"/>
                  <a:pt x="851" y="593"/>
                  <a:pt x="832" y="632"/>
                </a:cubicBezTo>
                <a:cubicBezTo>
                  <a:pt x="813" y="672"/>
                  <a:pt x="791" y="706"/>
                  <a:pt x="763" y="736"/>
                </a:cubicBezTo>
                <a:cubicBezTo>
                  <a:pt x="736" y="766"/>
                  <a:pt x="702" y="790"/>
                  <a:pt x="662" y="807"/>
                </a:cubicBezTo>
                <a:cubicBezTo>
                  <a:pt x="622" y="825"/>
                  <a:pt x="579" y="834"/>
                  <a:pt x="531" y="834"/>
                </a:cubicBezTo>
                <a:cubicBezTo>
                  <a:pt x="500" y="834"/>
                  <a:pt x="468" y="827"/>
                  <a:pt x="438" y="812"/>
                </a:cubicBezTo>
                <a:cubicBezTo>
                  <a:pt x="407" y="797"/>
                  <a:pt x="384" y="777"/>
                  <a:pt x="371" y="751"/>
                </a:cubicBezTo>
                <a:cubicBezTo>
                  <a:pt x="366" y="769"/>
                  <a:pt x="360" y="795"/>
                  <a:pt x="352" y="829"/>
                </a:cubicBezTo>
                <a:cubicBezTo>
                  <a:pt x="343" y="863"/>
                  <a:pt x="338" y="885"/>
                  <a:pt x="335" y="895"/>
                </a:cubicBezTo>
                <a:cubicBezTo>
                  <a:pt x="333" y="905"/>
                  <a:pt x="328" y="921"/>
                  <a:pt x="321" y="944"/>
                </a:cubicBezTo>
                <a:cubicBezTo>
                  <a:pt x="314" y="967"/>
                  <a:pt x="308" y="983"/>
                  <a:pt x="303" y="993"/>
                </a:cubicBezTo>
                <a:cubicBezTo>
                  <a:pt x="298" y="1003"/>
                  <a:pt x="291" y="1017"/>
                  <a:pt x="281" y="1036"/>
                </a:cubicBezTo>
                <a:cubicBezTo>
                  <a:pt x="271" y="1055"/>
                  <a:pt x="261" y="1073"/>
                  <a:pt x="249" y="1090"/>
                </a:cubicBezTo>
                <a:cubicBezTo>
                  <a:pt x="238" y="1107"/>
                  <a:pt x="223" y="1127"/>
                  <a:pt x="206" y="1150"/>
                </a:cubicBezTo>
                <a:lnTo>
                  <a:pt x="196" y="1153"/>
                </a:lnTo>
                <a:lnTo>
                  <a:pt x="190" y="1146"/>
                </a:lnTo>
                <a:cubicBezTo>
                  <a:pt x="183" y="1074"/>
                  <a:pt x="180" y="1031"/>
                  <a:pt x="180" y="1016"/>
                </a:cubicBezTo>
                <a:cubicBezTo>
                  <a:pt x="180" y="974"/>
                  <a:pt x="185" y="926"/>
                  <a:pt x="195" y="873"/>
                </a:cubicBezTo>
                <a:cubicBezTo>
                  <a:pt x="205" y="820"/>
                  <a:pt x="220" y="754"/>
                  <a:pt x="241" y="674"/>
                </a:cubicBezTo>
                <a:cubicBezTo>
                  <a:pt x="262" y="594"/>
                  <a:pt x="274" y="547"/>
                  <a:pt x="277" y="533"/>
                </a:cubicBezTo>
                <a:cubicBezTo>
                  <a:pt x="262" y="503"/>
                  <a:pt x="255" y="464"/>
                  <a:pt x="255" y="416"/>
                </a:cubicBezTo>
                <a:cubicBezTo>
                  <a:pt x="255" y="378"/>
                  <a:pt x="267" y="342"/>
                  <a:pt x="291" y="308"/>
                </a:cubicBezTo>
                <a:cubicBezTo>
                  <a:pt x="315" y="274"/>
                  <a:pt x="345" y="257"/>
                  <a:pt x="382" y="257"/>
                </a:cubicBezTo>
                <a:cubicBezTo>
                  <a:pt x="410" y="257"/>
                  <a:pt x="432" y="268"/>
                  <a:pt x="448" y="286"/>
                </a:cubicBezTo>
                <a:cubicBezTo>
                  <a:pt x="464" y="305"/>
                  <a:pt x="471" y="328"/>
                  <a:pt x="471" y="357"/>
                </a:cubicBezTo>
                <a:cubicBezTo>
                  <a:pt x="471" y="387"/>
                  <a:pt x="461" y="431"/>
                  <a:pt x="441" y="489"/>
                </a:cubicBezTo>
                <a:cubicBezTo>
                  <a:pt x="421" y="547"/>
                  <a:pt x="411" y="590"/>
                  <a:pt x="411" y="618"/>
                </a:cubicBezTo>
                <a:cubicBezTo>
                  <a:pt x="411" y="648"/>
                  <a:pt x="421" y="672"/>
                  <a:pt x="442" y="691"/>
                </a:cubicBezTo>
                <a:cubicBezTo>
                  <a:pt x="462" y="710"/>
                  <a:pt x="488" y="720"/>
                  <a:pt x="517" y="720"/>
                </a:cubicBezTo>
                <a:cubicBezTo>
                  <a:pt x="543" y="720"/>
                  <a:pt x="566" y="714"/>
                  <a:pt x="588" y="702"/>
                </a:cubicBezTo>
                <a:cubicBezTo>
                  <a:pt x="610" y="691"/>
                  <a:pt x="628" y="675"/>
                  <a:pt x="642" y="655"/>
                </a:cubicBezTo>
                <a:cubicBezTo>
                  <a:pt x="657" y="635"/>
                  <a:pt x="670" y="613"/>
                  <a:pt x="681" y="589"/>
                </a:cubicBezTo>
                <a:cubicBezTo>
                  <a:pt x="692" y="565"/>
                  <a:pt x="701" y="540"/>
                  <a:pt x="707" y="513"/>
                </a:cubicBezTo>
                <a:cubicBezTo>
                  <a:pt x="714" y="486"/>
                  <a:pt x="718" y="460"/>
                  <a:pt x="721" y="436"/>
                </a:cubicBezTo>
                <a:cubicBezTo>
                  <a:pt x="724" y="412"/>
                  <a:pt x="726" y="389"/>
                  <a:pt x="726" y="367"/>
                </a:cubicBezTo>
                <a:cubicBezTo>
                  <a:pt x="726" y="287"/>
                  <a:pt x="701" y="225"/>
                  <a:pt x="650" y="180"/>
                </a:cubicBezTo>
                <a:cubicBezTo>
                  <a:pt x="599" y="136"/>
                  <a:pt x="533" y="113"/>
                  <a:pt x="452" y="113"/>
                </a:cubicBezTo>
                <a:cubicBezTo>
                  <a:pt x="360" y="113"/>
                  <a:pt x="283" y="143"/>
                  <a:pt x="221" y="203"/>
                </a:cubicBezTo>
                <a:cubicBezTo>
                  <a:pt x="159" y="263"/>
                  <a:pt x="128" y="339"/>
                  <a:pt x="128" y="431"/>
                </a:cubicBezTo>
                <a:cubicBezTo>
                  <a:pt x="128" y="451"/>
                  <a:pt x="131" y="471"/>
                  <a:pt x="136" y="490"/>
                </a:cubicBezTo>
                <a:cubicBezTo>
                  <a:pt x="142" y="509"/>
                  <a:pt x="148" y="524"/>
                  <a:pt x="155" y="535"/>
                </a:cubicBezTo>
                <a:cubicBezTo>
                  <a:pt x="162" y="546"/>
                  <a:pt x="168" y="556"/>
                  <a:pt x="174" y="566"/>
                </a:cubicBezTo>
                <a:cubicBezTo>
                  <a:pt x="180" y="576"/>
                  <a:pt x="183" y="583"/>
                  <a:pt x="183" y="587"/>
                </a:cubicBezTo>
                <a:cubicBezTo>
                  <a:pt x="183" y="600"/>
                  <a:pt x="179" y="617"/>
                  <a:pt x="172" y="638"/>
                </a:cubicBezTo>
                <a:cubicBezTo>
                  <a:pt x="165" y="659"/>
                  <a:pt x="157" y="669"/>
                  <a:pt x="147" y="669"/>
                </a:cubicBezTo>
                <a:cubicBezTo>
                  <a:pt x="146" y="669"/>
                  <a:pt x="142" y="668"/>
                  <a:pt x="135" y="667"/>
                </a:cubicBezTo>
                <a:cubicBezTo>
                  <a:pt x="111" y="660"/>
                  <a:pt x="90" y="647"/>
                  <a:pt x="72" y="628"/>
                </a:cubicBezTo>
                <a:cubicBezTo>
                  <a:pt x="54" y="609"/>
                  <a:pt x="40" y="587"/>
                  <a:pt x="30" y="563"/>
                </a:cubicBezTo>
                <a:cubicBezTo>
                  <a:pt x="20" y="538"/>
                  <a:pt x="12" y="513"/>
                  <a:pt x="7" y="488"/>
                </a:cubicBezTo>
                <a:cubicBezTo>
                  <a:pt x="2" y="463"/>
                  <a:pt x="0" y="438"/>
                  <a:pt x="0" y="414"/>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11" name="Freeform 510">
            <a:extLst>
              <a:ext uri="{FF2B5EF4-FFF2-40B4-BE49-F238E27FC236}">
                <a16:creationId xmlns:a16="http://schemas.microsoft.com/office/drawing/2014/main" id="{CE049C51-CE68-1900-0242-48123969F171}"/>
              </a:ext>
            </a:extLst>
          </p:cNvPr>
          <p:cNvSpPr>
            <a:spLocks noChangeArrowheads="1"/>
          </p:cNvSpPr>
          <p:nvPr/>
        </p:nvSpPr>
        <p:spPr bwMode="auto">
          <a:xfrm>
            <a:off x="15007431" y="11490325"/>
            <a:ext cx="384175" cy="387350"/>
          </a:xfrm>
          <a:custGeom>
            <a:avLst/>
            <a:gdLst>
              <a:gd name="T0" fmla="*/ 122287 w 1065"/>
              <a:gd name="T1" fmla="*/ 15148 h 1074"/>
              <a:gd name="T2" fmla="*/ 195514 w 1065"/>
              <a:gd name="T3" fmla="*/ 0 h 1074"/>
              <a:gd name="T4" fmla="*/ 268381 w 1065"/>
              <a:gd name="T5" fmla="*/ 15148 h 1074"/>
              <a:gd name="T6" fmla="*/ 328623 w 1065"/>
              <a:gd name="T7" fmla="*/ 55181 h 1074"/>
              <a:gd name="T8" fmla="*/ 368664 w 1065"/>
              <a:gd name="T9" fmla="*/ 115412 h 1074"/>
              <a:gd name="T10" fmla="*/ 383814 w 1065"/>
              <a:gd name="T11" fmla="*/ 188265 h 1074"/>
              <a:gd name="T12" fmla="*/ 368664 w 1065"/>
              <a:gd name="T13" fmla="*/ 261479 h 1074"/>
              <a:gd name="T14" fmla="*/ 328623 w 1065"/>
              <a:gd name="T15" fmla="*/ 321710 h 1074"/>
              <a:gd name="T16" fmla="*/ 268381 w 1065"/>
              <a:gd name="T17" fmla="*/ 361743 h 1074"/>
              <a:gd name="T18" fmla="*/ 195514 w 1065"/>
              <a:gd name="T19" fmla="*/ 376891 h 1074"/>
              <a:gd name="T20" fmla="*/ 104250 w 1065"/>
              <a:gd name="T21" fmla="*/ 353448 h 1074"/>
              <a:gd name="T22" fmla="*/ 0 w 1065"/>
              <a:gd name="T23" fmla="*/ 386989 h 1074"/>
              <a:gd name="T24" fmla="*/ 33908 w 1065"/>
              <a:gd name="T25" fmla="*/ 285644 h 1074"/>
              <a:gd name="T26" fmla="*/ 6854 w 1065"/>
              <a:gd name="T27" fmla="*/ 188265 h 1074"/>
              <a:gd name="T28" fmla="*/ 22004 w 1065"/>
              <a:gd name="T29" fmla="*/ 115412 h 1074"/>
              <a:gd name="T30" fmla="*/ 62045 w 1065"/>
              <a:gd name="T31" fmla="*/ 55181 h 1074"/>
              <a:gd name="T32" fmla="*/ 122287 w 1065"/>
              <a:gd name="T33" fmla="*/ 15148 h 1074"/>
              <a:gd name="T34" fmla="*/ 195514 w 1065"/>
              <a:gd name="T35" fmla="*/ 345513 h 1074"/>
              <a:gd name="T36" fmla="*/ 256117 w 1065"/>
              <a:gd name="T37" fmla="*/ 332890 h 1074"/>
              <a:gd name="T38" fmla="*/ 306258 w 1065"/>
              <a:gd name="T39" fmla="*/ 299349 h 1074"/>
              <a:gd name="T40" fmla="*/ 339805 w 1065"/>
              <a:gd name="T41" fmla="*/ 249217 h 1074"/>
              <a:gd name="T42" fmla="*/ 352431 w 1065"/>
              <a:gd name="T43" fmla="*/ 188265 h 1074"/>
              <a:gd name="T44" fmla="*/ 339805 w 1065"/>
              <a:gd name="T45" fmla="*/ 127674 h 1074"/>
              <a:gd name="T46" fmla="*/ 306258 w 1065"/>
              <a:gd name="T47" fmla="*/ 77542 h 1074"/>
              <a:gd name="T48" fmla="*/ 256117 w 1065"/>
              <a:gd name="T49" fmla="*/ 44001 h 1074"/>
              <a:gd name="T50" fmla="*/ 195514 w 1065"/>
              <a:gd name="T51" fmla="*/ 31378 h 1074"/>
              <a:gd name="T52" fmla="*/ 134551 w 1065"/>
              <a:gd name="T53" fmla="*/ 44001 h 1074"/>
              <a:gd name="T54" fmla="*/ 84410 w 1065"/>
              <a:gd name="T55" fmla="*/ 77542 h 1074"/>
              <a:gd name="T56" fmla="*/ 50863 w 1065"/>
              <a:gd name="T57" fmla="*/ 127674 h 1074"/>
              <a:gd name="T58" fmla="*/ 38237 w 1065"/>
              <a:gd name="T59" fmla="*/ 188265 h 1074"/>
              <a:gd name="T60" fmla="*/ 68538 w 1065"/>
              <a:gd name="T61" fmla="*/ 280234 h 1074"/>
              <a:gd name="T62" fmla="*/ 48698 w 1065"/>
              <a:gd name="T63" fmla="*/ 338661 h 1074"/>
              <a:gd name="T64" fmla="*/ 108940 w 1065"/>
              <a:gd name="T65" fmla="*/ 319185 h 1074"/>
              <a:gd name="T66" fmla="*/ 195514 w 1065"/>
              <a:gd name="T67" fmla="*/ 345513 h 1074"/>
              <a:gd name="T68" fmla="*/ 233030 w 1065"/>
              <a:gd name="T69" fmla="*/ 225053 h 1074"/>
              <a:gd name="T70" fmla="*/ 246016 w 1065"/>
              <a:gd name="T71" fmla="*/ 212790 h 1074"/>
              <a:gd name="T72" fmla="*/ 270546 w 1065"/>
              <a:gd name="T73" fmla="*/ 223971 h 1074"/>
              <a:gd name="T74" fmla="*/ 292911 w 1065"/>
              <a:gd name="T75" fmla="*/ 237315 h 1074"/>
              <a:gd name="T76" fmla="*/ 293272 w 1065"/>
              <a:gd name="T77" fmla="*/ 240922 h 1074"/>
              <a:gd name="T78" fmla="*/ 288943 w 1065"/>
              <a:gd name="T79" fmla="*/ 260037 h 1074"/>
              <a:gd name="T80" fmla="*/ 271267 w 1065"/>
              <a:gd name="T81" fmla="*/ 276266 h 1074"/>
              <a:gd name="T82" fmla="*/ 246016 w 1065"/>
              <a:gd name="T83" fmla="*/ 282758 h 1074"/>
              <a:gd name="T84" fmla="*/ 198400 w 1065"/>
              <a:gd name="T85" fmla="*/ 267250 h 1074"/>
              <a:gd name="T86" fmla="*/ 155834 w 1065"/>
              <a:gd name="T87" fmla="*/ 238036 h 1074"/>
              <a:gd name="T88" fmla="*/ 118679 w 1065"/>
              <a:gd name="T89" fmla="*/ 191511 h 1074"/>
              <a:gd name="T90" fmla="*/ 101004 w 1065"/>
              <a:gd name="T91" fmla="*/ 143182 h 1074"/>
              <a:gd name="T92" fmla="*/ 101004 w 1065"/>
              <a:gd name="T93" fmla="*/ 141018 h 1074"/>
              <a:gd name="T94" fmla="*/ 119762 w 1065"/>
              <a:gd name="T95" fmla="*/ 101706 h 1074"/>
              <a:gd name="T96" fmla="*/ 132748 w 1065"/>
              <a:gd name="T97" fmla="*/ 96297 h 1074"/>
              <a:gd name="T98" fmla="*/ 137077 w 1065"/>
              <a:gd name="T99" fmla="*/ 96657 h 1074"/>
              <a:gd name="T100" fmla="*/ 141766 w 1065"/>
              <a:gd name="T101" fmla="*/ 97018 h 1074"/>
              <a:gd name="T102" fmla="*/ 148620 w 1065"/>
              <a:gd name="T103" fmla="*/ 98460 h 1074"/>
              <a:gd name="T104" fmla="*/ 152227 w 1065"/>
              <a:gd name="T105" fmla="*/ 105313 h 1074"/>
              <a:gd name="T106" fmla="*/ 160524 w 1065"/>
              <a:gd name="T107" fmla="*/ 127313 h 1074"/>
              <a:gd name="T108" fmla="*/ 166656 w 1065"/>
              <a:gd name="T109" fmla="*/ 146068 h 1074"/>
              <a:gd name="T110" fmla="*/ 158359 w 1065"/>
              <a:gd name="T111" fmla="*/ 160494 h 1074"/>
              <a:gd name="T112" fmla="*/ 149702 w 1065"/>
              <a:gd name="T113" fmla="*/ 172035 h 1074"/>
              <a:gd name="T114" fmla="*/ 150784 w 1065"/>
              <a:gd name="T115" fmla="*/ 176003 h 1074"/>
              <a:gd name="T116" fmla="*/ 176396 w 1065"/>
              <a:gd name="T117" fmla="*/ 210265 h 1074"/>
              <a:gd name="T118" fmla="*/ 213912 w 1065"/>
              <a:gd name="T119" fmla="*/ 235512 h 1074"/>
              <a:gd name="T120" fmla="*/ 219683 w 1065"/>
              <a:gd name="T121" fmla="*/ 237315 h 1074"/>
              <a:gd name="T122" fmla="*/ 233030 w 1065"/>
              <a:gd name="T123" fmla="*/ 225053 h 107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65" h="1074">
                <a:moveTo>
                  <a:pt x="339" y="42"/>
                </a:moveTo>
                <a:cubicBezTo>
                  <a:pt x="403" y="14"/>
                  <a:pt x="471" y="0"/>
                  <a:pt x="542" y="0"/>
                </a:cubicBezTo>
                <a:cubicBezTo>
                  <a:pt x="612" y="0"/>
                  <a:pt x="680" y="14"/>
                  <a:pt x="744" y="42"/>
                </a:cubicBezTo>
                <a:cubicBezTo>
                  <a:pt x="809" y="69"/>
                  <a:pt x="864" y="106"/>
                  <a:pt x="911" y="153"/>
                </a:cubicBezTo>
                <a:cubicBezTo>
                  <a:pt x="958" y="200"/>
                  <a:pt x="995" y="255"/>
                  <a:pt x="1022" y="320"/>
                </a:cubicBezTo>
                <a:cubicBezTo>
                  <a:pt x="1050" y="384"/>
                  <a:pt x="1064" y="452"/>
                  <a:pt x="1064" y="522"/>
                </a:cubicBezTo>
                <a:cubicBezTo>
                  <a:pt x="1064" y="593"/>
                  <a:pt x="1050" y="661"/>
                  <a:pt x="1022" y="725"/>
                </a:cubicBezTo>
                <a:cubicBezTo>
                  <a:pt x="995" y="790"/>
                  <a:pt x="958" y="846"/>
                  <a:pt x="911" y="892"/>
                </a:cubicBezTo>
                <a:cubicBezTo>
                  <a:pt x="864" y="939"/>
                  <a:pt x="809" y="976"/>
                  <a:pt x="744" y="1003"/>
                </a:cubicBezTo>
                <a:cubicBezTo>
                  <a:pt x="680" y="1031"/>
                  <a:pt x="612" y="1045"/>
                  <a:pt x="542" y="1045"/>
                </a:cubicBezTo>
                <a:cubicBezTo>
                  <a:pt x="451" y="1045"/>
                  <a:pt x="367" y="1023"/>
                  <a:pt x="289" y="980"/>
                </a:cubicBezTo>
                <a:lnTo>
                  <a:pt x="0" y="1073"/>
                </a:lnTo>
                <a:lnTo>
                  <a:pt x="94" y="792"/>
                </a:lnTo>
                <a:cubicBezTo>
                  <a:pt x="44" y="710"/>
                  <a:pt x="19" y="620"/>
                  <a:pt x="19" y="522"/>
                </a:cubicBezTo>
                <a:cubicBezTo>
                  <a:pt x="19" y="452"/>
                  <a:pt x="33" y="384"/>
                  <a:pt x="61" y="320"/>
                </a:cubicBezTo>
                <a:cubicBezTo>
                  <a:pt x="88" y="255"/>
                  <a:pt x="126" y="200"/>
                  <a:pt x="172" y="153"/>
                </a:cubicBezTo>
                <a:cubicBezTo>
                  <a:pt x="219" y="106"/>
                  <a:pt x="274" y="69"/>
                  <a:pt x="339" y="42"/>
                </a:cubicBezTo>
                <a:close/>
                <a:moveTo>
                  <a:pt x="542" y="958"/>
                </a:moveTo>
                <a:cubicBezTo>
                  <a:pt x="600" y="958"/>
                  <a:pt x="656" y="946"/>
                  <a:pt x="710" y="923"/>
                </a:cubicBezTo>
                <a:cubicBezTo>
                  <a:pt x="764" y="900"/>
                  <a:pt x="810" y="869"/>
                  <a:pt x="849" y="830"/>
                </a:cubicBezTo>
                <a:cubicBezTo>
                  <a:pt x="888" y="791"/>
                  <a:pt x="919" y="745"/>
                  <a:pt x="942" y="691"/>
                </a:cubicBezTo>
                <a:cubicBezTo>
                  <a:pt x="965" y="637"/>
                  <a:pt x="977" y="581"/>
                  <a:pt x="977" y="522"/>
                </a:cubicBezTo>
                <a:cubicBezTo>
                  <a:pt x="977" y="464"/>
                  <a:pt x="965" y="407"/>
                  <a:pt x="942" y="354"/>
                </a:cubicBezTo>
                <a:cubicBezTo>
                  <a:pt x="919" y="300"/>
                  <a:pt x="888" y="254"/>
                  <a:pt x="849" y="215"/>
                </a:cubicBezTo>
                <a:cubicBezTo>
                  <a:pt x="810" y="176"/>
                  <a:pt x="764" y="145"/>
                  <a:pt x="710" y="122"/>
                </a:cubicBezTo>
                <a:cubicBezTo>
                  <a:pt x="656" y="99"/>
                  <a:pt x="601" y="87"/>
                  <a:pt x="542" y="87"/>
                </a:cubicBezTo>
                <a:cubicBezTo>
                  <a:pt x="484" y="87"/>
                  <a:pt x="427" y="99"/>
                  <a:pt x="373" y="122"/>
                </a:cubicBezTo>
                <a:cubicBezTo>
                  <a:pt x="319" y="145"/>
                  <a:pt x="273" y="176"/>
                  <a:pt x="234" y="215"/>
                </a:cubicBezTo>
                <a:cubicBezTo>
                  <a:pt x="195" y="254"/>
                  <a:pt x="164" y="300"/>
                  <a:pt x="141" y="354"/>
                </a:cubicBezTo>
                <a:cubicBezTo>
                  <a:pt x="118" y="407"/>
                  <a:pt x="106" y="464"/>
                  <a:pt x="106" y="522"/>
                </a:cubicBezTo>
                <a:cubicBezTo>
                  <a:pt x="106" y="616"/>
                  <a:pt x="134" y="701"/>
                  <a:pt x="190" y="777"/>
                </a:cubicBezTo>
                <a:lnTo>
                  <a:pt x="135" y="939"/>
                </a:lnTo>
                <a:lnTo>
                  <a:pt x="302" y="885"/>
                </a:lnTo>
                <a:cubicBezTo>
                  <a:pt x="375" y="934"/>
                  <a:pt x="455" y="958"/>
                  <a:pt x="542" y="958"/>
                </a:cubicBezTo>
                <a:close/>
                <a:moveTo>
                  <a:pt x="646" y="624"/>
                </a:moveTo>
                <a:cubicBezTo>
                  <a:pt x="664" y="601"/>
                  <a:pt x="676" y="590"/>
                  <a:pt x="682" y="590"/>
                </a:cubicBezTo>
                <a:cubicBezTo>
                  <a:pt x="688" y="590"/>
                  <a:pt x="711" y="600"/>
                  <a:pt x="750" y="621"/>
                </a:cubicBezTo>
                <a:cubicBezTo>
                  <a:pt x="789" y="641"/>
                  <a:pt x="809" y="653"/>
                  <a:pt x="812" y="658"/>
                </a:cubicBezTo>
                <a:cubicBezTo>
                  <a:pt x="813" y="660"/>
                  <a:pt x="813" y="663"/>
                  <a:pt x="813" y="668"/>
                </a:cubicBezTo>
                <a:cubicBezTo>
                  <a:pt x="813" y="683"/>
                  <a:pt x="809" y="701"/>
                  <a:pt x="801" y="721"/>
                </a:cubicBezTo>
                <a:cubicBezTo>
                  <a:pt x="794" y="739"/>
                  <a:pt x="778" y="754"/>
                  <a:pt x="752" y="766"/>
                </a:cubicBezTo>
                <a:cubicBezTo>
                  <a:pt x="727" y="778"/>
                  <a:pt x="703" y="784"/>
                  <a:pt x="682" y="784"/>
                </a:cubicBezTo>
                <a:cubicBezTo>
                  <a:pt x="655" y="784"/>
                  <a:pt x="611" y="770"/>
                  <a:pt x="550" y="741"/>
                </a:cubicBezTo>
                <a:cubicBezTo>
                  <a:pt x="505" y="721"/>
                  <a:pt x="465" y="693"/>
                  <a:pt x="432" y="660"/>
                </a:cubicBezTo>
                <a:cubicBezTo>
                  <a:pt x="399" y="626"/>
                  <a:pt x="365" y="583"/>
                  <a:pt x="329" y="531"/>
                </a:cubicBezTo>
                <a:cubicBezTo>
                  <a:pt x="296" y="482"/>
                  <a:pt x="280" y="437"/>
                  <a:pt x="280" y="397"/>
                </a:cubicBezTo>
                <a:lnTo>
                  <a:pt x="280" y="391"/>
                </a:lnTo>
                <a:cubicBezTo>
                  <a:pt x="282" y="349"/>
                  <a:pt x="299" y="313"/>
                  <a:pt x="332" y="282"/>
                </a:cubicBezTo>
                <a:cubicBezTo>
                  <a:pt x="343" y="272"/>
                  <a:pt x="355" y="267"/>
                  <a:pt x="368" y="267"/>
                </a:cubicBezTo>
                <a:cubicBezTo>
                  <a:pt x="370" y="267"/>
                  <a:pt x="375" y="267"/>
                  <a:pt x="380" y="268"/>
                </a:cubicBezTo>
                <a:cubicBezTo>
                  <a:pt x="386" y="268"/>
                  <a:pt x="390" y="269"/>
                  <a:pt x="393" y="269"/>
                </a:cubicBezTo>
                <a:cubicBezTo>
                  <a:pt x="402" y="269"/>
                  <a:pt x="408" y="270"/>
                  <a:pt x="412" y="273"/>
                </a:cubicBezTo>
                <a:cubicBezTo>
                  <a:pt x="415" y="276"/>
                  <a:pt x="419" y="283"/>
                  <a:pt x="422" y="292"/>
                </a:cubicBezTo>
                <a:cubicBezTo>
                  <a:pt x="426" y="302"/>
                  <a:pt x="434" y="322"/>
                  <a:pt x="445" y="353"/>
                </a:cubicBezTo>
                <a:cubicBezTo>
                  <a:pt x="457" y="385"/>
                  <a:pt x="462" y="402"/>
                  <a:pt x="462" y="405"/>
                </a:cubicBezTo>
                <a:cubicBezTo>
                  <a:pt x="462" y="415"/>
                  <a:pt x="455" y="428"/>
                  <a:pt x="439" y="445"/>
                </a:cubicBezTo>
                <a:cubicBezTo>
                  <a:pt x="423" y="462"/>
                  <a:pt x="415" y="473"/>
                  <a:pt x="415" y="477"/>
                </a:cubicBezTo>
                <a:cubicBezTo>
                  <a:pt x="415" y="481"/>
                  <a:pt x="416" y="484"/>
                  <a:pt x="418" y="488"/>
                </a:cubicBezTo>
                <a:cubicBezTo>
                  <a:pt x="434" y="521"/>
                  <a:pt x="457" y="553"/>
                  <a:pt x="489" y="583"/>
                </a:cubicBezTo>
                <a:cubicBezTo>
                  <a:pt x="515" y="607"/>
                  <a:pt x="550" y="630"/>
                  <a:pt x="593" y="653"/>
                </a:cubicBezTo>
                <a:cubicBezTo>
                  <a:pt x="599" y="656"/>
                  <a:pt x="604" y="658"/>
                  <a:pt x="609" y="658"/>
                </a:cubicBezTo>
                <a:cubicBezTo>
                  <a:pt x="616" y="658"/>
                  <a:pt x="628" y="646"/>
                  <a:pt x="646" y="62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12" name="Freeform 511">
            <a:extLst>
              <a:ext uri="{FF2B5EF4-FFF2-40B4-BE49-F238E27FC236}">
                <a16:creationId xmlns:a16="http://schemas.microsoft.com/office/drawing/2014/main" id="{5FF7B735-58AD-EB85-0648-0EE44BD83E96}"/>
              </a:ext>
            </a:extLst>
          </p:cNvPr>
          <p:cNvSpPr>
            <a:spLocks noChangeArrowheads="1"/>
          </p:cNvSpPr>
          <p:nvPr/>
        </p:nvSpPr>
        <p:spPr bwMode="auto">
          <a:xfrm>
            <a:off x="15671006" y="11491912"/>
            <a:ext cx="447675" cy="352425"/>
          </a:xfrm>
          <a:custGeom>
            <a:avLst/>
            <a:gdLst>
              <a:gd name="T0" fmla="*/ 447315 w 1243"/>
              <a:gd name="T1" fmla="*/ 0 h 977"/>
              <a:gd name="T2" fmla="*/ 447315 w 1243"/>
              <a:gd name="T3" fmla="*/ 95952 h 977"/>
              <a:gd name="T4" fmla="*/ 0 w 1243"/>
              <a:gd name="T5" fmla="*/ 95952 h 977"/>
              <a:gd name="T6" fmla="*/ 0 w 1243"/>
              <a:gd name="T7" fmla="*/ 0 h 977"/>
              <a:gd name="T8" fmla="*/ 447315 w 1243"/>
              <a:gd name="T9" fmla="*/ 0 h 977"/>
              <a:gd name="T10" fmla="*/ 447315 w 1243"/>
              <a:gd name="T11" fmla="*/ 128056 h 977"/>
              <a:gd name="T12" fmla="*/ 447315 w 1243"/>
              <a:gd name="T13" fmla="*/ 224008 h 977"/>
              <a:gd name="T14" fmla="*/ 0 w 1243"/>
              <a:gd name="T15" fmla="*/ 224008 h 977"/>
              <a:gd name="T16" fmla="*/ 0 w 1243"/>
              <a:gd name="T17" fmla="*/ 128056 h 977"/>
              <a:gd name="T18" fmla="*/ 447315 w 1243"/>
              <a:gd name="T19" fmla="*/ 128056 h 977"/>
              <a:gd name="T20" fmla="*/ 447315 w 1243"/>
              <a:gd name="T21" fmla="*/ 256112 h 977"/>
              <a:gd name="T22" fmla="*/ 447315 w 1243"/>
              <a:gd name="T23" fmla="*/ 352064 h 977"/>
              <a:gd name="T24" fmla="*/ 0 w 1243"/>
              <a:gd name="T25" fmla="*/ 352064 h 977"/>
              <a:gd name="T26" fmla="*/ 0 w 1243"/>
              <a:gd name="T27" fmla="*/ 256112 h 977"/>
              <a:gd name="T28" fmla="*/ 447315 w 1243"/>
              <a:gd name="T29" fmla="*/ 256112 h 977"/>
              <a:gd name="T30" fmla="*/ 32054 w 1243"/>
              <a:gd name="T31" fmla="*/ 63848 h 977"/>
              <a:gd name="T32" fmla="*/ 287405 w 1243"/>
              <a:gd name="T33" fmla="*/ 63848 h 977"/>
              <a:gd name="T34" fmla="*/ 287405 w 1243"/>
              <a:gd name="T35" fmla="*/ 32104 h 977"/>
              <a:gd name="T36" fmla="*/ 32054 w 1243"/>
              <a:gd name="T37" fmla="*/ 32104 h 977"/>
              <a:gd name="T38" fmla="*/ 32054 w 1243"/>
              <a:gd name="T39" fmla="*/ 63848 h 977"/>
              <a:gd name="T40" fmla="*/ 32054 w 1243"/>
              <a:gd name="T41" fmla="*/ 191904 h 977"/>
              <a:gd name="T42" fmla="*/ 287405 w 1243"/>
              <a:gd name="T43" fmla="*/ 191904 h 977"/>
              <a:gd name="T44" fmla="*/ 287405 w 1243"/>
              <a:gd name="T45" fmla="*/ 160160 h 977"/>
              <a:gd name="T46" fmla="*/ 32054 w 1243"/>
              <a:gd name="T47" fmla="*/ 160160 h 977"/>
              <a:gd name="T48" fmla="*/ 32054 w 1243"/>
              <a:gd name="T49" fmla="*/ 191904 h 977"/>
              <a:gd name="T50" fmla="*/ 32054 w 1243"/>
              <a:gd name="T51" fmla="*/ 319960 h 977"/>
              <a:gd name="T52" fmla="*/ 287405 w 1243"/>
              <a:gd name="T53" fmla="*/ 319960 h 977"/>
              <a:gd name="T54" fmla="*/ 287405 w 1243"/>
              <a:gd name="T55" fmla="*/ 287856 h 977"/>
              <a:gd name="T56" fmla="*/ 32054 w 1243"/>
              <a:gd name="T57" fmla="*/ 287856 h 977"/>
              <a:gd name="T58" fmla="*/ 32054 w 1243"/>
              <a:gd name="T59" fmla="*/ 319960 h 977"/>
              <a:gd name="T60" fmla="*/ 416341 w 1243"/>
              <a:gd name="T61" fmla="*/ 64930 h 977"/>
              <a:gd name="T62" fmla="*/ 423184 w 1243"/>
              <a:gd name="T63" fmla="*/ 47976 h 977"/>
              <a:gd name="T64" fmla="*/ 416341 w 1243"/>
              <a:gd name="T65" fmla="*/ 31022 h 977"/>
              <a:gd name="T66" fmla="*/ 399414 w 1243"/>
              <a:gd name="T67" fmla="*/ 24168 h 977"/>
              <a:gd name="T68" fmla="*/ 382487 w 1243"/>
              <a:gd name="T69" fmla="*/ 31022 h 977"/>
              <a:gd name="T70" fmla="*/ 375283 w 1243"/>
              <a:gd name="T71" fmla="*/ 47976 h 977"/>
              <a:gd name="T72" fmla="*/ 382487 w 1243"/>
              <a:gd name="T73" fmla="*/ 64930 h 977"/>
              <a:gd name="T74" fmla="*/ 399414 w 1243"/>
              <a:gd name="T75" fmla="*/ 72144 h 977"/>
              <a:gd name="T76" fmla="*/ 416341 w 1243"/>
              <a:gd name="T77" fmla="*/ 64930 h 977"/>
              <a:gd name="T78" fmla="*/ 416341 w 1243"/>
              <a:gd name="T79" fmla="*/ 192986 h 977"/>
              <a:gd name="T80" fmla="*/ 423184 w 1243"/>
              <a:gd name="T81" fmla="*/ 176032 h 977"/>
              <a:gd name="T82" fmla="*/ 416341 w 1243"/>
              <a:gd name="T83" fmla="*/ 159078 h 977"/>
              <a:gd name="T84" fmla="*/ 399414 w 1243"/>
              <a:gd name="T85" fmla="*/ 151864 h 977"/>
              <a:gd name="T86" fmla="*/ 382487 w 1243"/>
              <a:gd name="T87" fmla="*/ 159078 h 977"/>
              <a:gd name="T88" fmla="*/ 375283 w 1243"/>
              <a:gd name="T89" fmla="*/ 176032 h 977"/>
              <a:gd name="T90" fmla="*/ 382487 w 1243"/>
              <a:gd name="T91" fmla="*/ 192986 h 977"/>
              <a:gd name="T92" fmla="*/ 399414 w 1243"/>
              <a:gd name="T93" fmla="*/ 199840 h 977"/>
              <a:gd name="T94" fmla="*/ 416341 w 1243"/>
              <a:gd name="T95" fmla="*/ 192986 h 977"/>
              <a:gd name="T96" fmla="*/ 416341 w 1243"/>
              <a:gd name="T97" fmla="*/ 321042 h 977"/>
              <a:gd name="T98" fmla="*/ 423184 w 1243"/>
              <a:gd name="T99" fmla="*/ 304088 h 977"/>
              <a:gd name="T100" fmla="*/ 416341 w 1243"/>
              <a:gd name="T101" fmla="*/ 287134 h 977"/>
              <a:gd name="T102" fmla="*/ 399414 w 1243"/>
              <a:gd name="T103" fmla="*/ 279920 h 977"/>
              <a:gd name="T104" fmla="*/ 382487 w 1243"/>
              <a:gd name="T105" fmla="*/ 287134 h 977"/>
              <a:gd name="T106" fmla="*/ 375283 w 1243"/>
              <a:gd name="T107" fmla="*/ 304088 h 977"/>
              <a:gd name="T108" fmla="*/ 382487 w 1243"/>
              <a:gd name="T109" fmla="*/ 321042 h 977"/>
              <a:gd name="T110" fmla="*/ 399414 w 1243"/>
              <a:gd name="T111" fmla="*/ 327896 h 977"/>
              <a:gd name="T112" fmla="*/ 416341 w 1243"/>
              <a:gd name="T113" fmla="*/ 321042 h 97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243" h="977">
                <a:moveTo>
                  <a:pt x="1242" y="0"/>
                </a:moveTo>
                <a:lnTo>
                  <a:pt x="1242" y="266"/>
                </a:lnTo>
                <a:lnTo>
                  <a:pt x="0" y="266"/>
                </a:lnTo>
                <a:lnTo>
                  <a:pt x="0" y="0"/>
                </a:lnTo>
                <a:lnTo>
                  <a:pt x="1242" y="0"/>
                </a:lnTo>
                <a:close/>
                <a:moveTo>
                  <a:pt x="1242" y="355"/>
                </a:moveTo>
                <a:lnTo>
                  <a:pt x="1242" y="621"/>
                </a:lnTo>
                <a:lnTo>
                  <a:pt x="0" y="621"/>
                </a:lnTo>
                <a:lnTo>
                  <a:pt x="0" y="355"/>
                </a:lnTo>
                <a:lnTo>
                  <a:pt x="1242" y="355"/>
                </a:lnTo>
                <a:close/>
                <a:moveTo>
                  <a:pt x="1242" y="710"/>
                </a:moveTo>
                <a:lnTo>
                  <a:pt x="1242" y="976"/>
                </a:lnTo>
                <a:lnTo>
                  <a:pt x="0" y="976"/>
                </a:lnTo>
                <a:lnTo>
                  <a:pt x="0" y="710"/>
                </a:lnTo>
                <a:lnTo>
                  <a:pt x="1242" y="710"/>
                </a:lnTo>
                <a:close/>
                <a:moveTo>
                  <a:pt x="89" y="177"/>
                </a:moveTo>
                <a:lnTo>
                  <a:pt x="798" y="177"/>
                </a:lnTo>
                <a:lnTo>
                  <a:pt x="798" y="89"/>
                </a:lnTo>
                <a:lnTo>
                  <a:pt x="89" y="89"/>
                </a:lnTo>
                <a:lnTo>
                  <a:pt x="89" y="177"/>
                </a:lnTo>
                <a:close/>
                <a:moveTo>
                  <a:pt x="89" y="532"/>
                </a:moveTo>
                <a:lnTo>
                  <a:pt x="798" y="532"/>
                </a:lnTo>
                <a:lnTo>
                  <a:pt x="798" y="444"/>
                </a:lnTo>
                <a:lnTo>
                  <a:pt x="89" y="444"/>
                </a:lnTo>
                <a:lnTo>
                  <a:pt x="89" y="532"/>
                </a:lnTo>
                <a:close/>
                <a:moveTo>
                  <a:pt x="89" y="887"/>
                </a:moveTo>
                <a:lnTo>
                  <a:pt x="798" y="887"/>
                </a:lnTo>
                <a:lnTo>
                  <a:pt x="798" y="798"/>
                </a:lnTo>
                <a:lnTo>
                  <a:pt x="89" y="798"/>
                </a:lnTo>
                <a:lnTo>
                  <a:pt x="89" y="887"/>
                </a:lnTo>
                <a:close/>
                <a:moveTo>
                  <a:pt x="1156" y="180"/>
                </a:moveTo>
                <a:cubicBezTo>
                  <a:pt x="1169" y="167"/>
                  <a:pt x="1175" y="152"/>
                  <a:pt x="1175" y="133"/>
                </a:cubicBezTo>
                <a:cubicBezTo>
                  <a:pt x="1175" y="115"/>
                  <a:pt x="1169" y="99"/>
                  <a:pt x="1156" y="86"/>
                </a:cubicBezTo>
                <a:cubicBezTo>
                  <a:pt x="1143" y="73"/>
                  <a:pt x="1127" y="67"/>
                  <a:pt x="1109" y="67"/>
                </a:cubicBezTo>
                <a:cubicBezTo>
                  <a:pt x="1090" y="67"/>
                  <a:pt x="1075" y="73"/>
                  <a:pt x="1062" y="86"/>
                </a:cubicBezTo>
                <a:cubicBezTo>
                  <a:pt x="1049" y="99"/>
                  <a:pt x="1042" y="115"/>
                  <a:pt x="1042" y="133"/>
                </a:cubicBezTo>
                <a:cubicBezTo>
                  <a:pt x="1042" y="152"/>
                  <a:pt x="1049" y="167"/>
                  <a:pt x="1062" y="180"/>
                </a:cubicBezTo>
                <a:cubicBezTo>
                  <a:pt x="1075" y="193"/>
                  <a:pt x="1090" y="200"/>
                  <a:pt x="1109" y="200"/>
                </a:cubicBezTo>
                <a:cubicBezTo>
                  <a:pt x="1127" y="200"/>
                  <a:pt x="1143" y="193"/>
                  <a:pt x="1156" y="180"/>
                </a:cubicBezTo>
                <a:close/>
                <a:moveTo>
                  <a:pt x="1156" y="535"/>
                </a:moveTo>
                <a:cubicBezTo>
                  <a:pt x="1169" y="522"/>
                  <a:pt x="1175" y="506"/>
                  <a:pt x="1175" y="488"/>
                </a:cubicBezTo>
                <a:cubicBezTo>
                  <a:pt x="1175" y="469"/>
                  <a:pt x="1169" y="454"/>
                  <a:pt x="1156" y="441"/>
                </a:cubicBezTo>
                <a:cubicBezTo>
                  <a:pt x="1143" y="428"/>
                  <a:pt x="1127" y="421"/>
                  <a:pt x="1109" y="421"/>
                </a:cubicBezTo>
                <a:cubicBezTo>
                  <a:pt x="1090" y="421"/>
                  <a:pt x="1075" y="428"/>
                  <a:pt x="1062" y="441"/>
                </a:cubicBezTo>
                <a:cubicBezTo>
                  <a:pt x="1049" y="454"/>
                  <a:pt x="1042" y="469"/>
                  <a:pt x="1042" y="488"/>
                </a:cubicBezTo>
                <a:cubicBezTo>
                  <a:pt x="1042" y="506"/>
                  <a:pt x="1049" y="522"/>
                  <a:pt x="1062" y="535"/>
                </a:cubicBezTo>
                <a:cubicBezTo>
                  <a:pt x="1075" y="548"/>
                  <a:pt x="1090" y="554"/>
                  <a:pt x="1109" y="554"/>
                </a:cubicBezTo>
                <a:cubicBezTo>
                  <a:pt x="1127" y="554"/>
                  <a:pt x="1143" y="548"/>
                  <a:pt x="1156" y="535"/>
                </a:cubicBezTo>
                <a:close/>
                <a:moveTo>
                  <a:pt x="1156" y="890"/>
                </a:moveTo>
                <a:cubicBezTo>
                  <a:pt x="1169" y="877"/>
                  <a:pt x="1175" y="861"/>
                  <a:pt x="1175" y="843"/>
                </a:cubicBezTo>
                <a:cubicBezTo>
                  <a:pt x="1175" y="824"/>
                  <a:pt x="1169" y="809"/>
                  <a:pt x="1156" y="796"/>
                </a:cubicBezTo>
                <a:cubicBezTo>
                  <a:pt x="1143" y="784"/>
                  <a:pt x="1127" y="776"/>
                  <a:pt x="1109" y="776"/>
                </a:cubicBezTo>
                <a:cubicBezTo>
                  <a:pt x="1090" y="776"/>
                  <a:pt x="1075" y="783"/>
                  <a:pt x="1062" y="796"/>
                </a:cubicBezTo>
                <a:cubicBezTo>
                  <a:pt x="1049" y="808"/>
                  <a:pt x="1042" y="824"/>
                  <a:pt x="1042" y="843"/>
                </a:cubicBezTo>
                <a:cubicBezTo>
                  <a:pt x="1042" y="861"/>
                  <a:pt x="1049" y="877"/>
                  <a:pt x="1062" y="890"/>
                </a:cubicBezTo>
                <a:cubicBezTo>
                  <a:pt x="1075" y="903"/>
                  <a:pt x="1090" y="909"/>
                  <a:pt x="1109" y="909"/>
                </a:cubicBezTo>
                <a:cubicBezTo>
                  <a:pt x="1127" y="909"/>
                  <a:pt x="1143" y="903"/>
                  <a:pt x="1156" y="89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13" name="Freeform 512">
            <a:extLst>
              <a:ext uri="{FF2B5EF4-FFF2-40B4-BE49-F238E27FC236}">
                <a16:creationId xmlns:a16="http://schemas.microsoft.com/office/drawing/2014/main" id="{888157A0-15C0-E237-DD38-CF8CA98DCAB3}"/>
              </a:ext>
            </a:extLst>
          </p:cNvPr>
          <p:cNvSpPr>
            <a:spLocks noChangeArrowheads="1"/>
          </p:cNvSpPr>
          <p:nvPr/>
        </p:nvSpPr>
        <p:spPr bwMode="auto">
          <a:xfrm>
            <a:off x="16399669" y="11491912"/>
            <a:ext cx="511175" cy="384175"/>
          </a:xfrm>
          <a:custGeom>
            <a:avLst/>
            <a:gdLst>
              <a:gd name="T0" fmla="*/ 241188 w 1420"/>
              <a:gd name="T1" fmla="*/ 302651 h 1065"/>
              <a:gd name="T2" fmla="*/ 327224 w 1420"/>
              <a:gd name="T3" fmla="*/ 312029 h 1065"/>
              <a:gd name="T4" fmla="*/ 284746 w 1420"/>
              <a:gd name="T5" fmla="*/ 383814 h 1065"/>
              <a:gd name="T6" fmla="*/ 18359 w 1420"/>
              <a:gd name="T7" fmla="*/ 366860 h 1065"/>
              <a:gd name="T8" fmla="*/ 1080 w 1420"/>
              <a:gd name="T9" fmla="*/ 293272 h 1065"/>
              <a:gd name="T10" fmla="*/ 11159 w 1420"/>
              <a:gd name="T11" fmla="*/ 239162 h 1065"/>
              <a:gd name="T12" fmla="*/ 37078 w 1420"/>
              <a:gd name="T13" fmla="*/ 194432 h 1065"/>
              <a:gd name="T14" fmla="*/ 86396 w 1420"/>
              <a:gd name="T15" fmla="*/ 176035 h 1065"/>
              <a:gd name="T16" fmla="*/ 134633 w 1420"/>
              <a:gd name="T17" fmla="*/ 203090 h 1065"/>
              <a:gd name="T18" fmla="*/ 216709 w 1420"/>
              <a:gd name="T19" fmla="*/ 203090 h 1065"/>
              <a:gd name="T20" fmla="*/ 264947 w 1420"/>
              <a:gd name="T21" fmla="*/ 176035 h 1065"/>
              <a:gd name="T22" fmla="*/ 263507 w 1420"/>
              <a:gd name="T23" fmla="*/ 199843 h 1065"/>
              <a:gd name="T24" fmla="*/ 231469 w 1420"/>
              <a:gd name="T25" fmla="*/ 231948 h 1065"/>
              <a:gd name="T26" fmla="*/ 243348 w 1420"/>
              <a:gd name="T27" fmla="*/ 163770 h 1065"/>
              <a:gd name="T28" fmla="*/ 107995 w 1420"/>
              <a:gd name="T29" fmla="*/ 163770 h 1065"/>
              <a:gd name="T30" fmla="*/ 107995 w 1420"/>
              <a:gd name="T31" fmla="*/ 28137 h 1065"/>
              <a:gd name="T32" fmla="*/ 243348 w 1420"/>
              <a:gd name="T33" fmla="*/ 28137 h 1065"/>
              <a:gd name="T34" fmla="*/ 243348 w 1420"/>
              <a:gd name="T35" fmla="*/ 163770 h 1065"/>
              <a:gd name="T36" fmla="*/ 502895 w 1420"/>
              <a:gd name="T37" fmla="*/ 224012 h 1065"/>
              <a:gd name="T38" fmla="*/ 510815 w 1420"/>
              <a:gd name="T39" fmla="*/ 231948 h 1065"/>
              <a:gd name="T40" fmla="*/ 508655 w 1420"/>
              <a:gd name="T41" fmla="*/ 285696 h 1065"/>
              <a:gd name="T42" fmla="*/ 415060 w 1420"/>
              <a:gd name="T43" fmla="*/ 287861 h 1065"/>
              <a:gd name="T44" fmla="*/ 412900 w 1420"/>
              <a:gd name="T45" fmla="*/ 381650 h 1065"/>
              <a:gd name="T46" fmla="*/ 359262 w 1420"/>
              <a:gd name="T47" fmla="*/ 383814 h 1065"/>
              <a:gd name="T48" fmla="*/ 351343 w 1420"/>
              <a:gd name="T49" fmla="*/ 375878 h 1065"/>
              <a:gd name="T50" fmla="*/ 263507 w 1420"/>
              <a:gd name="T51" fmla="*/ 287861 h 1065"/>
              <a:gd name="T52" fmla="*/ 255588 w 1420"/>
              <a:gd name="T53" fmla="*/ 279925 h 1065"/>
              <a:gd name="T54" fmla="*/ 257747 w 1420"/>
              <a:gd name="T55" fmla="*/ 226537 h 1065"/>
              <a:gd name="T56" fmla="*/ 351343 w 1420"/>
              <a:gd name="T57" fmla="*/ 224012 h 1065"/>
              <a:gd name="T58" fmla="*/ 353503 w 1420"/>
              <a:gd name="T59" fmla="*/ 130223 h 1065"/>
              <a:gd name="T60" fmla="*/ 407140 w 1420"/>
              <a:gd name="T61" fmla="*/ 128058 h 1065"/>
              <a:gd name="T62" fmla="*/ 415060 w 1420"/>
              <a:gd name="T63" fmla="*/ 135994 h 10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20" h="1065">
                <a:moveTo>
                  <a:pt x="643" y="776"/>
                </a:moveTo>
                <a:cubicBezTo>
                  <a:pt x="643" y="800"/>
                  <a:pt x="653" y="822"/>
                  <a:pt x="670" y="839"/>
                </a:cubicBezTo>
                <a:cubicBezTo>
                  <a:pt x="688" y="857"/>
                  <a:pt x="708" y="865"/>
                  <a:pt x="732" y="865"/>
                </a:cubicBezTo>
                <a:lnTo>
                  <a:pt x="909" y="865"/>
                </a:lnTo>
                <a:lnTo>
                  <a:pt x="909" y="1030"/>
                </a:lnTo>
                <a:cubicBezTo>
                  <a:pt x="878" y="1053"/>
                  <a:pt x="838" y="1064"/>
                  <a:pt x="791" y="1064"/>
                </a:cubicBezTo>
                <a:lnTo>
                  <a:pt x="185" y="1064"/>
                </a:lnTo>
                <a:cubicBezTo>
                  <a:pt x="129" y="1064"/>
                  <a:pt x="84" y="1049"/>
                  <a:pt x="51" y="1017"/>
                </a:cubicBezTo>
                <a:cubicBezTo>
                  <a:pt x="17" y="985"/>
                  <a:pt x="0" y="941"/>
                  <a:pt x="0" y="885"/>
                </a:cubicBezTo>
                <a:cubicBezTo>
                  <a:pt x="0" y="861"/>
                  <a:pt x="1" y="837"/>
                  <a:pt x="3" y="813"/>
                </a:cubicBezTo>
                <a:cubicBezTo>
                  <a:pt x="4" y="790"/>
                  <a:pt x="7" y="765"/>
                  <a:pt x="12" y="738"/>
                </a:cubicBezTo>
                <a:cubicBezTo>
                  <a:pt x="17" y="711"/>
                  <a:pt x="23" y="686"/>
                  <a:pt x="31" y="663"/>
                </a:cubicBezTo>
                <a:cubicBezTo>
                  <a:pt x="38" y="639"/>
                  <a:pt x="48" y="617"/>
                  <a:pt x="60" y="595"/>
                </a:cubicBezTo>
                <a:cubicBezTo>
                  <a:pt x="73" y="573"/>
                  <a:pt x="87" y="554"/>
                  <a:pt x="103" y="539"/>
                </a:cubicBezTo>
                <a:cubicBezTo>
                  <a:pt x="120" y="523"/>
                  <a:pt x="139" y="511"/>
                  <a:pt x="163" y="502"/>
                </a:cubicBezTo>
                <a:cubicBezTo>
                  <a:pt x="186" y="493"/>
                  <a:pt x="212" y="488"/>
                  <a:pt x="240" y="488"/>
                </a:cubicBezTo>
                <a:cubicBezTo>
                  <a:pt x="249" y="488"/>
                  <a:pt x="258" y="492"/>
                  <a:pt x="267" y="500"/>
                </a:cubicBezTo>
                <a:cubicBezTo>
                  <a:pt x="303" y="528"/>
                  <a:pt x="339" y="549"/>
                  <a:pt x="374" y="563"/>
                </a:cubicBezTo>
                <a:cubicBezTo>
                  <a:pt x="409" y="577"/>
                  <a:pt x="447" y="584"/>
                  <a:pt x="488" y="584"/>
                </a:cubicBezTo>
                <a:cubicBezTo>
                  <a:pt x="529" y="584"/>
                  <a:pt x="567" y="577"/>
                  <a:pt x="602" y="563"/>
                </a:cubicBezTo>
                <a:cubicBezTo>
                  <a:pt x="637" y="549"/>
                  <a:pt x="673" y="528"/>
                  <a:pt x="709" y="500"/>
                </a:cubicBezTo>
                <a:cubicBezTo>
                  <a:pt x="718" y="492"/>
                  <a:pt x="727" y="488"/>
                  <a:pt x="736" y="488"/>
                </a:cubicBezTo>
                <a:cubicBezTo>
                  <a:pt x="797" y="488"/>
                  <a:pt x="847" y="510"/>
                  <a:pt x="886" y="554"/>
                </a:cubicBezTo>
                <a:lnTo>
                  <a:pt x="732" y="554"/>
                </a:lnTo>
                <a:cubicBezTo>
                  <a:pt x="708" y="554"/>
                  <a:pt x="688" y="564"/>
                  <a:pt x="670" y="581"/>
                </a:cubicBezTo>
                <a:cubicBezTo>
                  <a:pt x="653" y="599"/>
                  <a:pt x="643" y="619"/>
                  <a:pt x="643" y="643"/>
                </a:cubicBezTo>
                <a:lnTo>
                  <a:pt x="643" y="776"/>
                </a:lnTo>
                <a:close/>
                <a:moveTo>
                  <a:pt x="676" y="454"/>
                </a:moveTo>
                <a:cubicBezTo>
                  <a:pt x="624" y="506"/>
                  <a:pt x="561" y="532"/>
                  <a:pt x="488" y="532"/>
                </a:cubicBezTo>
                <a:cubicBezTo>
                  <a:pt x="414" y="532"/>
                  <a:pt x="352" y="506"/>
                  <a:pt x="300" y="454"/>
                </a:cubicBezTo>
                <a:cubicBezTo>
                  <a:pt x="248" y="402"/>
                  <a:pt x="222" y="340"/>
                  <a:pt x="222" y="266"/>
                </a:cubicBezTo>
                <a:cubicBezTo>
                  <a:pt x="222" y="193"/>
                  <a:pt x="248" y="130"/>
                  <a:pt x="300" y="78"/>
                </a:cubicBezTo>
                <a:cubicBezTo>
                  <a:pt x="352" y="26"/>
                  <a:pt x="414" y="0"/>
                  <a:pt x="488" y="0"/>
                </a:cubicBezTo>
                <a:cubicBezTo>
                  <a:pt x="561" y="0"/>
                  <a:pt x="624" y="26"/>
                  <a:pt x="676" y="78"/>
                </a:cubicBezTo>
                <a:cubicBezTo>
                  <a:pt x="728" y="130"/>
                  <a:pt x="754" y="193"/>
                  <a:pt x="754" y="266"/>
                </a:cubicBezTo>
                <a:cubicBezTo>
                  <a:pt x="754" y="340"/>
                  <a:pt x="728" y="402"/>
                  <a:pt x="676" y="454"/>
                </a:cubicBezTo>
                <a:close/>
                <a:moveTo>
                  <a:pt x="1153" y="621"/>
                </a:moveTo>
                <a:lnTo>
                  <a:pt x="1397" y="621"/>
                </a:lnTo>
                <a:cubicBezTo>
                  <a:pt x="1403" y="621"/>
                  <a:pt x="1408" y="623"/>
                  <a:pt x="1413" y="628"/>
                </a:cubicBezTo>
                <a:cubicBezTo>
                  <a:pt x="1417" y="632"/>
                  <a:pt x="1419" y="637"/>
                  <a:pt x="1419" y="643"/>
                </a:cubicBezTo>
                <a:lnTo>
                  <a:pt x="1419" y="776"/>
                </a:lnTo>
                <a:cubicBezTo>
                  <a:pt x="1419" y="782"/>
                  <a:pt x="1417" y="787"/>
                  <a:pt x="1413" y="792"/>
                </a:cubicBezTo>
                <a:cubicBezTo>
                  <a:pt x="1408" y="796"/>
                  <a:pt x="1403" y="798"/>
                  <a:pt x="1397" y="798"/>
                </a:cubicBezTo>
                <a:lnTo>
                  <a:pt x="1153" y="798"/>
                </a:lnTo>
                <a:lnTo>
                  <a:pt x="1153" y="1042"/>
                </a:lnTo>
                <a:cubicBezTo>
                  <a:pt x="1153" y="1048"/>
                  <a:pt x="1151" y="1053"/>
                  <a:pt x="1147" y="1058"/>
                </a:cubicBezTo>
                <a:cubicBezTo>
                  <a:pt x="1142" y="1062"/>
                  <a:pt x="1137" y="1064"/>
                  <a:pt x="1131" y="1064"/>
                </a:cubicBezTo>
                <a:lnTo>
                  <a:pt x="998" y="1064"/>
                </a:lnTo>
                <a:cubicBezTo>
                  <a:pt x="992" y="1064"/>
                  <a:pt x="987" y="1062"/>
                  <a:pt x="982" y="1058"/>
                </a:cubicBezTo>
                <a:cubicBezTo>
                  <a:pt x="978" y="1053"/>
                  <a:pt x="976" y="1048"/>
                  <a:pt x="976" y="1042"/>
                </a:cubicBezTo>
                <a:lnTo>
                  <a:pt x="976" y="798"/>
                </a:lnTo>
                <a:lnTo>
                  <a:pt x="732" y="798"/>
                </a:lnTo>
                <a:cubicBezTo>
                  <a:pt x="726" y="798"/>
                  <a:pt x="721" y="796"/>
                  <a:pt x="716" y="792"/>
                </a:cubicBezTo>
                <a:cubicBezTo>
                  <a:pt x="712" y="787"/>
                  <a:pt x="710" y="782"/>
                  <a:pt x="710" y="776"/>
                </a:cubicBezTo>
                <a:lnTo>
                  <a:pt x="710" y="643"/>
                </a:lnTo>
                <a:cubicBezTo>
                  <a:pt x="710" y="637"/>
                  <a:pt x="712" y="633"/>
                  <a:pt x="716" y="628"/>
                </a:cubicBezTo>
                <a:cubicBezTo>
                  <a:pt x="721" y="624"/>
                  <a:pt x="726" y="621"/>
                  <a:pt x="732" y="621"/>
                </a:cubicBezTo>
                <a:lnTo>
                  <a:pt x="976" y="621"/>
                </a:lnTo>
                <a:lnTo>
                  <a:pt x="976" y="377"/>
                </a:lnTo>
                <a:cubicBezTo>
                  <a:pt x="976" y="371"/>
                  <a:pt x="978" y="366"/>
                  <a:pt x="982" y="361"/>
                </a:cubicBezTo>
                <a:cubicBezTo>
                  <a:pt x="987" y="357"/>
                  <a:pt x="992" y="355"/>
                  <a:pt x="998" y="355"/>
                </a:cubicBezTo>
                <a:lnTo>
                  <a:pt x="1131" y="355"/>
                </a:lnTo>
                <a:cubicBezTo>
                  <a:pt x="1137" y="355"/>
                  <a:pt x="1142" y="357"/>
                  <a:pt x="1147" y="361"/>
                </a:cubicBezTo>
                <a:cubicBezTo>
                  <a:pt x="1151" y="366"/>
                  <a:pt x="1153" y="371"/>
                  <a:pt x="1153" y="377"/>
                </a:cubicBezTo>
                <a:lnTo>
                  <a:pt x="1153" y="621"/>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14" name="Freeform 513">
            <a:extLst>
              <a:ext uri="{FF2B5EF4-FFF2-40B4-BE49-F238E27FC236}">
                <a16:creationId xmlns:a16="http://schemas.microsoft.com/office/drawing/2014/main" id="{997E6291-4AE3-9F32-6F0B-F5BD9369A77E}"/>
              </a:ext>
            </a:extLst>
          </p:cNvPr>
          <p:cNvSpPr>
            <a:spLocks noChangeArrowheads="1"/>
          </p:cNvSpPr>
          <p:nvPr/>
        </p:nvSpPr>
        <p:spPr bwMode="auto">
          <a:xfrm>
            <a:off x="17191831" y="11491912"/>
            <a:ext cx="509588" cy="384175"/>
          </a:xfrm>
          <a:custGeom>
            <a:avLst/>
            <a:gdLst>
              <a:gd name="T0" fmla="*/ 320385 w 1414"/>
              <a:gd name="T1" fmla="*/ 271989 h 1065"/>
              <a:gd name="T2" fmla="*/ 274976 w 1414"/>
              <a:gd name="T3" fmla="*/ 317080 h 1065"/>
              <a:gd name="T4" fmla="*/ 265966 w 1414"/>
              <a:gd name="T5" fmla="*/ 339805 h 1065"/>
              <a:gd name="T6" fmla="*/ 274976 w 1414"/>
              <a:gd name="T7" fmla="*/ 362531 h 1065"/>
              <a:gd name="T8" fmla="*/ 295878 w 1414"/>
              <a:gd name="T9" fmla="*/ 383093 h 1065"/>
              <a:gd name="T10" fmla="*/ 284706 w 1414"/>
              <a:gd name="T11" fmla="*/ 383814 h 1065"/>
              <a:gd name="T12" fmla="*/ 66672 w 1414"/>
              <a:gd name="T13" fmla="*/ 383814 h 1065"/>
              <a:gd name="T14" fmla="*/ 18019 w 1414"/>
              <a:gd name="T15" fmla="*/ 366860 h 1065"/>
              <a:gd name="T16" fmla="*/ 0 w 1414"/>
              <a:gd name="T17" fmla="*/ 319244 h 1065"/>
              <a:gd name="T18" fmla="*/ 721 w 1414"/>
              <a:gd name="T19" fmla="*/ 293272 h 1065"/>
              <a:gd name="T20" fmla="*/ 4325 w 1414"/>
              <a:gd name="T21" fmla="*/ 266217 h 1065"/>
              <a:gd name="T22" fmla="*/ 10812 w 1414"/>
              <a:gd name="T23" fmla="*/ 238802 h 1065"/>
              <a:gd name="T24" fmla="*/ 21623 w 1414"/>
              <a:gd name="T25" fmla="*/ 214633 h 1065"/>
              <a:gd name="T26" fmla="*/ 37120 w 1414"/>
              <a:gd name="T27" fmla="*/ 194432 h 1065"/>
              <a:gd name="T28" fmla="*/ 58383 w 1414"/>
              <a:gd name="T29" fmla="*/ 181085 h 1065"/>
              <a:gd name="T30" fmla="*/ 86133 w 1414"/>
              <a:gd name="T31" fmla="*/ 176035 h 1065"/>
              <a:gd name="T32" fmla="*/ 95863 w 1414"/>
              <a:gd name="T33" fmla="*/ 180364 h 1065"/>
              <a:gd name="T34" fmla="*/ 175509 w 1414"/>
              <a:gd name="T35" fmla="*/ 210665 h 1065"/>
              <a:gd name="T36" fmla="*/ 255154 w 1414"/>
              <a:gd name="T37" fmla="*/ 180364 h 1065"/>
              <a:gd name="T38" fmla="*/ 265245 w 1414"/>
              <a:gd name="T39" fmla="*/ 176035 h 1065"/>
              <a:gd name="T40" fmla="*/ 279300 w 1414"/>
              <a:gd name="T41" fmla="*/ 177478 h 1065"/>
              <a:gd name="T42" fmla="*/ 269210 w 1414"/>
              <a:gd name="T43" fmla="*/ 190103 h 1065"/>
              <a:gd name="T44" fmla="*/ 265966 w 1414"/>
              <a:gd name="T45" fmla="*/ 203811 h 1065"/>
              <a:gd name="T46" fmla="*/ 274976 w 1414"/>
              <a:gd name="T47" fmla="*/ 226898 h 1065"/>
              <a:gd name="T48" fmla="*/ 320385 w 1414"/>
              <a:gd name="T49" fmla="*/ 271989 h 1065"/>
              <a:gd name="T50" fmla="*/ 243622 w 1414"/>
              <a:gd name="T51" fmla="*/ 163770 h 1065"/>
              <a:gd name="T52" fmla="*/ 175509 w 1414"/>
              <a:gd name="T53" fmla="*/ 191907 h 1065"/>
              <a:gd name="T54" fmla="*/ 107756 w 1414"/>
              <a:gd name="T55" fmla="*/ 163770 h 1065"/>
              <a:gd name="T56" fmla="*/ 79646 w 1414"/>
              <a:gd name="T57" fmla="*/ 95954 h 1065"/>
              <a:gd name="T58" fmla="*/ 107756 w 1414"/>
              <a:gd name="T59" fmla="*/ 28137 h 1065"/>
              <a:gd name="T60" fmla="*/ 175509 w 1414"/>
              <a:gd name="T61" fmla="*/ 0 h 1065"/>
              <a:gd name="T62" fmla="*/ 243622 w 1414"/>
              <a:gd name="T63" fmla="*/ 28137 h 1065"/>
              <a:gd name="T64" fmla="*/ 271732 w 1414"/>
              <a:gd name="T65" fmla="*/ 95954 h 1065"/>
              <a:gd name="T66" fmla="*/ 243622 w 1414"/>
              <a:gd name="T67" fmla="*/ 163770 h 1065"/>
              <a:gd name="T68" fmla="*/ 444718 w 1414"/>
              <a:gd name="T69" fmla="*/ 271989 h 1065"/>
              <a:gd name="T70" fmla="*/ 506705 w 1414"/>
              <a:gd name="T71" fmla="*/ 334395 h 1065"/>
              <a:gd name="T72" fmla="*/ 509228 w 1414"/>
              <a:gd name="T73" fmla="*/ 339805 h 1065"/>
              <a:gd name="T74" fmla="*/ 506705 w 1414"/>
              <a:gd name="T75" fmla="*/ 345577 h 1065"/>
              <a:gd name="T76" fmla="*/ 472828 w 1414"/>
              <a:gd name="T77" fmla="*/ 379486 h 1065"/>
              <a:gd name="T78" fmla="*/ 467423 w 1414"/>
              <a:gd name="T79" fmla="*/ 381650 h 1065"/>
              <a:gd name="T80" fmla="*/ 461656 w 1414"/>
              <a:gd name="T81" fmla="*/ 379486 h 1065"/>
              <a:gd name="T82" fmla="*/ 399309 w 1414"/>
              <a:gd name="T83" fmla="*/ 317080 h 1065"/>
              <a:gd name="T84" fmla="*/ 337323 w 1414"/>
              <a:gd name="T85" fmla="*/ 379486 h 1065"/>
              <a:gd name="T86" fmla="*/ 331557 w 1414"/>
              <a:gd name="T87" fmla="*/ 381650 h 1065"/>
              <a:gd name="T88" fmla="*/ 326151 w 1414"/>
              <a:gd name="T89" fmla="*/ 379486 h 1065"/>
              <a:gd name="T90" fmla="*/ 291914 w 1414"/>
              <a:gd name="T91" fmla="*/ 345577 h 1065"/>
              <a:gd name="T92" fmla="*/ 289752 w 1414"/>
              <a:gd name="T93" fmla="*/ 339805 h 1065"/>
              <a:gd name="T94" fmla="*/ 291914 w 1414"/>
              <a:gd name="T95" fmla="*/ 334395 h 1065"/>
              <a:gd name="T96" fmla="*/ 354261 w 1414"/>
              <a:gd name="T97" fmla="*/ 271989 h 1065"/>
              <a:gd name="T98" fmla="*/ 291914 w 1414"/>
              <a:gd name="T99" fmla="*/ 209583 h 1065"/>
              <a:gd name="T100" fmla="*/ 289752 w 1414"/>
              <a:gd name="T101" fmla="*/ 204172 h 1065"/>
              <a:gd name="T102" fmla="*/ 291914 w 1414"/>
              <a:gd name="T103" fmla="*/ 198400 h 1065"/>
              <a:gd name="T104" fmla="*/ 326151 w 1414"/>
              <a:gd name="T105" fmla="*/ 164492 h 1065"/>
              <a:gd name="T106" fmla="*/ 331557 w 1414"/>
              <a:gd name="T107" fmla="*/ 162327 h 1065"/>
              <a:gd name="T108" fmla="*/ 337323 w 1414"/>
              <a:gd name="T109" fmla="*/ 164492 h 1065"/>
              <a:gd name="T110" fmla="*/ 399309 w 1414"/>
              <a:gd name="T111" fmla="*/ 226898 h 1065"/>
              <a:gd name="T112" fmla="*/ 461656 w 1414"/>
              <a:gd name="T113" fmla="*/ 164492 h 1065"/>
              <a:gd name="T114" fmla="*/ 467423 w 1414"/>
              <a:gd name="T115" fmla="*/ 162327 h 1065"/>
              <a:gd name="T116" fmla="*/ 472828 w 1414"/>
              <a:gd name="T117" fmla="*/ 164492 h 1065"/>
              <a:gd name="T118" fmla="*/ 506705 w 1414"/>
              <a:gd name="T119" fmla="*/ 198400 h 1065"/>
              <a:gd name="T120" fmla="*/ 509228 w 1414"/>
              <a:gd name="T121" fmla="*/ 204172 h 1065"/>
              <a:gd name="T122" fmla="*/ 506705 w 1414"/>
              <a:gd name="T123" fmla="*/ 209583 h 1065"/>
              <a:gd name="T124" fmla="*/ 444718 w 1414"/>
              <a:gd name="T125" fmla="*/ 271989 h 106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14" h="1065">
                <a:moveTo>
                  <a:pt x="889" y="754"/>
                </a:moveTo>
                <a:lnTo>
                  <a:pt x="763" y="879"/>
                </a:lnTo>
                <a:cubicBezTo>
                  <a:pt x="746" y="896"/>
                  <a:pt x="738" y="918"/>
                  <a:pt x="738" y="942"/>
                </a:cubicBezTo>
                <a:cubicBezTo>
                  <a:pt x="738" y="967"/>
                  <a:pt x="746" y="988"/>
                  <a:pt x="763" y="1005"/>
                </a:cubicBezTo>
                <a:lnTo>
                  <a:pt x="821" y="1062"/>
                </a:lnTo>
                <a:cubicBezTo>
                  <a:pt x="811" y="1064"/>
                  <a:pt x="801" y="1064"/>
                  <a:pt x="790" y="1064"/>
                </a:cubicBezTo>
                <a:lnTo>
                  <a:pt x="185" y="1064"/>
                </a:lnTo>
                <a:cubicBezTo>
                  <a:pt x="129" y="1064"/>
                  <a:pt x="84" y="1048"/>
                  <a:pt x="50" y="1017"/>
                </a:cubicBezTo>
                <a:cubicBezTo>
                  <a:pt x="16" y="985"/>
                  <a:pt x="0" y="941"/>
                  <a:pt x="0" y="885"/>
                </a:cubicBezTo>
                <a:cubicBezTo>
                  <a:pt x="0" y="860"/>
                  <a:pt x="0" y="837"/>
                  <a:pt x="2" y="813"/>
                </a:cubicBezTo>
                <a:cubicBezTo>
                  <a:pt x="4" y="790"/>
                  <a:pt x="7" y="765"/>
                  <a:pt x="12" y="738"/>
                </a:cubicBezTo>
                <a:cubicBezTo>
                  <a:pt x="17" y="711"/>
                  <a:pt x="23" y="686"/>
                  <a:pt x="30" y="662"/>
                </a:cubicBezTo>
                <a:cubicBezTo>
                  <a:pt x="37" y="639"/>
                  <a:pt x="47" y="617"/>
                  <a:pt x="60" y="595"/>
                </a:cubicBezTo>
                <a:cubicBezTo>
                  <a:pt x="72" y="573"/>
                  <a:pt x="87" y="554"/>
                  <a:pt x="103" y="539"/>
                </a:cubicBezTo>
                <a:cubicBezTo>
                  <a:pt x="119" y="523"/>
                  <a:pt x="139" y="511"/>
                  <a:pt x="162" y="502"/>
                </a:cubicBezTo>
                <a:cubicBezTo>
                  <a:pt x="185" y="493"/>
                  <a:pt x="211" y="488"/>
                  <a:pt x="239" y="488"/>
                </a:cubicBezTo>
                <a:cubicBezTo>
                  <a:pt x="248" y="488"/>
                  <a:pt x="257" y="492"/>
                  <a:pt x="266" y="500"/>
                </a:cubicBezTo>
                <a:cubicBezTo>
                  <a:pt x="338" y="556"/>
                  <a:pt x="411" y="584"/>
                  <a:pt x="487" y="584"/>
                </a:cubicBezTo>
                <a:cubicBezTo>
                  <a:pt x="564" y="584"/>
                  <a:pt x="637" y="556"/>
                  <a:pt x="708" y="500"/>
                </a:cubicBezTo>
                <a:cubicBezTo>
                  <a:pt x="718" y="492"/>
                  <a:pt x="727" y="488"/>
                  <a:pt x="736" y="488"/>
                </a:cubicBezTo>
                <a:cubicBezTo>
                  <a:pt x="748" y="488"/>
                  <a:pt x="762" y="489"/>
                  <a:pt x="775" y="492"/>
                </a:cubicBezTo>
                <a:cubicBezTo>
                  <a:pt x="762" y="505"/>
                  <a:pt x="753" y="516"/>
                  <a:pt x="747" y="527"/>
                </a:cubicBezTo>
                <a:cubicBezTo>
                  <a:pt x="741" y="537"/>
                  <a:pt x="738" y="550"/>
                  <a:pt x="738" y="565"/>
                </a:cubicBezTo>
                <a:cubicBezTo>
                  <a:pt x="738" y="590"/>
                  <a:pt x="746" y="611"/>
                  <a:pt x="763" y="629"/>
                </a:cubicBezTo>
                <a:lnTo>
                  <a:pt x="889" y="754"/>
                </a:lnTo>
                <a:close/>
                <a:moveTo>
                  <a:pt x="676" y="454"/>
                </a:moveTo>
                <a:cubicBezTo>
                  <a:pt x="624" y="506"/>
                  <a:pt x="561" y="532"/>
                  <a:pt x="487" y="532"/>
                </a:cubicBezTo>
                <a:cubicBezTo>
                  <a:pt x="414" y="532"/>
                  <a:pt x="351" y="506"/>
                  <a:pt x="299" y="454"/>
                </a:cubicBezTo>
                <a:cubicBezTo>
                  <a:pt x="247" y="402"/>
                  <a:pt x="221" y="340"/>
                  <a:pt x="221" y="266"/>
                </a:cubicBezTo>
                <a:cubicBezTo>
                  <a:pt x="221" y="193"/>
                  <a:pt x="247" y="130"/>
                  <a:pt x="299" y="78"/>
                </a:cubicBezTo>
                <a:cubicBezTo>
                  <a:pt x="351" y="26"/>
                  <a:pt x="414" y="0"/>
                  <a:pt x="487" y="0"/>
                </a:cubicBezTo>
                <a:cubicBezTo>
                  <a:pt x="561" y="0"/>
                  <a:pt x="624" y="26"/>
                  <a:pt x="676" y="78"/>
                </a:cubicBezTo>
                <a:cubicBezTo>
                  <a:pt x="728" y="130"/>
                  <a:pt x="754" y="193"/>
                  <a:pt x="754" y="266"/>
                </a:cubicBezTo>
                <a:cubicBezTo>
                  <a:pt x="754" y="340"/>
                  <a:pt x="728" y="402"/>
                  <a:pt x="676" y="454"/>
                </a:cubicBezTo>
                <a:close/>
                <a:moveTo>
                  <a:pt x="1234" y="754"/>
                </a:moveTo>
                <a:lnTo>
                  <a:pt x="1406" y="927"/>
                </a:lnTo>
                <a:cubicBezTo>
                  <a:pt x="1410" y="931"/>
                  <a:pt x="1413" y="936"/>
                  <a:pt x="1413" y="942"/>
                </a:cubicBezTo>
                <a:cubicBezTo>
                  <a:pt x="1413" y="948"/>
                  <a:pt x="1410" y="954"/>
                  <a:pt x="1406" y="958"/>
                </a:cubicBezTo>
                <a:lnTo>
                  <a:pt x="1312" y="1052"/>
                </a:lnTo>
                <a:cubicBezTo>
                  <a:pt x="1308" y="1056"/>
                  <a:pt x="1303" y="1058"/>
                  <a:pt x="1297" y="1058"/>
                </a:cubicBezTo>
                <a:cubicBezTo>
                  <a:pt x="1290" y="1058"/>
                  <a:pt x="1285" y="1056"/>
                  <a:pt x="1281" y="1052"/>
                </a:cubicBezTo>
                <a:lnTo>
                  <a:pt x="1108" y="879"/>
                </a:lnTo>
                <a:lnTo>
                  <a:pt x="936" y="1052"/>
                </a:lnTo>
                <a:cubicBezTo>
                  <a:pt x="932" y="1056"/>
                  <a:pt x="926" y="1058"/>
                  <a:pt x="920" y="1058"/>
                </a:cubicBezTo>
                <a:cubicBezTo>
                  <a:pt x="914" y="1058"/>
                  <a:pt x="909" y="1056"/>
                  <a:pt x="905" y="1052"/>
                </a:cubicBezTo>
                <a:lnTo>
                  <a:pt x="810" y="958"/>
                </a:lnTo>
                <a:cubicBezTo>
                  <a:pt x="806" y="954"/>
                  <a:pt x="804" y="948"/>
                  <a:pt x="804" y="942"/>
                </a:cubicBezTo>
                <a:cubicBezTo>
                  <a:pt x="804" y="936"/>
                  <a:pt x="806" y="931"/>
                  <a:pt x="810" y="927"/>
                </a:cubicBezTo>
                <a:lnTo>
                  <a:pt x="983" y="754"/>
                </a:lnTo>
                <a:lnTo>
                  <a:pt x="810" y="581"/>
                </a:lnTo>
                <a:cubicBezTo>
                  <a:pt x="806" y="577"/>
                  <a:pt x="804" y="572"/>
                  <a:pt x="804" y="566"/>
                </a:cubicBezTo>
                <a:cubicBezTo>
                  <a:pt x="804" y="560"/>
                  <a:pt x="806" y="554"/>
                  <a:pt x="810" y="550"/>
                </a:cubicBezTo>
                <a:lnTo>
                  <a:pt x="905" y="456"/>
                </a:lnTo>
                <a:cubicBezTo>
                  <a:pt x="909" y="452"/>
                  <a:pt x="914" y="450"/>
                  <a:pt x="920" y="450"/>
                </a:cubicBezTo>
                <a:cubicBezTo>
                  <a:pt x="926" y="450"/>
                  <a:pt x="932" y="452"/>
                  <a:pt x="936" y="456"/>
                </a:cubicBezTo>
                <a:lnTo>
                  <a:pt x="1108" y="629"/>
                </a:lnTo>
                <a:lnTo>
                  <a:pt x="1281" y="456"/>
                </a:lnTo>
                <a:cubicBezTo>
                  <a:pt x="1285" y="452"/>
                  <a:pt x="1290" y="450"/>
                  <a:pt x="1297" y="450"/>
                </a:cubicBezTo>
                <a:cubicBezTo>
                  <a:pt x="1303" y="450"/>
                  <a:pt x="1308" y="452"/>
                  <a:pt x="1312" y="456"/>
                </a:cubicBezTo>
                <a:lnTo>
                  <a:pt x="1406" y="550"/>
                </a:lnTo>
                <a:cubicBezTo>
                  <a:pt x="1410" y="554"/>
                  <a:pt x="1413" y="560"/>
                  <a:pt x="1413" y="566"/>
                </a:cubicBezTo>
                <a:cubicBezTo>
                  <a:pt x="1413" y="572"/>
                  <a:pt x="1410" y="577"/>
                  <a:pt x="1406" y="581"/>
                </a:cubicBezTo>
                <a:lnTo>
                  <a:pt x="1234" y="75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15" name="Freeform 514">
            <a:extLst>
              <a:ext uri="{FF2B5EF4-FFF2-40B4-BE49-F238E27FC236}">
                <a16:creationId xmlns:a16="http://schemas.microsoft.com/office/drawing/2014/main" id="{B7B16922-7DF9-9230-DA8E-9DA05C96D96B}"/>
              </a:ext>
            </a:extLst>
          </p:cNvPr>
          <p:cNvSpPr>
            <a:spLocks noChangeArrowheads="1"/>
          </p:cNvSpPr>
          <p:nvPr/>
        </p:nvSpPr>
        <p:spPr bwMode="auto">
          <a:xfrm>
            <a:off x="17985581" y="11523662"/>
            <a:ext cx="511175" cy="319088"/>
          </a:xfrm>
          <a:custGeom>
            <a:avLst/>
            <a:gdLst>
              <a:gd name="T0" fmla="*/ 494976 w 1420"/>
              <a:gd name="T1" fmla="*/ 191165 h 888"/>
              <a:gd name="T2" fmla="*/ 506135 w 1420"/>
              <a:gd name="T3" fmla="*/ 195837 h 888"/>
              <a:gd name="T4" fmla="*/ 510815 w 1420"/>
              <a:gd name="T5" fmla="*/ 206976 h 888"/>
              <a:gd name="T6" fmla="*/ 510815 w 1420"/>
              <a:gd name="T7" fmla="*/ 318729 h 888"/>
              <a:gd name="T8" fmla="*/ 447098 w 1420"/>
              <a:gd name="T9" fmla="*/ 318729 h 888"/>
              <a:gd name="T10" fmla="*/ 447098 w 1420"/>
              <a:gd name="T11" fmla="*/ 254767 h 888"/>
              <a:gd name="T12" fmla="*/ 63717 w 1420"/>
              <a:gd name="T13" fmla="*/ 254767 h 888"/>
              <a:gd name="T14" fmla="*/ 63717 w 1420"/>
              <a:gd name="T15" fmla="*/ 318729 h 888"/>
              <a:gd name="T16" fmla="*/ 0 w 1420"/>
              <a:gd name="T17" fmla="*/ 318729 h 888"/>
              <a:gd name="T18" fmla="*/ 0 w 1420"/>
              <a:gd name="T19" fmla="*/ 15811 h 888"/>
              <a:gd name="T20" fmla="*/ 4680 w 1420"/>
              <a:gd name="T21" fmla="*/ 4671 h 888"/>
              <a:gd name="T22" fmla="*/ 15839 w 1420"/>
              <a:gd name="T23" fmla="*/ 0 h 888"/>
              <a:gd name="T24" fmla="*/ 47878 w 1420"/>
              <a:gd name="T25" fmla="*/ 0 h 888"/>
              <a:gd name="T26" fmla="*/ 59037 w 1420"/>
              <a:gd name="T27" fmla="*/ 4671 h 888"/>
              <a:gd name="T28" fmla="*/ 63717 w 1420"/>
              <a:gd name="T29" fmla="*/ 15811 h 888"/>
              <a:gd name="T30" fmla="*/ 63717 w 1420"/>
              <a:gd name="T31" fmla="*/ 191165 h 888"/>
              <a:gd name="T32" fmla="*/ 494976 w 1420"/>
              <a:gd name="T33" fmla="*/ 191165 h 888"/>
              <a:gd name="T34" fmla="*/ 188991 w 1420"/>
              <a:gd name="T35" fmla="*/ 156669 h 888"/>
              <a:gd name="T36" fmla="*/ 207710 w 1420"/>
              <a:gd name="T37" fmla="*/ 111393 h 888"/>
              <a:gd name="T38" fmla="*/ 188991 w 1420"/>
              <a:gd name="T39" fmla="*/ 66477 h 888"/>
              <a:gd name="T40" fmla="*/ 143633 w 1420"/>
              <a:gd name="T41" fmla="*/ 47791 h 888"/>
              <a:gd name="T42" fmla="*/ 98635 w 1420"/>
              <a:gd name="T43" fmla="*/ 66477 h 888"/>
              <a:gd name="T44" fmla="*/ 79916 w 1420"/>
              <a:gd name="T45" fmla="*/ 111393 h 888"/>
              <a:gd name="T46" fmla="*/ 98635 w 1420"/>
              <a:gd name="T47" fmla="*/ 156669 h 888"/>
              <a:gd name="T48" fmla="*/ 143633 w 1420"/>
              <a:gd name="T49" fmla="*/ 175355 h 888"/>
              <a:gd name="T50" fmla="*/ 188991 w 1420"/>
              <a:gd name="T51" fmla="*/ 156669 h 888"/>
              <a:gd name="T52" fmla="*/ 510815 w 1420"/>
              <a:gd name="T53" fmla="*/ 175355 h 888"/>
              <a:gd name="T54" fmla="*/ 510815 w 1420"/>
              <a:gd name="T55" fmla="*/ 159185 h 888"/>
              <a:gd name="T56" fmla="*/ 482736 w 1420"/>
              <a:gd name="T57" fmla="*/ 91630 h 888"/>
              <a:gd name="T58" fmla="*/ 415060 w 1420"/>
              <a:gd name="T59" fmla="*/ 63602 h 888"/>
              <a:gd name="T60" fmla="*/ 239388 w 1420"/>
              <a:gd name="T61" fmla="*/ 63602 h 888"/>
              <a:gd name="T62" fmla="*/ 228229 w 1420"/>
              <a:gd name="T63" fmla="*/ 68273 h 888"/>
              <a:gd name="T64" fmla="*/ 223549 w 1420"/>
              <a:gd name="T65" fmla="*/ 79772 h 888"/>
              <a:gd name="T66" fmla="*/ 223549 w 1420"/>
              <a:gd name="T67" fmla="*/ 175355 h 888"/>
              <a:gd name="T68" fmla="*/ 510815 w 1420"/>
              <a:gd name="T69" fmla="*/ 175355 h 88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20" h="888">
                <a:moveTo>
                  <a:pt x="1375" y="532"/>
                </a:moveTo>
                <a:cubicBezTo>
                  <a:pt x="1387" y="532"/>
                  <a:pt x="1397" y="536"/>
                  <a:pt x="1406" y="545"/>
                </a:cubicBezTo>
                <a:cubicBezTo>
                  <a:pt x="1415" y="554"/>
                  <a:pt x="1419" y="564"/>
                  <a:pt x="1419" y="576"/>
                </a:cubicBezTo>
                <a:lnTo>
                  <a:pt x="1419" y="887"/>
                </a:lnTo>
                <a:lnTo>
                  <a:pt x="1242" y="887"/>
                </a:lnTo>
                <a:lnTo>
                  <a:pt x="1242" y="709"/>
                </a:lnTo>
                <a:lnTo>
                  <a:pt x="177" y="709"/>
                </a:lnTo>
                <a:lnTo>
                  <a:pt x="177" y="887"/>
                </a:lnTo>
                <a:lnTo>
                  <a:pt x="0" y="887"/>
                </a:lnTo>
                <a:lnTo>
                  <a:pt x="0" y="44"/>
                </a:lnTo>
                <a:cubicBezTo>
                  <a:pt x="0" y="32"/>
                  <a:pt x="4" y="22"/>
                  <a:pt x="13" y="13"/>
                </a:cubicBezTo>
                <a:cubicBezTo>
                  <a:pt x="22" y="4"/>
                  <a:pt x="32" y="0"/>
                  <a:pt x="44" y="0"/>
                </a:cubicBezTo>
                <a:lnTo>
                  <a:pt x="133" y="0"/>
                </a:lnTo>
                <a:cubicBezTo>
                  <a:pt x="145" y="0"/>
                  <a:pt x="155" y="4"/>
                  <a:pt x="164" y="13"/>
                </a:cubicBezTo>
                <a:cubicBezTo>
                  <a:pt x="173" y="22"/>
                  <a:pt x="177" y="32"/>
                  <a:pt x="177" y="44"/>
                </a:cubicBezTo>
                <a:lnTo>
                  <a:pt x="177" y="532"/>
                </a:lnTo>
                <a:lnTo>
                  <a:pt x="1375" y="532"/>
                </a:lnTo>
                <a:close/>
                <a:moveTo>
                  <a:pt x="525" y="436"/>
                </a:moveTo>
                <a:cubicBezTo>
                  <a:pt x="560" y="402"/>
                  <a:pt x="577" y="359"/>
                  <a:pt x="577" y="310"/>
                </a:cubicBezTo>
                <a:cubicBezTo>
                  <a:pt x="577" y="261"/>
                  <a:pt x="560" y="220"/>
                  <a:pt x="525" y="185"/>
                </a:cubicBezTo>
                <a:cubicBezTo>
                  <a:pt x="491" y="151"/>
                  <a:pt x="448" y="133"/>
                  <a:pt x="399" y="133"/>
                </a:cubicBezTo>
                <a:cubicBezTo>
                  <a:pt x="350" y="133"/>
                  <a:pt x="309" y="151"/>
                  <a:pt x="274" y="185"/>
                </a:cubicBezTo>
                <a:cubicBezTo>
                  <a:pt x="240" y="220"/>
                  <a:pt x="222" y="261"/>
                  <a:pt x="222" y="310"/>
                </a:cubicBezTo>
                <a:cubicBezTo>
                  <a:pt x="222" y="359"/>
                  <a:pt x="239" y="401"/>
                  <a:pt x="274" y="436"/>
                </a:cubicBezTo>
                <a:cubicBezTo>
                  <a:pt x="308" y="470"/>
                  <a:pt x="350" y="488"/>
                  <a:pt x="399" y="488"/>
                </a:cubicBezTo>
                <a:cubicBezTo>
                  <a:pt x="448" y="488"/>
                  <a:pt x="491" y="471"/>
                  <a:pt x="525" y="436"/>
                </a:cubicBezTo>
                <a:close/>
                <a:moveTo>
                  <a:pt x="1419" y="488"/>
                </a:moveTo>
                <a:lnTo>
                  <a:pt x="1419" y="443"/>
                </a:lnTo>
                <a:cubicBezTo>
                  <a:pt x="1419" y="370"/>
                  <a:pt x="1393" y="307"/>
                  <a:pt x="1341" y="255"/>
                </a:cubicBezTo>
                <a:cubicBezTo>
                  <a:pt x="1289" y="203"/>
                  <a:pt x="1227" y="177"/>
                  <a:pt x="1153" y="177"/>
                </a:cubicBezTo>
                <a:lnTo>
                  <a:pt x="665" y="177"/>
                </a:lnTo>
                <a:cubicBezTo>
                  <a:pt x="653" y="177"/>
                  <a:pt x="643" y="182"/>
                  <a:pt x="634" y="190"/>
                </a:cubicBezTo>
                <a:cubicBezTo>
                  <a:pt x="625" y="199"/>
                  <a:pt x="621" y="210"/>
                  <a:pt x="621" y="222"/>
                </a:cubicBezTo>
                <a:lnTo>
                  <a:pt x="621" y="488"/>
                </a:lnTo>
                <a:lnTo>
                  <a:pt x="1419" y="48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16" name="Freeform 515">
            <a:extLst>
              <a:ext uri="{FF2B5EF4-FFF2-40B4-BE49-F238E27FC236}">
                <a16:creationId xmlns:a16="http://schemas.microsoft.com/office/drawing/2014/main" id="{9DC8E2D6-FBE7-C8EC-DE68-08112C1CE066}"/>
              </a:ext>
            </a:extLst>
          </p:cNvPr>
          <p:cNvSpPr>
            <a:spLocks noChangeArrowheads="1"/>
          </p:cNvSpPr>
          <p:nvPr/>
        </p:nvSpPr>
        <p:spPr bwMode="auto">
          <a:xfrm>
            <a:off x="18777744" y="11460162"/>
            <a:ext cx="384175" cy="447675"/>
          </a:xfrm>
          <a:custGeom>
            <a:avLst/>
            <a:gdLst>
              <a:gd name="T0" fmla="*/ 383815 w 1066"/>
              <a:gd name="T1" fmla="*/ 0 h 1243"/>
              <a:gd name="T2" fmla="*/ 335883 w 1066"/>
              <a:gd name="T3" fmla="*/ 112009 h 1243"/>
              <a:gd name="T4" fmla="*/ 383815 w 1066"/>
              <a:gd name="T5" fmla="*/ 112009 h 1243"/>
              <a:gd name="T6" fmla="*/ 383815 w 1066"/>
              <a:gd name="T7" fmla="*/ 159910 h 1243"/>
              <a:gd name="T8" fmla="*/ 315341 w 1066"/>
              <a:gd name="T9" fmla="*/ 159910 h 1243"/>
              <a:gd name="T10" fmla="*/ 301646 w 1066"/>
              <a:gd name="T11" fmla="*/ 191964 h 1243"/>
              <a:gd name="T12" fmla="*/ 383815 w 1066"/>
              <a:gd name="T13" fmla="*/ 191964 h 1243"/>
              <a:gd name="T14" fmla="*/ 383815 w 1066"/>
              <a:gd name="T15" fmla="*/ 239864 h 1243"/>
              <a:gd name="T16" fmla="*/ 281104 w 1066"/>
              <a:gd name="T17" fmla="*/ 239864 h 1243"/>
              <a:gd name="T18" fmla="*/ 192088 w 1066"/>
              <a:gd name="T19" fmla="*/ 447315 h 1243"/>
              <a:gd name="T20" fmla="*/ 102711 w 1066"/>
              <a:gd name="T21" fmla="*/ 239864 h 1243"/>
              <a:gd name="T22" fmla="*/ 0 w 1066"/>
              <a:gd name="T23" fmla="*/ 239864 h 1243"/>
              <a:gd name="T24" fmla="*/ 0 w 1066"/>
              <a:gd name="T25" fmla="*/ 191964 h 1243"/>
              <a:gd name="T26" fmla="*/ 82169 w 1066"/>
              <a:gd name="T27" fmla="*/ 191964 h 1243"/>
              <a:gd name="T28" fmla="*/ 68474 w 1066"/>
              <a:gd name="T29" fmla="*/ 159910 h 1243"/>
              <a:gd name="T30" fmla="*/ 0 w 1066"/>
              <a:gd name="T31" fmla="*/ 159910 h 1243"/>
              <a:gd name="T32" fmla="*/ 0 w 1066"/>
              <a:gd name="T33" fmla="*/ 112009 h 1243"/>
              <a:gd name="T34" fmla="*/ 47932 w 1066"/>
              <a:gd name="T35" fmla="*/ 112009 h 1243"/>
              <a:gd name="T36" fmla="*/ 0 w 1066"/>
              <a:gd name="T37" fmla="*/ 0 h 1243"/>
              <a:gd name="T38" fmla="*/ 64149 w 1066"/>
              <a:gd name="T39" fmla="*/ 0 h 1243"/>
              <a:gd name="T40" fmla="*/ 144877 w 1066"/>
              <a:gd name="T41" fmla="*/ 191964 h 1243"/>
              <a:gd name="T42" fmla="*/ 239298 w 1066"/>
              <a:gd name="T43" fmla="*/ 191964 h 1243"/>
              <a:gd name="T44" fmla="*/ 319665 w 1066"/>
              <a:gd name="T45" fmla="*/ 0 h 1243"/>
              <a:gd name="T46" fmla="*/ 383815 w 1066"/>
              <a:gd name="T47" fmla="*/ 0 h 1243"/>
              <a:gd name="T48" fmla="*/ 192088 w 1066"/>
              <a:gd name="T49" fmla="*/ 303612 h 1243"/>
              <a:gd name="T50" fmla="*/ 219117 w 1066"/>
              <a:gd name="T51" fmla="*/ 239864 h 1243"/>
              <a:gd name="T52" fmla="*/ 165058 w 1066"/>
              <a:gd name="T53" fmla="*/ 239864 h 1243"/>
              <a:gd name="T54" fmla="*/ 192088 w 1066"/>
              <a:gd name="T55" fmla="*/ 303612 h 124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066" h="1243">
                <a:moveTo>
                  <a:pt x="1065" y="0"/>
                </a:moveTo>
                <a:lnTo>
                  <a:pt x="932" y="311"/>
                </a:lnTo>
                <a:lnTo>
                  <a:pt x="1065" y="311"/>
                </a:lnTo>
                <a:lnTo>
                  <a:pt x="1065" y="444"/>
                </a:lnTo>
                <a:lnTo>
                  <a:pt x="875" y="444"/>
                </a:lnTo>
                <a:lnTo>
                  <a:pt x="837" y="533"/>
                </a:lnTo>
                <a:lnTo>
                  <a:pt x="1065" y="533"/>
                </a:lnTo>
                <a:lnTo>
                  <a:pt x="1065" y="666"/>
                </a:lnTo>
                <a:lnTo>
                  <a:pt x="780" y="666"/>
                </a:lnTo>
                <a:lnTo>
                  <a:pt x="533" y="1242"/>
                </a:lnTo>
                <a:lnTo>
                  <a:pt x="285" y="666"/>
                </a:lnTo>
                <a:lnTo>
                  <a:pt x="0" y="666"/>
                </a:lnTo>
                <a:lnTo>
                  <a:pt x="0" y="533"/>
                </a:lnTo>
                <a:lnTo>
                  <a:pt x="228" y="533"/>
                </a:lnTo>
                <a:lnTo>
                  <a:pt x="190" y="444"/>
                </a:lnTo>
                <a:lnTo>
                  <a:pt x="0" y="444"/>
                </a:lnTo>
                <a:lnTo>
                  <a:pt x="0" y="311"/>
                </a:lnTo>
                <a:lnTo>
                  <a:pt x="133" y="311"/>
                </a:lnTo>
                <a:lnTo>
                  <a:pt x="0" y="0"/>
                </a:lnTo>
                <a:lnTo>
                  <a:pt x="178" y="0"/>
                </a:lnTo>
                <a:lnTo>
                  <a:pt x="402" y="533"/>
                </a:lnTo>
                <a:lnTo>
                  <a:pt x="664" y="533"/>
                </a:lnTo>
                <a:lnTo>
                  <a:pt x="887" y="0"/>
                </a:lnTo>
                <a:lnTo>
                  <a:pt x="1065" y="0"/>
                </a:lnTo>
                <a:close/>
                <a:moveTo>
                  <a:pt x="533" y="843"/>
                </a:moveTo>
                <a:lnTo>
                  <a:pt x="608" y="666"/>
                </a:lnTo>
                <a:lnTo>
                  <a:pt x="458" y="666"/>
                </a:lnTo>
                <a:lnTo>
                  <a:pt x="533" y="843"/>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17" name="Freeform 516">
            <a:extLst>
              <a:ext uri="{FF2B5EF4-FFF2-40B4-BE49-F238E27FC236}">
                <a16:creationId xmlns:a16="http://schemas.microsoft.com/office/drawing/2014/main" id="{C97D45B3-62A0-60B7-4B72-8B19F89C40C9}"/>
              </a:ext>
            </a:extLst>
          </p:cNvPr>
          <p:cNvSpPr>
            <a:spLocks noChangeArrowheads="1"/>
          </p:cNvSpPr>
          <p:nvPr/>
        </p:nvSpPr>
        <p:spPr bwMode="auto">
          <a:xfrm>
            <a:off x="19441319" y="11460162"/>
            <a:ext cx="384175" cy="447675"/>
          </a:xfrm>
          <a:custGeom>
            <a:avLst/>
            <a:gdLst>
              <a:gd name="T0" fmla="*/ 350988 w 1065"/>
              <a:gd name="T1" fmla="*/ 23410 h 1243"/>
              <a:gd name="T2" fmla="*/ 383814 w 1065"/>
              <a:gd name="T3" fmla="*/ 79955 h 1243"/>
              <a:gd name="T4" fmla="*/ 383814 w 1065"/>
              <a:gd name="T5" fmla="*/ 303612 h 1243"/>
              <a:gd name="T6" fmla="*/ 352431 w 1065"/>
              <a:gd name="T7" fmla="*/ 359076 h 1243"/>
              <a:gd name="T8" fmla="*/ 276317 w 1065"/>
              <a:gd name="T9" fmla="*/ 383207 h 1243"/>
              <a:gd name="T10" fmla="*/ 329344 w 1065"/>
              <a:gd name="T11" fmla="*/ 433629 h 1243"/>
              <a:gd name="T12" fmla="*/ 331509 w 1065"/>
              <a:gd name="T13" fmla="*/ 442273 h 1243"/>
              <a:gd name="T14" fmla="*/ 323933 w 1065"/>
              <a:gd name="T15" fmla="*/ 447315 h 1243"/>
              <a:gd name="T16" fmla="*/ 59881 w 1065"/>
              <a:gd name="T17" fmla="*/ 447315 h 1243"/>
              <a:gd name="T18" fmla="*/ 52306 w 1065"/>
              <a:gd name="T19" fmla="*/ 442273 h 1243"/>
              <a:gd name="T20" fmla="*/ 54470 w 1065"/>
              <a:gd name="T21" fmla="*/ 433629 h 1243"/>
              <a:gd name="T22" fmla="*/ 107858 w 1065"/>
              <a:gd name="T23" fmla="*/ 383207 h 1243"/>
              <a:gd name="T24" fmla="*/ 31383 w 1065"/>
              <a:gd name="T25" fmla="*/ 359076 h 1243"/>
              <a:gd name="T26" fmla="*/ 0 w 1065"/>
              <a:gd name="T27" fmla="*/ 303612 h 1243"/>
              <a:gd name="T28" fmla="*/ 0 w 1065"/>
              <a:gd name="T29" fmla="*/ 79955 h 1243"/>
              <a:gd name="T30" fmla="*/ 32826 w 1065"/>
              <a:gd name="T31" fmla="*/ 23410 h 1243"/>
              <a:gd name="T32" fmla="*/ 111826 w 1065"/>
              <a:gd name="T33" fmla="*/ 0 h 1243"/>
              <a:gd name="T34" fmla="*/ 271989 w 1065"/>
              <a:gd name="T35" fmla="*/ 0 h 1243"/>
              <a:gd name="T36" fmla="*/ 350988 w 1065"/>
              <a:gd name="T37" fmla="*/ 23410 h 1243"/>
              <a:gd name="T38" fmla="*/ 335837 w 1065"/>
              <a:gd name="T39" fmla="*/ 191964 h 1243"/>
              <a:gd name="T40" fmla="*/ 335837 w 1065"/>
              <a:gd name="T41" fmla="*/ 64108 h 1243"/>
              <a:gd name="T42" fmla="*/ 47977 w 1065"/>
              <a:gd name="T43" fmla="*/ 64108 h 1243"/>
              <a:gd name="T44" fmla="*/ 47977 w 1065"/>
              <a:gd name="T45" fmla="*/ 191964 h 1243"/>
              <a:gd name="T46" fmla="*/ 335837 w 1065"/>
              <a:gd name="T47" fmla="*/ 191964 h 1243"/>
              <a:gd name="T48" fmla="*/ 157999 w 1065"/>
              <a:gd name="T49" fmla="*/ 321620 h 1243"/>
              <a:gd name="T50" fmla="*/ 191907 w 1065"/>
              <a:gd name="T51" fmla="*/ 335666 h 1243"/>
              <a:gd name="T52" fmla="*/ 225816 w 1065"/>
              <a:gd name="T53" fmla="*/ 321620 h 1243"/>
              <a:gd name="T54" fmla="*/ 239884 w 1065"/>
              <a:gd name="T55" fmla="*/ 287765 h 1243"/>
              <a:gd name="T56" fmla="*/ 225816 w 1065"/>
              <a:gd name="T57" fmla="*/ 253550 h 1243"/>
              <a:gd name="T58" fmla="*/ 191907 w 1065"/>
              <a:gd name="T59" fmla="*/ 239864 h 1243"/>
              <a:gd name="T60" fmla="*/ 157999 w 1065"/>
              <a:gd name="T61" fmla="*/ 253550 h 1243"/>
              <a:gd name="T62" fmla="*/ 143930 w 1065"/>
              <a:gd name="T63" fmla="*/ 287765 h 1243"/>
              <a:gd name="T64" fmla="*/ 157999 w 1065"/>
              <a:gd name="T65" fmla="*/ 321620 h 12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65" h="1243">
                <a:moveTo>
                  <a:pt x="973" y="65"/>
                </a:moveTo>
                <a:cubicBezTo>
                  <a:pt x="1034" y="108"/>
                  <a:pt x="1064" y="161"/>
                  <a:pt x="1064" y="222"/>
                </a:cubicBezTo>
                <a:lnTo>
                  <a:pt x="1064" y="843"/>
                </a:lnTo>
                <a:cubicBezTo>
                  <a:pt x="1064" y="903"/>
                  <a:pt x="1035" y="954"/>
                  <a:pt x="977" y="997"/>
                </a:cubicBezTo>
                <a:cubicBezTo>
                  <a:pt x="919" y="1039"/>
                  <a:pt x="849" y="1062"/>
                  <a:pt x="766" y="1064"/>
                </a:cubicBezTo>
                <a:lnTo>
                  <a:pt x="913" y="1204"/>
                </a:lnTo>
                <a:cubicBezTo>
                  <a:pt x="921" y="1211"/>
                  <a:pt x="922" y="1219"/>
                  <a:pt x="919" y="1228"/>
                </a:cubicBezTo>
                <a:cubicBezTo>
                  <a:pt x="915" y="1237"/>
                  <a:pt x="908" y="1242"/>
                  <a:pt x="898" y="1242"/>
                </a:cubicBezTo>
                <a:lnTo>
                  <a:pt x="166" y="1242"/>
                </a:lnTo>
                <a:cubicBezTo>
                  <a:pt x="156" y="1242"/>
                  <a:pt x="149" y="1237"/>
                  <a:pt x="145" y="1228"/>
                </a:cubicBezTo>
                <a:cubicBezTo>
                  <a:pt x="142" y="1219"/>
                  <a:pt x="144" y="1211"/>
                  <a:pt x="151" y="1204"/>
                </a:cubicBezTo>
                <a:lnTo>
                  <a:pt x="299" y="1064"/>
                </a:lnTo>
                <a:cubicBezTo>
                  <a:pt x="215" y="1062"/>
                  <a:pt x="145" y="1039"/>
                  <a:pt x="87" y="997"/>
                </a:cubicBezTo>
                <a:cubicBezTo>
                  <a:pt x="29" y="954"/>
                  <a:pt x="0" y="903"/>
                  <a:pt x="0" y="843"/>
                </a:cubicBezTo>
                <a:lnTo>
                  <a:pt x="0" y="222"/>
                </a:lnTo>
                <a:cubicBezTo>
                  <a:pt x="0" y="161"/>
                  <a:pt x="30" y="108"/>
                  <a:pt x="91" y="65"/>
                </a:cubicBezTo>
                <a:cubicBezTo>
                  <a:pt x="152" y="22"/>
                  <a:pt x="225" y="0"/>
                  <a:pt x="310" y="0"/>
                </a:cubicBezTo>
                <a:lnTo>
                  <a:pt x="754" y="0"/>
                </a:lnTo>
                <a:cubicBezTo>
                  <a:pt x="839" y="0"/>
                  <a:pt x="912" y="22"/>
                  <a:pt x="973" y="65"/>
                </a:cubicBezTo>
                <a:close/>
                <a:moveTo>
                  <a:pt x="931" y="533"/>
                </a:moveTo>
                <a:lnTo>
                  <a:pt x="931" y="178"/>
                </a:lnTo>
                <a:lnTo>
                  <a:pt x="133" y="178"/>
                </a:lnTo>
                <a:lnTo>
                  <a:pt x="133" y="533"/>
                </a:lnTo>
                <a:lnTo>
                  <a:pt x="931" y="533"/>
                </a:lnTo>
                <a:close/>
                <a:moveTo>
                  <a:pt x="438" y="893"/>
                </a:moveTo>
                <a:cubicBezTo>
                  <a:pt x="464" y="919"/>
                  <a:pt x="495" y="932"/>
                  <a:pt x="532" y="932"/>
                </a:cubicBezTo>
                <a:cubicBezTo>
                  <a:pt x="569" y="932"/>
                  <a:pt x="600" y="919"/>
                  <a:pt x="626" y="893"/>
                </a:cubicBezTo>
                <a:cubicBezTo>
                  <a:pt x="652" y="867"/>
                  <a:pt x="665" y="836"/>
                  <a:pt x="665" y="799"/>
                </a:cubicBezTo>
                <a:cubicBezTo>
                  <a:pt x="665" y="762"/>
                  <a:pt x="652" y="730"/>
                  <a:pt x="626" y="704"/>
                </a:cubicBezTo>
                <a:cubicBezTo>
                  <a:pt x="600" y="679"/>
                  <a:pt x="569" y="666"/>
                  <a:pt x="532" y="666"/>
                </a:cubicBezTo>
                <a:cubicBezTo>
                  <a:pt x="495" y="666"/>
                  <a:pt x="464" y="679"/>
                  <a:pt x="438" y="704"/>
                </a:cubicBezTo>
                <a:cubicBezTo>
                  <a:pt x="412" y="730"/>
                  <a:pt x="399" y="762"/>
                  <a:pt x="399" y="799"/>
                </a:cubicBezTo>
                <a:cubicBezTo>
                  <a:pt x="399" y="836"/>
                  <a:pt x="412" y="867"/>
                  <a:pt x="438" y="89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18" name="Freeform 517">
            <a:extLst>
              <a:ext uri="{FF2B5EF4-FFF2-40B4-BE49-F238E27FC236}">
                <a16:creationId xmlns:a16="http://schemas.microsoft.com/office/drawing/2014/main" id="{99AF0AB1-5417-36DD-9B51-C6E77E6B6A43}"/>
              </a:ext>
            </a:extLst>
          </p:cNvPr>
          <p:cNvSpPr>
            <a:spLocks noChangeArrowheads="1"/>
          </p:cNvSpPr>
          <p:nvPr/>
        </p:nvSpPr>
        <p:spPr bwMode="auto">
          <a:xfrm>
            <a:off x="20106481" y="11460162"/>
            <a:ext cx="384175" cy="447675"/>
          </a:xfrm>
          <a:custGeom>
            <a:avLst/>
            <a:gdLst>
              <a:gd name="T0" fmla="*/ 351019 w 1066"/>
              <a:gd name="T1" fmla="*/ 23410 h 1243"/>
              <a:gd name="T2" fmla="*/ 383815 w 1066"/>
              <a:gd name="T3" fmla="*/ 79955 h 1243"/>
              <a:gd name="T4" fmla="*/ 383815 w 1066"/>
              <a:gd name="T5" fmla="*/ 303612 h 1243"/>
              <a:gd name="T6" fmla="*/ 352461 w 1066"/>
              <a:gd name="T7" fmla="*/ 359076 h 1243"/>
              <a:gd name="T8" fmla="*/ 276058 w 1066"/>
              <a:gd name="T9" fmla="*/ 383207 h 1243"/>
              <a:gd name="T10" fmla="*/ 329396 w 1066"/>
              <a:gd name="T11" fmla="*/ 433629 h 1243"/>
              <a:gd name="T12" fmla="*/ 331198 w 1066"/>
              <a:gd name="T13" fmla="*/ 442273 h 1243"/>
              <a:gd name="T14" fmla="*/ 323630 w 1066"/>
              <a:gd name="T15" fmla="*/ 447315 h 1243"/>
              <a:gd name="T16" fmla="*/ 60185 w 1066"/>
              <a:gd name="T17" fmla="*/ 447315 h 1243"/>
              <a:gd name="T18" fmla="*/ 52617 w 1066"/>
              <a:gd name="T19" fmla="*/ 442273 h 1243"/>
              <a:gd name="T20" fmla="*/ 54419 w 1066"/>
              <a:gd name="T21" fmla="*/ 433629 h 1243"/>
              <a:gd name="T22" fmla="*/ 107756 w 1066"/>
              <a:gd name="T23" fmla="*/ 383207 h 1243"/>
              <a:gd name="T24" fmla="*/ 31354 w 1066"/>
              <a:gd name="T25" fmla="*/ 359076 h 1243"/>
              <a:gd name="T26" fmla="*/ 0 w 1066"/>
              <a:gd name="T27" fmla="*/ 303612 h 1243"/>
              <a:gd name="T28" fmla="*/ 0 w 1066"/>
              <a:gd name="T29" fmla="*/ 79955 h 1243"/>
              <a:gd name="T30" fmla="*/ 32795 w 1066"/>
              <a:gd name="T31" fmla="*/ 23410 h 1243"/>
              <a:gd name="T32" fmla="*/ 112081 w 1066"/>
              <a:gd name="T33" fmla="*/ 0 h 1243"/>
              <a:gd name="T34" fmla="*/ 271734 w 1066"/>
              <a:gd name="T35" fmla="*/ 0 h 1243"/>
              <a:gd name="T36" fmla="*/ 351019 w 1066"/>
              <a:gd name="T37" fmla="*/ 23410 h 1243"/>
              <a:gd name="T38" fmla="*/ 43967 w 1066"/>
              <a:gd name="T39" fmla="*/ 315858 h 1243"/>
              <a:gd name="T40" fmla="*/ 72078 w 1066"/>
              <a:gd name="T41" fmla="*/ 327383 h 1243"/>
              <a:gd name="T42" fmla="*/ 100188 w 1066"/>
              <a:gd name="T43" fmla="*/ 315858 h 1243"/>
              <a:gd name="T44" fmla="*/ 112081 w 1066"/>
              <a:gd name="T45" fmla="*/ 287765 h 1243"/>
              <a:gd name="T46" fmla="*/ 100188 w 1066"/>
              <a:gd name="T47" fmla="*/ 259313 h 1243"/>
              <a:gd name="T48" fmla="*/ 72078 w 1066"/>
              <a:gd name="T49" fmla="*/ 247788 h 1243"/>
              <a:gd name="T50" fmla="*/ 43967 w 1066"/>
              <a:gd name="T51" fmla="*/ 259313 h 1243"/>
              <a:gd name="T52" fmla="*/ 32075 w 1066"/>
              <a:gd name="T53" fmla="*/ 287765 h 1243"/>
              <a:gd name="T54" fmla="*/ 43967 w 1066"/>
              <a:gd name="T55" fmla="*/ 315858 h 1243"/>
              <a:gd name="T56" fmla="*/ 175870 w 1066"/>
              <a:gd name="T57" fmla="*/ 191964 h 1243"/>
              <a:gd name="T58" fmla="*/ 175870 w 1066"/>
              <a:gd name="T59" fmla="*/ 64108 h 1243"/>
              <a:gd name="T60" fmla="*/ 40003 w 1066"/>
              <a:gd name="T61" fmla="*/ 64108 h 1243"/>
              <a:gd name="T62" fmla="*/ 40003 w 1066"/>
              <a:gd name="T63" fmla="*/ 191964 h 1243"/>
              <a:gd name="T64" fmla="*/ 175870 w 1066"/>
              <a:gd name="T65" fmla="*/ 191964 h 1243"/>
              <a:gd name="T66" fmla="*/ 351740 w 1066"/>
              <a:gd name="T67" fmla="*/ 191964 h 1243"/>
              <a:gd name="T68" fmla="*/ 351740 w 1066"/>
              <a:gd name="T69" fmla="*/ 64108 h 1243"/>
              <a:gd name="T70" fmla="*/ 207945 w 1066"/>
              <a:gd name="T71" fmla="*/ 64108 h 1243"/>
              <a:gd name="T72" fmla="*/ 207945 w 1066"/>
              <a:gd name="T73" fmla="*/ 191964 h 1243"/>
              <a:gd name="T74" fmla="*/ 351740 w 1066"/>
              <a:gd name="T75" fmla="*/ 191964 h 1243"/>
              <a:gd name="T76" fmla="*/ 283626 w 1066"/>
              <a:gd name="T77" fmla="*/ 315858 h 1243"/>
              <a:gd name="T78" fmla="*/ 311737 w 1066"/>
              <a:gd name="T79" fmla="*/ 327383 h 1243"/>
              <a:gd name="T80" fmla="*/ 339847 w 1066"/>
              <a:gd name="T81" fmla="*/ 315858 h 1243"/>
              <a:gd name="T82" fmla="*/ 351740 w 1066"/>
              <a:gd name="T83" fmla="*/ 287765 h 1243"/>
              <a:gd name="T84" fmla="*/ 339847 w 1066"/>
              <a:gd name="T85" fmla="*/ 259313 h 1243"/>
              <a:gd name="T86" fmla="*/ 311737 w 1066"/>
              <a:gd name="T87" fmla="*/ 247788 h 1243"/>
              <a:gd name="T88" fmla="*/ 283626 w 1066"/>
              <a:gd name="T89" fmla="*/ 259313 h 1243"/>
              <a:gd name="T90" fmla="*/ 271734 w 1066"/>
              <a:gd name="T91" fmla="*/ 287765 h 1243"/>
              <a:gd name="T92" fmla="*/ 283626 w 1066"/>
              <a:gd name="T93" fmla="*/ 315858 h 124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6" h="1243">
                <a:moveTo>
                  <a:pt x="974" y="65"/>
                </a:moveTo>
                <a:cubicBezTo>
                  <a:pt x="1034" y="108"/>
                  <a:pt x="1065" y="161"/>
                  <a:pt x="1065" y="222"/>
                </a:cubicBezTo>
                <a:lnTo>
                  <a:pt x="1065" y="843"/>
                </a:lnTo>
                <a:cubicBezTo>
                  <a:pt x="1065" y="903"/>
                  <a:pt x="1036" y="954"/>
                  <a:pt x="978" y="997"/>
                </a:cubicBezTo>
                <a:cubicBezTo>
                  <a:pt x="920" y="1039"/>
                  <a:pt x="849" y="1062"/>
                  <a:pt x="766" y="1064"/>
                </a:cubicBezTo>
                <a:lnTo>
                  <a:pt x="914" y="1204"/>
                </a:lnTo>
                <a:cubicBezTo>
                  <a:pt x="921" y="1211"/>
                  <a:pt x="923" y="1219"/>
                  <a:pt x="919" y="1228"/>
                </a:cubicBezTo>
                <a:cubicBezTo>
                  <a:pt x="915" y="1237"/>
                  <a:pt x="909" y="1242"/>
                  <a:pt x="898" y="1242"/>
                </a:cubicBezTo>
                <a:lnTo>
                  <a:pt x="167" y="1242"/>
                </a:lnTo>
                <a:cubicBezTo>
                  <a:pt x="156" y="1242"/>
                  <a:pt x="150" y="1237"/>
                  <a:pt x="146" y="1228"/>
                </a:cubicBezTo>
                <a:cubicBezTo>
                  <a:pt x="142" y="1219"/>
                  <a:pt x="144" y="1211"/>
                  <a:pt x="151" y="1204"/>
                </a:cubicBezTo>
                <a:lnTo>
                  <a:pt x="299" y="1064"/>
                </a:lnTo>
                <a:cubicBezTo>
                  <a:pt x="216" y="1062"/>
                  <a:pt x="145" y="1039"/>
                  <a:pt x="87" y="997"/>
                </a:cubicBezTo>
                <a:cubicBezTo>
                  <a:pt x="29" y="954"/>
                  <a:pt x="0" y="903"/>
                  <a:pt x="0" y="843"/>
                </a:cubicBezTo>
                <a:lnTo>
                  <a:pt x="0" y="222"/>
                </a:lnTo>
                <a:cubicBezTo>
                  <a:pt x="0" y="161"/>
                  <a:pt x="31" y="108"/>
                  <a:pt x="91" y="65"/>
                </a:cubicBezTo>
                <a:cubicBezTo>
                  <a:pt x="152" y="22"/>
                  <a:pt x="225" y="0"/>
                  <a:pt x="311" y="0"/>
                </a:cubicBezTo>
                <a:lnTo>
                  <a:pt x="754" y="0"/>
                </a:lnTo>
                <a:cubicBezTo>
                  <a:pt x="840" y="0"/>
                  <a:pt x="913" y="22"/>
                  <a:pt x="974" y="65"/>
                </a:cubicBezTo>
                <a:close/>
                <a:moveTo>
                  <a:pt x="122" y="877"/>
                </a:moveTo>
                <a:cubicBezTo>
                  <a:pt x="143" y="899"/>
                  <a:pt x="170" y="909"/>
                  <a:pt x="200" y="909"/>
                </a:cubicBezTo>
                <a:cubicBezTo>
                  <a:pt x="231" y="909"/>
                  <a:pt x="256" y="899"/>
                  <a:pt x="278" y="877"/>
                </a:cubicBezTo>
                <a:cubicBezTo>
                  <a:pt x="300" y="855"/>
                  <a:pt x="311" y="830"/>
                  <a:pt x="311" y="799"/>
                </a:cubicBezTo>
                <a:cubicBezTo>
                  <a:pt x="311" y="769"/>
                  <a:pt x="300" y="742"/>
                  <a:pt x="278" y="720"/>
                </a:cubicBezTo>
                <a:cubicBezTo>
                  <a:pt x="256" y="699"/>
                  <a:pt x="231" y="688"/>
                  <a:pt x="200" y="688"/>
                </a:cubicBezTo>
                <a:cubicBezTo>
                  <a:pt x="170" y="688"/>
                  <a:pt x="144" y="699"/>
                  <a:pt x="122" y="720"/>
                </a:cubicBezTo>
                <a:cubicBezTo>
                  <a:pt x="101" y="742"/>
                  <a:pt x="89" y="769"/>
                  <a:pt x="89" y="799"/>
                </a:cubicBezTo>
                <a:cubicBezTo>
                  <a:pt x="89" y="830"/>
                  <a:pt x="100" y="855"/>
                  <a:pt x="122" y="877"/>
                </a:cubicBezTo>
                <a:close/>
                <a:moveTo>
                  <a:pt x="488" y="533"/>
                </a:moveTo>
                <a:lnTo>
                  <a:pt x="488" y="178"/>
                </a:lnTo>
                <a:lnTo>
                  <a:pt x="111" y="178"/>
                </a:lnTo>
                <a:lnTo>
                  <a:pt x="111" y="533"/>
                </a:lnTo>
                <a:lnTo>
                  <a:pt x="488" y="533"/>
                </a:lnTo>
                <a:close/>
                <a:moveTo>
                  <a:pt x="976" y="533"/>
                </a:moveTo>
                <a:lnTo>
                  <a:pt x="976" y="178"/>
                </a:lnTo>
                <a:lnTo>
                  <a:pt x="577" y="178"/>
                </a:lnTo>
                <a:lnTo>
                  <a:pt x="577" y="533"/>
                </a:lnTo>
                <a:lnTo>
                  <a:pt x="976" y="533"/>
                </a:lnTo>
                <a:close/>
                <a:moveTo>
                  <a:pt x="787" y="877"/>
                </a:moveTo>
                <a:cubicBezTo>
                  <a:pt x="809" y="899"/>
                  <a:pt x="835" y="909"/>
                  <a:pt x="865" y="909"/>
                </a:cubicBezTo>
                <a:cubicBezTo>
                  <a:pt x="896" y="909"/>
                  <a:pt x="922" y="899"/>
                  <a:pt x="943" y="877"/>
                </a:cubicBezTo>
                <a:cubicBezTo>
                  <a:pt x="965" y="855"/>
                  <a:pt x="976" y="830"/>
                  <a:pt x="976" y="799"/>
                </a:cubicBezTo>
                <a:cubicBezTo>
                  <a:pt x="976" y="769"/>
                  <a:pt x="965" y="742"/>
                  <a:pt x="943" y="720"/>
                </a:cubicBezTo>
                <a:cubicBezTo>
                  <a:pt x="922" y="699"/>
                  <a:pt x="896" y="688"/>
                  <a:pt x="865" y="688"/>
                </a:cubicBezTo>
                <a:cubicBezTo>
                  <a:pt x="835" y="688"/>
                  <a:pt x="809" y="699"/>
                  <a:pt x="787" y="720"/>
                </a:cubicBezTo>
                <a:cubicBezTo>
                  <a:pt x="765" y="742"/>
                  <a:pt x="754" y="769"/>
                  <a:pt x="754" y="799"/>
                </a:cubicBezTo>
                <a:cubicBezTo>
                  <a:pt x="754" y="830"/>
                  <a:pt x="765" y="855"/>
                  <a:pt x="787" y="87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19" name="Freeform 518">
            <a:extLst>
              <a:ext uri="{FF2B5EF4-FFF2-40B4-BE49-F238E27FC236}">
                <a16:creationId xmlns:a16="http://schemas.microsoft.com/office/drawing/2014/main" id="{02E1ECA5-92D1-A742-9C2B-947041C26991}"/>
              </a:ext>
            </a:extLst>
          </p:cNvPr>
          <p:cNvSpPr>
            <a:spLocks noChangeArrowheads="1"/>
          </p:cNvSpPr>
          <p:nvPr/>
        </p:nvSpPr>
        <p:spPr bwMode="auto">
          <a:xfrm>
            <a:off x="20770056" y="11490325"/>
            <a:ext cx="447675" cy="354012"/>
          </a:xfrm>
          <a:custGeom>
            <a:avLst/>
            <a:gdLst>
              <a:gd name="T0" fmla="*/ 447315 w 1243"/>
              <a:gd name="T1" fmla="*/ 301432 h 983"/>
              <a:gd name="T2" fmla="*/ 447315 w 1243"/>
              <a:gd name="T3" fmla="*/ 353652 h 983"/>
              <a:gd name="T4" fmla="*/ 287045 w 1243"/>
              <a:gd name="T5" fmla="*/ 353652 h 983"/>
              <a:gd name="T6" fmla="*/ 287045 w 1243"/>
              <a:gd name="T7" fmla="*/ 301432 h 983"/>
              <a:gd name="T8" fmla="*/ 320179 w 1243"/>
              <a:gd name="T9" fmla="*/ 301432 h 983"/>
              <a:gd name="T10" fmla="*/ 320179 w 1243"/>
              <a:gd name="T11" fmla="*/ 70586 h 983"/>
              <a:gd name="T12" fmla="*/ 318739 w 1243"/>
              <a:gd name="T13" fmla="*/ 70586 h 983"/>
              <a:gd name="T14" fmla="*/ 240585 w 1243"/>
              <a:gd name="T15" fmla="*/ 353652 h 983"/>
              <a:gd name="T16" fmla="*/ 179718 w 1243"/>
              <a:gd name="T17" fmla="*/ 353652 h 983"/>
              <a:gd name="T18" fmla="*/ 102645 w 1243"/>
              <a:gd name="T19" fmla="*/ 70586 h 983"/>
              <a:gd name="T20" fmla="*/ 100484 w 1243"/>
              <a:gd name="T21" fmla="*/ 70586 h 983"/>
              <a:gd name="T22" fmla="*/ 100484 w 1243"/>
              <a:gd name="T23" fmla="*/ 301432 h 983"/>
              <a:gd name="T24" fmla="*/ 134339 w 1243"/>
              <a:gd name="T25" fmla="*/ 301432 h 983"/>
              <a:gd name="T26" fmla="*/ 134339 w 1243"/>
              <a:gd name="T27" fmla="*/ 353652 h 983"/>
              <a:gd name="T28" fmla="*/ 0 w 1243"/>
              <a:gd name="T29" fmla="*/ 353652 h 983"/>
              <a:gd name="T30" fmla="*/ 0 w 1243"/>
              <a:gd name="T31" fmla="*/ 301432 h 983"/>
              <a:gd name="T32" fmla="*/ 17288 w 1243"/>
              <a:gd name="T33" fmla="*/ 301432 h 983"/>
              <a:gd name="T34" fmla="*/ 27732 w 1243"/>
              <a:gd name="T35" fmla="*/ 296751 h 983"/>
              <a:gd name="T36" fmla="*/ 33495 w 1243"/>
              <a:gd name="T37" fmla="*/ 287387 h 983"/>
              <a:gd name="T38" fmla="*/ 33495 w 1243"/>
              <a:gd name="T39" fmla="*/ 67345 h 983"/>
              <a:gd name="T40" fmla="*/ 27732 w 1243"/>
              <a:gd name="T41" fmla="*/ 57621 h 983"/>
              <a:gd name="T42" fmla="*/ 17288 w 1243"/>
              <a:gd name="T43" fmla="*/ 51859 h 983"/>
              <a:gd name="T44" fmla="*/ 0 w 1243"/>
              <a:gd name="T45" fmla="*/ 51859 h 983"/>
              <a:gd name="T46" fmla="*/ 0 w 1243"/>
              <a:gd name="T47" fmla="*/ 0 h 983"/>
              <a:gd name="T48" fmla="*/ 167473 w 1243"/>
              <a:gd name="T49" fmla="*/ 0 h 983"/>
              <a:gd name="T50" fmla="*/ 222937 w 1243"/>
              <a:gd name="T51" fmla="*/ 204556 h 983"/>
              <a:gd name="T52" fmla="*/ 224378 w 1243"/>
              <a:gd name="T53" fmla="*/ 204556 h 983"/>
              <a:gd name="T54" fmla="*/ 279842 w 1243"/>
              <a:gd name="T55" fmla="*/ 0 h 983"/>
              <a:gd name="T56" fmla="*/ 447315 w 1243"/>
              <a:gd name="T57" fmla="*/ 0 h 983"/>
              <a:gd name="T58" fmla="*/ 447315 w 1243"/>
              <a:gd name="T59" fmla="*/ 51859 h 983"/>
              <a:gd name="T60" fmla="*/ 429307 w 1243"/>
              <a:gd name="T61" fmla="*/ 51859 h 983"/>
              <a:gd name="T62" fmla="*/ 419223 w 1243"/>
              <a:gd name="T63" fmla="*/ 57621 h 983"/>
              <a:gd name="T64" fmla="*/ 413820 w 1243"/>
              <a:gd name="T65" fmla="*/ 67345 h 983"/>
              <a:gd name="T66" fmla="*/ 413820 w 1243"/>
              <a:gd name="T67" fmla="*/ 287387 h 983"/>
              <a:gd name="T68" fmla="*/ 419223 w 1243"/>
              <a:gd name="T69" fmla="*/ 296751 h 983"/>
              <a:gd name="T70" fmla="*/ 429307 w 1243"/>
              <a:gd name="T71" fmla="*/ 301432 h 983"/>
              <a:gd name="T72" fmla="*/ 447315 w 1243"/>
              <a:gd name="T73" fmla="*/ 301432 h 9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43" h="983">
                <a:moveTo>
                  <a:pt x="1242" y="837"/>
                </a:moveTo>
                <a:lnTo>
                  <a:pt x="1242" y="982"/>
                </a:lnTo>
                <a:lnTo>
                  <a:pt x="797" y="982"/>
                </a:lnTo>
                <a:lnTo>
                  <a:pt x="797" y="837"/>
                </a:lnTo>
                <a:lnTo>
                  <a:pt x="889" y="837"/>
                </a:lnTo>
                <a:lnTo>
                  <a:pt x="889" y="196"/>
                </a:lnTo>
                <a:lnTo>
                  <a:pt x="885" y="196"/>
                </a:lnTo>
                <a:lnTo>
                  <a:pt x="668" y="982"/>
                </a:lnTo>
                <a:lnTo>
                  <a:pt x="499" y="982"/>
                </a:lnTo>
                <a:lnTo>
                  <a:pt x="285" y="196"/>
                </a:lnTo>
                <a:lnTo>
                  <a:pt x="279" y="196"/>
                </a:lnTo>
                <a:lnTo>
                  <a:pt x="279" y="837"/>
                </a:lnTo>
                <a:lnTo>
                  <a:pt x="373" y="837"/>
                </a:lnTo>
                <a:lnTo>
                  <a:pt x="373" y="982"/>
                </a:lnTo>
                <a:lnTo>
                  <a:pt x="0" y="982"/>
                </a:lnTo>
                <a:lnTo>
                  <a:pt x="0" y="837"/>
                </a:lnTo>
                <a:lnTo>
                  <a:pt x="48" y="837"/>
                </a:lnTo>
                <a:cubicBezTo>
                  <a:pt x="57" y="837"/>
                  <a:pt x="67" y="833"/>
                  <a:pt x="77" y="824"/>
                </a:cubicBezTo>
                <a:cubicBezTo>
                  <a:pt x="87" y="815"/>
                  <a:pt x="93" y="806"/>
                  <a:pt x="93" y="798"/>
                </a:cubicBezTo>
                <a:lnTo>
                  <a:pt x="93" y="187"/>
                </a:lnTo>
                <a:cubicBezTo>
                  <a:pt x="93" y="179"/>
                  <a:pt x="87" y="170"/>
                  <a:pt x="77" y="160"/>
                </a:cubicBezTo>
                <a:cubicBezTo>
                  <a:pt x="67" y="150"/>
                  <a:pt x="57" y="144"/>
                  <a:pt x="48" y="144"/>
                </a:cubicBezTo>
                <a:lnTo>
                  <a:pt x="0" y="144"/>
                </a:lnTo>
                <a:lnTo>
                  <a:pt x="0" y="0"/>
                </a:lnTo>
                <a:lnTo>
                  <a:pt x="465" y="0"/>
                </a:lnTo>
                <a:lnTo>
                  <a:pt x="619" y="568"/>
                </a:lnTo>
                <a:lnTo>
                  <a:pt x="623" y="568"/>
                </a:lnTo>
                <a:lnTo>
                  <a:pt x="777" y="0"/>
                </a:lnTo>
                <a:lnTo>
                  <a:pt x="1242" y="0"/>
                </a:lnTo>
                <a:lnTo>
                  <a:pt x="1242" y="144"/>
                </a:lnTo>
                <a:lnTo>
                  <a:pt x="1192" y="144"/>
                </a:lnTo>
                <a:cubicBezTo>
                  <a:pt x="1184" y="144"/>
                  <a:pt x="1174" y="150"/>
                  <a:pt x="1164" y="160"/>
                </a:cubicBezTo>
                <a:cubicBezTo>
                  <a:pt x="1154" y="170"/>
                  <a:pt x="1149" y="179"/>
                  <a:pt x="1149" y="187"/>
                </a:cubicBezTo>
                <a:lnTo>
                  <a:pt x="1149" y="798"/>
                </a:lnTo>
                <a:cubicBezTo>
                  <a:pt x="1149" y="806"/>
                  <a:pt x="1154" y="815"/>
                  <a:pt x="1164" y="824"/>
                </a:cubicBezTo>
                <a:cubicBezTo>
                  <a:pt x="1173" y="833"/>
                  <a:pt x="1183" y="837"/>
                  <a:pt x="1192" y="837"/>
                </a:cubicBezTo>
                <a:lnTo>
                  <a:pt x="1242" y="837"/>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4148093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A5E2FF51-E55B-0820-6BEE-F70A6695E899}"/>
              </a:ext>
            </a:extLst>
          </p:cNvPr>
          <p:cNvSpPr>
            <a:spLocks noChangeArrowheads="1"/>
          </p:cNvSpPr>
          <p:nvPr/>
        </p:nvSpPr>
        <p:spPr bwMode="auto">
          <a:xfrm>
            <a:off x="3025775" y="5292724"/>
            <a:ext cx="447675" cy="447675"/>
          </a:xfrm>
          <a:custGeom>
            <a:avLst/>
            <a:gdLst>
              <a:gd name="T0" fmla="*/ 426409 w 1242"/>
              <a:gd name="T1" fmla="*/ 353674 h 1243"/>
              <a:gd name="T2" fmla="*/ 440466 w 1242"/>
              <a:gd name="T3" fmla="*/ 364839 h 1243"/>
              <a:gd name="T4" fmla="*/ 447315 w 1242"/>
              <a:gd name="T5" fmla="*/ 383567 h 1243"/>
              <a:gd name="T6" fmla="*/ 447315 w 1242"/>
              <a:gd name="T7" fmla="*/ 420303 h 1243"/>
              <a:gd name="T8" fmla="*/ 439024 w 1242"/>
              <a:gd name="T9" fmla="*/ 439391 h 1243"/>
              <a:gd name="T10" fmla="*/ 419560 w 1242"/>
              <a:gd name="T11" fmla="*/ 447315 h 1243"/>
              <a:gd name="T12" fmla="*/ 27754 w 1242"/>
              <a:gd name="T13" fmla="*/ 447315 h 1243"/>
              <a:gd name="T14" fmla="*/ 8290 w 1242"/>
              <a:gd name="T15" fmla="*/ 439391 h 1243"/>
              <a:gd name="T16" fmla="*/ 0 w 1242"/>
              <a:gd name="T17" fmla="*/ 420303 h 1243"/>
              <a:gd name="T18" fmla="*/ 0 w 1242"/>
              <a:gd name="T19" fmla="*/ 383567 h 1243"/>
              <a:gd name="T20" fmla="*/ 7569 w 1242"/>
              <a:gd name="T21" fmla="*/ 364839 h 1243"/>
              <a:gd name="T22" fmla="*/ 19825 w 1242"/>
              <a:gd name="T23" fmla="*/ 354034 h 1243"/>
              <a:gd name="T24" fmla="*/ 27754 w 1242"/>
              <a:gd name="T25" fmla="*/ 350433 h 1243"/>
              <a:gd name="T26" fmla="*/ 149225 w 1242"/>
              <a:gd name="T27" fmla="*/ 292447 h 1243"/>
              <a:gd name="T28" fmla="*/ 122191 w 1242"/>
              <a:gd name="T29" fmla="*/ 286685 h 1243"/>
              <a:gd name="T30" fmla="*/ 84345 w 1242"/>
              <a:gd name="T31" fmla="*/ 278761 h 1243"/>
              <a:gd name="T32" fmla="*/ 64520 w 1242"/>
              <a:gd name="T33" fmla="*/ 268317 h 1243"/>
              <a:gd name="T34" fmla="*/ 70648 w 1242"/>
              <a:gd name="T35" fmla="*/ 256792 h 1243"/>
              <a:gd name="T36" fmla="*/ 85426 w 1242"/>
              <a:gd name="T37" fmla="*/ 223657 h 1243"/>
              <a:gd name="T38" fmla="*/ 95879 w 1242"/>
              <a:gd name="T39" fmla="*/ 178998 h 1243"/>
              <a:gd name="T40" fmla="*/ 99844 w 1242"/>
              <a:gd name="T41" fmla="*/ 147304 h 1243"/>
              <a:gd name="T42" fmla="*/ 106332 w 1242"/>
              <a:gd name="T43" fmla="*/ 98683 h 1243"/>
              <a:gd name="T44" fmla="*/ 144179 w 1242"/>
              <a:gd name="T45" fmla="*/ 27372 h 1243"/>
              <a:gd name="T46" fmla="*/ 223477 w 1242"/>
              <a:gd name="T47" fmla="*/ 0 h 1243"/>
              <a:gd name="T48" fmla="*/ 303136 w 1242"/>
              <a:gd name="T49" fmla="*/ 27372 h 1243"/>
              <a:gd name="T50" fmla="*/ 340622 w 1242"/>
              <a:gd name="T51" fmla="*/ 98683 h 1243"/>
              <a:gd name="T52" fmla="*/ 347471 w 1242"/>
              <a:gd name="T53" fmla="*/ 147304 h 1243"/>
              <a:gd name="T54" fmla="*/ 351075 w 1242"/>
              <a:gd name="T55" fmla="*/ 180078 h 1243"/>
              <a:gd name="T56" fmla="*/ 382795 w 1242"/>
              <a:gd name="T57" fmla="*/ 268317 h 1243"/>
              <a:gd name="T58" fmla="*/ 362970 w 1242"/>
              <a:gd name="T59" fmla="*/ 278761 h 1243"/>
              <a:gd name="T60" fmla="*/ 325123 w 1242"/>
              <a:gd name="T61" fmla="*/ 286685 h 1243"/>
              <a:gd name="T62" fmla="*/ 298090 w 1242"/>
              <a:gd name="T63" fmla="*/ 292808 h 1243"/>
              <a:gd name="T64" fmla="*/ 419560 w 1242"/>
              <a:gd name="T65" fmla="*/ 350433 h 1243"/>
              <a:gd name="T66" fmla="*/ 426409 w 1242"/>
              <a:gd name="T67" fmla="*/ 353674 h 1243"/>
              <a:gd name="T68" fmla="*/ 419560 w 1242"/>
              <a:gd name="T69" fmla="*/ 419223 h 1243"/>
              <a:gd name="T70" fmla="*/ 419560 w 1242"/>
              <a:gd name="T71" fmla="*/ 383567 h 1243"/>
              <a:gd name="T72" fmla="*/ 409828 w 1242"/>
              <a:gd name="T73" fmla="*/ 376364 h 1243"/>
              <a:gd name="T74" fmla="*/ 407305 w 1242"/>
              <a:gd name="T75" fmla="*/ 375644 h 1243"/>
              <a:gd name="T76" fmla="*/ 285834 w 1242"/>
              <a:gd name="T77" fmla="*/ 318019 h 1243"/>
              <a:gd name="T78" fmla="*/ 269975 w 1242"/>
              <a:gd name="T79" fmla="*/ 293528 h 1243"/>
              <a:gd name="T80" fmla="*/ 284753 w 1242"/>
              <a:gd name="T81" fmla="*/ 268317 h 1243"/>
              <a:gd name="T82" fmla="*/ 326925 w 1242"/>
              <a:gd name="T83" fmla="*/ 257872 h 1243"/>
              <a:gd name="T84" fmla="*/ 344227 w 1242"/>
              <a:gd name="T85" fmla="*/ 254271 h 1243"/>
              <a:gd name="T86" fmla="*/ 323321 w 1242"/>
              <a:gd name="T87" fmla="*/ 182600 h 1243"/>
              <a:gd name="T88" fmla="*/ 320798 w 1242"/>
              <a:gd name="T89" fmla="*/ 158829 h 1243"/>
              <a:gd name="T90" fmla="*/ 312868 w 1242"/>
              <a:gd name="T91" fmla="*/ 102285 h 1243"/>
              <a:gd name="T92" fmla="*/ 284393 w 1242"/>
              <a:gd name="T93" fmla="*/ 48981 h 1243"/>
              <a:gd name="T94" fmla="*/ 223477 w 1242"/>
              <a:gd name="T95" fmla="*/ 28092 h 1243"/>
              <a:gd name="T96" fmla="*/ 162922 w 1242"/>
              <a:gd name="T97" fmla="*/ 48981 h 1243"/>
              <a:gd name="T98" fmla="*/ 134447 w 1242"/>
              <a:gd name="T99" fmla="*/ 102285 h 1243"/>
              <a:gd name="T100" fmla="*/ 126517 w 1242"/>
              <a:gd name="T101" fmla="*/ 158829 h 1243"/>
              <a:gd name="T102" fmla="*/ 123994 w 1242"/>
              <a:gd name="T103" fmla="*/ 182600 h 1243"/>
              <a:gd name="T104" fmla="*/ 103088 w 1242"/>
              <a:gd name="T105" fmla="*/ 254271 h 1243"/>
              <a:gd name="T106" fmla="*/ 120389 w 1242"/>
              <a:gd name="T107" fmla="*/ 257872 h 1243"/>
              <a:gd name="T108" fmla="*/ 162562 w 1242"/>
              <a:gd name="T109" fmla="*/ 268317 h 1243"/>
              <a:gd name="T110" fmla="*/ 177340 w 1242"/>
              <a:gd name="T111" fmla="*/ 293528 h 1243"/>
              <a:gd name="T112" fmla="*/ 161480 w 1242"/>
              <a:gd name="T113" fmla="*/ 318019 h 1243"/>
              <a:gd name="T114" fmla="*/ 40010 w 1242"/>
              <a:gd name="T115" fmla="*/ 375644 h 1243"/>
              <a:gd name="T116" fmla="*/ 37486 w 1242"/>
              <a:gd name="T117" fmla="*/ 376364 h 1243"/>
              <a:gd name="T118" fmla="*/ 27754 w 1242"/>
              <a:gd name="T119" fmla="*/ 383567 h 1243"/>
              <a:gd name="T120" fmla="*/ 27754 w 1242"/>
              <a:gd name="T121" fmla="*/ 419223 h 1243"/>
              <a:gd name="T122" fmla="*/ 419560 w 1242"/>
              <a:gd name="T123" fmla="*/ 419223 h 124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42" h="1243">
                <a:moveTo>
                  <a:pt x="1183" y="982"/>
                </a:moveTo>
                <a:cubicBezTo>
                  <a:pt x="1196" y="987"/>
                  <a:pt x="1209" y="997"/>
                  <a:pt x="1222" y="1013"/>
                </a:cubicBezTo>
                <a:cubicBezTo>
                  <a:pt x="1235" y="1028"/>
                  <a:pt x="1241" y="1045"/>
                  <a:pt x="1241" y="1065"/>
                </a:cubicBezTo>
                <a:lnTo>
                  <a:pt x="1241" y="1167"/>
                </a:lnTo>
                <a:cubicBezTo>
                  <a:pt x="1241" y="1188"/>
                  <a:pt x="1234" y="1205"/>
                  <a:pt x="1218" y="1220"/>
                </a:cubicBezTo>
                <a:cubicBezTo>
                  <a:pt x="1203" y="1234"/>
                  <a:pt x="1185" y="1242"/>
                  <a:pt x="1164" y="1242"/>
                </a:cubicBezTo>
                <a:lnTo>
                  <a:pt x="77" y="1242"/>
                </a:lnTo>
                <a:cubicBezTo>
                  <a:pt x="56" y="1242"/>
                  <a:pt x="38" y="1234"/>
                  <a:pt x="23" y="1220"/>
                </a:cubicBezTo>
                <a:cubicBezTo>
                  <a:pt x="7" y="1205"/>
                  <a:pt x="0" y="1188"/>
                  <a:pt x="0" y="1167"/>
                </a:cubicBezTo>
                <a:lnTo>
                  <a:pt x="0" y="1065"/>
                </a:lnTo>
                <a:cubicBezTo>
                  <a:pt x="0" y="1045"/>
                  <a:pt x="7" y="1028"/>
                  <a:pt x="21" y="1013"/>
                </a:cubicBezTo>
                <a:cubicBezTo>
                  <a:pt x="36" y="997"/>
                  <a:pt x="47" y="988"/>
                  <a:pt x="55" y="983"/>
                </a:cubicBezTo>
                <a:cubicBezTo>
                  <a:pt x="63" y="979"/>
                  <a:pt x="71" y="976"/>
                  <a:pt x="77" y="973"/>
                </a:cubicBezTo>
                <a:lnTo>
                  <a:pt x="414" y="812"/>
                </a:lnTo>
                <a:cubicBezTo>
                  <a:pt x="403" y="808"/>
                  <a:pt x="378" y="802"/>
                  <a:pt x="339" y="796"/>
                </a:cubicBezTo>
                <a:cubicBezTo>
                  <a:pt x="300" y="789"/>
                  <a:pt x="265" y="782"/>
                  <a:pt x="234" y="774"/>
                </a:cubicBezTo>
                <a:cubicBezTo>
                  <a:pt x="202" y="766"/>
                  <a:pt x="184" y="756"/>
                  <a:pt x="179" y="745"/>
                </a:cubicBezTo>
                <a:lnTo>
                  <a:pt x="196" y="713"/>
                </a:lnTo>
                <a:cubicBezTo>
                  <a:pt x="209" y="692"/>
                  <a:pt x="223" y="661"/>
                  <a:pt x="237" y="621"/>
                </a:cubicBezTo>
                <a:cubicBezTo>
                  <a:pt x="252" y="580"/>
                  <a:pt x="261" y="539"/>
                  <a:pt x="266" y="497"/>
                </a:cubicBezTo>
                <a:cubicBezTo>
                  <a:pt x="266" y="489"/>
                  <a:pt x="270" y="460"/>
                  <a:pt x="277" y="409"/>
                </a:cubicBezTo>
                <a:cubicBezTo>
                  <a:pt x="284" y="358"/>
                  <a:pt x="291" y="313"/>
                  <a:pt x="295" y="274"/>
                </a:cubicBezTo>
                <a:cubicBezTo>
                  <a:pt x="303" y="193"/>
                  <a:pt x="338" y="127"/>
                  <a:pt x="400" y="76"/>
                </a:cubicBezTo>
                <a:cubicBezTo>
                  <a:pt x="461" y="25"/>
                  <a:pt x="535" y="0"/>
                  <a:pt x="620" y="0"/>
                </a:cubicBezTo>
                <a:cubicBezTo>
                  <a:pt x="706" y="0"/>
                  <a:pt x="780" y="25"/>
                  <a:pt x="841" y="76"/>
                </a:cubicBezTo>
                <a:cubicBezTo>
                  <a:pt x="903" y="127"/>
                  <a:pt x="937" y="193"/>
                  <a:pt x="945" y="274"/>
                </a:cubicBezTo>
                <a:cubicBezTo>
                  <a:pt x="950" y="313"/>
                  <a:pt x="956" y="358"/>
                  <a:pt x="964" y="409"/>
                </a:cubicBezTo>
                <a:cubicBezTo>
                  <a:pt x="971" y="460"/>
                  <a:pt x="974" y="490"/>
                  <a:pt x="974" y="500"/>
                </a:cubicBezTo>
                <a:cubicBezTo>
                  <a:pt x="986" y="592"/>
                  <a:pt x="1015" y="673"/>
                  <a:pt x="1062" y="745"/>
                </a:cubicBezTo>
                <a:cubicBezTo>
                  <a:pt x="1057" y="756"/>
                  <a:pt x="1039" y="766"/>
                  <a:pt x="1007" y="774"/>
                </a:cubicBezTo>
                <a:cubicBezTo>
                  <a:pt x="976" y="782"/>
                  <a:pt x="941" y="789"/>
                  <a:pt x="902" y="796"/>
                </a:cubicBezTo>
                <a:cubicBezTo>
                  <a:pt x="863" y="802"/>
                  <a:pt x="838" y="808"/>
                  <a:pt x="827" y="813"/>
                </a:cubicBezTo>
                <a:lnTo>
                  <a:pt x="1164" y="973"/>
                </a:lnTo>
                <a:lnTo>
                  <a:pt x="1183" y="982"/>
                </a:lnTo>
                <a:close/>
                <a:moveTo>
                  <a:pt x="1164" y="1164"/>
                </a:moveTo>
                <a:lnTo>
                  <a:pt x="1164" y="1065"/>
                </a:lnTo>
                <a:cubicBezTo>
                  <a:pt x="1160" y="1058"/>
                  <a:pt x="1152" y="1052"/>
                  <a:pt x="1137" y="1045"/>
                </a:cubicBezTo>
                <a:cubicBezTo>
                  <a:pt x="1135" y="1045"/>
                  <a:pt x="1133" y="1045"/>
                  <a:pt x="1130" y="1043"/>
                </a:cubicBezTo>
                <a:lnTo>
                  <a:pt x="793" y="883"/>
                </a:lnTo>
                <a:cubicBezTo>
                  <a:pt x="764" y="870"/>
                  <a:pt x="749" y="847"/>
                  <a:pt x="749" y="815"/>
                </a:cubicBezTo>
                <a:cubicBezTo>
                  <a:pt x="749" y="783"/>
                  <a:pt x="763" y="759"/>
                  <a:pt x="790" y="745"/>
                </a:cubicBezTo>
                <a:cubicBezTo>
                  <a:pt x="810" y="735"/>
                  <a:pt x="848" y="725"/>
                  <a:pt x="907" y="716"/>
                </a:cubicBezTo>
                <a:cubicBezTo>
                  <a:pt x="924" y="712"/>
                  <a:pt x="941" y="709"/>
                  <a:pt x="955" y="706"/>
                </a:cubicBezTo>
                <a:cubicBezTo>
                  <a:pt x="924" y="640"/>
                  <a:pt x="905" y="573"/>
                  <a:pt x="897" y="507"/>
                </a:cubicBezTo>
                <a:cubicBezTo>
                  <a:pt x="895" y="494"/>
                  <a:pt x="893" y="472"/>
                  <a:pt x="890" y="441"/>
                </a:cubicBezTo>
                <a:cubicBezTo>
                  <a:pt x="882" y="383"/>
                  <a:pt x="874" y="331"/>
                  <a:pt x="868" y="284"/>
                </a:cubicBezTo>
                <a:cubicBezTo>
                  <a:pt x="861" y="224"/>
                  <a:pt x="835" y="175"/>
                  <a:pt x="789" y="136"/>
                </a:cubicBezTo>
                <a:cubicBezTo>
                  <a:pt x="743" y="97"/>
                  <a:pt x="687" y="78"/>
                  <a:pt x="620" y="78"/>
                </a:cubicBezTo>
                <a:cubicBezTo>
                  <a:pt x="554" y="78"/>
                  <a:pt x="498" y="97"/>
                  <a:pt x="452" y="136"/>
                </a:cubicBezTo>
                <a:cubicBezTo>
                  <a:pt x="406" y="175"/>
                  <a:pt x="379" y="224"/>
                  <a:pt x="373" y="284"/>
                </a:cubicBezTo>
                <a:cubicBezTo>
                  <a:pt x="367" y="331"/>
                  <a:pt x="359" y="383"/>
                  <a:pt x="351" y="441"/>
                </a:cubicBezTo>
                <a:cubicBezTo>
                  <a:pt x="348" y="472"/>
                  <a:pt x="346" y="494"/>
                  <a:pt x="344" y="507"/>
                </a:cubicBezTo>
                <a:cubicBezTo>
                  <a:pt x="336" y="573"/>
                  <a:pt x="316" y="640"/>
                  <a:pt x="286" y="706"/>
                </a:cubicBezTo>
                <a:cubicBezTo>
                  <a:pt x="300" y="709"/>
                  <a:pt x="316" y="712"/>
                  <a:pt x="334" y="716"/>
                </a:cubicBezTo>
                <a:cubicBezTo>
                  <a:pt x="392" y="725"/>
                  <a:pt x="431" y="735"/>
                  <a:pt x="451" y="745"/>
                </a:cubicBezTo>
                <a:cubicBezTo>
                  <a:pt x="478" y="759"/>
                  <a:pt x="492" y="783"/>
                  <a:pt x="492" y="815"/>
                </a:cubicBezTo>
                <a:cubicBezTo>
                  <a:pt x="492" y="847"/>
                  <a:pt x="477" y="870"/>
                  <a:pt x="448" y="883"/>
                </a:cubicBezTo>
                <a:lnTo>
                  <a:pt x="111" y="1043"/>
                </a:lnTo>
                <a:cubicBezTo>
                  <a:pt x="108" y="1045"/>
                  <a:pt x="105" y="1045"/>
                  <a:pt x="104" y="1045"/>
                </a:cubicBezTo>
                <a:cubicBezTo>
                  <a:pt x="86" y="1053"/>
                  <a:pt x="77" y="1060"/>
                  <a:pt x="77" y="1065"/>
                </a:cubicBezTo>
                <a:lnTo>
                  <a:pt x="77" y="1164"/>
                </a:lnTo>
                <a:lnTo>
                  <a:pt x="1164" y="116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 name="Freeform 2">
            <a:extLst>
              <a:ext uri="{FF2B5EF4-FFF2-40B4-BE49-F238E27FC236}">
                <a16:creationId xmlns:a16="http://schemas.microsoft.com/office/drawing/2014/main" id="{495325FF-EA38-C23E-0029-D4A7AD9B8298}"/>
              </a:ext>
            </a:extLst>
          </p:cNvPr>
          <p:cNvSpPr>
            <a:spLocks noChangeArrowheads="1"/>
          </p:cNvSpPr>
          <p:nvPr/>
        </p:nvSpPr>
        <p:spPr bwMode="auto">
          <a:xfrm>
            <a:off x="3713162" y="5292724"/>
            <a:ext cx="447675" cy="447675"/>
          </a:xfrm>
          <a:custGeom>
            <a:avLst/>
            <a:gdLst>
              <a:gd name="T0" fmla="*/ 334586 w 1243"/>
              <a:gd name="T1" fmla="*/ 369161 h 1243"/>
              <a:gd name="T2" fmla="*/ 346831 w 1243"/>
              <a:gd name="T3" fmla="*/ 380326 h 1243"/>
              <a:gd name="T4" fmla="*/ 349352 w 1243"/>
              <a:gd name="T5" fmla="*/ 423544 h 1243"/>
              <a:gd name="T6" fmla="*/ 325942 w 1243"/>
              <a:gd name="T7" fmla="*/ 447315 h 1243"/>
              <a:gd name="T8" fmla="*/ 7203 w 1243"/>
              <a:gd name="T9" fmla="*/ 440112 h 1243"/>
              <a:gd name="T10" fmla="*/ 0 w 1243"/>
              <a:gd name="T11" fmla="*/ 388609 h 1243"/>
              <a:gd name="T12" fmla="*/ 113449 w 1243"/>
              <a:gd name="T13" fmla="*/ 316218 h 1243"/>
              <a:gd name="T14" fmla="*/ 69870 w 1243"/>
              <a:gd name="T15" fmla="*/ 211412 h 1243"/>
              <a:gd name="T16" fmla="*/ 103005 w 1243"/>
              <a:gd name="T17" fmla="*/ 96522 h 1243"/>
              <a:gd name="T18" fmla="*/ 246707 w 1243"/>
              <a:gd name="T19" fmla="*/ 96162 h 1243"/>
              <a:gd name="T20" fmla="*/ 279482 w 1243"/>
              <a:gd name="T21" fmla="*/ 211412 h 1243"/>
              <a:gd name="T22" fmla="*/ 237704 w 1243"/>
              <a:gd name="T23" fmla="*/ 316218 h 1243"/>
              <a:gd name="T24" fmla="*/ 328463 w 1243"/>
              <a:gd name="T25" fmla="*/ 365919 h 1243"/>
              <a:gd name="T26" fmla="*/ 315497 w 1243"/>
              <a:gd name="T27" fmla="*/ 390410 h 1243"/>
              <a:gd name="T28" fmla="*/ 224378 w 1243"/>
              <a:gd name="T29" fmla="*/ 340708 h 1243"/>
              <a:gd name="T30" fmla="*/ 220056 w 1243"/>
              <a:gd name="T31" fmla="*/ 294248 h 1243"/>
              <a:gd name="T32" fmla="*/ 251750 w 1243"/>
              <a:gd name="T33" fmla="*/ 211412 h 1243"/>
              <a:gd name="T34" fmla="*/ 227619 w 1243"/>
              <a:gd name="T35" fmla="*/ 116691 h 1243"/>
              <a:gd name="T36" fmla="*/ 122813 w 1243"/>
              <a:gd name="T37" fmla="*/ 117051 h 1243"/>
              <a:gd name="T38" fmla="*/ 97963 w 1243"/>
              <a:gd name="T39" fmla="*/ 211412 h 1243"/>
              <a:gd name="T40" fmla="*/ 131097 w 1243"/>
              <a:gd name="T41" fmla="*/ 294248 h 1243"/>
              <a:gd name="T42" fmla="*/ 127496 w 1243"/>
              <a:gd name="T43" fmla="*/ 340708 h 1243"/>
              <a:gd name="T44" fmla="*/ 34935 w 1243"/>
              <a:gd name="T45" fmla="*/ 390410 h 1243"/>
              <a:gd name="T46" fmla="*/ 28092 w 1243"/>
              <a:gd name="T47" fmla="*/ 419223 h 1243"/>
              <a:gd name="T48" fmla="*/ 321620 w 1243"/>
              <a:gd name="T49" fmla="*/ 394012 h 1243"/>
              <a:gd name="T50" fmla="*/ 441192 w 1243"/>
              <a:gd name="T51" fmla="*/ 306494 h 1243"/>
              <a:gd name="T52" fmla="*/ 447315 w 1243"/>
              <a:gd name="T53" fmla="*/ 353674 h 1243"/>
              <a:gd name="T54" fmla="*/ 423544 w 1243"/>
              <a:gd name="T55" fmla="*/ 377444 h 1243"/>
              <a:gd name="T56" fmla="*/ 362678 w 1243"/>
              <a:gd name="T57" fmla="*/ 349352 h 1243"/>
              <a:gd name="T58" fmla="*/ 419223 w 1243"/>
              <a:gd name="T59" fmla="*/ 324862 h 1243"/>
              <a:gd name="T60" fmla="*/ 410579 w 1243"/>
              <a:gd name="T61" fmla="*/ 319819 h 1243"/>
              <a:gd name="T62" fmla="*/ 306133 w 1243"/>
              <a:gd name="T63" fmla="*/ 248868 h 1243"/>
              <a:gd name="T64" fmla="*/ 341429 w 1243"/>
              <a:gd name="T65" fmla="*/ 186921 h 1243"/>
              <a:gd name="T66" fmla="*/ 349352 w 1243"/>
              <a:gd name="T67" fmla="*/ 82836 h 1243"/>
              <a:gd name="T68" fmla="*/ 271558 w 1243"/>
              <a:gd name="T69" fmla="*/ 28092 h 1243"/>
              <a:gd name="T70" fmla="*/ 183320 w 1243"/>
              <a:gd name="T71" fmla="*/ 42138 h 1243"/>
              <a:gd name="T72" fmla="*/ 271558 w 1243"/>
              <a:gd name="T73" fmla="*/ 0 h 1243"/>
              <a:gd name="T74" fmla="*/ 377444 w 1243"/>
              <a:gd name="T75" fmla="*/ 82836 h 1243"/>
              <a:gd name="T76" fmla="*/ 367000 w 1243"/>
              <a:gd name="T77" fmla="*/ 198807 h 1243"/>
              <a:gd name="T78" fmla="*/ 423544 w 1243"/>
              <a:gd name="T79" fmla="*/ 295329 h 12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43" h="1243">
                <a:moveTo>
                  <a:pt x="912" y="1016"/>
                </a:moveTo>
                <a:cubicBezTo>
                  <a:pt x="917" y="1018"/>
                  <a:pt x="923" y="1021"/>
                  <a:pt x="929" y="1025"/>
                </a:cubicBezTo>
                <a:cubicBezTo>
                  <a:pt x="936" y="1029"/>
                  <a:pt x="942" y="1033"/>
                  <a:pt x="947" y="1038"/>
                </a:cubicBezTo>
                <a:cubicBezTo>
                  <a:pt x="953" y="1043"/>
                  <a:pt x="958" y="1048"/>
                  <a:pt x="963" y="1056"/>
                </a:cubicBezTo>
                <a:cubicBezTo>
                  <a:pt x="968" y="1063"/>
                  <a:pt x="970" y="1071"/>
                  <a:pt x="970" y="1079"/>
                </a:cubicBezTo>
                <a:lnTo>
                  <a:pt x="970" y="1176"/>
                </a:lnTo>
                <a:cubicBezTo>
                  <a:pt x="970" y="1194"/>
                  <a:pt x="964" y="1209"/>
                  <a:pt x="951" y="1222"/>
                </a:cubicBezTo>
                <a:cubicBezTo>
                  <a:pt x="938" y="1235"/>
                  <a:pt x="923" y="1242"/>
                  <a:pt x="905" y="1242"/>
                </a:cubicBezTo>
                <a:lnTo>
                  <a:pt x="66" y="1242"/>
                </a:lnTo>
                <a:cubicBezTo>
                  <a:pt x="48" y="1242"/>
                  <a:pt x="32" y="1235"/>
                  <a:pt x="20" y="1222"/>
                </a:cubicBezTo>
                <a:cubicBezTo>
                  <a:pt x="7" y="1209"/>
                  <a:pt x="0" y="1194"/>
                  <a:pt x="0" y="1176"/>
                </a:cubicBezTo>
                <a:lnTo>
                  <a:pt x="0" y="1079"/>
                </a:lnTo>
                <a:cubicBezTo>
                  <a:pt x="0" y="1055"/>
                  <a:pt x="22" y="1033"/>
                  <a:pt x="66" y="1014"/>
                </a:cubicBezTo>
                <a:lnTo>
                  <a:pt x="315" y="878"/>
                </a:lnTo>
                <a:cubicBezTo>
                  <a:pt x="275" y="844"/>
                  <a:pt x="245" y="798"/>
                  <a:pt x="224" y="741"/>
                </a:cubicBezTo>
                <a:cubicBezTo>
                  <a:pt x="204" y="684"/>
                  <a:pt x="194" y="632"/>
                  <a:pt x="194" y="587"/>
                </a:cubicBezTo>
                <a:lnTo>
                  <a:pt x="194" y="422"/>
                </a:lnTo>
                <a:cubicBezTo>
                  <a:pt x="194" y="369"/>
                  <a:pt x="225" y="317"/>
                  <a:pt x="286" y="268"/>
                </a:cubicBezTo>
                <a:cubicBezTo>
                  <a:pt x="348" y="219"/>
                  <a:pt x="414" y="194"/>
                  <a:pt x="486" y="194"/>
                </a:cubicBezTo>
                <a:cubicBezTo>
                  <a:pt x="558" y="194"/>
                  <a:pt x="624" y="218"/>
                  <a:pt x="685" y="267"/>
                </a:cubicBezTo>
                <a:cubicBezTo>
                  <a:pt x="745" y="315"/>
                  <a:pt x="776" y="367"/>
                  <a:pt x="776" y="422"/>
                </a:cubicBezTo>
                <a:lnTo>
                  <a:pt x="776" y="587"/>
                </a:lnTo>
                <a:cubicBezTo>
                  <a:pt x="776" y="637"/>
                  <a:pt x="767" y="690"/>
                  <a:pt x="748" y="746"/>
                </a:cubicBezTo>
                <a:cubicBezTo>
                  <a:pt x="730" y="802"/>
                  <a:pt x="700" y="846"/>
                  <a:pt x="660" y="878"/>
                </a:cubicBezTo>
                <a:lnTo>
                  <a:pt x="905" y="1014"/>
                </a:lnTo>
                <a:lnTo>
                  <a:pt x="912" y="1016"/>
                </a:lnTo>
                <a:close/>
                <a:moveTo>
                  <a:pt x="893" y="1094"/>
                </a:moveTo>
                <a:cubicBezTo>
                  <a:pt x="886" y="1091"/>
                  <a:pt x="881" y="1087"/>
                  <a:pt x="876" y="1084"/>
                </a:cubicBezTo>
                <a:cubicBezTo>
                  <a:pt x="872" y="1083"/>
                  <a:pt x="870" y="1082"/>
                  <a:pt x="868" y="1082"/>
                </a:cubicBezTo>
                <a:lnTo>
                  <a:pt x="623" y="946"/>
                </a:lnTo>
                <a:cubicBezTo>
                  <a:pt x="599" y="933"/>
                  <a:pt x="586" y="912"/>
                  <a:pt x="583" y="884"/>
                </a:cubicBezTo>
                <a:cubicBezTo>
                  <a:pt x="581" y="856"/>
                  <a:pt x="590" y="834"/>
                  <a:pt x="611" y="817"/>
                </a:cubicBezTo>
                <a:cubicBezTo>
                  <a:pt x="642" y="793"/>
                  <a:pt x="664" y="758"/>
                  <a:pt x="678" y="713"/>
                </a:cubicBezTo>
                <a:cubicBezTo>
                  <a:pt x="692" y="668"/>
                  <a:pt x="699" y="626"/>
                  <a:pt x="699" y="587"/>
                </a:cubicBezTo>
                <a:lnTo>
                  <a:pt x="699" y="422"/>
                </a:lnTo>
                <a:cubicBezTo>
                  <a:pt x="699" y="391"/>
                  <a:pt x="676" y="359"/>
                  <a:pt x="632" y="324"/>
                </a:cubicBezTo>
                <a:cubicBezTo>
                  <a:pt x="587" y="289"/>
                  <a:pt x="539" y="272"/>
                  <a:pt x="488" y="272"/>
                </a:cubicBezTo>
                <a:cubicBezTo>
                  <a:pt x="436" y="272"/>
                  <a:pt x="387" y="290"/>
                  <a:pt x="341" y="325"/>
                </a:cubicBezTo>
                <a:cubicBezTo>
                  <a:pt x="295" y="361"/>
                  <a:pt x="272" y="393"/>
                  <a:pt x="272" y="422"/>
                </a:cubicBezTo>
                <a:lnTo>
                  <a:pt x="272" y="587"/>
                </a:lnTo>
                <a:cubicBezTo>
                  <a:pt x="272" y="624"/>
                  <a:pt x="280" y="666"/>
                  <a:pt x="296" y="712"/>
                </a:cubicBezTo>
                <a:cubicBezTo>
                  <a:pt x="312" y="758"/>
                  <a:pt x="335" y="793"/>
                  <a:pt x="364" y="817"/>
                </a:cubicBezTo>
                <a:cubicBezTo>
                  <a:pt x="387" y="834"/>
                  <a:pt x="397" y="856"/>
                  <a:pt x="394" y="884"/>
                </a:cubicBezTo>
                <a:cubicBezTo>
                  <a:pt x="392" y="912"/>
                  <a:pt x="378" y="933"/>
                  <a:pt x="354" y="946"/>
                </a:cubicBezTo>
                <a:lnTo>
                  <a:pt x="102" y="1082"/>
                </a:lnTo>
                <a:cubicBezTo>
                  <a:pt x="100" y="1082"/>
                  <a:pt x="99" y="1083"/>
                  <a:pt x="97" y="1084"/>
                </a:cubicBezTo>
                <a:cubicBezTo>
                  <a:pt x="91" y="1087"/>
                  <a:pt x="84" y="1091"/>
                  <a:pt x="78" y="1096"/>
                </a:cubicBezTo>
                <a:lnTo>
                  <a:pt x="78" y="1164"/>
                </a:lnTo>
                <a:lnTo>
                  <a:pt x="893" y="1164"/>
                </a:lnTo>
                <a:lnTo>
                  <a:pt x="893" y="1094"/>
                </a:lnTo>
                <a:close/>
                <a:moveTo>
                  <a:pt x="1193" y="827"/>
                </a:moveTo>
                <a:cubicBezTo>
                  <a:pt x="1203" y="832"/>
                  <a:pt x="1214" y="840"/>
                  <a:pt x="1225" y="851"/>
                </a:cubicBezTo>
                <a:cubicBezTo>
                  <a:pt x="1236" y="863"/>
                  <a:pt x="1242" y="874"/>
                  <a:pt x="1242" y="885"/>
                </a:cubicBezTo>
                <a:lnTo>
                  <a:pt x="1242" y="982"/>
                </a:lnTo>
                <a:cubicBezTo>
                  <a:pt x="1242" y="1000"/>
                  <a:pt x="1235" y="1015"/>
                  <a:pt x="1222" y="1028"/>
                </a:cubicBezTo>
                <a:cubicBezTo>
                  <a:pt x="1210" y="1041"/>
                  <a:pt x="1194" y="1048"/>
                  <a:pt x="1176" y="1048"/>
                </a:cubicBezTo>
                <a:lnTo>
                  <a:pt x="1048" y="1048"/>
                </a:lnTo>
                <a:cubicBezTo>
                  <a:pt x="1037" y="1009"/>
                  <a:pt x="1023" y="983"/>
                  <a:pt x="1007" y="970"/>
                </a:cubicBezTo>
                <a:lnTo>
                  <a:pt x="1164" y="970"/>
                </a:lnTo>
                <a:lnTo>
                  <a:pt x="1164" y="902"/>
                </a:lnTo>
                <a:cubicBezTo>
                  <a:pt x="1158" y="897"/>
                  <a:pt x="1152" y="893"/>
                  <a:pt x="1147" y="890"/>
                </a:cubicBezTo>
                <a:cubicBezTo>
                  <a:pt x="1144" y="890"/>
                  <a:pt x="1142" y="889"/>
                  <a:pt x="1140" y="888"/>
                </a:cubicBezTo>
                <a:lnTo>
                  <a:pt x="890" y="752"/>
                </a:lnTo>
                <a:cubicBezTo>
                  <a:pt x="866" y="739"/>
                  <a:pt x="853" y="719"/>
                  <a:pt x="850" y="691"/>
                </a:cubicBezTo>
                <a:cubicBezTo>
                  <a:pt x="848" y="664"/>
                  <a:pt x="858" y="641"/>
                  <a:pt x="880" y="623"/>
                </a:cubicBezTo>
                <a:cubicBezTo>
                  <a:pt x="911" y="599"/>
                  <a:pt x="934" y="564"/>
                  <a:pt x="948" y="519"/>
                </a:cubicBezTo>
                <a:cubicBezTo>
                  <a:pt x="963" y="474"/>
                  <a:pt x="970" y="432"/>
                  <a:pt x="970" y="393"/>
                </a:cubicBezTo>
                <a:lnTo>
                  <a:pt x="970" y="230"/>
                </a:lnTo>
                <a:cubicBezTo>
                  <a:pt x="970" y="200"/>
                  <a:pt x="948" y="167"/>
                  <a:pt x="902" y="131"/>
                </a:cubicBezTo>
                <a:cubicBezTo>
                  <a:pt x="857" y="96"/>
                  <a:pt x="808" y="78"/>
                  <a:pt x="754" y="78"/>
                </a:cubicBezTo>
                <a:cubicBezTo>
                  <a:pt x="699" y="78"/>
                  <a:pt x="650" y="95"/>
                  <a:pt x="606" y="129"/>
                </a:cubicBezTo>
                <a:cubicBezTo>
                  <a:pt x="592" y="124"/>
                  <a:pt x="560" y="120"/>
                  <a:pt x="509" y="117"/>
                </a:cubicBezTo>
                <a:cubicBezTo>
                  <a:pt x="538" y="83"/>
                  <a:pt x="575" y="55"/>
                  <a:pt x="620" y="33"/>
                </a:cubicBezTo>
                <a:cubicBezTo>
                  <a:pt x="664" y="11"/>
                  <a:pt x="709" y="0"/>
                  <a:pt x="754" y="0"/>
                </a:cubicBezTo>
                <a:cubicBezTo>
                  <a:pt x="827" y="0"/>
                  <a:pt x="894" y="25"/>
                  <a:pt x="956" y="74"/>
                </a:cubicBezTo>
                <a:cubicBezTo>
                  <a:pt x="1017" y="123"/>
                  <a:pt x="1048" y="176"/>
                  <a:pt x="1048" y="230"/>
                </a:cubicBezTo>
                <a:lnTo>
                  <a:pt x="1048" y="393"/>
                </a:lnTo>
                <a:cubicBezTo>
                  <a:pt x="1048" y="443"/>
                  <a:pt x="1038" y="496"/>
                  <a:pt x="1019" y="552"/>
                </a:cubicBezTo>
                <a:cubicBezTo>
                  <a:pt x="999" y="608"/>
                  <a:pt x="969" y="652"/>
                  <a:pt x="929" y="684"/>
                </a:cubicBezTo>
                <a:lnTo>
                  <a:pt x="1176" y="820"/>
                </a:lnTo>
                <a:lnTo>
                  <a:pt x="1193" y="827"/>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 name="Freeform 3">
            <a:extLst>
              <a:ext uri="{FF2B5EF4-FFF2-40B4-BE49-F238E27FC236}">
                <a16:creationId xmlns:a16="http://schemas.microsoft.com/office/drawing/2014/main" id="{1B4B22E9-DF52-8206-D476-F087990D2C92}"/>
              </a:ext>
            </a:extLst>
          </p:cNvPr>
          <p:cNvSpPr>
            <a:spLocks noChangeArrowheads="1"/>
          </p:cNvSpPr>
          <p:nvPr/>
        </p:nvSpPr>
        <p:spPr bwMode="auto">
          <a:xfrm>
            <a:off x="4400550" y="5292724"/>
            <a:ext cx="447675" cy="447675"/>
          </a:xfrm>
          <a:custGeom>
            <a:avLst/>
            <a:gdLst>
              <a:gd name="T0" fmla="*/ 335666 w 1243"/>
              <a:gd name="T1" fmla="*/ 419223 h 1243"/>
              <a:gd name="T2" fmla="*/ 28092 w 1243"/>
              <a:gd name="T3" fmla="*/ 447315 h 1243"/>
              <a:gd name="T4" fmla="*/ 0 w 1243"/>
              <a:gd name="T5" fmla="*/ 419223 h 1243"/>
              <a:gd name="T6" fmla="*/ 7923 w 1243"/>
              <a:gd name="T7" fmla="*/ 363038 h 1243"/>
              <a:gd name="T8" fmla="*/ 28092 w 1243"/>
              <a:gd name="T9" fmla="*/ 349352 h 1243"/>
              <a:gd name="T10" fmla="*/ 110928 w 1243"/>
              <a:gd name="T11" fmla="*/ 233382 h 1243"/>
              <a:gd name="T12" fmla="*/ 97963 w 1243"/>
              <a:gd name="T13" fmla="*/ 97963 h 1243"/>
              <a:gd name="T14" fmla="*/ 223297 w 1243"/>
              <a:gd name="T15" fmla="*/ 0 h 1243"/>
              <a:gd name="T16" fmla="*/ 349352 w 1243"/>
              <a:gd name="T17" fmla="*/ 97963 h 1243"/>
              <a:gd name="T18" fmla="*/ 336747 w 1243"/>
              <a:gd name="T19" fmla="*/ 234462 h 1243"/>
              <a:gd name="T20" fmla="*/ 334586 w 1243"/>
              <a:gd name="T21" fmla="*/ 309375 h 1243"/>
              <a:gd name="T22" fmla="*/ 285604 w 1243"/>
              <a:gd name="T23" fmla="*/ 316938 h 1243"/>
              <a:gd name="T24" fmla="*/ 280562 w 1243"/>
              <a:gd name="T25" fmla="*/ 269758 h 1243"/>
              <a:gd name="T26" fmla="*/ 321620 w 1243"/>
              <a:gd name="T27" fmla="*/ 167833 h 1243"/>
              <a:gd name="T28" fmla="*/ 289926 w 1243"/>
              <a:gd name="T29" fmla="*/ 51502 h 1243"/>
              <a:gd name="T30" fmla="*/ 157749 w 1243"/>
              <a:gd name="T31" fmla="*/ 51502 h 1243"/>
              <a:gd name="T32" fmla="*/ 125695 w 1243"/>
              <a:gd name="T33" fmla="*/ 167833 h 1243"/>
              <a:gd name="T34" fmla="*/ 168553 w 1243"/>
              <a:gd name="T35" fmla="*/ 269758 h 1243"/>
              <a:gd name="T36" fmla="*/ 162431 w 1243"/>
              <a:gd name="T37" fmla="*/ 316938 h 1243"/>
              <a:gd name="T38" fmla="*/ 28092 w 1243"/>
              <a:gd name="T39" fmla="*/ 390410 h 1243"/>
              <a:gd name="T40" fmla="*/ 443353 w 1243"/>
              <a:gd name="T41" fmla="*/ 367360 h 1243"/>
              <a:gd name="T42" fmla="*/ 443353 w 1243"/>
              <a:gd name="T43" fmla="*/ 387529 h 1243"/>
              <a:gd name="T44" fmla="*/ 391491 w 1243"/>
              <a:gd name="T45" fmla="*/ 391491 h 1243"/>
              <a:gd name="T46" fmla="*/ 387529 w 1243"/>
              <a:gd name="T47" fmla="*/ 443353 h 1243"/>
              <a:gd name="T48" fmla="*/ 367360 w 1243"/>
              <a:gd name="T49" fmla="*/ 443353 h 1243"/>
              <a:gd name="T50" fmla="*/ 363398 w 1243"/>
              <a:gd name="T51" fmla="*/ 391491 h 1243"/>
              <a:gd name="T52" fmla="*/ 311536 w 1243"/>
              <a:gd name="T53" fmla="*/ 387529 h 1243"/>
              <a:gd name="T54" fmla="*/ 311536 w 1243"/>
              <a:gd name="T55" fmla="*/ 367360 h 1243"/>
              <a:gd name="T56" fmla="*/ 363398 w 1243"/>
              <a:gd name="T57" fmla="*/ 363398 h 1243"/>
              <a:gd name="T58" fmla="*/ 367360 w 1243"/>
              <a:gd name="T59" fmla="*/ 311536 h 1243"/>
              <a:gd name="T60" fmla="*/ 387529 w 1243"/>
              <a:gd name="T61" fmla="*/ 311536 h 1243"/>
              <a:gd name="T62" fmla="*/ 391491 w 1243"/>
              <a:gd name="T63" fmla="*/ 363398 h 1243"/>
              <a:gd name="T64" fmla="*/ 443353 w 1243"/>
              <a:gd name="T65" fmla="*/ 367360 h 12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3" h="1243">
                <a:moveTo>
                  <a:pt x="78" y="1164"/>
                </a:moveTo>
                <a:lnTo>
                  <a:pt x="932" y="1164"/>
                </a:lnTo>
                <a:lnTo>
                  <a:pt x="932" y="1242"/>
                </a:lnTo>
                <a:lnTo>
                  <a:pt x="78" y="1242"/>
                </a:lnTo>
                <a:cubicBezTo>
                  <a:pt x="57" y="1242"/>
                  <a:pt x="39" y="1234"/>
                  <a:pt x="23" y="1219"/>
                </a:cubicBezTo>
                <a:cubicBezTo>
                  <a:pt x="8" y="1203"/>
                  <a:pt x="0" y="1185"/>
                  <a:pt x="0" y="1164"/>
                </a:cubicBezTo>
                <a:lnTo>
                  <a:pt x="0" y="1048"/>
                </a:lnTo>
                <a:cubicBezTo>
                  <a:pt x="0" y="1035"/>
                  <a:pt x="7" y="1021"/>
                  <a:pt x="22" y="1008"/>
                </a:cubicBezTo>
                <a:cubicBezTo>
                  <a:pt x="37" y="994"/>
                  <a:pt x="48" y="985"/>
                  <a:pt x="56" y="980"/>
                </a:cubicBezTo>
                <a:cubicBezTo>
                  <a:pt x="64" y="975"/>
                  <a:pt x="71" y="972"/>
                  <a:pt x="78" y="970"/>
                </a:cubicBezTo>
                <a:lnTo>
                  <a:pt x="420" y="810"/>
                </a:lnTo>
                <a:cubicBezTo>
                  <a:pt x="370" y="770"/>
                  <a:pt x="332" y="715"/>
                  <a:pt x="308" y="648"/>
                </a:cubicBezTo>
                <a:cubicBezTo>
                  <a:pt x="284" y="580"/>
                  <a:pt x="272" y="519"/>
                  <a:pt x="272" y="466"/>
                </a:cubicBezTo>
                <a:lnTo>
                  <a:pt x="272" y="272"/>
                </a:lnTo>
                <a:cubicBezTo>
                  <a:pt x="272" y="207"/>
                  <a:pt x="309" y="146"/>
                  <a:pt x="382" y="87"/>
                </a:cubicBezTo>
                <a:cubicBezTo>
                  <a:pt x="456" y="29"/>
                  <a:pt x="535" y="0"/>
                  <a:pt x="620" y="0"/>
                </a:cubicBezTo>
                <a:cubicBezTo>
                  <a:pt x="705" y="0"/>
                  <a:pt x="784" y="29"/>
                  <a:pt x="859" y="87"/>
                </a:cubicBezTo>
                <a:cubicBezTo>
                  <a:pt x="933" y="146"/>
                  <a:pt x="970" y="207"/>
                  <a:pt x="970" y="272"/>
                </a:cubicBezTo>
                <a:lnTo>
                  <a:pt x="970" y="466"/>
                </a:lnTo>
                <a:cubicBezTo>
                  <a:pt x="970" y="522"/>
                  <a:pt x="959" y="584"/>
                  <a:pt x="935" y="651"/>
                </a:cubicBezTo>
                <a:cubicBezTo>
                  <a:pt x="912" y="718"/>
                  <a:pt x="876" y="771"/>
                  <a:pt x="827" y="810"/>
                </a:cubicBezTo>
                <a:lnTo>
                  <a:pt x="929" y="859"/>
                </a:lnTo>
                <a:lnTo>
                  <a:pt x="910" y="936"/>
                </a:lnTo>
                <a:lnTo>
                  <a:pt x="793" y="880"/>
                </a:lnTo>
                <a:cubicBezTo>
                  <a:pt x="767" y="867"/>
                  <a:pt x="753" y="847"/>
                  <a:pt x="750" y="819"/>
                </a:cubicBezTo>
                <a:cubicBezTo>
                  <a:pt x="746" y="790"/>
                  <a:pt x="756" y="767"/>
                  <a:pt x="779" y="749"/>
                </a:cubicBezTo>
                <a:cubicBezTo>
                  <a:pt x="816" y="719"/>
                  <a:pt x="844" y="675"/>
                  <a:pt x="864" y="618"/>
                </a:cubicBezTo>
                <a:cubicBezTo>
                  <a:pt x="883" y="562"/>
                  <a:pt x="893" y="511"/>
                  <a:pt x="893" y="466"/>
                </a:cubicBezTo>
                <a:lnTo>
                  <a:pt x="893" y="272"/>
                </a:lnTo>
                <a:cubicBezTo>
                  <a:pt x="893" y="230"/>
                  <a:pt x="863" y="187"/>
                  <a:pt x="805" y="143"/>
                </a:cubicBezTo>
                <a:cubicBezTo>
                  <a:pt x="746" y="99"/>
                  <a:pt x="686" y="78"/>
                  <a:pt x="621" y="78"/>
                </a:cubicBezTo>
                <a:cubicBezTo>
                  <a:pt x="558" y="78"/>
                  <a:pt x="497" y="99"/>
                  <a:pt x="438" y="143"/>
                </a:cubicBezTo>
                <a:cubicBezTo>
                  <a:pt x="379" y="187"/>
                  <a:pt x="349" y="230"/>
                  <a:pt x="349" y="272"/>
                </a:cubicBezTo>
                <a:lnTo>
                  <a:pt x="349" y="466"/>
                </a:lnTo>
                <a:cubicBezTo>
                  <a:pt x="349" y="509"/>
                  <a:pt x="360" y="560"/>
                  <a:pt x="381" y="617"/>
                </a:cubicBezTo>
                <a:cubicBezTo>
                  <a:pt x="402" y="675"/>
                  <a:pt x="431" y="719"/>
                  <a:pt x="468" y="749"/>
                </a:cubicBezTo>
                <a:cubicBezTo>
                  <a:pt x="489" y="767"/>
                  <a:pt x="498" y="790"/>
                  <a:pt x="495" y="819"/>
                </a:cubicBezTo>
                <a:cubicBezTo>
                  <a:pt x="492" y="847"/>
                  <a:pt x="477" y="867"/>
                  <a:pt x="451" y="880"/>
                </a:cubicBezTo>
                <a:lnTo>
                  <a:pt x="109" y="1040"/>
                </a:lnTo>
                <a:cubicBezTo>
                  <a:pt x="88" y="1050"/>
                  <a:pt x="78" y="1065"/>
                  <a:pt x="78" y="1084"/>
                </a:cubicBezTo>
                <a:lnTo>
                  <a:pt x="78" y="1164"/>
                </a:lnTo>
                <a:close/>
                <a:moveTo>
                  <a:pt x="1231" y="1020"/>
                </a:moveTo>
                <a:cubicBezTo>
                  <a:pt x="1238" y="1027"/>
                  <a:pt x="1242" y="1036"/>
                  <a:pt x="1242" y="1048"/>
                </a:cubicBezTo>
                <a:cubicBezTo>
                  <a:pt x="1242" y="1059"/>
                  <a:pt x="1238" y="1068"/>
                  <a:pt x="1231" y="1076"/>
                </a:cubicBezTo>
                <a:cubicBezTo>
                  <a:pt x="1224" y="1083"/>
                  <a:pt x="1214" y="1087"/>
                  <a:pt x="1203" y="1087"/>
                </a:cubicBezTo>
                <a:lnTo>
                  <a:pt x="1087" y="1087"/>
                </a:lnTo>
                <a:lnTo>
                  <a:pt x="1087" y="1203"/>
                </a:lnTo>
                <a:cubicBezTo>
                  <a:pt x="1087" y="1214"/>
                  <a:pt x="1083" y="1224"/>
                  <a:pt x="1076" y="1231"/>
                </a:cubicBezTo>
                <a:cubicBezTo>
                  <a:pt x="1069" y="1238"/>
                  <a:pt x="1059" y="1242"/>
                  <a:pt x="1048" y="1242"/>
                </a:cubicBezTo>
                <a:cubicBezTo>
                  <a:pt x="1037" y="1242"/>
                  <a:pt x="1027" y="1238"/>
                  <a:pt x="1020" y="1231"/>
                </a:cubicBezTo>
                <a:cubicBezTo>
                  <a:pt x="1013" y="1224"/>
                  <a:pt x="1009" y="1214"/>
                  <a:pt x="1009" y="1203"/>
                </a:cubicBezTo>
                <a:lnTo>
                  <a:pt x="1009" y="1087"/>
                </a:lnTo>
                <a:lnTo>
                  <a:pt x="893" y="1087"/>
                </a:lnTo>
                <a:cubicBezTo>
                  <a:pt x="881" y="1087"/>
                  <a:pt x="872" y="1083"/>
                  <a:pt x="865" y="1076"/>
                </a:cubicBezTo>
                <a:cubicBezTo>
                  <a:pt x="858" y="1068"/>
                  <a:pt x="854" y="1059"/>
                  <a:pt x="854" y="1048"/>
                </a:cubicBezTo>
                <a:cubicBezTo>
                  <a:pt x="854" y="1036"/>
                  <a:pt x="858" y="1027"/>
                  <a:pt x="865" y="1020"/>
                </a:cubicBezTo>
                <a:cubicBezTo>
                  <a:pt x="872" y="1013"/>
                  <a:pt x="881" y="1009"/>
                  <a:pt x="893" y="1009"/>
                </a:cubicBezTo>
                <a:lnTo>
                  <a:pt x="1009" y="1009"/>
                </a:lnTo>
                <a:lnTo>
                  <a:pt x="1009" y="893"/>
                </a:lnTo>
                <a:cubicBezTo>
                  <a:pt x="1009" y="881"/>
                  <a:pt x="1013" y="872"/>
                  <a:pt x="1020" y="865"/>
                </a:cubicBezTo>
                <a:cubicBezTo>
                  <a:pt x="1027" y="857"/>
                  <a:pt x="1037" y="854"/>
                  <a:pt x="1048" y="854"/>
                </a:cubicBezTo>
                <a:cubicBezTo>
                  <a:pt x="1059" y="854"/>
                  <a:pt x="1069" y="857"/>
                  <a:pt x="1076" y="865"/>
                </a:cubicBezTo>
                <a:cubicBezTo>
                  <a:pt x="1083" y="872"/>
                  <a:pt x="1087" y="881"/>
                  <a:pt x="1087" y="893"/>
                </a:cubicBezTo>
                <a:lnTo>
                  <a:pt x="1087" y="1009"/>
                </a:lnTo>
                <a:lnTo>
                  <a:pt x="1203" y="1009"/>
                </a:lnTo>
                <a:cubicBezTo>
                  <a:pt x="1214" y="1009"/>
                  <a:pt x="1224" y="1013"/>
                  <a:pt x="1231" y="102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 name="Freeform 4">
            <a:extLst>
              <a:ext uri="{FF2B5EF4-FFF2-40B4-BE49-F238E27FC236}">
                <a16:creationId xmlns:a16="http://schemas.microsoft.com/office/drawing/2014/main" id="{27061488-601B-FD70-746A-02AE1FB9C048}"/>
              </a:ext>
            </a:extLst>
          </p:cNvPr>
          <p:cNvSpPr>
            <a:spLocks noChangeArrowheads="1"/>
          </p:cNvSpPr>
          <p:nvPr/>
        </p:nvSpPr>
        <p:spPr bwMode="auto">
          <a:xfrm>
            <a:off x="5089525" y="5292724"/>
            <a:ext cx="450850" cy="447675"/>
          </a:xfrm>
          <a:custGeom>
            <a:avLst/>
            <a:gdLst>
              <a:gd name="T0" fmla="*/ 284709 w 1251"/>
              <a:gd name="T1" fmla="*/ 418549 h 1245"/>
              <a:gd name="T2" fmla="*/ 307414 w 1251"/>
              <a:gd name="T3" fmla="*/ 446596 h 1245"/>
              <a:gd name="T4" fmla="*/ 27750 w 1251"/>
              <a:gd name="T5" fmla="*/ 446596 h 1245"/>
              <a:gd name="T6" fmla="*/ 7929 w 1251"/>
              <a:gd name="T7" fmla="*/ 438326 h 1245"/>
              <a:gd name="T8" fmla="*/ 0 w 1251"/>
              <a:gd name="T9" fmla="*/ 418549 h 1245"/>
              <a:gd name="T10" fmla="*/ 0 w 1251"/>
              <a:gd name="T11" fmla="*/ 376838 h 1245"/>
              <a:gd name="T12" fmla="*/ 7929 w 1251"/>
              <a:gd name="T13" fmla="*/ 362455 h 1245"/>
              <a:gd name="T14" fmla="*/ 19822 w 1251"/>
              <a:gd name="T15" fmla="*/ 352387 h 1245"/>
              <a:gd name="T16" fmla="*/ 27750 w 1251"/>
              <a:gd name="T17" fmla="*/ 348791 h 1245"/>
              <a:gd name="T18" fmla="*/ 150283 w 1251"/>
              <a:gd name="T19" fmla="*/ 291258 h 1245"/>
              <a:gd name="T20" fmla="*/ 111001 w 1251"/>
              <a:gd name="T21" fmla="*/ 233007 h 1245"/>
              <a:gd name="T22" fmla="*/ 97666 w 1251"/>
              <a:gd name="T23" fmla="*/ 167563 h 1245"/>
              <a:gd name="T24" fmla="*/ 97666 w 1251"/>
              <a:gd name="T25" fmla="*/ 97805 h 1245"/>
              <a:gd name="T26" fmla="*/ 137670 w 1251"/>
              <a:gd name="T27" fmla="*/ 31283 h 1245"/>
              <a:gd name="T28" fmla="*/ 223082 w 1251"/>
              <a:gd name="T29" fmla="*/ 0 h 1245"/>
              <a:gd name="T30" fmla="*/ 309216 w 1251"/>
              <a:gd name="T31" fmla="*/ 31283 h 1245"/>
              <a:gd name="T32" fmla="*/ 349580 w 1251"/>
              <a:gd name="T33" fmla="*/ 97805 h 1245"/>
              <a:gd name="T34" fmla="*/ 349580 w 1251"/>
              <a:gd name="T35" fmla="*/ 167563 h 1245"/>
              <a:gd name="T36" fmla="*/ 336245 w 1251"/>
              <a:gd name="T37" fmla="*/ 234085 h 1245"/>
              <a:gd name="T38" fmla="*/ 296963 w 1251"/>
              <a:gd name="T39" fmla="*/ 291258 h 1245"/>
              <a:gd name="T40" fmla="*/ 373005 w 1251"/>
              <a:gd name="T41" fmla="*/ 326857 h 1245"/>
              <a:gd name="T42" fmla="*/ 356427 w 1251"/>
              <a:gd name="T43" fmla="*/ 350589 h 1245"/>
              <a:gd name="T44" fmla="*/ 285791 w 1251"/>
              <a:gd name="T45" fmla="*/ 316429 h 1245"/>
              <a:gd name="T46" fmla="*/ 269573 w 1251"/>
              <a:gd name="T47" fmla="*/ 294495 h 1245"/>
              <a:gd name="T48" fmla="*/ 279664 w 1251"/>
              <a:gd name="T49" fmla="*/ 269324 h 1245"/>
              <a:gd name="T50" fmla="*/ 311018 w 1251"/>
              <a:gd name="T51" fmla="*/ 222219 h 1245"/>
              <a:gd name="T52" fmla="*/ 321469 w 1251"/>
              <a:gd name="T53" fmla="*/ 167563 h 1245"/>
              <a:gd name="T54" fmla="*/ 321469 w 1251"/>
              <a:gd name="T55" fmla="*/ 97805 h 1245"/>
              <a:gd name="T56" fmla="*/ 289755 w 1251"/>
              <a:gd name="T57" fmla="*/ 51420 h 1245"/>
              <a:gd name="T58" fmla="*/ 223803 w 1251"/>
              <a:gd name="T59" fmla="*/ 28047 h 1245"/>
              <a:gd name="T60" fmla="*/ 157131 w 1251"/>
              <a:gd name="T61" fmla="*/ 51420 h 1245"/>
              <a:gd name="T62" fmla="*/ 125777 w 1251"/>
              <a:gd name="T63" fmla="*/ 97805 h 1245"/>
              <a:gd name="T64" fmla="*/ 125777 w 1251"/>
              <a:gd name="T65" fmla="*/ 167563 h 1245"/>
              <a:gd name="T66" fmla="*/ 136588 w 1251"/>
              <a:gd name="T67" fmla="*/ 222219 h 1245"/>
              <a:gd name="T68" fmla="*/ 167582 w 1251"/>
              <a:gd name="T69" fmla="*/ 269324 h 1245"/>
              <a:gd name="T70" fmla="*/ 178033 w 1251"/>
              <a:gd name="T71" fmla="*/ 294495 h 1245"/>
              <a:gd name="T72" fmla="*/ 162537 w 1251"/>
              <a:gd name="T73" fmla="*/ 316429 h 1245"/>
              <a:gd name="T74" fmla="*/ 39283 w 1251"/>
              <a:gd name="T75" fmla="*/ 373961 h 1245"/>
              <a:gd name="T76" fmla="*/ 27750 w 1251"/>
              <a:gd name="T77" fmla="*/ 389783 h 1245"/>
              <a:gd name="T78" fmla="*/ 27750 w 1251"/>
              <a:gd name="T79" fmla="*/ 418549 h 1245"/>
              <a:gd name="T80" fmla="*/ 284709 w 1251"/>
              <a:gd name="T81" fmla="*/ 418549 h 1245"/>
              <a:gd name="T82" fmla="*/ 444723 w 1251"/>
              <a:gd name="T83" fmla="*/ 334767 h 1245"/>
              <a:gd name="T84" fmla="*/ 378411 w 1251"/>
              <a:gd name="T85" fmla="*/ 436168 h 1245"/>
              <a:gd name="T86" fmla="*/ 374807 w 1251"/>
              <a:gd name="T87" fmla="*/ 440483 h 1245"/>
              <a:gd name="T88" fmla="*/ 355707 w 1251"/>
              <a:gd name="T89" fmla="*/ 440483 h 1245"/>
              <a:gd name="T90" fmla="*/ 305973 w 1251"/>
              <a:gd name="T91" fmla="*/ 391581 h 1245"/>
              <a:gd name="T92" fmla="*/ 301287 w 1251"/>
              <a:gd name="T93" fmla="*/ 381513 h 1245"/>
              <a:gd name="T94" fmla="*/ 305973 w 1251"/>
              <a:gd name="T95" fmla="*/ 371444 h 1245"/>
              <a:gd name="T96" fmla="*/ 325794 w 1251"/>
              <a:gd name="T97" fmla="*/ 371444 h 1245"/>
              <a:gd name="T98" fmla="*/ 362554 w 1251"/>
              <a:gd name="T99" fmla="*/ 409200 h 1245"/>
              <a:gd name="T100" fmla="*/ 423100 w 1251"/>
              <a:gd name="T101" fmla="*/ 317508 h 1245"/>
              <a:gd name="T102" fmla="*/ 442561 w 1251"/>
              <a:gd name="T103" fmla="*/ 315710 h 1245"/>
              <a:gd name="T104" fmla="*/ 444723 w 1251"/>
              <a:gd name="T105" fmla="*/ 334767 h 12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251" h="1245">
                <a:moveTo>
                  <a:pt x="790" y="1164"/>
                </a:moveTo>
                <a:lnTo>
                  <a:pt x="853" y="1242"/>
                </a:lnTo>
                <a:lnTo>
                  <a:pt x="77" y="1242"/>
                </a:lnTo>
                <a:cubicBezTo>
                  <a:pt x="55" y="1242"/>
                  <a:pt x="36" y="1234"/>
                  <a:pt x="22" y="1219"/>
                </a:cubicBezTo>
                <a:cubicBezTo>
                  <a:pt x="7" y="1203"/>
                  <a:pt x="0" y="1185"/>
                  <a:pt x="0" y="1164"/>
                </a:cubicBezTo>
                <a:lnTo>
                  <a:pt x="0" y="1048"/>
                </a:lnTo>
                <a:cubicBezTo>
                  <a:pt x="0" y="1035"/>
                  <a:pt x="7" y="1021"/>
                  <a:pt x="22" y="1008"/>
                </a:cubicBezTo>
                <a:cubicBezTo>
                  <a:pt x="36" y="994"/>
                  <a:pt x="47" y="985"/>
                  <a:pt x="55" y="980"/>
                </a:cubicBezTo>
                <a:cubicBezTo>
                  <a:pt x="64" y="975"/>
                  <a:pt x="71" y="972"/>
                  <a:pt x="77" y="970"/>
                </a:cubicBezTo>
                <a:lnTo>
                  <a:pt x="417" y="810"/>
                </a:lnTo>
                <a:cubicBezTo>
                  <a:pt x="368" y="770"/>
                  <a:pt x="332" y="715"/>
                  <a:pt x="308" y="648"/>
                </a:cubicBezTo>
                <a:cubicBezTo>
                  <a:pt x="283" y="580"/>
                  <a:pt x="271" y="519"/>
                  <a:pt x="271" y="466"/>
                </a:cubicBezTo>
                <a:lnTo>
                  <a:pt x="271" y="272"/>
                </a:lnTo>
                <a:cubicBezTo>
                  <a:pt x="271" y="207"/>
                  <a:pt x="308" y="146"/>
                  <a:pt x="382" y="87"/>
                </a:cubicBezTo>
                <a:cubicBezTo>
                  <a:pt x="455" y="29"/>
                  <a:pt x="534" y="0"/>
                  <a:pt x="619" y="0"/>
                </a:cubicBezTo>
                <a:cubicBezTo>
                  <a:pt x="704" y="0"/>
                  <a:pt x="784" y="29"/>
                  <a:pt x="858" y="87"/>
                </a:cubicBezTo>
                <a:cubicBezTo>
                  <a:pt x="933" y="146"/>
                  <a:pt x="970" y="207"/>
                  <a:pt x="970" y="272"/>
                </a:cubicBezTo>
                <a:lnTo>
                  <a:pt x="970" y="466"/>
                </a:lnTo>
                <a:cubicBezTo>
                  <a:pt x="970" y="522"/>
                  <a:pt x="958" y="584"/>
                  <a:pt x="933" y="651"/>
                </a:cubicBezTo>
                <a:cubicBezTo>
                  <a:pt x="909" y="718"/>
                  <a:pt x="873" y="771"/>
                  <a:pt x="824" y="810"/>
                </a:cubicBezTo>
                <a:lnTo>
                  <a:pt x="1035" y="909"/>
                </a:lnTo>
                <a:lnTo>
                  <a:pt x="989" y="975"/>
                </a:lnTo>
                <a:lnTo>
                  <a:pt x="793" y="880"/>
                </a:lnTo>
                <a:cubicBezTo>
                  <a:pt x="767" y="867"/>
                  <a:pt x="752" y="847"/>
                  <a:pt x="748" y="819"/>
                </a:cubicBezTo>
                <a:cubicBezTo>
                  <a:pt x="744" y="790"/>
                  <a:pt x="753" y="767"/>
                  <a:pt x="776" y="749"/>
                </a:cubicBezTo>
                <a:cubicBezTo>
                  <a:pt x="815" y="719"/>
                  <a:pt x="844" y="675"/>
                  <a:pt x="863" y="618"/>
                </a:cubicBezTo>
                <a:cubicBezTo>
                  <a:pt x="883" y="562"/>
                  <a:pt x="892" y="511"/>
                  <a:pt x="892" y="466"/>
                </a:cubicBezTo>
                <a:lnTo>
                  <a:pt x="892" y="272"/>
                </a:lnTo>
                <a:cubicBezTo>
                  <a:pt x="892" y="230"/>
                  <a:pt x="863" y="187"/>
                  <a:pt x="804" y="143"/>
                </a:cubicBezTo>
                <a:cubicBezTo>
                  <a:pt x="745" y="99"/>
                  <a:pt x="684" y="78"/>
                  <a:pt x="621" y="78"/>
                </a:cubicBezTo>
                <a:cubicBezTo>
                  <a:pt x="556" y="78"/>
                  <a:pt x="494" y="99"/>
                  <a:pt x="436" y="143"/>
                </a:cubicBezTo>
                <a:cubicBezTo>
                  <a:pt x="378" y="187"/>
                  <a:pt x="349" y="230"/>
                  <a:pt x="349" y="272"/>
                </a:cubicBezTo>
                <a:lnTo>
                  <a:pt x="349" y="466"/>
                </a:lnTo>
                <a:cubicBezTo>
                  <a:pt x="349" y="511"/>
                  <a:pt x="359" y="562"/>
                  <a:pt x="379" y="618"/>
                </a:cubicBezTo>
                <a:cubicBezTo>
                  <a:pt x="399" y="675"/>
                  <a:pt x="428" y="719"/>
                  <a:pt x="465" y="749"/>
                </a:cubicBezTo>
                <a:cubicBezTo>
                  <a:pt x="488" y="767"/>
                  <a:pt x="498" y="790"/>
                  <a:pt x="494" y="819"/>
                </a:cubicBezTo>
                <a:cubicBezTo>
                  <a:pt x="491" y="847"/>
                  <a:pt x="477" y="867"/>
                  <a:pt x="451" y="880"/>
                </a:cubicBezTo>
                <a:lnTo>
                  <a:pt x="109" y="1040"/>
                </a:lnTo>
                <a:cubicBezTo>
                  <a:pt x="88" y="1050"/>
                  <a:pt x="77" y="1065"/>
                  <a:pt x="77" y="1084"/>
                </a:cubicBezTo>
                <a:lnTo>
                  <a:pt x="77" y="1164"/>
                </a:lnTo>
                <a:lnTo>
                  <a:pt x="790" y="1164"/>
                </a:lnTo>
                <a:close/>
                <a:moveTo>
                  <a:pt x="1234" y="931"/>
                </a:moveTo>
                <a:lnTo>
                  <a:pt x="1050" y="1213"/>
                </a:lnTo>
                <a:cubicBezTo>
                  <a:pt x="1047" y="1218"/>
                  <a:pt x="1043" y="1222"/>
                  <a:pt x="1040" y="1225"/>
                </a:cubicBezTo>
                <a:cubicBezTo>
                  <a:pt x="1022" y="1244"/>
                  <a:pt x="1005" y="1244"/>
                  <a:pt x="987" y="1225"/>
                </a:cubicBezTo>
                <a:lnTo>
                  <a:pt x="849" y="1089"/>
                </a:lnTo>
                <a:cubicBezTo>
                  <a:pt x="840" y="1081"/>
                  <a:pt x="836" y="1072"/>
                  <a:pt x="836" y="1061"/>
                </a:cubicBezTo>
                <a:cubicBezTo>
                  <a:pt x="836" y="1051"/>
                  <a:pt x="840" y="1041"/>
                  <a:pt x="849" y="1033"/>
                </a:cubicBezTo>
                <a:cubicBezTo>
                  <a:pt x="866" y="1015"/>
                  <a:pt x="885" y="1015"/>
                  <a:pt x="904" y="1033"/>
                </a:cubicBezTo>
                <a:lnTo>
                  <a:pt x="1006" y="1138"/>
                </a:lnTo>
                <a:lnTo>
                  <a:pt x="1174" y="883"/>
                </a:lnTo>
                <a:cubicBezTo>
                  <a:pt x="1190" y="863"/>
                  <a:pt x="1208" y="862"/>
                  <a:pt x="1228" y="878"/>
                </a:cubicBezTo>
                <a:cubicBezTo>
                  <a:pt x="1248" y="894"/>
                  <a:pt x="1250" y="912"/>
                  <a:pt x="1234" y="93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 name="Freeform 5">
            <a:extLst>
              <a:ext uri="{FF2B5EF4-FFF2-40B4-BE49-F238E27FC236}">
                <a16:creationId xmlns:a16="http://schemas.microsoft.com/office/drawing/2014/main" id="{88645F89-7667-5BA9-E565-E85532239FAD}"/>
              </a:ext>
            </a:extLst>
          </p:cNvPr>
          <p:cNvSpPr>
            <a:spLocks noChangeArrowheads="1"/>
          </p:cNvSpPr>
          <p:nvPr/>
        </p:nvSpPr>
        <p:spPr bwMode="auto">
          <a:xfrm>
            <a:off x="5778500" y="5292724"/>
            <a:ext cx="450850" cy="449263"/>
          </a:xfrm>
          <a:custGeom>
            <a:avLst/>
            <a:gdLst>
              <a:gd name="T0" fmla="*/ 336606 w 1251"/>
              <a:gd name="T1" fmla="*/ 233976 h 1250"/>
              <a:gd name="T2" fmla="*/ 296963 w 1251"/>
              <a:gd name="T3" fmla="*/ 291122 h 1250"/>
              <a:gd name="T4" fmla="*/ 305973 w 1251"/>
              <a:gd name="T5" fmla="*/ 297232 h 1250"/>
              <a:gd name="T6" fmla="*/ 293719 w 1251"/>
              <a:gd name="T7" fmla="*/ 319875 h 1250"/>
              <a:gd name="T8" fmla="*/ 285791 w 1251"/>
              <a:gd name="T9" fmla="*/ 316281 h 1250"/>
              <a:gd name="T10" fmla="*/ 269573 w 1251"/>
              <a:gd name="T11" fmla="*/ 294357 h 1250"/>
              <a:gd name="T12" fmla="*/ 279664 w 1251"/>
              <a:gd name="T13" fmla="*/ 269198 h 1250"/>
              <a:gd name="T14" fmla="*/ 311018 w 1251"/>
              <a:gd name="T15" fmla="*/ 222116 h 1250"/>
              <a:gd name="T16" fmla="*/ 321469 w 1251"/>
              <a:gd name="T17" fmla="*/ 167485 h 1250"/>
              <a:gd name="T18" fmla="*/ 321469 w 1251"/>
              <a:gd name="T19" fmla="*/ 97760 h 1250"/>
              <a:gd name="T20" fmla="*/ 289755 w 1251"/>
              <a:gd name="T21" fmla="*/ 51396 h 1250"/>
              <a:gd name="T22" fmla="*/ 223803 w 1251"/>
              <a:gd name="T23" fmla="*/ 28034 h 1250"/>
              <a:gd name="T24" fmla="*/ 157131 w 1251"/>
              <a:gd name="T25" fmla="*/ 51396 h 1250"/>
              <a:gd name="T26" fmla="*/ 125777 w 1251"/>
              <a:gd name="T27" fmla="*/ 97760 h 1250"/>
              <a:gd name="T28" fmla="*/ 125777 w 1251"/>
              <a:gd name="T29" fmla="*/ 167485 h 1250"/>
              <a:gd name="T30" fmla="*/ 136588 w 1251"/>
              <a:gd name="T31" fmla="*/ 221756 h 1250"/>
              <a:gd name="T32" fmla="*/ 167582 w 1251"/>
              <a:gd name="T33" fmla="*/ 269198 h 1250"/>
              <a:gd name="T34" fmla="*/ 178394 w 1251"/>
              <a:gd name="T35" fmla="*/ 294357 h 1250"/>
              <a:gd name="T36" fmla="*/ 162537 w 1251"/>
              <a:gd name="T37" fmla="*/ 316281 h 1250"/>
              <a:gd name="T38" fmla="*/ 39283 w 1251"/>
              <a:gd name="T39" fmla="*/ 373787 h 1250"/>
              <a:gd name="T40" fmla="*/ 27750 w 1251"/>
              <a:gd name="T41" fmla="*/ 389601 h 1250"/>
              <a:gd name="T42" fmla="*/ 27750 w 1251"/>
              <a:gd name="T43" fmla="*/ 418354 h 1250"/>
              <a:gd name="T44" fmla="*/ 293719 w 1251"/>
              <a:gd name="T45" fmla="*/ 418354 h 1250"/>
              <a:gd name="T46" fmla="*/ 293719 w 1251"/>
              <a:gd name="T47" fmla="*/ 446388 h 1250"/>
              <a:gd name="T48" fmla="*/ 27750 w 1251"/>
              <a:gd name="T49" fmla="*/ 446388 h 1250"/>
              <a:gd name="T50" fmla="*/ 7929 w 1251"/>
              <a:gd name="T51" fmla="*/ 438121 h 1250"/>
              <a:gd name="T52" fmla="*/ 0 w 1251"/>
              <a:gd name="T53" fmla="*/ 418354 h 1250"/>
              <a:gd name="T54" fmla="*/ 0 w 1251"/>
              <a:gd name="T55" fmla="*/ 376662 h 1250"/>
              <a:gd name="T56" fmla="*/ 7929 w 1251"/>
              <a:gd name="T57" fmla="*/ 362286 h 1250"/>
              <a:gd name="T58" fmla="*/ 20182 w 1251"/>
              <a:gd name="T59" fmla="*/ 352222 h 1250"/>
              <a:gd name="T60" fmla="*/ 27750 w 1251"/>
              <a:gd name="T61" fmla="*/ 348628 h 1250"/>
              <a:gd name="T62" fmla="*/ 150283 w 1251"/>
              <a:gd name="T63" fmla="*/ 290404 h 1250"/>
              <a:gd name="T64" fmla="*/ 111001 w 1251"/>
              <a:gd name="T65" fmla="*/ 232898 h 1250"/>
              <a:gd name="T66" fmla="*/ 97666 w 1251"/>
              <a:gd name="T67" fmla="*/ 167485 h 1250"/>
              <a:gd name="T68" fmla="*/ 97666 w 1251"/>
              <a:gd name="T69" fmla="*/ 97760 h 1250"/>
              <a:gd name="T70" fmla="*/ 137670 w 1251"/>
              <a:gd name="T71" fmla="*/ 31269 h 1250"/>
              <a:gd name="T72" fmla="*/ 223082 w 1251"/>
              <a:gd name="T73" fmla="*/ 0 h 1250"/>
              <a:gd name="T74" fmla="*/ 309216 w 1251"/>
              <a:gd name="T75" fmla="*/ 31269 h 1250"/>
              <a:gd name="T76" fmla="*/ 349580 w 1251"/>
              <a:gd name="T77" fmla="*/ 97760 h 1250"/>
              <a:gd name="T78" fmla="*/ 349580 w 1251"/>
              <a:gd name="T79" fmla="*/ 167485 h 1250"/>
              <a:gd name="T80" fmla="*/ 336606 w 1251"/>
              <a:gd name="T81" fmla="*/ 233976 h 1250"/>
              <a:gd name="T82" fmla="*/ 444003 w 1251"/>
              <a:gd name="T83" fmla="*/ 422667 h 1250"/>
              <a:gd name="T84" fmla="*/ 443642 w 1251"/>
              <a:gd name="T85" fmla="*/ 442434 h 1250"/>
              <a:gd name="T86" fmla="*/ 423821 w 1251"/>
              <a:gd name="T87" fmla="*/ 442075 h 1250"/>
              <a:gd name="T88" fmla="*/ 384538 w 1251"/>
              <a:gd name="T89" fmla="*/ 402899 h 1250"/>
              <a:gd name="T90" fmla="*/ 344174 w 1251"/>
              <a:gd name="T91" fmla="*/ 442075 h 1250"/>
              <a:gd name="T92" fmla="*/ 324713 w 1251"/>
              <a:gd name="T93" fmla="*/ 442434 h 1250"/>
              <a:gd name="T94" fmla="*/ 325073 w 1251"/>
              <a:gd name="T95" fmla="*/ 422667 h 1250"/>
              <a:gd name="T96" fmla="*/ 364356 w 1251"/>
              <a:gd name="T97" fmla="*/ 382772 h 1250"/>
              <a:gd name="T98" fmla="*/ 325073 w 1251"/>
              <a:gd name="T99" fmla="*/ 343596 h 1250"/>
              <a:gd name="T100" fmla="*/ 324713 w 1251"/>
              <a:gd name="T101" fmla="*/ 323829 h 1250"/>
              <a:gd name="T102" fmla="*/ 344174 w 1251"/>
              <a:gd name="T103" fmla="*/ 324188 h 1250"/>
              <a:gd name="T104" fmla="*/ 384538 w 1251"/>
              <a:gd name="T105" fmla="*/ 363364 h 1250"/>
              <a:gd name="T106" fmla="*/ 423821 w 1251"/>
              <a:gd name="T107" fmla="*/ 324188 h 1250"/>
              <a:gd name="T108" fmla="*/ 443642 w 1251"/>
              <a:gd name="T109" fmla="*/ 323829 h 1250"/>
              <a:gd name="T110" fmla="*/ 444003 w 1251"/>
              <a:gd name="T111" fmla="*/ 343596 h 1250"/>
              <a:gd name="T112" fmla="*/ 403639 w 1251"/>
              <a:gd name="T113" fmla="*/ 382772 h 1250"/>
              <a:gd name="T114" fmla="*/ 444003 w 1251"/>
              <a:gd name="T115" fmla="*/ 422667 h 125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51" h="1250">
                <a:moveTo>
                  <a:pt x="934" y="651"/>
                </a:moveTo>
                <a:cubicBezTo>
                  <a:pt x="909" y="718"/>
                  <a:pt x="873" y="771"/>
                  <a:pt x="824" y="810"/>
                </a:cubicBezTo>
                <a:lnTo>
                  <a:pt x="849" y="827"/>
                </a:lnTo>
                <a:lnTo>
                  <a:pt x="815" y="890"/>
                </a:lnTo>
                <a:lnTo>
                  <a:pt x="793" y="880"/>
                </a:lnTo>
                <a:cubicBezTo>
                  <a:pt x="767" y="867"/>
                  <a:pt x="752" y="847"/>
                  <a:pt x="748" y="819"/>
                </a:cubicBezTo>
                <a:cubicBezTo>
                  <a:pt x="744" y="790"/>
                  <a:pt x="753" y="767"/>
                  <a:pt x="776" y="749"/>
                </a:cubicBezTo>
                <a:cubicBezTo>
                  <a:pt x="815" y="719"/>
                  <a:pt x="844" y="675"/>
                  <a:pt x="863" y="618"/>
                </a:cubicBezTo>
                <a:cubicBezTo>
                  <a:pt x="883" y="562"/>
                  <a:pt x="892" y="511"/>
                  <a:pt x="892" y="466"/>
                </a:cubicBezTo>
                <a:lnTo>
                  <a:pt x="892" y="272"/>
                </a:lnTo>
                <a:cubicBezTo>
                  <a:pt x="892" y="230"/>
                  <a:pt x="863" y="187"/>
                  <a:pt x="804" y="143"/>
                </a:cubicBezTo>
                <a:cubicBezTo>
                  <a:pt x="745" y="99"/>
                  <a:pt x="684" y="78"/>
                  <a:pt x="621" y="78"/>
                </a:cubicBezTo>
                <a:cubicBezTo>
                  <a:pt x="556" y="78"/>
                  <a:pt x="494" y="99"/>
                  <a:pt x="436" y="143"/>
                </a:cubicBezTo>
                <a:cubicBezTo>
                  <a:pt x="377" y="187"/>
                  <a:pt x="349" y="230"/>
                  <a:pt x="349" y="272"/>
                </a:cubicBezTo>
                <a:lnTo>
                  <a:pt x="349" y="466"/>
                </a:lnTo>
                <a:cubicBezTo>
                  <a:pt x="349" y="509"/>
                  <a:pt x="359" y="560"/>
                  <a:pt x="379" y="617"/>
                </a:cubicBezTo>
                <a:cubicBezTo>
                  <a:pt x="400" y="675"/>
                  <a:pt x="428" y="719"/>
                  <a:pt x="465" y="749"/>
                </a:cubicBezTo>
                <a:cubicBezTo>
                  <a:pt x="488" y="767"/>
                  <a:pt x="498" y="790"/>
                  <a:pt x="495" y="819"/>
                </a:cubicBezTo>
                <a:cubicBezTo>
                  <a:pt x="491" y="847"/>
                  <a:pt x="477" y="867"/>
                  <a:pt x="451" y="880"/>
                </a:cubicBezTo>
                <a:lnTo>
                  <a:pt x="109" y="1040"/>
                </a:lnTo>
                <a:cubicBezTo>
                  <a:pt x="88" y="1050"/>
                  <a:pt x="77" y="1065"/>
                  <a:pt x="77" y="1084"/>
                </a:cubicBezTo>
                <a:lnTo>
                  <a:pt x="77" y="1164"/>
                </a:lnTo>
                <a:lnTo>
                  <a:pt x="815" y="1164"/>
                </a:lnTo>
                <a:lnTo>
                  <a:pt x="815" y="1242"/>
                </a:lnTo>
                <a:lnTo>
                  <a:pt x="77" y="1242"/>
                </a:lnTo>
                <a:cubicBezTo>
                  <a:pt x="55" y="1242"/>
                  <a:pt x="36" y="1234"/>
                  <a:pt x="22" y="1219"/>
                </a:cubicBezTo>
                <a:cubicBezTo>
                  <a:pt x="7" y="1203"/>
                  <a:pt x="0" y="1185"/>
                  <a:pt x="0" y="1164"/>
                </a:cubicBezTo>
                <a:lnTo>
                  <a:pt x="0" y="1048"/>
                </a:lnTo>
                <a:cubicBezTo>
                  <a:pt x="0" y="1035"/>
                  <a:pt x="7" y="1021"/>
                  <a:pt x="22" y="1008"/>
                </a:cubicBezTo>
                <a:cubicBezTo>
                  <a:pt x="36" y="994"/>
                  <a:pt x="47" y="985"/>
                  <a:pt x="56" y="980"/>
                </a:cubicBezTo>
                <a:cubicBezTo>
                  <a:pt x="64" y="975"/>
                  <a:pt x="71" y="972"/>
                  <a:pt x="77" y="970"/>
                </a:cubicBezTo>
                <a:lnTo>
                  <a:pt x="417" y="808"/>
                </a:lnTo>
                <a:cubicBezTo>
                  <a:pt x="368" y="769"/>
                  <a:pt x="332" y="715"/>
                  <a:pt x="308" y="648"/>
                </a:cubicBezTo>
                <a:cubicBezTo>
                  <a:pt x="284" y="580"/>
                  <a:pt x="271" y="519"/>
                  <a:pt x="271" y="466"/>
                </a:cubicBezTo>
                <a:lnTo>
                  <a:pt x="271" y="272"/>
                </a:lnTo>
                <a:cubicBezTo>
                  <a:pt x="271" y="207"/>
                  <a:pt x="308" y="146"/>
                  <a:pt x="382" y="87"/>
                </a:cubicBezTo>
                <a:cubicBezTo>
                  <a:pt x="455" y="29"/>
                  <a:pt x="534" y="0"/>
                  <a:pt x="619" y="0"/>
                </a:cubicBezTo>
                <a:cubicBezTo>
                  <a:pt x="703" y="0"/>
                  <a:pt x="784" y="29"/>
                  <a:pt x="858" y="87"/>
                </a:cubicBezTo>
                <a:cubicBezTo>
                  <a:pt x="933" y="146"/>
                  <a:pt x="970" y="207"/>
                  <a:pt x="970" y="272"/>
                </a:cubicBezTo>
                <a:lnTo>
                  <a:pt x="970" y="466"/>
                </a:lnTo>
                <a:cubicBezTo>
                  <a:pt x="970" y="522"/>
                  <a:pt x="958" y="584"/>
                  <a:pt x="934" y="651"/>
                </a:cubicBezTo>
                <a:close/>
                <a:moveTo>
                  <a:pt x="1232" y="1176"/>
                </a:moveTo>
                <a:cubicBezTo>
                  <a:pt x="1250" y="1194"/>
                  <a:pt x="1249" y="1212"/>
                  <a:pt x="1231" y="1231"/>
                </a:cubicBezTo>
                <a:cubicBezTo>
                  <a:pt x="1212" y="1249"/>
                  <a:pt x="1194" y="1249"/>
                  <a:pt x="1176" y="1230"/>
                </a:cubicBezTo>
                <a:lnTo>
                  <a:pt x="1067" y="1121"/>
                </a:lnTo>
                <a:lnTo>
                  <a:pt x="955" y="1230"/>
                </a:lnTo>
                <a:cubicBezTo>
                  <a:pt x="938" y="1249"/>
                  <a:pt x="919" y="1249"/>
                  <a:pt x="901" y="1231"/>
                </a:cubicBezTo>
                <a:cubicBezTo>
                  <a:pt x="882" y="1212"/>
                  <a:pt x="883" y="1194"/>
                  <a:pt x="902" y="1176"/>
                </a:cubicBezTo>
                <a:lnTo>
                  <a:pt x="1011" y="1065"/>
                </a:lnTo>
                <a:lnTo>
                  <a:pt x="902" y="956"/>
                </a:lnTo>
                <a:cubicBezTo>
                  <a:pt x="883" y="938"/>
                  <a:pt x="882" y="920"/>
                  <a:pt x="901" y="901"/>
                </a:cubicBezTo>
                <a:cubicBezTo>
                  <a:pt x="919" y="882"/>
                  <a:pt x="938" y="883"/>
                  <a:pt x="955" y="902"/>
                </a:cubicBezTo>
                <a:lnTo>
                  <a:pt x="1067" y="1011"/>
                </a:lnTo>
                <a:lnTo>
                  <a:pt x="1176" y="902"/>
                </a:lnTo>
                <a:cubicBezTo>
                  <a:pt x="1194" y="883"/>
                  <a:pt x="1212" y="882"/>
                  <a:pt x="1231" y="901"/>
                </a:cubicBezTo>
                <a:cubicBezTo>
                  <a:pt x="1249" y="920"/>
                  <a:pt x="1250" y="938"/>
                  <a:pt x="1232" y="956"/>
                </a:cubicBezTo>
                <a:lnTo>
                  <a:pt x="1120" y="1065"/>
                </a:lnTo>
                <a:lnTo>
                  <a:pt x="1232" y="1176"/>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 name="Freeform 6">
            <a:extLst>
              <a:ext uri="{FF2B5EF4-FFF2-40B4-BE49-F238E27FC236}">
                <a16:creationId xmlns:a16="http://schemas.microsoft.com/office/drawing/2014/main" id="{17EAE7EF-3F9A-96AE-BC49-7B58F9391882}"/>
              </a:ext>
            </a:extLst>
          </p:cNvPr>
          <p:cNvSpPr>
            <a:spLocks noChangeArrowheads="1"/>
          </p:cNvSpPr>
          <p:nvPr/>
        </p:nvSpPr>
        <p:spPr bwMode="auto">
          <a:xfrm>
            <a:off x="6465887" y="5292724"/>
            <a:ext cx="447675" cy="447675"/>
          </a:xfrm>
          <a:custGeom>
            <a:avLst/>
            <a:gdLst>
              <a:gd name="T0" fmla="*/ 349352 w 1243"/>
              <a:gd name="T1" fmla="*/ 97963 h 1243"/>
              <a:gd name="T2" fmla="*/ 349352 w 1243"/>
              <a:gd name="T3" fmla="*/ 167833 h 1243"/>
              <a:gd name="T4" fmla="*/ 336747 w 1243"/>
              <a:gd name="T5" fmla="*/ 234462 h 1243"/>
              <a:gd name="T6" fmla="*/ 297850 w 1243"/>
              <a:gd name="T7" fmla="*/ 291727 h 1243"/>
              <a:gd name="T8" fmla="*/ 419223 w 1243"/>
              <a:gd name="T9" fmla="*/ 349352 h 1243"/>
              <a:gd name="T10" fmla="*/ 426066 w 1243"/>
              <a:gd name="T11" fmla="*/ 352954 h 1243"/>
              <a:gd name="T12" fmla="*/ 440112 w 1243"/>
              <a:gd name="T13" fmla="*/ 362678 h 1243"/>
              <a:gd name="T14" fmla="*/ 447315 w 1243"/>
              <a:gd name="T15" fmla="*/ 377444 h 1243"/>
              <a:gd name="T16" fmla="*/ 447315 w 1243"/>
              <a:gd name="T17" fmla="*/ 419223 h 1243"/>
              <a:gd name="T18" fmla="*/ 439031 w 1243"/>
              <a:gd name="T19" fmla="*/ 439031 h 1243"/>
              <a:gd name="T20" fmla="*/ 419223 w 1243"/>
              <a:gd name="T21" fmla="*/ 447315 h 1243"/>
              <a:gd name="T22" fmla="*/ 27732 w 1243"/>
              <a:gd name="T23" fmla="*/ 447315 h 1243"/>
              <a:gd name="T24" fmla="*/ 8284 w 1243"/>
              <a:gd name="T25" fmla="*/ 439031 h 1243"/>
              <a:gd name="T26" fmla="*/ 0 w 1243"/>
              <a:gd name="T27" fmla="*/ 419223 h 1243"/>
              <a:gd name="T28" fmla="*/ 0 w 1243"/>
              <a:gd name="T29" fmla="*/ 377444 h 1243"/>
              <a:gd name="T30" fmla="*/ 7923 w 1243"/>
              <a:gd name="T31" fmla="*/ 363038 h 1243"/>
              <a:gd name="T32" fmla="*/ 20169 w 1243"/>
              <a:gd name="T33" fmla="*/ 352954 h 1243"/>
              <a:gd name="T34" fmla="*/ 27732 w 1243"/>
              <a:gd name="T35" fmla="*/ 349352 h 1243"/>
              <a:gd name="T36" fmla="*/ 150185 w 1243"/>
              <a:gd name="T37" fmla="*/ 291007 h 1243"/>
              <a:gd name="T38" fmla="*/ 110928 w 1243"/>
              <a:gd name="T39" fmla="*/ 233382 h 1243"/>
              <a:gd name="T40" fmla="*/ 97603 w 1243"/>
              <a:gd name="T41" fmla="*/ 167833 h 1243"/>
              <a:gd name="T42" fmla="*/ 97603 w 1243"/>
              <a:gd name="T43" fmla="*/ 97963 h 1243"/>
              <a:gd name="T44" fmla="*/ 137580 w 1243"/>
              <a:gd name="T45" fmla="*/ 31334 h 1243"/>
              <a:gd name="T46" fmla="*/ 223297 w 1243"/>
              <a:gd name="T47" fmla="*/ 0 h 1243"/>
              <a:gd name="T48" fmla="*/ 309015 w 1243"/>
              <a:gd name="T49" fmla="*/ 31334 h 1243"/>
              <a:gd name="T50" fmla="*/ 349352 w 1243"/>
              <a:gd name="T51" fmla="*/ 97963 h 1243"/>
              <a:gd name="T52" fmla="*/ 157749 w 1243"/>
              <a:gd name="T53" fmla="*/ 51502 h 1243"/>
              <a:gd name="T54" fmla="*/ 125695 w 1243"/>
              <a:gd name="T55" fmla="*/ 97963 h 1243"/>
              <a:gd name="T56" fmla="*/ 125695 w 1243"/>
              <a:gd name="T57" fmla="*/ 167833 h 1243"/>
              <a:gd name="T58" fmla="*/ 137220 w 1243"/>
              <a:gd name="T59" fmla="*/ 222217 h 1243"/>
              <a:gd name="T60" fmla="*/ 168553 w 1243"/>
              <a:gd name="T61" fmla="*/ 269037 h 1243"/>
              <a:gd name="T62" fmla="*/ 178278 w 1243"/>
              <a:gd name="T63" fmla="*/ 294968 h 1243"/>
              <a:gd name="T64" fmla="*/ 162431 w 1243"/>
              <a:gd name="T65" fmla="*/ 316218 h 1243"/>
              <a:gd name="T66" fmla="*/ 39257 w 1243"/>
              <a:gd name="T67" fmla="*/ 374563 h 1243"/>
              <a:gd name="T68" fmla="*/ 27732 w 1243"/>
              <a:gd name="T69" fmla="*/ 390410 h 1243"/>
              <a:gd name="T70" fmla="*/ 27732 w 1243"/>
              <a:gd name="T71" fmla="*/ 419223 h 1243"/>
              <a:gd name="T72" fmla="*/ 419223 w 1243"/>
              <a:gd name="T73" fmla="*/ 419223 h 1243"/>
              <a:gd name="T74" fmla="*/ 419223 w 1243"/>
              <a:gd name="T75" fmla="*/ 391491 h 1243"/>
              <a:gd name="T76" fmla="*/ 407698 w 1243"/>
              <a:gd name="T77" fmla="*/ 374563 h 1243"/>
              <a:gd name="T78" fmla="*/ 406977 w 1243"/>
              <a:gd name="T79" fmla="*/ 374563 h 1243"/>
              <a:gd name="T80" fmla="*/ 285604 w 1243"/>
              <a:gd name="T81" fmla="*/ 316938 h 1243"/>
              <a:gd name="T82" fmla="*/ 269758 w 1243"/>
              <a:gd name="T83" fmla="*/ 294968 h 1243"/>
              <a:gd name="T84" fmla="*/ 280202 w 1243"/>
              <a:gd name="T85" fmla="*/ 269758 h 1243"/>
              <a:gd name="T86" fmla="*/ 310815 w 1243"/>
              <a:gd name="T87" fmla="*/ 222577 h 1243"/>
              <a:gd name="T88" fmla="*/ 321260 w 1243"/>
              <a:gd name="T89" fmla="*/ 167833 h 1243"/>
              <a:gd name="T90" fmla="*/ 321260 w 1243"/>
              <a:gd name="T91" fmla="*/ 97963 h 1243"/>
              <a:gd name="T92" fmla="*/ 289926 w 1243"/>
              <a:gd name="T93" fmla="*/ 51502 h 1243"/>
              <a:gd name="T94" fmla="*/ 223657 w 1243"/>
              <a:gd name="T95" fmla="*/ 28092 h 1243"/>
              <a:gd name="T96" fmla="*/ 157749 w 1243"/>
              <a:gd name="T97" fmla="*/ 51502 h 1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43" h="1243">
                <a:moveTo>
                  <a:pt x="970" y="272"/>
                </a:moveTo>
                <a:lnTo>
                  <a:pt x="970" y="466"/>
                </a:lnTo>
                <a:cubicBezTo>
                  <a:pt x="970" y="522"/>
                  <a:pt x="958" y="584"/>
                  <a:pt x="935" y="651"/>
                </a:cubicBezTo>
                <a:cubicBezTo>
                  <a:pt x="911" y="718"/>
                  <a:pt x="875" y="771"/>
                  <a:pt x="827" y="810"/>
                </a:cubicBezTo>
                <a:lnTo>
                  <a:pt x="1164" y="970"/>
                </a:lnTo>
                <a:lnTo>
                  <a:pt x="1183" y="980"/>
                </a:lnTo>
                <a:cubicBezTo>
                  <a:pt x="1196" y="985"/>
                  <a:pt x="1209" y="994"/>
                  <a:pt x="1222" y="1007"/>
                </a:cubicBezTo>
                <a:cubicBezTo>
                  <a:pt x="1235" y="1019"/>
                  <a:pt x="1242" y="1033"/>
                  <a:pt x="1242" y="1048"/>
                </a:cubicBezTo>
                <a:lnTo>
                  <a:pt x="1242" y="1164"/>
                </a:lnTo>
                <a:cubicBezTo>
                  <a:pt x="1242" y="1185"/>
                  <a:pt x="1234" y="1203"/>
                  <a:pt x="1219" y="1219"/>
                </a:cubicBezTo>
                <a:cubicBezTo>
                  <a:pt x="1203" y="1234"/>
                  <a:pt x="1185" y="1242"/>
                  <a:pt x="1164" y="1242"/>
                </a:cubicBezTo>
                <a:lnTo>
                  <a:pt x="77" y="1242"/>
                </a:lnTo>
                <a:cubicBezTo>
                  <a:pt x="56" y="1242"/>
                  <a:pt x="38" y="1234"/>
                  <a:pt x="23" y="1219"/>
                </a:cubicBezTo>
                <a:cubicBezTo>
                  <a:pt x="8" y="1203"/>
                  <a:pt x="0" y="1185"/>
                  <a:pt x="0" y="1164"/>
                </a:cubicBezTo>
                <a:lnTo>
                  <a:pt x="0" y="1048"/>
                </a:lnTo>
                <a:cubicBezTo>
                  <a:pt x="0" y="1035"/>
                  <a:pt x="7" y="1021"/>
                  <a:pt x="22" y="1008"/>
                </a:cubicBezTo>
                <a:cubicBezTo>
                  <a:pt x="36" y="994"/>
                  <a:pt x="48" y="985"/>
                  <a:pt x="56" y="980"/>
                </a:cubicBezTo>
                <a:cubicBezTo>
                  <a:pt x="64" y="975"/>
                  <a:pt x="71" y="972"/>
                  <a:pt x="77" y="970"/>
                </a:cubicBezTo>
                <a:lnTo>
                  <a:pt x="417" y="808"/>
                </a:lnTo>
                <a:cubicBezTo>
                  <a:pt x="368" y="769"/>
                  <a:pt x="332" y="715"/>
                  <a:pt x="308" y="648"/>
                </a:cubicBezTo>
                <a:cubicBezTo>
                  <a:pt x="284" y="580"/>
                  <a:pt x="271" y="519"/>
                  <a:pt x="271" y="466"/>
                </a:cubicBezTo>
                <a:lnTo>
                  <a:pt x="271" y="272"/>
                </a:lnTo>
                <a:cubicBezTo>
                  <a:pt x="271" y="207"/>
                  <a:pt x="308" y="146"/>
                  <a:pt x="382" y="87"/>
                </a:cubicBezTo>
                <a:cubicBezTo>
                  <a:pt x="455" y="29"/>
                  <a:pt x="535" y="0"/>
                  <a:pt x="620" y="0"/>
                </a:cubicBezTo>
                <a:cubicBezTo>
                  <a:pt x="704" y="0"/>
                  <a:pt x="784" y="29"/>
                  <a:pt x="858" y="87"/>
                </a:cubicBezTo>
                <a:cubicBezTo>
                  <a:pt x="933" y="146"/>
                  <a:pt x="970" y="207"/>
                  <a:pt x="970" y="272"/>
                </a:cubicBezTo>
                <a:close/>
                <a:moveTo>
                  <a:pt x="438" y="143"/>
                </a:moveTo>
                <a:cubicBezTo>
                  <a:pt x="379" y="187"/>
                  <a:pt x="349" y="230"/>
                  <a:pt x="349" y="272"/>
                </a:cubicBezTo>
                <a:lnTo>
                  <a:pt x="349" y="466"/>
                </a:lnTo>
                <a:cubicBezTo>
                  <a:pt x="349" y="509"/>
                  <a:pt x="360" y="560"/>
                  <a:pt x="381" y="617"/>
                </a:cubicBezTo>
                <a:cubicBezTo>
                  <a:pt x="402" y="675"/>
                  <a:pt x="431" y="718"/>
                  <a:pt x="468" y="747"/>
                </a:cubicBezTo>
                <a:cubicBezTo>
                  <a:pt x="489" y="766"/>
                  <a:pt x="498" y="790"/>
                  <a:pt x="495" y="819"/>
                </a:cubicBezTo>
                <a:cubicBezTo>
                  <a:pt x="491" y="847"/>
                  <a:pt x="477" y="867"/>
                  <a:pt x="451" y="878"/>
                </a:cubicBezTo>
                <a:lnTo>
                  <a:pt x="109" y="1040"/>
                </a:lnTo>
                <a:cubicBezTo>
                  <a:pt x="88" y="1050"/>
                  <a:pt x="77" y="1065"/>
                  <a:pt x="77" y="1084"/>
                </a:cubicBezTo>
                <a:lnTo>
                  <a:pt x="77" y="1164"/>
                </a:lnTo>
                <a:lnTo>
                  <a:pt x="1164" y="1164"/>
                </a:lnTo>
                <a:lnTo>
                  <a:pt x="1164" y="1087"/>
                </a:lnTo>
                <a:cubicBezTo>
                  <a:pt x="1164" y="1062"/>
                  <a:pt x="1153" y="1047"/>
                  <a:pt x="1132" y="1040"/>
                </a:cubicBezTo>
                <a:lnTo>
                  <a:pt x="1130" y="1040"/>
                </a:lnTo>
                <a:lnTo>
                  <a:pt x="793" y="880"/>
                </a:lnTo>
                <a:cubicBezTo>
                  <a:pt x="767" y="867"/>
                  <a:pt x="752" y="847"/>
                  <a:pt x="749" y="819"/>
                </a:cubicBezTo>
                <a:cubicBezTo>
                  <a:pt x="746" y="790"/>
                  <a:pt x="756" y="767"/>
                  <a:pt x="778" y="749"/>
                </a:cubicBezTo>
                <a:cubicBezTo>
                  <a:pt x="816" y="719"/>
                  <a:pt x="844" y="675"/>
                  <a:pt x="863" y="618"/>
                </a:cubicBezTo>
                <a:cubicBezTo>
                  <a:pt x="883" y="562"/>
                  <a:pt x="892" y="511"/>
                  <a:pt x="892" y="466"/>
                </a:cubicBezTo>
                <a:lnTo>
                  <a:pt x="892" y="272"/>
                </a:lnTo>
                <a:cubicBezTo>
                  <a:pt x="892" y="230"/>
                  <a:pt x="863" y="187"/>
                  <a:pt x="805" y="143"/>
                </a:cubicBezTo>
                <a:cubicBezTo>
                  <a:pt x="747" y="99"/>
                  <a:pt x="685" y="78"/>
                  <a:pt x="621" y="78"/>
                </a:cubicBezTo>
                <a:cubicBezTo>
                  <a:pt x="558" y="78"/>
                  <a:pt x="497" y="99"/>
                  <a:pt x="438" y="14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 name="Freeform 7">
            <a:extLst>
              <a:ext uri="{FF2B5EF4-FFF2-40B4-BE49-F238E27FC236}">
                <a16:creationId xmlns:a16="http://schemas.microsoft.com/office/drawing/2014/main" id="{A59E7F54-2FE0-B642-DEB5-D0F3BD65E249}"/>
              </a:ext>
            </a:extLst>
          </p:cNvPr>
          <p:cNvSpPr>
            <a:spLocks noChangeArrowheads="1"/>
          </p:cNvSpPr>
          <p:nvPr/>
        </p:nvSpPr>
        <p:spPr bwMode="auto">
          <a:xfrm>
            <a:off x="7153275" y="5305424"/>
            <a:ext cx="446087" cy="419100"/>
          </a:xfrm>
          <a:custGeom>
            <a:avLst/>
            <a:gdLst>
              <a:gd name="T0" fmla="*/ 442133 w 1241"/>
              <a:gd name="T1" fmla="*/ 86338 h 1165"/>
              <a:gd name="T2" fmla="*/ 352987 w 1241"/>
              <a:gd name="T3" fmla="*/ 153610 h 1165"/>
              <a:gd name="T4" fmla="*/ 236164 w 1241"/>
              <a:gd name="T5" fmla="*/ 251100 h 1165"/>
              <a:gd name="T6" fmla="*/ 278939 w 1241"/>
              <a:gd name="T7" fmla="*/ 348231 h 1165"/>
              <a:gd name="T8" fmla="*/ 292599 w 1241"/>
              <a:gd name="T9" fmla="*/ 362620 h 1165"/>
              <a:gd name="T10" fmla="*/ 278939 w 1241"/>
              <a:gd name="T11" fmla="*/ 375931 h 1165"/>
              <a:gd name="T12" fmla="*/ 156364 w 1241"/>
              <a:gd name="T13" fmla="*/ 371974 h 1165"/>
              <a:gd name="T14" fmla="*/ 156364 w 1241"/>
              <a:gd name="T15" fmla="*/ 352548 h 1165"/>
              <a:gd name="T16" fmla="*/ 208126 w 1241"/>
              <a:gd name="T17" fmla="*/ 348231 h 1165"/>
              <a:gd name="T18" fmla="*/ 136234 w 1241"/>
              <a:gd name="T19" fmla="*/ 220162 h 1165"/>
              <a:gd name="T20" fmla="*/ 19770 w 1241"/>
              <a:gd name="T21" fmla="*/ 123032 h 1165"/>
              <a:gd name="T22" fmla="*/ 719 w 1241"/>
              <a:gd name="T23" fmla="*/ 55041 h 1165"/>
              <a:gd name="T24" fmla="*/ 16535 w 1241"/>
              <a:gd name="T25" fmla="*/ 27700 h 1165"/>
              <a:gd name="T26" fmla="*/ 82675 w 1241"/>
              <a:gd name="T27" fmla="*/ 14030 h 1165"/>
              <a:gd name="T28" fmla="*/ 96694 w 1241"/>
              <a:gd name="T29" fmla="*/ 0 h 1165"/>
              <a:gd name="T30" fmla="*/ 357301 w 1241"/>
              <a:gd name="T31" fmla="*/ 3957 h 1165"/>
              <a:gd name="T32" fmla="*/ 361614 w 1241"/>
              <a:gd name="T33" fmla="*/ 27700 h 1165"/>
              <a:gd name="T34" fmla="*/ 443571 w 1241"/>
              <a:gd name="T35" fmla="*/ 39212 h 1165"/>
              <a:gd name="T36" fmla="*/ 84473 w 1241"/>
              <a:gd name="T37" fmla="*/ 124831 h 1165"/>
              <a:gd name="T38" fmla="*/ 82675 w 1241"/>
              <a:gd name="T39" fmla="*/ 55760 h 1165"/>
              <a:gd name="T40" fmla="*/ 41697 w 1241"/>
              <a:gd name="T41" fmla="*/ 105405 h 1165"/>
              <a:gd name="T42" fmla="*/ 333577 w 1241"/>
              <a:gd name="T43" fmla="*/ 27700 h 1165"/>
              <a:gd name="T44" fmla="*/ 110354 w 1241"/>
              <a:gd name="T45" fmla="*/ 102886 h 1165"/>
              <a:gd name="T46" fmla="*/ 222145 w 1241"/>
              <a:gd name="T47" fmla="*/ 224120 h 1165"/>
              <a:gd name="T48" fmla="*/ 333577 w 1241"/>
              <a:gd name="T49" fmla="*/ 102886 h 1165"/>
              <a:gd name="T50" fmla="*/ 330701 w 1241"/>
              <a:gd name="T51" fmla="*/ 394638 h 1165"/>
              <a:gd name="T52" fmla="*/ 330701 w 1241"/>
              <a:gd name="T53" fmla="*/ 414783 h 1165"/>
              <a:gd name="T54" fmla="*/ 124372 w 1241"/>
              <a:gd name="T55" fmla="*/ 418740 h 1165"/>
              <a:gd name="T56" fmla="*/ 110354 w 1241"/>
              <a:gd name="T57" fmla="*/ 404710 h 1165"/>
              <a:gd name="T58" fmla="*/ 124372 w 1241"/>
              <a:gd name="T59" fmla="*/ 390680 h 1165"/>
              <a:gd name="T60" fmla="*/ 330701 w 1241"/>
              <a:gd name="T61" fmla="*/ 394638 h 1165"/>
              <a:gd name="T62" fmla="*/ 361614 w 1241"/>
              <a:gd name="T63" fmla="*/ 55760 h 1165"/>
              <a:gd name="T64" fmla="*/ 359817 w 1241"/>
              <a:gd name="T65" fmla="*/ 125550 h 1165"/>
              <a:gd name="T66" fmla="*/ 417330 w 1241"/>
              <a:gd name="T67" fmla="*/ 55760 h 116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41" h="1165">
                <a:moveTo>
                  <a:pt x="1239" y="153"/>
                </a:moveTo>
                <a:cubicBezTo>
                  <a:pt x="1240" y="170"/>
                  <a:pt x="1238" y="200"/>
                  <a:pt x="1230" y="240"/>
                </a:cubicBezTo>
                <a:cubicBezTo>
                  <a:pt x="1223" y="280"/>
                  <a:pt x="1208" y="314"/>
                  <a:pt x="1185" y="342"/>
                </a:cubicBezTo>
                <a:cubicBezTo>
                  <a:pt x="1140" y="397"/>
                  <a:pt x="1072" y="425"/>
                  <a:pt x="982" y="427"/>
                </a:cubicBezTo>
                <a:cubicBezTo>
                  <a:pt x="956" y="501"/>
                  <a:pt x="914" y="563"/>
                  <a:pt x="856" y="612"/>
                </a:cubicBezTo>
                <a:cubicBezTo>
                  <a:pt x="797" y="662"/>
                  <a:pt x="731" y="690"/>
                  <a:pt x="657" y="698"/>
                </a:cubicBezTo>
                <a:lnTo>
                  <a:pt x="657" y="968"/>
                </a:lnTo>
                <a:lnTo>
                  <a:pt x="776" y="968"/>
                </a:lnTo>
                <a:cubicBezTo>
                  <a:pt x="787" y="968"/>
                  <a:pt x="796" y="972"/>
                  <a:pt x="803" y="980"/>
                </a:cubicBezTo>
                <a:cubicBezTo>
                  <a:pt x="811" y="988"/>
                  <a:pt x="814" y="997"/>
                  <a:pt x="814" y="1008"/>
                </a:cubicBezTo>
                <a:cubicBezTo>
                  <a:pt x="814" y="1018"/>
                  <a:pt x="810" y="1027"/>
                  <a:pt x="803" y="1034"/>
                </a:cubicBezTo>
                <a:cubicBezTo>
                  <a:pt x="795" y="1041"/>
                  <a:pt x="787" y="1045"/>
                  <a:pt x="776" y="1045"/>
                </a:cubicBezTo>
                <a:lnTo>
                  <a:pt x="463" y="1045"/>
                </a:lnTo>
                <a:cubicBezTo>
                  <a:pt x="451" y="1045"/>
                  <a:pt x="442" y="1041"/>
                  <a:pt x="435" y="1034"/>
                </a:cubicBezTo>
                <a:cubicBezTo>
                  <a:pt x="428" y="1027"/>
                  <a:pt x="424" y="1018"/>
                  <a:pt x="424" y="1008"/>
                </a:cubicBezTo>
                <a:cubicBezTo>
                  <a:pt x="424" y="997"/>
                  <a:pt x="428" y="988"/>
                  <a:pt x="435" y="980"/>
                </a:cubicBezTo>
                <a:cubicBezTo>
                  <a:pt x="442" y="972"/>
                  <a:pt x="451" y="968"/>
                  <a:pt x="463" y="968"/>
                </a:cubicBezTo>
                <a:lnTo>
                  <a:pt x="579" y="968"/>
                </a:lnTo>
                <a:lnTo>
                  <a:pt x="579" y="698"/>
                </a:lnTo>
                <a:cubicBezTo>
                  <a:pt x="505" y="690"/>
                  <a:pt x="438" y="662"/>
                  <a:pt x="379" y="612"/>
                </a:cubicBezTo>
                <a:cubicBezTo>
                  <a:pt x="320" y="563"/>
                  <a:pt x="278" y="501"/>
                  <a:pt x="254" y="427"/>
                </a:cubicBezTo>
                <a:cubicBezTo>
                  <a:pt x="165" y="423"/>
                  <a:pt x="99" y="395"/>
                  <a:pt x="55" y="342"/>
                </a:cubicBezTo>
                <a:cubicBezTo>
                  <a:pt x="33" y="314"/>
                  <a:pt x="18" y="280"/>
                  <a:pt x="10" y="240"/>
                </a:cubicBezTo>
                <a:cubicBezTo>
                  <a:pt x="3" y="200"/>
                  <a:pt x="0" y="170"/>
                  <a:pt x="2" y="153"/>
                </a:cubicBezTo>
                <a:cubicBezTo>
                  <a:pt x="3" y="135"/>
                  <a:pt x="5" y="120"/>
                  <a:pt x="7" y="109"/>
                </a:cubicBezTo>
                <a:cubicBezTo>
                  <a:pt x="12" y="88"/>
                  <a:pt x="25" y="77"/>
                  <a:pt x="46" y="77"/>
                </a:cubicBezTo>
                <a:lnTo>
                  <a:pt x="230" y="77"/>
                </a:lnTo>
                <a:lnTo>
                  <a:pt x="230" y="39"/>
                </a:lnTo>
                <a:cubicBezTo>
                  <a:pt x="230" y="27"/>
                  <a:pt x="233" y="18"/>
                  <a:pt x="241" y="11"/>
                </a:cubicBezTo>
                <a:cubicBezTo>
                  <a:pt x="248" y="3"/>
                  <a:pt x="257" y="0"/>
                  <a:pt x="269" y="0"/>
                </a:cubicBezTo>
                <a:lnTo>
                  <a:pt x="967" y="0"/>
                </a:lnTo>
                <a:cubicBezTo>
                  <a:pt x="977" y="0"/>
                  <a:pt x="986" y="3"/>
                  <a:pt x="994" y="11"/>
                </a:cubicBezTo>
                <a:cubicBezTo>
                  <a:pt x="1002" y="18"/>
                  <a:pt x="1006" y="27"/>
                  <a:pt x="1006" y="39"/>
                </a:cubicBezTo>
                <a:lnTo>
                  <a:pt x="1006" y="77"/>
                </a:lnTo>
                <a:lnTo>
                  <a:pt x="1195" y="77"/>
                </a:lnTo>
                <a:cubicBezTo>
                  <a:pt x="1216" y="77"/>
                  <a:pt x="1229" y="88"/>
                  <a:pt x="1234" y="109"/>
                </a:cubicBezTo>
                <a:cubicBezTo>
                  <a:pt x="1236" y="120"/>
                  <a:pt x="1237" y="135"/>
                  <a:pt x="1239" y="153"/>
                </a:cubicBezTo>
                <a:close/>
                <a:moveTo>
                  <a:pt x="235" y="347"/>
                </a:moveTo>
                <a:cubicBezTo>
                  <a:pt x="231" y="324"/>
                  <a:pt x="230" y="304"/>
                  <a:pt x="230" y="286"/>
                </a:cubicBezTo>
                <a:lnTo>
                  <a:pt x="230" y="155"/>
                </a:lnTo>
                <a:lnTo>
                  <a:pt x="80" y="155"/>
                </a:lnTo>
                <a:cubicBezTo>
                  <a:pt x="78" y="215"/>
                  <a:pt x="90" y="261"/>
                  <a:pt x="116" y="293"/>
                </a:cubicBezTo>
                <a:cubicBezTo>
                  <a:pt x="142" y="324"/>
                  <a:pt x="181" y="342"/>
                  <a:pt x="235" y="347"/>
                </a:cubicBezTo>
                <a:close/>
                <a:moveTo>
                  <a:pt x="928" y="77"/>
                </a:moveTo>
                <a:lnTo>
                  <a:pt x="307" y="77"/>
                </a:lnTo>
                <a:lnTo>
                  <a:pt x="307" y="286"/>
                </a:lnTo>
                <a:cubicBezTo>
                  <a:pt x="307" y="378"/>
                  <a:pt x="338" y="457"/>
                  <a:pt x="398" y="524"/>
                </a:cubicBezTo>
                <a:cubicBezTo>
                  <a:pt x="459" y="590"/>
                  <a:pt x="532" y="623"/>
                  <a:pt x="618" y="623"/>
                </a:cubicBezTo>
                <a:cubicBezTo>
                  <a:pt x="704" y="623"/>
                  <a:pt x="777" y="590"/>
                  <a:pt x="837" y="524"/>
                </a:cubicBezTo>
                <a:cubicBezTo>
                  <a:pt x="898" y="457"/>
                  <a:pt x="928" y="378"/>
                  <a:pt x="928" y="286"/>
                </a:cubicBezTo>
                <a:lnTo>
                  <a:pt x="928" y="77"/>
                </a:lnTo>
                <a:close/>
                <a:moveTo>
                  <a:pt x="920" y="1097"/>
                </a:moveTo>
                <a:cubicBezTo>
                  <a:pt x="927" y="1105"/>
                  <a:pt x="931" y="1114"/>
                  <a:pt x="931" y="1125"/>
                </a:cubicBezTo>
                <a:cubicBezTo>
                  <a:pt x="931" y="1136"/>
                  <a:pt x="927" y="1146"/>
                  <a:pt x="920" y="1153"/>
                </a:cubicBezTo>
                <a:cubicBezTo>
                  <a:pt x="913" y="1160"/>
                  <a:pt x="903" y="1164"/>
                  <a:pt x="892" y="1164"/>
                </a:cubicBezTo>
                <a:lnTo>
                  <a:pt x="346" y="1164"/>
                </a:lnTo>
                <a:cubicBezTo>
                  <a:pt x="335" y="1164"/>
                  <a:pt x="325" y="1160"/>
                  <a:pt x="318" y="1153"/>
                </a:cubicBezTo>
                <a:cubicBezTo>
                  <a:pt x="310" y="1146"/>
                  <a:pt x="307" y="1136"/>
                  <a:pt x="307" y="1125"/>
                </a:cubicBezTo>
                <a:cubicBezTo>
                  <a:pt x="307" y="1114"/>
                  <a:pt x="310" y="1104"/>
                  <a:pt x="318" y="1097"/>
                </a:cubicBezTo>
                <a:cubicBezTo>
                  <a:pt x="325" y="1089"/>
                  <a:pt x="335" y="1086"/>
                  <a:pt x="346" y="1086"/>
                </a:cubicBezTo>
                <a:lnTo>
                  <a:pt x="892" y="1086"/>
                </a:lnTo>
                <a:cubicBezTo>
                  <a:pt x="903" y="1086"/>
                  <a:pt x="913" y="1090"/>
                  <a:pt x="920" y="1097"/>
                </a:cubicBezTo>
                <a:close/>
                <a:moveTo>
                  <a:pt x="1161" y="155"/>
                </a:moveTo>
                <a:lnTo>
                  <a:pt x="1006" y="155"/>
                </a:lnTo>
                <a:lnTo>
                  <a:pt x="1006" y="286"/>
                </a:lnTo>
                <a:cubicBezTo>
                  <a:pt x="1006" y="305"/>
                  <a:pt x="1004" y="326"/>
                  <a:pt x="1001" y="349"/>
                </a:cubicBezTo>
                <a:cubicBezTo>
                  <a:pt x="1056" y="344"/>
                  <a:pt x="1097" y="326"/>
                  <a:pt x="1125" y="293"/>
                </a:cubicBezTo>
                <a:cubicBezTo>
                  <a:pt x="1151" y="261"/>
                  <a:pt x="1163" y="215"/>
                  <a:pt x="1161" y="15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 name="Freeform 8">
            <a:extLst>
              <a:ext uri="{FF2B5EF4-FFF2-40B4-BE49-F238E27FC236}">
                <a16:creationId xmlns:a16="http://schemas.microsoft.com/office/drawing/2014/main" id="{8CF6ABB6-2FD1-5FD3-5A56-303C117A8EF1}"/>
              </a:ext>
            </a:extLst>
          </p:cNvPr>
          <p:cNvSpPr>
            <a:spLocks noChangeArrowheads="1"/>
          </p:cNvSpPr>
          <p:nvPr/>
        </p:nvSpPr>
        <p:spPr bwMode="auto">
          <a:xfrm>
            <a:off x="7840662" y="5308599"/>
            <a:ext cx="447675" cy="415925"/>
          </a:xfrm>
          <a:custGeom>
            <a:avLst/>
            <a:gdLst>
              <a:gd name="T0" fmla="*/ 418839 w 1242"/>
              <a:gd name="T1" fmla="*/ 332020 h 1155"/>
              <a:gd name="T2" fmla="*/ 333774 w 1242"/>
              <a:gd name="T3" fmla="*/ 415565 h 1155"/>
              <a:gd name="T4" fmla="*/ 319716 w 1242"/>
              <a:gd name="T5" fmla="*/ 398640 h 1155"/>
              <a:gd name="T6" fmla="*/ 386399 w 1242"/>
              <a:gd name="T7" fmla="*/ 331660 h 1155"/>
              <a:gd name="T8" fmla="*/ 365854 w 1242"/>
              <a:gd name="T9" fmla="*/ 315455 h 1155"/>
              <a:gd name="T10" fmla="*/ 375225 w 1242"/>
              <a:gd name="T11" fmla="*/ 298530 h 1155"/>
              <a:gd name="T12" fmla="*/ 400096 w 1242"/>
              <a:gd name="T13" fmla="*/ 308253 h 1155"/>
              <a:gd name="T14" fmla="*/ 402980 w 1242"/>
              <a:gd name="T15" fmla="*/ 237311 h 1155"/>
              <a:gd name="T16" fmla="*/ 388922 w 1242"/>
              <a:gd name="T17" fmla="*/ 223627 h 1155"/>
              <a:gd name="T18" fmla="*/ 402980 w 1242"/>
              <a:gd name="T19" fmla="*/ 209583 h 1155"/>
              <a:gd name="T20" fmla="*/ 399375 w 1242"/>
              <a:gd name="T21" fmla="*/ 137921 h 1155"/>
              <a:gd name="T22" fmla="*/ 379190 w 1242"/>
              <a:gd name="T23" fmla="*/ 147644 h 1155"/>
              <a:gd name="T24" fmla="*/ 365854 w 1242"/>
              <a:gd name="T25" fmla="*/ 129639 h 1155"/>
              <a:gd name="T26" fmla="*/ 385318 w 1242"/>
              <a:gd name="T27" fmla="*/ 113434 h 1155"/>
              <a:gd name="T28" fmla="*/ 325844 w 1242"/>
              <a:gd name="T29" fmla="*/ 74903 h 1155"/>
              <a:gd name="T30" fmla="*/ 306740 w 1242"/>
              <a:gd name="T31" fmla="*/ 80304 h 1155"/>
              <a:gd name="T32" fmla="*/ 301334 w 1242"/>
              <a:gd name="T33" fmla="*/ 61218 h 1155"/>
              <a:gd name="T34" fmla="*/ 237534 w 1242"/>
              <a:gd name="T35" fmla="*/ 28809 h 1155"/>
              <a:gd name="T36" fmla="*/ 233209 w 1242"/>
              <a:gd name="T37" fmla="*/ 55817 h 1155"/>
              <a:gd name="T38" fmla="*/ 213745 w 1242"/>
              <a:gd name="T39" fmla="*/ 55817 h 1155"/>
              <a:gd name="T40" fmla="*/ 209780 w 1242"/>
              <a:gd name="T41" fmla="*/ 28809 h 1155"/>
              <a:gd name="T42" fmla="*/ 146702 w 1242"/>
              <a:gd name="T43" fmla="*/ 61218 h 1155"/>
              <a:gd name="T44" fmla="*/ 141295 w 1242"/>
              <a:gd name="T45" fmla="*/ 80304 h 1155"/>
              <a:gd name="T46" fmla="*/ 122191 w 1242"/>
              <a:gd name="T47" fmla="*/ 74903 h 1155"/>
              <a:gd name="T48" fmla="*/ 61997 w 1242"/>
              <a:gd name="T49" fmla="*/ 113434 h 1155"/>
              <a:gd name="T50" fmla="*/ 82903 w 1242"/>
              <a:gd name="T51" fmla="*/ 129639 h 1155"/>
              <a:gd name="T52" fmla="*/ 68845 w 1242"/>
              <a:gd name="T53" fmla="*/ 147644 h 1155"/>
              <a:gd name="T54" fmla="*/ 47939 w 1242"/>
              <a:gd name="T55" fmla="*/ 136841 h 1155"/>
              <a:gd name="T56" fmla="*/ 44335 w 1242"/>
              <a:gd name="T57" fmla="*/ 209583 h 1155"/>
              <a:gd name="T58" fmla="*/ 58392 w 1242"/>
              <a:gd name="T59" fmla="*/ 222907 h 1155"/>
              <a:gd name="T60" fmla="*/ 44335 w 1242"/>
              <a:gd name="T61" fmla="*/ 237311 h 1155"/>
              <a:gd name="T62" fmla="*/ 47939 w 1242"/>
              <a:gd name="T63" fmla="*/ 308253 h 1155"/>
              <a:gd name="T64" fmla="*/ 72810 w 1242"/>
              <a:gd name="T65" fmla="*/ 298530 h 1155"/>
              <a:gd name="T66" fmla="*/ 82903 w 1242"/>
              <a:gd name="T67" fmla="*/ 315455 h 1155"/>
              <a:gd name="T68" fmla="*/ 61997 w 1242"/>
              <a:gd name="T69" fmla="*/ 332740 h 1155"/>
              <a:gd name="T70" fmla="*/ 126156 w 1242"/>
              <a:gd name="T71" fmla="*/ 397559 h 1155"/>
              <a:gd name="T72" fmla="*/ 115703 w 1242"/>
              <a:gd name="T73" fmla="*/ 414124 h 1155"/>
              <a:gd name="T74" fmla="*/ 27754 w 1242"/>
              <a:gd name="T75" fmla="*/ 331300 h 1155"/>
              <a:gd name="T76" fmla="*/ 65241 w 1242"/>
              <a:gd name="T77" fmla="*/ 65540 h 1155"/>
              <a:gd name="T78" fmla="*/ 381713 w 1242"/>
              <a:gd name="T79" fmla="*/ 65540 h 1155"/>
              <a:gd name="T80" fmla="*/ 250871 w 1242"/>
              <a:gd name="T81" fmla="*/ 223627 h 1155"/>
              <a:gd name="T82" fmla="*/ 223117 w 1242"/>
              <a:gd name="T83" fmla="*/ 251356 h 1155"/>
              <a:gd name="T84" fmla="*/ 195723 w 1242"/>
              <a:gd name="T85" fmla="*/ 223627 h 1155"/>
              <a:gd name="T86" fmla="*/ 223477 w 1242"/>
              <a:gd name="T87" fmla="*/ 195539 h 1155"/>
              <a:gd name="T88" fmla="*/ 312868 w 1242"/>
              <a:gd name="T89" fmla="*/ 155207 h 1155"/>
              <a:gd name="T90" fmla="*/ 331972 w 1242"/>
              <a:gd name="T91" fmla="*/ 160608 h 1155"/>
              <a:gd name="T92" fmla="*/ 326925 w 1242"/>
              <a:gd name="T93" fmla="*/ 179694 h 11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42" h="1155">
                <a:moveTo>
                  <a:pt x="1241" y="621"/>
                </a:moveTo>
                <a:cubicBezTo>
                  <a:pt x="1241" y="729"/>
                  <a:pt x="1215" y="830"/>
                  <a:pt x="1162" y="922"/>
                </a:cubicBezTo>
                <a:cubicBezTo>
                  <a:pt x="1110" y="1015"/>
                  <a:pt x="1038" y="1091"/>
                  <a:pt x="945" y="1149"/>
                </a:cubicBezTo>
                <a:cubicBezTo>
                  <a:pt x="939" y="1152"/>
                  <a:pt x="932" y="1154"/>
                  <a:pt x="926" y="1154"/>
                </a:cubicBezTo>
                <a:cubicBezTo>
                  <a:pt x="911" y="1154"/>
                  <a:pt x="900" y="1148"/>
                  <a:pt x="892" y="1135"/>
                </a:cubicBezTo>
                <a:cubicBezTo>
                  <a:pt x="886" y="1127"/>
                  <a:pt x="884" y="1117"/>
                  <a:pt x="887" y="1107"/>
                </a:cubicBezTo>
                <a:cubicBezTo>
                  <a:pt x="890" y="1096"/>
                  <a:pt x="896" y="1088"/>
                  <a:pt x="904" y="1081"/>
                </a:cubicBezTo>
                <a:cubicBezTo>
                  <a:pt x="972" y="1041"/>
                  <a:pt x="1028" y="988"/>
                  <a:pt x="1072" y="921"/>
                </a:cubicBezTo>
                <a:lnTo>
                  <a:pt x="1033" y="899"/>
                </a:lnTo>
                <a:cubicBezTo>
                  <a:pt x="1023" y="895"/>
                  <a:pt x="1017" y="887"/>
                  <a:pt x="1015" y="876"/>
                </a:cubicBezTo>
                <a:cubicBezTo>
                  <a:pt x="1012" y="866"/>
                  <a:pt x="1013" y="856"/>
                  <a:pt x="1018" y="847"/>
                </a:cubicBezTo>
                <a:cubicBezTo>
                  <a:pt x="1023" y="838"/>
                  <a:pt x="1031" y="832"/>
                  <a:pt x="1041" y="829"/>
                </a:cubicBezTo>
                <a:cubicBezTo>
                  <a:pt x="1052" y="826"/>
                  <a:pt x="1062" y="828"/>
                  <a:pt x="1072" y="834"/>
                </a:cubicBezTo>
                <a:lnTo>
                  <a:pt x="1110" y="856"/>
                </a:lnTo>
                <a:cubicBezTo>
                  <a:pt x="1139" y="794"/>
                  <a:pt x="1156" y="729"/>
                  <a:pt x="1161" y="659"/>
                </a:cubicBezTo>
                <a:lnTo>
                  <a:pt x="1118" y="659"/>
                </a:lnTo>
                <a:cubicBezTo>
                  <a:pt x="1108" y="659"/>
                  <a:pt x="1099" y="656"/>
                  <a:pt x="1091" y="648"/>
                </a:cubicBezTo>
                <a:cubicBezTo>
                  <a:pt x="1083" y="641"/>
                  <a:pt x="1079" y="632"/>
                  <a:pt x="1079" y="621"/>
                </a:cubicBezTo>
                <a:cubicBezTo>
                  <a:pt x="1079" y="609"/>
                  <a:pt x="1083" y="600"/>
                  <a:pt x="1091" y="593"/>
                </a:cubicBezTo>
                <a:cubicBezTo>
                  <a:pt x="1099" y="585"/>
                  <a:pt x="1108" y="582"/>
                  <a:pt x="1118" y="582"/>
                </a:cubicBezTo>
                <a:lnTo>
                  <a:pt x="1161" y="582"/>
                </a:lnTo>
                <a:cubicBezTo>
                  <a:pt x="1156" y="512"/>
                  <a:pt x="1139" y="446"/>
                  <a:pt x="1108" y="383"/>
                </a:cubicBezTo>
                <a:lnTo>
                  <a:pt x="1072" y="402"/>
                </a:lnTo>
                <a:cubicBezTo>
                  <a:pt x="1065" y="407"/>
                  <a:pt x="1059" y="410"/>
                  <a:pt x="1052" y="410"/>
                </a:cubicBezTo>
                <a:cubicBezTo>
                  <a:pt x="1038" y="410"/>
                  <a:pt x="1026" y="403"/>
                  <a:pt x="1018" y="390"/>
                </a:cubicBezTo>
                <a:cubicBezTo>
                  <a:pt x="1013" y="380"/>
                  <a:pt x="1012" y="370"/>
                  <a:pt x="1015" y="360"/>
                </a:cubicBezTo>
                <a:cubicBezTo>
                  <a:pt x="1017" y="349"/>
                  <a:pt x="1023" y="342"/>
                  <a:pt x="1033" y="337"/>
                </a:cubicBezTo>
                <a:lnTo>
                  <a:pt x="1069" y="315"/>
                </a:lnTo>
                <a:cubicBezTo>
                  <a:pt x="1030" y="258"/>
                  <a:pt x="983" y="211"/>
                  <a:pt x="926" y="172"/>
                </a:cubicBezTo>
                <a:lnTo>
                  <a:pt x="904" y="208"/>
                </a:lnTo>
                <a:cubicBezTo>
                  <a:pt x="896" y="221"/>
                  <a:pt x="885" y="228"/>
                  <a:pt x="870" y="228"/>
                </a:cubicBezTo>
                <a:cubicBezTo>
                  <a:pt x="864" y="228"/>
                  <a:pt x="857" y="226"/>
                  <a:pt x="851" y="223"/>
                </a:cubicBezTo>
                <a:cubicBezTo>
                  <a:pt x="841" y="216"/>
                  <a:pt x="835" y="208"/>
                  <a:pt x="833" y="197"/>
                </a:cubicBezTo>
                <a:cubicBezTo>
                  <a:pt x="830" y="187"/>
                  <a:pt x="831" y="178"/>
                  <a:pt x="836" y="170"/>
                </a:cubicBezTo>
                <a:lnTo>
                  <a:pt x="858" y="133"/>
                </a:lnTo>
                <a:cubicBezTo>
                  <a:pt x="795" y="102"/>
                  <a:pt x="729" y="85"/>
                  <a:pt x="659" y="80"/>
                </a:cubicBezTo>
                <a:lnTo>
                  <a:pt x="659" y="128"/>
                </a:lnTo>
                <a:cubicBezTo>
                  <a:pt x="659" y="138"/>
                  <a:pt x="655" y="147"/>
                  <a:pt x="647" y="155"/>
                </a:cubicBezTo>
                <a:cubicBezTo>
                  <a:pt x="639" y="163"/>
                  <a:pt x="630" y="167"/>
                  <a:pt x="619" y="167"/>
                </a:cubicBezTo>
                <a:cubicBezTo>
                  <a:pt x="609" y="167"/>
                  <a:pt x="600" y="163"/>
                  <a:pt x="593" y="155"/>
                </a:cubicBezTo>
                <a:cubicBezTo>
                  <a:pt x="585" y="147"/>
                  <a:pt x="582" y="138"/>
                  <a:pt x="582" y="128"/>
                </a:cubicBezTo>
                <a:lnTo>
                  <a:pt x="582" y="80"/>
                </a:lnTo>
                <a:cubicBezTo>
                  <a:pt x="512" y="85"/>
                  <a:pt x="447" y="102"/>
                  <a:pt x="385" y="131"/>
                </a:cubicBezTo>
                <a:lnTo>
                  <a:pt x="407" y="170"/>
                </a:lnTo>
                <a:cubicBezTo>
                  <a:pt x="412" y="178"/>
                  <a:pt x="413" y="187"/>
                  <a:pt x="411" y="197"/>
                </a:cubicBezTo>
                <a:cubicBezTo>
                  <a:pt x="408" y="208"/>
                  <a:pt x="402" y="216"/>
                  <a:pt x="392" y="223"/>
                </a:cubicBezTo>
                <a:cubicBezTo>
                  <a:pt x="388" y="226"/>
                  <a:pt x="381" y="228"/>
                  <a:pt x="373" y="228"/>
                </a:cubicBezTo>
                <a:cubicBezTo>
                  <a:pt x="358" y="228"/>
                  <a:pt x="347" y="221"/>
                  <a:pt x="339" y="208"/>
                </a:cubicBezTo>
                <a:lnTo>
                  <a:pt x="317" y="170"/>
                </a:lnTo>
                <a:cubicBezTo>
                  <a:pt x="261" y="208"/>
                  <a:pt x="212" y="257"/>
                  <a:pt x="172" y="315"/>
                </a:cubicBezTo>
                <a:lnTo>
                  <a:pt x="210" y="337"/>
                </a:lnTo>
                <a:cubicBezTo>
                  <a:pt x="220" y="342"/>
                  <a:pt x="227" y="349"/>
                  <a:pt x="230" y="360"/>
                </a:cubicBezTo>
                <a:cubicBezTo>
                  <a:pt x="233" y="370"/>
                  <a:pt x="232" y="380"/>
                  <a:pt x="225" y="390"/>
                </a:cubicBezTo>
                <a:cubicBezTo>
                  <a:pt x="219" y="403"/>
                  <a:pt x="207" y="410"/>
                  <a:pt x="191" y="410"/>
                </a:cubicBezTo>
                <a:cubicBezTo>
                  <a:pt x="185" y="410"/>
                  <a:pt x="178" y="407"/>
                  <a:pt x="172" y="402"/>
                </a:cubicBezTo>
                <a:lnTo>
                  <a:pt x="133" y="380"/>
                </a:lnTo>
                <a:cubicBezTo>
                  <a:pt x="102" y="444"/>
                  <a:pt x="84" y="511"/>
                  <a:pt x="80" y="582"/>
                </a:cubicBezTo>
                <a:lnTo>
                  <a:pt x="123" y="582"/>
                </a:lnTo>
                <a:cubicBezTo>
                  <a:pt x="133" y="582"/>
                  <a:pt x="142" y="585"/>
                  <a:pt x="150" y="593"/>
                </a:cubicBezTo>
                <a:cubicBezTo>
                  <a:pt x="158" y="600"/>
                  <a:pt x="162" y="609"/>
                  <a:pt x="162" y="619"/>
                </a:cubicBezTo>
                <a:cubicBezTo>
                  <a:pt x="162" y="630"/>
                  <a:pt x="158" y="639"/>
                  <a:pt x="150" y="647"/>
                </a:cubicBezTo>
                <a:cubicBezTo>
                  <a:pt x="142" y="655"/>
                  <a:pt x="133" y="659"/>
                  <a:pt x="123" y="659"/>
                </a:cubicBezTo>
                <a:lnTo>
                  <a:pt x="80" y="659"/>
                </a:lnTo>
                <a:cubicBezTo>
                  <a:pt x="84" y="729"/>
                  <a:pt x="102" y="794"/>
                  <a:pt x="133" y="856"/>
                </a:cubicBezTo>
                <a:lnTo>
                  <a:pt x="172" y="834"/>
                </a:lnTo>
                <a:cubicBezTo>
                  <a:pt x="181" y="828"/>
                  <a:pt x="191" y="826"/>
                  <a:pt x="202" y="829"/>
                </a:cubicBezTo>
                <a:cubicBezTo>
                  <a:pt x="212" y="832"/>
                  <a:pt x="221" y="838"/>
                  <a:pt x="226" y="847"/>
                </a:cubicBezTo>
                <a:cubicBezTo>
                  <a:pt x="232" y="856"/>
                  <a:pt x="233" y="866"/>
                  <a:pt x="230" y="876"/>
                </a:cubicBezTo>
                <a:cubicBezTo>
                  <a:pt x="227" y="887"/>
                  <a:pt x="220" y="895"/>
                  <a:pt x="210" y="899"/>
                </a:cubicBezTo>
                <a:lnTo>
                  <a:pt x="172" y="924"/>
                </a:lnTo>
                <a:cubicBezTo>
                  <a:pt x="214" y="987"/>
                  <a:pt x="267" y="1039"/>
                  <a:pt x="332" y="1079"/>
                </a:cubicBezTo>
                <a:cubicBezTo>
                  <a:pt x="341" y="1085"/>
                  <a:pt x="348" y="1094"/>
                  <a:pt x="350" y="1104"/>
                </a:cubicBezTo>
                <a:cubicBezTo>
                  <a:pt x="352" y="1115"/>
                  <a:pt x="351" y="1125"/>
                  <a:pt x="345" y="1134"/>
                </a:cubicBezTo>
                <a:cubicBezTo>
                  <a:pt x="339" y="1142"/>
                  <a:pt x="331" y="1148"/>
                  <a:pt x="321" y="1150"/>
                </a:cubicBezTo>
                <a:cubicBezTo>
                  <a:pt x="310" y="1153"/>
                  <a:pt x="300" y="1151"/>
                  <a:pt x="291" y="1144"/>
                </a:cubicBezTo>
                <a:cubicBezTo>
                  <a:pt x="200" y="1088"/>
                  <a:pt x="129" y="1013"/>
                  <a:pt x="77" y="920"/>
                </a:cubicBezTo>
                <a:cubicBezTo>
                  <a:pt x="25" y="827"/>
                  <a:pt x="0" y="727"/>
                  <a:pt x="0" y="621"/>
                </a:cubicBezTo>
                <a:cubicBezTo>
                  <a:pt x="0" y="449"/>
                  <a:pt x="59" y="303"/>
                  <a:pt x="181" y="182"/>
                </a:cubicBezTo>
                <a:cubicBezTo>
                  <a:pt x="302" y="60"/>
                  <a:pt x="449" y="0"/>
                  <a:pt x="620" y="0"/>
                </a:cubicBezTo>
                <a:cubicBezTo>
                  <a:pt x="792" y="0"/>
                  <a:pt x="937" y="60"/>
                  <a:pt x="1059" y="182"/>
                </a:cubicBezTo>
                <a:cubicBezTo>
                  <a:pt x="1180" y="303"/>
                  <a:pt x="1241" y="449"/>
                  <a:pt x="1241" y="621"/>
                </a:cubicBezTo>
                <a:close/>
                <a:moveTo>
                  <a:pt x="696" y="621"/>
                </a:moveTo>
                <a:cubicBezTo>
                  <a:pt x="696" y="642"/>
                  <a:pt x="688" y="660"/>
                  <a:pt x="674" y="675"/>
                </a:cubicBezTo>
                <a:cubicBezTo>
                  <a:pt x="659" y="691"/>
                  <a:pt x="641" y="698"/>
                  <a:pt x="619" y="698"/>
                </a:cubicBezTo>
                <a:cubicBezTo>
                  <a:pt x="597" y="698"/>
                  <a:pt x="579" y="691"/>
                  <a:pt x="565" y="675"/>
                </a:cubicBezTo>
                <a:cubicBezTo>
                  <a:pt x="550" y="660"/>
                  <a:pt x="543" y="642"/>
                  <a:pt x="543" y="621"/>
                </a:cubicBezTo>
                <a:cubicBezTo>
                  <a:pt x="543" y="600"/>
                  <a:pt x="550" y="581"/>
                  <a:pt x="565" y="566"/>
                </a:cubicBezTo>
                <a:cubicBezTo>
                  <a:pt x="579" y="551"/>
                  <a:pt x="598" y="543"/>
                  <a:pt x="620" y="543"/>
                </a:cubicBezTo>
                <a:cubicBezTo>
                  <a:pt x="633" y="543"/>
                  <a:pt x="645" y="546"/>
                  <a:pt x="657" y="553"/>
                </a:cubicBezTo>
                <a:lnTo>
                  <a:pt x="868" y="431"/>
                </a:lnTo>
                <a:cubicBezTo>
                  <a:pt x="878" y="427"/>
                  <a:pt x="888" y="425"/>
                  <a:pt x="898" y="428"/>
                </a:cubicBezTo>
                <a:cubicBezTo>
                  <a:pt x="909" y="430"/>
                  <a:pt x="916" y="436"/>
                  <a:pt x="921" y="446"/>
                </a:cubicBezTo>
                <a:cubicBezTo>
                  <a:pt x="926" y="456"/>
                  <a:pt x="927" y="466"/>
                  <a:pt x="925" y="476"/>
                </a:cubicBezTo>
                <a:cubicBezTo>
                  <a:pt x="922" y="487"/>
                  <a:pt x="916" y="494"/>
                  <a:pt x="907" y="499"/>
                </a:cubicBezTo>
                <a:lnTo>
                  <a:pt x="696" y="621"/>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 name="Freeform 9">
            <a:extLst>
              <a:ext uri="{FF2B5EF4-FFF2-40B4-BE49-F238E27FC236}">
                <a16:creationId xmlns:a16="http://schemas.microsoft.com/office/drawing/2014/main" id="{5E22F7C6-57C9-1121-4C37-94935A5257C7}"/>
              </a:ext>
            </a:extLst>
          </p:cNvPr>
          <p:cNvSpPr>
            <a:spLocks noChangeArrowheads="1"/>
          </p:cNvSpPr>
          <p:nvPr/>
        </p:nvSpPr>
        <p:spPr bwMode="auto">
          <a:xfrm>
            <a:off x="8529637" y="5354637"/>
            <a:ext cx="447675" cy="322262"/>
          </a:xfrm>
          <a:custGeom>
            <a:avLst/>
            <a:gdLst>
              <a:gd name="T0" fmla="*/ 435070 w 1243"/>
              <a:gd name="T1" fmla="*/ 62792 h 893"/>
              <a:gd name="T2" fmla="*/ 445514 w 1243"/>
              <a:gd name="T3" fmla="*/ 118006 h 893"/>
              <a:gd name="T4" fmla="*/ 447315 w 1243"/>
              <a:gd name="T5" fmla="*/ 163477 h 893"/>
              <a:gd name="T6" fmla="*/ 410579 w 1243"/>
              <a:gd name="T7" fmla="*/ 301692 h 893"/>
              <a:gd name="T8" fmla="*/ 223657 w 1243"/>
              <a:gd name="T9" fmla="*/ 321901 h 893"/>
              <a:gd name="T10" fmla="*/ 41778 w 1243"/>
              <a:gd name="T11" fmla="*/ 304579 h 893"/>
              <a:gd name="T12" fmla="*/ 14766 w 1243"/>
              <a:gd name="T13" fmla="*/ 263439 h 893"/>
              <a:gd name="T14" fmla="*/ 2161 w 1243"/>
              <a:gd name="T15" fmla="*/ 208586 h 893"/>
              <a:gd name="T16" fmla="*/ 0 w 1243"/>
              <a:gd name="T17" fmla="*/ 163477 h 893"/>
              <a:gd name="T18" fmla="*/ 2161 w 1243"/>
              <a:gd name="T19" fmla="*/ 120172 h 893"/>
              <a:gd name="T20" fmla="*/ 14406 w 1243"/>
              <a:gd name="T21" fmla="*/ 62431 h 893"/>
              <a:gd name="T22" fmla="*/ 41778 w 1243"/>
              <a:gd name="T23" fmla="*/ 17322 h 893"/>
              <a:gd name="T24" fmla="*/ 223657 w 1243"/>
              <a:gd name="T25" fmla="*/ 0 h 893"/>
              <a:gd name="T26" fmla="*/ 410579 w 1243"/>
              <a:gd name="T27" fmla="*/ 19848 h 893"/>
              <a:gd name="T28" fmla="*/ 435070 w 1243"/>
              <a:gd name="T29" fmla="*/ 62792 h 893"/>
              <a:gd name="T30" fmla="*/ 412019 w 1243"/>
              <a:gd name="T31" fmla="*/ 241426 h 893"/>
              <a:gd name="T32" fmla="*/ 419223 w 1243"/>
              <a:gd name="T33" fmla="*/ 163477 h 893"/>
              <a:gd name="T34" fmla="*/ 412019 w 1243"/>
              <a:gd name="T35" fmla="*/ 83001 h 893"/>
              <a:gd name="T36" fmla="*/ 394732 w 1243"/>
              <a:gd name="T37" fmla="*/ 42944 h 893"/>
              <a:gd name="T38" fmla="*/ 223657 w 1243"/>
              <a:gd name="T39" fmla="*/ 27787 h 893"/>
              <a:gd name="T40" fmla="*/ 56905 w 1243"/>
              <a:gd name="T41" fmla="*/ 41140 h 893"/>
              <a:gd name="T42" fmla="*/ 37456 w 1243"/>
              <a:gd name="T43" fmla="*/ 82280 h 893"/>
              <a:gd name="T44" fmla="*/ 28092 w 1243"/>
              <a:gd name="T45" fmla="*/ 163477 h 893"/>
              <a:gd name="T46" fmla="*/ 37096 w 1243"/>
              <a:gd name="T47" fmla="*/ 242148 h 893"/>
              <a:gd name="T48" fmla="*/ 56905 w 1243"/>
              <a:gd name="T49" fmla="*/ 280761 h 893"/>
              <a:gd name="T50" fmla="*/ 223657 w 1243"/>
              <a:gd name="T51" fmla="*/ 294114 h 893"/>
              <a:gd name="T52" fmla="*/ 394732 w 1243"/>
              <a:gd name="T53" fmla="*/ 278957 h 893"/>
              <a:gd name="T54" fmla="*/ 412019 w 1243"/>
              <a:gd name="T55" fmla="*/ 241426 h 893"/>
              <a:gd name="T56" fmla="*/ 321620 w 1243"/>
              <a:gd name="T57" fmla="*/ 161672 h 893"/>
              <a:gd name="T58" fmla="*/ 314417 w 1243"/>
              <a:gd name="T59" fmla="*/ 173942 h 893"/>
              <a:gd name="T60" fmla="*/ 188722 w 1243"/>
              <a:gd name="T61" fmla="*/ 251169 h 893"/>
              <a:gd name="T62" fmla="*/ 181519 w 1243"/>
              <a:gd name="T63" fmla="*/ 252974 h 893"/>
              <a:gd name="T64" fmla="*/ 174676 w 1243"/>
              <a:gd name="T65" fmla="*/ 251169 h 893"/>
              <a:gd name="T66" fmla="*/ 167833 w 1243"/>
              <a:gd name="T67" fmla="*/ 238900 h 893"/>
              <a:gd name="T68" fmla="*/ 167833 w 1243"/>
              <a:gd name="T69" fmla="*/ 84806 h 893"/>
              <a:gd name="T70" fmla="*/ 174676 w 1243"/>
              <a:gd name="T71" fmla="*/ 72175 h 893"/>
              <a:gd name="T72" fmla="*/ 188722 w 1243"/>
              <a:gd name="T73" fmla="*/ 72536 h 893"/>
              <a:gd name="T74" fmla="*/ 314417 w 1243"/>
              <a:gd name="T75" fmla="*/ 149403 h 893"/>
              <a:gd name="T76" fmla="*/ 321620 w 1243"/>
              <a:gd name="T77" fmla="*/ 161672 h 893"/>
              <a:gd name="T78" fmla="*/ 280562 w 1243"/>
              <a:gd name="T79" fmla="*/ 161672 h 893"/>
              <a:gd name="T80" fmla="*/ 195565 w 1243"/>
              <a:gd name="T81" fmla="*/ 109345 h 893"/>
              <a:gd name="T82" fmla="*/ 195565 w 1243"/>
              <a:gd name="T83" fmla="*/ 214360 h 893"/>
              <a:gd name="T84" fmla="*/ 280562 w 1243"/>
              <a:gd name="T85" fmla="*/ 161672 h 89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43" h="893">
                <a:moveTo>
                  <a:pt x="1208" y="174"/>
                </a:moveTo>
                <a:cubicBezTo>
                  <a:pt x="1224" y="234"/>
                  <a:pt x="1234" y="285"/>
                  <a:pt x="1237" y="327"/>
                </a:cubicBezTo>
                <a:cubicBezTo>
                  <a:pt x="1240" y="369"/>
                  <a:pt x="1242" y="411"/>
                  <a:pt x="1242" y="453"/>
                </a:cubicBezTo>
                <a:cubicBezTo>
                  <a:pt x="1242" y="660"/>
                  <a:pt x="1208" y="788"/>
                  <a:pt x="1140" y="836"/>
                </a:cubicBezTo>
                <a:cubicBezTo>
                  <a:pt x="1088" y="874"/>
                  <a:pt x="915" y="892"/>
                  <a:pt x="621" y="892"/>
                </a:cubicBezTo>
                <a:cubicBezTo>
                  <a:pt x="340" y="892"/>
                  <a:pt x="171" y="876"/>
                  <a:pt x="116" y="844"/>
                </a:cubicBezTo>
                <a:cubicBezTo>
                  <a:pt x="86" y="826"/>
                  <a:pt x="60" y="788"/>
                  <a:pt x="41" y="730"/>
                </a:cubicBezTo>
                <a:cubicBezTo>
                  <a:pt x="21" y="671"/>
                  <a:pt x="10" y="621"/>
                  <a:pt x="6" y="578"/>
                </a:cubicBezTo>
                <a:cubicBezTo>
                  <a:pt x="2" y="535"/>
                  <a:pt x="0" y="494"/>
                  <a:pt x="0" y="453"/>
                </a:cubicBezTo>
                <a:cubicBezTo>
                  <a:pt x="0" y="416"/>
                  <a:pt x="2" y="376"/>
                  <a:pt x="6" y="333"/>
                </a:cubicBezTo>
                <a:cubicBezTo>
                  <a:pt x="10" y="290"/>
                  <a:pt x="21" y="237"/>
                  <a:pt x="40" y="173"/>
                </a:cubicBezTo>
                <a:cubicBezTo>
                  <a:pt x="59" y="109"/>
                  <a:pt x="84" y="68"/>
                  <a:pt x="116" y="48"/>
                </a:cubicBezTo>
                <a:cubicBezTo>
                  <a:pt x="171" y="16"/>
                  <a:pt x="340" y="0"/>
                  <a:pt x="621" y="0"/>
                </a:cubicBezTo>
                <a:cubicBezTo>
                  <a:pt x="915" y="0"/>
                  <a:pt x="1088" y="18"/>
                  <a:pt x="1140" y="55"/>
                </a:cubicBezTo>
                <a:cubicBezTo>
                  <a:pt x="1169" y="75"/>
                  <a:pt x="1192" y="114"/>
                  <a:pt x="1208" y="174"/>
                </a:cubicBezTo>
                <a:close/>
                <a:moveTo>
                  <a:pt x="1144" y="669"/>
                </a:moveTo>
                <a:cubicBezTo>
                  <a:pt x="1157" y="612"/>
                  <a:pt x="1164" y="540"/>
                  <a:pt x="1164" y="453"/>
                </a:cubicBezTo>
                <a:cubicBezTo>
                  <a:pt x="1164" y="366"/>
                  <a:pt x="1157" y="292"/>
                  <a:pt x="1144" y="230"/>
                </a:cubicBezTo>
                <a:cubicBezTo>
                  <a:pt x="1130" y="169"/>
                  <a:pt x="1114" y="131"/>
                  <a:pt x="1096" y="119"/>
                </a:cubicBezTo>
                <a:cubicBezTo>
                  <a:pt x="1057" y="91"/>
                  <a:pt x="899" y="77"/>
                  <a:pt x="621" y="77"/>
                </a:cubicBezTo>
                <a:cubicBezTo>
                  <a:pt x="354" y="77"/>
                  <a:pt x="200" y="89"/>
                  <a:pt x="158" y="114"/>
                </a:cubicBezTo>
                <a:cubicBezTo>
                  <a:pt x="138" y="127"/>
                  <a:pt x="120" y="165"/>
                  <a:pt x="104" y="228"/>
                </a:cubicBezTo>
                <a:cubicBezTo>
                  <a:pt x="88" y="291"/>
                  <a:pt x="79" y="366"/>
                  <a:pt x="78" y="453"/>
                </a:cubicBezTo>
                <a:cubicBezTo>
                  <a:pt x="79" y="541"/>
                  <a:pt x="88" y="613"/>
                  <a:pt x="103" y="671"/>
                </a:cubicBezTo>
                <a:cubicBezTo>
                  <a:pt x="118" y="730"/>
                  <a:pt x="137" y="765"/>
                  <a:pt x="158" y="778"/>
                </a:cubicBezTo>
                <a:cubicBezTo>
                  <a:pt x="198" y="802"/>
                  <a:pt x="352" y="815"/>
                  <a:pt x="621" y="815"/>
                </a:cubicBezTo>
                <a:cubicBezTo>
                  <a:pt x="899" y="815"/>
                  <a:pt x="1057" y="801"/>
                  <a:pt x="1096" y="773"/>
                </a:cubicBezTo>
                <a:cubicBezTo>
                  <a:pt x="1114" y="760"/>
                  <a:pt x="1130" y="726"/>
                  <a:pt x="1144" y="669"/>
                </a:cubicBezTo>
                <a:close/>
                <a:moveTo>
                  <a:pt x="893" y="448"/>
                </a:moveTo>
                <a:cubicBezTo>
                  <a:pt x="893" y="463"/>
                  <a:pt x="886" y="474"/>
                  <a:pt x="873" y="482"/>
                </a:cubicBezTo>
                <a:lnTo>
                  <a:pt x="524" y="696"/>
                </a:lnTo>
                <a:cubicBezTo>
                  <a:pt x="517" y="699"/>
                  <a:pt x="510" y="701"/>
                  <a:pt x="504" y="701"/>
                </a:cubicBezTo>
                <a:cubicBezTo>
                  <a:pt x="497" y="701"/>
                  <a:pt x="492" y="699"/>
                  <a:pt x="485" y="696"/>
                </a:cubicBezTo>
                <a:cubicBezTo>
                  <a:pt x="472" y="689"/>
                  <a:pt x="466" y="678"/>
                  <a:pt x="466" y="662"/>
                </a:cubicBezTo>
                <a:lnTo>
                  <a:pt x="466" y="235"/>
                </a:lnTo>
                <a:cubicBezTo>
                  <a:pt x="466" y="219"/>
                  <a:pt x="472" y="207"/>
                  <a:pt x="485" y="200"/>
                </a:cubicBezTo>
                <a:cubicBezTo>
                  <a:pt x="498" y="192"/>
                  <a:pt x="511" y="193"/>
                  <a:pt x="524" y="201"/>
                </a:cubicBezTo>
                <a:lnTo>
                  <a:pt x="873" y="414"/>
                </a:lnTo>
                <a:cubicBezTo>
                  <a:pt x="886" y="422"/>
                  <a:pt x="893" y="434"/>
                  <a:pt x="893" y="448"/>
                </a:cubicBezTo>
                <a:close/>
                <a:moveTo>
                  <a:pt x="779" y="448"/>
                </a:moveTo>
                <a:lnTo>
                  <a:pt x="543" y="303"/>
                </a:lnTo>
                <a:lnTo>
                  <a:pt x="543" y="594"/>
                </a:lnTo>
                <a:lnTo>
                  <a:pt x="779" y="44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 name="Freeform 10">
            <a:extLst>
              <a:ext uri="{FF2B5EF4-FFF2-40B4-BE49-F238E27FC236}">
                <a16:creationId xmlns:a16="http://schemas.microsoft.com/office/drawing/2014/main" id="{1A6ECE37-9FA9-F404-2ECF-2AB9DB095CF0}"/>
              </a:ext>
            </a:extLst>
          </p:cNvPr>
          <p:cNvSpPr>
            <a:spLocks noChangeArrowheads="1"/>
          </p:cNvSpPr>
          <p:nvPr/>
        </p:nvSpPr>
        <p:spPr bwMode="auto">
          <a:xfrm>
            <a:off x="9215437" y="5332412"/>
            <a:ext cx="447675" cy="365125"/>
          </a:xfrm>
          <a:custGeom>
            <a:avLst/>
            <a:gdLst>
              <a:gd name="T0" fmla="*/ 365332 w 1245"/>
              <a:gd name="T1" fmla="*/ 22663 h 1015"/>
              <a:gd name="T2" fmla="*/ 395177 w 1245"/>
              <a:gd name="T3" fmla="*/ 9713 h 1015"/>
              <a:gd name="T4" fmla="*/ 409200 w 1245"/>
              <a:gd name="T5" fmla="*/ 6115 h 1015"/>
              <a:gd name="T6" fmla="*/ 426460 w 1245"/>
              <a:gd name="T7" fmla="*/ 12231 h 1015"/>
              <a:gd name="T8" fmla="*/ 435090 w 1245"/>
              <a:gd name="T9" fmla="*/ 41729 h 1015"/>
              <a:gd name="T10" fmla="*/ 447315 w 1245"/>
              <a:gd name="T11" fmla="*/ 64392 h 1015"/>
              <a:gd name="T12" fmla="*/ 442281 w 1245"/>
              <a:gd name="T13" fmla="*/ 81299 h 1015"/>
              <a:gd name="T14" fmla="*/ 407402 w 1245"/>
              <a:gd name="T15" fmla="*/ 118711 h 1015"/>
              <a:gd name="T16" fmla="*/ 389064 w 1245"/>
              <a:gd name="T17" fmla="*/ 208643 h 1015"/>
              <a:gd name="T18" fmla="*/ 338723 w 1245"/>
              <a:gd name="T19" fmla="*/ 287064 h 1015"/>
              <a:gd name="T20" fmla="*/ 258177 w 1245"/>
              <a:gd name="T21" fmla="*/ 343182 h 1015"/>
              <a:gd name="T22" fmla="*/ 151742 w 1245"/>
              <a:gd name="T23" fmla="*/ 364765 h 1015"/>
              <a:gd name="T24" fmla="*/ 14024 w 1245"/>
              <a:gd name="T25" fmla="*/ 325555 h 1015"/>
              <a:gd name="T26" fmla="*/ 2157 w 1245"/>
              <a:gd name="T27" fmla="*/ 311166 h 1015"/>
              <a:gd name="T28" fmla="*/ 2877 w 1245"/>
              <a:gd name="T29" fmla="*/ 292100 h 1015"/>
              <a:gd name="T30" fmla="*/ 28766 w 1245"/>
              <a:gd name="T31" fmla="*/ 274114 h 1015"/>
              <a:gd name="T32" fmla="*/ 32362 w 1245"/>
              <a:gd name="T33" fmla="*/ 274114 h 1015"/>
              <a:gd name="T34" fmla="*/ 48183 w 1245"/>
              <a:gd name="T35" fmla="*/ 274833 h 1015"/>
              <a:gd name="T36" fmla="*/ 77669 w 1245"/>
              <a:gd name="T37" fmla="*/ 271236 h 1015"/>
              <a:gd name="T38" fmla="*/ 46386 w 1245"/>
              <a:gd name="T39" fmla="*/ 224111 h 1015"/>
              <a:gd name="T40" fmla="*/ 45307 w 1245"/>
              <a:gd name="T41" fmla="*/ 209362 h 1015"/>
              <a:gd name="T42" fmla="*/ 16541 w 1245"/>
              <a:gd name="T43" fmla="*/ 137776 h 1015"/>
              <a:gd name="T44" fmla="*/ 16541 w 1245"/>
              <a:gd name="T45" fmla="*/ 137057 h 1015"/>
              <a:gd name="T46" fmla="*/ 23732 w 1245"/>
              <a:gd name="T47" fmla="*/ 117631 h 1015"/>
              <a:gd name="T48" fmla="*/ 17619 w 1245"/>
              <a:gd name="T49" fmla="*/ 81299 h 1015"/>
              <a:gd name="T50" fmla="*/ 32362 w 1245"/>
              <a:gd name="T51" fmla="*/ 28059 h 1015"/>
              <a:gd name="T52" fmla="*/ 54296 w 1245"/>
              <a:gd name="T53" fmla="*/ 14749 h 1015"/>
              <a:gd name="T54" fmla="*/ 55735 w 1245"/>
              <a:gd name="T55" fmla="*/ 14749 h 1015"/>
              <a:gd name="T56" fmla="*/ 77669 w 1245"/>
              <a:gd name="T57" fmla="*/ 24462 h 1015"/>
              <a:gd name="T58" fmla="*/ 192015 w 1245"/>
              <a:gd name="T59" fmla="*/ 92450 h 1015"/>
              <a:gd name="T60" fmla="*/ 227613 w 1245"/>
              <a:gd name="T61" fmla="*/ 26620 h 1015"/>
              <a:gd name="T62" fmla="*/ 299169 w 1245"/>
              <a:gd name="T63" fmla="*/ 0 h 1015"/>
              <a:gd name="T64" fmla="*/ 365332 w 1245"/>
              <a:gd name="T65" fmla="*/ 22663 h 1015"/>
              <a:gd name="T66" fmla="*/ 242356 w 1245"/>
              <a:gd name="T67" fmla="*/ 51082 h 1015"/>
              <a:gd name="T68" fmla="*/ 218983 w 1245"/>
              <a:gd name="T69" fmla="*/ 106480 h 1015"/>
              <a:gd name="T70" fmla="*/ 221500 w 1245"/>
              <a:gd name="T71" fmla="*/ 123747 h 1015"/>
              <a:gd name="T72" fmla="*/ 129089 w 1245"/>
              <a:gd name="T73" fmla="*/ 100005 h 1015"/>
              <a:gd name="T74" fmla="*/ 55735 w 1245"/>
              <a:gd name="T75" fmla="*/ 42808 h 1015"/>
              <a:gd name="T76" fmla="*/ 45307 w 1245"/>
              <a:gd name="T77" fmla="*/ 81299 h 1015"/>
              <a:gd name="T78" fmla="*/ 81265 w 1245"/>
              <a:gd name="T79" fmla="*/ 146410 h 1015"/>
              <a:gd name="T80" fmla="*/ 44588 w 1245"/>
              <a:gd name="T81" fmla="*/ 137057 h 1015"/>
              <a:gd name="T82" fmla="*/ 44588 w 1245"/>
              <a:gd name="T83" fmla="*/ 137776 h 1015"/>
              <a:gd name="T84" fmla="*/ 62926 w 1245"/>
              <a:gd name="T85" fmla="*/ 187059 h 1015"/>
              <a:gd name="T86" fmla="*/ 108952 w 1245"/>
              <a:gd name="T87" fmla="*/ 213679 h 1015"/>
              <a:gd name="T88" fmla="*/ 87378 w 1245"/>
              <a:gd name="T89" fmla="*/ 216197 h 1015"/>
              <a:gd name="T90" fmla="*/ 72635 w 1245"/>
              <a:gd name="T91" fmla="*/ 215478 h 1015"/>
              <a:gd name="T92" fmla="*/ 100682 w 1245"/>
              <a:gd name="T93" fmla="*/ 253969 h 1015"/>
              <a:gd name="T94" fmla="*/ 147427 w 1245"/>
              <a:gd name="T95" fmla="*/ 269437 h 1015"/>
              <a:gd name="T96" fmla="*/ 48183 w 1245"/>
              <a:gd name="T97" fmla="*/ 302892 h 1015"/>
              <a:gd name="T98" fmla="*/ 28766 w 1245"/>
              <a:gd name="T99" fmla="*/ 301813 h 1015"/>
              <a:gd name="T100" fmla="*/ 151742 w 1245"/>
              <a:gd name="T101" fmla="*/ 336706 h 1015"/>
              <a:gd name="T102" fmla="*/ 249547 w 1245"/>
              <a:gd name="T103" fmla="*/ 316562 h 1015"/>
              <a:gd name="T104" fmla="*/ 321463 w 1245"/>
              <a:gd name="T105" fmla="*/ 264401 h 1015"/>
              <a:gd name="T106" fmla="*/ 364253 w 1245"/>
              <a:gd name="T107" fmla="*/ 193175 h 1015"/>
              <a:gd name="T108" fmla="*/ 379355 w 1245"/>
              <a:gd name="T109" fmla="*/ 115113 h 1015"/>
              <a:gd name="T110" fmla="*/ 379355 w 1245"/>
              <a:gd name="T111" fmla="*/ 104681 h 1015"/>
              <a:gd name="T112" fmla="*/ 419628 w 1245"/>
              <a:gd name="T113" fmla="*/ 64751 h 1015"/>
              <a:gd name="T114" fmla="*/ 373242 w 1245"/>
              <a:gd name="T115" fmla="*/ 76622 h 1015"/>
              <a:gd name="T116" fmla="*/ 409200 w 1245"/>
              <a:gd name="T117" fmla="*/ 34174 h 1015"/>
              <a:gd name="T118" fmla="*/ 357780 w 1245"/>
              <a:gd name="T119" fmla="*/ 53240 h 1015"/>
              <a:gd name="T120" fmla="*/ 299169 w 1245"/>
              <a:gd name="T121" fmla="*/ 28059 h 1015"/>
              <a:gd name="T122" fmla="*/ 242356 w 1245"/>
              <a:gd name="T123" fmla="*/ 51082 h 101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45" h="1015">
                <a:moveTo>
                  <a:pt x="1016" y="63"/>
                </a:moveTo>
                <a:cubicBezTo>
                  <a:pt x="1046" y="53"/>
                  <a:pt x="1073" y="41"/>
                  <a:pt x="1099" y="27"/>
                </a:cubicBezTo>
                <a:cubicBezTo>
                  <a:pt x="1110" y="20"/>
                  <a:pt x="1123" y="17"/>
                  <a:pt x="1138" y="17"/>
                </a:cubicBezTo>
                <a:cubicBezTo>
                  <a:pt x="1155" y="17"/>
                  <a:pt x="1172" y="23"/>
                  <a:pt x="1186" y="34"/>
                </a:cubicBezTo>
                <a:cubicBezTo>
                  <a:pt x="1212" y="55"/>
                  <a:pt x="1220" y="82"/>
                  <a:pt x="1210" y="116"/>
                </a:cubicBezTo>
                <a:cubicBezTo>
                  <a:pt x="1233" y="131"/>
                  <a:pt x="1244" y="152"/>
                  <a:pt x="1244" y="179"/>
                </a:cubicBezTo>
                <a:cubicBezTo>
                  <a:pt x="1244" y="197"/>
                  <a:pt x="1240" y="213"/>
                  <a:pt x="1230" y="226"/>
                </a:cubicBezTo>
                <a:cubicBezTo>
                  <a:pt x="1202" y="264"/>
                  <a:pt x="1170" y="299"/>
                  <a:pt x="1133" y="330"/>
                </a:cubicBezTo>
                <a:cubicBezTo>
                  <a:pt x="1133" y="416"/>
                  <a:pt x="1116" y="499"/>
                  <a:pt x="1082" y="580"/>
                </a:cubicBezTo>
                <a:cubicBezTo>
                  <a:pt x="1048" y="661"/>
                  <a:pt x="1001" y="733"/>
                  <a:pt x="942" y="798"/>
                </a:cubicBezTo>
                <a:cubicBezTo>
                  <a:pt x="883" y="863"/>
                  <a:pt x="809" y="915"/>
                  <a:pt x="718" y="954"/>
                </a:cubicBezTo>
                <a:cubicBezTo>
                  <a:pt x="628" y="994"/>
                  <a:pt x="529" y="1014"/>
                  <a:pt x="422" y="1014"/>
                </a:cubicBezTo>
                <a:cubicBezTo>
                  <a:pt x="283" y="1014"/>
                  <a:pt x="155" y="977"/>
                  <a:pt x="39" y="905"/>
                </a:cubicBezTo>
                <a:cubicBezTo>
                  <a:pt x="23" y="895"/>
                  <a:pt x="11" y="882"/>
                  <a:pt x="6" y="865"/>
                </a:cubicBezTo>
                <a:cubicBezTo>
                  <a:pt x="0" y="848"/>
                  <a:pt x="1" y="830"/>
                  <a:pt x="8" y="812"/>
                </a:cubicBezTo>
                <a:cubicBezTo>
                  <a:pt x="19" y="779"/>
                  <a:pt x="43" y="762"/>
                  <a:pt x="80" y="762"/>
                </a:cubicBezTo>
                <a:cubicBezTo>
                  <a:pt x="83" y="762"/>
                  <a:pt x="87" y="762"/>
                  <a:pt x="90" y="762"/>
                </a:cubicBezTo>
                <a:cubicBezTo>
                  <a:pt x="103" y="763"/>
                  <a:pt x="117" y="764"/>
                  <a:pt x="134" y="764"/>
                </a:cubicBezTo>
                <a:cubicBezTo>
                  <a:pt x="163" y="764"/>
                  <a:pt x="190" y="761"/>
                  <a:pt x="216" y="754"/>
                </a:cubicBezTo>
                <a:cubicBezTo>
                  <a:pt x="174" y="719"/>
                  <a:pt x="145" y="675"/>
                  <a:pt x="129" y="623"/>
                </a:cubicBezTo>
                <a:cubicBezTo>
                  <a:pt x="124" y="609"/>
                  <a:pt x="123" y="595"/>
                  <a:pt x="126" y="582"/>
                </a:cubicBezTo>
                <a:cubicBezTo>
                  <a:pt x="73" y="525"/>
                  <a:pt x="46" y="459"/>
                  <a:pt x="46" y="383"/>
                </a:cubicBezTo>
                <a:lnTo>
                  <a:pt x="46" y="381"/>
                </a:lnTo>
                <a:cubicBezTo>
                  <a:pt x="46" y="360"/>
                  <a:pt x="53" y="342"/>
                  <a:pt x="66" y="327"/>
                </a:cubicBezTo>
                <a:cubicBezTo>
                  <a:pt x="54" y="295"/>
                  <a:pt x="49" y="261"/>
                  <a:pt x="49" y="226"/>
                </a:cubicBezTo>
                <a:cubicBezTo>
                  <a:pt x="49" y="172"/>
                  <a:pt x="62" y="123"/>
                  <a:pt x="90" y="78"/>
                </a:cubicBezTo>
                <a:cubicBezTo>
                  <a:pt x="103" y="55"/>
                  <a:pt x="123" y="43"/>
                  <a:pt x="151" y="41"/>
                </a:cubicBezTo>
                <a:cubicBezTo>
                  <a:pt x="152" y="41"/>
                  <a:pt x="154" y="41"/>
                  <a:pt x="155" y="41"/>
                </a:cubicBezTo>
                <a:cubicBezTo>
                  <a:pt x="180" y="41"/>
                  <a:pt x="200" y="50"/>
                  <a:pt x="216" y="68"/>
                </a:cubicBezTo>
                <a:cubicBezTo>
                  <a:pt x="299" y="167"/>
                  <a:pt x="404" y="230"/>
                  <a:pt x="534" y="257"/>
                </a:cubicBezTo>
                <a:cubicBezTo>
                  <a:pt x="544" y="184"/>
                  <a:pt x="577" y="123"/>
                  <a:pt x="633" y="74"/>
                </a:cubicBezTo>
                <a:cubicBezTo>
                  <a:pt x="690" y="25"/>
                  <a:pt x="756" y="0"/>
                  <a:pt x="832" y="0"/>
                </a:cubicBezTo>
                <a:cubicBezTo>
                  <a:pt x="900" y="0"/>
                  <a:pt x="961" y="21"/>
                  <a:pt x="1016" y="63"/>
                </a:cubicBezTo>
                <a:close/>
                <a:moveTo>
                  <a:pt x="674" y="142"/>
                </a:moveTo>
                <a:cubicBezTo>
                  <a:pt x="631" y="185"/>
                  <a:pt x="609" y="236"/>
                  <a:pt x="609" y="296"/>
                </a:cubicBezTo>
                <a:cubicBezTo>
                  <a:pt x="609" y="312"/>
                  <a:pt x="611" y="328"/>
                  <a:pt x="616" y="344"/>
                </a:cubicBezTo>
                <a:cubicBezTo>
                  <a:pt x="524" y="340"/>
                  <a:pt x="438" y="317"/>
                  <a:pt x="359" y="278"/>
                </a:cubicBezTo>
                <a:cubicBezTo>
                  <a:pt x="280" y="238"/>
                  <a:pt x="212" y="185"/>
                  <a:pt x="155" y="119"/>
                </a:cubicBezTo>
                <a:cubicBezTo>
                  <a:pt x="136" y="151"/>
                  <a:pt x="126" y="187"/>
                  <a:pt x="126" y="226"/>
                </a:cubicBezTo>
                <a:cubicBezTo>
                  <a:pt x="126" y="303"/>
                  <a:pt x="160" y="364"/>
                  <a:pt x="226" y="407"/>
                </a:cubicBezTo>
                <a:cubicBezTo>
                  <a:pt x="189" y="406"/>
                  <a:pt x="155" y="397"/>
                  <a:pt x="124" y="381"/>
                </a:cubicBezTo>
                <a:lnTo>
                  <a:pt x="124" y="383"/>
                </a:lnTo>
                <a:cubicBezTo>
                  <a:pt x="124" y="435"/>
                  <a:pt x="141" y="481"/>
                  <a:pt x="175" y="520"/>
                </a:cubicBezTo>
                <a:cubicBezTo>
                  <a:pt x="209" y="560"/>
                  <a:pt x="252" y="584"/>
                  <a:pt x="303" y="594"/>
                </a:cubicBezTo>
                <a:cubicBezTo>
                  <a:pt x="284" y="599"/>
                  <a:pt x="264" y="601"/>
                  <a:pt x="243" y="601"/>
                </a:cubicBezTo>
                <a:cubicBezTo>
                  <a:pt x="230" y="601"/>
                  <a:pt x="216" y="601"/>
                  <a:pt x="202" y="599"/>
                </a:cubicBezTo>
                <a:cubicBezTo>
                  <a:pt x="216" y="643"/>
                  <a:pt x="242" y="678"/>
                  <a:pt x="280" y="706"/>
                </a:cubicBezTo>
                <a:cubicBezTo>
                  <a:pt x="318" y="733"/>
                  <a:pt x="362" y="748"/>
                  <a:pt x="410" y="749"/>
                </a:cubicBezTo>
                <a:cubicBezTo>
                  <a:pt x="329" y="811"/>
                  <a:pt x="237" y="842"/>
                  <a:pt x="134" y="842"/>
                </a:cubicBezTo>
                <a:cubicBezTo>
                  <a:pt x="116" y="842"/>
                  <a:pt x="98" y="841"/>
                  <a:pt x="80" y="839"/>
                </a:cubicBezTo>
                <a:cubicBezTo>
                  <a:pt x="184" y="904"/>
                  <a:pt x="298" y="936"/>
                  <a:pt x="422" y="936"/>
                </a:cubicBezTo>
                <a:cubicBezTo>
                  <a:pt x="521" y="936"/>
                  <a:pt x="611" y="918"/>
                  <a:pt x="694" y="880"/>
                </a:cubicBezTo>
                <a:cubicBezTo>
                  <a:pt x="776" y="843"/>
                  <a:pt x="843" y="795"/>
                  <a:pt x="894" y="735"/>
                </a:cubicBezTo>
                <a:cubicBezTo>
                  <a:pt x="945" y="675"/>
                  <a:pt x="985" y="609"/>
                  <a:pt x="1013" y="537"/>
                </a:cubicBezTo>
                <a:cubicBezTo>
                  <a:pt x="1041" y="465"/>
                  <a:pt x="1055" y="393"/>
                  <a:pt x="1055" y="320"/>
                </a:cubicBezTo>
                <a:cubicBezTo>
                  <a:pt x="1055" y="310"/>
                  <a:pt x="1055" y="301"/>
                  <a:pt x="1055" y="291"/>
                </a:cubicBezTo>
                <a:cubicBezTo>
                  <a:pt x="1099" y="260"/>
                  <a:pt x="1136" y="223"/>
                  <a:pt x="1167" y="180"/>
                </a:cubicBezTo>
                <a:cubicBezTo>
                  <a:pt x="1126" y="197"/>
                  <a:pt x="1084" y="209"/>
                  <a:pt x="1038" y="213"/>
                </a:cubicBezTo>
                <a:cubicBezTo>
                  <a:pt x="1087" y="186"/>
                  <a:pt x="1120" y="146"/>
                  <a:pt x="1138" y="95"/>
                </a:cubicBezTo>
                <a:cubicBezTo>
                  <a:pt x="1094" y="119"/>
                  <a:pt x="1046" y="137"/>
                  <a:pt x="995" y="148"/>
                </a:cubicBezTo>
                <a:cubicBezTo>
                  <a:pt x="951" y="101"/>
                  <a:pt x="897" y="78"/>
                  <a:pt x="832" y="78"/>
                </a:cubicBezTo>
                <a:cubicBezTo>
                  <a:pt x="771" y="78"/>
                  <a:pt x="718" y="99"/>
                  <a:pt x="674" y="14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 name="Freeform 11">
            <a:extLst>
              <a:ext uri="{FF2B5EF4-FFF2-40B4-BE49-F238E27FC236}">
                <a16:creationId xmlns:a16="http://schemas.microsoft.com/office/drawing/2014/main" id="{1C29B44E-FAFE-5C7C-85A8-72908729C7A2}"/>
              </a:ext>
            </a:extLst>
          </p:cNvPr>
          <p:cNvSpPr>
            <a:spLocks noChangeArrowheads="1"/>
          </p:cNvSpPr>
          <p:nvPr/>
        </p:nvSpPr>
        <p:spPr bwMode="auto">
          <a:xfrm>
            <a:off x="9982200" y="5292724"/>
            <a:ext cx="293687" cy="447675"/>
          </a:xfrm>
          <a:custGeom>
            <a:avLst/>
            <a:gdLst>
              <a:gd name="T0" fmla="*/ 173477 w 816"/>
              <a:gd name="T1" fmla="*/ 8284 h 1243"/>
              <a:gd name="T2" fmla="*/ 181755 w 816"/>
              <a:gd name="T3" fmla="*/ 28092 h 1243"/>
              <a:gd name="T4" fmla="*/ 181755 w 816"/>
              <a:gd name="T5" fmla="*/ 97963 h 1243"/>
              <a:gd name="T6" fmla="*/ 251577 w 816"/>
              <a:gd name="T7" fmla="*/ 97963 h 1243"/>
              <a:gd name="T8" fmla="*/ 271013 w 816"/>
              <a:gd name="T9" fmla="*/ 106246 h 1243"/>
              <a:gd name="T10" fmla="*/ 279291 w 816"/>
              <a:gd name="T11" fmla="*/ 125695 h 1243"/>
              <a:gd name="T12" fmla="*/ 279291 w 816"/>
              <a:gd name="T13" fmla="*/ 167833 h 1243"/>
              <a:gd name="T14" fmla="*/ 271013 w 816"/>
              <a:gd name="T15" fmla="*/ 187282 h 1243"/>
              <a:gd name="T16" fmla="*/ 251577 w 816"/>
              <a:gd name="T17" fmla="*/ 195565 h 1243"/>
              <a:gd name="T18" fmla="*/ 181755 w 816"/>
              <a:gd name="T19" fmla="*/ 195565 h 1243"/>
              <a:gd name="T20" fmla="*/ 181755 w 816"/>
              <a:gd name="T21" fmla="*/ 289206 h 1243"/>
              <a:gd name="T22" fmla="*/ 183194 w 816"/>
              <a:gd name="T23" fmla="*/ 323061 h 1243"/>
              <a:gd name="T24" fmla="*/ 200110 w 816"/>
              <a:gd name="T25" fmla="*/ 327743 h 1243"/>
              <a:gd name="T26" fmla="*/ 248698 w 816"/>
              <a:gd name="T27" fmla="*/ 312616 h 1243"/>
              <a:gd name="T28" fmla="*/ 265254 w 816"/>
              <a:gd name="T29" fmla="*/ 307574 h 1243"/>
              <a:gd name="T30" fmla="*/ 277491 w 816"/>
              <a:gd name="T31" fmla="*/ 310095 h 1243"/>
              <a:gd name="T32" fmla="*/ 293327 w 816"/>
              <a:gd name="T33" fmla="*/ 335306 h 1243"/>
              <a:gd name="T34" fmla="*/ 293327 w 816"/>
              <a:gd name="T35" fmla="*/ 400134 h 1243"/>
              <a:gd name="T36" fmla="*/ 277491 w 816"/>
              <a:gd name="T37" fmla="*/ 425345 h 1243"/>
              <a:gd name="T38" fmla="*/ 229623 w 816"/>
              <a:gd name="T39" fmla="*/ 441192 h 1243"/>
              <a:gd name="T40" fmla="*/ 227104 w 816"/>
              <a:gd name="T41" fmla="*/ 441912 h 1243"/>
              <a:gd name="T42" fmla="*/ 177076 w 816"/>
              <a:gd name="T43" fmla="*/ 447315 h 1243"/>
              <a:gd name="T44" fmla="*/ 63704 w 816"/>
              <a:gd name="T45" fmla="*/ 377444 h 1243"/>
              <a:gd name="T46" fmla="*/ 55786 w 816"/>
              <a:gd name="T47" fmla="*/ 325942 h 1243"/>
              <a:gd name="T48" fmla="*/ 55786 w 816"/>
              <a:gd name="T49" fmla="*/ 195565 h 1243"/>
              <a:gd name="T50" fmla="*/ 28073 w 816"/>
              <a:gd name="T51" fmla="*/ 195565 h 1243"/>
              <a:gd name="T52" fmla="*/ 8278 w 816"/>
              <a:gd name="T53" fmla="*/ 187282 h 1243"/>
              <a:gd name="T54" fmla="*/ 0 w 816"/>
              <a:gd name="T55" fmla="*/ 167833 h 1243"/>
              <a:gd name="T56" fmla="*/ 0 w 816"/>
              <a:gd name="T57" fmla="*/ 124974 h 1243"/>
              <a:gd name="T58" fmla="*/ 8278 w 816"/>
              <a:gd name="T59" fmla="*/ 104806 h 1243"/>
              <a:gd name="T60" fmla="*/ 28073 w 816"/>
              <a:gd name="T61" fmla="*/ 96882 h 1243"/>
              <a:gd name="T62" fmla="*/ 40310 w 816"/>
              <a:gd name="T63" fmla="*/ 94721 h 1243"/>
              <a:gd name="T64" fmla="*/ 55066 w 816"/>
              <a:gd name="T65" fmla="*/ 86438 h 1243"/>
              <a:gd name="T66" fmla="*/ 69463 w 816"/>
              <a:gd name="T67" fmla="*/ 65188 h 1243"/>
              <a:gd name="T68" fmla="*/ 75221 w 816"/>
              <a:gd name="T69" fmla="*/ 28092 h 1243"/>
              <a:gd name="T70" fmla="*/ 83139 w 816"/>
              <a:gd name="T71" fmla="*/ 8284 h 1243"/>
              <a:gd name="T72" fmla="*/ 102934 w 816"/>
              <a:gd name="T73" fmla="*/ 0 h 1243"/>
              <a:gd name="T74" fmla="*/ 153682 w 816"/>
              <a:gd name="T75" fmla="*/ 0 h 1243"/>
              <a:gd name="T76" fmla="*/ 173477 w 816"/>
              <a:gd name="T77" fmla="*/ 8284 h 1243"/>
              <a:gd name="T78" fmla="*/ 102934 w 816"/>
              <a:gd name="T79" fmla="*/ 28092 h 1243"/>
              <a:gd name="T80" fmla="*/ 94297 w 816"/>
              <a:gd name="T81" fmla="*/ 78514 h 1243"/>
              <a:gd name="T82" fmla="*/ 71982 w 816"/>
              <a:gd name="T83" fmla="*/ 108767 h 1243"/>
              <a:gd name="T84" fmla="*/ 48228 w 816"/>
              <a:gd name="T85" fmla="*/ 121373 h 1243"/>
              <a:gd name="T86" fmla="*/ 28073 w 816"/>
              <a:gd name="T87" fmla="*/ 124974 h 1243"/>
              <a:gd name="T88" fmla="*/ 28073 w 816"/>
              <a:gd name="T89" fmla="*/ 167833 h 1243"/>
              <a:gd name="T90" fmla="*/ 83859 w 816"/>
              <a:gd name="T91" fmla="*/ 167833 h 1243"/>
              <a:gd name="T92" fmla="*/ 83859 w 816"/>
              <a:gd name="T93" fmla="*/ 325942 h 1243"/>
              <a:gd name="T94" fmla="*/ 89978 w 816"/>
              <a:gd name="T95" fmla="*/ 367000 h 1243"/>
              <a:gd name="T96" fmla="*/ 177436 w 816"/>
              <a:gd name="T97" fmla="*/ 419223 h 1243"/>
              <a:gd name="T98" fmla="*/ 219905 w 816"/>
              <a:gd name="T99" fmla="*/ 414901 h 1243"/>
              <a:gd name="T100" fmla="*/ 265254 w 816"/>
              <a:gd name="T101" fmla="*/ 400134 h 1243"/>
              <a:gd name="T102" fmla="*/ 265254 w 816"/>
              <a:gd name="T103" fmla="*/ 335306 h 1243"/>
              <a:gd name="T104" fmla="*/ 200110 w 816"/>
              <a:gd name="T105" fmla="*/ 355475 h 1243"/>
              <a:gd name="T106" fmla="*/ 171677 w 816"/>
              <a:gd name="T107" fmla="*/ 348632 h 1243"/>
              <a:gd name="T108" fmla="*/ 157281 w 816"/>
              <a:gd name="T109" fmla="*/ 332785 h 1243"/>
              <a:gd name="T110" fmla="*/ 153682 w 816"/>
              <a:gd name="T111" fmla="*/ 289206 h 1243"/>
              <a:gd name="T112" fmla="*/ 154402 w 816"/>
              <a:gd name="T113" fmla="*/ 167833 h 1243"/>
              <a:gd name="T114" fmla="*/ 251577 w 816"/>
              <a:gd name="T115" fmla="*/ 167833 h 1243"/>
              <a:gd name="T116" fmla="*/ 251577 w 816"/>
              <a:gd name="T117" fmla="*/ 125695 h 1243"/>
              <a:gd name="T118" fmla="*/ 153682 w 816"/>
              <a:gd name="T119" fmla="*/ 125695 h 1243"/>
              <a:gd name="T120" fmla="*/ 153682 w 816"/>
              <a:gd name="T121" fmla="*/ 28092 h 1243"/>
              <a:gd name="T122" fmla="*/ 102934 w 816"/>
              <a:gd name="T123" fmla="*/ 28092 h 124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16" h="1243">
                <a:moveTo>
                  <a:pt x="482" y="23"/>
                </a:moveTo>
                <a:cubicBezTo>
                  <a:pt x="497" y="38"/>
                  <a:pt x="505" y="57"/>
                  <a:pt x="505" y="78"/>
                </a:cubicBezTo>
                <a:lnTo>
                  <a:pt x="505" y="272"/>
                </a:lnTo>
                <a:lnTo>
                  <a:pt x="699" y="272"/>
                </a:lnTo>
                <a:cubicBezTo>
                  <a:pt x="720" y="272"/>
                  <a:pt x="738" y="279"/>
                  <a:pt x="753" y="295"/>
                </a:cubicBezTo>
                <a:cubicBezTo>
                  <a:pt x="769" y="310"/>
                  <a:pt x="776" y="328"/>
                  <a:pt x="776" y="349"/>
                </a:cubicBezTo>
                <a:lnTo>
                  <a:pt x="776" y="466"/>
                </a:lnTo>
                <a:cubicBezTo>
                  <a:pt x="776" y="487"/>
                  <a:pt x="769" y="505"/>
                  <a:pt x="753" y="520"/>
                </a:cubicBezTo>
                <a:cubicBezTo>
                  <a:pt x="738" y="536"/>
                  <a:pt x="720" y="543"/>
                  <a:pt x="699" y="543"/>
                </a:cubicBezTo>
                <a:lnTo>
                  <a:pt x="505" y="543"/>
                </a:lnTo>
                <a:lnTo>
                  <a:pt x="505" y="803"/>
                </a:lnTo>
                <a:cubicBezTo>
                  <a:pt x="505" y="850"/>
                  <a:pt x="506" y="881"/>
                  <a:pt x="509" y="897"/>
                </a:cubicBezTo>
                <a:cubicBezTo>
                  <a:pt x="518" y="905"/>
                  <a:pt x="533" y="910"/>
                  <a:pt x="556" y="910"/>
                </a:cubicBezTo>
                <a:cubicBezTo>
                  <a:pt x="609" y="910"/>
                  <a:pt x="654" y="896"/>
                  <a:pt x="691" y="868"/>
                </a:cubicBezTo>
                <a:cubicBezTo>
                  <a:pt x="704" y="859"/>
                  <a:pt x="720" y="854"/>
                  <a:pt x="737" y="854"/>
                </a:cubicBezTo>
                <a:cubicBezTo>
                  <a:pt x="750" y="854"/>
                  <a:pt x="762" y="856"/>
                  <a:pt x="771" y="861"/>
                </a:cubicBezTo>
                <a:cubicBezTo>
                  <a:pt x="800" y="876"/>
                  <a:pt x="815" y="899"/>
                  <a:pt x="815" y="931"/>
                </a:cubicBezTo>
                <a:lnTo>
                  <a:pt x="815" y="1111"/>
                </a:lnTo>
                <a:cubicBezTo>
                  <a:pt x="815" y="1145"/>
                  <a:pt x="800" y="1168"/>
                  <a:pt x="771" y="1181"/>
                </a:cubicBezTo>
                <a:cubicBezTo>
                  <a:pt x="739" y="1197"/>
                  <a:pt x="695" y="1212"/>
                  <a:pt x="638" y="1225"/>
                </a:cubicBezTo>
                <a:lnTo>
                  <a:pt x="631" y="1227"/>
                </a:lnTo>
                <a:cubicBezTo>
                  <a:pt x="587" y="1237"/>
                  <a:pt x="541" y="1242"/>
                  <a:pt x="492" y="1242"/>
                </a:cubicBezTo>
                <a:cubicBezTo>
                  <a:pt x="332" y="1242"/>
                  <a:pt x="227" y="1177"/>
                  <a:pt x="177" y="1048"/>
                </a:cubicBezTo>
                <a:cubicBezTo>
                  <a:pt x="163" y="1012"/>
                  <a:pt x="155" y="964"/>
                  <a:pt x="155" y="905"/>
                </a:cubicBezTo>
                <a:lnTo>
                  <a:pt x="155" y="543"/>
                </a:lnTo>
                <a:lnTo>
                  <a:pt x="78" y="543"/>
                </a:lnTo>
                <a:cubicBezTo>
                  <a:pt x="57" y="543"/>
                  <a:pt x="39" y="536"/>
                  <a:pt x="23" y="520"/>
                </a:cubicBezTo>
                <a:cubicBezTo>
                  <a:pt x="8" y="505"/>
                  <a:pt x="0" y="487"/>
                  <a:pt x="0" y="466"/>
                </a:cubicBezTo>
                <a:lnTo>
                  <a:pt x="0" y="347"/>
                </a:lnTo>
                <a:cubicBezTo>
                  <a:pt x="0" y="324"/>
                  <a:pt x="8" y="306"/>
                  <a:pt x="23" y="291"/>
                </a:cubicBezTo>
                <a:cubicBezTo>
                  <a:pt x="39" y="276"/>
                  <a:pt x="57" y="269"/>
                  <a:pt x="78" y="269"/>
                </a:cubicBezTo>
                <a:cubicBezTo>
                  <a:pt x="89" y="269"/>
                  <a:pt x="100" y="267"/>
                  <a:pt x="112" y="263"/>
                </a:cubicBezTo>
                <a:cubicBezTo>
                  <a:pt x="123" y="259"/>
                  <a:pt x="137" y="251"/>
                  <a:pt x="153" y="240"/>
                </a:cubicBezTo>
                <a:cubicBezTo>
                  <a:pt x="169" y="229"/>
                  <a:pt x="182" y="209"/>
                  <a:pt x="193" y="181"/>
                </a:cubicBezTo>
                <a:cubicBezTo>
                  <a:pt x="203" y="152"/>
                  <a:pt x="209" y="118"/>
                  <a:pt x="209" y="78"/>
                </a:cubicBezTo>
                <a:cubicBezTo>
                  <a:pt x="209" y="57"/>
                  <a:pt x="216" y="38"/>
                  <a:pt x="231" y="23"/>
                </a:cubicBezTo>
                <a:cubicBezTo>
                  <a:pt x="245" y="8"/>
                  <a:pt x="264" y="0"/>
                  <a:pt x="286" y="0"/>
                </a:cubicBezTo>
                <a:lnTo>
                  <a:pt x="427" y="0"/>
                </a:lnTo>
                <a:cubicBezTo>
                  <a:pt x="448" y="0"/>
                  <a:pt x="466" y="8"/>
                  <a:pt x="482" y="23"/>
                </a:cubicBezTo>
                <a:close/>
                <a:moveTo>
                  <a:pt x="286" y="78"/>
                </a:moveTo>
                <a:cubicBezTo>
                  <a:pt x="286" y="133"/>
                  <a:pt x="278" y="179"/>
                  <a:pt x="262" y="218"/>
                </a:cubicBezTo>
                <a:cubicBezTo>
                  <a:pt x="246" y="257"/>
                  <a:pt x="225" y="285"/>
                  <a:pt x="200" y="302"/>
                </a:cubicBezTo>
                <a:cubicBezTo>
                  <a:pt x="175" y="319"/>
                  <a:pt x="153" y="331"/>
                  <a:pt x="134" y="337"/>
                </a:cubicBezTo>
                <a:cubicBezTo>
                  <a:pt x="114" y="344"/>
                  <a:pt x="96" y="347"/>
                  <a:pt x="78" y="347"/>
                </a:cubicBezTo>
                <a:lnTo>
                  <a:pt x="78" y="466"/>
                </a:lnTo>
                <a:lnTo>
                  <a:pt x="233" y="466"/>
                </a:lnTo>
                <a:lnTo>
                  <a:pt x="233" y="905"/>
                </a:lnTo>
                <a:cubicBezTo>
                  <a:pt x="233" y="955"/>
                  <a:pt x="239" y="993"/>
                  <a:pt x="250" y="1019"/>
                </a:cubicBezTo>
                <a:cubicBezTo>
                  <a:pt x="287" y="1116"/>
                  <a:pt x="368" y="1164"/>
                  <a:pt x="493" y="1164"/>
                </a:cubicBezTo>
                <a:cubicBezTo>
                  <a:pt x="536" y="1164"/>
                  <a:pt x="576" y="1160"/>
                  <a:pt x="611" y="1152"/>
                </a:cubicBezTo>
                <a:cubicBezTo>
                  <a:pt x="668" y="1137"/>
                  <a:pt x="710" y="1124"/>
                  <a:pt x="737" y="1111"/>
                </a:cubicBezTo>
                <a:lnTo>
                  <a:pt x="737" y="931"/>
                </a:lnTo>
                <a:cubicBezTo>
                  <a:pt x="687" y="969"/>
                  <a:pt x="627" y="987"/>
                  <a:pt x="556" y="987"/>
                </a:cubicBezTo>
                <a:cubicBezTo>
                  <a:pt x="523" y="987"/>
                  <a:pt x="497" y="981"/>
                  <a:pt x="477" y="968"/>
                </a:cubicBezTo>
                <a:cubicBezTo>
                  <a:pt x="457" y="955"/>
                  <a:pt x="443" y="940"/>
                  <a:pt x="437" y="924"/>
                </a:cubicBezTo>
                <a:cubicBezTo>
                  <a:pt x="430" y="906"/>
                  <a:pt x="427" y="866"/>
                  <a:pt x="427" y="803"/>
                </a:cubicBezTo>
                <a:lnTo>
                  <a:pt x="429" y="466"/>
                </a:lnTo>
                <a:lnTo>
                  <a:pt x="699" y="466"/>
                </a:lnTo>
                <a:lnTo>
                  <a:pt x="699" y="349"/>
                </a:lnTo>
                <a:lnTo>
                  <a:pt x="427" y="349"/>
                </a:lnTo>
                <a:lnTo>
                  <a:pt x="427" y="78"/>
                </a:lnTo>
                <a:lnTo>
                  <a:pt x="286" y="7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 name="Freeform 12">
            <a:extLst>
              <a:ext uri="{FF2B5EF4-FFF2-40B4-BE49-F238E27FC236}">
                <a16:creationId xmlns:a16="http://schemas.microsoft.com/office/drawing/2014/main" id="{34446061-FDC2-994D-3073-2C5D4477B038}"/>
              </a:ext>
            </a:extLst>
          </p:cNvPr>
          <p:cNvSpPr>
            <a:spLocks noChangeArrowheads="1"/>
          </p:cNvSpPr>
          <p:nvPr/>
        </p:nvSpPr>
        <p:spPr bwMode="auto">
          <a:xfrm>
            <a:off x="10704512" y="5299074"/>
            <a:ext cx="225425" cy="433388"/>
          </a:xfrm>
          <a:custGeom>
            <a:avLst/>
            <a:gdLst>
              <a:gd name="T0" fmla="*/ 145378 w 628"/>
              <a:gd name="T1" fmla="*/ 0 h 1204"/>
              <a:gd name="T2" fmla="*/ 181273 w 628"/>
              <a:gd name="T3" fmla="*/ 0 h 1204"/>
              <a:gd name="T4" fmla="*/ 200657 w 628"/>
              <a:gd name="T5" fmla="*/ 8279 h 1204"/>
              <a:gd name="T6" fmla="*/ 208913 w 628"/>
              <a:gd name="T7" fmla="*/ 28077 h 1204"/>
              <a:gd name="T8" fmla="*/ 208913 w 628"/>
              <a:gd name="T9" fmla="*/ 29876 h 1204"/>
              <a:gd name="T10" fmla="*/ 208195 w 628"/>
              <a:gd name="T11" fmla="*/ 69832 h 1204"/>
              <a:gd name="T12" fmla="*/ 200298 w 628"/>
              <a:gd name="T13" fmla="*/ 89989 h 1204"/>
              <a:gd name="T14" fmla="*/ 180196 w 628"/>
              <a:gd name="T15" fmla="*/ 97908 h 1204"/>
              <a:gd name="T16" fmla="*/ 153275 w 628"/>
              <a:gd name="T17" fmla="*/ 97908 h 1204"/>
              <a:gd name="T18" fmla="*/ 153275 w 628"/>
              <a:gd name="T19" fmla="*/ 125985 h 1204"/>
              <a:gd name="T20" fmla="*/ 195273 w 628"/>
              <a:gd name="T21" fmla="*/ 125985 h 1204"/>
              <a:gd name="T22" fmla="*/ 217887 w 628"/>
              <a:gd name="T23" fmla="*/ 137144 h 1204"/>
              <a:gd name="T24" fmla="*/ 222194 w 628"/>
              <a:gd name="T25" fmla="*/ 161621 h 1204"/>
              <a:gd name="T26" fmla="*/ 212503 w 628"/>
              <a:gd name="T27" fmla="*/ 203736 h 1204"/>
              <a:gd name="T28" fmla="*/ 202452 w 628"/>
              <a:gd name="T29" fmla="*/ 218134 h 1204"/>
              <a:gd name="T30" fmla="*/ 185581 w 628"/>
              <a:gd name="T31" fmla="*/ 223533 h 1204"/>
              <a:gd name="T32" fmla="*/ 152557 w 628"/>
              <a:gd name="T33" fmla="*/ 223533 h 1204"/>
              <a:gd name="T34" fmla="*/ 152557 w 628"/>
              <a:gd name="T35" fmla="*/ 405311 h 1204"/>
              <a:gd name="T36" fmla="*/ 144660 w 628"/>
              <a:gd name="T37" fmla="*/ 424749 h 1204"/>
              <a:gd name="T38" fmla="*/ 124558 w 628"/>
              <a:gd name="T39" fmla="*/ 433028 h 1204"/>
              <a:gd name="T40" fmla="*/ 82919 w 628"/>
              <a:gd name="T41" fmla="*/ 433028 h 1204"/>
              <a:gd name="T42" fmla="*/ 63176 w 628"/>
              <a:gd name="T43" fmla="*/ 424749 h 1204"/>
              <a:gd name="T44" fmla="*/ 54920 w 628"/>
              <a:gd name="T45" fmla="*/ 405311 h 1204"/>
              <a:gd name="T46" fmla="*/ 54920 w 628"/>
              <a:gd name="T47" fmla="*/ 223533 h 1204"/>
              <a:gd name="T48" fmla="*/ 27999 w 628"/>
              <a:gd name="T49" fmla="*/ 223533 h 1204"/>
              <a:gd name="T50" fmla="*/ 7897 w 628"/>
              <a:gd name="T51" fmla="*/ 215254 h 1204"/>
              <a:gd name="T52" fmla="*/ 0 w 628"/>
              <a:gd name="T53" fmla="*/ 195817 h 1204"/>
              <a:gd name="T54" fmla="*/ 0 w 628"/>
              <a:gd name="T55" fmla="*/ 153702 h 1204"/>
              <a:gd name="T56" fmla="*/ 7897 w 628"/>
              <a:gd name="T57" fmla="*/ 134264 h 1204"/>
              <a:gd name="T58" fmla="*/ 27999 w 628"/>
              <a:gd name="T59" fmla="*/ 125985 h 1204"/>
              <a:gd name="T60" fmla="*/ 54920 w 628"/>
              <a:gd name="T61" fmla="*/ 125985 h 1204"/>
              <a:gd name="T62" fmla="*/ 54920 w 628"/>
              <a:gd name="T63" fmla="*/ 88189 h 1204"/>
              <a:gd name="T64" fmla="*/ 94047 w 628"/>
              <a:gd name="T65" fmla="*/ 13318 h 1204"/>
              <a:gd name="T66" fmla="*/ 142147 w 628"/>
              <a:gd name="T67" fmla="*/ 0 h 1204"/>
              <a:gd name="T68" fmla="*/ 145378 w 628"/>
              <a:gd name="T69" fmla="*/ 0 h 1204"/>
              <a:gd name="T70" fmla="*/ 127071 w 628"/>
              <a:gd name="T71" fmla="*/ 29876 h 1204"/>
              <a:gd name="T72" fmla="*/ 108405 w 628"/>
              <a:gd name="T73" fmla="*/ 36716 h 1204"/>
              <a:gd name="T74" fmla="*/ 90098 w 628"/>
              <a:gd name="T75" fmla="*/ 55433 h 1204"/>
              <a:gd name="T76" fmla="*/ 82919 w 628"/>
              <a:gd name="T77" fmla="*/ 88189 h 1204"/>
              <a:gd name="T78" fmla="*/ 82919 w 628"/>
              <a:gd name="T79" fmla="*/ 153702 h 1204"/>
              <a:gd name="T80" fmla="*/ 27999 w 628"/>
              <a:gd name="T81" fmla="*/ 153702 h 1204"/>
              <a:gd name="T82" fmla="*/ 27999 w 628"/>
              <a:gd name="T83" fmla="*/ 195817 h 1204"/>
              <a:gd name="T84" fmla="*/ 82919 w 628"/>
              <a:gd name="T85" fmla="*/ 195817 h 1204"/>
              <a:gd name="T86" fmla="*/ 82919 w 628"/>
              <a:gd name="T87" fmla="*/ 405311 h 1204"/>
              <a:gd name="T88" fmla="*/ 124558 w 628"/>
              <a:gd name="T89" fmla="*/ 405311 h 1204"/>
              <a:gd name="T90" fmla="*/ 124558 w 628"/>
              <a:gd name="T91" fmla="*/ 195817 h 1204"/>
              <a:gd name="T92" fmla="*/ 185581 w 628"/>
              <a:gd name="T93" fmla="*/ 195817 h 1204"/>
              <a:gd name="T94" fmla="*/ 195273 w 628"/>
              <a:gd name="T95" fmla="*/ 153702 h 1204"/>
              <a:gd name="T96" fmla="*/ 125276 w 628"/>
              <a:gd name="T97" fmla="*/ 153702 h 1204"/>
              <a:gd name="T98" fmla="*/ 125276 w 628"/>
              <a:gd name="T99" fmla="*/ 87470 h 1204"/>
              <a:gd name="T100" fmla="*/ 125276 w 628"/>
              <a:gd name="T101" fmla="*/ 83150 h 1204"/>
              <a:gd name="T102" fmla="*/ 131019 w 628"/>
              <a:gd name="T103" fmla="*/ 74511 h 1204"/>
              <a:gd name="T104" fmla="*/ 144660 w 628"/>
              <a:gd name="T105" fmla="*/ 69832 h 1204"/>
              <a:gd name="T106" fmla="*/ 180196 w 628"/>
              <a:gd name="T107" fmla="*/ 69832 h 1204"/>
              <a:gd name="T108" fmla="*/ 181273 w 628"/>
              <a:gd name="T109" fmla="*/ 28077 h 1204"/>
              <a:gd name="T110" fmla="*/ 144660 w 628"/>
              <a:gd name="T111" fmla="*/ 28077 h 1204"/>
              <a:gd name="T112" fmla="*/ 142147 w 628"/>
              <a:gd name="T113" fmla="*/ 28077 h 1204"/>
              <a:gd name="T114" fmla="*/ 127071 w 628"/>
              <a:gd name="T115" fmla="*/ 29876 h 120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28" h="1204">
                <a:moveTo>
                  <a:pt x="405" y="0"/>
                </a:moveTo>
                <a:lnTo>
                  <a:pt x="505" y="0"/>
                </a:lnTo>
                <a:cubicBezTo>
                  <a:pt x="526" y="0"/>
                  <a:pt x="544" y="8"/>
                  <a:pt x="559" y="23"/>
                </a:cubicBezTo>
                <a:cubicBezTo>
                  <a:pt x="575" y="39"/>
                  <a:pt x="582" y="57"/>
                  <a:pt x="582" y="78"/>
                </a:cubicBezTo>
                <a:cubicBezTo>
                  <a:pt x="582" y="80"/>
                  <a:pt x="582" y="81"/>
                  <a:pt x="582" y="83"/>
                </a:cubicBezTo>
                <a:lnTo>
                  <a:pt x="580" y="194"/>
                </a:lnTo>
                <a:cubicBezTo>
                  <a:pt x="580" y="217"/>
                  <a:pt x="572" y="235"/>
                  <a:pt x="558" y="250"/>
                </a:cubicBezTo>
                <a:cubicBezTo>
                  <a:pt x="543" y="264"/>
                  <a:pt x="525" y="272"/>
                  <a:pt x="502" y="272"/>
                </a:cubicBezTo>
                <a:lnTo>
                  <a:pt x="427" y="272"/>
                </a:lnTo>
                <a:lnTo>
                  <a:pt x="427" y="350"/>
                </a:lnTo>
                <a:lnTo>
                  <a:pt x="544" y="350"/>
                </a:lnTo>
                <a:cubicBezTo>
                  <a:pt x="569" y="350"/>
                  <a:pt x="590" y="360"/>
                  <a:pt x="607" y="381"/>
                </a:cubicBezTo>
                <a:cubicBezTo>
                  <a:pt x="623" y="402"/>
                  <a:pt x="627" y="425"/>
                  <a:pt x="619" y="449"/>
                </a:cubicBezTo>
                <a:lnTo>
                  <a:pt x="592" y="566"/>
                </a:lnTo>
                <a:cubicBezTo>
                  <a:pt x="587" y="582"/>
                  <a:pt x="578" y="595"/>
                  <a:pt x="564" y="606"/>
                </a:cubicBezTo>
                <a:cubicBezTo>
                  <a:pt x="550" y="616"/>
                  <a:pt x="535" y="621"/>
                  <a:pt x="517" y="621"/>
                </a:cubicBezTo>
                <a:lnTo>
                  <a:pt x="425" y="621"/>
                </a:lnTo>
                <a:lnTo>
                  <a:pt x="425" y="1126"/>
                </a:lnTo>
                <a:cubicBezTo>
                  <a:pt x="425" y="1147"/>
                  <a:pt x="417" y="1165"/>
                  <a:pt x="403" y="1180"/>
                </a:cubicBezTo>
                <a:cubicBezTo>
                  <a:pt x="388" y="1196"/>
                  <a:pt x="370" y="1203"/>
                  <a:pt x="347" y="1203"/>
                </a:cubicBezTo>
                <a:lnTo>
                  <a:pt x="231" y="1203"/>
                </a:lnTo>
                <a:cubicBezTo>
                  <a:pt x="210" y="1203"/>
                  <a:pt x="191" y="1196"/>
                  <a:pt x="176" y="1180"/>
                </a:cubicBezTo>
                <a:cubicBezTo>
                  <a:pt x="161" y="1165"/>
                  <a:pt x="153" y="1147"/>
                  <a:pt x="153" y="1126"/>
                </a:cubicBezTo>
                <a:lnTo>
                  <a:pt x="153" y="621"/>
                </a:lnTo>
                <a:lnTo>
                  <a:pt x="78" y="621"/>
                </a:lnTo>
                <a:cubicBezTo>
                  <a:pt x="55" y="621"/>
                  <a:pt x="37" y="614"/>
                  <a:pt x="22" y="598"/>
                </a:cubicBezTo>
                <a:cubicBezTo>
                  <a:pt x="7" y="583"/>
                  <a:pt x="0" y="565"/>
                  <a:pt x="0" y="544"/>
                </a:cubicBezTo>
                <a:lnTo>
                  <a:pt x="0" y="427"/>
                </a:lnTo>
                <a:cubicBezTo>
                  <a:pt x="0" y="406"/>
                  <a:pt x="8" y="388"/>
                  <a:pt x="22" y="373"/>
                </a:cubicBezTo>
                <a:cubicBezTo>
                  <a:pt x="37" y="357"/>
                  <a:pt x="55" y="350"/>
                  <a:pt x="78" y="350"/>
                </a:cubicBezTo>
                <a:lnTo>
                  <a:pt x="153" y="350"/>
                </a:lnTo>
                <a:lnTo>
                  <a:pt x="153" y="245"/>
                </a:lnTo>
                <a:cubicBezTo>
                  <a:pt x="153" y="150"/>
                  <a:pt x="189" y="80"/>
                  <a:pt x="262" y="37"/>
                </a:cubicBezTo>
                <a:cubicBezTo>
                  <a:pt x="301" y="13"/>
                  <a:pt x="345" y="0"/>
                  <a:pt x="396" y="0"/>
                </a:cubicBezTo>
                <a:cubicBezTo>
                  <a:pt x="399" y="0"/>
                  <a:pt x="402" y="0"/>
                  <a:pt x="405" y="0"/>
                </a:cubicBezTo>
                <a:close/>
                <a:moveTo>
                  <a:pt x="354" y="83"/>
                </a:moveTo>
                <a:cubicBezTo>
                  <a:pt x="340" y="86"/>
                  <a:pt x="322" y="93"/>
                  <a:pt x="302" y="102"/>
                </a:cubicBezTo>
                <a:cubicBezTo>
                  <a:pt x="282" y="112"/>
                  <a:pt x="265" y="129"/>
                  <a:pt x="251" y="154"/>
                </a:cubicBezTo>
                <a:cubicBezTo>
                  <a:pt x="237" y="180"/>
                  <a:pt x="231" y="210"/>
                  <a:pt x="231" y="245"/>
                </a:cubicBezTo>
                <a:lnTo>
                  <a:pt x="231" y="427"/>
                </a:lnTo>
                <a:lnTo>
                  <a:pt x="78" y="427"/>
                </a:lnTo>
                <a:lnTo>
                  <a:pt x="78" y="544"/>
                </a:lnTo>
                <a:lnTo>
                  <a:pt x="231" y="544"/>
                </a:lnTo>
                <a:lnTo>
                  <a:pt x="231" y="1126"/>
                </a:lnTo>
                <a:lnTo>
                  <a:pt x="347" y="1126"/>
                </a:lnTo>
                <a:lnTo>
                  <a:pt x="347" y="544"/>
                </a:lnTo>
                <a:lnTo>
                  <a:pt x="517" y="544"/>
                </a:lnTo>
                <a:lnTo>
                  <a:pt x="544" y="427"/>
                </a:lnTo>
                <a:lnTo>
                  <a:pt x="349" y="427"/>
                </a:lnTo>
                <a:lnTo>
                  <a:pt x="349" y="243"/>
                </a:lnTo>
                <a:lnTo>
                  <a:pt x="349" y="231"/>
                </a:lnTo>
                <a:cubicBezTo>
                  <a:pt x="351" y="223"/>
                  <a:pt x="356" y="215"/>
                  <a:pt x="365" y="207"/>
                </a:cubicBezTo>
                <a:cubicBezTo>
                  <a:pt x="374" y="199"/>
                  <a:pt x="387" y="194"/>
                  <a:pt x="403" y="194"/>
                </a:cubicBezTo>
                <a:lnTo>
                  <a:pt x="502" y="194"/>
                </a:lnTo>
                <a:lnTo>
                  <a:pt x="505" y="78"/>
                </a:lnTo>
                <a:lnTo>
                  <a:pt x="403" y="78"/>
                </a:lnTo>
                <a:lnTo>
                  <a:pt x="396" y="78"/>
                </a:lnTo>
                <a:cubicBezTo>
                  <a:pt x="383" y="78"/>
                  <a:pt x="369" y="80"/>
                  <a:pt x="354" y="8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 name="Freeform 13">
            <a:extLst>
              <a:ext uri="{FF2B5EF4-FFF2-40B4-BE49-F238E27FC236}">
                <a16:creationId xmlns:a16="http://schemas.microsoft.com/office/drawing/2014/main" id="{12DEAA24-481C-D9CC-7E49-D072C5BA1FBC}"/>
              </a:ext>
            </a:extLst>
          </p:cNvPr>
          <p:cNvSpPr>
            <a:spLocks noChangeArrowheads="1"/>
          </p:cNvSpPr>
          <p:nvPr/>
        </p:nvSpPr>
        <p:spPr bwMode="auto">
          <a:xfrm>
            <a:off x="11280775" y="5297487"/>
            <a:ext cx="447675" cy="433387"/>
          </a:xfrm>
          <a:custGeom>
            <a:avLst/>
            <a:gdLst>
              <a:gd name="T0" fmla="*/ 369818 w 1242"/>
              <a:gd name="T1" fmla="*/ 164140 h 1204"/>
              <a:gd name="T2" fmla="*/ 437222 w 1242"/>
              <a:gd name="T3" fmla="*/ 224253 h 1204"/>
              <a:gd name="T4" fmla="*/ 376667 w 1242"/>
              <a:gd name="T5" fmla="*/ 271407 h 1204"/>
              <a:gd name="T6" fmla="*/ 376667 w 1242"/>
              <a:gd name="T7" fmla="*/ 339438 h 1204"/>
              <a:gd name="T8" fmla="*/ 230686 w 1242"/>
              <a:gd name="T9" fmla="*/ 431227 h 1204"/>
              <a:gd name="T10" fmla="*/ 216629 w 1242"/>
              <a:gd name="T11" fmla="*/ 431227 h 1204"/>
              <a:gd name="T12" fmla="*/ 68845 w 1242"/>
              <a:gd name="T13" fmla="*/ 339438 h 1204"/>
              <a:gd name="T14" fmla="*/ 73531 w 1242"/>
              <a:gd name="T15" fmla="*/ 273207 h 1204"/>
              <a:gd name="T16" fmla="*/ 10093 w 1242"/>
              <a:gd name="T17" fmla="*/ 224253 h 1204"/>
              <a:gd name="T18" fmla="*/ 77857 w 1242"/>
              <a:gd name="T19" fmla="*/ 164140 h 1204"/>
              <a:gd name="T20" fmla="*/ 360 w 1242"/>
              <a:gd name="T21" fmla="*/ 91789 h 1204"/>
              <a:gd name="T22" fmla="*/ 131203 w 1242"/>
              <a:gd name="T23" fmla="*/ 3600 h 1204"/>
              <a:gd name="T24" fmla="*/ 223838 w 1242"/>
              <a:gd name="T25" fmla="*/ 66232 h 1204"/>
              <a:gd name="T26" fmla="*/ 316472 w 1242"/>
              <a:gd name="T27" fmla="*/ 3600 h 1204"/>
              <a:gd name="T28" fmla="*/ 446954 w 1242"/>
              <a:gd name="T29" fmla="*/ 91789 h 1204"/>
              <a:gd name="T30" fmla="*/ 100565 w 1242"/>
              <a:gd name="T31" fmla="*/ 147582 h 1204"/>
              <a:gd name="T32" fmla="*/ 138051 w 1242"/>
              <a:gd name="T33" fmla="*/ 32396 h 1204"/>
              <a:gd name="T34" fmla="*/ 100565 w 1242"/>
              <a:gd name="T35" fmla="*/ 147582 h 1204"/>
              <a:gd name="T36" fmla="*/ 143458 w 1242"/>
              <a:gd name="T37" fmla="*/ 286165 h 1204"/>
              <a:gd name="T38" fmla="*/ 100565 w 1242"/>
              <a:gd name="T39" fmla="*/ 181418 h 1204"/>
              <a:gd name="T40" fmla="*/ 96960 w 1242"/>
              <a:gd name="T41" fmla="*/ 331879 h 1204"/>
              <a:gd name="T42" fmla="*/ 209059 w 1242"/>
              <a:gd name="T43" fmla="*/ 271407 h 1204"/>
              <a:gd name="T44" fmla="*/ 136249 w 1242"/>
              <a:gd name="T45" fmla="*/ 315321 h 1204"/>
              <a:gd name="T46" fmla="*/ 96960 w 1242"/>
              <a:gd name="T47" fmla="*/ 331879 h 1204"/>
              <a:gd name="T48" fmla="*/ 125796 w 1242"/>
              <a:gd name="T49" fmla="*/ 164140 h 1204"/>
              <a:gd name="T50" fmla="*/ 321519 w 1242"/>
              <a:gd name="T51" fmla="*/ 164140 h 1204"/>
              <a:gd name="T52" fmla="*/ 348913 w 1242"/>
              <a:gd name="T53" fmla="*/ 289765 h 1204"/>
              <a:gd name="T54" fmla="*/ 303136 w 1242"/>
              <a:gd name="T55" fmla="*/ 317841 h 1204"/>
              <a:gd name="T56" fmla="*/ 236814 w 1242"/>
              <a:gd name="T57" fmla="*/ 269607 h 1204"/>
              <a:gd name="T58" fmla="*/ 348913 w 1242"/>
              <a:gd name="T59" fmla="*/ 331879 h 1204"/>
              <a:gd name="T60" fmla="*/ 409828 w 1242"/>
              <a:gd name="T61" fmla="*/ 94308 h 1204"/>
              <a:gd name="T62" fmla="*/ 247267 w 1242"/>
              <a:gd name="T63" fmla="*/ 82790 h 1204"/>
              <a:gd name="T64" fmla="*/ 409828 w 1242"/>
              <a:gd name="T65" fmla="*/ 94308 h 1204"/>
              <a:gd name="T66" fmla="*/ 248348 w 1242"/>
              <a:gd name="T67" fmla="*/ 243690 h 1204"/>
              <a:gd name="T68" fmla="*/ 399375 w 1242"/>
              <a:gd name="T69" fmla="*/ 222453 h 120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42" h="1204">
                <a:moveTo>
                  <a:pt x="1227" y="289"/>
                </a:moveTo>
                <a:lnTo>
                  <a:pt x="1026" y="456"/>
                </a:lnTo>
                <a:lnTo>
                  <a:pt x="1198" y="592"/>
                </a:lnTo>
                <a:cubicBezTo>
                  <a:pt x="1208" y="600"/>
                  <a:pt x="1213" y="610"/>
                  <a:pt x="1213" y="623"/>
                </a:cubicBezTo>
                <a:cubicBezTo>
                  <a:pt x="1213" y="636"/>
                  <a:pt x="1207" y="647"/>
                  <a:pt x="1196" y="655"/>
                </a:cubicBezTo>
                <a:lnTo>
                  <a:pt x="1045" y="754"/>
                </a:lnTo>
                <a:cubicBezTo>
                  <a:pt x="1045" y="757"/>
                  <a:pt x="1045" y="760"/>
                  <a:pt x="1045" y="762"/>
                </a:cubicBezTo>
                <a:lnTo>
                  <a:pt x="1045" y="943"/>
                </a:lnTo>
                <a:cubicBezTo>
                  <a:pt x="1045" y="958"/>
                  <a:pt x="1039" y="969"/>
                  <a:pt x="1026" y="977"/>
                </a:cubicBezTo>
                <a:lnTo>
                  <a:pt x="640" y="1198"/>
                </a:lnTo>
                <a:cubicBezTo>
                  <a:pt x="634" y="1201"/>
                  <a:pt x="627" y="1203"/>
                  <a:pt x="620" y="1203"/>
                </a:cubicBezTo>
                <a:cubicBezTo>
                  <a:pt x="612" y="1203"/>
                  <a:pt x="606" y="1201"/>
                  <a:pt x="601" y="1198"/>
                </a:cubicBezTo>
                <a:lnTo>
                  <a:pt x="211" y="977"/>
                </a:lnTo>
                <a:cubicBezTo>
                  <a:pt x="198" y="969"/>
                  <a:pt x="191" y="958"/>
                  <a:pt x="191" y="943"/>
                </a:cubicBezTo>
                <a:lnTo>
                  <a:pt x="191" y="788"/>
                </a:lnTo>
                <a:cubicBezTo>
                  <a:pt x="191" y="777"/>
                  <a:pt x="195" y="767"/>
                  <a:pt x="204" y="759"/>
                </a:cubicBezTo>
                <a:lnTo>
                  <a:pt x="46" y="655"/>
                </a:lnTo>
                <a:cubicBezTo>
                  <a:pt x="35" y="647"/>
                  <a:pt x="29" y="636"/>
                  <a:pt x="28" y="623"/>
                </a:cubicBezTo>
                <a:cubicBezTo>
                  <a:pt x="27" y="610"/>
                  <a:pt x="32" y="600"/>
                  <a:pt x="43" y="592"/>
                </a:cubicBezTo>
                <a:lnTo>
                  <a:pt x="216" y="456"/>
                </a:lnTo>
                <a:lnTo>
                  <a:pt x="14" y="289"/>
                </a:lnTo>
                <a:cubicBezTo>
                  <a:pt x="5" y="279"/>
                  <a:pt x="0" y="268"/>
                  <a:pt x="1" y="255"/>
                </a:cubicBezTo>
                <a:cubicBezTo>
                  <a:pt x="2" y="242"/>
                  <a:pt x="8" y="232"/>
                  <a:pt x="19" y="226"/>
                </a:cubicBezTo>
                <a:lnTo>
                  <a:pt x="364" y="10"/>
                </a:lnTo>
                <a:cubicBezTo>
                  <a:pt x="380" y="0"/>
                  <a:pt x="395" y="1"/>
                  <a:pt x="410" y="12"/>
                </a:cubicBezTo>
                <a:lnTo>
                  <a:pt x="621" y="184"/>
                </a:lnTo>
                <a:lnTo>
                  <a:pt x="832" y="12"/>
                </a:lnTo>
                <a:cubicBezTo>
                  <a:pt x="846" y="1"/>
                  <a:pt x="862" y="0"/>
                  <a:pt x="878" y="10"/>
                </a:cubicBezTo>
                <a:lnTo>
                  <a:pt x="1222" y="226"/>
                </a:lnTo>
                <a:cubicBezTo>
                  <a:pt x="1234" y="232"/>
                  <a:pt x="1240" y="242"/>
                  <a:pt x="1240" y="255"/>
                </a:cubicBezTo>
                <a:cubicBezTo>
                  <a:pt x="1241" y="268"/>
                  <a:pt x="1237" y="279"/>
                  <a:pt x="1227" y="289"/>
                </a:cubicBezTo>
                <a:close/>
                <a:moveTo>
                  <a:pt x="279" y="410"/>
                </a:moveTo>
                <a:lnTo>
                  <a:pt x="555" y="230"/>
                </a:lnTo>
                <a:lnTo>
                  <a:pt x="383" y="90"/>
                </a:lnTo>
                <a:lnTo>
                  <a:pt x="104" y="262"/>
                </a:lnTo>
                <a:lnTo>
                  <a:pt x="279" y="410"/>
                </a:lnTo>
                <a:close/>
                <a:moveTo>
                  <a:pt x="133" y="618"/>
                </a:moveTo>
                <a:lnTo>
                  <a:pt x="398" y="795"/>
                </a:lnTo>
                <a:lnTo>
                  <a:pt x="553" y="677"/>
                </a:lnTo>
                <a:lnTo>
                  <a:pt x="279" y="504"/>
                </a:lnTo>
                <a:lnTo>
                  <a:pt x="133" y="618"/>
                </a:lnTo>
                <a:close/>
                <a:moveTo>
                  <a:pt x="269" y="922"/>
                </a:moveTo>
                <a:lnTo>
                  <a:pt x="580" y="1096"/>
                </a:lnTo>
                <a:lnTo>
                  <a:pt x="580" y="754"/>
                </a:lnTo>
                <a:lnTo>
                  <a:pt x="422" y="873"/>
                </a:lnTo>
                <a:cubicBezTo>
                  <a:pt x="407" y="884"/>
                  <a:pt x="393" y="885"/>
                  <a:pt x="378" y="876"/>
                </a:cubicBezTo>
                <a:lnTo>
                  <a:pt x="269" y="803"/>
                </a:lnTo>
                <a:lnTo>
                  <a:pt x="269" y="922"/>
                </a:lnTo>
                <a:close/>
                <a:moveTo>
                  <a:pt x="621" y="279"/>
                </a:moveTo>
                <a:lnTo>
                  <a:pt x="349" y="456"/>
                </a:lnTo>
                <a:lnTo>
                  <a:pt x="621" y="628"/>
                </a:lnTo>
                <a:lnTo>
                  <a:pt x="892" y="456"/>
                </a:lnTo>
                <a:lnTo>
                  <a:pt x="621" y="279"/>
                </a:lnTo>
                <a:close/>
                <a:moveTo>
                  <a:pt x="968" y="805"/>
                </a:moveTo>
                <a:lnTo>
                  <a:pt x="863" y="876"/>
                </a:lnTo>
                <a:cubicBezTo>
                  <a:pt x="857" y="880"/>
                  <a:pt x="850" y="883"/>
                  <a:pt x="841" y="883"/>
                </a:cubicBezTo>
                <a:cubicBezTo>
                  <a:pt x="833" y="883"/>
                  <a:pt x="825" y="880"/>
                  <a:pt x="817" y="873"/>
                </a:cubicBezTo>
                <a:lnTo>
                  <a:pt x="657" y="749"/>
                </a:lnTo>
                <a:lnTo>
                  <a:pt x="657" y="1099"/>
                </a:lnTo>
                <a:lnTo>
                  <a:pt x="968" y="922"/>
                </a:lnTo>
                <a:lnTo>
                  <a:pt x="968" y="805"/>
                </a:lnTo>
                <a:close/>
                <a:moveTo>
                  <a:pt x="1137" y="262"/>
                </a:moveTo>
                <a:lnTo>
                  <a:pt x="858" y="90"/>
                </a:lnTo>
                <a:lnTo>
                  <a:pt x="686" y="230"/>
                </a:lnTo>
                <a:lnTo>
                  <a:pt x="963" y="410"/>
                </a:lnTo>
                <a:lnTo>
                  <a:pt x="1137" y="262"/>
                </a:lnTo>
                <a:close/>
                <a:moveTo>
                  <a:pt x="963" y="504"/>
                </a:moveTo>
                <a:lnTo>
                  <a:pt x="689" y="677"/>
                </a:lnTo>
                <a:lnTo>
                  <a:pt x="844" y="796"/>
                </a:lnTo>
                <a:lnTo>
                  <a:pt x="1108" y="618"/>
                </a:lnTo>
                <a:lnTo>
                  <a:pt x="963" y="50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 name="Freeform 14">
            <a:extLst>
              <a:ext uri="{FF2B5EF4-FFF2-40B4-BE49-F238E27FC236}">
                <a16:creationId xmlns:a16="http://schemas.microsoft.com/office/drawing/2014/main" id="{048C8DF1-1E76-B2D9-14BA-7C9AB0D133F5}"/>
              </a:ext>
            </a:extLst>
          </p:cNvPr>
          <p:cNvSpPr>
            <a:spLocks noChangeArrowheads="1"/>
          </p:cNvSpPr>
          <p:nvPr/>
        </p:nvSpPr>
        <p:spPr bwMode="auto">
          <a:xfrm>
            <a:off x="11968162" y="5292724"/>
            <a:ext cx="447675" cy="447675"/>
          </a:xfrm>
          <a:custGeom>
            <a:avLst/>
            <a:gdLst>
              <a:gd name="T0" fmla="*/ 381713 w 1242"/>
              <a:gd name="T1" fmla="*/ 65549 h 1243"/>
              <a:gd name="T2" fmla="*/ 447315 w 1242"/>
              <a:gd name="T3" fmla="*/ 223657 h 1243"/>
              <a:gd name="T4" fmla="*/ 381713 w 1242"/>
              <a:gd name="T5" fmla="*/ 381766 h 1243"/>
              <a:gd name="T6" fmla="*/ 223838 w 1242"/>
              <a:gd name="T7" fmla="*/ 447315 h 1243"/>
              <a:gd name="T8" fmla="*/ 65601 w 1242"/>
              <a:gd name="T9" fmla="*/ 381766 h 1243"/>
              <a:gd name="T10" fmla="*/ 0 w 1242"/>
              <a:gd name="T11" fmla="*/ 223657 h 1243"/>
              <a:gd name="T12" fmla="*/ 37126 w 1242"/>
              <a:gd name="T13" fmla="*/ 100124 h 1243"/>
              <a:gd name="T14" fmla="*/ 134447 w 1242"/>
              <a:gd name="T15" fmla="*/ 18368 h 1243"/>
              <a:gd name="T16" fmla="*/ 137330 w 1242"/>
              <a:gd name="T17" fmla="*/ 17648 h 1243"/>
              <a:gd name="T18" fmla="*/ 223838 w 1242"/>
              <a:gd name="T19" fmla="*/ 0 h 1243"/>
              <a:gd name="T20" fmla="*/ 381713 w 1242"/>
              <a:gd name="T21" fmla="*/ 65549 h 1243"/>
              <a:gd name="T22" fmla="*/ 82182 w 1242"/>
              <a:gd name="T23" fmla="*/ 357996 h 1243"/>
              <a:gd name="T24" fmla="*/ 212303 w 1242"/>
              <a:gd name="T25" fmla="*/ 248148 h 1243"/>
              <a:gd name="T26" fmla="*/ 249069 w 1242"/>
              <a:gd name="T27" fmla="*/ 234102 h 1243"/>
              <a:gd name="T28" fmla="*/ 231767 w 1242"/>
              <a:gd name="T29" fmla="*/ 198446 h 1243"/>
              <a:gd name="T30" fmla="*/ 228163 w 1242"/>
              <a:gd name="T31" fmla="*/ 191243 h 1243"/>
              <a:gd name="T32" fmla="*/ 67404 w 1242"/>
              <a:gd name="T33" fmla="*/ 216454 h 1243"/>
              <a:gd name="T34" fmla="*/ 28115 w 1242"/>
              <a:gd name="T35" fmla="*/ 215014 h 1243"/>
              <a:gd name="T36" fmla="*/ 28115 w 1242"/>
              <a:gd name="T37" fmla="*/ 223657 h 1243"/>
              <a:gd name="T38" fmla="*/ 82182 w 1242"/>
              <a:gd name="T39" fmla="*/ 357996 h 1243"/>
              <a:gd name="T40" fmla="*/ 68485 w 1242"/>
              <a:gd name="T41" fmla="*/ 104806 h 1243"/>
              <a:gd name="T42" fmla="*/ 31359 w 1242"/>
              <a:gd name="T43" fmla="*/ 186921 h 1243"/>
              <a:gd name="T44" fmla="*/ 215187 w 1242"/>
              <a:gd name="T45" fmla="*/ 166032 h 1243"/>
              <a:gd name="T46" fmla="*/ 138051 w 1242"/>
              <a:gd name="T47" fmla="*/ 47901 h 1243"/>
              <a:gd name="T48" fmla="*/ 68485 w 1242"/>
              <a:gd name="T49" fmla="*/ 104806 h 1243"/>
              <a:gd name="T50" fmla="*/ 223838 w 1242"/>
              <a:gd name="T51" fmla="*/ 419223 h 1243"/>
              <a:gd name="T52" fmla="*/ 298450 w 1242"/>
              <a:gd name="T53" fmla="*/ 404456 h 1243"/>
              <a:gd name="T54" fmla="*/ 259522 w 1242"/>
              <a:gd name="T55" fmla="*/ 260393 h 1243"/>
              <a:gd name="T56" fmla="*/ 223838 w 1242"/>
              <a:gd name="T57" fmla="*/ 273359 h 1243"/>
              <a:gd name="T58" fmla="*/ 172654 w 1242"/>
              <a:gd name="T59" fmla="*/ 302532 h 1243"/>
              <a:gd name="T60" fmla="*/ 135528 w 1242"/>
              <a:gd name="T61" fmla="*/ 334586 h 1243"/>
              <a:gd name="T62" fmla="*/ 114622 w 1242"/>
              <a:gd name="T63" fmla="*/ 359797 h 1243"/>
              <a:gd name="T64" fmla="*/ 103088 w 1242"/>
              <a:gd name="T65" fmla="*/ 377444 h 1243"/>
              <a:gd name="T66" fmla="*/ 223838 w 1242"/>
              <a:gd name="T67" fmla="*/ 419223 h 1243"/>
              <a:gd name="T68" fmla="*/ 223838 w 1242"/>
              <a:gd name="T69" fmla="*/ 28092 h 1243"/>
              <a:gd name="T70" fmla="*/ 165085 w 1242"/>
              <a:gd name="T71" fmla="*/ 36736 h 1243"/>
              <a:gd name="T72" fmla="*/ 241139 w 1242"/>
              <a:gd name="T73" fmla="*/ 157389 h 1243"/>
              <a:gd name="T74" fmla="*/ 301334 w 1242"/>
              <a:gd name="T75" fmla="*/ 125695 h 1243"/>
              <a:gd name="T76" fmla="*/ 334855 w 1242"/>
              <a:gd name="T77" fmla="*/ 95802 h 1243"/>
              <a:gd name="T78" fmla="*/ 348552 w 1242"/>
              <a:gd name="T79" fmla="*/ 73472 h 1243"/>
              <a:gd name="T80" fmla="*/ 223838 w 1242"/>
              <a:gd name="T81" fmla="*/ 28092 h 1243"/>
              <a:gd name="T82" fmla="*/ 369458 w 1242"/>
              <a:gd name="T83" fmla="*/ 93641 h 1243"/>
              <a:gd name="T84" fmla="*/ 255196 w 1242"/>
              <a:gd name="T85" fmla="*/ 181519 h 1243"/>
              <a:gd name="T86" fmla="*/ 255557 w 1242"/>
              <a:gd name="T87" fmla="*/ 183320 h 1243"/>
              <a:gd name="T88" fmla="*/ 256999 w 1242"/>
              <a:gd name="T89" fmla="*/ 185121 h 1243"/>
              <a:gd name="T90" fmla="*/ 275742 w 1242"/>
              <a:gd name="T91" fmla="*/ 226179 h 1243"/>
              <a:gd name="T92" fmla="*/ 419200 w 1242"/>
              <a:gd name="T93" fmla="*/ 227979 h 1243"/>
              <a:gd name="T94" fmla="*/ 419200 w 1242"/>
              <a:gd name="T95" fmla="*/ 223657 h 1243"/>
              <a:gd name="T96" fmla="*/ 369458 w 1242"/>
              <a:gd name="T97" fmla="*/ 93641 h 1243"/>
              <a:gd name="T98" fmla="*/ 384597 w 1242"/>
              <a:gd name="T99" fmla="*/ 333505 h 1243"/>
              <a:gd name="T100" fmla="*/ 416677 w 1242"/>
              <a:gd name="T101" fmla="*/ 256792 h 1243"/>
              <a:gd name="T102" fmla="*/ 287276 w 1242"/>
              <a:gd name="T103" fmla="*/ 253190 h 1243"/>
              <a:gd name="T104" fmla="*/ 324763 w 1242"/>
              <a:gd name="T105" fmla="*/ 391491 h 1243"/>
              <a:gd name="T106" fmla="*/ 384597 w 1242"/>
              <a:gd name="T107" fmla="*/ 333505 h 12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42" h="1243">
                <a:moveTo>
                  <a:pt x="1059" y="182"/>
                </a:moveTo>
                <a:cubicBezTo>
                  <a:pt x="1180" y="303"/>
                  <a:pt x="1241" y="450"/>
                  <a:pt x="1241" y="621"/>
                </a:cubicBezTo>
                <a:cubicBezTo>
                  <a:pt x="1241" y="792"/>
                  <a:pt x="1180" y="939"/>
                  <a:pt x="1059" y="1060"/>
                </a:cubicBezTo>
                <a:cubicBezTo>
                  <a:pt x="938" y="1181"/>
                  <a:pt x="792" y="1242"/>
                  <a:pt x="621" y="1242"/>
                </a:cubicBezTo>
                <a:cubicBezTo>
                  <a:pt x="449" y="1242"/>
                  <a:pt x="303" y="1181"/>
                  <a:pt x="182" y="1060"/>
                </a:cubicBezTo>
                <a:cubicBezTo>
                  <a:pt x="61" y="939"/>
                  <a:pt x="0" y="792"/>
                  <a:pt x="0" y="621"/>
                </a:cubicBezTo>
                <a:cubicBezTo>
                  <a:pt x="0" y="495"/>
                  <a:pt x="34" y="380"/>
                  <a:pt x="103" y="278"/>
                </a:cubicBezTo>
                <a:cubicBezTo>
                  <a:pt x="172" y="175"/>
                  <a:pt x="262" y="99"/>
                  <a:pt x="373" y="51"/>
                </a:cubicBezTo>
                <a:cubicBezTo>
                  <a:pt x="377" y="49"/>
                  <a:pt x="379" y="49"/>
                  <a:pt x="381" y="49"/>
                </a:cubicBezTo>
                <a:cubicBezTo>
                  <a:pt x="458" y="16"/>
                  <a:pt x="538" y="0"/>
                  <a:pt x="621" y="0"/>
                </a:cubicBezTo>
                <a:cubicBezTo>
                  <a:pt x="791" y="0"/>
                  <a:pt x="938" y="61"/>
                  <a:pt x="1059" y="182"/>
                </a:cubicBezTo>
                <a:close/>
                <a:moveTo>
                  <a:pt x="228" y="994"/>
                </a:moveTo>
                <a:cubicBezTo>
                  <a:pt x="304" y="865"/>
                  <a:pt x="424" y="763"/>
                  <a:pt x="589" y="689"/>
                </a:cubicBezTo>
                <a:cubicBezTo>
                  <a:pt x="622" y="674"/>
                  <a:pt x="656" y="661"/>
                  <a:pt x="691" y="650"/>
                </a:cubicBezTo>
                <a:cubicBezTo>
                  <a:pt x="677" y="616"/>
                  <a:pt x="660" y="583"/>
                  <a:pt x="643" y="551"/>
                </a:cubicBezTo>
                <a:cubicBezTo>
                  <a:pt x="639" y="544"/>
                  <a:pt x="636" y="538"/>
                  <a:pt x="633" y="531"/>
                </a:cubicBezTo>
                <a:cubicBezTo>
                  <a:pt x="483" y="578"/>
                  <a:pt x="334" y="601"/>
                  <a:pt x="187" y="601"/>
                </a:cubicBezTo>
                <a:cubicBezTo>
                  <a:pt x="148" y="601"/>
                  <a:pt x="111" y="600"/>
                  <a:pt x="78" y="597"/>
                </a:cubicBezTo>
                <a:cubicBezTo>
                  <a:pt x="78" y="605"/>
                  <a:pt x="78" y="613"/>
                  <a:pt x="78" y="621"/>
                </a:cubicBezTo>
                <a:cubicBezTo>
                  <a:pt x="78" y="765"/>
                  <a:pt x="128" y="889"/>
                  <a:pt x="228" y="994"/>
                </a:cubicBezTo>
                <a:close/>
                <a:moveTo>
                  <a:pt x="190" y="291"/>
                </a:moveTo>
                <a:cubicBezTo>
                  <a:pt x="138" y="359"/>
                  <a:pt x="103" y="435"/>
                  <a:pt x="87" y="519"/>
                </a:cubicBezTo>
                <a:cubicBezTo>
                  <a:pt x="249" y="534"/>
                  <a:pt x="419" y="514"/>
                  <a:pt x="597" y="461"/>
                </a:cubicBezTo>
                <a:cubicBezTo>
                  <a:pt x="519" y="320"/>
                  <a:pt x="448" y="211"/>
                  <a:pt x="383" y="133"/>
                </a:cubicBezTo>
                <a:cubicBezTo>
                  <a:pt x="307" y="171"/>
                  <a:pt x="243" y="223"/>
                  <a:pt x="190" y="291"/>
                </a:cubicBezTo>
                <a:close/>
                <a:moveTo>
                  <a:pt x="621" y="1164"/>
                </a:moveTo>
                <a:cubicBezTo>
                  <a:pt x="694" y="1164"/>
                  <a:pt x="762" y="1150"/>
                  <a:pt x="828" y="1123"/>
                </a:cubicBezTo>
                <a:cubicBezTo>
                  <a:pt x="811" y="994"/>
                  <a:pt x="774" y="860"/>
                  <a:pt x="720" y="723"/>
                </a:cubicBezTo>
                <a:cubicBezTo>
                  <a:pt x="686" y="732"/>
                  <a:pt x="653" y="745"/>
                  <a:pt x="621" y="759"/>
                </a:cubicBezTo>
                <a:cubicBezTo>
                  <a:pt x="569" y="783"/>
                  <a:pt x="522" y="810"/>
                  <a:pt x="479" y="840"/>
                </a:cubicBezTo>
                <a:cubicBezTo>
                  <a:pt x="436" y="870"/>
                  <a:pt x="402" y="900"/>
                  <a:pt x="376" y="929"/>
                </a:cubicBezTo>
                <a:cubicBezTo>
                  <a:pt x="350" y="958"/>
                  <a:pt x="331" y="981"/>
                  <a:pt x="318" y="999"/>
                </a:cubicBezTo>
                <a:cubicBezTo>
                  <a:pt x="305" y="1017"/>
                  <a:pt x="294" y="1033"/>
                  <a:pt x="286" y="1048"/>
                </a:cubicBezTo>
                <a:cubicBezTo>
                  <a:pt x="385" y="1125"/>
                  <a:pt x="496" y="1164"/>
                  <a:pt x="621" y="1164"/>
                </a:cubicBezTo>
                <a:close/>
                <a:moveTo>
                  <a:pt x="621" y="78"/>
                </a:moveTo>
                <a:cubicBezTo>
                  <a:pt x="566" y="78"/>
                  <a:pt x="512" y="86"/>
                  <a:pt x="458" y="102"/>
                </a:cubicBezTo>
                <a:cubicBezTo>
                  <a:pt x="525" y="186"/>
                  <a:pt x="595" y="298"/>
                  <a:pt x="669" y="437"/>
                </a:cubicBezTo>
                <a:cubicBezTo>
                  <a:pt x="733" y="412"/>
                  <a:pt x="789" y="383"/>
                  <a:pt x="836" y="349"/>
                </a:cubicBezTo>
                <a:cubicBezTo>
                  <a:pt x="883" y="315"/>
                  <a:pt x="914" y="287"/>
                  <a:pt x="929" y="266"/>
                </a:cubicBezTo>
                <a:cubicBezTo>
                  <a:pt x="944" y="244"/>
                  <a:pt x="957" y="223"/>
                  <a:pt x="967" y="204"/>
                </a:cubicBezTo>
                <a:cubicBezTo>
                  <a:pt x="866" y="120"/>
                  <a:pt x="751" y="78"/>
                  <a:pt x="621" y="78"/>
                </a:cubicBezTo>
                <a:close/>
                <a:moveTo>
                  <a:pt x="1025" y="260"/>
                </a:moveTo>
                <a:cubicBezTo>
                  <a:pt x="970" y="363"/>
                  <a:pt x="864" y="445"/>
                  <a:pt x="708" y="504"/>
                </a:cubicBezTo>
                <a:cubicBezTo>
                  <a:pt x="708" y="506"/>
                  <a:pt x="709" y="508"/>
                  <a:pt x="709" y="509"/>
                </a:cubicBezTo>
                <a:cubicBezTo>
                  <a:pt x="710" y="511"/>
                  <a:pt x="711" y="513"/>
                  <a:pt x="713" y="514"/>
                </a:cubicBezTo>
                <a:cubicBezTo>
                  <a:pt x="731" y="551"/>
                  <a:pt x="749" y="589"/>
                  <a:pt x="765" y="628"/>
                </a:cubicBezTo>
                <a:cubicBezTo>
                  <a:pt x="904" y="599"/>
                  <a:pt x="1037" y="601"/>
                  <a:pt x="1163" y="633"/>
                </a:cubicBezTo>
                <a:cubicBezTo>
                  <a:pt x="1163" y="627"/>
                  <a:pt x="1163" y="623"/>
                  <a:pt x="1163" y="621"/>
                </a:cubicBezTo>
                <a:cubicBezTo>
                  <a:pt x="1163" y="483"/>
                  <a:pt x="1117" y="363"/>
                  <a:pt x="1025" y="260"/>
                </a:cubicBezTo>
                <a:close/>
                <a:moveTo>
                  <a:pt x="1067" y="926"/>
                </a:moveTo>
                <a:cubicBezTo>
                  <a:pt x="1112" y="862"/>
                  <a:pt x="1141" y="791"/>
                  <a:pt x="1156" y="713"/>
                </a:cubicBezTo>
                <a:cubicBezTo>
                  <a:pt x="1044" y="681"/>
                  <a:pt x="925" y="678"/>
                  <a:pt x="797" y="703"/>
                </a:cubicBezTo>
                <a:cubicBezTo>
                  <a:pt x="847" y="833"/>
                  <a:pt x="882" y="960"/>
                  <a:pt x="901" y="1087"/>
                </a:cubicBezTo>
                <a:cubicBezTo>
                  <a:pt x="967" y="1045"/>
                  <a:pt x="1023" y="991"/>
                  <a:pt x="1067" y="92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 name="Freeform 15">
            <a:extLst>
              <a:ext uri="{FF2B5EF4-FFF2-40B4-BE49-F238E27FC236}">
                <a16:creationId xmlns:a16="http://schemas.microsoft.com/office/drawing/2014/main" id="{F8056529-F65B-0E76-2B97-64431579E223}"/>
              </a:ext>
            </a:extLst>
          </p:cNvPr>
          <p:cNvSpPr>
            <a:spLocks noChangeArrowheads="1"/>
          </p:cNvSpPr>
          <p:nvPr/>
        </p:nvSpPr>
        <p:spPr bwMode="auto">
          <a:xfrm>
            <a:off x="12698412" y="5292724"/>
            <a:ext cx="363538" cy="447675"/>
          </a:xfrm>
          <a:custGeom>
            <a:avLst/>
            <a:gdLst>
              <a:gd name="T0" fmla="*/ 363178 w 1010"/>
              <a:gd name="T1" fmla="*/ 153787 h 1243"/>
              <a:gd name="T2" fmla="*/ 329704 w 1010"/>
              <a:gd name="T3" fmla="*/ 324501 h 1243"/>
              <a:gd name="T4" fmla="*/ 259516 w 1010"/>
              <a:gd name="T5" fmla="*/ 412380 h 1243"/>
              <a:gd name="T6" fmla="*/ 198326 w 1010"/>
              <a:gd name="T7" fmla="*/ 443353 h 1243"/>
              <a:gd name="T8" fmla="*/ 181409 w 1010"/>
              <a:gd name="T9" fmla="*/ 447315 h 1243"/>
              <a:gd name="T10" fmla="*/ 163772 w 1010"/>
              <a:gd name="T11" fmla="*/ 443353 h 1243"/>
              <a:gd name="T12" fmla="*/ 103662 w 1010"/>
              <a:gd name="T13" fmla="*/ 412380 h 1243"/>
              <a:gd name="T14" fmla="*/ 33474 w 1010"/>
              <a:gd name="T15" fmla="*/ 324501 h 1243"/>
              <a:gd name="T16" fmla="*/ 0 w 1010"/>
              <a:gd name="T17" fmla="*/ 153787 h 1243"/>
              <a:gd name="T18" fmla="*/ 8998 w 1010"/>
              <a:gd name="T19" fmla="*/ 63027 h 1243"/>
              <a:gd name="T20" fmla="*/ 29875 w 1010"/>
              <a:gd name="T21" fmla="*/ 55824 h 1243"/>
              <a:gd name="T22" fmla="*/ 97903 w 1010"/>
              <a:gd name="T23" fmla="*/ 49702 h 1243"/>
              <a:gd name="T24" fmla="*/ 125259 w 1010"/>
              <a:gd name="T25" fmla="*/ 37456 h 1243"/>
              <a:gd name="T26" fmla="*/ 149015 w 1010"/>
              <a:gd name="T27" fmla="*/ 20529 h 1243"/>
              <a:gd name="T28" fmla="*/ 163052 w 1010"/>
              <a:gd name="T29" fmla="*/ 7563 h 1243"/>
              <a:gd name="T30" fmla="*/ 181409 w 1010"/>
              <a:gd name="T31" fmla="*/ 0 h 1243"/>
              <a:gd name="T32" fmla="*/ 210924 w 1010"/>
              <a:gd name="T33" fmla="*/ 16927 h 1243"/>
              <a:gd name="T34" fmla="*/ 265635 w 1010"/>
              <a:gd name="T35" fmla="*/ 49702 h 1243"/>
              <a:gd name="T36" fmla="*/ 333663 w 1010"/>
              <a:gd name="T37" fmla="*/ 55824 h 1243"/>
              <a:gd name="T38" fmla="*/ 354540 w 1010"/>
              <a:gd name="T39" fmla="*/ 63027 h 1243"/>
              <a:gd name="T40" fmla="*/ 335463 w 1010"/>
              <a:gd name="T41" fmla="*/ 83917 h 1243"/>
              <a:gd name="T42" fmla="*/ 259516 w 1010"/>
              <a:gd name="T43" fmla="*/ 76713 h 1243"/>
              <a:gd name="T44" fmla="*/ 170251 w 1010"/>
              <a:gd name="T45" fmla="*/ 38537 h 1243"/>
              <a:gd name="T46" fmla="*/ 104742 w 1010"/>
              <a:gd name="T47" fmla="*/ 76713 h 1243"/>
              <a:gd name="T48" fmla="*/ 28075 w 1010"/>
              <a:gd name="T49" fmla="*/ 83917 h 1243"/>
              <a:gd name="T50" fmla="*/ 36714 w 1010"/>
              <a:gd name="T51" fmla="*/ 242746 h 1243"/>
              <a:gd name="T52" fmla="*/ 88185 w 1010"/>
              <a:gd name="T53" fmla="*/ 357636 h 1243"/>
              <a:gd name="T54" fmla="*/ 151174 w 1010"/>
              <a:gd name="T55" fmla="*/ 407337 h 1243"/>
              <a:gd name="T56" fmla="*/ 180689 w 1010"/>
              <a:gd name="T57" fmla="*/ 419223 h 1243"/>
              <a:gd name="T58" fmla="*/ 335463 w 1010"/>
              <a:gd name="T59" fmla="*/ 153787 h 1243"/>
              <a:gd name="T60" fmla="*/ 241159 w 1010"/>
              <a:gd name="T61" fmla="*/ 171075 h 1243"/>
              <a:gd name="T62" fmla="*/ 241159 w 1010"/>
              <a:gd name="T63" fmla="*/ 249949 h 1243"/>
              <a:gd name="T64" fmla="*/ 221002 w 1010"/>
              <a:gd name="T65" fmla="*/ 269758 h 1243"/>
              <a:gd name="T66" fmla="*/ 142536 w 1010"/>
              <a:gd name="T67" fmla="*/ 269758 h 1243"/>
              <a:gd name="T68" fmla="*/ 122379 w 1010"/>
              <a:gd name="T69" fmla="*/ 249949 h 1243"/>
              <a:gd name="T70" fmla="*/ 122379 w 1010"/>
              <a:gd name="T71" fmla="*/ 171075 h 1243"/>
              <a:gd name="T72" fmla="*/ 142536 w 1010"/>
              <a:gd name="T73" fmla="*/ 151266 h 1243"/>
              <a:gd name="T74" fmla="*/ 221002 w 1010"/>
              <a:gd name="T75" fmla="*/ 151266 h 1243"/>
              <a:gd name="T76" fmla="*/ 241159 w 1010"/>
              <a:gd name="T77" fmla="*/ 171075 h 124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10" h="1243">
                <a:moveTo>
                  <a:pt x="1009" y="233"/>
                </a:moveTo>
                <a:lnTo>
                  <a:pt x="1009" y="427"/>
                </a:lnTo>
                <a:cubicBezTo>
                  <a:pt x="1009" y="524"/>
                  <a:pt x="1000" y="614"/>
                  <a:pt x="983" y="696"/>
                </a:cubicBezTo>
                <a:cubicBezTo>
                  <a:pt x="965" y="779"/>
                  <a:pt x="943" y="847"/>
                  <a:pt x="916" y="901"/>
                </a:cubicBezTo>
                <a:cubicBezTo>
                  <a:pt x="889" y="955"/>
                  <a:pt x="858" y="1004"/>
                  <a:pt x="821" y="1047"/>
                </a:cubicBezTo>
                <a:cubicBezTo>
                  <a:pt x="785" y="1089"/>
                  <a:pt x="751" y="1122"/>
                  <a:pt x="721" y="1145"/>
                </a:cubicBezTo>
                <a:cubicBezTo>
                  <a:pt x="690" y="1167"/>
                  <a:pt x="657" y="1186"/>
                  <a:pt x="623" y="1202"/>
                </a:cubicBezTo>
                <a:cubicBezTo>
                  <a:pt x="588" y="1217"/>
                  <a:pt x="564" y="1227"/>
                  <a:pt x="551" y="1231"/>
                </a:cubicBezTo>
                <a:cubicBezTo>
                  <a:pt x="538" y="1235"/>
                  <a:pt x="527" y="1238"/>
                  <a:pt x="517" y="1239"/>
                </a:cubicBezTo>
                <a:cubicBezTo>
                  <a:pt x="512" y="1241"/>
                  <a:pt x="508" y="1242"/>
                  <a:pt x="504" y="1242"/>
                </a:cubicBezTo>
                <a:cubicBezTo>
                  <a:pt x="500" y="1242"/>
                  <a:pt x="495" y="1241"/>
                  <a:pt x="490" y="1239"/>
                </a:cubicBezTo>
                <a:cubicBezTo>
                  <a:pt x="481" y="1238"/>
                  <a:pt x="469" y="1235"/>
                  <a:pt x="455" y="1231"/>
                </a:cubicBezTo>
                <a:cubicBezTo>
                  <a:pt x="441" y="1227"/>
                  <a:pt x="418" y="1217"/>
                  <a:pt x="384" y="1202"/>
                </a:cubicBezTo>
                <a:cubicBezTo>
                  <a:pt x="350" y="1186"/>
                  <a:pt x="318" y="1167"/>
                  <a:pt x="288" y="1145"/>
                </a:cubicBezTo>
                <a:cubicBezTo>
                  <a:pt x="258" y="1122"/>
                  <a:pt x="224" y="1089"/>
                  <a:pt x="187" y="1047"/>
                </a:cubicBezTo>
                <a:cubicBezTo>
                  <a:pt x="150" y="1004"/>
                  <a:pt x="118" y="955"/>
                  <a:pt x="93" y="901"/>
                </a:cubicBezTo>
                <a:cubicBezTo>
                  <a:pt x="67" y="847"/>
                  <a:pt x="45" y="779"/>
                  <a:pt x="27" y="696"/>
                </a:cubicBezTo>
                <a:cubicBezTo>
                  <a:pt x="9" y="614"/>
                  <a:pt x="0" y="524"/>
                  <a:pt x="0" y="427"/>
                </a:cubicBezTo>
                <a:lnTo>
                  <a:pt x="0" y="233"/>
                </a:lnTo>
                <a:cubicBezTo>
                  <a:pt x="0" y="210"/>
                  <a:pt x="9" y="191"/>
                  <a:pt x="25" y="175"/>
                </a:cubicBezTo>
                <a:cubicBezTo>
                  <a:pt x="39" y="162"/>
                  <a:pt x="57" y="155"/>
                  <a:pt x="78" y="155"/>
                </a:cubicBezTo>
                <a:cubicBezTo>
                  <a:pt x="80" y="155"/>
                  <a:pt x="81" y="155"/>
                  <a:pt x="83" y="155"/>
                </a:cubicBezTo>
                <a:cubicBezTo>
                  <a:pt x="91" y="155"/>
                  <a:pt x="102" y="155"/>
                  <a:pt x="117" y="155"/>
                </a:cubicBezTo>
                <a:cubicBezTo>
                  <a:pt x="175" y="155"/>
                  <a:pt x="227" y="150"/>
                  <a:pt x="272" y="138"/>
                </a:cubicBezTo>
                <a:cubicBezTo>
                  <a:pt x="285" y="135"/>
                  <a:pt x="298" y="131"/>
                  <a:pt x="311" y="125"/>
                </a:cubicBezTo>
                <a:cubicBezTo>
                  <a:pt x="324" y="119"/>
                  <a:pt x="336" y="112"/>
                  <a:pt x="348" y="104"/>
                </a:cubicBezTo>
                <a:cubicBezTo>
                  <a:pt x="361" y="96"/>
                  <a:pt x="372" y="88"/>
                  <a:pt x="384" y="80"/>
                </a:cubicBezTo>
                <a:cubicBezTo>
                  <a:pt x="395" y="72"/>
                  <a:pt x="405" y="64"/>
                  <a:pt x="414" y="57"/>
                </a:cubicBezTo>
                <a:cubicBezTo>
                  <a:pt x="423" y="50"/>
                  <a:pt x="431" y="42"/>
                  <a:pt x="437" y="36"/>
                </a:cubicBezTo>
                <a:cubicBezTo>
                  <a:pt x="443" y="29"/>
                  <a:pt x="449" y="25"/>
                  <a:pt x="453" y="21"/>
                </a:cubicBezTo>
                <a:cubicBezTo>
                  <a:pt x="457" y="17"/>
                  <a:pt x="460" y="15"/>
                  <a:pt x="461" y="15"/>
                </a:cubicBezTo>
                <a:cubicBezTo>
                  <a:pt x="474" y="5"/>
                  <a:pt x="488" y="0"/>
                  <a:pt x="504" y="0"/>
                </a:cubicBezTo>
                <a:cubicBezTo>
                  <a:pt x="519" y="0"/>
                  <a:pt x="533" y="5"/>
                  <a:pt x="546" y="15"/>
                </a:cubicBezTo>
                <a:cubicBezTo>
                  <a:pt x="548" y="16"/>
                  <a:pt x="561" y="27"/>
                  <a:pt x="586" y="47"/>
                </a:cubicBezTo>
                <a:cubicBezTo>
                  <a:pt x="611" y="68"/>
                  <a:pt x="637" y="87"/>
                  <a:pt x="664" y="104"/>
                </a:cubicBezTo>
                <a:cubicBezTo>
                  <a:pt x="690" y="122"/>
                  <a:pt x="715" y="133"/>
                  <a:pt x="738" y="138"/>
                </a:cubicBezTo>
                <a:cubicBezTo>
                  <a:pt x="785" y="150"/>
                  <a:pt x="836" y="155"/>
                  <a:pt x="893" y="155"/>
                </a:cubicBezTo>
                <a:cubicBezTo>
                  <a:pt x="908" y="155"/>
                  <a:pt x="919" y="155"/>
                  <a:pt x="927" y="155"/>
                </a:cubicBezTo>
                <a:cubicBezTo>
                  <a:pt x="929" y="155"/>
                  <a:pt x="930" y="155"/>
                  <a:pt x="932" y="155"/>
                </a:cubicBezTo>
                <a:cubicBezTo>
                  <a:pt x="953" y="155"/>
                  <a:pt x="971" y="162"/>
                  <a:pt x="985" y="175"/>
                </a:cubicBezTo>
                <a:cubicBezTo>
                  <a:pt x="1001" y="191"/>
                  <a:pt x="1009" y="210"/>
                  <a:pt x="1009" y="233"/>
                </a:cubicBezTo>
                <a:close/>
                <a:moveTo>
                  <a:pt x="932" y="233"/>
                </a:moveTo>
                <a:lnTo>
                  <a:pt x="893" y="233"/>
                </a:lnTo>
                <a:cubicBezTo>
                  <a:pt x="830" y="233"/>
                  <a:pt x="772" y="226"/>
                  <a:pt x="721" y="213"/>
                </a:cubicBezTo>
                <a:cubicBezTo>
                  <a:pt x="650" y="196"/>
                  <a:pt x="577" y="150"/>
                  <a:pt x="502" y="78"/>
                </a:cubicBezTo>
                <a:lnTo>
                  <a:pt x="473" y="107"/>
                </a:lnTo>
                <a:cubicBezTo>
                  <a:pt x="454" y="125"/>
                  <a:pt x="426" y="145"/>
                  <a:pt x="391" y="167"/>
                </a:cubicBezTo>
                <a:cubicBezTo>
                  <a:pt x="355" y="190"/>
                  <a:pt x="322" y="205"/>
                  <a:pt x="291" y="213"/>
                </a:cubicBezTo>
                <a:cubicBezTo>
                  <a:pt x="240" y="226"/>
                  <a:pt x="182" y="233"/>
                  <a:pt x="117" y="233"/>
                </a:cubicBezTo>
                <a:cubicBezTo>
                  <a:pt x="101" y="233"/>
                  <a:pt x="88" y="233"/>
                  <a:pt x="78" y="233"/>
                </a:cubicBezTo>
                <a:lnTo>
                  <a:pt x="78" y="427"/>
                </a:lnTo>
                <a:cubicBezTo>
                  <a:pt x="78" y="516"/>
                  <a:pt x="86" y="598"/>
                  <a:pt x="102" y="674"/>
                </a:cubicBezTo>
                <a:cubicBezTo>
                  <a:pt x="118" y="750"/>
                  <a:pt x="138" y="812"/>
                  <a:pt x="162" y="861"/>
                </a:cubicBezTo>
                <a:cubicBezTo>
                  <a:pt x="185" y="910"/>
                  <a:pt x="213" y="954"/>
                  <a:pt x="245" y="993"/>
                </a:cubicBezTo>
                <a:cubicBezTo>
                  <a:pt x="278" y="1033"/>
                  <a:pt x="308" y="1062"/>
                  <a:pt x="335" y="1082"/>
                </a:cubicBezTo>
                <a:cubicBezTo>
                  <a:pt x="363" y="1101"/>
                  <a:pt x="391" y="1118"/>
                  <a:pt x="420" y="1131"/>
                </a:cubicBezTo>
                <a:cubicBezTo>
                  <a:pt x="449" y="1145"/>
                  <a:pt x="469" y="1154"/>
                  <a:pt x="479" y="1157"/>
                </a:cubicBezTo>
                <a:cubicBezTo>
                  <a:pt x="490" y="1160"/>
                  <a:pt x="498" y="1163"/>
                  <a:pt x="502" y="1164"/>
                </a:cubicBezTo>
                <a:cubicBezTo>
                  <a:pt x="546" y="1156"/>
                  <a:pt x="595" y="1134"/>
                  <a:pt x="648" y="1099"/>
                </a:cubicBezTo>
                <a:cubicBezTo>
                  <a:pt x="837" y="973"/>
                  <a:pt x="932" y="749"/>
                  <a:pt x="932" y="427"/>
                </a:cubicBezTo>
                <a:cubicBezTo>
                  <a:pt x="932" y="314"/>
                  <a:pt x="932" y="249"/>
                  <a:pt x="932" y="233"/>
                </a:cubicBezTo>
                <a:close/>
                <a:moveTo>
                  <a:pt x="670" y="475"/>
                </a:moveTo>
                <a:lnTo>
                  <a:pt x="561" y="585"/>
                </a:lnTo>
                <a:lnTo>
                  <a:pt x="670" y="694"/>
                </a:lnTo>
                <a:cubicBezTo>
                  <a:pt x="688" y="713"/>
                  <a:pt x="687" y="732"/>
                  <a:pt x="669" y="749"/>
                </a:cubicBezTo>
                <a:cubicBezTo>
                  <a:pt x="650" y="767"/>
                  <a:pt x="632" y="767"/>
                  <a:pt x="614" y="749"/>
                </a:cubicBezTo>
                <a:lnTo>
                  <a:pt x="505" y="640"/>
                </a:lnTo>
                <a:lnTo>
                  <a:pt x="396" y="749"/>
                </a:lnTo>
                <a:cubicBezTo>
                  <a:pt x="376" y="767"/>
                  <a:pt x="358" y="767"/>
                  <a:pt x="340" y="749"/>
                </a:cubicBezTo>
                <a:cubicBezTo>
                  <a:pt x="322" y="732"/>
                  <a:pt x="322" y="713"/>
                  <a:pt x="340" y="694"/>
                </a:cubicBezTo>
                <a:lnTo>
                  <a:pt x="449" y="585"/>
                </a:lnTo>
                <a:lnTo>
                  <a:pt x="340" y="475"/>
                </a:lnTo>
                <a:cubicBezTo>
                  <a:pt x="322" y="456"/>
                  <a:pt x="322" y="437"/>
                  <a:pt x="340" y="420"/>
                </a:cubicBezTo>
                <a:cubicBezTo>
                  <a:pt x="358" y="402"/>
                  <a:pt x="376" y="402"/>
                  <a:pt x="396" y="420"/>
                </a:cubicBezTo>
                <a:lnTo>
                  <a:pt x="505" y="529"/>
                </a:lnTo>
                <a:lnTo>
                  <a:pt x="614" y="420"/>
                </a:lnTo>
                <a:cubicBezTo>
                  <a:pt x="632" y="402"/>
                  <a:pt x="650" y="402"/>
                  <a:pt x="669" y="420"/>
                </a:cubicBezTo>
                <a:cubicBezTo>
                  <a:pt x="687" y="437"/>
                  <a:pt x="688" y="456"/>
                  <a:pt x="670" y="47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7" name="Freeform 16">
            <a:extLst>
              <a:ext uri="{FF2B5EF4-FFF2-40B4-BE49-F238E27FC236}">
                <a16:creationId xmlns:a16="http://schemas.microsoft.com/office/drawing/2014/main" id="{0115C9B4-287B-553F-B844-77DD95C83CCB}"/>
              </a:ext>
            </a:extLst>
          </p:cNvPr>
          <p:cNvSpPr>
            <a:spLocks noChangeArrowheads="1"/>
          </p:cNvSpPr>
          <p:nvPr/>
        </p:nvSpPr>
        <p:spPr bwMode="auto">
          <a:xfrm>
            <a:off x="13385800" y="5292724"/>
            <a:ext cx="363537" cy="447675"/>
          </a:xfrm>
          <a:custGeom>
            <a:avLst/>
            <a:gdLst>
              <a:gd name="T0" fmla="*/ 350939 w 1010"/>
              <a:gd name="T1" fmla="*/ 12245 h 1243"/>
              <a:gd name="T2" fmla="*/ 363177 w 1010"/>
              <a:gd name="T3" fmla="*/ 41778 h 1243"/>
              <a:gd name="T4" fmla="*/ 363177 w 1010"/>
              <a:gd name="T5" fmla="*/ 405176 h 1243"/>
              <a:gd name="T6" fmla="*/ 350939 w 1010"/>
              <a:gd name="T7" fmla="*/ 435070 h 1243"/>
              <a:gd name="T8" fmla="*/ 321424 w 1010"/>
              <a:gd name="T9" fmla="*/ 447315 h 1243"/>
              <a:gd name="T10" fmla="*/ 42113 w 1010"/>
              <a:gd name="T11" fmla="*/ 447315 h 1243"/>
              <a:gd name="T12" fmla="*/ 12238 w 1010"/>
              <a:gd name="T13" fmla="*/ 435070 h 1243"/>
              <a:gd name="T14" fmla="*/ 0 w 1010"/>
              <a:gd name="T15" fmla="*/ 405176 h 1243"/>
              <a:gd name="T16" fmla="*/ 0 w 1010"/>
              <a:gd name="T17" fmla="*/ 41778 h 1243"/>
              <a:gd name="T18" fmla="*/ 12238 w 1010"/>
              <a:gd name="T19" fmla="*/ 12245 h 1243"/>
              <a:gd name="T20" fmla="*/ 42113 w 1010"/>
              <a:gd name="T21" fmla="*/ 0 h 1243"/>
              <a:gd name="T22" fmla="*/ 321424 w 1010"/>
              <a:gd name="T23" fmla="*/ 0 h 1243"/>
              <a:gd name="T24" fmla="*/ 350939 w 1010"/>
              <a:gd name="T25" fmla="*/ 12245 h 1243"/>
              <a:gd name="T26" fmla="*/ 335462 w 1010"/>
              <a:gd name="T27" fmla="*/ 41778 h 1243"/>
              <a:gd name="T28" fmla="*/ 331503 w 1010"/>
              <a:gd name="T29" fmla="*/ 32054 h 1243"/>
              <a:gd name="T30" fmla="*/ 321424 w 1010"/>
              <a:gd name="T31" fmla="*/ 28092 h 1243"/>
              <a:gd name="T32" fmla="*/ 42113 w 1010"/>
              <a:gd name="T33" fmla="*/ 28092 h 1243"/>
              <a:gd name="T34" fmla="*/ 32034 w 1010"/>
              <a:gd name="T35" fmla="*/ 32054 h 1243"/>
              <a:gd name="T36" fmla="*/ 28075 w 1010"/>
              <a:gd name="T37" fmla="*/ 41778 h 1243"/>
              <a:gd name="T38" fmla="*/ 28075 w 1010"/>
              <a:gd name="T39" fmla="*/ 405176 h 1243"/>
              <a:gd name="T40" fmla="*/ 32034 w 1010"/>
              <a:gd name="T41" fmla="*/ 415261 h 1243"/>
              <a:gd name="T42" fmla="*/ 42113 w 1010"/>
              <a:gd name="T43" fmla="*/ 419223 h 1243"/>
              <a:gd name="T44" fmla="*/ 321424 w 1010"/>
              <a:gd name="T45" fmla="*/ 419223 h 1243"/>
              <a:gd name="T46" fmla="*/ 331503 w 1010"/>
              <a:gd name="T47" fmla="*/ 415261 h 1243"/>
              <a:gd name="T48" fmla="*/ 335462 w 1010"/>
              <a:gd name="T49" fmla="*/ 405176 h 1243"/>
              <a:gd name="T50" fmla="*/ 335462 w 1010"/>
              <a:gd name="T51" fmla="*/ 41778 h 1243"/>
              <a:gd name="T52" fmla="*/ 219562 w 1010"/>
              <a:gd name="T53" fmla="*/ 45740 h 1243"/>
              <a:gd name="T54" fmla="*/ 223521 w 1010"/>
              <a:gd name="T55" fmla="*/ 55824 h 1243"/>
              <a:gd name="T56" fmla="*/ 219562 w 1010"/>
              <a:gd name="T57" fmla="*/ 65909 h 1243"/>
              <a:gd name="T58" fmla="*/ 209844 w 1010"/>
              <a:gd name="T59" fmla="*/ 69870 h 1243"/>
              <a:gd name="T60" fmla="*/ 153693 w 1010"/>
              <a:gd name="T61" fmla="*/ 69870 h 1243"/>
              <a:gd name="T62" fmla="*/ 143615 w 1010"/>
              <a:gd name="T63" fmla="*/ 65909 h 1243"/>
              <a:gd name="T64" fmla="*/ 140016 w 1010"/>
              <a:gd name="T65" fmla="*/ 55824 h 1243"/>
              <a:gd name="T66" fmla="*/ 143615 w 1010"/>
              <a:gd name="T67" fmla="*/ 45740 h 1243"/>
              <a:gd name="T68" fmla="*/ 153693 w 1010"/>
              <a:gd name="T69" fmla="*/ 41778 h 1243"/>
              <a:gd name="T70" fmla="*/ 209844 w 1010"/>
              <a:gd name="T71" fmla="*/ 41778 h 1243"/>
              <a:gd name="T72" fmla="*/ 219562 w 1010"/>
              <a:gd name="T73" fmla="*/ 45740 h 1243"/>
              <a:gd name="T74" fmla="*/ 209844 w 1010"/>
              <a:gd name="T75" fmla="*/ 377444 h 1243"/>
              <a:gd name="T76" fmla="*/ 201565 w 1010"/>
              <a:gd name="T77" fmla="*/ 396893 h 1243"/>
              <a:gd name="T78" fmla="*/ 181769 w 1010"/>
              <a:gd name="T79" fmla="*/ 405176 h 1243"/>
              <a:gd name="T80" fmla="*/ 161972 w 1010"/>
              <a:gd name="T81" fmla="*/ 396893 h 1243"/>
              <a:gd name="T82" fmla="*/ 153693 w 1010"/>
              <a:gd name="T83" fmla="*/ 377444 h 1243"/>
              <a:gd name="T84" fmla="*/ 161972 w 1010"/>
              <a:gd name="T85" fmla="*/ 357636 h 1243"/>
              <a:gd name="T86" fmla="*/ 181769 w 1010"/>
              <a:gd name="T87" fmla="*/ 349352 h 1243"/>
              <a:gd name="T88" fmla="*/ 201565 w 1010"/>
              <a:gd name="T89" fmla="*/ 357636 h 1243"/>
              <a:gd name="T90" fmla="*/ 209844 w 1010"/>
              <a:gd name="T91" fmla="*/ 377444 h 124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10" h="1243">
                <a:moveTo>
                  <a:pt x="975" y="34"/>
                </a:moveTo>
                <a:cubicBezTo>
                  <a:pt x="998" y="57"/>
                  <a:pt x="1009" y="84"/>
                  <a:pt x="1009" y="116"/>
                </a:cubicBezTo>
                <a:lnTo>
                  <a:pt x="1009" y="1125"/>
                </a:lnTo>
                <a:cubicBezTo>
                  <a:pt x="1009" y="1158"/>
                  <a:pt x="998" y="1185"/>
                  <a:pt x="975" y="1208"/>
                </a:cubicBezTo>
                <a:cubicBezTo>
                  <a:pt x="953" y="1230"/>
                  <a:pt x="925" y="1242"/>
                  <a:pt x="893" y="1242"/>
                </a:cubicBezTo>
                <a:lnTo>
                  <a:pt x="117" y="1242"/>
                </a:lnTo>
                <a:cubicBezTo>
                  <a:pt x="85" y="1242"/>
                  <a:pt x="57" y="1230"/>
                  <a:pt x="34" y="1208"/>
                </a:cubicBezTo>
                <a:cubicBezTo>
                  <a:pt x="12" y="1185"/>
                  <a:pt x="0" y="1158"/>
                  <a:pt x="0" y="1125"/>
                </a:cubicBezTo>
                <a:lnTo>
                  <a:pt x="0" y="116"/>
                </a:lnTo>
                <a:cubicBezTo>
                  <a:pt x="0" y="84"/>
                  <a:pt x="12" y="57"/>
                  <a:pt x="34" y="34"/>
                </a:cubicBezTo>
                <a:cubicBezTo>
                  <a:pt x="57" y="11"/>
                  <a:pt x="85" y="0"/>
                  <a:pt x="117" y="0"/>
                </a:cubicBezTo>
                <a:lnTo>
                  <a:pt x="893" y="0"/>
                </a:lnTo>
                <a:cubicBezTo>
                  <a:pt x="925" y="0"/>
                  <a:pt x="953" y="11"/>
                  <a:pt x="975" y="34"/>
                </a:cubicBezTo>
                <a:close/>
                <a:moveTo>
                  <a:pt x="932" y="116"/>
                </a:moveTo>
                <a:cubicBezTo>
                  <a:pt x="932" y="105"/>
                  <a:pt x="928" y="96"/>
                  <a:pt x="921" y="89"/>
                </a:cubicBezTo>
                <a:cubicBezTo>
                  <a:pt x="914" y="81"/>
                  <a:pt x="904" y="78"/>
                  <a:pt x="893" y="78"/>
                </a:cubicBezTo>
                <a:lnTo>
                  <a:pt x="117" y="78"/>
                </a:lnTo>
                <a:cubicBezTo>
                  <a:pt x="106" y="78"/>
                  <a:pt x="96" y="81"/>
                  <a:pt x="89" y="89"/>
                </a:cubicBezTo>
                <a:cubicBezTo>
                  <a:pt x="82" y="96"/>
                  <a:pt x="78" y="105"/>
                  <a:pt x="78" y="116"/>
                </a:cubicBezTo>
                <a:lnTo>
                  <a:pt x="78" y="1125"/>
                </a:lnTo>
                <a:cubicBezTo>
                  <a:pt x="78" y="1137"/>
                  <a:pt x="82" y="1145"/>
                  <a:pt x="89" y="1153"/>
                </a:cubicBezTo>
                <a:cubicBezTo>
                  <a:pt x="96" y="1160"/>
                  <a:pt x="106" y="1164"/>
                  <a:pt x="117" y="1164"/>
                </a:cubicBezTo>
                <a:lnTo>
                  <a:pt x="893" y="1164"/>
                </a:lnTo>
                <a:cubicBezTo>
                  <a:pt x="904" y="1164"/>
                  <a:pt x="914" y="1160"/>
                  <a:pt x="921" y="1153"/>
                </a:cubicBezTo>
                <a:cubicBezTo>
                  <a:pt x="928" y="1145"/>
                  <a:pt x="932" y="1137"/>
                  <a:pt x="932" y="1125"/>
                </a:cubicBezTo>
                <a:lnTo>
                  <a:pt x="932" y="116"/>
                </a:lnTo>
                <a:close/>
                <a:moveTo>
                  <a:pt x="610" y="127"/>
                </a:moveTo>
                <a:cubicBezTo>
                  <a:pt x="618" y="135"/>
                  <a:pt x="621" y="144"/>
                  <a:pt x="621" y="155"/>
                </a:cubicBezTo>
                <a:cubicBezTo>
                  <a:pt x="621" y="167"/>
                  <a:pt x="618" y="176"/>
                  <a:pt x="610" y="183"/>
                </a:cubicBezTo>
                <a:cubicBezTo>
                  <a:pt x="603" y="190"/>
                  <a:pt x="594" y="194"/>
                  <a:pt x="583" y="194"/>
                </a:cubicBezTo>
                <a:lnTo>
                  <a:pt x="427" y="194"/>
                </a:lnTo>
                <a:cubicBezTo>
                  <a:pt x="416" y="194"/>
                  <a:pt x="407" y="190"/>
                  <a:pt x="399" y="183"/>
                </a:cubicBezTo>
                <a:cubicBezTo>
                  <a:pt x="392" y="176"/>
                  <a:pt x="389" y="167"/>
                  <a:pt x="389" y="155"/>
                </a:cubicBezTo>
                <a:cubicBezTo>
                  <a:pt x="389" y="144"/>
                  <a:pt x="392" y="134"/>
                  <a:pt x="399" y="127"/>
                </a:cubicBezTo>
                <a:cubicBezTo>
                  <a:pt x="407" y="119"/>
                  <a:pt x="416" y="116"/>
                  <a:pt x="427" y="116"/>
                </a:cubicBezTo>
                <a:lnTo>
                  <a:pt x="583" y="116"/>
                </a:lnTo>
                <a:cubicBezTo>
                  <a:pt x="594" y="116"/>
                  <a:pt x="603" y="120"/>
                  <a:pt x="610" y="127"/>
                </a:cubicBezTo>
                <a:close/>
                <a:moveTo>
                  <a:pt x="583" y="1048"/>
                </a:moveTo>
                <a:cubicBezTo>
                  <a:pt x="583" y="1069"/>
                  <a:pt x="575" y="1087"/>
                  <a:pt x="560" y="1102"/>
                </a:cubicBezTo>
                <a:cubicBezTo>
                  <a:pt x="544" y="1118"/>
                  <a:pt x="526" y="1125"/>
                  <a:pt x="505" y="1125"/>
                </a:cubicBezTo>
                <a:cubicBezTo>
                  <a:pt x="484" y="1125"/>
                  <a:pt x="466" y="1118"/>
                  <a:pt x="450" y="1102"/>
                </a:cubicBezTo>
                <a:cubicBezTo>
                  <a:pt x="435" y="1087"/>
                  <a:pt x="427" y="1069"/>
                  <a:pt x="427" y="1048"/>
                </a:cubicBezTo>
                <a:cubicBezTo>
                  <a:pt x="427" y="1027"/>
                  <a:pt x="435" y="1009"/>
                  <a:pt x="450" y="993"/>
                </a:cubicBezTo>
                <a:cubicBezTo>
                  <a:pt x="466" y="978"/>
                  <a:pt x="484" y="970"/>
                  <a:pt x="505" y="970"/>
                </a:cubicBezTo>
                <a:cubicBezTo>
                  <a:pt x="526" y="970"/>
                  <a:pt x="544" y="978"/>
                  <a:pt x="560" y="993"/>
                </a:cubicBezTo>
                <a:cubicBezTo>
                  <a:pt x="575" y="1009"/>
                  <a:pt x="583" y="1027"/>
                  <a:pt x="583" y="104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8" name="Freeform 17">
            <a:extLst>
              <a:ext uri="{FF2B5EF4-FFF2-40B4-BE49-F238E27FC236}">
                <a16:creationId xmlns:a16="http://schemas.microsoft.com/office/drawing/2014/main" id="{82F43D2E-5A1F-5353-D6CC-B80E09B80239}"/>
              </a:ext>
            </a:extLst>
          </p:cNvPr>
          <p:cNvSpPr>
            <a:spLocks noChangeArrowheads="1"/>
          </p:cNvSpPr>
          <p:nvPr/>
        </p:nvSpPr>
        <p:spPr bwMode="auto">
          <a:xfrm>
            <a:off x="14130337" y="5292724"/>
            <a:ext cx="252413" cy="447675"/>
          </a:xfrm>
          <a:custGeom>
            <a:avLst/>
            <a:gdLst>
              <a:gd name="T0" fmla="*/ 239774 w 699"/>
              <a:gd name="T1" fmla="*/ 12245 h 1243"/>
              <a:gd name="T2" fmla="*/ 252052 w 699"/>
              <a:gd name="T3" fmla="*/ 41778 h 1243"/>
              <a:gd name="T4" fmla="*/ 252052 w 699"/>
              <a:gd name="T5" fmla="*/ 405176 h 1243"/>
              <a:gd name="T6" fmla="*/ 239774 w 699"/>
              <a:gd name="T7" fmla="*/ 435070 h 1243"/>
              <a:gd name="T8" fmla="*/ 210164 w 699"/>
              <a:gd name="T9" fmla="*/ 447315 h 1243"/>
              <a:gd name="T10" fmla="*/ 41888 w 699"/>
              <a:gd name="T11" fmla="*/ 447315 h 1243"/>
              <a:gd name="T12" fmla="*/ 12278 w 699"/>
              <a:gd name="T13" fmla="*/ 435070 h 1243"/>
              <a:gd name="T14" fmla="*/ 0 w 699"/>
              <a:gd name="T15" fmla="*/ 405176 h 1243"/>
              <a:gd name="T16" fmla="*/ 0 w 699"/>
              <a:gd name="T17" fmla="*/ 41778 h 1243"/>
              <a:gd name="T18" fmla="*/ 12278 w 699"/>
              <a:gd name="T19" fmla="*/ 12245 h 1243"/>
              <a:gd name="T20" fmla="*/ 41888 w 699"/>
              <a:gd name="T21" fmla="*/ 0 h 1243"/>
              <a:gd name="T22" fmla="*/ 210164 w 699"/>
              <a:gd name="T23" fmla="*/ 0 h 1243"/>
              <a:gd name="T24" fmla="*/ 239774 w 699"/>
              <a:gd name="T25" fmla="*/ 12245 h 1243"/>
              <a:gd name="T26" fmla="*/ 224247 w 699"/>
              <a:gd name="T27" fmla="*/ 41778 h 1243"/>
              <a:gd name="T28" fmla="*/ 220275 w 699"/>
              <a:gd name="T29" fmla="*/ 32054 h 1243"/>
              <a:gd name="T30" fmla="*/ 210164 w 699"/>
              <a:gd name="T31" fmla="*/ 28092 h 1243"/>
              <a:gd name="T32" fmla="*/ 41888 w 699"/>
              <a:gd name="T33" fmla="*/ 28092 h 1243"/>
              <a:gd name="T34" fmla="*/ 31777 w 699"/>
              <a:gd name="T35" fmla="*/ 32054 h 1243"/>
              <a:gd name="T36" fmla="*/ 27805 w 699"/>
              <a:gd name="T37" fmla="*/ 41778 h 1243"/>
              <a:gd name="T38" fmla="*/ 27805 w 699"/>
              <a:gd name="T39" fmla="*/ 405176 h 1243"/>
              <a:gd name="T40" fmla="*/ 31777 w 699"/>
              <a:gd name="T41" fmla="*/ 415261 h 1243"/>
              <a:gd name="T42" fmla="*/ 41888 w 699"/>
              <a:gd name="T43" fmla="*/ 419223 h 1243"/>
              <a:gd name="T44" fmla="*/ 210164 w 699"/>
              <a:gd name="T45" fmla="*/ 419223 h 1243"/>
              <a:gd name="T46" fmla="*/ 220275 w 699"/>
              <a:gd name="T47" fmla="*/ 415261 h 1243"/>
              <a:gd name="T48" fmla="*/ 224247 w 699"/>
              <a:gd name="T49" fmla="*/ 405176 h 1243"/>
              <a:gd name="T50" fmla="*/ 224247 w 699"/>
              <a:gd name="T51" fmla="*/ 41778 h 1243"/>
              <a:gd name="T52" fmla="*/ 163942 w 699"/>
              <a:gd name="T53" fmla="*/ 45740 h 1243"/>
              <a:gd name="T54" fmla="*/ 167914 w 699"/>
              <a:gd name="T55" fmla="*/ 55824 h 1243"/>
              <a:gd name="T56" fmla="*/ 163942 w 699"/>
              <a:gd name="T57" fmla="*/ 65909 h 1243"/>
              <a:gd name="T58" fmla="*/ 154192 w 699"/>
              <a:gd name="T59" fmla="*/ 69870 h 1243"/>
              <a:gd name="T60" fmla="*/ 97860 w 699"/>
              <a:gd name="T61" fmla="*/ 69870 h 1243"/>
              <a:gd name="T62" fmla="*/ 88110 w 699"/>
              <a:gd name="T63" fmla="*/ 65909 h 1243"/>
              <a:gd name="T64" fmla="*/ 84138 w 699"/>
              <a:gd name="T65" fmla="*/ 55824 h 1243"/>
              <a:gd name="T66" fmla="*/ 88110 w 699"/>
              <a:gd name="T67" fmla="*/ 45740 h 1243"/>
              <a:gd name="T68" fmla="*/ 97860 w 699"/>
              <a:gd name="T69" fmla="*/ 41778 h 1243"/>
              <a:gd name="T70" fmla="*/ 154192 w 699"/>
              <a:gd name="T71" fmla="*/ 41778 h 1243"/>
              <a:gd name="T72" fmla="*/ 163942 w 699"/>
              <a:gd name="T73" fmla="*/ 45740 h 1243"/>
              <a:gd name="T74" fmla="*/ 154192 w 699"/>
              <a:gd name="T75" fmla="*/ 377444 h 1243"/>
              <a:gd name="T76" fmla="*/ 145887 w 699"/>
              <a:gd name="T77" fmla="*/ 396893 h 1243"/>
              <a:gd name="T78" fmla="*/ 126026 w 699"/>
              <a:gd name="T79" fmla="*/ 405176 h 1243"/>
              <a:gd name="T80" fmla="*/ 106165 w 699"/>
              <a:gd name="T81" fmla="*/ 396893 h 1243"/>
              <a:gd name="T82" fmla="*/ 97860 w 699"/>
              <a:gd name="T83" fmla="*/ 377444 h 1243"/>
              <a:gd name="T84" fmla="*/ 106165 w 699"/>
              <a:gd name="T85" fmla="*/ 357636 h 1243"/>
              <a:gd name="T86" fmla="*/ 126026 w 699"/>
              <a:gd name="T87" fmla="*/ 349352 h 1243"/>
              <a:gd name="T88" fmla="*/ 145887 w 699"/>
              <a:gd name="T89" fmla="*/ 357636 h 1243"/>
              <a:gd name="T90" fmla="*/ 154192 w 699"/>
              <a:gd name="T91" fmla="*/ 377444 h 124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99" h="1243">
                <a:moveTo>
                  <a:pt x="664" y="34"/>
                </a:moveTo>
                <a:cubicBezTo>
                  <a:pt x="687" y="57"/>
                  <a:pt x="698" y="84"/>
                  <a:pt x="698" y="116"/>
                </a:cubicBezTo>
                <a:lnTo>
                  <a:pt x="698" y="1125"/>
                </a:lnTo>
                <a:cubicBezTo>
                  <a:pt x="698" y="1158"/>
                  <a:pt x="687" y="1185"/>
                  <a:pt x="664" y="1208"/>
                </a:cubicBezTo>
                <a:cubicBezTo>
                  <a:pt x="642" y="1230"/>
                  <a:pt x="614" y="1242"/>
                  <a:pt x="582" y="1242"/>
                </a:cubicBezTo>
                <a:lnTo>
                  <a:pt x="116" y="1242"/>
                </a:lnTo>
                <a:cubicBezTo>
                  <a:pt x="84" y="1242"/>
                  <a:pt x="56" y="1230"/>
                  <a:pt x="34" y="1208"/>
                </a:cubicBezTo>
                <a:cubicBezTo>
                  <a:pt x="11" y="1185"/>
                  <a:pt x="0" y="1158"/>
                  <a:pt x="0" y="1125"/>
                </a:cubicBezTo>
                <a:lnTo>
                  <a:pt x="0" y="116"/>
                </a:lnTo>
                <a:cubicBezTo>
                  <a:pt x="0" y="84"/>
                  <a:pt x="11" y="57"/>
                  <a:pt x="34" y="34"/>
                </a:cubicBezTo>
                <a:cubicBezTo>
                  <a:pt x="56" y="11"/>
                  <a:pt x="84" y="0"/>
                  <a:pt x="116" y="0"/>
                </a:cubicBezTo>
                <a:lnTo>
                  <a:pt x="582" y="0"/>
                </a:lnTo>
                <a:cubicBezTo>
                  <a:pt x="614" y="0"/>
                  <a:pt x="642" y="11"/>
                  <a:pt x="664" y="34"/>
                </a:cubicBezTo>
                <a:close/>
                <a:moveTo>
                  <a:pt x="621" y="116"/>
                </a:moveTo>
                <a:cubicBezTo>
                  <a:pt x="621" y="105"/>
                  <a:pt x="618" y="96"/>
                  <a:pt x="610" y="89"/>
                </a:cubicBezTo>
                <a:cubicBezTo>
                  <a:pt x="603" y="81"/>
                  <a:pt x="593" y="78"/>
                  <a:pt x="582" y="78"/>
                </a:cubicBezTo>
                <a:lnTo>
                  <a:pt x="116" y="78"/>
                </a:lnTo>
                <a:cubicBezTo>
                  <a:pt x="105" y="78"/>
                  <a:pt x="96" y="81"/>
                  <a:pt x="88" y="89"/>
                </a:cubicBezTo>
                <a:cubicBezTo>
                  <a:pt x="81" y="96"/>
                  <a:pt x="77" y="105"/>
                  <a:pt x="77" y="116"/>
                </a:cubicBezTo>
                <a:lnTo>
                  <a:pt x="77" y="1125"/>
                </a:lnTo>
                <a:cubicBezTo>
                  <a:pt x="77" y="1137"/>
                  <a:pt x="81" y="1145"/>
                  <a:pt x="88" y="1153"/>
                </a:cubicBezTo>
                <a:cubicBezTo>
                  <a:pt x="96" y="1160"/>
                  <a:pt x="105" y="1164"/>
                  <a:pt x="116" y="1164"/>
                </a:cubicBezTo>
                <a:lnTo>
                  <a:pt x="582" y="1164"/>
                </a:lnTo>
                <a:cubicBezTo>
                  <a:pt x="593" y="1164"/>
                  <a:pt x="603" y="1160"/>
                  <a:pt x="610" y="1153"/>
                </a:cubicBezTo>
                <a:cubicBezTo>
                  <a:pt x="618" y="1145"/>
                  <a:pt x="621" y="1137"/>
                  <a:pt x="621" y="1125"/>
                </a:cubicBezTo>
                <a:lnTo>
                  <a:pt x="621" y="116"/>
                </a:lnTo>
                <a:close/>
                <a:moveTo>
                  <a:pt x="454" y="127"/>
                </a:moveTo>
                <a:cubicBezTo>
                  <a:pt x="462" y="135"/>
                  <a:pt x="465" y="144"/>
                  <a:pt x="465" y="155"/>
                </a:cubicBezTo>
                <a:cubicBezTo>
                  <a:pt x="465" y="167"/>
                  <a:pt x="462" y="176"/>
                  <a:pt x="454" y="183"/>
                </a:cubicBezTo>
                <a:cubicBezTo>
                  <a:pt x="447" y="190"/>
                  <a:pt x="438" y="194"/>
                  <a:pt x="427" y="194"/>
                </a:cubicBezTo>
                <a:lnTo>
                  <a:pt x="271" y="194"/>
                </a:lnTo>
                <a:cubicBezTo>
                  <a:pt x="260" y="194"/>
                  <a:pt x="252" y="190"/>
                  <a:pt x="244" y="183"/>
                </a:cubicBezTo>
                <a:cubicBezTo>
                  <a:pt x="237" y="176"/>
                  <a:pt x="233" y="167"/>
                  <a:pt x="233" y="155"/>
                </a:cubicBezTo>
                <a:cubicBezTo>
                  <a:pt x="233" y="144"/>
                  <a:pt x="237" y="134"/>
                  <a:pt x="244" y="127"/>
                </a:cubicBezTo>
                <a:cubicBezTo>
                  <a:pt x="252" y="119"/>
                  <a:pt x="260" y="116"/>
                  <a:pt x="271" y="116"/>
                </a:cubicBezTo>
                <a:lnTo>
                  <a:pt x="427" y="116"/>
                </a:lnTo>
                <a:cubicBezTo>
                  <a:pt x="438" y="116"/>
                  <a:pt x="447" y="120"/>
                  <a:pt x="454" y="127"/>
                </a:cubicBezTo>
                <a:close/>
                <a:moveTo>
                  <a:pt x="427" y="1048"/>
                </a:moveTo>
                <a:cubicBezTo>
                  <a:pt x="427" y="1069"/>
                  <a:pt x="419" y="1087"/>
                  <a:pt x="404" y="1102"/>
                </a:cubicBezTo>
                <a:cubicBezTo>
                  <a:pt x="388" y="1118"/>
                  <a:pt x="370" y="1125"/>
                  <a:pt x="349" y="1125"/>
                </a:cubicBezTo>
                <a:cubicBezTo>
                  <a:pt x="328" y="1125"/>
                  <a:pt x="310" y="1118"/>
                  <a:pt x="294" y="1102"/>
                </a:cubicBezTo>
                <a:cubicBezTo>
                  <a:pt x="279" y="1087"/>
                  <a:pt x="271" y="1069"/>
                  <a:pt x="271" y="1048"/>
                </a:cubicBezTo>
                <a:cubicBezTo>
                  <a:pt x="271" y="1027"/>
                  <a:pt x="279" y="1009"/>
                  <a:pt x="294" y="993"/>
                </a:cubicBezTo>
                <a:cubicBezTo>
                  <a:pt x="310" y="978"/>
                  <a:pt x="328" y="970"/>
                  <a:pt x="349" y="970"/>
                </a:cubicBezTo>
                <a:cubicBezTo>
                  <a:pt x="370" y="970"/>
                  <a:pt x="388" y="978"/>
                  <a:pt x="404" y="993"/>
                </a:cubicBezTo>
                <a:cubicBezTo>
                  <a:pt x="419" y="1009"/>
                  <a:pt x="427" y="1027"/>
                  <a:pt x="427" y="104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9" name="Freeform 18">
            <a:extLst>
              <a:ext uri="{FF2B5EF4-FFF2-40B4-BE49-F238E27FC236}">
                <a16:creationId xmlns:a16="http://schemas.microsoft.com/office/drawing/2014/main" id="{BD02C7EE-3C7A-19AC-8114-E1676CC836A1}"/>
              </a:ext>
            </a:extLst>
          </p:cNvPr>
          <p:cNvSpPr>
            <a:spLocks noChangeArrowheads="1"/>
          </p:cNvSpPr>
          <p:nvPr/>
        </p:nvSpPr>
        <p:spPr bwMode="auto">
          <a:xfrm>
            <a:off x="14720887" y="5333999"/>
            <a:ext cx="447675" cy="363538"/>
          </a:xfrm>
          <a:custGeom>
            <a:avLst/>
            <a:gdLst>
              <a:gd name="T0" fmla="*/ 439031 w 1243"/>
              <a:gd name="T1" fmla="*/ 8279 h 1010"/>
              <a:gd name="T2" fmla="*/ 447315 w 1243"/>
              <a:gd name="T3" fmla="*/ 28075 h 1010"/>
              <a:gd name="T4" fmla="*/ 447315 w 1243"/>
              <a:gd name="T5" fmla="*/ 265635 h 1010"/>
              <a:gd name="T6" fmla="*/ 439031 w 1243"/>
              <a:gd name="T7" fmla="*/ 285071 h 1010"/>
              <a:gd name="T8" fmla="*/ 419223 w 1243"/>
              <a:gd name="T9" fmla="*/ 293350 h 1010"/>
              <a:gd name="T10" fmla="*/ 237704 w 1243"/>
              <a:gd name="T11" fmla="*/ 293350 h 1010"/>
              <a:gd name="T12" fmla="*/ 237704 w 1243"/>
              <a:gd name="T13" fmla="*/ 335463 h 1010"/>
              <a:gd name="T14" fmla="*/ 307574 w 1243"/>
              <a:gd name="T15" fmla="*/ 335463 h 1010"/>
              <a:gd name="T16" fmla="*/ 317658 w 1243"/>
              <a:gd name="T17" fmla="*/ 339422 h 1010"/>
              <a:gd name="T18" fmla="*/ 321620 w 1243"/>
              <a:gd name="T19" fmla="*/ 349500 h 1010"/>
              <a:gd name="T20" fmla="*/ 317658 w 1243"/>
              <a:gd name="T21" fmla="*/ 359219 h 1010"/>
              <a:gd name="T22" fmla="*/ 307574 w 1243"/>
              <a:gd name="T23" fmla="*/ 363178 h 1010"/>
              <a:gd name="T24" fmla="*/ 139741 w 1243"/>
              <a:gd name="T25" fmla="*/ 363178 h 1010"/>
              <a:gd name="T26" fmla="*/ 129656 w 1243"/>
              <a:gd name="T27" fmla="*/ 359219 h 1010"/>
              <a:gd name="T28" fmla="*/ 125695 w 1243"/>
              <a:gd name="T29" fmla="*/ 349500 h 1010"/>
              <a:gd name="T30" fmla="*/ 129656 w 1243"/>
              <a:gd name="T31" fmla="*/ 339422 h 1010"/>
              <a:gd name="T32" fmla="*/ 139741 w 1243"/>
              <a:gd name="T33" fmla="*/ 335463 h 1010"/>
              <a:gd name="T34" fmla="*/ 209611 w 1243"/>
              <a:gd name="T35" fmla="*/ 335463 h 1010"/>
              <a:gd name="T36" fmla="*/ 209611 w 1243"/>
              <a:gd name="T37" fmla="*/ 293350 h 1010"/>
              <a:gd name="T38" fmla="*/ 28092 w 1243"/>
              <a:gd name="T39" fmla="*/ 293350 h 1010"/>
              <a:gd name="T40" fmla="*/ 8284 w 1243"/>
              <a:gd name="T41" fmla="*/ 285071 h 1010"/>
              <a:gd name="T42" fmla="*/ 0 w 1243"/>
              <a:gd name="T43" fmla="*/ 265635 h 1010"/>
              <a:gd name="T44" fmla="*/ 0 w 1243"/>
              <a:gd name="T45" fmla="*/ 28075 h 1010"/>
              <a:gd name="T46" fmla="*/ 8284 w 1243"/>
              <a:gd name="T47" fmla="*/ 8279 h 1010"/>
              <a:gd name="T48" fmla="*/ 28092 w 1243"/>
              <a:gd name="T49" fmla="*/ 0 h 1010"/>
              <a:gd name="T50" fmla="*/ 419223 w 1243"/>
              <a:gd name="T51" fmla="*/ 0 h 1010"/>
              <a:gd name="T52" fmla="*/ 439031 w 1243"/>
              <a:gd name="T53" fmla="*/ 8279 h 1010"/>
              <a:gd name="T54" fmla="*/ 419223 w 1243"/>
              <a:gd name="T55" fmla="*/ 28075 h 1010"/>
              <a:gd name="T56" fmla="*/ 28092 w 1243"/>
              <a:gd name="T57" fmla="*/ 28075 h 1010"/>
              <a:gd name="T58" fmla="*/ 28092 w 1243"/>
              <a:gd name="T59" fmla="*/ 265635 h 1010"/>
              <a:gd name="T60" fmla="*/ 419223 w 1243"/>
              <a:gd name="T61" fmla="*/ 265635 h 1010"/>
              <a:gd name="T62" fmla="*/ 419223 w 1243"/>
              <a:gd name="T63" fmla="*/ 28075 h 10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43" h="1010">
                <a:moveTo>
                  <a:pt x="1219" y="23"/>
                </a:moveTo>
                <a:cubicBezTo>
                  <a:pt x="1234" y="39"/>
                  <a:pt x="1242" y="57"/>
                  <a:pt x="1242" y="78"/>
                </a:cubicBezTo>
                <a:lnTo>
                  <a:pt x="1242" y="738"/>
                </a:lnTo>
                <a:cubicBezTo>
                  <a:pt x="1242" y="759"/>
                  <a:pt x="1234" y="777"/>
                  <a:pt x="1219" y="792"/>
                </a:cubicBezTo>
                <a:cubicBezTo>
                  <a:pt x="1204" y="808"/>
                  <a:pt x="1185" y="815"/>
                  <a:pt x="1164" y="815"/>
                </a:cubicBezTo>
                <a:lnTo>
                  <a:pt x="660" y="815"/>
                </a:lnTo>
                <a:lnTo>
                  <a:pt x="660" y="932"/>
                </a:lnTo>
                <a:lnTo>
                  <a:pt x="854" y="932"/>
                </a:lnTo>
                <a:cubicBezTo>
                  <a:pt x="865" y="932"/>
                  <a:pt x="875" y="935"/>
                  <a:pt x="882" y="943"/>
                </a:cubicBezTo>
                <a:cubicBezTo>
                  <a:pt x="890" y="950"/>
                  <a:pt x="893" y="959"/>
                  <a:pt x="893" y="971"/>
                </a:cubicBezTo>
                <a:cubicBezTo>
                  <a:pt x="893" y="982"/>
                  <a:pt x="890" y="990"/>
                  <a:pt x="882" y="998"/>
                </a:cubicBezTo>
                <a:cubicBezTo>
                  <a:pt x="875" y="1005"/>
                  <a:pt x="865" y="1009"/>
                  <a:pt x="854" y="1009"/>
                </a:cubicBezTo>
                <a:lnTo>
                  <a:pt x="388" y="1009"/>
                </a:lnTo>
                <a:cubicBezTo>
                  <a:pt x="377" y="1009"/>
                  <a:pt x="368" y="1005"/>
                  <a:pt x="360" y="998"/>
                </a:cubicBezTo>
                <a:cubicBezTo>
                  <a:pt x="353" y="990"/>
                  <a:pt x="349" y="982"/>
                  <a:pt x="349" y="971"/>
                </a:cubicBezTo>
                <a:cubicBezTo>
                  <a:pt x="349" y="959"/>
                  <a:pt x="353" y="950"/>
                  <a:pt x="360" y="943"/>
                </a:cubicBezTo>
                <a:cubicBezTo>
                  <a:pt x="368" y="935"/>
                  <a:pt x="377" y="932"/>
                  <a:pt x="388" y="932"/>
                </a:cubicBezTo>
                <a:lnTo>
                  <a:pt x="582" y="932"/>
                </a:lnTo>
                <a:lnTo>
                  <a:pt x="582" y="815"/>
                </a:lnTo>
                <a:lnTo>
                  <a:pt x="78" y="815"/>
                </a:lnTo>
                <a:cubicBezTo>
                  <a:pt x="57" y="815"/>
                  <a:pt x="39" y="808"/>
                  <a:pt x="23" y="792"/>
                </a:cubicBezTo>
                <a:cubicBezTo>
                  <a:pt x="8" y="777"/>
                  <a:pt x="0" y="759"/>
                  <a:pt x="0" y="738"/>
                </a:cubicBezTo>
                <a:lnTo>
                  <a:pt x="0" y="78"/>
                </a:lnTo>
                <a:cubicBezTo>
                  <a:pt x="0" y="57"/>
                  <a:pt x="8" y="39"/>
                  <a:pt x="23" y="23"/>
                </a:cubicBezTo>
                <a:cubicBezTo>
                  <a:pt x="39" y="8"/>
                  <a:pt x="57" y="0"/>
                  <a:pt x="78" y="0"/>
                </a:cubicBezTo>
                <a:lnTo>
                  <a:pt x="1164" y="0"/>
                </a:lnTo>
                <a:cubicBezTo>
                  <a:pt x="1185" y="0"/>
                  <a:pt x="1204" y="8"/>
                  <a:pt x="1219" y="23"/>
                </a:cubicBezTo>
                <a:close/>
                <a:moveTo>
                  <a:pt x="1164" y="78"/>
                </a:moveTo>
                <a:lnTo>
                  <a:pt x="78" y="78"/>
                </a:lnTo>
                <a:lnTo>
                  <a:pt x="78" y="738"/>
                </a:lnTo>
                <a:lnTo>
                  <a:pt x="1164" y="738"/>
                </a:lnTo>
                <a:lnTo>
                  <a:pt x="1164" y="7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0" name="Freeform 19">
            <a:extLst>
              <a:ext uri="{FF2B5EF4-FFF2-40B4-BE49-F238E27FC236}">
                <a16:creationId xmlns:a16="http://schemas.microsoft.com/office/drawing/2014/main" id="{F9A6F428-FF20-49E3-AF72-FDC2685BA995}"/>
              </a:ext>
            </a:extLst>
          </p:cNvPr>
          <p:cNvSpPr>
            <a:spLocks noChangeArrowheads="1"/>
          </p:cNvSpPr>
          <p:nvPr/>
        </p:nvSpPr>
        <p:spPr bwMode="auto">
          <a:xfrm>
            <a:off x="15408275" y="5292724"/>
            <a:ext cx="449262" cy="446088"/>
          </a:xfrm>
          <a:custGeom>
            <a:avLst/>
            <a:gdLst>
              <a:gd name="T0" fmla="*/ 447099 w 1246"/>
              <a:gd name="T1" fmla="*/ 29187 h 1238"/>
              <a:gd name="T2" fmla="*/ 422580 w 1246"/>
              <a:gd name="T3" fmla="*/ 93686 h 1238"/>
              <a:gd name="T4" fmla="*/ 334603 w 1246"/>
              <a:gd name="T5" fmla="*/ 254032 h 1238"/>
              <a:gd name="T6" fmla="*/ 342175 w 1246"/>
              <a:gd name="T7" fmla="*/ 372581 h 1238"/>
              <a:gd name="T8" fmla="*/ 305397 w 1246"/>
              <a:gd name="T9" fmla="*/ 427351 h 1238"/>
              <a:gd name="T10" fmla="*/ 287008 w 1246"/>
              <a:gd name="T11" fmla="*/ 434557 h 1238"/>
              <a:gd name="T12" fmla="*/ 224992 w 1246"/>
              <a:gd name="T13" fmla="*/ 291867 h 1238"/>
              <a:gd name="T14" fmla="*/ 166941 w 1246"/>
              <a:gd name="T15" fmla="*/ 381229 h 1238"/>
              <a:gd name="T16" fmla="*/ 155042 w 1246"/>
              <a:gd name="T17" fmla="*/ 438161 h 1238"/>
              <a:gd name="T18" fmla="*/ 138096 w 1246"/>
              <a:gd name="T19" fmla="*/ 445728 h 1238"/>
              <a:gd name="T20" fmla="*/ 105285 w 1246"/>
              <a:gd name="T21" fmla="*/ 405731 h 1238"/>
              <a:gd name="T22" fmla="*/ 6130 w 1246"/>
              <a:gd name="T23" fmla="*/ 319252 h 1238"/>
              <a:gd name="T24" fmla="*/ 7211 w 1246"/>
              <a:gd name="T25" fmla="*/ 292948 h 1238"/>
              <a:gd name="T26" fmla="*/ 34975 w 1246"/>
              <a:gd name="T27" fmla="*/ 278895 h 1238"/>
              <a:gd name="T28" fmla="*/ 62738 w 1246"/>
              <a:gd name="T29" fmla="*/ 278895 h 1238"/>
              <a:gd name="T30" fmla="*/ 100597 w 1246"/>
              <a:gd name="T31" fmla="*/ 278895 h 1238"/>
              <a:gd name="T32" fmla="*/ 22715 w 1246"/>
              <a:gd name="T33" fmla="*/ 173319 h 1238"/>
              <a:gd name="T34" fmla="*/ 18389 w 1246"/>
              <a:gd name="T35" fmla="*/ 141610 h 1238"/>
              <a:gd name="T36" fmla="*/ 71752 w 1246"/>
              <a:gd name="T37" fmla="*/ 104135 h 1238"/>
              <a:gd name="T38" fmla="*/ 110332 w 1246"/>
              <a:gd name="T39" fmla="*/ 106658 h 1238"/>
              <a:gd name="T40" fmla="*/ 261408 w 1246"/>
              <a:gd name="T41" fmla="*/ 116386 h 1238"/>
              <a:gd name="T42" fmla="*/ 408518 w 1246"/>
              <a:gd name="T43" fmla="*/ 0 h 1238"/>
              <a:gd name="T44" fmla="*/ 373544 w 1246"/>
              <a:gd name="T45" fmla="*/ 44681 h 1238"/>
              <a:gd name="T46" fmla="*/ 272225 w 1246"/>
              <a:gd name="T47" fmla="*/ 145213 h 1238"/>
              <a:gd name="T48" fmla="*/ 150355 w 1246"/>
              <a:gd name="T49" fmla="*/ 137286 h 1238"/>
              <a:gd name="T50" fmla="*/ 71752 w 1246"/>
              <a:gd name="T51" fmla="*/ 132241 h 1238"/>
              <a:gd name="T52" fmla="*/ 47234 w 1246"/>
              <a:gd name="T53" fmla="*/ 152059 h 1238"/>
              <a:gd name="T54" fmla="*/ 206603 w 1246"/>
              <a:gd name="T55" fmla="*/ 211513 h 1238"/>
              <a:gd name="T56" fmla="*/ 120789 w 1246"/>
              <a:gd name="T57" fmla="*/ 299074 h 1238"/>
              <a:gd name="T58" fmla="*/ 101679 w 1246"/>
              <a:gd name="T59" fmla="*/ 307001 h 1238"/>
              <a:gd name="T60" fmla="*/ 58772 w 1246"/>
              <a:gd name="T61" fmla="*/ 307001 h 1238"/>
              <a:gd name="T62" fmla="*/ 38220 w 1246"/>
              <a:gd name="T63" fmla="*/ 307001 h 1238"/>
              <a:gd name="T64" fmla="*/ 101679 w 1246"/>
              <a:gd name="T65" fmla="*/ 346277 h 1238"/>
              <a:gd name="T66" fmla="*/ 137375 w 1246"/>
              <a:gd name="T67" fmla="*/ 403929 h 1238"/>
              <a:gd name="T68" fmla="*/ 139177 w 1246"/>
              <a:gd name="T69" fmla="*/ 384832 h 1238"/>
              <a:gd name="T70" fmla="*/ 139899 w 1246"/>
              <a:gd name="T71" fmla="*/ 334746 h 1238"/>
              <a:gd name="T72" fmla="*/ 204800 w 1246"/>
              <a:gd name="T73" fmla="*/ 272049 h 1238"/>
              <a:gd name="T74" fmla="*/ 250952 w 1246"/>
              <a:gd name="T75" fmla="*/ 282498 h 1238"/>
              <a:gd name="T76" fmla="*/ 312248 w 1246"/>
              <a:gd name="T77" fmla="*/ 377625 h 1238"/>
              <a:gd name="T78" fmla="*/ 309724 w 1246"/>
              <a:gd name="T79" fmla="*/ 300875 h 1238"/>
              <a:gd name="T80" fmla="*/ 301792 w 1246"/>
              <a:gd name="T81" fmla="*/ 175120 h 1238"/>
              <a:gd name="T82" fmla="*/ 403110 w 1246"/>
              <a:gd name="T83" fmla="*/ 73507 h 1238"/>
              <a:gd name="T84" fmla="*/ 418254 w 1246"/>
              <a:gd name="T85" fmla="*/ 29907 h 1238"/>
              <a:gd name="T86" fmla="*/ 373544 w 1246"/>
              <a:gd name="T87" fmla="*/ 44681 h 123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6" h="1238">
                <a:moveTo>
                  <a:pt x="1215" y="27"/>
                </a:moveTo>
                <a:cubicBezTo>
                  <a:pt x="1227" y="38"/>
                  <a:pt x="1236" y="56"/>
                  <a:pt x="1240" y="81"/>
                </a:cubicBezTo>
                <a:cubicBezTo>
                  <a:pt x="1245" y="105"/>
                  <a:pt x="1242" y="134"/>
                  <a:pt x="1231" y="168"/>
                </a:cubicBezTo>
                <a:cubicBezTo>
                  <a:pt x="1221" y="202"/>
                  <a:pt x="1201" y="233"/>
                  <a:pt x="1172" y="260"/>
                </a:cubicBezTo>
                <a:lnTo>
                  <a:pt x="917" y="515"/>
                </a:lnTo>
                <a:cubicBezTo>
                  <a:pt x="919" y="555"/>
                  <a:pt x="922" y="619"/>
                  <a:pt x="928" y="705"/>
                </a:cubicBezTo>
                <a:cubicBezTo>
                  <a:pt x="934" y="792"/>
                  <a:pt x="938" y="867"/>
                  <a:pt x="942" y="932"/>
                </a:cubicBezTo>
                <a:cubicBezTo>
                  <a:pt x="947" y="996"/>
                  <a:pt x="949" y="1030"/>
                  <a:pt x="949" y="1034"/>
                </a:cubicBezTo>
                <a:cubicBezTo>
                  <a:pt x="949" y="1058"/>
                  <a:pt x="941" y="1080"/>
                  <a:pt x="926" y="1099"/>
                </a:cubicBezTo>
                <a:cubicBezTo>
                  <a:pt x="910" y="1119"/>
                  <a:pt x="884" y="1148"/>
                  <a:pt x="847" y="1186"/>
                </a:cubicBezTo>
                <a:cubicBezTo>
                  <a:pt x="832" y="1199"/>
                  <a:pt x="817" y="1206"/>
                  <a:pt x="801" y="1206"/>
                </a:cubicBezTo>
                <a:lnTo>
                  <a:pt x="796" y="1206"/>
                </a:lnTo>
                <a:cubicBezTo>
                  <a:pt x="778" y="1204"/>
                  <a:pt x="765" y="1194"/>
                  <a:pt x="757" y="1174"/>
                </a:cubicBezTo>
                <a:cubicBezTo>
                  <a:pt x="739" y="1127"/>
                  <a:pt x="695" y="1006"/>
                  <a:pt x="624" y="810"/>
                </a:cubicBezTo>
                <a:lnTo>
                  <a:pt x="463" y="961"/>
                </a:lnTo>
                <a:lnTo>
                  <a:pt x="463" y="1058"/>
                </a:lnTo>
                <a:lnTo>
                  <a:pt x="463" y="1140"/>
                </a:lnTo>
                <a:cubicBezTo>
                  <a:pt x="463" y="1165"/>
                  <a:pt x="452" y="1190"/>
                  <a:pt x="430" y="1216"/>
                </a:cubicBezTo>
                <a:cubicBezTo>
                  <a:pt x="415" y="1230"/>
                  <a:pt x="400" y="1237"/>
                  <a:pt x="386" y="1237"/>
                </a:cubicBezTo>
                <a:lnTo>
                  <a:pt x="383" y="1237"/>
                </a:lnTo>
                <a:cubicBezTo>
                  <a:pt x="369" y="1237"/>
                  <a:pt x="358" y="1231"/>
                  <a:pt x="349" y="1218"/>
                </a:cubicBezTo>
                <a:cubicBezTo>
                  <a:pt x="348" y="1216"/>
                  <a:pt x="329" y="1186"/>
                  <a:pt x="292" y="1126"/>
                </a:cubicBezTo>
                <a:cubicBezTo>
                  <a:pt x="256" y="1066"/>
                  <a:pt x="234" y="1030"/>
                  <a:pt x="226" y="1017"/>
                </a:cubicBezTo>
                <a:cubicBezTo>
                  <a:pt x="106" y="945"/>
                  <a:pt x="37" y="902"/>
                  <a:pt x="17" y="886"/>
                </a:cubicBezTo>
                <a:cubicBezTo>
                  <a:pt x="6" y="878"/>
                  <a:pt x="0" y="866"/>
                  <a:pt x="0" y="852"/>
                </a:cubicBezTo>
                <a:cubicBezTo>
                  <a:pt x="2" y="837"/>
                  <a:pt x="8" y="824"/>
                  <a:pt x="20" y="813"/>
                </a:cubicBezTo>
                <a:lnTo>
                  <a:pt x="22" y="810"/>
                </a:lnTo>
                <a:cubicBezTo>
                  <a:pt x="51" y="786"/>
                  <a:pt x="76" y="774"/>
                  <a:pt x="97" y="774"/>
                </a:cubicBezTo>
                <a:lnTo>
                  <a:pt x="107" y="774"/>
                </a:lnTo>
                <a:lnTo>
                  <a:pt x="174" y="774"/>
                </a:lnTo>
                <a:lnTo>
                  <a:pt x="255" y="774"/>
                </a:lnTo>
                <a:lnTo>
                  <a:pt x="279" y="774"/>
                </a:lnTo>
                <a:lnTo>
                  <a:pt x="432" y="616"/>
                </a:lnTo>
                <a:cubicBezTo>
                  <a:pt x="238" y="545"/>
                  <a:pt x="115" y="500"/>
                  <a:pt x="63" y="481"/>
                </a:cubicBezTo>
                <a:cubicBezTo>
                  <a:pt x="44" y="473"/>
                  <a:pt x="33" y="460"/>
                  <a:pt x="32" y="442"/>
                </a:cubicBezTo>
                <a:cubicBezTo>
                  <a:pt x="30" y="424"/>
                  <a:pt x="37" y="408"/>
                  <a:pt x="51" y="393"/>
                </a:cubicBezTo>
                <a:lnTo>
                  <a:pt x="141" y="313"/>
                </a:lnTo>
                <a:cubicBezTo>
                  <a:pt x="159" y="297"/>
                  <a:pt x="178" y="289"/>
                  <a:pt x="199" y="289"/>
                </a:cubicBezTo>
                <a:lnTo>
                  <a:pt x="204" y="289"/>
                </a:lnTo>
                <a:cubicBezTo>
                  <a:pt x="207" y="289"/>
                  <a:pt x="241" y="291"/>
                  <a:pt x="306" y="296"/>
                </a:cubicBezTo>
                <a:cubicBezTo>
                  <a:pt x="370" y="301"/>
                  <a:pt x="447" y="306"/>
                  <a:pt x="535" y="312"/>
                </a:cubicBezTo>
                <a:cubicBezTo>
                  <a:pt x="623" y="318"/>
                  <a:pt x="687" y="321"/>
                  <a:pt x="725" y="323"/>
                </a:cubicBezTo>
                <a:lnTo>
                  <a:pt x="980" y="68"/>
                </a:lnTo>
                <a:cubicBezTo>
                  <a:pt x="1025" y="23"/>
                  <a:pt x="1076" y="0"/>
                  <a:pt x="1133" y="0"/>
                </a:cubicBezTo>
                <a:cubicBezTo>
                  <a:pt x="1170" y="0"/>
                  <a:pt x="1198" y="9"/>
                  <a:pt x="1215" y="27"/>
                </a:cubicBezTo>
                <a:close/>
                <a:moveTo>
                  <a:pt x="1036" y="124"/>
                </a:moveTo>
                <a:lnTo>
                  <a:pt x="781" y="379"/>
                </a:lnTo>
                <a:lnTo>
                  <a:pt x="755" y="403"/>
                </a:lnTo>
                <a:lnTo>
                  <a:pt x="721" y="401"/>
                </a:lnTo>
                <a:cubicBezTo>
                  <a:pt x="672" y="397"/>
                  <a:pt x="571" y="391"/>
                  <a:pt x="417" y="381"/>
                </a:cubicBezTo>
                <a:cubicBezTo>
                  <a:pt x="278" y="371"/>
                  <a:pt x="206" y="367"/>
                  <a:pt x="202" y="367"/>
                </a:cubicBezTo>
                <a:lnTo>
                  <a:pt x="199" y="367"/>
                </a:lnTo>
                <a:cubicBezTo>
                  <a:pt x="196" y="367"/>
                  <a:pt x="193" y="368"/>
                  <a:pt x="189" y="371"/>
                </a:cubicBezTo>
                <a:cubicBezTo>
                  <a:pt x="178" y="381"/>
                  <a:pt x="159" y="398"/>
                  <a:pt x="131" y="422"/>
                </a:cubicBezTo>
                <a:cubicBezTo>
                  <a:pt x="261" y="471"/>
                  <a:pt x="370" y="511"/>
                  <a:pt x="459" y="544"/>
                </a:cubicBezTo>
                <a:lnTo>
                  <a:pt x="573" y="587"/>
                </a:lnTo>
                <a:lnTo>
                  <a:pt x="485" y="672"/>
                </a:lnTo>
                <a:lnTo>
                  <a:pt x="335" y="830"/>
                </a:lnTo>
                <a:lnTo>
                  <a:pt x="311" y="852"/>
                </a:lnTo>
                <a:lnTo>
                  <a:pt x="282" y="852"/>
                </a:lnTo>
                <a:lnTo>
                  <a:pt x="255" y="852"/>
                </a:lnTo>
                <a:lnTo>
                  <a:pt x="163" y="852"/>
                </a:lnTo>
                <a:lnTo>
                  <a:pt x="107" y="852"/>
                </a:lnTo>
                <a:lnTo>
                  <a:pt x="106" y="852"/>
                </a:lnTo>
                <a:cubicBezTo>
                  <a:pt x="158" y="885"/>
                  <a:pt x="211" y="918"/>
                  <a:pt x="265" y="951"/>
                </a:cubicBezTo>
                <a:lnTo>
                  <a:pt x="282" y="961"/>
                </a:lnTo>
                <a:lnTo>
                  <a:pt x="291" y="975"/>
                </a:lnTo>
                <a:cubicBezTo>
                  <a:pt x="299" y="990"/>
                  <a:pt x="329" y="1038"/>
                  <a:pt x="381" y="1121"/>
                </a:cubicBezTo>
                <a:cubicBezTo>
                  <a:pt x="382" y="1122"/>
                  <a:pt x="384" y="1124"/>
                  <a:pt x="386" y="1129"/>
                </a:cubicBezTo>
                <a:lnTo>
                  <a:pt x="386" y="1068"/>
                </a:lnTo>
                <a:lnTo>
                  <a:pt x="386" y="961"/>
                </a:lnTo>
                <a:lnTo>
                  <a:pt x="388" y="929"/>
                </a:lnTo>
                <a:lnTo>
                  <a:pt x="410" y="908"/>
                </a:lnTo>
                <a:lnTo>
                  <a:pt x="568" y="755"/>
                </a:lnTo>
                <a:lnTo>
                  <a:pt x="655" y="667"/>
                </a:lnTo>
                <a:lnTo>
                  <a:pt x="696" y="784"/>
                </a:lnTo>
                <a:cubicBezTo>
                  <a:pt x="729" y="871"/>
                  <a:pt x="768" y="979"/>
                  <a:pt x="815" y="1106"/>
                </a:cubicBezTo>
                <a:cubicBezTo>
                  <a:pt x="839" y="1081"/>
                  <a:pt x="856" y="1061"/>
                  <a:pt x="866" y="1048"/>
                </a:cubicBezTo>
                <a:cubicBezTo>
                  <a:pt x="869" y="1045"/>
                  <a:pt x="871" y="1041"/>
                  <a:pt x="871" y="1036"/>
                </a:cubicBezTo>
                <a:cubicBezTo>
                  <a:pt x="871" y="1031"/>
                  <a:pt x="867" y="964"/>
                  <a:pt x="859" y="835"/>
                </a:cubicBezTo>
                <a:cubicBezTo>
                  <a:pt x="849" y="686"/>
                  <a:pt x="843" y="581"/>
                  <a:pt x="839" y="519"/>
                </a:cubicBezTo>
                <a:lnTo>
                  <a:pt x="837" y="486"/>
                </a:lnTo>
                <a:lnTo>
                  <a:pt x="861" y="461"/>
                </a:lnTo>
                <a:lnTo>
                  <a:pt x="1118" y="204"/>
                </a:lnTo>
                <a:cubicBezTo>
                  <a:pt x="1141" y="182"/>
                  <a:pt x="1155" y="157"/>
                  <a:pt x="1161" y="129"/>
                </a:cubicBezTo>
                <a:cubicBezTo>
                  <a:pt x="1166" y="102"/>
                  <a:pt x="1166" y="86"/>
                  <a:pt x="1160" y="83"/>
                </a:cubicBezTo>
                <a:cubicBezTo>
                  <a:pt x="1153" y="80"/>
                  <a:pt x="1144" y="78"/>
                  <a:pt x="1133" y="78"/>
                </a:cubicBezTo>
                <a:cubicBezTo>
                  <a:pt x="1099" y="78"/>
                  <a:pt x="1067" y="93"/>
                  <a:pt x="1036" y="12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1" name="Freeform 20">
            <a:extLst>
              <a:ext uri="{FF2B5EF4-FFF2-40B4-BE49-F238E27FC236}">
                <a16:creationId xmlns:a16="http://schemas.microsoft.com/office/drawing/2014/main" id="{912D5CAF-9C14-044B-2001-F76EBDB8A3DA}"/>
              </a:ext>
            </a:extLst>
          </p:cNvPr>
          <p:cNvSpPr>
            <a:spLocks noChangeArrowheads="1"/>
          </p:cNvSpPr>
          <p:nvPr/>
        </p:nvSpPr>
        <p:spPr bwMode="auto">
          <a:xfrm>
            <a:off x="16130587" y="5292724"/>
            <a:ext cx="379413" cy="447675"/>
          </a:xfrm>
          <a:custGeom>
            <a:avLst/>
            <a:gdLst>
              <a:gd name="T0" fmla="*/ 379053 w 1053"/>
              <a:gd name="T1" fmla="*/ 41778 h 1243"/>
              <a:gd name="T2" fmla="*/ 366442 w 1053"/>
              <a:gd name="T3" fmla="*/ 435070 h 1243"/>
              <a:gd name="T4" fmla="*/ 57651 w 1053"/>
              <a:gd name="T5" fmla="*/ 447315 h 1243"/>
              <a:gd name="T6" fmla="*/ 29546 w 1053"/>
              <a:gd name="T7" fmla="*/ 419223 h 1243"/>
              <a:gd name="T8" fmla="*/ 14773 w 1053"/>
              <a:gd name="T9" fmla="*/ 362678 h 1243"/>
              <a:gd name="T10" fmla="*/ 1802 w 1053"/>
              <a:gd name="T11" fmla="*/ 348992 h 1243"/>
              <a:gd name="T12" fmla="*/ 14773 w 1053"/>
              <a:gd name="T13" fmla="*/ 335306 h 1243"/>
              <a:gd name="T14" fmla="*/ 29546 w 1053"/>
              <a:gd name="T15" fmla="*/ 279482 h 1243"/>
              <a:gd name="T16" fmla="*/ 5765 w 1053"/>
              <a:gd name="T17" fmla="*/ 275520 h 1243"/>
              <a:gd name="T18" fmla="*/ 5765 w 1053"/>
              <a:gd name="T19" fmla="*/ 256072 h 1243"/>
              <a:gd name="T20" fmla="*/ 29546 w 1053"/>
              <a:gd name="T21" fmla="*/ 251750 h 1243"/>
              <a:gd name="T22" fmla="*/ 15854 w 1053"/>
              <a:gd name="T23" fmla="*/ 195565 h 1243"/>
              <a:gd name="T24" fmla="*/ 1802 w 1053"/>
              <a:gd name="T25" fmla="*/ 182239 h 1243"/>
              <a:gd name="T26" fmla="*/ 15854 w 1053"/>
              <a:gd name="T27" fmla="*/ 167833 h 1243"/>
              <a:gd name="T28" fmla="*/ 29546 w 1053"/>
              <a:gd name="T29" fmla="*/ 111649 h 1243"/>
              <a:gd name="T30" fmla="*/ 4324 w 1053"/>
              <a:gd name="T31" fmla="*/ 108047 h 1243"/>
              <a:gd name="T32" fmla="*/ 4324 w 1053"/>
              <a:gd name="T33" fmla="*/ 88599 h 1243"/>
              <a:gd name="T34" fmla="*/ 29546 w 1053"/>
              <a:gd name="T35" fmla="*/ 84637 h 1243"/>
              <a:gd name="T36" fmla="*/ 36752 w 1053"/>
              <a:gd name="T37" fmla="*/ 8644 h 1243"/>
              <a:gd name="T38" fmla="*/ 337256 w 1053"/>
              <a:gd name="T39" fmla="*/ 0 h 1243"/>
              <a:gd name="T40" fmla="*/ 281407 w 1053"/>
              <a:gd name="T41" fmla="*/ 28092 h 1243"/>
              <a:gd name="T42" fmla="*/ 57651 w 1053"/>
              <a:gd name="T43" fmla="*/ 28092 h 1243"/>
              <a:gd name="T44" fmla="*/ 57651 w 1053"/>
              <a:gd name="T45" fmla="*/ 84637 h 1243"/>
              <a:gd name="T46" fmla="*/ 80711 w 1053"/>
              <a:gd name="T47" fmla="*/ 88599 h 1243"/>
              <a:gd name="T48" fmla="*/ 80711 w 1053"/>
              <a:gd name="T49" fmla="*/ 108047 h 1243"/>
              <a:gd name="T50" fmla="*/ 57651 w 1053"/>
              <a:gd name="T51" fmla="*/ 111649 h 1243"/>
              <a:gd name="T52" fmla="*/ 72424 w 1053"/>
              <a:gd name="T53" fmla="*/ 167833 h 1243"/>
              <a:gd name="T54" fmla="*/ 85755 w 1053"/>
              <a:gd name="T55" fmla="*/ 182239 h 1243"/>
              <a:gd name="T56" fmla="*/ 72424 w 1053"/>
              <a:gd name="T57" fmla="*/ 195565 h 1243"/>
              <a:gd name="T58" fmla="*/ 57651 w 1053"/>
              <a:gd name="T59" fmla="*/ 251750 h 1243"/>
              <a:gd name="T60" fmla="*/ 81792 w 1053"/>
              <a:gd name="T61" fmla="*/ 256072 h 1243"/>
              <a:gd name="T62" fmla="*/ 81792 w 1053"/>
              <a:gd name="T63" fmla="*/ 275520 h 1243"/>
              <a:gd name="T64" fmla="*/ 57651 w 1053"/>
              <a:gd name="T65" fmla="*/ 279482 h 1243"/>
              <a:gd name="T66" fmla="*/ 71703 w 1053"/>
              <a:gd name="T67" fmla="*/ 335306 h 1243"/>
              <a:gd name="T68" fmla="*/ 85755 w 1053"/>
              <a:gd name="T69" fmla="*/ 348992 h 1243"/>
              <a:gd name="T70" fmla="*/ 71703 w 1053"/>
              <a:gd name="T71" fmla="*/ 362678 h 1243"/>
              <a:gd name="T72" fmla="*/ 57651 w 1053"/>
              <a:gd name="T73" fmla="*/ 419223 h 1243"/>
              <a:gd name="T74" fmla="*/ 281407 w 1053"/>
              <a:gd name="T75" fmla="*/ 28092 h 1243"/>
              <a:gd name="T76" fmla="*/ 346985 w 1053"/>
              <a:gd name="T77" fmla="*/ 32054 h 1243"/>
              <a:gd name="T78" fmla="*/ 309151 w 1053"/>
              <a:gd name="T79" fmla="*/ 28092 h 1243"/>
              <a:gd name="T80" fmla="*/ 337256 w 1053"/>
              <a:gd name="T81" fmla="*/ 419223 h 1243"/>
              <a:gd name="T82" fmla="*/ 351308 w 1053"/>
              <a:gd name="T83" fmla="*/ 405176 h 12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53" h="1243">
                <a:moveTo>
                  <a:pt x="1017" y="34"/>
                </a:moveTo>
                <a:cubicBezTo>
                  <a:pt x="1041" y="57"/>
                  <a:pt x="1052" y="84"/>
                  <a:pt x="1052" y="116"/>
                </a:cubicBezTo>
                <a:lnTo>
                  <a:pt x="1052" y="1125"/>
                </a:lnTo>
                <a:cubicBezTo>
                  <a:pt x="1052" y="1158"/>
                  <a:pt x="1041" y="1185"/>
                  <a:pt x="1017" y="1208"/>
                </a:cubicBezTo>
                <a:cubicBezTo>
                  <a:pt x="994" y="1230"/>
                  <a:pt x="967" y="1242"/>
                  <a:pt x="936" y="1242"/>
                </a:cubicBezTo>
                <a:lnTo>
                  <a:pt x="160" y="1242"/>
                </a:lnTo>
                <a:cubicBezTo>
                  <a:pt x="141" y="1242"/>
                  <a:pt x="123" y="1236"/>
                  <a:pt x="107" y="1225"/>
                </a:cubicBezTo>
                <a:cubicBezTo>
                  <a:pt x="90" y="1213"/>
                  <a:pt x="82" y="1193"/>
                  <a:pt x="82" y="1164"/>
                </a:cubicBezTo>
                <a:lnTo>
                  <a:pt x="82" y="1007"/>
                </a:lnTo>
                <a:lnTo>
                  <a:pt x="41" y="1007"/>
                </a:lnTo>
                <a:cubicBezTo>
                  <a:pt x="31" y="1007"/>
                  <a:pt x="24" y="1003"/>
                  <a:pt x="16" y="996"/>
                </a:cubicBezTo>
                <a:cubicBezTo>
                  <a:pt x="9" y="988"/>
                  <a:pt x="5" y="979"/>
                  <a:pt x="5" y="969"/>
                </a:cubicBezTo>
                <a:cubicBezTo>
                  <a:pt x="5" y="958"/>
                  <a:pt x="9" y="949"/>
                  <a:pt x="16" y="942"/>
                </a:cubicBezTo>
                <a:cubicBezTo>
                  <a:pt x="24" y="934"/>
                  <a:pt x="31" y="931"/>
                  <a:pt x="41" y="931"/>
                </a:cubicBezTo>
                <a:lnTo>
                  <a:pt x="82" y="931"/>
                </a:lnTo>
                <a:lnTo>
                  <a:pt x="82" y="776"/>
                </a:lnTo>
                <a:lnTo>
                  <a:pt x="41" y="776"/>
                </a:lnTo>
                <a:cubicBezTo>
                  <a:pt x="31" y="776"/>
                  <a:pt x="24" y="772"/>
                  <a:pt x="16" y="765"/>
                </a:cubicBezTo>
                <a:cubicBezTo>
                  <a:pt x="9" y="758"/>
                  <a:pt x="5" y="749"/>
                  <a:pt x="5" y="739"/>
                </a:cubicBezTo>
                <a:cubicBezTo>
                  <a:pt x="5" y="728"/>
                  <a:pt x="8" y="719"/>
                  <a:pt x="16" y="711"/>
                </a:cubicBezTo>
                <a:cubicBezTo>
                  <a:pt x="23" y="703"/>
                  <a:pt x="31" y="699"/>
                  <a:pt x="41" y="699"/>
                </a:cubicBezTo>
                <a:lnTo>
                  <a:pt x="82" y="699"/>
                </a:lnTo>
                <a:lnTo>
                  <a:pt x="82" y="543"/>
                </a:lnTo>
                <a:lnTo>
                  <a:pt x="44" y="543"/>
                </a:lnTo>
                <a:cubicBezTo>
                  <a:pt x="32" y="543"/>
                  <a:pt x="24" y="539"/>
                  <a:pt x="16" y="532"/>
                </a:cubicBezTo>
                <a:cubicBezTo>
                  <a:pt x="9" y="524"/>
                  <a:pt x="5" y="516"/>
                  <a:pt x="5" y="506"/>
                </a:cubicBezTo>
                <a:cubicBezTo>
                  <a:pt x="5" y="495"/>
                  <a:pt x="8" y="486"/>
                  <a:pt x="16" y="478"/>
                </a:cubicBezTo>
                <a:cubicBezTo>
                  <a:pt x="23" y="470"/>
                  <a:pt x="32" y="466"/>
                  <a:pt x="44" y="466"/>
                </a:cubicBezTo>
                <a:lnTo>
                  <a:pt x="82" y="466"/>
                </a:lnTo>
                <a:lnTo>
                  <a:pt x="82" y="310"/>
                </a:lnTo>
                <a:lnTo>
                  <a:pt x="39" y="310"/>
                </a:lnTo>
                <a:cubicBezTo>
                  <a:pt x="29" y="310"/>
                  <a:pt x="20" y="307"/>
                  <a:pt x="12" y="300"/>
                </a:cubicBezTo>
                <a:cubicBezTo>
                  <a:pt x="4" y="292"/>
                  <a:pt x="0" y="283"/>
                  <a:pt x="0" y="273"/>
                </a:cubicBezTo>
                <a:cubicBezTo>
                  <a:pt x="0" y="262"/>
                  <a:pt x="4" y="253"/>
                  <a:pt x="12" y="246"/>
                </a:cubicBezTo>
                <a:cubicBezTo>
                  <a:pt x="20" y="239"/>
                  <a:pt x="29" y="235"/>
                  <a:pt x="39" y="235"/>
                </a:cubicBezTo>
                <a:lnTo>
                  <a:pt x="82" y="235"/>
                </a:lnTo>
                <a:lnTo>
                  <a:pt x="82" y="80"/>
                </a:lnTo>
                <a:cubicBezTo>
                  <a:pt x="82" y="59"/>
                  <a:pt x="89" y="40"/>
                  <a:pt x="102" y="24"/>
                </a:cubicBezTo>
                <a:cubicBezTo>
                  <a:pt x="115" y="8"/>
                  <a:pt x="135" y="0"/>
                  <a:pt x="162" y="0"/>
                </a:cubicBezTo>
                <a:lnTo>
                  <a:pt x="936" y="0"/>
                </a:lnTo>
                <a:cubicBezTo>
                  <a:pt x="967" y="0"/>
                  <a:pt x="994" y="11"/>
                  <a:pt x="1017" y="34"/>
                </a:cubicBezTo>
                <a:close/>
                <a:moveTo>
                  <a:pt x="781" y="78"/>
                </a:moveTo>
                <a:lnTo>
                  <a:pt x="162" y="78"/>
                </a:lnTo>
                <a:lnTo>
                  <a:pt x="160" y="78"/>
                </a:lnTo>
                <a:lnTo>
                  <a:pt x="160" y="80"/>
                </a:lnTo>
                <a:lnTo>
                  <a:pt x="160" y="235"/>
                </a:lnTo>
                <a:lnTo>
                  <a:pt x="196" y="235"/>
                </a:lnTo>
                <a:cubicBezTo>
                  <a:pt x="208" y="235"/>
                  <a:pt x="217" y="239"/>
                  <a:pt x="224" y="246"/>
                </a:cubicBezTo>
                <a:cubicBezTo>
                  <a:pt x="232" y="253"/>
                  <a:pt x="235" y="262"/>
                  <a:pt x="235" y="273"/>
                </a:cubicBezTo>
                <a:cubicBezTo>
                  <a:pt x="235" y="283"/>
                  <a:pt x="232" y="292"/>
                  <a:pt x="224" y="300"/>
                </a:cubicBezTo>
                <a:cubicBezTo>
                  <a:pt x="217" y="307"/>
                  <a:pt x="208" y="310"/>
                  <a:pt x="196" y="310"/>
                </a:cubicBezTo>
                <a:lnTo>
                  <a:pt x="160" y="310"/>
                </a:lnTo>
                <a:lnTo>
                  <a:pt x="160" y="466"/>
                </a:lnTo>
                <a:lnTo>
                  <a:pt x="201" y="466"/>
                </a:lnTo>
                <a:cubicBezTo>
                  <a:pt x="211" y="466"/>
                  <a:pt x="219" y="470"/>
                  <a:pt x="227" y="478"/>
                </a:cubicBezTo>
                <a:cubicBezTo>
                  <a:pt x="234" y="486"/>
                  <a:pt x="238" y="495"/>
                  <a:pt x="238" y="506"/>
                </a:cubicBezTo>
                <a:cubicBezTo>
                  <a:pt x="238" y="516"/>
                  <a:pt x="235" y="524"/>
                  <a:pt x="227" y="532"/>
                </a:cubicBezTo>
                <a:cubicBezTo>
                  <a:pt x="220" y="539"/>
                  <a:pt x="211" y="543"/>
                  <a:pt x="201" y="543"/>
                </a:cubicBezTo>
                <a:lnTo>
                  <a:pt x="160" y="543"/>
                </a:lnTo>
                <a:lnTo>
                  <a:pt x="160" y="699"/>
                </a:lnTo>
                <a:lnTo>
                  <a:pt x="199" y="699"/>
                </a:lnTo>
                <a:cubicBezTo>
                  <a:pt x="210" y="699"/>
                  <a:pt x="219" y="703"/>
                  <a:pt x="227" y="711"/>
                </a:cubicBezTo>
                <a:cubicBezTo>
                  <a:pt x="234" y="719"/>
                  <a:pt x="238" y="728"/>
                  <a:pt x="238" y="739"/>
                </a:cubicBezTo>
                <a:cubicBezTo>
                  <a:pt x="238" y="749"/>
                  <a:pt x="235" y="758"/>
                  <a:pt x="227" y="765"/>
                </a:cubicBezTo>
                <a:cubicBezTo>
                  <a:pt x="220" y="772"/>
                  <a:pt x="210" y="776"/>
                  <a:pt x="199" y="776"/>
                </a:cubicBezTo>
                <a:lnTo>
                  <a:pt x="160" y="776"/>
                </a:lnTo>
                <a:lnTo>
                  <a:pt x="160" y="931"/>
                </a:lnTo>
                <a:lnTo>
                  <a:pt x="199" y="931"/>
                </a:lnTo>
                <a:cubicBezTo>
                  <a:pt x="210" y="931"/>
                  <a:pt x="220" y="934"/>
                  <a:pt x="227" y="942"/>
                </a:cubicBezTo>
                <a:cubicBezTo>
                  <a:pt x="235" y="949"/>
                  <a:pt x="238" y="958"/>
                  <a:pt x="238" y="969"/>
                </a:cubicBezTo>
                <a:cubicBezTo>
                  <a:pt x="238" y="979"/>
                  <a:pt x="235" y="988"/>
                  <a:pt x="227" y="996"/>
                </a:cubicBezTo>
                <a:cubicBezTo>
                  <a:pt x="220" y="1003"/>
                  <a:pt x="210" y="1007"/>
                  <a:pt x="199" y="1007"/>
                </a:cubicBezTo>
                <a:lnTo>
                  <a:pt x="160" y="1007"/>
                </a:lnTo>
                <a:lnTo>
                  <a:pt x="160" y="1164"/>
                </a:lnTo>
                <a:lnTo>
                  <a:pt x="781" y="1164"/>
                </a:lnTo>
                <a:lnTo>
                  <a:pt x="781" y="78"/>
                </a:lnTo>
                <a:close/>
                <a:moveTo>
                  <a:pt x="975" y="116"/>
                </a:moveTo>
                <a:cubicBezTo>
                  <a:pt x="975" y="105"/>
                  <a:pt x="971" y="96"/>
                  <a:pt x="963" y="89"/>
                </a:cubicBezTo>
                <a:cubicBezTo>
                  <a:pt x="955" y="81"/>
                  <a:pt x="946" y="78"/>
                  <a:pt x="936" y="78"/>
                </a:cubicBezTo>
                <a:lnTo>
                  <a:pt x="858" y="78"/>
                </a:lnTo>
                <a:lnTo>
                  <a:pt x="858" y="1164"/>
                </a:lnTo>
                <a:lnTo>
                  <a:pt x="936" y="1164"/>
                </a:lnTo>
                <a:cubicBezTo>
                  <a:pt x="946" y="1164"/>
                  <a:pt x="955" y="1161"/>
                  <a:pt x="963" y="1153"/>
                </a:cubicBezTo>
                <a:cubicBezTo>
                  <a:pt x="971" y="1146"/>
                  <a:pt x="975" y="1137"/>
                  <a:pt x="975" y="1125"/>
                </a:cubicBezTo>
                <a:lnTo>
                  <a:pt x="975" y="116"/>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2" name="Freeform 21">
            <a:extLst>
              <a:ext uri="{FF2B5EF4-FFF2-40B4-BE49-F238E27FC236}">
                <a16:creationId xmlns:a16="http://schemas.microsoft.com/office/drawing/2014/main" id="{31D15C66-DC28-D53A-DD41-4FF106EA0AA0}"/>
              </a:ext>
            </a:extLst>
          </p:cNvPr>
          <p:cNvSpPr>
            <a:spLocks noChangeArrowheads="1"/>
          </p:cNvSpPr>
          <p:nvPr/>
        </p:nvSpPr>
        <p:spPr bwMode="auto">
          <a:xfrm>
            <a:off x="16779875" y="5418137"/>
            <a:ext cx="455612" cy="196850"/>
          </a:xfrm>
          <a:custGeom>
            <a:avLst/>
            <a:gdLst>
              <a:gd name="T0" fmla="*/ 311659 w 1266"/>
              <a:gd name="T1" fmla="*/ 189626 h 545"/>
              <a:gd name="T2" fmla="*/ 264514 w 1266"/>
              <a:gd name="T3" fmla="*/ 162176 h 545"/>
              <a:gd name="T4" fmla="*/ 228886 w 1266"/>
              <a:gd name="T5" fmla="*/ 132197 h 545"/>
              <a:gd name="T6" fmla="*/ 225287 w 1266"/>
              <a:gd name="T7" fmla="*/ 132197 h 545"/>
              <a:gd name="T8" fmla="*/ 188579 w 1266"/>
              <a:gd name="T9" fmla="*/ 162176 h 545"/>
              <a:gd name="T10" fmla="*/ 165906 w 1266"/>
              <a:gd name="T11" fmla="*/ 179152 h 545"/>
              <a:gd name="T12" fmla="*/ 102927 w 1266"/>
              <a:gd name="T13" fmla="*/ 196489 h 545"/>
              <a:gd name="T14" fmla="*/ 7198 w 1266"/>
              <a:gd name="T15" fmla="*/ 79101 h 545"/>
              <a:gd name="T16" fmla="*/ 28791 w 1266"/>
              <a:gd name="T17" fmla="*/ 70071 h 545"/>
              <a:gd name="T18" fmla="*/ 79534 w 1266"/>
              <a:gd name="T19" fmla="*/ 72961 h 545"/>
              <a:gd name="T20" fmla="*/ 105086 w 1266"/>
              <a:gd name="T21" fmla="*/ 48400 h 545"/>
              <a:gd name="T22" fmla="*/ 131717 w 1266"/>
              <a:gd name="T23" fmla="*/ 18421 h 545"/>
              <a:gd name="T24" fmla="*/ 174543 w 1266"/>
              <a:gd name="T25" fmla="*/ 0 h 545"/>
              <a:gd name="T26" fmla="*/ 278550 w 1266"/>
              <a:gd name="T27" fmla="*/ 0 h 545"/>
              <a:gd name="T28" fmla="*/ 322455 w 1266"/>
              <a:gd name="T29" fmla="*/ 18421 h 545"/>
              <a:gd name="T30" fmla="*/ 349806 w 1266"/>
              <a:gd name="T31" fmla="*/ 48400 h 545"/>
              <a:gd name="T32" fmla="*/ 375358 w 1266"/>
              <a:gd name="T33" fmla="*/ 72961 h 545"/>
              <a:gd name="T34" fmla="*/ 427901 w 1266"/>
              <a:gd name="T35" fmla="*/ 70071 h 545"/>
              <a:gd name="T36" fmla="*/ 449494 w 1266"/>
              <a:gd name="T37" fmla="*/ 79101 h 545"/>
              <a:gd name="T38" fmla="*/ 395512 w 1266"/>
              <a:gd name="T39" fmla="*/ 186737 h 545"/>
              <a:gd name="T40" fmla="*/ 227086 w 1266"/>
              <a:gd name="T41" fmla="*/ 104385 h 545"/>
              <a:gd name="T42" fmla="*/ 231405 w 1266"/>
              <a:gd name="T43" fmla="*/ 104385 h 545"/>
              <a:gd name="T44" fmla="*/ 266313 w 1266"/>
              <a:gd name="T45" fmla="*/ 127140 h 545"/>
              <a:gd name="T46" fmla="*/ 299423 w 1266"/>
              <a:gd name="T47" fmla="*/ 153868 h 545"/>
              <a:gd name="T48" fmla="*/ 350166 w 1266"/>
              <a:gd name="T49" fmla="*/ 168316 h 545"/>
              <a:gd name="T50" fmla="*/ 424302 w 1266"/>
              <a:gd name="T51" fmla="*/ 102579 h 545"/>
              <a:gd name="T52" fmla="*/ 364202 w 1266"/>
              <a:gd name="T53" fmla="*/ 98244 h 545"/>
              <a:gd name="T54" fmla="*/ 330013 w 1266"/>
              <a:gd name="T55" fmla="*/ 68265 h 545"/>
              <a:gd name="T56" fmla="*/ 297263 w 1266"/>
              <a:gd name="T57" fmla="*/ 34313 h 545"/>
              <a:gd name="T58" fmla="*/ 237523 w 1266"/>
              <a:gd name="T59" fmla="*/ 50206 h 545"/>
              <a:gd name="T60" fmla="*/ 216650 w 1266"/>
              <a:gd name="T61" fmla="*/ 50206 h 545"/>
              <a:gd name="T62" fmla="*/ 156909 w 1266"/>
              <a:gd name="T63" fmla="*/ 34313 h 545"/>
              <a:gd name="T64" fmla="*/ 124520 w 1266"/>
              <a:gd name="T65" fmla="*/ 68265 h 545"/>
              <a:gd name="T66" fmla="*/ 91050 w 1266"/>
              <a:gd name="T67" fmla="*/ 98244 h 545"/>
              <a:gd name="T68" fmla="*/ 31670 w 1266"/>
              <a:gd name="T69" fmla="*/ 102579 h 545"/>
              <a:gd name="T70" fmla="*/ 103286 w 1266"/>
              <a:gd name="T71" fmla="*/ 168316 h 545"/>
              <a:gd name="T72" fmla="*/ 151871 w 1266"/>
              <a:gd name="T73" fmla="*/ 154590 h 545"/>
              <a:gd name="T74" fmla="*/ 172024 w 1266"/>
              <a:gd name="T75" fmla="*/ 140143 h 545"/>
              <a:gd name="T76" fmla="*/ 220248 w 1266"/>
              <a:gd name="T77" fmla="*/ 105107 h 54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66" h="545">
                <a:moveTo>
                  <a:pt x="973" y="544"/>
                </a:moveTo>
                <a:cubicBezTo>
                  <a:pt x="936" y="544"/>
                  <a:pt x="900" y="537"/>
                  <a:pt x="866" y="525"/>
                </a:cubicBezTo>
                <a:cubicBezTo>
                  <a:pt x="832" y="513"/>
                  <a:pt x="807" y="502"/>
                  <a:pt x="792" y="491"/>
                </a:cubicBezTo>
                <a:cubicBezTo>
                  <a:pt x="777" y="481"/>
                  <a:pt x="758" y="467"/>
                  <a:pt x="735" y="449"/>
                </a:cubicBezTo>
                <a:cubicBezTo>
                  <a:pt x="724" y="439"/>
                  <a:pt x="709" y="426"/>
                  <a:pt x="691" y="410"/>
                </a:cubicBezTo>
                <a:cubicBezTo>
                  <a:pt x="661" y="383"/>
                  <a:pt x="642" y="368"/>
                  <a:pt x="636" y="366"/>
                </a:cubicBezTo>
                <a:cubicBezTo>
                  <a:pt x="634" y="366"/>
                  <a:pt x="632" y="366"/>
                  <a:pt x="631" y="366"/>
                </a:cubicBezTo>
                <a:cubicBezTo>
                  <a:pt x="629" y="366"/>
                  <a:pt x="628" y="366"/>
                  <a:pt x="626" y="366"/>
                </a:cubicBezTo>
                <a:cubicBezTo>
                  <a:pt x="621" y="368"/>
                  <a:pt x="606" y="380"/>
                  <a:pt x="580" y="403"/>
                </a:cubicBezTo>
                <a:cubicBezTo>
                  <a:pt x="557" y="422"/>
                  <a:pt x="539" y="438"/>
                  <a:pt x="524" y="449"/>
                </a:cubicBezTo>
                <a:lnTo>
                  <a:pt x="522" y="451"/>
                </a:lnTo>
                <a:cubicBezTo>
                  <a:pt x="497" y="471"/>
                  <a:pt x="477" y="486"/>
                  <a:pt x="461" y="496"/>
                </a:cubicBezTo>
                <a:cubicBezTo>
                  <a:pt x="445" y="507"/>
                  <a:pt x="421" y="517"/>
                  <a:pt x="388" y="528"/>
                </a:cubicBezTo>
                <a:cubicBezTo>
                  <a:pt x="356" y="538"/>
                  <a:pt x="322" y="544"/>
                  <a:pt x="286" y="544"/>
                </a:cubicBezTo>
                <a:cubicBezTo>
                  <a:pt x="194" y="544"/>
                  <a:pt x="121" y="510"/>
                  <a:pt x="66" y="442"/>
                </a:cubicBezTo>
                <a:cubicBezTo>
                  <a:pt x="16" y="380"/>
                  <a:pt x="0" y="306"/>
                  <a:pt x="20" y="219"/>
                </a:cubicBezTo>
                <a:cubicBezTo>
                  <a:pt x="21" y="204"/>
                  <a:pt x="29" y="194"/>
                  <a:pt x="43" y="189"/>
                </a:cubicBezTo>
                <a:cubicBezTo>
                  <a:pt x="56" y="185"/>
                  <a:pt x="69" y="186"/>
                  <a:pt x="80" y="194"/>
                </a:cubicBezTo>
                <a:cubicBezTo>
                  <a:pt x="100" y="209"/>
                  <a:pt x="124" y="216"/>
                  <a:pt x="153" y="216"/>
                </a:cubicBezTo>
                <a:cubicBezTo>
                  <a:pt x="176" y="216"/>
                  <a:pt x="198" y="211"/>
                  <a:pt x="221" y="202"/>
                </a:cubicBezTo>
                <a:cubicBezTo>
                  <a:pt x="234" y="195"/>
                  <a:pt x="246" y="187"/>
                  <a:pt x="256" y="176"/>
                </a:cubicBezTo>
                <a:cubicBezTo>
                  <a:pt x="267" y="166"/>
                  <a:pt x="279" y="151"/>
                  <a:pt x="292" y="134"/>
                </a:cubicBezTo>
                <a:cubicBezTo>
                  <a:pt x="306" y="116"/>
                  <a:pt x="316" y="105"/>
                  <a:pt x="320" y="100"/>
                </a:cubicBezTo>
                <a:cubicBezTo>
                  <a:pt x="340" y="79"/>
                  <a:pt x="355" y="63"/>
                  <a:pt x="366" y="51"/>
                </a:cubicBezTo>
                <a:cubicBezTo>
                  <a:pt x="378" y="40"/>
                  <a:pt x="394" y="29"/>
                  <a:pt x="416" y="17"/>
                </a:cubicBezTo>
                <a:cubicBezTo>
                  <a:pt x="438" y="6"/>
                  <a:pt x="461" y="0"/>
                  <a:pt x="485" y="0"/>
                </a:cubicBezTo>
                <a:cubicBezTo>
                  <a:pt x="539" y="0"/>
                  <a:pt x="587" y="20"/>
                  <a:pt x="631" y="58"/>
                </a:cubicBezTo>
                <a:cubicBezTo>
                  <a:pt x="673" y="20"/>
                  <a:pt x="721" y="0"/>
                  <a:pt x="774" y="0"/>
                </a:cubicBezTo>
                <a:cubicBezTo>
                  <a:pt x="798" y="0"/>
                  <a:pt x="822" y="6"/>
                  <a:pt x="844" y="17"/>
                </a:cubicBezTo>
                <a:cubicBezTo>
                  <a:pt x="867" y="29"/>
                  <a:pt x="884" y="40"/>
                  <a:pt x="896" y="51"/>
                </a:cubicBezTo>
                <a:cubicBezTo>
                  <a:pt x="909" y="63"/>
                  <a:pt x="923" y="79"/>
                  <a:pt x="941" y="100"/>
                </a:cubicBezTo>
                <a:cubicBezTo>
                  <a:pt x="948" y="105"/>
                  <a:pt x="958" y="116"/>
                  <a:pt x="972" y="134"/>
                </a:cubicBezTo>
                <a:cubicBezTo>
                  <a:pt x="985" y="151"/>
                  <a:pt x="997" y="166"/>
                  <a:pt x="1008" y="176"/>
                </a:cubicBezTo>
                <a:cubicBezTo>
                  <a:pt x="1018" y="187"/>
                  <a:pt x="1030" y="195"/>
                  <a:pt x="1043" y="202"/>
                </a:cubicBezTo>
                <a:cubicBezTo>
                  <a:pt x="1066" y="211"/>
                  <a:pt x="1088" y="216"/>
                  <a:pt x="1111" y="216"/>
                </a:cubicBezTo>
                <a:cubicBezTo>
                  <a:pt x="1143" y="216"/>
                  <a:pt x="1169" y="209"/>
                  <a:pt x="1189" y="194"/>
                </a:cubicBezTo>
                <a:cubicBezTo>
                  <a:pt x="1200" y="186"/>
                  <a:pt x="1212" y="185"/>
                  <a:pt x="1225" y="189"/>
                </a:cubicBezTo>
                <a:cubicBezTo>
                  <a:pt x="1238" y="194"/>
                  <a:pt x="1246" y="204"/>
                  <a:pt x="1249" y="219"/>
                </a:cubicBezTo>
                <a:cubicBezTo>
                  <a:pt x="1265" y="306"/>
                  <a:pt x="1248" y="380"/>
                  <a:pt x="1198" y="442"/>
                </a:cubicBezTo>
                <a:cubicBezTo>
                  <a:pt x="1172" y="474"/>
                  <a:pt x="1139" y="499"/>
                  <a:pt x="1099" y="517"/>
                </a:cubicBezTo>
                <a:cubicBezTo>
                  <a:pt x="1059" y="535"/>
                  <a:pt x="1016" y="544"/>
                  <a:pt x="973" y="544"/>
                </a:cubicBezTo>
                <a:close/>
                <a:moveTo>
                  <a:pt x="631" y="289"/>
                </a:moveTo>
                <a:cubicBezTo>
                  <a:pt x="634" y="289"/>
                  <a:pt x="636" y="289"/>
                  <a:pt x="638" y="289"/>
                </a:cubicBezTo>
                <a:lnTo>
                  <a:pt x="643" y="289"/>
                </a:lnTo>
                <a:cubicBezTo>
                  <a:pt x="645" y="289"/>
                  <a:pt x="646" y="289"/>
                  <a:pt x="648" y="289"/>
                </a:cubicBezTo>
                <a:cubicBezTo>
                  <a:pt x="666" y="292"/>
                  <a:pt x="696" y="313"/>
                  <a:pt x="740" y="352"/>
                </a:cubicBezTo>
                <a:cubicBezTo>
                  <a:pt x="758" y="367"/>
                  <a:pt x="772" y="379"/>
                  <a:pt x="784" y="388"/>
                </a:cubicBezTo>
                <a:cubicBezTo>
                  <a:pt x="803" y="404"/>
                  <a:pt x="819" y="417"/>
                  <a:pt x="832" y="426"/>
                </a:cubicBezTo>
                <a:cubicBezTo>
                  <a:pt x="845" y="435"/>
                  <a:pt x="865" y="444"/>
                  <a:pt x="890" y="453"/>
                </a:cubicBezTo>
                <a:cubicBezTo>
                  <a:pt x="916" y="461"/>
                  <a:pt x="944" y="466"/>
                  <a:pt x="973" y="466"/>
                </a:cubicBezTo>
                <a:cubicBezTo>
                  <a:pt x="1044" y="466"/>
                  <a:pt x="1100" y="442"/>
                  <a:pt x="1140" y="393"/>
                </a:cubicBezTo>
                <a:cubicBezTo>
                  <a:pt x="1164" y="362"/>
                  <a:pt x="1177" y="326"/>
                  <a:pt x="1179" y="284"/>
                </a:cubicBezTo>
                <a:cubicBezTo>
                  <a:pt x="1158" y="291"/>
                  <a:pt x="1135" y="294"/>
                  <a:pt x="1111" y="294"/>
                </a:cubicBezTo>
                <a:cubicBezTo>
                  <a:pt x="1079" y="294"/>
                  <a:pt x="1046" y="286"/>
                  <a:pt x="1012" y="272"/>
                </a:cubicBezTo>
                <a:cubicBezTo>
                  <a:pt x="995" y="265"/>
                  <a:pt x="980" y="256"/>
                  <a:pt x="966" y="243"/>
                </a:cubicBezTo>
                <a:cubicBezTo>
                  <a:pt x="951" y="230"/>
                  <a:pt x="935" y="212"/>
                  <a:pt x="917" y="189"/>
                </a:cubicBezTo>
                <a:cubicBezTo>
                  <a:pt x="899" y="167"/>
                  <a:pt x="889" y="154"/>
                  <a:pt x="886" y="151"/>
                </a:cubicBezTo>
                <a:cubicBezTo>
                  <a:pt x="861" y="125"/>
                  <a:pt x="841" y="106"/>
                  <a:pt x="826" y="95"/>
                </a:cubicBezTo>
                <a:cubicBezTo>
                  <a:pt x="811" y="84"/>
                  <a:pt x="793" y="78"/>
                  <a:pt x="774" y="78"/>
                </a:cubicBezTo>
                <a:cubicBezTo>
                  <a:pt x="732" y="78"/>
                  <a:pt x="694" y="98"/>
                  <a:pt x="660" y="139"/>
                </a:cubicBezTo>
                <a:cubicBezTo>
                  <a:pt x="652" y="148"/>
                  <a:pt x="642" y="153"/>
                  <a:pt x="631" y="153"/>
                </a:cubicBezTo>
                <a:cubicBezTo>
                  <a:pt x="620" y="153"/>
                  <a:pt x="610" y="148"/>
                  <a:pt x="602" y="139"/>
                </a:cubicBezTo>
                <a:cubicBezTo>
                  <a:pt x="566" y="98"/>
                  <a:pt x="528" y="78"/>
                  <a:pt x="488" y="78"/>
                </a:cubicBezTo>
                <a:cubicBezTo>
                  <a:pt x="468" y="78"/>
                  <a:pt x="451" y="84"/>
                  <a:pt x="436" y="95"/>
                </a:cubicBezTo>
                <a:cubicBezTo>
                  <a:pt x="420" y="106"/>
                  <a:pt x="400" y="125"/>
                  <a:pt x="376" y="151"/>
                </a:cubicBezTo>
                <a:cubicBezTo>
                  <a:pt x="375" y="154"/>
                  <a:pt x="365" y="167"/>
                  <a:pt x="346" y="189"/>
                </a:cubicBezTo>
                <a:cubicBezTo>
                  <a:pt x="327" y="212"/>
                  <a:pt x="311" y="229"/>
                  <a:pt x="297" y="242"/>
                </a:cubicBezTo>
                <a:cubicBezTo>
                  <a:pt x="284" y="254"/>
                  <a:pt x="269" y="264"/>
                  <a:pt x="253" y="272"/>
                </a:cubicBezTo>
                <a:cubicBezTo>
                  <a:pt x="219" y="286"/>
                  <a:pt x="185" y="294"/>
                  <a:pt x="153" y="294"/>
                </a:cubicBezTo>
                <a:cubicBezTo>
                  <a:pt x="130" y="294"/>
                  <a:pt x="109" y="291"/>
                  <a:pt x="88" y="284"/>
                </a:cubicBezTo>
                <a:cubicBezTo>
                  <a:pt x="88" y="326"/>
                  <a:pt x="101" y="362"/>
                  <a:pt x="126" y="393"/>
                </a:cubicBezTo>
                <a:cubicBezTo>
                  <a:pt x="165" y="442"/>
                  <a:pt x="219" y="466"/>
                  <a:pt x="287" y="466"/>
                </a:cubicBezTo>
                <a:cubicBezTo>
                  <a:pt x="314" y="466"/>
                  <a:pt x="340" y="462"/>
                  <a:pt x="365" y="454"/>
                </a:cubicBezTo>
                <a:cubicBezTo>
                  <a:pt x="390" y="446"/>
                  <a:pt x="409" y="437"/>
                  <a:pt x="422" y="428"/>
                </a:cubicBezTo>
                <a:cubicBezTo>
                  <a:pt x="435" y="419"/>
                  <a:pt x="452" y="407"/>
                  <a:pt x="473" y="391"/>
                </a:cubicBezTo>
                <a:lnTo>
                  <a:pt x="478" y="388"/>
                </a:lnTo>
                <a:cubicBezTo>
                  <a:pt x="491" y="379"/>
                  <a:pt x="508" y="364"/>
                  <a:pt x="529" y="345"/>
                </a:cubicBezTo>
                <a:cubicBezTo>
                  <a:pt x="568" y="312"/>
                  <a:pt x="595" y="295"/>
                  <a:pt x="612" y="291"/>
                </a:cubicBezTo>
                <a:cubicBezTo>
                  <a:pt x="620" y="290"/>
                  <a:pt x="626" y="289"/>
                  <a:pt x="631" y="28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3" name="Freeform 22">
            <a:extLst>
              <a:ext uri="{FF2B5EF4-FFF2-40B4-BE49-F238E27FC236}">
                <a16:creationId xmlns:a16="http://schemas.microsoft.com/office/drawing/2014/main" id="{C62E3AE7-1C8E-A005-1AF3-42D8660420D7}"/>
              </a:ext>
            </a:extLst>
          </p:cNvPr>
          <p:cNvSpPr>
            <a:spLocks noChangeArrowheads="1"/>
          </p:cNvSpPr>
          <p:nvPr/>
        </p:nvSpPr>
        <p:spPr bwMode="auto">
          <a:xfrm>
            <a:off x="17570450" y="5292724"/>
            <a:ext cx="252412" cy="447675"/>
          </a:xfrm>
          <a:custGeom>
            <a:avLst/>
            <a:gdLst>
              <a:gd name="T0" fmla="*/ 252051 w 700"/>
              <a:gd name="T1" fmla="*/ 124974 h 1243"/>
              <a:gd name="T2" fmla="*/ 252051 w 700"/>
              <a:gd name="T3" fmla="*/ 322340 h 1243"/>
              <a:gd name="T4" fmla="*/ 215271 w 700"/>
              <a:gd name="T5" fmla="*/ 410579 h 1243"/>
              <a:gd name="T6" fmla="*/ 126567 w 700"/>
              <a:gd name="T7" fmla="*/ 447315 h 1243"/>
              <a:gd name="T8" fmla="*/ 37141 w 700"/>
              <a:gd name="T9" fmla="*/ 410579 h 1243"/>
              <a:gd name="T10" fmla="*/ 0 w 700"/>
              <a:gd name="T11" fmla="*/ 322340 h 1243"/>
              <a:gd name="T12" fmla="*/ 0 w 700"/>
              <a:gd name="T13" fmla="*/ 124974 h 1243"/>
              <a:gd name="T14" fmla="*/ 37141 w 700"/>
              <a:gd name="T15" fmla="*/ 36736 h 1243"/>
              <a:gd name="T16" fmla="*/ 126567 w 700"/>
              <a:gd name="T17" fmla="*/ 0 h 1243"/>
              <a:gd name="T18" fmla="*/ 215271 w 700"/>
              <a:gd name="T19" fmla="*/ 36736 h 1243"/>
              <a:gd name="T20" fmla="*/ 252051 w 700"/>
              <a:gd name="T21" fmla="*/ 124974 h 1243"/>
              <a:gd name="T22" fmla="*/ 223926 w 700"/>
              <a:gd name="T23" fmla="*/ 124974 h 1243"/>
              <a:gd name="T24" fmla="*/ 195439 w 700"/>
              <a:gd name="T25" fmla="*/ 56184 h 1243"/>
              <a:gd name="T26" fmla="*/ 126927 w 700"/>
              <a:gd name="T27" fmla="*/ 28092 h 1243"/>
              <a:gd name="T28" fmla="*/ 57334 w 700"/>
              <a:gd name="T29" fmla="*/ 56184 h 1243"/>
              <a:gd name="T30" fmla="*/ 28126 w 700"/>
              <a:gd name="T31" fmla="*/ 124974 h 1243"/>
              <a:gd name="T32" fmla="*/ 28126 w 700"/>
              <a:gd name="T33" fmla="*/ 322340 h 1243"/>
              <a:gd name="T34" fmla="*/ 57334 w 700"/>
              <a:gd name="T35" fmla="*/ 390770 h 1243"/>
              <a:gd name="T36" fmla="*/ 126927 w 700"/>
              <a:gd name="T37" fmla="*/ 419223 h 1243"/>
              <a:gd name="T38" fmla="*/ 195439 w 700"/>
              <a:gd name="T39" fmla="*/ 390770 h 1243"/>
              <a:gd name="T40" fmla="*/ 223926 w 700"/>
              <a:gd name="T41" fmla="*/ 322340 h 1243"/>
              <a:gd name="T42" fmla="*/ 223926 w 700"/>
              <a:gd name="T43" fmla="*/ 124974 h 1243"/>
              <a:gd name="T44" fmla="*/ 139908 w 700"/>
              <a:gd name="T45" fmla="*/ 97963 h 1243"/>
              <a:gd name="T46" fmla="*/ 139908 w 700"/>
              <a:gd name="T47" fmla="*/ 167833 h 1243"/>
              <a:gd name="T48" fmla="*/ 135942 w 700"/>
              <a:gd name="T49" fmla="*/ 177917 h 1243"/>
              <a:gd name="T50" fmla="*/ 126567 w 700"/>
              <a:gd name="T51" fmla="*/ 181519 h 1243"/>
              <a:gd name="T52" fmla="*/ 116470 w 700"/>
              <a:gd name="T53" fmla="*/ 177917 h 1243"/>
              <a:gd name="T54" fmla="*/ 112143 w 700"/>
              <a:gd name="T55" fmla="*/ 167833 h 1243"/>
              <a:gd name="T56" fmla="*/ 112143 w 700"/>
              <a:gd name="T57" fmla="*/ 97963 h 1243"/>
              <a:gd name="T58" fmla="*/ 116470 w 700"/>
              <a:gd name="T59" fmla="*/ 87878 h 1243"/>
              <a:gd name="T60" fmla="*/ 126567 w 700"/>
              <a:gd name="T61" fmla="*/ 83917 h 1243"/>
              <a:gd name="T62" fmla="*/ 135942 w 700"/>
              <a:gd name="T63" fmla="*/ 87878 h 1243"/>
              <a:gd name="T64" fmla="*/ 139908 w 700"/>
              <a:gd name="T65" fmla="*/ 97963 h 12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00" h="1243">
                <a:moveTo>
                  <a:pt x="699" y="347"/>
                </a:moveTo>
                <a:lnTo>
                  <a:pt x="699" y="895"/>
                </a:lnTo>
                <a:cubicBezTo>
                  <a:pt x="699" y="990"/>
                  <a:pt x="665" y="1072"/>
                  <a:pt x="597" y="1140"/>
                </a:cubicBezTo>
                <a:cubicBezTo>
                  <a:pt x="529" y="1208"/>
                  <a:pt x="447" y="1242"/>
                  <a:pt x="351" y="1242"/>
                </a:cubicBezTo>
                <a:cubicBezTo>
                  <a:pt x="254" y="1242"/>
                  <a:pt x="172" y="1208"/>
                  <a:pt x="103" y="1140"/>
                </a:cubicBezTo>
                <a:cubicBezTo>
                  <a:pt x="34" y="1072"/>
                  <a:pt x="0" y="990"/>
                  <a:pt x="0" y="895"/>
                </a:cubicBezTo>
                <a:lnTo>
                  <a:pt x="0" y="347"/>
                </a:lnTo>
                <a:cubicBezTo>
                  <a:pt x="0" y="251"/>
                  <a:pt x="34" y="170"/>
                  <a:pt x="103" y="102"/>
                </a:cubicBezTo>
                <a:cubicBezTo>
                  <a:pt x="172" y="34"/>
                  <a:pt x="254" y="0"/>
                  <a:pt x="351" y="0"/>
                </a:cubicBezTo>
                <a:cubicBezTo>
                  <a:pt x="447" y="0"/>
                  <a:pt x="529" y="34"/>
                  <a:pt x="597" y="102"/>
                </a:cubicBezTo>
                <a:cubicBezTo>
                  <a:pt x="665" y="170"/>
                  <a:pt x="699" y="251"/>
                  <a:pt x="699" y="347"/>
                </a:cubicBezTo>
                <a:close/>
                <a:moveTo>
                  <a:pt x="621" y="347"/>
                </a:moveTo>
                <a:cubicBezTo>
                  <a:pt x="621" y="272"/>
                  <a:pt x="595" y="209"/>
                  <a:pt x="542" y="156"/>
                </a:cubicBezTo>
                <a:cubicBezTo>
                  <a:pt x="490" y="104"/>
                  <a:pt x="426" y="78"/>
                  <a:pt x="352" y="78"/>
                </a:cubicBezTo>
                <a:cubicBezTo>
                  <a:pt x="277" y="78"/>
                  <a:pt x="213" y="104"/>
                  <a:pt x="159" y="156"/>
                </a:cubicBezTo>
                <a:cubicBezTo>
                  <a:pt x="105" y="209"/>
                  <a:pt x="78" y="272"/>
                  <a:pt x="78" y="347"/>
                </a:cubicBezTo>
                <a:lnTo>
                  <a:pt x="78" y="895"/>
                </a:lnTo>
                <a:cubicBezTo>
                  <a:pt x="78" y="969"/>
                  <a:pt x="105" y="1033"/>
                  <a:pt x="159" y="1085"/>
                </a:cubicBezTo>
                <a:cubicBezTo>
                  <a:pt x="213" y="1138"/>
                  <a:pt x="277" y="1164"/>
                  <a:pt x="352" y="1164"/>
                </a:cubicBezTo>
                <a:cubicBezTo>
                  <a:pt x="426" y="1164"/>
                  <a:pt x="490" y="1138"/>
                  <a:pt x="542" y="1085"/>
                </a:cubicBezTo>
                <a:cubicBezTo>
                  <a:pt x="595" y="1033"/>
                  <a:pt x="621" y="969"/>
                  <a:pt x="621" y="895"/>
                </a:cubicBezTo>
                <a:lnTo>
                  <a:pt x="621" y="347"/>
                </a:lnTo>
                <a:close/>
                <a:moveTo>
                  <a:pt x="388" y="272"/>
                </a:moveTo>
                <a:lnTo>
                  <a:pt x="388" y="466"/>
                </a:lnTo>
                <a:cubicBezTo>
                  <a:pt x="388" y="477"/>
                  <a:pt x="384" y="486"/>
                  <a:pt x="377" y="494"/>
                </a:cubicBezTo>
                <a:cubicBezTo>
                  <a:pt x="370" y="501"/>
                  <a:pt x="361" y="504"/>
                  <a:pt x="351" y="504"/>
                </a:cubicBezTo>
                <a:cubicBezTo>
                  <a:pt x="340" y="504"/>
                  <a:pt x="331" y="501"/>
                  <a:pt x="323" y="494"/>
                </a:cubicBezTo>
                <a:cubicBezTo>
                  <a:pt x="315" y="486"/>
                  <a:pt x="311" y="477"/>
                  <a:pt x="311" y="466"/>
                </a:cubicBezTo>
                <a:lnTo>
                  <a:pt x="311" y="272"/>
                </a:lnTo>
                <a:cubicBezTo>
                  <a:pt x="311" y="260"/>
                  <a:pt x="315" y="251"/>
                  <a:pt x="323" y="244"/>
                </a:cubicBezTo>
                <a:cubicBezTo>
                  <a:pt x="331" y="237"/>
                  <a:pt x="340" y="233"/>
                  <a:pt x="351" y="233"/>
                </a:cubicBezTo>
                <a:cubicBezTo>
                  <a:pt x="361" y="233"/>
                  <a:pt x="370" y="237"/>
                  <a:pt x="377" y="244"/>
                </a:cubicBezTo>
                <a:cubicBezTo>
                  <a:pt x="384" y="251"/>
                  <a:pt x="388" y="260"/>
                  <a:pt x="388" y="27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4" name="Freeform 23">
            <a:extLst>
              <a:ext uri="{FF2B5EF4-FFF2-40B4-BE49-F238E27FC236}">
                <a16:creationId xmlns:a16="http://schemas.microsoft.com/office/drawing/2014/main" id="{C93E0CF8-3BB8-5A67-2CC4-703398C1C859}"/>
              </a:ext>
            </a:extLst>
          </p:cNvPr>
          <p:cNvSpPr>
            <a:spLocks noChangeArrowheads="1"/>
          </p:cNvSpPr>
          <p:nvPr/>
        </p:nvSpPr>
        <p:spPr bwMode="auto">
          <a:xfrm>
            <a:off x="18187987" y="5292724"/>
            <a:ext cx="392113" cy="447675"/>
          </a:xfrm>
          <a:custGeom>
            <a:avLst/>
            <a:gdLst>
              <a:gd name="T0" fmla="*/ 391753 w 1088"/>
              <a:gd name="T1" fmla="*/ 250669 h 1243"/>
              <a:gd name="T2" fmla="*/ 334449 w 1088"/>
              <a:gd name="T3" fmla="*/ 390050 h 1243"/>
              <a:gd name="T4" fmla="*/ 195696 w 1088"/>
              <a:gd name="T5" fmla="*/ 447315 h 1243"/>
              <a:gd name="T6" fmla="*/ 57303 w 1088"/>
              <a:gd name="T7" fmla="*/ 390050 h 1243"/>
              <a:gd name="T8" fmla="*/ 0 w 1088"/>
              <a:gd name="T9" fmla="*/ 250669 h 1243"/>
              <a:gd name="T10" fmla="*/ 0 w 1088"/>
              <a:gd name="T11" fmla="*/ 71671 h 1243"/>
              <a:gd name="T12" fmla="*/ 0 w 1088"/>
              <a:gd name="T13" fmla="*/ 70591 h 1243"/>
              <a:gd name="T14" fmla="*/ 0 w 1088"/>
              <a:gd name="T15" fmla="*/ 14046 h 1243"/>
              <a:gd name="T16" fmla="*/ 3964 w 1088"/>
              <a:gd name="T17" fmla="*/ 3962 h 1243"/>
              <a:gd name="T18" fmla="*/ 14056 w 1088"/>
              <a:gd name="T19" fmla="*/ 0 h 1243"/>
              <a:gd name="T20" fmla="*/ 112084 w 1088"/>
              <a:gd name="T21" fmla="*/ 0 h 1243"/>
              <a:gd name="T22" fmla="*/ 121815 w 1088"/>
              <a:gd name="T23" fmla="*/ 3962 h 1243"/>
              <a:gd name="T24" fmla="*/ 125779 w 1088"/>
              <a:gd name="T25" fmla="*/ 14046 h 1243"/>
              <a:gd name="T26" fmla="*/ 125779 w 1088"/>
              <a:gd name="T27" fmla="*/ 26291 h 1243"/>
              <a:gd name="T28" fmla="*/ 125779 w 1088"/>
              <a:gd name="T29" fmla="*/ 244547 h 1243"/>
              <a:gd name="T30" fmla="*/ 147403 w 1088"/>
              <a:gd name="T31" fmla="*/ 298210 h 1243"/>
              <a:gd name="T32" fmla="*/ 200021 w 1088"/>
              <a:gd name="T33" fmla="*/ 320540 h 1243"/>
              <a:gd name="T34" fmla="*/ 247954 w 1088"/>
              <a:gd name="T35" fmla="*/ 298570 h 1243"/>
              <a:gd name="T36" fmla="*/ 265613 w 1088"/>
              <a:gd name="T37" fmla="*/ 244547 h 1243"/>
              <a:gd name="T38" fmla="*/ 265613 w 1088"/>
              <a:gd name="T39" fmla="*/ 70591 h 1243"/>
              <a:gd name="T40" fmla="*/ 265613 w 1088"/>
              <a:gd name="T41" fmla="*/ 14046 h 1243"/>
              <a:gd name="T42" fmla="*/ 269578 w 1088"/>
              <a:gd name="T43" fmla="*/ 3962 h 1243"/>
              <a:gd name="T44" fmla="*/ 279669 w 1088"/>
              <a:gd name="T45" fmla="*/ 0 h 1243"/>
              <a:gd name="T46" fmla="*/ 377697 w 1088"/>
              <a:gd name="T47" fmla="*/ 0 h 1243"/>
              <a:gd name="T48" fmla="*/ 387788 w 1088"/>
              <a:gd name="T49" fmla="*/ 3962 h 1243"/>
              <a:gd name="T50" fmla="*/ 391753 w 1088"/>
              <a:gd name="T51" fmla="*/ 14046 h 1243"/>
              <a:gd name="T52" fmla="*/ 391753 w 1088"/>
              <a:gd name="T53" fmla="*/ 26291 h 1243"/>
              <a:gd name="T54" fmla="*/ 391753 w 1088"/>
              <a:gd name="T55" fmla="*/ 250669 h 1243"/>
              <a:gd name="T56" fmla="*/ 28111 w 1088"/>
              <a:gd name="T57" fmla="*/ 28092 h 1243"/>
              <a:gd name="T58" fmla="*/ 28111 w 1088"/>
              <a:gd name="T59" fmla="*/ 83917 h 1243"/>
              <a:gd name="T60" fmla="*/ 98028 w 1088"/>
              <a:gd name="T61" fmla="*/ 83917 h 1243"/>
              <a:gd name="T62" fmla="*/ 98028 w 1088"/>
              <a:gd name="T63" fmla="*/ 28092 h 1243"/>
              <a:gd name="T64" fmla="*/ 28111 w 1088"/>
              <a:gd name="T65" fmla="*/ 28092 h 1243"/>
              <a:gd name="T66" fmla="*/ 363642 w 1088"/>
              <a:gd name="T67" fmla="*/ 250669 h 1243"/>
              <a:gd name="T68" fmla="*/ 363642 w 1088"/>
              <a:gd name="T69" fmla="*/ 111649 h 1243"/>
              <a:gd name="T70" fmla="*/ 293724 w 1088"/>
              <a:gd name="T71" fmla="*/ 111649 h 1243"/>
              <a:gd name="T72" fmla="*/ 293724 w 1088"/>
              <a:gd name="T73" fmla="*/ 244547 h 1243"/>
              <a:gd name="T74" fmla="*/ 267776 w 1088"/>
              <a:gd name="T75" fmla="*/ 318739 h 1243"/>
              <a:gd name="T76" fmla="*/ 200381 w 1088"/>
              <a:gd name="T77" fmla="*/ 348632 h 1243"/>
              <a:gd name="T78" fmla="*/ 127220 w 1088"/>
              <a:gd name="T79" fmla="*/ 318019 h 1243"/>
              <a:gd name="T80" fmla="*/ 98028 w 1088"/>
              <a:gd name="T81" fmla="*/ 244547 h 1243"/>
              <a:gd name="T82" fmla="*/ 98028 w 1088"/>
              <a:gd name="T83" fmla="*/ 111649 h 1243"/>
              <a:gd name="T84" fmla="*/ 28111 w 1088"/>
              <a:gd name="T85" fmla="*/ 111649 h 1243"/>
              <a:gd name="T86" fmla="*/ 28111 w 1088"/>
              <a:gd name="T87" fmla="*/ 250669 h 1243"/>
              <a:gd name="T88" fmla="*/ 77125 w 1088"/>
              <a:gd name="T89" fmla="*/ 369881 h 1243"/>
              <a:gd name="T90" fmla="*/ 195696 w 1088"/>
              <a:gd name="T91" fmla="*/ 419223 h 1243"/>
              <a:gd name="T92" fmla="*/ 314627 w 1088"/>
              <a:gd name="T93" fmla="*/ 369881 h 1243"/>
              <a:gd name="T94" fmla="*/ 363642 w 1088"/>
              <a:gd name="T95" fmla="*/ 250669 h 1243"/>
              <a:gd name="T96" fmla="*/ 293724 w 1088"/>
              <a:gd name="T97" fmla="*/ 28092 h 1243"/>
              <a:gd name="T98" fmla="*/ 293724 w 1088"/>
              <a:gd name="T99" fmla="*/ 83917 h 1243"/>
              <a:gd name="T100" fmla="*/ 363642 w 1088"/>
              <a:gd name="T101" fmla="*/ 83917 h 1243"/>
              <a:gd name="T102" fmla="*/ 363642 w 1088"/>
              <a:gd name="T103" fmla="*/ 28092 h 1243"/>
              <a:gd name="T104" fmla="*/ 293724 w 1088"/>
              <a:gd name="T105" fmla="*/ 28092 h 12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088" h="1243">
                <a:moveTo>
                  <a:pt x="1087" y="696"/>
                </a:moveTo>
                <a:cubicBezTo>
                  <a:pt x="1087" y="848"/>
                  <a:pt x="1034" y="977"/>
                  <a:pt x="928" y="1083"/>
                </a:cubicBezTo>
                <a:cubicBezTo>
                  <a:pt x="822" y="1189"/>
                  <a:pt x="694" y="1242"/>
                  <a:pt x="543" y="1242"/>
                </a:cubicBezTo>
                <a:cubicBezTo>
                  <a:pt x="393" y="1242"/>
                  <a:pt x="265" y="1189"/>
                  <a:pt x="159" y="1083"/>
                </a:cubicBezTo>
                <a:cubicBezTo>
                  <a:pt x="53" y="977"/>
                  <a:pt x="0" y="848"/>
                  <a:pt x="0" y="696"/>
                </a:cubicBezTo>
                <a:lnTo>
                  <a:pt x="0" y="199"/>
                </a:lnTo>
                <a:lnTo>
                  <a:pt x="0" y="196"/>
                </a:lnTo>
                <a:lnTo>
                  <a:pt x="0" y="39"/>
                </a:lnTo>
                <a:cubicBezTo>
                  <a:pt x="0" y="28"/>
                  <a:pt x="4" y="18"/>
                  <a:pt x="11" y="11"/>
                </a:cubicBezTo>
                <a:cubicBezTo>
                  <a:pt x="18" y="4"/>
                  <a:pt x="28" y="0"/>
                  <a:pt x="39" y="0"/>
                </a:cubicBezTo>
                <a:lnTo>
                  <a:pt x="311" y="0"/>
                </a:lnTo>
                <a:cubicBezTo>
                  <a:pt x="322" y="0"/>
                  <a:pt x="331" y="4"/>
                  <a:pt x="338" y="11"/>
                </a:cubicBezTo>
                <a:cubicBezTo>
                  <a:pt x="346" y="18"/>
                  <a:pt x="349" y="28"/>
                  <a:pt x="349" y="39"/>
                </a:cubicBezTo>
                <a:lnTo>
                  <a:pt x="349" y="73"/>
                </a:lnTo>
                <a:lnTo>
                  <a:pt x="349" y="679"/>
                </a:lnTo>
                <a:cubicBezTo>
                  <a:pt x="349" y="737"/>
                  <a:pt x="369" y="787"/>
                  <a:pt x="409" y="828"/>
                </a:cubicBezTo>
                <a:cubicBezTo>
                  <a:pt x="448" y="869"/>
                  <a:pt x="497" y="890"/>
                  <a:pt x="555" y="890"/>
                </a:cubicBezTo>
                <a:cubicBezTo>
                  <a:pt x="610" y="890"/>
                  <a:pt x="655" y="870"/>
                  <a:pt x="688" y="829"/>
                </a:cubicBezTo>
                <a:cubicBezTo>
                  <a:pt x="721" y="789"/>
                  <a:pt x="737" y="739"/>
                  <a:pt x="737" y="679"/>
                </a:cubicBezTo>
                <a:lnTo>
                  <a:pt x="737" y="196"/>
                </a:lnTo>
                <a:lnTo>
                  <a:pt x="737" y="39"/>
                </a:lnTo>
                <a:cubicBezTo>
                  <a:pt x="737" y="28"/>
                  <a:pt x="741" y="18"/>
                  <a:pt x="748" y="11"/>
                </a:cubicBezTo>
                <a:cubicBezTo>
                  <a:pt x="756" y="4"/>
                  <a:pt x="765" y="0"/>
                  <a:pt x="776" y="0"/>
                </a:cubicBezTo>
                <a:lnTo>
                  <a:pt x="1048" y="0"/>
                </a:lnTo>
                <a:cubicBezTo>
                  <a:pt x="1059" y="0"/>
                  <a:pt x="1069" y="4"/>
                  <a:pt x="1076" y="11"/>
                </a:cubicBezTo>
                <a:cubicBezTo>
                  <a:pt x="1084" y="18"/>
                  <a:pt x="1087" y="28"/>
                  <a:pt x="1087" y="39"/>
                </a:cubicBezTo>
                <a:lnTo>
                  <a:pt x="1087" y="73"/>
                </a:lnTo>
                <a:lnTo>
                  <a:pt x="1087" y="696"/>
                </a:lnTo>
                <a:close/>
                <a:moveTo>
                  <a:pt x="78" y="78"/>
                </a:moveTo>
                <a:lnTo>
                  <a:pt x="78" y="233"/>
                </a:lnTo>
                <a:lnTo>
                  <a:pt x="272" y="233"/>
                </a:lnTo>
                <a:lnTo>
                  <a:pt x="272" y="78"/>
                </a:lnTo>
                <a:lnTo>
                  <a:pt x="78" y="78"/>
                </a:lnTo>
                <a:close/>
                <a:moveTo>
                  <a:pt x="1009" y="696"/>
                </a:moveTo>
                <a:lnTo>
                  <a:pt x="1009" y="310"/>
                </a:lnTo>
                <a:lnTo>
                  <a:pt x="815" y="310"/>
                </a:lnTo>
                <a:lnTo>
                  <a:pt x="815" y="679"/>
                </a:lnTo>
                <a:cubicBezTo>
                  <a:pt x="815" y="762"/>
                  <a:pt x="791" y="830"/>
                  <a:pt x="743" y="885"/>
                </a:cubicBezTo>
                <a:cubicBezTo>
                  <a:pt x="696" y="940"/>
                  <a:pt x="633" y="968"/>
                  <a:pt x="556" y="968"/>
                </a:cubicBezTo>
                <a:cubicBezTo>
                  <a:pt x="475" y="968"/>
                  <a:pt x="407" y="939"/>
                  <a:pt x="353" y="883"/>
                </a:cubicBezTo>
                <a:cubicBezTo>
                  <a:pt x="299" y="826"/>
                  <a:pt x="272" y="758"/>
                  <a:pt x="272" y="679"/>
                </a:cubicBezTo>
                <a:lnTo>
                  <a:pt x="272" y="310"/>
                </a:lnTo>
                <a:lnTo>
                  <a:pt x="78" y="310"/>
                </a:lnTo>
                <a:lnTo>
                  <a:pt x="78" y="696"/>
                </a:lnTo>
                <a:cubicBezTo>
                  <a:pt x="78" y="825"/>
                  <a:pt x="123" y="936"/>
                  <a:pt x="214" y="1027"/>
                </a:cubicBezTo>
                <a:cubicBezTo>
                  <a:pt x="304" y="1118"/>
                  <a:pt x="414" y="1164"/>
                  <a:pt x="543" y="1164"/>
                </a:cubicBezTo>
                <a:cubicBezTo>
                  <a:pt x="673" y="1164"/>
                  <a:pt x="783" y="1118"/>
                  <a:pt x="873" y="1027"/>
                </a:cubicBezTo>
                <a:cubicBezTo>
                  <a:pt x="964" y="936"/>
                  <a:pt x="1009" y="825"/>
                  <a:pt x="1009" y="696"/>
                </a:cubicBezTo>
                <a:close/>
                <a:moveTo>
                  <a:pt x="815" y="78"/>
                </a:moveTo>
                <a:lnTo>
                  <a:pt x="815" y="233"/>
                </a:lnTo>
                <a:lnTo>
                  <a:pt x="1009" y="233"/>
                </a:lnTo>
                <a:lnTo>
                  <a:pt x="1009" y="78"/>
                </a:lnTo>
                <a:lnTo>
                  <a:pt x="815" y="7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5" name="Freeform 24">
            <a:extLst>
              <a:ext uri="{FF2B5EF4-FFF2-40B4-BE49-F238E27FC236}">
                <a16:creationId xmlns:a16="http://schemas.microsoft.com/office/drawing/2014/main" id="{F024E9C2-3E84-D81D-0CF8-C3A70F464F85}"/>
              </a:ext>
            </a:extLst>
          </p:cNvPr>
          <p:cNvSpPr>
            <a:spLocks noChangeArrowheads="1"/>
          </p:cNvSpPr>
          <p:nvPr/>
        </p:nvSpPr>
        <p:spPr bwMode="auto">
          <a:xfrm>
            <a:off x="18848387" y="5291137"/>
            <a:ext cx="450850" cy="449262"/>
          </a:xfrm>
          <a:custGeom>
            <a:avLst/>
            <a:gdLst>
              <a:gd name="T0" fmla="*/ 447967 w 1251"/>
              <a:gd name="T1" fmla="*/ 203195 h 1247"/>
              <a:gd name="T2" fmla="*/ 436074 w 1251"/>
              <a:gd name="T3" fmla="*/ 211121 h 1247"/>
              <a:gd name="T4" fmla="*/ 355707 w 1251"/>
              <a:gd name="T5" fmla="*/ 213643 h 1247"/>
              <a:gd name="T6" fmla="*/ 305612 w 1251"/>
              <a:gd name="T7" fmla="*/ 278492 h 1247"/>
              <a:gd name="T8" fmla="*/ 294440 w 1251"/>
              <a:gd name="T9" fmla="*/ 283536 h 1247"/>
              <a:gd name="T10" fmla="*/ 292638 w 1251"/>
              <a:gd name="T11" fmla="*/ 283536 h 1247"/>
              <a:gd name="T12" fmla="*/ 281466 w 1251"/>
              <a:gd name="T13" fmla="*/ 274169 h 1247"/>
              <a:gd name="T14" fmla="*/ 257680 w 1251"/>
              <a:gd name="T15" fmla="*/ 209319 h 1247"/>
              <a:gd name="T16" fmla="*/ 255878 w 1251"/>
              <a:gd name="T17" fmla="*/ 212922 h 1247"/>
              <a:gd name="T18" fmla="*/ 23425 w 1251"/>
              <a:gd name="T19" fmla="*/ 444578 h 1247"/>
              <a:gd name="T20" fmla="*/ 13695 w 1251"/>
              <a:gd name="T21" fmla="*/ 448902 h 1247"/>
              <a:gd name="T22" fmla="*/ 3964 w 1251"/>
              <a:gd name="T23" fmla="*/ 444939 h 1247"/>
              <a:gd name="T24" fmla="*/ 0 w 1251"/>
              <a:gd name="T25" fmla="*/ 434851 h 1247"/>
              <a:gd name="T26" fmla="*/ 4325 w 1251"/>
              <a:gd name="T27" fmla="*/ 425124 h 1247"/>
              <a:gd name="T28" fmla="*/ 235696 w 1251"/>
              <a:gd name="T29" fmla="*/ 192747 h 1247"/>
              <a:gd name="T30" fmla="*/ 236777 w 1251"/>
              <a:gd name="T31" fmla="*/ 192026 h 1247"/>
              <a:gd name="T32" fmla="*/ 177313 w 1251"/>
              <a:gd name="T33" fmla="*/ 171130 h 1247"/>
              <a:gd name="T34" fmla="*/ 168303 w 1251"/>
              <a:gd name="T35" fmla="*/ 159601 h 1247"/>
              <a:gd name="T36" fmla="*/ 172988 w 1251"/>
              <a:gd name="T37" fmla="*/ 146632 h 1247"/>
              <a:gd name="T38" fmla="*/ 236777 w 1251"/>
              <a:gd name="T39" fmla="*/ 96554 h 1247"/>
              <a:gd name="T40" fmla="*/ 239300 w 1251"/>
              <a:gd name="T41" fmla="*/ 15492 h 1247"/>
              <a:gd name="T42" fmla="*/ 247229 w 1251"/>
              <a:gd name="T43" fmla="*/ 2882 h 1247"/>
              <a:gd name="T44" fmla="*/ 261284 w 1251"/>
              <a:gd name="T45" fmla="*/ 3963 h 1247"/>
              <a:gd name="T46" fmla="*/ 328677 w 1251"/>
              <a:gd name="T47" fmla="*/ 49718 h 1247"/>
              <a:gd name="T48" fmla="*/ 407243 w 1251"/>
              <a:gd name="T49" fmla="*/ 26660 h 1247"/>
              <a:gd name="T50" fmla="*/ 420577 w 1251"/>
              <a:gd name="T51" fmla="*/ 29903 h 1247"/>
              <a:gd name="T52" fmla="*/ 423821 w 1251"/>
              <a:gd name="T53" fmla="*/ 43593 h 1247"/>
              <a:gd name="T54" fmla="*/ 401837 w 1251"/>
              <a:gd name="T55" fmla="*/ 122133 h 1247"/>
              <a:gd name="T56" fmla="*/ 446525 w 1251"/>
              <a:gd name="T57" fmla="*/ 189504 h 1247"/>
              <a:gd name="T58" fmla="*/ 447967 w 1251"/>
              <a:gd name="T59" fmla="*/ 203195 h 1247"/>
              <a:gd name="T60" fmla="*/ 409765 w 1251"/>
              <a:gd name="T61" fmla="*/ 184100 h 1247"/>
              <a:gd name="T62" fmla="*/ 374807 w 1251"/>
              <a:gd name="T63" fmla="*/ 132581 h 1247"/>
              <a:gd name="T64" fmla="*/ 373005 w 1251"/>
              <a:gd name="T65" fmla="*/ 120332 h 1247"/>
              <a:gd name="T66" fmla="*/ 390665 w 1251"/>
              <a:gd name="T67" fmla="*/ 60886 h 1247"/>
              <a:gd name="T68" fmla="*/ 330119 w 1251"/>
              <a:gd name="T69" fmla="*/ 78180 h 1247"/>
              <a:gd name="T70" fmla="*/ 318947 w 1251"/>
              <a:gd name="T71" fmla="*/ 75658 h 1247"/>
              <a:gd name="T72" fmla="*/ 266329 w 1251"/>
              <a:gd name="T73" fmla="*/ 41792 h 1247"/>
              <a:gd name="T74" fmla="*/ 264527 w 1251"/>
              <a:gd name="T75" fmla="*/ 103759 h 1247"/>
              <a:gd name="T76" fmla="*/ 259482 w 1251"/>
              <a:gd name="T77" fmla="*/ 114207 h 1247"/>
              <a:gd name="T78" fmla="*/ 210469 w 1251"/>
              <a:gd name="T79" fmla="*/ 152756 h 1247"/>
              <a:gd name="T80" fmla="*/ 269213 w 1251"/>
              <a:gd name="T81" fmla="*/ 173652 h 1247"/>
              <a:gd name="T82" fmla="*/ 277862 w 1251"/>
              <a:gd name="T83" fmla="*/ 182299 h 1247"/>
              <a:gd name="T84" fmla="*/ 298765 w 1251"/>
              <a:gd name="T85" fmla="*/ 241023 h 1247"/>
              <a:gd name="T86" fmla="*/ 337327 w 1251"/>
              <a:gd name="T87" fmla="*/ 190945 h 1247"/>
              <a:gd name="T88" fmla="*/ 347778 w 1251"/>
              <a:gd name="T89" fmla="*/ 185902 h 1247"/>
              <a:gd name="T90" fmla="*/ 409765 w 1251"/>
              <a:gd name="T91" fmla="*/ 184100 h 12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251" h="1247">
                <a:moveTo>
                  <a:pt x="1243" y="564"/>
                </a:moveTo>
                <a:cubicBezTo>
                  <a:pt x="1235" y="577"/>
                  <a:pt x="1224" y="585"/>
                  <a:pt x="1210" y="586"/>
                </a:cubicBezTo>
                <a:lnTo>
                  <a:pt x="987" y="593"/>
                </a:lnTo>
                <a:lnTo>
                  <a:pt x="848" y="773"/>
                </a:lnTo>
                <a:cubicBezTo>
                  <a:pt x="840" y="783"/>
                  <a:pt x="830" y="787"/>
                  <a:pt x="817" y="787"/>
                </a:cubicBezTo>
                <a:cubicBezTo>
                  <a:pt x="815" y="787"/>
                  <a:pt x="814" y="787"/>
                  <a:pt x="812" y="787"/>
                </a:cubicBezTo>
                <a:cubicBezTo>
                  <a:pt x="796" y="784"/>
                  <a:pt x="785" y="775"/>
                  <a:pt x="781" y="761"/>
                </a:cubicBezTo>
                <a:lnTo>
                  <a:pt x="715" y="581"/>
                </a:lnTo>
                <a:cubicBezTo>
                  <a:pt x="713" y="586"/>
                  <a:pt x="712" y="589"/>
                  <a:pt x="710" y="591"/>
                </a:cubicBezTo>
                <a:lnTo>
                  <a:pt x="65" y="1234"/>
                </a:lnTo>
                <a:cubicBezTo>
                  <a:pt x="59" y="1242"/>
                  <a:pt x="50" y="1246"/>
                  <a:pt x="38" y="1246"/>
                </a:cubicBezTo>
                <a:cubicBezTo>
                  <a:pt x="27" y="1246"/>
                  <a:pt x="19" y="1242"/>
                  <a:pt x="11" y="1235"/>
                </a:cubicBezTo>
                <a:cubicBezTo>
                  <a:pt x="4" y="1228"/>
                  <a:pt x="0" y="1218"/>
                  <a:pt x="0" y="1207"/>
                </a:cubicBezTo>
                <a:cubicBezTo>
                  <a:pt x="0" y="1196"/>
                  <a:pt x="4" y="1187"/>
                  <a:pt x="12" y="1180"/>
                </a:cubicBezTo>
                <a:lnTo>
                  <a:pt x="654" y="535"/>
                </a:lnTo>
                <a:lnTo>
                  <a:pt x="657" y="533"/>
                </a:lnTo>
                <a:lnTo>
                  <a:pt x="492" y="475"/>
                </a:lnTo>
                <a:cubicBezTo>
                  <a:pt x="477" y="468"/>
                  <a:pt x="470" y="457"/>
                  <a:pt x="467" y="443"/>
                </a:cubicBezTo>
                <a:cubicBezTo>
                  <a:pt x="465" y="428"/>
                  <a:pt x="469" y="416"/>
                  <a:pt x="480" y="407"/>
                </a:cubicBezTo>
                <a:lnTo>
                  <a:pt x="657" y="268"/>
                </a:lnTo>
                <a:lnTo>
                  <a:pt x="664" y="43"/>
                </a:lnTo>
                <a:cubicBezTo>
                  <a:pt x="666" y="27"/>
                  <a:pt x="673" y="15"/>
                  <a:pt x="686" y="8"/>
                </a:cubicBezTo>
                <a:cubicBezTo>
                  <a:pt x="699" y="0"/>
                  <a:pt x="712" y="2"/>
                  <a:pt x="725" y="11"/>
                </a:cubicBezTo>
                <a:lnTo>
                  <a:pt x="912" y="138"/>
                </a:lnTo>
                <a:lnTo>
                  <a:pt x="1130" y="74"/>
                </a:lnTo>
                <a:cubicBezTo>
                  <a:pt x="1144" y="70"/>
                  <a:pt x="1157" y="72"/>
                  <a:pt x="1167" y="83"/>
                </a:cubicBezTo>
                <a:cubicBezTo>
                  <a:pt x="1178" y="94"/>
                  <a:pt x="1181" y="106"/>
                  <a:pt x="1176" y="121"/>
                </a:cubicBezTo>
                <a:lnTo>
                  <a:pt x="1115" y="339"/>
                </a:lnTo>
                <a:lnTo>
                  <a:pt x="1239" y="526"/>
                </a:lnTo>
                <a:cubicBezTo>
                  <a:pt x="1249" y="538"/>
                  <a:pt x="1250" y="551"/>
                  <a:pt x="1243" y="564"/>
                </a:cubicBezTo>
                <a:close/>
                <a:moveTo>
                  <a:pt x="1137" y="511"/>
                </a:moveTo>
                <a:lnTo>
                  <a:pt x="1040" y="368"/>
                </a:lnTo>
                <a:cubicBezTo>
                  <a:pt x="1034" y="357"/>
                  <a:pt x="1032" y="345"/>
                  <a:pt x="1035" y="334"/>
                </a:cubicBezTo>
                <a:lnTo>
                  <a:pt x="1084" y="169"/>
                </a:lnTo>
                <a:lnTo>
                  <a:pt x="916" y="217"/>
                </a:lnTo>
                <a:cubicBezTo>
                  <a:pt x="905" y="221"/>
                  <a:pt x="894" y="218"/>
                  <a:pt x="885" y="210"/>
                </a:cubicBezTo>
                <a:lnTo>
                  <a:pt x="739" y="116"/>
                </a:lnTo>
                <a:lnTo>
                  <a:pt x="734" y="288"/>
                </a:lnTo>
                <a:cubicBezTo>
                  <a:pt x="734" y="301"/>
                  <a:pt x="730" y="310"/>
                  <a:pt x="720" y="317"/>
                </a:cubicBezTo>
                <a:lnTo>
                  <a:pt x="584" y="424"/>
                </a:lnTo>
                <a:lnTo>
                  <a:pt x="747" y="482"/>
                </a:lnTo>
                <a:cubicBezTo>
                  <a:pt x="758" y="487"/>
                  <a:pt x="766" y="495"/>
                  <a:pt x="771" y="506"/>
                </a:cubicBezTo>
                <a:lnTo>
                  <a:pt x="829" y="669"/>
                </a:lnTo>
                <a:lnTo>
                  <a:pt x="936" y="530"/>
                </a:lnTo>
                <a:cubicBezTo>
                  <a:pt x="944" y="522"/>
                  <a:pt x="953" y="517"/>
                  <a:pt x="965" y="516"/>
                </a:cubicBezTo>
                <a:lnTo>
                  <a:pt x="1137" y="511"/>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6" name="Freeform 25">
            <a:extLst>
              <a:ext uri="{FF2B5EF4-FFF2-40B4-BE49-F238E27FC236}">
                <a16:creationId xmlns:a16="http://schemas.microsoft.com/office/drawing/2014/main" id="{5268C6DB-5EC1-5B1E-4D48-63ACE82FF78E}"/>
              </a:ext>
            </a:extLst>
          </p:cNvPr>
          <p:cNvSpPr>
            <a:spLocks noChangeArrowheads="1"/>
          </p:cNvSpPr>
          <p:nvPr/>
        </p:nvSpPr>
        <p:spPr bwMode="auto">
          <a:xfrm>
            <a:off x="19605625" y="5292724"/>
            <a:ext cx="309562" cy="447675"/>
          </a:xfrm>
          <a:custGeom>
            <a:avLst/>
            <a:gdLst>
              <a:gd name="T0" fmla="*/ 295164 w 860"/>
              <a:gd name="T1" fmla="*/ 28092 h 1243"/>
              <a:gd name="T2" fmla="*/ 266367 w 860"/>
              <a:gd name="T3" fmla="*/ 28092 h 1243"/>
              <a:gd name="T4" fmla="*/ 266367 w 860"/>
              <a:gd name="T5" fmla="*/ 122453 h 1243"/>
              <a:gd name="T6" fmla="*/ 188617 w 860"/>
              <a:gd name="T7" fmla="*/ 229780 h 1243"/>
              <a:gd name="T8" fmla="*/ 248370 w 860"/>
              <a:gd name="T9" fmla="*/ 276961 h 1243"/>
              <a:gd name="T10" fmla="*/ 267087 w 860"/>
              <a:gd name="T11" fmla="*/ 342509 h 1243"/>
              <a:gd name="T12" fmla="*/ 267087 w 860"/>
              <a:gd name="T13" fmla="*/ 419223 h 1243"/>
              <a:gd name="T14" fmla="*/ 295164 w 860"/>
              <a:gd name="T15" fmla="*/ 419223 h 1243"/>
              <a:gd name="T16" fmla="*/ 304883 w 860"/>
              <a:gd name="T17" fmla="*/ 423184 h 1243"/>
              <a:gd name="T18" fmla="*/ 309202 w 860"/>
              <a:gd name="T19" fmla="*/ 432909 h 1243"/>
              <a:gd name="T20" fmla="*/ 304883 w 860"/>
              <a:gd name="T21" fmla="*/ 442993 h 1243"/>
              <a:gd name="T22" fmla="*/ 295164 w 860"/>
              <a:gd name="T23" fmla="*/ 447315 h 1243"/>
              <a:gd name="T24" fmla="*/ 14038 w 860"/>
              <a:gd name="T25" fmla="*/ 447315 h 1243"/>
              <a:gd name="T26" fmla="*/ 4319 w 860"/>
              <a:gd name="T27" fmla="*/ 442993 h 1243"/>
              <a:gd name="T28" fmla="*/ 0 w 860"/>
              <a:gd name="T29" fmla="*/ 432909 h 1243"/>
              <a:gd name="T30" fmla="*/ 4319 w 860"/>
              <a:gd name="T31" fmla="*/ 423184 h 1243"/>
              <a:gd name="T32" fmla="*/ 14038 w 860"/>
              <a:gd name="T33" fmla="*/ 419223 h 1243"/>
              <a:gd name="T34" fmla="*/ 42835 w 860"/>
              <a:gd name="T35" fmla="*/ 419223 h 1243"/>
              <a:gd name="T36" fmla="*/ 42835 w 860"/>
              <a:gd name="T37" fmla="*/ 342509 h 1243"/>
              <a:gd name="T38" fmla="*/ 61192 w 860"/>
              <a:gd name="T39" fmla="*/ 276961 h 1243"/>
              <a:gd name="T40" fmla="*/ 120585 w 860"/>
              <a:gd name="T41" fmla="*/ 229780 h 1243"/>
              <a:gd name="T42" fmla="*/ 43915 w 860"/>
              <a:gd name="T43" fmla="*/ 122453 h 1243"/>
              <a:gd name="T44" fmla="*/ 43915 w 860"/>
              <a:gd name="T45" fmla="*/ 28092 h 1243"/>
              <a:gd name="T46" fmla="*/ 14038 w 860"/>
              <a:gd name="T47" fmla="*/ 28092 h 1243"/>
              <a:gd name="T48" fmla="*/ 4319 w 860"/>
              <a:gd name="T49" fmla="*/ 24131 h 1243"/>
              <a:gd name="T50" fmla="*/ 0 w 860"/>
              <a:gd name="T51" fmla="*/ 14406 h 1243"/>
              <a:gd name="T52" fmla="*/ 4319 w 860"/>
              <a:gd name="T53" fmla="*/ 4322 h 1243"/>
              <a:gd name="T54" fmla="*/ 14038 w 860"/>
              <a:gd name="T55" fmla="*/ 0 h 1243"/>
              <a:gd name="T56" fmla="*/ 295164 w 860"/>
              <a:gd name="T57" fmla="*/ 0 h 1243"/>
              <a:gd name="T58" fmla="*/ 304883 w 860"/>
              <a:gd name="T59" fmla="*/ 4322 h 1243"/>
              <a:gd name="T60" fmla="*/ 309202 w 860"/>
              <a:gd name="T61" fmla="*/ 14406 h 1243"/>
              <a:gd name="T62" fmla="*/ 304883 w 860"/>
              <a:gd name="T63" fmla="*/ 24131 h 1243"/>
              <a:gd name="T64" fmla="*/ 295164 w 860"/>
              <a:gd name="T65" fmla="*/ 28092 h 1243"/>
              <a:gd name="T66" fmla="*/ 70911 w 860"/>
              <a:gd name="T67" fmla="*/ 342509 h 1243"/>
              <a:gd name="T68" fmla="*/ 70911 w 860"/>
              <a:gd name="T69" fmla="*/ 419223 h 1243"/>
              <a:gd name="T70" fmla="*/ 239371 w 860"/>
              <a:gd name="T71" fmla="*/ 419223 h 1243"/>
              <a:gd name="T72" fmla="*/ 239371 w 860"/>
              <a:gd name="T73" fmla="*/ 342509 h 1243"/>
              <a:gd name="T74" fmla="*/ 221733 w 860"/>
              <a:gd name="T75" fmla="*/ 287765 h 1243"/>
              <a:gd name="T76" fmla="*/ 154781 w 860"/>
              <a:gd name="T77" fmla="*/ 244547 h 1243"/>
              <a:gd name="T78" fmla="*/ 88189 w 860"/>
              <a:gd name="T79" fmla="*/ 287405 h 1243"/>
              <a:gd name="T80" fmla="*/ 70911 w 860"/>
              <a:gd name="T81" fmla="*/ 342509 h 1243"/>
              <a:gd name="T82" fmla="*/ 238291 w 860"/>
              <a:gd name="T83" fmla="*/ 28092 h 1243"/>
              <a:gd name="T84" fmla="*/ 71631 w 860"/>
              <a:gd name="T85" fmla="*/ 28092 h 1243"/>
              <a:gd name="T86" fmla="*/ 71631 w 860"/>
              <a:gd name="T87" fmla="*/ 122453 h 1243"/>
              <a:gd name="T88" fmla="*/ 88189 w 860"/>
              <a:gd name="T89" fmla="*/ 170714 h 1243"/>
              <a:gd name="T90" fmla="*/ 154781 w 860"/>
              <a:gd name="T91" fmla="*/ 213933 h 1243"/>
              <a:gd name="T92" fmla="*/ 221733 w 860"/>
              <a:gd name="T93" fmla="*/ 170714 h 1243"/>
              <a:gd name="T94" fmla="*/ 238291 w 860"/>
              <a:gd name="T95" fmla="*/ 122453 h 1243"/>
              <a:gd name="T96" fmla="*/ 238291 w 860"/>
              <a:gd name="T97" fmla="*/ 28092 h 1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60" h="1243">
                <a:moveTo>
                  <a:pt x="820" y="78"/>
                </a:moveTo>
                <a:lnTo>
                  <a:pt x="740" y="78"/>
                </a:lnTo>
                <a:lnTo>
                  <a:pt x="740" y="340"/>
                </a:lnTo>
                <a:cubicBezTo>
                  <a:pt x="740" y="464"/>
                  <a:pt x="668" y="564"/>
                  <a:pt x="524" y="638"/>
                </a:cubicBezTo>
                <a:cubicBezTo>
                  <a:pt x="600" y="675"/>
                  <a:pt x="655" y="719"/>
                  <a:pt x="690" y="769"/>
                </a:cubicBezTo>
                <a:cubicBezTo>
                  <a:pt x="725" y="819"/>
                  <a:pt x="742" y="880"/>
                  <a:pt x="742" y="951"/>
                </a:cubicBezTo>
                <a:cubicBezTo>
                  <a:pt x="742" y="1027"/>
                  <a:pt x="742" y="1098"/>
                  <a:pt x="742" y="1164"/>
                </a:cubicBezTo>
                <a:lnTo>
                  <a:pt x="820" y="1164"/>
                </a:lnTo>
                <a:cubicBezTo>
                  <a:pt x="830" y="1164"/>
                  <a:pt x="839" y="1168"/>
                  <a:pt x="847" y="1175"/>
                </a:cubicBezTo>
                <a:cubicBezTo>
                  <a:pt x="855" y="1182"/>
                  <a:pt x="859" y="1191"/>
                  <a:pt x="859" y="1202"/>
                </a:cubicBezTo>
                <a:cubicBezTo>
                  <a:pt x="859" y="1212"/>
                  <a:pt x="855" y="1222"/>
                  <a:pt x="847" y="1230"/>
                </a:cubicBezTo>
                <a:cubicBezTo>
                  <a:pt x="839" y="1238"/>
                  <a:pt x="830" y="1242"/>
                  <a:pt x="820" y="1242"/>
                </a:cubicBezTo>
                <a:lnTo>
                  <a:pt x="39" y="1242"/>
                </a:lnTo>
                <a:cubicBezTo>
                  <a:pt x="29" y="1242"/>
                  <a:pt x="20" y="1238"/>
                  <a:pt x="12" y="1230"/>
                </a:cubicBezTo>
                <a:cubicBezTo>
                  <a:pt x="4" y="1222"/>
                  <a:pt x="0" y="1212"/>
                  <a:pt x="0" y="1202"/>
                </a:cubicBezTo>
                <a:cubicBezTo>
                  <a:pt x="0" y="1191"/>
                  <a:pt x="4" y="1182"/>
                  <a:pt x="12" y="1175"/>
                </a:cubicBezTo>
                <a:cubicBezTo>
                  <a:pt x="20" y="1168"/>
                  <a:pt x="29" y="1164"/>
                  <a:pt x="39" y="1164"/>
                </a:cubicBezTo>
                <a:lnTo>
                  <a:pt x="119" y="1164"/>
                </a:lnTo>
                <a:cubicBezTo>
                  <a:pt x="119" y="1093"/>
                  <a:pt x="119" y="1022"/>
                  <a:pt x="119" y="951"/>
                </a:cubicBezTo>
                <a:cubicBezTo>
                  <a:pt x="119" y="880"/>
                  <a:pt x="136" y="819"/>
                  <a:pt x="170" y="769"/>
                </a:cubicBezTo>
                <a:cubicBezTo>
                  <a:pt x="204" y="719"/>
                  <a:pt x="259" y="675"/>
                  <a:pt x="335" y="638"/>
                </a:cubicBezTo>
                <a:cubicBezTo>
                  <a:pt x="193" y="564"/>
                  <a:pt x="122" y="464"/>
                  <a:pt x="122" y="340"/>
                </a:cubicBezTo>
                <a:lnTo>
                  <a:pt x="122" y="78"/>
                </a:lnTo>
                <a:lnTo>
                  <a:pt x="39" y="78"/>
                </a:lnTo>
                <a:cubicBezTo>
                  <a:pt x="29" y="78"/>
                  <a:pt x="20" y="74"/>
                  <a:pt x="12" y="67"/>
                </a:cubicBezTo>
                <a:cubicBezTo>
                  <a:pt x="4" y="59"/>
                  <a:pt x="0" y="51"/>
                  <a:pt x="0" y="40"/>
                </a:cubicBezTo>
                <a:cubicBezTo>
                  <a:pt x="0" y="30"/>
                  <a:pt x="4" y="20"/>
                  <a:pt x="12" y="12"/>
                </a:cubicBezTo>
                <a:cubicBezTo>
                  <a:pt x="20" y="4"/>
                  <a:pt x="29" y="0"/>
                  <a:pt x="39" y="0"/>
                </a:cubicBezTo>
                <a:lnTo>
                  <a:pt x="820" y="0"/>
                </a:lnTo>
                <a:cubicBezTo>
                  <a:pt x="830" y="0"/>
                  <a:pt x="839" y="4"/>
                  <a:pt x="847" y="12"/>
                </a:cubicBezTo>
                <a:cubicBezTo>
                  <a:pt x="855" y="20"/>
                  <a:pt x="859" y="30"/>
                  <a:pt x="859" y="40"/>
                </a:cubicBezTo>
                <a:cubicBezTo>
                  <a:pt x="859" y="51"/>
                  <a:pt x="855" y="59"/>
                  <a:pt x="847" y="67"/>
                </a:cubicBezTo>
                <a:cubicBezTo>
                  <a:pt x="839" y="74"/>
                  <a:pt x="830" y="78"/>
                  <a:pt x="820" y="78"/>
                </a:cubicBezTo>
                <a:close/>
                <a:moveTo>
                  <a:pt x="197" y="951"/>
                </a:moveTo>
                <a:cubicBezTo>
                  <a:pt x="197" y="1024"/>
                  <a:pt x="197" y="1095"/>
                  <a:pt x="197" y="1164"/>
                </a:cubicBezTo>
                <a:lnTo>
                  <a:pt x="665" y="1164"/>
                </a:lnTo>
                <a:cubicBezTo>
                  <a:pt x="665" y="1090"/>
                  <a:pt x="665" y="1019"/>
                  <a:pt x="665" y="951"/>
                </a:cubicBezTo>
                <a:cubicBezTo>
                  <a:pt x="665" y="893"/>
                  <a:pt x="649" y="842"/>
                  <a:pt x="616" y="799"/>
                </a:cubicBezTo>
                <a:cubicBezTo>
                  <a:pt x="584" y="756"/>
                  <a:pt x="522" y="716"/>
                  <a:pt x="430" y="679"/>
                </a:cubicBezTo>
                <a:cubicBezTo>
                  <a:pt x="339" y="716"/>
                  <a:pt x="278" y="756"/>
                  <a:pt x="245" y="798"/>
                </a:cubicBezTo>
                <a:cubicBezTo>
                  <a:pt x="213" y="840"/>
                  <a:pt x="197" y="891"/>
                  <a:pt x="197" y="951"/>
                </a:cubicBezTo>
                <a:close/>
                <a:moveTo>
                  <a:pt x="662" y="78"/>
                </a:moveTo>
                <a:lnTo>
                  <a:pt x="199" y="78"/>
                </a:lnTo>
                <a:lnTo>
                  <a:pt x="199" y="340"/>
                </a:lnTo>
                <a:cubicBezTo>
                  <a:pt x="199" y="386"/>
                  <a:pt x="214" y="431"/>
                  <a:pt x="245" y="474"/>
                </a:cubicBezTo>
                <a:cubicBezTo>
                  <a:pt x="276" y="517"/>
                  <a:pt x="337" y="557"/>
                  <a:pt x="430" y="594"/>
                </a:cubicBezTo>
                <a:cubicBezTo>
                  <a:pt x="523" y="557"/>
                  <a:pt x="586" y="517"/>
                  <a:pt x="616" y="474"/>
                </a:cubicBezTo>
                <a:cubicBezTo>
                  <a:pt x="647" y="431"/>
                  <a:pt x="662" y="386"/>
                  <a:pt x="662" y="340"/>
                </a:cubicBezTo>
                <a:lnTo>
                  <a:pt x="662" y="7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7" name="Freeform 26">
            <a:extLst>
              <a:ext uri="{FF2B5EF4-FFF2-40B4-BE49-F238E27FC236}">
                <a16:creationId xmlns:a16="http://schemas.microsoft.com/office/drawing/2014/main" id="{32813EFB-4337-ADB3-7661-D6F32EBC6DCD}"/>
              </a:ext>
            </a:extLst>
          </p:cNvPr>
          <p:cNvSpPr>
            <a:spLocks noChangeArrowheads="1"/>
          </p:cNvSpPr>
          <p:nvPr/>
        </p:nvSpPr>
        <p:spPr bwMode="auto">
          <a:xfrm>
            <a:off x="20224750" y="5340349"/>
            <a:ext cx="447675" cy="350838"/>
          </a:xfrm>
          <a:custGeom>
            <a:avLst/>
            <a:gdLst>
              <a:gd name="T0" fmla="*/ 447315 w 1243"/>
              <a:gd name="T1" fmla="*/ 280526 h 973"/>
              <a:gd name="T2" fmla="*/ 439031 w 1243"/>
              <a:gd name="T3" fmla="*/ 299997 h 973"/>
              <a:gd name="T4" fmla="*/ 418862 w 1243"/>
              <a:gd name="T5" fmla="*/ 308651 h 973"/>
              <a:gd name="T6" fmla="*/ 399054 w 1243"/>
              <a:gd name="T7" fmla="*/ 299997 h 973"/>
              <a:gd name="T8" fmla="*/ 391491 w 1243"/>
              <a:gd name="T9" fmla="*/ 280526 h 973"/>
              <a:gd name="T10" fmla="*/ 404456 w 1243"/>
              <a:gd name="T11" fmla="*/ 256007 h 973"/>
              <a:gd name="T12" fmla="*/ 404456 w 1243"/>
              <a:gd name="T13" fmla="*/ 157931 h 973"/>
              <a:gd name="T14" fmla="*/ 348632 w 1243"/>
              <a:gd name="T15" fmla="*/ 187859 h 973"/>
              <a:gd name="T16" fmla="*/ 349352 w 1243"/>
              <a:gd name="T17" fmla="*/ 192907 h 973"/>
              <a:gd name="T18" fmla="*/ 349352 w 1243"/>
              <a:gd name="T19" fmla="*/ 314781 h 973"/>
              <a:gd name="T20" fmla="*/ 344310 w 1243"/>
              <a:gd name="T21" fmla="*/ 325958 h 973"/>
              <a:gd name="T22" fmla="*/ 331704 w 1243"/>
              <a:gd name="T23" fmla="*/ 333891 h 973"/>
              <a:gd name="T24" fmla="*/ 292808 w 1243"/>
              <a:gd name="T25" fmla="*/ 344348 h 973"/>
              <a:gd name="T26" fmla="*/ 222937 w 1243"/>
              <a:gd name="T27" fmla="*/ 350477 h 973"/>
              <a:gd name="T28" fmla="*/ 153427 w 1243"/>
              <a:gd name="T29" fmla="*/ 343987 h 973"/>
              <a:gd name="T30" fmla="*/ 114890 w 1243"/>
              <a:gd name="T31" fmla="*/ 332449 h 973"/>
              <a:gd name="T32" fmla="*/ 102285 w 1243"/>
              <a:gd name="T33" fmla="*/ 324156 h 973"/>
              <a:gd name="T34" fmla="*/ 96882 w 1243"/>
              <a:gd name="T35" fmla="*/ 313699 h 973"/>
              <a:gd name="T36" fmla="*/ 96882 w 1243"/>
              <a:gd name="T37" fmla="*/ 195791 h 973"/>
              <a:gd name="T38" fmla="*/ 99763 w 1243"/>
              <a:gd name="T39" fmla="*/ 188580 h 973"/>
              <a:gd name="T40" fmla="*/ 7203 w 1243"/>
              <a:gd name="T41" fmla="*/ 139542 h 973"/>
              <a:gd name="T42" fmla="*/ 0 w 1243"/>
              <a:gd name="T43" fmla="*/ 126922 h 973"/>
              <a:gd name="T44" fmla="*/ 7203 w 1243"/>
              <a:gd name="T45" fmla="*/ 115384 h 973"/>
              <a:gd name="T46" fmla="*/ 216814 w 1243"/>
              <a:gd name="T47" fmla="*/ 2524 h 973"/>
              <a:gd name="T48" fmla="*/ 229780 w 1243"/>
              <a:gd name="T49" fmla="*/ 2524 h 973"/>
              <a:gd name="T50" fmla="*/ 440112 w 1243"/>
              <a:gd name="T51" fmla="*/ 115384 h 973"/>
              <a:gd name="T52" fmla="*/ 447315 w 1243"/>
              <a:gd name="T53" fmla="*/ 126922 h 973"/>
              <a:gd name="T54" fmla="*/ 439391 w 1243"/>
              <a:gd name="T55" fmla="*/ 139542 h 973"/>
              <a:gd name="T56" fmla="*/ 432548 w 1243"/>
              <a:gd name="T57" fmla="*/ 143148 h 973"/>
              <a:gd name="T58" fmla="*/ 432548 w 1243"/>
              <a:gd name="T59" fmla="*/ 256007 h 973"/>
              <a:gd name="T60" fmla="*/ 447315 w 1243"/>
              <a:gd name="T61" fmla="*/ 280526 h 973"/>
              <a:gd name="T62" fmla="*/ 403736 w 1243"/>
              <a:gd name="T63" fmla="*/ 126561 h 973"/>
              <a:gd name="T64" fmla="*/ 222937 w 1243"/>
              <a:gd name="T65" fmla="*/ 30288 h 973"/>
              <a:gd name="T66" fmla="*/ 42859 w 1243"/>
              <a:gd name="T67" fmla="*/ 127643 h 973"/>
              <a:gd name="T68" fmla="*/ 222937 w 1243"/>
              <a:gd name="T69" fmla="*/ 222834 h 973"/>
              <a:gd name="T70" fmla="*/ 403736 w 1243"/>
              <a:gd name="T71" fmla="*/ 126561 h 973"/>
              <a:gd name="T72" fmla="*/ 229060 w 1243"/>
              <a:gd name="T73" fmla="*/ 250599 h 973"/>
              <a:gd name="T74" fmla="*/ 222937 w 1243"/>
              <a:gd name="T75" fmla="*/ 252401 h 973"/>
              <a:gd name="T76" fmla="*/ 215734 w 1243"/>
              <a:gd name="T77" fmla="*/ 250599 h 973"/>
              <a:gd name="T78" fmla="*/ 124974 w 1243"/>
              <a:gd name="T79" fmla="*/ 202642 h 973"/>
              <a:gd name="T80" fmla="*/ 124974 w 1243"/>
              <a:gd name="T81" fmla="*/ 305766 h 973"/>
              <a:gd name="T82" fmla="*/ 223297 w 1243"/>
              <a:gd name="T83" fmla="*/ 322353 h 973"/>
              <a:gd name="T84" fmla="*/ 321620 w 1243"/>
              <a:gd name="T85" fmla="*/ 306848 h 973"/>
              <a:gd name="T86" fmla="*/ 321620 w 1243"/>
              <a:gd name="T87" fmla="*/ 201921 h 973"/>
              <a:gd name="T88" fmla="*/ 229060 w 1243"/>
              <a:gd name="T89" fmla="*/ 250599 h 9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43" h="973">
                <a:moveTo>
                  <a:pt x="1242" y="778"/>
                </a:moveTo>
                <a:cubicBezTo>
                  <a:pt x="1242" y="799"/>
                  <a:pt x="1234" y="817"/>
                  <a:pt x="1219" y="832"/>
                </a:cubicBezTo>
                <a:cubicBezTo>
                  <a:pt x="1203" y="848"/>
                  <a:pt x="1185" y="856"/>
                  <a:pt x="1163" y="856"/>
                </a:cubicBezTo>
                <a:cubicBezTo>
                  <a:pt x="1141" y="856"/>
                  <a:pt x="1123" y="848"/>
                  <a:pt x="1108" y="832"/>
                </a:cubicBezTo>
                <a:cubicBezTo>
                  <a:pt x="1094" y="817"/>
                  <a:pt x="1087" y="799"/>
                  <a:pt x="1087" y="778"/>
                </a:cubicBezTo>
                <a:cubicBezTo>
                  <a:pt x="1087" y="749"/>
                  <a:pt x="1099" y="726"/>
                  <a:pt x="1123" y="710"/>
                </a:cubicBezTo>
                <a:lnTo>
                  <a:pt x="1123" y="438"/>
                </a:lnTo>
                <a:lnTo>
                  <a:pt x="968" y="521"/>
                </a:lnTo>
                <a:cubicBezTo>
                  <a:pt x="969" y="526"/>
                  <a:pt x="970" y="531"/>
                  <a:pt x="970" y="535"/>
                </a:cubicBezTo>
                <a:lnTo>
                  <a:pt x="970" y="873"/>
                </a:lnTo>
                <a:cubicBezTo>
                  <a:pt x="970" y="885"/>
                  <a:pt x="965" y="896"/>
                  <a:pt x="956" y="904"/>
                </a:cubicBezTo>
                <a:cubicBezTo>
                  <a:pt x="948" y="911"/>
                  <a:pt x="936" y="918"/>
                  <a:pt x="921" y="926"/>
                </a:cubicBezTo>
                <a:cubicBezTo>
                  <a:pt x="905" y="934"/>
                  <a:pt x="869" y="944"/>
                  <a:pt x="813" y="955"/>
                </a:cubicBezTo>
                <a:cubicBezTo>
                  <a:pt x="756" y="966"/>
                  <a:pt x="692" y="972"/>
                  <a:pt x="619" y="972"/>
                </a:cubicBezTo>
                <a:cubicBezTo>
                  <a:pt x="547" y="972"/>
                  <a:pt x="482" y="966"/>
                  <a:pt x="426" y="954"/>
                </a:cubicBezTo>
                <a:cubicBezTo>
                  <a:pt x="370" y="942"/>
                  <a:pt x="334" y="931"/>
                  <a:pt x="319" y="922"/>
                </a:cubicBezTo>
                <a:cubicBezTo>
                  <a:pt x="304" y="913"/>
                  <a:pt x="292" y="906"/>
                  <a:pt x="284" y="899"/>
                </a:cubicBezTo>
                <a:cubicBezTo>
                  <a:pt x="274" y="891"/>
                  <a:pt x="269" y="881"/>
                  <a:pt x="269" y="870"/>
                </a:cubicBezTo>
                <a:lnTo>
                  <a:pt x="269" y="543"/>
                </a:lnTo>
                <a:cubicBezTo>
                  <a:pt x="269" y="536"/>
                  <a:pt x="272" y="530"/>
                  <a:pt x="277" y="523"/>
                </a:cubicBezTo>
                <a:lnTo>
                  <a:pt x="20" y="387"/>
                </a:lnTo>
                <a:cubicBezTo>
                  <a:pt x="7" y="379"/>
                  <a:pt x="0" y="368"/>
                  <a:pt x="0" y="352"/>
                </a:cubicBezTo>
                <a:cubicBezTo>
                  <a:pt x="0" y="337"/>
                  <a:pt x="7" y="326"/>
                  <a:pt x="20" y="320"/>
                </a:cubicBezTo>
                <a:lnTo>
                  <a:pt x="602" y="7"/>
                </a:lnTo>
                <a:cubicBezTo>
                  <a:pt x="613" y="0"/>
                  <a:pt x="625" y="0"/>
                  <a:pt x="638" y="7"/>
                </a:cubicBezTo>
                <a:lnTo>
                  <a:pt x="1222" y="320"/>
                </a:lnTo>
                <a:cubicBezTo>
                  <a:pt x="1235" y="326"/>
                  <a:pt x="1242" y="337"/>
                  <a:pt x="1242" y="352"/>
                </a:cubicBezTo>
                <a:cubicBezTo>
                  <a:pt x="1242" y="368"/>
                  <a:pt x="1235" y="379"/>
                  <a:pt x="1220" y="387"/>
                </a:cubicBezTo>
                <a:lnTo>
                  <a:pt x="1201" y="397"/>
                </a:lnTo>
                <a:lnTo>
                  <a:pt x="1201" y="710"/>
                </a:lnTo>
                <a:cubicBezTo>
                  <a:pt x="1228" y="725"/>
                  <a:pt x="1242" y="747"/>
                  <a:pt x="1242" y="778"/>
                </a:cubicBezTo>
                <a:close/>
                <a:moveTo>
                  <a:pt x="1121" y="351"/>
                </a:moveTo>
                <a:lnTo>
                  <a:pt x="619" y="84"/>
                </a:lnTo>
                <a:lnTo>
                  <a:pt x="119" y="354"/>
                </a:lnTo>
                <a:lnTo>
                  <a:pt x="619" y="618"/>
                </a:lnTo>
                <a:lnTo>
                  <a:pt x="1121" y="351"/>
                </a:lnTo>
                <a:close/>
                <a:moveTo>
                  <a:pt x="636" y="695"/>
                </a:moveTo>
                <a:cubicBezTo>
                  <a:pt x="631" y="699"/>
                  <a:pt x="626" y="700"/>
                  <a:pt x="619" y="700"/>
                </a:cubicBezTo>
                <a:cubicBezTo>
                  <a:pt x="613" y="700"/>
                  <a:pt x="606" y="699"/>
                  <a:pt x="599" y="695"/>
                </a:cubicBezTo>
                <a:lnTo>
                  <a:pt x="347" y="562"/>
                </a:lnTo>
                <a:lnTo>
                  <a:pt x="347" y="848"/>
                </a:lnTo>
                <a:cubicBezTo>
                  <a:pt x="407" y="879"/>
                  <a:pt x="498" y="894"/>
                  <a:pt x="620" y="894"/>
                </a:cubicBezTo>
                <a:cubicBezTo>
                  <a:pt x="742" y="894"/>
                  <a:pt x="833" y="880"/>
                  <a:pt x="893" y="851"/>
                </a:cubicBezTo>
                <a:lnTo>
                  <a:pt x="893" y="560"/>
                </a:lnTo>
                <a:lnTo>
                  <a:pt x="636" y="695"/>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8" name="Freeform 27">
            <a:extLst>
              <a:ext uri="{FF2B5EF4-FFF2-40B4-BE49-F238E27FC236}">
                <a16:creationId xmlns:a16="http://schemas.microsoft.com/office/drawing/2014/main" id="{F931DAD2-8278-6ACB-5862-893BFE93A449}"/>
              </a:ext>
            </a:extLst>
          </p:cNvPr>
          <p:cNvSpPr>
            <a:spLocks noChangeArrowheads="1"/>
          </p:cNvSpPr>
          <p:nvPr/>
        </p:nvSpPr>
        <p:spPr bwMode="auto">
          <a:xfrm>
            <a:off x="20953412" y="5292724"/>
            <a:ext cx="363538" cy="449263"/>
          </a:xfrm>
          <a:custGeom>
            <a:avLst/>
            <a:gdLst>
              <a:gd name="T0" fmla="*/ 363178 w 1010"/>
              <a:gd name="T1" fmla="*/ 194909 h 1247"/>
              <a:gd name="T2" fmla="*/ 363178 w 1010"/>
              <a:gd name="T3" fmla="*/ 433411 h 1247"/>
              <a:gd name="T4" fmla="*/ 354180 w 1010"/>
              <a:gd name="T5" fmla="*/ 446381 h 1247"/>
              <a:gd name="T6" fmla="*/ 338702 w 1010"/>
              <a:gd name="T7" fmla="*/ 443138 h 1247"/>
              <a:gd name="T8" fmla="*/ 287231 w 1010"/>
              <a:gd name="T9" fmla="*/ 384413 h 1247"/>
              <a:gd name="T10" fmla="*/ 245478 w 1010"/>
              <a:gd name="T11" fmla="*/ 442057 h 1247"/>
              <a:gd name="T12" fmla="*/ 233960 w 1010"/>
              <a:gd name="T13" fmla="*/ 447462 h 1247"/>
              <a:gd name="T14" fmla="*/ 222802 w 1010"/>
              <a:gd name="T15" fmla="*/ 442057 h 1247"/>
              <a:gd name="T16" fmla="*/ 182489 w 1010"/>
              <a:gd name="T17" fmla="*/ 386215 h 1247"/>
              <a:gd name="T18" fmla="*/ 140736 w 1010"/>
              <a:gd name="T19" fmla="*/ 442057 h 1247"/>
              <a:gd name="T20" fmla="*/ 129578 w 1010"/>
              <a:gd name="T21" fmla="*/ 447462 h 1247"/>
              <a:gd name="T22" fmla="*/ 118780 w 1010"/>
              <a:gd name="T23" fmla="*/ 441337 h 1247"/>
              <a:gd name="T24" fmla="*/ 77027 w 1010"/>
              <a:gd name="T25" fmla="*/ 384413 h 1247"/>
              <a:gd name="T26" fmla="*/ 24476 w 1010"/>
              <a:gd name="T27" fmla="*/ 443138 h 1247"/>
              <a:gd name="T28" fmla="*/ 14038 w 1010"/>
              <a:gd name="T29" fmla="*/ 447462 h 1247"/>
              <a:gd name="T30" fmla="*/ 8639 w 1010"/>
              <a:gd name="T31" fmla="*/ 446381 h 1247"/>
              <a:gd name="T32" fmla="*/ 0 w 1010"/>
              <a:gd name="T33" fmla="*/ 433411 h 1247"/>
              <a:gd name="T34" fmla="*/ 0 w 1010"/>
              <a:gd name="T35" fmla="*/ 194909 h 1247"/>
              <a:gd name="T36" fmla="*/ 53271 w 1010"/>
              <a:gd name="T37" fmla="*/ 57284 h 1247"/>
              <a:gd name="T38" fmla="*/ 181769 w 1010"/>
              <a:gd name="T39" fmla="*/ 0 h 1247"/>
              <a:gd name="T40" fmla="*/ 309907 w 1010"/>
              <a:gd name="T41" fmla="*/ 57284 h 1247"/>
              <a:gd name="T42" fmla="*/ 363178 w 1010"/>
              <a:gd name="T43" fmla="*/ 194909 h 1247"/>
              <a:gd name="T44" fmla="*/ 335463 w 1010"/>
              <a:gd name="T45" fmla="*/ 194909 h 1247"/>
              <a:gd name="T46" fmla="*/ 290470 w 1010"/>
              <a:gd name="T47" fmla="*/ 76739 h 1247"/>
              <a:gd name="T48" fmla="*/ 181769 w 1010"/>
              <a:gd name="T49" fmla="*/ 28101 h 1247"/>
              <a:gd name="T50" fmla="*/ 73068 w 1010"/>
              <a:gd name="T51" fmla="*/ 76739 h 1247"/>
              <a:gd name="T52" fmla="*/ 28075 w 1010"/>
              <a:gd name="T53" fmla="*/ 194909 h 1247"/>
              <a:gd name="T54" fmla="*/ 28075 w 1010"/>
              <a:gd name="T55" fmla="*/ 397744 h 1247"/>
              <a:gd name="T56" fmla="*/ 68028 w 1010"/>
              <a:gd name="T57" fmla="*/ 353070 h 1247"/>
              <a:gd name="T58" fmla="*/ 78467 w 1010"/>
              <a:gd name="T59" fmla="*/ 348746 h 1247"/>
              <a:gd name="T60" fmla="*/ 79546 w 1010"/>
              <a:gd name="T61" fmla="*/ 348746 h 1247"/>
              <a:gd name="T62" fmla="*/ 89985 w 1010"/>
              <a:gd name="T63" fmla="*/ 353790 h 1247"/>
              <a:gd name="T64" fmla="*/ 130298 w 1010"/>
              <a:gd name="T65" fmla="*/ 409633 h 1247"/>
              <a:gd name="T66" fmla="*/ 171331 w 1010"/>
              <a:gd name="T67" fmla="*/ 353790 h 1247"/>
              <a:gd name="T68" fmla="*/ 182489 w 1010"/>
              <a:gd name="T69" fmla="*/ 348746 h 1247"/>
              <a:gd name="T70" fmla="*/ 194007 w 1010"/>
              <a:gd name="T71" fmla="*/ 354871 h 1247"/>
              <a:gd name="T72" fmla="*/ 233960 w 1010"/>
              <a:gd name="T73" fmla="*/ 409633 h 1247"/>
              <a:gd name="T74" fmla="*/ 274993 w 1010"/>
              <a:gd name="T75" fmla="*/ 353790 h 1247"/>
              <a:gd name="T76" fmla="*/ 285071 w 1010"/>
              <a:gd name="T77" fmla="*/ 348026 h 1247"/>
              <a:gd name="T78" fmla="*/ 296949 w 1010"/>
              <a:gd name="T79" fmla="*/ 353070 h 1247"/>
              <a:gd name="T80" fmla="*/ 335103 w 1010"/>
              <a:gd name="T81" fmla="*/ 396663 h 1247"/>
              <a:gd name="T82" fmla="*/ 335103 w 1010"/>
              <a:gd name="T83" fmla="*/ 194909 h 1247"/>
              <a:gd name="T84" fmla="*/ 335463 w 1010"/>
              <a:gd name="T85" fmla="*/ 194909 h 1247"/>
              <a:gd name="T86" fmla="*/ 139656 w 1010"/>
              <a:gd name="T87" fmla="*/ 181579 h 1247"/>
              <a:gd name="T88" fmla="*/ 131378 w 1010"/>
              <a:gd name="T89" fmla="*/ 201394 h 1247"/>
              <a:gd name="T90" fmla="*/ 111941 w 1010"/>
              <a:gd name="T91" fmla="*/ 209680 h 1247"/>
              <a:gd name="T92" fmla="*/ 92144 w 1010"/>
              <a:gd name="T93" fmla="*/ 201394 h 1247"/>
              <a:gd name="T94" fmla="*/ 83866 w 1010"/>
              <a:gd name="T95" fmla="*/ 181579 h 1247"/>
              <a:gd name="T96" fmla="*/ 92144 w 1010"/>
              <a:gd name="T97" fmla="*/ 162124 h 1247"/>
              <a:gd name="T98" fmla="*/ 111941 w 1010"/>
              <a:gd name="T99" fmla="*/ 153837 h 1247"/>
              <a:gd name="T100" fmla="*/ 131378 w 1010"/>
              <a:gd name="T101" fmla="*/ 162124 h 1247"/>
              <a:gd name="T102" fmla="*/ 139656 w 1010"/>
              <a:gd name="T103" fmla="*/ 181579 h 1247"/>
              <a:gd name="T104" fmla="*/ 279312 w 1010"/>
              <a:gd name="T105" fmla="*/ 181579 h 1247"/>
              <a:gd name="T106" fmla="*/ 271034 w 1010"/>
              <a:gd name="T107" fmla="*/ 201394 h 1247"/>
              <a:gd name="T108" fmla="*/ 251597 w 1010"/>
              <a:gd name="T109" fmla="*/ 209680 h 1247"/>
              <a:gd name="T110" fmla="*/ 231800 w 1010"/>
              <a:gd name="T111" fmla="*/ 201394 h 1247"/>
              <a:gd name="T112" fmla="*/ 223522 w 1010"/>
              <a:gd name="T113" fmla="*/ 181579 h 1247"/>
              <a:gd name="T114" fmla="*/ 231800 w 1010"/>
              <a:gd name="T115" fmla="*/ 162124 h 1247"/>
              <a:gd name="T116" fmla="*/ 251597 w 1010"/>
              <a:gd name="T117" fmla="*/ 153837 h 1247"/>
              <a:gd name="T118" fmla="*/ 271034 w 1010"/>
              <a:gd name="T119" fmla="*/ 162124 h 1247"/>
              <a:gd name="T120" fmla="*/ 279312 w 1010"/>
              <a:gd name="T121" fmla="*/ 181579 h 124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010" h="1247">
                <a:moveTo>
                  <a:pt x="1009" y="541"/>
                </a:moveTo>
                <a:lnTo>
                  <a:pt x="1009" y="1203"/>
                </a:lnTo>
                <a:cubicBezTo>
                  <a:pt x="1009" y="1221"/>
                  <a:pt x="1001" y="1233"/>
                  <a:pt x="984" y="1239"/>
                </a:cubicBezTo>
                <a:cubicBezTo>
                  <a:pt x="967" y="1246"/>
                  <a:pt x="952" y="1243"/>
                  <a:pt x="941" y="1230"/>
                </a:cubicBezTo>
                <a:lnTo>
                  <a:pt x="798" y="1067"/>
                </a:lnTo>
                <a:lnTo>
                  <a:pt x="682" y="1227"/>
                </a:lnTo>
                <a:cubicBezTo>
                  <a:pt x="674" y="1237"/>
                  <a:pt x="663" y="1242"/>
                  <a:pt x="650" y="1242"/>
                </a:cubicBezTo>
                <a:cubicBezTo>
                  <a:pt x="637" y="1242"/>
                  <a:pt x="627" y="1237"/>
                  <a:pt x="619" y="1227"/>
                </a:cubicBezTo>
                <a:lnTo>
                  <a:pt x="507" y="1072"/>
                </a:lnTo>
                <a:lnTo>
                  <a:pt x="391" y="1227"/>
                </a:lnTo>
                <a:cubicBezTo>
                  <a:pt x="384" y="1237"/>
                  <a:pt x="374" y="1242"/>
                  <a:pt x="360" y="1242"/>
                </a:cubicBezTo>
                <a:cubicBezTo>
                  <a:pt x="347" y="1242"/>
                  <a:pt x="337" y="1236"/>
                  <a:pt x="330" y="1225"/>
                </a:cubicBezTo>
                <a:lnTo>
                  <a:pt x="214" y="1067"/>
                </a:lnTo>
                <a:lnTo>
                  <a:pt x="68" y="1230"/>
                </a:lnTo>
                <a:cubicBezTo>
                  <a:pt x="60" y="1238"/>
                  <a:pt x="50" y="1242"/>
                  <a:pt x="39" y="1242"/>
                </a:cubicBezTo>
                <a:cubicBezTo>
                  <a:pt x="34" y="1242"/>
                  <a:pt x="29" y="1241"/>
                  <a:pt x="24" y="1239"/>
                </a:cubicBezTo>
                <a:cubicBezTo>
                  <a:pt x="8" y="1233"/>
                  <a:pt x="0" y="1221"/>
                  <a:pt x="0" y="1203"/>
                </a:cubicBezTo>
                <a:lnTo>
                  <a:pt x="0" y="541"/>
                </a:lnTo>
                <a:cubicBezTo>
                  <a:pt x="0" y="392"/>
                  <a:pt x="50" y="265"/>
                  <a:pt x="148" y="159"/>
                </a:cubicBezTo>
                <a:cubicBezTo>
                  <a:pt x="247" y="53"/>
                  <a:pt x="366" y="0"/>
                  <a:pt x="505" y="0"/>
                </a:cubicBezTo>
                <a:cubicBezTo>
                  <a:pt x="644" y="0"/>
                  <a:pt x="763" y="53"/>
                  <a:pt x="861" y="159"/>
                </a:cubicBezTo>
                <a:cubicBezTo>
                  <a:pt x="960" y="265"/>
                  <a:pt x="1009" y="392"/>
                  <a:pt x="1009" y="541"/>
                </a:cubicBezTo>
                <a:close/>
                <a:moveTo>
                  <a:pt x="932" y="541"/>
                </a:moveTo>
                <a:cubicBezTo>
                  <a:pt x="932" y="413"/>
                  <a:pt x="890" y="304"/>
                  <a:pt x="807" y="213"/>
                </a:cubicBezTo>
                <a:cubicBezTo>
                  <a:pt x="723" y="123"/>
                  <a:pt x="623" y="78"/>
                  <a:pt x="505" y="78"/>
                </a:cubicBezTo>
                <a:cubicBezTo>
                  <a:pt x="387" y="78"/>
                  <a:pt x="286" y="123"/>
                  <a:pt x="203" y="213"/>
                </a:cubicBezTo>
                <a:cubicBezTo>
                  <a:pt x="119" y="304"/>
                  <a:pt x="78" y="413"/>
                  <a:pt x="78" y="541"/>
                </a:cubicBezTo>
                <a:lnTo>
                  <a:pt x="78" y="1104"/>
                </a:lnTo>
                <a:lnTo>
                  <a:pt x="189" y="980"/>
                </a:lnTo>
                <a:cubicBezTo>
                  <a:pt x="197" y="972"/>
                  <a:pt x="207" y="968"/>
                  <a:pt x="218" y="968"/>
                </a:cubicBezTo>
                <a:lnTo>
                  <a:pt x="221" y="968"/>
                </a:lnTo>
                <a:cubicBezTo>
                  <a:pt x="232" y="968"/>
                  <a:pt x="242" y="973"/>
                  <a:pt x="250" y="982"/>
                </a:cubicBezTo>
                <a:lnTo>
                  <a:pt x="362" y="1137"/>
                </a:lnTo>
                <a:lnTo>
                  <a:pt x="476" y="982"/>
                </a:lnTo>
                <a:cubicBezTo>
                  <a:pt x="484" y="973"/>
                  <a:pt x="494" y="968"/>
                  <a:pt x="507" y="968"/>
                </a:cubicBezTo>
                <a:cubicBezTo>
                  <a:pt x="520" y="968"/>
                  <a:pt x="530" y="973"/>
                  <a:pt x="539" y="985"/>
                </a:cubicBezTo>
                <a:lnTo>
                  <a:pt x="650" y="1137"/>
                </a:lnTo>
                <a:lnTo>
                  <a:pt x="764" y="982"/>
                </a:lnTo>
                <a:cubicBezTo>
                  <a:pt x="771" y="973"/>
                  <a:pt x="780" y="967"/>
                  <a:pt x="792" y="966"/>
                </a:cubicBezTo>
                <a:cubicBezTo>
                  <a:pt x="804" y="966"/>
                  <a:pt x="815" y="970"/>
                  <a:pt x="825" y="980"/>
                </a:cubicBezTo>
                <a:lnTo>
                  <a:pt x="931" y="1101"/>
                </a:lnTo>
                <a:lnTo>
                  <a:pt x="931" y="541"/>
                </a:lnTo>
                <a:lnTo>
                  <a:pt x="932" y="541"/>
                </a:lnTo>
                <a:close/>
                <a:moveTo>
                  <a:pt x="388" y="504"/>
                </a:moveTo>
                <a:cubicBezTo>
                  <a:pt x="388" y="526"/>
                  <a:pt x="381" y="544"/>
                  <a:pt x="365" y="559"/>
                </a:cubicBezTo>
                <a:cubicBezTo>
                  <a:pt x="350" y="574"/>
                  <a:pt x="332" y="582"/>
                  <a:pt x="311" y="582"/>
                </a:cubicBezTo>
                <a:cubicBezTo>
                  <a:pt x="290" y="582"/>
                  <a:pt x="271" y="574"/>
                  <a:pt x="256" y="559"/>
                </a:cubicBezTo>
                <a:cubicBezTo>
                  <a:pt x="241" y="544"/>
                  <a:pt x="233" y="526"/>
                  <a:pt x="233" y="504"/>
                </a:cubicBezTo>
                <a:cubicBezTo>
                  <a:pt x="233" y="483"/>
                  <a:pt x="241" y="465"/>
                  <a:pt x="256" y="450"/>
                </a:cubicBezTo>
                <a:cubicBezTo>
                  <a:pt x="271" y="435"/>
                  <a:pt x="290" y="427"/>
                  <a:pt x="311" y="427"/>
                </a:cubicBezTo>
                <a:cubicBezTo>
                  <a:pt x="332" y="427"/>
                  <a:pt x="350" y="435"/>
                  <a:pt x="365" y="450"/>
                </a:cubicBezTo>
                <a:cubicBezTo>
                  <a:pt x="381" y="465"/>
                  <a:pt x="388" y="483"/>
                  <a:pt x="388" y="504"/>
                </a:cubicBezTo>
                <a:close/>
                <a:moveTo>
                  <a:pt x="776" y="504"/>
                </a:moveTo>
                <a:cubicBezTo>
                  <a:pt x="776" y="526"/>
                  <a:pt x="769" y="544"/>
                  <a:pt x="753" y="559"/>
                </a:cubicBezTo>
                <a:cubicBezTo>
                  <a:pt x="738" y="574"/>
                  <a:pt x="720" y="582"/>
                  <a:pt x="699" y="582"/>
                </a:cubicBezTo>
                <a:cubicBezTo>
                  <a:pt x="678" y="582"/>
                  <a:pt x="659" y="574"/>
                  <a:pt x="644" y="559"/>
                </a:cubicBezTo>
                <a:cubicBezTo>
                  <a:pt x="629" y="544"/>
                  <a:pt x="621" y="526"/>
                  <a:pt x="621" y="504"/>
                </a:cubicBezTo>
                <a:cubicBezTo>
                  <a:pt x="621" y="483"/>
                  <a:pt x="629" y="465"/>
                  <a:pt x="644" y="450"/>
                </a:cubicBezTo>
                <a:cubicBezTo>
                  <a:pt x="659" y="435"/>
                  <a:pt x="678" y="427"/>
                  <a:pt x="699" y="427"/>
                </a:cubicBezTo>
                <a:cubicBezTo>
                  <a:pt x="720" y="427"/>
                  <a:pt x="738" y="435"/>
                  <a:pt x="753" y="450"/>
                </a:cubicBezTo>
                <a:cubicBezTo>
                  <a:pt x="769" y="465"/>
                  <a:pt x="776" y="483"/>
                  <a:pt x="776" y="50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29" name="Freeform 28">
            <a:extLst>
              <a:ext uri="{FF2B5EF4-FFF2-40B4-BE49-F238E27FC236}">
                <a16:creationId xmlns:a16="http://schemas.microsoft.com/office/drawing/2014/main" id="{3FDCA06F-D36F-49D1-8DA0-9AF2972F1678}"/>
              </a:ext>
            </a:extLst>
          </p:cNvPr>
          <p:cNvSpPr>
            <a:spLocks noChangeArrowheads="1"/>
          </p:cNvSpPr>
          <p:nvPr/>
        </p:nvSpPr>
        <p:spPr bwMode="auto">
          <a:xfrm>
            <a:off x="3022600" y="5827712"/>
            <a:ext cx="450850" cy="447675"/>
          </a:xfrm>
          <a:custGeom>
            <a:avLst/>
            <a:gdLst>
              <a:gd name="T0" fmla="*/ 398317 w 1253"/>
              <a:gd name="T1" fmla="*/ 69510 h 1243"/>
              <a:gd name="T2" fmla="*/ 444013 w 1253"/>
              <a:gd name="T3" fmla="*/ 114170 h 1243"/>
              <a:gd name="T4" fmla="*/ 444013 w 1253"/>
              <a:gd name="T5" fmla="*/ 164232 h 1243"/>
              <a:gd name="T6" fmla="*/ 408751 w 1253"/>
              <a:gd name="T7" fmla="*/ 193764 h 1243"/>
              <a:gd name="T8" fmla="*/ 355858 w 1253"/>
              <a:gd name="T9" fmla="*/ 211412 h 1243"/>
              <a:gd name="T10" fmla="*/ 301886 w 1253"/>
              <a:gd name="T11" fmla="*/ 223657 h 1243"/>
              <a:gd name="T12" fmla="*/ 260867 w 1253"/>
              <a:gd name="T13" fmla="*/ 254271 h 1243"/>
              <a:gd name="T14" fmla="*/ 257269 w 1253"/>
              <a:gd name="T15" fmla="*/ 256792 h 1243"/>
              <a:gd name="T16" fmla="*/ 226684 w 1253"/>
              <a:gd name="T17" fmla="*/ 298930 h 1243"/>
              <a:gd name="T18" fmla="*/ 214810 w 1253"/>
              <a:gd name="T19" fmla="*/ 352954 h 1243"/>
              <a:gd name="T20" fmla="*/ 197179 w 1253"/>
              <a:gd name="T21" fmla="*/ 405897 h 1243"/>
              <a:gd name="T22" fmla="*/ 167315 w 1253"/>
              <a:gd name="T23" fmla="*/ 441192 h 1243"/>
              <a:gd name="T24" fmla="*/ 142127 w 1253"/>
              <a:gd name="T25" fmla="*/ 447315 h 1243"/>
              <a:gd name="T26" fmla="*/ 92833 w 1253"/>
              <a:gd name="T27" fmla="*/ 422824 h 1243"/>
              <a:gd name="T28" fmla="*/ 53972 w 1253"/>
              <a:gd name="T29" fmla="*/ 361237 h 1243"/>
              <a:gd name="T30" fmla="*/ 21589 w 1253"/>
              <a:gd name="T31" fmla="*/ 293528 h 1243"/>
              <a:gd name="T32" fmla="*/ 46776 w 1253"/>
              <a:gd name="T33" fmla="*/ 133618 h 1243"/>
              <a:gd name="T34" fmla="*/ 95711 w 1253"/>
              <a:gd name="T35" fmla="*/ 83917 h 1243"/>
              <a:gd name="T36" fmla="*/ 120898 w 1253"/>
              <a:gd name="T37" fmla="*/ 58706 h 1243"/>
              <a:gd name="T38" fmla="*/ 227404 w 1253"/>
              <a:gd name="T39" fmla="*/ 0 h 1243"/>
              <a:gd name="T40" fmla="*/ 327793 w 1253"/>
              <a:gd name="T41" fmla="*/ 33134 h 1243"/>
              <a:gd name="T42" fmla="*/ 414149 w 1253"/>
              <a:gd name="T43" fmla="*/ 118492 h 1243"/>
              <a:gd name="T44" fmla="*/ 357658 w 1253"/>
              <a:gd name="T45" fmla="*/ 78154 h 1243"/>
              <a:gd name="T46" fmla="*/ 283535 w 1253"/>
              <a:gd name="T47" fmla="*/ 42859 h 1243"/>
              <a:gd name="T48" fmla="*/ 156160 w 1253"/>
              <a:gd name="T49" fmla="*/ 61947 h 1243"/>
              <a:gd name="T50" fmla="*/ 129894 w 1253"/>
              <a:gd name="T51" fmla="*/ 88238 h 1243"/>
              <a:gd name="T52" fmla="*/ 66206 w 1253"/>
              <a:gd name="T53" fmla="*/ 153067 h 1243"/>
              <a:gd name="T54" fmla="*/ 46057 w 1253"/>
              <a:gd name="T55" fmla="*/ 280562 h 1243"/>
              <a:gd name="T56" fmla="*/ 81319 w 1253"/>
              <a:gd name="T57" fmla="*/ 353674 h 1243"/>
              <a:gd name="T58" fmla="*/ 120179 w 1253"/>
              <a:gd name="T59" fmla="*/ 410579 h 1243"/>
              <a:gd name="T60" fmla="*/ 142847 w 1253"/>
              <a:gd name="T61" fmla="*/ 418502 h 1243"/>
              <a:gd name="T62" fmla="*/ 175231 w 1253"/>
              <a:gd name="T63" fmla="*/ 385368 h 1243"/>
              <a:gd name="T64" fmla="*/ 193221 w 1253"/>
              <a:gd name="T65" fmla="*/ 321620 h 1243"/>
              <a:gd name="T66" fmla="*/ 234600 w 1253"/>
              <a:gd name="T67" fmla="*/ 239504 h 1243"/>
              <a:gd name="T68" fmla="*/ 238918 w 1253"/>
              <a:gd name="T69" fmla="*/ 235903 h 1243"/>
              <a:gd name="T70" fmla="*/ 242516 w 1253"/>
              <a:gd name="T71" fmla="*/ 231581 h 1243"/>
              <a:gd name="T72" fmla="*/ 324554 w 1253"/>
              <a:gd name="T73" fmla="*/ 190163 h 1243"/>
              <a:gd name="T74" fmla="*/ 388242 w 1253"/>
              <a:gd name="T75" fmla="*/ 172155 h 1243"/>
              <a:gd name="T76" fmla="*/ 421345 w 1253"/>
              <a:gd name="T77" fmla="*/ 139741 h 1243"/>
              <a:gd name="T78" fmla="*/ 157600 w 1253"/>
              <a:gd name="T79" fmla="*/ 248148 h 1243"/>
              <a:gd name="T80" fmla="*/ 139249 w 1253"/>
              <a:gd name="T81" fmla="*/ 267236 h 1243"/>
              <a:gd name="T82" fmla="*/ 117660 w 1253"/>
              <a:gd name="T83" fmla="*/ 267236 h 1243"/>
              <a:gd name="T84" fmla="*/ 98230 w 1253"/>
              <a:gd name="T85" fmla="*/ 248148 h 1243"/>
              <a:gd name="T86" fmla="*/ 98230 w 1253"/>
              <a:gd name="T87" fmla="*/ 227259 h 1243"/>
              <a:gd name="T88" fmla="*/ 117660 w 1253"/>
              <a:gd name="T89" fmla="*/ 207811 h 1243"/>
              <a:gd name="T90" fmla="*/ 138529 w 1253"/>
              <a:gd name="T91" fmla="*/ 207811 h 1243"/>
              <a:gd name="T92" fmla="*/ 157600 w 1253"/>
              <a:gd name="T93" fmla="*/ 227259 h 1243"/>
              <a:gd name="T94" fmla="*/ 157600 w 1253"/>
              <a:gd name="T95" fmla="*/ 248148 h 1243"/>
              <a:gd name="T96" fmla="*/ 239638 w 1253"/>
              <a:gd name="T97" fmla="*/ 83917 h 1243"/>
              <a:gd name="T98" fmla="*/ 211932 w 1253"/>
              <a:gd name="T99" fmla="*/ 112009 h 1243"/>
              <a:gd name="T100" fmla="*/ 211932 w 1253"/>
              <a:gd name="T101" fmla="*/ 125695 h 1243"/>
              <a:gd name="T102" fmla="*/ 239638 w 1253"/>
              <a:gd name="T103" fmla="*/ 153787 h 1243"/>
              <a:gd name="T104" fmla="*/ 211932 w 1253"/>
              <a:gd name="T105" fmla="*/ 125695 h 1243"/>
              <a:gd name="T106" fmla="*/ 281736 w 1253"/>
              <a:gd name="T107" fmla="*/ 83917 h 1243"/>
              <a:gd name="T108" fmla="*/ 253671 w 1253"/>
              <a:gd name="T109" fmla="*/ 112009 h 1243"/>
              <a:gd name="T110" fmla="*/ 253671 w 1253"/>
              <a:gd name="T111" fmla="*/ 125695 h 1243"/>
              <a:gd name="T112" fmla="*/ 281736 w 1253"/>
              <a:gd name="T113" fmla="*/ 153787 h 1243"/>
              <a:gd name="T114" fmla="*/ 253671 w 1253"/>
              <a:gd name="T115" fmla="*/ 125695 h 1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53" h="1243">
                <a:moveTo>
                  <a:pt x="1016" y="142"/>
                </a:moveTo>
                <a:cubicBezTo>
                  <a:pt x="1040" y="154"/>
                  <a:pt x="1070" y="171"/>
                  <a:pt x="1107" y="193"/>
                </a:cubicBezTo>
                <a:cubicBezTo>
                  <a:pt x="1143" y="215"/>
                  <a:pt x="1170" y="235"/>
                  <a:pt x="1188" y="252"/>
                </a:cubicBezTo>
                <a:cubicBezTo>
                  <a:pt x="1206" y="270"/>
                  <a:pt x="1221" y="292"/>
                  <a:pt x="1234" y="317"/>
                </a:cubicBezTo>
                <a:cubicBezTo>
                  <a:pt x="1247" y="342"/>
                  <a:pt x="1252" y="368"/>
                  <a:pt x="1251" y="395"/>
                </a:cubicBezTo>
                <a:cubicBezTo>
                  <a:pt x="1249" y="418"/>
                  <a:pt x="1244" y="438"/>
                  <a:pt x="1234" y="456"/>
                </a:cubicBezTo>
                <a:cubicBezTo>
                  <a:pt x="1224" y="474"/>
                  <a:pt x="1209" y="489"/>
                  <a:pt x="1190" y="503"/>
                </a:cubicBezTo>
                <a:cubicBezTo>
                  <a:pt x="1170" y="516"/>
                  <a:pt x="1153" y="528"/>
                  <a:pt x="1136" y="538"/>
                </a:cubicBezTo>
                <a:cubicBezTo>
                  <a:pt x="1119" y="547"/>
                  <a:pt x="1094" y="558"/>
                  <a:pt x="1063" y="566"/>
                </a:cubicBezTo>
                <a:cubicBezTo>
                  <a:pt x="1031" y="575"/>
                  <a:pt x="1007" y="582"/>
                  <a:pt x="989" y="587"/>
                </a:cubicBezTo>
                <a:cubicBezTo>
                  <a:pt x="971" y="592"/>
                  <a:pt x="944" y="598"/>
                  <a:pt x="909" y="606"/>
                </a:cubicBezTo>
                <a:cubicBezTo>
                  <a:pt x="877" y="613"/>
                  <a:pt x="853" y="618"/>
                  <a:pt x="839" y="621"/>
                </a:cubicBezTo>
                <a:cubicBezTo>
                  <a:pt x="811" y="629"/>
                  <a:pt x="775" y="655"/>
                  <a:pt x="729" y="699"/>
                </a:cubicBezTo>
                <a:lnTo>
                  <a:pt x="725" y="706"/>
                </a:lnTo>
                <a:lnTo>
                  <a:pt x="720" y="711"/>
                </a:lnTo>
                <a:lnTo>
                  <a:pt x="715" y="713"/>
                </a:lnTo>
                <a:lnTo>
                  <a:pt x="708" y="720"/>
                </a:lnTo>
                <a:cubicBezTo>
                  <a:pt x="664" y="766"/>
                  <a:pt x="638" y="802"/>
                  <a:pt x="630" y="830"/>
                </a:cubicBezTo>
                <a:cubicBezTo>
                  <a:pt x="628" y="842"/>
                  <a:pt x="624" y="866"/>
                  <a:pt x="615" y="900"/>
                </a:cubicBezTo>
                <a:cubicBezTo>
                  <a:pt x="607" y="935"/>
                  <a:pt x="601" y="962"/>
                  <a:pt x="597" y="980"/>
                </a:cubicBezTo>
                <a:cubicBezTo>
                  <a:pt x="593" y="998"/>
                  <a:pt x="586" y="1022"/>
                  <a:pt x="577" y="1054"/>
                </a:cubicBezTo>
                <a:cubicBezTo>
                  <a:pt x="567" y="1085"/>
                  <a:pt x="557" y="1110"/>
                  <a:pt x="548" y="1127"/>
                </a:cubicBezTo>
                <a:cubicBezTo>
                  <a:pt x="538" y="1144"/>
                  <a:pt x="526" y="1162"/>
                  <a:pt x="512" y="1181"/>
                </a:cubicBezTo>
                <a:cubicBezTo>
                  <a:pt x="499" y="1201"/>
                  <a:pt x="483" y="1215"/>
                  <a:pt x="465" y="1225"/>
                </a:cubicBezTo>
                <a:cubicBezTo>
                  <a:pt x="447" y="1235"/>
                  <a:pt x="427" y="1240"/>
                  <a:pt x="404" y="1242"/>
                </a:cubicBezTo>
                <a:cubicBezTo>
                  <a:pt x="401" y="1242"/>
                  <a:pt x="398" y="1242"/>
                  <a:pt x="395" y="1242"/>
                </a:cubicBezTo>
                <a:cubicBezTo>
                  <a:pt x="369" y="1242"/>
                  <a:pt x="344" y="1235"/>
                  <a:pt x="320" y="1221"/>
                </a:cubicBezTo>
                <a:cubicBezTo>
                  <a:pt x="295" y="1207"/>
                  <a:pt x="275" y="1192"/>
                  <a:pt x="258" y="1174"/>
                </a:cubicBezTo>
                <a:cubicBezTo>
                  <a:pt x="241" y="1156"/>
                  <a:pt x="220" y="1129"/>
                  <a:pt x="199" y="1093"/>
                </a:cubicBezTo>
                <a:cubicBezTo>
                  <a:pt x="177" y="1056"/>
                  <a:pt x="161" y="1026"/>
                  <a:pt x="150" y="1003"/>
                </a:cubicBezTo>
                <a:cubicBezTo>
                  <a:pt x="138" y="980"/>
                  <a:pt x="122" y="946"/>
                  <a:pt x="101" y="902"/>
                </a:cubicBezTo>
                <a:cubicBezTo>
                  <a:pt x="83" y="862"/>
                  <a:pt x="70" y="833"/>
                  <a:pt x="60" y="815"/>
                </a:cubicBezTo>
                <a:cubicBezTo>
                  <a:pt x="16" y="728"/>
                  <a:pt x="0" y="648"/>
                  <a:pt x="12" y="577"/>
                </a:cubicBezTo>
                <a:cubicBezTo>
                  <a:pt x="23" y="506"/>
                  <a:pt x="62" y="437"/>
                  <a:pt x="130" y="371"/>
                </a:cubicBezTo>
                <a:lnTo>
                  <a:pt x="201" y="298"/>
                </a:lnTo>
                <a:lnTo>
                  <a:pt x="266" y="233"/>
                </a:lnTo>
                <a:lnTo>
                  <a:pt x="307" y="192"/>
                </a:lnTo>
                <a:lnTo>
                  <a:pt x="336" y="163"/>
                </a:lnTo>
                <a:lnTo>
                  <a:pt x="380" y="119"/>
                </a:lnTo>
                <a:cubicBezTo>
                  <a:pt x="461" y="40"/>
                  <a:pt x="545" y="0"/>
                  <a:pt x="632" y="0"/>
                </a:cubicBezTo>
                <a:cubicBezTo>
                  <a:pt x="692" y="0"/>
                  <a:pt x="756" y="17"/>
                  <a:pt x="824" y="51"/>
                </a:cubicBezTo>
                <a:cubicBezTo>
                  <a:pt x="840" y="59"/>
                  <a:pt x="869" y="73"/>
                  <a:pt x="911" y="92"/>
                </a:cubicBezTo>
                <a:cubicBezTo>
                  <a:pt x="957" y="113"/>
                  <a:pt x="991" y="130"/>
                  <a:pt x="1016" y="142"/>
                </a:cubicBezTo>
                <a:close/>
                <a:moveTo>
                  <a:pt x="1151" y="329"/>
                </a:moveTo>
                <a:cubicBezTo>
                  <a:pt x="1137" y="309"/>
                  <a:pt x="1113" y="288"/>
                  <a:pt x="1081" y="268"/>
                </a:cubicBezTo>
                <a:cubicBezTo>
                  <a:pt x="1049" y="248"/>
                  <a:pt x="1020" y="231"/>
                  <a:pt x="994" y="217"/>
                </a:cubicBezTo>
                <a:cubicBezTo>
                  <a:pt x="968" y="203"/>
                  <a:pt x="932" y="186"/>
                  <a:pt x="885" y="164"/>
                </a:cubicBezTo>
                <a:cubicBezTo>
                  <a:pt x="838" y="142"/>
                  <a:pt x="805" y="127"/>
                  <a:pt x="788" y="119"/>
                </a:cubicBezTo>
                <a:cubicBezTo>
                  <a:pt x="731" y="90"/>
                  <a:pt x="679" y="75"/>
                  <a:pt x="632" y="75"/>
                </a:cubicBezTo>
                <a:cubicBezTo>
                  <a:pt x="564" y="75"/>
                  <a:pt x="498" y="108"/>
                  <a:pt x="434" y="172"/>
                </a:cubicBezTo>
                <a:cubicBezTo>
                  <a:pt x="425" y="180"/>
                  <a:pt x="413" y="193"/>
                  <a:pt x="396" y="210"/>
                </a:cubicBezTo>
                <a:cubicBezTo>
                  <a:pt x="379" y="227"/>
                  <a:pt x="367" y="239"/>
                  <a:pt x="361" y="245"/>
                </a:cubicBezTo>
                <a:cubicBezTo>
                  <a:pt x="327" y="279"/>
                  <a:pt x="291" y="315"/>
                  <a:pt x="254" y="352"/>
                </a:cubicBezTo>
                <a:cubicBezTo>
                  <a:pt x="212" y="394"/>
                  <a:pt x="189" y="418"/>
                  <a:pt x="184" y="425"/>
                </a:cubicBezTo>
                <a:cubicBezTo>
                  <a:pt x="130" y="476"/>
                  <a:pt x="99" y="528"/>
                  <a:pt x="89" y="580"/>
                </a:cubicBezTo>
                <a:cubicBezTo>
                  <a:pt x="79" y="631"/>
                  <a:pt x="92" y="698"/>
                  <a:pt x="128" y="779"/>
                </a:cubicBezTo>
                <a:cubicBezTo>
                  <a:pt x="138" y="796"/>
                  <a:pt x="153" y="828"/>
                  <a:pt x="174" y="874"/>
                </a:cubicBezTo>
                <a:cubicBezTo>
                  <a:pt x="195" y="920"/>
                  <a:pt x="212" y="956"/>
                  <a:pt x="226" y="982"/>
                </a:cubicBezTo>
                <a:cubicBezTo>
                  <a:pt x="240" y="1008"/>
                  <a:pt x="256" y="1037"/>
                  <a:pt x="276" y="1070"/>
                </a:cubicBezTo>
                <a:cubicBezTo>
                  <a:pt x="295" y="1102"/>
                  <a:pt x="315" y="1125"/>
                  <a:pt x="334" y="1140"/>
                </a:cubicBezTo>
                <a:cubicBezTo>
                  <a:pt x="353" y="1154"/>
                  <a:pt x="373" y="1162"/>
                  <a:pt x="392" y="1162"/>
                </a:cubicBezTo>
                <a:cubicBezTo>
                  <a:pt x="394" y="1162"/>
                  <a:pt x="395" y="1162"/>
                  <a:pt x="397" y="1162"/>
                </a:cubicBezTo>
                <a:cubicBezTo>
                  <a:pt x="417" y="1160"/>
                  <a:pt x="433" y="1152"/>
                  <a:pt x="448" y="1138"/>
                </a:cubicBezTo>
                <a:cubicBezTo>
                  <a:pt x="462" y="1123"/>
                  <a:pt x="476" y="1100"/>
                  <a:pt x="487" y="1070"/>
                </a:cubicBezTo>
                <a:cubicBezTo>
                  <a:pt x="498" y="1039"/>
                  <a:pt x="507" y="1012"/>
                  <a:pt x="514" y="990"/>
                </a:cubicBezTo>
                <a:cubicBezTo>
                  <a:pt x="520" y="967"/>
                  <a:pt x="528" y="935"/>
                  <a:pt x="537" y="893"/>
                </a:cubicBezTo>
                <a:cubicBezTo>
                  <a:pt x="545" y="851"/>
                  <a:pt x="552" y="823"/>
                  <a:pt x="555" y="810"/>
                </a:cubicBezTo>
                <a:cubicBezTo>
                  <a:pt x="566" y="768"/>
                  <a:pt x="598" y="720"/>
                  <a:pt x="652" y="665"/>
                </a:cubicBezTo>
                <a:cubicBezTo>
                  <a:pt x="653" y="663"/>
                  <a:pt x="655" y="661"/>
                  <a:pt x="658" y="659"/>
                </a:cubicBezTo>
                <a:cubicBezTo>
                  <a:pt x="661" y="656"/>
                  <a:pt x="662" y="655"/>
                  <a:pt x="664" y="655"/>
                </a:cubicBezTo>
                <a:cubicBezTo>
                  <a:pt x="664" y="653"/>
                  <a:pt x="666" y="651"/>
                  <a:pt x="669" y="649"/>
                </a:cubicBezTo>
                <a:cubicBezTo>
                  <a:pt x="672" y="646"/>
                  <a:pt x="674" y="644"/>
                  <a:pt x="674" y="643"/>
                </a:cubicBezTo>
                <a:cubicBezTo>
                  <a:pt x="729" y="589"/>
                  <a:pt x="777" y="557"/>
                  <a:pt x="819" y="546"/>
                </a:cubicBezTo>
                <a:cubicBezTo>
                  <a:pt x="832" y="543"/>
                  <a:pt x="860" y="536"/>
                  <a:pt x="902" y="528"/>
                </a:cubicBezTo>
                <a:cubicBezTo>
                  <a:pt x="944" y="519"/>
                  <a:pt x="976" y="511"/>
                  <a:pt x="999" y="505"/>
                </a:cubicBezTo>
                <a:cubicBezTo>
                  <a:pt x="1021" y="498"/>
                  <a:pt x="1048" y="489"/>
                  <a:pt x="1079" y="478"/>
                </a:cubicBezTo>
                <a:cubicBezTo>
                  <a:pt x="1109" y="467"/>
                  <a:pt x="1132" y="454"/>
                  <a:pt x="1147" y="439"/>
                </a:cubicBezTo>
                <a:cubicBezTo>
                  <a:pt x="1161" y="424"/>
                  <a:pt x="1169" y="408"/>
                  <a:pt x="1171" y="388"/>
                </a:cubicBezTo>
                <a:cubicBezTo>
                  <a:pt x="1172" y="369"/>
                  <a:pt x="1166" y="349"/>
                  <a:pt x="1151" y="329"/>
                </a:cubicBezTo>
                <a:close/>
                <a:moveTo>
                  <a:pt x="438" y="689"/>
                </a:moveTo>
                <a:cubicBezTo>
                  <a:pt x="456" y="707"/>
                  <a:pt x="457" y="724"/>
                  <a:pt x="440" y="742"/>
                </a:cubicBezTo>
                <a:cubicBezTo>
                  <a:pt x="423" y="760"/>
                  <a:pt x="405" y="760"/>
                  <a:pt x="387" y="742"/>
                </a:cubicBezTo>
                <a:lnTo>
                  <a:pt x="356" y="711"/>
                </a:lnTo>
                <a:lnTo>
                  <a:pt x="327" y="742"/>
                </a:lnTo>
                <a:cubicBezTo>
                  <a:pt x="309" y="758"/>
                  <a:pt x="291" y="758"/>
                  <a:pt x="273" y="741"/>
                </a:cubicBezTo>
                <a:cubicBezTo>
                  <a:pt x="256" y="724"/>
                  <a:pt x="256" y="707"/>
                  <a:pt x="273" y="689"/>
                </a:cubicBezTo>
                <a:lnTo>
                  <a:pt x="303" y="660"/>
                </a:lnTo>
                <a:lnTo>
                  <a:pt x="273" y="631"/>
                </a:lnTo>
                <a:cubicBezTo>
                  <a:pt x="256" y="613"/>
                  <a:pt x="256" y="595"/>
                  <a:pt x="273" y="577"/>
                </a:cubicBezTo>
                <a:cubicBezTo>
                  <a:pt x="291" y="560"/>
                  <a:pt x="309" y="560"/>
                  <a:pt x="327" y="577"/>
                </a:cubicBezTo>
                <a:lnTo>
                  <a:pt x="356" y="606"/>
                </a:lnTo>
                <a:lnTo>
                  <a:pt x="385" y="577"/>
                </a:lnTo>
                <a:cubicBezTo>
                  <a:pt x="403" y="560"/>
                  <a:pt x="421" y="560"/>
                  <a:pt x="438" y="577"/>
                </a:cubicBezTo>
                <a:cubicBezTo>
                  <a:pt x="456" y="595"/>
                  <a:pt x="456" y="613"/>
                  <a:pt x="438" y="631"/>
                </a:cubicBezTo>
                <a:lnTo>
                  <a:pt x="409" y="660"/>
                </a:lnTo>
                <a:lnTo>
                  <a:pt x="438" y="689"/>
                </a:lnTo>
                <a:close/>
                <a:moveTo>
                  <a:pt x="589" y="233"/>
                </a:moveTo>
                <a:lnTo>
                  <a:pt x="666" y="233"/>
                </a:lnTo>
                <a:lnTo>
                  <a:pt x="666" y="311"/>
                </a:lnTo>
                <a:lnTo>
                  <a:pt x="589" y="311"/>
                </a:lnTo>
                <a:lnTo>
                  <a:pt x="589" y="233"/>
                </a:lnTo>
                <a:close/>
                <a:moveTo>
                  <a:pt x="589" y="349"/>
                </a:moveTo>
                <a:lnTo>
                  <a:pt x="666" y="349"/>
                </a:lnTo>
                <a:lnTo>
                  <a:pt x="666" y="427"/>
                </a:lnTo>
                <a:lnTo>
                  <a:pt x="589" y="427"/>
                </a:lnTo>
                <a:lnTo>
                  <a:pt x="589" y="349"/>
                </a:lnTo>
                <a:close/>
                <a:moveTo>
                  <a:pt x="705" y="233"/>
                </a:moveTo>
                <a:lnTo>
                  <a:pt x="783" y="233"/>
                </a:lnTo>
                <a:lnTo>
                  <a:pt x="783" y="311"/>
                </a:lnTo>
                <a:lnTo>
                  <a:pt x="705" y="311"/>
                </a:lnTo>
                <a:lnTo>
                  <a:pt x="705" y="233"/>
                </a:lnTo>
                <a:close/>
                <a:moveTo>
                  <a:pt x="705" y="349"/>
                </a:moveTo>
                <a:lnTo>
                  <a:pt x="783" y="349"/>
                </a:lnTo>
                <a:lnTo>
                  <a:pt x="783" y="427"/>
                </a:lnTo>
                <a:lnTo>
                  <a:pt x="705" y="427"/>
                </a:lnTo>
                <a:lnTo>
                  <a:pt x="705" y="34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0" name="Freeform 29">
            <a:extLst>
              <a:ext uri="{FF2B5EF4-FFF2-40B4-BE49-F238E27FC236}">
                <a16:creationId xmlns:a16="http://schemas.microsoft.com/office/drawing/2014/main" id="{27B72873-48A5-E827-3FCA-D07652B701A2}"/>
              </a:ext>
            </a:extLst>
          </p:cNvPr>
          <p:cNvSpPr>
            <a:spLocks noChangeArrowheads="1"/>
          </p:cNvSpPr>
          <p:nvPr/>
        </p:nvSpPr>
        <p:spPr bwMode="auto">
          <a:xfrm>
            <a:off x="3754437" y="5827712"/>
            <a:ext cx="363538" cy="447675"/>
          </a:xfrm>
          <a:custGeom>
            <a:avLst/>
            <a:gdLst>
              <a:gd name="T0" fmla="*/ 179787 w 1009"/>
              <a:gd name="T1" fmla="*/ 447315 h 1244"/>
              <a:gd name="T2" fmla="*/ 50441 w 1009"/>
              <a:gd name="T3" fmla="*/ 398013 h 1244"/>
              <a:gd name="T4" fmla="*/ 0 w 1009"/>
              <a:gd name="T5" fmla="*/ 273499 h 1244"/>
              <a:gd name="T6" fmla="*/ 8647 w 1009"/>
              <a:gd name="T7" fmla="*/ 219879 h 1244"/>
              <a:gd name="T8" fmla="*/ 23419 w 1009"/>
              <a:gd name="T9" fmla="*/ 178854 h 1244"/>
              <a:gd name="T10" fmla="*/ 33147 w 1009"/>
              <a:gd name="T11" fmla="*/ 160141 h 1244"/>
              <a:gd name="T12" fmla="*/ 47199 w 1009"/>
              <a:gd name="T13" fmla="*/ 153303 h 1244"/>
              <a:gd name="T14" fmla="*/ 59088 w 1009"/>
              <a:gd name="T15" fmla="*/ 163740 h 1244"/>
              <a:gd name="T16" fmla="*/ 79265 w 1009"/>
              <a:gd name="T17" fmla="*/ 214121 h 1244"/>
              <a:gd name="T18" fmla="*/ 103044 w 1009"/>
              <a:gd name="T19" fmla="*/ 240391 h 1244"/>
              <a:gd name="T20" fmla="*/ 100162 w 1009"/>
              <a:gd name="T21" fmla="*/ 136390 h 1244"/>
              <a:gd name="T22" fmla="*/ 119258 w 1009"/>
              <a:gd name="T23" fmla="*/ 80970 h 1244"/>
              <a:gd name="T24" fmla="*/ 146280 w 1009"/>
              <a:gd name="T25" fmla="*/ 42104 h 1244"/>
              <a:gd name="T26" fmla="*/ 175824 w 1009"/>
              <a:gd name="T27" fmla="*/ 18353 h 1244"/>
              <a:gd name="T28" fmla="*/ 198523 w 1009"/>
              <a:gd name="T29" fmla="*/ 5038 h 1244"/>
              <a:gd name="T30" fmla="*/ 209692 w 1009"/>
              <a:gd name="T31" fmla="*/ 1439 h 1244"/>
              <a:gd name="T32" fmla="*/ 223023 w 1009"/>
              <a:gd name="T33" fmla="*/ 4678 h 1244"/>
              <a:gd name="T34" fmla="*/ 226986 w 1009"/>
              <a:gd name="T35" fmla="*/ 16914 h 1244"/>
              <a:gd name="T36" fmla="*/ 224104 w 1009"/>
              <a:gd name="T37" fmla="*/ 41025 h 1244"/>
              <a:gd name="T38" fmla="*/ 226265 w 1009"/>
              <a:gd name="T39" fmla="*/ 92486 h 1244"/>
              <a:gd name="T40" fmla="*/ 242839 w 1009"/>
              <a:gd name="T41" fmla="*/ 158342 h 1244"/>
              <a:gd name="T42" fmla="*/ 253288 w 1009"/>
              <a:gd name="T43" fmla="*/ 178494 h 1244"/>
              <a:gd name="T44" fmla="*/ 259413 w 1009"/>
              <a:gd name="T45" fmla="*/ 149705 h 1244"/>
              <a:gd name="T46" fmla="*/ 274545 w 1009"/>
              <a:gd name="T47" fmla="*/ 119116 h 1244"/>
              <a:gd name="T48" fmla="*/ 290758 w 1009"/>
              <a:gd name="T49" fmla="*/ 102562 h 1244"/>
              <a:gd name="T50" fmla="*/ 299405 w 1009"/>
              <a:gd name="T51" fmla="*/ 97164 h 1244"/>
              <a:gd name="T52" fmla="*/ 313817 w 1009"/>
              <a:gd name="T53" fmla="*/ 98964 h 1244"/>
              <a:gd name="T54" fmla="*/ 319582 w 1009"/>
              <a:gd name="T55" fmla="*/ 111919 h 1244"/>
              <a:gd name="T56" fmla="*/ 337236 w 1009"/>
              <a:gd name="T57" fmla="*/ 176695 h 1244"/>
              <a:gd name="T58" fmla="*/ 358134 w 1009"/>
              <a:gd name="T59" fmla="*/ 222038 h 1244"/>
              <a:gd name="T60" fmla="*/ 363178 w 1009"/>
              <a:gd name="T61" fmla="*/ 273499 h 1244"/>
              <a:gd name="T62" fmla="*/ 311295 w 1009"/>
              <a:gd name="T63" fmla="*/ 398013 h 1244"/>
              <a:gd name="T64" fmla="*/ 179787 w 1009"/>
              <a:gd name="T65" fmla="*/ 447315 h 1244"/>
              <a:gd name="T66" fmla="*/ 43596 w 1009"/>
              <a:gd name="T67" fmla="*/ 204765 h 1244"/>
              <a:gd name="T68" fmla="*/ 27743 w 1009"/>
              <a:gd name="T69" fmla="*/ 273499 h 1244"/>
              <a:gd name="T70" fmla="*/ 70618 w 1009"/>
              <a:gd name="T71" fmla="*/ 377861 h 1244"/>
              <a:gd name="T72" fmla="*/ 179787 w 1009"/>
              <a:gd name="T73" fmla="*/ 419245 h 1244"/>
              <a:gd name="T74" fmla="*/ 291119 w 1009"/>
              <a:gd name="T75" fmla="*/ 377861 h 1244"/>
              <a:gd name="T76" fmla="*/ 335435 w 1009"/>
              <a:gd name="T77" fmla="*/ 273499 h 1244"/>
              <a:gd name="T78" fmla="*/ 331111 w 1009"/>
              <a:gd name="T79" fmla="*/ 229236 h 1244"/>
              <a:gd name="T80" fmla="*/ 313457 w 1009"/>
              <a:gd name="T81" fmla="*/ 190730 h 1244"/>
              <a:gd name="T82" fmla="*/ 293280 w 1009"/>
              <a:gd name="T83" fmla="*/ 139988 h 1244"/>
              <a:gd name="T84" fmla="*/ 286435 w 1009"/>
              <a:gd name="T85" fmla="*/ 156542 h 1244"/>
              <a:gd name="T86" fmla="*/ 279589 w 1009"/>
              <a:gd name="T87" fmla="*/ 222038 h 1244"/>
              <a:gd name="T88" fmla="*/ 270222 w 1009"/>
              <a:gd name="T89" fmla="*/ 236073 h 1244"/>
              <a:gd name="T90" fmla="*/ 254008 w 1009"/>
              <a:gd name="T91" fmla="*/ 230675 h 1244"/>
              <a:gd name="T92" fmla="*/ 217258 w 1009"/>
              <a:gd name="T93" fmla="*/ 170577 h 1244"/>
              <a:gd name="T94" fmla="*/ 197442 w 1009"/>
              <a:gd name="T95" fmla="*/ 37786 h 1244"/>
              <a:gd name="T96" fmla="*/ 127545 w 1009"/>
              <a:gd name="T97" fmla="*/ 141788 h 1244"/>
              <a:gd name="T98" fmla="*/ 125743 w 1009"/>
              <a:gd name="T99" fmla="*/ 199007 h 1244"/>
              <a:gd name="T100" fmla="*/ 132949 w 1009"/>
              <a:gd name="T101" fmla="*/ 242910 h 1244"/>
              <a:gd name="T102" fmla="*/ 138714 w 1009"/>
              <a:gd name="T103" fmla="*/ 261264 h 1244"/>
              <a:gd name="T104" fmla="*/ 135831 w 1009"/>
              <a:gd name="T105" fmla="*/ 275299 h 1244"/>
              <a:gd name="T106" fmla="*/ 122140 w 1009"/>
              <a:gd name="T107" fmla="*/ 279617 h 1244"/>
              <a:gd name="T108" fmla="*/ 109169 w 1009"/>
              <a:gd name="T109" fmla="*/ 275299 h 1244"/>
              <a:gd name="T110" fmla="*/ 84309 w 1009"/>
              <a:gd name="T111" fmla="*/ 259464 h 1244"/>
              <a:gd name="T112" fmla="*/ 55846 w 1009"/>
              <a:gd name="T113" fmla="*/ 229236 h 1244"/>
              <a:gd name="T114" fmla="*/ 43596 w 1009"/>
              <a:gd name="T115" fmla="*/ 204765 h 124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009" h="1244">
                <a:moveTo>
                  <a:pt x="499" y="1243"/>
                </a:moveTo>
                <a:cubicBezTo>
                  <a:pt x="354" y="1243"/>
                  <a:pt x="234" y="1197"/>
                  <a:pt x="140" y="1106"/>
                </a:cubicBezTo>
                <a:cubicBezTo>
                  <a:pt x="46" y="1015"/>
                  <a:pt x="0" y="899"/>
                  <a:pt x="0" y="760"/>
                </a:cubicBezTo>
                <a:cubicBezTo>
                  <a:pt x="0" y="715"/>
                  <a:pt x="8" y="665"/>
                  <a:pt x="24" y="611"/>
                </a:cubicBezTo>
                <a:cubicBezTo>
                  <a:pt x="40" y="557"/>
                  <a:pt x="54" y="519"/>
                  <a:pt x="65" y="497"/>
                </a:cubicBezTo>
                <a:cubicBezTo>
                  <a:pt x="76" y="475"/>
                  <a:pt x="85" y="458"/>
                  <a:pt x="92" y="445"/>
                </a:cubicBezTo>
                <a:cubicBezTo>
                  <a:pt x="100" y="430"/>
                  <a:pt x="113" y="424"/>
                  <a:pt x="131" y="426"/>
                </a:cubicBezTo>
                <a:cubicBezTo>
                  <a:pt x="148" y="427"/>
                  <a:pt x="160" y="437"/>
                  <a:pt x="164" y="455"/>
                </a:cubicBezTo>
                <a:cubicBezTo>
                  <a:pt x="179" y="513"/>
                  <a:pt x="198" y="560"/>
                  <a:pt x="220" y="595"/>
                </a:cubicBezTo>
                <a:cubicBezTo>
                  <a:pt x="241" y="628"/>
                  <a:pt x="263" y="652"/>
                  <a:pt x="286" y="668"/>
                </a:cubicBezTo>
                <a:cubicBezTo>
                  <a:pt x="263" y="568"/>
                  <a:pt x="261" y="472"/>
                  <a:pt x="278" y="379"/>
                </a:cubicBezTo>
                <a:cubicBezTo>
                  <a:pt x="288" y="323"/>
                  <a:pt x="306" y="271"/>
                  <a:pt x="331" y="225"/>
                </a:cubicBezTo>
                <a:cubicBezTo>
                  <a:pt x="356" y="179"/>
                  <a:pt x="381" y="143"/>
                  <a:pt x="406" y="117"/>
                </a:cubicBezTo>
                <a:cubicBezTo>
                  <a:pt x="431" y="92"/>
                  <a:pt x="458" y="69"/>
                  <a:pt x="488" y="51"/>
                </a:cubicBezTo>
                <a:cubicBezTo>
                  <a:pt x="518" y="32"/>
                  <a:pt x="539" y="20"/>
                  <a:pt x="551" y="14"/>
                </a:cubicBezTo>
                <a:cubicBezTo>
                  <a:pt x="563" y="9"/>
                  <a:pt x="574" y="5"/>
                  <a:pt x="582" y="4"/>
                </a:cubicBezTo>
                <a:cubicBezTo>
                  <a:pt x="596" y="0"/>
                  <a:pt x="609" y="4"/>
                  <a:pt x="619" y="13"/>
                </a:cubicBezTo>
                <a:cubicBezTo>
                  <a:pt x="630" y="23"/>
                  <a:pt x="633" y="34"/>
                  <a:pt x="630" y="47"/>
                </a:cubicBezTo>
                <a:cubicBezTo>
                  <a:pt x="627" y="65"/>
                  <a:pt x="624" y="87"/>
                  <a:pt x="622" y="114"/>
                </a:cubicBezTo>
                <a:cubicBezTo>
                  <a:pt x="619" y="141"/>
                  <a:pt x="621" y="188"/>
                  <a:pt x="628" y="257"/>
                </a:cubicBezTo>
                <a:cubicBezTo>
                  <a:pt x="634" y="326"/>
                  <a:pt x="650" y="387"/>
                  <a:pt x="674" y="440"/>
                </a:cubicBezTo>
                <a:cubicBezTo>
                  <a:pt x="680" y="456"/>
                  <a:pt x="690" y="475"/>
                  <a:pt x="703" y="496"/>
                </a:cubicBezTo>
                <a:cubicBezTo>
                  <a:pt x="706" y="467"/>
                  <a:pt x="712" y="440"/>
                  <a:pt x="720" y="416"/>
                </a:cubicBezTo>
                <a:cubicBezTo>
                  <a:pt x="728" y="383"/>
                  <a:pt x="742" y="355"/>
                  <a:pt x="762" y="331"/>
                </a:cubicBezTo>
                <a:cubicBezTo>
                  <a:pt x="783" y="307"/>
                  <a:pt x="797" y="291"/>
                  <a:pt x="807" y="285"/>
                </a:cubicBezTo>
                <a:cubicBezTo>
                  <a:pt x="817" y="278"/>
                  <a:pt x="825" y="274"/>
                  <a:pt x="831" y="270"/>
                </a:cubicBezTo>
                <a:cubicBezTo>
                  <a:pt x="846" y="264"/>
                  <a:pt x="858" y="265"/>
                  <a:pt x="871" y="275"/>
                </a:cubicBezTo>
                <a:cubicBezTo>
                  <a:pt x="883" y="285"/>
                  <a:pt x="889" y="297"/>
                  <a:pt x="887" y="311"/>
                </a:cubicBezTo>
                <a:cubicBezTo>
                  <a:pt x="879" y="362"/>
                  <a:pt x="895" y="421"/>
                  <a:pt x="936" y="491"/>
                </a:cubicBezTo>
                <a:cubicBezTo>
                  <a:pt x="965" y="538"/>
                  <a:pt x="984" y="580"/>
                  <a:pt x="994" y="617"/>
                </a:cubicBezTo>
                <a:cubicBezTo>
                  <a:pt x="1004" y="654"/>
                  <a:pt x="1008" y="702"/>
                  <a:pt x="1008" y="760"/>
                </a:cubicBezTo>
                <a:cubicBezTo>
                  <a:pt x="1008" y="899"/>
                  <a:pt x="960" y="1014"/>
                  <a:pt x="864" y="1106"/>
                </a:cubicBezTo>
                <a:cubicBezTo>
                  <a:pt x="768" y="1197"/>
                  <a:pt x="646" y="1243"/>
                  <a:pt x="499" y="1243"/>
                </a:cubicBezTo>
                <a:close/>
                <a:moveTo>
                  <a:pt x="121" y="569"/>
                </a:moveTo>
                <a:cubicBezTo>
                  <a:pt x="92" y="641"/>
                  <a:pt x="77" y="705"/>
                  <a:pt x="77" y="760"/>
                </a:cubicBezTo>
                <a:cubicBezTo>
                  <a:pt x="77" y="877"/>
                  <a:pt x="117" y="973"/>
                  <a:pt x="196" y="1050"/>
                </a:cubicBezTo>
                <a:cubicBezTo>
                  <a:pt x="275" y="1127"/>
                  <a:pt x="376" y="1165"/>
                  <a:pt x="499" y="1165"/>
                </a:cubicBezTo>
                <a:cubicBezTo>
                  <a:pt x="624" y="1165"/>
                  <a:pt x="727" y="1127"/>
                  <a:pt x="808" y="1050"/>
                </a:cubicBezTo>
                <a:cubicBezTo>
                  <a:pt x="890" y="973"/>
                  <a:pt x="931" y="877"/>
                  <a:pt x="931" y="760"/>
                </a:cubicBezTo>
                <a:cubicBezTo>
                  <a:pt x="931" y="708"/>
                  <a:pt x="927" y="667"/>
                  <a:pt x="919" y="637"/>
                </a:cubicBezTo>
                <a:cubicBezTo>
                  <a:pt x="911" y="606"/>
                  <a:pt x="895" y="570"/>
                  <a:pt x="870" y="530"/>
                </a:cubicBezTo>
                <a:cubicBezTo>
                  <a:pt x="843" y="485"/>
                  <a:pt x="824" y="438"/>
                  <a:pt x="814" y="389"/>
                </a:cubicBezTo>
                <a:cubicBezTo>
                  <a:pt x="806" y="404"/>
                  <a:pt x="800" y="419"/>
                  <a:pt x="795" y="435"/>
                </a:cubicBezTo>
                <a:cubicBezTo>
                  <a:pt x="777" y="493"/>
                  <a:pt x="771" y="554"/>
                  <a:pt x="776" y="617"/>
                </a:cubicBezTo>
                <a:cubicBezTo>
                  <a:pt x="777" y="637"/>
                  <a:pt x="769" y="649"/>
                  <a:pt x="750" y="656"/>
                </a:cubicBezTo>
                <a:cubicBezTo>
                  <a:pt x="732" y="662"/>
                  <a:pt x="717" y="658"/>
                  <a:pt x="705" y="641"/>
                </a:cubicBezTo>
                <a:cubicBezTo>
                  <a:pt x="657" y="573"/>
                  <a:pt x="623" y="518"/>
                  <a:pt x="603" y="474"/>
                </a:cubicBezTo>
                <a:cubicBezTo>
                  <a:pt x="555" y="371"/>
                  <a:pt x="536" y="248"/>
                  <a:pt x="548" y="105"/>
                </a:cubicBezTo>
                <a:cubicBezTo>
                  <a:pt x="444" y="165"/>
                  <a:pt x="379" y="261"/>
                  <a:pt x="354" y="394"/>
                </a:cubicBezTo>
                <a:cubicBezTo>
                  <a:pt x="342" y="441"/>
                  <a:pt x="341" y="494"/>
                  <a:pt x="349" y="553"/>
                </a:cubicBezTo>
                <a:cubicBezTo>
                  <a:pt x="357" y="612"/>
                  <a:pt x="364" y="653"/>
                  <a:pt x="369" y="675"/>
                </a:cubicBezTo>
                <a:cubicBezTo>
                  <a:pt x="375" y="698"/>
                  <a:pt x="380" y="715"/>
                  <a:pt x="385" y="726"/>
                </a:cubicBezTo>
                <a:cubicBezTo>
                  <a:pt x="390" y="741"/>
                  <a:pt x="387" y="754"/>
                  <a:pt x="377" y="765"/>
                </a:cubicBezTo>
                <a:cubicBezTo>
                  <a:pt x="366" y="776"/>
                  <a:pt x="354" y="780"/>
                  <a:pt x="339" y="777"/>
                </a:cubicBezTo>
                <a:cubicBezTo>
                  <a:pt x="329" y="774"/>
                  <a:pt x="317" y="770"/>
                  <a:pt x="303" y="765"/>
                </a:cubicBezTo>
                <a:cubicBezTo>
                  <a:pt x="288" y="760"/>
                  <a:pt x="265" y="745"/>
                  <a:pt x="234" y="721"/>
                </a:cubicBezTo>
                <a:cubicBezTo>
                  <a:pt x="202" y="696"/>
                  <a:pt x="176" y="669"/>
                  <a:pt x="155" y="637"/>
                </a:cubicBezTo>
                <a:cubicBezTo>
                  <a:pt x="143" y="619"/>
                  <a:pt x="132" y="596"/>
                  <a:pt x="121" y="56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1" name="Freeform 30">
            <a:extLst>
              <a:ext uri="{FF2B5EF4-FFF2-40B4-BE49-F238E27FC236}">
                <a16:creationId xmlns:a16="http://schemas.microsoft.com/office/drawing/2014/main" id="{F5A5C7EA-677C-9DB4-E87E-B47DA90FE0B1}"/>
              </a:ext>
            </a:extLst>
          </p:cNvPr>
          <p:cNvSpPr>
            <a:spLocks noChangeArrowheads="1"/>
          </p:cNvSpPr>
          <p:nvPr/>
        </p:nvSpPr>
        <p:spPr bwMode="auto">
          <a:xfrm>
            <a:off x="4400550" y="5884862"/>
            <a:ext cx="449262" cy="336550"/>
          </a:xfrm>
          <a:custGeom>
            <a:avLst/>
            <a:gdLst>
              <a:gd name="T0" fmla="*/ 447822 w 1248"/>
              <a:gd name="T1" fmla="*/ 235910 h 933"/>
              <a:gd name="T2" fmla="*/ 419743 w 1248"/>
              <a:gd name="T3" fmla="*/ 307693 h 933"/>
              <a:gd name="T4" fmla="*/ 280789 w 1248"/>
              <a:gd name="T5" fmla="*/ 307332 h 933"/>
              <a:gd name="T6" fmla="*/ 254870 w 1248"/>
              <a:gd name="T7" fmla="*/ 214627 h 933"/>
              <a:gd name="T8" fmla="*/ 194032 w 1248"/>
              <a:gd name="T9" fmla="*/ 214627 h 933"/>
              <a:gd name="T10" fmla="*/ 168113 w 1248"/>
              <a:gd name="T11" fmla="*/ 307693 h 933"/>
              <a:gd name="T12" fmla="*/ 29159 w 1248"/>
              <a:gd name="T13" fmla="*/ 307332 h 933"/>
              <a:gd name="T14" fmla="*/ 1080 w 1248"/>
              <a:gd name="T15" fmla="*/ 231942 h 933"/>
              <a:gd name="T16" fmla="*/ 25559 w 1248"/>
              <a:gd name="T17" fmla="*/ 68176 h 933"/>
              <a:gd name="T18" fmla="*/ 30239 w 1248"/>
              <a:gd name="T19" fmla="*/ 42565 h 933"/>
              <a:gd name="T20" fmla="*/ 61198 w 1248"/>
              <a:gd name="T21" fmla="*/ 6132 h 933"/>
              <a:gd name="T22" fmla="*/ 108716 w 1248"/>
              <a:gd name="T23" fmla="*/ 3968 h 933"/>
              <a:gd name="T24" fmla="*/ 108716 w 1248"/>
              <a:gd name="T25" fmla="*/ 24168 h 933"/>
              <a:gd name="T26" fmla="*/ 75597 w 1248"/>
              <a:gd name="T27" fmla="*/ 30661 h 933"/>
              <a:gd name="T28" fmla="*/ 57238 w 1248"/>
              <a:gd name="T29" fmla="*/ 50501 h 933"/>
              <a:gd name="T30" fmla="*/ 53278 w 1248"/>
              <a:gd name="T31" fmla="*/ 72865 h 933"/>
              <a:gd name="T32" fmla="*/ 37439 w 1248"/>
              <a:gd name="T33" fmla="*/ 162684 h 933"/>
              <a:gd name="T34" fmla="*/ 147954 w 1248"/>
              <a:gd name="T35" fmla="*/ 154027 h 933"/>
              <a:gd name="T36" fmla="*/ 224271 w 1248"/>
              <a:gd name="T37" fmla="*/ 181080 h 933"/>
              <a:gd name="T38" fmla="*/ 302028 w 1248"/>
              <a:gd name="T39" fmla="*/ 153666 h 933"/>
              <a:gd name="T40" fmla="*/ 409664 w 1248"/>
              <a:gd name="T41" fmla="*/ 161241 h 933"/>
              <a:gd name="T42" fmla="*/ 394544 w 1248"/>
              <a:gd name="T43" fmla="*/ 72865 h 933"/>
              <a:gd name="T44" fmla="*/ 390584 w 1248"/>
              <a:gd name="T45" fmla="*/ 50501 h 933"/>
              <a:gd name="T46" fmla="*/ 371865 w 1248"/>
              <a:gd name="T47" fmla="*/ 30661 h 933"/>
              <a:gd name="T48" fmla="*/ 338746 w 1248"/>
              <a:gd name="T49" fmla="*/ 24168 h 933"/>
              <a:gd name="T50" fmla="*/ 338746 w 1248"/>
              <a:gd name="T51" fmla="*/ 3968 h 933"/>
              <a:gd name="T52" fmla="*/ 386265 w 1248"/>
              <a:gd name="T53" fmla="*/ 6132 h 933"/>
              <a:gd name="T54" fmla="*/ 416863 w 1248"/>
              <a:gd name="T55" fmla="*/ 42565 h 933"/>
              <a:gd name="T56" fmla="*/ 421903 w 1248"/>
              <a:gd name="T57" fmla="*/ 68536 h 933"/>
              <a:gd name="T58" fmla="*/ 447822 w 1248"/>
              <a:gd name="T59" fmla="*/ 233745 h 933"/>
              <a:gd name="T60" fmla="*/ 148674 w 1248"/>
              <a:gd name="T61" fmla="*/ 189016 h 933"/>
              <a:gd name="T62" fmla="*/ 49318 w 1248"/>
              <a:gd name="T63" fmla="*/ 189377 h 933"/>
              <a:gd name="T64" fmla="*/ 49318 w 1248"/>
              <a:gd name="T65" fmla="*/ 287492 h 933"/>
              <a:gd name="T66" fmla="*/ 148674 w 1248"/>
              <a:gd name="T67" fmla="*/ 287492 h 933"/>
              <a:gd name="T68" fmla="*/ 420103 w 1248"/>
              <a:gd name="T69" fmla="*/ 238074 h 933"/>
              <a:gd name="T70" fmla="*/ 419023 w 1248"/>
              <a:gd name="T71" fmla="*/ 231220 h 933"/>
              <a:gd name="T72" fmla="*/ 394184 w 1248"/>
              <a:gd name="T73" fmla="*/ 184327 h 933"/>
              <a:gd name="T74" fmla="*/ 300948 w 1248"/>
              <a:gd name="T75" fmla="*/ 189377 h 933"/>
              <a:gd name="T76" fmla="*/ 300948 w 1248"/>
              <a:gd name="T77" fmla="*/ 287492 h 933"/>
              <a:gd name="T78" fmla="*/ 379785 w 1248"/>
              <a:gd name="T79" fmla="*/ 308053 h 933"/>
              <a:gd name="T80" fmla="*/ 420103 w 1248"/>
              <a:gd name="T81" fmla="*/ 238074 h 93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48" h="933">
                <a:moveTo>
                  <a:pt x="1244" y="648"/>
                </a:moveTo>
                <a:cubicBezTo>
                  <a:pt x="1244" y="649"/>
                  <a:pt x="1244" y="652"/>
                  <a:pt x="1244" y="654"/>
                </a:cubicBezTo>
                <a:cubicBezTo>
                  <a:pt x="1244" y="656"/>
                  <a:pt x="1244" y="658"/>
                  <a:pt x="1244" y="660"/>
                </a:cubicBezTo>
                <a:cubicBezTo>
                  <a:pt x="1244" y="736"/>
                  <a:pt x="1218" y="800"/>
                  <a:pt x="1166" y="853"/>
                </a:cubicBezTo>
                <a:cubicBezTo>
                  <a:pt x="1113" y="905"/>
                  <a:pt x="1049" y="932"/>
                  <a:pt x="974" y="932"/>
                </a:cubicBezTo>
                <a:cubicBezTo>
                  <a:pt x="899" y="932"/>
                  <a:pt x="834" y="905"/>
                  <a:pt x="780" y="852"/>
                </a:cubicBezTo>
                <a:cubicBezTo>
                  <a:pt x="726" y="798"/>
                  <a:pt x="699" y="734"/>
                  <a:pt x="699" y="660"/>
                </a:cubicBezTo>
                <a:cubicBezTo>
                  <a:pt x="699" y="639"/>
                  <a:pt x="702" y="617"/>
                  <a:pt x="708" y="595"/>
                </a:cubicBezTo>
                <a:cubicBezTo>
                  <a:pt x="683" y="585"/>
                  <a:pt x="654" y="580"/>
                  <a:pt x="624" y="580"/>
                </a:cubicBezTo>
                <a:cubicBezTo>
                  <a:pt x="591" y="580"/>
                  <a:pt x="563" y="585"/>
                  <a:pt x="539" y="595"/>
                </a:cubicBezTo>
                <a:cubicBezTo>
                  <a:pt x="543" y="617"/>
                  <a:pt x="546" y="639"/>
                  <a:pt x="546" y="660"/>
                </a:cubicBezTo>
                <a:cubicBezTo>
                  <a:pt x="546" y="736"/>
                  <a:pt x="520" y="800"/>
                  <a:pt x="467" y="853"/>
                </a:cubicBezTo>
                <a:cubicBezTo>
                  <a:pt x="415" y="905"/>
                  <a:pt x="350" y="932"/>
                  <a:pt x="275" y="932"/>
                </a:cubicBezTo>
                <a:cubicBezTo>
                  <a:pt x="199" y="932"/>
                  <a:pt x="136" y="905"/>
                  <a:pt x="81" y="852"/>
                </a:cubicBezTo>
                <a:cubicBezTo>
                  <a:pt x="27" y="798"/>
                  <a:pt x="0" y="734"/>
                  <a:pt x="0" y="660"/>
                </a:cubicBezTo>
                <a:cubicBezTo>
                  <a:pt x="0" y="658"/>
                  <a:pt x="1" y="653"/>
                  <a:pt x="3" y="643"/>
                </a:cubicBezTo>
                <a:cubicBezTo>
                  <a:pt x="1" y="640"/>
                  <a:pt x="0" y="637"/>
                  <a:pt x="0" y="633"/>
                </a:cubicBezTo>
                <a:cubicBezTo>
                  <a:pt x="2" y="607"/>
                  <a:pt x="25" y="460"/>
                  <a:pt x="71" y="189"/>
                </a:cubicBezTo>
                <a:cubicBezTo>
                  <a:pt x="72" y="186"/>
                  <a:pt x="73" y="180"/>
                  <a:pt x="73" y="170"/>
                </a:cubicBezTo>
                <a:cubicBezTo>
                  <a:pt x="76" y="149"/>
                  <a:pt x="80" y="132"/>
                  <a:pt x="84" y="118"/>
                </a:cubicBezTo>
                <a:cubicBezTo>
                  <a:pt x="88" y="104"/>
                  <a:pt x="96" y="87"/>
                  <a:pt x="109" y="66"/>
                </a:cubicBezTo>
                <a:cubicBezTo>
                  <a:pt x="122" y="45"/>
                  <a:pt x="142" y="29"/>
                  <a:pt x="170" y="17"/>
                </a:cubicBezTo>
                <a:cubicBezTo>
                  <a:pt x="197" y="6"/>
                  <a:pt x="232" y="0"/>
                  <a:pt x="274" y="0"/>
                </a:cubicBezTo>
                <a:cubicBezTo>
                  <a:pt x="286" y="0"/>
                  <a:pt x="295" y="4"/>
                  <a:pt x="302" y="11"/>
                </a:cubicBezTo>
                <a:cubicBezTo>
                  <a:pt x="309" y="18"/>
                  <a:pt x="313" y="28"/>
                  <a:pt x="313" y="39"/>
                </a:cubicBezTo>
                <a:cubicBezTo>
                  <a:pt x="313" y="50"/>
                  <a:pt x="309" y="60"/>
                  <a:pt x="302" y="67"/>
                </a:cubicBezTo>
                <a:cubicBezTo>
                  <a:pt x="295" y="74"/>
                  <a:pt x="286" y="78"/>
                  <a:pt x="274" y="78"/>
                </a:cubicBezTo>
                <a:cubicBezTo>
                  <a:pt x="248" y="78"/>
                  <a:pt x="227" y="80"/>
                  <a:pt x="210" y="85"/>
                </a:cubicBezTo>
                <a:cubicBezTo>
                  <a:pt x="193" y="90"/>
                  <a:pt x="181" y="98"/>
                  <a:pt x="174" y="109"/>
                </a:cubicBezTo>
                <a:cubicBezTo>
                  <a:pt x="166" y="121"/>
                  <a:pt x="161" y="131"/>
                  <a:pt x="159" y="140"/>
                </a:cubicBezTo>
                <a:cubicBezTo>
                  <a:pt x="157" y="149"/>
                  <a:pt x="154" y="162"/>
                  <a:pt x="151" y="180"/>
                </a:cubicBezTo>
                <a:cubicBezTo>
                  <a:pt x="149" y="189"/>
                  <a:pt x="148" y="197"/>
                  <a:pt x="148" y="202"/>
                </a:cubicBezTo>
                <a:cubicBezTo>
                  <a:pt x="148" y="203"/>
                  <a:pt x="142" y="234"/>
                  <a:pt x="131" y="295"/>
                </a:cubicBezTo>
                <a:cubicBezTo>
                  <a:pt x="120" y="356"/>
                  <a:pt x="111" y="408"/>
                  <a:pt x="104" y="451"/>
                </a:cubicBezTo>
                <a:cubicBezTo>
                  <a:pt x="155" y="411"/>
                  <a:pt x="212" y="391"/>
                  <a:pt x="277" y="391"/>
                </a:cubicBezTo>
                <a:cubicBezTo>
                  <a:pt x="325" y="391"/>
                  <a:pt x="369" y="403"/>
                  <a:pt x="411" y="427"/>
                </a:cubicBezTo>
                <a:cubicBezTo>
                  <a:pt x="452" y="451"/>
                  <a:pt x="485" y="484"/>
                  <a:pt x="510" y="524"/>
                </a:cubicBezTo>
                <a:cubicBezTo>
                  <a:pt x="543" y="510"/>
                  <a:pt x="581" y="502"/>
                  <a:pt x="623" y="502"/>
                </a:cubicBezTo>
                <a:cubicBezTo>
                  <a:pt x="666" y="502"/>
                  <a:pt x="704" y="509"/>
                  <a:pt x="740" y="522"/>
                </a:cubicBezTo>
                <a:cubicBezTo>
                  <a:pt x="764" y="481"/>
                  <a:pt x="797" y="449"/>
                  <a:pt x="839" y="426"/>
                </a:cubicBezTo>
                <a:cubicBezTo>
                  <a:pt x="881" y="402"/>
                  <a:pt x="927" y="391"/>
                  <a:pt x="975" y="391"/>
                </a:cubicBezTo>
                <a:cubicBezTo>
                  <a:pt x="1035" y="391"/>
                  <a:pt x="1089" y="409"/>
                  <a:pt x="1138" y="447"/>
                </a:cubicBezTo>
                <a:cubicBezTo>
                  <a:pt x="1131" y="403"/>
                  <a:pt x="1123" y="352"/>
                  <a:pt x="1112" y="293"/>
                </a:cubicBezTo>
                <a:cubicBezTo>
                  <a:pt x="1102" y="234"/>
                  <a:pt x="1096" y="203"/>
                  <a:pt x="1096" y="202"/>
                </a:cubicBezTo>
                <a:cubicBezTo>
                  <a:pt x="1095" y="197"/>
                  <a:pt x="1093" y="189"/>
                  <a:pt x="1092" y="180"/>
                </a:cubicBezTo>
                <a:cubicBezTo>
                  <a:pt x="1090" y="162"/>
                  <a:pt x="1088" y="149"/>
                  <a:pt x="1085" y="140"/>
                </a:cubicBezTo>
                <a:cubicBezTo>
                  <a:pt x="1083" y="131"/>
                  <a:pt x="1078" y="121"/>
                  <a:pt x="1070" y="109"/>
                </a:cubicBezTo>
                <a:cubicBezTo>
                  <a:pt x="1062" y="98"/>
                  <a:pt x="1049" y="90"/>
                  <a:pt x="1033" y="85"/>
                </a:cubicBezTo>
                <a:cubicBezTo>
                  <a:pt x="1017" y="80"/>
                  <a:pt x="995" y="78"/>
                  <a:pt x="968" y="78"/>
                </a:cubicBezTo>
                <a:cubicBezTo>
                  <a:pt x="958" y="78"/>
                  <a:pt x="949" y="74"/>
                  <a:pt x="941" y="67"/>
                </a:cubicBezTo>
                <a:cubicBezTo>
                  <a:pt x="933" y="60"/>
                  <a:pt x="929" y="50"/>
                  <a:pt x="929" y="39"/>
                </a:cubicBezTo>
                <a:cubicBezTo>
                  <a:pt x="929" y="28"/>
                  <a:pt x="933" y="19"/>
                  <a:pt x="941" y="11"/>
                </a:cubicBezTo>
                <a:cubicBezTo>
                  <a:pt x="949" y="4"/>
                  <a:pt x="958" y="0"/>
                  <a:pt x="968" y="0"/>
                </a:cubicBezTo>
                <a:cubicBezTo>
                  <a:pt x="1010" y="0"/>
                  <a:pt x="1045" y="6"/>
                  <a:pt x="1073" y="17"/>
                </a:cubicBezTo>
                <a:cubicBezTo>
                  <a:pt x="1102" y="29"/>
                  <a:pt x="1122" y="45"/>
                  <a:pt x="1134" y="66"/>
                </a:cubicBezTo>
                <a:cubicBezTo>
                  <a:pt x="1146" y="87"/>
                  <a:pt x="1154" y="104"/>
                  <a:pt x="1158" y="118"/>
                </a:cubicBezTo>
                <a:cubicBezTo>
                  <a:pt x="1162" y="132"/>
                  <a:pt x="1166" y="149"/>
                  <a:pt x="1169" y="170"/>
                </a:cubicBezTo>
                <a:cubicBezTo>
                  <a:pt x="1171" y="180"/>
                  <a:pt x="1172" y="186"/>
                  <a:pt x="1172" y="190"/>
                </a:cubicBezTo>
                <a:cubicBezTo>
                  <a:pt x="1222" y="485"/>
                  <a:pt x="1247" y="634"/>
                  <a:pt x="1247" y="636"/>
                </a:cubicBezTo>
                <a:cubicBezTo>
                  <a:pt x="1247" y="639"/>
                  <a:pt x="1246" y="643"/>
                  <a:pt x="1244" y="648"/>
                </a:cubicBezTo>
                <a:close/>
                <a:moveTo>
                  <a:pt x="468" y="660"/>
                </a:moveTo>
                <a:cubicBezTo>
                  <a:pt x="468" y="607"/>
                  <a:pt x="450" y="561"/>
                  <a:pt x="413" y="524"/>
                </a:cubicBezTo>
                <a:cubicBezTo>
                  <a:pt x="375" y="487"/>
                  <a:pt x="330" y="468"/>
                  <a:pt x="277" y="468"/>
                </a:cubicBezTo>
                <a:cubicBezTo>
                  <a:pt x="223" y="468"/>
                  <a:pt x="177" y="487"/>
                  <a:pt x="137" y="525"/>
                </a:cubicBezTo>
                <a:cubicBezTo>
                  <a:pt x="98" y="563"/>
                  <a:pt x="78" y="609"/>
                  <a:pt x="78" y="661"/>
                </a:cubicBezTo>
                <a:cubicBezTo>
                  <a:pt x="78" y="714"/>
                  <a:pt x="98" y="759"/>
                  <a:pt x="137" y="797"/>
                </a:cubicBezTo>
                <a:cubicBezTo>
                  <a:pt x="177" y="835"/>
                  <a:pt x="223" y="854"/>
                  <a:pt x="277" y="854"/>
                </a:cubicBezTo>
                <a:cubicBezTo>
                  <a:pt x="330" y="854"/>
                  <a:pt x="375" y="835"/>
                  <a:pt x="413" y="797"/>
                </a:cubicBezTo>
                <a:cubicBezTo>
                  <a:pt x="450" y="759"/>
                  <a:pt x="468" y="713"/>
                  <a:pt x="468" y="660"/>
                </a:cubicBezTo>
                <a:close/>
                <a:moveTo>
                  <a:pt x="1167" y="660"/>
                </a:moveTo>
                <a:lnTo>
                  <a:pt x="1167" y="650"/>
                </a:lnTo>
                <a:cubicBezTo>
                  <a:pt x="1165" y="647"/>
                  <a:pt x="1164" y="644"/>
                  <a:pt x="1164" y="641"/>
                </a:cubicBezTo>
                <a:cubicBezTo>
                  <a:pt x="1164" y="634"/>
                  <a:pt x="1164" y="627"/>
                  <a:pt x="1162" y="619"/>
                </a:cubicBezTo>
                <a:cubicBezTo>
                  <a:pt x="1152" y="575"/>
                  <a:pt x="1130" y="539"/>
                  <a:pt x="1095" y="511"/>
                </a:cubicBezTo>
                <a:cubicBezTo>
                  <a:pt x="1060" y="483"/>
                  <a:pt x="1020" y="468"/>
                  <a:pt x="975" y="468"/>
                </a:cubicBezTo>
                <a:cubicBezTo>
                  <a:pt x="922" y="468"/>
                  <a:pt x="875" y="487"/>
                  <a:pt x="836" y="525"/>
                </a:cubicBezTo>
                <a:cubicBezTo>
                  <a:pt x="796" y="563"/>
                  <a:pt x="776" y="609"/>
                  <a:pt x="776" y="661"/>
                </a:cubicBezTo>
                <a:cubicBezTo>
                  <a:pt x="776" y="714"/>
                  <a:pt x="796" y="759"/>
                  <a:pt x="836" y="797"/>
                </a:cubicBezTo>
                <a:cubicBezTo>
                  <a:pt x="875" y="835"/>
                  <a:pt x="921" y="854"/>
                  <a:pt x="975" y="854"/>
                </a:cubicBezTo>
                <a:cubicBezTo>
                  <a:pt x="1028" y="854"/>
                  <a:pt x="1055" y="854"/>
                  <a:pt x="1055" y="854"/>
                </a:cubicBezTo>
                <a:cubicBezTo>
                  <a:pt x="1055" y="854"/>
                  <a:pt x="1074" y="835"/>
                  <a:pt x="1111" y="797"/>
                </a:cubicBezTo>
                <a:cubicBezTo>
                  <a:pt x="1148" y="759"/>
                  <a:pt x="1167" y="713"/>
                  <a:pt x="1167" y="66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2" name="Freeform 31">
            <a:extLst>
              <a:ext uri="{FF2B5EF4-FFF2-40B4-BE49-F238E27FC236}">
                <a16:creationId xmlns:a16="http://schemas.microsoft.com/office/drawing/2014/main" id="{998C6EBD-D0ED-B253-0F99-8D184E0CFEF6}"/>
              </a:ext>
            </a:extLst>
          </p:cNvPr>
          <p:cNvSpPr>
            <a:spLocks noChangeArrowheads="1"/>
          </p:cNvSpPr>
          <p:nvPr/>
        </p:nvSpPr>
        <p:spPr bwMode="auto">
          <a:xfrm>
            <a:off x="5089525" y="5827712"/>
            <a:ext cx="447675" cy="447675"/>
          </a:xfrm>
          <a:custGeom>
            <a:avLst/>
            <a:gdLst>
              <a:gd name="T0" fmla="*/ 447315 w 1242"/>
              <a:gd name="T1" fmla="*/ 210692 h 1243"/>
              <a:gd name="T2" fmla="*/ 447315 w 1242"/>
              <a:gd name="T3" fmla="*/ 419223 h 1243"/>
              <a:gd name="T4" fmla="*/ 439024 w 1242"/>
              <a:gd name="T5" fmla="*/ 439031 h 1243"/>
              <a:gd name="T6" fmla="*/ 419560 w 1242"/>
              <a:gd name="T7" fmla="*/ 447315 h 1243"/>
              <a:gd name="T8" fmla="*/ 27754 w 1242"/>
              <a:gd name="T9" fmla="*/ 447315 h 1243"/>
              <a:gd name="T10" fmla="*/ 8290 w 1242"/>
              <a:gd name="T11" fmla="*/ 439031 h 1243"/>
              <a:gd name="T12" fmla="*/ 0 w 1242"/>
              <a:gd name="T13" fmla="*/ 419223 h 1243"/>
              <a:gd name="T14" fmla="*/ 0 w 1242"/>
              <a:gd name="T15" fmla="*/ 209611 h 1243"/>
              <a:gd name="T16" fmla="*/ 12255 w 1242"/>
              <a:gd name="T17" fmla="*/ 186921 h 1243"/>
              <a:gd name="T18" fmla="*/ 195002 w 1242"/>
              <a:gd name="T19" fmla="*/ 12245 h 1243"/>
              <a:gd name="T20" fmla="*/ 224558 w 1242"/>
              <a:gd name="T21" fmla="*/ 0 h 1243"/>
              <a:gd name="T22" fmla="*/ 254115 w 1242"/>
              <a:gd name="T23" fmla="*/ 12245 h 1243"/>
              <a:gd name="T24" fmla="*/ 436862 w 1242"/>
              <a:gd name="T25" fmla="*/ 188002 h 1243"/>
              <a:gd name="T26" fmla="*/ 441547 w 1242"/>
              <a:gd name="T27" fmla="*/ 193044 h 1243"/>
              <a:gd name="T28" fmla="*/ 442268 w 1242"/>
              <a:gd name="T29" fmla="*/ 193044 h 1243"/>
              <a:gd name="T30" fmla="*/ 447315 w 1242"/>
              <a:gd name="T31" fmla="*/ 207090 h 1243"/>
              <a:gd name="T32" fmla="*/ 447315 w 1242"/>
              <a:gd name="T33" fmla="*/ 210692 h 1243"/>
              <a:gd name="T34" fmla="*/ 27754 w 1242"/>
              <a:gd name="T35" fmla="*/ 237704 h 1243"/>
              <a:gd name="T36" fmla="*/ 27754 w 1242"/>
              <a:gd name="T37" fmla="*/ 400134 h 1243"/>
              <a:gd name="T38" fmla="*/ 117866 w 1242"/>
              <a:gd name="T39" fmla="*/ 316938 h 1243"/>
              <a:gd name="T40" fmla="*/ 27754 w 1242"/>
              <a:gd name="T41" fmla="*/ 237704 h 1243"/>
              <a:gd name="T42" fmla="*/ 33161 w 1242"/>
              <a:gd name="T43" fmla="*/ 205289 h 1243"/>
              <a:gd name="T44" fmla="*/ 138772 w 1242"/>
              <a:gd name="T45" fmla="*/ 297850 h 1243"/>
              <a:gd name="T46" fmla="*/ 193200 w 1242"/>
              <a:gd name="T47" fmla="*/ 248148 h 1243"/>
              <a:gd name="T48" fmla="*/ 222396 w 1242"/>
              <a:gd name="T49" fmla="*/ 237704 h 1243"/>
              <a:gd name="T50" fmla="*/ 250871 w 1242"/>
              <a:gd name="T51" fmla="*/ 247068 h 1243"/>
              <a:gd name="T52" fmla="*/ 310345 w 1242"/>
              <a:gd name="T53" fmla="*/ 300371 h 1243"/>
              <a:gd name="T54" fmla="*/ 415956 w 1242"/>
              <a:gd name="T55" fmla="*/ 206010 h 1243"/>
              <a:gd name="T56" fmla="*/ 391445 w 1242"/>
              <a:gd name="T57" fmla="*/ 181879 h 1243"/>
              <a:gd name="T58" fmla="*/ 392527 w 1242"/>
              <a:gd name="T59" fmla="*/ 181879 h 1243"/>
              <a:gd name="T60" fmla="*/ 234290 w 1242"/>
              <a:gd name="T61" fmla="*/ 31334 h 1243"/>
              <a:gd name="T62" fmla="*/ 224558 w 1242"/>
              <a:gd name="T63" fmla="*/ 27012 h 1243"/>
              <a:gd name="T64" fmla="*/ 214826 w 1242"/>
              <a:gd name="T65" fmla="*/ 31334 h 1243"/>
              <a:gd name="T66" fmla="*/ 45416 w 1242"/>
              <a:gd name="T67" fmla="*/ 193044 h 1243"/>
              <a:gd name="T68" fmla="*/ 44335 w 1242"/>
              <a:gd name="T69" fmla="*/ 193044 h 1243"/>
              <a:gd name="T70" fmla="*/ 33161 w 1242"/>
              <a:gd name="T71" fmla="*/ 205289 h 1243"/>
              <a:gd name="T72" fmla="*/ 47939 w 1242"/>
              <a:gd name="T73" fmla="*/ 419223 h 1243"/>
              <a:gd name="T74" fmla="*/ 401177 w 1242"/>
              <a:gd name="T75" fmla="*/ 419223 h 1243"/>
              <a:gd name="T76" fmla="*/ 233209 w 1242"/>
              <a:gd name="T77" fmla="*/ 269037 h 1243"/>
              <a:gd name="T78" fmla="*/ 222035 w 1242"/>
              <a:gd name="T79" fmla="*/ 265436 h 1243"/>
              <a:gd name="T80" fmla="*/ 211582 w 1242"/>
              <a:gd name="T81" fmla="*/ 269037 h 1243"/>
              <a:gd name="T82" fmla="*/ 149225 w 1242"/>
              <a:gd name="T83" fmla="*/ 325942 h 1243"/>
              <a:gd name="T84" fmla="*/ 149225 w 1242"/>
              <a:gd name="T85" fmla="*/ 326662 h 1243"/>
              <a:gd name="T86" fmla="*/ 146702 w 1242"/>
              <a:gd name="T87" fmla="*/ 328463 h 1243"/>
              <a:gd name="T88" fmla="*/ 47939 w 1242"/>
              <a:gd name="T89" fmla="*/ 419223 h 1243"/>
              <a:gd name="T90" fmla="*/ 419560 w 1242"/>
              <a:gd name="T91" fmla="*/ 398334 h 1243"/>
              <a:gd name="T92" fmla="*/ 419560 w 1242"/>
              <a:gd name="T93" fmla="*/ 240225 h 1243"/>
              <a:gd name="T94" fmla="*/ 331251 w 1242"/>
              <a:gd name="T95" fmla="*/ 318739 h 1243"/>
              <a:gd name="T96" fmla="*/ 419560 w 1242"/>
              <a:gd name="T97" fmla="*/ 398334 h 1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42" h="1243">
                <a:moveTo>
                  <a:pt x="1241" y="585"/>
                </a:moveTo>
                <a:lnTo>
                  <a:pt x="1241" y="1164"/>
                </a:lnTo>
                <a:cubicBezTo>
                  <a:pt x="1241" y="1185"/>
                  <a:pt x="1234" y="1203"/>
                  <a:pt x="1218" y="1219"/>
                </a:cubicBezTo>
                <a:cubicBezTo>
                  <a:pt x="1203" y="1234"/>
                  <a:pt x="1185" y="1242"/>
                  <a:pt x="1164" y="1242"/>
                </a:cubicBezTo>
                <a:lnTo>
                  <a:pt x="77" y="1242"/>
                </a:lnTo>
                <a:cubicBezTo>
                  <a:pt x="56" y="1242"/>
                  <a:pt x="38" y="1234"/>
                  <a:pt x="23" y="1219"/>
                </a:cubicBezTo>
                <a:cubicBezTo>
                  <a:pt x="7" y="1203"/>
                  <a:pt x="0" y="1185"/>
                  <a:pt x="0" y="1164"/>
                </a:cubicBezTo>
                <a:lnTo>
                  <a:pt x="0" y="582"/>
                </a:lnTo>
                <a:cubicBezTo>
                  <a:pt x="0" y="561"/>
                  <a:pt x="11" y="540"/>
                  <a:pt x="34" y="519"/>
                </a:cubicBezTo>
                <a:lnTo>
                  <a:pt x="541" y="34"/>
                </a:lnTo>
                <a:cubicBezTo>
                  <a:pt x="563" y="11"/>
                  <a:pt x="591" y="0"/>
                  <a:pt x="623" y="0"/>
                </a:cubicBezTo>
                <a:cubicBezTo>
                  <a:pt x="655" y="0"/>
                  <a:pt x="683" y="11"/>
                  <a:pt x="705" y="34"/>
                </a:cubicBezTo>
                <a:lnTo>
                  <a:pt x="1212" y="522"/>
                </a:lnTo>
                <a:cubicBezTo>
                  <a:pt x="1217" y="526"/>
                  <a:pt x="1221" y="531"/>
                  <a:pt x="1225" y="536"/>
                </a:cubicBezTo>
                <a:lnTo>
                  <a:pt x="1227" y="536"/>
                </a:lnTo>
                <a:cubicBezTo>
                  <a:pt x="1235" y="547"/>
                  <a:pt x="1240" y="560"/>
                  <a:pt x="1241" y="575"/>
                </a:cubicBezTo>
                <a:cubicBezTo>
                  <a:pt x="1241" y="578"/>
                  <a:pt x="1241" y="581"/>
                  <a:pt x="1241" y="585"/>
                </a:cubicBezTo>
                <a:close/>
                <a:moveTo>
                  <a:pt x="77" y="660"/>
                </a:moveTo>
                <a:lnTo>
                  <a:pt x="77" y="1111"/>
                </a:lnTo>
                <a:lnTo>
                  <a:pt x="327" y="880"/>
                </a:lnTo>
                <a:lnTo>
                  <a:pt x="77" y="660"/>
                </a:lnTo>
                <a:close/>
                <a:moveTo>
                  <a:pt x="92" y="570"/>
                </a:moveTo>
                <a:lnTo>
                  <a:pt x="385" y="827"/>
                </a:lnTo>
                <a:lnTo>
                  <a:pt x="536" y="689"/>
                </a:lnTo>
                <a:cubicBezTo>
                  <a:pt x="560" y="669"/>
                  <a:pt x="587" y="660"/>
                  <a:pt x="617" y="660"/>
                </a:cubicBezTo>
                <a:cubicBezTo>
                  <a:pt x="647" y="660"/>
                  <a:pt x="673" y="669"/>
                  <a:pt x="696" y="686"/>
                </a:cubicBezTo>
                <a:lnTo>
                  <a:pt x="861" y="834"/>
                </a:lnTo>
                <a:lnTo>
                  <a:pt x="1154" y="572"/>
                </a:lnTo>
                <a:lnTo>
                  <a:pt x="1086" y="505"/>
                </a:lnTo>
                <a:lnTo>
                  <a:pt x="1089" y="505"/>
                </a:lnTo>
                <a:lnTo>
                  <a:pt x="650" y="87"/>
                </a:lnTo>
                <a:cubicBezTo>
                  <a:pt x="643" y="79"/>
                  <a:pt x="634" y="75"/>
                  <a:pt x="623" y="75"/>
                </a:cubicBezTo>
                <a:cubicBezTo>
                  <a:pt x="612" y="75"/>
                  <a:pt x="603" y="79"/>
                  <a:pt x="596" y="87"/>
                </a:cubicBezTo>
                <a:lnTo>
                  <a:pt x="126" y="536"/>
                </a:lnTo>
                <a:lnTo>
                  <a:pt x="123" y="536"/>
                </a:lnTo>
                <a:lnTo>
                  <a:pt x="92" y="570"/>
                </a:lnTo>
                <a:close/>
                <a:moveTo>
                  <a:pt x="133" y="1164"/>
                </a:moveTo>
                <a:lnTo>
                  <a:pt x="1113" y="1164"/>
                </a:lnTo>
                <a:lnTo>
                  <a:pt x="647" y="747"/>
                </a:lnTo>
                <a:cubicBezTo>
                  <a:pt x="639" y="741"/>
                  <a:pt x="629" y="737"/>
                  <a:pt x="616" y="737"/>
                </a:cubicBezTo>
                <a:cubicBezTo>
                  <a:pt x="606" y="737"/>
                  <a:pt x="596" y="741"/>
                  <a:pt x="587" y="747"/>
                </a:cubicBezTo>
                <a:lnTo>
                  <a:pt x="414" y="905"/>
                </a:lnTo>
                <a:lnTo>
                  <a:pt x="414" y="907"/>
                </a:lnTo>
                <a:cubicBezTo>
                  <a:pt x="413" y="909"/>
                  <a:pt x="410" y="910"/>
                  <a:pt x="407" y="912"/>
                </a:cubicBezTo>
                <a:lnTo>
                  <a:pt x="133" y="1164"/>
                </a:lnTo>
                <a:close/>
                <a:moveTo>
                  <a:pt x="1164" y="1106"/>
                </a:moveTo>
                <a:lnTo>
                  <a:pt x="1164" y="667"/>
                </a:lnTo>
                <a:lnTo>
                  <a:pt x="919" y="885"/>
                </a:lnTo>
                <a:lnTo>
                  <a:pt x="1164" y="1106"/>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3" name="Freeform 32">
            <a:extLst>
              <a:ext uri="{FF2B5EF4-FFF2-40B4-BE49-F238E27FC236}">
                <a16:creationId xmlns:a16="http://schemas.microsoft.com/office/drawing/2014/main" id="{F0A5E53C-8313-315C-812B-F63F1312A368}"/>
              </a:ext>
            </a:extLst>
          </p:cNvPr>
          <p:cNvSpPr>
            <a:spLocks noChangeArrowheads="1"/>
          </p:cNvSpPr>
          <p:nvPr/>
        </p:nvSpPr>
        <p:spPr bwMode="auto">
          <a:xfrm>
            <a:off x="5778500" y="5827712"/>
            <a:ext cx="447675" cy="447675"/>
          </a:xfrm>
          <a:custGeom>
            <a:avLst/>
            <a:gdLst>
              <a:gd name="T0" fmla="*/ 447315 w 1243"/>
              <a:gd name="T1" fmla="*/ 419223 h 1243"/>
              <a:gd name="T2" fmla="*/ 419223 w 1243"/>
              <a:gd name="T3" fmla="*/ 447315 h 1243"/>
              <a:gd name="T4" fmla="*/ 8284 w 1243"/>
              <a:gd name="T5" fmla="*/ 439031 h 1243"/>
              <a:gd name="T6" fmla="*/ 0 w 1243"/>
              <a:gd name="T7" fmla="*/ 209611 h 1243"/>
              <a:gd name="T8" fmla="*/ 83917 w 1243"/>
              <a:gd name="T9" fmla="*/ 115250 h 1243"/>
              <a:gd name="T10" fmla="*/ 87878 w 1243"/>
              <a:gd name="T11" fmla="*/ 59426 h 1243"/>
              <a:gd name="T12" fmla="*/ 144063 w 1243"/>
              <a:gd name="T13" fmla="*/ 55104 h 1243"/>
              <a:gd name="T14" fmla="*/ 224378 w 1243"/>
              <a:gd name="T15" fmla="*/ 0 h 1243"/>
              <a:gd name="T16" fmla="*/ 304693 w 1243"/>
              <a:gd name="T17" fmla="*/ 55104 h 1243"/>
              <a:gd name="T18" fmla="*/ 359437 w 1243"/>
              <a:gd name="T19" fmla="*/ 59426 h 1243"/>
              <a:gd name="T20" fmla="*/ 363398 w 1243"/>
              <a:gd name="T21" fmla="*/ 114530 h 1243"/>
              <a:gd name="T22" fmla="*/ 441192 w 1243"/>
              <a:gd name="T23" fmla="*/ 193044 h 1243"/>
              <a:gd name="T24" fmla="*/ 447315 w 1243"/>
              <a:gd name="T25" fmla="*/ 207090 h 1243"/>
              <a:gd name="T26" fmla="*/ 27732 w 1243"/>
              <a:gd name="T27" fmla="*/ 237704 h 1243"/>
              <a:gd name="T28" fmla="*/ 117051 w 1243"/>
              <a:gd name="T29" fmla="*/ 316938 h 1243"/>
              <a:gd name="T30" fmla="*/ 33134 w 1243"/>
              <a:gd name="T31" fmla="*/ 205289 h 1243"/>
              <a:gd name="T32" fmla="*/ 83917 w 1243"/>
              <a:gd name="T33" fmla="*/ 154507 h 1243"/>
              <a:gd name="T34" fmla="*/ 44299 w 1243"/>
              <a:gd name="T35" fmla="*/ 193044 h 1243"/>
              <a:gd name="T36" fmla="*/ 47901 w 1243"/>
              <a:gd name="T37" fmla="*/ 419223 h 1243"/>
              <a:gd name="T38" fmla="*/ 233022 w 1243"/>
              <a:gd name="T39" fmla="*/ 267236 h 1243"/>
              <a:gd name="T40" fmla="*/ 211412 w 1243"/>
              <a:gd name="T41" fmla="*/ 268317 h 1243"/>
              <a:gd name="T42" fmla="*/ 149465 w 1243"/>
              <a:gd name="T43" fmla="*/ 326662 h 1243"/>
              <a:gd name="T44" fmla="*/ 47901 w 1243"/>
              <a:gd name="T45" fmla="*/ 419223 h 1243"/>
              <a:gd name="T46" fmla="*/ 137940 w 1243"/>
              <a:gd name="T47" fmla="*/ 297850 h 1243"/>
              <a:gd name="T48" fmla="*/ 222217 w 1243"/>
              <a:gd name="T49" fmla="*/ 235903 h 1243"/>
              <a:gd name="T50" fmla="*/ 310095 w 1243"/>
              <a:gd name="T51" fmla="*/ 299651 h 1243"/>
              <a:gd name="T52" fmla="*/ 335306 w 1243"/>
              <a:gd name="T53" fmla="*/ 83196 h 1243"/>
              <a:gd name="T54" fmla="*/ 111649 w 1243"/>
              <a:gd name="T55" fmla="*/ 274440 h 1243"/>
              <a:gd name="T56" fmla="*/ 262915 w 1243"/>
              <a:gd name="T57" fmla="*/ 55104 h 1243"/>
              <a:gd name="T58" fmla="*/ 224378 w 1243"/>
              <a:gd name="T59" fmla="*/ 27012 h 1243"/>
              <a:gd name="T60" fmla="*/ 185841 w 1243"/>
              <a:gd name="T61" fmla="*/ 55104 h 1243"/>
              <a:gd name="T62" fmla="*/ 419223 w 1243"/>
              <a:gd name="T63" fmla="*/ 240225 h 1243"/>
              <a:gd name="T64" fmla="*/ 419223 w 1243"/>
              <a:gd name="T65" fmla="*/ 398334 h 1243"/>
              <a:gd name="T66" fmla="*/ 363398 w 1243"/>
              <a:gd name="T67" fmla="*/ 252470 h 1243"/>
              <a:gd name="T68" fmla="*/ 391130 w 1243"/>
              <a:gd name="T69" fmla="*/ 181879 h 1243"/>
              <a:gd name="T70" fmla="*/ 363398 w 1243"/>
              <a:gd name="T71" fmla="*/ 153067 h 12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43" h="1243">
                <a:moveTo>
                  <a:pt x="1242" y="585"/>
                </a:moveTo>
                <a:lnTo>
                  <a:pt x="1242" y="1164"/>
                </a:lnTo>
                <a:cubicBezTo>
                  <a:pt x="1242" y="1185"/>
                  <a:pt x="1234" y="1203"/>
                  <a:pt x="1219" y="1219"/>
                </a:cubicBezTo>
                <a:cubicBezTo>
                  <a:pt x="1203" y="1234"/>
                  <a:pt x="1185" y="1242"/>
                  <a:pt x="1164" y="1242"/>
                </a:cubicBezTo>
                <a:lnTo>
                  <a:pt x="77" y="1242"/>
                </a:lnTo>
                <a:cubicBezTo>
                  <a:pt x="56" y="1242"/>
                  <a:pt x="38" y="1234"/>
                  <a:pt x="23" y="1219"/>
                </a:cubicBezTo>
                <a:cubicBezTo>
                  <a:pt x="7" y="1203"/>
                  <a:pt x="0" y="1185"/>
                  <a:pt x="0" y="1164"/>
                </a:cubicBezTo>
                <a:lnTo>
                  <a:pt x="0" y="582"/>
                </a:lnTo>
                <a:cubicBezTo>
                  <a:pt x="0" y="555"/>
                  <a:pt x="11" y="534"/>
                  <a:pt x="34" y="519"/>
                </a:cubicBezTo>
                <a:lnTo>
                  <a:pt x="233" y="320"/>
                </a:lnTo>
                <a:lnTo>
                  <a:pt x="233" y="192"/>
                </a:lnTo>
                <a:cubicBezTo>
                  <a:pt x="233" y="182"/>
                  <a:pt x="236" y="173"/>
                  <a:pt x="244" y="165"/>
                </a:cubicBezTo>
                <a:cubicBezTo>
                  <a:pt x="251" y="157"/>
                  <a:pt x="260" y="153"/>
                  <a:pt x="271" y="153"/>
                </a:cubicBezTo>
                <a:lnTo>
                  <a:pt x="400" y="153"/>
                </a:lnTo>
                <a:lnTo>
                  <a:pt x="541" y="34"/>
                </a:lnTo>
                <a:cubicBezTo>
                  <a:pt x="563" y="11"/>
                  <a:pt x="591" y="0"/>
                  <a:pt x="623" y="0"/>
                </a:cubicBezTo>
                <a:cubicBezTo>
                  <a:pt x="655" y="0"/>
                  <a:pt x="683" y="11"/>
                  <a:pt x="706" y="34"/>
                </a:cubicBezTo>
                <a:lnTo>
                  <a:pt x="846" y="153"/>
                </a:lnTo>
                <a:lnTo>
                  <a:pt x="970" y="153"/>
                </a:lnTo>
                <a:cubicBezTo>
                  <a:pt x="981" y="153"/>
                  <a:pt x="990" y="157"/>
                  <a:pt x="998" y="165"/>
                </a:cubicBezTo>
                <a:cubicBezTo>
                  <a:pt x="1005" y="173"/>
                  <a:pt x="1009" y="182"/>
                  <a:pt x="1009" y="192"/>
                </a:cubicBezTo>
                <a:lnTo>
                  <a:pt x="1009" y="318"/>
                </a:lnTo>
                <a:lnTo>
                  <a:pt x="1212" y="522"/>
                </a:lnTo>
                <a:cubicBezTo>
                  <a:pt x="1217" y="526"/>
                  <a:pt x="1221" y="531"/>
                  <a:pt x="1225" y="536"/>
                </a:cubicBezTo>
                <a:lnTo>
                  <a:pt x="1227" y="536"/>
                </a:lnTo>
                <a:cubicBezTo>
                  <a:pt x="1235" y="547"/>
                  <a:pt x="1240" y="560"/>
                  <a:pt x="1242" y="575"/>
                </a:cubicBezTo>
                <a:cubicBezTo>
                  <a:pt x="1242" y="578"/>
                  <a:pt x="1242" y="581"/>
                  <a:pt x="1242" y="585"/>
                </a:cubicBezTo>
                <a:close/>
                <a:moveTo>
                  <a:pt x="77" y="660"/>
                </a:moveTo>
                <a:lnTo>
                  <a:pt x="77" y="1111"/>
                </a:lnTo>
                <a:lnTo>
                  <a:pt x="325" y="880"/>
                </a:lnTo>
                <a:lnTo>
                  <a:pt x="77" y="660"/>
                </a:lnTo>
                <a:close/>
                <a:moveTo>
                  <a:pt x="92" y="570"/>
                </a:moveTo>
                <a:lnTo>
                  <a:pt x="233" y="694"/>
                </a:lnTo>
                <a:lnTo>
                  <a:pt x="233" y="429"/>
                </a:lnTo>
                <a:lnTo>
                  <a:pt x="126" y="536"/>
                </a:lnTo>
                <a:lnTo>
                  <a:pt x="123" y="536"/>
                </a:lnTo>
                <a:lnTo>
                  <a:pt x="92" y="570"/>
                </a:lnTo>
                <a:close/>
                <a:moveTo>
                  <a:pt x="133" y="1164"/>
                </a:moveTo>
                <a:lnTo>
                  <a:pt x="1113" y="1164"/>
                </a:lnTo>
                <a:lnTo>
                  <a:pt x="647" y="742"/>
                </a:lnTo>
                <a:cubicBezTo>
                  <a:pt x="639" y="736"/>
                  <a:pt x="629" y="733"/>
                  <a:pt x="616" y="733"/>
                </a:cubicBezTo>
                <a:cubicBezTo>
                  <a:pt x="606" y="733"/>
                  <a:pt x="596" y="737"/>
                  <a:pt x="587" y="745"/>
                </a:cubicBezTo>
                <a:lnTo>
                  <a:pt x="419" y="900"/>
                </a:lnTo>
                <a:cubicBezTo>
                  <a:pt x="418" y="902"/>
                  <a:pt x="416" y="904"/>
                  <a:pt x="415" y="907"/>
                </a:cubicBezTo>
                <a:cubicBezTo>
                  <a:pt x="411" y="910"/>
                  <a:pt x="406" y="914"/>
                  <a:pt x="400" y="917"/>
                </a:cubicBezTo>
                <a:lnTo>
                  <a:pt x="133" y="1164"/>
                </a:lnTo>
                <a:close/>
                <a:moveTo>
                  <a:pt x="310" y="762"/>
                </a:moveTo>
                <a:lnTo>
                  <a:pt x="383" y="827"/>
                </a:lnTo>
                <a:lnTo>
                  <a:pt x="536" y="684"/>
                </a:lnTo>
                <a:cubicBezTo>
                  <a:pt x="560" y="665"/>
                  <a:pt x="587" y="655"/>
                  <a:pt x="617" y="655"/>
                </a:cubicBezTo>
                <a:cubicBezTo>
                  <a:pt x="647" y="655"/>
                  <a:pt x="673" y="664"/>
                  <a:pt x="696" y="682"/>
                </a:cubicBezTo>
                <a:lnTo>
                  <a:pt x="861" y="832"/>
                </a:lnTo>
                <a:lnTo>
                  <a:pt x="931" y="771"/>
                </a:lnTo>
                <a:lnTo>
                  <a:pt x="931" y="231"/>
                </a:lnTo>
                <a:lnTo>
                  <a:pt x="310" y="231"/>
                </a:lnTo>
                <a:lnTo>
                  <a:pt x="310" y="762"/>
                </a:lnTo>
                <a:close/>
                <a:moveTo>
                  <a:pt x="516" y="153"/>
                </a:moveTo>
                <a:lnTo>
                  <a:pt x="730" y="153"/>
                </a:lnTo>
                <a:lnTo>
                  <a:pt x="650" y="87"/>
                </a:lnTo>
                <a:cubicBezTo>
                  <a:pt x="643" y="79"/>
                  <a:pt x="634" y="75"/>
                  <a:pt x="623" y="75"/>
                </a:cubicBezTo>
                <a:cubicBezTo>
                  <a:pt x="612" y="75"/>
                  <a:pt x="603" y="79"/>
                  <a:pt x="596" y="87"/>
                </a:cubicBezTo>
                <a:lnTo>
                  <a:pt x="516" y="153"/>
                </a:lnTo>
                <a:close/>
                <a:moveTo>
                  <a:pt x="1164" y="1106"/>
                </a:moveTo>
                <a:lnTo>
                  <a:pt x="1164" y="667"/>
                </a:lnTo>
                <a:lnTo>
                  <a:pt x="919" y="885"/>
                </a:lnTo>
                <a:lnTo>
                  <a:pt x="1164" y="1106"/>
                </a:lnTo>
                <a:close/>
                <a:moveTo>
                  <a:pt x="1009" y="425"/>
                </a:moveTo>
                <a:lnTo>
                  <a:pt x="1009" y="701"/>
                </a:lnTo>
                <a:lnTo>
                  <a:pt x="1154" y="572"/>
                </a:lnTo>
                <a:lnTo>
                  <a:pt x="1086" y="505"/>
                </a:lnTo>
                <a:lnTo>
                  <a:pt x="1089" y="505"/>
                </a:lnTo>
                <a:lnTo>
                  <a:pt x="1009" y="425"/>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4" name="Freeform 33">
            <a:extLst>
              <a:ext uri="{FF2B5EF4-FFF2-40B4-BE49-F238E27FC236}">
                <a16:creationId xmlns:a16="http://schemas.microsoft.com/office/drawing/2014/main" id="{79BD6325-DD41-4F4F-6D41-D76745BF6B80}"/>
              </a:ext>
            </a:extLst>
          </p:cNvPr>
          <p:cNvSpPr>
            <a:spLocks noChangeArrowheads="1"/>
          </p:cNvSpPr>
          <p:nvPr/>
        </p:nvSpPr>
        <p:spPr bwMode="auto">
          <a:xfrm>
            <a:off x="6538912" y="5827712"/>
            <a:ext cx="298450" cy="447675"/>
          </a:xfrm>
          <a:custGeom>
            <a:avLst/>
            <a:gdLst>
              <a:gd name="T0" fmla="*/ 185542 w 830"/>
              <a:gd name="T1" fmla="*/ 0 h 1243"/>
              <a:gd name="T2" fmla="*/ 186621 w 830"/>
              <a:gd name="T3" fmla="*/ 0 h 1243"/>
              <a:gd name="T4" fmla="*/ 205679 w 830"/>
              <a:gd name="T5" fmla="*/ 8644 h 1243"/>
              <a:gd name="T6" fmla="*/ 213590 w 830"/>
              <a:gd name="T7" fmla="*/ 28092 h 1243"/>
              <a:gd name="T8" fmla="*/ 212511 w 830"/>
              <a:gd name="T9" fmla="*/ 34935 h 1243"/>
              <a:gd name="T10" fmla="*/ 187340 w 830"/>
              <a:gd name="T11" fmla="*/ 166032 h 1243"/>
              <a:gd name="T12" fmla="*/ 268605 w 830"/>
              <a:gd name="T13" fmla="*/ 166032 h 1243"/>
              <a:gd name="T14" fmla="*/ 292697 w 830"/>
              <a:gd name="T15" fmla="*/ 181879 h 1243"/>
              <a:gd name="T16" fmla="*/ 290180 w 830"/>
              <a:gd name="T17" fmla="*/ 210692 h 1243"/>
              <a:gd name="T18" fmla="*/ 134123 w 830"/>
              <a:gd name="T19" fmla="*/ 435070 h 1243"/>
              <a:gd name="T20" fmla="*/ 112188 w 830"/>
              <a:gd name="T21" fmla="*/ 447315 h 1243"/>
              <a:gd name="T22" fmla="*/ 101761 w 830"/>
              <a:gd name="T23" fmla="*/ 444794 h 1243"/>
              <a:gd name="T24" fmla="*/ 88097 w 830"/>
              <a:gd name="T25" fmla="*/ 432548 h 1243"/>
              <a:gd name="T26" fmla="*/ 85220 w 830"/>
              <a:gd name="T27" fmla="*/ 414180 h 1243"/>
              <a:gd name="T28" fmla="*/ 110750 w 830"/>
              <a:gd name="T29" fmla="*/ 264715 h 1243"/>
              <a:gd name="T30" fmla="*/ 29485 w 830"/>
              <a:gd name="T31" fmla="*/ 263995 h 1243"/>
              <a:gd name="T32" fmla="*/ 5034 w 830"/>
              <a:gd name="T33" fmla="*/ 248508 h 1243"/>
              <a:gd name="T34" fmla="*/ 7551 w 830"/>
              <a:gd name="T35" fmla="*/ 219336 h 1243"/>
              <a:gd name="T36" fmla="*/ 163968 w 830"/>
              <a:gd name="T37" fmla="*/ 12245 h 1243"/>
              <a:gd name="T38" fmla="*/ 165406 w 830"/>
              <a:gd name="T39" fmla="*/ 10445 h 1243"/>
              <a:gd name="T40" fmla="*/ 170800 w 830"/>
              <a:gd name="T41" fmla="*/ 5402 h 1243"/>
              <a:gd name="T42" fmla="*/ 183025 w 830"/>
              <a:gd name="T43" fmla="*/ 0 h 1243"/>
              <a:gd name="T44" fmla="*/ 185542 w 830"/>
              <a:gd name="T45" fmla="*/ 0 h 1243"/>
              <a:gd name="T46" fmla="*/ 30205 w 830"/>
              <a:gd name="T47" fmla="*/ 235903 h 1243"/>
              <a:gd name="T48" fmla="*/ 143831 w 830"/>
              <a:gd name="T49" fmla="*/ 236623 h 1243"/>
              <a:gd name="T50" fmla="*/ 112188 w 830"/>
              <a:gd name="T51" fmla="*/ 419223 h 1243"/>
              <a:gd name="T52" fmla="*/ 267526 w 830"/>
              <a:gd name="T53" fmla="*/ 194125 h 1243"/>
              <a:gd name="T54" fmla="*/ 154259 w 830"/>
              <a:gd name="T55" fmla="*/ 194125 h 1243"/>
              <a:gd name="T56" fmla="*/ 185542 w 830"/>
              <a:gd name="T57" fmla="*/ 28092 h 1243"/>
              <a:gd name="T58" fmla="*/ 30205 w 830"/>
              <a:gd name="T59" fmla="*/ 235903 h 124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30" h="1243">
                <a:moveTo>
                  <a:pt x="516" y="0"/>
                </a:moveTo>
                <a:lnTo>
                  <a:pt x="519" y="0"/>
                </a:lnTo>
                <a:cubicBezTo>
                  <a:pt x="540" y="2"/>
                  <a:pt x="557" y="9"/>
                  <a:pt x="572" y="24"/>
                </a:cubicBezTo>
                <a:cubicBezTo>
                  <a:pt x="586" y="38"/>
                  <a:pt x="594" y="57"/>
                  <a:pt x="594" y="78"/>
                </a:cubicBezTo>
                <a:cubicBezTo>
                  <a:pt x="594" y="84"/>
                  <a:pt x="593" y="91"/>
                  <a:pt x="591" y="97"/>
                </a:cubicBezTo>
                <a:lnTo>
                  <a:pt x="521" y="461"/>
                </a:lnTo>
                <a:lnTo>
                  <a:pt x="747" y="461"/>
                </a:lnTo>
                <a:cubicBezTo>
                  <a:pt x="777" y="463"/>
                  <a:pt x="800" y="477"/>
                  <a:pt x="814" y="505"/>
                </a:cubicBezTo>
                <a:cubicBezTo>
                  <a:pt x="829" y="532"/>
                  <a:pt x="827" y="559"/>
                  <a:pt x="807" y="585"/>
                </a:cubicBezTo>
                <a:lnTo>
                  <a:pt x="373" y="1208"/>
                </a:lnTo>
                <a:cubicBezTo>
                  <a:pt x="357" y="1231"/>
                  <a:pt x="337" y="1242"/>
                  <a:pt x="312" y="1242"/>
                </a:cubicBezTo>
                <a:cubicBezTo>
                  <a:pt x="303" y="1242"/>
                  <a:pt x="293" y="1239"/>
                  <a:pt x="283" y="1235"/>
                </a:cubicBezTo>
                <a:cubicBezTo>
                  <a:pt x="266" y="1228"/>
                  <a:pt x="253" y="1217"/>
                  <a:pt x="245" y="1201"/>
                </a:cubicBezTo>
                <a:cubicBezTo>
                  <a:pt x="236" y="1184"/>
                  <a:pt x="234" y="1167"/>
                  <a:pt x="237" y="1150"/>
                </a:cubicBezTo>
                <a:lnTo>
                  <a:pt x="308" y="735"/>
                </a:lnTo>
                <a:lnTo>
                  <a:pt x="82" y="733"/>
                </a:lnTo>
                <a:cubicBezTo>
                  <a:pt x="51" y="733"/>
                  <a:pt x="29" y="718"/>
                  <a:pt x="14" y="690"/>
                </a:cubicBezTo>
                <a:cubicBezTo>
                  <a:pt x="0" y="662"/>
                  <a:pt x="2" y="635"/>
                  <a:pt x="21" y="609"/>
                </a:cubicBezTo>
                <a:lnTo>
                  <a:pt x="456" y="34"/>
                </a:lnTo>
                <a:cubicBezTo>
                  <a:pt x="457" y="32"/>
                  <a:pt x="459" y="31"/>
                  <a:pt x="460" y="29"/>
                </a:cubicBezTo>
                <a:cubicBezTo>
                  <a:pt x="465" y="23"/>
                  <a:pt x="470" y="18"/>
                  <a:pt x="475" y="15"/>
                </a:cubicBezTo>
                <a:cubicBezTo>
                  <a:pt x="486" y="7"/>
                  <a:pt x="498" y="2"/>
                  <a:pt x="509" y="0"/>
                </a:cubicBezTo>
                <a:cubicBezTo>
                  <a:pt x="510" y="0"/>
                  <a:pt x="513" y="0"/>
                  <a:pt x="516" y="0"/>
                </a:cubicBezTo>
                <a:close/>
                <a:moveTo>
                  <a:pt x="84" y="655"/>
                </a:moveTo>
                <a:lnTo>
                  <a:pt x="400" y="657"/>
                </a:lnTo>
                <a:lnTo>
                  <a:pt x="312" y="1164"/>
                </a:lnTo>
                <a:lnTo>
                  <a:pt x="744" y="539"/>
                </a:lnTo>
                <a:lnTo>
                  <a:pt x="429" y="539"/>
                </a:lnTo>
                <a:lnTo>
                  <a:pt x="516" y="78"/>
                </a:lnTo>
                <a:lnTo>
                  <a:pt x="84" y="655"/>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5" name="Freeform 34">
            <a:extLst>
              <a:ext uri="{FF2B5EF4-FFF2-40B4-BE49-F238E27FC236}">
                <a16:creationId xmlns:a16="http://schemas.microsoft.com/office/drawing/2014/main" id="{2935BAE2-5358-5801-9A2D-D98F8E037422}"/>
              </a:ext>
            </a:extLst>
          </p:cNvPr>
          <p:cNvSpPr>
            <a:spLocks noChangeArrowheads="1"/>
          </p:cNvSpPr>
          <p:nvPr/>
        </p:nvSpPr>
        <p:spPr bwMode="auto">
          <a:xfrm>
            <a:off x="7153275" y="5827712"/>
            <a:ext cx="447675" cy="447675"/>
          </a:xfrm>
          <a:custGeom>
            <a:avLst/>
            <a:gdLst>
              <a:gd name="T0" fmla="*/ 381766 w 1243"/>
              <a:gd name="T1" fmla="*/ 381766 h 1243"/>
              <a:gd name="T2" fmla="*/ 65549 w 1243"/>
              <a:gd name="T3" fmla="*/ 381766 h 1243"/>
              <a:gd name="T4" fmla="*/ 65549 w 1243"/>
              <a:gd name="T5" fmla="*/ 65549 h 1243"/>
              <a:gd name="T6" fmla="*/ 381766 w 1243"/>
              <a:gd name="T7" fmla="*/ 65549 h 1243"/>
              <a:gd name="T8" fmla="*/ 419583 w 1243"/>
              <a:gd name="T9" fmla="*/ 223657 h 1243"/>
              <a:gd name="T10" fmla="*/ 223657 w 1243"/>
              <a:gd name="T11" fmla="*/ 28092 h 1243"/>
              <a:gd name="T12" fmla="*/ 28092 w 1243"/>
              <a:gd name="T13" fmla="*/ 223657 h 1243"/>
              <a:gd name="T14" fmla="*/ 223657 w 1243"/>
              <a:gd name="T15" fmla="*/ 419223 h 1243"/>
              <a:gd name="T16" fmla="*/ 419583 w 1243"/>
              <a:gd name="T17" fmla="*/ 223657 h 1243"/>
              <a:gd name="T18" fmla="*/ 343590 w 1243"/>
              <a:gd name="T19" fmla="*/ 293528 h 1243"/>
              <a:gd name="T20" fmla="*/ 305053 w 1243"/>
              <a:gd name="T21" fmla="*/ 336387 h 1243"/>
              <a:gd name="T22" fmla="*/ 222937 w 1243"/>
              <a:gd name="T23" fmla="*/ 364119 h 1243"/>
              <a:gd name="T24" fmla="*/ 176117 w 1243"/>
              <a:gd name="T25" fmla="*/ 355835 h 1243"/>
              <a:gd name="T26" fmla="*/ 117771 w 1243"/>
              <a:gd name="T27" fmla="*/ 313336 h 1243"/>
              <a:gd name="T28" fmla="*/ 98683 w 1243"/>
              <a:gd name="T29" fmla="*/ 283804 h 1243"/>
              <a:gd name="T30" fmla="*/ 105886 w 1243"/>
              <a:gd name="T31" fmla="*/ 265075 h 1243"/>
              <a:gd name="T32" fmla="*/ 124254 w 1243"/>
              <a:gd name="T33" fmla="*/ 272639 h 1243"/>
              <a:gd name="T34" fmla="*/ 139741 w 1243"/>
              <a:gd name="T35" fmla="*/ 295689 h 1243"/>
              <a:gd name="T36" fmla="*/ 185841 w 1243"/>
              <a:gd name="T37" fmla="*/ 329904 h 1243"/>
              <a:gd name="T38" fmla="*/ 222937 w 1243"/>
              <a:gd name="T39" fmla="*/ 336387 h 1243"/>
              <a:gd name="T40" fmla="*/ 288486 w 1243"/>
              <a:gd name="T41" fmla="*/ 314057 h 1243"/>
              <a:gd name="T42" fmla="*/ 319459 w 1243"/>
              <a:gd name="T43" fmla="*/ 279482 h 1243"/>
              <a:gd name="T44" fmla="*/ 330624 w 1243"/>
              <a:gd name="T45" fmla="*/ 265075 h 1243"/>
              <a:gd name="T46" fmla="*/ 346831 w 1243"/>
              <a:gd name="T47" fmla="*/ 267236 h 1243"/>
              <a:gd name="T48" fmla="*/ 348632 w 1243"/>
              <a:gd name="T49" fmla="*/ 283804 h 1243"/>
              <a:gd name="T50" fmla="*/ 134339 w 1243"/>
              <a:gd name="T51" fmla="*/ 162071 h 1243"/>
              <a:gd name="T52" fmla="*/ 173596 w 1243"/>
              <a:gd name="T53" fmla="*/ 162071 h 1243"/>
              <a:gd name="T54" fmla="*/ 173596 w 1243"/>
              <a:gd name="T55" fmla="*/ 201328 h 1243"/>
              <a:gd name="T56" fmla="*/ 134339 w 1243"/>
              <a:gd name="T57" fmla="*/ 201328 h 1243"/>
              <a:gd name="T58" fmla="*/ 265796 w 1243"/>
              <a:gd name="T59" fmla="*/ 181879 h 1243"/>
              <a:gd name="T60" fmla="*/ 293528 w 1243"/>
              <a:gd name="T61" fmla="*/ 153787 h 1243"/>
              <a:gd name="T62" fmla="*/ 321620 w 1243"/>
              <a:gd name="T63" fmla="*/ 181879 h 1243"/>
              <a:gd name="T64" fmla="*/ 293528 w 1243"/>
              <a:gd name="T65" fmla="*/ 209611 h 1243"/>
              <a:gd name="T66" fmla="*/ 265796 w 1243"/>
              <a:gd name="T67" fmla="*/ 181879 h 124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43" h="1243">
                <a:moveTo>
                  <a:pt x="1242" y="621"/>
                </a:moveTo>
                <a:cubicBezTo>
                  <a:pt x="1242" y="792"/>
                  <a:pt x="1181" y="939"/>
                  <a:pt x="1060" y="1060"/>
                </a:cubicBezTo>
                <a:cubicBezTo>
                  <a:pt x="938" y="1181"/>
                  <a:pt x="793" y="1242"/>
                  <a:pt x="621" y="1242"/>
                </a:cubicBezTo>
                <a:cubicBezTo>
                  <a:pt x="450" y="1242"/>
                  <a:pt x="303" y="1181"/>
                  <a:pt x="182" y="1060"/>
                </a:cubicBezTo>
                <a:cubicBezTo>
                  <a:pt x="60" y="939"/>
                  <a:pt x="0" y="792"/>
                  <a:pt x="0" y="621"/>
                </a:cubicBezTo>
                <a:cubicBezTo>
                  <a:pt x="0" y="450"/>
                  <a:pt x="60" y="303"/>
                  <a:pt x="182" y="182"/>
                </a:cubicBezTo>
                <a:cubicBezTo>
                  <a:pt x="303" y="61"/>
                  <a:pt x="450" y="0"/>
                  <a:pt x="621" y="0"/>
                </a:cubicBezTo>
                <a:cubicBezTo>
                  <a:pt x="793" y="0"/>
                  <a:pt x="938" y="61"/>
                  <a:pt x="1060" y="182"/>
                </a:cubicBezTo>
                <a:cubicBezTo>
                  <a:pt x="1181" y="303"/>
                  <a:pt x="1242" y="450"/>
                  <a:pt x="1242" y="621"/>
                </a:cubicBezTo>
                <a:close/>
                <a:moveTo>
                  <a:pt x="1165" y="621"/>
                </a:moveTo>
                <a:cubicBezTo>
                  <a:pt x="1165" y="471"/>
                  <a:pt x="1112" y="342"/>
                  <a:pt x="1006" y="237"/>
                </a:cubicBezTo>
                <a:cubicBezTo>
                  <a:pt x="900" y="131"/>
                  <a:pt x="771" y="78"/>
                  <a:pt x="621" y="78"/>
                </a:cubicBezTo>
                <a:cubicBezTo>
                  <a:pt x="470" y="78"/>
                  <a:pt x="343" y="131"/>
                  <a:pt x="237" y="237"/>
                </a:cubicBezTo>
                <a:cubicBezTo>
                  <a:pt x="131" y="342"/>
                  <a:pt x="78" y="471"/>
                  <a:pt x="78" y="621"/>
                </a:cubicBezTo>
                <a:cubicBezTo>
                  <a:pt x="78" y="771"/>
                  <a:pt x="131" y="899"/>
                  <a:pt x="237" y="1005"/>
                </a:cubicBezTo>
                <a:cubicBezTo>
                  <a:pt x="343" y="1111"/>
                  <a:pt x="470" y="1164"/>
                  <a:pt x="621" y="1164"/>
                </a:cubicBezTo>
                <a:cubicBezTo>
                  <a:pt x="771" y="1164"/>
                  <a:pt x="900" y="1111"/>
                  <a:pt x="1006" y="1005"/>
                </a:cubicBezTo>
                <a:cubicBezTo>
                  <a:pt x="1112" y="899"/>
                  <a:pt x="1165" y="771"/>
                  <a:pt x="1165" y="621"/>
                </a:cubicBezTo>
                <a:close/>
                <a:moveTo>
                  <a:pt x="968" y="788"/>
                </a:moveTo>
                <a:cubicBezTo>
                  <a:pt x="965" y="795"/>
                  <a:pt x="960" y="804"/>
                  <a:pt x="954" y="815"/>
                </a:cubicBezTo>
                <a:cubicBezTo>
                  <a:pt x="947" y="826"/>
                  <a:pt x="934" y="844"/>
                  <a:pt x="914" y="868"/>
                </a:cubicBezTo>
                <a:cubicBezTo>
                  <a:pt x="893" y="893"/>
                  <a:pt x="871" y="914"/>
                  <a:pt x="847" y="934"/>
                </a:cubicBezTo>
                <a:cubicBezTo>
                  <a:pt x="823" y="953"/>
                  <a:pt x="790" y="971"/>
                  <a:pt x="750" y="986"/>
                </a:cubicBezTo>
                <a:cubicBezTo>
                  <a:pt x="709" y="1001"/>
                  <a:pt x="666" y="1010"/>
                  <a:pt x="619" y="1011"/>
                </a:cubicBezTo>
                <a:cubicBezTo>
                  <a:pt x="617" y="1011"/>
                  <a:pt x="616" y="1011"/>
                  <a:pt x="614" y="1011"/>
                </a:cubicBezTo>
                <a:cubicBezTo>
                  <a:pt x="570" y="1011"/>
                  <a:pt x="529" y="1004"/>
                  <a:pt x="489" y="988"/>
                </a:cubicBezTo>
                <a:cubicBezTo>
                  <a:pt x="450" y="973"/>
                  <a:pt x="417" y="955"/>
                  <a:pt x="393" y="936"/>
                </a:cubicBezTo>
                <a:cubicBezTo>
                  <a:pt x="368" y="916"/>
                  <a:pt x="347" y="895"/>
                  <a:pt x="327" y="870"/>
                </a:cubicBezTo>
                <a:cubicBezTo>
                  <a:pt x="306" y="844"/>
                  <a:pt x="293" y="826"/>
                  <a:pt x="288" y="815"/>
                </a:cubicBezTo>
                <a:cubicBezTo>
                  <a:pt x="282" y="804"/>
                  <a:pt x="278" y="795"/>
                  <a:pt x="274" y="788"/>
                </a:cubicBezTo>
                <a:cubicBezTo>
                  <a:pt x="270" y="779"/>
                  <a:pt x="269" y="769"/>
                  <a:pt x="273" y="758"/>
                </a:cubicBezTo>
                <a:cubicBezTo>
                  <a:pt x="277" y="747"/>
                  <a:pt x="284" y="740"/>
                  <a:pt x="294" y="736"/>
                </a:cubicBezTo>
                <a:cubicBezTo>
                  <a:pt x="304" y="732"/>
                  <a:pt x="313" y="732"/>
                  <a:pt x="323" y="736"/>
                </a:cubicBezTo>
                <a:cubicBezTo>
                  <a:pt x="333" y="740"/>
                  <a:pt x="340" y="747"/>
                  <a:pt x="345" y="757"/>
                </a:cubicBezTo>
                <a:cubicBezTo>
                  <a:pt x="348" y="762"/>
                  <a:pt x="352" y="769"/>
                  <a:pt x="357" y="777"/>
                </a:cubicBezTo>
                <a:cubicBezTo>
                  <a:pt x="362" y="786"/>
                  <a:pt x="372" y="801"/>
                  <a:pt x="388" y="821"/>
                </a:cubicBezTo>
                <a:cubicBezTo>
                  <a:pt x="405" y="841"/>
                  <a:pt x="422" y="859"/>
                  <a:pt x="441" y="874"/>
                </a:cubicBezTo>
                <a:cubicBezTo>
                  <a:pt x="459" y="890"/>
                  <a:pt x="484" y="903"/>
                  <a:pt x="516" y="916"/>
                </a:cubicBezTo>
                <a:cubicBezTo>
                  <a:pt x="547" y="928"/>
                  <a:pt x="580" y="934"/>
                  <a:pt x="614" y="934"/>
                </a:cubicBezTo>
                <a:cubicBezTo>
                  <a:pt x="616" y="934"/>
                  <a:pt x="617" y="934"/>
                  <a:pt x="619" y="934"/>
                </a:cubicBezTo>
                <a:cubicBezTo>
                  <a:pt x="656" y="932"/>
                  <a:pt x="691" y="925"/>
                  <a:pt x="723" y="913"/>
                </a:cubicBezTo>
                <a:cubicBezTo>
                  <a:pt x="755" y="901"/>
                  <a:pt x="781" y="887"/>
                  <a:pt x="801" y="872"/>
                </a:cubicBezTo>
                <a:cubicBezTo>
                  <a:pt x="820" y="857"/>
                  <a:pt x="838" y="839"/>
                  <a:pt x="855" y="819"/>
                </a:cubicBezTo>
                <a:cubicBezTo>
                  <a:pt x="872" y="798"/>
                  <a:pt x="883" y="784"/>
                  <a:pt x="887" y="776"/>
                </a:cubicBezTo>
                <a:cubicBezTo>
                  <a:pt x="891" y="768"/>
                  <a:pt x="894" y="762"/>
                  <a:pt x="898" y="757"/>
                </a:cubicBezTo>
                <a:cubicBezTo>
                  <a:pt x="901" y="747"/>
                  <a:pt x="908" y="740"/>
                  <a:pt x="918" y="736"/>
                </a:cubicBezTo>
                <a:cubicBezTo>
                  <a:pt x="929" y="732"/>
                  <a:pt x="939" y="732"/>
                  <a:pt x="949" y="736"/>
                </a:cubicBezTo>
                <a:cubicBezTo>
                  <a:pt x="958" y="740"/>
                  <a:pt x="963" y="742"/>
                  <a:pt x="963" y="742"/>
                </a:cubicBezTo>
                <a:cubicBezTo>
                  <a:pt x="963" y="742"/>
                  <a:pt x="965" y="748"/>
                  <a:pt x="968" y="758"/>
                </a:cubicBezTo>
                <a:cubicBezTo>
                  <a:pt x="971" y="769"/>
                  <a:pt x="971" y="779"/>
                  <a:pt x="968" y="788"/>
                </a:cubicBezTo>
                <a:close/>
                <a:moveTo>
                  <a:pt x="350" y="505"/>
                </a:moveTo>
                <a:cubicBezTo>
                  <a:pt x="350" y="484"/>
                  <a:pt x="357" y="465"/>
                  <a:pt x="373" y="450"/>
                </a:cubicBezTo>
                <a:cubicBezTo>
                  <a:pt x="388" y="435"/>
                  <a:pt x="406" y="427"/>
                  <a:pt x="427" y="427"/>
                </a:cubicBezTo>
                <a:cubicBezTo>
                  <a:pt x="448" y="427"/>
                  <a:pt x="467" y="435"/>
                  <a:pt x="482" y="450"/>
                </a:cubicBezTo>
                <a:cubicBezTo>
                  <a:pt x="497" y="465"/>
                  <a:pt x="505" y="484"/>
                  <a:pt x="505" y="505"/>
                </a:cubicBezTo>
                <a:cubicBezTo>
                  <a:pt x="505" y="526"/>
                  <a:pt x="497" y="544"/>
                  <a:pt x="482" y="559"/>
                </a:cubicBezTo>
                <a:cubicBezTo>
                  <a:pt x="467" y="575"/>
                  <a:pt x="448" y="582"/>
                  <a:pt x="427" y="582"/>
                </a:cubicBezTo>
                <a:cubicBezTo>
                  <a:pt x="406" y="582"/>
                  <a:pt x="388" y="575"/>
                  <a:pt x="373" y="559"/>
                </a:cubicBezTo>
                <a:cubicBezTo>
                  <a:pt x="357" y="544"/>
                  <a:pt x="350" y="526"/>
                  <a:pt x="350" y="505"/>
                </a:cubicBezTo>
                <a:close/>
                <a:moveTo>
                  <a:pt x="738" y="505"/>
                </a:moveTo>
                <a:cubicBezTo>
                  <a:pt x="738" y="484"/>
                  <a:pt x="745" y="465"/>
                  <a:pt x="761" y="450"/>
                </a:cubicBezTo>
                <a:cubicBezTo>
                  <a:pt x="776" y="435"/>
                  <a:pt x="794" y="427"/>
                  <a:pt x="815" y="427"/>
                </a:cubicBezTo>
                <a:cubicBezTo>
                  <a:pt x="836" y="427"/>
                  <a:pt x="855" y="435"/>
                  <a:pt x="870" y="450"/>
                </a:cubicBezTo>
                <a:cubicBezTo>
                  <a:pt x="885" y="465"/>
                  <a:pt x="893" y="484"/>
                  <a:pt x="893" y="505"/>
                </a:cubicBezTo>
                <a:cubicBezTo>
                  <a:pt x="893" y="526"/>
                  <a:pt x="885" y="544"/>
                  <a:pt x="870" y="559"/>
                </a:cubicBezTo>
                <a:cubicBezTo>
                  <a:pt x="855" y="575"/>
                  <a:pt x="836" y="582"/>
                  <a:pt x="815" y="582"/>
                </a:cubicBezTo>
                <a:cubicBezTo>
                  <a:pt x="794" y="582"/>
                  <a:pt x="776" y="575"/>
                  <a:pt x="761" y="559"/>
                </a:cubicBezTo>
                <a:cubicBezTo>
                  <a:pt x="745" y="544"/>
                  <a:pt x="738" y="526"/>
                  <a:pt x="738" y="50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6" name="Freeform 35">
            <a:extLst>
              <a:ext uri="{FF2B5EF4-FFF2-40B4-BE49-F238E27FC236}">
                <a16:creationId xmlns:a16="http://schemas.microsoft.com/office/drawing/2014/main" id="{7BEF41FE-C39E-921B-1D17-95201A2E260B}"/>
              </a:ext>
            </a:extLst>
          </p:cNvPr>
          <p:cNvSpPr>
            <a:spLocks noChangeArrowheads="1"/>
          </p:cNvSpPr>
          <p:nvPr/>
        </p:nvSpPr>
        <p:spPr bwMode="auto">
          <a:xfrm>
            <a:off x="7840662" y="5827712"/>
            <a:ext cx="447675" cy="447675"/>
          </a:xfrm>
          <a:custGeom>
            <a:avLst/>
            <a:gdLst>
              <a:gd name="T0" fmla="*/ 447315 w 1242"/>
              <a:gd name="T1" fmla="*/ 223657 h 1243"/>
              <a:gd name="T2" fmla="*/ 381713 w 1242"/>
              <a:gd name="T3" fmla="*/ 381766 h 1243"/>
              <a:gd name="T4" fmla="*/ 223477 w 1242"/>
              <a:gd name="T5" fmla="*/ 447315 h 1243"/>
              <a:gd name="T6" fmla="*/ 65241 w 1242"/>
              <a:gd name="T7" fmla="*/ 381766 h 1243"/>
              <a:gd name="T8" fmla="*/ 0 w 1242"/>
              <a:gd name="T9" fmla="*/ 223657 h 1243"/>
              <a:gd name="T10" fmla="*/ 65241 w 1242"/>
              <a:gd name="T11" fmla="*/ 65549 h 1243"/>
              <a:gd name="T12" fmla="*/ 223477 w 1242"/>
              <a:gd name="T13" fmla="*/ 0 h 1243"/>
              <a:gd name="T14" fmla="*/ 381713 w 1242"/>
              <a:gd name="T15" fmla="*/ 65549 h 1243"/>
              <a:gd name="T16" fmla="*/ 447315 w 1242"/>
              <a:gd name="T17" fmla="*/ 223657 h 1243"/>
              <a:gd name="T18" fmla="*/ 85065 w 1242"/>
              <a:gd name="T19" fmla="*/ 361958 h 1243"/>
              <a:gd name="T20" fmla="*/ 223477 w 1242"/>
              <a:gd name="T21" fmla="*/ 419223 h 1243"/>
              <a:gd name="T22" fmla="*/ 313589 w 1242"/>
              <a:gd name="T23" fmla="*/ 397613 h 1243"/>
              <a:gd name="T24" fmla="*/ 239337 w 1242"/>
              <a:gd name="T25" fmla="*/ 277681 h 1243"/>
              <a:gd name="T26" fmla="*/ 223477 w 1242"/>
              <a:gd name="T27" fmla="*/ 280562 h 1243"/>
              <a:gd name="T28" fmla="*/ 183467 w 1242"/>
              <a:gd name="T29" fmla="*/ 263995 h 1243"/>
              <a:gd name="T30" fmla="*/ 166887 w 1242"/>
              <a:gd name="T31" fmla="*/ 223657 h 1243"/>
              <a:gd name="T32" fmla="*/ 168689 w 1242"/>
              <a:gd name="T33" fmla="*/ 211412 h 1243"/>
              <a:gd name="T34" fmla="*/ 44335 w 1242"/>
              <a:gd name="T35" fmla="*/ 145143 h 1243"/>
              <a:gd name="T36" fmla="*/ 27754 w 1242"/>
              <a:gd name="T37" fmla="*/ 223657 h 1243"/>
              <a:gd name="T38" fmla="*/ 85065 w 1242"/>
              <a:gd name="T39" fmla="*/ 361958 h 1243"/>
              <a:gd name="T40" fmla="*/ 57671 w 1242"/>
              <a:gd name="T41" fmla="*/ 120653 h 1243"/>
              <a:gd name="T42" fmla="*/ 180944 w 1242"/>
              <a:gd name="T43" fmla="*/ 186921 h 1243"/>
              <a:gd name="T44" fmla="*/ 181665 w 1242"/>
              <a:gd name="T45" fmla="*/ 186201 h 1243"/>
              <a:gd name="T46" fmla="*/ 107413 w 1242"/>
              <a:gd name="T47" fmla="*/ 66269 h 1243"/>
              <a:gd name="T48" fmla="*/ 57671 w 1242"/>
              <a:gd name="T49" fmla="*/ 120653 h 1243"/>
              <a:gd name="T50" fmla="*/ 362249 w 1242"/>
              <a:gd name="T51" fmla="*/ 85357 h 1243"/>
              <a:gd name="T52" fmla="*/ 223477 w 1242"/>
              <a:gd name="T53" fmla="*/ 28092 h 1243"/>
              <a:gd name="T54" fmla="*/ 130842 w 1242"/>
              <a:gd name="T55" fmla="*/ 51502 h 1243"/>
              <a:gd name="T56" fmla="*/ 205455 w 1242"/>
              <a:gd name="T57" fmla="*/ 170354 h 1243"/>
              <a:gd name="T58" fmla="*/ 223477 w 1242"/>
              <a:gd name="T59" fmla="*/ 166753 h 1243"/>
              <a:gd name="T60" fmla="*/ 263847 w 1242"/>
              <a:gd name="T61" fmla="*/ 183320 h 1243"/>
              <a:gd name="T62" fmla="*/ 280428 w 1242"/>
              <a:gd name="T63" fmla="*/ 223657 h 1243"/>
              <a:gd name="T64" fmla="*/ 277905 w 1242"/>
              <a:gd name="T65" fmla="*/ 238424 h 1243"/>
              <a:gd name="T66" fmla="*/ 401898 w 1242"/>
              <a:gd name="T67" fmla="*/ 305053 h 1243"/>
              <a:gd name="T68" fmla="*/ 419560 w 1242"/>
              <a:gd name="T69" fmla="*/ 223657 h 1243"/>
              <a:gd name="T70" fmla="*/ 362249 w 1242"/>
              <a:gd name="T71" fmla="*/ 85357 h 1243"/>
              <a:gd name="T72" fmla="*/ 195723 w 1242"/>
              <a:gd name="T73" fmla="*/ 223657 h 1243"/>
              <a:gd name="T74" fmla="*/ 204013 w 1242"/>
              <a:gd name="T75" fmla="*/ 243826 h 1243"/>
              <a:gd name="T76" fmla="*/ 223477 w 1242"/>
              <a:gd name="T77" fmla="*/ 252470 h 1243"/>
              <a:gd name="T78" fmla="*/ 243662 w 1242"/>
              <a:gd name="T79" fmla="*/ 243826 h 1243"/>
              <a:gd name="T80" fmla="*/ 252313 w 1242"/>
              <a:gd name="T81" fmla="*/ 223657 h 1243"/>
              <a:gd name="T82" fmla="*/ 243662 w 1242"/>
              <a:gd name="T83" fmla="*/ 203849 h 1243"/>
              <a:gd name="T84" fmla="*/ 223477 w 1242"/>
              <a:gd name="T85" fmla="*/ 195565 h 1243"/>
              <a:gd name="T86" fmla="*/ 204013 w 1242"/>
              <a:gd name="T87" fmla="*/ 203849 h 1243"/>
              <a:gd name="T88" fmla="*/ 195723 w 1242"/>
              <a:gd name="T89" fmla="*/ 223657 h 1243"/>
              <a:gd name="T90" fmla="*/ 387841 w 1242"/>
              <a:gd name="T91" fmla="*/ 329183 h 1243"/>
              <a:gd name="T92" fmla="*/ 263847 w 1242"/>
              <a:gd name="T93" fmla="*/ 262915 h 1243"/>
              <a:gd name="T94" fmla="*/ 263126 w 1242"/>
              <a:gd name="T95" fmla="*/ 263995 h 1243"/>
              <a:gd name="T96" fmla="*/ 337378 w 1242"/>
              <a:gd name="T97" fmla="*/ 382487 h 1243"/>
              <a:gd name="T98" fmla="*/ 387841 w 1242"/>
              <a:gd name="T99" fmla="*/ 329183 h 124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42" h="1243">
                <a:moveTo>
                  <a:pt x="1241" y="621"/>
                </a:moveTo>
                <a:cubicBezTo>
                  <a:pt x="1241" y="792"/>
                  <a:pt x="1180" y="939"/>
                  <a:pt x="1059" y="1060"/>
                </a:cubicBezTo>
                <a:cubicBezTo>
                  <a:pt x="937" y="1181"/>
                  <a:pt x="791" y="1242"/>
                  <a:pt x="620" y="1242"/>
                </a:cubicBezTo>
                <a:cubicBezTo>
                  <a:pt x="448" y="1242"/>
                  <a:pt x="302" y="1181"/>
                  <a:pt x="181" y="1060"/>
                </a:cubicBezTo>
                <a:cubicBezTo>
                  <a:pt x="59" y="939"/>
                  <a:pt x="0" y="792"/>
                  <a:pt x="0" y="621"/>
                </a:cubicBezTo>
                <a:cubicBezTo>
                  <a:pt x="0" y="450"/>
                  <a:pt x="59" y="303"/>
                  <a:pt x="181" y="182"/>
                </a:cubicBezTo>
                <a:cubicBezTo>
                  <a:pt x="302" y="61"/>
                  <a:pt x="449" y="0"/>
                  <a:pt x="620" y="0"/>
                </a:cubicBezTo>
                <a:cubicBezTo>
                  <a:pt x="792" y="0"/>
                  <a:pt x="937" y="61"/>
                  <a:pt x="1059" y="182"/>
                </a:cubicBezTo>
                <a:cubicBezTo>
                  <a:pt x="1180" y="303"/>
                  <a:pt x="1241" y="450"/>
                  <a:pt x="1241" y="621"/>
                </a:cubicBezTo>
                <a:close/>
                <a:moveTo>
                  <a:pt x="236" y="1005"/>
                </a:moveTo>
                <a:cubicBezTo>
                  <a:pt x="342" y="1111"/>
                  <a:pt x="470" y="1164"/>
                  <a:pt x="620" y="1164"/>
                </a:cubicBezTo>
                <a:cubicBezTo>
                  <a:pt x="709" y="1164"/>
                  <a:pt x="793" y="1144"/>
                  <a:pt x="870" y="1104"/>
                </a:cubicBezTo>
                <a:lnTo>
                  <a:pt x="664" y="771"/>
                </a:lnTo>
                <a:cubicBezTo>
                  <a:pt x="650" y="776"/>
                  <a:pt x="635" y="779"/>
                  <a:pt x="620" y="779"/>
                </a:cubicBezTo>
                <a:cubicBezTo>
                  <a:pt x="577" y="779"/>
                  <a:pt x="540" y="763"/>
                  <a:pt x="509" y="733"/>
                </a:cubicBezTo>
                <a:cubicBezTo>
                  <a:pt x="478" y="702"/>
                  <a:pt x="463" y="665"/>
                  <a:pt x="463" y="621"/>
                </a:cubicBezTo>
                <a:cubicBezTo>
                  <a:pt x="463" y="610"/>
                  <a:pt x="464" y="598"/>
                  <a:pt x="468" y="587"/>
                </a:cubicBezTo>
                <a:lnTo>
                  <a:pt x="123" y="403"/>
                </a:lnTo>
                <a:cubicBezTo>
                  <a:pt x="93" y="472"/>
                  <a:pt x="77" y="545"/>
                  <a:pt x="77" y="621"/>
                </a:cubicBezTo>
                <a:cubicBezTo>
                  <a:pt x="77" y="771"/>
                  <a:pt x="130" y="899"/>
                  <a:pt x="236" y="1005"/>
                </a:cubicBezTo>
                <a:close/>
                <a:moveTo>
                  <a:pt x="160" y="335"/>
                </a:moveTo>
                <a:lnTo>
                  <a:pt x="502" y="519"/>
                </a:lnTo>
                <a:lnTo>
                  <a:pt x="504" y="517"/>
                </a:lnTo>
                <a:lnTo>
                  <a:pt x="298" y="184"/>
                </a:lnTo>
                <a:cubicBezTo>
                  <a:pt x="243" y="225"/>
                  <a:pt x="197" y="275"/>
                  <a:pt x="160" y="335"/>
                </a:cubicBezTo>
                <a:close/>
                <a:moveTo>
                  <a:pt x="1005" y="237"/>
                </a:moveTo>
                <a:cubicBezTo>
                  <a:pt x="899" y="131"/>
                  <a:pt x="771" y="78"/>
                  <a:pt x="620" y="78"/>
                </a:cubicBezTo>
                <a:cubicBezTo>
                  <a:pt x="530" y="78"/>
                  <a:pt x="444" y="100"/>
                  <a:pt x="363" y="143"/>
                </a:cubicBezTo>
                <a:lnTo>
                  <a:pt x="570" y="473"/>
                </a:lnTo>
                <a:cubicBezTo>
                  <a:pt x="586" y="467"/>
                  <a:pt x="603" y="463"/>
                  <a:pt x="620" y="463"/>
                </a:cubicBezTo>
                <a:cubicBezTo>
                  <a:pt x="664" y="463"/>
                  <a:pt x="701" y="479"/>
                  <a:pt x="732" y="509"/>
                </a:cubicBezTo>
                <a:cubicBezTo>
                  <a:pt x="763" y="540"/>
                  <a:pt x="778" y="577"/>
                  <a:pt x="778" y="621"/>
                </a:cubicBezTo>
                <a:cubicBezTo>
                  <a:pt x="778" y="636"/>
                  <a:pt x="776" y="649"/>
                  <a:pt x="771" y="662"/>
                </a:cubicBezTo>
                <a:lnTo>
                  <a:pt x="1115" y="847"/>
                </a:lnTo>
                <a:cubicBezTo>
                  <a:pt x="1148" y="775"/>
                  <a:pt x="1164" y="700"/>
                  <a:pt x="1164" y="621"/>
                </a:cubicBezTo>
                <a:cubicBezTo>
                  <a:pt x="1164" y="471"/>
                  <a:pt x="1111" y="342"/>
                  <a:pt x="1005" y="237"/>
                </a:cubicBezTo>
                <a:close/>
                <a:moveTo>
                  <a:pt x="543" y="621"/>
                </a:moveTo>
                <a:cubicBezTo>
                  <a:pt x="543" y="642"/>
                  <a:pt x="550" y="661"/>
                  <a:pt x="566" y="677"/>
                </a:cubicBezTo>
                <a:cubicBezTo>
                  <a:pt x="581" y="693"/>
                  <a:pt x="599" y="701"/>
                  <a:pt x="620" y="701"/>
                </a:cubicBezTo>
                <a:cubicBezTo>
                  <a:pt x="641" y="701"/>
                  <a:pt x="660" y="693"/>
                  <a:pt x="676" y="677"/>
                </a:cubicBezTo>
                <a:cubicBezTo>
                  <a:pt x="692" y="661"/>
                  <a:pt x="700" y="642"/>
                  <a:pt x="700" y="621"/>
                </a:cubicBezTo>
                <a:cubicBezTo>
                  <a:pt x="700" y="600"/>
                  <a:pt x="692" y="582"/>
                  <a:pt x="676" y="566"/>
                </a:cubicBezTo>
                <a:cubicBezTo>
                  <a:pt x="660" y="551"/>
                  <a:pt x="641" y="543"/>
                  <a:pt x="620" y="543"/>
                </a:cubicBezTo>
                <a:cubicBezTo>
                  <a:pt x="599" y="543"/>
                  <a:pt x="581" y="551"/>
                  <a:pt x="566" y="566"/>
                </a:cubicBezTo>
                <a:cubicBezTo>
                  <a:pt x="550" y="582"/>
                  <a:pt x="543" y="600"/>
                  <a:pt x="543" y="621"/>
                </a:cubicBezTo>
                <a:close/>
                <a:moveTo>
                  <a:pt x="1076" y="914"/>
                </a:moveTo>
                <a:lnTo>
                  <a:pt x="732" y="730"/>
                </a:lnTo>
                <a:cubicBezTo>
                  <a:pt x="732" y="732"/>
                  <a:pt x="731" y="733"/>
                  <a:pt x="730" y="733"/>
                </a:cubicBezTo>
                <a:lnTo>
                  <a:pt x="936" y="1062"/>
                </a:lnTo>
                <a:cubicBezTo>
                  <a:pt x="992" y="1022"/>
                  <a:pt x="1039" y="973"/>
                  <a:pt x="1076" y="91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7" name="Freeform 36">
            <a:extLst>
              <a:ext uri="{FF2B5EF4-FFF2-40B4-BE49-F238E27FC236}">
                <a16:creationId xmlns:a16="http://schemas.microsoft.com/office/drawing/2014/main" id="{F3585E9D-8A98-CF9A-139A-BEC5ED1C0282}"/>
              </a:ext>
            </a:extLst>
          </p:cNvPr>
          <p:cNvSpPr>
            <a:spLocks noChangeArrowheads="1"/>
          </p:cNvSpPr>
          <p:nvPr/>
        </p:nvSpPr>
        <p:spPr bwMode="auto">
          <a:xfrm>
            <a:off x="8529637" y="5827712"/>
            <a:ext cx="447675" cy="447675"/>
          </a:xfrm>
          <a:custGeom>
            <a:avLst/>
            <a:gdLst>
              <a:gd name="T0" fmla="*/ 444071 w 1242"/>
              <a:gd name="T1" fmla="*/ 231581 h 1243"/>
              <a:gd name="T2" fmla="*/ 384597 w 1242"/>
              <a:gd name="T3" fmla="*/ 285604 h 1243"/>
              <a:gd name="T4" fmla="*/ 366935 w 1242"/>
              <a:gd name="T5" fmla="*/ 282003 h 1243"/>
              <a:gd name="T6" fmla="*/ 401898 w 1242"/>
              <a:gd name="T7" fmla="*/ 237704 h 1243"/>
              <a:gd name="T8" fmla="*/ 238616 w 1242"/>
              <a:gd name="T9" fmla="*/ 400855 h 1243"/>
              <a:gd name="T10" fmla="*/ 282951 w 1242"/>
              <a:gd name="T11" fmla="*/ 365919 h 1243"/>
              <a:gd name="T12" fmla="*/ 286555 w 1242"/>
              <a:gd name="T13" fmla="*/ 383567 h 1243"/>
              <a:gd name="T14" fmla="*/ 231407 w 1242"/>
              <a:gd name="T15" fmla="*/ 443713 h 1243"/>
              <a:gd name="T16" fmla="*/ 216629 w 1242"/>
              <a:gd name="T17" fmla="*/ 443713 h 1243"/>
              <a:gd name="T18" fmla="*/ 162562 w 1242"/>
              <a:gd name="T19" fmla="*/ 384287 h 1243"/>
              <a:gd name="T20" fmla="*/ 165806 w 1242"/>
              <a:gd name="T21" fmla="*/ 367000 h 1243"/>
              <a:gd name="T22" fmla="*/ 210501 w 1242"/>
              <a:gd name="T23" fmla="*/ 401935 h 1243"/>
              <a:gd name="T24" fmla="*/ 45416 w 1242"/>
              <a:gd name="T25" fmla="*/ 237704 h 1243"/>
              <a:gd name="T26" fmla="*/ 80380 w 1242"/>
              <a:gd name="T27" fmla="*/ 282003 h 1243"/>
              <a:gd name="T28" fmla="*/ 62718 w 1242"/>
              <a:gd name="T29" fmla="*/ 285604 h 1243"/>
              <a:gd name="T30" fmla="*/ 3244 w 1242"/>
              <a:gd name="T31" fmla="*/ 231581 h 1243"/>
              <a:gd name="T32" fmla="*/ 3244 w 1242"/>
              <a:gd name="T33" fmla="*/ 216814 h 1243"/>
              <a:gd name="T34" fmla="*/ 9372 w 1242"/>
              <a:gd name="T35" fmla="*/ 210692 h 1243"/>
              <a:gd name="T36" fmla="*/ 78577 w 1242"/>
              <a:gd name="T37" fmla="*/ 161710 h 1243"/>
              <a:gd name="T38" fmla="*/ 79298 w 1242"/>
              <a:gd name="T39" fmla="*/ 178998 h 1243"/>
              <a:gd name="T40" fmla="*/ 210501 w 1242"/>
              <a:gd name="T41" fmla="*/ 209611 h 1243"/>
              <a:gd name="T42" fmla="*/ 180944 w 1242"/>
              <a:gd name="T43" fmla="*/ 78514 h 1243"/>
              <a:gd name="T44" fmla="*/ 162562 w 1242"/>
              <a:gd name="T45" fmla="*/ 77794 h 1243"/>
              <a:gd name="T46" fmla="*/ 213024 w 1242"/>
              <a:gd name="T47" fmla="*/ 7203 h 1243"/>
              <a:gd name="T48" fmla="*/ 224198 w 1242"/>
              <a:gd name="T49" fmla="*/ 0 h 1243"/>
              <a:gd name="T50" fmla="*/ 231407 w 1242"/>
              <a:gd name="T51" fmla="*/ 4322 h 1243"/>
              <a:gd name="T52" fmla="*/ 286555 w 1242"/>
              <a:gd name="T53" fmla="*/ 63748 h 1243"/>
              <a:gd name="T54" fmla="*/ 282951 w 1242"/>
              <a:gd name="T55" fmla="*/ 81395 h 1243"/>
              <a:gd name="T56" fmla="*/ 238616 w 1242"/>
              <a:gd name="T57" fmla="*/ 46460 h 1243"/>
              <a:gd name="T58" fmla="*/ 401177 w 1242"/>
              <a:gd name="T59" fmla="*/ 209611 h 1243"/>
              <a:gd name="T60" fmla="*/ 366214 w 1242"/>
              <a:gd name="T61" fmla="*/ 165312 h 1243"/>
              <a:gd name="T62" fmla="*/ 383515 w 1242"/>
              <a:gd name="T63" fmla="*/ 161710 h 1243"/>
              <a:gd name="T64" fmla="*/ 444071 w 1242"/>
              <a:gd name="T65" fmla="*/ 216814 h 12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2" h="1243">
                <a:moveTo>
                  <a:pt x="1241" y="622"/>
                </a:moveTo>
                <a:cubicBezTo>
                  <a:pt x="1241" y="629"/>
                  <a:pt x="1238" y="636"/>
                  <a:pt x="1232" y="643"/>
                </a:cubicBezTo>
                <a:lnTo>
                  <a:pt x="1222" y="652"/>
                </a:lnTo>
                <a:lnTo>
                  <a:pt x="1067" y="793"/>
                </a:lnTo>
                <a:cubicBezTo>
                  <a:pt x="1052" y="806"/>
                  <a:pt x="1038" y="806"/>
                  <a:pt x="1025" y="793"/>
                </a:cubicBezTo>
                <a:lnTo>
                  <a:pt x="1018" y="783"/>
                </a:lnTo>
                <a:cubicBezTo>
                  <a:pt x="1005" y="771"/>
                  <a:pt x="1007" y="757"/>
                  <a:pt x="1023" y="742"/>
                </a:cubicBezTo>
                <a:lnTo>
                  <a:pt x="1115" y="660"/>
                </a:lnTo>
                <a:lnTo>
                  <a:pt x="662" y="660"/>
                </a:lnTo>
                <a:lnTo>
                  <a:pt x="662" y="1113"/>
                </a:lnTo>
                <a:lnTo>
                  <a:pt x="747" y="1021"/>
                </a:lnTo>
                <a:cubicBezTo>
                  <a:pt x="761" y="1005"/>
                  <a:pt x="774" y="1003"/>
                  <a:pt x="785" y="1016"/>
                </a:cubicBezTo>
                <a:lnTo>
                  <a:pt x="795" y="1024"/>
                </a:lnTo>
                <a:cubicBezTo>
                  <a:pt x="808" y="1036"/>
                  <a:pt x="808" y="1050"/>
                  <a:pt x="795" y="1065"/>
                </a:cubicBezTo>
                <a:lnTo>
                  <a:pt x="652" y="1222"/>
                </a:lnTo>
                <a:lnTo>
                  <a:pt x="642" y="1232"/>
                </a:lnTo>
                <a:cubicBezTo>
                  <a:pt x="636" y="1239"/>
                  <a:pt x="629" y="1242"/>
                  <a:pt x="622" y="1242"/>
                </a:cubicBezTo>
                <a:cubicBezTo>
                  <a:pt x="614" y="1242"/>
                  <a:pt x="608" y="1239"/>
                  <a:pt x="601" y="1232"/>
                </a:cubicBezTo>
                <a:lnTo>
                  <a:pt x="591" y="1222"/>
                </a:lnTo>
                <a:lnTo>
                  <a:pt x="451" y="1067"/>
                </a:lnTo>
                <a:cubicBezTo>
                  <a:pt x="438" y="1053"/>
                  <a:pt x="438" y="1039"/>
                  <a:pt x="451" y="1026"/>
                </a:cubicBezTo>
                <a:lnTo>
                  <a:pt x="460" y="1019"/>
                </a:lnTo>
                <a:cubicBezTo>
                  <a:pt x="473" y="1006"/>
                  <a:pt x="487" y="1007"/>
                  <a:pt x="502" y="1024"/>
                </a:cubicBezTo>
                <a:lnTo>
                  <a:pt x="584" y="1116"/>
                </a:lnTo>
                <a:lnTo>
                  <a:pt x="584" y="660"/>
                </a:lnTo>
                <a:lnTo>
                  <a:pt x="126" y="660"/>
                </a:lnTo>
                <a:lnTo>
                  <a:pt x="218" y="742"/>
                </a:lnTo>
                <a:cubicBezTo>
                  <a:pt x="234" y="757"/>
                  <a:pt x="236" y="771"/>
                  <a:pt x="223" y="783"/>
                </a:cubicBezTo>
                <a:lnTo>
                  <a:pt x="216" y="793"/>
                </a:lnTo>
                <a:cubicBezTo>
                  <a:pt x="203" y="806"/>
                  <a:pt x="189" y="806"/>
                  <a:pt x="174" y="793"/>
                </a:cubicBezTo>
                <a:lnTo>
                  <a:pt x="19" y="652"/>
                </a:lnTo>
                <a:lnTo>
                  <a:pt x="9" y="643"/>
                </a:lnTo>
                <a:cubicBezTo>
                  <a:pt x="3" y="636"/>
                  <a:pt x="0" y="629"/>
                  <a:pt x="0" y="622"/>
                </a:cubicBezTo>
                <a:cubicBezTo>
                  <a:pt x="0" y="615"/>
                  <a:pt x="3" y="608"/>
                  <a:pt x="9" y="602"/>
                </a:cubicBezTo>
                <a:lnTo>
                  <a:pt x="12" y="602"/>
                </a:lnTo>
                <a:cubicBezTo>
                  <a:pt x="15" y="595"/>
                  <a:pt x="20" y="589"/>
                  <a:pt x="26" y="585"/>
                </a:cubicBezTo>
                <a:lnTo>
                  <a:pt x="177" y="449"/>
                </a:lnTo>
                <a:cubicBezTo>
                  <a:pt x="191" y="436"/>
                  <a:pt x="205" y="436"/>
                  <a:pt x="218" y="449"/>
                </a:cubicBezTo>
                <a:lnTo>
                  <a:pt x="225" y="459"/>
                </a:lnTo>
                <a:cubicBezTo>
                  <a:pt x="238" y="470"/>
                  <a:pt x="237" y="483"/>
                  <a:pt x="220" y="497"/>
                </a:cubicBezTo>
                <a:lnTo>
                  <a:pt x="128" y="582"/>
                </a:lnTo>
                <a:lnTo>
                  <a:pt x="584" y="582"/>
                </a:lnTo>
                <a:lnTo>
                  <a:pt x="584" y="126"/>
                </a:lnTo>
                <a:lnTo>
                  <a:pt x="502" y="218"/>
                </a:lnTo>
                <a:cubicBezTo>
                  <a:pt x="487" y="235"/>
                  <a:pt x="473" y="236"/>
                  <a:pt x="460" y="223"/>
                </a:cubicBezTo>
                <a:lnTo>
                  <a:pt x="451" y="216"/>
                </a:lnTo>
                <a:cubicBezTo>
                  <a:pt x="438" y="203"/>
                  <a:pt x="438" y="189"/>
                  <a:pt x="451" y="175"/>
                </a:cubicBezTo>
                <a:lnTo>
                  <a:pt x="591" y="20"/>
                </a:lnTo>
                <a:lnTo>
                  <a:pt x="601" y="10"/>
                </a:lnTo>
                <a:cubicBezTo>
                  <a:pt x="608" y="3"/>
                  <a:pt x="614" y="0"/>
                  <a:pt x="622" y="0"/>
                </a:cubicBezTo>
                <a:cubicBezTo>
                  <a:pt x="629" y="0"/>
                  <a:pt x="636" y="3"/>
                  <a:pt x="642" y="10"/>
                </a:cubicBezTo>
                <a:lnTo>
                  <a:pt x="642" y="12"/>
                </a:lnTo>
                <a:cubicBezTo>
                  <a:pt x="649" y="16"/>
                  <a:pt x="654" y="20"/>
                  <a:pt x="659" y="27"/>
                </a:cubicBezTo>
                <a:lnTo>
                  <a:pt x="795" y="177"/>
                </a:lnTo>
                <a:cubicBezTo>
                  <a:pt x="808" y="192"/>
                  <a:pt x="808" y="206"/>
                  <a:pt x="795" y="218"/>
                </a:cubicBezTo>
                <a:lnTo>
                  <a:pt x="785" y="226"/>
                </a:lnTo>
                <a:cubicBezTo>
                  <a:pt x="774" y="239"/>
                  <a:pt x="761" y="237"/>
                  <a:pt x="747" y="221"/>
                </a:cubicBezTo>
                <a:lnTo>
                  <a:pt x="662" y="129"/>
                </a:lnTo>
                <a:lnTo>
                  <a:pt x="662" y="582"/>
                </a:lnTo>
                <a:lnTo>
                  <a:pt x="1113" y="582"/>
                </a:lnTo>
                <a:lnTo>
                  <a:pt x="1021" y="497"/>
                </a:lnTo>
                <a:cubicBezTo>
                  <a:pt x="1004" y="483"/>
                  <a:pt x="1003" y="470"/>
                  <a:pt x="1016" y="459"/>
                </a:cubicBezTo>
                <a:lnTo>
                  <a:pt x="1023" y="449"/>
                </a:lnTo>
                <a:cubicBezTo>
                  <a:pt x="1036" y="436"/>
                  <a:pt x="1050" y="436"/>
                  <a:pt x="1064" y="449"/>
                </a:cubicBezTo>
                <a:lnTo>
                  <a:pt x="1222" y="592"/>
                </a:lnTo>
                <a:lnTo>
                  <a:pt x="1232" y="602"/>
                </a:lnTo>
                <a:cubicBezTo>
                  <a:pt x="1238" y="608"/>
                  <a:pt x="1241" y="615"/>
                  <a:pt x="1241" y="622"/>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8" name="Freeform 37">
            <a:extLst>
              <a:ext uri="{FF2B5EF4-FFF2-40B4-BE49-F238E27FC236}">
                <a16:creationId xmlns:a16="http://schemas.microsoft.com/office/drawing/2014/main" id="{1A63E22D-999C-1F71-04C7-015066D656C1}"/>
              </a:ext>
            </a:extLst>
          </p:cNvPr>
          <p:cNvSpPr>
            <a:spLocks noChangeArrowheads="1"/>
          </p:cNvSpPr>
          <p:nvPr/>
        </p:nvSpPr>
        <p:spPr bwMode="auto">
          <a:xfrm>
            <a:off x="9217025" y="5827712"/>
            <a:ext cx="447675" cy="447675"/>
          </a:xfrm>
          <a:custGeom>
            <a:avLst/>
            <a:gdLst>
              <a:gd name="T0" fmla="*/ 443710 w 1242"/>
              <a:gd name="T1" fmla="*/ 353314 h 1243"/>
              <a:gd name="T2" fmla="*/ 447315 w 1242"/>
              <a:gd name="T3" fmla="*/ 363398 h 1243"/>
              <a:gd name="T4" fmla="*/ 443710 w 1242"/>
              <a:gd name="T5" fmla="*/ 373483 h 1243"/>
              <a:gd name="T6" fmla="*/ 433618 w 1242"/>
              <a:gd name="T7" fmla="*/ 377444 h 1243"/>
              <a:gd name="T8" fmla="*/ 377388 w 1242"/>
              <a:gd name="T9" fmla="*/ 377444 h 1243"/>
              <a:gd name="T10" fmla="*/ 377388 w 1242"/>
              <a:gd name="T11" fmla="*/ 433269 h 1243"/>
              <a:gd name="T12" fmla="*/ 373423 w 1242"/>
              <a:gd name="T13" fmla="*/ 443353 h 1243"/>
              <a:gd name="T14" fmla="*/ 363691 w 1242"/>
              <a:gd name="T15" fmla="*/ 447315 h 1243"/>
              <a:gd name="T16" fmla="*/ 353598 w 1242"/>
              <a:gd name="T17" fmla="*/ 443353 h 1243"/>
              <a:gd name="T18" fmla="*/ 349633 w 1242"/>
              <a:gd name="T19" fmla="*/ 433269 h 1243"/>
              <a:gd name="T20" fmla="*/ 349633 w 1242"/>
              <a:gd name="T21" fmla="*/ 377444 h 1243"/>
              <a:gd name="T22" fmla="*/ 83624 w 1242"/>
              <a:gd name="T23" fmla="*/ 377444 h 1243"/>
              <a:gd name="T24" fmla="*/ 80380 w 1242"/>
              <a:gd name="T25" fmla="*/ 376364 h 1243"/>
              <a:gd name="T26" fmla="*/ 78577 w 1242"/>
              <a:gd name="T27" fmla="*/ 376364 h 1243"/>
              <a:gd name="T28" fmla="*/ 70648 w 1242"/>
              <a:gd name="T29" fmla="*/ 368801 h 1243"/>
              <a:gd name="T30" fmla="*/ 70648 w 1242"/>
              <a:gd name="T31" fmla="*/ 367000 h 1243"/>
              <a:gd name="T32" fmla="*/ 69927 w 1242"/>
              <a:gd name="T33" fmla="*/ 363398 h 1243"/>
              <a:gd name="T34" fmla="*/ 69927 w 1242"/>
              <a:gd name="T35" fmla="*/ 97963 h 1243"/>
              <a:gd name="T36" fmla="*/ 13697 w 1242"/>
              <a:gd name="T37" fmla="*/ 97963 h 1243"/>
              <a:gd name="T38" fmla="*/ 3965 w 1242"/>
              <a:gd name="T39" fmla="*/ 94001 h 1243"/>
              <a:gd name="T40" fmla="*/ 0 w 1242"/>
              <a:gd name="T41" fmla="*/ 83917 h 1243"/>
              <a:gd name="T42" fmla="*/ 3965 w 1242"/>
              <a:gd name="T43" fmla="*/ 73832 h 1243"/>
              <a:gd name="T44" fmla="*/ 13697 w 1242"/>
              <a:gd name="T45" fmla="*/ 69870 h 1243"/>
              <a:gd name="T46" fmla="*/ 69927 w 1242"/>
              <a:gd name="T47" fmla="*/ 69870 h 1243"/>
              <a:gd name="T48" fmla="*/ 69927 w 1242"/>
              <a:gd name="T49" fmla="*/ 14046 h 1243"/>
              <a:gd name="T50" fmla="*/ 73892 w 1242"/>
              <a:gd name="T51" fmla="*/ 3962 h 1243"/>
              <a:gd name="T52" fmla="*/ 83624 w 1242"/>
              <a:gd name="T53" fmla="*/ 0 h 1243"/>
              <a:gd name="T54" fmla="*/ 93716 w 1242"/>
              <a:gd name="T55" fmla="*/ 3962 h 1243"/>
              <a:gd name="T56" fmla="*/ 97681 w 1242"/>
              <a:gd name="T57" fmla="*/ 14046 h 1243"/>
              <a:gd name="T58" fmla="*/ 97681 w 1242"/>
              <a:gd name="T59" fmla="*/ 69870 h 1243"/>
              <a:gd name="T60" fmla="*/ 358284 w 1242"/>
              <a:gd name="T61" fmla="*/ 69870 h 1243"/>
              <a:gd name="T62" fmla="*/ 409828 w 1242"/>
              <a:gd name="T63" fmla="*/ 18368 h 1243"/>
              <a:gd name="T64" fmla="*/ 429653 w 1242"/>
              <a:gd name="T65" fmla="*/ 18008 h 1243"/>
              <a:gd name="T66" fmla="*/ 430013 w 1242"/>
              <a:gd name="T67" fmla="*/ 37456 h 1243"/>
              <a:gd name="T68" fmla="*/ 377388 w 1242"/>
              <a:gd name="T69" fmla="*/ 90039 h 1243"/>
              <a:gd name="T70" fmla="*/ 377388 w 1242"/>
              <a:gd name="T71" fmla="*/ 349352 h 1243"/>
              <a:gd name="T72" fmla="*/ 433618 w 1242"/>
              <a:gd name="T73" fmla="*/ 349352 h 1243"/>
              <a:gd name="T74" fmla="*/ 443710 w 1242"/>
              <a:gd name="T75" fmla="*/ 353314 h 1243"/>
              <a:gd name="T76" fmla="*/ 97681 w 1242"/>
              <a:gd name="T77" fmla="*/ 329183 h 1243"/>
              <a:gd name="T78" fmla="*/ 330169 w 1242"/>
              <a:gd name="T79" fmla="*/ 97963 h 1243"/>
              <a:gd name="T80" fmla="*/ 97681 w 1242"/>
              <a:gd name="T81" fmla="*/ 97963 h 1243"/>
              <a:gd name="T82" fmla="*/ 97681 w 1242"/>
              <a:gd name="T83" fmla="*/ 329183 h 1243"/>
              <a:gd name="T84" fmla="*/ 349633 w 1242"/>
              <a:gd name="T85" fmla="*/ 349352 h 1243"/>
              <a:gd name="T86" fmla="*/ 349633 w 1242"/>
              <a:gd name="T87" fmla="*/ 118131 h 1243"/>
              <a:gd name="T88" fmla="*/ 117866 w 1242"/>
              <a:gd name="T89" fmla="*/ 349352 h 1243"/>
              <a:gd name="T90" fmla="*/ 349633 w 1242"/>
              <a:gd name="T91" fmla="*/ 349352 h 124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242" h="1243">
                <a:moveTo>
                  <a:pt x="1231" y="981"/>
                </a:moveTo>
                <a:cubicBezTo>
                  <a:pt x="1238" y="988"/>
                  <a:pt x="1241" y="998"/>
                  <a:pt x="1241" y="1009"/>
                </a:cubicBezTo>
                <a:cubicBezTo>
                  <a:pt x="1241" y="1020"/>
                  <a:pt x="1238" y="1030"/>
                  <a:pt x="1231" y="1037"/>
                </a:cubicBezTo>
                <a:cubicBezTo>
                  <a:pt x="1223" y="1044"/>
                  <a:pt x="1214" y="1048"/>
                  <a:pt x="1203" y="1048"/>
                </a:cubicBezTo>
                <a:lnTo>
                  <a:pt x="1047" y="1048"/>
                </a:lnTo>
                <a:lnTo>
                  <a:pt x="1047" y="1203"/>
                </a:lnTo>
                <a:cubicBezTo>
                  <a:pt x="1047" y="1214"/>
                  <a:pt x="1043" y="1224"/>
                  <a:pt x="1036" y="1231"/>
                </a:cubicBezTo>
                <a:cubicBezTo>
                  <a:pt x="1028" y="1238"/>
                  <a:pt x="1020" y="1242"/>
                  <a:pt x="1009" y="1242"/>
                </a:cubicBezTo>
                <a:cubicBezTo>
                  <a:pt x="997" y="1242"/>
                  <a:pt x="988" y="1238"/>
                  <a:pt x="981" y="1231"/>
                </a:cubicBezTo>
                <a:cubicBezTo>
                  <a:pt x="973" y="1224"/>
                  <a:pt x="970" y="1214"/>
                  <a:pt x="970" y="1203"/>
                </a:cubicBezTo>
                <a:lnTo>
                  <a:pt x="970" y="1048"/>
                </a:lnTo>
                <a:lnTo>
                  <a:pt x="232" y="1048"/>
                </a:lnTo>
                <a:cubicBezTo>
                  <a:pt x="231" y="1048"/>
                  <a:pt x="228" y="1047"/>
                  <a:pt x="223" y="1045"/>
                </a:cubicBezTo>
                <a:lnTo>
                  <a:pt x="218" y="1045"/>
                </a:lnTo>
                <a:cubicBezTo>
                  <a:pt x="208" y="1041"/>
                  <a:pt x="201" y="1033"/>
                  <a:pt x="196" y="1024"/>
                </a:cubicBezTo>
                <a:lnTo>
                  <a:pt x="196" y="1019"/>
                </a:lnTo>
                <a:cubicBezTo>
                  <a:pt x="194" y="1014"/>
                  <a:pt x="194" y="1011"/>
                  <a:pt x="194" y="1009"/>
                </a:cubicBezTo>
                <a:lnTo>
                  <a:pt x="194" y="272"/>
                </a:lnTo>
                <a:lnTo>
                  <a:pt x="38" y="272"/>
                </a:lnTo>
                <a:cubicBezTo>
                  <a:pt x="27" y="272"/>
                  <a:pt x="18" y="268"/>
                  <a:pt x="11" y="261"/>
                </a:cubicBezTo>
                <a:cubicBezTo>
                  <a:pt x="3" y="254"/>
                  <a:pt x="0" y="244"/>
                  <a:pt x="0" y="233"/>
                </a:cubicBezTo>
                <a:cubicBezTo>
                  <a:pt x="0" y="222"/>
                  <a:pt x="3" y="212"/>
                  <a:pt x="11" y="205"/>
                </a:cubicBezTo>
                <a:cubicBezTo>
                  <a:pt x="18" y="198"/>
                  <a:pt x="27" y="194"/>
                  <a:pt x="38" y="194"/>
                </a:cubicBezTo>
                <a:lnTo>
                  <a:pt x="194" y="194"/>
                </a:lnTo>
                <a:lnTo>
                  <a:pt x="194" y="39"/>
                </a:lnTo>
                <a:cubicBezTo>
                  <a:pt x="194" y="28"/>
                  <a:pt x="197" y="18"/>
                  <a:pt x="205" y="11"/>
                </a:cubicBezTo>
                <a:cubicBezTo>
                  <a:pt x="212" y="4"/>
                  <a:pt x="221" y="0"/>
                  <a:pt x="232" y="0"/>
                </a:cubicBezTo>
                <a:cubicBezTo>
                  <a:pt x="244" y="0"/>
                  <a:pt x="252" y="4"/>
                  <a:pt x="260" y="11"/>
                </a:cubicBezTo>
                <a:cubicBezTo>
                  <a:pt x="267" y="18"/>
                  <a:pt x="271" y="28"/>
                  <a:pt x="271" y="39"/>
                </a:cubicBezTo>
                <a:lnTo>
                  <a:pt x="271" y="194"/>
                </a:lnTo>
                <a:lnTo>
                  <a:pt x="994" y="194"/>
                </a:lnTo>
                <a:lnTo>
                  <a:pt x="1137" y="51"/>
                </a:lnTo>
                <a:cubicBezTo>
                  <a:pt x="1155" y="32"/>
                  <a:pt x="1173" y="31"/>
                  <a:pt x="1192" y="50"/>
                </a:cubicBezTo>
                <a:cubicBezTo>
                  <a:pt x="1210" y="68"/>
                  <a:pt x="1211" y="87"/>
                  <a:pt x="1193" y="104"/>
                </a:cubicBezTo>
                <a:lnTo>
                  <a:pt x="1047" y="250"/>
                </a:lnTo>
                <a:lnTo>
                  <a:pt x="1047" y="970"/>
                </a:lnTo>
                <a:lnTo>
                  <a:pt x="1203" y="970"/>
                </a:lnTo>
                <a:cubicBezTo>
                  <a:pt x="1214" y="970"/>
                  <a:pt x="1223" y="974"/>
                  <a:pt x="1231" y="981"/>
                </a:cubicBezTo>
                <a:close/>
                <a:moveTo>
                  <a:pt x="271" y="914"/>
                </a:moveTo>
                <a:lnTo>
                  <a:pt x="916" y="272"/>
                </a:lnTo>
                <a:lnTo>
                  <a:pt x="271" y="272"/>
                </a:lnTo>
                <a:lnTo>
                  <a:pt x="271" y="914"/>
                </a:lnTo>
                <a:close/>
                <a:moveTo>
                  <a:pt x="970" y="970"/>
                </a:moveTo>
                <a:lnTo>
                  <a:pt x="970" y="328"/>
                </a:lnTo>
                <a:lnTo>
                  <a:pt x="327" y="970"/>
                </a:lnTo>
                <a:lnTo>
                  <a:pt x="970" y="97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39" name="Freeform 38">
            <a:extLst>
              <a:ext uri="{FF2B5EF4-FFF2-40B4-BE49-F238E27FC236}">
                <a16:creationId xmlns:a16="http://schemas.microsoft.com/office/drawing/2014/main" id="{213D4DD1-EB00-73F8-2BC5-F683E28C26DA}"/>
              </a:ext>
            </a:extLst>
          </p:cNvPr>
          <p:cNvSpPr>
            <a:spLocks noChangeArrowheads="1"/>
          </p:cNvSpPr>
          <p:nvPr/>
        </p:nvSpPr>
        <p:spPr bwMode="auto">
          <a:xfrm>
            <a:off x="9906000" y="5905499"/>
            <a:ext cx="447675" cy="293688"/>
          </a:xfrm>
          <a:custGeom>
            <a:avLst/>
            <a:gdLst>
              <a:gd name="T0" fmla="*/ 435070 w 1243"/>
              <a:gd name="T1" fmla="*/ 11892 h 815"/>
              <a:gd name="T2" fmla="*/ 447315 w 1243"/>
              <a:gd name="T3" fmla="*/ 41801 h 815"/>
              <a:gd name="T4" fmla="*/ 447315 w 1243"/>
              <a:gd name="T5" fmla="*/ 251527 h 815"/>
              <a:gd name="T6" fmla="*/ 435070 w 1243"/>
              <a:gd name="T7" fmla="*/ 281076 h 815"/>
              <a:gd name="T8" fmla="*/ 405537 w 1243"/>
              <a:gd name="T9" fmla="*/ 293328 h 815"/>
              <a:gd name="T10" fmla="*/ 42138 w 1243"/>
              <a:gd name="T11" fmla="*/ 293328 h 815"/>
              <a:gd name="T12" fmla="*/ 12245 w 1243"/>
              <a:gd name="T13" fmla="*/ 281076 h 815"/>
              <a:gd name="T14" fmla="*/ 0 w 1243"/>
              <a:gd name="T15" fmla="*/ 251527 h 815"/>
              <a:gd name="T16" fmla="*/ 0 w 1243"/>
              <a:gd name="T17" fmla="*/ 41801 h 815"/>
              <a:gd name="T18" fmla="*/ 12245 w 1243"/>
              <a:gd name="T19" fmla="*/ 11892 h 815"/>
              <a:gd name="T20" fmla="*/ 42138 w 1243"/>
              <a:gd name="T21" fmla="*/ 0 h 815"/>
              <a:gd name="T22" fmla="*/ 405537 w 1243"/>
              <a:gd name="T23" fmla="*/ 0 h 815"/>
              <a:gd name="T24" fmla="*/ 435070 w 1243"/>
              <a:gd name="T25" fmla="*/ 11892 h 815"/>
              <a:gd name="T26" fmla="*/ 32054 w 1243"/>
              <a:gd name="T27" fmla="*/ 31711 h 815"/>
              <a:gd name="T28" fmla="*/ 28092 w 1243"/>
              <a:gd name="T29" fmla="*/ 41801 h 815"/>
              <a:gd name="T30" fmla="*/ 28092 w 1243"/>
              <a:gd name="T31" fmla="*/ 69909 h 815"/>
              <a:gd name="T32" fmla="*/ 419223 w 1243"/>
              <a:gd name="T33" fmla="*/ 69909 h 815"/>
              <a:gd name="T34" fmla="*/ 419223 w 1243"/>
              <a:gd name="T35" fmla="*/ 41801 h 815"/>
              <a:gd name="T36" fmla="*/ 415261 w 1243"/>
              <a:gd name="T37" fmla="*/ 31711 h 815"/>
              <a:gd name="T38" fmla="*/ 405537 w 1243"/>
              <a:gd name="T39" fmla="*/ 27747 h 815"/>
              <a:gd name="T40" fmla="*/ 42138 w 1243"/>
              <a:gd name="T41" fmla="*/ 27747 h 815"/>
              <a:gd name="T42" fmla="*/ 32054 w 1243"/>
              <a:gd name="T43" fmla="*/ 31711 h 815"/>
              <a:gd name="T44" fmla="*/ 415261 w 1243"/>
              <a:gd name="T45" fmla="*/ 261617 h 815"/>
              <a:gd name="T46" fmla="*/ 419223 w 1243"/>
              <a:gd name="T47" fmla="*/ 251527 h 815"/>
              <a:gd name="T48" fmla="*/ 419223 w 1243"/>
              <a:gd name="T49" fmla="*/ 125763 h 815"/>
              <a:gd name="T50" fmla="*/ 28092 w 1243"/>
              <a:gd name="T51" fmla="*/ 125763 h 815"/>
              <a:gd name="T52" fmla="*/ 28092 w 1243"/>
              <a:gd name="T53" fmla="*/ 251527 h 815"/>
              <a:gd name="T54" fmla="*/ 32054 w 1243"/>
              <a:gd name="T55" fmla="*/ 261617 h 815"/>
              <a:gd name="T56" fmla="*/ 42138 w 1243"/>
              <a:gd name="T57" fmla="*/ 265580 h 815"/>
              <a:gd name="T58" fmla="*/ 405537 w 1243"/>
              <a:gd name="T59" fmla="*/ 265580 h 815"/>
              <a:gd name="T60" fmla="*/ 415261 w 1243"/>
              <a:gd name="T61" fmla="*/ 261617 h 81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243" h="815">
                <a:moveTo>
                  <a:pt x="1208" y="33"/>
                </a:moveTo>
                <a:cubicBezTo>
                  <a:pt x="1231" y="56"/>
                  <a:pt x="1242" y="84"/>
                  <a:pt x="1242" y="116"/>
                </a:cubicBezTo>
                <a:lnTo>
                  <a:pt x="1242" y="698"/>
                </a:lnTo>
                <a:cubicBezTo>
                  <a:pt x="1242" y="730"/>
                  <a:pt x="1231" y="758"/>
                  <a:pt x="1208" y="780"/>
                </a:cubicBezTo>
                <a:cubicBezTo>
                  <a:pt x="1185" y="803"/>
                  <a:pt x="1158" y="814"/>
                  <a:pt x="1126" y="814"/>
                </a:cubicBezTo>
                <a:lnTo>
                  <a:pt x="117" y="814"/>
                </a:lnTo>
                <a:cubicBezTo>
                  <a:pt x="84" y="814"/>
                  <a:pt x="57" y="803"/>
                  <a:pt x="34" y="780"/>
                </a:cubicBezTo>
                <a:cubicBezTo>
                  <a:pt x="11" y="758"/>
                  <a:pt x="0" y="730"/>
                  <a:pt x="0" y="698"/>
                </a:cubicBezTo>
                <a:lnTo>
                  <a:pt x="0" y="116"/>
                </a:lnTo>
                <a:cubicBezTo>
                  <a:pt x="0" y="84"/>
                  <a:pt x="11" y="56"/>
                  <a:pt x="34" y="33"/>
                </a:cubicBezTo>
                <a:cubicBezTo>
                  <a:pt x="57" y="11"/>
                  <a:pt x="84" y="0"/>
                  <a:pt x="117" y="0"/>
                </a:cubicBezTo>
                <a:lnTo>
                  <a:pt x="1126" y="0"/>
                </a:lnTo>
                <a:cubicBezTo>
                  <a:pt x="1158" y="0"/>
                  <a:pt x="1185" y="11"/>
                  <a:pt x="1208" y="33"/>
                </a:cubicBezTo>
                <a:close/>
                <a:moveTo>
                  <a:pt x="89" y="88"/>
                </a:moveTo>
                <a:cubicBezTo>
                  <a:pt x="81" y="95"/>
                  <a:pt x="78" y="105"/>
                  <a:pt x="78" y="116"/>
                </a:cubicBezTo>
                <a:lnTo>
                  <a:pt x="78" y="194"/>
                </a:lnTo>
                <a:lnTo>
                  <a:pt x="1164" y="194"/>
                </a:lnTo>
                <a:lnTo>
                  <a:pt x="1164" y="116"/>
                </a:lnTo>
                <a:cubicBezTo>
                  <a:pt x="1164" y="105"/>
                  <a:pt x="1160" y="95"/>
                  <a:pt x="1153" y="88"/>
                </a:cubicBezTo>
                <a:cubicBezTo>
                  <a:pt x="1145" y="81"/>
                  <a:pt x="1137" y="77"/>
                  <a:pt x="1126" y="77"/>
                </a:cubicBezTo>
                <a:lnTo>
                  <a:pt x="117" y="77"/>
                </a:lnTo>
                <a:cubicBezTo>
                  <a:pt x="105" y="77"/>
                  <a:pt x="96" y="81"/>
                  <a:pt x="89" y="88"/>
                </a:cubicBezTo>
                <a:close/>
                <a:moveTo>
                  <a:pt x="1153" y="726"/>
                </a:moveTo>
                <a:cubicBezTo>
                  <a:pt x="1161" y="719"/>
                  <a:pt x="1164" y="709"/>
                  <a:pt x="1164" y="698"/>
                </a:cubicBezTo>
                <a:lnTo>
                  <a:pt x="1164" y="349"/>
                </a:lnTo>
                <a:lnTo>
                  <a:pt x="78" y="349"/>
                </a:lnTo>
                <a:lnTo>
                  <a:pt x="78" y="698"/>
                </a:lnTo>
                <a:cubicBezTo>
                  <a:pt x="78" y="709"/>
                  <a:pt x="81" y="719"/>
                  <a:pt x="89" y="726"/>
                </a:cubicBezTo>
                <a:cubicBezTo>
                  <a:pt x="96" y="733"/>
                  <a:pt x="105" y="737"/>
                  <a:pt x="117" y="737"/>
                </a:cubicBezTo>
                <a:lnTo>
                  <a:pt x="1126" y="737"/>
                </a:lnTo>
                <a:cubicBezTo>
                  <a:pt x="1137" y="737"/>
                  <a:pt x="1146" y="733"/>
                  <a:pt x="1153" y="72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0" name="Freeform 39">
            <a:extLst>
              <a:ext uri="{FF2B5EF4-FFF2-40B4-BE49-F238E27FC236}">
                <a16:creationId xmlns:a16="http://schemas.microsoft.com/office/drawing/2014/main" id="{25AA4DF8-5AA8-10E1-38FC-36326F3A8718}"/>
              </a:ext>
            </a:extLst>
          </p:cNvPr>
          <p:cNvSpPr>
            <a:spLocks noChangeArrowheads="1"/>
          </p:cNvSpPr>
          <p:nvPr/>
        </p:nvSpPr>
        <p:spPr bwMode="auto">
          <a:xfrm>
            <a:off x="10682287" y="5827712"/>
            <a:ext cx="269875" cy="447675"/>
          </a:xfrm>
          <a:custGeom>
            <a:avLst/>
            <a:gdLst>
              <a:gd name="T0" fmla="*/ 267000 w 751"/>
              <a:gd name="T1" fmla="*/ 439031 h 1243"/>
              <a:gd name="T2" fmla="*/ 254063 w 751"/>
              <a:gd name="T3" fmla="*/ 447315 h 1243"/>
              <a:gd name="T4" fmla="*/ 15093 w 751"/>
              <a:gd name="T5" fmla="*/ 447315 h 1243"/>
              <a:gd name="T6" fmla="*/ 2156 w 751"/>
              <a:gd name="T7" fmla="*/ 439031 h 1243"/>
              <a:gd name="T8" fmla="*/ 4672 w 751"/>
              <a:gd name="T9" fmla="*/ 423544 h 1243"/>
              <a:gd name="T10" fmla="*/ 78699 w 751"/>
              <a:gd name="T11" fmla="*/ 336387 h 1243"/>
              <a:gd name="T12" fmla="*/ 78699 w 751"/>
              <a:gd name="T13" fmla="*/ 181879 h 1243"/>
              <a:gd name="T14" fmla="*/ 69355 w 751"/>
              <a:gd name="T15" fmla="*/ 181879 h 1243"/>
              <a:gd name="T16" fmla="*/ 59653 w 751"/>
              <a:gd name="T17" fmla="*/ 177197 h 1243"/>
              <a:gd name="T18" fmla="*/ 55341 w 751"/>
              <a:gd name="T19" fmla="*/ 167473 h 1243"/>
              <a:gd name="T20" fmla="*/ 59653 w 751"/>
              <a:gd name="T21" fmla="*/ 157749 h 1243"/>
              <a:gd name="T22" fmla="*/ 69355 w 751"/>
              <a:gd name="T23" fmla="*/ 153787 h 1243"/>
              <a:gd name="T24" fmla="*/ 92713 w 751"/>
              <a:gd name="T25" fmla="*/ 153787 h 1243"/>
              <a:gd name="T26" fmla="*/ 102775 w 751"/>
              <a:gd name="T27" fmla="*/ 157749 h 1243"/>
              <a:gd name="T28" fmla="*/ 106728 w 751"/>
              <a:gd name="T29" fmla="*/ 167833 h 1243"/>
              <a:gd name="T30" fmla="*/ 106728 w 751"/>
              <a:gd name="T31" fmla="*/ 341429 h 1243"/>
              <a:gd name="T32" fmla="*/ 103135 w 751"/>
              <a:gd name="T33" fmla="*/ 350433 h 1243"/>
              <a:gd name="T34" fmla="*/ 46716 w 751"/>
              <a:gd name="T35" fmla="*/ 419223 h 1243"/>
              <a:gd name="T36" fmla="*/ 222800 w 751"/>
              <a:gd name="T37" fmla="*/ 419223 h 1243"/>
              <a:gd name="T38" fmla="*/ 166022 w 751"/>
              <a:gd name="T39" fmla="*/ 350433 h 1243"/>
              <a:gd name="T40" fmla="*/ 162428 w 751"/>
              <a:gd name="T41" fmla="*/ 341429 h 1243"/>
              <a:gd name="T42" fmla="*/ 162428 w 751"/>
              <a:gd name="T43" fmla="*/ 167833 h 1243"/>
              <a:gd name="T44" fmla="*/ 166381 w 751"/>
              <a:gd name="T45" fmla="*/ 157749 h 1243"/>
              <a:gd name="T46" fmla="*/ 176443 w 751"/>
              <a:gd name="T47" fmla="*/ 153787 h 1243"/>
              <a:gd name="T48" fmla="*/ 200160 w 751"/>
              <a:gd name="T49" fmla="*/ 153787 h 1243"/>
              <a:gd name="T50" fmla="*/ 209503 w 751"/>
              <a:gd name="T51" fmla="*/ 157749 h 1243"/>
              <a:gd name="T52" fmla="*/ 213816 w 751"/>
              <a:gd name="T53" fmla="*/ 167473 h 1243"/>
              <a:gd name="T54" fmla="*/ 209503 w 751"/>
              <a:gd name="T55" fmla="*/ 177197 h 1243"/>
              <a:gd name="T56" fmla="*/ 200160 w 751"/>
              <a:gd name="T57" fmla="*/ 181879 h 1243"/>
              <a:gd name="T58" fmla="*/ 190458 w 751"/>
              <a:gd name="T59" fmla="*/ 181879 h 1243"/>
              <a:gd name="T60" fmla="*/ 190458 w 751"/>
              <a:gd name="T61" fmla="*/ 336387 h 1243"/>
              <a:gd name="T62" fmla="*/ 264485 w 751"/>
              <a:gd name="T63" fmla="*/ 423544 h 1243"/>
              <a:gd name="T64" fmla="*/ 267000 w 751"/>
              <a:gd name="T65" fmla="*/ 439031 h 1243"/>
              <a:gd name="T66" fmla="*/ 92713 w 751"/>
              <a:gd name="T67" fmla="*/ 112009 h 1243"/>
              <a:gd name="T68" fmla="*/ 100979 w 751"/>
              <a:gd name="T69" fmla="*/ 92200 h 1243"/>
              <a:gd name="T70" fmla="*/ 120743 w 751"/>
              <a:gd name="T71" fmla="*/ 83917 h 1243"/>
              <a:gd name="T72" fmla="*/ 140148 w 751"/>
              <a:gd name="T73" fmla="*/ 92200 h 1243"/>
              <a:gd name="T74" fmla="*/ 148413 w 751"/>
              <a:gd name="T75" fmla="*/ 112009 h 1243"/>
              <a:gd name="T76" fmla="*/ 140148 w 751"/>
              <a:gd name="T77" fmla="*/ 131457 h 1243"/>
              <a:gd name="T78" fmla="*/ 120743 w 751"/>
              <a:gd name="T79" fmla="*/ 139741 h 1243"/>
              <a:gd name="T80" fmla="*/ 100979 w 751"/>
              <a:gd name="T81" fmla="*/ 131457 h 1243"/>
              <a:gd name="T82" fmla="*/ 92713 w 751"/>
              <a:gd name="T83" fmla="*/ 112009 h 1243"/>
              <a:gd name="T84" fmla="*/ 162428 w 751"/>
              <a:gd name="T85" fmla="*/ 48981 h 1243"/>
              <a:gd name="T86" fmla="*/ 176802 w 751"/>
              <a:gd name="T87" fmla="*/ 14406 h 1243"/>
              <a:gd name="T88" fmla="*/ 211660 w 751"/>
              <a:gd name="T89" fmla="*/ 0 h 1243"/>
              <a:gd name="T90" fmla="*/ 246517 w 751"/>
              <a:gd name="T91" fmla="*/ 14406 h 1243"/>
              <a:gd name="T92" fmla="*/ 260891 w 751"/>
              <a:gd name="T93" fmla="*/ 48981 h 1243"/>
              <a:gd name="T94" fmla="*/ 246517 w 751"/>
              <a:gd name="T95" fmla="*/ 83556 h 1243"/>
              <a:gd name="T96" fmla="*/ 211660 w 751"/>
              <a:gd name="T97" fmla="*/ 97963 h 1243"/>
              <a:gd name="T98" fmla="*/ 176802 w 751"/>
              <a:gd name="T99" fmla="*/ 83556 h 1243"/>
              <a:gd name="T100" fmla="*/ 162428 w 751"/>
              <a:gd name="T101" fmla="*/ 48981 h 1243"/>
              <a:gd name="T102" fmla="*/ 190458 w 751"/>
              <a:gd name="T103" fmla="*/ 48981 h 1243"/>
              <a:gd name="T104" fmla="*/ 196567 w 751"/>
              <a:gd name="T105" fmla="*/ 63748 h 1243"/>
              <a:gd name="T106" fmla="*/ 211300 w 751"/>
              <a:gd name="T107" fmla="*/ 69870 h 1243"/>
              <a:gd name="T108" fmla="*/ 226034 w 751"/>
              <a:gd name="T109" fmla="*/ 63748 h 1243"/>
              <a:gd name="T110" fmla="*/ 232143 w 751"/>
              <a:gd name="T111" fmla="*/ 48981 h 1243"/>
              <a:gd name="T112" fmla="*/ 226034 w 751"/>
              <a:gd name="T113" fmla="*/ 34215 h 1243"/>
              <a:gd name="T114" fmla="*/ 211300 w 751"/>
              <a:gd name="T115" fmla="*/ 28092 h 1243"/>
              <a:gd name="T116" fmla="*/ 196567 w 751"/>
              <a:gd name="T117" fmla="*/ 34215 h 1243"/>
              <a:gd name="T118" fmla="*/ 190458 w 751"/>
              <a:gd name="T119" fmla="*/ 48981 h 12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51" h="1243">
                <a:moveTo>
                  <a:pt x="743" y="1219"/>
                </a:moveTo>
                <a:cubicBezTo>
                  <a:pt x="737" y="1234"/>
                  <a:pt x="725" y="1242"/>
                  <a:pt x="707" y="1242"/>
                </a:cubicBezTo>
                <a:lnTo>
                  <a:pt x="42" y="1242"/>
                </a:lnTo>
                <a:cubicBezTo>
                  <a:pt x="25" y="1242"/>
                  <a:pt x="12" y="1234"/>
                  <a:pt x="6" y="1219"/>
                </a:cubicBezTo>
                <a:cubicBezTo>
                  <a:pt x="0" y="1203"/>
                  <a:pt x="2" y="1189"/>
                  <a:pt x="13" y="1176"/>
                </a:cubicBezTo>
                <a:lnTo>
                  <a:pt x="219" y="934"/>
                </a:lnTo>
                <a:lnTo>
                  <a:pt x="219" y="505"/>
                </a:lnTo>
                <a:lnTo>
                  <a:pt x="193" y="505"/>
                </a:lnTo>
                <a:cubicBezTo>
                  <a:pt x="183" y="505"/>
                  <a:pt x="174" y="501"/>
                  <a:pt x="166" y="492"/>
                </a:cubicBezTo>
                <a:cubicBezTo>
                  <a:pt x="158" y="484"/>
                  <a:pt x="154" y="475"/>
                  <a:pt x="154" y="465"/>
                </a:cubicBezTo>
                <a:cubicBezTo>
                  <a:pt x="154" y="454"/>
                  <a:pt x="158" y="445"/>
                  <a:pt x="166" y="438"/>
                </a:cubicBezTo>
                <a:cubicBezTo>
                  <a:pt x="174" y="431"/>
                  <a:pt x="183" y="427"/>
                  <a:pt x="193" y="427"/>
                </a:cubicBezTo>
                <a:lnTo>
                  <a:pt x="258" y="427"/>
                </a:lnTo>
                <a:cubicBezTo>
                  <a:pt x="270" y="427"/>
                  <a:pt x="279" y="431"/>
                  <a:pt x="286" y="438"/>
                </a:cubicBezTo>
                <a:cubicBezTo>
                  <a:pt x="293" y="445"/>
                  <a:pt x="297" y="454"/>
                  <a:pt x="297" y="466"/>
                </a:cubicBezTo>
                <a:lnTo>
                  <a:pt x="297" y="948"/>
                </a:lnTo>
                <a:cubicBezTo>
                  <a:pt x="297" y="958"/>
                  <a:pt x="294" y="966"/>
                  <a:pt x="287" y="973"/>
                </a:cubicBezTo>
                <a:lnTo>
                  <a:pt x="130" y="1164"/>
                </a:lnTo>
                <a:lnTo>
                  <a:pt x="620" y="1164"/>
                </a:lnTo>
                <a:lnTo>
                  <a:pt x="462" y="973"/>
                </a:lnTo>
                <a:cubicBezTo>
                  <a:pt x="456" y="966"/>
                  <a:pt x="452" y="958"/>
                  <a:pt x="452" y="948"/>
                </a:cubicBezTo>
                <a:lnTo>
                  <a:pt x="452" y="466"/>
                </a:lnTo>
                <a:cubicBezTo>
                  <a:pt x="452" y="454"/>
                  <a:pt x="456" y="445"/>
                  <a:pt x="463" y="438"/>
                </a:cubicBezTo>
                <a:cubicBezTo>
                  <a:pt x="470" y="431"/>
                  <a:pt x="480" y="427"/>
                  <a:pt x="491" y="427"/>
                </a:cubicBezTo>
                <a:lnTo>
                  <a:pt x="557" y="427"/>
                </a:lnTo>
                <a:cubicBezTo>
                  <a:pt x="566" y="427"/>
                  <a:pt x="575" y="431"/>
                  <a:pt x="583" y="438"/>
                </a:cubicBezTo>
                <a:cubicBezTo>
                  <a:pt x="591" y="445"/>
                  <a:pt x="595" y="454"/>
                  <a:pt x="595" y="465"/>
                </a:cubicBezTo>
                <a:cubicBezTo>
                  <a:pt x="595" y="475"/>
                  <a:pt x="591" y="484"/>
                  <a:pt x="583" y="492"/>
                </a:cubicBezTo>
                <a:cubicBezTo>
                  <a:pt x="575" y="501"/>
                  <a:pt x="566" y="505"/>
                  <a:pt x="557" y="505"/>
                </a:cubicBezTo>
                <a:lnTo>
                  <a:pt x="530" y="505"/>
                </a:lnTo>
                <a:lnTo>
                  <a:pt x="530" y="934"/>
                </a:lnTo>
                <a:lnTo>
                  <a:pt x="736" y="1176"/>
                </a:lnTo>
                <a:cubicBezTo>
                  <a:pt x="747" y="1189"/>
                  <a:pt x="750" y="1203"/>
                  <a:pt x="743" y="1219"/>
                </a:cubicBezTo>
                <a:close/>
                <a:moveTo>
                  <a:pt x="258" y="311"/>
                </a:moveTo>
                <a:cubicBezTo>
                  <a:pt x="258" y="290"/>
                  <a:pt x="266" y="271"/>
                  <a:pt x="281" y="256"/>
                </a:cubicBezTo>
                <a:cubicBezTo>
                  <a:pt x="297" y="241"/>
                  <a:pt x="315" y="233"/>
                  <a:pt x="336" y="233"/>
                </a:cubicBezTo>
                <a:cubicBezTo>
                  <a:pt x="357" y="233"/>
                  <a:pt x="375" y="241"/>
                  <a:pt x="390" y="256"/>
                </a:cubicBezTo>
                <a:cubicBezTo>
                  <a:pt x="406" y="271"/>
                  <a:pt x="413" y="290"/>
                  <a:pt x="413" y="311"/>
                </a:cubicBezTo>
                <a:cubicBezTo>
                  <a:pt x="413" y="332"/>
                  <a:pt x="405" y="349"/>
                  <a:pt x="390" y="365"/>
                </a:cubicBezTo>
                <a:cubicBezTo>
                  <a:pt x="374" y="380"/>
                  <a:pt x="357" y="388"/>
                  <a:pt x="336" y="388"/>
                </a:cubicBezTo>
                <a:cubicBezTo>
                  <a:pt x="315" y="388"/>
                  <a:pt x="297" y="381"/>
                  <a:pt x="281" y="365"/>
                </a:cubicBezTo>
                <a:cubicBezTo>
                  <a:pt x="266" y="350"/>
                  <a:pt x="258" y="332"/>
                  <a:pt x="258" y="311"/>
                </a:cubicBezTo>
                <a:close/>
                <a:moveTo>
                  <a:pt x="452" y="136"/>
                </a:moveTo>
                <a:cubicBezTo>
                  <a:pt x="452" y="99"/>
                  <a:pt x="465" y="67"/>
                  <a:pt x="492" y="40"/>
                </a:cubicBezTo>
                <a:cubicBezTo>
                  <a:pt x="518" y="13"/>
                  <a:pt x="551" y="0"/>
                  <a:pt x="589" y="0"/>
                </a:cubicBezTo>
                <a:cubicBezTo>
                  <a:pt x="627" y="0"/>
                  <a:pt x="659" y="13"/>
                  <a:pt x="686" y="40"/>
                </a:cubicBezTo>
                <a:cubicBezTo>
                  <a:pt x="712" y="67"/>
                  <a:pt x="726" y="99"/>
                  <a:pt x="726" y="136"/>
                </a:cubicBezTo>
                <a:cubicBezTo>
                  <a:pt x="726" y="173"/>
                  <a:pt x="712" y="205"/>
                  <a:pt x="686" y="232"/>
                </a:cubicBezTo>
                <a:cubicBezTo>
                  <a:pt x="659" y="258"/>
                  <a:pt x="627" y="272"/>
                  <a:pt x="589" y="272"/>
                </a:cubicBezTo>
                <a:cubicBezTo>
                  <a:pt x="551" y="272"/>
                  <a:pt x="518" y="258"/>
                  <a:pt x="492" y="232"/>
                </a:cubicBezTo>
                <a:cubicBezTo>
                  <a:pt x="465" y="205"/>
                  <a:pt x="452" y="173"/>
                  <a:pt x="452" y="136"/>
                </a:cubicBezTo>
                <a:close/>
                <a:moveTo>
                  <a:pt x="530" y="136"/>
                </a:moveTo>
                <a:cubicBezTo>
                  <a:pt x="530" y="152"/>
                  <a:pt x="536" y="166"/>
                  <a:pt x="547" y="177"/>
                </a:cubicBezTo>
                <a:cubicBezTo>
                  <a:pt x="558" y="188"/>
                  <a:pt x="572" y="194"/>
                  <a:pt x="588" y="194"/>
                </a:cubicBezTo>
                <a:cubicBezTo>
                  <a:pt x="604" y="194"/>
                  <a:pt x="618" y="188"/>
                  <a:pt x="629" y="177"/>
                </a:cubicBezTo>
                <a:cubicBezTo>
                  <a:pt x="641" y="166"/>
                  <a:pt x="646" y="152"/>
                  <a:pt x="646" y="136"/>
                </a:cubicBezTo>
                <a:cubicBezTo>
                  <a:pt x="646" y="120"/>
                  <a:pt x="641" y="106"/>
                  <a:pt x="629" y="95"/>
                </a:cubicBezTo>
                <a:cubicBezTo>
                  <a:pt x="618" y="83"/>
                  <a:pt x="604" y="78"/>
                  <a:pt x="588" y="78"/>
                </a:cubicBezTo>
                <a:cubicBezTo>
                  <a:pt x="572" y="78"/>
                  <a:pt x="558" y="83"/>
                  <a:pt x="547" y="95"/>
                </a:cubicBezTo>
                <a:cubicBezTo>
                  <a:pt x="536" y="106"/>
                  <a:pt x="530" y="120"/>
                  <a:pt x="530" y="13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1" name="Freeform 40">
            <a:extLst>
              <a:ext uri="{FF2B5EF4-FFF2-40B4-BE49-F238E27FC236}">
                <a16:creationId xmlns:a16="http://schemas.microsoft.com/office/drawing/2014/main" id="{C5F281EA-644C-D99B-9DCA-B7DFCB09B029}"/>
              </a:ext>
            </a:extLst>
          </p:cNvPr>
          <p:cNvSpPr>
            <a:spLocks noChangeArrowheads="1"/>
          </p:cNvSpPr>
          <p:nvPr/>
        </p:nvSpPr>
        <p:spPr bwMode="auto">
          <a:xfrm>
            <a:off x="11310937" y="5829299"/>
            <a:ext cx="385763" cy="446088"/>
          </a:xfrm>
          <a:custGeom>
            <a:avLst/>
            <a:gdLst>
              <a:gd name="T0" fmla="*/ 373180 w 1073"/>
              <a:gd name="T1" fmla="*/ 320953 h 1237"/>
              <a:gd name="T2" fmla="*/ 379651 w 1073"/>
              <a:gd name="T3" fmla="*/ 330329 h 1237"/>
              <a:gd name="T4" fmla="*/ 384325 w 1073"/>
              <a:gd name="T5" fmla="*/ 340065 h 1237"/>
              <a:gd name="T6" fmla="*/ 385403 w 1073"/>
              <a:gd name="T7" fmla="*/ 348360 h 1237"/>
              <a:gd name="T8" fmla="*/ 383606 w 1073"/>
              <a:gd name="T9" fmla="*/ 357375 h 1237"/>
              <a:gd name="T10" fmla="*/ 348733 w 1073"/>
              <a:gd name="T11" fmla="*/ 371439 h 1237"/>
              <a:gd name="T12" fmla="*/ 266762 w 1073"/>
              <a:gd name="T13" fmla="*/ 371439 h 1237"/>
              <a:gd name="T14" fmla="*/ 244832 w 1073"/>
              <a:gd name="T15" fmla="*/ 424090 h 1237"/>
              <a:gd name="T16" fmla="*/ 192342 w 1073"/>
              <a:gd name="T17" fmla="*/ 445727 h 1237"/>
              <a:gd name="T18" fmla="*/ 139493 w 1073"/>
              <a:gd name="T19" fmla="*/ 424090 h 1237"/>
              <a:gd name="T20" fmla="*/ 117562 w 1073"/>
              <a:gd name="T21" fmla="*/ 371439 h 1237"/>
              <a:gd name="T22" fmla="*/ 38468 w 1073"/>
              <a:gd name="T23" fmla="*/ 371439 h 1237"/>
              <a:gd name="T24" fmla="*/ 1798 w 1073"/>
              <a:gd name="T25" fmla="*/ 356654 h 1237"/>
              <a:gd name="T26" fmla="*/ 0 w 1073"/>
              <a:gd name="T27" fmla="*/ 348360 h 1237"/>
              <a:gd name="T28" fmla="*/ 719 w 1073"/>
              <a:gd name="T29" fmla="*/ 339705 h 1237"/>
              <a:gd name="T30" fmla="*/ 5033 w 1073"/>
              <a:gd name="T31" fmla="*/ 329607 h 1237"/>
              <a:gd name="T32" fmla="*/ 11145 w 1073"/>
              <a:gd name="T33" fmla="*/ 319871 h 1237"/>
              <a:gd name="T34" fmla="*/ 19054 w 1073"/>
              <a:gd name="T35" fmla="*/ 309413 h 1237"/>
              <a:gd name="T36" fmla="*/ 28761 w 1073"/>
              <a:gd name="T37" fmla="*/ 296791 h 1237"/>
              <a:gd name="T38" fmla="*/ 40626 w 1073"/>
              <a:gd name="T39" fmla="*/ 280924 h 1237"/>
              <a:gd name="T40" fmla="*/ 48894 w 1073"/>
              <a:gd name="T41" fmla="*/ 266859 h 1237"/>
              <a:gd name="T42" fmla="*/ 56085 w 1073"/>
              <a:gd name="T43" fmla="*/ 249550 h 1237"/>
              <a:gd name="T44" fmla="*/ 58242 w 1073"/>
              <a:gd name="T45" fmla="*/ 233322 h 1237"/>
              <a:gd name="T46" fmla="*/ 58242 w 1073"/>
              <a:gd name="T47" fmla="*/ 142445 h 1237"/>
              <a:gd name="T48" fmla="*/ 97070 w 1073"/>
              <a:gd name="T49" fmla="*/ 41471 h 1237"/>
              <a:gd name="T50" fmla="*/ 191623 w 1073"/>
              <a:gd name="T51" fmla="*/ 0 h 1237"/>
              <a:gd name="T52" fmla="*/ 286896 w 1073"/>
              <a:gd name="T53" fmla="*/ 41471 h 1237"/>
              <a:gd name="T54" fmla="*/ 326083 w 1073"/>
              <a:gd name="T55" fmla="*/ 142445 h 1237"/>
              <a:gd name="T56" fmla="*/ 326083 w 1073"/>
              <a:gd name="T57" fmla="*/ 233322 h 1237"/>
              <a:gd name="T58" fmla="*/ 364551 w 1073"/>
              <a:gd name="T59" fmla="*/ 310134 h 1237"/>
              <a:gd name="T60" fmla="*/ 373180 w 1073"/>
              <a:gd name="T61" fmla="*/ 320953 h 1237"/>
              <a:gd name="T62" fmla="*/ 351249 w 1073"/>
              <a:gd name="T63" fmla="*/ 341869 h 1237"/>
              <a:gd name="T64" fmla="*/ 340823 w 1073"/>
              <a:gd name="T65" fmla="*/ 329607 h 1237"/>
              <a:gd name="T66" fmla="*/ 296243 w 1073"/>
              <a:gd name="T67" fmla="*/ 233322 h 1237"/>
              <a:gd name="T68" fmla="*/ 296243 w 1073"/>
              <a:gd name="T69" fmla="*/ 142445 h 1237"/>
              <a:gd name="T70" fmla="*/ 265684 w 1073"/>
              <a:gd name="T71" fmla="*/ 62387 h 1237"/>
              <a:gd name="T72" fmla="*/ 191623 w 1073"/>
              <a:gd name="T73" fmla="*/ 29571 h 1237"/>
              <a:gd name="T74" fmla="*/ 117922 w 1073"/>
              <a:gd name="T75" fmla="*/ 62387 h 1237"/>
              <a:gd name="T76" fmla="*/ 88082 w 1073"/>
              <a:gd name="T77" fmla="*/ 142445 h 1237"/>
              <a:gd name="T78" fmla="*/ 88082 w 1073"/>
              <a:gd name="T79" fmla="*/ 233322 h 1237"/>
              <a:gd name="T80" fmla="*/ 85925 w 1073"/>
              <a:gd name="T81" fmla="*/ 252435 h 1237"/>
              <a:gd name="T82" fmla="*/ 80892 w 1073"/>
              <a:gd name="T83" fmla="*/ 269384 h 1237"/>
              <a:gd name="T84" fmla="*/ 71904 w 1073"/>
              <a:gd name="T85" fmla="*/ 286694 h 1237"/>
              <a:gd name="T86" fmla="*/ 62556 w 1073"/>
              <a:gd name="T87" fmla="*/ 300758 h 1237"/>
              <a:gd name="T88" fmla="*/ 51771 w 1073"/>
              <a:gd name="T89" fmla="*/ 315183 h 1237"/>
              <a:gd name="T90" fmla="*/ 42783 w 1073"/>
              <a:gd name="T91" fmla="*/ 327083 h 1237"/>
              <a:gd name="T92" fmla="*/ 31997 w 1073"/>
              <a:gd name="T93" fmla="*/ 341869 h 1237"/>
              <a:gd name="T94" fmla="*/ 38109 w 1073"/>
              <a:gd name="T95" fmla="*/ 341869 h 1237"/>
              <a:gd name="T96" fmla="*/ 348733 w 1073"/>
              <a:gd name="T97" fmla="*/ 341869 h 1237"/>
              <a:gd name="T98" fmla="*/ 351249 w 1073"/>
              <a:gd name="T99" fmla="*/ 341869 h 1237"/>
              <a:gd name="T100" fmla="*/ 236922 w 1073"/>
              <a:gd name="T101" fmla="*/ 371439 h 1237"/>
              <a:gd name="T102" fmla="*/ 147402 w 1073"/>
              <a:gd name="T103" fmla="*/ 371439 h 1237"/>
              <a:gd name="T104" fmla="*/ 160345 w 1073"/>
              <a:gd name="T105" fmla="*/ 403895 h 1237"/>
              <a:gd name="T106" fmla="*/ 192342 w 1073"/>
              <a:gd name="T107" fmla="*/ 416878 h 1237"/>
              <a:gd name="T108" fmla="*/ 223980 w 1073"/>
              <a:gd name="T109" fmla="*/ 403895 h 1237"/>
              <a:gd name="T110" fmla="*/ 236922 w 1073"/>
              <a:gd name="T111" fmla="*/ 371439 h 12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73" h="1237">
                <a:moveTo>
                  <a:pt x="1038" y="890"/>
                </a:moveTo>
                <a:cubicBezTo>
                  <a:pt x="1043" y="896"/>
                  <a:pt x="1049" y="905"/>
                  <a:pt x="1056" y="916"/>
                </a:cubicBezTo>
                <a:cubicBezTo>
                  <a:pt x="1063" y="928"/>
                  <a:pt x="1068" y="937"/>
                  <a:pt x="1069" y="943"/>
                </a:cubicBezTo>
                <a:cubicBezTo>
                  <a:pt x="1071" y="949"/>
                  <a:pt x="1072" y="957"/>
                  <a:pt x="1072" y="966"/>
                </a:cubicBezTo>
                <a:cubicBezTo>
                  <a:pt x="1072" y="975"/>
                  <a:pt x="1070" y="983"/>
                  <a:pt x="1067" y="991"/>
                </a:cubicBezTo>
                <a:cubicBezTo>
                  <a:pt x="1054" y="1017"/>
                  <a:pt x="1022" y="1030"/>
                  <a:pt x="970" y="1030"/>
                </a:cubicBezTo>
                <a:lnTo>
                  <a:pt x="742" y="1030"/>
                </a:lnTo>
                <a:cubicBezTo>
                  <a:pt x="742" y="1087"/>
                  <a:pt x="722" y="1135"/>
                  <a:pt x="681" y="1176"/>
                </a:cubicBezTo>
                <a:cubicBezTo>
                  <a:pt x="641" y="1216"/>
                  <a:pt x="592" y="1236"/>
                  <a:pt x="535" y="1236"/>
                </a:cubicBezTo>
                <a:cubicBezTo>
                  <a:pt x="477" y="1236"/>
                  <a:pt x="428" y="1216"/>
                  <a:pt x="388" y="1176"/>
                </a:cubicBezTo>
                <a:cubicBezTo>
                  <a:pt x="347" y="1135"/>
                  <a:pt x="327" y="1087"/>
                  <a:pt x="327" y="1030"/>
                </a:cubicBezTo>
                <a:lnTo>
                  <a:pt x="107" y="1030"/>
                </a:lnTo>
                <a:cubicBezTo>
                  <a:pt x="53" y="1030"/>
                  <a:pt x="19" y="1017"/>
                  <a:pt x="5" y="989"/>
                </a:cubicBezTo>
                <a:cubicBezTo>
                  <a:pt x="1" y="983"/>
                  <a:pt x="0" y="975"/>
                  <a:pt x="0" y="966"/>
                </a:cubicBezTo>
                <a:cubicBezTo>
                  <a:pt x="0" y="957"/>
                  <a:pt x="1" y="949"/>
                  <a:pt x="2" y="942"/>
                </a:cubicBezTo>
                <a:cubicBezTo>
                  <a:pt x="4" y="934"/>
                  <a:pt x="8" y="925"/>
                  <a:pt x="14" y="914"/>
                </a:cubicBezTo>
                <a:cubicBezTo>
                  <a:pt x="21" y="903"/>
                  <a:pt x="27" y="894"/>
                  <a:pt x="31" y="887"/>
                </a:cubicBezTo>
                <a:cubicBezTo>
                  <a:pt x="36" y="881"/>
                  <a:pt x="43" y="871"/>
                  <a:pt x="53" y="858"/>
                </a:cubicBezTo>
                <a:cubicBezTo>
                  <a:pt x="55" y="855"/>
                  <a:pt x="64" y="843"/>
                  <a:pt x="80" y="823"/>
                </a:cubicBezTo>
                <a:cubicBezTo>
                  <a:pt x="96" y="803"/>
                  <a:pt x="107" y="788"/>
                  <a:pt x="113" y="779"/>
                </a:cubicBezTo>
                <a:cubicBezTo>
                  <a:pt x="118" y="770"/>
                  <a:pt x="126" y="757"/>
                  <a:pt x="136" y="740"/>
                </a:cubicBezTo>
                <a:cubicBezTo>
                  <a:pt x="145" y="723"/>
                  <a:pt x="152" y="707"/>
                  <a:pt x="156" y="692"/>
                </a:cubicBezTo>
                <a:cubicBezTo>
                  <a:pt x="160" y="677"/>
                  <a:pt x="162" y="662"/>
                  <a:pt x="162" y="647"/>
                </a:cubicBezTo>
                <a:lnTo>
                  <a:pt x="162" y="395"/>
                </a:lnTo>
                <a:cubicBezTo>
                  <a:pt x="162" y="285"/>
                  <a:pt x="198" y="192"/>
                  <a:pt x="270" y="115"/>
                </a:cubicBezTo>
                <a:cubicBezTo>
                  <a:pt x="342" y="38"/>
                  <a:pt x="430" y="0"/>
                  <a:pt x="533" y="0"/>
                </a:cubicBezTo>
                <a:cubicBezTo>
                  <a:pt x="637" y="0"/>
                  <a:pt x="725" y="38"/>
                  <a:pt x="798" y="115"/>
                </a:cubicBezTo>
                <a:cubicBezTo>
                  <a:pt x="870" y="192"/>
                  <a:pt x="907" y="285"/>
                  <a:pt x="907" y="395"/>
                </a:cubicBezTo>
                <a:lnTo>
                  <a:pt x="907" y="647"/>
                </a:lnTo>
                <a:cubicBezTo>
                  <a:pt x="907" y="702"/>
                  <a:pt x="942" y="773"/>
                  <a:pt x="1014" y="860"/>
                </a:cubicBezTo>
                <a:cubicBezTo>
                  <a:pt x="1025" y="873"/>
                  <a:pt x="1033" y="883"/>
                  <a:pt x="1038" y="890"/>
                </a:cubicBezTo>
                <a:close/>
                <a:moveTo>
                  <a:pt x="977" y="948"/>
                </a:moveTo>
                <a:cubicBezTo>
                  <a:pt x="972" y="940"/>
                  <a:pt x="963" y="928"/>
                  <a:pt x="948" y="914"/>
                </a:cubicBezTo>
                <a:cubicBezTo>
                  <a:pt x="866" y="810"/>
                  <a:pt x="824" y="721"/>
                  <a:pt x="824" y="647"/>
                </a:cubicBezTo>
                <a:lnTo>
                  <a:pt x="824" y="395"/>
                </a:lnTo>
                <a:cubicBezTo>
                  <a:pt x="824" y="308"/>
                  <a:pt x="796" y="234"/>
                  <a:pt x="739" y="173"/>
                </a:cubicBezTo>
                <a:cubicBezTo>
                  <a:pt x="683" y="112"/>
                  <a:pt x="614" y="82"/>
                  <a:pt x="533" y="82"/>
                </a:cubicBezTo>
                <a:cubicBezTo>
                  <a:pt x="452" y="82"/>
                  <a:pt x="383" y="112"/>
                  <a:pt x="328" y="173"/>
                </a:cubicBezTo>
                <a:cubicBezTo>
                  <a:pt x="272" y="234"/>
                  <a:pt x="245" y="308"/>
                  <a:pt x="245" y="395"/>
                </a:cubicBezTo>
                <a:lnTo>
                  <a:pt x="245" y="647"/>
                </a:lnTo>
                <a:cubicBezTo>
                  <a:pt x="245" y="665"/>
                  <a:pt x="243" y="683"/>
                  <a:pt x="239" y="700"/>
                </a:cubicBezTo>
                <a:cubicBezTo>
                  <a:pt x="235" y="718"/>
                  <a:pt x="230" y="734"/>
                  <a:pt x="225" y="747"/>
                </a:cubicBezTo>
                <a:cubicBezTo>
                  <a:pt x="220" y="759"/>
                  <a:pt x="212" y="776"/>
                  <a:pt x="200" y="795"/>
                </a:cubicBezTo>
                <a:cubicBezTo>
                  <a:pt x="188" y="814"/>
                  <a:pt x="179" y="827"/>
                  <a:pt x="174" y="834"/>
                </a:cubicBezTo>
                <a:cubicBezTo>
                  <a:pt x="169" y="840"/>
                  <a:pt x="159" y="854"/>
                  <a:pt x="144" y="874"/>
                </a:cubicBezTo>
                <a:cubicBezTo>
                  <a:pt x="129" y="894"/>
                  <a:pt x="120" y="905"/>
                  <a:pt x="119" y="907"/>
                </a:cubicBezTo>
                <a:cubicBezTo>
                  <a:pt x="106" y="926"/>
                  <a:pt x="96" y="940"/>
                  <a:pt x="89" y="948"/>
                </a:cubicBezTo>
                <a:cubicBezTo>
                  <a:pt x="94" y="948"/>
                  <a:pt x="100" y="948"/>
                  <a:pt x="106" y="948"/>
                </a:cubicBezTo>
                <a:lnTo>
                  <a:pt x="970" y="948"/>
                </a:lnTo>
                <a:cubicBezTo>
                  <a:pt x="971" y="948"/>
                  <a:pt x="974" y="948"/>
                  <a:pt x="977" y="948"/>
                </a:cubicBezTo>
                <a:close/>
                <a:moveTo>
                  <a:pt x="659" y="1030"/>
                </a:moveTo>
                <a:lnTo>
                  <a:pt x="410" y="1030"/>
                </a:lnTo>
                <a:cubicBezTo>
                  <a:pt x="410" y="1066"/>
                  <a:pt x="422" y="1096"/>
                  <a:pt x="446" y="1120"/>
                </a:cubicBezTo>
                <a:cubicBezTo>
                  <a:pt x="470" y="1144"/>
                  <a:pt x="500" y="1156"/>
                  <a:pt x="535" y="1156"/>
                </a:cubicBezTo>
                <a:cubicBezTo>
                  <a:pt x="569" y="1156"/>
                  <a:pt x="599" y="1144"/>
                  <a:pt x="623" y="1120"/>
                </a:cubicBezTo>
                <a:cubicBezTo>
                  <a:pt x="647" y="1096"/>
                  <a:pt x="659" y="1066"/>
                  <a:pt x="659" y="103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2" name="Freeform 41">
            <a:extLst>
              <a:ext uri="{FF2B5EF4-FFF2-40B4-BE49-F238E27FC236}">
                <a16:creationId xmlns:a16="http://schemas.microsoft.com/office/drawing/2014/main" id="{FC396640-4C35-447E-97D0-D1A15616A248}"/>
              </a:ext>
            </a:extLst>
          </p:cNvPr>
          <p:cNvSpPr>
            <a:spLocks noChangeArrowheads="1"/>
          </p:cNvSpPr>
          <p:nvPr/>
        </p:nvSpPr>
        <p:spPr bwMode="auto">
          <a:xfrm>
            <a:off x="11968162" y="5827712"/>
            <a:ext cx="449263" cy="447675"/>
          </a:xfrm>
          <a:custGeom>
            <a:avLst/>
            <a:gdLst>
              <a:gd name="T0" fmla="*/ 444587 w 1249"/>
              <a:gd name="T1" fmla="*/ 382126 h 1243"/>
              <a:gd name="T2" fmla="*/ 430918 w 1249"/>
              <a:gd name="T3" fmla="*/ 386808 h 1243"/>
              <a:gd name="T4" fmla="*/ 361137 w 1249"/>
              <a:gd name="T5" fmla="*/ 371322 h 1243"/>
              <a:gd name="T6" fmla="*/ 336677 w 1249"/>
              <a:gd name="T7" fmla="*/ 437591 h 1243"/>
              <a:gd name="T8" fmla="*/ 324448 w 1249"/>
              <a:gd name="T9" fmla="*/ 447315 h 1243"/>
              <a:gd name="T10" fmla="*/ 323369 w 1249"/>
              <a:gd name="T11" fmla="*/ 447315 h 1243"/>
              <a:gd name="T12" fmla="*/ 311139 w 1249"/>
              <a:gd name="T13" fmla="*/ 440112 h 1243"/>
              <a:gd name="T14" fmla="*/ 238480 w 1249"/>
              <a:gd name="T15" fmla="*/ 306494 h 1243"/>
              <a:gd name="T16" fmla="*/ 224452 w 1249"/>
              <a:gd name="T17" fmla="*/ 307574 h 1243"/>
              <a:gd name="T18" fmla="*/ 208625 w 1249"/>
              <a:gd name="T19" fmla="*/ 306494 h 1243"/>
              <a:gd name="T20" fmla="*/ 137045 w 1249"/>
              <a:gd name="T21" fmla="*/ 439391 h 1243"/>
              <a:gd name="T22" fmla="*/ 124815 w 1249"/>
              <a:gd name="T23" fmla="*/ 447315 h 1243"/>
              <a:gd name="T24" fmla="*/ 124096 w 1249"/>
              <a:gd name="T25" fmla="*/ 447315 h 1243"/>
              <a:gd name="T26" fmla="*/ 111866 w 1249"/>
              <a:gd name="T27" fmla="*/ 437591 h 1243"/>
              <a:gd name="T28" fmla="*/ 87407 w 1249"/>
              <a:gd name="T29" fmla="*/ 371322 h 1243"/>
              <a:gd name="T30" fmla="*/ 17625 w 1249"/>
              <a:gd name="T31" fmla="*/ 386808 h 1243"/>
              <a:gd name="T32" fmla="*/ 3597 w 1249"/>
              <a:gd name="T33" fmla="*/ 382126 h 1243"/>
              <a:gd name="T34" fmla="*/ 2878 w 1249"/>
              <a:gd name="T35" fmla="*/ 367000 h 1243"/>
              <a:gd name="T36" fmla="*/ 84889 w 1249"/>
              <a:gd name="T37" fmla="*/ 216814 h 1243"/>
              <a:gd name="T38" fmla="*/ 70861 w 1249"/>
              <a:gd name="T39" fmla="*/ 153787 h 1243"/>
              <a:gd name="T40" fmla="*/ 115823 w 1249"/>
              <a:gd name="T41" fmla="*/ 45020 h 1243"/>
              <a:gd name="T42" fmla="*/ 224452 w 1249"/>
              <a:gd name="T43" fmla="*/ 0 h 1243"/>
              <a:gd name="T44" fmla="*/ 332721 w 1249"/>
              <a:gd name="T45" fmla="*/ 45020 h 1243"/>
              <a:gd name="T46" fmla="*/ 377683 w 1249"/>
              <a:gd name="T47" fmla="*/ 153787 h 1243"/>
              <a:gd name="T48" fmla="*/ 364374 w 1249"/>
              <a:gd name="T49" fmla="*/ 215734 h 1243"/>
              <a:gd name="T50" fmla="*/ 446385 w 1249"/>
              <a:gd name="T51" fmla="*/ 367000 h 1243"/>
              <a:gd name="T52" fmla="*/ 444587 w 1249"/>
              <a:gd name="T53" fmla="*/ 382126 h 1243"/>
              <a:gd name="T54" fmla="*/ 179849 w 1249"/>
              <a:gd name="T55" fmla="*/ 300371 h 1243"/>
              <a:gd name="T56" fmla="*/ 100356 w 1249"/>
              <a:gd name="T57" fmla="*/ 245627 h 1243"/>
              <a:gd name="T58" fmla="*/ 42085 w 1249"/>
              <a:gd name="T59" fmla="*/ 352954 h 1243"/>
              <a:gd name="T60" fmla="*/ 93522 w 1249"/>
              <a:gd name="T61" fmla="*/ 340708 h 1243"/>
              <a:gd name="T62" fmla="*/ 110068 w 1249"/>
              <a:gd name="T63" fmla="*/ 350433 h 1243"/>
              <a:gd name="T64" fmla="*/ 127693 w 1249"/>
              <a:gd name="T65" fmla="*/ 399054 h 1243"/>
              <a:gd name="T66" fmla="*/ 179849 w 1249"/>
              <a:gd name="T67" fmla="*/ 300371 h 1243"/>
              <a:gd name="T68" fmla="*/ 224092 w 1249"/>
              <a:gd name="T69" fmla="*/ 279482 h 1243"/>
              <a:gd name="T70" fmla="*/ 312578 w 1249"/>
              <a:gd name="T71" fmla="*/ 242386 h 1243"/>
              <a:gd name="T72" fmla="*/ 349627 w 1249"/>
              <a:gd name="T73" fmla="*/ 153787 h 1243"/>
              <a:gd name="T74" fmla="*/ 312578 w 1249"/>
              <a:gd name="T75" fmla="*/ 65188 h 1243"/>
              <a:gd name="T76" fmla="*/ 224092 w 1249"/>
              <a:gd name="T77" fmla="*/ 28092 h 1243"/>
              <a:gd name="T78" fmla="*/ 135247 w 1249"/>
              <a:gd name="T79" fmla="*/ 65188 h 1243"/>
              <a:gd name="T80" fmla="*/ 98917 w 1249"/>
              <a:gd name="T81" fmla="*/ 153787 h 1243"/>
              <a:gd name="T82" fmla="*/ 135247 w 1249"/>
              <a:gd name="T83" fmla="*/ 242386 h 1243"/>
              <a:gd name="T84" fmla="*/ 224092 w 1249"/>
              <a:gd name="T85" fmla="*/ 279482 h 1243"/>
              <a:gd name="T86" fmla="*/ 407178 w 1249"/>
              <a:gd name="T87" fmla="*/ 352954 h 1243"/>
              <a:gd name="T88" fmla="*/ 347828 w 1249"/>
              <a:gd name="T89" fmla="*/ 243826 h 1243"/>
              <a:gd name="T90" fmla="*/ 266896 w 1249"/>
              <a:gd name="T91" fmla="*/ 301451 h 1243"/>
              <a:gd name="T92" fmla="*/ 320851 w 1249"/>
              <a:gd name="T93" fmla="*/ 399054 h 1243"/>
              <a:gd name="T94" fmla="*/ 338476 w 1249"/>
              <a:gd name="T95" fmla="*/ 350433 h 1243"/>
              <a:gd name="T96" fmla="*/ 355022 w 1249"/>
              <a:gd name="T97" fmla="*/ 340708 h 1243"/>
              <a:gd name="T98" fmla="*/ 407178 w 1249"/>
              <a:gd name="T99" fmla="*/ 352954 h 124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49" h="1243">
                <a:moveTo>
                  <a:pt x="1236" y="1061"/>
                </a:moveTo>
                <a:cubicBezTo>
                  <a:pt x="1227" y="1075"/>
                  <a:pt x="1214" y="1079"/>
                  <a:pt x="1198" y="1074"/>
                </a:cubicBezTo>
                <a:lnTo>
                  <a:pt x="1004" y="1031"/>
                </a:lnTo>
                <a:lnTo>
                  <a:pt x="936" y="1215"/>
                </a:lnTo>
                <a:cubicBezTo>
                  <a:pt x="931" y="1231"/>
                  <a:pt x="920" y="1240"/>
                  <a:pt x="902" y="1242"/>
                </a:cubicBezTo>
                <a:lnTo>
                  <a:pt x="899" y="1242"/>
                </a:lnTo>
                <a:cubicBezTo>
                  <a:pt x="885" y="1242"/>
                  <a:pt x="873" y="1235"/>
                  <a:pt x="865" y="1222"/>
                </a:cubicBezTo>
                <a:lnTo>
                  <a:pt x="663" y="851"/>
                </a:lnTo>
                <a:cubicBezTo>
                  <a:pt x="650" y="853"/>
                  <a:pt x="637" y="854"/>
                  <a:pt x="624" y="854"/>
                </a:cubicBezTo>
                <a:cubicBezTo>
                  <a:pt x="609" y="854"/>
                  <a:pt x="595" y="853"/>
                  <a:pt x="580" y="851"/>
                </a:cubicBezTo>
                <a:lnTo>
                  <a:pt x="381" y="1220"/>
                </a:lnTo>
                <a:cubicBezTo>
                  <a:pt x="375" y="1235"/>
                  <a:pt x="363" y="1242"/>
                  <a:pt x="347" y="1242"/>
                </a:cubicBezTo>
                <a:lnTo>
                  <a:pt x="345" y="1242"/>
                </a:lnTo>
                <a:cubicBezTo>
                  <a:pt x="327" y="1240"/>
                  <a:pt x="316" y="1231"/>
                  <a:pt x="311" y="1215"/>
                </a:cubicBezTo>
                <a:lnTo>
                  <a:pt x="243" y="1031"/>
                </a:lnTo>
                <a:lnTo>
                  <a:pt x="49" y="1074"/>
                </a:lnTo>
                <a:cubicBezTo>
                  <a:pt x="33" y="1079"/>
                  <a:pt x="20" y="1075"/>
                  <a:pt x="10" y="1061"/>
                </a:cubicBezTo>
                <a:cubicBezTo>
                  <a:pt x="1" y="1047"/>
                  <a:pt x="0" y="1033"/>
                  <a:pt x="8" y="1019"/>
                </a:cubicBezTo>
                <a:lnTo>
                  <a:pt x="236" y="602"/>
                </a:lnTo>
                <a:cubicBezTo>
                  <a:pt x="210" y="547"/>
                  <a:pt x="197" y="488"/>
                  <a:pt x="197" y="427"/>
                </a:cubicBezTo>
                <a:cubicBezTo>
                  <a:pt x="197" y="309"/>
                  <a:pt x="239" y="208"/>
                  <a:pt x="322" y="125"/>
                </a:cubicBezTo>
                <a:cubicBezTo>
                  <a:pt x="405" y="42"/>
                  <a:pt x="506" y="0"/>
                  <a:pt x="624" y="0"/>
                </a:cubicBezTo>
                <a:cubicBezTo>
                  <a:pt x="741" y="0"/>
                  <a:pt x="842" y="42"/>
                  <a:pt x="925" y="125"/>
                </a:cubicBezTo>
                <a:cubicBezTo>
                  <a:pt x="1008" y="208"/>
                  <a:pt x="1050" y="309"/>
                  <a:pt x="1050" y="427"/>
                </a:cubicBezTo>
                <a:cubicBezTo>
                  <a:pt x="1050" y="487"/>
                  <a:pt x="1038" y="544"/>
                  <a:pt x="1013" y="599"/>
                </a:cubicBezTo>
                <a:lnTo>
                  <a:pt x="1241" y="1019"/>
                </a:lnTo>
                <a:cubicBezTo>
                  <a:pt x="1248" y="1033"/>
                  <a:pt x="1246" y="1047"/>
                  <a:pt x="1236" y="1061"/>
                </a:cubicBezTo>
                <a:close/>
                <a:moveTo>
                  <a:pt x="500" y="834"/>
                </a:moveTo>
                <a:cubicBezTo>
                  <a:pt x="410" y="809"/>
                  <a:pt x="336" y="758"/>
                  <a:pt x="279" y="682"/>
                </a:cubicBezTo>
                <a:lnTo>
                  <a:pt x="117" y="980"/>
                </a:lnTo>
                <a:lnTo>
                  <a:pt x="260" y="946"/>
                </a:lnTo>
                <a:cubicBezTo>
                  <a:pt x="283" y="941"/>
                  <a:pt x="298" y="950"/>
                  <a:pt x="306" y="973"/>
                </a:cubicBezTo>
                <a:lnTo>
                  <a:pt x="355" y="1108"/>
                </a:lnTo>
                <a:lnTo>
                  <a:pt x="500" y="834"/>
                </a:lnTo>
                <a:close/>
                <a:moveTo>
                  <a:pt x="623" y="776"/>
                </a:moveTo>
                <a:cubicBezTo>
                  <a:pt x="719" y="776"/>
                  <a:pt x="800" y="742"/>
                  <a:pt x="869" y="673"/>
                </a:cubicBezTo>
                <a:cubicBezTo>
                  <a:pt x="938" y="604"/>
                  <a:pt x="972" y="522"/>
                  <a:pt x="972" y="427"/>
                </a:cubicBezTo>
                <a:cubicBezTo>
                  <a:pt x="972" y="332"/>
                  <a:pt x="938" y="250"/>
                  <a:pt x="869" y="181"/>
                </a:cubicBezTo>
                <a:cubicBezTo>
                  <a:pt x="800" y="112"/>
                  <a:pt x="719" y="78"/>
                  <a:pt x="623" y="78"/>
                </a:cubicBezTo>
                <a:cubicBezTo>
                  <a:pt x="526" y="78"/>
                  <a:pt x="444" y="112"/>
                  <a:pt x="376" y="181"/>
                </a:cubicBezTo>
                <a:cubicBezTo>
                  <a:pt x="309" y="250"/>
                  <a:pt x="275" y="332"/>
                  <a:pt x="275" y="427"/>
                </a:cubicBezTo>
                <a:cubicBezTo>
                  <a:pt x="275" y="522"/>
                  <a:pt x="309" y="604"/>
                  <a:pt x="376" y="673"/>
                </a:cubicBezTo>
                <a:cubicBezTo>
                  <a:pt x="444" y="742"/>
                  <a:pt x="526" y="776"/>
                  <a:pt x="623" y="776"/>
                </a:cubicBezTo>
                <a:close/>
                <a:moveTo>
                  <a:pt x="1132" y="980"/>
                </a:moveTo>
                <a:lnTo>
                  <a:pt x="967" y="677"/>
                </a:lnTo>
                <a:cubicBezTo>
                  <a:pt x="911" y="756"/>
                  <a:pt x="835" y="809"/>
                  <a:pt x="742" y="837"/>
                </a:cubicBezTo>
                <a:lnTo>
                  <a:pt x="892" y="1108"/>
                </a:lnTo>
                <a:lnTo>
                  <a:pt x="941" y="973"/>
                </a:lnTo>
                <a:cubicBezTo>
                  <a:pt x="949" y="950"/>
                  <a:pt x="964" y="941"/>
                  <a:pt x="987" y="946"/>
                </a:cubicBezTo>
                <a:lnTo>
                  <a:pt x="1132" y="98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3" name="Freeform 42">
            <a:extLst>
              <a:ext uri="{FF2B5EF4-FFF2-40B4-BE49-F238E27FC236}">
                <a16:creationId xmlns:a16="http://schemas.microsoft.com/office/drawing/2014/main" id="{E6EF3246-9E42-0269-30EC-2E48AE6EBB8F}"/>
              </a:ext>
            </a:extLst>
          </p:cNvPr>
          <p:cNvSpPr>
            <a:spLocks noChangeArrowheads="1"/>
          </p:cNvSpPr>
          <p:nvPr/>
        </p:nvSpPr>
        <p:spPr bwMode="auto">
          <a:xfrm>
            <a:off x="12653962" y="5827712"/>
            <a:ext cx="450850" cy="449262"/>
          </a:xfrm>
          <a:custGeom>
            <a:avLst/>
            <a:gdLst>
              <a:gd name="T0" fmla="*/ 440064 w 1254"/>
              <a:gd name="T1" fmla="*/ 336136 h 1247"/>
              <a:gd name="T2" fmla="*/ 405909 w 1254"/>
              <a:gd name="T3" fmla="*/ 292543 h 1247"/>
              <a:gd name="T4" fmla="*/ 225425 w 1254"/>
              <a:gd name="T5" fmla="*/ 448902 h 1247"/>
              <a:gd name="T6" fmla="*/ 44941 w 1254"/>
              <a:gd name="T7" fmla="*/ 292543 h 1247"/>
              <a:gd name="T8" fmla="*/ 10786 w 1254"/>
              <a:gd name="T9" fmla="*/ 336136 h 1247"/>
              <a:gd name="T10" fmla="*/ 2876 w 1254"/>
              <a:gd name="T11" fmla="*/ 320644 h 1247"/>
              <a:gd name="T12" fmla="*/ 42424 w 1254"/>
              <a:gd name="T13" fmla="*/ 249670 h 1247"/>
              <a:gd name="T14" fmla="*/ 55368 w 1254"/>
              <a:gd name="T15" fmla="*/ 246428 h 1247"/>
              <a:gd name="T16" fmla="*/ 60760 w 1254"/>
              <a:gd name="T17" fmla="*/ 248950 h 1247"/>
              <a:gd name="T18" fmla="*/ 126914 w 1254"/>
              <a:gd name="T19" fmla="*/ 306593 h 1247"/>
              <a:gd name="T20" fmla="*/ 110376 w 1254"/>
              <a:gd name="T21" fmla="*/ 311998 h 1247"/>
              <a:gd name="T22" fmla="*/ 118285 w 1254"/>
              <a:gd name="T23" fmla="*/ 377928 h 1247"/>
              <a:gd name="T24" fmla="*/ 211403 w 1254"/>
              <a:gd name="T25" fmla="*/ 139786 h 1247"/>
              <a:gd name="T26" fmla="*/ 145609 w 1254"/>
              <a:gd name="T27" fmla="*/ 135823 h 1247"/>
              <a:gd name="T28" fmla="*/ 145609 w 1254"/>
              <a:gd name="T29" fmla="*/ 116008 h 1247"/>
              <a:gd name="T30" fmla="*/ 212482 w 1254"/>
              <a:gd name="T31" fmla="*/ 111685 h 1247"/>
              <a:gd name="T32" fmla="*/ 181922 w 1254"/>
              <a:gd name="T33" fmla="*/ 91149 h 1247"/>
              <a:gd name="T34" fmla="*/ 186236 w 1254"/>
              <a:gd name="T35" fmla="*/ 16573 h 1247"/>
              <a:gd name="T36" fmla="*/ 265333 w 1254"/>
              <a:gd name="T37" fmla="*/ 16573 h 1247"/>
              <a:gd name="T38" fmla="*/ 270007 w 1254"/>
              <a:gd name="T39" fmla="*/ 91149 h 1247"/>
              <a:gd name="T40" fmla="*/ 238368 w 1254"/>
              <a:gd name="T41" fmla="*/ 111685 h 1247"/>
              <a:gd name="T42" fmla="*/ 305241 w 1254"/>
              <a:gd name="T43" fmla="*/ 116008 h 1247"/>
              <a:gd name="T44" fmla="*/ 305241 w 1254"/>
              <a:gd name="T45" fmla="*/ 135823 h 1247"/>
              <a:gd name="T46" fmla="*/ 239447 w 1254"/>
              <a:gd name="T47" fmla="*/ 139786 h 1247"/>
              <a:gd name="T48" fmla="*/ 332565 w 1254"/>
              <a:gd name="T49" fmla="*/ 377928 h 1247"/>
              <a:gd name="T50" fmla="*/ 340474 w 1254"/>
              <a:gd name="T51" fmla="*/ 311998 h 1247"/>
              <a:gd name="T52" fmla="*/ 323936 w 1254"/>
              <a:gd name="T53" fmla="*/ 306593 h 1247"/>
              <a:gd name="T54" fmla="*/ 390090 w 1254"/>
              <a:gd name="T55" fmla="*/ 248950 h 1247"/>
              <a:gd name="T56" fmla="*/ 395482 w 1254"/>
              <a:gd name="T57" fmla="*/ 246428 h 1247"/>
              <a:gd name="T58" fmla="*/ 408426 w 1254"/>
              <a:gd name="T59" fmla="*/ 249670 h 1247"/>
              <a:gd name="T60" fmla="*/ 447614 w 1254"/>
              <a:gd name="T61" fmla="*/ 320644 h 1247"/>
              <a:gd name="T62" fmla="*/ 225785 w 1254"/>
              <a:gd name="T63" fmla="*/ 84664 h 1247"/>
              <a:gd name="T64" fmla="*/ 254187 w 1254"/>
              <a:gd name="T65" fmla="*/ 56203 h 1247"/>
              <a:gd name="T66" fmla="*/ 225785 w 1254"/>
              <a:gd name="T67" fmla="*/ 27741 h 1247"/>
              <a:gd name="T68" fmla="*/ 197382 w 1254"/>
              <a:gd name="T69" fmla="*/ 56203 h 1247"/>
              <a:gd name="T70" fmla="*/ 225785 w 1254"/>
              <a:gd name="T71" fmla="*/ 84664 h 1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54" h="1247">
                <a:moveTo>
                  <a:pt x="1236" y="929"/>
                </a:moveTo>
                <a:lnTo>
                  <a:pt x="1224" y="933"/>
                </a:lnTo>
                <a:cubicBezTo>
                  <a:pt x="1209" y="943"/>
                  <a:pt x="1197" y="939"/>
                  <a:pt x="1187" y="921"/>
                </a:cubicBezTo>
                <a:lnTo>
                  <a:pt x="1129" y="812"/>
                </a:lnTo>
                <a:cubicBezTo>
                  <a:pt x="1111" y="937"/>
                  <a:pt x="1055" y="1040"/>
                  <a:pt x="959" y="1123"/>
                </a:cubicBezTo>
                <a:cubicBezTo>
                  <a:pt x="864" y="1205"/>
                  <a:pt x="753" y="1246"/>
                  <a:pt x="627" y="1246"/>
                </a:cubicBezTo>
                <a:cubicBezTo>
                  <a:pt x="501" y="1246"/>
                  <a:pt x="390" y="1205"/>
                  <a:pt x="295" y="1123"/>
                </a:cubicBezTo>
                <a:cubicBezTo>
                  <a:pt x="199" y="1040"/>
                  <a:pt x="143" y="937"/>
                  <a:pt x="125" y="812"/>
                </a:cubicBezTo>
                <a:lnTo>
                  <a:pt x="67" y="921"/>
                </a:lnTo>
                <a:cubicBezTo>
                  <a:pt x="57" y="939"/>
                  <a:pt x="45" y="943"/>
                  <a:pt x="30" y="933"/>
                </a:cubicBezTo>
                <a:lnTo>
                  <a:pt x="18" y="929"/>
                </a:lnTo>
                <a:cubicBezTo>
                  <a:pt x="4" y="919"/>
                  <a:pt x="0" y="906"/>
                  <a:pt x="8" y="890"/>
                </a:cubicBezTo>
                <a:lnTo>
                  <a:pt x="110" y="705"/>
                </a:lnTo>
                <a:lnTo>
                  <a:pt x="118" y="693"/>
                </a:lnTo>
                <a:cubicBezTo>
                  <a:pt x="121" y="685"/>
                  <a:pt x="126" y="680"/>
                  <a:pt x="133" y="679"/>
                </a:cubicBezTo>
                <a:cubicBezTo>
                  <a:pt x="141" y="677"/>
                  <a:pt x="147" y="679"/>
                  <a:pt x="154" y="684"/>
                </a:cubicBezTo>
                <a:lnTo>
                  <a:pt x="166" y="691"/>
                </a:lnTo>
                <a:lnTo>
                  <a:pt x="169" y="691"/>
                </a:lnTo>
                <a:lnTo>
                  <a:pt x="343" y="810"/>
                </a:lnTo>
                <a:cubicBezTo>
                  <a:pt x="359" y="821"/>
                  <a:pt x="363" y="835"/>
                  <a:pt x="353" y="851"/>
                </a:cubicBezTo>
                <a:lnTo>
                  <a:pt x="346" y="858"/>
                </a:lnTo>
                <a:cubicBezTo>
                  <a:pt x="337" y="874"/>
                  <a:pt x="325" y="877"/>
                  <a:pt x="307" y="866"/>
                </a:cubicBezTo>
                <a:lnTo>
                  <a:pt x="202" y="793"/>
                </a:lnTo>
                <a:cubicBezTo>
                  <a:pt x="214" y="893"/>
                  <a:pt x="257" y="978"/>
                  <a:pt x="329" y="1049"/>
                </a:cubicBezTo>
                <a:cubicBezTo>
                  <a:pt x="402" y="1119"/>
                  <a:pt x="488" y="1158"/>
                  <a:pt x="588" y="1166"/>
                </a:cubicBezTo>
                <a:lnTo>
                  <a:pt x="588" y="388"/>
                </a:lnTo>
                <a:lnTo>
                  <a:pt x="433" y="388"/>
                </a:lnTo>
                <a:cubicBezTo>
                  <a:pt x="422" y="388"/>
                  <a:pt x="412" y="384"/>
                  <a:pt x="405" y="377"/>
                </a:cubicBezTo>
                <a:cubicBezTo>
                  <a:pt x="398" y="370"/>
                  <a:pt x="394" y="361"/>
                  <a:pt x="394" y="350"/>
                </a:cubicBezTo>
                <a:cubicBezTo>
                  <a:pt x="394" y="340"/>
                  <a:pt x="398" y="330"/>
                  <a:pt x="405" y="322"/>
                </a:cubicBezTo>
                <a:cubicBezTo>
                  <a:pt x="412" y="314"/>
                  <a:pt x="422" y="310"/>
                  <a:pt x="433" y="310"/>
                </a:cubicBezTo>
                <a:lnTo>
                  <a:pt x="591" y="310"/>
                </a:lnTo>
                <a:lnTo>
                  <a:pt x="591" y="308"/>
                </a:lnTo>
                <a:cubicBezTo>
                  <a:pt x="557" y="300"/>
                  <a:pt x="528" y="281"/>
                  <a:pt x="506" y="253"/>
                </a:cubicBezTo>
                <a:cubicBezTo>
                  <a:pt x="483" y="225"/>
                  <a:pt x="472" y="192"/>
                  <a:pt x="472" y="155"/>
                </a:cubicBezTo>
                <a:cubicBezTo>
                  <a:pt x="472" y="113"/>
                  <a:pt x="487" y="77"/>
                  <a:pt x="518" y="46"/>
                </a:cubicBezTo>
                <a:cubicBezTo>
                  <a:pt x="548" y="15"/>
                  <a:pt x="585" y="0"/>
                  <a:pt x="628" y="0"/>
                </a:cubicBezTo>
                <a:cubicBezTo>
                  <a:pt x="671" y="0"/>
                  <a:pt x="708" y="15"/>
                  <a:pt x="738" y="46"/>
                </a:cubicBezTo>
                <a:cubicBezTo>
                  <a:pt x="769" y="77"/>
                  <a:pt x="785" y="113"/>
                  <a:pt x="785" y="155"/>
                </a:cubicBezTo>
                <a:cubicBezTo>
                  <a:pt x="785" y="192"/>
                  <a:pt x="773" y="225"/>
                  <a:pt x="751" y="253"/>
                </a:cubicBezTo>
                <a:cubicBezTo>
                  <a:pt x="728" y="281"/>
                  <a:pt x="699" y="300"/>
                  <a:pt x="663" y="308"/>
                </a:cubicBezTo>
                <a:lnTo>
                  <a:pt x="663" y="310"/>
                </a:lnTo>
                <a:lnTo>
                  <a:pt x="821" y="310"/>
                </a:lnTo>
                <a:cubicBezTo>
                  <a:pt x="832" y="310"/>
                  <a:pt x="842" y="314"/>
                  <a:pt x="849" y="322"/>
                </a:cubicBezTo>
                <a:cubicBezTo>
                  <a:pt x="856" y="330"/>
                  <a:pt x="860" y="340"/>
                  <a:pt x="860" y="350"/>
                </a:cubicBezTo>
                <a:cubicBezTo>
                  <a:pt x="860" y="361"/>
                  <a:pt x="856" y="370"/>
                  <a:pt x="849" y="377"/>
                </a:cubicBezTo>
                <a:cubicBezTo>
                  <a:pt x="842" y="384"/>
                  <a:pt x="832" y="388"/>
                  <a:pt x="821" y="388"/>
                </a:cubicBezTo>
                <a:lnTo>
                  <a:pt x="666" y="388"/>
                </a:lnTo>
                <a:lnTo>
                  <a:pt x="666" y="1166"/>
                </a:lnTo>
                <a:cubicBezTo>
                  <a:pt x="766" y="1158"/>
                  <a:pt x="852" y="1119"/>
                  <a:pt x="925" y="1049"/>
                </a:cubicBezTo>
                <a:cubicBezTo>
                  <a:pt x="998" y="978"/>
                  <a:pt x="1040" y="893"/>
                  <a:pt x="1051" y="793"/>
                </a:cubicBezTo>
                <a:lnTo>
                  <a:pt x="947" y="866"/>
                </a:lnTo>
                <a:cubicBezTo>
                  <a:pt x="929" y="877"/>
                  <a:pt x="916" y="874"/>
                  <a:pt x="908" y="858"/>
                </a:cubicBezTo>
                <a:lnTo>
                  <a:pt x="901" y="851"/>
                </a:lnTo>
                <a:cubicBezTo>
                  <a:pt x="891" y="835"/>
                  <a:pt x="895" y="821"/>
                  <a:pt x="911" y="810"/>
                </a:cubicBezTo>
                <a:lnTo>
                  <a:pt x="1085" y="691"/>
                </a:lnTo>
                <a:lnTo>
                  <a:pt x="1088" y="691"/>
                </a:lnTo>
                <a:lnTo>
                  <a:pt x="1100" y="684"/>
                </a:lnTo>
                <a:cubicBezTo>
                  <a:pt x="1106" y="679"/>
                  <a:pt x="1113" y="677"/>
                  <a:pt x="1120" y="679"/>
                </a:cubicBezTo>
                <a:cubicBezTo>
                  <a:pt x="1128" y="680"/>
                  <a:pt x="1133" y="685"/>
                  <a:pt x="1136" y="693"/>
                </a:cubicBezTo>
                <a:lnTo>
                  <a:pt x="1144" y="705"/>
                </a:lnTo>
                <a:lnTo>
                  <a:pt x="1245" y="890"/>
                </a:lnTo>
                <a:cubicBezTo>
                  <a:pt x="1253" y="906"/>
                  <a:pt x="1250" y="919"/>
                  <a:pt x="1236" y="929"/>
                </a:cubicBezTo>
                <a:close/>
                <a:moveTo>
                  <a:pt x="628" y="235"/>
                </a:moveTo>
                <a:cubicBezTo>
                  <a:pt x="650" y="235"/>
                  <a:pt x="668" y="227"/>
                  <a:pt x="684" y="212"/>
                </a:cubicBezTo>
                <a:cubicBezTo>
                  <a:pt x="699" y="197"/>
                  <a:pt x="707" y="178"/>
                  <a:pt x="707" y="156"/>
                </a:cubicBezTo>
                <a:cubicBezTo>
                  <a:pt x="707" y="134"/>
                  <a:pt x="699" y="116"/>
                  <a:pt x="684" y="100"/>
                </a:cubicBezTo>
                <a:cubicBezTo>
                  <a:pt x="668" y="85"/>
                  <a:pt x="650" y="77"/>
                  <a:pt x="628" y="77"/>
                </a:cubicBezTo>
                <a:cubicBezTo>
                  <a:pt x="606" y="77"/>
                  <a:pt x="588" y="85"/>
                  <a:pt x="572" y="100"/>
                </a:cubicBezTo>
                <a:cubicBezTo>
                  <a:pt x="557" y="116"/>
                  <a:pt x="549" y="134"/>
                  <a:pt x="549" y="156"/>
                </a:cubicBezTo>
                <a:cubicBezTo>
                  <a:pt x="549" y="178"/>
                  <a:pt x="557" y="197"/>
                  <a:pt x="572" y="212"/>
                </a:cubicBezTo>
                <a:cubicBezTo>
                  <a:pt x="588" y="227"/>
                  <a:pt x="606" y="235"/>
                  <a:pt x="628" y="23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4" name="Freeform 43">
            <a:extLst>
              <a:ext uri="{FF2B5EF4-FFF2-40B4-BE49-F238E27FC236}">
                <a16:creationId xmlns:a16="http://schemas.microsoft.com/office/drawing/2014/main" id="{40162A59-3A42-401F-1864-1205BB349290}"/>
              </a:ext>
            </a:extLst>
          </p:cNvPr>
          <p:cNvSpPr>
            <a:spLocks noChangeArrowheads="1"/>
          </p:cNvSpPr>
          <p:nvPr/>
        </p:nvSpPr>
        <p:spPr bwMode="auto">
          <a:xfrm>
            <a:off x="13344525" y="5849937"/>
            <a:ext cx="447675" cy="406400"/>
          </a:xfrm>
          <a:custGeom>
            <a:avLst/>
            <a:gdLst>
              <a:gd name="T0" fmla="*/ 446596 w 1245"/>
              <a:gd name="T1" fmla="*/ 363849 h 1127"/>
              <a:gd name="T2" fmla="*/ 434371 w 1245"/>
              <a:gd name="T3" fmla="*/ 393779 h 1127"/>
              <a:gd name="T4" fmla="*/ 404885 w 1245"/>
              <a:gd name="T5" fmla="*/ 406039 h 1127"/>
              <a:gd name="T6" fmla="*/ 42071 w 1245"/>
              <a:gd name="T7" fmla="*/ 406039 h 1127"/>
              <a:gd name="T8" fmla="*/ 12226 w 1245"/>
              <a:gd name="T9" fmla="*/ 393779 h 1127"/>
              <a:gd name="T10" fmla="*/ 0 w 1245"/>
              <a:gd name="T11" fmla="*/ 363849 h 1127"/>
              <a:gd name="T12" fmla="*/ 0 w 1245"/>
              <a:gd name="T13" fmla="*/ 139914 h 1127"/>
              <a:gd name="T14" fmla="*/ 12226 w 1245"/>
              <a:gd name="T15" fmla="*/ 110345 h 1127"/>
              <a:gd name="T16" fmla="*/ 42071 w 1245"/>
              <a:gd name="T17" fmla="*/ 98084 h 1127"/>
              <a:gd name="T18" fmla="*/ 56094 w 1245"/>
              <a:gd name="T19" fmla="*/ 98084 h 1127"/>
              <a:gd name="T20" fmla="*/ 56094 w 1245"/>
              <a:gd name="T21" fmla="*/ 42191 h 1127"/>
              <a:gd name="T22" fmla="*/ 68320 w 1245"/>
              <a:gd name="T23" fmla="*/ 12261 h 1127"/>
              <a:gd name="T24" fmla="*/ 97805 w 1245"/>
              <a:gd name="T25" fmla="*/ 0 h 1127"/>
              <a:gd name="T26" fmla="*/ 100322 w 1245"/>
              <a:gd name="T27" fmla="*/ 0 h 1127"/>
              <a:gd name="T28" fmla="*/ 412796 w 1245"/>
              <a:gd name="T29" fmla="*/ 63106 h 1127"/>
              <a:gd name="T30" fmla="*/ 446596 w 1245"/>
              <a:gd name="T31" fmla="*/ 106017 h 1127"/>
              <a:gd name="T32" fmla="*/ 446596 w 1245"/>
              <a:gd name="T33" fmla="*/ 363849 h 1127"/>
              <a:gd name="T34" fmla="*/ 418909 w 1245"/>
              <a:gd name="T35" fmla="*/ 112148 h 1127"/>
              <a:gd name="T36" fmla="*/ 410638 w 1245"/>
              <a:gd name="T37" fmla="*/ 122605 h 1127"/>
              <a:gd name="T38" fmla="*/ 390862 w 1245"/>
              <a:gd name="T39" fmla="*/ 126211 h 1127"/>
              <a:gd name="T40" fmla="*/ 42071 w 1245"/>
              <a:gd name="T41" fmla="*/ 126211 h 1127"/>
              <a:gd name="T42" fmla="*/ 32002 w 1245"/>
              <a:gd name="T43" fmla="*/ 130538 h 1127"/>
              <a:gd name="T44" fmla="*/ 28047 w 1245"/>
              <a:gd name="T45" fmla="*/ 139914 h 1127"/>
              <a:gd name="T46" fmla="*/ 28047 w 1245"/>
              <a:gd name="T47" fmla="*/ 363849 h 1127"/>
              <a:gd name="T48" fmla="*/ 32002 w 1245"/>
              <a:gd name="T49" fmla="*/ 373946 h 1127"/>
              <a:gd name="T50" fmla="*/ 42071 w 1245"/>
              <a:gd name="T51" fmla="*/ 377912 h 1127"/>
              <a:gd name="T52" fmla="*/ 404885 w 1245"/>
              <a:gd name="T53" fmla="*/ 377912 h 1127"/>
              <a:gd name="T54" fmla="*/ 414953 w 1245"/>
              <a:gd name="T55" fmla="*/ 373946 h 1127"/>
              <a:gd name="T56" fmla="*/ 418909 w 1245"/>
              <a:gd name="T57" fmla="*/ 363849 h 1127"/>
              <a:gd name="T58" fmla="*/ 418909 w 1245"/>
              <a:gd name="T59" fmla="*/ 112148 h 1127"/>
              <a:gd name="T60" fmla="*/ 111829 w 1245"/>
              <a:gd name="T61" fmla="*/ 252422 h 1127"/>
              <a:gd name="T62" fmla="*/ 103559 w 1245"/>
              <a:gd name="T63" fmla="*/ 272256 h 1127"/>
              <a:gd name="T64" fmla="*/ 83782 w 1245"/>
              <a:gd name="T65" fmla="*/ 279828 h 1127"/>
              <a:gd name="T66" fmla="*/ 64365 w 1245"/>
              <a:gd name="T67" fmla="*/ 272256 h 1127"/>
              <a:gd name="T68" fmla="*/ 56094 w 1245"/>
              <a:gd name="T69" fmla="*/ 252422 h 1127"/>
              <a:gd name="T70" fmla="*/ 64365 w 1245"/>
              <a:gd name="T71" fmla="*/ 232229 h 1127"/>
              <a:gd name="T72" fmla="*/ 83782 w 1245"/>
              <a:gd name="T73" fmla="*/ 223935 h 1127"/>
              <a:gd name="T74" fmla="*/ 103559 w 1245"/>
              <a:gd name="T75" fmla="*/ 232229 h 1127"/>
              <a:gd name="T76" fmla="*/ 111829 w 1245"/>
              <a:gd name="T77" fmla="*/ 252422 h 1127"/>
              <a:gd name="T78" fmla="*/ 83782 w 1245"/>
              <a:gd name="T79" fmla="*/ 98084 h 1127"/>
              <a:gd name="T80" fmla="*/ 390862 w 1245"/>
              <a:gd name="T81" fmla="*/ 98084 h 1127"/>
              <a:gd name="T82" fmla="*/ 399132 w 1245"/>
              <a:gd name="T83" fmla="*/ 96281 h 1127"/>
              <a:gd name="T84" fmla="*/ 403447 w 1245"/>
              <a:gd name="T85" fmla="*/ 92675 h 1127"/>
              <a:gd name="T86" fmla="*/ 403806 w 1245"/>
              <a:gd name="T87" fmla="*/ 90151 h 1127"/>
              <a:gd name="T88" fmla="*/ 96007 w 1245"/>
              <a:gd name="T89" fmla="*/ 28127 h 1127"/>
              <a:gd name="T90" fmla="*/ 87378 w 1245"/>
              <a:gd name="T91" fmla="*/ 32454 h 1127"/>
              <a:gd name="T92" fmla="*/ 83782 w 1245"/>
              <a:gd name="T93" fmla="*/ 42191 h 1127"/>
              <a:gd name="T94" fmla="*/ 83782 w 1245"/>
              <a:gd name="T95" fmla="*/ 98084 h 11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45" h="1127">
                <a:moveTo>
                  <a:pt x="1242" y="1009"/>
                </a:moveTo>
                <a:cubicBezTo>
                  <a:pt x="1242" y="1042"/>
                  <a:pt x="1231" y="1069"/>
                  <a:pt x="1208" y="1092"/>
                </a:cubicBezTo>
                <a:cubicBezTo>
                  <a:pt x="1186" y="1114"/>
                  <a:pt x="1158" y="1126"/>
                  <a:pt x="1126" y="1126"/>
                </a:cubicBezTo>
                <a:lnTo>
                  <a:pt x="117" y="1126"/>
                </a:lnTo>
                <a:cubicBezTo>
                  <a:pt x="85" y="1126"/>
                  <a:pt x="57" y="1114"/>
                  <a:pt x="34" y="1092"/>
                </a:cubicBezTo>
                <a:cubicBezTo>
                  <a:pt x="12" y="1069"/>
                  <a:pt x="0" y="1042"/>
                  <a:pt x="0" y="1009"/>
                </a:cubicBezTo>
                <a:lnTo>
                  <a:pt x="0" y="388"/>
                </a:lnTo>
                <a:cubicBezTo>
                  <a:pt x="0" y="356"/>
                  <a:pt x="12" y="329"/>
                  <a:pt x="34" y="306"/>
                </a:cubicBezTo>
                <a:cubicBezTo>
                  <a:pt x="57" y="283"/>
                  <a:pt x="85" y="272"/>
                  <a:pt x="117" y="272"/>
                </a:cubicBezTo>
                <a:lnTo>
                  <a:pt x="156" y="272"/>
                </a:lnTo>
                <a:lnTo>
                  <a:pt x="156" y="117"/>
                </a:lnTo>
                <a:cubicBezTo>
                  <a:pt x="156" y="84"/>
                  <a:pt x="167" y="57"/>
                  <a:pt x="190" y="34"/>
                </a:cubicBezTo>
                <a:cubicBezTo>
                  <a:pt x="212" y="12"/>
                  <a:pt x="240" y="0"/>
                  <a:pt x="272" y="0"/>
                </a:cubicBezTo>
                <a:lnTo>
                  <a:pt x="279" y="0"/>
                </a:lnTo>
                <a:lnTo>
                  <a:pt x="1148" y="175"/>
                </a:lnTo>
                <a:cubicBezTo>
                  <a:pt x="1212" y="193"/>
                  <a:pt x="1244" y="232"/>
                  <a:pt x="1242" y="294"/>
                </a:cubicBezTo>
                <a:lnTo>
                  <a:pt x="1242" y="1009"/>
                </a:lnTo>
                <a:close/>
                <a:moveTo>
                  <a:pt x="1165" y="311"/>
                </a:moveTo>
                <a:cubicBezTo>
                  <a:pt x="1165" y="324"/>
                  <a:pt x="1157" y="333"/>
                  <a:pt x="1142" y="340"/>
                </a:cubicBezTo>
                <a:cubicBezTo>
                  <a:pt x="1126" y="346"/>
                  <a:pt x="1108" y="350"/>
                  <a:pt x="1087" y="350"/>
                </a:cubicBezTo>
                <a:lnTo>
                  <a:pt x="117" y="350"/>
                </a:lnTo>
                <a:cubicBezTo>
                  <a:pt x="106" y="350"/>
                  <a:pt x="96" y="354"/>
                  <a:pt x="89" y="362"/>
                </a:cubicBezTo>
                <a:cubicBezTo>
                  <a:pt x="82" y="370"/>
                  <a:pt x="78" y="379"/>
                  <a:pt x="78" y="388"/>
                </a:cubicBezTo>
                <a:lnTo>
                  <a:pt x="78" y="1009"/>
                </a:lnTo>
                <a:cubicBezTo>
                  <a:pt x="78" y="1021"/>
                  <a:pt x="82" y="1030"/>
                  <a:pt x="89" y="1037"/>
                </a:cubicBezTo>
                <a:cubicBezTo>
                  <a:pt x="96" y="1044"/>
                  <a:pt x="106" y="1048"/>
                  <a:pt x="117" y="1048"/>
                </a:cubicBezTo>
                <a:lnTo>
                  <a:pt x="1126" y="1048"/>
                </a:lnTo>
                <a:cubicBezTo>
                  <a:pt x="1137" y="1048"/>
                  <a:pt x="1147" y="1044"/>
                  <a:pt x="1154" y="1037"/>
                </a:cubicBezTo>
                <a:cubicBezTo>
                  <a:pt x="1162" y="1030"/>
                  <a:pt x="1165" y="1021"/>
                  <a:pt x="1165" y="1009"/>
                </a:cubicBezTo>
                <a:lnTo>
                  <a:pt x="1165" y="311"/>
                </a:lnTo>
                <a:close/>
                <a:moveTo>
                  <a:pt x="311" y="700"/>
                </a:moveTo>
                <a:cubicBezTo>
                  <a:pt x="311" y="722"/>
                  <a:pt x="303" y="740"/>
                  <a:pt x="288" y="755"/>
                </a:cubicBezTo>
                <a:cubicBezTo>
                  <a:pt x="273" y="769"/>
                  <a:pt x="254" y="776"/>
                  <a:pt x="233" y="776"/>
                </a:cubicBezTo>
                <a:cubicBezTo>
                  <a:pt x="212" y="776"/>
                  <a:pt x="194" y="769"/>
                  <a:pt x="179" y="755"/>
                </a:cubicBezTo>
                <a:cubicBezTo>
                  <a:pt x="163" y="740"/>
                  <a:pt x="156" y="722"/>
                  <a:pt x="156" y="700"/>
                </a:cubicBezTo>
                <a:cubicBezTo>
                  <a:pt x="156" y="678"/>
                  <a:pt x="163" y="660"/>
                  <a:pt x="179" y="644"/>
                </a:cubicBezTo>
                <a:cubicBezTo>
                  <a:pt x="194" y="629"/>
                  <a:pt x="212" y="621"/>
                  <a:pt x="233" y="621"/>
                </a:cubicBezTo>
                <a:cubicBezTo>
                  <a:pt x="254" y="621"/>
                  <a:pt x="273" y="629"/>
                  <a:pt x="288" y="644"/>
                </a:cubicBezTo>
                <a:cubicBezTo>
                  <a:pt x="303" y="660"/>
                  <a:pt x="311" y="678"/>
                  <a:pt x="311" y="700"/>
                </a:cubicBezTo>
                <a:close/>
                <a:moveTo>
                  <a:pt x="233" y="272"/>
                </a:moveTo>
                <a:lnTo>
                  <a:pt x="1087" y="272"/>
                </a:lnTo>
                <a:cubicBezTo>
                  <a:pt x="1097" y="272"/>
                  <a:pt x="1104" y="270"/>
                  <a:pt x="1110" y="267"/>
                </a:cubicBezTo>
                <a:cubicBezTo>
                  <a:pt x="1116" y="264"/>
                  <a:pt x="1120" y="261"/>
                  <a:pt x="1122" y="257"/>
                </a:cubicBezTo>
                <a:cubicBezTo>
                  <a:pt x="1125" y="254"/>
                  <a:pt x="1125" y="252"/>
                  <a:pt x="1123" y="250"/>
                </a:cubicBezTo>
                <a:lnTo>
                  <a:pt x="267" y="78"/>
                </a:lnTo>
                <a:cubicBezTo>
                  <a:pt x="258" y="78"/>
                  <a:pt x="249" y="82"/>
                  <a:pt x="243" y="90"/>
                </a:cubicBezTo>
                <a:cubicBezTo>
                  <a:pt x="237" y="98"/>
                  <a:pt x="233" y="107"/>
                  <a:pt x="233" y="117"/>
                </a:cubicBezTo>
                <a:lnTo>
                  <a:pt x="233" y="272"/>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5" name="Freeform 44">
            <a:extLst>
              <a:ext uri="{FF2B5EF4-FFF2-40B4-BE49-F238E27FC236}">
                <a16:creationId xmlns:a16="http://schemas.microsoft.com/office/drawing/2014/main" id="{ACF41C06-9C0D-FA56-2045-13908DAD0808}"/>
              </a:ext>
            </a:extLst>
          </p:cNvPr>
          <p:cNvSpPr>
            <a:spLocks noChangeArrowheads="1"/>
          </p:cNvSpPr>
          <p:nvPr/>
        </p:nvSpPr>
        <p:spPr bwMode="auto">
          <a:xfrm>
            <a:off x="14031912" y="5897562"/>
            <a:ext cx="447675" cy="307975"/>
          </a:xfrm>
          <a:custGeom>
            <a:avLst/>
            <a:gdLst>
              <a:gd name="T0" fmla="*/ 447315 w 1243"/>
              <a:gd name="T1" fmla="*/ 237735 h 855"/>
              <a:gd name="T2" fmla="*/ 443353 w 1243"/>
              <a:gd name="T3" fmla="*/ 303653 h 855"/>
              <a:gd name="T4" fmla="*/ 377444 w 1243"/>
              <a:gd name="T5" fmla="*/ 307615 h 855"/>
              <a:gd name="T6" fmla="*/ 363398 w 1243"/>
              <a:gd name="T7" fmla="*/ 293567 h 855"/>
              <a:gd name="T8" fmla="*/ 367360 w 1243"/>
              <a:gd name="T9" fmla="*/ 227649 h 855"/>
              <a:gd name="T10" fmla="*/ 391491 w 1243"/>
              <a:gd name="T11" fmla="*/ 223687 h 855"/>
              <a:gd name="T12" fmla="*/ 355835 w 1243"/>
              <a:gd name="T13" fmla="*/ 120308 h 855"/>
              <a:gd name="T14" fmla="*/ 265436 w 1243"/>
              <a:gd name="T15" fmla="*/ 69880 h 855"/>
              <a:gd name="T16" fmla="*/ 251750 w 1243"/>
              <a:gd name="T17" fmla="*/ 83928 h 855"/>
              <a:gd name="T18" fmla="*/ 185841 w 1243"/>
              <a:gd name="T19" fmla="*/ 79965 h 855"/>
              <a:gd name="T20" fmla="*/ 181879 w 1243"/>
              <a:gd name="T21" fmla="*/ 60154 h 855"/>
              <a:gd name="T22" fmla="*/ 55824 w 1243"/>
              <a:gd name="T23" fmla="*/ 222967 h 855"/>
              <a:gd name="T24" fmla="*/ 69870 w 1243"/>
              <a:gd name="T25" fmla="*/ 223687 h 855"/>
              <a:gd name="T26" fmla="*/ 83917 w 1243"/>
              <a:gd name="T27" fmla="*/ 237735 h 855"/>
              <a:gd name="T28" fmla="*/ 79955 w 1243"/>
              <a:gd name="T29" fmla="*/ 303653 h 855"/>
              <a:gd name="T30" fmla="*/ 14046 w 1243"/>
              <a:gd name="T31" fmla="*/ 307615 h 855"/>
              <a:gd name="T32" fmla="*/ 0 w 1243"/>
              <a:gd name="T33" fmla="*/ 293567 h 855"/>
              <a:gd name="T34" fmla="*/ 3962 w 1243"/>
              <a:gd name="T35" fmla="*/ 227649 h 855"/>
              <a:gd name="T36" fmla="*/ 28092 w 1243"/>
              <a:gd name="T37" fmla="*/ 223687 h 855"/>
              <a:gd name="T38" fmla="*/ 53663 w 1243"/>
              <a:gd name="T39" fmla="*/ 126792 h 855"/>
              <a:gd name="T40" fmla="*/ 52583 w 1243"/>
              <a:gd name="T41" fmla="*/ 55832 h 855"/>
              <a:gd name="T42" fmla="*/ 8284 w 1243"/>
              <a:gd name="T43" fmla="*/ 61595 h 855"/>
              <a:gd name="T44" fmla="*/ 8284 w 1243"/>
              <a:gd name="T45" fmla="*/ 22333 h 855"/>
              <a:gd name="T46" fmla="*/ 52583 w 1243"/>
              <a:gd name="T47" fmla="*/ 28096 h 855"/>
              <a:gd name="T48" fmla="*/ 181879 w 1243"/>
              <a:gd name="T49" fmla="*/ 14048 h 855"/>
              <a:gd name="T50" fmla="*/ 195565 w 1243"/>
              <a:gd name="T51" fmla="*/ 0 h 855"/>
              <a:gd name="T52" fmla="*/ 261474 w 1243"/>
              <a:gd name="T53" fmla="*/ 3962 h 855"/>
              <a:gd name="T54" fmla="*/ 265436 w 1243"/>
              <a:gd name="T55" fmla="*/ 28096 h 855"/>
              <a:gd name="T56" fmla="*/ 419223 w 1243"/>
              <a:gd name="T57" fmla="*/ 14048 h 855"/>
              <a:gd name="T58" fmla="*/ 447315 w 1243"/>
              <a:gd name="T59" fmla="*/ 42144 h 855"/>
              <a:gd name="T60" fmla="*/ 419223 w 1243"/>
              <a:gd name="T61" fmla="*/ 69880 h 855"/>
              <a:gd name="T62" fmla="*/ 324862 w 1243"/>
              <a:gd name="T63" fmla="*/ 55832 h 855"/>
              <a:gd name="T64" fmla="*/ 419223 w 1243"/>
              <a:gd name="T65" fmla="*/ 222967 h 855"/>
              <a:gd name="T66" fmla="*/ 433269 w 1243"/>
              <a:gd name="T67" fmla="*/ 223687 h 855"/>
              <a:gd name="T68" fmla="*/ 55824 w 1243"/>
              <a:gd name="T69" fmla="*/ 251783 h 855"/>
              <a:gd name="T70" fmla="*/ 28092 w 1243"/>
              <a:gd name="T71" fmla="*/ 279519 h 855"/>
              <a:gd name="T72" fmla="*/ 55824 w 1243"/>
              <a:gd name="T73" fmla="*/ 251783 h 855"/>
              <a:gd name="T74" fmla="*/ 209611 w 1243"/>
              <a:gd name="T75" fmla="*/ 28096 h 855"/>
              <a:gd name="T76" fmla="*/ 237704 w 1243"/>
              <a:gd name="T77" fmla="*/ 55832 h 855"/>
              <a:gd name="T78" fmla="*/ 419223 w 1243"/>
              <a:gd name="T79" fmla="*/ 251783 h 855"/>
              <a:gd name="T80" fmla="*/ 391491 w 1243"/>
              <a:gd name="T81" fmla="*/ 279519 h 855"/>
              <a:gd name="T82" fmla="*/ 419223 w 1243"/>
              <a:gd name="T83" fmla="*/ 251783 h 85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43" h="855">
                <a:moveTo>
                  <a:pt x="1231" y="632"/>
                </a:moveTo>
                <a:cubicBezTo>
                  <a:pt x="1238" y="639"/>
                  <a:pt x="1242" y="649"/>
                  <a:pt x="1242" y="660"/>
                </a:cubicBezTo>
                <a:lnTo>
                  <a:pt x="1242" y="815"/>
                </a:lnTo>
                <a:cubicBezTo>
                  <a:pt x="1242" y="826"/>
                  <a:pt x="1238" y="836"/>
                  <a:pt x="1231" y="843"/>
                </a:cubicBezTo>
                <a:cubicBezTo>
                  <a:pt x="1224" y="850"/>
                  <a:pt x="1214" y="854"/>
                  <a:pt x="1203" y="854"/>
                </a:cubicBezTo>
                <a:lnTo>
                  <a:pt x="1048" y="854"/>
                </a:lnTo>
                <a:cubicBezTo>
                  <a:pt x="1037" y="854"/>
                  <a:pt x="1027" y="850"/>
                  <a:pt x="1020" y="843"/>
                </a:cubicBezTo>
                <a:cubicBezTo>
                  <a:pt x="1013" y="836"/>
                  <a:pt x="1009" y="826"/>
                  <a:pt x="1009" y="815"/>
                </a:cubicBezTo>
                <a:lnTo>
                  <a:pt x="1009" y="660"/>
                </a:lnTo>
                <a:cubicBezTo>
                  <a:pt x="1009" y="649"/>
                  <a:pt x="1013" y="639"/>
                  <a:pt x="1020" y="632"/>
                </a:cubicBezTo>
                <a:cubicBezTo>
                  <a:pt x="1027" y="625"/>
                  <a:pt x="1037" y="621"/>
                  <a:pt x="1048" y="621"/>
                </a:cubicBezTo>
                <a:lnTo>
                  <a:pt x="1087" y="621"/>
                </a:lnTo>
                <a:lnTo>
                  <a:pt x="1087" y="619"/>
                </a:lnTo>
                <a:cubicBezTo>
                  <a:pt x="1087" y="512"/>
                  <a:pt x="1054" y="417"/>
                  <a:pt x="988" y="334"/>
                </a:cubicBezTo>
                <a:cubicBezTo>
                  <a:pt x="923" y="250"/>
                  <a:pt x="839" y="195"/>
                  <a:pt x="737" y="167"/>
                </a:cubicBezTo>
                <a:lnTo>
                  <a:pt x="737" y="194"/>
                </a:lnTo>
                <a:cubicBezTo>
                  <a:pt x="737" y="205"/>
                  <a:pt x="734" y="215"/>
                  <a:pt x="726" y="222"/>
                </a:cubicBezTo>
                <a:cubicBezTo>
                  <a:pt x="719" y="229"/>
                  <a:pt x="710" y="233"/>
                  <a:pt x="699" y="233"/>
                </a:cubicBezTo>
                <a:lnTo>
                  <a:pt x="543" y="233"/>
                </a:lnTo>
                <a:cubicBezTo>
                  <a:pt x="532" y="233"/>
                  <a:pt x="524" y="229"/>
                  <a:pt x="516" y="222"/>
                </a:cubicBezTo>
                <a:cubicBezTo>
                  <a:pt x="509" y="215"/>
                  <a:pt x="505" y="205"/>
                  <a:pt x="505" y="194"/>
                </a:cubicBezTo>
                <a:lnTo>
                  <a:pt x="505" y="167"/>
                </a:lnTo>
                <a:cubicBezTo>
                  <a:pt x="403" y="195"/>
                  <a:pt x="319" y="250"/>
                  <a:pt x="254" y="334"/>
                </a:cubicBezTo>
                <a:cubicBezTo>
                  <a:pt x="188" y="417"/>
                  <a:pt x="155" y="512"/>
                  <a:pt x="155" y="619"/>
                </a:cubicBezTo>
                <a:lnTo>
                  <a:pt x="155" y="621"/>
                </a:lnTo>
                <a:lnTo>
                  <a:pt x="194" y="621"/>
                </a:lnTo>
                <a:cubicBezTo>
                  <a:pt x="205" y="621"/>
                  <a:pt x="215" y="625"/>
                  <a:pt x="222" y="632"/>
                </a:cubicBezTo>
                <a:cubicBezTo>
                  <a:pt x="229" y="639"/>
                  <a:pt x="233" y="649"/>
                  <a:pt x="233" y="660"/>
                </a:cubicBezTo>
                <a:lnTo>
                  <a:pt x="233" y="815"/>
                </a:lnTo>
                <a:cubicBezTo>
                  <a:pt x="233" y="826"/>
                  <a:pt x="229" y="836"/>
                  <a:pt x="222" y="843"/>
                </a:cubicBezTo>
                <a:cubicBezTo>
                  <a:pt x="215" y="850"/>
                  <a:pt x="205" y="854"/>
                  <a:pt x="194" y="854"/>
                </a:cubicBezTo>
                <a:lnTo>
                  <a:pt x="39" y="854"/>
                </a:lnTo>
                <a:cubicBezTo>
                  <a:pt x="28" y="854"/>
                  <a:pt x="18" y="850"/>
                  <a:pt x="11" y="843"/>
                </a:cubicBezTo>
                <a:cubicBezTo>
                  <a:pt x="4" y="836"/>
                  <a:pt x="0" y="826"/>
                  <a:pt x="0" y="815"/>
                </a:cubicBezTo>
                <a:lnTo>
                  <a:pt x="0" y="660"/>
                </a:lnTo>
                <a:cubicBezTo>
                  <a:pt x="0" y="649"/>
                  <a:pt x="4" y="639"/>
                  <a:pt x="11" y="632"/>
                </a:cubicBezTo>
                <a:cubicBezTo>
                  <a:pt x="18" y="625"/>
                  <a:pt x="28" y="621"/>
                  <a:pt x="39" y="621"/>
                </a:cubicBezTo>
                <a:lnTo>
                  <a:pt x="78" y="621"/>
                </a:lnTo>
                <a:lnTo>
                  <a:pt x="78" y="619"/>
                </a:lnTo>
                <a:cubicBezTo>
                  <a:pt x="78" y="523"/>
                  <a:pt x="102" y="434"/>
                  <a:pt x="149" y="352"/>
                </a:cubicBezTo>
                <a:cubicBezTo>
                  <a:pt x="197" y="269"/>
                  <a:pt x="260" y="204"/>
                  <a:pt x="340" y="155"/>
                </a:cubicBezTo>
                <a:lnTo>
                  <a:pt x="146" y="155"/>
                </a:lnTo>
                <a:cubicBezTo>
                  <a:pt x="129" y="181"/>
                  <a:pt x="107" y="194"/>
                  <a:pt x="78" y="194"/>
                </a:cubicBezTo>
                <a:cubicBezTo>
                  <a:pt x="57" y="194"/>
                  <a:pt x="39" y="187"/>
                  <a:pt x="23" y="171"/>
                </a:cubicBezTo>
                <a:cubicBezTo>
                  <a:pt x="8" y="156"/>
                  <a:pt x="0" y="138"/>
                  <a:pt x="0" y="117"/>
                </a:cubicBezTo>
                <a:cubicBezTo>
                  <a:pt x="0" y="96"/>
                  <a:pt x="8" y="77"/>
                  <a:pt x="23" y="62"/>
                </a:cubicBezTo>
                <a:cubicBezTo>
                  <a:pt x="39" y="47"/>
                  <a:pt x="57" y="39"/>
                  <a:pt x="78" y="39"/>
                </a:cubicBezTo>
                <a:cubicBezTo>
                  <a:pt x="107" y="39"/>
                  <a:pt x="129" y="52"/>
                  <a:pt x="146" y="78"/>
                </a:cubicBezTo>
                <a:lnTo>
                  <a:pt x="505" y="78"/>
                </a:lnTo>
                <a:lnTo>
                  <a:pt x="505" y="39"/>
                </a:lnTo>
                <a:cubicBezTo>
                  <a:pt x="505" y="28"/>
                  <a:pt x="509" y="18"/>
                  <a:pt x="516" y="11"/>
                </a:cubicBezTo>
                <a:cubicBezTo>
                  <a:pt x="524" y="4"/>
                  <a:pt x="532" y="0"/>
                  <a:pt x="543" y="0"/>
                </a:cubicBezTo>
                <a:lnTo>
                  <a:pt x="699" y="0"/>
                </a:lnTo>
                <a:cubicBezTo>
                  <a:pt x="710" y="0"/>
                  <a:pt x="719" y="4"/>
                  <a:pt x="726" y="11"/>
                </a:cubicBezTo>
                <a:cubicBezTo>
                  <a:pt x="734" y="18"/>
                  <a:pt x="737" y="28"/>
                  <a:pt x="737" y="39"/>
                </a:cubicBezTo>
                <a:lnTo>
                  <a:pt x="737" y="78"/>
                </a:lnTo>
                <a:lnTo>
                  <a:pt x="1096" y="78"/>
                </a:lnTo>
                <a:cubicBezTo>
                  <a:pt x="1113" y="52"/>
                  <a:pt x="1135" y="39"/>
                  <a:pt x="1164" y="39"/>
                </a:cubicBezTo>
                <a:cubicBezTo>
                  <a:pt x="1185" y="39"/>
                  <a:pt x="1203" y="47"/>
                  <a:pt x="1219" y="62"/>
                </a:cubicBezTo>
                <a:cubicBezTo>
                  <a:pt x="1234" y="77"/>
                  <a:pt x="1242" y="96"/>
                  <a:pt x="1242" y="117"/>
                </a:cubicBezTo>
                <a:cubicBezTo>
                  <a:pt x="1242" y="138"/>
                  <a:pt x="1234" y="156"/>
                  <a:pt x="1219" y="171"/>
                </a:cubicBezTo>
                <a:cubicBezTo>
                  <a:pt x="1203" y="187"/>
                  <a:pt x="1185" y="194"/>
                  <a:pt x="1164" y="194"/>
                </a:cubicBezTo>
                <a:cubicBezTo>
                  <a:pt x="1135" y="194"/>
                  <a:pt x="1113" y="181"/>
                  <a:pt x="1096" y="155"/>
                </a:cubicBezTo>
                <a:lnTo>
                  <a:pt x="902" y="155"/>
                </a:lnTo>
                <a:cubicBezTo>
                  <a:pt x="982" y="204"/>
                  <a:pt x="1045" y="269"/>
                  <a:pt x="1093" y="352"/>
                </a:cubicBezTo>
                <a:cubicBezTo>
                  <a:pt x="1140" y="434"/>
                  <a:pt x="1164" y="523"/>
                  <a:pt x="1164" y="619"/>
                </a:cubicBezTo>
                <a:lnTo>
                  <a:pt x="1164" y="621"/>
                </a:lnTo>
                <a:lnTo>
                  <a:pt x="1203" y="621"/>
                </a:lnTo>
                <a:cubicBezTo>
                  <a:pt x="1214" y="621"/>
                  <a:pt x="1224" y="625"/>
                  <a:pt x="1231" y="632"/>
                </a:cubicBezTo>
                <a:close/>
                <a:moveTo>
                  <a:pt x="155" y="699"/>
                </a:moveTo>
                <a:lnTo>
                  <a:pt x="78" y="699"/>
                </a:lnTo>
                <a:lnTo>
                  <a:pt x="78" y="776"/>
                </a:lnTo>
                <a:lnTo>
                  <a:pt x="155" y="776"/>
                </a:lnTo>
                <a:lnTo>
                  <a:pt x="155" y="699"/>
                </a:lnTo>
                <a:close/>
                <a:moveTo>
                  <a:pt x="660" y="78"/>
                </a:moveTo>
                <a:lnTo>
                  <a:pt x="582" y="78"/>
                </a:lnTo>
                <a:lnTo>
                  <a:pt x="582" y="155"/>
                </a:lnTo>
                <a:lnTo>
                  <a:pt x="660" y="155"/>
                </a:lnTo>
                <a:lnTo>
                  <a:pt x="660" y="78"/>
                </a:lnTo>
                <a:close/>
                <a:moveTo>
                  <a:pt x="1164" y="699"/>
                </a:moveTo>
                <a:lnTo>
                  <a:pt x="1087" y="699"/>
                </a:lnTo>
                <a:lnTo>
                  <a:pt x="1087" y="776"/>
                </a:lnTo>
                <a:lnTo>
                  <a:pt x="1164" y="776"/>
                </a:lnTo>
                <a:lnTo>
                  <a:pt x="1164" y="69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6" name="Freeform 45">
            <a:extLst>
              <a:ext uri="{FF2B5EF4-FFF2-40B4-BE49-F238E27FC236}">
                <a16:creationId xmlns:a16="http://schemas.microsoft.com/office/drawing/2014/main" id="{A117AC86-9E81-6E0F-9FBE-302DE10E6E02}"/>
              </a:ext>
            </a:extLst>
          </p:cNvPr>
          <p:cNvSpPr>
            <a:spLocks noChangeArrowheads="1"/>
          </p:cNvSpPr>
          <p:nvPr/>
        </p:nvSpPr>
        <p:spPr bwMode="auto">
          <a:xfrm>
            <a:off x="14720887" y="5856287"/>
            <a:ext cx="447675" cy="392112"/>
          </a:xfrm>
          <a:custGeom>
            <a:avLst/>
            <a:gdLst>
              <a:gd name="T0" fmla="*/ 439031 w 1243"/>
              <a:gd name="T1" fmla="*/ 8297 h 1087"/>
              <a:gd name="T2" fmla="*/ 447315 w 1243"/>
              <a:gd name="T3" fmla="*/ 27776 h 1087"/>
              <a:gd name="T4" fmla="*/ 447315 w 1243"/>
              <a:gd name="T5" fmla="*/ 280647 h 1087"/>
              <a:gd name="T6" fmla="*/ 439031 w 1243"/>
              <a:gd name="T7" fmla="*/ 300487 h 1087"/>
              <a:gd name="T8" fmla="*/ 419223 w 1243"/>
              <a:gd name="T9" fmla="*/ 308784 h 1087"/>
              <a:gd name="T10" fmla="*/ 188002 w 1243"/>
              <a:gd name="T11" fmla="*/ 308784 h 1087"/>
              <a:gd name="T12" fmla="*/ 107327 w 1243"/>
              <a:gd name="T13" fmla="*/ 388505 h 1087"/>
              <a:gd name="T14" fmla="*/ 97963 w 1243"/>
              <a:gd name="T15" fmla="*/ 391751 h 1087"/>
              <a:gd name="T16" fmla="*/ 92560 w 1243"/>
              <a:gd name="T17" fmla="*/ 391030 h 1087"/>
              <a:gd name="T18" fmla="*/ 83917 w 1243"/>
              <a:gd name="T19" fmla="*/ 377683 h 1087"/>
              <a:gd name="T20" fmla="*/ 83917 w 1243"/>
              <a:gd name="T21" fmla="*/ 308784 h 1087"/>
              <a:gd name="T22" fmla="*/ 28092 w 1243"/>
              <a:gd name="T23" fmla="*/ 308784 h 1087"/>
              <a:gd name="T24" fmla="*/ 8284 w 1243"/>
              <a:gd name="T25" fmla="*/ 300487 h 1087"/>
              <a:gd name="T26" fmla="*/ 0 w 1243"/>
              <a:gd name="T27" fmla="*/ 280647 h 1087"/>
              <a:gd name="T28" fmla="*/ 0 w 1243"/>
              <a:gd name="T29" fmla="*/ 27776 h 1087"/>
              <a:gd name="T30" fmla="*/ 8284 w 1243"/>
              <a:gd name="T31" fmla="*/ 8297 h 1087"/>
              <a:gd name="T32" fmla="*/ 28092 w 1243"/>
              <a:gd name="T33" fmla="*/ 0 h 1087"/>
              <a:gd name="T34" fmla="*/ 419223 w 1243"/>
              <a:gd name="T35" fmla="*/ 0 h 1087"/>
              <a:gd name="T36" fmla="*/ 439031 w 1243"/>
              <a:gd name="T37" fmla="*/ 8297 h 1087"/>
              <a:gd name="T38" fmla="*/ 419223 w 1243"/>
              <a:gd name="T39" fmla="*/ 27776 h 1087"/>
              <a:gd name="T40" fmla="*/ 28092 w 1243"/>
              <a:gd name="T41" fmla="*/ 27776 h 1087"/>
              <a:gd name="T42" fmla="*/ 28092 w 1243"/>
              <a:gd name="T43" fmla="*/ 280647 h 1087"/>
              <a:gd name="T44" fmla="*/ 112009 w 1243"/>
              <a:gd name="T45" fmla="*/ 280647 h 1087"/>
              <a:gd name="T46" fmla="*/ 112009 w 1243"/>
              <a:gd name="T47" fmla="*/ 344496 h 1087"/>
              <a:gd name="T48" fmla="*/ 176477 w 1243"/>
              <a:gd name="T49" fmla="*/ 280647 h 1087"/>
              <a:gd name="T50" fmla="*/ 419223 w 1243"/>
              <a:gd name="T51" fmla="*/ 280647 h 1087"/>
              <a:gd name="T52" fmla="*/ 419223 w 1243"/>
              <a:gd name="T53" fmla="*/ 27776 h 1087"/>
              <a:gd name="T54" fmla="*/ 87878 w 1243"/>
              <a:gd name="T55" fmla="*/ 108219 h 1087"/>
              <a:gd name="T56" fmla="*/ 83917 w 1243"/>
              <a:gd name="T57" fmla="*/ 98479 h 1087"/>
              <a:gd name="T58" fmla="*/ 87878 w 1243"/>
              <a:gd name="T59" fmla="*/ 88739 h 1087"/>
              <a:gd name="T60" fmla="*/ 97963 w 1243"/>
              <a:gd name="T61" fmla="*/ 84771 h 1087"/>
              <a:gd name="T62" fmla="*/ 349352 w 1243"/>
              <a:gd name="T63" fmla="*/ 84771 h 1087"/>
              <a:gd name="T64" fmla="*/ 359437 w 1243"/>
              <a:gd name="T65" fmla="*/ 88739 h 1087"/>
              <a:gd name="T66" fmla="*/ 363398 w 1243"/>
              <a:gd name="T67" fmla="*/ 98479 h 1087"/>
              <a:gd name="T68" fmla="*/ 359437 w 1243"/>
              <a:gd name="T69" fmla="*/ 108219 h 1087"/>
              <a:gd name="T70" fmla="*/ 349352 w 1243"/>
              <a:gd name="T71" fmla="*/ 112908 h 1087"/>
              <a:gd name="T72" fmla="*/ 97963 w 1243"/>
              <a:gd name="T73" fmla="*/ 112908 h 1087"/>
              <a:gd name="T74" fmla="*/ 87878 w 1243"/>
              <a:gd name="T75" fmla="*/ 108219 h 1087"/>
              <a:gd name="T76" fmla="*/ 87878 w 1243"/>
              <a:gd name="T77" fmla="*/ 164492 h 1087"/>
              <a:gd name="T78" fmla="*/ 83917 w 1243"/>
              <a:gd name="T79" fmla="*/ 154392 h 1087"/>
              <a:gd name="T80" fmla="*/ 87878 w 1243"/>
              <a:gd name="T81" fmla="*/ 144652 h 1087"/>
              <a:gd name="T82" fmla="*/ 97963 w 1243"/>
              <a:gd name="T83" fmla="*/ 140684 h 1087"/>
              <a:gd name="T84" fmla="*/ 349352 w 1243"/>
              <a:gd name="T85" fmla="*/ 140684 h 1087"/>
              <a:gd name="T86" fmla="*/ 359437 w 1243"/>
              <a:gd name="T87" fmla="*/ 144652 h 1087"/>
              <a:gd name="T88" fmla="*/ 363398 w 1243"/>
              <a:gd name="T89" fmla="*/ 154392 h 1087"/>
              <a:gd name="T90" fmla="*/ 359437 w 1243"/>
              <a:gd name="T91" fmla="*/ 164492 h 1087"/>
              <a:gd name="T92" fmla="*/ 349352 w 1243"/>
              <a:gd name="T93" fmla="*/ 168821 h 1087"/>
              <a:gd name="T94" fmla="*/ 97963 w 1243"/>
              <a:gd name="T95" fmla="*/ 168821 h 1087"/>
              <a:gd name="T96" fmla="*/ 87878 w 1243"/>
              <a:gd name="T97" fmla="*/ 164492 h 1087"/>
              <a:gd name="T98" fmla="*/ 87878 w 1243"/>
              <a:gd name="T99" fmla="*/ 220405 h 1087"/>
              <a:gd name="T100" fmla="*/ 83917 w 1243"/>
              <a:gd name="T101" fmla="*/ 210305 h 1087"/>
              <a:gd name="T102" fmla="*/ 87878 w 1243"/>
              <a:gd name="T103" fmla="*/ 200565 h 1087"/>
              <a:gd name="T104" fmla="*/ 97963 w 1243"/>
              <a:gd name="T105" fmla="*/ 196597 h 1087"/>
              <a:gd name="T106" fmla="*/ 265436 w 1243"/>
              <a:gd name="T107" fmla="*/ 196597 h 1087"/>
              <a:gd name="T108" fmla="*/ 275520 w 1243"/>
              <a:gd name="T109" fmla="*/ 200565 h 1087"/>
              <a:gd name="T110" fmla="*/ 279482 w 1243"/>
              <a:gd name="T111" fmla="*/ 210305 h 1087"/>
              <a:gd name="T112" fmla="*/ 275520 w 1243"/>
              <a:gd name="T113" fmla="*/ 220405 h 1087"/>
              <a:gd name="T114" fmla="*/ 265436 w 1243"/>
              <a:gd name="T115" fmla="*/ 224734 h 1087"/>
              <a:gd name="T116" fmla="*/ 97963 w 1243"/>
              <a:gd name="T117" fmla="*/ 224734 h 1087"/>
              <a:gd name="T118" fmla="*/ 87878 w 1243"/>
              <a:gd name="T119" fmla="*/ 220405 h 108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43" h="1087">
                <a:moveTo>
                  <a:pt x="1219" y="23"/>
                </a:moveTo>
                <a:cubicBezTo>
                  <a:pt x="1234" y="38"/>
                  <a:pt x="1242" y="56"/>
                  <a:pt x="1242" y="77"/>
                </a:cubicBezTo>
                <a:lnTo>
                  <a:pt x="1242" y="778"/>
                </a:lnTo>
                <a:cubicBezTo>
                  <a:pt x="1242" y="799"/>
                  <a:pt x="1235" y="817"/>
                  <a:pt x="1219" y="833"/>
                </a:cubicBezTo>
                <a:cubicBezTo>
                  <a:pt x="1205" y="848"/>
                  <a:pt x="1185" y="856"/>
                  <a:pt x="1164" y="856"/>
                </a:cubicBezTo>
                <a:lnTo>
                  <a:pt x="522" y="856"/>
                </a:lnTo>
                <a:lnTo>
                  <a:pt x="298" y="1077"/>
                </a:lnTo>
                <a:cubicBezTo>
                  <a:pt x="290" y="1083"/>
                  <a:pt x="281" y="1086"/>
                  <a:pt x="272" y="1086"/>
                </a:cubicBezTo>
                <a:cubicBezTo>
                  <a:pt x="267" y="1086"/>
                  <a:pt x="262" y="1085"/>
                  <a:pt x="257" y="1084"/>
                </a:cubicBezTo>
                <a:cubicBezTo>
                  <a:pt x="241" y="1077"/>
                  <a:pt x="233" y="1065"/>
                  <a:pt x="233" y="1047"/>
                </a:cubicBezTo>
                <a:lnTo>
                  <a:pt x="233" y="856"/>
                </a:lnTo>
                <a:lnTo>
                  <a:pt x="78" y="856"/>
                </a:lnTo>
                <a:cubicBezTo>
                  <a:pt x="57" y="856"/>
                  <a:pt x="39" y="848"/>
                  <a:pt x="23" y="833"/>
                </a:cubicBezTo>
                <a:cubicBezTo>
                  <a:pt x="8" y="817"/>
                  <a:pt x="0" y="799"/>
                  <a:pt x="0" y="778"/>
                </a:cubicBezTo>
                <a:lnTo>
                  <a:pt x="0" y="77"/>
                </a:lnTo>
                <a:cubicBezTo>
                  <a:pt x="0" y="56"/>
                  <a:pt x="8" y="38"/>
                  <a:pt x="23" y="23"/>
                </a:cubicBezTo>
                <a:cubicBezTo>
                  <a:pt x="39" y="7"/>
                  <a:pt x="57" y="0"/>
                  <a:pt x="78" y="0"/>
                </a:cubicBezTo>
                <a:lnTo>
                  <a:pt x="1164" y="0"/>
                </a:lnTo>
                <a:cubicBezTo>
                  <a:pt x="1185" y="0"/>
                  <a:pt x="1204" y="7"/>
                  <a:pt x="1219" y="23"/>
                </a:cubicBezTo>
                <a:close/>
                <a:moveTo>
                  <a:pt x="1164" y="77"/>
                </a:moveTo>
                <a:lnTo>
                  <a:pt x="78" y="77"/>
                </a:lnTo>
                <a:lnTo>
                  <a:pt x="78" y="778"/>
                </a:lnTo>
                <a:lnTo>
                  <a:pt x="311" y="778"/>
                </a:lnTo>
                <a:lnTo>
                  <a:pt x="311" y="955"/>
                </a:lnTo>
                <a:lnTo>
                  <a:pt x="490" y="778"/>
                </a:lnTo>
                <a:lnTo>
                  <a:pt x="1164" y="778"/>
                </a:lnTo>
                <a:lnTo>
                  <a:pt x="1164" y="77"/>
                </a:lnTo>
                <a:close/>
                <a:moveTo>
                  <a:pt x="244" y="300"/>
                </a:moveTo>
                <a:cubicBezTo>
                  <a:pt x="237" y="292"/>
                  <a:pt x="233" y="283"/>
                  <a:pt x="233" y="273"/>
                </a:cubicBezTo>
                <a:cubicBezTo>
                  <a:pt x="233" y="262"/>
                  <a:pt x="237" y="253"/>
                  <a:pt x="244" y="246"/>
                </a:cubicBezTo>
                <a:cubicBezTo>
                  <a:pt x="251" y="239"/>
                  <a:pt x="261" y="235"/>
                  <a:pt x="272" y="235"/>
                </a:cubicBezTo>
                <a:lnTo>
                  <a:pt x="970" y="235"/>
                </a:lnTo>
                <a:cubicBezTo>
                  <a:pt x="982" y="235"/>
                  <a:pt x="991" y="239"/>
                  <a:pt x="998" y="246"/>
                </a:cubicBezTo>
                <a:cubicBezTo>
                  <a:pt x="1005" y="253"/>
                  <a:pt x="1009" y="262"/>
                  <a:pt x="1009" y="273"/>
                </a:cubicBezTo>
                <a:cubicBezTo>
                  <a:pt x="1009" y="283"/>
                  <a:pt x="1005" y="292"/>
                  <a:pt x="998" y="300"/>
                </a:cubicBezTo>
                <a:cubicBezTo>
                  <a:pt x="991" y="309"/>
                  <a:pt x="982" y="313"/>
                  <a:pt x="970" y="313"/>
                </a:cubicBezTo>
                <a:lnTo>
                  <a:pt x="272" y="313"/>
                </a:lnTo>
                <a:cubicBezTo>
                  <a:pt x="261" y="313"/>
                  <a:pt x="251" y="309"/>
                  <a:pt x="244" y="300"/>
                </a:cubicBezTo>
                <a:close/>
                <a:moveTo>
                  <a:pt x="244" y="456"/>
                </a:moveTo>
                <a:cubicBezTo>
                  <a:pt x="237" y="448"/>
                  <a:pt x="233" y="438"/>
                  <a:pt x="233" y="428"/>
                </a:cubicBezTo>
                <a:cubicBezTo>
                  <a:pt x="233" y="417"/>
                  <a:pt x="237" y="408"/>
                  <a:pt x="244" y="401"/>
                </a:cubicBezTo>
                <a:cubicBezTo>
                  <a:pt x="251" y="394"/>
                  <a:pt x="261" y="390"/>
                  <a:pt x="272" y="390"/>
                </a:cubicBezTo>
                <a:lnTo>
                  <a:pt x="970" y="390"/>
                </a:lnTo>
                <a:cubicBezTo>
                  <a:pt x="982" y="390"/>
                  <a:pt x="991" y="394"/>
                  <a:pt x="998" y="401"/>
                </a:cubicBezTo>
                <a:cubicBezTo>
                  <a:pt x="1005" y="408"/>
                  <a:pt x="1009" y="417"/>
                  <a:pt x="1009" y="428"/>
                </a:cubicBezTo>
                <a:cubicBezTo>
                  <a:pt x="1009" y="438"/>
                  <a:pt x="1005" y="448"/>
                  <a:pt x="998" y="456"/>
                </a:cubicBezTo>
                <a:cubicBezTo>
                  <a:pt x="991" y="464"/>
                  <a:pt x="982" y="468"/>
                  <a:pt x="970" y="468"/>
                </a:cubicBezTo>
                <a:lnTo>
                  <a:pt x="272" y="468"/>
                </a:lnTo>
                <a:cubicBezTo>
                  <a:pt x="261" y="468"/>
                  <a:pt x="251" y="464"/>
                  <a:pt x="244" y="456"/>
                </a:cubicBezTo>
                <a:close/>
                <a:moveTo>
                  <a:pt x="244" y="611"/>
                </a:moveTo>
                <a:cubicBezTo>
                  <a:pt x="237" y="603"/>
                  <a:pt x="233" y="594"/>
                  <a:pt x="233" y="583"/>
                </a:cubicBezTo>
                <a:cubicBezTo>
                  <a:pt x="233" y="572"/>
                  <a:pt x="237" y="563"/>
                  <a:pt x="244" y="556"/>
                </a:cubicBezTo>
                <a:cubicBezTo>
                  <a:pt x="251" y="548"/>
                  <a:pt x="261" y="545"/>
                  <a:pt x="272" y="545"/>
                </a:cubicBezTo>
                <a:lnTo>
                  <a:pt x="737" y="545"/>
                </a:lnTo>
                <a:cubicBezTo>
                  <a:pt x="749" y="545"/>
                  <a:pt x="758" y="548"/>
                  <a:pt x="765" y="556"/>
                </a:cubicBezTo>
                <a:cubicBezTo>
                  <a:pt x="773" y="563"/>
                  <a:pt x="776" y="572"/>
                  <a:pt x="776" y="583"/>
                </a:cubicBezTo>
                <a:cubicBezTo>
                  <a:pt x="776" y="594"/>
                  <a:pt x="773" y="603"/>
                  <a:pt x="765" y="611"/>
                </a:cubicBezTo>
                <a:cubicBezTo>
                  <a:pt x="758" y="619"/>
                  <a:pt x="749" y="623"/>
                  <a:pt x="737" y="623"/>
                </a:cubicBezTo>
                <a:lnTo>
                  <a:pt x="272" y="623"/>
                </a:lnTo>
                <a:cubicBezTo>
                  <a:pt x="261" y="623"/>
                  <a:pt x="251" y="619"/>
                  <a:pt x="244" y="61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7" name="Freeform 46">
            <a:extLst>
              <a:ext uri="{FF2B5EF4-FFF2-40B4-BE49-F238E27FC236}">
                <a16:creationId xmlns:a16="http://schemas.microsoft.com/office/drawing/2014/main" id="{23DFF640-8D64-1999-7387-9DCBE5EA9D03}"/>
              </a:ext>
            </a:extLst>
          </p:cNvPr>
          <p:cNvSpPr>
            <a:spLocks noChangeArrowheads="1"/>
          </p:cNvSpPr>
          <p:nvPr/>
        </p:nvSpPr>
        <p:spPr bwMode="auto">
          <a:xfrm>
            <a:off x="15409862" y="5827712"/>
            <a:ext cx="447675" cy="447675"/>
          </a:xfrm>
          <a:custGeom>
            <a:avLst/>
            <a:gdLst>
              <a:gd name="T0" fmla="*/ 200048 w 1242"/>
              <a:gd name="T1" fmla="*/ 437591 h 1243"/>
              <a:gd name="T2" fmla="*/ 0 w 1242"/>
              <a:gd name="T3" fmla="*/ 223657 h 1243"/>
              <a:gd name="T4" fmla="*/ 79298 w 1242"/>
              <a:gd name="T5" fmla="*/ 130377 h 1243"/>
              <a:gd name="T6" fmla="*/ 103088 w 1242"/>
              <a:gd name="T7" fmla="*/ 142262 h 1243"/>
              <a:gd name="T8" fmla="*/ 118227 w 1242"/>
              <a:gd name="T9" fmla="*/ 192324 h 1243"/>
              <a:gd name="T10" fmla="*/ 195362 w 1242"/>
              <a:gd name="T11" fmla="*/ 192324 h 1243"/>
              <a:gd name="T12" fmla="*/ 195362 w 1242"/>
              <a:gd name="T13" fmla="*/ 113089 h 1243"/>
              <a:gd name="T14" fmla="*/ 147783 w 1242"/>
              <a:gd name="T15" fmla="*/ 97963 h 1243"/>
              <a:gd name="T16" fmla="*/ 135528 w 1242"/>
              <a:gd name="T17" fmla="*/ 74192 h 1243"/>
              <a:gd name="T18" fmla="*/ 223838 w 1242"/>
              <a:gd name="T19" fmla="*/ 0 h 1243"/>
              <a:gd name="T20" fmla="*/ 294485 w 1242"/>
              <a:gd name="T21" fmla="*/ 56905 h 1243"/>
              <a:gd name="T22" fmla="*/ 368016 w 1242"/>
              <a:gd name="T23" fmla="*/ 3602 h 1243"/>
              <a:gd name="T24" fmla="*/ 444791 w 1242"/>
              <a:gd name="T25" fmla="*/ 80315 h 1243"/>
              <a:gd name="T26" fmla="*/ 391445 w 1242"/>
              <a:gd name="T27" fmla="*/ 153787 h 1243"/>
              <a:gd name="T28" fmla="*/ 447315 w 1242"/>
              <a:gd name="T29" fmla="*/ 223657 h 1243"/>
              <a:gd name="T30" fmla="*/ 247267 w 1242"/>
              <a:gd name="T31" fmla="*/ 437591 h 1243"/>
              <a:gd name="T32" fmla="*/ 76054 w 1242"/>
              <a:gd name="T33" fmla="*/ 172875 h 1243"/>
              <a:gd name="T34" fmla="*/ 29557 w 1242"/>
              <a:gd name="T35" fmla="*/ 227259 h 1243"/>
              <a:gd name="T36" fmla="*/ 227082 w 1242"/>
              <a:gd name="T37" fmla="*/ 417422 h 1243"/>
              <a:gd name="T38" fmla="*/ 417758 w 1242"/>
              <a:gd name="T39" fmla="*/ 220056 h 1243"/>
              <a:gd name="T40" fmla="*/ 347831 w 1242"/>
              <a:gd name="T41" fmla="*/ 136860 h 1243"/>
              <a:gd name="T42" fmla="*/ 364412 w 1242"/>
              <a:gd name="T43" fmla="*/ 129296 h 1243"/>
              <a:gd name="T44" fmla="*/ 402619 w 1242"/>
              <a:gd name="T45" fmla="*/ 114890 h 1243"/>
              <a:gd name="T46" fmla="*/ 402619 w 1242"/>
              <a:gd name="T47" fmla="*/ 45740 h 1243"/>
              <a:gd name="T48" fmla="*/ 333413 w 1242"/>
              <a:gd name="T49" fmla="*/ 45740 h 1243"/>
              <a:gd name="T50" fmla="*/ 319716 w 1242"/>
              <a:gd name="T51" fmla="*/ 83917 h 1243"/>
              <a:gd name="T52" fmla="*/ 311787 w 1242"/>
              <a:gd name="T53" fmla="*/ 100484 h 1243"/>
              <a:gd name="T54" fmla="*/ 227082 w 1242"/>
              <a:gd name="T55" fmla="*/ 28813 h 1243"/>
              <a:gd name="T56" fmla="*/ 177340 w 1242"/>
              <a:gd name="T57" fmla="*/ 71671 h 1243"/>
              <a:gd name="T58" fmla="*/ 238616 w 1242"/>
              <a:gd name="T59" fmla="*/ 153067 h 1243"/>
              <a:gd name="T60" fmla="*/ 157155 w 1242"/>
              <a:gd name="T61" fmla="*/ 236623 h 1243"/>
              <a:gd name="T62" fmla="*/ 76054 w 1242"/>
              <a:gd name="T63" fmla="*/ 172875 h 12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42" h="1243">
                <a:moveTo>
                  <a:pt x="621" y="1242"/>
                </a:moveTo>
                <a:cubicBezTo>
                  <a:pt x="595" y="1242"/>
                  <a:pt x="573" y="1233"/>
                  <a:pt x="555" y="1215"/>
                </a:cubicBezTo>
                <a:lnTo>
                  <a:pt x="26" y="686"/>
                </a:lnTo>
                <a:cubicBezTo>
                  <a:pt x="9" y="669"/>
                  <a:pt x="0" y="647"/>
                  <a:pt x="0" y="621"/>
                </a:cubicBezTo>
                <a:cubicBezTo>
                  <a:pt x="0" y="595"/>
                  <a:pt x="9" y="573"/>
                  <a:pt x="26" y="556"/>
                </a:cubicBezTo>
                <a:lnTo>
                  <a:pt x="220" y="362"/>
                </a:lnTo>
                <a:cubicBezTo>
                  <a:pt x="233" y="349"/>
                  <a:pt x="248" y="347"/>
                  <a:pt x="265" y="355"/>
                </a:cubicBezTo>
                <a:cubicBezTo>
                  <a:pt x="282" y="364"/>
                  <a:pt x="289" y="378"/>
                  <a:pt x="286" y="395"/>
                </a:cubicBezTo>
                <a:cubicBezTo>
                  <a:pt x="284" y="407"/>
                  <a:pt x="283" y="416"/>
                  <a:pt x="283" y="425"/>
                </a:cubicBezTo>
                <a:cubicBezTo>
                  <a:pt x="283" y="467"/>
                  <a:pt x="298" y="503"/>
                  <a:pt x="328" y="534"/>
                </a:cubicBezTo>
                <a:cubicBezTo>
                  <a:pt x="358" y="564"/>
                  <a:pt x="394" y="580"/>
                  <a:pt x="436" y="580"/>
                </a:cubicBezTo>
                <a:cubicBezTo>
                  <a:pt x="478" y="580"/>
                  <a:pt x="513" y="564"/>
                  <a:pt x="542" y="534"/>
                </a:cubicBezTo>
                <a:cubicBezTo>
                  <a:pt x="570" y="503"/>
                  <a:pt x="584" y="465"/>
                  <a:pt x="584" y="423"/>
                </a:cubicBezTo>
                <a:cubicBezTo>
                  <a:pt x="584" y="380"/>
                  <a:pt x="570" y="344"/>
                  <a:pt x="542" y="314"/>
                </a:cubicBezTo>
                <a:cubicBezTo>
                  <a:pt x="513" y="284"/>
                  <a:pt x="478" y="269"/>
                  <a:pt x="436" y="269"/>
                </a:cubicBezTo>
                <a:cubicBezTo>
                  <a:pt x="428" y="269"/>
                  <a:pt x="419" y="270"/>
                  <a:pt x="410" y="272"/>
                </a:cubicBezTo>
                <a:cubicBezTo>
                  <a:pt x="390" y="275"/>
                  <a:pt x="376" y="269"/>
                  <a:pt x="367" y="252"/>
                </a:cubicBezTo>
                <a:cubicBezTo>
                  <a:pt x="358" y="236"/>
                  <a:pt x="361" y="221"/>
                  <a:pt x="376" y="206"/>
                </a:cubicBezTo>
                <a:lnTo>
                  <a:pt x="555" y="27"/>
                </a:lnTo>
                <a:cubicBezTo>
                  <a:pt x="573" y="9"/>
                  <a:pt x="595" y="0"/>
                  <a:pt x="621" y="0"/>
                </a:cubicBezTo>
                <a:cubicBezTo>
                  <a:pt x="646" y="0"/>
                  <a:pt x="668" y="9"/>
                  <a:pt x="686" y="27"/>
                </a:cubicBezTo>
                <a:lnTo>
                  <a:pt x="817" y="158"/>
                </a:lnTo>
                <a:cubicBezTo>
                  <a:pt x="832" y="114"/>
                  <a:pt x="857" y="79"/>
                  <a:pt x="895" y="51"/>
                </a:cubicBezTo>
                <a:cubicBezTo>
                  <a:pt x="932" y="24"/>
                  <a:pt x="974" y="10"/>
                  <a:pt x="1021" y="10"/>
                </a:cubicBezTo>
                <a:cubicBezTo>
                  <a:pt x="1081" y="10"/>
                  <a:pt x="1131" y="31"/>
                  <a:pt x="1172" y="73"/>
                </a:cubicBezTo>
                <a:cubicBezTo>
                  <a:pt x="1214" y="115"/>
                  <a:pt x="1234" y="165"/>
                  <a:pt x="1234" y="223"/>
                </a:cubicBezTo>
                <a:cubicBezTo>
                  <a:pt x="1234" y="270"/>
                  <a:pt x="1220" y="312"/>
                  <a:pt x="1193" y="349"/>
                </a:cubicBezTo>
                <a:cubicBezTo>
                  <a:pt x="1165" y="387"/>
                  <a:pt x="1130" y="412"/>
                  <a:pt x="1086" y="427"/>
                </a:cubicBezTo>
                <a:lnTo>
                  <a:pt x="1215" y="556"/>
                </a:lnTo>
                <a:cubicBezTo>
                  <a:pt x="1233" y="573"/>
                  <a:pt x="1241" y="595"/>
                  <a:pt x="1241" y="621"/>
                </a:cubicBezTo>
                <a:cubicBezTo>
                  <a:pt x="1241" y="647"/>
                  <a:pt x="1233" y="669"/>
                  <a:pt x="1215" y="686"/>
                </a:cubicBezTo>
                <a:lnTo>
                  <a:pt x="686" y="1215"/>
                </a:lnTo>
                <a:cubicBezTo>
                  <a:pt x="668" y="1233"/>
                  <a:pt x="646" y="1242"/>
                  <a:pt x="621" y="1242"/>
                </a:cubicBezTo>
                <a:close/>
                <a:moveTo>
                  <a:pt x="211" y="480"/>
                </a:moveTo>
                <a:lnTo>
                  <a:pt x="80" y="611"/>
                </a:lnTo>
                <a:cubicBezTo>
                  <a:pt x="73" y="618"/>
                  <a:pt x="74" y="624"/>
                  <a:pt x="82" y="631"/>
                </a:cubicBezTo>
                <a:lnTo>
                  <a:pt x="611" y="1159"/>
                </a:lnTo>
                <a:cubicBezTo>
                  <a:pt x="617" y="1167"/>
                  <a:pt x="624" y="1167"/>
                  <a:pt x="630" y="1159"/>
                </a:cubicBezTo>
                <a:lnTo>
                  <a:pt x="1159" y="631"/>
                </a:lnTo>
                <a:cubicBezTo>
                  <a:pt x="1167" y="624"/>
                  <a:pt x="1167" y="618"/>
                  <a:pt x="1159" y="611"/>
                </a:cubicBezTo>
                <a:lnTo>
                  <a:pt x="975" y="425"/>
                </a:lnTo>
                <a:cubicBezTo>
                  <a:pt x="960" y="412"/>
                  <a:pt x="957" y="397"/>
                  <a:pt x="965" y="380"/>
                </a:cubicBezTo>
                <a:cubicBezTo>
                  <a:pt x="973" y="363"/>
                  <a:pt x="987" y="355"/>
                  <a:pt x="1006" y="357"/>
                </a:cubicBezTo>
                <a:lnTo>
                  <a:pt x="1011" y="359"/>
                </a:lnTo>
                <a:cubicBezTo>
                  <a:pt x="1016" y="359"/>
                  <a:pt x="1019" y="359"/>
                  <a:pt x="1021" y="359"/>
                </a:cubicBezTo>
                <a:cubicBezTo>
                  <a:pt x="1058" y="359"/>
                  <a:pt x="1091" y="346"/>
                  <a:pt x="1117" y="319"/>
                </a:cubicBezTo>
                <a:cubicBezTo>
                  <a:pt x="1144" y="292"/>
                  <a:pt x="1157" y="260"/>
                  <a:pt x="1157" y="223"/>
                </a:cubicBezTo>
                <a:cubicBezTo>
                  <a:pt x="1157" y="186"/>
                  <a:pt x="1144" y="153"/>
                  <a:pt x="1117" y="127"/>
                </a:cubicBezTo>
                <a:cubicBezTo>
                  <a:pt x="1091" y="100"/>
                  <a:pt x="1058" y="87"/>
                  <a:pt x="1021" y="87"/>
                </a:cubicBezTo>
                <a:cubicBezTo>
                  <a:pt x="984" y="87"/>
                  <a:pt x="952" y="100"/>
                  <a:pt x="925" y="127"/>
                </a:cubicBezTo>
                <a:cubicBezTo>
                  <a:pt x="898" y="153"/>
                  <a:pt x="885" y="186"/>
                  <a:pt x="885" y="223"/>
                </a:cubicBezTo>
                <a:cubicBezTo>
                  <a:pt x="885" y="225"/>
                  <a:pt x="886" y="228"/>
                  <a:pt x="887" y="233"/>
                </a:cubicBezTo>
                <a:lnTo>
                  <a:pt x="887" y="240"/>
                </a:lnTo>
                <a:cubicBezTo>
                  <a:pt x="889" y="258"/>
                  <a:pt x="882" y="271"/>
                  <a:pt x="865" y="279"/>
                </a:cubicBezTo>
                <a:cubicBezTo>
                  <a:pt x="849" y="287"/>
                  <a:pt x="835" y="285"/>
                  <a:pt x="822" y="272"/>
                </a:cubicBezTo>
                <a:lnTo>
                  <a:pt x="630" y="80"/>
                </a:lnTo>
                <a:cubicBezTo>
                  <a:pt x="624" y="74"/>
                  <a:pt x="617" y="74"/>
                  <a:pt x="611" y="80"/>
                </a:cubicBezTo>
                <a:lnTo>
                  <a:pt x="492" y="199"/>
                </a:lnTo>
                <a:cubicBezTo>
                  <a:pt x="542" y="212"/>
                  <a:pt x="583" y="239"/>
                  <a:pt x="614" y="280"/>
                </a:cubicBezTo>
                <a:cubicBezTo>
                  <a:pt x="646" y="321"/>
                  <a:pt x="662" y="370"/>
                  <a:pt x="662" y="425"/>
                </a:cubicBezTo>
                <a:cubicBezTo>
                  <a:pt x="662" y="489"/>
                  <a:pt x="640" y="544"/>
                  <a:pt x="596" y="589"/>
                </a:cubicBezTo>
                <a:cubicBezTo>
                  <a:pt x="553" y="635"/>
                  <a:pt x="499" y="657"/>
                  <a:pt x="436" y="657"/>
                </a:cubicBezTo>
                <a:cubicBezTo>
                  <a:pt x="383" y="657"/>
                  <a:pt x="335" y="640"/>
                  <a:pt x="293" y="606"/>
                </a:cubicBezTo>
                <a:cubicBezTo>
                  <a:pt x="251" y="572"/>
                  <a:pt x="224" y="530"/>
                  <a:pt x="211" y="48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8" name="Freeform 47">
            <a:extLst>
              <a:ext uri="{FF2B5EF4-FFF2-40B4-BE49-F238E27FC236}">
                <a16:creationId xmlns:a16="http://schemas.microsoft.com/office/drawing/2014/main" id="{48E2F0C1-BA95-662E-30F3-F3D51BC85745}"/>
              </a:ext>
            </a:extLst>
          </p:cNvPr>
          <p:cNvSpPr>
            <a:spLocks noChangeArrowheads="1"/>
          </p:cNvSpPr>
          <p:nvPr/>
        </p:nvSpPr>
        <p:spPr bwMode="auto">
          <a:xfrm>
            <a:off x="16097250" y="5827712"/>
            <a:ext cx="447675" cy="447675"/>
          </a:xfrm>
          <a:custGeom>
            <a:avLst/>
            <a:gdLst>
              <a:gd name="T0" fmla="*/ 438303 w 1242"/>
              <a:gd name="T1" fmla="*/ 120292 h 1243"/>
              <a:gd name="T2" fmla="*/ 447315 w 1242"/>
              <a:gd name="T3" fmla="*/ 142262 h 1243"/>
              <a:gd name="T4" fmla="*/ 447315 w 1242"/>
              <a:gd name="T5" fmla="*/ 332065 h 1243"/>
              <a:gd name="T6" fmla="*/ 438303 w 1242"/>
              <a:gd name="T7" fmla="*/ 354394 h 1243"/>
              <a:gd name="T8" fmla="*/ 415956 w 1242"/>
              <a:gd name="T9" fmla="*/ 363398 h 1243"/>
              <a:gd name="T10" fmla="*/ 363691 w 1242"/>
              <a:gd name="T11" fmla="*/ 363398 h 1243"/>
              <a:gd name="T12" fmla="*/ 363691 w 1242"/>
              <a:gd name="T13" fmla="*/ 447315 h 1243"/>
              <a:gd name="T14" fmla="*/ 83984 w 1242"/>
              <a:gd name="T15" fmla="*/ 447315 h 1243"/>
              <a:gd name="T16" fmla="*/ 83984 w 1242"/>
              <a:gd name="T17" fmla="*/ 363398 h 1243"/>
              <a:gd name="T18" fmla="*/ 31359 w 1242"/>
              <a:gd name="T19" fmla="*/ 363398 h 1243"/>
              <a:gd name="T20" fmla="*/ 9011 w 1242"/>
              <a:gd name="T21" fmla="*/ 354394 h 1243"/>
              <a:gd name="T22" fmla="*/ 0 w 1242"/>
              <a:gd name="T23" fmla="*/ 332065 h 1243"/>
              <a:gd name="T24" fmla="*/ 0 w 1242"/>
              <a:gd name="T25" fmla="*/ 142262 h 1243"/>
              <a:gd name="T26" fmla="*/ 9011 w 1242"/>
              <a:gd name="T27" fmla="*/ 120292 h 1243"/>
              <a:gd name="T28" fmla="*/ 31359 w 1242"/>
              <a:gd name="T29" fmla="*/ 110928 h 1243"/>
              <a:gd name="T30" fmla="*/ 83984 w 1242"/>
              <a:gd name="T31" fmla="*/ 110928 h 1243"/>
              <a:gd name="T32" fmla="*/ 83984 w 1242"/>
              <a:gd name="T33" fmla="*/ 0 h 1243"/>
              <a:gd name="T34" fmla="*/ 363691 w 1242"/>
              <a:gd name="T35" fmla="*/ 0 h 1243"/>
              <a:gd name="T36" fmla="*/ 363691 w 1242"/>
              <a:gd name="T37" fmla="*/ 110928 h 1243"/>
              <a:gd name="T38" fmla="*/ 415956 w 1242"/>
              <a:gd name="T39" fmla="*/ 110928 h 1243"/>
              <a:gd name="T40" fmla="*/ 438303 w 1242"/>
              <a:gd name="T41" fmla="*/ 120292 h 1243"/>
              <a:gd name="T42" fmla="*/ 419560 w 1242"/>
              <a:gd name="T43" fmla="*/ 142262 h 1243"/>
              <a:gd name="T44" fmla="*/ 415956 w 1242"/>
              <a:gd name="T45" fmla="*/ 139021 h 1243"/>
              <a:gd name="T46" fmla="*/ 31359 w 1242"/>
              <a:gd name="T47" fmla="*/ 139021 h 1243"/>
              <a:gd name="T48" fmla="*/ 27754 w 1242"/>
              <a:gd name="T49" fmla="*/ 142262 h 1243"/>
              <a:gd name="T50" fmla="*/ 27754 w 1242"/>
              <a:gd name="T51" fmla="*/ 332065 h 1243"/>
              <a:gd name="T52" fmla="*/ 31359 w 1242"/>
              <a:gd name="T53" fmla="*/ 335306 h 1243"/>
              <a:gd name="T54" fmla="*/ 83984 w 1242"/>
              <a:gd name="T55" fmla="*/ 335306 h 1243"/>
              <a:gd name="T56" fmla="*/ 83984 w 1242"/>
              <a:gd name="T57" fmla="*/ 237704 h 1243"/>
              <a:gd name="T58" fmla="*/ 363691 w 1242"/>
              <a:gd name="T59" fmla="*/ 237704 h 1243"/>
              <a:gd name="T60" fmla="*/ 363691 w 1242"/>
              <a:gd name="T61" fmla="*/ 335306 h 1243"/>
              <a:gd name="T62" fmla="*/ 415956 w 1242"/>
              <a:gd name="T63" fmla="*/ 335306 h 1243"/>
              <a:gd name="T64" fmla="*/ 419560 w 1242"/>
              <a:gd name="T65" fmla="*/ 332065 h 1243"/>
              <a:gd name="T66" fmla="*/ 419560 w 1242"/>
              <a:gd name="T67" fmla="*/ 142262 h 1243"/>
              <a:gd name="T68" fmla="*/ 111739 w 1242"/>
              <a:gd name="T69" fmla="*/ 110928 h 1243"/>
              <a:gd name="T70" fmla="*/ 335576 w 1242"/>
              <a:gd name="T71" fmla="*/ 110928 h 1243"/>
              <a:gd name="T72" fmla="*/ 335576 w 1242"/>
              <a:gd name="T73" fmla="*/ 28092 h 1243"/>
              <a:gd name="T74" fmla="*/ 111739 w 1242"/>
              <a:gd name="T75" fmla="*/ 28092 h 1243"/>
              <a:gd name="T76" fmla="*/ 111739 w 1242"/>
              <a:gd name="T77" fmla="*/ 110928 h 1243"/>
              <a:gd name="T78" fmla="*/ 335576 w 1242"/>
              <a:gd name="T79" fmla="*/ 265436 h 1243"/>
              <a:gd name="T80" fmla="*/ 111739 w 1242"/>
              <a:gd name="T81" fmla="*/ 265436 h 1243"/>
              <a:gd name="T82" fmla="*/ 111739 w 1242"/>
              <a:gd name="T83" fmla="*/ 419223 h 1243"/>
              <a:gd name="T84" fmla="*/ 335576 w 1242"/>
              <a:gd name="T85" fmla="*/ 419223 h 1243"/>
              <a:gd name="T86" fmla="*/ 335576 w 1242"/>
              <a:gd name="T87" fmla="*/ 265436 h 1243"/>
              <a:gd name="T88" fmla="*/ 373783 w 1242"/>
              <a:gd name="T89" fmla="*/ 171795 h 1243"/>
              <a:gd name="T90" fmla="*/ 377388 w 1242"/>
              <a:gd name="T91" fmla="*/ 181159 h 1243"/>
              <a:gd name="T92" fmla="*/ 373783 w 1242"/>
              <a:gd name="T93" fmla="*/ 191243 h 1243"/>
              <a:gd name="T94" fmla="*/ 363691 w 1242"/>
              <a:gd name="T95" fmla="*/ 195565 h 1243"/>
              <a:gd name="T96" fmla="*/ 349633 w 1242"/>
              <a:gd name="T97" fmla="*/ 195565 h 1243"/>
              <a:gd name="T98" fmla="*/ 339541 w 1242"/>
              <a:gd name="T99" fmla="*/ 191243 h 1243"/>
              <a:gd name="T100" fmla="*/ 335576 w 1242"/>
              <a:gd name="T101" fmla="*/ 181159 h 1243"/>
              <a:gd name="T102" fmla="*/ 339541 w 1242"/>
              <a:gd name="T103" fmla="*/ 171795 h 1243"/>
              <a:gd name="T104" fmla="*/ 349633 w 1242"/>
              <a:gd name="T105" fmla="*/ 167833 h 1243"/>
              <a:gd name="T106" fmla="*/ 363691 w 1242"/>
              <a:gd name="T107" fmla="*/ 167833 h 1243"/>
              <a:gd name="T108" fmla="*/ 373783 w 1242"/>
              <a:gd name="T109" fmla="*/ 171795 h 12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42" h="1243">
                <a:moveTo>
                  <a:pt x="1216" y="334"/>
                </a:moveTo>
                <a:cubicBezTo>
                  <a:pt x="1233" y="351"/>
                  <a:pt x="1241" y="371"/>
                  <a:pt x="1241" y="395"/>
                </a:cubicBezTo>
                <a:lnTo>
                  <a:pt x="1241" y="922"/>
                </a:lnTo>
                <a:cubicBezTo>
                  <a:pt x="1241" y="946"/>
                  <a:pt x="1233" y="967"/>
                  <a:pt x="1216" y="984"/>
                </a:cubicBezTo>
                <a:cubicBezTo>
                  <a:pt x="1199" y="1000"/>
                  <a:pt x="1178" y="1009"/>
                  <a:pt x="1154" y="1009"/>
                </a:cubicBezTo>
                <a:lnTo>
                  <a:pt x="1009" y="1009"/>
                </a:lnTo>
                <a:lnTo>
                  <a:pt x="1009" y="1242"/>
                </a:lnTo>
                <a:lnTo>
                  <a:pt x="233" y="1242"/>
                </a:lnTo>
                <a:lnTo>
                  <a:pt x="233" y="1009"/>
                </a:lnTo>
                <a:lnTo>
                  <a:pt x="87" y="1009"/>
                </a:lnTo>
                <a:cubicBezTo>
                  <a:pt x="63" y="1009"/>
                  <a:pt x="42" y="1000"/>
                  <a:pt x="25" y="984"/>
                </a:cubicBezTo>
                <a:cubicBezTo>
                  <a:pt x="8" y="967"/>
                  <a:pt x="0" y="946"/>
                  <a:pt x="0" y="922"/>
                </a:cubicBezTo>
                <a:lnTo>
                  <a:pt x="0" y="395"/>
                </a:lnTo>
                <a:cubicBezTo>
                  <a:pt x="0" y="371"/>
                  <a:pt x="8" y="351"/>
                  <a:pt x="25" y="334"/>
                </a:cubicBezTo>
                <a:cubicBezTo>
                  <a:pt x="42" y="317"/>
                  <a:pt x="63" y="308"/>
                  <a:pt x="87" y="308"/>
                </a:cubicBezTo>
                <a:lnTo>
                  <a:pt x="233" y="308"/>
                </a:lnTo>
                <a:lnTo>
                  <a:pt x="233" y="0"/>
                </a:lnTo>
                <a:lnTo>
                  <a:pt x="1009" y="0"/>
                </a:lnTo>
                <a:lnTo>
                  <a:pt x="1009" y="308"/>
                </a:lnTo>
                <a:lnTo>
                  <a:pt x="1154" y="308"/>
                </a:lnTo>
                <a:cubicBezTo>
                  <a:pt x="1178" y="308"/>
                  <a:pt x="1199" y="317"/>
                  <a:pt x="1216" y="334"/>
                </a:cubicBezTo>
                <a:close/>
                <a:moveTo>
                  <a:pt x="1164" y="395"/>
                </a:moveTo>
                <a:cubicBezTo>
                  <a:pt x="1164" y="389"/>
                  <a:pt x="1161" y="386"/>
                  <a:pt x="1154" y="386"/>
                </a:cubicBezTo>
                <a:lnTo>
                  <a:pt x="87" y="386"/>
                </a:lnTo>
                <a:cubicBezTo>
                  <a:pt x="81" y="386"/>
                  <a:pt x="77" y="389"/>
                  <a:pt x="77" y="395"/>
                </a:cubicBezTo>
                <a:lnTo>
                  <a:pt x="77" y="922"/>
                </a:lnTo>
                <a:cubicBezTo>
                  <a:pt x="77" y="928"/>
                  <a:pt x="81" y="931"/>
                  <a:pt x="87" y="931"/>
                </a:cubicBezTo>
                <a:lnTo>
                  <a:pt x="233" y="931"/>
                </a:lnTo>
                <a:lnTo>
                  <a:pt x="233" y="660"/>
                </a:lnTo>
                <a:lnTo>
                  <a:pt x="1009" y="660"/>
                </a:lnTo>
                <a:lnTo>
                  <a:pt x="1009" y="931"/>
                </a:lnTo>
                <a:lnTo>
                  <a:pt x="1154" y="931"/>
                </a:lnTo>
                <a:cubicBezTo>
                  <a:pt x="1161" y="931"/>
                  <a:pt x="1164" y="928"/>
                  <a:pt x="1164" y="922"/>
                </a:cubicBezTo>
                <a:lnTo>
                  <a:pt x="1164" y="395"/>
                </a:lnTo>
                <a:close/>
                <a:moveTo>
                  <a:pt x="310" y="308"/>
                </a:moveTo>
                <a:lnTo>
                  <a:pt x="931" y="308"/>
                </a:lnTo>
                <a:lnTo>
                  <a:pt x="931" y="78"/>
                </a:lnTo>
                <a:lnTo>
                  <a:pt x="310" y="78"/>
                </a:lnTo>
                <a:lnTo>
                  <a:pt x="310" y="308"/>
                </a:lnTo>
                <a:close/>
                <a:moveTo>
                  <a:pt x="931" y="737"/>
                </a:moveTo>
                <a:lnTo>
                  <a:pt x="310" y="737"/>
                </a:lnTo>
                <a:lnTo>
                  <a:pt x="310" y="1164"/>
                </a:lnTo>
                <a:lnTo>
                  <a:pt x="931" y="1164"/>
                </a:lnTo>
                <a:lnTo>
                  <a:pt x="931" y="737"/>
                </a:lnTo>
                <a:close/>
                <a:moveTo>
                  <a:pt x="1037" y="477"/>
                </a:moveTo>
                <a:cubicBezTo>
                  <a:pt x="1044" y="484"/>
                  <a:pt x="1047" y="493"/>
                  <a:pt x="1047" y="503"/>
                </a:cubicBezTo>
                <a:cubicBezTo>
                  <a:pt x="1047" y="514"/>
                  <a:pt x="1044" y="523"/>
                  <a:pt x="1037" y="531"/>
                </a:cubicBezTo>
                <a:cubicBezTo>
                  <a:pt x="1029" y="539"/>
                  <a:pt x="1020" y="543"/>
                  <a:pt x="1009" y="543"/>
                </a:cubicBezTo>
                <a:lnTo>
                  <a:pt x="970" y="543"/>
                </a:lnTo>
                <a:cubicBezTo>
                  <a:pt x="959" y="543"/>
                  <a:pt x="949" y="539"/>
                  <a:pt x="942" y="531"/>
                </a:cubicBezTo>
                <a:cubicBezTo>
                  <a:pt x="935" y="523"/>
                  <a:pt x="931" y="514"/>
                  <a:pt x="931" y="503"/>
                </a:cubicBezTo>
                <a:cubicBezTo>
                  <a:pt x="931" y="493"/>
                  <a:pt x="935" y="484"/>
                  <a:pt x="942" y="477"/>
                </a:cubicBezTo>
                <a:cubicBezTo>
                  <a:pt x="949" y="469"/>
                  <a:pt x="959" y="466"/>
                  <a:pt x="970" y="466"/>
                </a:cubicBezTo>
                <a:lnTo>
                  <a:pt x="1009" y="466"/>
                </a:lnTo>
                <a:cubicBezTo>
                  <a:pt x="1020" y="466"/>
                  <a:pt x="1029" y="469"/>
                  <a:pt x="1037" y="47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49" name="Freeform 48">
            <a:extLst>
              <a:ext uri="{FF2B5EF4-FFF2-40B4-BE49-F238E27FC236}">
                <a16:creationId xmlns:a16="http://schemas.microsoft.com/office/drawing/2014/main" id="{49CDEEB8-FF3E-F73E-BC0D-5097D11E0F83}"/>
              </a:ext>
            </a:extLst>
          </p:cNvPr>
          <p:cNvSpPr>
            <a:spLocks noChangeArrowheads="1"/>
          </p:cNvSpPr>
          <p:nvPr/>
        </p:nvSpPr>
        <p:spPr bwMode="auto">
          <a:xfrm>
            <a:off x="16784637" y="5841999"/>
            <a:ext cx="447675" cy="419100"/>
          </a:xfrm>
          <a:custGeom>
            <a:avLst/>
            <a:gdLst>
              <a:gd name="T0" fmla="*/ 419583 w 1243"/>
              <a:gd name="T1" fmla="*/ 209370 h 1165"/>
              <a:gd name="T2" fmla="*/ 419583 w 1243"/>
              <a:gd name="T3" fmla="*/ 390680 h 1165"/>
              <a:gd name="T4" fmla="*/ 410939 w 1243"/>
              <a:gd name="T5" fmla="*/ 410826 h 1165"/>
              <a:gd name="T6" fmla="*/ 391491 w 1243"/>
              <a:gd name="T7" fmla="*/ 418740 h 1165"/>
              <a:gd name="T8" fmla="*/ 56184 w 1243"/>
              <a:gd name="T9" fmla="*/ 418740 h 1165"/>
              <a:gd name="T10" fmla="*/ 36376 w 1243"/>
              <a:gd name="T11" fmla="*/ 410826 h 1165"/>
              <a:gd name="T12" fmla="*/ 28092 w 1243"/>
              <a:gd name="T13" fmla="*/ 390680 h 1165"/>
              <a:gd name="T14" fmla="*/ 28092 w 1243"/>
              <a:gd name="T15" fmla="*/ 209370 h 1165"/>
              <a:gd name="T16" fmla="*/ 0 w 1243"/>
              <a:gd name="T17" fmla="*/ 209370 h 1165"/>
              <a:gd name="T18" fmla="*/ 0 w 1243"/>
              <a:gd name="T19" fmla="*/ 125550 h 1165"/>
              <a:gd name="T20" fmla="*/ 8284 w 1243"/>
              <a:gd name="T21" fmla="*/ 106124 h 1165"/>
              <a:gd name="T22" fmla="*/ 28092 w 1243"/>
              <a:gd name="T23" fmla="*/ 97850 h 1165"/>
              <a:gd name="T24" fmla="*/ 77074 w 1243"/>
              <a:gd name="T25" fmla="*/ 97850 h 1165"/>
              <a:gd name="T26" fmla="*/ 56184 w 1243"/>
              <a:gd name="T27" fmla="*/ 50724 h 1165"/>
              <a:gd name="T28" fmla="*/ 68790 w 1243"/>
              <a:gd name="T29" fmla="*/ 14749 h 1165"/>
              <a:gd name="T30" fmla="*/ 108407 w 1243"/>
              <a:gd name="T31" fmla="*/ 0 h 1165"/>
              <a:gd name="T32" fmla="*/ 173235 w 1243"/>
              <a:gd name="T33" fmla="*/ 26261 h 1165"/>
              <a:gd name="T34" fmla="*/ 224738 w 1243"/>
              <a:gd name="T35" fmla="*/ 84539 h 1165"/>
              <a:gd name="T36" fmla="*/ 338908 w 1243"/>
              <a:gd name="T37" fmla="*/ 0 h 1165"/>
              <a:gd name="T38" fmla="*/ 379245 w 1243"/>
              <a:gd name="T39" fmla="*/ 14749 h 1165"/>
              <a:gd name="T40" fmla="*/ 392211 w 1243"/>
              <a:gd name="T41" fmla="*/ 50724 h 1165"/>
              <a:gd name="T42" fmla="*/ 371322 w 1243"/>
              <a:gd name="T43" fmla="*/ 97850 h 1165"/>
              <a:gd name="T44" fmla="*/ 419583 w 1243"/>
              <a:gd name="T45" fmla="*/ 97850 h 1165"/>
              <a:gd name="T46" fmla="*/ 439031 w 1243"/>
              <a:gd name="T47" fmla="*/ 106124 h 1165"/>
              <a:gd name="T48" fmla="*/ 447315 w 1243"/>
              <a:gd name="T49" fmla="*/ 125550 h 1165"/>
              <a:gd name="T50" fmla="*/ 447315 w 1243"/>
              <a:gd name="T51" fmla="*/ 209370 h 1165"/>
              <a:gd name="T52" fmla="*/ 419583 w 1243"/>
              <a:gd name="T53" fmla="*/ 209370 h 1165"/>
              <a:gd name="T54" fmla="*/ 28092 w 1243"/>
              <a:gd name="T55" fmla="*/ 181310 h 1165"/>
              <a:gd name="T56" fmla="*/ 209611 w 1243"/>
              <a:gd name="T57" fmla="*/ 181310 h 1165"/>
              <a:gd name="T58" fmla="*/ 209611 w 1243"/>
              <a:gd name="T59" fmla="*/ 125550 h 1165"/>
              <a:gd name="T60" fmla="*/ 28092 w 1243"/>
              <a:gd name="T61" fmla="*/ 125550 h 1165"/>
              <a:gd name="T62" fmla="*/ 28092 w 1243"/>
              <a:gd name="T63" fmla="*/ 181310 h 1165"/>
              <a:gd name="T64" fmla="*/ 56184 w 1243"/>
              <a:gd name="T65" fmla="*/ 390680 h 1165"/>
              <a:gd name="T66" fmla="*/ 209611 w 1243"/>
              <a:gd name="T67" fmla="*/ 390680 h 1165"/>
              <a:gd name="T68" fmla="*/ 209611 w 1243"/>
              <a:gd name="T69" fmla="*/ 209370 h 1165"/>
              <a:gd name="T70" fmla="*/ 56184 w 1243"/>
              <a:gd name="T71" fmla="*/ 209370 h 1165"/>
              <a:gd name="T72" fmla="*/ 56184 w 1243"/>
              <a:gd name="T73" fmla="*/ 390680 h 1165"/>
              <a:gd name="T74" fmla="*/ 83917 w 1243"/>
              <a:gd name="T75" fmla="*/ 49644 h 1165"/>
              <a:gd name="T76" fmla="*/ 104806 w 1243"/>
              <a:gd name="T77" fmla="*/ 84539 h 1165"/>
              <a:gd name="T78" fmla="*/ 151986 w 1243"/>
              <a:gd name="T79" fmla="*/ 97850 h 1165"/>
              <a:gd name="T80" fmla="*/ 200247 w 1243"/>
              <a:gd name="T81" fmla="*/ 97850 h 1165"/>
              <a:gd name="T82" fmla="*/ 156668 w 1243"/>
              <a:gd name="T83" fmla="*/ 49285 h 1165"/>
              <a:gd name="T84" fmla="*/ 108407 w 1243"/>
              <a:gd name="T85" fmla="*/ 28060 h 1165"/>
              <a:gd name="T86" fmla="*/ 83917 w 1243"/>
              <a:gd name="T87" fmla="*/ 49644 h 1165"/>
              <a:gd name="T88" fmla="*/ 419583 w 1243"/>
              <a:gd name="T89" fmla="*/ 125550 h 1165"/>
              <a:gd name="T90" fmla="*/ 237704 w 1243"/>
              <a:gd name="T91" fmla="*/ 125550 h 1165"/>
              <a:gd name="T92" fmla="*/ 237704 w 1243"/>
              <a:gd name="T93" fmla="*/ 181310 h 1165"/>
              <a:gd name="T94" fmla="*/ 419583 w 1243"/>
              <a:gd name="T95" fmla="*/ 181310 h 1165"/>
              <a:gd name="T96" fmla="*/ 419583 w 1243"/>
              <a:gd name="T97" fmla="*/ 125550 h 1165"/>
              <a:gd name="T98" fmla="*/ 391491 w 1243"/>
              <a:gd name="T99" fmla="*/ 209370 h 1165"/>
              <a:gd name="T100" fmla="*/ 237704 w 1243"/>
              <a:gd name="T101" fmla="*/ 209370 h 1165"/>
              <a:gd name="T102" fmla="*/ 237704 w 1243"/>
              <a:gd name="T103" fmla="*/ 390680 h 1165"/>
              <a:gd name="T104" fmla="*/ 391491 w 1243"/>
              <a:gd name="T105" fmla="*/ 390680 h 1165"/>
              <a:gd name="T106" fmla="*/ 391491 w 1243"/>
              <a:gd name="T107" fmla="*/ 209370 h 1165"/>
              <a:gd name="T108" fmla="*/ 249229 w 1243"/>
              <a:gd name="T109" fmla="*/ 97850 h 1165"/>
              <a:gd name="T110" fmla="*/ 297129 w 1243"/>
              <a:gd name="T111" fmla="*/ 97850 h 1165"/>
              <a:gd name="T112" fmla="*/ 343950 w 1243"/>
              <a:gd name="T113" fmla="*/ 84899 h 1165"/>
              <a:gd name="T114" fmla="*/ 364479 w 1243"/>
              <a:gd name="T115" fmla="*/ 50724 h 1165"/>
              <a:gd name="T116" fmla="*/ 338908 w 1243"/>
              <a:gd name="T117" fmla="*/ 28060 h 1165"/>
              <a:gd name="T118" fmla="*/ 249229 w 1243"/>
              <a:gd name="T119" fmla="*/ 97850 h 11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43" h="1165">
                <a:moveTo>
                  <a:pt x="1165" y="582"/>
                </a:moveTo>
                <a:lnTo>
                  <a:pt x="1165" y="1086"/>
                </a:lnTo>
                <a:cubicBezTo>
                  <a:pt x="1165" y="1109"/>
                  <a:pt x="1157" y="1128"/>
                  <a:pt x="1141" y="1142"/>
                </a:cubicBezTo>
                <a:cubicBezTo>
                  <a:pt x="1126" y="1157"/>
                  <a:pt x="1108" y="1164"/>
                  <a:pt x="1087" y="1164"/>
                </a:cubicBezTo>
                <a:lnTo>
                  <a:pt x="156" y="1164"/>
                </a:lnTo>
                <a:cubicBezTo>
                  <a:pt x="135" y="1164"/>
                  <a:pt x="116" y="1157"/>
                  <a:pt x="101" y="1142"/>
                </a:cubicBezTo>
                <a:cubicBezTo>
                  <a:pt x="86" y="1128"/>
                  <a:pt x="78" y="1109"/>
                  <a:pt x="78" y="1086"/>
                </a:cubicBezTo>
                <a:lnTo>
                  <a:pt x="78" y="582"/>
                </a:lnTo>
                <a:lnTo>
                  <a:pt x="0" y="582"/>
                </a:lnTo>
                <a:lnTo>
                  <a:pt x="0" y="349"/>
                </a:lnTo>
                <a:cubicBezTo>
                  <a:pt x="0" y="328"/>
                  <a:pt x="8" y="310"/>
                  <a:pt x="23" y="295"/>
                </a:cubicBezTo>
                <a:cubicBezTo>
                  <a:pt x="39" y="279"/>
                  <a:pt x="57" y="272"/>
                  <a:pt x="78" y="272"/>
                </a:cubicBezTo>
                <a:lnTo>
                  <a:pt x="214" y="272"/>
                </a:lnTo>
                <a:cubicBezTo>
                  <a:pt x="175" y="234"/>
                  <a:pt x="156" y="191"/>
                  <a:pt x="156" y="141"/>
                </a:cubicBezTo>
                <a:cubicBezTo>
                  <a:pt x="156" y="102"/>
                  <a:pt x="167" y="69"/>
                  <a:pt x="191" y="41"/>
                </a:cubicBezTo>
                <a:cubicBezTo>
                  <a:pt x="214" y="14"/>
                  <a:pt x="251" y="0"/>
                  <a:pt x="301" y="0"/>
                </a:cubicBezTo>
                <a:cubicBezTo>
                  <a:pt x="364" y="0"/>
                  <a:pt x="424" y="24"/>
                  <a:pt x="481" y="73"/>
                </a:cubicBezTo>
                <a:cubicBezTo>
                  <a:pt x="537" y="121"/>
                  <a:pt x="585" y="175"/>
                  <a:pt x="624" y="235"/>
                </a:cubicBezTo>
                <a:cubicBezTo>
                  <a:pt x="727" y="78"/>
                  <a:pt x="833" y="0"/>
                  <a:pt x="941" y="0"/>
                </a:cubicBezTo>
                <a:cubicBezTo>
                  <a:pt x="991" y="0"/>
                  <a:pt x="1029" y="14"/>
                  <a:pt x="1053" y="41"/>
                </a:cubicBezTo>
                <a:cubicBezTo>
                  <a:pt x="1077" y="69"/>
                  <a:pt x="1089" y="102"/>
                  <a:pt x="1089" y="141"/>
                </a:cubicBezTo>
                <a:cubicBezTo>
                  <a:pt x="1089" y="191"/>
                  <a:pt x="1070" y="234"/>
                  <a:pt x="1031" y="272"/>
                </a:cubicBezTo>
                <a:lnTo>
                  <a:pt x="1165" y="272"/>
                </a:lnTo>
                <a:cubicBezTo>
                  <a:pt x="1186" y="272"/>
                  <a:pt x="1204" y="279"/>
                  <a:pt x="1219" y="295"/>
                </a:cubicBezTo>
                <a:cubicBezTo>
                  <a:pt x="1234" y="310"/>
                  <a:pt x="1242" y="328"/>
                  <a:pt x="1242" y="349"/>
                </a:cubicBezTo>
                <a:lnTo>
                  <a:pt x="1242" y="582"/>
                </a:lnTo>
                <a:lnTo>
                  <a:pt x="1165" y="582"/>
                </a:lnTo>
                <a:close/>
                <a:moveTo>
                  <a:pt x="78" y="504"/>
                </a:moveTo>
                <a:lnTo>
                  <a:pt x="582" y="504"/>
                </a:lnTo>
                <a:lnTo>
                  <a:pt x="582" y="349"/>
                </a:lnTo>
                <a:lnTo>
                  <a:pt x="78" y="349"/>
                </a:lnTo>
                <a:lnTo>
                  <a:pt x="78" y="504"/>
                </a:lnTo>
                <a:close/>
                <a:moveTo>
                  <a:pt x="156" y="1086"/>
                </a:moveTo>
                <a:lnTo>
                  <a:pt x="582" y="1086"/>
                </a:lnTo>
                <a:lnTo>
                  <a:pt x="582" y="582"/>
                </a:lnTo>
                <a:lnTo>
                  <a:pt x="156" y="582"/>
                </a:lnTo>
                <a:lnTo>
                  <a:pt x="156" y="1086"/>
                </a:lnTo>
                <a:close/>
                <a:moveTo>
                  <a:pt x="233" y="138"/>
                </a:moveTo>
                <a:cubicBezTo>
                  <a:pt x="233" y="179"/>
                  <a:pt x="253" y="211"/>
                  <a:pt x="291" y="235"/>
                </a:cubicBezTo>
                <a:cubicBezTo>
                  <a:pt x="330" y="259"/>
                  <a:pt x="374" y="272"/>
                  <a:pt x="422" y="272"/>
                </a:cubicBezTo>
                <a:lnTo>
                  <a:pt x="556" y="272"/>
                </a:lnTo>
                <a:cubicBezTo>
                  <a:pt x="520" y="221"/>
                  <a:pt x="480" y="177"/>
                  <a:pt x="435" y="137"/>
                </a:cubicBezTo>
                <a:cubicBezTo>
                  <a:pt x="389" y="97"/>
                  <a:pt x="345" y="78"/>
                  <a:pt x="301" y="78"/>
                </a:cubicBezTo>
                <a:cubicBezTo>
                  <a:pt x="256" y="78"/>
                  <a:pt x="233" y="98"/>
                  <a:pt x="233" y="138"/>
                </a:cubicBezTo>
                <a:close/>
                <a:moveTo>
                  <a:pt x="1165" y="349"/>
                </a:moveTo>
                <a:lnTo>
                  <a:pt x="660" y="349"/>
                </a:lnTo>
                <a:lnTo>
                  <a:pt x="660" y="504"/>
                </a:lnTo>
                <a:lnTo>
                  <a:pt x="1165" y="504"/>
                </a:lnTo>
                <a:lnTo>
                  <a:pt x="1165" y="349"/>
                </a:lnTo>
                <a:close/>
                <a:moveTo>
                  <a:pt x="1087" y="582"/>
                </a:moveTo>
                <a:lnTo>
                  <a:pt x="660" y="582"/>
                </a:lnTo>
                <a:lnTo>
                  <a:pt x="660" y="1086"/>
                </a:lnTo>
                <a:lnTo>
                  <a:pt x="1087" y="1086"/>
                </a:lnTo>
                <a:lnTo>
                  <a:pt x="1087" y="582"/>
                </a:lnTo>
                <a:close/>
                <a:moveTo>
                  <a:pt x="692" y="272"/>
                </a:moveTo>
                <a:lnTo>
                  <a:pt x="825" y="272"/>
                </a:lnTo>
                <a:cubicBezTo>
                  <a:pt x="874" y="272"/>
                  <a:pt x="917" y="260"/>
                  <a:pt x="955" y="236"/>
                </a:cubicBezTo>
                <a:cubicBezTo>
                  <a:pt x="993" y="213"/>
                  <a:pt x="1012" y="181"/>
                  <a:pt x="1012" y="141"/>
                </a:cubicBezTo>
                <a:cubicBezTo>
                  <a:pt x="1012" y="99"/>
                  <a:pt x="988" y="78"/>
                  <a:pt x="941" y="78"/>
                </a:cubicBezTo>
                <a:cubicBezTo>
                  <a:pt x="864" y="78"/>
                  <a:pt x="781" y="142"/>
                  <a:pt x="692" y="27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0" name="Freeform 49">
            <a:extLst>
              <a:ext uri="{FF2B5EF4-FFF2-40B4-BE49-F238E27FC236}">
                <a16:creationId xmlns:a16="http://schemas.microsoft.com/office/drawing/2014/main" id="{BFEA3F64-1AE1-9E5C-374B-4DACD7D35899}"/>
              </a:ext>
            </a:extLst>
          </p:cNvPr>
          <p:cNvSpPr>
            <a:spLocks noChangeArrowheads="1"/>
          </p:cNvSpPr>
          <p:nvPr/>
        </p:nvSpPr>
        <p:spPr bwMode="auto">
          <a:xfrm>
            <a:off x="17473612" y="5827712"/>
            <a:ext cx="447675" cy="447675"/>
          </a:xfrm>
          <a:custGeom>
            <a:avLst/>
            <a:gdLst>
              <a:gd name="T0" fmla="*/ 3955 w 1245"/>
              <a:gd name="T1" fmla="*/ 24471 h 1244"/>
              <a:gd name="T2" fmla="*/ 0 w 1245"/>
              <a:gd name="T3" fmla="*/ 14395 h 1244"/>
              <a:gd name="T4" fmla="*/ 3955 w 1245"/>
              <a:gd name="T5" fmla="*/ 4318 h 1244"/>
              <a:gd name="T6" fmla="*/ 14024 w 1245"/>
              <a:gd name="T7" fmla="*/ 360 h 1244"/>
              <a:gd name="T8" fmla="*/ 209275 w 1245"/>
              <a:gd name="T9" fmla="*/ 360 h 1244"/>
              <a:gd name="T10" fmla="*/ 219343 w 1245"/>
              <a:gd name="T11" fmla="*/ 4318 h 1244"/>
              <a:gd name="T12" fmla="*/ 223298 w 1245"/>
              <a:gd name="T13" fmla="*/ 14395 h 1244"/>
              <a:gd name="T14" fmla="*/ 219343 w 1245"/>
              <a:gd name="T15" fmla="*/ 24471 h 1244"/>
              <a:gd name="T16" fmla="*/ 209275 w 1245"/>
              <a:gd name="T17" fmla="*/ 28430 h 1244"/>
              <a:gd name="T18" fmla="*/ 14024 w 1245"/>
              <a:gd name="T19" fmla="*/ 28430 h 1244"/>
              <a:gd name="T20" fmla="*/ 3955 w 1245"/>
              <a:gd name="T21" fmla="*/ 24471 h 1244"/>
              <a:gd name="T22" fmla="*/ 3955 w 1245"/>
              <a:gd name="T23" fmla="*/ 108320 h 1244"/>
              <a:gd name="T24" fmla="*/ 0 w 1245"/>
              <a:gd name="T25" fmla="*/ 98244 h 1244"/>
              <a:gd name="T26" fmla="*/ 3955 w 1245"/>
              <a:gd name="T27" fmla="*/ 88168 h 1244"/>
              <a:gd name="T28" fmla="*/ 14024 w 1245"/>
              <a:gd name="T29" fmla="*/ 84209 h 1244"/>
              <a:gd name="T30" fmla="*/ 209275 w 1245"/>
              <a:gd name="T31" fmla="*/ 84209 h 1244"/>
              <a:gd name="T32" fmla="*/ 219343 w 1245"/>
              <a:gd name="T33" fmla="*/ 88168 h 1244"/>
              <a:gd name="T34" fmla="*/ 223298 w 1245"/>
              <a:gd name="T35" fmla="*/ 98244 h 1244"/>
              <a:gd name="T36" fmla="*/ 219343 w 1245"/>
              <a:gd name="T37" fmla="*/ 108320 h 1244"/>
              <a:gd name="T38" fmla="*/ 209275 w 1245"/>
              <a:gd name="T39" fmla="*/ 112279 h 1244"/>
              <a:gd name="T40" fmla="*/ 14024 w 1245"/>
              <a:gd name="T41" fmla="*/ 112279 h 1244"/>
              <a:gd name="T42" fmla="*/ 3955 w 1245"/>
              <a:gd name="T43" fmla="*/ 108320 h 1244"/>
              <a:gd name="T44" fmla="*/ 209275 w 1245"/>
              <a:gd name="T45" fmla="*/ 195768 h 1244"/>
              <a:gd name="T46" fmla="*/ 14024 w 1245"/>
              <a:gd name="T47" fmla="*/ 195768 h 1244"/>
              <a:gd name="T48" fmla="*/ 3955 w 1245"/>
              <a:gd name="T49" fmla="*/ 191809 h 1244"/>
              <a:gd name="T50" fmla="*/ 0 w 1245"/>
              <a:gd name="T51" fmla="*/ 182093 h 1244"/>
              <a:gd name="T52" fmla="*/ 3955 w 1245"/>
              <a:gd name="T53" fmla="*/ 172017 h 1244"/>
              <a:gd name="T54" fmla="*/ 14024 w 1245"/>
              <a:gd name="T55" fmla="*/ 168058 h 1244"/>
              <a:gd name="T56" fmla="*/ 209275 w 1245"/>
              <a:gd name="T57" fmla="*/ 168058 h 1244"/>
              <a:gd name="T58" fmla="*/ 219343 w 1245"/>
              <a:gd name="T59" fmla="*/ 172017 h 1244"/>
              <a:gd name="T60" fmla="*/ 223298 w 1245"/>
              <a:gd name="T61" fmla="*/ 182093 h 1244"/>
              <a:gd name="T62" fmla="*/ 219343 w 1245"/>
              <a:gd name="T63" fmla="*/ 191809 h 1244"/>
              <a:gd name="T64" fmla="*/ 209275 w 1245"/>
              <a:gd name="T65" fmla="*/ 195768 h 1244"/>
              <a:gd name="T66" fmla="*/ 440843 w 1245"/>
              <a:gd name="T67" fmla="*/ 161940 h 1244"/>
              <a:gd name="T68" fmla="*/ 421066 w 1245"/>
              <a:gd name="T69" fmla="*/ 161940 h 1244"/>
              <a:gd name="T70" fmla="*/ 307080 w 1245"/>
              <a:gd name="T71" fmla="*/ 47502 h 1244"/>
              <a:gd name="T72" fmla="*/ 307080 w 1245"/>
              <a:gd name="T73" fmla="*/ 372103 h 1244"/>
              <a:gd name="T74" fmla="*/ 307080 w 1245"/>
              <a:gd name="T75" fmla="*/ 377501 h 1244"/>
              <a:gd name="T76" fmla="*/ 282629 w 1245"/>
              <a:gd name="T77" fmla="*/ 426803 h 1244"/>
              <a:gd name="T78" fmla="*/ 223298 w 1245"/>
              <a:gd name="T79" fmla="*/ 447315 h 1244"/>
              <a:gd name="T80" fmla="*/ 163968 w 1245"/>
              <a:gd name="T81" fmla="*/ 426803 h 1244"/>
              <a:gd name="T82" fmla="*/ 139516 w 1245"/>
              <a:gd name="T83" fmla="*/ 377501 h 1244"/>
              <a:gd name="T84" fmla="*/ 163968 w 1245"/>
              <a:gd name="T85" fmla="*/ 328199 h 1244"/>
              <a:gd name="T86" fmla="*/ 223298 w 1245"/>
              <a:gd name="T87" fmla="*/ 307687 h 1244"/>
              <a:gd name="T88" fmla="*/ 279033 w 1245"/>
              <a:gd name="T89" fmla="*/ 324960 h 1244"/>
              <a:gd name="T90" fmla="*/ 279033 w 1245"/>
              <a:gd name="T91" fmla="*/ 16194 h 1244"/>
              <a:gd name="T92" fmla="*/ 288741 w 1245"/>
              <a:gd name="T93" fmla="*/ 2879 h 1244"/>
              <a:gd name="T94" fmla="*/ 304203 w 1245"/>
              <a:gd name="T95" fmla="*/ 5758 h 1244"/>
              <a:gd name="T96" fmla="*/ 440483 w 1245"/>
              <a:gd name="T97" fmla="*/ 141788 h 1244"/>
              <a:gd name="T98" fmla="*/ 440843 w 1245"/>
              <a:gd name="T99" fmla="*/ 161940 h 1244"/>
              <a:gd name="T100" fmla="*/ 279033 w 1245"/>
              <a:gd name="T101" fmla="*/ 375702 h 1244"/>
              <a:gd name="T102" fmla="*/ 262133 w 1245"/>
              <a:gd name="T103" fmla="*/ 348352 h 1244"/>
              <a:gd name="T104" fmla="*/ 223298 w 1245"/>
              <a:gd name="T105" fmla="*/ 335396 h 1244"/>
              <a:gd name="T106" fmla="*/ 183385 w 1245"/>
              <a:gd name="T107" fmla="*/ 348711 h 1244"/>
              <a:gd name="T108" fmla="*/ 167563 w 1245"/>
              <a:gd name="T109" fmla="*/ 377501 h 1244"/>
              <a:gd name="T110" fmla="*/ 183385 w 1245"/>
              <a:gd name="T111" fmla="*/ 406290 h 1244"/>
              <a:gd name="T112" fmla="*/ 223298 w 1245"/>
              <a:gd name="T113" fmla="*/ 419245 h 1244"/>
              <a:gd name="T114" fmla="*/ 262133 w 1245"/>
              <a:gd name="T115" fmla="*/ 406650 h 1244"/>
              <a:gd name="T116" fmla="*/ 279033 w 1245"/>
              <a:gd name="T117" fmla="*/ 379300 h 1244"/>
              <a:gd name="T118" fmla="*/ 279033 w 1245"/>
              <a:gd name="T119" fmla="*/ 375702 h 124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45" h="1244">
                <a:moveTo>
                  <a:pt x="11" y="68"/>
                </a:moveTo>
                <a:cubicBezTo>
                  <a:pt x="4" y="61"/>
                  <a:pt x="0" y="51"/>
                  <a:pt x="0" y="40"/>
                </a:cubicBezTo>
                <a:cubicBezTo>
                  <a:pt x="0" y="29"/>
                  <a:pt x="4" y="19"/>
                  <a:pt x="11" y="12"/>
                </a:cubicBezTo>
                <a:cubicBezTo>
                  <a:pt x="18" y="5"/>
                  <a:pt x="27" y="1"/>
                  <a:pt x="39" y="1"/>
                </a:cubicBezTo>
                <a:lnTo>
                  <a:pt x="582" y="1"/>
                </a:lnTo>
                <a:cubicBezTo>
                  <a:pt x="593" y="1"/>
                  <a:pt x="603" y="5"/>
                  <a:pt x="610" y="12"/>
                </a:cubicBezTo>
                <a:cubicBezTo>
                  <a:pt x="617" y="19"/>
                  <a:pt x="621" y="29"/>
                  <a:pt x="621" y="40"/>
                </a:cubicBezTo>
                <a:cubicBezTo>
                  <a:pt x="621" y="51"/>
                  <a:pt x="617" y="61"/>
                  <a:pt x="610" y="68"/>
                </a:cubicBezTo>
                <a:cubicBezTo>
                  <a:pt x="603" y="75"/>
                  <a:pt x="593" y="79"/>
                  <a:pt x="582" y="79"/>
                </a:cubicBezTo>
                <a:lnTo>
                  <a:pt x="39" y="79"/>
                </a:lnTo>
                <a:cubicBezTo>
                  <a:pt x="27" y="79"/>
                  <a:pt x="18" y="75"/>
                  <a:pt x="11" y="68"/>
                </a:cubicBezTo>
                <a:close/>
                <a:moveTo>
                  <a:pt x="11" y="301"/>
                </a:moveTo>
                <a:cubicBezTo>
                  <a:pt x="4" y="293"/>
                  <a:pt x="0" y="284"/>
                  <a:pt x="0" y="273"/>
                </a:cubicBezTo>
                <a:cubicBezTo>
                  <a:pt x="0" y="261"/>
                  <a:pt x="4" y="252"/>
                  <a:pt x="11" y="245"/>
                </a:cubicBezTo>
                <a:cubicBezTo>
                  <a:pt x="18" y="238"/>
                  <a:pt x="27" y="234"/>
                  <a:pt x="39" y="234"/>
                </a:cubicBezTo>
                <a:lnTo>
                  <a:pt x="582" y="234"/>
                </a:lnTo>
                <a:cubicBezTo>
                  <a:pt x="593" y="234"/>
                  <a:pt x="603" y="238"/>
                  <a:pt x="610" y="245"/>
                </a:cubicBezTo>
                <a:cubicBezTo>
                  <a:pt x="617" y="252"/>
                  <a:pt x="621" y="261"/>
                  <a:pt x="621" y="273"/>
                </a:cubicBezTo>
                <a:cubicBezTo>
                  <a:pt x="621" y="284"/>
                  <a:pt x="617" y="293"/>
                  <a:pt x="610" y="301"/>
                </a:cubicBezTo>
                <a:cubicBezTo>
                  <a:pt x="603" y="308"/>
                  <a:pt x="593" y="312"/>
                  <a:pt x="582" y="312"/>
                </a:cubicBezTo>
                <a:lnTo>
                  <a:pt x="39" y="312"/>
                </a:lnTo>
                <a:cubicBezTo>
                  <a:pt x="27" y="312"/>
                  <a:pt x="18" y="308"/>
                  <a:pt x="11" y="301"/>
                </a:cubicBezTo>
                <a:close/>
                <a:moveTo>
                  <a:pt x="582" y="544"/>
                </a:moveTo>
                <a:lnTo>
                  <a:pt x="39" y="544"/>
                </a:lnTo>
                <a:cubicBezTo>
                  <a:pt x="27" y="544"/>
                  <a:pt x="18" y="540"/>
                  <a:pt x="11" y="533"/>
                </a:cubicBezTo>
                <a:cubicBezTo>
                  <a:pt x="4" y="525"/>
                  <a:pt x="0" y="517"/>
                  <a:pt x="0" y="506"/>
                </a:cubicBezTo>
                <a:cubicBezTo>
                  <a:pt x="0" y="494"/>
                  <a:pt x="4" y="485"/>
                  <a:pt x="11" y="478"/>
                </a:cubicBezTo>
                <a:cubicBezTo>
                  <a:pt x="18" y="470"/>
                  <a:pt x="27" y="467"/>
                  <a:pt x="39" y="467"/>
                </a:cubicBezTo>
                <a:lnTo>
                  <a:pt x="582" y="467"/>
                </a:lnTo>
                <a:cubicBezTo>
                  <a:pt x="593" y="467"/>
                  <a:pt x="603" y="470"/>
                  <a:pt x="610" y="478"/>
                </a:cubicBezTo>
                <a:cubicBezTo>
                  <a:pt x="617" y="485"/>
                  <a:pt x="621" y="494"/>
                  <a:pt x="621" y="506"/>
                </a:cubicBezTo>
                <a:cubicBezTo>
                  <a:pt x="621" y="517"/>
                  <a:pt x="617" y="525"/>
                  <a:pt x="610" y="533"/>
                </a:cubicBezTo>
                <a:cubicBezTo>
                  <a:pt x="603" y="540"/>
                  <a:pt x="593" y="544"/>
                  <a:pt x="582" y="544"/>
                </a:cubicBezTo>
                <a:close/>
                <a:moveTo>
                  <a:pt x="1226" y="450"/>
                </a:moveTo>
                <a:cubicBezTo>
                  <a:pt x="1207" y="468"/>
                  <a:pt x="1189" y="468"/>
                  <a:pt x="1171" y="450"/>
                </a:cubicBezTo>
                <a:lnTo>
                  <a:pt x="854" y="132"/>
                </a:lnTo>
                <a:lnTo>
                  <a:pt x="854" y="1034"/>
                </a:lnTo>
                <a:cubicBezTo>
                  <a:pt x="854" y="1041"/>
                  <a:pt x="854" y="1046"/>
                  <a:pt x="854" y="1049"/>
                </a:cubicBezTo>
                <a:cubicBezTo>
                  <a:pt x="854" y="1102"/>
                  <a:pt x="831" y="1148"/>
                  <a:pt x="786" y="1186"/>
                </a:cubicBezTo>
                <a:cubicBezTo>
                  <a:pt x="740" y="1224"/>
                  <a:pt x="685" y="1243"/>
                  <a:pt x="621" y="1243"/>
                </a:cubicBezTo>
                <a:cubicBezTo>
                  <a:pt x="556" y="1243"/>
                  <a:pt x="501" y="1224"/>
                  <a:pt x="456" y="1186"/>
                </a:cubicBezTo>
                <a:cubicBezTo>
                  <a:pt x="411" y="1148"/>
                  <a:pt x="388" y="1102"/>
                  <a:pt x="388" y="1049"/>
                </a:cubicBezTo>
                <a:cubicBezTo>
                  <a:pt x="388" y="995"/>
                  <a:pt x="411" y="950"/>
                  <a:pt x="456" y="912"/>
                </a:cubicBezTo>
                <a:cubicBezTo>
                  <a:pt x="501" y="874"/>
                  <a:pt x="556" y="855"/>
                  <a:pt x="621" y="855"/>
                </a:cubicBezTo>
                <a:cubicBezTo>
                  <a:pt x="681" y="855"/>
                  <a:pt x="732" y="871"/>
                  <a:pt x="776" y="903"/>
                </a:cubicBezTo>
                <a:lnTo>
                  <a:pt x="776" y="45"/>
                </a:lnTo>
                <a:cubicBezTo>
                  <a:pt x="776" y="27"/>
                  <a:pt x="785" y="15"/>
                  <a:pt x="803" y="8"/>
                </a:cubicBezTo>
                <a:cubicBezTo>
                  <a:pt x="819" y="0"/>
                  <a:pt x="833" y="3"/>
                  <a:pt x="846" y="16"/>
                </a:cubicBezTo>
                <a:lnTo>
                  <a:pt x="1225" y="394"/>
                </a:lnTo>
                <a:cubicBezTo>
                  <a:pt x="1244" y="413"/>
                  <a:pt x="1244" y="432"/>
                  <a:pt x="1226" y="450"/>
                </a:cubicBezTo>
                <a:close/>
                <a:moveTo>
                  <a:pt x="776" y="1044"/>
                </a:moveTo>
                <a:cubicBezTo>
                  <a:pt x="774" y="1016"/>
                  <a:pt x="759" y="991"/>
                  <a:pt x="729" y="968"/>
                </a:cubicBezTo>
                <a:cubicBezTo>
                  <a:pt x="699" y="944"/>
                  <a:pt x="663" y="932"/>
                  <a:pt x="621" y="932"/>
                </a:cubicBezTo>
                <a:cubicBezTo>
                  <a:pt x="577" y="932"/>
                  <a:pt x="540" y="945"/>
                  <a:pt x="510" y="969"/>
                </a:cubicBezTo>
                <a:cubicBezTo>
                  <a:pt x="480" y="993"/>
                  <a:pt x="466" y="1020"/>
                  <a:pt x="466" y="1049"/>
                </a:cubicBezTo>
                <a:cubicBezTo>
                  <a:pt x="466" y="1078"/>
                  <a:pt x="480" y="1105"/>
                  <a:pt x="510" y="1129"/>
                </a:cubicBezTo>
                <a:cubicBezTo>
                  <a:pt x="540" y="1153"/>
                  <a:pt x="577" y="1165"/>
                  <a:pt x="621" y="1165"/>
                </a:cubicBezTo>
                <a:cubicBezTo>
                  <a:pt x="663" y="1165"/>
                  <a:pt x="699" y="1154"/>
                  <a:pt x="729" y="1130"/>
                </a:cubicBezTo>
                <a:cubicBezTo>
                  <a:pt x="759" y="1107"/>
                  <a:pt x="774" y="1081"/>
                  <a:pt x="776" y="1054"/>
                </a:cubicBezTo>
                <a:lnTo>
                  <a:pt x="776" y="104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1" name="Freeform 50">
            <a:extLst>
              <a:ext uri="{FF2B5EF4-FFF2-40B4-BE49-F238E27FC236}">
                <a16:creationId xmlns:a16="http://schemas.microsoft.com/office/drawing/2014/main" id="{E202C48E-D401-CB7C-746E-A2E1AA985C18}"/>
              </a:ext>
            </a:extLst>
          </p:cNvPr>
          <p:cNvSpPr>
            <a:spLocks noChangeArrowheads="1"/>
          </p:cNvSpPr>
          <p:nvPr/>
        </p:nvSpPr>
        <p:spPr bwMode="auto">
          <a:xfrm>
            <a:off x="18161000" y="5827712"/>
            <a:ext cx="449262" cy="449262"/>
          </a:xfrm>
          <a:custGeom>
            <a:avLst/>
            <a:gdLst>
              <a:gd name="T0" fmla="*/ 447099 w 1246"/>
              <a:gd name="T1" fmla="*/ 180282 h 1246"/>
              <a:gd name="T2" fmla="*/ 438085 w 1246"/>
              <a:gd name="T3" fmla="*/ 190017 h 1246"/>
              <a:gd name="T4" fmla="*/ 389048 w 1246"/>
              <a:gd name="T5" fmla="*/ 197949 h 1246"/>
              <a:gd name="T6" fmla="*/ 353352 w 1246"/>
              <a:gd name="T7" fmla="*/ 192541 h 1246"/>
              <a:gd name="T8" fmla="*/ 353352 w 1246"/>
              <a:gd name="T9" fmla="*/ 193623 h 1246"/>
              <a:gd name="T10" fmla="*/ 276192 w 1246"/>
              <a:gd name="T11" fmla="*/ 269701 h 1246"/>
              <a:gd name="T12" fmla="*/ 285206 w 1246"/>
              <a:gd name="T13" fmla="*/ 393735 h 1246"/>
              <a:gd name="T14" fmla="*/ 275470 w 1246"/>
              <a:gd name="T15" fmla="*/ 403470 h 1246"/>
              <a:gd name="T16" fmla="*/ 271865 w 1246"/>
              <a:gd name="T17" fmla="*/ 403470 h 1246"/>
              <a:gd name="T18" fmla="*/ 262490 w 1246"/>
              <a:gd name="T19" fmla="*/ 399865 h 1246"/>
              <a:gd name="T20" fmla="*/ 165138 w 1246"/>
              <a:gd name="T21" fmla="*/ 301792 h 1246"/>
              <a:gd name="T22" fmla="*/ 28124 w 1246"/>
              <a:gd name="T23" fmla="*/ 437363 h 1246"/>
              <a:gd name="T24" fmla="*/ 0 w 1246"/>
              <a:gd name="T25" fmla="*/ 448901 h 1246"/>
              <a:gd name="T26" fmla="*/ 11538 w 1246"/>
              <a:gd name="T27" fmla="*/ 418254 h 1246"/>
              <a:gd name="T28" fmla="*/ 145307 w 1246"/>
              <a:gd name="T29" fmla="*/ 281961 h 1246"/>
              <a:gd name="T30" fmla="*/ 49758 w 1246"/>
              <a:gd name="T31" fmla="*/ 185690 h 1246"/>
              <a:gd name="T32" fmla="*/ 45792 w 1246"/>
              <a:gd name="T33" fmla="*/ 172349 h 1246"/>
              <a:gd name="T34" fmla="*/ 55166 w 1246"/>
              <a:gd name="T35" fmla="*/ 162975 h 1246"/>
              <a:gd name="T36" fmla="*/ 103121 w 1246"/>
              <a:gd name="T37" fmla="*/ 155042 h 1246"/>
              <a:gd name="T38" fmla="*/ 179200 w 1246"/>
              <a:gd name="T39" fmla="*/ 172349 h 1246"/>
              <a:gd name="T40" fmla="*/ 254558 w 1246"/>
              <a:gd name="T41" fmla="*/ 98073 h 1246"/>
              <a:gd name="T42" fmla="*/ 256361 w 1246"/>
              <a:gd name="T43" fmla="*/ 96270 h 1246"/>
              <a:gd name="T44" fmla="*/ 259606 w 1246"/>
              <a:gd name="T45" fmla="*/ 10817 h 1246"/>
              <a:gd name="T46" fmla="*/ 269341 w 1246"/>
              <a:gd name="T47" fmla="*/ 1442 h 1246"/>
              <a:gd name="T48" fmla="*/ 282321 w 1246"/>
              <a:gd name="T49" fmla="*/ 5408 h 1246"/>
              <a:gd name="T50" fmla="*/ 443493 w 1246"/>
              <a:gd name="T51" fmla="*/ 167301 h 1246"/>
              <a:gd name="T52" fmla="*/ 447099 w 1246"/>
              <a:gd name="T53" fmla="*/ 180282 h 1246"/>
              <a:gd name="T54" fmla="*/ 255279 w 1246"/>
              <a:gd name="T55" fmla="*/ 292777 h 1246"/>
              <a:gd name="T56" fmla="*/ 216699 w 1246"/>
              <a:gd name="T57" fmla="*/ 232924 h 1246"/>
              <a:gd name="T58" fmla="*/ 156124 w 1246"/>
              <a:gd name="T59" fmla="*/ 192901 h 1246"/>
              <a:gd name="T60" fmla="*/ 87256 w 1246"/>
              <a:gd name="T61" fmla="*/ 183887 h 1246"/>
              <a:gd name="T62" fmla="*/ 263932 w 1246"/>
              <a:gd name="T63" fmla="*/ 361285 h 1246"/>
              <a:gd name="T64" fmla="*/ 255279 w 1246"/>
              <a:gd name="T65" fmla="*/ 292777 h 1246"/>
              <a:gd name="T66" fmla="*/ 325228 w 1246"/>
              <a:gd name="T67" fmla="*/ 181363 h 1246"/>
              <a:gd name="T68" fmla="*/ 292777 w 1246"/>
              <a:gd name="T69" fmla="*/ 155763 h 1246"/>
              <a:gd name="T70" fmla="*/ 267538 w 1246"/>
              <a:gd name="T71" fmla="*/ 123673 h 1246"/>
              <a:gd name="T72" fmla="*/ 204439 w 1246"/>
              <a:gd name="T73" fmla="*/ 186411 h 1246"/>
              <a:gd name="T74" fmla="*/ 236530 w 1246"/>
              <a:gd name="T75" fmla="*/ 212372 h 1246"/>
              <a:gd name="T76" fmla="*/ 262490 w 1246"/>
              <a:gd name="T77" fmla="*/ 244101 h 1246"/>
              <a:gd name="T78" fmla="*/ 325228 w 1246"/>
              <a:gd name="T79" fmla="*/ 181363 h 1246"/>
              <a:gd name="T80" fmla="*/ 405634 w 1246"/>
              <a:gd name="T81" fmla="*/ 169104 h 1246"/>
              <a:gd name="T82" fmla="*/ 280518 w 1246"/>
              <a:gd name="T83" fmla="*/ 43268 h 1246"/>
              <a:gd name="T84" fmla="*/ 312248 w 1246"/>
              <a:gd name="T85" fmla="*/ 135932 h 1246"/>
              <a:gd name="T86" fmla="*/ 405634 w 1246"/>
              <a:gd name="T87" fmla="*/ 169104 h 12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6" h="1246">
                <a:moveTo>
                  <a:pt x="1240" y="500"/>
                </a:moveTo>
                <a:cubicBezTo>
                  <a:pt x="1236" y="515"/>
                  <a:pt x="1228" y="524"/>
                  <a:pt x="1215" y="527"/>
                </a:cubicBezTo>
                <a:cubicBezTo>
                  <a:pt x="1171" y="542"/>
                  <a:pt x="1126" y="549"/>
                  <a:pt x="1079" y="549"/>
                </a:cubicBezTo>
                <a:cubicBezTo>
                  <a:pt x="1047" y="549"/>
                  <a:pt x="1014" y="544"/>
                  <a:pt x="980" y="534"/>
                </a:cubicBezTo>
                <a:lnTo>
                  <a:pt x="980" y="537"/>
                </a:lnTo>
                <a:lnTo>
                  <a:pt x="766" y="748"/>
                </a:lnTo>
                <a:cubicBezTo>
                  <a:pt x="818" y="862"/>
                  <a:pt x="826" y="977"/>
                  <a:pt x="791" y="1092"/>
                </a:cubicBezTo>
                <a:cubicBezTo>
                  <a:pt x="787" y="1107"/>
                  <a:pt x="778" y="1115"/>
                  <a:pt x="764" y="1119"/>
                </a:cubicBezTo>
                <a:cubicBezTo>
                  <a:pt x="761" y="1119"/>
                  <a:pt x="757" y="1119"/>
                  <a:pt x="754" y="1119"/>
                </a:cubicBezTo>
                <a:cubicBezTo>
                  <a:pt x="743" y="1119"/>
                  <a:pt x="734" y="1115"/>
                  <a:pt x="728" y="1109"/>
                </a:cubicBezTo>
                <a:lnTo>
                  <a:pt x="458" y="837"/>
                </a:lnTo>
                <a:lnTo>
                  <a:pt x="78" y="1213"/>
                </a:lnTo>
                <a:lnTo>
                  <a:pt x="0" y="1245"/>
                </a:lnTo>
                <a:lnTo>
                  <a:pt x="32" y="1160"/>
                </a:lnTo>
                <a:lnTo>
                  <a:pt x="403" y="782"/>
                </a:lnTo>
                <a:lnTo>
                  <a:pt x="138" y="515"/>
                </a:lnTo>
                <a:cubicBezTo>
                  <a:pt x="127" y="505"/>
                  <a:pt x="123" y="492"/>
                  <a:pt x="127" y="478"/>
                </a:cubicBezTo>
                <a:cubicBezTo>
                  <a:pt x="131" y="463"/>
                  <a:pt x="140" y="455"/>
                  <a:pt x="153" y="452"/>
                </a:cubicBezTo>
                <a:cubicBezTo>
                  <a:pt x="196" y="437"/>
                  <a:pt x="241" y="430"/>
                  <a:pt x="286" y="430"/>
                </a:cubicBezTo>
                <a:cubicBezTo>
                  <a:pt x="359" y="430"/>
                  <a:pt x="429" y="446"/>
                  <a:pt x="497" y="478"/>
                </a:cubicBezTo>
                <a:lnTo>
                  <a:pt x="706" y="272"/>
                </a:lnTo>
                <a:cubicBezTo>
                  <a:pt x="707" y="271"/>
                  <a:pt x="709" y="269"/>
                  <a:pt x="711" y="267"/>
                </a:cubicBezTo>
                <a:cubicBezTo>
                  <a:pt x="690" y="196"/>
                  <a:pt x="693" y="117"/>
                  <a:pt x="720" y="30"/>
                </a:cubicBezTo>
                <a:cubicBezTo>
                  <a:pt x="724" y="17"/>
                  <a:pt x="732" y="8"/>
                  <a:pt x="747" y="4"/>
                </a:cubicBezTo>
                <a:cubicBezTo>
                  <a:pt x="762" y="0"/>
                  <a:pt x="774" y="4"/>
                  <a:pt x="783" y="15"/>
                </a:cubicBezTo>
                <a:lnTo>
                  <a:pt x="1230" y="464"/>
                </a:lnTo>
                <a:cubicBezTo>
                  <a:pt x="1241" y="474"/>
                  <a:pt x="1245" y="486"/>
                  <a:pt x="1240" y="500"/>
                </a:cubicBezTo>
                <a:close/>
                <a:moveTo>
                  <a:pt x="708" y="812"/>
                </a:moveTo>
                <a:cubicBezTo>
                  <a:pt x="685" y="748"/>
                  <a:pt x="650" y="693"/>
                  <a:pt x="601" y="646"/>
                </a:cubicBezTo>
                <a:cubicBezTo>
                  <a:pt x="553" y="596"/>
                  <a:pt x="497" y="559"/>
                  <a:pt x="433" y="535"/>
                </a:cubicBezTo>
                <a:cubicBezTo>
                  <a:pt x="369" y="512"/>
                  <a:pt x="306" y="504"/>
                  <a:pt x="242" y="510"/>
                </a:cubicBezTo>
                <a:lnTo>
                  <a:pt x="732" y="1002"/>
                </a:lnTo>
                <a:cubicBezTo>
                  <a:pt x="739" y="939"/>
                  <a:pt x="731" y="876"/>
                  <a:pt x="708" y="812"/>
                </a:cubicBezTo>
                <a:close/>
                <a:moveTo>
                  <a:pt x="902" y="503"/>
                </a:moveTo>
                <a:cubicBezTo>
                  <a:pt x="870" y="485"/>
                  <a:pt x="840" y="461"/>
                  <a:pt x="812" y="432"/>
                </a:cubicBezTo>
                <a:cubicBezTo>
                  <a:pt x="783" y="403"/>
                  <a:pt x="760" y="373"/>
                  <a:pt x="742" y="343"/>
                </a:cubicBezTo>
                <a:lnTo>
                  <a:pt x="567" y="517"/>
                </a:lnTo>
                <a:cubicBezTo>
                  <a:pt x="600" y="538"/>
                  <a:pt x="629" y="562"/>
                  <a:pt x="656" y="589"/>
                </a:cubicBezTo>
                <a:cubicBezTo>
                  <a:pt x="683" y="615"/>
                  <a:pt x="706" y="645"/>
                  <a:pt x="728" y="677"/>
                </a:cubicBezTo>
                <a:lnTo>
                  <a:pt x="902" y="503"/>
                </a:lnTo>
                <a:close/>
                <a:moveTo>
                  <a:pt x="1125" y="469"/>
                </a:moveTo>
                <a:lnTo>
                  <a:pt x="778" y="120"/>
                </a:lnTo>
                <a:cubicBezTo>
                  <a:pt x="764" y="218"/>
                  <a:pt x="793" y="304"/>
                  <a:pt x="866" y="377"/>
                </a:cubicBezTo>
                <a:cubicBezTo>
                  <a:pt x="942" y="453"/>
                  <a:pt x="1028" y="483"/>
                  <a:pt x="1125" y="46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2" name="Freeform 51">
            <a:extLst>
              <a:ext uri="{FF2B5EF4-FFF2-40B4-BE49-F238E27FC236}">
                <a16:creationId xmlns:a16="http://schemas.microsoft.com/office/drawing/2014/main" id="{E13B279D-C974-BE34-951B-5AF282AE11A0}"/>
              </a:ext>
            </a:extLst>
          </p:cNvPr>
          <p:cNvSpPr>
            <a:spLocks noChangeArrowheads="1"/>
          </p:cNvSpPr>
          <p:nvPr/>
        </p:nvSpPr>
        <p:spPr bwMode="auto">
          <a:xfrm>
            <a:off x="18848387" y="5862637"/>
            <a:ext cx="447675" cy="377825"/>
          </a:xfrm>
          <a:custGeom>
            <a:avLst/>
            <a:gdLst>
              <a:gd name="T0" fmla="*/ 439024 w 1242"/>
              <a:gd name="T1" fmla="*/ 8284 h 1049"/>
              <a:gd name="T2" fmla="*/ 447315 w 1242"/>
              <a:gd name="T3" fmla="*/ 28094 h 1049"/>
              <a:gd name="T4" fmla="*/ 447315 w 1242"/>
              <a:gd name="T5" fmla="*/ 349371 h 1049"/>
              <a:gd name="T6" fmla="*/ 439024 w 1242"/>
              <a:gd name="T7" fmla="*/ 369181 h 1049"/>
              <a:gd name="T8" fmla="*/ 419560 w 1242"/>
              <a:gd name="T9" fmla="*/ 377465 h 1049"/>
              <a:gd name="T10" fmla="*/ 27754 w 1242"/>
              <a:gd name="T11" fmla="*/ 377465 h 1049"/>
              <a:gd name="T12" fmla="*/ 8290 w 1242"/>
              <a:gd name="T13" fmla="*/ 369181 h 1049"/>
              <a:gd name="T14" fmla="*/ 0 w 1242"/>
              <a:gd name="T15" fmla="*/ 349371 h 1049"/>
              <a:gd name="T16" fmla="*/ 0 w 1242"/>
              <a:gd name="T17" fmla="*/ 28094 h 1049"/>
              <a:gd name="T18" fmla="*/ 8290 w 1242"/>
              <a:gd name="T19" fmla="*/ 8284 h 1049"/>
              <a:gd name="T20" fmla="*/ 27754 w 1242"/>
              <a:gd name="T21" fmla="*/ 0 h 1049"/>
              <a:gd name="T22" fmla="*/ 419560 w 1242"/>
              <a:gd name="T23" fmla="*/ 0 h 1049"/>
              <a:gd name="T24" fmla="*/ 439024 w 1242"/>
              <a:gd name="T25" fmla="*/ 8284 h 1049"/>
              <a:gd name="T26" fmla="*/ 419560 w 1242"/>
              <a:gd name="T27" fmla="*/ 28094 h 1049"/>
              <a:gd name="T28" fmla="*/ 27754 w 1242"/>
              <a:gd name="T29" fmla="*/ 28094 h 1049"/>
              <a:gd name="T30" fmla="*/ 27754 w 1242"/>
              <a:gd name="T31" fmla="*/ 227992 h 1049"/>
              <a:gd name="T32" fmla="*/ 130121 w 1242"/>
              <a:gd name="T33" fmla="*/ 128583 h 1049"/>
              <a:gd name="T34" fmla="*/ 140574 w 1242"/>
              <a:gd name="T35" fmla="*/ 124981 h 1049"/>
              <a:gd name="T36" fmla="*/ 150306 w 1242"/>
              <a:gd name="T37" fmla="*/ 130024 h 1049"/>
              <a:gd name="T38" fmla="*/ 266370 w 1242"/>
              <a:gd name="T39" fmla="*/ 244560 h 1049"/>
              <a:gd name="T40" fmla="*/ 318995 w 1242"/>
              <a:gd name="T41" fmla="*/ 198457 h 1049"/>
              <a:gd name="T42" fmla="*/ 337378 w 1242"/>
              <a:gd name="T43" fmla="*/ 199898 h 1049"/>
              <a:gd name="T44" fmla="*/ 419560 w 1242"/>
              <a:gd name="T45" fmla="*/ 283819 h 1049"/>
              <a:gd name="T46" fmla="*/ 419560 w 1242"/>
              <a:gd name="T47" fmla="*/ 28094 h 1049"/>
              <a:gd name="T48" fmla="*/ 419560 w 1242"/>
              <a:gd name="T49" fmla="*/ 323078 h 1049"/>
              <a:gd name="T50" fmla="*/ 418479 w 1242"/>
              <a:gd name="T51" fmla="*/ 322358 h 1049"/>
              <a:gd name="T52" fmla="*/ 325844 w 1242"/>
              <a:gd name="T53" fmla="*/ 227992 h 1049"/>
              <a:gd name="T54" fmla="*/ 275381 w 1242"/>
              <a:gd name="T55" fmla="*/ 274454 h 1049"/>
              <a:gd name="T56" fmla="*/ 255917 w 1242"/>
              <a:gd name="T57" fmla="*/ 274454 h 1049"/>
              <a:gd name="T58" fmla="*/ 139853 w 1242"/>
              <a:gd name="T59" fmla="*/ 158117 h 1049"/>
              <a:gd name="T60" fmla="*/ 27754 w 1242"/>
              <a:gd name="T61" fmla="*/ 267251 h 1049"/>
              <a:gd name="T62" fmla="*/ 27754 w 1242"/>
              <a:gd name="T63" fmla="*/ 349371 h 1049"/>
              <a:gd name="T64" fmla="*/ 419560 w 1242"/>
              <a:gd name="T65" fmla="*/ 349371 h 1049"/>
              <a:gd name="T66" fmla="*/ 419560 w 1242"/>
              <a:gd name="T67" fmla="*/ 323078 h 1049"/>
              <a:gd name="T68" fmla="*/ 293404 w 1242"/>
              <a:gd name="T69" fmla="*/ 112015 h 1049"/>
              <a:gd name="T70" fmla="*/ 302054 w 1242"/>
              <a:gd name="T71" fmla="*/ 92205 h 1049"/>
              <a:gd name="T72" fmla="*/ 321519 w 1242"/>
              <a:gd name="T73" fmla="*/ 83921 h 1049"/>
              <a:gd name="T74" fmla="*/ 341343 w 1242"/>
              <a:gd name="T75" fmla="*/ 92205 h 1049"/>
              <a:gd name="T76" fmla="*/ 349633 w 1242"/>
              <a:gd name="T77" fmla="*/ 112015 h 1049"/>
              <a:gd name="T78" fmla="*/ 341343 w 1242"/>
              <a:gd name="T79" fmla="*/ 131464 h 1049"/>
              <a:gd name="T80" fmla="*/ 321519 w 1242"/>
              <a:gd name="T81" fmla="*/ 139748 h 1049"/>
              <a:gd name="T82" fmla="*/ 302054 w 1242"/>
              <a:gd name="T83" fmla="*/ 131464 h 1049"/>
              <a:gd name="T84" fmla="*/ 293404 w 1242"/>
              <a:gd name="T85" fmla="*/ 112015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42" h="1049">
                <a:moveTo>
                  <a:pt x="1218" y="23"/>
                </a:moveTo>
                <a:cubicBezTo>
                  <a:pt x="1234" y="39"/>
                  <a:pt x="1241" y="57"/>
                  <a:pt x="1241" y="78"/>
                </a:cubicBezTo>
                <a:lnTo>
                  <a:pt x="1241" y="970"/>
                </a:lnTo>
                <a:cubicBezTo>
                  <a:pt x="1241" y="991"/>
                  <a:pt x="1234" y="1009"/>
                  <a:pt x="1218" y="1025"/>
                </a:cubicBezTo>
                <a:cubicBezTo>
                  <a:pt x="1203" y="1040"/>
                  <a:pt x="1185" y="1048"/>
                  <a:pt x="1164" y="1048"/>
                </a:cubicBezTo>
                <a:lnTo>
                  <a:pt x="77" y="1048"/>
                </a:lnTo>
                <a:cubicBezTo>
                  <a:pt x="56" y="1048"/>
                  <a:pt x="38" y="1040"/>
                  <a:pt x="23" y="1025"/>
                </a:cubicBezTo>
                <a:cubicBezTo>
                  <a:pt x="7" y="1009"/>
                  <a:pt x="0" y="991"/>
                  <a:pt x="0" y="970"/>
                </a:cubicBezTo>
                <a:lnTo>
                  <a:pt x="0" y="78"/>
                </a:lnTo>
                <a:cubicBezTo>
                  <a:pt x="0" y="57"/>
                  <a:pt x="7" y="39"/>
                  <a:pt x="23" y="23"/>
                </a:cubicBezTo>
                <a:cubicBezTo>
                  <a:pt x="38" y="8"/>
                  <a:pt x="56" y="0"/>
                  <a:pt x="77" y="0"/>
                </a:cubicBezTo>
                <a:lnTo>
                  <a:pt x="1164" y="0"/>
                </a:lnTo>
                <a:cubicBezTo>
                  <a:pt x="1185" y="0"/>
                  <a:pt x="1203" y="8"/>
                  <a:pt x="1218" y="23"/>
                </a:cubicBezTo>
                <a:close/>
                <a:moveTo>
                  <a:pt x="1164" y="78"/>
                </a:moveTo>
                <a:lnTo>
                  <a:pt x="77" y="78"/>
                </a:lnTo>
                <a:lnTo>
                  <a:pt x="77" y="633"/>
                </a:lnTo>
                <a:lnTo>
                  <a:pt x="361" y="357"/>
                </a:lnTo>
                <a:cubicBezTo>
                  <a:pt x="369" y="350"/>
                  <a:pt x="379" y="347"/>
                  <a:pt x="390" y="347"/>
                </a:cubicBezTo>
                <a:cubicBezTo>
                  <a:pt x="401" y="347"/>
                  <a:pt x="410" y="352"/>
                  <a:pt x="417" y="361"/>
                </a:cubicBezTo>
                <a:lnTo>
                  <a:pt x="739" y="679"/>
                </a:lnTo>
                <a:lnTo>
                  <a:pt x="885" y="551"/>
                </a:lnTo>
                <a:cubicBezTo>
                  <a:pt x="903" y="538"/>
                  <a:pt x="920" y="539"/>
                  <a:pt x="936" y="555"/>
                </a:cubicBezTo>
                <a:lnTo>
                  <a:pt x="1164" y="788"/>
                </a:lnTo>
                <a:lnTo>
                  <a:pt x="1164" y="78"/>
                </a:lnTo>
                <a:close/>
                <a:moveTo>
                  <a:pt x="1164" y="897"/>
                </a:moveTo>
                <a:cubicBezTo>
                  <a:pt x="1162" y="897"/>
                  <a:pt x="1161" y="897"/>
                  <a:pt x="1161" y="895"/>
                </a:cubicBezTo>
                <a:lnTo>
                  <a:pt x="904" y="633"/>
                </a:lnTo>
                <a:lnTo>
                  <a:pt x="764" y="762"/>
                </a:lnTo>
                <a:cubicBezTo>
                  <a:pt x="743" y="778"/>
                  <a:pt x="725" y="778"/>
                  <a:pt x="710" y="762"/>
                </a:cubicBezTo>
                <a:lnTo>
                  <a:pt x="388" y="439"/>
                </a:lnTo>
                <a:lnTo>
                  <a:pt x="77" y="742"/>
                </a:lnTo>
                <a:lnTo>
                  <a:pt x="77" y="970"/>
                </a:lnTo>
                <a:lnTo>
                  <a:pt x="1164" y="970"/>
                </a:lnTo>
                <a:lnTo>
                  <a:pt x="1164" y="897"/>
                </a:lnTo>
                <a:close/>
                <a:moveTo>
                  <a:pt x="814" y="311"/>
                </a:moveTo>
                <a:cubicBezTo>
                  <a:pt x="814" y="290"/>
                  <a:pt x="822" y="271"/>
                  <a:pt x="838" y="256"/>
                </a:cubicBezTo>
                <a:cubicBezTo>
                  <a:pt x="853" y="241"/>
                  <a:pt x="871" y="233"/>
                  <a:pt x="892" y="233"/>
                </a:cubicBezTo>
                <a:cubicBezTo>
                  <a:pt x="913" y="233"/>
                  <a:pt x="931" y="241"/>
                  <a:pt x="947" y="256"/>
                </a:cubicBezTo>
                <a:cubicBezTo>
                  <a:pt x="962" y="271"/>
                  <a:pt x="970" y="290"/>
                  <a:pt x="970" y="311"/>
                </a:cubicBezTo>
                <a:cubicBezTo>
                  <a:pt x="970" y="332"/>
                  <a:pt x="962" y="350"/>
                  <a:pt x="947" y="365"/>
                </a:cubicBezTo>
                <a:cubicBezTo>
                  <a:pt x="931" y="381"/>
                  <a:pt x="913" y="388"/>
                  <a:pt x="892" y="388"/>
                </a:cubicBezTo>
                <a:cubicBezTo>
                  <a:pt x="871" y="388"/>
                  <a:pt x="853" y="381"/>
                  <a:pt x="838" y="365"/>
                </a:cubicBezTo>
                <a:cubicBezTo>
                  <a:pt x="822" y="350"/>
                  <a:pt x="814" y="332"/>
                  <a:pt x="814" y="31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3" name="Freeform 52">
            <a:extLst>
              <a:ext uri="{FF2B5EF4-FFF2-40B4-BE49-F238E27FC236}">
                <a16:creationId xmlns:a16="http://schemas.microsoft.com/office/drawing/2014/main" id="{6077C9E5-8E0D-9554-0752-A29535619DF9}"/>
              </a:ext>
            </a:extLst>
          </p:cNvPr>
          <p:cNvSpPr>
            <a:spLocks noChangeArrowheads="1"/>
          </p:cNvSpPr>
          <p:nvPr/>
        </p:nvSpPr>
        <p:spPr bwMode="auto">
          <a:xfrm>
            <a:off x="19535775" y="5827712"/>
            <a:ext cx="447675" cy="447675"/>
          </a:xfrm>
          <a:custGeom>
            <a:avLst/>
            <a:gdLst>
              <a:gd name="T0" fmla="*/ 443350 w 1242"/>
              <a:gd name="T1" fmla="*/ 65549 h 1243"/>
              <a:gd name="T2" fmla="*/ 447315 w 1242"/>
              <a:gd name="T3" fmla="*/ 77074 h 1243"/>
              <a:gd name="T4" fmla="*/ 447315 w 1242"/>
              <a:gd name="T5" fmla="*/ 435070 h 1243"/>
              <a:gd name="T6" fmla="*/ 437943 w 1242"/>
              <a:gd name="T7" fmla="*/ 445514 h 1243"/>
              <a:gd name="T8" fmla="*/ 434338 w 1242"/>
              <a:gd name="T9" fmla="*/ 445514 h 1243"/>
              <a:gd name="T10" fmla="*/ 293764 w 1242"/>
              <a:gd name="T11" fmla="*/ 390410 h 1243"/>
              <a:gd name="T12" fmla="*/ 154632 w 1242"/>
              <a:gd name="T13" fmla="*/ 447315 h 1243"/>
              <a:gd name="T14" fmla="*/ 12976 w 1242"/>
              <a:gd name="T15" fmla="*/ 391491 h 1243"/>
              <a:gd name="T16" fmla="*/ 3965 w 1242"/>
              <a:gd name="T17" fmla="*/ 384287 h 1243"/>
              <a:gd name="T18" fmla="*/ 0 w 1242"/>
              <a:gd name="T19" fmla="*/ 373843 h 1243"/>
              <a:gd name="T20" fmla="*/ 0 w 1242"/>
              <a:gd name="T21" fmla="*/ 11525 h 1243"/>
              <a:gd name="T22" fmla="*/ 9372 w 1242"/>
              <a:gd name="T23" fmla="*/ 0 h 1243"/>
              <a:gd name="T24" fmla="*/ 12976 w 1242"/>
              <a:gd name="T25" fmla="*/ 1080 h 1243"/>
              <a:gd name="T26" fmla="*/ 153550 w 1242"/>
              <a:gd name="T27" fmla="*/ 55824 h 1243"/>
              <a:gd name="T28" fmla="*/ 293764 w 1242"/>
              <a:gd name="T29" fmla="*/ 1080 h 1243"/>
              <a:gd name="T30" fmla="*/ 434338 w 1242"/>
              <a:gd name="T31" fmla="*/ 59426 h 1243"/>
              <a:gd name="T32" fmla="*/ 443350 w 1242"/>
              <a:gd name="T33" fmla="*/ 65549 h 1243"/>
              <a:gd name="T34" fmla="*/ 27754 w 1242"/>
              <a:gd name="T35" fmla="*/ 365919 h 1243"/>
              <a:gd name="T36" fmla="*/ 139853 w 1242"/>
              <a:gd name="T37" fmla="*/ 412380 h 1243"/>
              <a:gd name="T38" fmla="*/ 139853 w 1242"/>
              <a:gd name="T39" fmla="*/ 79595 h 1243"/>
              <a:gd name="T40" fmla="*/ 27754 w 1242"/>
              <a:gd name="T41" fmla="*/ 37456 h 1243"/>
              <a:gd name="T42" fmla="*/ 27754 w 1242"/>
              <a:gd name="T43" fmla="*/ 365919 h 1243"/>
              <a:gd name="T44" fmla="*/ 167608 w 1242"/>
              <a:gd name="T45" fmla="*/ 412380 h 1243"/>
              <a:gd name="T46" fmla="*/ 279707 w 1242"/>
              <a:gd name="T47" fmla="*/ 367720 h 1243"/>
              <a:gd name="T48" fmla="*/ 279707 w 1242"/>
              <a:gd name="T49" fmla="*/ 34935 h 1243"/>
              <a:gd name="T50" fmla="*/ 167608 w 1242"/>
              <a:gd name="T51" fmla="*/ 79595 h 1243"/>
              <a:gd name="T52" fmla="*/ 167608 w 1242"/>
              <a:gd name="T53" fmla="*/ 412380 h 1243"/>
              <a:gd name="T54" fmla="*/ 419560 w 1242"/>
              <a:gd name="T55" fmla="*/ 83917 h 1243"/>
              <a:gd name="T56" fmla="*/ 307461 w 1242"/>
              <a:gd name="T57" fmla="*/ 36016 h 1243"/>
              <a:gd name="T58" fmla="*/ 307461 w 1242"/>
              <a:gd name="T59" fmla="*/ 367720 h 1243"/>
              <a:gd name="T60" fmla="*/ 419560 w 1242"/>
              <a:gd name="T61" fmla="*/ 409859 h 1243"/>
              <a:gd name="T62" fmla="*/ 419560 w 1242"/>
              <a:gd name="T63" fmla="*/ 83917 h 12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42" h="1243">
                <a:moveTo>
                  <a:pt x="1230" y="182"/>
                </a:moveTo>
                <a:cubicBezTo>
                  <a:pt x="1238" y="192"/>
                  <a:pt x="1241" y="202"/>
                  <a:pt x="1241" y="214"/>
                </a:cubicBezTo>
                <a:lnTo>
                  <a:pt x="1241" y="1208"/>
                </a:lnTo>
                <a:cubicBezTo>
                  <a:pt x="1241" y="1227"/>
                  <a:pt x="1233" y="1237"/>
                  <a:pt x="1215" y="1237"/>
                </a:cubicBezTo>
                <a:cubicBezTo>
                  <a:pt x="1211" y="1237"/>
                  <a:pt x="1208" y="1237"/>
                  <a:pt x="1205" y="1237"/>
                </a:cubicBezTo>
                <a:lnTo>
                  <a:pt x="815" y="1084"/>
                </a:lnTo>
                <a:lnTo>
                  <a:pt x="429" y="1242"/>
                </a:lnTo>
                <a:lnTo>
                  <a:pt x="36" y="1087"/>
                </a:lnTo>
                <a:cubicBezTo>
                  <a:pt x="26" y="1083"/>
                  <a:pt x="19" y="1077"/>
                  <a:pt x="11" y="1067"/>
                </a:cubicBezTo>
                <a:cubicBezTo>
                  <a:pt x="4" y="1057"/>
                  <a:pt x="0" y="1048"/>
                  <a:pt x="0" y="1038"/>
                </a:cubicBezTo>
                <a:lnTo>
                  <a:pt x="0" y="32"/>
                </a:lnTo>
                <a:cubicBezTo>
                  <a:pt x="0" y="11"/>
                  <a:pt x="8" y="0"/>
                  <a:pt x="26" y="0"/>
                </a:cubicBezTo>
                <a:cubicBezTo>
                  <a:pt x="31" y="0"/>
                  <a:pt x="34" y="1"/>
                  <a:pt x="36" y="3"/>
                </a:cubicBezTo>
                <a:lnTo>
                  <a:pt x="426" y="155"/>
                </a:lnTo>
                <a:lnTo>
                  <a:pt x="815" y="3"/>
                </a:lnTo>
                <a:lnTo>
                  <a:pt x="1205" y="165"/>
                </a:lnTo>
                <a:cubicBezTo>
                  <a:pt x="1215" y="167"/>
                  <a:pt x="1223" y="172"/>
                  <a:pt x="1230" y="182"/>
                </a:cubicBezTo>
                <a:close/>
                <a:moveTo>
                  <a:pt x="77" y="1016"/>
                </a:moveTo>
                <a:lnTo>
                  <a:pt x="388" y="1145"/>
                </a:lnTo>
                <a:lnTo>
                  <a:pt x="388" y="221"/>
                </a:lnTo>
                <a:lnTo>
                  <a:pt x="77" y="104"/>
                </a:lnTo>
                <a:lnTo>
                  <a:pt x="77" y="1016"/>
                </a:lnTo>
                <a:close/>
                <a:moveTo>
                  <a:pt x="465" y="1145"/>
                </a:moveTo>
                <a:lnTo>
                  <a:pt x="776" y="1021"/>
                </a:lnTo>
                <a:lnTo>
                  <a:pt x="776" y="97"/>
                </a:lnTo>
                <a:lnTo>
                  <a:pt x="465" y="221"/>
                </a:lnTo>
                <a:lnTo>
                  <a:pt x="465" y="1145"/>
                </a:lnTo>
                <a:close/>
                <a:moveTo>
                  <a:pt x="1164" y="233"/>
                </a:moveTo>
                <a:lnTo>
                  <a:pt x="853" y="100"/>
                </a:lnTo>
                <a:lnTo>
                  <a:pt x="853" y="1021"/>
                </a:lnTo>
                <a:lnTo>
                  <a:pt x="1164" y="1138"/>
                </a:lnTo>
                <a:lnTo>
                  <a:pt x="1164" y="233"/>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4" name="Freeform 53">
            <a:extLst>
              <a:ext uri="{FF2B5EF4-FFF2-40B4-BE49-F238E27FC236}">
                <a16:creationId xmlns:a16="http://schemas.microsoft.com/office/drawing/2014/main" id="{96EDCBDE-1E0C-DA76-A167-573F7FECD9EA}"/>
              </a:ext>
            </a:extLst>
          </p:cNvPr>
          <p:cNvSpPr>
            <a:spLocks noChangeArrowheads="1"/>
          </p:cNvSpPr>
          <p:nvPr/>
        </p:nvSpPr>
        <p:spPr bwMode="auto">
          <a:xfrm>
            <a:off x="20224750" y="5827712"/>
            <a:ext cx="447675" cy="447675"/>
          </a:xfrm>
          <a:custGeom>
            <a:avLst/>
            <a:gdLst>
              <a:gd name="T0" fmla="*/ 445154 w 1243"/>
              <a:gd name="T1" fmla="*/ 222398 h 1244"/>
              <a:gd name="T2" fmla="*/ 437591 w 1243"/>
              <a:gd name="T3" fmla="*/ 234274 h 1244"/>
              <a:gd name="T4" fmla="*/ 227979 w 1243"/>
              <a:gd name="T5" fmla="*/ 347632 h 1244"/>
              <a:gd name="T6" fmla="*/ 221136 w 1243"/>
              <a:gd name="T7" fmla="*/ 349431 h 1244"/>
              <a:gd name="T8" fmla="*/ 215014 w 1243"/>
              <a:gd name="T9" fmla="*/ 347632 h 1244"/>
              <a:gd name="T10" fmla="*/ 7203 w 1243"/>
              <a:gd name="T11" fmla="*/ 234274 h 1244"/>
              <a:gd name="T12" fmla="*/ 0 w 1243"/>
              <a:gd name="T13" fmla="*/ 222038 h 1244"/>
              <a:gd name="T14" fmla="*/ 7923 w 1243"/>
              <a:gd name="T15" fmla="*/ 209803 h 1244"/>
              <a:gd name="T16" fmla="*/ 51502 w 1243"/>
              <a:gd name="T17" fmla="*/ 188211 h 1244"/>
              <a:gd name="T18" fmla="*/ 81395 w 1243"/>
              <a:gd name="T19" fmla="*/ 204765 h 1244"/>
              <a:gd name="T20" fmla="*/ 43579 w 1243"/>
              <a:gd name="T21" fmla="*/ 223118 h 1244"/>
              <a:gd name="T22" fmla="*/ 221136 w 1243"/>
              <a:gd name="T23" fmla="*/ 319922 h 1244"/>
              <a:gd name="T24" fmla="*/ 400855 w 1243"/>
              <a:gd name="T25" fmla="*/ 223118 h 1244"/>
              <a:gd name="T26" fmla="*/ 365919 w 1243"/>
              <a:gd name="T27" fmla="*/ 205484 h 1244"/>
              <a:gd name="T28" fmla="*/ 395812 w 1243"/>
              <a:gd name="T29" fmla="*/ 188930 h 1244"/>
              <a:gd name="T30" fmla="*/ 437591 w 1243"/>
              <a:gd name="T31" fmla="*/ 209803 h 1244"/>
              <a:gd name="T32" fmla="*/ 445154 w 1243"/>
              <a:gd name="T33" fmla="*/ 222398 h 1244"/>
              <a:gd name="T34" fmla="*/ 445154 w 1243"/>
              <a:gd name="T35" fmla="*/ 320282 h 1244"/>
              <a:gd name="T36" fmla="*/ 437591 w 1243"/>
              <a:gd name="T37" fmla="*/ 332877 h 1244"/>
              <a:gd name="T38" fmla="*/ 227979 w 1243"/>
              <a:gd name="T39" fmla="*/ 445516 h 1244"/>
              <a:gd name="T40" fmla="*/ 221136 w 1243"/>
              <a:gd name="T41" fmla="*/ 447315 h 1244"/>
              <a:gd name="T42" fmla="*/ 215014 w 1243"/>
              <a:gd name="T43" fmla="*/ 445516 h 1244"/>
              <a:gd name="T44" fmla="*/ 7203 w 1243"/>
              <a:gd name="T45" fmla="*/ 332158 h 1244"/>
              <a:gd name="T46" fmla="*/ 0 w 1243"/>
              <a:gd name="T47" fmla="*/ 319922 h 1244"/>
              <a:gd name="T48" fmla="*/ 7923 w 1243"/>
              <a:gd name="T49" fmla="*/ 307687 h 1244"/>
              <a:gd name="T50" fmla="*/ 48981 w 1243"/>
              <a:gd name="T51" fmla="*/ 288254 h 1244"/>
              <a:gd name="T52" fmla="*/ 78514 w 1243"/>
              <a:gd name="T53" fmla="*/ 305168 h 1244"/>
              <a:gd name="T54" fmla="*/ 43579 w 1243"/>
              <a:gd name="T55" fmla="*/ 320642 h 1244"/>
              <a:gd name="T56" fmla="*/ 221136 w 1243"/>
              <a:gd name="T57" fmla="*/ 417446 h 1244"/>
              <a:gd name="T58" fmla="*/ 400855 w 1243"/>
              <a:gd name="T59" fmla="*/ 320642 h 1244"/>
              <a:gd name="T60" fmla="*/ 367720 w 1243"/>
              <a:gd name="T61" fmla="*/ 305168 h 1244"/>
              <a:gd name="T62" fmla="*/ 398334 w 1243"/>
              <a:gd name="T63" fmla="*/ 288254 h 1244"/>
              <a:gd name="T64" fmla="*/ 437591 w 1243"/>
              <a:gd name="T65" fmla="*/ 307687 h 1244"/>
              <a:gd name="T66" fmla="*/ 445154 w 1243"/>
              <a:gd name="T67" fmla="*/ 320282 h 1244"/>
              <a:gd name="T68" fmla="*/ 2161 w 1243"/>
              <a:gd name="T69" fmla="*/ 119476 h 1244"/>
              <a:gd name="T70" fmla="*/ 9724 w 1243"/>
              <a:gd name="T71" fmla="*/ 107600 h 1244"/>
              <a:gd name="T72" fmla="*/ 219336 w 1243"/>
              <a:gd name="T73" fmla="*/ 2159 h 1244"/>
              <a:gd name="T74" fmla="*/ 232301 w 1243"/>
              <a:gd name="T75" fmla="*/ 2159 h 1244"/>
              <a:gd name="T76" fmla="*/ 439391 w 1243"/>
              <a:gd name="T77" fmla="*/ 107600 h 1244"/>
              <a:gd name="T78" fmla="*/ 447315 w 1243"/>
              <a:gd name="T79" fmla="*/ 119476 h 1244"/>
              <a:gd name="T80" fmla="*/ 440112 w 1243"/>
              <a:gd name="T81" fmla="*/ 132071 h 1244"/>
              <a:gd name="T82" fmla="*/ 230500 w 1243"/>
              <a:gd name="T83" fmla="*/ 244710 h 1244"/>
              <a:gd name="T84" fmla="*/ 223657 w 1243"/>
              <a:gd name="T85" fmla="*/ 246509 h 1244"/>
              <a:gd name="T86" fmla="*/ 216814 w 1243"/>
              <a:gd name="T87" fmla="*/ 244710 h 1244"/>
              <a:gd name="T88" fmla="*/ 9724 w 1243"/>
              <a:gd name="T89" fmla="*/ 132071 h 1244"/>
              <a:gd name="T90" fmla="*/ 2161 w 1243"/>
              <a:gd name="T91" fmla="*/ 119476 h 1244"/>
              <a:gd name="T92" fmla="*/ 46460 w 1243"/>
              <a:gd name="T93" fmla="*/ 119836 h 1244"/>
              <a:gd name="T94" fmla="*/ 223657 w 1243"/>
              <a:gd name="T95" fmla="*/ 217000 h 1244"/>
              <a:gd name="T96" fmla="*/ 403736 w 1243"/>
              <a:gd name="T97" fmla="*/ 119836 h 1244"/>
              <a:gd name="T98" fmla="*/ 226179 w 1243"/>
              <a:gd name="T99" fmla="*/ 30229 h 1244"/>
              <a:gd name="T100" fmla="*/ 46460 w 1243"/>
              <a:gd name="T101" fmla="*/ 119836 h 124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243" h="1244">
                <a:moveTo>
                  <a:pt x="1236" y="618"/>
                </a:moveTo>
                <a:cubicBezTo>
                  <a:pt x="1237" y="634"/>
                  <a:pt x="1230" y="645"/>
                  <a:pt x="1215" y="651"/>
                </a:cubicBezTo>
                <a:lnTo>
                  <a:pt x="633" y="966"/>
                </a:lnTo>
                <a:cubicBezTo>
                  <a:pt x="627" y="970"/>
                  <a:pt x="621" y="971"/>
                  <a:pt x="614" y="971"/>
                </a:cubicBezTo>
                <a:cubicBezTo>
                  <a:pt x="608" y="971"/>
                  <a:pt x="602" y="970"/>
                  <a:pt x="597" y="966"/>
                </a:cubicBezTo>
                <a:lnTo>
                  <a:pt x="20" y="651"/>
                </a:lnTo>
                <a:cubicBezTo>
                  <a:pt x="7" y="645"/>
                  <a:pt x="0" y="633"/>
                  <a:pt x="0" y="617"/>
                </a:cubicBezTo>
                <a:cubicBezTo>
                  <a:pt x="0" y="601"/>
                  <a:pt x="7" y="590"/>
                  <a:pt x="22" y="583"/>
                </a:cubicBezTo>
                <a:lnTo>
                  <a:pt x="143" y="523"/>
                </a:lnTo>
                <a:lnTo>
                  <a:pt x="226" y="569"/>
                </a:lnTo>
                <a:lnTo>
                  <a:pt x="121" y="620"/>
                </a:lnTo>
                <a:lnTo>
                  <a:pt x="614" y="889"/>
                </a:lnTo>
                <a:lnTo>
                  <a:pt x="1113" y="620"/>
                </a:lnTo>
                <a:lnTo>
                  <a:pt x="1016" y="571"/>
                </a:lnTo>
                <a:lnTo>
                  <a:pt x="1099" y="525"/>
                </a:lnTo>
                <a:lnTo>
                  <a:pt x="1215" y="583"/>
                </a:lnTo>
                <a:cubicBezTo>
                  <a:pt x="1228" y="591"/>
                  <a:pt x="1235" y="603"/>
                  <a:pt x="1236" y="618"/>
                </a:cubicBezTo>
                <a:close/>
                <a:moveTo>
                  <a:pt x="1236" y="890"/>
                </a:moveTo>
                <a:cubicBezTo>
                  <a:pt x="1237" y="905"/>
                  <a:pt x="1230" y="917"/>
                  <a:pt x="1215" y="925"/>
                </a:cubicBezTo>
                <a:lnTo>
                  <a:pt x="633" y="1238"/>
                </a:lnTo>
                <a:cubicBezTo>
                  <a:pt x="627" y="1241"/>
                  <a:pt x="621" y="1243"/>
                  <a:pt x="614" y="1243"/>
                </a:cubicBezTo>
                <a:cubicBezTo>
                  <a:pt x="608" y="1243"/>
                  <a:pt x="602" y="1241"/>
                  <a:pt x="597" y="1238"/>
                </a:cubicBezTo>
                <a:lnTo>
                  <a:pt x="20" y="923"/>
                </a:lnTo>
                <a:cubicBezTo>
                  <a:pt x="7" y="916"/>
                  <a:pt x="0" y="905"/>
                  <a:pt x="0" y="889"/>
                </a:cubicBezTo>
                <a:cubicBezTo>
                  <a:pt x="0" y="873"/>
                  <a:pt x="7" y="861"/>
                  <a:pt x="22" y="855"/>
                </a:cubicBezTo>
                <a:lnTo>
                  <a:pt x="136" y="801"/>
                </a:lnTo>
                <a:lnTo>
                  <a:pt x="218" y="848"/>
                </a:lnTo>
                <a:lnTo>
                  <a:pt x="121" y="891"/>
                </a:lnTo>
                <a:lnTo>
                  <a:pt x="614" y="1160"/>
                </a:lnTo>
                <a:lnTo>
                  <a:pt x="1113" y="891"/>
                </a:lnTo>
                <a:lnTo>
                  <a:pt x="1021" y="848"/>
                </a:lnTo>
                <a:lnTo>
                  <a:pt x="1106" y="801"/>
                </a:lnTo>
                <a:lnTo>
                  <a:pt x="1215" y="855"/>
                </a:lnTo>
                <a:cubicBezTo>
                  <a:pt x="1228" y="863"/>
                  <a:pt x="1235" y="875"/>
                  <a:pt x="1236" y="890"/>
                </a:cubicBezTo>
                <a:close/>
                <a:moveTo>
                  <a:pt x="6" y="332"/>
                </a:moveTo>
                <a:cubicBezTo>
                  <a:pt x="7" y="317"/>
                  <a:pt x="14" y="306"/>
                  <a:pt x="27" y="299"/>
                </a:cubicBezTo>
                <a:lnTo>
                  <a:pt x="609" y="6"/>
                </a:lnTo>
                <a:cubicBezTo>
                  <a:pt x="622" y="0"/>
                  <a:pt x="634" y="0"/>
                  <a:pt x="645" y="6"/>
                </a:cubicBezTo>
                <a:lnTo>
                  <a:pt x="1220" y="299"/>
                </a:lnTo>
                <a:cubicBezTo>
                  <a:pt x="1235" y="306"/>
                  <a:pt x="1242" y="317"/>
                  <a:pt x="1242" y="332"/>
                </a:cubicBezTo>
                <a:cubicBezTo>
                  <a:pt x="1242" y="348"/>
                  <a:pt x="1235" y="359"/>
                  <a:pt x="1222" y="367"/>
                </a:cubicBezTo>
                <a:lnTo>
                  <a:pt x="640" y="680"/>
                </a:lnTo>
                <a:cubicBezTo>
                  <a:pt x="634" y="683"/>
                  <a:pt x="628" y="685"/>
                  <a:pt x="621" y="685"/>
                </a:cubicBezTo>
                <a:cubicBezTo>
                  <a:pt x="615" y="685"/>
                  <a:pt x="608" y="683"/>
                  <a:pt x="602" y="680"/>
                </a:cubicBezTo>
                <a:lnTo>
                  <a:pt x="27" y="367"/>
                </a:lnTo>
                <a:cubicBezTo>
                  <a:pt x="12" y="359"/>
                  <a:pt x="5" y="348"/>
                  <a:pt x="6" y="332"/>
                </a:cubicBezTo>
                <a:close/>
                <a:moveTo>
                  <a:pt x="129" y="333"/>
                </a:moveTo>
                <a:lnTo>
                  <a:pt x="621" y="603"/>
                </a:lnTo>
                <a:lnTo>
                  <a:pt x="1121" y="333"/>
                </a:lnTo>
                <a:lnTo>
                  <a:pt x="628" y="84"/>
                </a:lnTo>
                <a:lnTo>
                  <a:pt x="129" y="333"/>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5" name="Freeform 54">
            <a:extLst>
              <a:ext uri="{FF2B5EF4-FFF2-40B4-BE49-F238E27FC236}">
                <a16:creationId xmlns:a16="http://schemas.microsoft.com/office/drawing/2014/main" id="{C800B11C-6B5C-6125-DC06-BB035EB39E67}"/>
              </a:ext>
            </a:extLst>
          </p:cNvPr>
          <p:cNvSpPr>
            <a:spLocks noChangeArrowheads="1"/>
          </p:cNvSpPr>
          <p:nvPr/>
        </p:nvSpPr>
        <p:spPr bwMode="auto">
          <a:xfrm>
            <a:off x="20912137" y="5827712"/>
            <a:ext cx="447675" cy="447675"/>
          </a:xfrm>
          <a:custGeom>
            <a:avLst/>
            <a:gdLst>
              <a:gd name="T0" fmla="*/ 439398 w 1244"/>
              <a:gd name="T1" fmla="*/ 436870 h 1243"/>
              <a:gd name="T2" fmla="*/ 412408 w 1244"/>
              <a:gd name="T3" fmla="*/ 447315 h 1243"/>
              <a:gd name="T4" fmla="*/ 30949 w 1244"/>
              <a:gd name="T5" fmla="*/ 447315 h 1243"/>
              <a:gd name="T6" fmla="*/ 7197 w 1244"/>
              <a:gd name="T7" fmla="*/ 438671 h 1243"/>
              <a:gd name="T8" fmla="*/ 1080 w 1244"/>
              <a:gd name="T9" fmla="*/ 411299 h 1243"/>
              <a:gd name="T10" fmla="*/ 34187 w 1244"/>
              <a:gd name="T11" fmla="*/ 191243 h 1243"/>
              <a:gd name="T12" fmla="*/ 53980 w 1244"/>
              <a:gd name="T13" fmla="*/ 155228 h 1243"/>
              <a:gd name="T14" fmla="*/ 92846 w 1244"/>
              <a:gd name="T15" fmla="*/ 139741 h 1243"/>
              <a:gd name="T16" fmla="*/ 125954 w 1244"/>
              <a:gd name="T17" fmla="*/ 139741 h 1243"/>
              <a:gd name="T18" fmla="*/ 125954 w 1244"/>
              <a:gd name="T19" fmla="*/ 103005 h 1243"/>
              <a:gd name="T20" fmla="*/ 154023 w 1244"/>
              <a:gd name="T21" fmla="*/ 29893 h 1243"/>
              <a:gd name="T22" fmla="*/ 224197 w 1244"/>
              <a:gd name="T23" fmla="*/ 0 h 1243"/>
              <a:gd name="T24" fmla="*/ 294012 w 1244"/>
              <a:gd name="T25" fmla="*/ 29893 h 1243"/>
              <a:gd name="T26" fmla="*/ 321362 w 1244"/>
              <a:gd name="T27" fmla="*/ 103005 h 1243"/>
              <a:gd name="T28" fmla="*/ 321362 w 1244"/>
              <a:gd name="T29" fmla="*/ 139741 h 1243"/>
              <a:gd name="T30" fmla="*/ 351950 w 1244"/>
              <a:gd name="T31" fmla="*/ 139741 h 1243"/>
              <a:gd name="T32" fmla="*/ 390816 w 1244"/>
              <a:gd name="T33" fmla="*/ 155228 h 1243"/>
              <a:gd name="T34" fmla="*/ 410609 w 1244"/>
              <a:gd name="T35" fmla="*/ 191243 h 1243"/>
              <a:gd name="T36" fmla="*/ 446236 w 1244"/>
              <a:gd name="T37" fmla="*/ 411299 h 1243"/>
              <a:gd name="T38" fmla="*/ 439398 w 1244"/>
              <a:gd name="T39" fmla="*/ 436870 h 1243"/>
              <a:gd name="T40" fmla="*/ 419245 w 1244"/>
              <a:gd name="T41" fmla="*/ 415981 h 1243"/>
              <a:gd name="T42" fmla="*/ 382539 w 1244"/>
              <a:gd name="T43" fmla="*/ 195565 h 1243"/>
              <a:gd name="T44" fmla="*/ 372103 w 1244"/>
              <a:gd name="T45" fmla="*/ 176117 h 1243"/>
              <a:gd name="T46" fmla="*/ 351950 w 1244"/>
              <a:gd name="T47" fmla="*/ 167833 h 1243"/>
              <a:gd name="T48" fmla="*/ 321362 w 1244"/>
              <a:gd name="T49" fmla="*/ 167833 h 1243"/>
              <a:gd name="T50" fmla="*/ 321362 w 1244"/>
              <a:gd name="T51" fmla="*/ 200247 h 1243"/>
              <a:gd name="T52" fmla="*/ 335396 w 1244"/>
              <a:gd name="T53" fmla="*/ 223657 h 1243"/>
              <a:gd name="T54" fmla="*/ 327119 w 1244"/>
              <a:gd name="T55" fmla="*/ 243826 h 1243"/>
              <a:gd name="T56" fmla="*/ 307327 w 1244"/>
              <a:gd name="T57" fmla="*/ 251750 h 1243"/>
              <a:gd name="T58" fmla="*/ 287894 w 1244"/>
              <a:gd name="T59" fmla="*/ 243826 h 1243"/>
              <a:gd name="T60" fmla="*/ 279617 w 1244"/>
              <a:gd name="T61" fmla="*/ 223657 h 1243"/>
              <a:gd name="T62" fmla="*/ 293652 w 1244"/>
              <a:gd name="T63" fmla="*/ 200247 h 1243"/>
              <a:gd name="T64" fmla="*/ 293652 w 1244"/>
              <a:gd name="T65" fmla="*/ 167833 h 1243"/>
              <a:gd name="T66" fmla="*/ 154023 w 1244"/>
              <a:gd name="T67" fmla="*/ 167833 h 1243"/>
              <a:gd name="T68" fmla="*/ 154023 w 1244"/>
              <a:gd name="T69" fmla="*/ 200247 h 1243"/>
              <a:gd name="T70" fmla="*/ 167698 w 1244"/>
              <a:gd name="T71" fmla="*/ 223657 h 1243"/>
              <a:gd name="T72" fmla="*/ 159421 w 1244"/>
              <a:gd name="T73" fmla="*/ 243826 h 1243"/>
              <a:gd name="T74" fmla="*/ 139988 w 1244"/>
              <a:gd name="T75" fmla="*/ 251750 h 1243"/>
              <a:gd name="T76" fmla="*/ 120196 w 1244"/>
              <a:gd name="T77" fmla="*/ 243826 h 1243"/>
              <a:gd name="T78" fmla="*/ 111919 w 1244"/>
              <a:gd name="T79" fmla="*/ 223657 h 1243"/>
              <a:gd name="T80" fmla="*/ 125954 w 1244"/>
              <a:gd name="T81" fmla="*/ 200247 h 1243"/>
              <a:gd name="T82" fmla="*/ 125954 w 1244"/>
              <a:gd name="T83" fmla="*/ 167833 h 1243"/>
              <a:gd name="T84" fmla="*/ 92846 w 1244"/>
              <a:gd name="T85" fmla="*/ 167833 h 1243"/>
              <a:gd name="T86" fmla="*/ 72693 w 1244"/>
              <a:gd name="T87" fmla="*/ 176117 h 1243"/>
              <a:gd name="T88" fmla="*/ 62257 w 1244"/>
              <a:gd name="T89" fmla="*/ 194845 h 1243"/>
              <a:gd name="T90" fmla="*/ 28070 w 1244"/>
              <a:gd name="T91" fmla="*/ 414901 h 1243"/>
              <a:gd name="T92" fmla="*/ 32388 w 1244"/>
              <a:gd name="T93" fmla="*/ 419223 h 1243"/>
              <a:gd name="T94" fmla="*/ 413847 w 1244"/>
              <a:gd name="T95" fmla="*/ 419223 h 1243"/>
              <a:gd name="T96" fmla="*/ 419245 w 1244"/>
              <a:gd name="T97" fmla="*/ 415981 h 1243"/>
              <a:gd name="T98" fmla="*/ 154023 w 1244"/>
              <a:gd name="T99" fmla="*/ 139741 h 1243"/>
              <a:gd name="T100" fmla="*/ 293652 w 1244"/>
              <a:gd name="T101" fmla="*/ 139741 h 1243"/>
              <a:gd name="T102" fmla="*/ 293652 w 1244"/>
              <a:gd name="T103" fmla="*/ 103005 h 1243"/>
              <a:gd name="T104" fmla="*/ 273859 w 1244"/>
              <a:gd name="T105" fmla="*/ 49341 h 1243"/>
              <a:gd name="T106" fmla="*/ 223838 w 1244"/>
              <a:gd name="T107" fmla="*/ 28092 h 1243"/>
              <a:gd name="T108" fmla="*/ 173456 w 1244"/>
              <a:gd name="T109" fmla="*/ 49341 h 1243"/>
              <a:gd name="T110" fmla="*/ 154023 w 1244"/>
              <a:gd name="T111" fmla="*/ 103005 h 1243"/>
              <a:gd name="T112" fmla="*/ 154023 w 1244"/>
              <a:gd name="T113" fmla="*/ 139741 h 12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244" h="1243">
                <a:moveTo>
                  <a:pt x="1221" y="1213"/>
                </a:moveTo>
                <a:cubicBezTo>
                  <a:pt x="1203" y="1232"/>
                  <a:pt x="1178" y="1242"/>
                  <a:pt x="1146" y="1242"/>
                </a:cubicBezTo>
                <a:lnTo>
                  <a:pt x="86" y="1242"/>
                </a:lnTo>
                <a:cubicBezTo>
                  <a:pt x="58" y="1242"/>
                  <a:pt x="36" y="1234"/>
                  <a:pt x="20" y="1218"/>
                </a:cubicBezTo>
                <a:cubicBezTo>
                  <a:pt x="6" y="1200"/>
                  <a:pt x="0" y="1175"/>
                  <a:pt x="3" y="1142"/>
                </a:cubicBezTo>
                <a:lnTo>
                  <a:pt x="95" y="531"/>
                </a:lnTo>
                <a:cubicBezTo>
                  <a:pt x="100" y="492"/>
                  <a:pt x="118" y="459"/>
                  <a:pt x="150" y="431"/>
                </a:cubicBezTo>
                <a:cubicBezTo>
                  <a:pt x="181" y="402"/>
                  <a:pt x="217" y="388"/>
                  <a:pt x="258" y="388"/>
                </a:cubicBezTo>
                <a:lnTo>
                  <a:pt x="350" y="388"/>
                </a:lnTo>
                <a:lnTo>
                  <a:pt x="350" y="286"/>
                </a:lnTo>
                <a:cubicBezTo>
                  <a:pt x="350" y="206"/>
                  <a:pt x="376" y="138"/>
                  <a:pt x="428" y="83"/>
                </a:cubicBezTo>
                <a:cubicBezTo>
                  <a:pt x="479" y="28"/>
                  <a:pt x="544" y="0"/>
                  <a:pt x="623" y="0"/>
                </a:cubicBezTo>
                <a:cubicBezTo>
                  <a:pt x="701" y="0"/>
                  <a:pt x="766" y="28"/>
                  <a:pt x="817" y="83"/>
                </a:cubicBezTo>
                <a:cubicBezTo>
                  <a:pt x="868" y="138"/>
                  <a:pt x="893" y="205"/>
                  <a:pt x="893" y="286"/>
                </a:cubicBezTo>
                <a:lnTo>
                  <a:pt x="893" y="388"/>
                </a:lnTo>
                <a:lnTo>
                  <a:pt x="978" y="388"/>
                </a:lnTo>
                <a:cubicBezTo>
                  <a:pt x="1019" y="388"/>
                  <a:pt x="1055" y="402"/>
                  <a:pt x="1086" y="431"/>
                </a:cubicBezTo>
                <a:cubicBezTo>
                  <a:pt x="1118" y="459"/>
                  <a:pt x="1136" y="492"/>
                  <a:pt x="1141" y="531"/>
                </a:cubicBezTo>
                <a:lnTo>
                  <a:pt x="1240" y="1142"/>
                </a:lnTo>
                <a:cubicBezTo>
                  <a:pt x="1243" y="1172"/>
                  <a:pt x="1237" y="1195"/>
                  <a:pt x="1221" y="1213"/>
                </a:cubicBezTo>
                <a:close/>
                <a:moveTo>
                  <a:pt x="1165" y="1155"/>
                </a:moveTo>
                <a:lnTo>
                  <a:pt x="1063" y="543"/>
                </a:lnTo>
                <a:cubicBezTo>
                  <a:pt x="1060" y="522"/>
                  <a:pt x="1050" y="504"/>
                  <a:pt x="1034" y="489"/>
                </a:cubicBezTo>
                <a:cubicBezTo>
                  <a:pt x="1018" y="473"/>
                  <a:pt x="999" y="466"/>
                  <a:pt x="978" y="466"/>
                </a:cubicBezTo>
                <a:lnTo>
                  <a:pt x="893" y="466"/>
                </a:lnTo>
                <a:lnTo>
                  <a:pt x="893" y="556"/>
                </a:lnTo>
                <a:cubicBezTo>
                  <a:pt x="919" y="570"/>
                  <a:pt x="932" y="592"/>
                  <a:pt x="932" y="621"/>
                </a:cubicBezTo>
                <a:cubicBezTo>
                  <a:pt x="932" y="644"/>
                  <a:pt x="924" y="662"/>
                  <a:pt x="909" y="677"/>
                </a:cubicBezTo>
                <a:cubicBezTo>
                  <a:pt x="894" y="691"/>
                  <a:pt x="876" y="699"/>
                  <a:pt x="854" y="699"/>
                </a:cubicBezTo>
                <a:cubicBezTo>
                  <a:pt x="833" y="699"/>
                  <a:pt x="815" y="691"/>
                  <a:pt x="800" y="677"/>
                </a:cubicBezTo>
                <a:cubicBezTo>
                  <a:pt x="785" y="662"/>
                  <a:pt x="777" y="644"/>
                  <a:pt x="777" y="621"/>
                </a:cubicBezTo>
                <a:cubicBezTo>
                  <a:pt x="777" y="592"/>
                  <a:pt x="790" y="570"/>
                  <a:pt x="816" y="556"/>
                </a:cubicBezTo>
                <a:lnTo>
                  <a:pt x="816" y="466"/>
                </a:lnTo>
                <a:lnTo>
                  <a:pt x="428" y="466"/>
                </a:lnTo>
                <a:lnTo>
                  <a:pt x="428" y="556"/>
                </a:lnTo>
                <a:cubicBezTo>
                  <a:pt x="453" y="570"/>
                  <a:pt x="466" y="592"/>
                  <a:pt x="466" y="621"/>
                </a:cubicBezTo>
                <a:cubicBezTo>
                  <a:pt x="466" y="644"/>
                  <a:pt x="459" y="662"/>
                  <a:pt x="443" y="677"/>
                </a:cubicBezTo>
                <a:cubicBezTo>
                  <a:pt x="428" y="691"/>
                  <a:pt x="410" y="699"/>
                  <a:pt x="389" y="699"/>
                </a:cubicBezTo>
                <a:cubicBezTo>
                  <a:pt x="368" y="699"/>
                  <a:pt x="350" y="691"/>
                  <a:pt x="334" y="677"/>
                </a:cubicBezTo>
                <a:cubicBezTo>
                  <a:pt x="319" y="662"/>
                  <a:pt x="311" y="644"/>
                  <a:pt x="311" y="621"/>
                </a:cubicBezTo>
                <a:cubicBezTo>
                  <a:pt x="311" y="592"/>
                  <a:pt x="324" y="570"/>
                  <a:pt x="350" y="556"/>
                </a:cubicBezTo>
                <a:lnTo>
                  <a:pt x="350" y="466"/>
                </a:lnTo>
                <a:lnTo>
                  <a:pt x="258" y="466"/>
                </a:lnTo>
                <a:cubicBezTo>
                  <a:pt x="237" y="466"/>
                  <a:pt x="218" y="473"/>
                  <a:pt x="202" y="489"/>
                </a:cubicBezTo>
                <a:cubicBezTo>
                  <a:pt x="186" y="504"/>
                  <a:pt x="176" y="522"/>
                  <a:pt x="173" y="541"/>
                </a:cubicBezTo>
                <a:lnTo>
                  <a:pt x="78" y="1152"/>
                </a:lnTo>
                <a:cubicBezTo>
                  <a:pt x="78" y="1160"/>
                  <a:pt x="82" y="1164"/>
                  <a:pt x="90" y="1164"/>
                </a:cubicBezTo>
                <a:lnTo>
                  <a:pt x="1150" y="1164"/>
                </a:lnTo>
                <a:cubicBezTo>
                  <a:pt x="1160" y="1164"/>
                  <a:pt x="1165" y="1161"/>
                  <a:pt x="1165" y="1155"/>
                </a:cubicBezTo>
                <a:close/>
                <a:moveTo>
                  <a:pt x="428" y="388"/>
                </a:moveTo>
                <a:lnTo>
                  <a:pt x="816" y="388"/>
                </a:lnTo>
                <a:lnTo>
                  <a:pt x="816" y="286"/>
                </a:lnTo>
                <a:cubicBezTo>
                  <a:pt x="816" y="227"/>
                  <a:pt x="797" y="177"/>
                  <a:pt x="761" y="137"/>
                </a:cubicBezTo>
                <a:cubicBezTo>
                  <a:pt x="725" y="98"/>
                  <a:pt x="678" y="78"/>
                  <a:pt x="622" y="78"/>
                </a:cubicBezTo>
                <a:cubicBezTo>
                  <a:pt x="565" y="78"/>
                  <a:pt x="519" y="98"/>
                  <a:pt x="482" y="137"/>
                </a:cubicBezTo>
                <a:cubicBezTo>
                  <a:pt x="446" y="177"/>
                  <a:pt x="428" y="227"/>
                  <a:pt x="428" y="286"/>
                </a:cubicBezTo>
                <a:lnTo>
                  <a:pt x="428" y="38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6" name="Freeform 55">
            <a:extLst>
              <a:ext uri="{FF2B5EF4-FFF2-40B4-BE49-F238E27FC236}">
                <a16:creationId xmlns:a16="http://schemas.microsoft.com/office/drawing/2014/main" id="{478076AC-A5C6-4413-1D0D-8633019DC4AD}"/>
              </a:ext>
            </a:extLst>
          </p:cNvPr>
          <p:cNvSpPr>
            <a:spLocks noChangeArrowheads="1"/>
          </p:cNvSpPr>
          <p:nvPr/>
        </p:nvSpPr>
        <p:spPr bwMode="auto">
          <a:xfrm>
            <a:off x="3065462" y="6364287"/>
            <a:ext cx="365125" cy="447675"/>
          </a:xfrm>
          <a:custGeom>
            <a:avLst/>
            <a:gdLst>
              <a:gd name="T0" fmla="*/ 153964 w 1015"/>
              <a:gd name="T1" fmla="*/ 335396 h 1244"/>
              <a:gd name="T2" fmla="*/ 44966 w 1015"/>
              <a:gd name="T3" fmla="*/ 291133 h 1244"/>
              <a:gd name="T4" fmla="*/ 0 w 1015"/>
              <a:gd name="T5" fmla="*/ 182813 h 1244"/>
              <a:gd name="T6" fmla="*/ 45326 w 1015"/>
              <a:gd name="T7" fmla="*/ 73773 h 1244"/>
              <a:gd name="T8" fmla="*/ 153964 w 1015"/>
              <a:gd name="T9" fmla="*/ 28430 h 1244"/>
              <a:gd name="T10" fmla="*/ 262602 w 1015"/>
              <a:gd name="T11" fmla="*/ 73773 h 1244"/>
              <a:gd name="T12" fmla="*/ 307928 w 1015"/>
              <a:gd name="T13" fmla="*/ 182813 h 1244"/>
              <a:gd name="T14" fmla="*/ 262962 w 1015"/>
              <a:gd name="T15" fmla="*/ 291133 h 1244"/>
              <a:gd name="T16" fmla="*/ 153964 w 1015"/>
              <a:gd name="T17" fmla="*/ 335396 h 1244"/>
              <a:gd name="T18" fmla="*/ 153964 w 1015"/>
              <a:gd name="T19" fmla="*/ 307687 h 1244"/>
              <a:gd name="T20" fmla="*/ 243177 w 1015"/>
              <a:gd name="T21" fmla="*/ 270980 h 1244"/>
              <a:gd name="T22" fmla="*/ 280229 w 1015"/>
              <a:gd name="T23" fmla="*/ 182453 h 1244"/>
              <a:gd name="T24" fmla="*/ 243177 w 1015"/>
              <a:gd name="T25" fmla="*/ 93206 h 1244"/>
              <a:gd name="T26" fmla="*/ 153964 w 1015"/>
              <a:gd name="T27" fmla="*/ 56139 h 1244"/>
              <a:gd name="T28" fmla="*/ 65111 w 1015"/>
              <a:gd name="T29" fmla="*/ 93206 h 1244"/>
              <a:gd name="T30" fmla="*/ 28059 w 1015"/>
              <a:gd name="T31" fmla="*/ 182453 h 1244"/>
              <a:gd name="T32" fmla="*/ 65111 w 1015"/>
              <a:gd name="T33" fmla="*/ 270980 h 1244"/>
              <a:gd name="T34" fmla="*/ 153964 w 1015"/>
              <a:gd name="T35" fmla="*/ 307687 h 1244"/>
              <a:gd name="T36" fmla="*/ 313684 w 1015"/>
              <a:gd name="T37" fmla="*/ 322801 h 1244"/>
              <a:gd name="T38" fmla="*/ 182383 w 1015"/>
              <a:gd name="T39" fmla="*/ 389736 h 1244"/>
              <a:gd name="T40" fmla="*/ 182383 w 1015"/>
              <a:gd name="T41" fmla="*/ 419245 h 1244"/>
              <a:gd name="T42" fmla="*/ 224111 w 1015"/>
              <a:gd name="T43" fmla="*/ 419245 h 1244"/>
              <a:gd name="T44" fmla="*/ 234543 w 1015"/>
              <a:gd name="T45" fmla="*/ 423204 h 1244"/>
              <a:gd name="T46" fmla="*/ 239220 w 1015"/>
              <a:gd name="T47" fmla="*/ 432920 h 1244"/>
              <a:gd name="T48" fmla="*/ 234543 w 1015"/>
              <a:gd name="T49" fmla="*/ 442997 h 1244"/>
              <a:gd name="T50" fmla="*/ 224111 w 1015"/>
              <a:gd name="T51" fmla="*/ 447315 h 1244"/>
              <a:gd name="T52" fmla="*/ 113315 w 1015"/>
              <a:gd name="T53" fmla="*/ 447315 h 1244"/>
              <a:gd name="T54" fmla="*/ 103242 w 1015"/>
              <a:gd name="T55" fmla="*/ 442997 h 1244"/>
              <a:gd name="T56" fmla="*/ 99645 w 1015"/>
              <a:gd name="T57" fmla="*/ 432920 h 1244"/>
              <a:gd name="T58" fmla="*/ 103242 w 1015"/>
              <a:gd name="T59" fmla="*/ 423204 h 1244"/>
              <a:gd name="T60" fmla="*/ 113315 w 1015"/>
              <a:gd name="T61" fmla="*/ 419245 h 1244"/>
              <a:gd name="T62" fmla="*/ 154324 w 1015"/>
              <a:gd name="T63" fmla="*/ 419245 h 1244"/>
              <a:gd name="T64" fmla="*/ 154324 w 1015"/>
              <a:gd name="T65" fmla="*/ 391536 h 1244"/>
              <a:gd name="T66" fmla="*/ 75183 w 1015"/>
              <a:gd name="T67" fmla="*/ 376421 h 1244"/>
              <a:gd name="T68" fmla="*/ 67629 w 1015"/>
              <a:gd name="T69" fmla="*/ 368864 h 1244"/>
              <a:gd name="T70" fmla="*/ 67629 w 1015"/>
              <a:gd name="T71" fmla="*/ 358428 h 1244"/>
              <a:gd name="T72" fmla="*/ 75183 w 1015"/>
              <a:gd name="T73" fmla="*/ 350871 h 1244"/>
              <a:gd name="T74" fmla="*/ 85616 w 1015"/>
              <a:gd name="T75" fmla="*/ 350511 h 1244"/>
              <a:gd name="T76" fmla="*/ 154324 w 1015"/>
              <a:gd name="T77" fmla="*/ 363466 h 1244"/>
              <a:gd name="T78" fmla="*/ 284905 w 1015"/>
              <a:gd name="T79" fmla="*/ 312005 h 1244"/>
              <a:gd name="T80" fmla="*/ 336706 w 1015"/>
              <a:gd name="T81" fmla="*/ 181013 h 1244"/>
              <a:gd name="T82" fmla="*/ 312964 w 1015"/>
              <a:gd name="T83" fmla="*/ 92846 h 1244"/>
              <a:gd name="T84" fmla="*/ 246774 w 1015"/>
              <a:gd name="T85" fmla="*/ 26630 h 1244"/>
              <a:gd name="T86" fmla="*/ 240299 w 1015"/>
              <a:gd name="T87" fmla="*/ 18353 h 1244"/>
              <a:gd name="T88" fmla="*/ 241738 w 1015"/>
              <a:gd name="T89" fmla="*/ 7557 h 1244"/>
              <a:gd name="T90" fmla="*/ 250012 w 1015"/>
              <a:gd name="T91" fmla="*/ 720 h 1244"/>
              <a:gd name="T92" fmla="*/ 260804 w 1015"/>
              <a:gd name="T93" fmla="*/ 2159 h 1244"/>
              <a:gd name="T94" fmla="*/ 337066 w 1015"/>
              <a:gd name="T95" fmla="*/ 78451 h 1244"/>
              <a:gd name="T96" fmla="*/ 364765 w 1015"/>
              <a:gd name="T97" fmla="*/ 181013 h 1244"/>
              <a:gd name="T98" fmla="*/ 313684 w 1015"/>
              <a:gd name="T99" fmla="*/ 322801 h 1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15" h="1244">
                <a:moveTo>
                  <a:pt x="428" y="932"/>
                </a:moveTo>
                <a:cubicBezTo>
                  <a:pt x="309" y="932"/>
                  <a:pt x="208" y="891"/>
                  <a:pt x="125" y="809"/>
                </a:cubicBezTo>
                <a:cubicBezTo>
                  <a:pt x="42" y="726"/>
                  <a:pt x="0" y="626"/>
                  <a:pt x="0" y="508"/>
                </a:cubicBezTo>
                <a:cubicBezTo>
                  <a:pt x="0" y="390"/>
                  <a:pt x="42" y="289"/>
                  <a:pt x="126" y="205"/>
                </a:cubicBezTo>
                <a:cubicBezTo>
                  <a:pt x="210" y="121"/>
                  <a:pt x="311" y="79"/>
                  <a:pt x="428" y="79"/>
                </a:cubicBezTo>
                <a:cubicBezTo>
                  <a:pt x="545" y="79"/>
                  <a:pt x="646" y="121"/>
                  <a:pt x="730" y="205"/>
                </a:cubicBezTo>
                <a:cubicBezTo>
                  <a:pt x="814" y="289"/>
                  <a:pt x="856" y="390"/>
                  <a:pt x="856" y="508"/>
                </a:cubicBezTo>
                <a:cubicBezTo>
                  <a:pt x="856" y="626"/>
                  <a:pt x="815" y="726"/>
                  <a:pt x="731" y="809"/>
                </a:cubicBezTo>
                <a:cubicBezTo>
                  <a:pt x="648" y="891"/>
                  <a:pt x="547" y="932"/>
                  <a:pt x="428" y="932"/>
                </a:cubicBezTo>
                <a:close/>
                <a:moveTo>
                  <a:pt x="428" y="855"/>
                </a:moveTo>
                <a:cubicBezTo>
                  <a:pt x="524" y="855"/>
                  <a:pt x="607" y="821"/>
                  <a:pt x="676" y="753"/>
                </a:cubicBezTo>
                <a:cubicBezTo>
                  <a:pt x="744" y="685"/>
                  <a:pt x="779" y="603"/>
                  <a:pt x="779" y="507"/>
                </a:cubicBezTo>
                <a:cubicBezTo>
                  <a:pt x="779" y="411"/>
                  <a:pt x="744" y="328"/>
                  <a:pt x="676" y="259"/>
                </a:cubicBezTo>
                <a:cubicBezTo>
                  <a:pt x="607" y="191"/>
                  <a:pt x="524" y="156"/>
                  <a:pt x="428" y="156"/>
                </a:cubicBezTo>
                <a:cubicBezTo>
                  <a:pt x="332" y="156"/>
                  <a:pt x="249" y="191"/>
                  <a:pt x="181" y="259"/>
                </a:cubicBezTo>
                <a:cubicBezTo>
                  <a:pt x="112" y="328"/>
                  <a:pt x="78" y="411"/>
                  <a:pt x="78" y="507"/>
                </a:cubicBezTo>
                <a:cubicBezTo>
                  <a:pt x="78" y="603"/>
                  <a:pt x="112" y="685"/>
                  <a:pt x="181" y="753"/>
                </a:cubicBezTo>
                <a:cubicBezTo>
                  <a:pt x="249" y="821"/>
                  <a:pt x="332" y="855"/>
                  <a:pt x="428" y="855"/>
                </a:cubicBezTo>
                <a:close/>
                <a:moveTo>
                  <a:pt x="872" y="897"/>
                </a:moveTo>
                <a:cubicBezTo>
                  <a:pt x="777" y="1005"/>
                  <a:pt x="656" y="1067"/>
                  <a:pt x="507" y="1083"/>
                </a:cubicBezTo>
                <a:lnTo>
                  <a:pt x="507" y="1165"/>
                </a:lnTo>
                <a:lnTo>
                  <a:pt x="623" y="1165"/>
                </a:lnTo>
                <a:cubicBezTo>
                  <a:pt x="635" y="1165"/>
                  <a:pt x="644" y="1169"/>
                  <a:pt x="652" y="1176"/>
                </a:cubicBezTo>
                <a:cubicBezTo>
                  <a:pt x="661" y="1184"/>
                  <a:pt x="665" y="1192"/>
                  <a:pt x="665" y="1203"/>
                </a:cubicBezTo>
                <a:cubicBezTo>
                  <a:pt x="665" y="1213"/>
                  <a:pt x="661" y="1223"/>
                  <a:pt x="652" y="1231"/>
                </a:cubicBezTo>
                <a:cubicBezTo>
                  <a:pt x="644" y="1239"/>
                  <a:pt x="635" y="1243"/>
                  <a:pt x="623" y="1243"/>
                </a:cubicBezTo>
                <a:lnTo>
                  <a:pt x="315" y="1243"/>
                </a:lnTo>
                <a:cubicBezTo>
                  <a:pt x="304" y="1243"/>
                  <a:pt x="295" y="1239"/>
                  <a:pt x="287" y="1231"/>
                </a:cubicBezTo>
                <a:cubicBezTo>
                  <a:pt x="280" y="1223"/>
                  <a:pt x="277" y="1213"/>
                  <a:pt x="277" y="1203"/>
                </a:cubicBezTo>
                <a:cubicBezTo>
                  <a:pt x="277" y="1192"/>
                  <a:pt x="279" y="1183"/>
                  <a:pt x="287" y="1176"/>
                </a:cubicBezTo>
                <a:cubicBezTo>
                  <a:pt x="294" y="1169"/>
                  <a:pt x="304" y="1165"/>
                  <a:pt x="315" y="1165"/>
                </a:cubicBezTo>
                <a:lnTo>
                  <a:pt x="429" y="1165"/>
                </a:lnTo>
                <a:lnTo>
                  <a:pt x="429" y="1088"/>
                </a:lnTo>
                <a:cubicBezTo>
                  <a:pt x="353" y="1088"/>
                  <a:pt x="280" y="1074"/>
                  <a:pt x="209" y="1046"/>
                </a:cubicBezTo>
                <a:cubicBezTo>
                  <a:pt x="199" y="1042"/>
                  <a:pt x="192" y="1034"/>
                  <a:pt x="188" y="1025"/>
                </a:cubicBezTo>
                <a:cubicBezTo>
                  <a:pt x="184" y="1015"/>
                  <a:pt x="184" y="1005"/>
                  <a:pt x="188" y="996"/>
                </a:cubicBezTo>
                <a:cubicBezTo>
                  <a:pt x="192" y="986"/>
                  <a:pt x="199" y="979"/>
                  <a:pt x="209" y="975"/>
                </a:cubicBezTo>
                <a:cubicBezTo>
                  <a:pt x="218" y="971"/>
                  <a:pt x="228" y="971"/>
                  <a:pt x="238" y="974"/>
                </a:cubicBezTo>
                <a:cubicBezTo>
                  <a:pt x="299" y="998"/>
                  <a:pt x="363" y="1010"/>
                  <a:pt x="429" y="1010"/>
                </a:cubicBezTo>
                <a:cubicBezTo>
                  <a:pt x="575" y="1010"/>
                  <a:pt x="696" y="962"/>
                  <a:pt x="792" y="867"/>
                </a:cubicBezTo>
                <a:cubicBezTo>
                  <a:pt x="888" y="772"/>
                  <a:pt x="936" y="650"/>
                  <a:pt x="936" y="503"/>
                </a:cubicBezTo>
                <a:cubicBezTo>
                  <a:pt x="936" y="416"/>
                  <a:pt x="914" y="334"/>
                  <a:pt x="870" y="258"/>
                </a:cubicBezTo>
                <a:cubicBezTo>
                  <a:pt x="825" y="182"/>
                  <a:pt x="764" y="121"/>
                  <a:pt x="686" y="74"/>
                </a:cubicBezTo>
                <a:cubicBezTo>
                  <a:pt x="677" y="69"/>
                  <a:pt x="671" y="61"/>
                  <a:pt x="668" y="51"/>
                </a:cubicBezTo>
                <a:cubicBezTo>
                  <a:pt x="666" y="40"/>
                  <a:pt x="667" y="30"/>
                  <a:pt x="672" y="21"/>
                </a:cubicBezTo>
                <a:cubicBezTo>
                  <a:pt x="677" y="11"/>
                  <a:pt x="684" y="5"/>
                  <a:pt x="695" y="2"/>
                </a:cubicBezTo>
                <a:cubicBezTo>
                  <a:pt x="705" y="0"/>
                  <a:pt x="716" y="1"/>
                  <a:pt x="725" y="6"/>
                </a:cubicBezTo>
                <a:cubicBezTo>
                  <a:pt x="816" y="59"/>
                  <a:pt x="887" y="130"/>
                  <a:pt x="937" y="218"/>
                </a:cubicBezTo>
                <a:cubicBezTo>
                  <a:pt x="988" y="306"/>
                  <a:pt x="1014" y="401"/>
                  <a:pt x="1014" y="503"/>
                </a:cubicBezTo>
                <a:cubicBezTo>
                  <a:pt x="1014" y="658"/>
                  <a:pt x="967" y="790"/>
                  <a:pt x="872" y="89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7" name="Freeform 56">
            <a:extLst>
              <a:ext uri="{FF2B5EF4-FFF2-40B4-BE49-F238E27FC236}">
                <a16:creationId xmlns:a16="http://schemas.microsoft.com/office/drawing/2014/main" id="{9C2E5C50-E91E-000D-4F7B-A413CA69F87A}"/>
              </a:ext>
            </a:extLst>
          </p:cNvPr>
          <p:cNvSpPr>
            <a:spLocks noChangeArrowheads="1"/>
          </p:cNvSpPr>
          <p:nvPr/>
        </p:nvSpPr>
        <p:spPr bwMode="auto">
          <a:xfrm>
            <a:off x="3713162" y="6364287"/>
            <a:ext cx="449263" cy="447675"/>
          </a:xfrm>
          <a:custGeom>
            <a:avLst/>
            <a:gdLst>
              <a:gd name="T0" fmla="*/ 230391 w 1248"/>
              <a:gd name="T1" fmla="*/ 447315 h 1243"/>
              <a:gd name="T2" fmla="*/ 226431 w 1248"/>
              <a:gd name="T3" fmla="*/ 447315 h 1243"/>
              <a:gd name="T4" fmla="*/ 65878 w 1248"/>
              <a:gd name="T5" fmla="*/ 381766 h 1243"/>
              <a:gd name="T6" fmla="*/ 65878 w 1248"/>
              <a:gd name="T7" fmla="*/ 65549 h 1243"/>
              <a:gd name="T8" fmla="*/ 227871 w 1248"/>
              <a:gd name="T9" fmla="*/ 0 h 1243"/>
              <a:gd name="T10" fmla="*/ 237591 w 1248"/>
              <a:gd name="T11" fmla="*/ 0 h 1243"/>
              <a:gd name="T12" fmla="*/ 448903 w 1248"/>
              <a:gd name="T13" fmla="*/ 223657 h 1243"/>
              <a:gd name="T14" fmla="*/ 387345 w 1248"/>
              <a:gd name="T15" fmla="*/ 377444 h 1243"/>
              <a:gd name="T16" fmla="*/ 28079 w 1248"/>
              <a:gd name="T17" fmla="*/ 223657 h 1243"/>
              <a:gd name="T18" fmla="*/ 102956 w 1248"/>
              <a:gd name="T19" fmla="*/ 283804 h 1243"/>
              <a:gd name="T20" fmla="*/ 101156 w 1248"/>
              <a:gd name="T21" fmla="*/ 175757 h 1243"/>
              <a:gd name="T22" fmla="*/ 28079 w 1248"/>
              <a:gd name="T23" fmla="*/ 223657 h 1243"/>
              <a:gd name="T24" fmla="*/ 105836 w 1248"/>
              <a:gd name="T25" fmla="*/ 147664 h 1243"/>
              <a:gd name="T26" fmla="*/ 48238 w 1248"/>
              <a:gd name="T27" fmla="*/ 139021 h 1243"/>
              <a:gd name="T28" fmla="*/ 109076 w 1248"/>
              <a:gd name="T29" fmla="*/ 311896 h 1243"/>
              <a:gd name="T30" fmla="*/ 157314 w 1248"/>
              <a:gd name="T31" fmla="*/ 408058 h 1243"/>
              <a:gd name="T32" fmla="*/ 210592 w 1248"/>
              <a:gd name="T33" fmla="*/ 278761 h 1243"/>
              <a:gd name="T34" fmla="*/ 128515 w 1248"/>
              <a:gd name="T35" fmla="*/ 178278 h 1243"/>
              <a:gd name="T36" fmla="*/ 130315 w 1248"/>
              <a:gd name="T37" fmla="*/ 281283 h 1243"/>
              <a:gd name="T38" fmla="*/ 132835 w 1248"/>
              <a:gd name="T39" fmla="*/ 150185 h 1243"/>
              <a:gd name="T40" fmla="*/ 210592 w 1248"/>
              <a:gd name="T41" fmla="*/ 30613 h 1243"/>
              <a:gd name="T42" fmla="*/ 136075 w 1248"/>
              <a:gd name="T43" fmla="*/ 309375 h 1243"/>
              <a:gd name="T44" fmla="*/ 210592 w 1248"/>
              <a:gd name="T45" fmla="*/ 416702 h 1243"/>
              <a:gd name="T46" fmla="*/ 136075 w 1248"/>
              <a:gd name="T47" fmla="*/ 309375 h 1243"/>
              <a:gd name="T48" fmla="*/ 314268 w 1248"/>
              <a:gd name="T49" fmla="*/ 150185 h 1243"/>
              <a:gd name="T50" fmla="*/ 237591 w 1248"/>
              <a:gd name="T51" fmla="*/ 29893 h 1243"/>
              <a:gd name="T52" fmla="*/ 317868 w 1248"/>
              <a:gd name="T53" fmla="*/ 282363 h 1243"/>
              <a:gd name="T54" fmla="*/ 319668 w 1248"/>
              <a:gd name="T55" fmla="*/ 178278 h 1243"/>
              <a:gd name="T56" fmla="*/ 237591 w 1248"/>
              <a:gd name="T57" fmla="*/ 278761 h 1243"/>
              <a:gd name="T58" fmla="*/ 281509 w 1248"/>
              <a:gd name="T59" fmla="*/ 381406 h 1243"/>
              <a:gd name="T60" fmla="*/ 237591 w 1248"/>
              <a:gd name="T61" fmla="*/ 306494 h 1243"/>
              <a:gd name="T62" fmla="*/ 281509 w 1248"/>
              <a:gd name="T63" fmla="*/ 381406 h 1243"/>
              <a:gd name="T64" fmla="*/ 343067 w 1248"/>
              <a:gd name="T65" fmla="*/ 147664 h 1243"/>
              <a:gd name="T66" fmla="*/ 302029 w 1248"/>
              <a:gd name="T67" fmla="*/ 43579 h 1243"/>
              <a:gd name="T68" fmla="*/ 340547 w 1248"/>
              <a:gd name="T69" fmla="*/ 311896 h 1243"/>
              <a:gd name="T70" fmla="*/ 394545 w 1248"/>
              <a:gd name="T71" fmla="*/ 321620 h 1243"/>
              <a:gd name="T72" fmla="*/ 404985 w 1248"/>
              <a:gd name="T73" fmla="*/ 148385 h 1243"/>
              <a:gd name="T74" fmla="*/ 347387 w 1248"/>
              <a:gd name="T75" fmla="*/ 174676 h 1243"/>
              <a:gd name="T76" fmla="*/ 345947 w 1248"/>
              <a:gd name="T77" fmla="*/ 284884 h 1243"/>
              <a:gd name="T78" fmla="*/ 420824 w 1248"/>
              <a:gd name="T79" fmla="*/ 223657 h 12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48" h="1243">
                <a:moveTo>
                  <a:pt x="660" y="1242"/>
                </a:moveTo>
                <a:cubicBezTo>
                  <a:pt x="653" y="1242"/>
                  <a:pt x="647" y="1242"/>
                  <a:pt x="640" y="1242"/>
                </a:cubicBezTo>
                <a:lnTo>
                  <a:pt x="636" y="1242"/>
                </a:lnTo>
                <a:cubicBezTo>
                  <a:pt x="634" y="1242"/>
                  <a:pt x="631" y="1242"/>
                  <a:pt x="629" y="1242"/>
                </a:cubicBezTo>
                <a:cubicBezTo>
                  <a:pt x="626" y="1242"/>
                  <a:pt x="625" y="1242"/>
                  <a:pt x="623" y="1242"/>
                </a:cubicBezTo>
                <a:cubicBezTo>
                  <a:pt x="452" y="1242"/>
                  <a:pt x="305" y="1181"/>
                  <a:pt x="183" y="1060"/>
                </a:cubicBezTo>
                <a:cubicBezTo>
                  <a:pt x="61" y="939"/>
                  <a:pt x="0" y="792"/>
                  <a:pt x="0" y="621"/>
                </a:cubicBezTo>
                <a:cubicBezTo>
                  <a:pt x="0" y="450"/>
                  <a:pt x="61" y="303"/>
                  <a:pt x="183" y="182"/>
                </a:cubicBezTo>
                <a:cubicBezTo>
                  <a:pt x="305" y="61"/>
                  <a:pt x="452" y="0"/>
                  <a:pt x="623" y="0"/>
                </a:cubicBezTo>
                <a:cubicBezTo>
                  <a:pt x="625" y="0"/>
                  <a:pt x="628" y="0"/>
                  <a:pt x="633" y="0"/>
                </a:cubicBezTo>
                <a:cubicBezTo>
                  <a:pt x="635" y="0"/>
                  <a:pt x="637" y="0"/>
                  <a:pt x="640" y="0"/>
                </a:cubicBezTo>
                <a:cubicBezTo>
                  <a:pt x="647" y="0"/>
                  <a:pt x="653" y="0"/>
                  <a:pt x="660" y="0"/>
                </a:cubicBezTo>
                <a:cubicBezTo>
                  <a:pt x="823" y="10"/>
                  <a:pt x="962" y="75"/>
                  <a:pt x="1076" y="194"/>
                </a:cubicBezTo>
                <a:cubicBezTo>
                  <a:pt x="1190" y="314"/>
                  <a:pt x="1247" y="456"/>
                  <a:pt x="1247" y="621"/>
                </a:cubicBezTo>
                <a:cubicBezTo>
                  <a:pt x="1247" y="786"/>
                  <a:pt x="1247" y="868"/>
                  <a:pt x="1247" y="868"/>
                </a:cubicBezTo>
                <a:cubicBezTo>
                  <a:pt x="1247" y="868"/>
                  <a:pt x="1190" y="928"/>
                  <a:pt x="1076" y="1048"/>
                </a:cubicBezTo>
                <a:cubicBezTo>
                  <a:pt x="962" y="1168"/>
                  <a:pt x="823" y="1232"/>
                  <a:pt x="660" y="1242"/>
                </a:cubicBezTo>
                <a:close/>
                <a:moveTo>
                  <a:pt x="78" y="621"/>
                </a:moveTo>
                <a:cubicBezTo>
                  <a:pt x="78" y="689"/>
                  <a:pt x="91" y="754"/>
                  <a:pt x="117" y="817"/>
                </a:cubicBezTo>
                <a:cubicBezTo>
                  <a:pt x="160" y="806"/>
                  <a:pt x="217" y="797"/>
                  <a:pt x="286" y="788"/>
                </a:cubicBezTo>
                <a:cubicBezTo>
                  <a:pt x="277" y="733"/>
                  <a:pt x="272" y="678"/>
                  <a:pt x="272" y="621"/>
                </a:cubicBezTo>
                <a:cubicBezTo>
                  <a:pt x="272" y="576"/>
                  <a:pt x="275" y="531"/>
                  <a:pt x="281" y="488"/>
                </a:cubicBezTo>
                <a:cubicBezTo>
                  <a:pt x="205" y="480"/>
                  <a:pt x="146" y="470"/>
                  <a:pt x="104" y="459"/>
                </a:cubicBezTo>
                <a:cubicBezTo>
                  <a:pt x="87" y="510"/>
                  <a:pt x="78" y="564"/>
                  <a:pt x="78" y="621"/>
                </a:cubicBezTo>
                <a:close/>
                <a:moveTo>
                  <a:pt x="134" y="386"/>
                </a:moveTo>
                <a:cubicBezTo>
                  <a:pt x="174" y="396"/>
                  <a:pt x="227" y="404"/>
                  <a:pt x="294" y="410"/>
                </a:cubicBezTo>
                <a:cubicBezTo>
                  <a:pt x="323" y="287"/>
                  <a:pt x="370" y="187"/>
                  <a:pt x="437" y="109"/>
                </a:cubicBezTo>
                <a:cubicBezTo>
                  <a:pt x="299" y="159"/>
                  <a:pt x="198" y="252"/>
                  <a:pt x="134" y="386"/>
                </a:cubicBezTo>
                <a:close/>
                <a:moveTo>
                  <a:pt x="437" y="1133"/>
                </a:moveTo>
                <a:cubicBezTo>
                  <a:pt x="377" y="1063"/>
                  <a:pt x="332" y="974"/>
                  <a:pt x="303" y="866"/>
                </a:cubicBezTo>
                <a:cubicBezTo>
                  <a:pt x="243" y="872"/>
                  <a:pt x="193" y="880"/>
                  <a:pt x="151" y="888"/>
                </a:cubicBezTo>
                <a:cubicBezTo>
                  <a:pt x="217" y="1004"/>
                  <a:pt x="312" y="1086"/>
                  <a:pt x="437" y="1133"/>
                </a:cubicBezTo>
                <a:close/>
                <a:moveTo>
                  <a:pt x="362" y="781"/>
                </a:moveTo>
                <a:cubicBezTo>
                  <a:pt x="431" y="776"/>
                  <a:pt x="505" y="774"/>
                  <a:pt x="585" y="774"/>
                </a:cubicBezTo>
                <a:lnTo>
                  <a:pt x="585" y="505"/>
                </a:lnTo>
                <a:cubicBezTo>
                  <a:pt x="504" y="503"/>
                  <a:pt x="428" y="500"/>
                  <a:pt x="357" y="495"/>
                </a:cubicBezTo>
                <a:cubicBezTo>
                  <a:pt x="352" y="537"/>
                  <a:pt x="349" y="579"/>
                  <a:pt x="349" y="621"/>
                </a:cubicBezTo>
                <a:cubicBezTo>
                  <a:pt x="349" y="676"/>
                  <a:pt x="353" y="729"/>
                  <a:pt x="362" y="781"/>
                </a:cubicBezTo>
                <a:close/>
                <a:moveTo>
                  <a:pt x="456" y="197"/>
                </a:moveTo>
                <a:cubicBezTo>
                  <a:pt x="417" y="256"/>
                  <a:pt x="388" y="330"/>
                  <a:pt x="369" y="417"/>
                </a:cubicBezTo>
                <a:cubicBezTo>
                  <a:pt x="437" y="422"/>
                  <a:pt x="509" y="425"/>
                  <a:pt x="585" y="427"/>
                </a:cubicBezTo>
                <a:lnTo>
                  <a:pt x="585" y="85"/>
                </a:lnTo>
                <a:cubicBezTo>
                  <a:pt x="538" y="100"/>
                  <a:pt x="495" y="137"/>
                  <a:pt x="456" y="197"/>
                </a:cubicBezTo>
                <a:close/>
                <a:moveTo>
                  <a:pt x="378" y="859"/>
                </a:moveTo>
                <a:cubicBezTo>
                  <a:pt x="398" y="938"/>
                  <a:pt x="426" y="1004"/>
                  <a:pt x="463" y="1058"/>
                </a:cubicBezTo>
                <a:cubicBezTo>
                  <a:pt x="501" y="1111"/>
                  <a:pt x="541" y="1144"/>
                  <a:pt x="585" y="1157"/>
                </a:cubicBezTo>
                <a:lnTo>
                  <a:pt x="585" y="851"/>
                </a:lnTo>
                <a:cubicBezTo>
                  <a:pt x="510" y="851"/>
                  <a:pt x="442" y="854"/>
                  <a:pt x="378" y="859"/>
                </a:cubicBezTo>
                <a:close/>
                <a:moveTo>
                  <a:pt x="660" y="427"/>
                </a:moveTo>
                <a:cubicBezTo>
                  <a:pt x="737" y="425"/>
                  <a:pt x="809" y="422"/>
                  <a:pt x="873" y="417"/>
                </a:cubicBezTo>
                <a:cubicBezTo>
                  <a:pt x="855" y="330"/>
                  <a:pt x="828" y="256"/>
                  <a:pt x="790" y="195"/>
                </a:cubicBezTo>
                <a:cubicBezTo>
                  <a:pt x="752" y="135"/>
                  <a:pt x="708" y="97"/>
                  <a:pt x="660" y="83"/>
                </a:cubicBezTo>
                <a:lnTo>
                  <a:pt x="660" y="427"/>
                </a:lnTo>
                <a:close/>
                <a:moveTo>
                  <a:pt x="883" y="784"/>
                </a:moveTo>
                <a:cubicBezTo>
                  <a:pt x="891" y="730"/>
                  <a:pt x="895" y="676"/>
                  <a:pt x="895" y="621"/>
                </a:cubicBezTo>
                <a:cubicBezTo>
                  <a:pt x="895" y="579"/>
                  <a:pt x="893" y="537"/>
                  <a:pt x="888" y="495"/>
                </a:cubicBezTo>
                <a:cubicBezTo>
                  <a:pt x="818" y="500"/>
                  <a:pt x="742" y="503"/>
                  <a:pt x="660" y="505"/>
                </a:cubicBezTo>
                <a:lnTo>
                  <a:pt x="660" y="774"/>
                </a:lnTo>
                <a:cubicBezTo>
                  <a:pt x="741" y="774"/>
                  <a:pt x="815" y="777"/>
                  <a:pt x="883" y="784"/>
                </a:cubicBezTo>
                <a:close/>
                <a:moveTo>
                  <a:pt x="782" y="1059"/>
                </a:moveTo>
                <a:cubicBezTo>
                  <a:pt x="819" y="1005"/>
                  <a:pt x="847" y="938"/>
                  <a:pt x="866" y="859"/>
                </a:cubicBezTo>
                <a:cubicBezTo>
                  <a:pt x="803" y="854"/>
                  <a:pt x="734" y="851"/>
                  <a:pt x="660" y="851"/>
                </a:cubicBezTo>
                <a:lnTo>
                  <a:pt x="660" y="1159"/>
                </a:lnTo>
                <a:cubicBezTo>
                  <a:pt x="705" y="1147"/>
                  <a:pt x="746" y="1113"/>
                  <a:pt x="782" y="1059"/>
                </a:cubicBezTo>
                <a:close/>
                <a:moveTo>
                  <a:pt x="839" y="121"/>
                </a:moveTo>
                <a:cubicBezTo>
                  <a:pt x="893" y="196"/>
                  <a:pt x="931" y="292"/>
                  <a:pt x="953" y="410"/>
                </a:cubicBezTo>
                <a:cubicBezTo>
                  <a:pt x="1023" y="402"/>
                  <a:pt x="1075" y="392"/>
                  <a:pt x="1111" y="381"/>
                </a:cubicBezTo>
                <a:cubicBezTo>
                  <a:pt x="1053" y="261"/>
                  <a:pt x="962" y="175"/>
                  <a:pt x="839" y="121"/>
                </a:cubicBezTo>
                <a:close/>
                <a:moveTo>
                  <a:pt x="1096" y="893"/>
                </a:moveTo>
                <a:cubicBezTo>
                  <a:pt x="1056" y="881"/>
                  <a:pt x="1006" y="872"/>
                  <a:pt x="946" y="866"/>
                </a:cubicBezTo>
                <a:cubicBezTo>
                  <a:pt x="923" y="969"/>
                  <a:pt x="888" y="1054"/>
                  <a:pt x="839" y="1121"/>
                </a:cubicBezTo>
                <a:cubicBezTo>
                  <a:pt x="949" y="1072"/>
                  <a:pt x="1035" y="996"/>
                  <a:pt x="1096" y="893"/>
                </a:cubicBezTo>
                <a:close/>
                <a:moveTo>
                  <a:pt x="1169" y="621"/>
                </a:moveTo>
                <a:cubicBezTo>
                  <a:pt x="1169" y="548"/>
                  <a:pt x="1155" y="479"/>
                  <a:pt x="1125" y="412"/>
                </a:cubicBezTo>
                <a:lnTo>
                  <a:pt x="1140" y="454"/>
                </a:lnTo>
                <a:cubicBezTo>
                  <a:pt x="1104" y="465"/>
                  <a:pt x="1046" y="476"/>
                  <a:pt x="965" y="485"/>
                </a:cubicBezTo>
                <a:cubicBezTo>
                  <a:pt x="970" y="530"/>
                  <a:pt x="973" y="576"/>
                  <a:pt x="973" y="621"/>
                </a:cubicBezTo>
                <a:cubicBezTo>
                  <a:pt x="973" y="679"/>
                  <a:pt x="969" y="736"/>
                  <a:pt x="961" y="791"/>
                </a:cubicBezTo>
                <a:cubicBezTo>
                  <a:pt x="1032" y="799"/>
                  <a:pt x="1088" y="809"/>
                  <a:pt x="1130" y="820"/>
                </a:cubicBezTo>
                <a:cubicBezTo>
                  <a:pt x="1156" y="757"/>
                  <a:pt x="1169" y="691"/>
                  <a:pt x="1169" y="6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8" name="Freeform 57">
            <a:extLst>
              <a:ext uri="{FF2B5EF4-FFF2-40B4-BE49-F238E27FC236}">
                <a16:creationId xmlns:a16="http://schemas.microsoft.com/office/drawing/2014/main" id="{AE2DE7FB-574C-EF8E-5BA0-37C797777AE3}"/>
              </a:ext>
            </a:extLst>
          </p:cNvPr>
          <p:cNvSpPr>
            <a:spLocks noChangeArrowheads="1"/>
          </p:cNvSpPr>
          <p:nvPr/>
        </p:nvSpPr>
        <p:spPr bwMode="auto">
          <a:xfrm>
            <a:off x="4400550" y="6413499"/>
            <a:ext cx="447675" cy="349250"/>
          </a:xfrm>
          <a:custGeom>
            <a:avLst/>
            <a:gdLst>
              <a:gd name="T0" fmla="*/ 108047 w 1243"/>
              <a:gd name="T1" fmla="*/ 3956 h 971"/>
              <a:gd name="T2" fmla="*/ 112009 w 1243"/>
              <a:gd name="T3" fmla="*/ 14028 h 971"/>
              <a:gd name="T4" fmla="*/ 108047 w 1243"/>
              <a:gd name="T5" fmla="*/ 24099 h 971"/>
              <a:gd name="T6" fmla="*/ 97963 w 1243"/>
              <a:gd name="T7" fmla="*/ 28055 h 971"/>
              <a:gd name="T8" fmla="*/ 28092 w 1243"/>
              <a:gd name="T9" fmla="*/ 28055 h 971"/>
              <a:gd name="T10" fmla="*/ 28092 w 1243"/>
              <a:gd name="T11" fmla="*/ 97833 h 971"/>
              <a:gd name="T12" fmla="*/ 24131 w 1243"/>
              <a:gd name="T13" fmla="*/ 107545 h 971"/>
              <a:gd name="T14" fmla="*/ 14046 w 1243"/>
              <a:gd name="T15" fmla="*/ 111501 h 971"/>
              <a:gd name="T16" fmla="*/ 3962 w 1243"/>
              <a:gd name="T17" fmla="*/ 107545 h 971"/>
              <a:gd name="T18" fmla="*/ 0 w 1243"/>
              <a:gd name="T19" fmla="*/ 97833 h 971"/>
              <a:gd name="T20" fmla="*/ 0 w 1243"/>
              <a:gd name="T21" fmla="*/ 14028 h 971"/>
              <a:gd name="T22" fmla="*/ 3962 w 1243"/>
              <a:gd name="T23" fmla="*/ 3956 h 971"/>
              <a:gd name="T24" fmla="*/ 14046 w 1243"/>
              <a:gd name="T25" fmla="*/ 0 h 971"/>
              <a:gd name="T26" fmla="*/ 97963 w 1243"/>
              <a:gd name="T27" fmla="*/ 0 h 971"/>
              <a:gd name="T28" fmla="*/ 108047 w 1243"/>
              <a:gd name="T29" fmla="*/ 3956 h 971"/>
              <a:gd name="T30" fmla="*/ 108047 w 1243"/>
              <a:gd name="T31" fmla="*/ 324792 h 971"/>
              <a:gd name="T32" fmla="*/ 112009 w 1243"/>
              <a:gd name="T33" fmla="*/ 334863 h 971"/>
              <a:gd name="T34" fmla="*/ 108047 w 1243"/>
              <a:gd name="T35" fmla="*/ 344934 h 971"/>
              <a:gd name="T36" fmla="*/ 97963 w 1243"/>
              <a:gd name="T37" fmla="*/ 348890 h 971"/>
              <a:gd name="T38" fmla="*/ 14046 w 1243"/>
              <a:gd name="T39" fmla="*/ 348890 h 971"/>
              <a:gd name="T40" fmla="*/ 3962 w 1243"/>
              <a:gd name="T41" fmla="*/ 344934 h 971"/>
              <a:gd name="T42" fmla="*/ 0 w 1243"/>
              <a:gd name="T43" fmla="*/ 334863 h 971"/>
              <a:gd name="T44" fmla="*/ 0 w 1243"/>
              <a:gd name="T45" fmla="*/ 251057 h 971"/>
              <a:gd name="T46" fmla="*/ 3962 w 1243"/>
              <a:gd name="T47" fmla="*/ 241346 h 971"/>
              <a:gd name="T48" fmla="*/ 14046 w 1243"/>
              <a:gd name="T49" fmla="*/ 237389 h 971"/>
              <a:gd name="T50" fmla="*/ 24131 w 1243"/>
              <a:gd name="T51" fmla="*/ 241346 h 971"/>
              <a:gd name="T52" fmla="*/ 28092 w 1243"/>
              <a:gd name="T53" fmla="*/ 251057 h 971"/>
              <a:gd name="T54" fmla="*/ 28092 w 1243"/>
              <a:gd name="T55" fmla="*/ 320835 h 971"/>
              <a:gd name="T56" fmla="*/ 97963 w 1243"/>
              <a:gd name="T57" fmla="*/ 320835 h 971"/>
              <a:gd name="T58" fmla="*/ 108047 w 1243"/>
              <a:gd name="T59" fmla="*/ 324792 h 971"/>
              <a:gd name="T60" fmla="*/ 443353 w 1243"/>
              <a:gd name="T61" fmla="*/ 3956 h 971"/>
              <a:gd name="T62" fmla="*/ 447315 w 1243"/>
              <a:gd name="T63" fmla="*/ 14028 h 971"/>
              <a:gd name="T64" fmla="*/ 447315 w 1243"/>
              <a:gd name="T65" fmla="*/ 97833 h 971"/>
              <a:gd name="T66" fmla="*/ 443353 w 1243"/>
              <a:gd name="T67" fmla="*/ 107545 h 971"/>
              <a:gd name="T68" fmla="*/ 433269 w 1243"/>
              <a:gd name="T69" fmla="*/ 111501 h 971"/>
              <a:gd name="T70" fmla="*/ 423184 w 1243"/>
              <a:gd name="T71" fmla="*/ 107545 h 971"/>
              <a:gd name="T72" fmla="*/ 419223 w 1243"/>
              <a:gd name="T73" fmla="*/ 97833 h 971"/>
              <a:gd name="T74" fmla="*/ 419223 w 1243"/>
              <a:gd name="T75" fmla="*/ 28055 h 971"/>
              <a:gd name="T76" fmla="*/ 349352 w 1243"/>
              <a:gd name="T77" fmla="*/ 28055 h 971"/>
              <a:gd name="T78" fmla="*/ 339268 w 1243"/>
              <a:gd name="T79" fmla="*/ 24099 h 971"/>
              <a:gd name="T80" fmla="*/ 335666 w 1243"/>
              <a:gd name="T81" fmla="*/ 14028 h 971"/>
              <a:gd name="T82" fmla="*/ 339268 w 1243"/>
              <a:gd name="T83" fmla="*/ 3956 h 971"/>
              <a:gd name="T84" fmla="*/ 349352 w 1243"/>
              <a:gd name="T85" fmla="*/ 0 h 971"/>
              <a:gd name="T86" fmla="*/ 433269 w 1243"/>
              <a:gd name="T87" fmla="*/ 0 h 971"/>
              <a:gd name="T88" fmla="*/ 443353 w 1243"/>
              <a:gd name="T89" fmla="*/ 3956 h 971"/>
              <a:gd name="T90" fmla="*/ 447315 w 1243"/>
              <a:gd name="T91" fmla="*/ 251057 h 971"/>
              <a:gd name="T92" fmla="*/ 447315 w 1243"/>
              <a:gd name="T93" fmla="*/ 334863 h 971"/>
              <a:gd name="T94" fmla="*/ 443353 w 1243"/>
              <a:gd name="T95" fmla="*/ 344934 h 971"/>
              <a:gd name="T96" fmla="*/ 433269 w 1243"/>
              <a:gd name="T97" fmla="*/ 348890 h 971"/>
              <a:gd name="T98" fmla="*/ 349352 w 1243"/>
              <a:gd name="T99" fmla="*/ 348890 h 971"/>
              <a:gd name="T100" fmla="*/ 339268 w 1243"/>
              <a:gd name="T101" fmla="*/ 344934 h 971"/>
              <a:gd name="T102" fmla="*/ 335666 w 1243"/>
              <a:gd name="T103" fmla="*/ 334863 h 971"/>
              <a:gd name="T104" fmla="*/ 339268 w 1243"/>
              <a:gd name="T105" fmla="*/ 324792 h 971"/>
              <a:gd name="T106" fmla="*/ 349352 w 1243"/>
              <a:gd name="T107" fmla="*/ 321195 h 971"/>
              <a:gd name="T108" fmla="*/ 419223 w 1243"/>
              <a:gd name="T109" fmla="*/ 321195 h 971"/>
              <a:gd name="T110" fmla="*/ 419223 w 1243"/>
              <a:gd name="T111" fmla="*/ 251057 h 971"/>
              <a:gd name="T112" fmla="*/ 423184 w 1243"/>
              <a:gd name="T113" fmla="*/ 241346 h 971"/>
              <a:gd name="T114" fmla="*/ 433269 w 1243"/>
              <a:gd name="T115" fmla="*/ 237389 h 971"/>
              <a:gd name="T116" fmla="*/ 443353 w 1243"/>
              <a:gd name="T117" fmla="*/ 241346 h 971"/>
              <a:gd name="T118" fmla="*/ 447315 w 1243"/>
              <a:gd name="T119" fmla="*/ 251057 h 9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43" h="971">
                <a:moveTo>
                  <a:pt x="300" y="11"/>
                </a:moveTo>
                <a:cubicBezTo>
                  <a:pt x="307" y="18"/>
                  <a:pt x="311" y="28"/>
                  <a:pt x="311" y="39"/>
                </a:cubicBezTo>
                <a:cubicBezTo>
                  <a:pt x="311" y="50"/>
                  <a:pt x="307" y="59"/>
                  <a:pt x="300" y="67"/>
                </a:cubicBezTo>
                <a:cubicBezTo>
                  <a:pt x="292" y="74"/>
                  <a:pt x="283" y="78"/>
                  <a:pt x="272" y="78"/>
                </a:cubicBezTo>
                <a:lnTo>
                  <a:pt x="78" y="78"/>
                </a:lnTo>
                <a:lnTo>
                  <a:pt x="78" y="272"/>
                </a:lnTo>
                <a:cubicBezTo>
                  <a:pt x="78" y="283"/>
                  <a:pt x="74" y="291"/>
                  <a:pt x="67" y="299"/>
                </a:cubicBezTo>
                <a:cubicBezTo>
                  <a:pt x="60" y="306"/>
                  <a:pt x="50" y="310"/>
                  <a:pt x="39" y="310"/>
                </a:cubicBezTo>
                <a:cubicBezTo>
                  <a:pt x="28" y="310"/>
                  <a:pt x="18" y="306"/>
                  <a:pt x="11" y="299"/>
                </a:cubicBezTo>
                <a:cubicBezTo>
                  <a:pt x="4" y="291"/>
                  <a:pt x="0" y="283"/>
                  <a:pt x="0" y="272"/>
                </a:cubicBezTo>
                <a:lnTo>
                  <a:pt x="0" y="39"/>
                </a:lnTo>
                <a:cubicBezTo>
                  <a:pt x="0" y="28"/>
                  <a:pt x="4" y="18"/>
                  <a:pt x="11" y="11"/>
                </a:cubicBezTo>
                <a:cubicBezTo>
                  <a:pt x="18" y="4"/>
                  <a:pt x="28" y="0"/>
                  <a:pt x="39" y="0"/>
                </a:cubicBezTo>
                <a:lnTo>
                  <a:pt x="272" y="0"/>
                </a:lnTo>
                <a:cubicBezTo>
                  <a:pt x="283" y="0"/>
                  <a:pt x="292" y="4"/>
                  <a:pt x="300" y="11"/>
                </a:cubicBezTo>
                <a:close/>
                <a:moveTo>
                  <a:pt x="300" y="903"/>
                </a:moveTo>
                <a:cubicBezTo>
                  <a:pt x="307" y="911"/>
                  <a:pt x="311" y="920"/>
                  <a:pt x="311" y="931"/>
                </a:cubicBezTo>
                <a:cubicBezTo>
                  <a:pt x="311" y="943"/>
                  <a:pt x="307" y="952"/>
                  <a:pt x="300" y="959"/>
                </a:cubicBezTo>
                <a:cubicBezTo>
                  <a:pt x="292" y="966"/>
                  <a:pt x="283" y="970"/>
                  <a:pt x="272" y="970"/>
                </a:cubicBezTo>
                <a:lnTo>
                  <a:pt x="39" y="970"/>
                </a:lnTo>
                <a:cubicBezTo>
                  <a:pt x="28" y="970"/>
                  <a:pt x="18" y="966"/>
                  <a:pt x="11" y="959"/>
                </a:cubicBezTo>
                <a:cubicBezTo>
                  <a:pt x="4" y="952"/>
                  <a:pt x="0" y="943"/>
                  <a:pt x="0" y="931"/>
                </a:cubicBezTo>
                <a:lnTo>
                  <a:pt x="0" y="698"/>
                </a:lnTo>
                <a:cubicBezTo>
                  <a:pt x="0" y="687"/>
                  <a:pt x="4" y="678"/>
                  <a:pt x="11" y="671"/>
                </a:cubicBezTo>
                <a:cubicBezTo>
                  <a:pt x="18" y="663"/>
                  <a:pt x="28" y="660"/>
                  <a:pt x="39" y="660"/>
                </a:cubicBezTo>
                <a:cubicBezTo>
                  <a:pt x="50" y="660"/>
                  <a:pt x="60" y="663"/>
                  <a:pt x="67" y="671"/>
                </a:cubicBezTo>
                <a:cubicBezTo>
                  <a:pt x="74" y="678"/>
                  <a:pt x="78" y="687"/>
                  <a:pt x="78" y="698"/>
                </a:cubicBezTo>
                <a:lnTo>
                  <a:pt x="78" y="892"/>
                </a:lnTo>
                <a:lnTo>
                  <a:pt x="272" y="892"/>
                </a:lnTo>
                <a:cubicBezTo>
                  <a:pt x="283" y="893"/>
                  <a:pt x="292" y="896"/>
                  <a:pt x="300" y="903"/>
                </a:cubicBezTo>
                <a:close/>
                <a:moveTo>
                  <a:pt x="1231" y="11"/>
                </a:moveTo>
                <a:cubicBezTo>
                  <a:pt x="1238" y="18"/>
                  <a:pt x="1242" y="28"/>
                  <a:pt x="1242" y="39"/>
                </a:cubicBezTo>
                <a:lnTo>
                  <a:pt x="1242" y="272"/>
                </a:lnTo>
                <a:cubicBezTo>
                  <a:pt x="1242" y="283"/>
                  <a:pt x="1238" y="291"/>
                  <a:pt x="1231" y="299"/>
                </a:cubicBezTo>
                <a:cubicBezTo>
                  <a:pt x="1224" y="306"/>
                  <a:pt x="1214" y="310"/>
                  <a:pt x="1203" y="310"/>
                </a:cubicBezTo>
                <a:cubicBezTo>
                  <a:pt x="1192" y="310"/>
                  <a:pt x="1182" y="306"/>
                  <a:pt x="1175" y="299"/>
                </a:cubicBezTo>
                <a:cubicBezTo>
                  <a:pt x="1167" y="291"/>
                  <a:pt x="1164" y="283"/>
                  <a:pt x="1164" y="272"/>
                </a:cubicBezTo>
                <a:lnTo>
                  <a:pt x="1164" y="78"/>
                </a:lnTo>
                <a:lnTo>
                  <a:pt x="970" y="78"/>
                </a:lnTo>
                <a:cubicBezTo>
                  <a:pt x="959" y="78"/>
                  <a:pt x="949" y="74"/>
                  <a:pt x="942" y="67"/>
                </a:cubicBezTo>
                <a:cubicBezTo>
                  <a:pt x="934" y="59"/>
                  <a:pt x="932" y="50"/>
                  <a:pt x="932" y="39"/>
                </a:cubicBezTo>
                <a:cubicBezTo>
                  <a:pt x="932" y="28"/>
                  <a:pt x="934" y="18"/>
                  <a:pt x="942" y="11"/>
                </a:cubicBezTo>
                <a:cubicBezTo>
                  <a:pt x="949" y="4"/>
                  <a:pt x="959" y="0"/>
                  <a:pt x="970" y="0"/>
                </a:cubicBezTo>
                <a:lnTo>
                  <a:pt x="1203" y="0"/>
                </a:lnTo>
                <a:cubicBezTo>
                  <a:pt x="1214" y="0"/>
                  <a:pt x="1224" y="4"/>
                  <a:pt x="1231" y="11"/>
                </a:cubicBezTo>
                <a:close/>
                <a:moveTo>
                  <a:pt x="1242" y="698"/>
                </a:moveTo>
                <a:lnTo>
                  <a:pt x="1242" y="931"/>
                </a:lnTo>
                <a:cubicBezTo>
                  <a:pt x="1242" y="943"/>
                  <a:pt x="1238" y="952"/>
                  <a:pt x="1231" y="959"/>
                </a:cubicBezTo>
                <a:cubicBezTo>
                  <a:pt x="1224" y="966"/>
                  <a:pt x="1214" y="970"/>
                  <a:pt x="1203" y="970"/>
                </a:cubicBezTo>
                <a:lnTo>
                  <a:pt x="970" y="970"/>
                </a:lnTo>
                <a:cubicBezTo>
                  <a:pt x="959" y="970"/>
                  <a:pt x="949" y="966"/>
                  <a:pt x="942" y="959"/>
                </a:cubicBezTo>
                <a:cubicBezTo>
                  <a:pt x="934" y="952"/>
                  <a:pt x="932" y="943"/>
                  <a:pt x="932" y="931"/>
                </a:cubicBezTo>
                <a:cubicBezTo>
                  <a:pt x="932" y="920"/>
                  <a:pt x="934" y="910"/>
                  <a:pt x="942" y="903"/>
                </a:cubicBezTo>
                <a:cubicBezTo>
                  <a:pt x="949" y="895"/>
                  <a:pt x="959" y="893"/>
                  <a:pt x="970" y="893"/>
                </a:cubicBezTo>
                <a:lnTo>
                  <a:pt x="1164" y="893"/>
                </a:lnTo>
                <a:lnTo>
                  <a:pt x="1164" y="698"/>
                </a:lnTo>
                <a:cubicBezTo>
                  <a:pt x="1164" y="687"/>
                  <a:pt x="1167" y="678"/>
                  <a:pt x="1175" y="671"/>
                </a:cubicBezTo>
                <a:cubicBezTo>
                  <a:pt x="1182" y="663"/>
                  <a:pt x="1192" y="660"/>
                  <a:pt x="1203" y="660"/>
                </a:cubicBezTo>
                <a:cubicBezTo>
                  <a:pt x="1214" y="660"/>
                  <a:pt x="1224" y="663"/>
                  <a:pt x="1231" y="671"/>
                </a:cubicBezTo>
                <a:cubicBezTo>
                  <a:pt x="1238" y="678"/>
                  <a:pt x="1242" y="687"/>
                  <a:pt x="1242" y="69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59" name="Freeform 58">
            <a:extLst>
              <a:ext uri="{FF2B5EF4-FFF2-40B4-BE49-F238E27FC236}">
                <a16:creationId xmlns:a16="http://schemas.microsoft.com/office/drawing/2014/main" id="{F7A15CF5-5B5E-AFA5-5488-3F36550D4114}"/>
              </a:ext>
            </a:extLst>
          </p:cNvPr>
          <p:cNvSpPr>
            <a:spLocks noChangeArrowheads="1"/>
          </p:cNvSpPr>
          <p:nvPr/>
        </p:nvSpPr>
        <p:spPr bwMode="auto">
          <a:xfrm>
            <a:off x="5089525" y="6413499"/>
            <a:ext cx="447675" cy="349250"/>
          </a:xfrm>
          <a:custGeom>
            <a:avLst/>
            <a:gdLst>
              <a:gd name="T0" fmla="*/ 439024 w 1242"/>
              <a:gd name="T1" fmla="*/ 49996 h 971"/>
              <a:gd name="T2" fmla="*/ 447315 w 1242"/>
              <a:gd name="T3" fmla="*/ 69778 h 971"/>
              <a:gd name="T4" fmla="*/ 447315 w 1242"/>
              <a:gd name="T5" fmla="*/ 321195 h 971"/>
              <a:gd name="T6" fmla="*/ 439024 w 1242"/>
              <a:gd name="T7" fmla="*/ 340618 h 971"/>
              <a:gd name="T8" fmla="*/ 419560 w 1242"/>
              <a:gd name="T9" fmla="*/ 348890 h 971"/>
              <a:gd name="T10" fmla="*/ 27754 w 1242"/>
              <a:gd name="T11" fmla="*/ 348890 h 971"/>
              <a:gd name="T12" fmla="*/ 8290 w 1242"/>
              <a:gd name="T13" fmla="*/ 340618 h 971"/>
              <a:gd name="T14" fmla="*/ 0 w 1242"/>
              <a:gd name="T15" fmla="*/ 321195 h 971"/>
              <a:gd name="T16" fmla="*/ 0 w 1242"/>
              <a:gd name="T17" fmla="*/ 125529 h 971"/>
              <a:gd name="T18" fmla="*/ 0 w 1242"/>
              <a:gd name="T19" fmla="*/ 97833 h 971"/>
              <a:gd name="T20" fmla="*/ 0 w 1242"/>
              <a:gd name="T21" fmla="*/ 28055 h 971"/>
              <a:gd name="T22" fmla="*/ 8290 w 1242"/>
              <a:gd name="T23" fmla="*/ 8273 h 971"/>
              <a:gd name="T24" fmla="*/ 27754 w 1242"/>
              <a:gd name="T25" fmla="*/ 0 h 971"/>
              <a:gd name="T26" fmla="*/ 167608 w 1242"/>
              <a:gd name="T27" fmla="*/ 0 h 971"/>
              <a:gd name="T28" fmla="*/ 209780 w 1242"/>
              <a:gd name="T29" fmla="*/ 41723 h 971"/>
              <a:gd name="T30" fmla="*/ 419560 w 1242"/>
              <a:gd name="T31" fmla="*/ 41723 h 971"/>
              <a:gd name="T32" fmla="*/ 439024 w 1242"/>
              <a:gd name="T33" fmla="*/ 49996 h 971"/>
              <a:gd name="T34" fmla="*/ 27754 w 1242"/>
              <a:gd name="T35" fmla="*/ 97833 h 971"/>
              <a:gd name="T36" fmla="*/ 419560 w 1242"/>
              <a:gd name="T37" fmla="*/ 97833 h 971"/>
              <a:gd name="T38" fmla="*/ 419560 w 1242"/>
              <a:gd name="T39" fmla="*/ 69778 h 971"/>
              <a:gd name="T40" fmla="*/ 198246 w 1242"/>
              <a:gd name="T41" fmla="*/ 69778 h 971"/>
              <a:gd name="T42" fmla="*/ 189595 w 1242"/>
              <a:gd name="T43" fmla="*/ 61865 h 971"/>
              <a:gd name="T44" fmla="*/ 154632 w 1242"/>
              <a:gd name="T45" fmla="*/ 28055 h 971"/>
              <a:gd name="T46" fmla="*/ 27754 w 1242"/>
              <a:gd name="T47" fmla="*/ 28055 h 971"/>
              <a:gd name="T48" fmla="*/ 27754 w 1242"/>
              <a:gd name="T49" fmla="*/ 97833 h 971"/>
              <a:gd name="T50" fmla="*/ 419560 w 1242"/>
              <a:gd name="T51" fmla="*/ 321195 h 971"/>
              <a:gd name="T52" fmla="*/ 419560 w 1242"/>
              <a:gd name="T53" fmla="*/ 125529 h 971"/>
              <a:gd name="T54" fmla="*/ 27754 w 1242"/>
              <a:gd name="T55" fmla="*/ 125529 h 971"/>
              <a:gd name="T56" fmla="*/ 27754 w 1242"/>
              <a:gd name="T57" fmla="*/ 321195 h 971"/>
              <a:gd name="T58" fmla="*/ 419560 w 1242"/>
              <a:gd name="T59" fmla="*/ 321195 h 97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42" h="971">
                <a:moveTo>
                  <a:pt x="1218" y="139"/>
                </a:moveTo>
                <a:cubicBezTo>
                  <a:pt x="1234" y="155"/>
                  <a:pt x="1241" y="173"/>
                  <a:pt x="1241" y="194"/>
                </a:cubicBezTo>
                <a:lnTo>
                  <a:pt x="1241" y="893"/>
                </a:lnTo>
                <a:cubicBezTo>
                  <a:pt x="1241" y="914"/>
                  <a:pt x="1234" y="932"/>
                  <a:pt x="1218" y="947"/>
                </a:cubicBezTo>
                <a:cubicBezTo>
                  <a:pt x="1203" y="962"/>
                  <a:pt x="1185" y="970"/>
                  <a:pt x="1164" y="970"/>
                </a:cubicBezTo>
                <a:lnTo>
                  <a:pt x="77" y="970"/>
                </a:lnTo>
                <a:cubicBezTo>
                  <a:pt x="56" y="970"/>
                  <a:pt x="38" y="962"/>
                  <a:pt x="23" y="947"/>
                </a:cubicBezTo>
                <a:cubicBezTo>
                  <a:pt x="7" y="932"/>
                  <a:pt x="0" y="914"/>
                  <a:pt x="0" y="893"/>
                </a:cubicBezTo>
                <a:lnTo>
                  <a:pt x="0" y="349"/>
                </a:lnTo>
                <a:lnTo>
                  <a:pt x="0" y="272"/>
                </a:lnTo>
                <a:lnTo>
                  <a:pt x="0" y="78"/>
                </a:lnTo>
                <a:cubicBezTo>
                  <a:pt x="0" y="57"/>
                  <a:pt x="7" y="38"/>
                  <a:pt x="23" y="23"/>
                </a:cubicBezTo>
                <a:cubicBezTo>
                  <a:pt x="38" y="8"/>
                  <a:pt x="56" y="0"/>
                  <a:pt x="77" y="0"/>
                </a:cubicBezTo>
                <a:lnTo>
                  <a:pt x="465" y="0"/>
                </a:lnTo>
                <a:lnTo>
                  <a:pt x="582" y="116"/>
                </a:lnTo>
                <a:lnTo>
                  <a:pt x="1164" y="116"/>
                </a:lnTo>
                <a:cubicBezTo>
                  <a:pt x="1185" y="116"/>
                  <a:pt x="1203" y="124"/>
                  <a:pt x="1218" y="139"/>
                </a:cubicBezTo>
                <a:close/>
                <a:moveTo>
                  <a:pt x="77" y="272"/>
                </a:moveTo>
                <a:lnTo>
                  <a:pt x="1164" y="272"/>
                </a:lnTo>
                <a:lnTo>
                  <a:pt x="1164" y="194"/>
                </a:lnTo>
                <a:lnTo>
                  <a:pt x="550" y="194"/>
                </a:lnTo>
                <a:lnTo>
                  <a:pt x="526" y="172"/>
                </a:lnTo>
                <a:lnTo>
                  <a:pt x="429" y="78"/>
                </a:lnTo>
                <a:lnTo>
                  <a:pt x="77" y="78"/>
                </a:lnTo>
                <a:lnTo>
                  <a:pt x="77" y="272"/>
                </a:lnTo>
                <a:close/>
                <a:moveTo>
                  <a:pt x="1164" y="893"/>
                </a:moveTo>
                <a:lnTo>
                  <a:pt x="1164" y="349"/>
                </a:lnTo>
                <a:lnTo>
                  <a:pt x="77" y="349"/>
                </a:lnTo>
                <a:lnTo>
                  <a:pt x="77" y="893"/>
                </a:lnTo>
                <a:lnTo>
                  <a:pt x="1164" y="893"/>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0" name="Freeform 59">
            <a:extLst>
              <a:ext uri="{FF2B5EF4-FFF2-40B4-BE49-F238E27FC236}">
                <a16:creationId xmlns:a16="http://schemas.microsoft.com/office/drawing/2014/main" id="{98A39ADB-6D6D-C3D0-7C52-11A80D7DA281}"/>
              </a:ext>
            </a:extLst>
          </p:cNvPr>
          <p:cNvSpPr>
            <a:spLocks noChangeArrowheads="1"/>
          </p:cNvSpPr>
          <p:nvPr/>
        </p:nvSpPr>
        <p:spPr bwMode="auto">
          <a:xfrm>
            <a:off x="5776912" y="6372224"/>
            <a:ext cx="447675" cy="433388"/>
          </a:xfrm>
          <a:custGeom>
            <a:avLst/>
            <a:gdLst>
              <a:gd name="T0" fmla="*/ 447315 w 1243"/>
              <a:gd name="T1" fmla="*/ 27717 h 1204"/>
              <a:gd name="T2" fmla="*/ 439031 w 1243"/>
              <a:gd name="T3" fmla="*/ 424389 h 1204"/>
              <a:gd name="T4" fmla="*/ 28092 w 1243"/>
              <a:gd name="T5" fmla="*/ 433028 h 1204"/>
              <a:gd name="T6" fmla="*/ 0 w 1243"/>
              <a:gd name="T7" fmla="*/ 404951 h 1204"/>
              <a:gd name="T8" fmla="*/ 8284 w 1243"/>
              <a:gd name="T9" fmla="*/ 8279 h 1204"/>
              <a:gd name="T10" fmla="*/ 419223 w 1243"/>
              <a:gd name="T11" fmla="*/ 0 h 1204"/>
              <a:gd name="T12" fmla="*/ 419223 w 1243"/>
              <a:gd name="T13" fmla="*/ 27717 h 1204"/>
              <a:gd name="T14" fmla="*/ 28092 w 1243"/>
              <a:gd name="T15" fmla="*/ 404951 h 1204"/>
              <a:gd name="T16" fmla="*/ 419223 w 1243"/>
              <a:gd name="T17" fmla="*/ 27717 h 1204"/>
              <a:gd name="T18" fmla="*/ 56184 w 1243"/>
              <a:gd name="T19" fmla="*/ 97548 h 1204"/>
              <a:gd name="T20" fmla="*/ 59786 w 1243"/>
              <a:gd name="T21" fmla="*/ 74151 h 1204"/>
              <a:gd name="T22" fmla="*/ 97963 w 1243"/>
              <a:gd name="T23" fmla="*/ 69832 h 1204"/>
              <a:gd name="T24" fmla="*/ 112009 w 1243"/>
              <a:gd name="T25" fmla="*/ 83510 h 1204"/>
              <a:gd name="T26" fmla="*/ 108047 w 1243"/>
              <a:gd name="T27" fmla="*/ 107627 h 1204"/>
              <a:gd name="T28" fmla="*/ 69870 w 1243"/>
              <a:gd name="T29" fmla="*/ 111587 h 1204"/>
              <a:gd name="T30" fmla="*/ 59786 w 1243"/>
              <a:gd name="T31" fmla="*/ 191497 h 1204"/>
              <a:gd name="T32" fmla="*/ 56184 w 1243"/>
              <a:gd name="T33" fmla="*/ 167380 h 1204"/>
              <a:gd name="T34" fmla="*/ 69870 w 1243"/>
              <a:gd name="T35" fmla="*/ 153342 h 1204"/>
              <a:gd name="T36" fmla="*/ 108047 w 1243"/>
              <a:gd name="T37" fmla="*/ 158021 h 1204"/>
              <a:gd name="T38" fmla="*/ 112009 w 1243"/>
              <a:gd name="T39" fmla="*/ 181418 h 1204"/>
              <a:gd name="T40" fmla="*/ 97963 w 1243"/>
              <a:gd name="T41" fmla="*/ 195457 h 1204"/>
              <a:gd name="T42" fmla="*/ 59786 w 1243"/>
              <a:gd name="T43" fmla="*/ 191497 h 1204"/>
              <a:gd name="T44" fmla="*/ 56184 w 1243"/>
              <a:gd name="T45" fmla="*/ 265288 h 1204"/>
              <a:gd name="T46" fmla="*/ 59786 w 1243"/>
              <a:gd name="T47" fmla="*/ 241531 h 1204"/>
              <a:gd name="T48" fmla="*/ 97963 w 1243"/>
              <a:gd name="T49" fmla="*/ 237212 h 1204"/>
              <a:gd name="T50" fmla="*/ 112009 w 1243"/>
              <a:gd name="T51" fmla="*/ 251250 h 1204"/>
              <a:gd name="T52" fmla="*/ 108047 w 1243"/>
              <a:gd name="T53" fmla="*/ 275367 h 1204"/>
              <a:gd name="T54" fmla="*/ 69870 w 1243"/>
              <a:gd name="T55" fmla="*/ 279326 h 1204"/>
              <a:gd name="T56" fmla="*/ 59786 w 1243"/>
              <a:gd name="T57" fmla="*/ 359237 h 1204"/>
              <a:gd name="T58" fmla="*/ 56184 w 1243"/>
              <a:gd name="T59" fmla="*/ 335120 h 1204"/>
              <a:gd name="T60" fmla="*/ 69870 w 1243"/>
              <a:gd name="T61" fmla="*/ 321081 h 1204"/>
              <a:gd name="T62" fmla="*/ 108047 w 1243"/>
              <a:gd name="T63" fmla="*/ 325401 h 1204"/>
              <a:gd name="T64" fmla="*/ 112009 w 1243"/>
              <a:gd name="T65" fmla="*/ 349158 h 1204"/>
              <a:gd name="T66" fmla="*/ 97963 w 1243"/>
              <a:gd name="T67" fmla="*/ 363196 h 1204"/>
              <a:gd name="T68" fmla="*/ 59786 w 1243"/>
              <a:gd name="T69" fmla="*/ 359237 h 1204"/>
              <a:gd name="T70" fmla="*/ 335666 w 1243"/>
              <a:gd name="T71" fmla="*/ 97548 h 1204"/>
              <a:gd name="T72" fmla="*/ 339628 w 1243"/>
              <a:gd name="T73" fmla="*/ 74151 h 1204"/>
              <a:gd name="T74" fmla="*/ 377444 w 1243"/>
              <a:gd name="T75" fmla="*/ 69832 h 1204"/>
              <a:gd name="T76" fmla="*/ 391491 w 1243"/>
              <a:gd name="T77" fmla="*/ 83510 h 1204"/>
              <a:gd name="T78" fmla="*/ 387529 w 1243"/>
              <a:gd name="T79" fmla="*/ 107627 h 1204"/>
              <a:gd name="T80" fmla="*/ 349352 w 1243"/>
              <a:gd name="T81" fmla="*/ 111587 h 1204"/>
              <a:gd name="T82" fmla="*/ 339628 w 1243"/>
              <a:gd name="T83" fmla="*/ 191497 h 1204"/>
              <a:gd name="T84" fmla="*/ 335666 w 1243"/>
              <a:gd name="T85" fmla="*/ 167380 h 1204"/>
              <a:gd name="T86" fmla="*/ 349352 w 1243"/>
              <a:gd name="T87" fmla="*/ 153342 h 1204"/>
              <a:gd name="T88" fmla="*/ 387529 w 1243"/>
              <a:gd name="T89" fmla="*/ 158021 h 1204"/>
              <a:gd name="T90" fmla="*/ 391491 w 1243"/>
              <a:gd name="T91" fmla="*/ 181418 h 1204"/>
              <a:gd name="T92" fmla="*/ 377444 w 1243"/>
              <a:gd name="T93" fmla="*/ 195457 h 1204"/>
              <a:gd name="T94" fmla="*/ 339628 w 1243"/>
              <a:gd name="T95" fmla="*/ 191497 h 1204"/>
              <a:gd name="T96" fmla="*/ 335666 w 1243"/>
              <a:gd name="T97" fmla="*/ 265288 h 1204"/>
              <a:gd name="T98" fmla="*/ 339628 w 1243"/>
              <a:gd name="T99" fmla="*/ 241531 h 1204"/>
              <a:gd name="T100" fmla="*/ 377444 w 1243"/>
              <a:gd name="T101" fmla="*/ 237212 h 1204"/>
              <a:gd name="T102" fmla="*/ 391491 w 1243"/>
              <a:gd name="T103" fmla="*/ 251250 h 1204"/>
              <a:gd name="T104" fmla="*/ 387529 w 1243"/>
              <a:gd name="T105" fmla="*/ 275367 h 1204"/>
              <a:gd name="T106" fmla="*/ 349352 w 1243"/>
              <a:gd name="T107" fmla="*/ 279326 h 1204"/>
              <a:gd name="T108" fmla="*/ 339628 w 1243"/>
              <a:gd name="T109" fmla="*/ 359237 h 1204"/>
              <a:gd name="T110" fmla="*/ 335666 w 1243"/>
              <a:gd name="T111" fmla="*/ 335120 h 1204"/>
              <a:gd name="T112" fmla="*/ 349352 w 1243"/>
              <a:gd name="T113" fmla="*/ 321081 h 1204"/>
              <a:gd name="T114" fmla="*/ 387529 w 1243"/>
              <a:gd name="T115" fmla="*/ 325401 h 1204"/>
              <a:gd name="T116" fmla="*/ 391491 w 1243"/>
              <a:gd name="T117" fmla="*/ 349158 h 1204"/>
              <a:gd name="T118" fmla="*/ 377444 w 1243"/>
              <a:gd name="T119" fmla="*/ 363196 h 1204"/>
              <a:gd name="T120" fmla="*/ 339628 w 1243"/>
              <a:gd name="T121" fmla="*/ 359237 h 120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43" h="1204">
                <a:moveTo>
                  <a:pt x="1219" y="23"/>
                </a:moveTo>
                <a:cubicBezTo>
                  <a:pt x="1234" y="38"/>
                  <a:pt x="1242" y="56"/>
                  <a:pt x="1242" y="77"/>
                </a:cubicBezTo>
                <a:lnTo>
                  <a:pt x="1242" y="1125"/>
                </a:lnTo>
                <a:cubicBezTo>
                  <a:pt x="1242" y="1146"/>
                  <a:pt x="1234" y="1164"/>
                  <a:pt x="1219" y="1179"/>
                </a:cubicBezTo>
                <a:cubicBezTo>
                  <a:pt x="1204" y="1195"/>
                  <a:pt x="1186" y="1203"/>
                  <a:pt x="1164" y="1203"/>
                </a:cubicBezTo>
                <a:lnTo>
                  <a:pt x="78" y="1203"/>
                </a:lnTo>
                <a:cubicBezTo>
                  <a:pt x="57" y="1203"/>
                  <a:pt x="39" y="1195"/>
                  <a:pt x="23" y="1179"/>
                </a:cubicBezTo>
                <a:cubicBezTo>
                  <a:pt x="8" y="1164"/>
                  <a:pt x="0" y="1146"/>
                  <a:pt x="0" y="1125"/>
                </a:cubicBezTo>
                <a:lnTo>
                  <a:pt x="0" y="77"/>
                </a:lnTo>
                <a:cubicBezTo>
                  <a:pt x="0" y="56"/>
                  <a:pt x="8" y="38"/>
                  <a:pt x="23" y="23"/>
                </a:cubicBezTo>
                <a:cubicBezTo>
                  <a:pt x="39" y="7"/>
                  <a:pt x="57" y="0"/>
                  <a:pt x="78" y="0"/>
                </a:cubicBezTo>
                <a:lnTo>
                  <a:pt x="1164" y="0"/>
                </a:lnTo>
                <a:cubicBezTo>
                  <a:pt x="1185" y="0"/>
                  <a:pt x="1204" y="7"/>
                  <a:pt x="1219" y="23"/>
                </a:cubicBezTo>
                <a:close/>
                <a:moveTo>
                  <a:pt x="1164" y="77"/>
                </a:moveTo>
                <a:lnTo>
                  <a:pt x="78" y="77"/>
                </a:lnTo>
                <a:lnTo>
                  <a:pt x="78" y="1125"/>
                </a:lnTo>
                <a:lnTo>
                  <a:pt x="1164" y="1125"/>
                </a:lnTo>
                <a:lnTo>
                  <a:pt x="1164" y="77"/>
                </a:lnTo>
                <a:close/>
                <a:moveTo>
                  <a:pt x="166" y="299"/>
                </a:moveTo>
                <a:cubicBezTo>
                  <a:pt x="159" y="292"/>
                  <a:pt x="156" y="283"/>
                  <a:pt x="156" y="271"/>
                </a:cubicBezTo>
                <a:lnTo>
                  <a:pt x="156" y="232"/>
                </a:lnTo>
                <a:cubicBezTo>
                  <a:pt x="156" y="223"/>
                  <a:pt x="159" y="214"/>
                  <a:pt x="166" y="206"/>
                </a:cubicBezTo>
                <a:cubicBezTo>
                  <a:pt x="174" y="198"/>
                  <a:pt x="183" y="194"/>
                  <a:pt x="194" y="194"/>
                </a:cubicBezTo>
                <a:lnTo>
                  <a:pt x="272" y="194"/>
                </a:lnTo>
                <a:cubicBezTo>
                  <a:pt x="283" y="194"/>
                  <a:pt x="293" y="198"/>
                  <a:pt x="300" y="206"/>
                </a:cubicBezTo>
                <a:cubicBezTo>
                  <a:pt x="307" y="214"/>
                  <a:pt x="311" y="223"/>
                  <a:pt x="311" y="232"/>
                </a:cubicBezTo>
                <a:lnTo>
                  <a:pt x="311" y="271"/>
                </a:lnTo>
                <a:cubicBezTo>
                  <a:pt x="311" y="283"/>
                  <a:pt x="307" y="292"/>
                  <a:pt x="300" y="299"/>
                </a:cubicBezTo>
                <a:cubicBezTo>
                  <a:pt x="293" y="306"/>
                  <a:pt x="283" y="310"/>
                  <a:pt x="272" y="310"/>
                </a:cubicBezTo>
                <a:lnTo>
                  <a:pt x="194" y="310"/>
                </a:lnTo>
                <a:cubicBezTo>
                  <a:pt x="183" y="310"/>
                  <a:pt x="174" y="306"/>
                  <a:pt x="166" y="299"/>
                </a:cubicBezTo>
                <a:close/>
                <a:moveTo>
                  <a:pt x="166" y="532"/>
                </a:moveTo>
                <a:cubicBezTo>
                  <a:pt x="159" y="525"/>
                  <a:pt x="156" y="515"/>
                  <a:pt x="156" y="504"/>
                </a:cubicBezTo>
                <a:lnTo>
                  <a:pt x="156" y="465"/>
                </a:lnTo>
                <a:cubicBezTo>
                  <a:pt x="156" y="456"/>
                  <a:pt x="159" y="447"/>
                  <a:pt x="166" y="439"/>
                </a:cubicBezTo>
                <a:cubicBezTo>
                  <a:pt x="174" y="431"/>
                  <a:pt x="183" y="426"/>
                  <a:pt x="194" y="426"/>
                </a:cubicBezTo>
                <a:lnTo>
                  <a:pt x="272" y="426"/>
                </a:lnTo>
                <a:cubicBezTo>
                  <a:pt x="283" y="426"/>
                  <a:pt x="293" y="431"/>
                  <a:pt x="300" y="439"/>
                </a:cubicBezTo>
                <a:cubicBezTo>
                  <a:pt x="307" y="447"/>
                  <a:pt x="311" y="456"/>
                  <a:pt x="311" y="465"/>
                </a:cubicBezTo>
                <a:lnTo>
                  <a:pt x="311" y="504"/>
                </a:lnTo>
                <a:cubicBezTo>
                  <a:pt x="311" y="515"/>
                  <a:pt x="307" y="525"/>
                  <a:pt x="300" y="532"/>
                </a:cubicBezTo>
                <a:cubicBezTo>
                  <a:pt x="293" y="539"/>
                  <a:pt x="283" y="543"/>
                  <a:pt x="272" y="543"/>
                </a:cubicBezTo>
                <a:lnTo>
                  <a:pt x="194" y="543"/>
                </a:lnTo>
                <a:cubicBezTo>
                  <a:pt x="183" y="543"/>
                  <a:pt x="174" y="539"/>
                  <a:pt x="166" y="532"/>
                </a:cubicBezTo>
                <a:close/>
                <a:moveTo>
                  <a:pt x="166" y="765"/>
                </a:moveTo>
                <a:cubicBezTo>
                  <a:pt x="159" y="757"/>
                  <a:pt x="156" y="748"/>
                  <a:pt x="156" y="737"/>
                </a:cubicBezTo>
                <a:lnTo>
                  <a:pt x="156" y="698"/>
                </a:lnTo>
                <a:cubicBezTo>
                  <a:pt x="156" y="688"/>
                  <a:pt x="159" y="680"/>
                  <a:pt x="166" y="671"/>
                </a:cubicBezTo>
                <a:cubicBezTo>
                  <a:pt x="174" y="663"/>
                  <a:pt x="183" y="659"/>
                  <a:pt x="194" y="659"/>
                </a:cubicBezTo>
                <a:lnTo>
                  <a:pt x="272" y="659"/>
                </a:lnTo>
                <a:cubicBezTo>
                  <a:pt x="283" y="659"/>
                  <a:pt x="293" y="663"/>
                  <a:pt x="300" y="671"/>
                </a:cubicBezTo>
                <a:cubicBezTo>
                  <a:pt x="307" y="680"/>
                  <a:pt x="311" y="688"/>
                  <a:pt x="311" y="698"/>
                </a:cubicBezTo>
                <a:lnTo>
                  <a:pt x="311" y="737"/>
                </a:lnTo>
                <a:cubicBezTo>
                  <a:pt x="311" y="748"/>
                  <a:pt x="307" y="757"/>
                  <a:pt x="300" y="765"/>
                </a:cubicBezTo>
                <a:cubicBezTo>
                  <a:pt x="293" y="772"/>
                  <a:pt x="283" y="776"/>
                  <a:pt x="272" y="776"/>
                </a:cubicBezTo>
                <a:lnTo>
                  <a:pt x="194" y="776"/>
                </a:lnTo>
                <a:cubicBezTo>
                  <a:pt x="183" y="776"/>
                  <a:pt x="174" y="772"/>
                  <a:pt x="166" y="765"/>
                </a:cubicBezTo>
                <a:close/>
                <a:moveTo>
                  <a:pt x="166" y="998"/>
                </a:moveTo>
                <a:cubicBezTo>
                  <a:pt x="159" y="990"/>
                  <a:pt x="156" y="981"/>
                  <a:pt x="156" y="970"/>
                </a:cubicBezTo>
                <a:lnTo>
                  <a:pt x="156" y="931"/>
                </a:lnTo>
                <a:cubicBezTo>
                  <a:pt x="156" y="921"/>
                  <a:pt x="159" y="912"/>
                  <a:pt x="166" y="904"/>
                </a:cubicBezTo>
                <a:cubicBezTo>
                  <a:pt x="174" y="896"/>
                  <a:pt x="183" y="892"/>
                  <a:pt x="194" y="892"/>
                </a:cubicBezTo>
                <a:lnTo>
                  <a:pt x="272" y="892"/>
                </a:lnTo>
                <a:cubicBezTo>
                  <a:pt x="283" y="892"/>
                  <a:pt x="293" y="896"/>
                  <a:pt x="300" y="904"/>
                </a:cubicBezTo>
                <a:cubicBezTo>
                  <a:pt x="307" y="912"/>
                  <a:pt x="311" y="921"/>
                  <a:pt x="311" y="931"/>
                </a:cubicBezTo>
                <a:lnTo>
                  <a:pt x="311" y="970"/>
                </a:lnTo>
                <a:cubicBezTo>
                  <a:pt x="311" y="981"/>
                  <a:pt x="307" y="990"/>
                  <a:pt x="300" y="998"/>
                </a:cubicBezTo>
                <a:cubicBezTo>
                  <a:pt x="293" y="1005"/>
                  <a:pt x="283" y="1009"/>
                  <a:pt x="272" y="1009"/>
                </a:cubicBezTo>
                <a:lnTo>
                  <a:pt x="194" y="1009"/>
                </a:lnTo>
                <a:cubicBezTo>
                  <a:pt x="183" y="1009"/>
                  <a:pt x="174" y="1005"/>
                  <a:pt x="166" y="998"/>
                </a:cubicBezTo>
                <a:close/>
                <a:moveTo>
                  <a:pt x="943" y="299"/>
                </a:moveTo>
                <a:cubicBezTo>
                  <a:pt x="935" y="292"/>
                  <a:pt x="932" y="283"/>
                  <a:pt x="932" y="271"/>
                </a:cubicBezTo>
                <a:lnTo>
                  <a:pt x="932" y="232"/>
                </a:lnTo>
                <a:cubicBezTo>
                  <a:pt x="932" y="223"/>
                  <a:pt x="935" y="214"/>
                  <a:pt x="943" y="206"/>
                </a:cubicBezTo>
                <a:cubicBezTo>
                  <a:pt x="950" y="198"/>
                  <a:pt x="959" y="194"/>
                  <a:pt x="970" y="194"/>
                </a:cubicBezTo>
                <a:lnTo>
                  <a:pt x="1048" y="194"/>
                </a:lnTo>
                <a:cubicBezTo>
                  <a:pt x="1059" y="194"/>
                  <a:pt x="1069" y="198"/>
                  <a:pt x="1076" y="206"/>
                </a:cubicBezTo>
                <a:cubicBezTo>
                  <a:pt x="1083" y="214"/>
                  <a:pt x="1087" y="223"/>
                  <a:pt x="1087" y="232"/>
                </a:cubicBezTo>
                <a:lnTo>
                  <a:pt x="1087" y="271"/>
                </a:lnTo>
                <a:cubicBezTo>
                  <a:pt x="1087" y="283"/>
                  <a:pt x="1083" y="292"/>
                  <a:pt x="1076" y="299"/>
                </a:cubicBezTo>
                <a:cubicBezTo>
                  <a:pt x="1069" y="306"/>
                  <a:pt x="1059" y="310"/>
                  <a:pt x="1048" y="310"/>
                </a:cubicBezTo>
                <a:lnTo>
                  <a:pt x="970" y="310"/>
                </a:lnTo>
                <a:cubicBezTo>
                  <a:pt x="959" y="310"/>
                  <a:pt x="950" y="306"/>
                  <a:pt x="943" y="299"/>
                </a:cubicBezTo>
                <a:close/>
                <a:moveTo>
                  <a:pt x="943" y="532"/>
                </a:moveTo>
                <a:cubicBezTo>
                  <a:pt x="935" y="525"/>
                  <a:pt x="932" y="515"/>
                  <a:pt x="932" y="504"/>
                </a:cubicBezTo>
                <a:lnTo>
                  <a:pt x="932" y="465"/>
                </a:lnTo>
                <a:cubicBezTo>
                  <a:pt x="932" y="456"/>
                  <a:pt x="935" y="447"/>
                  <a:pt x="943" y="439"/>
                </a:cubicBezTo>
                <a:cubicBezTo>
                  <a:pt x="950" y="431"/>
                  <a:pt x="959" y="426"/>
                  <a:pt x="970" y="426"/>
                </a:cubicBezTo>
                <a:lnTo>
                  <a:pt x="1048" y="426"/>
                </a:lnTo>
                <a:cubicBezTo>
                  <a:pt x="1059" y="426"/>
                  <a:pt x="1069" y="431"/>
                  <a:pt x="1076" y="439"/>
                </a:cubicBezTo>
                <a:cubicBezTo>
                  <a:pt x="1083" y="447"/>
                  <a:pt x="1087" y="456"/>
                  <a:pt x="1087" y="465"/>
                </a:cubicBezTo>
                <a:lnTo>
                  <a:pt x="1087" y="504"/>
                </a:lnTo>
                <a:cubicBezTo>
                  <a:pt x="1087" y="515"/>
                  <a:pt x="1083" y="525"/>
                  <a:pt x="1076" y="532"/>
                </a:cubicBezTo>
                <a:cubicBezTo>
                  <a:pt x="1069" y="539"/>
                  <a:pt x="1059" y="543"/>
                  <a:pt x="1048" y="543"/>
                </a:cubicBezTo>
                <a:lnTo>
                  <a:pt x="970" y="543"/>
                </a:lnTo>
                <a:cubicBezTo>
                  <a:pt x="959" y="543"/>
                  <a:pt x="950" y="539"/>
                  <a:pt x="943" y="532"/>
                </a:cubicBezTo>
                <a:close/>
                <a:moveTo>
                  <a:pt x="943" y="765"/>
                </a:moveTo>
                <a:cubicBezTo>
                  <a:pt x="935" y="757"/>
                  <a:pt x="932" y="748"/>
                  <a:pt x="932" y="737"/>
                </a:cubicBezTo>
                <a:lnTo>
                  <a:pt x="932" y="698"/>
                </a:lnTo>
                <a:cubicBezTo>
                  <a:pt x="932" y="688"/>
                  <a:pt x="935" y="680"/>
                  <a:pt x="943" y="671"/>
                </a:cubicBezTo>
                <a:cubicBezTo>
                  <a:pt x="950" y="663"/>
                  <a:pt x="959" y="659"/>
                  <a:pt x="970" y="659"/>
                </a:cubicBezTo>
                <a:lnTo>
                  <a:pt x="1048" y="659"/>
                </a:lnTo>
                <a:cubicBezTo>
                  <a:pt x="1059" y="659"/>
                  <a:pt x="1069" y="663"/>
                  <a:pt x="1076" y="671"/>
                </a:cubicBezTo>
                <a:cubicBezTo>
                  <a:pt x="1083" y="680"/>
                  <a:pt x="1087" y="688"/>
                  <a:pt x="1087" y="698"/>
                </a:cubicBezTo>
                <a:lnTo>
                  <a:pt x="1087" y="737"/>
                </a:lnTo>
                <a:cubicBezTo>
                  <a:pt x="1087" y="748"/>
                  <a:pt x="1083" y="757"/>
                  <a:pt x="1076" y="765"/>
                </a:cubicBezTo>
                <a:cubicBezTo>
                  <a:pt x="1069" y="772"/>
                  <a:pt x="1059" y="776"/>
                  <a:pt x="1048" y="776"/>
                </a:cubicBezTo>
                <a:lnTo>
                  <a:pt x="970" y="776"/>
                </a:lnTo>
                <a:cubicBezTo>
                  <a:pt x="959" y="776"/>
                  <a:pt x="950" y="772"/>
                  <a:pt x="943" y="765"/>
                </a:cubicBezTo>
                <a:close/>
                <a:moveTo>
                  <a:pt x="943" y="998"/>
                </a:moveTo>
                <a:cubicBezTo>
                  <a:pt x="935" y="990"/>
                  <a:pt x="932" y="981"/>
                  <a:pt x="932" y="970"/>
                </a:cubicBezTo>
                <a:lnTo>
                  <a:pt x="932" y="931"/>
                </a:lnTo>
                <a:cubicBezTo>
                  <a:pt x="932" y="921"/>
                  <a:pt x="935" y="912"/>
                  <a:pt x="943" y="904"/>
                </a:cubicBezTo>
                <a:cubicBezTo>
                  <a:pt x="950" y="896"/>
                  <a:pt x="959" y="892"/>
                  <a:pt x="970" y="892"/>
                </a:cubicBezTo>
                <a:lnTo>
                  <a:pt x="1048" y="892"/>
                </a:lnTo>
                <a:cubicBezTo>
                  <a:pt x="1059" y="892"/>
                  <a:pt x="1069" y="896"/>
                  <a:pt x="1076" y="904"/>
                </a:cubicBezTo>
                <a:cubicBezTo>
                  <a:pt x="1083" y="912"/>
                  <a:pt x="1087" y="921"/>
                  <a:pt x="1087" y="931"/>
                </a:cubicBezTo>
                <a:lnTo>
                  <a:pt x="1087" y="970"/>
                </a:lnTo>
                <a:cubicBezTo>
                  <a:pt x="1087" y="981"/>
                  <a:pt x="1083" y="990"/>
                  <a:pt x="1076" y="998"/>
                </a:cubicBezTo>
                <a:cubicBezTo>
                  <a:pt x="1069" y="1005"/>
                  <a:pt x="1059" y="1009"/>
                  <a:pt x="1048" y="1009"/>
                </a:cubicBezTo>
                <a:lnTo>
                  <a:pt x="970" y="1009"/>
                </a:lnTo>
                <a:cubicBezTo>
                  <a:pt x="959" y="1009"/>
                  <a:pt x="950" y="1005"/>
                  <a:pt x="943" y="99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1" name="Freeform 60">
            <a:extLst>
              <a:ext uri="{FF2B5EF4-FFF2-40B4-BE49-F238E27FC236}">
                <a16:creationId xmlns:a16="http://schemas.microsoft.com/office/drawing/2014/main" id="{6BB342A4-D27D-048A-CAA1-CF5995370C2E}"/>
              </a:ext>
            </a:extLst>
          </p:cNvPr>
          <p:cNvSpPr>
            <a:spLocks noChangeArrowheads="1"/>
          </p:cNvSpPr>
          <p:nvPr/>
        </p:nvSpPr>
        <p:spPr bwMode="auto">
          <a:xfrm>
            <a:off x="6467475" y="6365874"/>
            <a:ext cx="444500" cy="446088"/>
          </a:xfrm>
          <a:custGeom>
            <a:avLst/>
            <a:gdLst>
              <a:gd name="T0" fmla="*/ 157540 w 1233"/>
              <a:gd name="T1" fmla="*/ 366751 h 1237"/>
              <a:gd name="T2" fmla="*/ 134468 w 1233"/>
              <a:gd name="T3" fmla="*/ 422648 h 1237"/>
              <a:gd name="T4" fmla="*/ 78950 w 1233"/>
              <a:gd name="T5" fmla="*/ 445727 h 1237"/>
              <a:gd name="T6" fmla="*/ 23433 w 1233"/>
              <a:gd name="T7" fmla="*/ 422648 h 1237"/>
              <a:gd name="T8" fmla="*/ 0 w 1233"/>
              <a:gd name="T9" fmla="*/ 366751 h 1237"/>
              <a:gd name="T10" fmla="*/ 23433 w 1233"/>
              <a:gd name="T11" fmla="*/ 310855 h 1237"/>
              <a:gd name="T12" fmla="*/ 78950 w 1233"/>
              <a:gd name="T13" fmla="*/ 287775 h 1237"/>
              <a:gd name="T14" fmla="*/ 134468 w 1233"/>
              <a:gd name="T15" fmla="*/ 310855 h 1237"/>
              <a:gd name="T16" fmla="*/ 157540 w 1233"/>
              <a:gd name="T17" fmla="*/ 366751 h 1237"/>
              <a:gd name="T18" fmla="*/ 130502 w 1233"/>
              <a:gd name="T19" fmla="*/ 366751 h 1237"/>
              <a:gd name="T20" fmla="*/ 115000 w 1233"/>
              <a:gd name="T21" fmla="*/ 329968 h 1237"/>
              <a:gd name="T22" fmla="*/ 78950 w 1233"/>
              <a:gd name="T23" fmla="*/ 314822 h 1237"/>
              <a:gd name="T24" fmla="*/ 42539 w 1233"/>
              <a:gd name="T25" fmla="*/ 329968 h 1237"/>
              <a:gd name="T26" fmla="*/ 27038 w 1233"/>
              <a:gd name="T27" fmla="*/ 366751 h 1237"/>
              <a:gd name="T28" fmla="*/ 42539 w 1233"/>
              <a:gd name="T29" fmla="*/ 403174 h 1237"/>
              <a:gd name="T30" fmla="*/ 78950 w 1233"/>
              <a:gd name="T31" fmla="*/ 417960 h 1237"/>
              <a:gd name="T32" fmla="*/ 115000 w 1233"/>
              <a:gd name="T33" fmla="*/ 403174 h 1237"/>
              <a:gd name="T34" fmla="*/ 130502 w 1233"/>
              <a:gd name="T35" fmla="*/ 366751 h 1237"/>
              <a:gd name="T36" fmla="*/ 198637 w 1233"/>
              <a:gd name="T37" fmla="*/ 31735 h 1237"/>
              <a:gd name="T38" fmla="*/ 326616 w 1233"/>
              <a:gd name="T39" fmla="*/ 117562 h 1237"/>
              <a:gd name="T40" fmla="*/ 412415 w 1233"/>
              <a:gd name="T41" fmla="*/ 245583 h 1237"/>
              <a:gd name="T42" fmla="*/ 444139 w 1233"/>
              <a:gd name="T43" fmla="*/ 401371 h 1237"/>
              <a:gd name="T44" fmla="*/ 440174 w 1233"/>
              <a:gd name="T45" fmla="*/ 411829 h 1237"/>
              <a:gd name="T46" fmla="*/ 430440 w 1233"/>
              <a:gd name="T47" fmla="*/ 416156 h 1237"/>
              <a:gd name="T48" fmla="*/ 419625 w 1233"/>
              <a:gd name="T49" fmla="*/ 411829 h 1237"/>
              <a:gd name="T50" fmla="*/ 415299 w 1233"/>
              <a:gd name="T51" fmla="*/ 401371 h 1237"/>
              <a:gd name="T52" fmla="*/ 365550 w 1233"/>
              <a:gd name="T53" fmla="*/ 214569 h 1237"/>
              <a:gd name="T54" fmla="*/ 230001 w 1233"/>
              <a:gd name="T55" fmla="*/ 78615 h 1237"/>
              <a:gd name="T56" fmla="*/ 42900 w 1233"/>
              <a:gd name="T57" fmla="*/ 28850 h 1237"/>
              <a:gd name="T58" fmla="*/ 32806 w 1233"/>
              <a:gd name="T59" fmla="*/ 24522 h 1237"/>
              <a:gd name="T60" fmla="*/ 28840 w 1233"/>
              <a:gd name="T61" fmla="*/ 14425 h 1237"/>
              <a:gd name="T62" fmla="*/ 32806 w 1233"/>
              <a:gd name="T63" fmla="*/ 4327 h 1237"/>
              <a:gd name="T64" fmla="*/ 42900 w 1233"/>
              <a:gd name="T65" fmla="*/ 0 h 1237"/>
              <a:gd name="T66" fmla="*/ 198637 w 1233"/>
              <a:gd name="T67" fmla="*/ 31735 h 1237"/>
              <a:gd name="T68" fmla="*/ 227477 w 1233"/>
              <a:gd name="T69" fmla="*/ 217094 h 1237"/>
              <a:gd name="T70" fmla="*/ 301020 w 1233"/>
              <a:gd name="T71" fmla="*/ 403174 h 1237"/>
              <a:gd name="T72" fmla="*/ 297054 w 1233"/>
              <a:gd name="T73" fmla="*/ 412550 h 1237"/>
              <a:gd name="T74" fmla="*/ 286960 w 1233"/>
              <a:gd name="T75" fmla="*/ 416878 h 1237"/>
              <a:gd name="T76" fmla="*/ 276866 w 1233"/>
              <a:gd name="T77" fmla="*/ 412550 h 1237"/>
              <a:gd name="T78" fmla="*/ 272901 w 1233"/>
              <a:gd name="T79" fmla="*/ 403174 h 1237"/>
              <a:gd name="T80" fmla="*/ 207289 w 1233"/>
              <a:gd name="T81" fmla="*/ 237649 h 1237"/>
              <a:gd name="T82" fmla="*/ 42900 w 1233"/>
              <a:gd name="T83" fmla="*/ 172016 h 1237"/>
              <a:gd name="T84" fmla="*/ 32806 w 1233"/>
              <a:gd name="T85" fmla="*/ 167689 h 1237"/>
              <a:gd name="T86" fmla="*/ 28840 w 1233"/>
              <a:gd name="T87" fmla="*/ 157591 h 1237"/>
              <a:gd name="T88" fmla="*/ 32806 w 1233"/>
              <a:gd name="T89" fmla="*/ 147855 h 1237"/>
              <a:gd name="T90" fmla="*/ 42900 w 1233"/>
              <a:gd name="T91" fmla="*/ 143166 h 1237"/>
              <a:gd name="T92" fmla="*/ 227477 w 1233"/>
              <a:gd name="T93" fmla="*/ 217094 h 12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33" h="1237">
                <a:moveTo>
                  <a:pt x="437" y="1017"/>
                </a:moveTo>
                <a:cubicBezTo>
                  <a:pt x="437" y="1078"/>
                  <a:pt x="415" y="1129"/>
                  <a:pt x="373" y="1172"/>
                </a:cubicBezTo>
                <a:cubicBezTo>
                  <a:pt x="330" y="1215"/>
                  <a:pt x="278" y="1236"/>
                  <a:pt x="219" y="1236"/>
                </a:cubicBezTo>
                <a:cubicBezTo>
                  <a:pt x="159" y="1236"/>
                  <a:pt x="107" y="1215"/>
                  <a:pt x="65" y="1172"/>
                </a:cubicBezTo>
                <a:cubicBezTo>
                  <a:pt x="22" y="1129"/>
                  <a:pt x="0" y="1078"/>
                  <a:pt x="0" y="1017"/>
                </a:cubicBezTo>
                <a:cubicBezTo>
                  <a:pt x="0" y="956"/>
                  <a:pt x="22" y="905"/>
                  <a:pt x="65" y="862"/>
                </a:cubicBezTo>
                <a:cubicBezTo>
                  <a:pt x="107" y="819"/>
                  <a:pt x="159" y="798"/>
                  <a:pt x="219" y="798"/>
                </a:cubicBezTo>
                <a:cubicBezTo>
                  <a:pt x="278" y="798"/>
                  <a:pt x="330" y="819"/>
                  <a:pt x="373" y="862"/>
                </a:cubicBezTo>
                <a:cubicBezTo>
                  <a:pt x="415" y="905"/>
                  <a:pt x="437" y="956"/>
                  <a:pt x="437" y="1017"/>
                </a:cubicBezTo>
                <a:close/>
                <a:moveTo>
                  <a:pt x="362" y="1017"/>
                </a:moveTo>
                <a:cubicBezTo>
                  <a:pt x="362" y="977"/>
                  <a:pt x="347" y="943"/>
                  <a:pt x="319" y="915"/>
                </a:cubicBezTo>
                <a:cubicBezTo>
                  <a:pt x="291" y="887"/>
                  <a:pt x="257" y="873"/>
                  <a:pt x="219" y="873"/>
                </a:cubicBezTo>
                <a:cubicBezTo>
                  <a:pt x="180" y="873"/>
                  <a:pt x="146" y="887"/>
                  <a:pt x="118" y="915"/>
                </a:cubicBezTo>
                <a:cubicBezTo>
                  <a:pt x="90" y="943"/>
                  <a:pt x="75" y="977"/>
                  <a:pt x="75" y="1017"/>
                </a:cubicBezTo>
                <a:cubicBezTo>
                  <a:pt x="75" y="1057"/>
                  <a:pt x="90" y="1090"/>
                  <a:pt x="118" y="1118"/>
                </a:cubicBezTo>
                <a:cubicBezTo>
                  <a:pt x="146" y="1145"/>
                  <a:pt x="180" y="1159"/>
                  <a:pt x="219" y="1159"/>
                </a:cubicBezTo>
                <a:cubicBezTo>
                  <a:pt x="257" y="1159"/>
                  <a:pt x="291" y="1145"/>
                  <a:pt x="319" y="1118"/>
                </a:cubicBezTo>
                <a:cubicBezTo>
                  <a:pt x="347" y="1090"/>
                  <a:pt x="362" y="1057"/>
                  <a:pt x="362" y="1017"/>
                </a:cubicBezTo>
                <a:close/>
                <a:moveTo>
                  <a:pt x="551" y="88"/>
                </a:moveTo>
                <a:cubicBezTo>
                  <a:pt x="688" y="147"/>
                  <a:pt x="806" y="226"/>
                  <a:pt x="906" y="326"/>
                </a:cubicBezTo>
                <a:cubicBezTo>
                  <a:pt x="1005" y="425"/>
                  <a:pt x="1085" y="544"/>
                  <a:pt x="1144" y="681"/>
                </a:cubicBezTo>
                <a:cubicBezTo>
                  <a:pt x="1203" y="819"/>
                  <a:pt x="1232" y="962"/>
                  <a:pt x="1232" y="1113"/>
                </a:cubicBezTo>
                <a:cubicBezTo>
                  <a:pt x="1232" y="1124"/>
                  <a:pt x="1229" y="1134"/>
                  <a:pt x="1221" y="1142"/>
                </a:cubicBezTo>
                <a:cubicBezTo>
                  <a:pt x="1214" y="1150"/>
                  <a:pt x="1205" y="1154"/>
                  <a:pt x="1194" y="1154"/>
                </a:cubicBezTo>
                <a:cubicBezTo>
                  <a:pt x="1182" y="1154"/>
                  <a:pt x="1173" y="1150"/>
                  <a:pt x="1164" y="1142"/>
                </a:cubicBezTo>
                <a:cubicBezTo>
                  <a:pt x="1156" y="1134"/>
                  <a:pt x="1152" y="1124"/>
                  <a:pt x="1152" y="1113"/>
                </a:cubicBezTo>
                <a:cubicBezTo>
                  <a:pt x="1152" y="927"/>
                  <a:pt x="1106" y="754"/>
                  <a:pt x="1014" y="595"/>
                </a:cubicBezTo>
                <a:cubicBezTo>
                  <a:pt x="922" y="436"/>
                  <a:pt x="797" y="310"/>
                  <a:pt x="638" y="218"/>
                </a:cubicBezTo>
                <a:cubicBezTo>
                  <a:pt x="480" y="126"/>
                  <a:pt x="307" y="80"/>
                  <a:pt x="119" y="80"/>
                </a:cubicBezTo>
                <a:cubicBezTo>
                  <a:pt x="108" y="80"/>
                  <a:pt x="99" y="76"/>
                  <a:pt x="91" y="68"/>
                </a:cubicBezTo>
                <a:cubicBezTo>
                  <a:pt x="84" y="59"/>
                  <a:pt x="80" y="50"/>
                  <a:pt x="80" y="40"/>
                </a:cubicBezTo>
                <a:cubicBezTo>
                  <a:pt x="80" y="29"/>
                  <a:pt x="84" y="20"/>
                  <a:pt x="91" y="12"/>
                </a:cubicBezTo>
                <a:cubicBezTo>
                  <a:pt x="99" y="4"/>
                  <a:pt x="108" y="0"/>
                  <a:pt x="119" y="0"/>
                </a:cubicBezTo>
                <a:cubicBezTo>
                  <a:pt x="269" y="0"/>
                  <a:pt x="413" y="29"/>
                  <a:pt x="551" y="88"/>
                </a:cubicBezTo>
                <a:close/>
                <a:moveTo>
                  <a:pt x="631" y="602"/>
                </a:moveTo>
                <a:cubicBezTo>
                  <a:pt x="767" y="739"/>
                  <a:pt x="835" y="911"/>
                  <a:pt x="835" y="1118"/>
                </a:cubicBezTo>
                <a:cubicBezTo>
                  <a:pt x="835" y="1127"/>
                  <a:pt x="831" y="1136"/>
                  <a:pt x="824" y="1144"/>
                </a:cubicBezTo>
                <a:cubicBezTo>
                  <a:pt x="816" y="1152"/>
                  <a:pt x="807" y="1156"/>
                  <a:pt x="796" y="1156"/>
                </a:cubicBezTo>
                <a:cubicBezTo>
                  <a:pt x="784" y="1156"/>
                  <a:pt x="775" y="1152"/>
                  <a:pt x="768" y="1144"/>
                </a:cubicBezTo>
                <a:cubicBezTo>
                  <a:pt x="761" y="1136"/>
                  <a:pt x="757" y="1127"/>
                  <a:pt x="757" y="1118"/>
                </a:cubicBezTo>
                <a:cubicBezTo>
                  <a:pt x="757" y="933"/>
                  <a:pt x="696" y="780"/>
                  <a:pt x="575" y="659"/>
                </a:cubicBezTo>
                <a:cubicBezTo>
                  <a:pt x="454" y="537"/>
                  <a:pt x="302" y="477"/>
                  <a:pt x="119" y="477"/>
                </a:cubicBezTo>
                <a:cubicBezTo>
                  <a:pt x="108" y="477"/>
                  <a:pt x="99" y="473"/>
                  <a:pt x="91" y="465"/>
                </a:cubicBezTo>
                <a:cubicBezTo>
                  <a:pt x="84" y="457"/>
                  <a:pt x="80" y="448"/>
                  <a:pt x="80" y="437"/>
                </a:cubicBezTo>
                <a:cubicBezTo>
                  <a:pt x="80" y="427"/>
                  <a:pt x="84" y="418"/>
                  <a:pt x="91" y="410"/>
                </a:cubicBezTo>
                <a:cubicBezTo>
                  <a:pt x="99" y="401"/>
                  <a:pt x="108" y="397"/>
                  <a:pt x="119" y="397"/>
                </a:cubicBezTo>
                <a:cubicBezTo>
                  <a:pt x="324" y="397"/>
                  <a:pt x="495" y="466"/>
                  <a:pt x="631" y="60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2" name="Freeform 61">
            <a:extLst>
              <a:ext uri="{FF2B5EF4-FFF2-40B4-BE49-F238E27FC236}">
                <a16:creationId xmlns:a16="http://schemas.microsoft.com/office/drawing/2014/main" id="{AC150CC8-E96E-994A-DBBF-AA0500EF500B}"/>
              </a:ext>
            </a:extLst>
          </p:cNvPr>
          <p:cNvSpPr>
            <a:spLocks noChangeArrowheads="1"/>
          </p:cNvSpPr>
          <p:nvPr/>
        </p:nvSpPr>
        <p:spPr bwMode="auto">
          <a:xfrm>
            <a:off x="7153275" y="6364287"/>
            <a:ext cx="447675" cy="447675"/>
          </a:xfrm>
          <a:custGeom>
            <a:avLst/>
            <a:gdLst>
              <a:gd name="T0" fmla="*/ 447315 w 1243"/>
              <a:gd name="T1" fmla="*/ 260393 h 1243"/>
              <a:gd name="T2" fmla="*/ 425705 w 1243"/>
              <a:gd name="T3" fmla="*/ 387889 h 1243"/>
              <a:gd name="T4" fmla="*/ 276961 w 1243"/>
              <a:gd name="T5" fmla="*/ 447315 h 1243"/>
              <a:gd name="T6" fmla="*/ 209971 w 1243"/>
              <a:gd name="T7" fmla="*/ 447315 h 1243"/>
              <a:gd name="T8" fmla="*/ 195925 w 1243"/>
              <a:gd name="T9" fmla="*/ 433269 h 1243"/>
              <a:gd name="T10" fmla="*/ 199887 w 1243"/>
              <a:gd name="T11" fmla="*/ 409859 h 1243"/>
              <a:gd name="T12" fmla="*/ 251750 w 1243"/>
              <a:gd name="T13" fmla="*/ 405537 h 1243"/>
              <a:gd name="T14" fmla="*/ 265796 w 1243"/>
              <a:gd name="T15" fmla="*/ 419223 h 1243"/>
              <a:gd name="T16" fmla="*/ 355835 w 1243"/>
              <a:gd name="T17" fmla="*/ 387169 h 1243"/>
              <a:gd name="T18" fmla="*/ 335666 w 1243"/>
              <a:gd name="T19" fmla="*/ 260393 h 1243"/>
              <a:gd name="T20" fmla="*/ 373123 w 1243"/>
              <a:gd name="T21" fmla="*/ 223657 h 1243"/>
              <a:gd name="T22" fmla="*/ 418502 w 1243"/>
              <a:gd name="T23" fmla="*/ 224738 h 1243"/>
              <a:gd name="T24" fmla="*/ 354394 w 1243"/>
              <a:gd name="T25" fmla="*/ 76353 h 1243"/>
              <a:gd name="T26" fmla="*/ 90399 w 1243"/>
              <a:gd name="T27" fmla="*/ 81756 h 1243"/>
              <a:gd name="T28" fmla="*/ 29893 w 1243"/>
              <a:gd name="T29" fmla="*/ 218975 h 1243"/>
              <a:gd name="T30" fmla="*/ 37816 w 1243"/>
              <a:gd name="T31" fmla="*/ 223657 h 1243"/>
              <a:gd name="T32" fmla="*/ 101204 w 1243"/>
              <a:gd name="T33" fmla="*/ 234462 h 1243"/>
              <a:gd name="T34" fmla="*/ 112009 w 1243"/>
              <a:gd name="T35" fmla="*/ 354755 h 1243"/>
              <a:gd name="T36" fmla="*/ 75273 w 1243"/>
              <a:gd name="T37" fmla="*/ 391491 h 1243"/>
              <a:gd name="T38" fmla="*/ 11165 w 1243"/>
              <a:gd name="T39" fmla="*/ 380326 h 1243"/>
              <a:gd name="T40" fmla="*/ 0 w 1243"/>
              <a:gd name="T41" fmla="*/ 260393 h 1243"/>
              <a:gd name="T42" fmla="*/ 1080 w 1243"/>
              <a:gd name="T43" fmla="*/ 246347 h 1243"/>
              <a:gd name="T44" fmla="*/ 71311 w 1243"/>
              <a:gd name="T45" fmla="*/ 61227 h 1243"/>
              <a:gd name="T46" fmla="*/ 373123 w 1243"/>
              <a:gd name="T47" fmla="*/ 55464 h 1243"/>
              <a:gd name="T48" fmla="*/ 447315 w 1243"/>
              <a:gd name="T49" fmla="*/ 249949 h 1243"/>
              <a:gd name="T50" fmla="*/ 30613 w 1243"/>
              <a:gd name="T51" fmla="*/ 254271 h 1243"/>
              <a:gd name="T52" fmla="*/ 28092 w 1243"/>
              <a:gd name="T53" fmla="*/ 354755 h 1243"/>
              <a:gd name="T54" fmla="*/ 37816 w 1243"/>
              <a:gd name="T55" fmla="*/ 363398 h 1243"/>
              <a:gd name="T56" fmla="*/ 81395 w 1243"/>
              <a:gd name="T57" fmla="*/ 360877 h 1243"/>
              <a:gd name="T58" fmla="*/ 83917 w 1243"/>
              <a:gd name="T59" fmla="*/ 260393 h 1243"/>
              <a:gd name="T60" fmla="*/ 75273 w 1243"/>
              <a:gd name="T61" fmla="*/ 251750 h 1243"/>
              <a:gd name="T62" fmla="*/ 30613 w 1243"/>
              <a:gd name="T63" fmla="*/ 254271 h 1243"/>
              <a:gd name="T64" fmla="*/ 366280 w 1243"/>
              <a:gd name="T65" fmla="*/ 360877 h 1243"/>
              <a:gd name="T66" fmla="*/ 409859 w 1243"/>
              <a:gd name="T67" fmla="*/ 363398 h 1243"/>
              <a:gd name="T68" fmla="*/ 419583 w 1243"/>
              <a:gd name="T69" fmla="*/ 353674 h 1243"/>
              <a:gd name="T70" fmla="*/ 416702 w 1243"/>
              <a:gd name="T71" fmla="*/ 254271 h 1243"/>
              <a:gd name="T72" fmla="*/ 373123 w 1243"/>
              <a:gd name="T73" fmla="*/ 251750 h 1243"/>
              <a:gd name="T74" fmla="*/ 363398 w 1243"/>
              <a:gd name="T75" fmla="*/ 260393 h 124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43" h="1243">
                <a:moveTo>
                  <a:pt x="1240" y="706"/>
                </a:moveTo>
                <a:cubicBezTo>
                  <a:pt x="1241" y="712"/>
                  <a:pt x="1242" y="718"/>
                  <a:pt x="1242" y="723"/>
                </a:cubicBezTo>
                <a:lnTo>
                  <a:pt x="1242" y="982"/>
                </a:lnTo>
                <a:cubicBezTo>
                  <a:pt x="1242" y="1026"/>
                  <a:pt x="1222" y="1058"/>
                  <a:pt x="1182" y="1077"/>
                </a:cubicBezTo>
                <a:cubicBezTo>
                  <a:pt x="1178" y="1080"/>
                  <a:pt x="1174" y="1083"/>
                  <a:pt x="1169" y="1087"/>
                </a:cubicBezTo>
                <a:lnTo>
                  <a:pt x="769" y="1242"/>
                </a:lnTo>
                <a:lnTo>
                  <a:pt x="699" y="1242"/>
                </a:lnTo>
                <a:lnTo>
                  <a:pt x="583" y="1242"/>
                </a:lnTo>
                <a:cubicBezTo>
                  <a:pt x="571" y="1242"/>
                  <a:pt x="562" y="1238"/>
                  <a:pt x="555" y="1231"/>
                </a:cubicBezTo>
                <a:cubicBezTo>
                  <a:pt x="547" y="1224"/>
                  <a:pt x="544" y="1214"/>
                  <a:pt x="544" y="1203"/>
                </a:cubicBezTo>
                <a:lnTo>
                  <a:pt x="544" y="1164"/>
                </a:lnTo>
                <a:cubicBezTo>
                  <a:pt x="544" y="1155"/>
                  <a:pt x="547" y="1146"/>
                  <a:pt x="555" y="1138"/>
                </a:cubicBezTo>
                <a:cubicBezTo>
                  <a:pt x="562" y="1130"/>
                  <a:pt x="571" y="1126"/>
                  <a:pt x="583" y="1126"/>
                </a:cubicBezTo>
                <a:lnTo>
                  <a:pt x="699" y="1126"/>
                </a:lnTo>
                <a:cubicBezTo>
                  <a:pt x="710" y="1126"/>
                  <a:pt x="720" y="1130"/>
                  <a:pt x="727" y="1138"/>
                </a:cubicBezTo>
                <a:cubicBezTo>
                  <a:pt x="734" y="1146"/>
                  <a:pt x="738" y="1155"/>
                  <a:pt x="738" y="1164"/>
                </a:cubicBezTo>
                <a:lnTo>
                  <a:pt x="738" y="1172"/>
                </a:lnTo>
                <a:lnTo>
                  <a:pt x="988" y="1075"/>
                </a:lnTo>
                <a:cubicBezTo>
                  <a:pt x="950" y="1055"/>
                  <a:pt x="932" y="1024"/>
                  <a:pt x="932" y="982"/>
                </a:cubicBezTo>
                <a:lnTo>
                  <a:pt x="932" y="723"/>
                </a:lnTo>
                <a:cubicBezTo>
                  <a:pt x="932" y="695"/>
                  <a:pt x="941" y="672"/>
                  <a:pt x="962" y="651"/>
                </a:cubicBezTo>
                <a:cubicBezTo>
                  <a:pt x="981" y="631"/>
                  <a:pt x="1007" y="621"/>
                  <a:pt x="1036" y="621"/>
                </a:cubicBezTo>
                <a:lnTo>
                  <a:pt x="1138" y="621"/>
                </a:lnTo>
                <a:cubicBezTo>
                  <a:pt x="1146" y="621"/>
                  <a:pt x="1154" y="622"/>
                  <a:pt x="1162" y="624"/>
                </a:cubicBezTo>
                <a:cubicBezTo>
                  <a:pt x="1161" y="588"/>
                  <a:pt x="1159" y="564"/>
                  <a:pt x="1157" y="553"/>
                </a:cubicBezTo>
                <a:cubicBezTo>
                  <a:pt x="1143" y="416"/>
                  <a:pt x="1085" y="302"/>
                  <a:pt x="984" y="212"/>
                </a:cubicBezTo>
                <a:cubicBezTo>
                  <a:pt x="883" y="123"/>
                  <a:pt x="763" y="78"/>
                  <a:pt x="624" y="78"/>
                </a:cubicBezTo>
                <a:cubicBezTo>
                  <a:pt x="480" y="78"/>
                  <a:pt x="355" y="128"/>
                  <a:pt x="251" y="227"/>
                </a:cubicBezTo>
                <a:cubicBezTo>
                  <a:pt x="146" y="326"/>
                  <a:pt x="91" y="450"/>
                  <a:pt x="83" y="597"/>
                </a:cubicBezTo>
                <a:cubicBezTo>
                  <a:pt x="83" y="598"/>
                  <a:pt x="83" y="602"/>
                  <a:pt x="83" y="608"/>
                </a:cubicBezTo>
                <a:cubicBezTo>
                  <a:pt x="83" y="613"/>
                  <a:pt x="83" y="619"/>
                  <a:pt x="83" y="624"/>
                </a:cubicBezTo>
                <a:cubicBezTo>
                  <a:pt x="89" y="622"/>
                  <a:pt x="97" y="621"/>
                  <a:pt x="105" y="621"/>
                </a:cubicBezTo>
                <a:lnTo>
                  <a:pt x="209" y="621"/>
                </a:lnTo>
                <a:cubicBezTo>
                  <a:pt x="236" y="621"/>
                  <a:pt x="260" y="631"/>
                  <a:pt x="281" y="651"/>
                </a:cubicBezTo>
                <a:cubicBezTo>
                  <a:pt x="301" y="672"/>
                  <a:pt x="311" y="695"/>
                  <a:pt x="311" y="723"/>
                </a:cubicBezTo>
                <a:lnTo>
                  <a:pt x="311" y="985"/>
                </a:lnTo>
                <a:cubicBezTo>
                  <a:pt x="311" y="1012"/>
                  <a:pt x="301" y="1036"/>
                  <a:pt x="281" y="1056"/>
                </a:cubicBezTo>
                <a:cubicBezTo>
                  <a:pt x="260" y="1077"/>
                  <a:pt x="236" y="1087"/>
                  <a:pt x="209" y="1087"/>
                </a:cubicBezTo>
                <a:lnTo>
                  <a:pt x="105" y="1087"/>
                </a:lnTo>
                <a:cubicBezTo>
                  <a:pt x="76" y="1087"/>
                  <a:pt x="51" y="1077"/>
                  <a:pt x="31" y="1056"/>
                </a:cubicBezTo>
                <a:cubicBezTo>
                  <a:pt x="10" y="1036"/>
                  <a:pt x="0" y="1012"/>
                  <a:pt x="0" y="985"/>
                </a:cubicBezTo>
                <a:lnTo>
                  <a:pt x="0" y="723"/>
                </a:lnTo>
                <a:cubicBezTo>
                  <a:pt x="0" y="716"/>
                  <a:pt x="1" y="709"/>
                  <a:pt x="3" y="701"/>
                </a:cubicBezTo>
                <a:lnTo>
                  <a:pt x="3" y="684"/>
                </a:lnTo>
                <a:cubicBezTo>
                  <a:pt x="3" y="663"/>
                  <a:pt x="4" y="633"/>
                  <a:pt x="8" y="594"/>
                </a:cubicBezTo>
                <a:cubicBezTo>
                  <a:pt x="16" y="425"/>
                  <a:pt x="79" y="283"/>
                  <a:pt x="198" y="170"/>
                </a:cubicBezTo>
                <a:cubicBezTo>
                  <a:pt x="317" y="57"/>
                  <a:pt x="459" y="0"/>
                  <a:pt x="624" y="0"/>
                </a:cubicBezTo>
                <a:cubicBezTo>
                  <a:pt x="784" y="0"/>
                  <a:pt x="921" y="52"/>
                  <a:pt x="1036" y="154"/>
                </a:cubicBezTo>
                <a:cubicBezTo>
                  <a:pt x="1151" y="257"/>
                  <a:pt x="1217" y="387"/>
                  <a:pt x="1235" y="546"/>
                </a:cubicBezTo>
                <a:cubicBezTo>
                  <a:pt x="1240" y="590"/>
                  <a:pt x="1242" y="639"/>
                  <a:pt x="1242" y="694"/>
                </a:cubicBezTo>
                <a:cubicBezTo>
                  <a:pt x="1242" y="697"/>
                  <a:pt x="1241" y="701"/>
                  <a:pt x="1240" y="706"/>
                </a:cubicBezTo>
                <a:close/>
                <a:moveTo>
                  <a:pt x="85" y="706"/>
                </a:moveTo>
                <a:cubicBezTo>
                  <a:pt x="81" y="711"/>
                  <a:pt x="78" y="716"/>
                  <a:pt x="78" y="723"/>
                </a:cubicBezTo>
                <a:lnTo>
                  <a:pt x="78" y="985"/>
                </a:lnTo>
                <a:cubicBezTo>
                  <a:pt x="78" y="991"/>
                  <a:pt x="80" y="997"/>
                  <a:pt x="85" y="1002"/>
                </a:cubicBezTo>
                <a:cubicBezTo>
                  <a:pt x="89" y="1007"/>
                  <a:pt x="97" y="1009"/>
                  <a:pt x="105" y="1009"/>
                </a:cubicBezTo>
                <a:lnTo>
                  <a:pt x="209" y="1009"/>
                </a:lnTo>
                <a:cubicBezTo>
                  <a:pt x="216" y="1009"/>
                  <a:pt x="221" y="1007"/>
                  <a:pt x="226" y="1002"/>
                </a:cubicBezTo>
                <a:cubicBezTo>
                  <a:pt x="231" y="997"/>
                  <a:pt x="233" y="991"/>
                  <a:pt x="233" y="985"/>
                </a:cubicBezTo>
                <a:lnTo>
                  <a:pt x="233" y="723"/>
                </a:lnTo>
                <a:cubicBezTo>
                  <a:pt x="233" y="716"/>
                  <a:pt x="231" y="711"/>
                  <a:pt x="226" y="706"/>
                </a:cubicBezTo>
                <a:cubicBezTo>
                  <a:pt x="221" y="701"/>
                  <a:pt x="216" y="699"/>
                  <a:pt x="209" y="699"/>
                </a:cubicBezTo>
                <a:lnTo>
                  <a:pt x="105" y="699"/>
                </a:lnTo>
                <a:cubicBezTo>
                  <a:pt x="97" y="699"/>
                  <a:pt x="90" y="701"/>
                  <a:pt x="85" y="706"/>
                </a:cubicBezTo>
                <a:close/>
                <a:moveTo>
                  <a:pt x="1009" y="982"/>
                </a:moveTo>
                <a:cubicBezTo>
                  <a:pt x="1009" y="991"/>
                  <a:pt x="1012" y="997"/>
                  <a:pt x="1017" y="1002"/>
                </a:cubicBezTo>
                <a:cubicBezTo>
                  <a:pt x="1022" y="1007"/>
                  <a:pt x="1028" y="1009"/>
                  <a:pt x="1036" y="1009"/>
                </a:cubicBezTo>
                <a:lnTo>
                  <a:pt x="1138" y="1009"/>
                </a:lnTo>
                <a:cubicBezTo>
                  <a:pt x="1146" y="1009"/>
                  <a:pt x="1152" y="1007"/>
                  <a:pt x="1157" y="1002"/>
                </a:cubicBezTo>
                <a:cubicBezTo>
                  <a:pt x="1161" y="997"/>
                  <a:pt x="1165" y="991"/>
                  <a:pt x="1165" y="982"/>
                </a:cubicBezTo>
                <a:lnTo>
                  <a:pt x="1165" y="723"/>
                </a:lnTo>
                <a:cubicBezTo>
                  <a:pt x="1165" y="716"/>
                  <a:pt x="1161" y="711"/>
                  <a:pt x="1157" y="706"/>
                </a:cubicBezTo>
                <a:cubicBezTo>
                  <a:pt x="1152" y="701"/>
                  <a:pt x="1146" y="699"/>
                  <a:pt x="1138" y="699"/>
                </a:cubicBezTo>
                <a:lnTo>
                  <a:pt x="1036" y="699"/>
                </a:lnTo>
                <a:cubicBezTo>
                  <a:pt x="1028" y="699"/>
                  <a:pt x="1022" y="701"/>
                  <a:pt x="1017" y="706"/>
                </a:cubicBezTo>
                <a:cubicBezTo>
                  <a:pt x="1012" y="711"/>
                  <a:pt x="1009" y="716"/>
                  <a:pt x="1009" y="723"/>
                </a:cubicBezTo>
                <a:lnTo>
                  <a:pt x="1009" y="982"/>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3" name="Freeform 62">
            <a:extLst>
              <a:ext uri="{FF2B5EF4-FFF2-40B4-BE49-F238E27FC236}">
                <a16:creationId xmlns:a16="http://schemas.microsoft.com/office/drawing/2014/main" id="{80533E0B-1F3B-C039-C9A4-A56594418DB1}"/>
              </a:ext>
            </a:extLst>
          </p:cNvPr>
          <p:cNvSpPr>
            <a:spLocks noChangeArrowheads="1"/>
          </p:cNvSpPr>
          <p:nvPr/>
        </p:nvSpPr>
        <p:spPr bwMode="auto">
          <a:xfrm>
            <a:off x="7840662" y="6378574"/>
            <a:ext cx="447675" cy="419100"/>
          </a:xfrm>
          <a:custGeom>
            <a:avLst/>
            <a:gdLst>
              <a:gd name="T0" fmla="*/ 447315 w 1242"/>
              <a:gd name="T1" fmla="*/ 260813 h 1165"/>
              <a:gd name="T2" fmla="*/ 436501 w 1242"/>
              <a:gd name="T3" fmla="*/ 407948 h 1165"/>
              <a:gd name="T4" fmla="*/ 373063 w 1242"/>
              <a:gd name="T5" fmla="*/ 418740 h 1165"/>
              <a:gd name="T6" fmla="*/ 335576 w 1242"/>
              <a:gd name="T7" fmla="*/ 381327 h 1165"/>
              <a:gd name="T8" fmla="*/ 346389 w 1242"/>
              <a:gd name="T9" fmla="*/ 234192 h 1165"/>
              <a:gd name="T10" fmla="*/ 409828 w 1242"/>
              <a:gd name="T11" fmla="*/ 223400 h 1165"/>
              <a:gd name="T12" fmla="*/ 416677 w 1242"/>
              <a:gd name="T13" fmla="*/ 198938 h 1165"/>
              <a:gd name="T14" fmla="*/ 224558 w 1242"/>
              <a:gd name="T15" fmla="*/ 28060 h 1165"/>
              <a:gd name="T16" fmla="*/ 29557 w 1242"/>
              <a:gd name="T17" fmla="*/ 214766 h 1165"/>
              <a:gd name="T18" fmla="*/ 29557 w 1242"/>
              <a:gd name="T19" fmla="*/ 224120 h 1165"/>
              <a:gd name="T20" fmla="*/ 74973 w 1242"/>
              <a:gd name="T21" fmla="*/ 223400 h 1165"/>
              <a:gd name="T22" fmla="*/ 111739 w 1242"/>
              <a:gd name="T23" fmla="*/ 260813 h 1165"/>
              <a:gd name="T24" fmla="*/ 100925 w 1242"/>
              <a:gd name="T25" fmla="*/ 407948 h 1165"/>
              <a:gd name="T26" fmla="*/ 37486 w 1242"/>
              <a:gd name="T27" fmla="*/ 418740 h 1165"/>
              <a:gd name="T28" fmla="*/ 0 w 1242"/>
              <a:gd name="T29" fmla="*/ 382047 h 1165"/>
              <a:gd name="T30" fmla="*/ 721 w 1242"/>
              <a:gd name="T31" fmla="*/ 252179 h 1165"/>
              <a:gd name="T32" fmla="*/ 2523 w 1242"/>
              <a:gd name="T33" fmla="*/ 213687 h 1165"/>
              <a:gd name="T34" fmla="*/ 224558 w 1242"/>
              <a:gd name="T35" fmla="*/ 0 h 1165"/>
              <a:gd name="T36" fmla="*/ 444791 w 1242"/>
              <a:gd name="T37" fmla="*/ 196419 h 1165"/>
              <a:gd name="T38" fmla="*/ 446594 w 1242"/>
              <a:gd name="T39" fmla="*/ 253978 h 1165"/>
              <a:gd name="T40" fmla="*/ 27754 w 1242"/>
              <a:gd name="T41" fmla="*/ 260813 h 1165"/>
              <a:gd name="T42" fmla="*/ 30278 w 1242"/>
              <a:gd name="T43" fmla="*/ 388162 h 1165"/>
              <a:gd name="T44" fmla="*/ 74973 w 1242"/>
              <a:gd name="T45" fmla="*/ 391040 h 1165"/>
              <a:gd name="T46" fmla="*/ 83624 w 1242"/>
              <a:gd name="T47" fmla="*/ 382047 h 1165"/>
              <a:gd name="T48" fmla="*/ 81101 w 1242"/>
              <a:gd name="T49" fmla="*/ 253978 h 1165"/>
              <a:gd name="T50" fmla="*/ 37486 w 1242"/>
              <a:gd name="T51" fmla="*/ 251100 h 1165"/>
              <a:gd name="T52" fmla="*/ 419560 w 1242"/>
              <a:gd name="T53" fmla="*/ 260813 h 1165"/>
              <a:gd name="T54" fmla="*/ 409828 w 1242"/>
              <a:gd name="T55" fmla="*/ 251100 h 1165"/>
              <a:gd name="T56" fmla="*/ 366214 w 1242"/>
              <a:gd name="T57" fmla="*/ 253978 h 1165"/>
              <a:gd name="T58" fmla="*/ 363330 w 1242"/>
              <a:gd name="T59" fmla="*/ 381327 h 1165"/>
              <a:gd name="T60" fmla="*/ 373063 w 1242"/>
              <a:gd name="T61" fmla="*/ 391040 h 1165"/>
              <a:gd name="T62" fmla="*/ 416677 w 1242"/>
              <a:gd name="T63" fmla="*/ 388162 h 1165"/>
              <a:gd name="T64" fmla="*/ 419560 w 1242"/>
              <a:gd name="T65" fmla="*/ 260813 h 11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2" h="1165">
                <a:moveTo>
                  <a:pt x="1239" y="706"/>
                </a:moveTo>
                <a:cubicBezTo>
                  <a:pt x="1240" y="712"/>
                  <a:pt x="1241" y="719"/>
                  <a:pt x="1241" y="725"/>
                </a:cubicBezTo>
                <a:lnTo>
                  <a:pt x="1241" y="1060"/>
                </a:lnTo>
                <a:cubicBezTo>
                  <a:pt x="1241" y="1089"/>
                  <a:pt x="1231" y="1114"/>
                  <a:pt x="1211" y="1134"/>
                </a:cubicBezTo>
                <a:cubicBezTo>
                  <a:pt x="1191" y="1154"/>
                  <a:pt x="1166" y="1164"/>
                  <a:pt x="1137" y="1164"/>
                </a:cubicBezTo>
                <a:lnTo>
                  <a:pt x="1035" y="1164"/>
                </a:lnTo>
                <a:cubicBezTo>
                  <a:pt x="1006" y="1164"/>
                  <a:pt x="981" y="1154"/>
                  <a:pt x="961" y="1134"/>
                </a:cubicBezTo>
                <a:cubicBezTo>
                  <a:pt x="941" y="1114"/>
                  <a:pt x="931" y="1089"/>
                  <a:pt x="931" y="1060"/>
                </a:cubicBezTo>
                <a:lnTo>
                  <a:pt x="931" y="725"/>
                </a:lnTo>
                <a:cubicBezTo>
                  <a:pt x="931" y="696"/>
                  <a:pt x="941" y="671"/>
                  <a:pt x="961" y="651"/>
                </a:cubicBezTo>
                <a:cubicBezTo>
                  <a:pt x="981" y="631"/>
                  <a:pt x="1006" y="621"/>
                  <a:pt x="1035" y="621"/>
                </a:cubicBezTo>
                <a:lnTo>
                  <a:pt x="1137" y="621"/>
                </a:lnTo>
                <a:cubicBezTo>
                  <a:pt x="1145" y="621"/>
                  <a:pt x="1153" y="622"/>
                  <a:pt x="1161" y="623"/>
                </a:cubicBezTo>
                <a:cubicBezTo>
                  <a:pt x="1160" y="588"/>
                  <a:pt x="1158" y="564"/>
                  <a:pt x="1156" y="553"/>
                </a:cubicBezTo>
                <a:cubicBezTo>
                  <a:pt x="1142" y="416"/>
                  <a:pt x="1084" y="302"/>
                  <a:pt x="983" y="212"/>
                </a:cubicBezTo>
                <a:cubicBezTo>
                  <a:pt x="882" y="122"/>
                  <a:pt x="762" y="78"/>
                  <a:pt x="623" y="78"/>
                </a:cubicBezTo>
                <a:cubicBezTo>
                  <a:pt x="479" y="78"/>
                  <a:pt x="355" y="127"/>
                  <a:pt x="251" y="227"/>
                </a:cubicBezTo>
                <a:cubicBezTo>
                  <a:pt x="146" y="326"/>
                  <a:pt x="90" y="449"/>
                  <a:pt x="82" y="597"/>
                </a:cubicBezTo>
                <a:cubicBezTo>
                  <a:pt x="82" y="598"/>
                  <a:pt x="82" y="602"/>
                  <a:pt x="82" y="608"/>
                </a:cubicBezTo>
                <a:cubicBezTo>
                  <a:pt x="82" y="613"/>
                  <a:pt x="82" y="618"/>
                  <a:pt x="82" y="623"/>
                </a:cubicBezTo>
                <a:cubicBezTo>
                  <a:pt x="88" y="622"/>
                  <a:pt x="96" y="621"/>
                  <a:pt x="104" y="621"/>
                </a:cubicBezTo>
                <a:lnTo>
                  <a:pt x="208" y="621"/>
                </a:lnTo>
                <a:cubicBezTo>
                  <a:pt x="236" y="621"/>
                  <a:pt x="259" y="631"/>
                  <a:pt x="280" y="651"/>
                </a:cubicBezTo>
                <a:cubicBezTo>
                  <a:pt x="300" y="671"/>
                  <a:pt x="310" y="696"/>
                  <a:pt x="310" y="725"/>
                </a:cubicBezTo>
                <a:lnTo>
                  <a:pt x="310" y="1062"/>
                </a:lnTo>
                <a:cubicBezTo>
                  <a:pt x="310" y="1090"/>
                  <a:pt x="300" y="1114"/>
                  <a:pt x="280" y="1134"/>
                </a:cubicBezTo>
                <a:cubicBezTo>
                  <a:pt x="259" y="1154"/>
                  <a:pt x="236" y="1164"/>
                  <a:pt x="208" y="1164"/>
                </a:cubicBezTo>
                <a:lnTo>
                  <a:pt x="104" y="1164"/>
                </a:lnTo>
                <a:cubicBezTo>
                  <a:pt x="75" y="1164"/>
                  <a:pt x="50" y="1154"/>
                  <a:pt x="30" y="1134"/>
                </a:cubicBezTo>
                <a:cubicBezTo>
                  <a:pt x="10" y="1114"/>
                  <a:pt x="0" y="1090"/>
                  <a:pt x="0" y="1062"/>
                </a:cubicBezTo>
                <a:lnTo>
                  <a:pt x="0" y="723"/>
                </a:lnTo>
                <a:cubicBezTo>
                  <a:pt x="0" y="716"/>
                  <a:pt x="0" y="709"/>
                  <a:pt x="2" y="701"/>
                </a:cubicBezTo>
                <a:lnTo>
                  <a:pt x="2" y="684"/>
                </a:lnTo>
                <a:cubicBezTo>
                  <a:pt x="2" y="663"/>
                  <a:pt x="4" y="633"/>
                  <a:pt x="7" y="594"/>
                </a:cubicBezTo>
                <a:cubicBezTo>
                  <a:pt x="15" y="424"/>
                  <a:pt x="78" y="283"/>
                  <a:pt x="197" y="170"/>
                </a:cubicBezTo>
                <a:cubicBezTo>
                  <a:pt x="316" y="57"/>
                  <a:pt x="458" y="0"/>
                  <a:pt x="623" y="0"/>
                </a:cubicBezTo>
                <a:cubicBezTo>
                  <a:pt x="783" y="0"/>
                  <a:pt x="920" y="51"/>
                  <a:pt x="1035" y="154"/>
                </a:cubicBezTo>
                <a:cubicBezTo>
                  <a:pt x="1150" y="257"/>
                  <a:pt x="1216" y="387"/>
                  <a:pt x="1234" y="546"/>
                </a:cubicBezTo>
                <a:cubicBezTo>
                  <a:pt x="1239" y="589"/>
                  <a:pt x="1241" y="639"/>
                  <a:pt x="1241" y="694"/>
                </a:cubicBezTo>
                <a:cubicBezTo>
                  <a:pt x="1241" y="697"/>
                  <a:pt x="1240" y="701"/>
                  <a:pt x="1239" y="706"/>
                </a:cubicBezTo>
                <a:close/>
                <a:moveTo>
                  <a:pt x="84" y="706"/>
                </a:moveTo>
                <a:cubicBezTo>
                  <a:pt x="80" y="711"/>
                  <a:pt x="77" y="717"/>
                  <a:pt x="77" y="725"/>
                </a:cubicBezTo>
                <a:lnTo>
                  <a:pt x="77" y="1062"/>
                </a:lnTo>
                <a:cubicBezTo>
                  <a:pt x="77" y="1069"/>
                  <a:pt x="79" y="1074"/>
                  <a:pt x="84" y="1079"/>
                </a:cubicBezTo>
                <a:cubicBezTo>
                  <a:pt x="88" y="1084"/>
                  <a:pt x="96" y="1087"/>
                  <a:pt x="104" y="1087"/>
                </a:cubicBezTo>
                <a:lnTo>
                  <a:pt x="208" y="1087"/>
                </a:lnTo>
                <a:cubicBezTo>
                  <a:pt x="215" y="1087"/>
                  <a:pt x="220" y="1084"/>
                  <a:pt x="225" y="1079"/>
                </a:cubicBezTo>
                <a:cubicBezTo>
                  <a:pt x="230" y="1074"/>
                  <a:pt x="232" y="1069"/>
                  <a:pt x="232" y="1062"/>
                </a:cubicBezTo>
                <a:lnTo>
                  <a:pt x="232" y="725"/>
                </a:lnTo>
                <a:cubicBezTo>
                  <a:pt x="232" y="717"/>
                  <a:pt x="230" y="711"/>
                  <a:pt x="225" y="706"/>
                </a:cubicBezTo>
                <a:cubicBezTo>
                  <a:pt x="220" y="701"/>
                  <a:pt x="215" y="698"/>
                  <a:pt x="208" y="698"/>
                </a:cubicBezTo>
                <a:lnTo>
                  <a:pt x="104" y="698"/>
                </a:lnTo>
                <a:cubicBezTo>
                  <a:pt x="96" y="698"/>
                  <a:pt x="89" y="701"/>
                  <a:pt x="84" y="706"/>
                </a:cubicBezTo>
                <a:close/>
                <a:moveTo>
                  <a:pt x="1164" y="725"/>
                </a:moveTo>
                <a:cubicBezTo>
                  <a:pt x="1164" y="717"/>
                  <a:pt x="1160" y="711"/>
                  <a:pt x="1156" y="706"/>
                </a:cubicBezTo>
                <a:cubicBezTo>
                  <a:pt x="1151" y="701"/>
                  <a:pt x="1145" y="698"/>
                  <a:pt x="1137" y="698"/>
                </a:cubicBezTo>
                <a:lnTo>
                  <a:pt x="1035" y="698"/>
                </a:lnTo>
                <a:cubicBezTo>
                  <a:pt x="1027" y="698"/>
                  <a:pt x="1021" y="701"/>
                  <a:pt x="1016" y="706"/>
                </a:cubicBezTo>
                <a:cubicBezTo>
                  <a:pt x="1011" y="711"/>
                  <a:pt x="1008" y="717"/>
                  <a:pt x="1008" y="725"/>
                </a:cubicBezTo>
                <a:lnTo>
                  <a:pt x="1008" y="1060"/>
                </a:lnTo>
                <a:cubicBezTo>
                  <a:pt x="1008" y="1068"/>
                  <a:pt x="1011" y="1074"/>
                  <a:pt x="1016" y="1079"/>
                </a:cubicBezTo>
                <a:cubicBezTo>
                  <a:pt x="1021" y="1084"/>
                  <a:pt x="1027" y="1087"/>
                  <a:pt x="1035" y="1087"/>
                </a:cubicBezTo>
                <a:lnTo>
                  <a:pt x="1137" y="1087"/>
                </a:lnTo>
                <a:cubicBezTo>
                  <a:pt x="1145" y="1087"/>
                  <a:pt x="1151" y="1084"/>
                  <a:pt x="1156" y="1079"/>
                </a:cubicBezTo>
                <a:cubicBezTo>
                  <a:pt x="1160" y="1074"/>
                  <a:pt x="1164" y="1068"/>
                  <a:pt x="1164" y="1060"/>
                </a:cubicBezTo>
                <a:lnTo>
                  <a:pt x="1164" y="725"/>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4" name="Freeform 63">
            <a:extLst>
              <a:ext uri="{FF2B5EF4-FFF2-40B4-BE49-F238E27FC236}">
                <a16:creationId xmlns:a16="http://schemas.microsoft.com/office/drawing/2014/main" id="{07E2EA19-6065-7D72-621B-1CE0073BA44A}"/>
              </a:ext>
            </a:extLst>
          </p:cNvPr>
          <p:cNvSpPr>
            <a:spLocks noChangeArrowheads="1"/>
          </p:cNvSpPr>
          <p:nvPr/>
        </p:nvSpPr>
        <p:spPr bwMode="auto">
          <a:xfrm>
            <a:off x="8599487" y="6365874"/>
            <a:ext cx="307975" cy="446088"/>
          </a:xfrm>
          <a:custGeom>
            <a:avLst/>
            <a:gdLst>
              <a:gd name="T0" fmla="*/ 152906 w 854"/>
              <a:gd name="T1" fmla="*/ 445727 h 1237"/>
              <a:gd name="T2" fmla="*/ 45078 w 854"/>
              <a:gd name="T3" fmla="*/ 401732 h 1237"/>
              <a:gd name="T4" fmla="*/ 0 w 854"/>
              <a:gd name="T5" fmla="*/ 294627 h 1237"/>
              <a:gd name="T6" fmla="*/ 19834 w 854"/>
              <a:gd name="T7" fmla="*/ 212045 h 1237"/>
              <a:gd name="T8" fmla="*/ 70322 w 854"/>
              <a:gd name="T9" fmla="*/ 113956 h 1237"/>
              <a:gd name="T10" fmla="*/ 115761 w 854"/>
              <a:gd name="T11" fmla="*/ 42193 h 1237"/>
              <a:gd name="T12" fmla="*/ 141726 w 854"/>
              <a:gd name="T13" fmla="*/ 5049 h 1237"/>
              <a:gd name="T14" fmla="*/ 152906 w 854"/>
              <a:gd name="T15" fmla="*/ 0 h 1237"/>
              <a:gd name="T16" fmla="*/ 164446 w 854"/>
              <a:gd name="T17" fmla="*/ 5049 h 1237"/>
              <a:gd name="T18" fmla="*/ 190411 w 854"/>
              <a:gd name="T19" fmla="*/ 41832 h 1237"/>
              <a:gd name="T20" fmla="*/ 236932 w 854"/>
              <a:gd name="T21" fmla="*/ 112514 h 1237"/>
              <a:gd name="T22" fmla="*/ 287780 w 854"/>
              <a:gd name="T23" fmla="*/ 210603 h 1237"/>
              <a:gd name="T24" fmla="*/ 307614 w 854"/>
              <a:gd name="T25" fmla="*/ 294627 h 1237"/>
              <a:gd name="T26" fmla="*/ 262175 w 854"/>
              <a:gd name="T27" fmla="*/ 401732 h 1237"/>
              <a:gd name="T28" fmla="*/ 152906 w 854"/>
              <a:gd name="T29" fmla="*/ 445727 h 1237"/>
              <a:gd name="T30" fmla="*/ 152906 w 854"/>
              <a:gd name="T31" fmla="*/ 37505 h 1237"/>
              <a:gd name="T32" fmla="*/ 104942 w 854"/>
              <a:gd name="T33" fmla="*/ 109629 h 1237"/>
              <a:gd name="T34" fmla="*/ 54455 w 854"/>
              <a:gd name="T35" fmla="*/ 204111 h 1237"/>
              <a:gd name="T36" fmla="*/ 27768 w 854"/>
              <a:gd name="T37" fmla="*/ 294627 h 1237"/>
              <a:gd name="T38" fmla="*/ 64552 w 854"/>
              <a:gd name="T39" fmla="*/ 381897 h 1237"/>
              <a:gd name="T40" fmla="*/ 152906 w 854"/>
              <a:gd name="T41" fmla="*/ 417960 h 1237"/>
              <a:gd name="T42" fmla="*/ 242702 w 854"/>
              <a:gd name="T43" fmla="*/ 381897 h 1237"/>
              <a:gd name="T44" fmla="*/ 279846 w 854"/>
              <a:gd name="T45" fmla="*/ 294627 h 1237"/>
              <a:gd name="T46" fmla="*/ 253160 w 854"/>
              <a:gd name="T47" fmla="*/ 203030 h 1237"/>
              <a:gd name="T48" fmla="*/ 202311 w 854"/>
              <a:gd name="T49" fmla="*/ 108907 h 1237"/>
              <a:gd name="T50" fmla="*/ 152906 w 854"/>
              <a:gd name="T51" fmla="*/ 37505 h 123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54" h="1237">
                <a:moveTo>
                  <a:pt x="424" y="1236"/>
                </a:moveTo>
                <a:cubicBezTo>
                  <a:pt x="308" y="1236"/>
                  <a:pt x="208" y="1196"/>
                  <a:pt x="125" y="1114"/>
                </a:cubicBezTo>
                <a:cubicBezTo>
                  <a:pt x="41" y="1032"/>
                  <a:pt x="0" y="933"/>
                  <a:pt x="0" y="817"/>
                </a:cubicBezTo>
                <a:cubicBezTo>
                  <a:pt x="0" y="755"/>
                  <a:pt x="18" y="679"/>
                  <a:pt x="55" y="588"/>
                </a:cubicBezTo>
                <a:cubicBezTo>
                  <a:pt x="93" y="496"/>
                  <a:pt x="139" y="406"/>
                  <a:pt x="195" y="316"/>
                </a:cubicBezTo>
                <a:cubicBezTo>
                  <a:pt x="251" y="226"/>
                  <a:pt x="293" y="160"/>
                  <a:pt x="321" y="117"/>
                </a:cubicBezTo>
                <a:cubicBezTo>
                  <a:pt x="349" y="74"/>
                  <a:pt x="373" y="40"/>
                  <a:pt x="393" y="14"/>
                </a:cubicBezTo>
                <a:cubicBezTo>
                  <a:pt x="401" y="4"/>
                  <a:pt x="411" y="0"/>
                  <a:pt x="424" y="0"/>
                </a:cubicBezTo>
                <a:cubicBezTo>
                  <a:pt x="437" y="0"/>
                  <a:pt x="447" y="4"/>
                  <a:pt x="456" y="14"/>
                </a:cubicBezTo>
                <a:cubicBezTo>
                  <a:pt x="475" y="40"/>
                  <a:pt x="499" y="74"/>
                  <a:pt x="528" y="116"/>
                </a:cubicBezTo>
                <a:cubicBezTo>
                  <a:pt x="557" y="158"/>
                  <a:pt x="600" y="224"/>
                  <a:pt x="657" y="312"/>
                </a:cubicBezTo>
                <a:cubicBezTo>
                  <a:pt x="713" y="401"/>
                  <a:pt x="760" y="492"/>
                  <a:pt x="798" y="584"/>
                </a:cubicBezTo>
                <a:cubicBezTo>
                  <a:pt x="835" y="676"/>
                  <a:pt x="853" y="754"/>
                  <a:pt x="853" y="817"/>
                </a:cubicBezTo>
                <a:cubicBezTo>
                  <a:pt x="853" y="933"/>
                  <a:pt x="811" y="1032"/>
                  <a:pt x="727" y="1114"/>
                </a:cubicBezTo>
                <a:cubicBezTo>
                  <a:pt x="643" y="1196"/>
                  <a:pt x="542" y="1236"/>
                  <a:pt x="424" y="1236"/>
                </a:cubicBezTo>
                <a:close/>
                <a:moveTo>
                  <a:pt x="424" y="104"/>
                </a:moveTo>
                <a:cubicBezTo>
                  <a:pt x="379" y="169"/>
                  <a:pt x="334" y="235"/>
                  <a:pt x="291" y="304"/>
                </a:cubicBezTo>
                <a:cubicBezTo>
                  <a:pt x="247" y="373"/>
                  <a:pt x="201" y="460"/>
                  <a:pt x="151" y="566"/>
                </a:cubicBezTo>
                <a:cubicBezTo>
                  <a:pt x="102" y="672"/>
                  <a:pt x="77" y="755"/>
                  <a:pt x="77" y="817"/>
                </a:cubicBezTo>
                <a:cubicBezTo>
                  <a:pt x="77" y="912"/>
                  <a:pt x="111" y="993"/>
                  <a:pt x="179" y="1059"/>
                </a:cubicBezTo>
                <a:cubicBezTo>
                  <a:pt x="247" y="1126"/>
                  <a:pt x="329" y="1159"/>
                  <a:pt x="424" y="1159"/>
                </a:cubicBezTo>
                <a:cubicBezTo>
                  <a:pt x="521" y="1159"/>
                  <a:pt x="604" y="1126"/>
                  <a:pt x="673" y="1059"/>
                </a:cubicBezTo>
                <a:cubicBezTo>
                  <a:pt x="741" y="993"/>
                  <a:pt x="776" y="912"/>
                  <a:pt x="776" y="817"/>
                </a:cubicBezTo>
                <a:cubicBezTo>
                  <a:pt x="776" y="754"/>
                  <a:pt x="751" y="669"/>
                  <a:pt x="702" y="563"/>
                </a:cubicBezTo>
                <a:cubicBezTo>
                  <a:pt x="652" y="458"/>
                  <a:pt x="606" y="370"/>
                  <a:pt x="561" y="302"/>
                </a:cubicBezTo>
                <a:cubicBezTo>
                  <a:pt x="517" y="233"/>
                  <a:pt x="471" y="167"/>
                  <a:pt x="424" y="10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5" name="Freeform 64">
            <a:extLst>
              <a:ext uri="{FF2B5EF4-FFF2-40B4-BE49-F238E27FC236}">
                <a16:creationId xmlns:a16="http://schemas.microsoft.com/office/drawing/2014/main" id="{F2D1F21D-8C9D-B6F0-4BE1-CD5C8EB54C02}"/>
              </a:ext>
            </a:extLst>
          </p:cNvPr>
          <p:cNvSpPr>
            <a:spLocks noChangeArrowheads="1"/>
          </p:cNvSpPr>
          <p:nvPr/>
        </p:nvSpPr>
        <p:spPr bwMode="auto">
          <a:xfrm>
            <a:off x="9217025" y="6399212"/>
            <a:ext cx="447675" cy="377825"/>
          </a:xfrm>
          <a:custGeom>
            <a:avLst/>
            <a:gdLst>
              <a:gd name="T0" fmla="*/ 447315 w 1244"/>
              <a:gd name="T1" fmla="*/ 194135 h 1049"/>
              <a:gd name="T2" fmla="*/ 447315 w 1244"/>
              <a:gd name="T3" fmla="*/ 196656 h 1049"/>
              <a:gd name="T4" fmla="*/ 447315 w 1244"/>
              <a:gd name="T5" fmla="*/ 349371 h 1049"/>
              <a:gd name="T6" fmla="*/ 439038 w 1244"/>
              <a:gd name="T7" fmla="*/ 369541 h 1049"/>
              <a:gd name="T8" fmla="*/ 419605 w 1244"/>
              <a:gd name="T9" fmla="*/ 377465 h 1049"/>
              <a:gd name="T10" fmla="*/ 28430 w 1244"/>
              <a:gd name="T11" fmla="*/ 377465 h 1049"/>
              <a:gd name="T12" fmla="*/ 8997 w 1244"/>
              <a:gd name="T13" fmla="*/ 369541 h 1049"/>
              <a:gd name="T14" fmla="*/ 720 w 1244"/>
              <a:gd name="T15" fmla="*/ 349371 h 1049"/>
              <a:gd name="T16" fmla="*/ 720 w 1244"/>
              <a:gd name="T17" fmla="*/ 196656 h 1049"/>
              <a:gd name="T18" fmla="*/ 1439 w 1244"/>
              <a:gd name="T19" fmla="*/ 188732 h 1049"/>
              <a:gd name="T20" fmla="*/ 720 w 1244"/>
              <a:gd name="T21" fmla="*/ 179008 h 1049"/>
              <a:gd name="T22" fmla="*/ 47862 w 1244"/>
              <a:gd name="T23" fmla="*/ 10445 h 1049"/>
              <a:gd name="T24" fmla="*/ 61537 w 1244"/>
              <a:gd name="T25" fmla="*/ 0 h 1049"/>
              <a:gd name="T26" fmla="*/ 382179 w 1244"/>
              <a:gd name="T27" fmla="*/ 0 h 1049"/>
              <a:gd name="T28" fmla="*/ 395854 w 1244"/>
              <a:gd name="T29" fmla="*/ 9725 h 1049"/>
              <a:gd name="T30" fmla="*/ 446595 w 1244"/>
              <a:gd name="T31" fmla="*/ 188012 h 1049"/>
              <a:gd name="T32" fmla="*/ 447315 w 1244"/>
              <a:gd name="T33" fmla="*/ 194135 h 1049"/>
              <a:gd name="T34" fmla="*/ 305168 w 1244"/>
              <a:gd name="T35" fmla="*/ 196656 h 1049"/>
              <a:gd name="T36" fmla="*/ 274219 w 1244"/>
              <a:gd name="T37" fmla="*/ 237716 h 1049"/>
              <a:gd name="T38" fmla="*/ 224197 w 1244"/>
              <a:gd name="T39" fmla="*/ 252484 h 1049"/>
              <a:gd name="T40" fmla="*/ 173816 w 1244"/>
              <a:gd name="T41" fmla="*/ 237716 h 1049"/>
              <a:gd name="T42" fmla="*/ 143587 w 1244"/>
              <a:gd name="T43" fmla="*/ 196656 h 1049"/>
              <a:gd name="T44" fmla="*/ 28430 w 1244"/>
              <a:gd name="T45" fmla="*/ 196656 h 1049"/>
              <a:gd name="T46" fmla="*/ 28430 w 1244"/>
              <a:gd name="T47" fmla="*/ 349371 h 1049"/>
              <a:gd name="T48" fmla="*/ 419605 w 1244"/>
              <a:gd name="T49" fmla="*/ 349371 h 1049"/>
              <a:gd name="T50" fmla="*/ 419605 w 1244"/>
              <a:gd name="T51" fmla="*/ 196656 h 1049"/>
              <a:gd name="T52" fmla="*/ 305168 w 1244"/>
              <a:gd name="T53" fmla="*/ 196656 h 1049"/>
              <a:gd name="T54" fmla="*/ 32748 w 1244"/>
              <a:gd name="T55" fmla="*/ 168563 h 1049"/>
              <a:gd name="T56" fmla="*/ 166259 w 1244"/>
              <a:gd name="T57" fmla="*/ 168563 h 1049"/>
              <a:gd name="T58" fmla="*/ 183172 w 1244"/>
              <a:gd name="T59" fmla="*/ 208902 h 1049"/>
              <a:gd name="T60" fmla="*/ 224197 w 1244"/>
              <a:gd name="T61" fmla="*/ 224750 h 1049"/>
              <a:gd name="T62" fmla="*/ 265582 w 1244"/>
              <a:gd name="T63" fmla="*/ 208902 h 1049"/>
              <a:gd name="T64" fmla="*/ 282496 w 1244"/>
              <a:gd name="T65" fmla="*/ 168563 h 1049"/>
              <a:gd name="T66" fmla="*/ 412408 w 1244"/>
              <a:gd name="T67" fmla="*/ 168563 h 1049"/>
              <a:gd name="T68" fmla="*/ 371383 w 1244"/>
              <a:gd name="T69" fmla="*/ 28094 h 1049"/>
              <a:gd name="T70" fmla="*/ 72333 w 1244"/>
              <a:gd name="T71" fmla="*/ 28094 h 1049"/>
              <a:gd name="T72" fmla="*/ 32748 w 1244"/>
              <a:gd name="T73" fmla="*/ 168563 h 10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44" h="1049">
                <a:moveTo>
                  <a:pt x="1243" y="539"/>
                </a:moveTo>
                <a:lnTo>
                  <a:pt x="1243" y="546"/>
                </a:lnTo>
                <a:lnTo>
                  <a:pt x="1243" y="970"/>
                </a:lnTo>
                <a:cubicBezTo>
                  <a:pt x="1243" y="993"/>
                  <a:pt x="1236" y="1012"/>
                  <a:pt x="1220" y="1026"/>
                </a:cubicBezTo>
                <a:cubicBezTo>
                  <a:pt x="1205" y="1041"/>
                  <a:pt x="1187" y="1048"/>
                  <a:pt x="1166" y="1048"/>
                </a:cubicBezTo>
                <a:lnTo>
                  <a:pt x="79" y="1048"/>
                </a:lnTo>
                <a:cubicBezTo>
                  <a:pt x="58" y="1048"/>
                  <a:pt x="40" y="1041"/>
                  <a:pt x="25" y="1026"/>
                </a:cubicBezTo>
                <a:cubicBezTo>
                  <a:pt x="9" y="1012"/>
                  <a:pt x="2" y="993"/>
                  <a:pt x="2" y="970"/>
                </a:cubicBezTo>
                <a:lnTo>
                  <a:pt x="2" y="546"/>
                </a:lnTo>
                <a:cubicBezTo>
                  <a:pt x="2" y="538"/>
                  <a:pt x="2" y="531"/>
                  <a:pt x="4" y="524"/>
                </a:cubicBezTo>
                <a:cubicBezTo>
                  <a:pt x="1" y="514"/>
                  <a:pt x="0" y="506"/>
                  <a:pt x="2" y="497"/>
                </a:cubicBezTo>
                <a:lnTo>
                  <a:pt x="133" y="29"/>
                </a:lnTo>
                <a:cubicBezTo>
                  <a:pt x="137" y="10"/>
                  <a:pt x="150" y="0"/>
                  <a:pt x="171" y="0"/>
                </a:cubicBezTo>
                <a:lnTo>
                  <a:pt x="1062" y="0"/>
                </a:lnTo>
                <a:cubicBezTo>
                  <a:pt x="1081" y="0"/>
                  <a:pt x="1094" y="9"/>
                  <a:pt x="1100" y="27"/>
                </a:cubicBezTo>
                <a:lnTo>
                  <a:pt x="1241" y="522"/>
                </a:lnTo>
                <a:cubicBezTo>
                  <a:pt x="1243" y="526"/>
                  <a:pt x="1243" y="532"/>
                  <a:pt x="1243" y="539"/>
                </a:cubicBezTo>
                <a:close/>
                <a:moveTo>
                  <a:pt x="848" y="546"/>
                </a:moveTo>
                <a:cubicBezTo>
                  <a:pt x="830" y="594"/>
                  <a:pt x="802" y="632"/>
                  <a:pt x="762" y="660"/>
                </a:cubicBezTo>
                <a:cubicBezTo>
                  <a:pt x="722" y="687"/>
                  <a:pt x="676" y="701"/>
                  <a:pt x="623" y="701"/>
                </a:cubicBezTo>
                <a:cubicBezTo>
                  <a:pt x="569" y="701"/>
                  <a:pt x="523" y="687"/>
                  <a:pt x="483" y="660"/>
                </a:cubicBezTo>
                <a:cubicBezTo>
                  <a:pt x="443" y="632"/>
                  <a:pt x="416" y="594"/>
                  <a:pt x="399" y="546"/>
                </a:cubicBezTo>
                <a:lnTo>
                  <a:pt x="79" y="546"/>
                </a:lnTo>
                <a:lnTo>
                  <a:pt x="79" y="970"/>
                </a:lnTo>
                <a:lnTo>
                  <a:pt x="1166" y="970"/>
                </a:lnTo>
                <a:lnTo>
                  <a:pt x="1166" y="546"/>
                </a:lnTo>
                <a:lnTo>
                  <a:pt x="848" y="546"/>
                </a:lnTo>
                <a:close/>
                <a:moveTo>
                  <a:pt x="91" y="468"/>
                </a:moveTo>
                <a:lnTo>
                  <a:pt x="462" y="468"/>
                </a:lnTo>
                <a:cubicBezTo>
                  <a:pt x="464" y="514"/>
                  <a:pt x="479" y="551"/>
                  <a:pt x="509" y="580"/>
                </a:cubicBezTo>
                <a:cubicBezTo>
                  <a:pt x="538" y="609"/>
                  <a:pt x="576" y="624"/>
                  <a:pt x="623" y="624"/>
                </a:cubicBezTo>
                <a:cubicBezTo>
                  <a:pt x="669" y="624"/>
                  <a:pt x="708" y="609"/>
                  <a:pt x="738" y="580"/>
                </a:cubicBezTo>
                <a:cubicBezTo>
                  <a:pt x="768" y="551"/>
                  <a:pt x="783" y="514"/>
                  <a:pt x="785" y="468"/>
                </a:cubicBezTo>
                <a:lnTo>
                  <a:pt x="1146" y="468"/>
                </a:lnTo>
                <a:lnTo>
                  <a:pt x="1032" y="78"/>
                </a:lnTo>
                <a:lnTo>
                  <a:pt x="201" y="78"/>
                </a:lnTo>
                <a:lnTo>
                  <a:pt x="91" y="46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6" name="Freeform 65">
            <a:extLst>
              <a:ext uri="{FF2B5EF4-FFF2-40B4-BE49-F238E27FC236}">
                <a16:creationId xmlns:a16="http://schemas.microsoft.com/office/drawing/2014/main" id="{8F82D7AF-2C22-3175-1B3B-3AF8BB8B2290}"/>
              </a:ext>
            </a:extLst>
          </p:cNvPr>
          <p:cNvSpPr>
            <a:spLocks noChangeArrowheads="1"/>
          </p:cNvSpPr>
          <p:nvPr/>
        </p:nvSpPr>
        <p:spPr bwMode="auto">
          <a:xfrm>
            <a:off x="9904412" y="6364287"/>
            <a:ext cx="447675" cy="447675"/>
          </a:xfrm>
          <a:custGeom>
            <a:avLst/>
            <a:gdLst>
              <a:gd name="T0" fmla="*/ 181665 w 1242"/>
              <a:gd name="T1" fmla="*/ 55824 h 1243"/>
              <a:gd name="T2" fmla="*/ 293764 w 1242"/>
              <a:gd name="T3" fmla="*/ 167833 h 1243"/>
              <a:gd name="T4" fmla="*/ 293764 w 1242"/>
              <a:gd name="T5" fmla="*/ 419223 h 1243"/>
              <a:gd name="T6" fmla="*/ 285474 w 1242"/>
              <a:gd name="T7" fmla="*/ 439031 h 1243"/>
              <a:gd name="T8" fmla="*/ 265649 w 1242"/>
              <a:gd name="T9" fmla="*/ 447315 h 1243"/>
              <a:gd name="T10" fmla="*/ 27754 w 1242"/>
              <a:gd name="T11" fmla="*/ 447315 h 1243"/>
              <a:gd name="T12" fmla="*/ 8290 w 1242"/>
              <a:gd name="T13" fmla="*/ 439031 h 1243"/>
              <a:gd name="T14" fmla="*/ 0 w 1242"/>
              <a:gd name="T15" fmla="*/ 419223 h 1243"/>
              <a:gd name="T16" fmla="*/ 0 w 1242"/>
              <a:gd name="T17" fmla="*/ 83917 h 1243"/>
              <a:gd name="T18" fmla="*/ 8290 w 1242"/>
              <a:gd name="T19" fmla="*/ 64108 h 1243"/>
              <a:gd name="T20" fmla="*/ 27754 w 1242"/>
              <a:gd name="T21" fmla="*/ 55824 h 1243"/>
              <a:gd name="T22" fmla="*/ 181665 w 1242"/>
              <a:gd name="T23" fmla="*/ 55824 h 1243"/>
              <a:gd name="T24" fmla="*/ 265649 w 1242"/>
              <a:gd name="T25" fmla="*/ 195565 h 1243"/>
              <a:gd name="T26" fmla="*/ 153911 w 1242"/>
              <a:gd name="T27" fmla="*/ 195565 h 1243"/>
              <a:gd name="T28" fmla="*/ 153911 w 1242"/>
              <a:gd name="T29" fmla="*/ 83917 h 1243"/>
              <a:gd name="T30" fmla="*/ 27754 w 1242"/>
              <a:gd name="T31" fmla="*/ 83917 h 1243"/>
              <a:gd name="T32" fmla="*/ 27754 w 1242"/>
              <a:gd name="T33" fmla="*/ 419223 h 1243"/>
              <a:gd name="T34" fmla="*/ 265649 w 1242"/>
              <a:gd name="T35" fmla="*/ 419223 h 1243"/>
              <a:gd name="T36" fmla="*/ 265649 w 1242"/>
              <a:gd name="T37" fmla="*/ 195565 h 1243"/>
              <a:gd name="T38" fmla="*/ 447315 w 1242"/>
              <a:gd name="T39" fmla="*/ 112009 h 1243"/>
              <a:gd name="T40" fmla="*/ 447315 w 1242"/>
              <a:gd name="T41" fmla="*/ 363398 h 1243"/>
              <a:gd name="T42" fmla="*/ 439024 w 1242"/>
              <a:gd name="T43" fmla="*/ 383207 h 1243"/>
              <a:gd name="T44" fmla="*/ 419560 w 1242"/>
              <a:gd name="T45" fmla="*/ 391491 h 1243"/>
              <a:gd name="T46" fmla="*/ 321519 w 1242"/>
              <a:gd name="T47" fmla="*/ 391491 h 1243"/>
              <a:gd name="T48" fmla="*/ 321519 w 1242"/>
              <a:gd name="T49" fmla="*/ 363398 h 1243"/>
              <a:gd name="T50" fmla="*/ 419560 w 1242"/>
              <a:gd name="T51" fmla="*/ 363398 h 1243"/>
              <a:gd name="T52" fmla="*/ 419560 w 1242"/>
              <a:gd name="T53" fmla="*/ 139741 h 1243"/>
              <a:gd name="T54" fmla="*/ 307461 w 1242"/>
              <a:gd name="T55" fmla="*/ 139741 h 1243"/>
              <a:gd name="T56" fmla="*/ 307461 w 1242"/>
              <a:gd name="T57" fmla="*/ 28092 h 1243"/>
              <a:gd name="T58" fmla="*/ 153911 w 1242"/>
              <a:gd name="T59" fmla="*/ 28092 h 1243"/>
              <a:gd name="T60" fmla="*/ 162201 w 1242"/>
              <a:gd name="T61" fmla="*/ 8284 h 1243"/>
              <a:gd name="T62" fmla="*/ 181665 w 1242"/>
              <a:gd name="T63" fmla="*/ 0 h 1243"/>
              <a:gd name="T64" fmla="*/ 335576 w 1242"/>
              <a:gd name="T65" fmla="*/ 0 h 1243"/>
              <a:gd name="T66" fmla="*/ 447315 w 1242"/>
              <a:gd name="T67" fmla="*/ 112009 h 1243"/>
              <a:gd name="T68" fmla="*/ 254475 w 1242"/>
              <a:gd name="T69" fmla="*/ 167833 h 1243"/>
              <a:gd name="T70" fmla="*/ 181665 w 1242"/>
              <a:gd name="T71" fmla="*/ 95442 h 1243"/>
              <a:gd name="T72" fmla="*/ 181665 w 1242"/>
              <a:gd name="T73" fmla="*/ 167833 h 1243"/>
              <a:gd name="T74" fmla="*/ 254475 w 1242"/>
              <a:gd name="T75" fmla="*/ 167833 h 1243"/>
              <a:gd name="T76" fmla="*/ 408026 w 1242"/>
              <a:gd name="T77" fmla="*/ 112009 h 1243"/>
              <a:gd name="T78" fmla="*/ 335576 w 1242"/>
              <a:gd name="T79" fmla="*/ 39257 h 1243"/>
              <a:gd name="T80" fmla="*/ 335576 w 1242"/>
              <a:gd name="T81" fmla="*/ 112009 h 1243"/>
              <a:gd name="T82" fmla="*/ 408026 w 1242"/>
              <a:gd name="T83" fmla="*/ 112009 h 12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42" h="1243">
                <a:moveTo>
                  <a:pt x="504" y="155"/>
                </a:moveTo>
                <a:lnTo>
                  <a:pt x="815" y="466"/>
                </a:lnTo>
                <a:lnTo>
                  <a:pt x="815" y="1164"/>
                </a:lnTo>
                <a:cubicBezTo>
                  <a:pt x="815" y="1185"/>
                  <a:pt x="807" y="1204"/>
                  <a:pt x="792" y="1219"/>
                </a:cubicBezTo>
                <a:cubicBezTo>
                  <a:pt x="776" y="1234"/>
                  <a:pt x="758" y="1242"/>
                  <a:pt x="737" y="1242"/>
                </a:cubicBezTo>
                <a:lnTo>
                  <a:pt x="77" y="1242"/>
                </a:lnTo>
                <a:cubicBezTo>
                  <a:pt x="56" y="1242"/>
                  <a:pt x="38" y="1234"/>
                  <a:pt x="23" y="1219"/>
                </a:cubicBezTo>
                <a:cubicBezTo>
                  <a:pt x="7" y="1204"/>
                  <a:pt x="0" y="1185"/>
                  <a:pt x="0" y="1164"/>
                </a:cubicBezTo>
                <a:lnTo>
                  <a:pt x="0" y="233"/>
                </a:lnTo>
                <a:cubicBezTo>
                  <a:pt x="0" y="212"/>
                  <a:pt x="7" y="194"/>
                  <a:pt x="23" y="178"/>
                </a:cubicBezTo>
                <a:cubicBezTo>
                  <a:pt x="38" y="163"/>
                  <a:pt x="56" y="155"/>
                  <a:pt x="77" y="155"/>
                </a:cubicBezTo>
                <a:lnTo>
                  <a:pt x="504" y="155"/>
                </a:lnTo>
                <a:close/>
                <a:moveTo>
                  <a:pt x="737" y="543"/>
                </a:moveTo>
                <a:lnTo>
                  <a:pt x="427" y="543"/>
                </a:lnTo>
                <a:lnTo>
                  <a:pt x="427" y="233"/>
                </a:lnTo>
                <a:lnTo>
                  <a:pt x="77" y="233"/>
                </a:lnTo>
                <a:lnTo>
                  <a:pt x="77" y="1164"/>
                </a:lnTo>
                <a:lnTo>
                  <a:pt x="737" y="1164"/>
                </a:lnTo>
                <a:lnTo>
                  <a:pt x="737" y="543"/>
                </a:lnTo>
                <a:close/>
                <a:moveTo>
                  <a:pt x="1241" y="311"/>
                </a:moveTo>
                <a:lnTo>
                  <a:pt x="1241" y="1009"/>
                </a:lnTo>
                <a:cubicBezTo>
                  <a:pt x="1241" y="1030"/>
                  <a:pt x="1234" y="1048"/>
                  <a:pt x="1218" y="1064"/>
                </a:cubicBezTo>
                <a:cubicBezTo>
                  <a:pt x="1203" y="1079"/>
                  <a:pt x="1185" y="1087"/>
                  <a:pt x="1164" y="1087"/>
                </a:cubicBezTo>
                <a:lnTo>
                  <a:pt x="892" y="1087"/>
                </a:lnTo>
                <a:lnTo>
                  <a:pt x="892" y="1009"/>
                </a:lnTo>
                <a:lnTo>
                  <a:pt x="1164" y="1009"/>
                </a:lnTo>
                <a:lnTo>
                  <a:pt x="1164" y="388"/>
                </a:lnTo>
                <a:lnTo>
                  <a:pt x="853" y="388"/>
                </a:lnTo>
                <a:lnTo>
                  <a:pt x="853" y="78"/>
                </a:lnTo>
                <a:lnTo>
                  <a:pt x="427" y="78"/>
                </a:lnTo>
                <a:cubicBezTo>
                  <a:pt x="427" y="57"/>
                  <a:pt x="434" y="39"/>
                  <a:pt x="450" y="23"/>
                </a:cubicBezTo>
                <a:cubicBezTo>
                  <a:pt x="465" y="8"/>
                  <a:pt x="483" y="0"/>
                  <a:pt x="504" y="0"/>
                </a:cubicBezTo>
                <a:lnTo>
                  <a:pt x="931" y="0"/>
                </a:lnTo>
                <a:lnTo>
                  <a:pt x="1241" y="311"/>
                </a:lnTo>
                <a:close/>
                <a:moveTo>
                  <a:pt x="706" y="466"/>
                </a:moveTo>
                <a:lnTo>
                  <a:pt x="504" y="265"/>
                </a:lnTo>
                <a:lnTo>
                  <a:pt x="504" y="466"/>
                </a:lnTo>
                <a:lnTo>
                  <a:pt x="706" y="466"/>
                </a:lnTo>
                <a:close/>
                <a:moveTo>
                  <a:pt x="1132" y="311"/>
                </a:moveTo>
                <a:lnTo>
                  <a:pt x="931" y="109"/>
                </a:lnTo>
                <a:lnTo>
                  <a:pt x="931" y="311"/>
                </a:lnTo>
                <a:lnTo>
                  <a:pt x="1132" y="311"/>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7" name="Freeform 66">
            <a:extLst>
              <a:ext uri="{FF2B5EF4-FFF2-40B4-BE49-F238E27FC236}">
                <a16:creationId xmlns:a16="http://schemas.microsoft.com/office/drawing/2014/main" id="{6911159C-11F9-F6CB-6E9E-46C179B966B6}"/>
              </a:ext>
            </a:extLst>
          </p:cNvPr>
          <p:cNvSpPr>
            <a:spLocks noChangeArrowheads="1"/>
          </p:cNvSpPr>
          <p:nvPr/>
        </p:nvSpPr>
        <p:spPr bwMode="auto">
          <a:xfrm>
            <a:off x="10590212" y="6364287"/>
            <a:ext cx="452438" cy="447675"/>
          </a:xfrm>
          <a:custGeom>
            <a:avLst/>
            <a:gdLst>
              <a:gd name="T0" fmla="*/ 446679 w 1257"/>
              <a:gd name="T1" fmla="*/ 99763 h 1243"/>
              <a:gd name="T2" fmla="*/ 403127 w 1257"/>
              <a:gd name="T3" fmla="*/ 148385 h 1243"/>
              <a:gd name="T4" fmla="*/ 392689 w 1257"/>
              <a:gd name="T5" fmla="*/ 153787 h 1243"/>
              <a:gd name="T6" fmla="*/ 239717 w 1257"/>
              <a:gd name="T7" fmla="*/ 153787 h 1243"/>
              <a:gd name="T8" fmla="*/ 239717 w 1257"/>
              <a:gd name="T9" fmla="*/ 181879 h 1243"/>
              <a:gd name="T10" fmla="*/ 351656 w 1257"/>
              <a:gd name="T11" fmla="*/ 181879 h 1243"/>
              <a:gd name="T12" fmla="*/ 361375 w 1257"/>
              <a:gd name="T13" fmla="*/ 185841 h 1243"/>
              <a:gd name="T14" fmla="*/ 365694 w 1257"/>
              <a:gd name="T15" fmla="*/ 195565 h 1243"/>
              <a:gd name="T16" fmla="*/ 365694 w 1257"/>
              <a:gd name="T17" fmla="*/ 293528 h 1243"/>
              <a:gd name="T18" fmla="*/ 361375 w 1257"/>
              <a:gd name="T19" fmla="*/ 303612 h 1243"/>
              <a:gd name="T20" fmla="*/ 351656 w 1257"/>
              <a:gd name="T21" fmla="*/ 307574 h 1243"/>
              <a:gd name="T22" fmla="*/ 239717 w 1257"/>
              <a:gd name="T23" fmla="*/ 307574 h 1243"/>
              <a:gd name="T24" fmla="*/ 239717 w 1257"/>
              <a:gd name="T25" fmla="*/ 434349 h 1243"/>
              <a:gd name="T26" fmla="*/ 235397 w 1257"/>
              <a:gd name="T27" fmla="*/ 443353 h 1243"/>
              <a:gd name="T28" fmla="*/ 225319 w 1257"/>
              <a:gd name="T29" fmla="*/ 447315 h 1243"/>
              <a:gd name="T30" fmla="*/ 215961 w 1257"/>
              <a:gd name="T31" fmla="*/ 443353 h 1243"/>
              <a:gd name="T32" fmla="*/ 212002 w 1257"/>
              <a:gd name="T33" fmla="*/ 434349 h 1243"/>
              <a:gd name="T34" fmla="*/ 212002 w 1257"/>
              <a:gd name="T35" fmla="*/ 307574 h 1243"/>
              <a:gd name="T36" fmla="*/ 59029 w 1257"/>
              <a:gd name="T37" fmla="*/ 307574 h 1243"/>
              <a:gd name="T38" fmla="*/ 48591 w 1257"/>
              <a:gd name="T39" fmla="*/ 303252 h 1243"/>
              <a:gd name="T40" fmla="*/ 5039 w 1257"/>
              <a:gd name="T41" fmla="*/ 254271 h 1243"/>
              <a:gd name="T42" fmla="*/ 5039 w 1257"/>
              <a:gd name="T43" fmla="*/ 235903 h 1243"/>
              <a:gd name="T44" fmla="*/ 48591 w 1257"/>
              <a:gd name="T45" fmla="*/ 186201 h 1243"/>
              <a:gd name="T46" fmla="*/ 59029 w 1257"/>
              <a:gd name="T47" fmla="*/ 181879 h 1243"/>
              <a:gd name="T48" fmla="*/ 212002 w 1257"/>
              <a:gd name="T49" fmla="*/ 181879 h 1243"/>
              <a:gd name="T50" fmla="*/ 212002 w 1257"/>
              <a:gd name="T51" fmla="*/ 153787 h 1243"/>
              <a:gd name="T52" fmla="*/ 100062 w 1257"/>
              <a:gd name="T53" fmla="*/ 153787 h 1243"/>
              <a:gd name="T54" fmla="*/ 90344 w 1257"/>
              <a:gd name="T55" fmla="*/ 149465 h 1243"/>
              <a:gd name="T56" fmla="*/ 86384 w 1257"/>
              <a:gd name="T57" fmla="*/ 139741 h 1243"/>
              <a:gd name="T58" fmla="*/ 86384 w 1257"/>
              <a:gd name="T59" fmla="*/ 42138 h 1243"/>
              <a:gd name="T60" fmla="*/ 90344 w 1257"/>
              <a:gd name="T61" fmla="*/ 32054 h 1243"/>
              <a:gd name="T62" fmla="*/ 100062 w 1257"/>
              <a:gd name="T63" fmla="*/ 28092 h 1243"/>
              <a:gd name="T64" fmla="*/ 212002 w 1257"/>
              <a:gd name="T65" fmla="*/ 28092 h 1243"/>
              <a:gd name="T66" fmla="*/ 212002 w 1257"/>
              <a:gd name="T67" fmla="*/ 13326 h 1243"/>
              <a:gd name="T68" fmla="*/ 215961 w 1257"/>
              <a:gd name="T69" fmla="*/ 3962 h 1243"/>
              <a:gd name="T70" fmla="*/ 225319 w 1257"/>
              <a:gd name="T71" fmla="*/ 0 h 1243"/>
              <a:gd name="T72" fmla="*/ 235397 w 1257"/>
              <a:gd name="T73" fmla="*/ 3962 h 1243"/>
              <a:gd name="T74" fmla="*/ 239717 w 1257"/>
              <a:gd name="T75" fmla="*/ 13326 h 1243"/>
              <a:gd name="T76" fmla="*/ 239717 w 1257"/>
              <a:gd name="T77" fmla="*/ 28092 h 1243"/>
              <a:gd name="T78" fmla="*/ 392689 w 1257"/>
              <a:gd name="T79" fmla="*/ 28092 h 1243"/>
              <a:gd name="T80" fmla="*/ 403127 w 1257"/>
              <a:gd name="T81" fmla="*/ 32414 h 1243"/>
              <a:gd name="T82" fmla="*/ 446679 w 1257"/>
              <a:gd name="T83" fmla="*/ 81395 h 1243"/>
              <a:gd name="T84" fmla="*/ 446679 w 1257"/>
              <a:gd name="T85" fmla="*/ 99763 h 1243"/>
              <a:gd name="T86" fmla="*/ 337619 w 1257"/>
              <a:gd name="T87" fmla="*/ 209611 h 1243"/>
              <a:gd name="T88" fmla="*/ 65148 w 1257"/>
              <a:gd name="T89" fmla="*/ 209611 h 1243"/>
              <a:gd name="T90" fmla="*/ 34914 w 1257"/>
              <a:gd name="T91" fmla="*/ 245627 h 1243"/>
              <a:gd name="T92" fmla="*/ 65148 w 1257"/>
              <a:gd name="T93" fmla="*/ 279482 h 1243"/>
              <a:gd name="T94" fmla="*/ 337619 w 1257"/>
              <a:gd name="T95" fmla="*/ 279482 h 1243"/>
              <a:gd name="T96" fmla="*/ 337619 w 1257"/>
              <a:gd name="T97" fmla="*/ 209611 h 1243"/>
              <a:gd name="T98" fmla="*/ 417164 w 1257"/>
              <a:gd name="T99" fmla="*/ 90760 h 1243"/>
              <a:gd name="T100" fmla="*/ 386570 w 1257"/>
              <a:gd name="T101" fmla="*/ 55824 h 1243"/>
              <a:gd name="T102" fmla="*/ 114099 w 1257"/>
              <a:gd name="T103" fmla="*/ 55824 h 1243"/>
              <a:gd name="T104" fmla="*/ 114099 w 1257"/>
              <a:gd name="T105" fmla="*/ 125695 h 1243"/>
              <a:gd name="T106" fmla="*/ 386570 w 1257"/>
              <a:gd name="T107" fmla="*/ 125695 h 1243"/>
              <a:gd name="T108" fmla="*/ 417164 w 1257"/>
              <a:gd name="T109" fmla="*/ 90760 h 12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57" h="1243">
                <a:moveTo>
                  <a:pt x="1241" y="277"/>
                </a:moveTo>
                <a:lnTo>
                  <a:pt x="1120" y="412"/>
                </a:lnTo>
                <a:cubicBezTo>
                  <a:pt x="1112" y="422"/>
                  <a:pt x="1102" y="427"/>
                  <a:pt x="1091" y="427"/>
                </a:cubicBezTo>
                <a:lnTo>
                  <a:pt x="666" y="427"/>
                </a:lnTo>
                <a:lnTo>
                  <a:pt x="666" y="505"/>
                </a:lnTo>
                <a:lnTo>
                  <a:pt x="977" y="505"/>
                </a:lnTo>
                <a:cubicBezTo>
                  <a:pt x="987" y="505"/>
                  <a:pt x="995" y="508"/>
                  <a:pt x="1004" y="516"/>
                </a:cubicBezTo>
                <a:cubicBezTo>
                  <a:pt x="1012" y="523"/>
                  <a:pt x="1016" y="532"/>
                  <a:pt x="1016" y="543"/>
                </a:cubicBezTo>
                <a:lnTo>
                  <a:pt x="1016" y="815"/>
                </a:lnTo>
                <a:cubicBezTo>
                  <a:pt x="1016" y="826"/>
                  <a:pt x="1012" y="836"/>
                  <a:pt x="1004" y="843"/>
                </a:cubicBezTo>
                <a:cubicBezTo>
                  <a:pt x="995" y="850"/>
                  <a:pt x="987" y="854"/>
                  <a:pt x="977" y="854"/>
                </a:cubicBezTo>
                <a:lnTo>
                  <a:pt x="666" y="854"/>
                </a:lnTo>
                <a:lnTo>
                  <a:pt x="666" y="1206"/>
                </a:lnTo>
                <a:cubicBezTo>
                  <a:pt x="666" y="1215"/>
                  <a:pt x="662" y="1224"/>
                  <a:pt x="654" y="1231"/>
                </a:cubicBezTo>
                <a:cubicBezTo>
                  <a:pt x="646" y="1238"/>
                  <a:pt x="637" y="1242"/>
                  <a:pt x="626" y="1242"/>
                </a:cubicBezTo>
                <a:cubicBezTo>
                  <a:pt x="616" y="1242"/>
                  <a:pt x="607" y="1238"/>
                  <a:pt x="600" y="1231"/>
                </a:cubicBezTo>
                <a:cubicBezTo>
                  <a:pt x="593" y="1224"/>
                  <a:pt x="589" y="1215"/>
                  <a:pt x="589" y="1206"/>
                </a:cubicBezTo>
                <a:lnTo>
                  <a:pt x="589" y="854"/>
                </a:lnTo>
                <a:lnTo>
                  <a:pt x="164" y="854"/>
                </a:lnTo>
                <a:cubicBezTo>
                  <a:pt x="153" y="854"/>
                  <a:pt x="143" y="850"/>
                  <a:pt x="135" y="842"/>
                </a:cubicBezTo>
                <a:lnTo>
                  <a:pt x="14" y="706"/>
                </a:lnTo>
                <a:cubicBezTo>
                  <a:pt x="0" y="690"/>
                  <a:pt x="0" y="673"/>
                  <a:pt x="14" y="655"/>
                </a:cubicBezTo>
                <a:lnTo>
                  <a:pt x="135" y="517"/>
                </a:lnTo>
                <a:cubicBezTo>
                  <a:pt x="143" y="509"/>
                  <a:pt x="153" y="505"/>
                  <a:pt x="164" y="505"/>
                </a:cubicBezTo>
                <a:lnTo>
                  <a:pt x="589" y="505"/>
                </a:lnTo>
                <a:lnTo>
                  <a:pt x="589" y="427"/>
                </a:lnTo>
                <a:lnTo>
                  <a:pt x="278" y="427"/>
                </a:lnTo>
                <a:cubicBezTo>
                  <a:pt x="267" y="427"/>
                  <a:pt x="258" y="423"/>
                  <a:pt x="251" y="415"/>
                </a:cubicBezTo>
                <a:cubicBezTo>
                  <a:pt x="243" y="407"/>
                  <a:pt x="240" y="398"/>
                  <a:pt x="240" y="388"/>
                </a:cubicBezTo>
                <a:lnTo>
                  <a:pt x="240" y="117"/>
                </a:lnTo>
                <a:cubicBezTo>
                  <a:pt x="240" y="105"/>
                  <a:pt x="243" y="96"/>
                  <a:pt x="251" y="89"/>
                </a:cubicBezTo>
                <a:cubicBezTo>
                  <a:pt x="258" y="81"/>
                  <a:pt x="267" y="78"/>
                  <a:pt x="278" y="78"/>
                </a:cubicBezTo>
                <a:lnTo>
                  <a:pt x="589" y="78"/>
                </a:lnTo>
                <a:lnTo>
                  <a:pt x="589" y="37"/>
                </a:lnTo>
                <a:cubicBezTo>
                  <a:pt x="589" y="27"/>
                  <a:pt x="593" y="18"/>
                  <a:pt x="600" y="11"/>
                </a:cubicBezTo>
                <a:cubicBezTo>
                  <a:pt x="607" y="4"/>
                  <a:pt x="616" y="0"/>
                  <a:pt x="626" y="0"/>
                </a:cubicBezTo>
                <a:cubicBezTo>
                  <a:pt x="637" y="0"/>
                  <a:pt x="646" y="4"/>
                  <a:pt x="654" y="11"/>
                </a:cubicBezTo>
                <a:cubicBezTo>
                  <a:pt x="662" y="18"/>
                  <a:pt x="666" y="27"/>
                  <a:pt x="666" y="37"/>
                </a:cubicBezTo>
                <a:lnTo>
                  <a:pt x="666" y="78"/>
                </a:lnTo>
                <a:lnTo>
                  <a:pt x="1091" y="78"/>
                </a:lnTo>
                <a:cubicBezTo>
                  <a:pt x="1102" y="78"/>
                  <a:pt x="1112" y="82"/>
                  <a:pt x="1120" y="90"/>
                </a:cubicBezTo>
                <a:lnTo>
                  <a:pt x="1241" y="226"/>
                </a:lnTo>
                <a:cubicBezTo>
                  <a:pt x="1256" y="244"/>
                  <a:pt x="1256" y="261"/>
                  <a:pt x="1241" y="277"/>
                </a:cubicBezTo>
                <a:close/>
                <a:moveTo>
                  <a:pt x="938" y="582"/>
                </a:moveTo>
                <a:lnTo>
                  <a:pt x="181" y="582"/>
                </a:lnTo>
                <a:lnTo>
                  <a:pt x="97" y="682"/>
                </a:lnTo>
                <a:lnTo>
                  <a:pt x="181" y="776"/>
                </a:lnTo>
                <a:lnTo>
                  <a:pt x="938" y="776"/>
                </a:lnTo>
                <a:lnTo>
                  <a:pt x="938" y="582"/>
                </a:lnTo>
                <a:close/>
                <a:moveTo>
                  <a:pt x="1159" y="252"/>
                </a:moveTo>
                <a:lnTo>
                  <a:pt x="1074" y="155"/>
                </a:lnTo>
                <a:lnTo>
                  <a:pt x="317" y="155"/>
                </a:lnTo>
                <a:lnTo>
                  <a:pt x="317" y="349"/>
                </a:lnTo>
                <a:lnTo>
                  <a:pt x="1074" y="349"/>
                </a:lnTo>
                <a:lnTo>
                  <a:pt x="1159" y="252"/>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8" name="Freeform 67">
            <a:extLst>
              <a:ext uri="{FF2B5EF4-FFF2-40B4-BE49-F238E27FC236}">
                <a16:creationId xmlns:a16="http://schemas.microsoft.com/office/drawing/2014/main" id="{1DC926B7-D6E3-E8E3-860D-93FDB84AFF28}"/>
              </a:ext>
            </a:extLst>
          </p:cNvPr>
          <p:cNvSpPr>
            <a:spLocks noChangeArrowheads="1"/>
          </p:cNvSpPr>
          <p:nvPr/>
        </p:nvSpPr>
        <p:spPr bwMode="auto">
          <a:xfrm>
            <a:off x="11301412" y="6364287"/>
            <a:ext cx="407988" cy="447675"/>
          </a:xfrm>
          <a:custGeom>
            <a:avLst/>
            <a:gdLst>
              <a:gd name="T0" fmla="*/ 401140 w 1132"/>
              <a:gd name="T1" fmla="*/ 149465 h 1243"/>
              <a:gd name="T2" fmla="*/ 323291 w 1132"/>
              <a:gd name="T3" fmla="*/ 233382 h 1243"/>
              <a:gd name="T4" fmla="*/ 312839 w 1132"/>
              <a:gd name="T5" fmla="*/ 237704 h 1243"/>
              <a:gd name="T6" fmla="*/ 195704 w 1132"/>
              <a:gd name="T7" fmla="*/ 237704 h 1243"/>
              <a:gd name="T8" fmla="*/ 195704 w 1132"/>
              <a:gd name="T9" fmla="*/ 434349 h 1243"/>
              <a:gd name="T10" fmla="*/ 191740 w 1132"/>
              <a:gd name="T11" fmla="*/ 443353 h 1243"/>
              <a:gd name="T12" fmla="*/ 182369 w 1132"/>
              <a:gd name="T13" fmla="*/ 447315 h 1243"/>
              <a:gd name="T14" fmla="*/ 172278 w 1132"/>
              <a:gd name="T15" fmla="*/ 443353 h 1243"/>
              <a:gd name="T16" fmla="*/ 167953 w 1132"/>
              <a:gd name="T17" fmla="*/ 434349 h 1243"/>
              <a:gd name="T18" fmla="*/ 167953 w 1132"/>
              <a:gd name="T19" fmla="*/ 237704 h 1243"/>
              <a:gd name="T20" fmla="*/ 14056 w 1132"/>
              <a:gd name="T21" fmla="*/ 237704 h 1243"/>
              <a:gd name="T22" fmla="*/ 4325 w 1132"/>
              <a:gd name="T23" fmla="*/ 233742 h 1243"/>
              <a:gd name="T24" fmla="*/ 0 w 1132"/>
              <a:gd name="T25" fmla="*/ 223657 h 1243"/>
              <a:gd name="T26" fmla="*/ 0 w 1132"/>
              <a:gd name="T27" fmla="*/ 55824 h 1243"/>
              <a:gd name="T28" fmla="*/ 4325 w 1132"/>
              <a:gd name="T29" fmla="*/ 46100 h 1243"/>
              <a:gd name="T30" fmla="*/ 14056 w 1132"/>
              <a:gd name="T31" fmla="*/ 42138 h 1243"/>
              <a:gd name="T32" fmla="*/ 168673 w 1132"/>
              <a:gd name="T33" fmla="*/ 42138 h 1243"/>
              <a:gd name="T34" fmla="*/ 168673 w 1132"/>
              <a:gd name="T35" fmla="*/ 13326 h 1243"/>
              <a:gd name="T36" fmla="*/ 172638 w 1132"/>
              <a:gd name="T37" fmla="*/ 3962 h 1243"/>
              <a:gd name="T38" fmla="*/ 182369 w 1132"/>
              <a:gd name="T39" fmla="*/ 0 h 1243"/>
              <a:gd name="T40" fmla="*/ 191740 w 1132"/>
              <a:gd name="T41" fmla="*/ 3962 h 1243"/>
              <a:gd name="T42" fmla="*/ 195704 w 1132"/>
              <a:gd name="T43" fmla="*/ 13326 h 1243"/>
              <a:gd name="T44" fmla="*/ 196786 w 1132"/>
              <a:gd name="T45" fmla="*/ 42138 h 1243"/>
              <a:gd name="T46" fmla="*/ 312839 w 1132"/>
              <a:gd name="T47" fmla="*/ 42138 h 1243"/>
              <a:gd name="T48" fmla="*/ 323291 w 1132"/>
              <a:gd name="T49" fmla="*/ 46460 h 1243"/>
              <a:gd name="T50" fmla="*/ 401140 w 1132"/>
              <a:gd name="T51" fmla="*/ 130377 h 1243"/>
              <a:gd name="T52" fmla="*/ 401140 w 1132"/>
              <a:gd name="T53" fmla="*/ 149465 h 1243"/>
              <a:gd name="T54" fmla="*/ 372307 w 1132"/>
              <a:gd name="T55" fmla="*/ 139741 h 1243"/>
              <a:gd name="T56" fmla="*/ 306712 w 1132"/>
              <a:gd name="T57" fmla="*/ 69870 h 1243"/>
              <a:gd name="T58" fmla="*/ 28112 w 1132"/>
              <a:gd name="T59" fmla="*/ 69870 h 1243"/>
              <a:gd name="T60" fmla="*/ 28112 w 1132"/>
              <a:gd name="T61" fmla="*/ 209611 h 1243"/>
              <a:gd name="T62" fmla="*/ 306712 w 1132"/>
              <a:gd name="T63" fmla="*/ 209611 h 1243"/>
              <a:gd name="T64" fmla="*/ 372307 w 1132"/>
              <a:gd name="T65" fmla="*/ 139741 h 12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32" h="1243">
                <a:moveTo>
                  <a:pt x="1113" y="415"/>
                </a:moveTo>
                <a:lnTo>
                  <a:pt x="897" y="648"/>
                </a:lnTo>
                <a:cubicBezTo>
                  <a:pt x="889" y="656"/>
                  <a:pt x="880" y="660"/>
                  <a:pt x="868" y="660"/>
                </a:cubicBezTo>
                <a:lnTo>
                  <a:pt x="543" y="660"/>
                </a:lnTo>
                <a:lnTo>
                  <a:pt x="543" y="1206"/>
                </a:lnTo>
                <a:cubicBezTo>
                  <a:pt x="543" y="1215"/>
                  <a:pt x="539" y="1224"/>
                  <a:pt x="532" y="1231"/>
                </a:cubicBezTo>
                <a:cubicBezTo>
                  <a:pt x="524" y="1238"/>
                  <a:pt x="516" y="1242"/>
                  <a:pt x="506" y="1242"/>
                </a:cubicBezTo>
                <a:cubicBezTo>
                  <a:pt x="495" y="1242"/>
                  <a:pt x="486" y="1238"/>
                  <a:pt x="478" y="1231"/>
                </a:cubicBezTo>
                <a:cubicBezTo>
                  <a:pt x="470" y="1224"/>
                  <a:pt x="466" y="1215"/>
                  <a:pt x="466" y="1206"/>
                </a:cubicBezTo>
                <a:lnTo>
                  <a:pt x="466" y="660"/>
                </a:lnTo>
                <a:lnTo>
                  <a:pt x="39" y="660"/>
                </a:lnTo>
                <a:cubicBezTo>
                  <a:pt x="29" y="660"/>
                  <a:pt x="20" y="656"/>
                  <a:pt x="12" y="649"/>
                </a:cubicBezTo>
                <a:cubicBezTo>
                  <a:pt x="4" y="642"/>
                  <a:pt x="0" y="632"/>
                  <a:pt x="0" y="621"/>
                </a:cubicBezTo>
                <a:lnTo>
                  <a:pt x="0" y="155"/>
                </a:lnTo>
                <a:cubicBezTo>
                  <a:pt x="0" y="144"/>
                  <a:pt x="4" y="135"/>
                  <a:pt x="12" y="128"/>
                </a:cubicBezTo>
                <a:cubicBezTo>
                  <a:pt x="20" y="120"/>
                  <a:pt x="29" y="117"/>
                  <a:pt x="39" y="117"/>
                </a:cubicBezTo>
                <a:lnTo>
                  <a:pt x="468" y="117"/>
                </a:lnTo>
                <a:lnTo>
                  <a:pt x="468" y="37"/>
                </a:lnTo>
                <a:cubicBezTo>
                  <a:pt x="468" y="27"/>
                  <a:pt x="472" y="18"/>
                  <a:pt x="479" y="11"/>
                </a:cubicBezTo>
                <a:cubicBezTo>
                  <a:pt x="486" y="4"/>
                  <a:pt x="495" y="0"/>
                  <a:pt x="506" y="0"/>
                </a:cubicBezTo>
                <a:cubicBezTo>
                  <a:pt x="516" y="0"/>
                  <a:pt x="524" y="4"/>
                  <a:pt x="532" y="11"/>
                </a:cubicBezTo>
                <a:cubicBezTo>
                  <a:pt x="539" y="18"/>
                  <a:pt x="543" y="27"/>
                  <a:pt x="543" y="37"/>
                </a:cubicBezTo>
                <a:lnTo>
                  <a:pt x="546" y="117"/>
                </a:lnTo>
                <a:lnTo>
                  <a:pt x="868" y="117"/>
                </a:lnTo>
                <a:cubicBezTo>
                  <a:pt x="880" y="117"/>
                  <a:pt x="889" y="121"/>
                  <a:pt x="897" y="129"/>
                </a:cubicBezTo>
                <a:lnTo>
                  <a:pt x="1113" y="362"/>
                </a:lnTo>
                <a:cubicBezTo>
                  <a:pt x="1131" y="379"/>
                  <a:pt x="1131" y="397"/>
                  <a:pt x="1113" y="415"/>
                </a:cubicBezTo>
                <a:close/>
                <a:moveTo>
                  <a:pt x="1033" y="388"/>
                </a:moveTo>
                <a:lnTo>
                  <a:pt x="851" y="194"/>
                </a:lnTo>
                <a:lnTo>
                  <a:pt x="78" y="194"/>
                </a:lnTo>
                <a:lnTo>
                  <a:pt x="78" y="582"/>
                </a:lnTo>
                <a:lnTo>
                  <a:pt x="851" y="582"/>
                </a:lnTo>
                <a:lnTo>
                  <a:pt x="1033" y="38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69" name="Freeform 68">
            <a:extLst>
              <a:ext uri="{FF2B5EF4-FFF2-40B4-BE49-F238E27FC236}">
                <a16:creationId xmlns:a16="http://schemas.microsoft.com/office/drawing/2014/main" id="{467C710C-689D-914D-D74C-1D8FC0B9CF42}"/>
              </a:ext>
            </a:extLst>
          </p:cNvPr>
          <p:cNvSpPr>
            <a:spLocks noChangeArrowheads="1"/>
          </p:cNvSpPr>
          <p:nvPr/>
        </p:nvSpPr>
        <p:spPr bwMode="auto">
          <a:xfrm>
            <a:off x="11966575" y="6364287"/>
            <a:ext cx="450850" cy="447675"/>
          </a:xfrm>
          <a:custGeom>
            <a:avLst/>
            <a:gdLst>
              <a:gd name="T0" fmla="*/ 444373 w 1253"/>
              <a:gd name="T1" fmla="*/ 153067 h 1243"/>
              <a:gd name="T2" fmla="*/ 231722 w 1253"/>
              <a:gd name="T3" fmla="*/ 442993 h 1243"/>
              <a:gd name="T4" fmla="*/ 223446 w 1253"/>
              <a:gd name="T5" fmla="*/ 447315 h 1243"/>
              <a:gd name="T6" fmla="*/ 215890 w 1253"/>
              <a:gd name="T7" fmla="*/ 442993 h 1243"/>
              <a:gd name="T8" fmla="*/ 6477 w 1253"/>
              <a:gd name="T9" fmla="*/ 150185 h 1243"/>
              <a:gd name="T10" fmla="*/ 4678 w 1253"/>
              <a:gd name="T11" fmla="*/ 126775 h 1243"/>
              <a:gd name="T12" fmla="*/ 65127 w 1253"/>
              <a:gd name="T13" fmla="*/ 12245 h 1243"/>
              <a:gd name="T14" fmla="*/ 85996 w 1253"/>
              <a:gd name="T15" fmla="*/ 0 h 1243"/>
              <a:gd name="T16" fmla="*/ 223806 w 1253"/>
              <a:gd name="T17" fmla="*/ 0 h 1243"/>
              <a:gd name="T18" fmla="*/ 224525 w 1253"/>
              <a:gd name="T19" fmla="*/ 0 h 1243"/>
              <a:gd name="T20" fmla="*/ 364854 w 1253"/>
              <a:gd name="T21" fmla="*/ 0 h 1243"/>
              <a:gd name="T22" fmla="*/ 385004 w 1253"/>
              <a:gd name="T23" fmla="*/ 12245 h 1243"/>
              <a:gd name="T24" fmla="*/ 445813 w 1253"/>
              <a:gd name="T25" fmla="*/ 129296 h 1243"/>
              <a:gd name="T26" fmla="*/ 444373 w 1253"/>
              <a:gd name="T27" fmla="*/ 153067 h 1243"/>
              <a:gd name="T28" fmla="*/ 37061 w 1253"/>
              <a:gd name="T29" fmla="*/ 125695 h 1243"/>
              <a:gd name="T30" fmla="*/ 113702 w 1253"/>
              <a:gd name="T31" fmla="*/ 125695 h 1243"/>
              <a:gd name="T32" fmla="*/ 84197 w 1253"/>
              <a:gd name="T33" fmla="*/ 36016 h 1243"/>
              <a:gd name="T34" fmla="*/ 37061 w 1253"/>
              <a:gd name="T35" fmla="*/ 125695 h 1243"/>
              <a:gd name="T36" fmla="*/ 123417 w 1253"/>
              <a:gd name="T37" fmla="*/ 153787 h 1243"/>
              <a:gd name="T38" fmla="*/ 42099 w 1253"/>
              <a:gd name="T39" fmla="*/ 153787 h 1243"/>
              <a:gd name="T40" fmla="*/ 192502 w 1253"/>
              <a:gd name="T41" fmla="*/ 363398 h 1243"/>
              <a:gd name="T42" fmla="*/ 123417 w 1253"/>
              <a:gd name="T43" fmla="*/ 153787 h 1243"/>
              <a:gd name="T44" fmla="*/ 197539 w 1253"/>
              <a:gd name="T45" fmla="*/ 28092 h 1243"/>
              <a:gd name="T46" fmla="*/ 111183 w 1253"/>
              <a:gd name="T47" fmla="*/ 28092 h 1243"/>
              <a:gd name="T48" fmla="*/ 139249 w 1253"/>
              <a:gd name="T49" fmla="*/ 112729 h 1243"/>
              <a:gd name="T50" fmla="*/ 197539 w 1253"/>
              <a:gd name="T51" fmla="*/ 28092 h 1243"/>
              <a:gd name="T52" fmla="*/ 152922 w 1253"/>
              <a:gd name="T53" fmla="*/ 153787 h 1243"/>
              <a:gd name="T54" fmla="*/ 223806 w 1253"/>
              <a:gd name="T55" fmla="*/ 368801 h 1243"/>
              <a:gd name="T56" fmla="*/ 298648 w 1253"/>
              <a:gd name="T57" fmla="*/ 153787 h 1243"/>
              <a:gd name="T58" fmla="*/ 152922 w 1253"/>
              <a:gd name="T59" fmla="*/ 153787 h 1243"/>
              <a:gd name="T60" fmla="*/ 225605 w 1253"/>
              <a:gd name="T61" fmla="*/ 37456 h 1243"/>
              <a:gd name="T62" fmla="*/ 163716 w 1253"/>
              <a:gd name="T63" fmla="*/ 125695 h 1243"/>
              <a:gd name="T64" fmla="*/ 293250 w 1253"/>
              <a:gd name="T65" fmla="*/ 125695 h 1243"/>
              <a:gd name="T66" fmla="*/ 225605 w 1253"/>
              <a:gd name="T67" fmla="*/ 37456 h 1243"/>
              <a:gd name="T68" fmla="*/ 315199 w 1253"/>
              <a:gd name="T69" fmla="*/ 107327 h 1243"/>
              <a:gd name="T70" fmla="*/ 342905 w 1253"/>
              <a:gd name="T71" fmla="*/ 28092 h 1243"/>
              <a:gd name="T72" fmla="*/ 253311 w 1253"/>
              <a:gd name="T73" fmla="*/ 28092 h 1243"/>
              <a:gd name="T74" fmla="*/ 315199 w 1253"/>
              <a:gd name="T75" fmla="*/ 107327 h 1243"/>
              <a:gd name="T76" fmla="*/ 255110 w 1253"/>
              <a:gd name="T77" fmla="*/ 363398 h 1243"/>
              <a:gd name="T78" fmla="*/ 409471 w 1253"/>
              <a:gd name="T79" fmla="*/ 153787 h 1243"/>
              <a:gd name="T80" fmla="*/ 328153 w 1253"/>
              <a:gd name="T81" fmla="*/ 153787 h 1243"/>
              <a:gd name="T82" fmla="*/ 255110 w 1253"/>
              <a:gd name="T83" fmla="*/ 363398 h 1243"/>
              <a:gd name="T84" fmla="*/ 368452 w 1253"/>
              <a:gd name="T85" fmla="*/ 40338 h 1243"/>
              <a:gd name="T86" fmla="*/ 337868 w 1253"/>
              <a:gd name="T87" fmla="*/ 125695 h 1243"/>
              <a:gd name="T88" fmla="*/ 412709 w 1253"/>
              <a:gd name="T89" fmla="*/ 125695 h 1243"/>
              <a:gd name="T90" fmla="*/ 368452 w 1253"/>
              <a:gd name="T91" fmla="*/ 40338 h 124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253" h="1243">
                <a:moveTo>
                  <a:pt x="1235" y="425"/>
                </a:moveTo>
                <a:lnTo>
                  <a:pt x="644" y="1230"/>
                </a:lnTo>
                <a:cubicBezTo>
                  <a:pt x="637" y="1238"/>
                  <a:pt x="630" y="1242"/>
                  <a:pt x="621" y="1242"/>
                </a:cubicBezTo>
                <a:cubicBezTo>
                  <a:pt x="612" y="1242"/>
                  <a:pt x="605" y="1238"/>
                  <a:pt x="600" y="1230"/>
                </a:cubicBezTo>
                <a:lnTo>
                  <a:pt x="18" y="417"/>
                </a:lnTo>
                <a:cubicBezTo>
                  <a:pt x="2" y="396"/>
                  <a:pt x="0" y="374"/>
                  <a:pt x="13" y="352"/>
                </a:cubicBezTo>
                <a:lnTo>
                  <a:pt x="181" y="34"/>
                </a:lnTo>
                <a:cubicBezTo>
                  <a:pt x="194" y="12"/>
                  <a:pt x="213" y="0"/>
                  <a:pt x="239" y="0"/>
                </a:cubicBezTo>
                <a:lnTo>
                  <a:pt x="622" y="0"/>
                </a:lnTo>
                <a:lnTo>
                  <a:pt x="624" y="0"/>
                </a:lnTo>
                <a:lnTo>
                  <a:pt x="1014" y="0"/>
                </a:lnTo>
                <a:cubicBezTo>
                  <a:pt x="1040" y="0"/>
                  <a:pt x="1058" y="12"/>
                  <a:pt x="1070" y="34"/>
                </a:cubicBezTo>
                <a:lnTo>
                  <a:pt x="1239" y="359"/>
                </a:lnTo>
                <a:cubicBezTo>
                  <a:pt x="1252" y="382"/>
                  <a:pt x="1251" y="404"/>
                  <a:pt x="1235" y="425"/>
                </a:cubicBezTo>
                <a:close/>
                <a:moveTo>
                  <a:pt x="103" y="349"/>
                </a:moveTo>
                <a:lnTo>
                  <a:pt x="316" y="349"/>
                </a:lnTo>
                <a:lnTo>
                  <a:pt x="234" y="100"/>
                </a:lnTo>
                <a:lnTo>
                  <a:pt x="103" y="349"/>
                </a:lnTo>
                <a:close/>
                <a:moveTo>
                  <a:pt x="343" y="427"/>
                </a:moveTo>
                <a:lnTo>
                  <a:pt x="117" y="427"/>
                </a:lnTo>
                <a:lnTo>
                  <a:pt x="535" y="1009"/>
                </a:lnTo>
                <a:lnTo>
                  <a:pt x="343" y="427"/>
                </a:lnTo>
                <a:close/>
                <a:moveTo>
                  <a:pt x="549" y="78"/>
                </a:moveTo>
                <a:lnTo>
                  <a:pt x="309" y="78"/>
                </a:lnTo>
                <a:lnTo>
                  <a:pt x="387" y="313"/>
                </a:lnTo>
                <a:lnTo>
                  <a:pt x="549" y="78"/>
                </a:lnTo>
                <a:close/>
                <a:moveTo>
                  <a:pt x="425" y="427"/>
                </a:moveTo>
                <a:lnTo>
                  <a:pt x="622" y="1024"/>
                </a:lnTo>
                <a:lnTo>
                  <a:pt x="830" y="427"/>
                </a:lnTo>
                <a:lnTo>
                  <a:pt x="425" y="427"/>
                </a:lnTo>
                <a:close/>
                <a:moveTo>
                  <a:pt x="627" y="104"/>
                </a:moveTo>
                <a:lnTo>
                  <a:pt x="455" y="349"/>
                </a:lnTo>
                <a:lnTo>
                  <a:pt x="815" y="349"/>
                </a:lnTo>
                <a:lnTo>
                  <a:pt x="627" y="104"/>
                </a:lnTo>
                <a:close/>
                <a:moveTo>
                  <a:pt x="876" y="298"/>
                </a:moveTo>
                <a:lnTo>
                  <a:pt x="953" y="78"/>
                </a:lnTo>
                <a:lnTo>
                  <a:pt x="704" y="78"/>
                </a:lnTo>
                <a:lnTo>
                  <a:pt x="876" y="298"/>
                </a:lnTo>
                <a:close/>
                <a:moveTo>
                  <a:pt x="709" y="1009"/>
                </a:moveTo>
                <a:lnTo>
                  <a:pt x="1138" y="427"/>
                </a:lnTo>
                <a:lnTo>
                  <a:pt x="912" y="427"/>
                </a:lnTo>
                <a:lnTo>
                  <a:pt x="709" y="1009"/>
                </a:lnTo>
                <a:close/>
                <a:moveTo>
                  <a:pt x="1024" y="112"/>
                </a:moveTo>
                <a:lnTo>
                  <a:pt x="939" y="349"/>
                </a:lnTo>
                <a:lnTo>
                  <a:pt x="1147" y="349"/>
                </a:lnTo>
                <a:lnTo>
                  <a:pt x="1024" y="112"/>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0" name="Freeform 69">
            <a:extLst>
              <a:ext uri="{FF2B5EF4-FFF2-40B4-BE49-F238E27FC236}">
                <a16:creationId xmlns:a16="http://schemas.microsoft.com/office/drawing/2014/main" id="{A217D628-4AEE-F94F-1ABB-A9D8C5AE9175}"/>
              </a:ext>
            </a:extLst>
          </p:cNvPr>
          <p:cNvSpPr>
            <a:spLocks noChangeArrowheads="1"/>
          </p:cNvSpPr>
          <p:nvPr/>
        </p:nvSpPr>
        <p:spPr bwMode="auto">
          <a:xfrm>
            <a:off x="12657137" y="6364287"/>
            <a:ext cx="447675" cy="447675"/>
          </a:xfrm>
          <a:custGeom>
            <a:avLst/>
            <a:gdLst>
              <a:gd name="T0" fmla="*/ 447315 w 1243"/>
              <a:gd name="T1" fmla="*/ 266156 h 1243"/>
              <a:gd name="T2" fmla="*/ 363398 w 1243"/>
              <a:gd name="T3" fmla="*/ 349352 h 1243"/>
              <a:gd name="T4" fmla="*/ 335666 w 1243"/>
              <a:gd name="T5" fmla="*/ 363398 h 1243"/>
              <a:gd name="T6" fmla="*/ 251750 w 1243"/>
              <a:gd name="T7" fmla="*/ 447315 h 1243"/>
              <a:gd name="T8" fmla="*/ 24491 w 1243"/>
              <a:gd name="T9" fmla="*/ 422824 h 1243"/>
              <a:gd name="T10" fmla="*/ 0 w 1243"/>
              <a:gd name="T11" fmla="*/ 153787 h 1243"/>
              <a:gd name="T12" fmla="*/ 28092 w 1243"/>
              <a:gd name="T13" fmla="*/ 125695 h 1243"/>
              <a:gd name="T14" fmla="*/ 327383 w 1243"/>
              <a:gd name="T15" fmla="*/ 133618 h 1243"/>
              <a:gd name="T16" fmla="*/ 335666 w 1243"/>
              <a:gd name="T17" fmla="*/ 181879 h 1243"/>
              <a:gd name="T18" fmla="*/ 422824 w 1243"/>
              <a:gd name="T19" fmla="*/ 206730 h 1243"/>
              <a:gd name="T20" fmla="*/ 28092 w 1243"/>
              <a:gd name="T21" fmla="*/ 153787 h 1243"/>
              <a:gd name="T22" fmla="*/ 44299 w 1243"/>
              <a:gd name="T23" fmla="*/ 403016 h 1243"/>
              <a:gd name="T24" fmla="*/ 251750 w 1243"/>
              <a:gd name="T25" fmla="*/ 419223 h 1243"/>
              <a:gd name="T26" fmla="*/ 307574 w 1243"/>
              <a:gd name="T27" fmla="*/ 363398 h 1243"/>
              <a:gd name="T28" fmla="*/ 69870 w 1243"/>
              <a:gd name="T29" fmla="*/ 83917 h 1243"/>
              <a:gd name="T30" fmla="*/ 73832 w 1243"/>
              <a:gd name="T31" fmla="*/ 3962 h 1243"/>
              <a:gd name="T32" fmla="*/ 94001 w 1243"/>
              <a:gd name="T33" fmla="*/ 3962 h 1243"/>
              <a:gd name="T34" fmla="*/ 97963 w 1243"/>
              <a:gd name="T35" fmla="*/ 83917 h 1243"/>
              <a:gd name="T36" fmla="*/ 83917 w 1243"/>
              <a:gd name="T37" fmla="*/ 97963 h 1243"/>
              <a:gd name="T38" fmla="*/ 69870 w 1243"/>
              <a:gd name="T39" fmla="*/ 83917 h 1243"/>
              <a:gd name="T40" fmla="*/ 153787 w 1243"/>
              <a:gd name="T41" fmla="*/ 14046 h 1243"/>
              <a:gd name="T42" fmla="*/ 167833 w 1243"/>
              <a:gd name="T43" fmla="*/ 0 h 1243"/>
              <a:gd name="T44" fmla="*/ 181879 w 1243"/>
              <a:gd name="T45" fmla="*/ 14046 h 1243"/>
              <a:gd name="T46" fmla="*/ 177917 w 1243"/>
              <a:gd name="T47" fmla="*/ 94001 h 1243"/>
              <a:gd name="T48" fmla="*/ 157749 w 1243"/>
              <a:gd name="T49" fmla="*/ 94001 h 1243"/>
              <a:gd name="T50" fmla="*/ 237704 w 1243"/>
              <a:gd name="T51" fmla="*/ 83917 h 1243"/>
              <a:gd name="T52" fmla="*/ 241665 w 1243"/>
              <a:gd name="T53" fmla="*/ 3962 h 1243"/>
              <a:gd name="T54" fmla="*/ 261834 w 1243"/>
              <a:gd name="T55" fmla="*/ 3962 h 1243"/>
              <a:gd name="T56" fmla="*/ 265796 w 1243"/>
              <a:gd name="T57" fmla="*/ 83917 h 1243"/>
              <a:gd name="T58" fmla="*/ 251750 w 1243"/>
              <a:gd name="T59" fmla="*/ 97963 h 1243"/>
              <a:gd name="T60" fmla="*/ 237704 w 1243"/>
              <a:gd name="T61" fmla="*/ 83917 h 1243"/>
              <a:gd name="T62" fmla="*/ 420303 w 1243"/>
              <a:gd name="T63" fmla="*/ 265075 h 1243"/>
              <a:gd name="T64" fmla="*/ 363398 w 1243"/>
              <a:gd name="T65" fmla="*/ 209611 h 1243"/>
              <a:gd name="T66" fmla="*/ 335666 w 1243"/>
              <a:gd name="T67" fmla="*/ 321620 h 1243"/>
              <a:gd name="T68" fmla="*/ 404096 w 1243"/>
              <a:gd name="T69" fmla="*/ 305413 h 12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43" h="1243">
                <a:moveTo>
                  <a:pt x="1174" y="574"/>
                </a:moveTo>
                <a:cubicBezTo>
                  <a:pt x="1220" y="620"/>
                  <a:pt x="1242" y="675"/>
                  <a:pt x="1242" y="739"/>
                </a:cubicBezTo>
                <a:cubicBezTo>
                  <a:pt x="1242" y="803"/>
                  <a:pt x="1220" y="857"/>
                  <a:pt x="1174" y="902"/>
                </a:cubicBezTo>
                <a:cubicBezTo>
                  <a:pt x="1129" y="948"/>
                  <a:pt x="1074" y="970"/>
                  <a:pt x="1009" y="970"/>
                </a:cubicBezTo>
                <a:cubicBezTo>
                  <a:pt x="1000" y="970"/>
                  <a:pt x="974" y="970"/>
                  <a:pt x="932" y="970"/>
                </a:cubicBezTo>
                <a:lnTo>
                  <a:pt x="932" y="1009"/>
                </a:lnTo>
                <a:cubicBezTo>
                  <a:pt x="932" y="1074"/>
                  <a:pt x="909" y="1129"/>
                  <a:pt x="864" y="1174"/>
                </a:cubicBezTo>
                <a:cubicBezTo>
                  <a:pt x="819" y="1219"/>
                  <a:pt x="764" y="1242"/>
                  <a:pt x="699" y="1242"/>
                </a:cubicBezTo>
                <a:lnTo>
                  <a:pt x="233" y="1242"/>
                </a:lnTo>
                <a:cubicBezTo>
                  <a:pt x="169" y="1242"/>
                  <a:pt x="114" y="1219"/>
                  <a:pt x="68" y="1174"/>
                </a:cubicBezTo>
                <a:cubicBezTo>
                  <a:pt x="23" y="1129"/>
                  <a:pt x="0" y="1074"/>
                  <a:pt x="0" y="1009"/>
                </a:cubicBezTo>
                <a:lnTo>
                  <a:pt x="0" y="427"/>
                </a:lnTo>
                <a:cubicBezTo>
                  <a:pt x="0" y="404"/>
                  <a:pt x="8" y="386"/>
                  <a:pt x="23" y="371"/>
                </a:cubicBezTo>
                <a:cubicBezTo>
                  <a:pt x="39" y="357"/>
                  <a:pt x="57" y="349"/>
                  <a:pt x="78" y="349"/>
                </a:cubicBezTo>
                <a:lnTo>
                  <a:pt x="854" y="349"/>
                </a:lnTo>
                <a:cubicBezTo>
                  <a:pt x="875" y="349"/>
                  <a:pt x="893" y="357"/>
                  <a:pt x="909" y="371"/>
                </a:cubicBezTo>
                <a:cubicBezTo>
                  <a:pt x="924" y="386"/>
                  <a:pt x="932" y="404"/>
                  <a:pt x="932" y="427"/>
                </a:cubicBezTo>
                <a:lnTo>
                  <a:pt x="932" y="505"/>
                </a:lnTo>
                <a:cubicBezTo>
                  <a:pt x="974" y="505"/>
                  <a:pt x="1000" y="505"/>
                  <a:pt x="1009" y="505"/>
                </a:cubicBezTo>
                <a:cubicBezTo>
                  <a:pt x="1074" y="505"/>
                  <a:pt x="1129" y="528"/>
                  <a:pt x="1174" y="574"/>
                </a:cubicBezTo>
                <a:close/>
                <a:moveTo>
                  <a:pt x="854" y="427"/>
                </a:moveTo>
                <a:lnTo>
                  <a:pt x="78" y="427"/>
                </a:lnTo>
                <a:lnTo>
                  <a:pt x="78" y="1009"/>
                </a:lnTo>
                <a:cubicBezTo>
                  <a:pt x="78" y="1053"/>
                  <a:pt x="93" y="1090"/>
                  <a:pt x="123" y="1119"/>
                </a:cubicBezTo>
                <a:cubicBezTo>
                  <a:pt x="153" y="1149"/>
                  <a:pt x="190" y="1164"/>
                  <a:pt x="233" y="1164"/>
                </a:cubicBezTo>
                <a:lnTo>
                  <a:pt x="699" y="1164"/>
                </a:lnTo>
                <a:cubicBezTo>
                  <a:pt x="743" y="1164"/>
                  <a:pt x="779" y="1149"/>
                  <a:pt x="809" y="1119"/>
                </a:cubicBezTo>
                <a:cubicBezTo>
                  <a:pt x="839" y="1090"/>
                  <a:pt x="854" y="1053"/>
                  <a:pt x="854" y="1009"/>
                </a:cubicBezTo>
                <a:lnTo>
                  <a:pt x="854" y="427"/>
                </a:lnTo>
                <a:close/>
                <a:moveTo>
                  <a:pt x="194" y="233"/>
                </a:moveTo>
                <a:lnTo>
                  <a:pt x="194" y="39"/>
                </a:lnTo>
                <a:cubicBezTo>
                  <a:pt x="194" y="28"/>
                  <a:pt x="198" y="18"/>
                  <a:pt x="205" y="11"/>
                </a:cubicBezTo>
                <a:cubicBezTo>
                  <a:pt x="213" y="4"/>
                  <a:pt x="222" y="0"/>
                  <a:pt x="233" y="0"/>
                </a:cubicBezTo>
                <a:cubicBezTo>
                  <a:pt x="245" y="0"/>
                  <a:pt x="254" y="4"/>
                  <a:pt x="261" y="11"/>
                </a:cubicBezTo>
                <a:cubicBezTo>
                  <a:pt x="268" y="18"/>
                  <a:pt x="272" y="28"/>
                  <a:pt x="272" y="39"/>
                </a:cubicBezTo>
                <a:lnTo>
                  <a:pt x="272" y="233"/>
                </a:lnTo>
                <a:cubicBezTo>
                  <a:pt x="272" y="244"/>
                  <a:pt x="268" y="254"/>
                  <a:pt x="261" y="261"/>
                </a:cubicBezTo>
                <a:cubicBezTo>
                  <a:pt x="254" y="268"/>
                  <a:pt x="245" y="272"/>
                  <a:pt x="233" y="272"/>
                </a:cubicBezTo>
                <a:cubicBezTo>
                  <a:pt x="222" y="272"/>
                  <a:pt x="213" y="268"/>
                  <a:pt x="205" y="261"/>
                </a:cubicBezTo>
                <a:cubicBezTo>
                  <a:pt x="198" y="254"/>
                  <a:pt x="194" y="244"/>
                  <a:pt x="194" y="233"/>
                </a:cubicBezTo>
                <a:close/>
                <a:moveTo>
                  <a:pt x="427" y="233"/>
                </a:moveTo>
                <a:lnTo>
                  <a:pt x="427" y="39"/>
                </a:lnTo>
                <a:cubicBezTo>
                  <a:pt x="427" y="28"/>
                  <a:pt x="431" y="18"/>
                  <a:pt x="438" y="11"/>
                </a:cubicBezTo>
                <a:cubicBezTo>
                  <a:pt x="445" y="4"/>
                  <a:pt x="455" y="0"/>
                  <a:pt x="466" y="0"/>
                </a:cubicBezTo>
                <a:cubicBezTo>
                  <a:pt x="477" y="0"/>
                  <a:pt x="487" y="4"/>
                  <a:pt x="494" y="11"/>
                </a:cubicBezTo>
                <a:cubicBezTo>
                  <a:pt x="501" y="18"/>
                  <a:pt x="505" y="28"/>
                  <a:pt x="505" y="39"/>
                </a:cubicBezTo>
                <a:lnTo>
                  <a:pt x="505" y="233"/>
                </a:lnTo>
                <a:cubicBezTo>
                  <a:pt x="505" y="244"/>
                  <a:pt x="501" y="254"/>
                  <a:pt x="494" y="261"/>
                </a:cubicBezTo>
                <a:cubicBezTo>
                  <a:pt x="487" y="268"/>
                  <a:pt x="477" y="272"/>
                  <a:pt x="466" y="272"/>
                </a:cubicBezTo>
                <a:cubicBezTo>
                  <a:pt x="455" y="272"/>
                  <a:pt x="445" y="268"/>
                  <a:pt x="438" y="261"/>
                </a:cubicBezTo>
                <a:cubicBezTo>
                  <a:pt x="431" y="254"/>
                  <a:pt x="427" y="244"/>
                  <a:pt x="427" y="233"/>
                </a:cubicBezTo>
                <a:close/>
                <a:moveTo>
                  <a:pt x="660" y="233"/>
                </a:moveTo>
                <a:lnTo>
                  <a:pt x="660" y="39"/>
                </a:lnTo>
                <a:cubicBezTo>
                  <a:pt x="660" y="28"/>
                  <a:pt x="664" y="18"/>
                  <a:pt x="671" y="11"/>
                </a:cubicBezTo>
                <a:cubicBezTo>
                  <a:pt x="678" y="4"/>
                  <a:pt x="688" y="0"/>
                  <a:pt x="699" y="0"/>
                </a:cubicBezTo>
                <a:cubicBezTo>
                  <a:pt x="710" y="0"/>
                  <a:pt x="720" y="4"/>
                  <a:pt x="727" y="11"/>
                </a:cubicBezTo>
                <a:cubicBezTo>
                  <a:pt x="734" y="18"/>
                  <a:pt x="738" y="28"/>
                  <a:pt x="738" y="39"/>
                </a:cubicBezTo>
                <a:lnTo>
                  <a:pt x="738" y="233"/>
                </a:lnTo>
                <a:cubicBezTo>
                  <a:pt x="738" y="244"/>
                  <a:pt x="734" y="254"/>
                  <a:pt x="727" y="261"/>
                </a:cubicBezTo>
                <a:cubicBezTo>
                  <a:pt x="720" y="268"/>
                  <a:pt x="710" y="272"/>
                  <a:pt x="699" y="272"/>
                </a:cubicBezTo>
                <a:cubicBezTo>
                  <a:pt x="688" y="272"/>
                  <a:pt x="678" y="268"/>
                  <a:pt x="671" y="261"/>
                </a:cubicBezTo>
                <a:cubicBezTo>
                  <a:pt x="664" y="254"/>
                  <a:pt x="660" y="244"/>
                  <a:pt x="660" y="233"/>
                </a:cubicBezTo>
                <a:close/>
                <a:moveTo>
                  <a:pt x="1122" y="848"/>
                </a:moveTo>
                <a:cubicBezTo>
                  <a:pt x="1152" y="818"/>
                  <a:pt x="1167" y="781"/>
                  <a:pt x="1167" y="736"/>
                </a:cubicBezTo>
                <a:cubicBezTo>
                  <a:pt x="1167" y="692"/>
                  <a:pt x="1152" y="655"/>
                  <a:pt x="1122" y="626"/>
                </a:cubicBezTo>
                <a:cubicBezTo>
                  <a:pt x="1092" y="597"/>
                  <a:pt x="1055" y="582"/>
                  <a:pt x="1009" y="582"/>
                </a:cubicBezTo>
                <a:cubicBezTo>
                  <a:pt x="1000" y="582"/>
                  <a:pt x="974" y="582"/>
                  <a:pt x="932" y="582"/>
                </a:cubicBezTo>
                <a:lnTo>
                  <a:pt x="932" y="893"/>
                </a:lnTo>
                <a:cubicBezTo>
                  <a:pt x="977" y="893"/>
                  <a:pt x="1003" y="893"/>
                  <a:pt x="1009" y="893"/>
                </a:cubicBezTo>
                <a:cubicBezTo>
                  <a:pt x="1055" y="893"/>
                  <a:pt x="1092" y="878"/>
                  <a:pt x="1122" y="84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1" name="Freeform 70">
            <a:extLst>
              <a:ext uri="{FF2B5EF4-FFF2-40B4-BE49-F238E27FC236}">
                <a16:creationId xmlns:a16="http://schemas.microsoft.com/office/drawing/2014/main" id="{49F02201-F92A-39D6-2A27-E2895A406D14}"/>
              </a:ext>
            </a:extLst>
          </p:cNvPr>
          <p:cNvSpPr>
            <a:spLocks noChangeArrowheads="1"/>
          </p:cNvSpPr>
          <p:nvPr/>
        </p:nvSpPr>
        <p:spPr bwMode="auto">
          <a:xfrm>
            <a:off x="13344525" y="6364287"/>
            <a:ext cx="447675" cy="447675"/>
          </a:xfrm>
          <a:custGeom>
            <a:avLst/>
            <a:gdLst>
              <a:gd name="T0" fmla="*/ 447315 w 1243"/>
              <a:gd name="T1" fmla="*/ 223657 h 1243"/>
              <a:gd name="T2" fmla="*/ 381766 w 1243"/>
              <a:gd name="T3" fmla="*/ 381766 h 1243"/>
              <a:gd name="T4" fmla="*/ 223657 w 1243"/>
              <a:gd name="T5" fmla="*/ 447315 h 1243"/>
              <a:gd name="T6" fmla="*/ 65549 w 1243"/>
              <a:gd name="T7" fmla="*/ 381766 h 1243"/>
              <a:gd name="T8" fmla="*/ 0 w 1243"/>
              <a:gd name="T9" fmla="*/ 223657 h 1243"/>
              <a:gd name="T10" fmla="*/ 65549 w 1243"/>
              <a:gd name="T11" fmla="*/ 65549 h 1243"/>
              <a:gd name="T12" fmla="*/ 223657 w 1243"/>
              <a:gd name="T13" fmla="*/ 0 h 1243"/>
              <a:gd name="T14" fmla="*/ 381766 w 1243"/>
              <a:gd name="T15" fmla="*/ 65549 h 1243"/>
              <a:gd name="T16" fmla="*/ 447315 w 1243"/>
              <a:gd name="T17" fmla="*/ 223657 h 1243"/>
              <a:gd name="T18" fmla="*/ 419223 w 1243"/>
              <a:gd name="T19" fmla="*/ 223657 h 1243"/>
              <a:gd name="T20" fmla="*/ 361958 w 1243"/>
              <a:gd name="T21" fmla="*/ 85357 h 1243"/>
              <a:gd name="T22" fmla="*/ 223657 w 1243"/>
              <a:gd name="T23" fmla="*/ 28092 h 1243"/>
              <a:gd name="T24" fmla="*/ 85357 w 1243"/>
              <a:gd name="T25" fmla="*/ 85357 h 1243"/>
              <a:gd name="T26" fmla="*/ 28092 w 1243"/>
              <a:gd name="T27" fmla="*/ 223657 h 1243"/>
              <a:gd name="T28" fmla="*/ 85357 w 1243"/>
              <a:gd name="T29" fmla="*/ 362678 h 1243"/>
              <a:gd name="T30" fmla="*/ 223657 w 1243"/>
              <a:gd name="T31" fmla="*/ 420303 h 1243"/>
              <a:gd name="T32" fmla="*/ 361958 w 1243"/>
              <a:gd name="T33" fmla="*/ 362678 h 1243"/>
              <a:gd name="T34" fmla="*/ 419223 w 1243"/>
              <a:gd name="T35" fmla="*/ 223657 h 1243"/>
              <a:gd name="T36" fmla="*/ 336026 w 1243"/>
              <a:gd name="T37" fmla="*/ 124974 h 1243"/>
              <a:gd name="T38" fmla="*/ 338187 w 1243"/>
              <a:gd name="T39" fmla="*/ 140821 h 1243"/>
              <a:gd name="T40" fmla="*/ 271558 w 1243"/>
              <a:gd name="T41" fmla="*/ 270118 h 1243"/>
              <a:gd name="T42" fmla="*/ 266516 w 1243"/>
              <a:gd name="T43" fmla="*/ 276240 h 1243"/>
              <a:gd name="T44" fmla="*/ 132898 w 1243"/>
              <a:gd name="T45" fmla="*/ 330984 h 1243"/>
              <a:gd name="T46" fmla="*/ 126775 w 1243"/>
              <a:gd name="T47" fmla="*/ 332785 h 1243"/>
              <a:gd name="T48" fmla="*/ 117051 w 1243"/>
              <a:gd name="T49" fmla="*/ 328463 h 1243"/>
              <a:gd name="T50" fmla="*/ 115250 w 1243"/>
              <a:gd name="T51" fmla="*/ 313697 h 1243"/>
              <a:gd name="T52" fmla="*/ 177197 w 1243"/>
              <a:gd name="T53" fmla="*/ 186921 h 1243"/>
              <a:gd name="T54" fmla="*/ 183320 w 1243"/>
              <a:gd name="T55" fmla="*/ 180799 h 1243"/>
              <a:gd name="T56" fmla="*/ 320540 w 1243"/>
              <a:gd name="T57" fmla="*/ 122453 h 1243"/>
              <a:gd name="T58" fmla="*/ 336026 w 1243"/>
              <a:gd name="T59" fmla="*/ 124974 h 1243"/>
              <a:gd name="T60" fmla="*/ 232301 w 1243"/>
              <a:gd name="T61" fmla="*/ 261114 h 1243"/>
              <a:gd name="T62" fmla="*/ 193764 w 1243"/>
              <a:gd name="T63" fmla="*/ 213213 h 1243"/>
              <a:gd name="T64" fmla="*/ 156308 w 1243"/>
              <a:gd name="T65" fmla="*/ 289926 h 1243"/>
              <a:gd name="T66" fmla="*/ 232301 w 1243"/>
              <a:gd name="T67" fmla="*/ 261114 h 1243"/>
              <a:gd name="T68" fmla="*/ 293528 w 1243"/>
              <a:gd name="T69" fmla="*/ 165312 h 1243"/>
              <a:gd name="T70" fmla="*/ 216814 w 1243"/>
              <a:gd name="T71" fmla="*/ 195565 h 1243"/>
              <a:gd name="T72" fmla="*/ 254991 w 1243"/>
              <a:gd name="T73" fmla="*/ 244547 h 1243"/>
              <a:gd name="T74" fmla="*/ 293528 w 1243"/>
              <a:gd name="T75" fmla="*/ 165312 h 124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43" h="1243">
                <a:moveTo>
                  <a:pt x="1242" y="621"/>
                </a:moveTo>
                <a:cubicBezTo>
                  <a:pt x="1242" y="792"/>
                  <a:pt x="1181" y="939"/>
                  <a:pt x="1060" y="1060"/>
                </a:cubicBezTo>
                <a:cubicBezTo>
                  <a:pt x="939" y="1181"/>
                  <a:pt x="792" y="1242"/>
                  <a:pt x="621" y="1242"/>
                </a:cubicBezTo>
                <a:cubicBezTo>
                  <a:pt x="450" y="1242"/>
                  <a:pt x="303" y="1181"/>
                  <a:pt x="182" y="1060"/>
                </a:cubicBezTo>
                <a:cubicBezTo>
                  <a:pt x="61" y="939"/>
                  <a:pt x="0" y="792"/>
                  <a:pt x="0" y="621"/>
                </a:cubicBezTo>
                <a:cubicBezTo>
                  <a:pt x="0" y="450"/>
                  <a:pt x="61" y="303"/>
                  <a:pt x="182" y="182"/>
                </a:cubicBezTo>
                <a:cubicBezTo>
                  <a:pt x="303" y="61"/>
                  <a:pt x="450" y="0"/>
                  <a:pt x="621" y="0"/>
                </a:cubicBezTo>
                <a:cubicBezTo>
                  <a:pt x="792" y="0"/>
                  <a:pt x="939" y="61"/>
                  <a:pt x="1060" y="182"/>
                </a:cubicBezTo>
                <a:cubicBezTo>
                  <a:pt x="1181" y="303"/>
                  <a:pt x="1242" y="450"/>
                  <a:pt x="1242" y="621"/>
                </a:cubicBezTo>
                <a:close/>
                <a:moveTo>
                  <a:pt x="1164" y="621"/>
                </a:moveTo>
                <a:cubicBezTo>
                  <a:pt x="1164" y="471"/>
                  <a:pt x="1111" y="343"/>
                  <a:pt x="1005" y="237"/>
                </a:cubicBezTo>
                <a:cubicBezTo>
                  <a:pt x="899" y="131"/>
                  <a:pt x="771" y="78"/>
                  <a:pt x="621" y="78"/>
                </a:cubicBezTo>
                <a:cubicBezTo>
                  <a:pt x="471" y="78"/>
                  <a:pt x="342" y="131"/>
                  <a:pt x="237" y="237"/>
                </a:cubicBezTo>
                <a:cubicBezTo>
                  <a:pt x="131" y="343"/>
                  <a:pt x="78" y="471"/>
                  <a:pt x="78" y="621"/>
                </a:cubicBezTo>
                <a:cubicBezTo>
                  <a:pt x="78" y="771"/>
                  <a:pt x="131" y="900"/>
                  <a:pt x="237" y="1007"/>
                </a:cubicBezTo>
                <a:cubicBezTo>
                  <a:pt x="342" y="1113"/>
                  <a:pt x="471" y="1167"/>
                  <a:pt x="621" y="1167"/>
                </a:cubicBezTo>
                <a:cubicBezTo>
                  <a:pt x="771" y="1167"/>
                  <a:pt x="899" y="1113"/>
                  <a:pt x="1005" y="1007"/>
                </a:cubicBezTo>
                <a:cubicBezTo>
                  <a:pt x="1111" y="900"/>
                  <a:pt x="1164" y="771"/>
                  <a:pt x="1164" y="621"/>
                </a:cubicBezTo>
                <a:close/>
                <a:moveTo>
                  <a:pt x="933" y="347"/>
                </a:moveTo>
                <a:cubicBezTo>
                  <a:pt x="945" y="360"/>
                  <a:pt x="947" y="375"/>
                  <a:pt x="939" y="391"/>
                </a:cubicBezTo>
                <a:lnTo>
                  <a:pt x="754" y="750"/>
                </a:lnTo>
                <a:cubicBezTo>
                  <a:pt x="751" y="756"/>
                  <a:pt x="746" y="762"/>
                  <a:pt x="740" y="767"/>
                </a:cubicBezTo>
                <a:lnTo>
                  <a:pt x="369" y="919"/>
                </a:lnTo>
                <a:cubicBezTo>
                  <a:pt x="364" y="923"/>
                  <a:pt x="358" y="924"/>
                  <a:pt x="352" y="924"/>
                </a:cubicBezTo>
                <a:cubicBezTo>
                  <a:pt x="342" y="924"/>
                  <a:pt x="333" y="920"/>
                  <a:pt x="325" y="912"/>
                </a:cubicBezTo>
                <a:cubicBezTo>
                  <a:pt x="314" y="899"/>
                  <a:pt x="312" y="885"/>
                  <a:pt x="320" y="871"/>
                </a:cubicBezTo>
                <a:lnTo>
                  <a:pt x="492" y="519"/>
                </a:lnTo>
                <a:cubicBezTo>
                  <a:pt x="497" y="513"/>
                  <a:pt x="503" y="507"/>
                  <a:pt x="509" y="502"/>
                </a:cubicBezTo>
                <a:lnTo>
                  <a:pt x="890" y="340"/>
                </a:lnTo>
                <a:cubicBezTo>
                  <a:pt x="906" y="332"/>
                  <a:pt x="920" y="334"/>
                  <a:pt x="933" y="347"/>
                </a:cubicBezTo>
                <a:close/>
                <a:moveTo>
                  <a:pt x="645" y="725"/>
                </a:moveTo>
                <a:lnTo>
                  <a:pt x="538" y="592"/>
                </a:lnTo>
                <a:lnTo>
                  <a:pt x="434" y="805"/>
                </a:lnTo>
                <a:lnTo>
                  <a:pt x="645" y="725"/>
                </a:lnTo>
                <a:close/>
                <a:moveTo>
                  <a:pt x="815" y="459"/>
                </a:moveTo>
                <a:lnTo>
                  <a:pt x="602" y="543"/>
                </a:lnTo>
                <a:lnTo>
                  <a:pt x="708" y="679"/>
                </a:lnTo>
                <a:lnTo>
                  <a:pt x="815" y="45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2" name="Freeform 71">
            <a:extLst>
              <a:ext uri="{FF2B5EF4-FFF2-40B4-BE49-F238E27FC236}">
                <a16:creationId xmlns:a16="http://schemas.microsoft.com/office/drawing/2014/main" id="{2FA082BF-6622-755B-07D8-6A4426985B0B}"/>
              </a:ext>
            </a:extLst>
          </p:cNvPr>
          <p:cNvSpPr>
            <a:spLocks noChangeArrowheads="1"/>
          </p:cNvSpPr>
          <p:nvPr/>
        </p:nvSpPr>
        <p:spPr bwMode="auto">
          <a:xfrm>
            <a:off x="14031912" y="6364287"/>
            <a:ext cx="449263" cy="447675"/>
          </a:xfrm>
          <a:custGeom>
            <a:avLst/>
            <a:gdLst>
              <a:gd name="T0" fmla="*/ 440630 w 1249"/>
              <a:gd name="T1" fmla="*/ 381766 h 1243"/>
              <a:gd name="T2" fmla="*/ 397826 w 1249"/>
              <a:gd name="T3" fmla="*/ 429667 h 1243"/>
              <a:gd name="T4" fmla="*/ 365453 w 1249"/>
              <a:gd name="T5" fmla="*/ 447315 h 1243"/>
              <a:gd name="T6" fmla="*/ 0 w 1249"/>
              <a:gd name="T7" fmla="*/ 82116 h 1243"/>
              <a:gd name="T8" fmla="*/ 47480 w 1249"/>
              <a:gd name="T9" fmla="*/ 20529 h 1243"/>
              <a:gd name="T10" fmla="*/ 88126 w 1249"/>
              <a:gd name="T11" fmla="*/ 0 h 1243"/>
              <a:gd name="T12" fmla="*/ 170857 w 1249"/>
              <a:gd name="T13" fmla="*/ 100484 h 1243"/>
              <a:gd name="T14" fmla="*/ 146757 w 1249"/>
              <a:gd name="T15" fmla="*/ 176477 h 1243"/>
              <a:gd name="T16" fmla="*/ 270493 w 1249"/>
              <a:gd name="T17" fmla="*/ 301451 h 1243"/>
              <a:gd name="T18" fmla="*/ 332361 w 1249"/>
              <a:gd name="T19" fmla="*/ 273359 h 1243"/>
              <a:gd name="T20" fmla="*/ 437033 w 1249"/>
              <a:gd name="T21" fmla="*/ 337107 h 1243"/>
              <a:gd name="T22" fmla="*/ 419768 w 1249"/>
              <a:gd name="T23" fmla="*/ 359076 h 1243"/>
              <a:gd name="T24" fmla="*/ 323728 w 1249"/>
              <a:gd name="T25" fmla="*/ 303972 h 1243"/>
              <a:gd name="T26" fmla="*/ 269774 w 1249"/>
              <a:gd name="T27" fmla="*/ 334586 h 1243"/>
              <a:gd name="T28" fmla="*/ 184885 w 1249"/>
              <a:gd name="T29" fmla="*/ 262915 h 1243"/>
              <a:gd name="T30" fmla="*/ 113305 w 1249"/>
              <a:gd name="T31" fmla="*/ 178278 h 1243"/>
              <a:gd name="T32" fmla="*/ 143879 w 1249"/>
              <a:gd name="T33" fmla="*/ 124254 h 1243"/>
              <a:gd name="T34" fmla="*/ 88845 w 1249"/>
              <a:gd name="T35" fmla="*/ 28092 h 1243"/>
              <a:gd name="T36" fmla="*/ 82011 w 1249"/>
              <a:gd name="T37" fmla="*/ 29893 h 1243"/>
              <a:gd name="T38" fmla="*/ 28776 w 1249"/>
              <a:gd name="T39" fmla="*/ 82116 h 1243"/>
              <a:gd name="T40" fmla="*/ 365453 w 1249"/>
              <a:gd name="T41" fmla="*/ 419223 h 1243"/>
              <a:gd name="T42" fmla="*/ 417969 w 1249"/>
              <a:gd name="T43" fmla="*/ 365919 h 1243"/>
              <a:gd name="T44" fmla="*/ 279485 w 1249"/>
              <a:gd name="T45" fmla="*/ 166753 h 1243"/>
              <a:gd name="T46" fmla="*/ 398546 w 1249"/>
              <a:gd name="T47" fmla="*/ 28092 h 1243"/>
              <a:gd name="T48" fmla="*/ 321210 w 1249"/>
              <a:gd name="T49" fmla="*/ 17648 h 1243"/>
              <a:gd name="T50" fmla="*/ 325167 w 1249"/>
              <a:gd name="T51" fmla="*/ 3241 h 1243"/>
              <a:gd name="T52" fmla="*/ 431997 w 1249"/>
              <a:gd name="T53" fmla="*/ 0 h 1243"/>
              <a:gd name="T54" fmla="*/ 444227 w 1249"/>
              <a:gd name="T55" fmla="*/ 2521 h 1243"/>
              <a:gd name="T56" fmla="*/ 446745 w 1249"/>
              <a:gd name="T57" fmla="*/ 15847 h 1243"/>
              <a:gd name="T58" fmla="*/ 436314 w 1249"/>
              <a:gd name="T59" fmla="*/ 125695 h 1243"/>
              <a:gd name="T60" fmla="*/ 421926 w 1249"/>
              <a:gd name="T61" fmla="*/ 122813 h 1243"/>
              <a:gd name="T62" fmla="*/ 419768 w 1249"/>
              <a:gd name="T63" fmla="*/ 47181 h 1243"/>
              <a:gd name="T64" fmla="*/ 279485 w 1249"/>
              <a:gd name="T65" fmla="*/ 166753 h 12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9" h="1243">
                <a:moveTo>
                  <a:pt x="1244" y="988"/>
                </a:moveTo>
                <a:cubicBezTo>
                  <a:pt x="1248" y="1012"/>
                  <a:pt x="1241" y="1036"/>
                  <a:pt x="1225" y="1060"/>
                </a:cubicBezTo>
                <a:cubicBezTo>
                  <a:pt x="1217" y="1073"/>
                  <a:pt x="1204" y="1090"/>
                  <a:pt x="1186" y="1112"/>
                </a:cubicBezTo>
                <a:cubicBezTo>
                  <a:pt x="1168" y="1134"/>
                  <a:pt x="1142" y="1161"/>
                  <a:pt x="1106" y="1193"/>
                </a:cubicBezTo>
                <a:cubicBezTo>
                  <a:pt x="1070" y="1226"/>
                  <a:pt x="1041" y="1242"/>
                  <a:pt x="1019" y="1242"/>
                </a:cubicBezTo>
                <a:lnTo>
                  <a:pt x="1016" y="1242"/>
                </a:lnTo>
                <a:cubicBezTo>
                  <a:pt x="845" y="1237"/>
                  <a:pt x="634" y="1109"/>
                  <a:pt x="385" y="859"/>
                </a:cubicBezTo>
                <a:cubicBezTo>
                  <a:pt x="135" y="608"/>
                  <a:pt x="7" y="398"/>
                  <a:pt x="0" y="228"/>
                </a:cubicBezTo>
                <a:cubicBezTo>
                  <a:pt x="0" y="206"/>
                  <a:pt x="17" y="176"/>
                  <a:pt x="50" y="138"/>
                </a:cubicBezTo>
                <a:cubicBezTo>
                  <a:pt x="83" y="101"/>
                  <a:pt x="110" y="74"/>
                  <a:pt x="132" y="57"/>
                </a:cubicBezTo>
                <a:cubicBezTo>
                  <a:pt x="154" y="40"/>
                  <a:pt x="171" y="28"/>
                  <a:pt x="184" y="20"/>
                </a:cubicBezTo>
                <a:cubicBezTo>
                  <a:pt x="202" y="7"/>
                  <a:pt x="222" y="0"/>
                  <a:pt x="245" y="0"/>
                </a:cubicBezTo>
                <a:cubicBezTo>
                  <a:pt x="273" y="0"/>
                  <a:pt x="294" y="9"/>
                  <a:pt x="308" y="27"/>
                </a:cubicBezTo>
                <a:cubicBezTo>
                  <a:pt x="347" y="80"/>
                  <a:pt x="403" y="164"/>
                  <a:pt x="475" y="279"/>
                </a:cubicBezTo>
                <a:cubicBezTo>
                  <a:pt x="492" y="307"/>
                  <a:pt x="489" y="341"/>
                  <a:pt x="468" y="381"/>
                </a:cubicBezTo>
                <a:cubicBezTo>
                  <a:pt x="460" y="396"/>
                  <a:pt x="440" y="432"/>
                  <a:pt x="408" y="490"/>
                </a:cubicBezTo>
                <a:cubicBezTo>
                  <a:pt x="442" y="540"/>
                  <a:pt x="496" y="602"/>
                  <a:pt x="570" y="674"/>
                </a:cubicBezTo>
                <a:cubicBezTo>
                  <a:pt x="643" y="747"/>
                  <a:pt x="703" y="801"/>
                  <a:pt x="752" y="837"/>
                </a:cubicBezTo>
                <a:cubicBezTo>
                  <a:pt x="810" y="805"/>
                  <a:pt x="847" y="784"/>
                  <a:pt x="864" y="774"/>
                </a:cubicBezTo>
                <a:cubicBezTo>
                  <a:pt x="885" y="764"/>
                  <a:pt x="905" y="759"/>
                  <a:pt x="924" y="759"/>
                </a:cubicBezTo>
                <a:cubicBezTo>
                  <a:pt x="939" y="759"/>
                  <a:pt x="952" y="763"/>
                  <a:pt x="963" y="769"/>
                </a:cubicBezTo>
                <a:cubicBezTo>
                  <a:pt x="1037" y="814"/>
                  <a:pt x="1121" y="870"/>
                  <a:pt x="1215" y="936"/>
                </a:cubicBezTo>
                <a:cubicBezTo>
                  <a:pt x="1231" y="948"/>
                  <a:pt x="1241" y="965"/>
                  <a:pt x="1244" y="988"/>
                </a:cubicBezTo>
                <a:close/>
                <a:moveTo>
                  <a:pt x="1167" y="997"/>
                </a:moveTo>
                <a:cubicBezTo>
                  <a:pt x="1071" y="931"/>
                  <a:pt x="990" y="877"/>
                  <a:pt x="924" y="837"/>
                </a:cubicBezTo>
                <a:cubicBezTo>
                  <a:pt x="918" y="837"/>
                  <a:pt x="910" y="839"/>
                  <a:pt x="900" y="844"/>
                </a:cubicBezTo>
                <a:cubicBezTo>
                  <a:pt x="885" y="851"/>
                  <a:pt x="849" y="871"/>
                  <a:pt x="791" y="905"/>
                </a:cubicBezTo>
                <a:lnTo>
                  <a:pt x="750" y="929"/>
                </a:lnTo>
                <a:lnTo>
                  <a:pt x="708" y="900"/>
                </a:lnTo>
                <a:cubicBezTo>
                  <a:pt x="655" y="863"/>
                  <a:pt x="590" y="806"/>
                  <a:pt x="514" y="730"/>
                </a:cubicBezTo>
                <a:cubicBezTo>
                  <a:pt x="438" y="654"/>
                  <a:pt x="382" y="589"/>
                  <a:pt x="345" y="536"/>
                </a:cubicBezTo>
                <a:lnTo>
                  <a:pt x="315" y="495"/>
                </a:lnTo>
                <a:lnTo>
                  <a:pt x="340" y="451"/>
                </a:lnTo>
                <a:cubicBezTo>
                  <a:pt x="372" y="395"/>
                  <a:pt x="392" y="359"/>
                  <a:pt x="400" y="345"/>
                </a:cubicBezTo>
                <a:cubicBezTo>
                  <a:pt x="405" y="335"/>
                  <a:pt x="408" y="327"/>
                  <a:pt x="408" y="320"/>
                </a:cubicBezTo>
                <a:cubicBezTo>
                  <a:pt x="349" y="228"/>
                  <a:pt x="296" y="147"/>
                  <a:pt x="247" y="78"/>
                </a:cubicBezTo>
                <a:lnTo>
                  <a:pt x="245" y="78"/>
                </a:lnTo>
                <a:cubicBezTo>
                  <a:pt x="239" y="78"/>
                  <a:pt x="233" y="79"/>
                  <a:pt x="228" y="83"/>
                </a:cubicBezTo>
                <a:cubicBezTo>
                  <a:pt x="194" y="107"/>
                  <a:pt x="162" y="134"/>
                  <a:pt x="132" y="164"/>
                </a:cubicBezTo>
                <a:cubicBezTo>
                  <a:pt x="102" y="194"/>
                  <a:pt x="85" y="215"/>
                  <a:pt x="80" y="228"/>
                </a:cubicBezTo>
                <a:cubicBezTo>
                  <a:pt x="87" y="378"/>
                  <a:pt x="207" y="571"/>
                  <a:pt x="440" y="804"/>
                </a:cubicBezTo>
                <a:cubicBezTo>
                  <a:pt x="674" y="1038"/>
                  <a:pt x="866" y="1158"/>
                  <a:pt x="1016" y="1164"/>
                </a:cubicBezTo>
                <a:cubicBezTo>
                  <a:pt x="1029" y="1159"/>
                  <a:pt x="1051" y="1142"/>
                  <a:pt x="1081" y="1112"/>
                </a:cubicBezTo>
                <a:cubicBezTo>
                  <a:pt x="1110" y="1082"/>
                  <a:pt x="1138" y="1050"/>
                  <a:pt x="1162" y="1016"/>
                </a:cubicBezTo>
                <a:cubicBezTo>
                  <a:pt x="1167" y="1008"/>
                  <a:pt x="1168" y="1002"/>
                  <a:pt x="1167" y="997"/>
                </a:cubicBezTo>
                <a:close/>
                <a:moveTo>
                  <a:pt x="777" y="463"/>
                </a:moveTo>
                <a:cubicBezTo>
                  <a:pt x="759" y="446"/>
                  <a:pt x="758" y="428"/>
                  <a:pt x="776" y="410"/>
                </a:cubicBezTo>
                <a:lnTo>
                  <a:pt x="1108" y="78"/>
                </a:lnTo>
                <a:lnTo>
                  <a:pt x="927" y="78"/>
                </a:lnTo>
                <a:cubicBezTo>
                  <a:pt x="907" y="78"/>
                  <a:pt x="896" y="68"/>
                  <a:pt x="893" y="49"/>
                </a:cubicBezTo>
                <a:lnTo>
                  <a:pt x="893" y="29"/>
                </a:lnTo>
                <a:cubicBezTo>
                  <a:pt x="894" y="21"/>
                  <a:pt x="898" y="14"/>
                  <a:pt x="904" y="9"/>
                </a:cubicBezTo>
                <a:cubicBezTo>
                  <a:pt x="909" y="3"/>
                  <a:pt x="915" y="0"/>
                  <a:pt x="922" y="0"/>
                </a:cubicBezTo>
                <a:lnTo>
                  <a:pt x="1201" y="0"/>
                </a:lnTo>
                <a:lnTo>
                  <a:pt x="1215" y="0"/>
                </a:lnTo>
                <a:cubicBezTo>
                  <a:pt x="1223" y="0"/>
                  <a:pt x="1230" y="2"/>
                  <a:pt x="1235" y="7"/>
                </a:cubicBezTo>
                <a:cubicBezTo>
                  <a:pt x="1240" y="11"/>
                  <a:pt x="1242" y="20"/>
                  <a:pt x="1242" y="29"/>
                </a:cubicBezTo>
                <a:lnTo>
                  <a:pt x="1242" y="44"/>
                </a:lnTo>
                <a:lnTo>
                  <a:pt x="1242" y="323"/>
                </a:lnTo>
                <a:cubicBezTo>
                  <a:pt x="1242" y="341"/>
                  <a:pt x="1232" y="349"/>
                  <a:pt x="1213" y="349"/>
                </a:cubicBezTo>
                <a:lnTo>
                  <a:pt x="1193" y="349"/>
                </a:lnTo>
                <a:cubicBezTo>
                  <a:pt x="1185" y="349"/>
                  <a:pt x="1178" y="347"/>
                  <a:pt x="1173" y="341"/>
                </a:cubicBezTo>
                <a:cubicBezTo>
                  <a:pt x="1167" y="335"/>
                  <a:pt x="1164" y="328"/>
                  <a:pt x="1164" y="320"/>
                </a:cubicBezTo>
                <a:lnTo>
                  <a:pt x="1167" y="131"/>
                </a:lnTo>
                <a:lnTo>
                  <a:pt x="832" y="463"/>
                </a:lnTo>
                <a:cubicBezTo>
                  <a:pt x="814" y="481"/>
                  <a:pt x="796" y="481"/>
                  <a:pt x="777" y="46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3" name="Freeform 72">
            <a:extLst>
              <a:ext uri="{FF2B5EF4-FFF2-40B4-BE49-F238E27FC236}">
                <a16:creationId xmlns:a16="http://schemas.microsoft.com/office/drawing/2014/main" id="{4AF27246-BFE5-D105-C77A-8B1D81ACDBCB}"/>
              </a:ext>
            </a:extLst>
          </p:cNvPr>
          <p:cNvSpPr>
            <a:spLocks noChangeArrowheads="1"/>
          </p:cNvSpPr>
          <p:nvPr/>
        </p:nvSpPr>
        <p:spPr bwMode="auto">
          <a:xfrm>
            <a:off x="14720887" y="6364287"/>
            <a:ext cx="449263" cy="449262"/>
          </a:xfrm>
          <a:custGeom>
            <a:avLst/>
            <a:gdLst>
              <a:gd name="T0" fmla="*/ 440630 w 1249"/>
              <a:gd name="T1" fmla="*/ 383279 h 1246"/>
              <a:gd name="T2" fmla="*/ 397826 w 1249"/>
              <a:gd name="T3" fmla="*/ 431234 h 1246"/>
              <a:gd name="T4" fmla="*/ 365453 w 1249"/>
              <a:gd name="T5" fmla="*/ 448901 h 1246"/>
              <a:gd name="T6" fmla="*/ 0 w 1249"/>
              <a:gd name="T7" fmla="*/ 83290 h 1246"/>
              <a:gd name="T8" fmla="*/ 47480 w 1249"/>
              <a:gd name="T9" fmla="*/ 21634 h 1246"/>
              <a:gd name="T10" fmla="*/ 88126 w 1249"/>
              <a:gd name="T11" fmla="*/ 1082 h 1246"/>
              <a:gd name="T12" fmla="*/ 171216 w 1249"/>
              <a:gd name="T13" fmla="*/ 101679 h 1246"/>
              <a:gd name="T14" fmla="*/ 146757 w 1249"/>
              <a:gd name="T15" fmla="*/ 177758 h 1246"/>
              <a:gd name="T16" fmla="*/ 270493 w 1249"/>
              <a:gd name="T17" fmla="*/ 302873 h 1246"/>
              <a:gd name="T18" fmla="*/ 332361 w 1249"/>
              <a:gd name="T19" fmla="*/ 274749 h 1246"/>
              <a:gd name="T20" fmla="*/ 437033 w 1249"/>
              <a:gd name="T21" fmla="*/ 338569 h 1246"/>
              <a:gd name="T22" fmla="*/ 419768 w 1249"/>
              <a:gd name="T23" fmla="*/ 360563 h 1246"/>
              <a:gd name="T24" fmla="*/ 323728 w 1249"/>
              <a:gd name="T25" fmla="*/ 305397 h 1246"/>
              <a:gd name="T26" fmla="*/ 269774 w 1249"/>
              <a:gd name="T27" fmla="*/ 336045 h 1246"/>
              <a:gd name="T28" fmla="*/ 184885 w 1249"/>
              <a:gd name="T29" fmla="*/ 264293 h 1246"/>
              <a:gd name="T30" fmla="*/ 113305 w 1249"/>
              <a:gd name="T31" fmla="*/ 179561 h 1246"/>
              <a:gd name="T32" fmla="*/ 143879 w 1249"/>
              <a:gd name="T33" fmla="*/ 125476 h 1246"/>
              <a:gd name="T34" fmla="*/ 89205 w 1249"/>
              <a:gd name="T35" fmla="*/ 29206 h 1246"/>
              <a:gd name="T36" fmla="*/ 82011 w 1249"/>
              <a:gd name="T37" fmla="*/ 31008 h 1246"/>
              <a:gd name="T38" fmla="*/ 28776 w 1249"/>
              <a:gd name="T39" fmla="*/ 83290 h 1246"/>
              <a:gd name="T40" fmla="*/ 365453 w 1249"/>
              <a:gd name="T41" fmla="*/ 420777 h 1246"/>
              <a:gd name="T42" fmla="*/ 417969 w 1249"/>
              <a:gd name="T43" fmla="*/ 367414 h 1246"/>
              <a:gd name="T44" fmla="*/ 279126 w 1249"/>
              <a:gd name="T45" fmla="*/ 158648 h 1246"/>
              <a:gd name="T46" fmla="*/ 279126 w 1249"/>
              <a:gd name="T47" fmla="*/ 153239 h 1246"/>
              <a:gd name="T48" fmla="*/ 290636 w 1249"/>
              <a:gd name="T49" fmla="*/ 43268 h 1246"/>
              <a:gd name="T50" fmla="*/ 304664 w 1249"/>
              <a:gd name="T51" fmla="*/ 46152 h 1246"/>
              <a:gd name="T52" fmla="*/ 307182 w 1249"/>
              <a:gd name="T53" fmla="*/ 120789 h 1246"/>
              <a:gd name="T54" fmla="*/ 440990 w 1249"/>
              <a:gd name="T55" fmla="*/ 6490 h 1246"/>
              <a:gd name="T56" fmla="*/ 327325 w 1249"/>
              <a:gd name="T57" fmla="*/ 140980 h 1246"/>
              <a:gd name="T58" fmla="*/ 405020 w 1249"/>
              <a:gd name="T59" fmla="*/ 151437 h 1246"/>
              <a:gd name="T60" fmla="*/ 401783 w 1249"/>
              <a:gd name="T61" fmla="*/ 165859 h 1246"/>
              <a:gd name="T62" fmla="*/ 294233 w 1249"/>
              <a:gd name="T63" fmla="*/ 168023 h 1246"/>
              <a:gd name="T64" fmla="*/ 282003 w 1249"/>
              <a:gd name="T65" fmla="*/ 165499 h 12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9" h="1246">
                <a:moveTo>
                  <a:pt x="1244" y="991"/>
                </a:moveTo>
                <a:cubicBezTo>
                  <a:pt x="1248" y="1015"/>
                  <a:pt x="1241" y="1039"/>
                  <a:pt x="1225" y="1063"/>
                </a:cubicBezTo>
                <a:cubicBezTo>
                  <a:pt x="1217" y="1076"/>
                  <a:pt x="1204" y="1093"/>
                  <a:pt x="1186" y="1115"/>
                </a:cubicBezTo>
                <a:cubicBezTo>
                  <a:pt x="1168" y="1137"/>
                  <a:pt x="1142" y="1164"/>
                  <a:pt x="1106" y="1196"/>
                </a:cubicBezTo>
                <a:cubicBezTo>
                  <a:pt x="1071" y="1229"/>
                  <a:pt x="1041" y="1245"/>
                  <a:pt x="1019" y="1245"/>
                </a:cubicBezTo>
                <a:lnTo>
                  <a:pt x="1016" y="1245"/>
                </a:lnTo>
                <a:cubicBezTo>
                  <a:pt x="845" y="1240"/>
                  <a:pt x="634" y="1112"/>
                  <a:pt x="385" y="862"/>
                </a:cubicBezTo>
                <a:cubicBezTo>
                  <a:pt x="135" y="611"/>
                  <a:pt x="7" y="401"/>
                  <a:pt x="0" y="231"/>
                </a:cubicBezTo>
                <a:cubicBezTo>
                  <a:pt x="0" y="209"/>
                  <a:pt x="17" y="179"/>
                  <a:pt x="50" y="141"/>
                </a:cubicBezTo>
                <a:cubicBezTo>
                  <a:pt x="83" y="104"/>
                  <a:pt x="111" y="77"/>
                  <a:pt x="132" y="60"/>
                </a:cubicBezTo>
                <a:cubicBezTo>
                  <a:pt x="154" y="43"/>
                  <a:pt x="172" y="31"/>
                  <a:pt x="185" y="23"/>
                </a:cubicBezTo>
                <a:cubicBezTo>
                  <a:pt x="202" y="10"/>
                  <a:pt x="222" y="3"/>
                  <a:pt x="245" y="3"/>
                </a:cubicBezTo>
                <a:cubicBezTo>
                  <a:pt x="273" y="3"/>
                  <a:pt x="294" y="12"/>
                  <a:pt x="308" y="30"/>
                </a:cubicBezTo>
                <a:cubicBezTo>
                  <a:pt x="347" y="83"/>
                  <a:pt x="403" y="167"/>
                  <a:pt x="476" y="282"/>
                </a:cubicBezTo>
                <a:cubicBezTo>
                  <a:pt x="492" y="310"/>
                  <a:pt x="489" y="344"/>
                  <a:pt x="468" y="384"/>
                </a:cubicBezTo>
                <a:cubicBezTo>
                  <a:pt x="460" y="399"/>
                  <a:pt x="440" y="435"/>
                  <a:pt x="408" y="493"/>
                </a:cubicBezTo>
                <a:cubicBezTo>
                  <a:pt x="442" y="543"/>
                  <a:pt x="496" y="605"/>
                  <a:pt x="570" y="677"/>
                </a:cubicBezTo>
                <a:cubicBezTo>
                  <a:pt x="643" y="750"/>
                  <a:pt x="704" y="804"/>
                  <a:pt x="752" y="840"/>
                </a:cubicBezTo>
                <a:cubicBezTo>
                  <a:pt x="810" y="808"/>
                  <a:pt x="847" y="787"/>
                  <a:pt x="864" y="777"/>
                </a:cubicBezTo>
                <a:cubicBezTo>
                  <a:pt x="885" y="767"/>
                  <a:pt x="905" y="762"/>
                  <a:pt x="924" y="762"/>
                </a:cubicBezTo>
                <a:cubicBezTo>
                  <a:pt x="939" y="762"/>
                  <a:pt x="952" y="766"/>
                  <a:pt x="963" y="772"/>
                </a:cubicBezTo>
                <a:cubicBezTo>
                  <a:pt x="1037" y="817"/>
                  <a:pt x="1121" y="873"/>
                  <a:pt x="1215" y="939"/>
                </a:cubicBezTo>
                <a:cubicBezTo>
                  <a:pt x="1231" y="951"/>
                  <a:pt x="1241" y="968"/>
                  <a:pt x="1244" y="991"/>
                </a:cubicBezTo>
                <a:close/>
                <a:moveTo>
                  <a:pt x="1167" y="1000"/>
                </a:moveTo>
                <a:cubicBezTo>
                  <a:pt x="1071" y="934"/>
                  <a:pt x="991" y="880"/>
                  <a:pt x="924" y="840"/>
                </a:cubicBezTo>
                <a:cubicBezTo>
                  <a:pt x="918" y="840"/>
                  <a:pt x="910" y="842"/>
                  <a:pt x="900" y="847"/>
                </a:cubicBezTo>
                <a:cubicBezTo>
                  <a:pt x="885" y="854"/>
                  <a:pt x="849" y="874"/>
                  <a:pt x="791" y="908"/>
                </a:cubicBezTo>
                <a:lnTo>
                  <a:pt x="750" y="932"/>
                </a:lnTo>
                <a:lnTo>
                  <a:pt x="708" y="903"/>
                </a:lnTo>
                <a:cubicBezTo>
                  <a:pt x="655" y="866"/>
                  <a:pt x="590" y="809"/>
                  <a:pt x="514" y="733"/>
                </a:cubicBezTo>
                <a:cubicBezTo>
                  <a:pt x="438" y="657"/>
                  <a:pt x="382" y="592"/>
                  <a:pt x="345" y="539"/>
                </a:cubicBezTo>
                <a:lnTo>
                  <a:pt x="315" y="498"/>
                </a:lnTo>
                <a:lnTo>
                  <a:pt x="340" y="454"/>
                </a:lnTo>
                <a:cubicBezTo>
                  <a:pt x="372" y="398"/>
                  <a:pt x="392" y="362"/>
                  <a:pt x="400" y="348"/>
                </a:cubicBezTo>
                <a:cubicBezTo>
                  <a:pt x="405" y="338"/>
                  <a:pt x="408" y="330"/>
                  <a:pt x="408" y="323"/>
                </a:cubicBezTo>
                <a:cubicBezTo>
                  <a:pt x="349" y="231"/>
                  <a:pt x="296" y="150"/>
                  <a:pt x="248" y="81"/>
                </a:cubicBezTo>
                <a:lnTo>
                  <a:pt x="245" y="81"/>
                </a:lnTo>
                <a:cubicBezTo>
                  <a:pt x="239" y="81"/>
                  <a:pt x="233" y="82"/>
                  <a:pt x="228" y="86"/>
                </a:cubicBezTo>
                <a:cubicBezTo>
                  <a:pt x="194" y="110"/>
                  <a:pt x="162" y="137"/>
                  <a:pt x="132" y="167"/>
                </a:cubicBezTo>
                <a:cubicBezTo>
                  <a:pt x="102" y="197"/>
                  <a:pt x="85" y="218"/>
                  <a:pt x="80" y="231"/>
                </a:cubicBezTo>
                <a:cubicBezTo>
                  <a:pt x="87" y="381"/>
                  <a:pt x="207" y="574"/>
                  <a:pt x="440" y="807"/>
                </a:cubicBezTo>
                <a:cubicBezTo>
                  <a:pt x="674" y="1041"/>
                  <a:pt x="866" y="1161"/>
                  <a:pt x="1016" y="1167"/>
                </a:cubicBezTo>
                <a:cubicBezTo>
                  <a:pt x="1029" y="1162"/>
                  <a:pt x="1051" y="1145"/>
                  <a:pt x="1081" y="1115"/>
                </a:cubicBezTo>
                <a:cubicBezTo>
                  <a:pt x="1111" y="1085"/>
                  <a:pt x="1138" y="1053"/>
                  <a:pt x="1162" y="1019"/>
                </a:cubicBezTo>
                <a:cubicBezTo>
                  <a:pt x="1167" y="1011"/>
                  <a:pt x="1168" y="1005"/>
                  <a:pt x="1167" y="1000"/>
                </a:cubicBezTo>
                <a:close/>
                <a:moveTo>
                  <a:pt x="776" y="440"/>
                </a:moveTo>
                <a:lnTo>
                  <a:pt x="779" y="425"/>
                </a:lnTo>
                <a:lnTo>
                  <a:pt x="776" y="425"/>
                </a:lnTo>
                <a:lnTo>
                  <a:pt x="779" y="144"/>
                </a:lnTo>
                <a:cubicBezTo>
                  <a:pt x="779" y="128"/>
                  <a:pt x="788" y="120"/>
                  <a:pt x="808" y="120"/>
                </a:cubicBezTo>
                <a:lnTo>
                  <a:pt x="827" y="120"/>
                </a:lnTo>
                <a:cubicBezTo>
                  <a:pt x="835" y="120"/>
                  <a:pt x="842" y="122"/>
                  <a:pt x="847" y="128"/>
                </a:cubicBezTo>
                <a:cubicBezTo>
                  <a:pt x="851" y="134"/>
                  <a:pt x="854" y="141"/>
                  <a:pt x="854" y="149"/>
                </a:cubicBezTo>
                <a:lnTo>
                  <a:pt x="854" y="335"/>
                </a:lnTo>
                <a:lnTo>
                  <a:pt x="1172" y="18"/>
                </a:lnTo>
                <a:cubicBezTo>
                  <a:pt x="1189" y="0"/>
                  <a:pt x="1208" y="0"/>
                  <a:pt x="1226" y="18"/>
                </a:cubicBezTo>
                <a:cubicBezTo>
                  <a:pt x="1245" y="36"/>
                  <a:pt x="1245" y="54"/>
                  <a:pt x="1227" y="74"/>
                </a:cubicBezTo>
                <a:lnTo>
                  <a:pt x="910" y="391"/>
                </a:lnTo>
                <a:lnTo>
                  <a:pt x="1094" y="391"/>
                </a:lnTo>
                <a:cubicBezTo>
                  <a:pt x="1112" y="390"/>
                  <a:pt x="1122" y="399"/>
                  <a:pt x="1126" y="420"/>
                </a:cubicBezTo>
                <a:lnTo>
                  <a:pt x="1126" y="440"/>
                </a:lnTo>
                <a:cubicBezTo>
                  <a:pt x="1126" y="448"/>
                  <a:pt x="1123" y="455"/>
                  <a:pt x="1117" y="460"/>
                </a:cubicBezTo>
                <a:cubicBezTo>
                  <a:pt x="1111" y="466"/>
                  <a:pt x="1105" y="469"/>
                  <a:pt x="1096" y="469"/>
                </a:cubicBezTo>
                <a:lnTo>
                  <a:pt x="818" y="466"/>
                </a:lnTo>
                <a:lnTo>
                  <a:pt x="803" y="469"/>
                </a:lnTo>
                <a:cubicBezTo>
                  <a:pt x="795" y="469"/>
                  <a:pt x="788" y="466"/>
                  <a:pt x="784" y="459"/>
                </a:cubicBezTo>
                <a:cubicBezTo>
                  <a:pt x="779" y="454"/>
                  <a:pt x="776" y="448"/>
                  <a:pt x="776" y="44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4" name="Freeform 73">
            <a:extLst>
              <a:ext uri="{FF2B5EF4-FFF2-40B4-BE49-F238E27FC236}">
                <a16:creationId xmlns:a16="http://schemas.microsoft.com/office/drawing/2014/main" id="{B0FABC4D-5AD4-364B-15FF-ADC6628C5596}"/>
              </a:ext>
            </a:extLst>
          </p:cNvPr>
          <p:cNvSpPr>
            <a:spLocks noChangeArrowheads="1"/>
          </p:cNvSpPr>
          <p:nvPr/>
        </p:nvSpPr>
        <p:spPr bwMode="auto">
          <a:xfrm>
            <a:off x="15408275" y="6364287"/>
            <a:ext cx="447675" cy="449262"/>
          </a:xfrm>
          <a:custGeom>
            <a:avLst/>
            <a:gdLst>
              <a:gd name="T0" fmla="*/ 436870 w 1243"/>
              <a:gd name="T1" fmla="*/ 110787 h 1249"/>
              <a:gd name="T2" fmla="*/ 346831 w 1243"/>
              <a:gd name="T3" fmla="*/ 170856 h 1249"/>
              <a:gd name="T4" fmla="*/ 311176 w 1243"/>
              <a:gd name="T5" fmla="*/ 168338 h 1249"/>
              <a:gd name="T6" fmla="*/ 270838 w 1243"/>
              <a:gd name="T7" fmla="*/ 146397 h 1249"/>
              <a:gd name="T8" fmla="*/ 204569 w 1243"/>
              <a:gd name="T9" fmla="*/ 205027 h 1249"/>
              <a:gd name="T10" fmla="*/ 145864 w 1243"/>
              <a:gd name="T11" fmla="*/ 270492 h 1249"/>
              <a:gd name="T12" fmla="*/ 168553 w 1243"/>
              <a:gd name="T13" fmla="*/ 310419 h 1249"/>
              <a:gd name="T14" fmla="*/ 174676 w 1243"/>
              <a:gd name="T15" fmla="*/ 332360 h 1249"/>
              <a:gd name="T16" fmla="*/ 171435 w 1243"/>
              <a:gd name="T17" fmla="*/ 346389 h 1249"/>
              <a:gd name="T18" fmla="*/ 110928 w 1243"/>
              <a:gd name="T19" fmla="*/ 437032 h 1249"/>
              <a:gd name="T20" fmla="*/ 91840 w 1243"/>
              <a:gd name="T21" fmla="*/ 447823 h 1249"/>
              <a:gd name="T22" fmla="*/ 65549 w 1243"/>
              <a:gd name="T23" fmla="*/ 440629 h 1249"/>
              <a:gd name="T24" fmla="*/ 47541 w 1243"/>
              <a:gd name="T25" fmla="*/ 426601 h 1249"/>
              <a:gd name="T26" fmla="*/ 18008 w 1243"/>
              <a:gd name="T27" fmla="*/ 397825 h 1249"/>
              <a:gd name="T28" fmla="*/ 0 w 1243"/>
              <a:gd name="T29" fmla="*/ 366172 h 1249"/>
              <a:gd name="T30" fmla="*/ 0 w 1243"/>
              <a:gd name="T31" fmla="*/ 365453 h 1249"/>
              <a:gd name="T32" fmla="*/ 138660 w 1243"/>
              <a:gd name="T33" fmla="*/ 138124 h 1249"/>
              <a:gd name="T34" fmla="*/ 365919 w 1243"/>
              <a:gd name="T35" fmla="*/ 0 h 1249"/>
              <a:gd name="T36" fmla="*/ 397973 w 1243"/>
              <a:gd name="T37" fmla="*/ 17625 h 1249"/>
              <a:gd name="T38" fmla="*/ 426426 w 1243"/>
              <a:gd name="T39" fmla="*/ 47120 h 1249"/>
              <a:gd name="T40" fmla="*/ 440472 w 1243"/>
              <a:gd name="T41" fmla="*/ 66184 h 1249"/>
              <a:gd name="T42" fmla="*/ 447315 w 1243"/>
              <a:gd name="T43" fmla="*/ 88126 h 1249"/>
              <a:gd name="T44" fmla="*/ 436870 w 1243"/>
              <a:gd name="T45" fmla="*/ 110787 h 1249"/>
              <a:gd name="T46" fmla="*/ 418502 w 1243"/>
              <a:gd name="T47" fmla="*/ 82011 h 1249"/>
              <a:gd name="T48" fmla="*/ 389330 w 1243"/>
              <a:gd name="T49" fmla="*/ 47480 h 1249"/>
              <a:gd name="T50" fmla="*/ 365199 w 1243"/>
              <a:gd name="T51" fmla="*/ 28776 h 1249"/>
              <a:gd name="T52" fmla="*/ 158109 w 1243"/>
              <a:gd name="T53" fmla="*/ 158267 h 1249"/>
              <a:gd name="T54" fmla="*/ 28092 w 1243"/>
              <a:gd name="T55" fmla="*/ 365453 h 1249"/>
              <a:gd name="T56" fmla="*/ 47181 w 1243"/>
              <a:gd name="T57" fmla="*/ 388473 h 1249"/>
              <a:gd name="T58" fmla="*/ 82116 w 1243"/>
              <a:gd name="T59" fmla="*/ 417609 h 1249"/>
              <a:gd name="T60" fmla="*/ 88238 w 1243"/>
              <a:gd name="T61" fmla="*/ 419407 h 1249"/>
              <a:gd name="T62" fmla="*/ 146944 w 1243"/>
              <a:gd name="T63" fmla="*/ 332360 h 1249"/>
              <a:gd name="T64" fmla="*/ 144063 w 1243"/>
              <a:gd name="T65" fmla="*/ 323728 h 1249"/>
              <a:gd name="T66" fmla="*/ 122453 w 1243"/>
              <a:gd name="T67" fmla="*/ 284161 h 1249"/>
              <a:gd name="T68" fmla="*/ 113810 w 1243"/>
              <a:gd name="T69" fmla="*/ 269413 h 1249"/>
              <a:gd name="T70" fmla="*/ 123174 w 1243"/>
              <a:gd name="T71" fmla="*/ 254666 h 1249"/>
              <a:gd name="T72" fmla="*/ 185121 w 1243"/>
              <a:gd name="T73" fmla="*/ 184884 h 1249"/>
              <a:gd name="T74" fmla="*/ 255351 w 1243"/>
              <a:gd name="T75" fmla="*/ 123736 h 1249"/>
              <a:gd name="T76" fmla="*/ 269037 w 1243"/>
              <a:gd name="T77" fmla="*/ 113305 h 1249"/>
              <a:gd name="T78" fmla="*/ 284884 w 1243"/>
              <a:gd name="T79" fmla="*/ 121937 h 1249"/>
              <a:gd name="T80" fmla="*/ 324141 w 1243"/>
              <a:gd name="T81" fmla="*/ 143879 h 1249"/>
              <a:gd name="T82" fmla="*/ 332785 w 1243"/>
              <a:gd name="T83" fmla="*/ 146397 h 1249"/>
              <a:gd name="T84" fmla="*/ 420303 w 1243"/>
              <a:gd name="T85" fmla="*/ 88845 h 1249"/>
              <a:gd name="T86" fmla="*/ 420303 w 1243"/>
              <a:gd name="T87" fmla="*/ 88126 h 1249"/>
              <a:gd name="T88" fmla="*/ 418502 w 1243"/>
              <a:gd name="T89" fmla="*/ 82011 h 12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43" h="1249">
                <a:moveTo>
                  <a:pt x="1213" y="308"/>
                </a:moveTo>
                <a:cubicBezTo>
                  <a:pt x="1148" y="355"/>
                  <a:pt x="1065" y="410"/>
                  <a:pt x="963" y="475"/>
                </a:cubicBezTo>
                <a:cubicBezTo>
                  <a:pt x="936" y="491"/>
                  <a:pt x="902" y="489"/>
                  <a:pt x="864" y="468"/>
                </a:cubicBezTo>
                <a:cubicBezTo>
                  <a:pt x="847" y="460"/>
                  <a:pt x="810" y="440"/>
                  <a:pt x="752" y="407"/>
                </a:cubicBezTo>
                <a:cubicBezTo>
                  <a:pt x="702" y="443"/>
                  <a:pt x="641" y="497"/>
                  <a:pt x="568" y="570"/>
                </a:cubicBezTo>
                <a:cubicBezTo>
                  <a:pt x="495" y="642"/>
                  <a:pt x="441" y="703"/>
                  <a:pt x="405" y="752"/>
                </a:cubicBezTo>
                <a:cubicBezTo>
                  <a:pt x="439" y="810"/>
                  <a:pt x="460" y="847"/>
                  <a:pt x="468" y="863"/>
                </a:cubicBezTo>
                <a:cubicBezTo>
                  <a:pt x="480" y="884"/>
                  <a:pt x="485" y="904"/>
                  <a:pt x="485" y="924"/>
                </a:cubicBezTo>
                <a:cubicBezTo>
                  <a:pt x="485" y="938"/>
                  <a:pt x="482" y="951"/>
                  <a:pt x="476" y="963"/>
                </a:cubicBezTo>
                <a:cubicBezTo>
                  <a:pt x="430" y="1037"/>
                  <a:pt x="375" y="1121"/>
                  <a:pt x="308" y="1215"/>
                </a:cubicBezTo>
                <a:cubicBezTo>
                  <a:pt x="295" y="1233"/>
                  <a:pt x="278" y="1243"/>
                  <a:pt x="255" y="1245"/>
                </a:cubicBezTo>
                <a:cubicBezTo>
                  <a:pt x="232" y="1248"/>
                  <a:pt x="208" y="1241"/>
                  <a:pt x="182" y="1225"/>
                </a:cubicBezTo>
                <a:cubicBezTo>
                  <a:pt x="171" y="1216"/>
                  <a:pt x="154" y="1204"/>
                  <a:pt x="132" y="1186"/>
                </a:cubicBezTo>
                <a:cubicBezTo>
                  <a:pt x="111" y="1168"/>
                  <a:pt x="83" y="1141"/>
                  <a:pt x="50" y="1106"/>
                </a:cubicBezTo>
                <a:cubicBezTo>
                  <a:pt x="17" y="1070"/>
                  <a:pt x="0" y="1041"/>
                  <a:pt x="0" y="1018"/>
                </a:cubicBezTo>
                <a:lnTo>
                  <a:pt x="0" y="1016"/>
                </a:lnTo>
                <a:cubicBezTo>
                  <a:pt x="7" y="845"/>
                  <a:pt x="136" y="634"/>
                  <a:pt x="385" y="384"/>
                </a:cubicBezTo>
                <a:cubicBezTo>
                  <a:pt x="635" y="134"/>
                  <a:pt x="845" y="6"/>
                  <a:pt x="1016" y="0"/>
                </a:cubicBezTo>
                <a:cubicBezTo>
                  <a:pt x="1039" y="0"/>
                  <a:pt x="1069" y="16"/>
                  <a:pt x="1105" y="49"/>
                </a:cubicBezTo>
                <a:cubicBezTo>
                  <a:pt x="1141" y="83"/>
                  <a:pt x="1168" y="110"/>
                  <a:pt x="1184" y="131"/>
                </a:cubicBezTo>
                <a:cubicBezTo>
                  <a:pt x="1200" y="152"/>
                  <a:pt x="1213" y="170"/>
                  <a:pt x="1223" y="184"/>
                </a:cubicBezTo>
                <a:cubicBezTo>
                  <a:pt x="1235" y="202"/>
                  <a:pt x="1242" y="222"/>
                  <a:pt x="1242" y="245"/>
                </a:cubicBezTo>
                <a:cubicBezTo>
                  <a:pt x="1242" y="272"/>
                  <a:pt x="1232" y="293"/>
                  <a:pt x="1213" y="308"/>
                </a:cubicBezTo>
                <a:close/>
                <a:moveTo>
                  <a:pt x="1162" y="228"/>
                </a:moveTo>
                <a:cubicBezTo>
                  <a:pt x="1138" y="194"/>
                  <a:pt x="1111" y="162"/>
                  <a:pt x="1081" y="132"/>
                </a:cubicBezTo>
                <a:cubicBezTo>
                  <a:pt x="1051" y="102"/>
                  <a:pt x="1029" y="85"/>
                  <a:pt x="1014" y="80"/>
                </a:cubicBezTo>
                <a:cubicBezTo>
                  <a:pt x="864" y="86"/>
                  <a:pt x="672" y="206"/>
                  <a:pt x="439" y="440"/>
                </a:cubicBezTo>
                <a:cubicBezTo>
                  <a:pt x="206" y="674"/>
                  <a:pt x="86" y="866"/>
                  <a:pt x="78" y="1016"/>
                </a:cubicBezTo>
                <a:cubicBezTo>
                  <a:pt x="83" y="1029"/>
                  <a:pt x="100" y="1050"/>
                  <a:pt x="131" y="1080"/>
                </a:cubicBezTo>
                <a:cubicBezTo>
                  <a:pt x="162" y="1110"/>
                  <a:pt x="194" y="1137"/>
                  <a:pt x="228" y="1161"/>
                </a:cubicBezTo>
                <a:cubicBezTo>
                  <a:pt x="235" y="1166"/>
                  <a:pt x="240" y="1168"/>
                  <a:pt x="245" y="1166"/>
                </a:cubicBezTo>
                <a:cubicBezTo>
                  <a:pt x="313" y="1069"/>
                  <a:pt x="367" y="988"/>
                  <a:pt x="408" y="924"/>
                </a:cubicBezTo>
                <a:cubicBezTo>
                  <a:pt x="408" y="917"/>
                  <a:pt x="405" y="909"/>
                  <a:pt x="400" y="900"/>
                </a:cubicBezTo>
                <a:cubicBezTo>
                  <a:pt x="392" y="885"/>
                  <a:pt x="372" y="849"/>
                  <a:pt x="340" y="790"/>
                </a:cubicBezTo>
                <a:lnTo>
                  <a:pt x="316" y="749"/>
                </a:lnTo>
                <a:lnTo>
                  <a:pt x="342" y="708"/>
                </a:lnTo>
                <a:cubicBezTo>
                  <a:pt x="379" y="655"/>
                  <a:pt x="437" y="590"/>
                  <a:pt x="514" y="514"/>
                </a:cubicBezTo>
                <a:cubicBezTo>
                  <a:pt x="590" y="438"/>
                  <a:pt x="655" y="381"/>
                  <a:pt x="709" y="344"/>
                </a:cubicBezTo>
                <a:lnTo>
                  <a:pt x="747" y="315"/>
                </a:lnTo>
                <a:lnTo>
                  <a:pt x="791" y="339"/>
                </a:lnTo>
                <a:cubicBezTo>
                  <a:pt x="849" y="372"/>
                  <a:pt x="886" y="392"/>
                  <a:pt x="900" y="400"/>
                </a:cubicBezTo>
                <a:cubicBezTo>
                  <a:pt x="910" y="405"/>
                  <a:pt x="918" y="407"/>
                  <a:pt x="924" y="407"/>
                </a:cubicBezTo>
                <a:cubicBezTo>
                  <a:pt x="1017" y="349"/>
                  <a:pt x="1097" y="296"/>
                  <a:pt x="1167" y="247"/>
                </a:cubicBezTo>
                <a:lnTo>
                  <a:pt x="1167" y="245"/>
                </a:lnTo>
                <a:cubicBezTo>
                  <a:pt x="1167" y="238"/>
                  <a:pt x="1165" y="233"/>
                  <a:pt x="1162" y="22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5" name="Freeform 74">
            <a:extLst>
              <a:ext uri="{FF2B5EF4-FFF2-40B4-BE49-F238E27FC236}">
                <a16:creationId xmlns:a16="http://schemas.microsoft.com/office/drawing/2014/main" id="{4BAB5580-F861-8CC7-7C3D-474192A76D25}"/>
              </a:ext>
            </a:extLst>
          </p:cNvPr>
          <p:cNvSpPr>
            <a:spLocks noChangeArrowheads="1"/>
          </p:cNvSpPr>
          <p:nvPr/>
        </p:nvSpPr>
        <p:spPr bwMode="auto">
          <a:xfrm>
            <a:off x="16095662" y="6364287"/>
            <a:ext cx="447675" cy="447675"/>
          </a:xfrm>
          <a:custGeom>
            <a:avLst/>
            <a:gdLst>
              <a:gd name="T0" fmla="*/ 447315 w 1243"/>
              <a:gd name="T1" fmla="*/ 28092 h 1243"/>
              <a:gd name="T2" fmla="*/ 439031 w 1243"/>
              <a:gd name="T3" fmla="*/ 439031 h 1243"/>
              <a:gd name="T4" fmla="*/ 28092 w 1243"/>
              <a:gd name="T5" fmla="*/ 447315 h 1243"/>
              <a:gd name="T6" fmla="*/ 0 w 1243"/>
              <a:gd name="T7" fmla="*/ 419223 h 1243"/>
              <a:gd name="T8" fmla="*/ 8284 w 1243"/>
              <a:gd name="T9" fmla="*/ 8284 h 1243"/>
              <a:gd name="T10" fmla="*/ 419223 w 1243"/>
              <a:gd name="T11" fmla="*/ 0 h 1243"/>
              <a:gd name="T12" fmla="*/ 419223 w 1243"/>
              <a:gd name="T13" fmla="*/ 28092 h 1243"/>
              <a:gd name="T14" fmla="*/ 28092 w 1243"/>
              <a:gd name="T15" fmla="*/ 419223 h 1243"/>
              <a:gd name="T16" fmla="*/ 419223 w 1243"/>
              <a:gd name="T17" fmla="*/ 28092 h 1243"/>
              <a:gd name="T18" fmla="*/ 83917 w 1243"/>
              <a:gd name="T19" fmla="*/ 140101 h 1243"/>
              <a:gd name="T20" fmla="*/ 97963 w 1243"/>
              <a:gd name="T21" fmla="*/ 125695 h 1243"/>
              <a:gd name="T22" fmla="*/ 126055 w 1243"/>
              <a:gd name="T23" fmla="*/ 97963 h 1243"/>
              <a:gd name="T24" fmla="*/ 139741 w 1243"/>
              <a:gd name="T25" fmla="*/ 83917 h 1243"/>
              <a:gd name="T26" fmla="*/ 153787 w 1243"/>
              <a:gd name="T27" fmla="*/ 97963 h 1243"/>
              <a:gd name="T28" fmla="*/ 181879 w 1243"/>
              <a:gd name="T29" fmla="*/ 125695 h 1243"/>
              <a:gd name="T30" fmla="*/ 195925 w 1243"/>
              <a:gd name="T31" fmla="*/ 140101 h 1243"/>
              <a:gd name="T32" fmla="*/ 181879 w 1243"/>
              <a:gd name="T33" fmla="*/ 153787 h 1243"/>
              <a:gd name="T34" fmla="*/ 153787 w 1243"/>
              <a:gd name="T35" fmla="*/ 181879 h 1243"/>
              <a:gd name="T36" fmla="*/ 139741 w 1243"/>
              <a:gd name="T37" fmla="*/ 195565 h 1243"/>
              <a:gd name="T38" fmla="*/ 126055 w 1243"/>
              <a:gd name="T39" fmla="*/ 181879 h 1243"/>
              <a:gd name="T40" fmla="*/ 97963 w 1243"/>
              <a:gd name="T41" fmla="*/ 153787 h 1243"/>
              <a:gd name="T42" fmla="*/ 189803 w 1243"/>
              <a:gd name="T43" fmla="*/ 277681 h 1243"/>
              <a:gd name="T44" fmla="*/ 189803 w 1243"/>
              <a:gd name="T45" fmla="*/ 337107 h 1243"/>
              <a:gd name="T46" fmla="*/ 169634 w 1243"/>
              <a:gd name="T47" fmla="*/ 357276 h 1243"/>
              <a:gd name="T48" fmla="*/ 110208 w 1243"/>
              <a:gd name="T49" fmla="*/ 357276 h 1243"/>
              <a:gd name="T50" fmla="*/ 90039 w 1243"/>
              <a:gd name="T51" fmla="*/ 337107 h 1243"/>
              <a:gd name="T52" fmla="*/ 90039 w 1243"/>
              <a:gd name="T53" fmla="*/ 277681 h 1243"/>
              <a:gd name="T54" fmla="*/ 110208 w 1243"/>
              <a:gd name="T55" fmla="*/ 258593 h 1243"/>
              <a:gd name="T56" fmla="*/ 169634 w 1243"/>
              <a:gd name="T57" fmla="*/ 258593 h 1243"/>
              <a:gd name="T58" fmla="*/ 189803 w 1243"/>
              <a:gd name="T59" fmla="*/ 277681 h 1243"/>
              <a:gd name="T60" fmla="*/ 251750 w 1243"/>
              <a:gd name="T61" fmla="*/ 140101 h 1243"/>
              <a:gd name="T62" fmla="*/ 265796 w 1243"/>
              <a:gd name="T63" fmla="*/ 125695 h 1243"/>
              <a:gd name="T64" fmla="*/ 359437 w 1243"/>
              <a:gd name="T65" fmla="*/ 130377 h 1243"/>
              <a:gd name="T66" fmla="*/ 359437 w 1243"/>
              <a:gd name="T67" fmla="*/ 149825 h 1243"/>
              <a:gd name="T68" fmla="*/ 265796 w 1243"/>
              <a:gd name="T69" fmla="*/ 153787 h 1243"/>
              <a:gd name="T70" fmla="*/ 255711 w 1243"/>
              <a:gd name="T71" fmla="*/ 289566 h 1243"/>
              <a:gd name="T72" fmla="*/ 255711 w 1243"/>
              <a:gd name="T73" fmla="*/ 270118 h 1243"/>
              <a:gd name="T74" fmla="*/ 349352 w 1243"/>
              <a:gd name="T75" fmla="*/ 265436 h 1243"/>
              <a:gd name="T76" fmla="*/ 363398 w 1243"/>
              <a:gd name="T77" fmla="*/ 279842 h 1243"/>
              <a:gd name="T78" fmla="*/ 349352 w 1243"/>
              <a:gd name="T79" fmla="*/ 293528 h 1243"/>
              <a:gd name="T80" fmla="*/ 255711 w 1243"/>
              <a:gd name="T81" fmla="*/ 289566 h 1243"/>
              <a:gd name="T82" fmla="*/ 251750 w 1243"/>
              <a:gd name="T83" fmla="*/ 336026 h 1243"/>
              <a:gd name="T84" fmla="*/ 265796 w 1243"/>
              <a:gd name="T85" fmla="*/ 321620 h 1243"/>
              <a:gd name="T86" fmla="*/ 359437 w 1243"/>
              <a:gd name="T87" fmla="*/ 325942 h 1243"/>
              <a:gd name="T88" fmla="*/ 359437 w 1243"/>
              <a:gd name="T89" fmla="*/ 345390 h 1243"/>
              <a:gd name="T90" fmla="*/ 265796 w 1243"/>
              <a:gd name="T91" fmla="*/ 349352 h 124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243" h="1243">
                <a:moveTo>
                  <a:pt x="1219" y="23"/>
                </a:moveTo>
                <a:cubicBezTo>
                  <a:pt x="1234" y="39"/>
                  <a:pt x="1242" y="57"/>
                  <a:pt x="1242" y="78"/>
                </a:cubicBezTo>
                <a:lnTo>
                  <a:pt x="1242" y="1164"/>
                </a:lnTo>
                <a:cubicBezTo>
                  <a:pt x="1242" y="1185"/>
                  <a:pt x="1234" y="1204"/>
                  <a:pt x="1219" y="1219"/>
                </a:cubicBezTo>
                <a:cubicBezTo>
                  <a:pt x="1204" y="1234"/>
                  <a:pt x="1185" y="1242"/>
                  <a:pt x="1164" y="1242"/>
                </a:cubicBezTo>
                <a:lnTo>
                  <a:pt x="78" y="1242"/>
                </a:lnTo>
                <a:cubicBezTo>
                  <a:pt x="57" y="1242"/>
                  <a:pt x="39" y="1234"/>
                  <a:pt x="23" y="1219"/>
                </a:cubicBezTo>
                <a:cubicBezTo>
                  <a:pt x="8" y="1204"/>
                  <a:pt x="0" y="1185"/>
                  <a:pt x="0" y="1164"/>
                </a:cubicBezTo>
                <a:lnTo>
                  <a:pt x="0" y="78"/>
                </a:lnTo>
                <a:cubicBezTo>
                  <a:pt x="0" y="57"/>
                  <a:pt x="8" y="38"/>
                  <a:pt x="23" y="23"/>
                </a:cubicBezTo>
                <a:cubicBezTo>
                  <a:pt x="39" y="7"/>
                  <a:pt x="57" y="0"/>
                  <a:pt x="78" y="0"/>
                </a:cubicBezTo>
                <a:lnTo>
                  <a:pt x="1164" y="0"/>
                </a:lnTo>
                <a:cubicBezTo>
                  <a:pt x="1185" y="0"/>
                  <a:pt x="1204" y="8"/>
                  <a:pt x="1219" y="23"/>
                </a:cubicBezTo>
                <a:close/>
                <a:moveTo>
                  <a:pt x="1164" y="78"/>
                </a:moveTo>
                <a:lnTo>
                  <a:pt x="78" y="78"/>
                </a:lnTo>
                <a:lnTo>
                  <a:pt x="78" y="1164"/>
                </a:lnTo>
                <a:lnTo>
                  <a:pt x="1164" y="1164"/>
                </a:lnTo>
                <a:lnTo>
                  <a:pt x="1164" y="78"/>
                </a:lnTo>
                <a:close/>
                <a:moveTo>
                  <a:pt x="244" y="416"/>
                </a:moveTo>
                <a:cubicBezTo>
                  <a:pt x="237" y="409"/>
                  <a:pt x="233" y="400"/>
                  <a:pt x="233" y="389"/>
                </a:cubicBezTo>
                <a:cubicBezTo>
                  <a:pt x="233" y="379"/>
                  <a:pt x="237" y="370"/>
                  <a:pt x="244" y="362"/>
                </a:cubicBezTo>
                <a:cubicBezTo>
                  <a:pt x="251" y="353"/>
                  <a:pt x="261" y="349"/>
                  <a:pt x="272" y="349"/>
                </a:cubicBezTo>
                <a:lnTo>
                  <a:pt x="350" y="349"/>
                </a:lnTo>
                <a:lnTo>
                  <a:pt x="350" y="272"/>
                </a:lnTo>
                <a:cubicBezTo>
                  <a:pt x="350" y="262"/>
                  <a:pt x="353" y="253"/>
                  <a:pt x="360" y="245"/>
                </a:cubicBezTo>
                <a:cubicBezTo>
                  <a:pt x="368" y="237"/>
                  <a:pt x="377" y="233"/>
                  <a:pt x="388" y="233"/>
                </a:cubicBezTo>
                <a:cubicBezTo>
                  <a:pt x="400" y="233"/>
                  <a:pt x="409" y="237"/>
                  <a:pt x="416" y="245"/>
                </a:cubicBezTo>
                <a:cubicBezTo>
                  <a:pt x="423" y="253"/>
                  <a:pt x="427" y="262"/>
                  <a:pt x="427" y="272"/>
                </a:cubicBezTo>
                <a:lnTo>
                  <a:pt x="427" y="349"/>
                </a:lnTo>
                <a:lnTo>
                  <a:pt x="505" y="349"/>
                </a:lnTo>
                <a:cubicBezTo>
                  <a:pt x="516" y="349"/>
                  <a:pt x="525" y="353"/>
                  <a:pt x="533" y="362"/>
                </a:cubicBezTo>
                <a:cubicBezTo>
                  <a:pt x="540" y="370"/>
                  <a:pt x="544" y="379"/>
                  <a:pt x="544" y="389"/>
                </a:cubicBezTo>
                <a:cubicBezTo>
                  <a:pt x="544" y="400"/>
                  <a:pt x="541" y="409"/>
                  <a:pt x="533" y="416"/>
                </a:cubicBezTo>
                <a:cubicBezTo>
                  <a:pt x="526" y="423"/>
                  <a:pt x="516" y="427"/>
                  <a:pt x="505" y="427"/>
                </a:cubicBezTo>
                <a:lnTo>
                  <a:pt x="427" y="427"/>
                </a:lnTo>
                <a:lnTo>
                  <a:pt x="427" y="505"/>
                </a:lnTo>
                <a:cubicBezTo>
                  <a:pt x="427" y="516"/>
                  <a:pt x="423" y="525"/>
                  <a:pt x="416" y="533"/>
                </a:cubicBezTo>
                <a:cubicBezTo>
                  <a:pt x="409" y="540"/>
                  <a:pt x="400" y="543"/>
                  <a:pt x="388" y="543"/>
                </a:cubicBezTo>
                <a:cubicBezTo>
                  <a:pt x="377" y="543"/>
                  <a:pt x="368" y="540"/>
                  <a:pt x="360" y="533"/>
                </a:cubicBezTo>
                <a:cubicBezTo>
                  <a:pt x="353" y="525"/>
                  <a:pt x="350" y="516"/>
                  <a:pt x="350" y="505"/>
                </a:cubicBezTo>
                <a:lnTo>
                  <a:pt x="350" y="427"/>
                </a:lnTo>
                <a:lnTo>
                  <a:pt x="272" y="427"/>
                </a:lnTo>
                <a:cubicBezTo>
                  <a:pt x="261" y="427"/>
                  <a:pt x="251" y="423"/>
                  <a:pt x="244" y="416"/>
                </a:cubicBezTo>
                <a:close/>
                <a:moveTo>
                  <a:pt x="527" y="771"/>
                </a:moveTo>
                <a:lnTo>
                  <a:pt x="444" y="854"/>
                </a:lnTo>
                <a:lnTo>
                  <a:pt x="527" y="936"/>
                </a:lnTo>
                <a:cubicBezTo>
                  <a:pt x="544" y="954"/>
                  <a:pt x="544" y="972"/>
                  <a:pt x="525" y="991"/>
                </a:cubicBezTo>
                <a:cubicBezTo>
                  <a:pt x="507" y="1010"/>
                  <a:pt x="489" y="1010"/>
                  <a:pt x="471" y="992"/>
                </a:cubicBezTo>
                <a:lnTo>
                  <a:pt x="388" y="910"/>
                </a:lnTo>
                <a:lnTo>
                  <a:pt x="306" y="992"/>
                </a:lnTo>
                <a:cubicBezTo>
                  <a:pt x="288" y="1010"/>
                  <a:pt x="270" y="1010"/>
                  <a:pt x="251" y="991"/>
                </a:cubicBezTo>
                <a:cubicBezTo>
                  <a:pt x="233" y="972"/>
                  <a:pt x="232" y="954"/>
                  <a:pt x="250" y="936"/>
                </a:cubicBezTo>
                <a:lnTo>
                  <a:pt x="333" y="854"/>
                </a:lnTo>
                <a:lnTo>
                  <a:pt x="250" y="771"/>
                </a:lnTo>
                <a:cubicBezTo>
                  <a:pt x="232" y="754"/>
                  <a:pt x="233" y="735"/>
                  <a:pt x="251" y="717"/>
                </a:cubicBezTo>
                <a:cubicBezTo>
                  <a:pt x="270" y="698"/>
                  <a:pt x="288" y="699"/>
                  <a:pt x="306" y="718"/>
                </a:cubicBezTo>
                <a:lnTo>
                  <a:pt x="388" y="801"/>
                </a:lnTo>
                <a:lnTo>
                  <a:pt x="471" y="718"/>
                </a:lnTo>
                <a:cubicBezTo>
                  <a:pt x="489" y="699"/>
                  <a:pt x="507" y="698"/>
                  <a:pt x="525" y="717"/>
                </a:cubicBezTo>
                <a:cubicBezTo>
                  <a:pt x="544" y="735"/>
                  <a:pt x="544" y="754"/>
                  <a:pt x="527" y="771"/>
                </a:cubicBezTo>
                <a:close/>
                <a:moveTo>
                  <a:pt x="710" y="416"/>
                </a:moveTo>
                <a:cubicBezTo>
                  <a:pt x="702" y="409"/>
                  <a:pt x="699" y="400"/>
                  <a:pt x="699" y="389"/>
                </a:cubicBezTo>
                <a:cubicBezTo>
                  <a:pt x="699" y="379"/>
                  <a:pt x="702" y="370"/>
                  <a:pt x="710" y="362"/>
                </a:cubicBezTo>
                <a:cubicBezTo>
                  <a:pt x="717" y="353"/>
                  <a:pt x="726" y="349"/>
                  <a:pt x="738" y="349"/>
                </a:cubicBezTo>
                <a:lnTo>
                  <a:pt x="970" y="349"/>
                </a:lnTo>
                <a:cubicBezTo>
                  <a:pt x="982" y="349"/>
                  <a:pt x="991" y="353"/>
                  <a:pt x="998" y="362"/>
                </a:cubicBezTo>
                <a:cubicBezTo>
                  <a:pt x="1006" y="370"/>
                  <a:pt x="1009" y="379"/>
                  <a:pt x="1009" y="389"/>
                </a:cubicBezTo>
                <a:cubicBezTo>
                  <a:pt x="1009" y="400"/>
                  <a:pt x="1006" y="409"/>
                  <a:pt x="998" y="416"/>
                </a:cubicBezTo>
                <a:cubicBezTo>
                  <a:pt x="991" y="423"/>
                  <a:pt x="982" y="427"/>
                  <a:pt x="970" y="427"/>
                </a:cubicBezTo>
                <a:lnTo>
                  <a:pt x="738" y="427"/>
                </a:lnTo>
                <a:cubicBezTo>
                  <a:pt x="726" y="427"/>
                  <a:pt x="717" y="423"/>
                  <a:pt x="710" y="416"/>
                </a:cubicBezTo>
                <a:close/>
                <a:moveTo>
                  <a:pt x="710" y="804"/>
                </a:moveTo>
                <a:cubicBezTo>
                  <a:pt x="702" y="797"/>
                  <a:pt x="699" y="788"/>
                  <a:pt x="699" y="777"/>
                </a:cubicBezTo>
                <a:cubicBezTo>
                  <a:pt x="699" y="767"/>
                  <a:pt x="702" y="758"/>
                  <a:pt x="710" y="750"/>
                </a:cubicBezTo>
                <a:cubicBezTo>
                  <a:pt x="717" y="742"/>
                  <a:pt x="726" y="737"/>
                  <a:pt x="738" y="737"/>
                </a:cubicBezTo>
                <a:lnTo>
                  <a:pt x="970" y="737"/>
                </a:lnTo>
                <a:cubicBezTo>
                  <a:pt x="982" y="737"/>
                  <a:pt x="991" y="742"/>
                  <a:pt x="998" y="750"/>
                </a:cubicBezTo>
                <a:cubicBezTo>
                  <a:pt x="1006" y="758"/>
                  <a:pt x="1009" y="767"/>
                  <a:pt x="1009" y="777"/>
                </a:cubicBezTo>
                <a:cubicBezTo>
                  <a:pt x="1009" y="788"/>
                  <a:pt x="1006" y="797"/>
                  <a:pt x="998" y="804"/>
                </a:cubicBezTo>
                <a:cubicBezTo>
                  <a:pt x="991" y="811"/>
                  <a:pt x="982" y="815"/>
                  <a:pt x="970" y="815"/>
                </a:cubicBezTo>
                <a:lnTo>
                  <a:pt x="738" y="815"/>
                </a:lnTo>
                <a:cubicBezTo>
                  <a:pt x="726" y="815"/>
                  <a:pt x="717" y="811"/>
                  <a:pt x="710" y="804"/>
                </a:cubicBezTo>
                <a:close/>
                <a:moveTo>
                  <a:pt x="710" y="959"/>
                </a:moveTo>
                <a:cubicBezTo>
                  <a:pt x="702" y="952"/>
                  <a:pt x="699" y="943"/>
                  <a:pt x="699" y="933"/>
                </a:cubicBezTo>
                <a:cubicBezTo>
                  <a:pt x="699" y="922"/>
                  <a:pt x="702" y="913"/>
                  <a:pt x="710" y="905"/>
                </a:cubicBezTo>
                <a:cubicBezTo>
                  <a:pt x="717" y="897"/>
                  <a:pt x="726" y="893"/>
                  <a:pt x="738" y="893"/>
                </a:cubicBezTo>
                <a:lnTo>
                  <a:pt x="970" y="893"/>
                </a:lnTo>
                <a:cubicBezTo>
                  <a:pt x="982" y="893"/>
                  <a:pt x="991" y="897"/>
                  <a:pt x="998" y="905"/>
                </a:cubicBezTo>
                <a:cubicBezTo>
                  <a:pt x="1006" y="913"/>
                  <a:pt x="1009" y="922"/>
                  <a:pt x="1009" y="933"/>
                </a:cubicBezTo>
                <a:cubicBezTo>
                  <a:pt x="1009" y="943"/>
                  <a:pt x="1006" y="951"/>
                  <a:pt x="998" y="959"/>
                </a:cubicBezTo>
                <a:cubicBezTo>
                  <a:pt x="991" y="966"/>
                  <a:pt x="982" y="970"/>
                  <a:pt x="970" y="970"/>
                </a:cubicBezTo>
                <a:lnTo>
                  <a:pt x="738" y="970"/>
                </a:lnTo>
                <a:cubicBezTo>
                  <a:pt x="726" y="970"/>
                  <a:pt x="717" y="967"/>
                  <a:pt x="710" y="95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6" name="Freeform 75">
            <a:extLst>
              <a:ext uri="{FF2B5EF4-FFF2-40B4-BE49-F238E27FC236}">
                <a16:creationId xmlns:a16="http://schemas.microsoft.com/office/drawing/2014/main" id="{5797BC5E-8D72-7A23-4238-DF5137E89B6B}"/>
              </a:ext>
            </a:extLst>
          </p:cNvPr>
          <p:cNvSpPr>
            <a:spLocks noChangeArrowheads="1"/>
          </p:cNvSpPr>
          <p:nvPr/>
        </p:nvSpPr>
        <p:spPr bwMode="auto">
          <a:xfrm>
            <a:off x="16784637" y="6381749"/>
            <a:ext cx="447675" cy="412750"/>
          </a:xfrm>
          <a:custGeom>
            <a:avLst/>
            <a:gdLst>
              <a:gd name="T0" fmla="*/ 176477 w 1243"/>
              <a:gd name="T1" fmla="*/ 279733 h 1145"/>
              <a:gd name="T2" fmla="*/ 115250 w 1243"/>
              <a:gd name="T3" fmla="*/ 308932 h 1145"/>
              <a:gd name="T4" fmla="*/ 56545 w 1243"/>
              <a:gd name="T5" fmla="*/ 333805 h 1145"/>
              <a:gd name="T6" fmla="*/ 46100 w 1243"/>
              <a:gd name="T7" fmla="*/ 323351 h 1145"/>
              <a:gd name="T8" fmla="*/ 70591 w 1243"/>
              <a:gd name="T9" fmla="*/ 258825 h 1145"/>
              <a:gd name="T10" fmla="*/ 18368 w 1243"/>
              <a:gd name="T11" fmla="*/ 206916 h 1145"/>
              <a:gd name="T12" fmla="*/ 53303 w 1243"/>
              <a:gd name="T13" fmla="*/ 39653 h 1145"/>
              <a:gd name="T14" fmla="*/ 310455 w 1243"/>
              <a:gd name="T15" fmla="*/ 39653 h 1145"/>
              <a:gd name="T16" fmla="*/ 312976 w 1243"/>
              <a:gd name="T17" fmla="*/ 239359 h 1145"/>
              <a:gd name="T18" fmla="*/ 180439 w 1243"/>
              <a:gd name="T19" fmla="*/ 279733 h 1145"/>
              <a:gd name="T20" fmla="*/ 185841 w 1243"/>
              <a:gd name="T21" fmla="*/ 251615 h 1145"/>
              <a:gd name="T22" fmla="*/ 335306 w 1243"/>
              <a:gd name="T23" fmla="*/ 136262 h 1145"/>
              <a:gd name="T24" fmla="*/ 182600 w 1243"/>
              <a:gd name="T25" fmla="*/ 27757 h 1145"/>
              <a:gd name="T26" fmla="*/ 27732 w 1243"/>
              <a:gd name="T27" fmla="*/ 136262 h 1145"/>
              <a:gd name="T28" fmla="*/ 83917 w 1243"/>
              <a:gd name="T29" fmla="*/ 233231 h 1145"/>
              <a:gd name="T30" fmla="*/ 97603 w 1243"/>
              <a:gd name="T31" fmla="*/ 258825 h 1145"/>
              <a:gd name="T32" fmla="*/ 95081 w 1243"/>
              <a:gd name="T33" fmla="*/ 272523 h 1145"/>
              <a:gd name="T34" fmla="*/ 126415 w 1243"/>
              <a:gd name="T35" fmla="*/ 263872 h 1145"/>
              <a:gd name="T36" fmla="*/ 159910 w 1243"/>
              <a:gd name="T37" fmla="*/ 249813 h 1145"/>
              <a:gd name="T38" fmla="*/ 386088 w 1243"/>
              <a:gd name="T39" fmla="*/ 343538 h 1145"/>
              <a:gd name="T40" fmla="*/ 400855 w 1243"/>
              <a:gd name="T41" fmla="*/ 400133 h 1145"/>
              <a:gd name="T42" fmla="*/ 392931 w 1243"/>
              <a:gd name="T43" fmla="*/ 412390 h 1145"/>
              <a:gd name="T44" fmla="*/ 347191 w 1243"/>
              <a:gd name="T45" fmla="*/ 391482 h 1145"/>
              <a:gd name="T46" fmla="*/ 297850 w 1243"/>
              <a:gd name="T47" fmla="*/ 364446 h 1145"/>
              <a:gd name="T48" fmla="*/ 289206 w 1243"/>
              <a:gd name="T49" fmla="*/ 364446 h 1145"/>
              <a:gd name="T50" fmla="*/ 199167 w 1243"/>
              <a:gd name="T51" fmla="*/ 308571 h 1145"/>
              <a:gd name="T52" fmla="*/ 310815 w 1243"/>
              <a:gd name="T53" fmla="*/ 335607 h 1145"/>
              <a:gd name="T54" fmla="*/ 329183 w 1243"/>
              <a:gd name="T55" fmla="*/ 337410 h 1145"/>
              <a:gd name="T56" fmla="*/ 362318 w 1243"/>
              <a:gd name="T57" fmla="*/ 369853 h 1145"/>
              <a:gd name="T58" fmla="*/ 372762 w 1243"/>
              <a:gd name="T59" fmla="*/ 317944 h 1145"/>
              <a:gd name="T60" fmla="*/ 388609 w 1243"/>
              <a:gd name="T61" fmla="*/ 191415 h 1145"/>
              <a:gd name="T62" fmla="*/ 447315 w 1243"/>
              <a:gd name="T63" fmla="*/ 249092 h 11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43" h="1145">
                <a:moveTo>
                  <a:pt x="501" y="776"/>
                </a:moveTo>
                <a:cubicBezTo>
                  <a:pt x="495" y="776"/>
                  <a:pt x="491" y="776"/>
                  <a:pt x="490" y="776"/>
                </a:cubicBezTo>
                <a:cubicBezTo>
                  <a:pt x="469" y="776"/>
                  <a:pt x="450" y="774"/>
                  <a:pt x="434" y="771"/>
                </a:cubicBezTo>
                <a:cubicBezTo>
                  <a:pt x="418" y="790"/>
                  <a:pt x="380" y="819"/>
                  <a:pt x="320" y="857"/>
                </a:cubicBezTo>
                <a:cubicBezTo>
                  <a:pt x="260" y="895"/>
                  <a:pt x="208" y="918"/>
                  <a:pt x="165" y="926"/>
                </a:cubicBezTo>
                <a:cubicBezTo>
                  <a:pt x="161" y="926"/>
                  <a:pt x="159" y="926"/>
                  <a:pt x="157" y="926"/>
                </a:cubicBezTo>
                <a:cubicBezTo>
                  <a:pt x="149" y="926"/>
                  <a:pt x="142" y="923"/>
                  <a:pt x="137" y="918"/>
                </a:cubicBezTo>
                <a:cubicBezTo>
                  <a:pt x="131" y="912"/>
                  <a:pt x="128" y="905"/>
                  <a:pt x="128" y="897"/>
                </a:cubicBezTo>
                <a:cubicBezTo>
                  <a:pt x="128" y="894"/>
                  <a:pt x="129" y="890"/>
                  <a:pt x="131" y="885"/>
                </a:cubicBezTo>
                <a:cubicBezTo>
                  <a:pt x="174" y="809"/>
                  <a:pt x="196" y="753"/>
                  <a:pt x="196" y="718"/>
                </a:cubicBezTo>
                <a:lnTo>
                  <a:pt x="199" y="718"/>
                </a:lnTo>
                <a:cubicBezTo>
                  <a:pt x="134" y="684"/>
                  <a:pt x="85" y="635"/>
                  <a:pt x="51" y="574"/>
                </a:cubicBezTo>
                <a:cubicBezTo>
                  <a:pt x="17" y="512"/>
                  <a:pt x="0" y="448"/>
                  <a:pt x="0" y="378"/>
                </a:cubicBezTo>
                <a:cubicBezTo>
                  <a:pt x="0" y="273"/>
                  <a:pt x="49" y="184"/>
                  <a:pt x="148" y="110"/>
                </a:cubicBezTo>
                <a:cubicBezTo>
                  <a:pt x="246" y="36"/>
                  <a:pt x="366" y="0"/>
                  <a:pt x="507" y="0"/>
                </a:cubicBezTo>
                <a:cubicBezTo>
                  <a:pt x="646" y="0"/>
                  <a:pt x="764" y="36"/>
                  <a:pt x="862" y="110"/>
                </a:cubicBezTo>
                <a:cubicBezTo>
                  <a:pt x="960" y="184"/>
                  <a:pt x="1009" y="273"/>
                  <a:pt x="1009" y="378"/>
                </a:cubicBezTo>
                <a:cubicBezTo>
                  <a:pt x="1010" y="494"/>
                  <a:pt x="964" y="590"/>
                  <a:pt x="869" y="664"/>
                </a:cubicBezTo>
                <a:cubicBezTo>
                  <a:pt x="775" y="739"/>
                  <a:pt x="656" y="776"/>
                  <a:pt x="514" y="776"/>
                </a:cubicBezTo>
                <a:cubicBezTo>
                  <a:pt x="511" y="776"/>
                  <a:pt x="506" y="776"/>
                  <a:pt x="501" y="776"/>
                </a:cubicBezTo>
                <a:close/>
                <a:moveTo>
                  <a:pt x="444" y="693"/>
                </a:moveTo>
                <a:cubicBezTo>
                  <a:pt x="468" y="698"/>
                  <a:pt x="492" y="700"/>
                  <a:pt x="516" y="698"/>
                </a:cubicBezTo>
                <a:cubicBezTo>
                  <a:pt x="636" y="698"/>
                  <a:pt x="735" y="668"/>
                  <a:pt x="813" y="607"/>
                </a:cubicBezTo>
                <a:cubicBezTo>
                  <a:pt x="892" y="547"/>
                  <a:pt x="931" y="470"/>
                  <a:pt x="931" y="378"/>
                </a:cubicBezTo>
                <a:cubicBezTo>
                  <a:pt x="931" y="294"/>
                  <a:pt x="890" y="223"/>
                  <a:pt x="807" y="165"/>
                </a:cubicBezTo>
                <a:cubicBezTo>
                  <a:pt x="725" y="106"/>
                  <a:pt x="625" y="77"/>
                  <a:pt x="507" y="77"/>
                </a:cubicBezTo>
                <a:cubicBezTo>
                  <a:pt x="389" y="77"/>
                  <a:pt x="288" y="106"/>
                  <a:pt x="204" y="165"/>
                </a:cubicBezTo>
                <a:cubicBezTo>
                  <a:pt x="119" y="223"/>
                  <a:pt x="77" y="294"/>
                  <a:pt x="77" y="378"/>
                </a:cubicBezTo>
                <a:cubicBezTo>
                  <a:pt x="77" y="431"/>
                  <a:pt x="91" y="483"/>
                  <a:pt x="117" y="533"/>
                </a:cubicBezTo>
                <a:cubicBezTo>
                  <a:pt x="144" y="583"/>
                  <a:pt x="183" y="621"/>
                  <a:pt x="233" y="647"/>
                </a:cubicBezTo>
                <a:lnTo>
                  <a:pt x="276" y="669"/>
                </a:lnTo>
                <a:lnTo>
                  <a:pt x="271" y="718"/>
                </a:lnTo>
                <a:lnTo>
                  <a:pt x="271" y="725"/>
                </a:lnTo>
                <a:cubicBezTo>
                  <a:pt x="271" y="730"/>
                  <a:pt x="269" y="740"/>
                  <a:pt x="264" y="756"/>
                </a:cubicBezTo>
                <a:cubicBezTo>
                  <a:pt x="259" y="773"/>
                  <a:pt x="254" y="792"/>
                  <a:pt x="247" y="815"/>
                </a:cubicBezTo>
                <a:cubicBezTo>
                  <a:pt x="296" y="784"/>
                  <a:pt x="330" y="756"/>
                  <a:pt x="351" y="732"/>
                </a:cubicBezTo>
                <a:lnTo>
                  <a:pt x="400" y="691"/>
                </a:lnTo>
                <a:lnTo>
                  <a:pt x="444" y="693"/>
                </a:lnTo>
                <a:close/>
                <a:moveTo>
                  <a:pt x="1072" y="950"/>
                </a:moveTo>
                <a:lnTo>
                  <a:pt x="1072" y="953"/>
                </a:lnTo>
                <a:cubicBezTo>
                  <a:pt x="1072" y="975"/>
                  <a:pt x="1077" y="1003"/>
                  <a:pt x="1086" y="1036"/>
                </a:cubicBezTo>
                <a:cubicBezTo>
                  <a:pt x="1096" y="1070"/>
                  <a:pt x="1105" y="1094"/>
                  <a:pt x="1113" y="1110"/>
                </a:cubicBezTo>
                <a:cubicBezTo>
                  <a:pt x="1115" y="1114"/>
                  <a:pt x="1115" y="1117"/>
                  <a:pt x="1115" y="1120"/>
                </a:cubicBezTo>
                <a:cubicBezTo>
                  <a:pt x="1115" y="1136"/>
                  <a:pt x="1107" y="1144"/>
                  <a:pt x="1091" y="1144"/>
                </a:cubicBezTo>
                <a:cubicBezTo>
                  <a:pt x="1088" y="1144"/>
                  <a:pt x="1086" y="1144"/>
                  <a:pt x="1084" y="1144"/>
                </a:cubicBezTo>
                <a:cubicBezTo>
                  <a:pt x="1047" y="1138"/>
                  <a:pt x="1007" y="1119"/>
                  <a:pt x="964" y="1086"/>
                </a:cubicBezTo>
                <a:cubicBezTo>
                  <a:pt x="921" y="1054"/>
                  <a:pt x="892" y="1027"/>
                  <a:pt x="875" y="1006"/>
                </a:cubicBezTo>
                <a:cubicBezTo>
                  <a:pt x="861" y="1009"/>
                  <a:pt x="845" y="1011"/>
                  <a:pt x="827" y="1011"/>
                </a:cubicBezTo>
                <a:cubicBezTo>
                  <a:pt x="825" y="1011"/>
                  <a:pt x="822" y="1011"/>
                  <a:pt x="816" y="1011"/>
                </a:cubicBezTo>
                <a:cubicBezTo>
                  <a:pt x="810" y="1011"/>
                  <a:pt x="806" y="1011"/>
                  <a:pt x="803" y="1011"/>
                </a:cubicBezTo>
                <a:cubicBezTo>
                  <a:pt x="646" y="1011"/>
                  <a:pt x="526" y="959"/>
                  <a:pt x="444" y="856"/>
                </a:cubicBezTo>
                <a:lnTo>
                  <a:pt x="553" y="856"/>
                </a:lnTo>
                <a:cubicBezTo>
                  <a:pt x="619" y="908"/>
                  <a:pt x="702" y="933"/>
                  <a:pt x="803" y="933"/>
                </a:cubicBezTo>
                <a:lnTo>
                  <a:pt x="863" y="931"/>
                </a:lnTo>
                <a:lnTo>
                  <a:pt x="904" y="924"/>
                </a:lnTo>
                <a:lnTo>
                  <a:pt x="914" y="936"/>
                </a:lnTo>
                <a:cubicBezTo>
                  <a:pt x="919" y="946"/>
                  <a:pt x="930" y="959"/>
                  <a:pt x="947" y="976"/>
                </a:cubicBezTo>
                <a:cubicBezTo>
                  <a:pt x="964" y="993"/>
                  <a:pt x="984" y="1009"/>
                  <a:pt x="1006" y="1026"/>
                </a:cubicBezTo>
                <a:cubicBezTo>
                  <a:pt x="1001" y="1009"/>
                  <a:pt x="998" y="968"/>
                  <a:pt x="997" y="902"/>
                </a:cubicBezTo>
                <a:lnTo>
                  <a:pt x="1035" y="882"/>
                </a:lnTo>
                <a:cubicBezTo>
                  <a:pt x="1121" y="837"/>
                  <a:pt x="1164" y="773"/>
                  <a:pt x="1164" y="691"/>
                </a:cubicBezTo>
                <a:cubicBezTo>
                  <a:pt x="1164" y="623"/>
                  <a:pt x="1136" y="570"/>
                  <a:pt x="1079" y="531"/>
                </a:cubicBezTo>
                <a:cubicBezTo>
                  <a:pt x="1090" y="498"/>
                  <a:pt x="1097" y="470"/>
                  <a:pt x="1098" y="446"/>
                </a:cubicBezTo>
                <a:cubicBezTo>
                  <a:pt x="1194" y="503"/>
                  <a:pt x="1242" y="584"/>
                  <a:pt x="1242" y="691"/>
                </a:cubicBezTo>
                <a:cubicBezTo>
                  <a:pt x="1242" y="806"/>
                  <a:pt x="1185" y="892"/>
                  <a:pt x="1072" y="95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7" name="Freeform 76">
            <a:extLst>
              <a:ext uri="{FF2B5EF4-FFF2-40B4-BE49-F238E27FC236}">
                <a16:creationId xmlns:a16="http://schemas.microsoft.com/office/drawing/2014/main" id="{88431E02-60A5-F0D2-5B21-7C68EBDD6856}"/>
              </a:ext>
            </a:extLst>
          </p:cNvPr>
          <p:cNvSpPr>
            <a:spLocks noChangeArrowheads="1"/>
          </p:cNvSpPr>
          <p:nvPr/>
        </p:nvSpPr>
        <p:spPr bwMode="auto">
          <a:xfrm>
            <a:off x="17473612" y="6380162"/>
            <a:ext cx="447675" cy="417512"/>
          </a:xfrm>
          <a:custGeom>
            <a:avLst/>
            <a:gdLst>
              <a:gd name="T0" fmla="*/ 439031 w 1243"/>
              <a:gd name="T1" fmla="*/ 77317 h 1161"/>
              <a:gd name="T2" fmla="*/ 447315 w 1243"/>
              <a:gd name="T3" fmla="*/ 97096 h 1161"/>
              <a:gd name="T4" fmla="*/ 447315 w 1243"/>
              <a:gd name="T5" fmla="*/ 389102 h 1161"/>
              <a:gd name="T6" fmla="*/ 439031 w 1243"/>
              <a:gd name="T7" fmla="*/ 408881 h 1161"/>
              <a:gd name="T8" fmla="*/ 419223 w 1243"/>
              <a:gd name="T9" fmla="*/ 417152 h 1161"/>
              <a:gd name="T10" fmla="*/ 27732 w 1243"/>
              <a:gd name="T11" fmla="*/ 417152 h 1161"/>
              <a:gd name="T12" fmla="*/ 8284 w 1243"/>
              <a:gd name="T13" fmla="*/ 408881 h 1161"/>
              <a:gd name="T14" fmla="*/ 0 w 1243"/>
              <a:gd name="T15" fmla="*/ 389102 h 1161"/>
              <a:gd name="T16" fmla="*/ 0 w 1243"/>
              <a:gd name="T17" fmla="*/ 222601 h 1161"/>
              <a:gd name="T18" fmla="*/ 0 w 1243"/>
              <a:gd name="T19" fmla="*/ 194551 h 1161"/>
              <a:gd name="T20" fmla="*/ 0 w 1243"/>
              <a:gd name="T21" fmla="*/ 97096 h 1161"/>
              <a:gd name="T22" fmla="*/ 8284 w 1243"/>
              <a:gd name="T23" fmla="*/ 77317 h 1161"/>
              <a:gd name="T24" fmla="*/ 27732 w 1243"/>
              <a:gd name="T25" fmla="*/ 69046 h 1161"/>
              <a:gd name="T26" fmla="*/ 139741 w 1243"/>
              <a:gd name="T27" fmla="*/ 69046 h 1161"/>
              <a:gd name="T28" fmla="*/ 139741 w 1243"/>
              <a:gd name="T29" fmla="*/ 42075 h 1161"/>
              <a:gd name="T30" fmla="*/ 151986 w 1243"/>
              <a:gd name="T31" fmla="*/ 12227 h 1161"/>
              <a:gd name="T32" fmla="*/ 181519 w 1243"/>
              <a:gd name="T33" fmla="*/ 0 h 1161"/>
              <a:gd name="T34" fmla="*/ 265436 w 1243"/>
              <a:gd name="T35" fmla="*/ 0 h 1161"/>
              <a:gd name="T36" fmla="*/ 295329 w 1243"/>
              <a:gd name="T37" fmla="*/ 12227 h 1161"/>
              <a:gd name="T38" fmla="*/ 307574 w 1243"/>
              <a:gd name="T39" fmla="*/ 42075 h 1161"/>
              <a:gd name="T40" fmla="*/ 307574 w 1243"/>
              <a:gd name="T41" fmla="*/ 69046 h 1161"/>
              <a:gd name="T42" fmla="*/ 419223 w 1243"/>
              <a:gd name="T43" fmla="*/ 69046 h 1161"/>
              <a:gd name="T44" fmla="*/ 439031 w 1243"/>
              <a:gd name="T45" fmla="*/ 77317 h 1161"/>
              <a:gd name="T46" fmla="*/ 27732 w 1243"/>
              <a:gd name="T47" fmla="*/ 194551 h 1161"/>
              <a:gd name="T48" fmla="*/ 181519 w 1243"/>
              <a:gd name="T49" fmla="*/ 194551 h 1161"/>
              <a:gd name="T50" fmla="*/ 181519 w 1243"/>
              <a:gd name="T51" fmla="*/ 179807 h 1161"/>
              <a:gd name="T52" fmla="*/ 189803 w 1243"/>
              <a:gd name="T53" fmla="*/ 160028 h 1161"/>
              <a:gd name="T54" fmla="*/ 209611 w 1243"/>
              <a:gd name="T55" fmla="*/ 151757 h 1161"/>
              <a:gd name="T56" fmla="*/ 237704 w 1243"/>
              <a:gd name="T57" fmla="*/ 151757 h 1161"/>
              <a:gd name="T58" fmla="*/ 257152 w 1243"/>
              <a:gd name="T59" fmla="*/ 160028 h 1161"/>
              <a:gd name="T60" fmla="*/ 265436 w 1243"/>
              <a:gd name="T61" fmla="*/ 179807 h 1161"/>
              <a:gd name="T62" fmla="*/ 265436 w 1243"/>
              <a:gd name="T63" fmla="*/ 194551 h 1161"/>
              <a:gd name="T64" fmla="*/ 419223 w 1243"/>
              <a:gd name="T65" fmla="*/ 194551 h 1161"/>
              <a:gd name="T66" fmla="*/ 419223 w 1243"/>
              <a:gd name="T67" fmla="*/ 97096 h 1161"/>
              <a:gd name="T68" fmla="*/ 27732 w 1243"/>
              <a:gd name="T69" fmla="*/ 97096 h 1161"/>
              <a:gd name="T70" fmla="*/ 27732 w 1243"/>
              <a:gd name="T71" fmla="*/ 194551 h 1161"/>
              <a:gd name="T72" fmla="*/ 419223 w 1243"/>
              <a:gd name="T73" fmla="*/ 389102 h 1161"/>
              <a:gd name="T74" fmla="*/ 419223 w 1243"/>
              <a:gd name="T75" fmla="*/ 222601 h 1161"/>
              <a:gd name="T76" fmla="*/ 265436 w 1243"/>
              <a:gd name="T77" fmla="*/ 222601 h 1161"/>
              <a:gd name="T78" fmla="*/ 265436 w 1243"/>
              <a:gd name="T79" fmla="*/ 250291 h 1161"/>
              <a:gd name="T80" fmla="*/ 257152 w 1243"/>
              <a:gd name="T81" fmla="*/ 270070 h 1161"/>
              <a:gd name="T82" fmla="*/ 237704 w 1243"/>
              <a:gd name="T83" fmla="*/ 278341 h 1161"/>
              <a:gd name="T84" fmla="*/ 209611 w 1243"/>
              <a:gd name="T85" fmla="*/ 278341 h 1161"/>
              <a:gd name="T86" fmla="*/ 189803 w 1243"/>
              <a:gd name="T87" fmla="*/ 270070 h 1161"/>
              <a:gd name="T88" fmla="*/ 181519 w 1243"/>
              <a:gd name="T89" fmla="*/ 250291 h 1161"/>
              <a:gd name="T90" fmla="*/ 181519 w 1243"/>
              <a:gd name="T91" fmla="*/ 222601 h 1161"/>
              <a:gd name="T92" fmla="*/ 27732 w 1243"/>
              <a:gd name="T93" fmla="*/ 222601 h 1161"/>
              <a:gd name="T94" fmla="*/ 27732 w 1243"/>
              <a:gd name="T95" fmla="*/ 389102 h 1161"/>
              <a:gd name="T96" fmla="*/ 419223 w 1243"/>
              <a:gd name="T97" fmla="*/ 389102 h 1161"/>
              <a:gd name="T98" fmla="*/ 167833 w 1243"/>
              <a:gd name="T99" fmla="*/ 69046 h 1161"/>
              <a:gd name="T100" fmla="*/ 279482 w 1243"/>
              <a:gd name="T101" fmla="*/ 69046 h 1161"/>
              <a:gd name="T102" fmla="*/ 279482 w 1243"/>
              <a:gd name="T103" fmla="*/ 42075 h 1161"/>
              <a:gd name="T104" fmla="*/ 275520 w 1243"/>
              <a:gd name="T105" fmla="*/ 32006 h 1161"/>
              <a:gd name="T106" fmla="*/ 265436 w 1243"/>
              <a:gd name="T107" fmla="*/ 28050 h 1161"/>
              <a:gd name="T108" fmla="*/ 181519 w 1243"/>
              <a:gd name="T109" fmla="*/ 28050 h 1161"/>
              <a:gd name="T110" fmla="*/ 171435 w 1243"/>
              <a:gd name="T111" fmla="*/ 32006 h 1161"/>
              <a:gd name="T112" fmla="*/ 167833 w 1243"/>
              <a:gd name="T113" fmla="*/ 42075 h 1161"/>
              <a:gd name="T114" fmla="*/ 167833 w 1243"/>
              <a:gd name="T115" fmla="*/ 69046 h 1161"/>
              <a:gd name="T116" fmla="*/ 237704 w 1243"/>
              <a:gd name="T117" fmla="*/ 179807 h 1161"/>
              <a:gd name="T118" fmla="*/ 209611 w 1243"/>
              <a:gd name="T119" fmla="*/ 179807 h 1161"/>
              <a:gd name="T120" fmla="*/ 209611 w 1243"/>
              <a:gd name="T121" fmla="*/ 250291 h 1161"/>
              <a:gd name="T122" fmla="*/ 237704 w 1243"/>
              <a:gd name="T123" fmla="*/ 250291 h 1161"/>
              <a:gd name="T124" fmla="*/ 237704 w 1243"/>
              <a:gd name="T125" fmla="*/ 179807 h 116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43" h="1161">
                <a:moveTo>
                  <a:pt x="1219" y="215"/>
                </a:moveTo>
                <a:cubicBezTo>
                  <a:pt x="1234" y="230"/>
                  <a:pt x="1242" y="249"/>
                  <a:pt x="1242" y="270"/>
                </a:cubicBezTo>
                <a:lnTo>
                  <a:pt x="1242" y="1082"/>
                </a:lnTo>
                <a:cubicBezTo>
                  <a:pt x="1242" y="1103"/>
                  <a:pt x="1234" y="1121"/>
                  <a:pt x="1219" y="1137"/>
                </a:cubicBezTo>
                <a:cubicBezTo>
                  <a:pt x="1203" y="1152"/>
                  <a:pt x="1185" y="1160"/>
                  <a:pt x="1164" y="1160"/>
                </a:cubicBezTo>
                <a:lnTo>
                  <a:pt x="77" y="1160"/>
                </a:lnTo>
                <a:cubicBezTo>
                  <a:pt x="56" y="1160"/>
                  <a:pt x="38" y="1152"/>
                  <a:pt x="23" y="1137"/>
                </a:cubicBezTo>
                <a:cubicBezTo>
                  <a:pt x="8" y="1121"/>
                  <a:pt x="0" y="1103"/>
                  <a:pt x="0" y="1082"/>
                </a:cubicBezTo>
                <a:lnTo>
                  <a:pt x="0" y="619"/>
                </a:lnTo>
                <a:lnTo>
                  <a:pt x="0" y="541"/>
                </a:lnTo>
                <a:lnTo>
                  <a:pt x="0" y="270"/>
                </a:lnTo>
                <a:cubicBezTo>
                  <a:pt x="0" y="249"/>
                  <a:pt x="8" y="230"/>
                  <a:pt x="23" y="215"/>
                </a:cubicBezTo>
                <a:cubicBezTo>
                  <a:pt x="38" y="200"/>
                  <a:pt x="56" y="192"/>
                  <a:pt x="77" y="192"/>
                </a:cubicBezTo>
                <a:lnTo>
                  <a:pt x="388" y="192"/>
                </a:lnTo>
                <a:lnTo>
                  <a:pt x="388" y="117"/>
                </a:lnTo>
                <a:cubicBezTo>
                  <a:pt x="388" y="84"/>
                  <a:pt x="399" y="57"/>
                  <a:pt x="422" y="34"/>
                </a:cubicBezTo>
                <a:cubicBezTo>
                  <a:pt x="445" y="12"/>
                  <a:pt x="472" y="0"/>
                  <a:pt x="504" y="0"/>
                </a:cubicBezTo>
                <a:lnTo>
                  <a:pt x="737" y="0"/>
                </a:lnTo>
                <a:cubicBezTo>
                  <a:pt x="770" y="0"/>
                  <a:pt x="797" y="12"/>
                  <a:pt x="820" y="34"/>
                </a:cubicBezTo>
                <a:cubicBezTo>
                  <a:pt x="842" y="57"/>
                  <a:pt x="854" y="84"/>
                  <a:pt x="854" y="117"/>
                </a:cubicBezTo>
                <a:lnTo>
                  <a:pt x="854" y="192"/>
                </a:lnTo>
                <a:lnTo>
                  <a:pt x="1164" y="192"/>
                </a:lnTo>
                <a:cubicBezTo>
                  <a:pt x="1185" y="192"/>
                  <a:pt x="1203" y="200"/>
                  <a:pt x="1219" y="215"/>
                </a:cubicBezTo>
                <a:close/>
                <a:moveTo>
                  <a:pt x="77" y="541"/>
                </a:moveTo>
                <a:lnTo>
                  <a:pt x="504" y="541"/>
                </a:lnTo>
                <a:lnTo>
                  <a:pt x="504" y="500"/>
                </a:lnTo>
                <a:cubicBezTo>
                  <a:pt x="504" y="479"/>
                  <a:pt x="512" y="460"/>
                  <a:pt x="527" y="445"/>
                </a:cubicBezTo>
                <a:cubicBezTo>
                  <a:pt x="543" y="429"/>
                  <a:pt x="561" y="422"/>
                  <a:pt x="582" y="422"/>
                </a:cubicBezTo>
                <a:lnTo>
                  <a:pt x="660" y="422"/>
                </a:lnTo>
                <a:cubicBezTo>
                  <a:pt x="681" y="422"/>
                  <a:pt x="699" y="430"/>
                  <a:pt x="714" y="445"/>
                </a:cubicBezTo>
                <a:cubicBezTo>
                  <a:pt x="729" y="461"/>
                  <a:pt x="737" y="479"/>
                  <a:pt x="737" y="500"/>
                </a:cubicBezTo>
                <a:lnTo>
                  <a:pt x="737" y="541"/>
                </a:lnTo>
                <a:lnTo>
                  <a:pt x="1164" y="541"/>
                </a:lnTo>
                <a:lnTo>
                  <a:pt x="1164" y="270"/>
                </a:lnTo>
                <a:lnTo>
                  <a:pt x="77" y="270"/>
                </a:lnTo>
                <a:lnTo>
                  <a:pt x="77" y="541"/>
                </a:lnTo>
                <a:close/>
                <a:moveTo>
                  <a:pt x="1164" y="1082"/>
                </a:moveTo>
                <a:lnTo>
                  <a:pt x="1164" y="619"/>
                </a:lnTo>
                <a:lnTo>
                  <a:pt x="737" y="619"/>
                </a:lnTo>
                <a:lnTo>
                  <a:pt x="737" y="696"/>
                </a:lnTo>
                <a:cubicBezTo>
                  <a:pt x="737" y="717"/>
                  <a:pt x="729" y="736"/>
                  <a:pt x="714" y="751"/>
                </a:cubicBezTo>
                <a:cubicBezTo>
                  <a:pt x="699" y="766"/>
                  <a:pt x="681" y="774"/>
                  <a:pt x="660" y="774"/>
                </a:cubicBezTo>
                <a:lnTo>
                  <a:pt x="582" y="774"/>
                </a:lnTo>
                <a:cubicBezTo>
                  <a:pt x="561" y="774"/>
                  <a:pt x="543" y="766"/>
                  <a:pt x="527" y="751"/>
                </a:cubicBezTo>
                <a:cubicBezTo>
                  <a:pt x="512" y="736"/>
                  <a:pt x="504" y="718"/>
                  <a:pt x="504" y="696"/>
                </a:cubicBezTo>
                <a:lnTo>
                  <a:pt x="504" y="619"/>
                </a:lnTo>
                <a:lnTo>
                  <a:pt x="77" y="619"/>
                </a:lnTo>
                <a:lnTo>
                  <a:pt x="77" y="1082"/>
                </a:lnTo>
                <a:lnTo>
                  <a:pt x="1164" y="1082"/>
                </a:lnTo>
                <a:close/>
                <a:moveTo>
                  <a:pt x="466" y="192"/>
                </a:moveTo>
                <a:lnTo>
                  <a:pt x="776" y="192"/>
                </a:lnTo>
                <a:lnTo>
                  <a:pt x="776" y="117"/>
                </a:lnTo>
                <a:cubicBezTo>
                  <a:pt x="776" y="106"/>
                  <a:pt x="772" y="96"/>
                  <a:pt x="765" y="89"/>
                </a:cubicBezTo>
                <a:cubicBezTo>
                  <a:pt x="758" y="82"/>
                  <a:pt x="748" y="78"/>
                  <a:pt x="737" y="78"/>
                </a:cubicBezTo>
                <a:lnTo>
                  <a:pt x="504" y="78"/>
                </a:lnTo>
                <a:cubicBezTo>
                  <a:pt x="493" y="78"/>
                  <a:pt x="484" y="82"/>
                  <a:pt x="476" y="89"/>
                </a:cubicBezTo>
                <a:cubicBezTo>
                  <a:pt x="469" y="96"/>
                  <a:pt x="466" y="106"/>
                  <a:pt x="466" y="117"/>
                </a:cubicBezTo>
                <a:lnTo>
                  <a:pt x="466" y="192"/>
                </a:lnTo>
                <a:close/>
                <a:moveTo>
                  <a:pt x="660" y="500"/>
                </a:moveTo>
                <a:lnTo>
                  <a:pt x="582" y="500"/>
                </a:lnTo>
                <a:lnTo>
                  <a:pt x="582" y="696"/>
                </a:lnTo>
                <a:lnTo>
                  <a:pt x="660" y="696"/>
                </a:lnTo>
                <a:lnTo>
                  <a:pt x="660" y="50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8" name="Freeform 77">
            <a:extLst>
              <a:ext uri="{FF2B5EF4-FFF2-40B4-BE49-F238E27FC236}">
                <a16:creationId xmlns:a16="http://schemas.microsoft.com/office/drawing/2014/main" id="{7369A855-CC0B-B97F-B3E6-53A989FE99B8}"/>
              </a:ext>
            </a:extLst>
          </p:cNvPr>
          <p:cNvSpPr>
            <a:spLocks noChangeArrowheads="1"/>
          </p:cNvSpPr>
          <p:nvPr/>
        </p:nvSpPr>
        <p:spPr bwMode="auto">
          <a:xfrm>
            <a:off x="18161000" y="6362699"/>
            <a:ext cx="447675" cy="449263"/>
          </a:xfrm>
          <a:custGeom>
            <a:avLst/>
            <a:gdLst>
              <a:gd name="T0" fmla="*/ 447315 w 1243"/>
              <a:gd name="T1" fmla="*/ 25940 h 1247"/>
              <a:gd name="T2" fmla="*/ 440112 w 1243"/>
              <a:gd name="T3" fmla="*/ 385494 h 1247"/>
              <a:gd name="T4" fmla="*/ 238424 w 1243"/>
              <a:gd name="T5" fmla="*/ 447101 h 1247"/>
              <a:gd name="T6" fmla="*/ 204209 w 1243"/>
              <a:gd name="T7" fmla="*/ 447101 h 1247"/>
              <a:gd name="T8" fmla="*/ 6843 w 1243"/>
              <a:gd name="T9" fmla="*/ 385494 h 1247"/>
              <a:gd name="T10" fmla="*/ 0 w 1243"/>
              <a:gd name="T11" fmla="*/ 25940 h 1247"/>
              <a:gd name="T12" fmla="*/ 31334 w 1243"/>
              <a:gd name="T13" fmla="*/ 2522 h 1247"/>
              <a:gd name="T14" fmla="*/ 221496 w 1243"/>
              <a:gd name="T15" fmla="*/ 52960 h 1247"/>
              <a:gd name="T16" fmla="*/ 415621 w 1243"/>
              <a:gd name="T17" fmla="*/ 2522 h 1247"/>
              <a:gd name="T18" fmla="*/ 209611 w 1243"/>
              <a:gd name="T19" fmla="*/ 79981 h 1247"/>
              <a:gd name="T20" fmla="*/ 28092 w 1243"/>
              <a:gd name="T21" fmla="*/ 30263 h 1247"/>
              <a:gd name="T22" fmla="*/ 31334 w 1243"/>
              <a:gd name="T23" fmla="*/ 370363 h 1247"/>
              <a:gd name="T24" fmla="*/ 209611 w 1243"/>
              <a:gd name="T25" fmla="*/ 79981 h 1247"/>
              <a:gd name="T26" fmla="*/ 181519 w 1243"/>
              <a:gd name="T27" fmla="*/ 150955 h 1247"/>
              <a:gd name="T28" fmla="*/ 164952 w 1243"/>
              <a:gd name="T29" fmla="*/ 161403 h 1247"/>
              <a:gd name="T30" fmla="*/ 58345 w 1243"/>
              <a:gd name="T31" fmla="*/ 126817 h 1247"/>
              <a:gd name="T32" fmla="*/ 63748 w 1243"/>
              <a:gd name="T33" fmla="*/ 107722 h 1247"/>
              <a:gd name="T34" fmla="*/ 172155 w 1243"/>
              <a:gd name="T35" fmla="*/ 134383 h 1247"/>
              <a:gd name="T36" fmla="*/ 180799 w 1243"/>
              <a:gd name="T37" fmla="*/ 224812 h 1247"/>
              <a:gd name="T38" fmla="*/ 168553 w 1243"/>
              <a:gd name="T39" fmla="*/ 245347 h 1247"/>
              <a:gd name="T40" fmla="*/ 67349 w 1243"/>
              <a:gd name="T41" fmla="*/ 217246 h 1247"/>
              <a:gd name="T42" fmla="*/ 57265 w 1243"/>
              <a:gd name="T43" fmla="*/ 200313 h 1247"/>
              <a:gd name="T44" fmla="*/ 74192 w 1243"/>
              <a:gd name="T45" fmla="*/ 190225 h 1247"/>
              <a:gd name="T46" fmla="*/ 180799 w 1243"/>
              <a:gd name="T47" fmla="*/ 224812 h 1247"/>
              <a:gd name="T48" fmla="*/ 181519 w 1243"/>
              <a:gd name="T49" fmla="*/ 318843 h 1247"/>
              <a:gd name="T50" fmla="*/ 164952 w 1243"/>
              <a:gd name="T51" fmla="*/ 329291 h 1247"/>
              <a:gd name="T52" fmla="*/ 58345 w 1243"/>
              <a:gd name="T53" fmla="*/ 294705 h 1247"/>
              <a:gd name="T54" fmla="*/ 63748 w 1243"/>
              <a:gd name="T55" fmla="*/ 275250 h 1247"/>
              <a:gd name="T56" fmla="*/ 172155 w 1243"/>
              <a:gd name="T57" fmla="*/ 301911 h 1247"/>
              <a:gd name="T58" fmla="*/ 419223 w 1243"/>
              <a:gd name="T59" fmla="*/ 30263 h 1247"/>
              <a:gd name="T60" fmla="*/ 237704 w 1243"/>
              <a:gd name="T61" fmla="*/ 79261 h 1247"/>
              <a:gd name="T62" fmla="*/ 415621 w 1243"/>
              <a:gd name="T63" fmla="*/ 370363 h 1247"/>
              <a:gd name="T64" fmla="*/ 419223 w 1243"/>
              <a:gd name="T65" fmla="*/ 30263 h 1247"/>
              <a:gd name="T66" fmla="*/ 268317 w 1243"/>
              <a:gd name="T67" fmla="*/ 140868 h 1247"/>
              <a:gd name="T68" fmla="*/ 374563 w 1243"/>
              <a:gd name="T69" fmla="*/ 106281 h 1247"/>
              <a:gd name="T70" fmla="*/ 391851 w 1243"/>
              <a:gd name="T71" fmla="*/ 116369 h 1247"/>
              <a:gd name="T72" fmla="*/ 381766 w 1243"/>
              <a:gd name="T73" fmla="*/ 133302 h 1247"/>
              <a:gd name="T74" fmla="*/ 280202 w 1243"/>
              <a:gd name="T75" fmla="*/ 161403 h 1247"/>
              <a:gd name="T76" fmla="*/ 267236 w 1243"/>
              <a:gd name="T77" fmla="*/ 234899 h 1247"/>
              <a:gd name="T78" fmla="*/ 276961 w 1243"/>
              <a:gd name="T79" fmla="*/ 218327 h 1247"/>
              <a:gd name="T80" fmla="*/ 385008 w 1243"/>
              <a:gd name="T81" fmla="*/ 191666 h 1247"/>
              <a:gd name="T82" fmla="*/ 390410 w 1243"/>
              <a:gd name="T83" fmla="*/ 210761 h 1247"/>
              <a:gd name="T84" fmla="*/ 283804 w 1243"/>
              <a:gd name="T85" fmla="*/ 245347 h 1247"/>
              <a:gd name="T86" fmla="*/ 267236 w 1243"/>
              <a:gd name="T87" fmla="*/ 234899 h 1247"/>
              <a:gd name="T88" fmla="*/ 268317 w 1243"/>
              <a:gd name="T89" fmla="*/ 308756 h 1247"/>
              <a:gd name="T90" fmla="*/ 374563 w 1243"/>
              <a:gd name="T91" fmla="*/ 274169 h 1247"/>
              <a:gd name="T92" fmla="*/ 391851 w 1243"/>
              <a:gd name="T93" fmla="*/ 284257 h 1247"/>
              <a:gd name="T94" fmla="*/ 381766 w 1243"/>
              <a:gd name="T95" fmla="*/ 301190 h 1247"/>
              <a:gd name="T96" fmla="*/ 280202 w 1243"/>
              <a:gd name="T97" fmla="*/ 329291 h 124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43" h="1247">
                <a:moveTo>
                  <a:pt x="1215" y="18"/>
                </a:moveTo>
                <a:cubicBezTo>
                  <a:pt x="1233" y="31"/>
                  <a:pt x="1242" y="49"/>
                  <a:pt x="1242" y="72"/>
                </a:cubicBezTo>
                <a:lnTo>
                  <a:pt x="1242" y="1016"/>
                </a:lnTo>
                <a:cubicBezTo>
                  <a:pt x="1242" y="1035"/>
                  <a:pt x="1235" y="1053"/>
                  <a:pt x="1222" y="1070"/>
                </a:cubicBezTo>
                <a:cubicBezTo>
                  <a:pt x="1209" y="1087"/>
                  <a:pt x="1193" y="1098"/>
                  <a:pt x="1174" y="1103"/>
                </a:cubicBezTo>
                <a:lnTo>
                  <a:pt x="662" y="1241"/>
                </a:lnTo>
                <a:cubicBezTo>
                  <a:pt x="649" y="1244"/>
                  <a:pt x="634" y="1246"/>
                  <a:pt x="616" y="1246"/>
                </a:cubicBezTo>
                <a:cubicBezTo>
                  <a:pt x="597" y="1246"/>
                  <a:pt x="580" y="1244"/>
                  <a:pt x="567" y="1241"/>
                </a:cubicBezTo>
                <a:lnTo>
                  <a:pt x="65" y="1103"/>
                </a:lnTo>
                <a:cubicBezTo>
                  <a:pt x="48" y="1098"/>
                  <a:pt x="32" y="1087"/>
                  <a:pt x="19" y="1070"/>
                </a:cubicBezTo>
                <a:cubicBezTo>
                  <a:pt x="6" y="1053"/>
                  <a:pt x="0" y="1035"/>
                  <a:pt x="0" y="1016"/>
                </a:cubicBezTo>
                <a:lnTo>
                  <a:pt x="0" y="72"/>
                </a:lnTo>
                <a:cubicBezTo>
                  <a:pt x="0" y="49"/>
                  <a:pt x="9" y="31"/>
                  <a:pt x="27" y="18"/>
                </a:cubicBezTo>
                <a:cubicBezTo>
                  <a:pt x="44" y="4"/>
                  <a:pt x="65" y="0"/>
                  <a:pt x="87" y="7"/>
                </a:cubicBezTo>
                <a:lnTo>
                  <a:pt x="587" y="145"/>
                </a:lnTo>
                <a:cubicBezTo>
                  <a:pt x="593" y="146"/>
                  <a:pt x="603" y="147"/>
                  <a:pt x="615" y="147"/>
                </a:cubicBezTo>
                <a:cubicBezTo>
                  <a:pt x="627" y="147"/>
                  <a:pt x="636" y="146"/>
                  <a:pt x="643" y="145"/>
                </a:cubicBezTo>
                <a:lnTo>
                  <a:pt x="1154" y="7"/>
                </a:lnTo>
                <a:cubicBezTo>
                  <a:pt x="1177" y="0"/>
                  <a:pt x="1197" y="4"/>
                  <a:pt x="1215" y="18"/>
                </a:cubicBezTo>
                <a:close/>
                <a:moveTo>
                  <a:pt x="582" y="222"/>
                </a:moveTo>
                <a:cubicBezTo>
                  <a:pt x="576" y="222"/>
                  <a:pt x="571" y="222"/>
                  <a:pt x="567" y="220"/>
                </a:cubicBezTo>
                <a:lnTo>
                  <a:pt x="78" y="84"/>
                </a:lnTo>
                <a:lnTo>
                  <a:pt x="78" y="1016"/>
                </a:lnTo>
                <a:cubicBezTo>
                  <a:pt x="78" y="1022"/>
                  <a:pt x="81" y="1026"/>
                  <a:pt x="87" y="1028"/>
                </a:cubicBezTo>
                <a:lnTo>
                  <a:pt x="582" y="1163"/>
                </a:lnTo>
                <a:lnTo>
                  <a:pt x="582" y="222"/>
                </a:lnTo>
                <a:close/>
                <a:moveTo>
                  <a:pt x="502" y="391"/>
                </a:moveTo>
                <a:cubicBezTo>
                  <a:pt x="507" y="400"/>
                  <a:pt x="508" y="409"/>
                  <a:pt x="504" y="419"/>
                </a:cubicBezTo>
                <a:cubicBezTo>
                  <a:pt x="500" y="438"/>
                  <a:pt x="487" y="448"/>
                  <a:pt x="468" y="448"/>
                </a:cubicBezTo>
                <a:cubicBezTo>
                  <a:pt x="465" y="448"/>
                  <a:pt x="462" y="448"/>
                  <a:pt x="458" y="448"/>
                </a:cubicBezTo>
                <a:lnTo>
                  <a:pt x="187" y="370"/>
                </a:lnTo>
                <a:cubicBezTo>
                  <a:pt x="175" y="367"/>
                  <a:pt x="167" y="361"/>
                  <a:pt x="162" y="352"/>
                </a:cubicBezTo>
                <a:cubicBezTo>
                  <a:pt x="158" y="343"/>
                  <a:pt x="156" y="334"/>
                  <a:pt x="159" y="323"/>
                </a:cubicBezTo>
                <a:cubicBezTo>
                  <a:pt x="161" y="313"/>
                  <a:pt x="167" y="305"/>
                  <a:pt x="177" y="299"/>
                </a:cubicBezTo>
                <a:cubicBezTo>
                  <a:pt x="187" y="293"/>
                  <a:pt x="196" y="292"/>
                  <a:pt x="206" y="295"/>
                </a:cubicBezTo>
                <a:lnTo>
                  <a:pt x="478" y="373"/>
                </a:lnTo>
                <a:cubicBezTo>
                  <a:pt x="489" y="376"/>
                  <a:pt x="497" y="382"/>
                  <a:pt x="502" y="391"/>
                </a:cubicBezTo>
                <a:close/>
                <a:moveTo>
                  <a:pt x="502" y="624"/>
                </a:moveTo>
                <a:cubicBezTo>
                  <a:pt x="507" y="633"/>
                  <a:pt x="508" y="642"/>
                  <a:pt x="504" y="652"/>
                </a:cubicBezTo>
                <a:cubicBezTo>
                  <a:pt x="500" y="671"/>
                  <a:pt x="487" y="681"/>
                  <a:pt x="468" y="681"/>
                </a:cubicBezTo>
                <a:cubicBezTo>
                  <a:pt x="465" y="681"/>
                  <a:pt x="462" y="681"/>
                  <a:pt x="458" y="681"/>
                </a:cubicBezTo>
                <a:lnTo>
                  <a:pt x="187" y="603"/>
                </a:lnTo>
                <a:cubicBezTo>
                  <a:pt x="175" y="600"/>
                  <a:pt x="167" y="594"/>
                  <a:pt x="162" y="585"/>
                </a:cubicBezTo>
                <a:cubicBezTo>
                  <a:pt x="158" y="576"/>
                  <a:pt x="156" y="566"/>
                  <a:pt x="159" y="556"/>
                </a:cubicBezTo>
                <a:cubicBezTo>
                  <a:pt x="161" y="545"/>
                  <a:pt x="167" y="537"/>
                  <a:pt x="177" y="532"/>
                </a:cubicBezTo>
                <a:cubicBezTo>
                  <a:pt x="187" y="526"/>
                  <a:pt x="196" y="525"/>
                  <a:pt x="206" y="528"/>
                </a:cubicBezTo>
                <a:lnTo>
                  <a:pt x="478" y="606"/>
                </a:lnTo>
                <a:cubicBezTo>
                  <a:pt x="489" y="609"/>
                  <a:pt x="497" y="615"/>
                  <a:pt x="502" y="624"/>
                </a:cubicBezTo>
                <a:close/>
                <a:moveTo>
                  <a:pt x="502" y="857"/>
                </a:moveTo>
                <a:cubicBezTo>
                  <a:pt x="507" y="866"/>
                  <a:pt x="508" y="875"/>
                  <a:pt x="504" y="885"/>
                </a:cubicBezTo>
                <a:cubicBezTo>
                  <a:pt x="500" y="904"/>
                  <a:pt x="487" y="914"/>
                  <a:pt x="468" y="914"/>
                </a:cubicBezTo>
                <a:cubicBezTo>
                  <a:pt x="465" y="914"/>
                  <a:pt x="462" y="914"/>
                  <a:pt x="458" y="914"/>
                </a:cubicBezTo>
                <a:lnTo>
                  <a:pt x="187" y="836"/>
                </a:lnTo>
                <a:cubicBezTo>
                  <a:pt x="175" y="833"/>
                  <a:pt x="167" y="827"/>
                  <a:pt x="162" y="818"/>
                </a:cubicBezTo>
                <a:cubicBezTo>
                  <a:pt x="158" y="809"/>
                  <a:pt x="156" y="799"/>
                  <a:pt x="159" y="789"/>
                </a:cubicBezTo>
                <a:cubicBezTo>
                  <a:pt x="161" y="778"/>
                  <a:pt x="167" y="770"/>
                  <a:pt x="177" y="764"/>
                </a:cubicBezTo>
                <a:cubicBezTo>
                  <a:pt x="187" y="759"/>
                  <a:pt x="196" y="758"/>
                  <a:pt x="206" y="761"/>
                </a:cubicBezTo>
                <a:lnTo>
                  <a:pt x="478" y="838"/>
                </a:lnTo>
                <a:cubicBezTo>
                  <a:pt x="489" y="842"/>
                  <a:pt x="497" y="848"/>
                  <a:pt x="502" y="857"/>
                </a:cubicBezTo>
                <a:close/>
                <a:moveTo>
                  <a:pt x="1164" y="84"/>
                </a:moveTo>
                <a:lnTo>
                  <a:pt x="662" y="220"/>
                </a:lnTo>
                <a:lnTo>
                  <a:pt x="660" y="220"/>
                </a:lnTo>
                <a:lnTo>
                  <a:pt x="660" y="1161"/>
                </a:lnTo>
                <a:lnTo>
                  <a:pt x="1154" y="1028"/>
                </a:lnTo>
                <a:cubicBezTo>
                  <a:pt x="1161" y="1026"/>
                  <a:pt x="1164" y="1022"/>
                  <a:pt x="1164" y="1015"/>
                </a:cubicBezTo>
                <a:lnTo>
                  <a:pt x="1164" y="84"/>
                </a:lnTo>
                <a:close/>
                <a:moveTo>
                  <a:pt x="742" y="419"/>
                </a:moveTo>
                <a:cubicBezTo>
                  <a:pt x="739" y="409"/>
                  <a:pt x="740" y="400"/>
                  <a:pt x="745" y="391"/>
                </a:cubicBezTo>
                <a:cubicBezTo>
                  <a:pt x="749" y="382"/>
                  <a:pt x="757" y="376"/>
                  <a:pt x="769" y="373"/>
                </a:cubicBezTo>
                <a:lnTo>
                  <a:pt x="1040" y="295"/>
                </a:lnTo>
                <a:cubicBezTo>
                  <a:pt x="1050" y="292"/>
                  <a:pt x="1060" y="293"/>
                  <a:pt x="1069" y="299"/>
                </a:cubicBezTo>
                <a:cubicBezTo>
                  <a:pt x="1079" y="305"/>
                  <a:pt x="1085" y="313"/>
                  <a:pt x="1088" y="323"/>
                </a:cubicBezTo>
                <a:cubicBezTo>
                  <a:pt x="1090" y="334"/>
                  <a:pt x="1089" y="343"/>
                  <a:pt x="1084" y="352"/>
                </a:cubicBezTo>
                <a:cubicBezTo>
                  <a:pt x="1079" y="361"/>
                  <a:pt x="1071" y="367"/>
                  <a:pt x="1060" y="370"/>
                </a:cubicBezTo>
                <a:lnTo>
                  <a:pt x="788" y="448"/>
                </a:lnTo>
                <a:cubicBezTo>
                  <a:pt x="785" y="448"/>
                  <a:pt x="782" y="448"/>
                  <a:pt x="778" y="448"/>
                </a:cubicBezTo>
                <a:cubicBezTo>
                  <a:pt x="759" y="448"/>
                  <a:pt x="747" y="438"/>
                  <a:pt x="742" y="419"/>
                </a:cubicBezTo>
                <a:close/>
                <a:moveTo>
                  <a:pt x="742" y="652"/>
                </a:moveTo>
                <a:cubicBezTo>
                  <a:pt x="739" y="642"/>
                  <a:pt x="740" y="633"/>
                  <a:pt x="745" y="624"/>
                </a:cubicBezTo>
                <a:cubicBezTo>
                  <a:pt x="749" y="615"/>
                  <a:pt x="757" y="609"/>
                  <a:pt x="769" y="606"/>
                </a:cubicBezTo>
                <a:lnTo>
                  <a:pt x="1040" y="528"/>
                </a:lnTo>
                <a:cubicBezTo>
                  <a:pt x="1050" y="525"/>
                  <a:pt x="1060" y="526"/>
                  <a:pt x="1069" y="532"/>
                </a:cubicBezTo>
                <a:cubicBezTo>
                  <a:pt x="1079" y="537"/>
                  <a:pt x="1085" y="545"/>
                  <a:pt x="1088" y="556"/>
                </a:cubicBezTo>
                <a:cubicBezTo>
                  <a:pt x="1090" y="566"/>
                  <a:pt x="1089" y="576"/>
                  <a:pt x="1084" y="585"/>
                </a:cubicBezTo>
                <a:cubicBezTo>
                  <a:pt x="1079" y="594"/>
                  <a:pt x="1071" y="600"/>
                  <a:pt x="1060" y="603"/>
                </a:cubicBezTo>
                <a:lnTo>
                  <a:pt x="788" y="681"/>
                </a:lnTo>
                <a:cubicBezTo>
                  <a:pt x="785" y="681"/>
                  <a:pt x="782" y="681"/>
                  <a:pt x="778" y="681"/>
                </a:cubicBezTo>
                <a:cubicBezTo>
                  <a:pt x="759" y="681"/>
                  <a:pt x="747" y="671"/>
                  <a:pt x="742" y="652"/>
                </a:cubicBezTo>
                <a:close/>
                <a:moveTo>
                  <a:pt x="742" y="885"/>
                </a:moveTo>
                <a:cubicBezTo>
                  <a:pt x="739" y="875"/>
                  <a:pt x="740" y="866"/>
                  <a:pt x="745" y="857"/>
                </a:cubicBezTo>
                <a:cubicBezTo>
                  <a:pt x="749" y="848"/>
                  <a:pt x="757" y="842"/>
                  <a:pt x="769" y="838"/>
                </a:cubicBezTo>
                <a:lnTo>
                  <a:pt x="1040" y="761"/>
                </a:lnTo>
                <a:cubicBezTo>
                  <a:pt x="1050" y="758"/>
                  <a:pt x="1060" y="759"/>
                  <a:pt x="1069" y="764"/>
                </a:cubicBezTo>
                <a:cubicBezTo>
                  <a:pt x="1079" y="770"/>
                  <a:pt x="1085" y="778"/>
                  <a:pt x="1088" y="789"/>
                </a:cubicBezTo>
                <a:cubicBezTo>
                  <a:pt x="1090" y="799"/>
                  <a:pt x="1089" y="809"/>
                  <a:pt x="1084" y="818"/>
                </a:cubicBezTo>
                <a:cubicBezTo>
                  <a:pt x="1079" y="827"/>
                  <a:pt x="1071" y="833"/>
                  <a:pt x="1060" y="836"/>
                </a:cubicBezTo>
                <a:lnTo>
                  <a:pt x="788" y="914"/>
                </a:lnTo>
                <a:cubicBezTo>
                  <a:pt x="785" y="914"/>
                  <a:pt x="782" y="914"/>
                  <a:pt x="778" y="914"/>
                </a:cubicBezTo>
                <a:cubicBezTo>
                  <a:pt x="759" y="914"/>
                  <a:pt x="747" y="904"/>
                  <a:pt x="742" y="88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79" name="Freeform 78">
            <a:extLst>
              <a:ext uri="{FF2B5EF4-FFF2-40B4-BE49-F238E27FC236}">
                <a16:creationId xmlns:a16="http://schemas.microsoft.com/office/drawing/2014/main" id="{F11F8D39-AEFA-0030-B1F6-0882B02B174F}"/>
              </a:ext>
            </a:extLst>
          </p:cNvPr>
          <p:cNvSpPr>
            <a:spLocks noChangeArrowheads="1"/>
          </p:cNvSpPr>
          <p:nvPr/>
        </p:nvSpPr>
        <p:spPr bwMode="auto">
          <a:xfrm>
            <a:off x="18849975" y="6372224"/>
            <a:ext cx="446087" cy="433388"/>
          </a:xfrm>
          <a:custGeom>
            <a:avLst/>
            <a:gdLst>
              <a:gd name="T0" fmla="*/ 443929 w 1240"/>
              <a:gd name="T1" fmla="*/ 130052 h 1203"/>
              <a:gd name="T2" fmla="*/ 377735 w 1240"/>
              <a:gd name="T3" fmla="*/ 325671 h 1203"/>
              <a:gd name="T4" fmla="*/ 364784 w 1240"/>
              <a:gd name="T5" fmla="*/ 335398 h 1203"/>
              <a:gd name="T6" fmla="*/ 176276 w 1240"/>
              <a:gd name="T7" fmla="*/ 335398 h 1203"/>
              <a:gd name="T8" fmla="*/ 162246 w 1240"/>
              <a:gd name="T9" fmla="*/ 324951 h 1203"/>
              <a:gd name="T10" fmla="*/ 85620 w 1240"/>
              <a:gd name="T11" fmla="*/ 41069 h 1203"/>
              <a:gd name="T12" fmla="*/ 74108 w 1240"/>
              <a:gd name="T13" fmla="*/ 27740 h 1203"/>
              <a:gd name="T14" fmla="*/ 14030 w 1240"/>
              <a:gd name="T15" fmla="*/ 27740 h 1203"/>
              <a:gd name="T16" fmla="*/ 4317 w 1240"/>
              <a:gd name="T17" fmla="*/ 23417 h 1203"/>
              <a:gd name="T18" fmla="*/ 0 w 1240"/>
              <a:gd name="T19" fmla="*/ 13329 h 1203"/>
              <a:gd name="T20" fmla="*/ 4317 w 1240"/>
              <a:gd name="T21" fmla="*/ 3603 h 1203"/>
              <a:gd name="T22" fmla="*/ 14030 w 1240"/>
              <a:gd name="T23" fmla="*/ 0 h 1203"/>
              <a:gd name="T24" fmla="*/ 74108 w 1240"/>
              <a:gd name="T25" fmla="*/ 0 h 1203"/>
              <a:gd name="T26" fmla="*/ 112601 w 1240"/>
              <a:gd name="T27" fmla="*/ 33864 h 1203"/>
              <a:gd name="T28" fmla="*/ 134546 w 1240"/>
              <a:gd name="T29" fmla="*/ 110959 h 1203"/>
              <a:gd name="T30" fmla="*/ 170161 w 1240"/>
              <a:gd name="T31" fmla="*/ 110959 h 1203"/>
              <a:gd name="T32" fmla="*/ 258299 w 1240"/>
              <a:gd name="T33" fmla="*/ 34945 h 1203"/>
              <a:gd name="T34" fmla="*/ 278445 w 1240"/>
              <a:gd name="T35" fmla="*/ 25938 h 1203"/>
              <a:gd name="T36" fmla="*/ 297511 w 1240"/>
              <a:gd name="T37" fmla="*/ 34945 h 1203"/>
              <a:gd name="T38" fmla="*/ 387448 w 1240"/>
              <a:gd name="T39" fmla="*/ 110959 h 1203"/>
              <a:gd name="T40" fmla="*/ 430978 w 1240"/>
              <a:gd name="T41" fmla="*/ 110959 h 1203"/>
              <a:gd name="T42" fmla="*/ 442490 w 1240"/>
              <a:gd name="T43" fmla="*/ 117083 h 1203"/>
              <a:gd name="T44" fmla="*/ 443929 w 1240"/>
              <a:gd name="T45" fmla="*/ 130052 h 1203"/>
              <a:gd name="T46" fmla="*/ 410832 w 1240"/>
              <a:gd name="T47" fmla="*/ 138699 h 1203"/>
              <a:gd name="T48" fmla="*/ 142100 w 1240"/>
              <a:gd name="T49" fmla="*/ 138699 h 1203"/>
              <a:gd name="T50" fmla="*/ 186709 w 1240"/>
              <a:gd name="T51" fmla="*/ 307298 h 1203"/>
              <a:gd name="T52" fmla="*/ 355071 w 1240"/>
              <a:gd name="T53" fmla="*/ 307298 h 1203"/>
              <a:gd name="T54" fmla="*/ 410832 w 1240"/>
              <a:gd name="T55" fmla="*/ 138699 h 1203"/>
              <a:gd name="T56" fmla="*/ 236354 w 1240"/>
              <a:gd name="T57" fmla="*/ 398443 h 1203"/>
              <a:gd name="T58" fmla="*/ 226281 w 1240"/>
              <a:gd name="T59" fmla="*/ 423301 h 1203"/>
              <a:gd name="T60" fmla="*/ 201459 w 1240"/>
              <a:gd name="T61" fmla="*/ 433028 h 1203"/>
              <a:gd name="T62" fmla="*/ 176636 w 1240"/>
              <a:gd name="T63" fmla="*/ 423301 h 1203"/>
              <a:gd name="T64" fmla="*/ 166563 w 1240"/>
              <a:gd name="T65" fmla="*/ 398443 h 1203"/>
              <a:gd name="T66" fmla="*/ 176636 w 1240"/>
              <a:gd name="T67" fmla="*/ 373225 h 1203"/>
              <a:gd name="T68" fmla="*/ 201459 w 1240"/>
              <a:gd name="T69" fmla="*/ 363498 h 1203"/>
              <a:gd name="T70" fmla="*/ 226281 w 1240"/>
              <a:gd name="T71" fmla="*/ 373225 h 1203"/>
              <a:gd name="T72" fmla="*/ 236354 w 1240"/>
              <a:gd name="T73" fmla="*/ 398443 h 1203"/>
              <a:gd name="T74" fmla="*/ 211891 w 1240"/>
              <a:gd name="T75" fmla="*/ 110959 h 1203"/>
              <a:gd name="T76" fmla="*/ 344638 w 1240"/>
              <a:gd name="T77" fmla="*/ 110959 h 1203"/>
              <a:gd name="T78" fmla="*/ 278445 w 1240"/>
              <a:gd name="T79" fmla="*/ 54038 h 1203"/>
              <a:gd name="T80" fmla="*/ 211891 w 1240"/>
              <a:gd name="T81" fmla="*/ 110959 h 1203"/>
              <a:gd name="T82" fmla="*/ 362266 w 1240"/>
              <a:gd name="T83" fmla="*/ 398443 h 1203"/>
              <a:gd name="T84" fmla="*/ 352193 w 1240"/>
              <a:gd name="T85" fmla="*/ 423301 h 1203"/>
              <a:gd name="T86" fmla="*/ 327370 w 1240"/>
              <a:gd name="T87" fmla="*/ 433028 h 1203"/>
              <a:gd name="T88" fmla="*/ 302188 w 1240"/>
              <a:gd name="T89" fmla="*/ 423301 h 1203"/>
              <a:gd name="T90" fmla="*/ 292475 w 1240"/>
              <a:gd name="T91" fmla="*/ 398443 h 1203"/>
              <a:gd name="T92" fmla="*/ 302188 w 1240"/>
              <a:gd name="T93" fmla="*/ 373225 h 1203"/>
              <a:gd name="T94" fmla="*/ 327370 w 1240"/>
              <a:gd name="T95" fmla="*/ 363498 h 1203"/>
              <a:gd name="T96" fmla="*/ 352193 w 1240"/>
              <a:gd name="T97" fmla="*/ 373225 h 1203"/>
              <a:gd name="T98" fmla="*/ 362266 w 1240"/>
              <a:gd name="T99" fmla="*/ 398443 h 12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40" h="1203">
                <a:moveTo>
                  <a:pt x="1234" y="361"/>
                </a:moveTo>
                <a:lnTo>
                  <a:pt x="1050" y="904"/>
                </a:lnTo>
                <a:cubicBezTo>
                  <a:pt x="1044" y="922"/>
                  <a:pt x="1032" y="931"/>
                  <a:pt x="1014" y="931"/>
                </a:cubicBezTo>
                <a:lnTo>
                  <a:pt x="490" y="931"/>
                </a:lnTo>
                <a:cubicBezTo>
                  <a:pt x="471" y="931"/>
                  <a:pt x="458" y="921"/>
                  <a:pt x="451" y="902"/>
                </a:cubicBezTo>
                <a:lnTo>
                  <a:pt x="238" y="114"/>
                </a:lnTo>
                <a:cubicBezTo>
                  <a:pt x="230" y="89"/>
                  <a:pt x="219" y="77"/>
                  <a:pt x="206" y="77"/>
                </a:cubicBezTo>
                <a:lnTo>
                  <a:pt x="39" y="77"/>
                </a:lnTo>
                <a:cubicBezTo>
                  <a:pt x="29" y="77"/>
                  <a:pt x="20" y="73"/>
                  <a:pt x="12" y="65"/>
                </a:cubicBezTo>
                <a:cubicBezTo>
                  <a:pt x="4" y="57"/>
                  <a:pt x="0" y="48"/>
                  <a:pt x="0" y="37"/>
                </a:cubicBezTo>
                <a:cubicBezTo>
                  <a:pt x="0" y="27"/>
                  <a:pt x="4" y="18"/>
                  <a:pt x="12" y="10"/>
                </a:cubicBezTo>
                <a:cubicBezTo>
                  <a:pt x="20" y="3"/>
                  <a:pt x="29" y="0"/>
                  <a:pt x="39" y="0"/>
                </a:cubicBezTo>
                <a:lnTo>
                  <a:pt x="206" y="0"/>
                </a:lnTo>
                <a:cubicBezTo>
                  <a:pt x="258" y="0"/>
                  <a:pt x="294" y="31"/>
                  <a:pt x="313" y="94"/>
                </a:cubicBezTo>
                <a:lnTo>
                  <a:pt x="374" y="308"/>
                </a:lnTo>
                <a:lnTo>
                  <a:pt x="473" y="308"/>
                </a:lnTo>
                <a:lnTo>
                  <a:pt x="718" y="97"/>
                </a:lnTo>
                <a:cubicBezTo>
                  <a:pt x="734" y="80"/>
                  <a:pt x="753" y="72"/>
                  <a:pt x="774" y="72"/>
                </a:cubicBezTo>
                <a:cubicBezTo>
                  <a:pt x="795" y="72"/>
                  <a:pt x="813" y="80"/>
                  <a:pt x="827" y="97"/>
                </a:cubicBezTo>
                <a:lnTo>
                  <a:pt x="1077" y="308"/>
                </a:lnTo>
                <a:lnTo>
                  <a:pt x="1198" y="308"/>
                </a:lnTo>
                <a:cubicBezTo>
                  <a:pt x="1211" y="308"/>
                  <a:pt x="1222" y="313"/>
                  <a:pt x="1230" y="325"/>
                </a:cubicBezTo>
                <a:cubicBezTo>
                  <a:pt x="1238" y="336"/>
                  <a:pt x="1239" y="348"/>
                  <a:pt x="1234" y="361"/>
                </a:cubicBezTo>
                <a:close/>
                <a:moveTo>
                  <a:pt x="1142" y="385"/>
                </a:moveTo>
                <a:lnTo>
                  <a:pt x="395" y="385"/>
                </a:lnTo>
                <a:lnTo>
                  <a:pt x="519" y="853"/>
                </a:lnTo>
                <a:lnTo>
                  <a:pt x="987" y="853"/>
                </a:lnTo>
                <a:lnTo>
                  <a:pt x="1142" y="385"/>
                </a:lnTo>
                <a:close/>
                <a:moveTo>
                  <a:pt x="657" y="1106"/>
                </a:moveTo>
                <a:cubicBezTo>
                  <a:pt x="657" y="1133"/>
                  <a:pt x="648" y="1156"/>
                  <a:pt x="629" y="1175"/>
                </a:cubicBezTo>
                <a:cubicBezTo>
                  <a:pt x="611" y="1193"/>
                  <a:pt x="588" y="1202"/>
                  <a:pt x="560" y="1202"/>
                </a:cubicBezTo>
                <a:cubicBezTo>
                  <a:pt x="533" y="1202"/>
                  <a:pt x="510" y="1193"/>
                  <a:pt x="491" y="1175"/>
                </a:cubicBezTo>
                <a:cubicBezTo>
                  <a:pt x="473" y="1156"/>
                  <a:pt x="463" y="1133"/>
                  <a:pt x="463" y="1106"/>
                </a:cubicBezTo>
                <a:cubicBezTo>
                  <a:pt x="463" y="1078"/>
                  <a:pt x="473" y="1055"/>
                  <a:pt x="491" y="1036"/>
                </a:cubicBezTo>
                <a:cubicBezTo>
                  <a:pt x="510" y="1018"/>
                  <a:pt x="533" y="1009"/>
                  <a:pt x="560" y="1009"/>
                </a:cubicBezTo>
                <a:cubicBezTo>
                  <a:pt x="588" y="1009"/>
                  <a:pt x="611" y="1018"/>
                  <a:pt x="629" y="1036"/>
                </a:cubicBezTo>
                <a:cubicBezTo>
                  <a:pt x="648" y="1055"/>
                  <a:pt x="657" y="1078"/>
                  <a:pt x="657" y="1106"/>
                </a:cubicBezTo>
                <a:close/>
                <a:moveTo>
                  <a:pt x="589" y="308"/>
                </a:moveTo>
                <a:lnTo>
                  <a:pt x="958" y="308"/>
                </a:lnTo>
                <a:lnTo>
                  <a:pt x="774" y="150"/>
                </a:lnTo>
                <a:lnTo>
                  <a:pt x="589" y="308"/>
                </a:lnTo>
                <a:close/>
                <a:moveTo>
                  <a:pt x="1007" y="1106"/>
                </a:moveTo>
                <a:cubicBezTo>
                  <a:pt x="1007" y="1133"/>
                  <a:pt x="997" y="1156"/>
                  <a:pt x="979" y="1175"/>
                </a:cubicBezTo>
                <a:cubicBezTo>
                  <a:pt x="960" y="1193"/>
                  <a:pt x="937" y="1202"/>
                  <a:pt x="910" y="1202"/>
                </a:cubicBezTo>
                <a:cubicBezTo>
                  <a:pt x="882" y="1202"/>
                  <a:pt x="859" y="1193"/>
                  <a:pt x="840" y="1175"/>
                </a:cubicBezTo>
                <a:cubicBezTo>
                  <a:pt x="822" y="1156"/>
                  <a:pt x="813" y="1133"/>
                  <a:pt x="813" y="1106"/>
                </a:cubicBezTo>
                <a:cubicBezTo>
                  <a:pt x="813" y="1078"/>
                  <a:pt x="822" y="1055"/>
                  <a:pt x="840" y="1036"/>
                </a:cubicBezTo>
                <a:cubicBezTo>
                  <a:pt x="859" y="1018"/>
                  <a:pt x="882" y="1009"/>
                  <a:pt x="910" y="1009"/>
                </a:cubicBezTo>
                <a:cubicBezTo>
                  <a:pt x="937" y="1009"/>
                  <a:pt x="960" y="1018"/>
                  <a:pt x="979" y="1036"/>
                </a:cubicBezTo>
                <a:cubicBezTo>
                  <a:pt x="997" y="1055"/>
                  <a:pt x="1007" y="1078"/>
                  <a:pt x="1007" y="110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0" name="Freeform 79">
            <a:extLst>
              <a:ext uri="{FF2B5EF4-FFF2-40B4-BE49-F238E27FC236}">
                <a16:creationId xmlns:a16="http://schemas.microsoft.com/office/drawing/2014/main" id="{F8360BA8-E6ED-C8F6-A4FC-46DF5E1FC81B}"/>
              </a:ext>
            </a:extLst>
          </p:cNvPr>
          <p:cNvSpPr>
            <a:spLocks noChangeArrowheads="1"/>
          </p:cNvSpPr>
          <p:nvPr/>
        </p:nvSpPr>
        <p:spPr bwMode="auto">
          <a:xfrm>
            <a:off x="19537362" y="6372224"/>
            <a:ext cx="446088" cy="433388"/>
          </a:xfrm>
          <a:custGeom>
            <a:avLst/>
            <a:gdLst>
              <a:gd name="T0" fmla="*/ 444289 w 1240"/>
              <a:gd name="T1" fmla="*/ 130052 h 1203"/>
              <a:gd name="T2" fmla="*/ 377736 w 1240"/>
              <a:gd name="T3" fmla="*/ 325671 h 1203"/>
              <a:gd name="T4" fmla="*/ 364785 w 1240"/>
              <a:gd name="T5" fmla="*/ 335398 h 1203"/>
              <a:gd name="T6" fmla="*/ 176277 w 1240"/>
              <a:gd name="T7" fmla="*/ 335398 h 1203"/>
              <a:gd name="T8" fmla="*/ 162247 w 1240"/>
              <a:gd name="T9" fmla="*/ 324951 h 1203"/>
              <a:gd name="T10" fmla="*/ 85620 w 1240"/>
              <a:gd name="T11" fmla="*/ 41069 h 1203"/>
              <a:gd name="T12" fmla="*/ 74108 w 1240"/>
              <a:gd name="T13" fmla="*/ 27740 h 1203"/>
              <a:gd name="T14" fmla="*/ 14030 w 1240"/>
              <a:gd name="T15" fmla="*/ 27740 h 1203"/>
              <a:gd name="T16" fmla="*/ 4317 w 1240"/>
              <a:gd name="T17" fmla="*/ 23417 h 1203"/>
              <a:gd name="T18" fmla="*/ 0 w 1240"/>
              <a:gd name="T19" fmla="*/ 13329 h 1203"/>
              <a:gd name="T20" fmla="*/ 4317 w 1240"/>
              <a:gd name="T21" fmla="*/ 3603 h 1203"/>
              <a:gd name="T22" fmla="*/ 14030 w 1240"/>
              <a:gd name="T23" fmla="*/ 0 h 1203"/>
              <a:gd name="T24" fmla="*/ 74108 w 1240"/>
              <a:gd name="T25" fmla="*/ 0 h 1203"/>
              <a:gd name="T26" fmla="*/ 112601 w 1240"/>
              <a:gd name="T27" fmla="*/ 33864 h 1203"/>
              <a:gd name="T28" fmla="*/ 134546 w 1240"/>
              <a:gd name="T29" fmla="*/ 110959 h 1203"/>
              <a:gd name="T30" fmla="*/ 430979 w 1240"/>
              <a:gd name="T31" fmla="*/ 110959 h 1203"/>
              <a:gd name="T32" fmla="*/ 442491 w 1240"/>
              <a:gd name="T33" fmla="*/ 117083 h 1203"/>
              <a:gd name="T34" fmla="*/ 444289 w 1240"/>
              <a:gd name="T35" fmla="*/ 130052 h 1203"/>
              <a:gd name="T36" fmla="*/ 410833 w 1240"/>
              <a:gd name="T37" fmla="*/ 138699 h 1203"/>
              <a:gd name="T38" fmla="*/ 142101 w 1240"/>
              <a:gd name="T39" fmla="*/ 138699 h 1203"/>
              <a:gd name="T40" fmla="*/ 186709 w 1240"/>
              <a:gd name="T41" fmla="*/ 307298 h 1203"/>
              <a:gd name="T42" fmla="*/ 355072 w 1240"/>
              <a:gd name="T43" fmla="*/ 307298 h 1203"/>
              <a:gd name="T44" fmla="*/ 410833 w 1240"/>
              <a:gd name="T45" fmla="*/ 138699 h 1203"/>
              <a:gd name="T46" fmla="*/ 236355 w 1240"/>
              <a:gd name="T47" fmla="*/ 398443 h 1203"/>
              <a:gd name="T48" fmla="*/ 226282 w 1240"/>
              <a:gd name="T49" fmla="*/ 423301 h 1203"/>
              <a:gd name="T50" fmla="*/ 201459 w 1240"/>
              <a:gd name="T51" fmla="*/ 433028 h 1203"/>
              <a:gd name="T52" fmla="*/ 176636 w 1240"/>
              <a:gd name="T53" fmla="*/ 423301 h 1203"/>
              <a:gd name="T54" fmla="*/ 166564 w 1240"/>
              <a:gd name="T55" fmla="*/ 398443 h 1203"/>
              <a:gd name="T56" fmla="*/ 176636 w 1240"/>
              <a:gd name="T57" fmla="*/ 373225 h 1203"/>
              <a:gd name="T58" fmla="*/ 201459 w 1240"/>
              <a:gd name="T59" fmla="*/ 363498 h 1203"/>
              <a:gd name="T60" fmla="*/ 226282 w 1240"/>
              <a:gd name="T61" fmla="*/ 373225 h 1203"/>
              <a:gd name="T62" fmla="*/ 236355 w 1240"/>
              <a:gd name="T63" fmla="*/ 398443 h 1203"/>
              <a:gd name="T64" fmla="*/ 362267 w 1240"/>
              <a:gd name="T65" fmla="*/ 398443 h 1203"/>
              <a:gd name="T66" fmla="*/ 352194 w 1240"/>
              <a:gd name="T67" fmla="*/ 423301 h 1203"/>
              <a:gd name="T68" fmla="*/ 327371 w 1240"/>
              <a:gd name="T69" fmla="*/ 433028 h 1203"/>
              <a:gd name="T70" fmla="*/ 302189 w 1240"/>
              <a:gd name="T71" fmla="*/ 423301 h 1203"/>
              <a:gd name="T72" fmla="*/ 292475 w 1240"/>
              <a:gd name="T73" fmla="*/ 398443 h 1203"/>
              <a:gd name="T74" fmla="*/ 302189 w 1240"/>
              <a:gd name="T75" fmla="*/ 373225 h 1203"/>
              <a:gd name="T76" fmla="*/ 327371 w 1240"/>
              <a:gd name="T77" fmla="*/ 363498 h 1203"/>
              <a:gd name="T78" fmla="*/ 352194 w 1240"/>
              <a:gd name="T79" fmla="*/ 373225 h 1203"/>
              <a:gd name="T80" fmla="*/ 362267 w 1240"/>
              <a:gd name="T81" fmla="*/ 398443 h 120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40" h="1203">
                <a:moveTo>
                  <a:pt x="1235" y="361"/>
                </a:moveTo>
                <a:lnTo>
                  <a:pt x="1050" y="904"/>
                </a:lnTo>
                <a:cubicBezTo>
                  <a:pt x="1044" y="922"/>
                  <a:pt x="1032" y="931"/>
                  <a:pt x="1014" y="931"/>
                </a:cubicBezTo>
                <a:lnTo>
                  <a:pt x="490" y="931"/>
                </a:lnTo>
                <a:cubicBezTo>
                  <a:pt x="471" y="931"/>
                  <a:pt x="458" y="921"/>
                  <a:pt x="451" y="902"/>
                </a:cubicBezTo>
                <a:lnTo>
                  <a:pt x="238" y="114"/>
                </a:lnTo>
                <a:cubicBezTo>
                  <a:pt x="230" y="89"/>
                  <a:pt x="219" y="77"/>
                  <a:pt x="206" y="77"/>
                </a:cubicBezTo>
                <a:lnTo>
                  <a:pt x="39" y="77"/>
                </a:lnTo>
                <a:cubicBezTo>
                  <a:pt x="29" y="77"/>
                  <a:pt x="20" y="73"/>
                  <a:pt x="12" y="65"/>
                </a:cubicBezTo>
                <a:cubicBezTo>
                  <a:pt x="4" y="57"/>
                  <a:pt x="0" y="48"/>
                  <a:pt x="0" y="37"/>
                </a:cubicBezTo>
                <a:cubicBezTo>
                  <a:pt x="0" y="27"/>
                  <a:pt x="4" y="18"/>
                  <a:pt x="12" y="10"/>
                </a:cubicBezTo>
                <a:cubicBezTo>
                  <a:pt x="20" y="3"/>
                  <a:pt x="29" y="0"/>
                  <a:pt x="39" y="0"/>
                </a:cubicBezTo>
                <a:lnTo>
                  <a:pt x="206" y="0"/>
                </a:lnTo>
                <a:cubicBezTo>
                  <a:pt x="258" y="0"/>
                  <a:pt x="294" y="31"/>
                  <a:pt x="313" y="94"/>
                </a:cubicBezTo>
                <a:lnTo>
                  <a:pt x="374" y="308"/>
                </a:lnTo>
                <a:lnTo>
                  <a:pt x="1198" y="308"/>
                </a:lnTo>
                <a:cubicBezTo>
                  <a:pt x="1211" y="308"/>
                  <a:pt x="1222" y="313"/>
                  <a:pt x="1230" y="325"/>
                </a:cubicBezTo>
                <a:cubicBezTo>
                  <a:pt x="1238" y="336"/>
                  <a:pt x="1239" y="348"/>
                  <a:pt x="1235" y="361"/>
                </a:cubicBezTo>
                <a:close/>
                <a:moveTo>
                  <a:pt x="1142" y="385"/>
                </a:moveTo>
                <a:lnTo>
                  <a:pt x="395" y="385"/>
                </a:lnTo>
                <a:lnTo>
                  <a:pt x="519" y="853"/>
                </a:lnTo>
                <a:lnTo>
                  <a:pt x="987" y="853"/>
                </a:lnTo>
                <a:lnTo>
                  <a:pt x="1142" y="385"/>
                </a:lnTo>
                <a:close/>
                <a:moveTo>
                  <a:pt x="657" y="1106"/>
                </a:moveTo>
                <a:cubicBezTo>
                  <a:pt x="657" y="1133"/>
                  <a:pt x="648" y="1156"/>
                  <a:pt x="629" y="1175"/>
                </a:cubicBezTo>
                <a:cubicBezTo>
                  <a:pt x="611" y="1193"/>
                  <a:pt x="588" y="1202"/>
                  <a:pt x="560" y="1202"/>
                </a:cubicBezTo>
                <a:cubicBezTo>
                  <a:pt x="533" y="1202"/>
                  <a:pt x="510" y="1193"/>
                  <a:pt x="491" y="1175"/>
                </a:cubicBezTo>
                <a:cubicBezTo>
                  <a:pt x="473" y="1156"/>
                  <a:pt x="463" y="1133"/>
                  <a:pt x="463" y="1106"/>
                </a:cubicBezTo>
                <a:cubicBezTo>
                  <a:pt x="463" y="1078"/>
                  <a:pt x="473" y="1055"/>
                  <a:pt x="491" y="1036"/>
                </a:cubicBezTo>
                <a:cubicBezTo>
                  <a:pt x="510" y="1018"/>
                  <a:pt x="533" y="1009"/>
                  <a:pt x="560" y="1009"/>
                </a:cubicBezTo>
                <a:cubicBezTo>
                  <a:pt x="588" y="1009"/>
                  <a:pt x="611" y="1018"/>
                  <a:pt x="629" y="1036"/>
                </a:cubicBezTo>
                <a:cubicBezTo>
                  <a:pt x="648" y="1055"/>
                  <a:pt x="657" y="1078"/>
                  <a:pt x="657" y="1106"/>
                </a:cubicBezTo>
                <a:close/>
                <a:moveTo>
                  <a:pt x="1007" y="1106"/>
                </a:moveTo>
                <a:cubicBezTo>
                  <a:pt x="1007" y="1133"/>
                  <a:pt x="997" y="1156"/>
                  <a:pt x="979" y="1175"/>
                </a:cubicBezTo>
                <a:cubicBezTo>
                  <a:pt x="960" y="1193"/>
                  <a:pt x="937" y="1202"/>
                  <a:pt x="910" y="1202"/>
                </a:cubicBezTo>
                <a:cubicBezTo>
                  <a:pt x="882" y="1202"/>
                  <a:pt x="859" y="1193"/>
                  <a:pt x="840" y="1175"/>
                </a:cubicBezTo>
                <a:cubicBezTo>
                  <a:pt x="822" y="1156"/>
                  <a:pt x="813" y="1133"/>
                  <a:pt x="813" y="1106"/>
                </a:cubicBezTo>
                <a:cubicBezTo>
                  <a:pt x="813" y="1078"/>
                  <a:pt x="822" y="1055"/>
                  <a:pt x="840" y="1036"/>
                </a:cubicBezTo>
                <a:cubicBezTo>
                  <a:pt x="859" y="1018"/>
                  <a:pt x="882" y="1009"/>
                  <a:pt x="910" y="1009"/>
                </a:cubicBezTo>
                <a:cubicBezTo>
                  <a:pt x="937" y="1009"/>
                  <a:pt x="960" y="1018"/>
                  <a:pt x="979" y="1036"/>
                </a:cubicBezTo>
                <a:cubicBezTo>
                  <a:pt x="997" y="1055"/>
                  <a:pt x="1007" y="1078"/>
                  <a:pt x="1007" y="110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1" name="Freeform 80">
            <a:extLst>
              <a:ext uri="{FF2B5EF4-FFF2-40B4-BE49-F238E27FC236}">
                <a16:creationId xmlns:a16="http://schemas.microsoft.com/office/drawing/2014/main" id="{2C6C08E0-3B5E-42E9-12BD-480D0096F401}"/>
              </a:ext>
            </a:extLst>
          </p:cNvPr>
          <p:cNvSpPr>
            <a:spLocks noChangeArrowheads="1"/>
          </p:cNvSpPr>
          <p:nvPr/>
        </p:nvSpPr>
        <p:spPr bwMode="auto">
          <a:xfrm>
            <a:off x="20266025" y="6365874"/>
            <a:ext cx="363537" cy="446088"/>
          </a:xfrm>
          <a:custGeom>
            <a:avLst/>
            <a:gdLst>
              <a:gd name="T0" fmla="*/ 354898 w 1010"/>
              <a:gd name="T1" fmla="*/ 76390 h 1238"/>
              <a:gd name="T2" fmla="*/ 363177 w 1010"/>
              <a:gd name="T3" fmla="*/ 95848 h 1238"/>
              <a:gd name="T4" fmla="*/ 363177 w 1010"/>
              <a:gd name="T5" fmla="*/ 417622 h 1238"/>
              <a:gd name="T6" fmla="*/ 354898 w 1010"/>
              <a:gd name="T7" fmla="*/ 437800 h 1238"/>
              <a:gd name="T8" fmla="*/ 335102 w 1010"/>
              <a:gd name="T9" fmla="*/ 445728 h 1238"/>
              <a:gd name="T10" fmla="*/ 28075 w 1010"/>
              <a:gd name="T11" fmla="*/ 445728 h 1238"/>
              <a:gd name="T12" fmla="*/ 8279 w 1010"/>
              <a:gd name="T13" fmla="*/ 437800 h 1238"/>
              <a:gd name="T14" fmla="*/ 0 w 1010"/>
              <a:gd name="T15" fmla="*/ 417622 h 1238"/>
              <a:gd name="T16" fmla="*/ 0 w 1010"/>
              <a:gd name="T17" fmla="*/ 95848 h 1238"/>
              <a:gd name="T18" fmla="*/ 8279 w 1010"/>
              <a:gd name="T19" fmla="*/ 76390 h 1238"/>
              <a:gd name="T20" fmla="*/ 28075 w 1010"/>
              <a:gd name="T21" fmla="*/ 68102 h 1238"/>
              <a:gd name="T22" fmla="*/ 112660 w 1010"/>
              <a:gd name="T23" fmla="*/ 68102 h 1238"/>
              <a:gd name="T24" fmla="*/ 112660 w 1010"/>
              <a:gd name="T25" fmla="*/ 41798 h 1238"/>
              <a:gd name="T26" fmla="*/ 124898 w 1010"/>
              <a:gd name="T27" fmla="*/ 12251 h 1238"/>
              <a:gd name="T28" fmla="*/ 154413 w 1010"/>
              <a:gd name="T29" fmla="*/ 0 h 1238"/>
              <a:gd name="T30" fmla="*/ 209484 w 1010"/>
              <a:gd name="T31" fmla="*/ 0 h 1238"/>
              <a:gd name="T32" fmla="*/ 239359 w 1010"/>
              <a:gd name="T33" fmla="*/ 12251 h 1238"/>
              <a:gd name="T34" fmla="*/ 251596 w 1010"/>
              <a:gd name="T35" fmla="*/ 41798 h 1238"/>
              <a:gd name="T36" fmla="*/ 251596 w 1010"/>
              <a:gd name="T37" fmla="*/ 68102 h 1238"/>
              <a:gd name="T38" fmla="*/ 335102 w 1010"/>
              <a:gd name="T39" fmla="*/ 68102 h 1238"/>
              <a:gd name="T40" fmla="*/ 354898 w 1010"/>
              <a:gd name="T41" fmla="*/ 76390 h 1238"/>
              <a:gd name="T42" fmla="*/ 335102 w 1010"/>
              <a:gd name="T43" fmla="*/ 95848 h 1238"/>
              <a:gd name="T44" fmla="*/ 251596 w 1010"/>
              <a:gd name="T45" fmla="*/ 95848 h 1238"/>
              <a:gd name="T46" fmla="*/ 251596 w 1010"/>
              <a:gd name="T47" fmla="*/ 124674 h 1238"/>
              <a:gd name="T48" fmla="*/ 251596 w 1010"/>
              <a:gd name="T49" fmla="*/ 128277 h 1238"/>
              <a:gd name="T50" fmla="*/ 246917 w 1010"/>
              <a:gd name="T51" fmla="*/ 135484 h 1238"/>
              <a:gd name="T52" fmla="*/ 237559 w 1010"/>
              <a:gd name="T53" fmla="*/ 138727 h 1238"/>
              <a:gd name="T54" fmla="*/ 223521 w 1010"/>
              <a:gd name="T55" fmla="*/ 124674 h 1238"/>
              <a:gd name="T56" fmla="*/ 223521 w 1010"/>
              <a:gd name="T57" fmla="*/ 95848 h 1238"/>
              <a:gd name="T58" fmla="*/ 140736 w 1010"/>
              <a:gd name="T59" fmla="*/ 95848 h 1238"/>
              <a:gd name="T60" fmla="*/ 140736 w 1010"/>
              <a:gd name="T61" fmla="*/ 124674 h 1238"/>
              <a:gd name="T62" fmla="*/ 140736 w 1010"/>
              <a:gd name="T63" fmla="*/ 128277 h 1238"/>
              <a:gd name="T64" fmla="*/ 136776 w 1010"/>
              <a:gd name="T65" fmla="*/ 135484 h 1238"/>
              <a:gd name="T66" fmla="*/ 125618 w 1010"/>
              <a:gd name="T67" fmla="*/ 138727 h 1238"/>
              <a:gd name="T68" fmla="*/ 112660 w 1010"/>
              <a:gd name="T69" fmla="*/ 124674 h 1238"/>
              <a:gd name="T70" fmla="*/ 112660 w 1010"/>
              <a:gd name="T71" fmla="*/ 95848 h 1238"/>
              <a:gd name="T72" fmla="*/ 28075 w 1010"/>
              <a:gd name="T73" fmla="*/ 95848 h 1238"/>
              <a:gd name="T74" fmla="*/ 28075 w 1010"/>
              <a:gd name="T75" fmla="*/ 417622 h 1238"/>
              <a:gd name="T76" fmla="*/ 335102 w 1010"/>
              <a:gd name="T77" fmla="*/ 417622 h 1238"/>
              <a:gd name="T78" fmla="*/ 335102 w 1010"/>
              <a:gd name="T79" fmla="*/ 95848 h 1238"/>
              <a:gd name="T80" fmla="*/ 140736 w 1010"/>
              <a:gd name="T81" fmla="*/ 68102 h 1238"/>
              <a:gd name="T82" fmla="*/ 223521 w 1010"/>
              <a:gd name="T83" fmla="*/ 68102 h 1238"/>
              <a:gd name="T84" fmla="*/ 223521 w 1010"/>
              <a:gd name="T85" fmla="*/ 41798 h 1238"/>
              <a:gd name="T86" fmla="*/ 219562 w 1010"/>
              <a:gd name="T87" fmla="*/ 31709 h 1238"/>
              <a:gd name="T88" fmla="*/ 209484 w 1010"/>
              <a:gd name="T89" fmla="*/ 27745 h 1238"/>
              <a:gd name="T90" fmla="*/ 154413 w 1010"/>
              <a:gd name="T91" fmla="*/ 27745 h 1238"/>
              <a:gd name="T92" fmla="*/ 144695 w 1010"/>
              <a:gd name="T93" fmla="*/ 31709 h 1238"/>
              <a:gd name="T94" fmla="*/ 140736 w 1010"/>
              <a:gd name="T95" fmla="*/ 41798 h 1238"/>
              <a:gd name="T96" fmla="*/ 140736 w 1010"/>
              <a:gd name="T97" fmla="*/ 68102 h 12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010" h="1238">
                <a:moveTo>
                  <a:pt x="986" y="212"/>
                </a:moveTo>
                <a:cubicBezTo>
                  <a:pt x="1001" y="227"/>
                  <a:pt x="1009" y="245"/>
                  <a:pt x="1009" y="266"/>
                </a:cubicBezTo>
                <a:lnTo>
                  <a:pt x="1009" y="1159"/>
                </a:lnTo>
                <a:cubicBezTo>
                  <a:pt x="1009" y="1182"/>
                  <a:pt x="1001" y="1200"/>
                  <a:pt x="986" y="1215"/>
                </a:cubicBezTo>
                <a:cubicBezTo>
                  <a:pt x="971" y="1229"/>
                  <a:pt x="952" y="1237"/>
                  <a:pt x="931" y="1237"/>
                </a:cubicBezTo>
                <a:lnTo>
                  <a:pt x="78" y="1237"/>
                </a:lnTo>
                <a:cubicBezTo>
                  <a:pt x="57" y="1237"/>
                  <a:pt x="38" y="1229"/>
                  <a:pt x="23" y="1215"/>
                </a:cubicBezTo>
                <a:cubicBezTo>
                  <a:pt x="8" y="1200"/>
                  <a:pt x="0" y="1182"/>
                  <a:pt x="0" y="1159"/>
                </a:cubicBezTo>
                <a:lnTo>
                  <a:pt x="0" y="266"/>
                </a:lnTo>
                <a:cubicBezTo>
                  <a:pt x="0" y="245"/>
                  <a:pt x="8" y="227"/>
                  <a:pt x="23" y="212"/>
                </a:cubicBezTo>
                <a:cubicBezTo>
                  <a:pt x="38" y="196"/>
                  <a:pt x="57" y="189"/>
                  <a:pt x="78" y="189"/>
                </a:cubicBezTo>
                <a:lnTo>
                  <a:pt x="313" y="189"/>
                </a:lnTo>
                <a:lnTo>
                  <a:pt x="313" y="116"/>
                </a:lnTo>
                <a:cubicBezTo>
                  <a:pt x="313" y="84"/>
                  <a:pt x="324" y="56"/>
                  <a:pt x="347" y="34"/>
                </a:cubicBezTo>
                <a:cubicBezTo>
                  <a:pt x="370" y="11"/>
                  <a:pt x="397" y="0"/>
                  <a:pt x="429" y="0"/>
                </a:cubicBezTo>
                <a:lnTo>
                  <a:pt x="582" y="0"/>
                </a:lnTo>
                <a:cubicBezTo>
                  <a:pt x="615" y="0"/>
                  <a:pt x="642" y="11"/>
                  <a:pt x="665" y="34"/>
                </a:cubicBezTo>
                <a:cubicBezTo>
                  <a:pt x="687" y="56"/>
                  <a:pt x="699" y="84"/>
                  <a:pt x="699" y="116"/>
                </a:cubicBezTo>
                <a:lnTo>
                  <a:pt x="699" y="189"/>
                </a:lnTo>
                <a:lnTo>
                  <a:pt x="931" y="189"/>
                </a:lnTo>
                <a:cubicBezTo>
                  <a:pt x="952" y="189"/>
                  <a:pt x="971" y="196"/>
                  <a:pt x="986" y="212"/>
                </a:cubicBezTo>
                <a:close/>
                <a:moveTo>
                  <a:pt x="931" y="266"/>
                </a:moveTo>
                <a:lnTo>
                  <a:pt x="699" y="266"/>
                </a:lnTo>
                <a:lnTo>
                  <a:pt x="699" y="346"/>
                </a:lnTo>
                <a:lnTo>
                  <a:pt x="699" y="356"/>
                </a:lnTo>
                <a:cubicBezTo>
                  <a:pt x="697" y="363"/>
                  <a:pt x="693" y="369"/>
                  <a:pt x="686" y="376"/>
                </a:cubicBezTo>
                <a:cubicBezTo>
                  <a:pt x="680" y="382"/>
                  <a:pt x="671" y="385"/>
                  <a:pt x="660" y="385"/>
                </a:cubicBezTo>
                <a:cubicBezTo>
                  <a:pt x="632" y="385"/>
                  <a:pt x="619" y="372"/>
                  <a:pt x="621" y="346"/>
                </a:cubicBezTo>
                <a:lnTo>
                  <a:pt x="621" y="266"/>
                </a:lnTo>
                <a:lnTo>
                  <a:pt x="391" y="266"/>
                </a:lnTo>
                <a:lnTo>
                  <a:pt x="391" y="346"/>
                </a:lnTo>
                <a:lnTo>
                  <a:pt x="391" y="356"/>
                </a:lnTo>
                <a:cubicBezTo>
                  <a:pt x="391" y="363"/>
                  <a:pt x="387" y="369"/>
                  <a:pt x="380" y="376"/>
                </a:cubicBezTo>
                <a:cubicBezTo>
                  <a:pt x="372" y="382"/>
                  <a:pt x="362" y="385"/>
                  <a:pt x="349" y="385"/>
                </a:cubicBezTo>
                <a:cubicBezTo>
                  <a:pt x="323" y="385"/>
                  <a:pt x="311" y="372"/>
                  <a:pt x="313" y="346"/>
                </a:cubicBezTo>
                <a:lnTo>
                  <a:pt x="313" y="266"/>
                </a:lnTo>
                <a:lnTo>
                  <a:pt x="78" y="266"/>
                </a:lnTo>
                <a:lnTo>
                  <a:pt x="78" y="1159"/>
                </a:lnTo>
                <a:lnTo>
                  <a:pt x="931" y="1159"/>
                </a:lnTo>
                <a:lnTo>
                  <a:pt x="931" y="266"/>
                </a:lnTo>
                <a:close/>
                <a:moveTo>
                  <a:pt x="391" y="189"/>
                </a:moveTo>
                <a:lnTo>
                  <a:pt x="621" y="189"/>
                </a:lnTo>
                <a:lnTo>
                  <a:pt x="621" y="116"/>
                </a:lnTo>
                <a:cubicBezTo>
                  <a:pt x="621" y="105"/>
                  <a:pt x="617" y="95"/>
                  <a:pt x="610" y="88"/>
                </a:cubicBezTo>
                <a:cubicBezTo>
                  <a:pt x="603" y="81"/>
                  <a:pt x="593" y="77"/>
                  <a:pt x="582" y="77"/>
                </a:cubicBezTo>
                <a:lnTo>
                  <a:pt x="429" y="77"/>
                </a:lnTo>
                <a:cubicBezTo>
                  <a:pt x="418" y="77"/>
                  <a:pt x="410" y="81"/>
                  <a:pt x="402" y="88"/>
                </a:cubicBezTo>
                <a:cubicBezTo>
                  <a:pt x="395" y="95"/>
                  <a:pt x="391" y="105"/>
                  <a:pt x="391" y="116"/>
                </a:cubicBezTo>
                <a:lnTo>
                  <a:pt x="391" y="18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2" name="Freeform 81">
            <a:extLst>
              <a:ext uri="{FF2B5EF4-FFF2-40B4-BE49-F238E27FC236}">
                <a16:creationId xmlns:a16="http://schemas.microsoft.com/office/drawing/2014/main" id="{A5A353DB-D1ED-E503-4953-E492567AFBBC}"/>
              </a:ext>
            </a:extLst>
          </p:cNvPr>
          <p:cNvSpPr>
            <a:spLocks noChangeArrowheads="1"/>
          </p:cNvSpPr>
          <p:nvPr/>
        </p:nvSpPr>
        <p:spPr bwMode="auto">
          <a:xfrm>
            <a:off x="20913725" y="6399212"/>
            <a:ext cx="447675" cy="377825"/>
          </a:xfrm>
          <a:custGeom>
            <a:avLst/>
            <a:gdLst>
              <a:gd name="T0" fmla="*/ 432548 w 1243"/>
              <a:gd name="T1" fmla="*/ 377464 h 1048"/>
              <a:gd name="T2" fmla="*/ 431468 w 1243"/>
              <a:gd name="T3" fmla="*/ 377464 h 1048"/>
              <a:gd name="T4" fmla="*/ 420303 w 1243"/>
              <a:gd name="T5" fmla="*/ 365567 h 1048"/>
              <a:gd name="T6" fmla="*/ 418502 w 1243"/>
              <a:gd name="T7" fmla="*/ 356194 h 1048"/>
              <a:gd name="T8" fmla="*/ 412380 w 1243"/>
              <a:gd name="T9" fmla="*/ 337086 h 1048"/>
              <a:gd name="T10" fmla="*/ 398694 w 1243"/>
              <a:gd name="T11" fmla="*/ 311129 h 1048"/>
              <a:gd name="T12" fmla="*/ 373843 w 1243"/>
              <a:gd name="T13" fmla="*/ 284450 h 1048"/>
              <a:gd name="T14" fmla="*/ 336387 w 1243"/>
              <a:gd name="T15" fmla="*/ 259214 h 1048"/>
              <a:gd name="T16" fmla="*/ 282363 w 1243"/>
              <a:gd name="T17" fmla="*/ 241188 h 1048"/>
              <a:gd name="T18" fmla="*/ 208891 w 1243"/>
              <a:gd name="T19" fmla="*/ 234338 h 1048"/>
              <a:gd name="T20" fmla="*/ 208891 w 1243"/>
              <a:gd name="T21" fmla="*/ 314734 h 1048"/>
              <a:gd name="T22" fmla="*/ 200968 w 1243"/>
              <a:gd name="T23" fmla="*/ 327352 h 1048"/>
              <a:gd name="T24" fmla="*/ 186201 w 1243"/>
              <a:gd name="T25" fmla="*/ 325189 h 1048"/>
              <a:gd name="T26" fmla="*/ 5402 w 1243"/>
              <a:gd name="T27" fmla="*/ 174852 h 1048"/>
              <a:gd name="T28" fmla="*/ 0 w 1243"/>
              <a:gd name="T29" fmla="*/ 164397 h 1048"/>
              <a:gd name="T30" fmla="*/ 5402 w 1243"/>
              <a:gd name="T31" fmla="*/ 153942 h 1048"/>
              <a:gd name="T32" fmla="*/ 186201 w 1243"/>
              <a:gd name="T33" fmla="*/ 4326 h 1048"/>
              <a:gd name="T34" fmla="*/ 200968 w 1243"/>
              <a:gd name="T35" fmla="*/ 2884 h 1048"/>
              <a:gd name="T36" fmla="*/ 208891 w 1243"/>
              <a:gd name="T37" fmla="*/ 15502 h 1048"/>
              <a:gd name="T38" fmla="*/ 208891 w 1243"/>
              <a:gd name="T39" fmla="*/ 94456 h 1048"/>
              <a:gd name="T40" fmla="*/ 394732 w 1243"/>
              <a:gd name="T41" fmla="*/ 170526 h 1048"/>
              <a:gd name="T42" fmla="*/ 425345 w 1243"/>
              <a:gd name="T43" fmla="*/ 220278 h 1048"/>
              <a:gd name="T44" fmla="*/ 441552 w 1243"/>
              <a:gd name="T45" fmla="*/ 271111 h 1048"/>
              <a:gd name="T46" fmla="*/ 446595 w 1243"/>
              <a:gd name="T47" fmla="*/ 317618 h 1048"/>
              <a:gd name="T48" fmla="*/ 446955 w 1243"/>
              <a:gd name="T49" fmla="*/ 351147 h 1048"/>
              <a:gd name="T50" fmla="*/ 445514 w 1243"/>
              <a:gd name="T51" fmla="*/ 366288 h 1048"/>
              <a:gd name="T52" fmla="*/ 432548 w 1243"/>
              <a:gd name="T53" fmla="*/ 377464 h 1048"/>
              <a:gd name="T54" fmla="*/ 194845 w 1243"/>
              <a:gd name="T55" fmla="*/ 206217 h 1048"/>
              <a:gd name="T56" fmla="*/ 195565 w 1243"/>
              <a:gd name="T57" fmla="*/ 206217 h 1048"/>
              <a:gd name="T58" fmla="*/ 284524 w 1243"/>
              <a:gd name="T59" fmla="*/ 213788 h 1048"/>
              <a:gd name="T60" fmla="*/ 348992 w 1243"/>
              <a:gd name="T61" fmla="*/ 235420 h 1048"/>
              <a:gd name="T62" fmla="*/ 390410 w 1243"/>
              <a:gd name="T63" fmla="*/ 263540 h 1048"/>
              <a:gd name="T64" fmla="*/ 419223 w 1243"/>
              <a:gd name="T65" fmla="*/ 295266 h 1048"/>
              <a:gd name="T66" fmla="*/ 373123 w 1243"/>
              <a:gd name="T67" fmla="*/ 188913 h 1048"/>
              <a:gd name="T68" fmla="*/ 194845 w 1243"/>
              <a:gd name="T69" fmla="*/ 121495 h 1048"/>
              <a:gd name="T70" fmla="*/ 185121 w 1243"/>
              <a:gd name="T71" fmla="*/ 117530 h 1048"/>
              <a:gd name="T72" fmla="*/ 180799 w 1243"/>
              <a:gd name="T73" fmla="*/ 107435 h 1048"/>
              <a:gd name="T74" fmla="*/ 180799 w 1243"/>
              <a:gd name="T75" fmla="*/ 44344 h 1048"/>
              <a:gd name="T76" fmla="*/ 36016 w 1243"/>
              <a:gd name="T77" fmla="*/ 164397 h 1048"/>
              <a:gd name="T78" fmla="*/ 180799 w 1243"/>
              <a:gd name="T79" fmla="*/ 284811 h 1048"/>
              <a:gd name="T80" fmla="*/ 180799 w 1243"/>
              <a:gd name="T81" fmla="*/ 220278 h 1048"/>
              <a:gd name="T82" fmla="*/ 185121 w 1243"/>
              <a:gd name="T83" fmla="*/ 210183 h 1048"/>
              <a:gd name="T84" fmla="*/ 194845 w 1243"/>
              <a:gd name="T85" fmla="*/ 206217 h 104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43" h="1048">
                <a:moveTo>
                  <a:pt x="1201" y="1047"/>
                </a:moveTo>
                <a:lnTo>
                  <a:pt x="1198" y="1047"/>
                </a:lnTo>
                <a:cubicBezTo>
                  <a:pt x="1179" y="1047"/>
                  <a:pt x="1168" y="1036"/>
                  <a:pt x="1167" y="1014"/>
                </a:cubicBezTo>
                <a:cubicBezTo>
                  <a:pt x="1165" y="1007"/>
                  <a:pt x="1164" y="999"/>
                  <a:pt x="1162" y="988"/>
                </a:cubicBezTo>
                <a:cubicBezTo>
                  <a:pt x="1160" y="978"/>
                  <a:pt x="1155" y="960"/>
                  <a:pt x="1145" y="935"/>
                </a:cubicBezTo>
                <a:cubicBezTo>
                  <a:pt x="1135" y="910"/>
                  <a:pt x="1123" y="886"/>
                  <a:pt x="1107" y="863"/>
                </a:cubicBezTo>
                <a:cubicBezTo>
                  <a:pt x="1092" y="841"/>
                  <a:pt x="1069" y="816"/>
                  <a:pt x="1038" y="789"/>
                </a:cubicBezTo>
                <a:cubicBezTo>
                  <a:pt x="1007" y="763"/>
                  <a:pt x="973" y="739"/>
                  <a:pt x="934" y="719"/>
                </a:cubicBezTo>
                <a:cubicBezTo>
                  <a:pt x="895" y="699"/>
                  <a:pt x="845" y="682"/>
                  <a:pt x="784" y="669"/>
                </a:cubicBezTo>
                <a:cubicBezTo>
                  <a:pt x="722" y="656"/>
                  <a:pt x="654" y="650"/>
                  <a:pt x="580" y="650"/>
                </a:cubicBezTo>
                <a:lnTo>
                  <a:pt x="580" y="873"/>
                </a:lnTo>
                <a:cubicBezTo>
                  <a:pt x="580" y="889"/>
                  <a:pt x="573" y="901"/>
                  <a:pt x="558" y="908"/>
                </a:cubicBezTo>
                <a:cubicBezTo>
                  <a:pt x="543" y="915"/>
                  <a:pt x="530" y="913"/>
                  <a:pt x="517" y="902"/>
                </a:cubicBezTo>
                <a:lnTo>
                  <a:pt x="15" y="485"/>
                </a:lnTo>
                <a:cubicBezTo>
                  <a:pt x="5" y="478"/>
                  <a:pt x="0" y="469"/>
                  <a:pt x="0" y="456"/>
                </a:cubicBezTo>
                <a:cubicBezTo>
                  <a:pt x="0" y="443"/>
                  <a:pt x="5" y="433"/>
                  <a:pt x="15" y="427"/>
                </a:cubicBezTo>
                <a:lnTo>
                  <a:pt x="517" y="12"/>
                </a:lnTo>
                <a:cubicBezTo>
                  <a:pt x="530" y="2"/>
                  <a:pt x="543" y="0"/>
                  <a:pt x="558" y="8"/>
                </a:cubicBezTo>
                <a:cubicBezTo>
                  <a:pt x="573" y="15"/>
                  <a:pt x="580" y="27"/>
                  <a:pt x="580" y="43"/>
                </a:cubicBezTo>
                <a:lnTo>
                  <a:pt x="580" y="262"/>
                </a:lnTo>
                <a:cubicBezTo>
                  <a:pt x="809" y="268"/>
                  <a:pt x="982" y="339"/>
                  <a:pt x="1096" y="473"/>
                </a:cubicBezTo>
                <a:cubicBezTo>
                  <a:pt x="1130" y="513"/>
                  <a:pt x="1159" y="559"/>
                  <a:pt x="1181" y="611"/>
                </a:cubicBezTo>
                <a:cubicBezTo>
                  <a:pt x="1204" y="663"/>
                  <a:pt x="1219" y="710"/>
                  <a:pt x="1226" y="752"/>
                </a:cubicBezTo>
                <a:cubicBezTo>
                  <a:pt x="1233" y="794"/>
                  <a:pt x="1238" y="837"/>
                  <a:pt x="1240" y="881"/>
                </a:cubicBezTo>
                <a:cubicBezTo>
                  <a:pt x="1241" y="926"/>
                  <a:pt x="1242" y="957"/>
                  <a:pt x="1241" y="974"/>
                </a:cubicBezTo>
                <a:cubicBezTo>
                  <a:pt x="1240" y="991"/>
                  <a:pt x="1239" y="1005"/>
                  <a:pt x="1237" y="1016"/>
                </a:cubicBezTo>
                <a:cubicBezTo>
                  <a:pt x="1234" y="1037"/>
                  <a:pt x="1222" y="1047"/>
                  <a:pt x="1201" y="1047"/>
                </a:cubicBezTo>
                <a:close/>
                <a:moveTo>
                  <a:pt x="541" y="572"/>
                </a:moveTo>
                <a:lnTo>
                  <a:pt x="543" y="572"/>
                </a:lnTo>
                <a:cubicBezTo>
                  <a:pt x="636" y="572"/>
                  <a:pt x="718" y="579"/>
                  <a:pt x="790" y="593"/>
                </a:cubicBezTo>
                <a:cubicBezTo>
                  <a:pt x="862" y="606"/>
                  <a:pt x="921" y="627"/>
                  <a:pt x="969" y="653"/>
                </a:cubicBezTo>
                <a:cubicBezTo>
                  <a:pt x="1017" y="680"/>
                  <a:pt x="1055" y="706"/>
                  <a:pt x="1084" y="731"/>
                </a:cubicBezTo>
                <a:cubicBezTo>
                  <a:pt x="1113" y="756"/>
                  <a:pt x="1140" y="786"/>
                  <a:pt x="1164" y="819"/>
                </a:cubicBezTo>
                <a:cubicBezTo>
                  <a:pt x="1148" y="701"/>
                  <a:pt x="1105" y="603"/>
                  <a:pt x="1036" y="524"/>
                </a:cubicBezTo>
                <a:cubicBezTo>
                  <a:pt x="929" y="399"/>
                  <a:pt x="764" y="337"/>
                  <a:pt x="541" y="337"/>
                </a:cubicBezTo>
                <a:cubicBezTo>
                  <a:pt x="531" y="337"/>
                  <a:pt x="522" y="333"/>
                  <a:pt x="514" y="326"/>
                </a:cubicBezTo>
                <a:cubicBezTo>
                  <a:pt x="506" y="319"/>
                  <a:pt x="502" y="309"/>
                  <a:pt x="502" y="298"/>
                </a:cubicBezTo>
                <a:lnTo>
                  <a:pt x="502" y="123"/>
                </a:lnTo>
                <a:lnTo>
                  <a:pt x="100" y="456"/>
                </a:lnTo>
                <a:lnTo>
                  <a:pt x="502" y="790"/>
                </a:lnTo>
                <a:lnTo>
                  <a:pt x="502" y="611"/>
                </a:lnTo>
                <a:cubicBezTo>
                  <a:pt x="502" y="600"/>
                  <a:pt x="506" y="590"/>
                  <a:pt x="514" y="583"/>
                </a:cubicBezTo>
                <a:cubicBezTo>
                  <a:pt x="522" y="576"/>
                  <a:pt x="531" y="572"/>
                  <a:pt x="541" y="57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3" name="Freeform 82">
            <a:extLst>
              <a:ext uri="{FF2B5EF4-FFF2-40B4-BE49-F238E27FC236}">
                <a16:creationId xmlns:a16="http://schemas.microsoft.com/office/drawing/2014/main" id="{01DD7921-3E57-4E43-5FC2-2CB4867583EE}"/>
              </a:ext>
            </a:extLst>
          </p:cNvPr>
          <p:cNvSpPr>
            <a:spLocks noChangeArrowheads="1"/>
          </p:cNvSpPr>
          <p:nvPr/>
        </p:nvSpPr>
        <p:spPr bwMode="auto">
          <a:xfrm>
            <a:off x="3025775" y="6935787"/>
            <a:ext cx="447675" cy="377825"/>
          </a:xfrm>
          <a:custGeom>
            <a:avLst/>
            <a:gdLst>
              <a:gd name="T0" fmla="*/ 1801 w 1243"/>
              <a:gd name="T1" fmla="*/ 365939 h 1049"/>
              <a:gd name="T2" fmla="*/ 360 w 1243"/>
              <a:gd name="T3" fmla="*/ 350812 h 1049"/>
              <a:gd name="T4" fmla="*/ 1080 w 1243"/>
              <a:gd name="T5" fmla="*/ 317315 h 1049"/>
              <a:gd name="T6" fmla="*/ 5763 w 1243"/>
              <a:gd name="T7" fmla="*/ 270853 h 1049"/>
              <a:gd name="T8" fmla="*/ 21970 w 1243"/>
              <a:gd name="T9" fmla="*/ 220068 h 1049"/>
              <a:gd name="T10" fmla="*/ 52583 w 1243"/>
              <a:gd name="T11" fmla="*/ 170363 h 1049"/>
              <a:gd name="T12" fmla="*/ 237704 w 1243"/>
              <a:gd name="T13" fmla="*/ 94366 h 1049"/>
              <a:gd name="T14" fmla="*/ 238424 w 1243"/>
              <a:gd name="T15" fmla="*/ 15488 h 1049"/>
              <a:gd name="T16" fmla="*/ 246347 w 1243"/>
              <a:gd name="T17" fmla="*/ 2881 h 1049"/>
              <a:gd name="T18" fmla="*/ 261114 w 1243"/>
              <a:gd name="T19" fmla="*/ 4322 h 1049"/>
              <a:gd name="T20" fmla="*/ 441912 w 1243"/>
              <a:gd name="T21" fmla="*/ 153795 h 1049"/>
              <a:gd name="T22" fmla="*/ 447315 w 1243"/>
              <a:gd name="T23" fmla="*/ 164240 h 1049"/>
              <a:gd name="T24" fmla="*/ 441912 w 1243"/>
              <a:gd name="T25" fmla="*/ 174686 h 1049"/>
              <a:gd name="T26" fmla="*/ 261114 w 1243"/>
              <a:gd name="T27" fmla="*/ 324879 h 1049"/>
              <a:gd name="T28" fmla="*/ 246347 w 1243"/>
              <a:gd name="T29" fmla="*/ 327040 h 1049"/>
              <a:gd name="T30" fmla="*/ 238424 w 1243"/>
              <a:gd name="T31" fmla="*/ 314434 h 1049"/>
              <a:gd name="T32" fmla="*/ 237704 w 1243"/>
              <a:gd name="T33" fmla="*/ 234115 h 1049"/>
              <a:gd name="T34" fmla="*/ 164232 w 1243"/>
              <a:gd name="T35" fmla="*/ 240958 h 1049"/>
              <a:gd name="T36" fmla="*/ 110208 w 1243"/>
              <a:gd name="T37" fmla="*/ 258967 h 1049"/>
              <a:gd name="T38" fmla="*/ 73112 w 1243"/>
              <a:gd name="T39" fmla="*/ 284179 h 1049"/>
              <a:gd name="T40" fmla="*/ 48621 w 1243"/>
              <a:gd name="T41" fmla="*/ 310832 h 1049"/>
              <a:gd name="T42" fmla="*/ 34935 w 1243"/>
              <a:gd name="T43" fmla="*/ 336765 h 1049"/>
              <a:gd name="T44" fmla="*/ 28813 w 1243"/>
              <a:gd name="T45" fmla="*/ 355494 h 1049"/>
              <a:gd name="T46" fmla="*/ 27012 w 1243"/>
              <a:gd name="T47" fmla="*/ 365219 h 1049"/>
              <a:gd name="T48" fmla="*/ 15847 w 1243"/>
              <a:gd name="T49" fmla="*/ 377465 h 1049"/>
              <a:gd name="T50" fmla="*/ 14766 w 1243"/>
              <a:gd name="T51" fmla="*/ 377465 h 1049"/>
              <a:gd name="T52" fmla="*/ 1801 w 1243"/>
              <a:gd name="T53" fmla="*/ 365939 h 1049"/>
              <a:gd name="T54" fmla="*/ 262194 w 1243"/>
              <a:gd name="T55" fmla="*/ 209983 h 1049"/>
              <a:gd name="T56" fmla="*/ 266516 w 1243"/>
              <a:gd name="T57" fmla="*/ 220068 h 1049"/>
              <a:gd name="T58" fmla="*/ 266516 w 1243"/>
              <a:gd name="T59" fmla="*/ 284539 h 1049"/>
              <a:gd name="T60" fmla="*/ 411299 w 1243"/>
              <a:gd name="T61" fmla="*/ 164240 h 1049"/>
              <a:gd name="T62" fmla="*/ 266516 w 1243"/>
              <a:gd name="T63" fmla="*/ 44662 h 1049"/>
              <a:gd name="T64" fmla="*/ 266516 w 1243"/>
              <a:gd name="T65" fmla="*/ 107333 h 1049"/>
              <a:gd name="T66" fmla="*/ 262194 w 1243"/>
              <a:gd name="T67" fmla="*/ 117417 h 1049"/>
              <a:gd name="T68" fmla="*/ 252470 w 1243"/>
              <a:gd name="T69" fmla="*/ 121379 h 1049"/>
              <a:gd name="T70" fmla="*/ 74192 w 1243"/>
              <a:gd name="T71" fmla="*/ 188732 h 1049"/>
              <a:gd name="T72" fmla="*/ 28092 w 1243"/>
              <a:gd name="T73" fmla="*/ 295345 h 1049"/>
              <a:gd name="T74" fmla="*/ 56905 w 1243"/>
              <a:gd name="T75" fmla="*/ 263289 h 1049"/>
              <a:gd name="T76" fmla="*/ 98323 w 1243"/>
              <a:gd name="T77" fmla="*/ 235195 h 1049"/>
              <a:gd name="T78" fmla="*/ 162791 w 1243"/>
              <a:gd name="T79" fmla="*/ 213585 h 1049"/>
              <a:gd name="T80" fmla="*/ 251750 w 1243"/>
              <a:gd name="T81" fmla="*/ 206021 h 1049"/>
              <a:gd name="T82" fmla="*/ 252470 w 1243"/>
              <a:gd name="T83" fmla="*/ 206021 h 1049"/>
              <a:gd name="T84" fmla="*/ 262194 w 1243"/>
              <a:gd name="T85" fmla="*/ 209983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43" h="1049">
                <a:moveTo>
                  <a:pt x="5" y="1016"/>
                </a:moveTo>
                <a:cubicBezTo>
                  <a:pt x="3" y="1005"/>
                  <a:pt x="2" y="991"/>
                  <a:pt x="1" y="974"/>
                </a:cubicBezTo>
                <a:cubicBezTo>
                  <a:pt x="0" y="957"/>
                  <a:pt x="1" y="926"/>
                  <a:pt x="3" y="881"/>
                </a:cubicBezTo>
                <a:cubicBezTo>
                  <a:pt x="4" y="837"/>
                  <a:pt x="9" y="794"/>
                  <a:pt x="16" y="752"/>
                </a:cubicBezTo>
                <a:cubicBezTo>
                  <a:pt x="23" y="710"/>
                  <a:pt x="38" y="663"/>
                  <a:pt x="61" y="611"/>
                </a:cubicBezTo>
                <a:cubicBezTo>
                  <a:pt x="83" y="559"/>
                  <a:pt x="112" y="513"/>
                  <a:pt x="146" y="473"/>
                </a:cubicBezTo>
                <a:cubicBezTo>
                  <a:pt x="260" y="339"/>
                  <a:pt x="432" y="268"/>
                  <a:pt x="660" y="262"/>
                </a:cubicBezTo>
                <a:lnTo>
                  <a:pt x="662" y="43"/>
                </a:lnTo>
                <a:cubicBezTo>
                  <a:pt x="662" y="27"/>
                  <a:pt x="669" y="15"/>
                  <a:pt x="684" y="8"/>
                </a:cubicBezTo>
                <a:cubicBezTo>
                  <a:pt x="698" y="0"/>
                  <a:pt x="712" y="2"/>
                  <a:pt x="725" y="12"/>
                </a:cubicBezTo>
                <a:lnTo>
                  <a:pt x="1227" y="427"/>
                </a:lnTo>
                <a:cubicBezTo>
                  <a:pt x="1237" y="433"/>
                  <a:pt x="1242" y="443"/>
                  <a:pt x="1242" y="456"/>
                </a:cubicBezTo>
                <a:cubicBezTo>
                  <a:pt x="1242" y="469"/>
                  <a:pt x="1237" y="478"/>
                  <a:pt x="1227" y="485"/>
                </a:cubicBezTo>
                <a:lnTo>
                  <a:pt x="725" y="902"/>
                </a:lnTo>
                <a:cubicBezTo>
                  <a:pt x="712" y="913"/>
                  <a:pt x="699" y="915"/>
                  <a:pt x="684" y="908"/>
                </a:cubicBezTo>
                <a:cubicBezTo>
                  <a:pt x="669" y="901"/>
                  <a:pt x="662" y="889"/>
                  <a:pt x="662" y="873"/>
                </a:cubicBezTo>
                <a:lnTo>
                  <a:pt x="660" y="650"/>
                </a:lnTo>
                <a:cubicBezTo>
                  <a:pt x="585" y="650"/>
                  <a:pt x="517" y="656"/>
                  <a:pt x="456" y="669"/>
                </a:cubicBezTo>
                <a:cubicBezTo>
                  <a:pt x="395" y="682"/>
                  <a:pt x="344" y="699"/>
                  <a:pt x="306" y="719"/>
                </a:cubicBezTo>
                <a:cubicBezTo>
                  <a:pt x="267" y="739"/>
                  <a:pt x="232" y="763"/>
                  <a:pt x="203" y="789"/>
                </a:cubicBezTo>
                <a:cubicBezTo>
                  <a:pt x="173" y="816"/>
                  <a:pt x="150" y="841"/>
                  <a:pt x="135" y="863"/>
                </a:cubicBezTo>
                <a:cubicBezTo>
                  <a:pt x="119" y="886"/>
                  <a:pt x="107" y="910"/>
                  <a:pt x="97" y="935"/>
                </a:cubicBezTo>
                <a:cubicBezTo>
                  <a:pt x="87" y="960"/>
                  <a:pt x="82" y="977"/>
                  <a:pt x="80" y="987"/>
                </a:cubicBezTo>
                <a:cubicBezTo>
                  <a:pt x="78" y="997"/>
                  <a:pt x="77" y="1006"/>
                  <a:pt x="75" y="1014"/>
                </a:cubicBezTo>
                <a:cubicBezTo>
                  <a:pt x="74" y="1036"/>
                  <a:pt x="63" y="1048"/>
                  <a:pt x="44" y="1048"/>
                </a:cubicBezTo>
                <a:lnTo>
                  <a:pt x="41" y="1048"/>
                </a:lnTo>
                <a:cubicBezTo>
                  <a:pt x="20" y="1048"/>
                  <a:pt x="8" y="1037"/>
                  <a:pt x="5" y="1016"/>
                </a:cubicBezTo>
                <a:close/>
                <a:moveTo>
                  <a:pt x="728" y="583"/>
                </a:moveTo>
                <a:cubicBezTo>
                  <a:pt x="736" y="590"/>
                  <a:pt x="740" y="600"/>
                  <a:pt x="740" y="611"/>
                </a:cubicBezTo>
                <a:lnTo>
                  <a:pt x="740" y="790"/>
                </a:lnTo>
                <a:lnTo>
                  <a:pt x="1142" y="456"/>
                </a:lnTo>
                <a:lnTo>
                  <a:pt x="740" y="124"/>
                </a:lnTo>
                <a:lnTo>
                  <a:pt x="740" y="298"/>
                </a:lnTo>
                <a:cubicBezTo>
                  <a:pt x="740" y="309"/>
                  <a:pt x="736" y="319"/>
                  <a:pt x="728" y="326"/>
                </a:cubicBezTo>
                <a:cubicBezTo>
                  <a:pt x="720" y="333"/>
                  <a:pt x="711" y="337"/>
                  <a:pt x="701" y="337"/>
                </a:cubicBezTo>
                <a:cubicBezTo>
                  <a:pt x="478" y="337"/>
                  <a:pt x="313" y="399"/>
                  <a:pt x="206" y="524"/>
                </a:cubicBezTo>
                <a:cubicBezTo>
                  <a:pt x="137" y="603"/>
                  <a:pt x="94" y="702"/>
                  <a:pt x="78" y="820"/>
                </a:cubicBezTo>
                <a:cubicBezTo>
                  <a:pt x="102" y="786"/>
                  <a:pt x="129" y="756"/>
                  <a:pt x="158" y="731"/>
                </a:cubicBezTo>
                <a:cubicBezTo>
                  <a:pt x="187" y="706"/>
                  <a:pt x="225" y="680"/>
                  <a:pt x="273" y="653"/>
                </a:cubicBezTo>
                <a:cubicBezTo>
                  <a:pt x="321" y="627"/>
                  <a:pt x="380" y="607"/>
                  <a:pt x="452" y="593"/>
                </a:cubicBezTo>
                <a:cubicBezTo>
                  <a:pt x="524" y="579"/>
                  <a:pt x="606" y="572"/>
                  <a:pt x="699" y="572"/>
                </a:cubicBezTo>
                <a:lnTo>
                  <a:pt x="701" y="572"/>
                </a:lnTo>
                <a:cubicBezTo>
                  <a:pt x="711" y="572"/>
                  <a:pt x="720" y="576"/>
                  <a:pt x="728" y="58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4" name="Freeform 83">
            <a:extLst>
              <a:ext uri="{FF2B5EF4-FFF2-40B4-BE49-F238E27FC236}">
                <a16:creationId xmlns:a16="http://schemas.microsoft.com/office/drawing/2014/main" id="{308CD2B4-4FE1-7B13-9C6A-FDC497E257A3}"/>
              </a:ext>
            </a:extLst>
          </p:cNvPr>
          <p:cNvSpPr>
            <a:spLocks noChangeArrowheads="1"/>
          </p:cNvSpPr>
          <p:nvPr/>
        </p:nvSpPr>
        <p:spPr bwMode="auto">
          <a:xfrm>
            <a:off x="3714750" y="6900862"/>
            <a:ext cx="447675" cy="447675"/>
          </a:xfrm>
          <a:custGeom>
            <a:avLst/>
            <a:gdLst>
              <a:gd name="T0" fmla="*/ 447315 w 1242"/>
              <a:gd name="T1" fmla="*/ 106606 h 1243"/>
              <a:gd name="T2" fmla="*/ 415235 w 1242"/>
              <a:gd name="T3" fmla="*/ 241305 h 1243"/>
              <a:gd name="T4" fmla="*/ 409107 w 1242"/>
              <a:gd name="T5" fmla="*/ 247428 h 1243"/>
              <a:gd name="T6" fmla="*/ 333053 w 1242"/>
              <a:gd name="T7" fmla="*/ 279482 h 1243"/>
              <a:gd name="T8" fmla="*/ 278625 w 1242"/>
              <a:gd name="T9" fmla="*/ 265796 h 1243"/>
              <a:gd name="T10" fmla="*/ 114262 w 1242"/>
              <a:gd name="T11" fmla="*/ 430748 h 1243"/>
              <a:gd name="T12" fmla="*/ 75333 w 1242"/>
              <a:gd name="T13" fmla="*/ 447315 h 1243"/>
              <a:gd name="T14" fmla="*/ 35684 w 1242"/>
              <a:gd name="T15" fmla="*/ 430748 h 1243"/>
              <a:gd name="T16" fmla="*/ 16581 w 1242"/>
              <a:gd name="T17" fmla="*/ 410579 h 1243"/>
              <a:gd name="T18" fmla="*/ 0 w 1242"/>
              <a:gd name="T19" fmla="*/ 371322 h 1243"/>
              <a:gd name="T20" fmla="*/ 16581 w 1242"/>
              <a:gd name="T21" fmla="*/ 330984 h 1243"/>
              <a:gd name="T22" fmla="*/ 177340 w 1242"/>
              <a:gd name="T23" fmla="*/ 166753 h 1243"/>
              <a:gd name="T24" fmla="*/ 169410 w 1242"/>
              <a:gd name="T25" fmla="*/ 100124 h 1243"/>
              <a:gd name="T26" fmla="*/ 198246 w 1242"/>
              <a:gd name="T27" fmla="*/ 39257 h 1243"/>
              <a:gd name="T28" fmla="*/ 204373 w 1242"/>
              <a:gd name="T29" fmla="*/ 33134 h 1243"/>
              <a:gd name="T30" fmla="*/ 340622 w 1242"/>
              <a:gd name="T31" fmla="*/ 0 h 1243"/>
              <a:gd name="T32" fmla="*/ 344227 w 1242"/>
              <a:gd name="T33" fmla="*/ 0 h 1243"/>
              <a:gd name="T34" fmla="*/ 356482 w 1242"/>
              <a:gd name="T35" fmla="*/ 7923 h 1243"/>
              <a:gd name="T36" fmla="*/ 354680 w 1242"/>
              <a:gd name="T37" fmla="*/ 21970 h 1243"/>
              <a:gd name="T38" fmla="*/ 290881 w 1242"/>
              <a:gd name="T39" fmla="*/ 94361 h 1243"/>
              <a:gd name="T40" fmla="*/ 354680 w 1242"/>
              <a:gd name="T41" fmla="*/ 159910 h 1243"/>
              <a:gd name="T42" fmla="*/ 425688 w 1242"/>
              <a:gd name="T43" fmla="*/ 96162 h 1243"/>
              <a:gd name="T44" fmla="*/ 439385 w 1242"/>
              <a:gd name="T45" fmla="*/ 94361 h 1243"/>
              <a:gd name="T46" fmla="*/ 447315 w 1242"/>
              <a:gd name="T47" fmla="*/ 106606 h 1243"/>
              <a:gd name="T48" fmla="*/ 420281 w 1242"/>
              <a:gd name="T49" fmla="*/ 137220 h 1243"/>
              <a:gd name="T50" fmla="*/ 362610 w 1242"/>
              <a:gd name="T51" fmla="*/ 188002 h 1243"/>
              <a:gd name="T52" fmla="*/ 345308 w 1242"/>
              <a:gd name="T53" fmla="*/ 188002 h 1243"/>
              <a:gd name="T54" fmla="*/ 263847 w 1242"/>
              <a:gd name="T55" fmla="*/ 104806 h 1243"/>
              <a:gd name="T56" fmla="*/ 263126 w 1242"/>
              <a:gd name="T57" fmla="*/ 86438 h 1243"/>
              <a:gd name="T58" fmla="*/ 314670 w 1242"/>
              <a:gd name="T59" fmla="*/ 27012 h 1243"/>
              <a:gd name="T60" fmla="*/ 222756 w 1242"/>
              <a:gd name="T61" fmla="*/ 52583 h 1243"/>
              <a:gd name="T62" fmla="*/ 217349 w 1242"/>
              <a:gd name="T63" fmla="*/ 58706 h 1243"/>
              <a:gd name="T64" fmla="*/ 197525 w 1242"/>
              <a:gd name="T65" fmla="*/ 99763 h 1243"/>
              <a:gd name="T66" fmla="*/ 199327 w 1242"/>
              <a:gd name="T67" fmla="*/ 145143 h 1243"/>
              <a:gd name="T68" fmla="*/ 211222 w 1242"/>
              <a:gd name="T69" fmla="*/ 172155 h 1243"/>
              <a:gd name="T70" fmla="*/ 35684 w 1242"/>
              <a:gd name="T71" fmla="*/ 351153 h 1243"/>
              <a:gd name="T72" fmla="*/ 27754 w 1242"/>
              <a:gd name="T73" fmla="*/ 370962 h 1243"/>
              <a:gd name="T74" fmla="*/ 35684 w 1242"/>
              <a:gd name="T75" fmla="*/ 391491 h 1243"/>
              <a:gd name="T76" fmla="*/ 55869 w 1242"/>
              <a:gd name="T77" fmla="*/ 410579 h 1243"/>
              <a:gd name="T78" fmla="*/ 74973 w 1242"/>
              <a:gd name="T79" fmla="*/ 419223 h 1243"/>
              <a:gd name="T80" fmla="*/ 95158 w 1242"/>
              <a:gd name="T81" fmla="*/ 410579 h 1243"/>
              <a:gd name="T82" fmla="*/ 274300 w 1242"/>
              <a:gd name="T83" fmla="*/ 230861 h 1243"/>
              <a:gd name="T84" fmla="*/ 298090 w 1242"/>
              <a:gd name="T85" fmla="*/ 245627 h 1243"/>
              <a:gd name="T86" fmla="*/ 333053 w 1242"/>
              <a:gd name="T87" fmla="*/ 251750 h 1243"/>
              <a:gd name="T88" fmla="*/ 390724 w 1242"/>
              <a:gd name="T89" fmla="*/ 227979 h 1243"/>
              <a:gd name="T90" fmla="*/ 395771 w 1242"/>
              <a:gd name="T91" fmla="*/ 222937 h 1243"/>
              <a:gd name="T92" fmla="*/ 420281 w 1242"/>
              <a:gd name="T93" fmla="*/ 137220 h 124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42" h="1243">
                <a:moveTo>
                  <a:pt x="1241" y="296"/>
                </a:moveTo>
                <a:cubicBezTo>
                  <a:pt x="1241" y="485"/>
                  <a:pt x="1211" y="610"/>
                  <a:pt x="1152" y="670"/>
                </a:cubicBezTo>
                <a:lnTo>
                  <a:pt x="1135" y="687"/>
                </a:lnTo>
                <a:cubicBezTo>
                  <a:pt x="1076" y="746"/>
                  <a:pt x="1006" y="776"/>
                  <a:pt x="924" y="776"/>
                </a:cubicBezTo>
                <a:cubicBezTo>
                  <a:pt x="870" y="776"/>
                  <a:pt x="820" y="763"/>
                  <a:pt x="773" y="738"/>
                </a:cubicBezTo>
                <a:lnTo>
                  <a:pt x="317" y="1196"/>
                </a:lnTo>
                <a:cubicBezTo>
                  <a:pt x="288" y="1227"/>
                  <a:pt x="252" y="1242"/>
                  <a:pt x="209" y="1242"/>
                </a:cubicBezTo>
                <a:cubicBezTo>
                  <a:pt x="166" y="1242"/>
                  <a:pt x="130" y="1227"/>
                  <a:pt x="99" y="1196"/>
                </a:cubicBezTo>
                <a:lnTo>
                  <a:pt x="46" y="1140"/>
                </a:lnTo>
                <a:cubicBezTo>
                  <a:pt x="15" y="1111"/>
                  <a:pt x="0" y="1075"/>
                  <a:pt x="0" y="1031"/>
                </a:cubicBezTo>
                <a:cubicBezTo>
                  <a:pt x="0" y="987"/>
                  <a:pt x="15" y="950"/>
                  <a:pt x="46" y="919"/>
                </a:cubicBezTo>
                <a:lnTo>
                  <a:pt x="492" y="463"/>
                </a:lnTo>
                <a:cubicBezTo>
                  <a:pt x="468" y="407"/>
                  <a:pt x="460" y="345"/>
                  <a:pt x="470" y="278"/>
                </a:cubicBezTo>
                <a:cubicBezTo>
                  <a:pt x="480" y="211"/>
                  <a:pt x="506" y="155"/>
                  <a:pt x="550" y="109"/>
                </a:cubicBezTo>
                <a:lnTo>
                  <a:pt x="567" y="92"/>
                </a:lnTo>
                <a:cubicBezTo>
                  <a:pt x="629" y="31"/>
                  <a:pt x="755" y="0"/>
                  <a:pt x="945" y="0"/>
                </a:cubicBezTo>
                <a:lnTo>
                  <a:pt x="955" y="0"/>
                </a:lnTo>
                <a:cubicBezTo>
                  <a:pt x="971" y="0"/>
                  <a:pt x="983" y="8"/>
                  <a:pt x="989" y="22"/>
                </a:cubicBezTo>
                <a:cubicBezTo>
                  <a:pt x="996" y="37"/>
                  <a:pt x="994" y="50"/>
                  <a:pt x="984" y="61"/>
                </a:cubicBezTo>
                <a:lnTo>
                  <a:pt x="807" y="262"/>
                </a:lnTo>
                <a:lnTo>
                  <a:pt x="984" y="444"/>
                </a:lnTo>
                <a:lnTo>
                  <a:pt x="1181" y="267"/>
                </a:lnTo>
                <a:cubicBezTo>
                  <a:pt x="1192" y="257"/>
                  <a:pt x="1205" y="256"/>
                  <a:pt x="1219" y="262"/>
                </a:cubicBezTo>
                <a:cubicBezTo>
                  <a:pt x="1234" y="269"/>
                  <a:pt x="1241" y="280"/>
                  <a:pt x="1241" y="296"/>
                </a:cubicBezTo>
                <a:close/>
                <a:moveTo>
                  <a:pt x="1166" y="381"/>
                </a:moveTo>
                <a:lnTo>
                  <a:pt x="1006" y="522"/>
                </a:lnTo>
                <a:cubicBezTo>
                  <a:pt x="990" y="538"/>
                  <a:pt x="974" y="538"/>
                  <a:pt x="958" y="522"/>
                </a:cubicBezTo>
                <a:lnTo>
                  <a:pt x="732" y="291"/>
                </a:lnTo>
                <a:cubicBezTo>
                  <a:pt x="716" y="273"/>
                  <a:pt x="715" y="257"/>
                  <a:pt x="730" y="240"/>
                </a:cubicBezTo>
                <a:lnTo>
                  <a:pt x="873" y="75"/>
                </a:lnTo>
                <a:cubicBezTo>
                  <a:pt x="742" y="84"/>
                  <a:pt x="657" y="107"/>
                  <a:pt x="618" y="146"/>
                </a:cubicBezTo>
                <a:lnTo>
                  <a:pt x="603" y="163"/>
                </a:lnTo>
                <a:cubicBezTo>
                  <a:pt x="574" y="190"/>
                  <a:pt x="556" y="228"/>
                  <a:pt x="548" y="277"/>
                </a:cubicBezTo>
                <a:cubicBezTo>
                  <a:pt x="540" y="325"/>
                  <a:pt x="541" y="367"/>
                  <a:pt x="553" y="403"/>
                </a:cubicBezTo>
                <a:cubicBezTo>
                  <a:pt x="559" y="430"/>
                  <a:pt x="570" y="455"/>
                  <a:pt x="586" y="478"/>
                </a:cubicBezTo>
                <a:lnTo>
                  <a:pt x="99" y="975"/>
                </a:lnTo>
                <a:cubicBezTo>
                  <a:pt x="84" y="990"/>
                  <a:pt x="77" y="1008"/>
                  <a:pt x="77" y="1030"/>
                </a:cubicBezTo>
                <a:cubicBezTo>
                  <a:pt x="77" y="1052"/>
                  <a:pt x="84" y="1071"/>
                  <a:pt x="99" y="1087"/>
                </a:cubicBezTo>
                <a:lnTo>
                  <a:pt x="155" y="1140"/>
                </a:lnTo>
                <a:cubicBezTo>
                  <a:pt x="169" y="1156"/>
                  <a:pt x="187" y="1164"/>
                  <a:pt x="208" y="1164"/>
                </a:cubicBezTo>
                <a:cubicBezTo>
                  <a:pt x="229" y="1164"/>
                  <a:pt x="248" y="1156"/>
                  <a:pt x="264" y="1140"/>
                </a:cubicBezTo>
                <a:lnTo>
                  <a:pt x="761" y="641"/>
                </a:lnTo>
                <a:cubicBezTo>
                  <a:pt x="781" y="658"/>
                  <a:pt x="802" y="672"/>
                  <a:pt x="827" y="682"/>
                </a:cubicBezTo>
                <a:cubicBezTo>
                  <a:pt x="854" y="693"/>
                  <a:pt x="886" y="699"/>
                  <a:pt x="924" y="699"/>
                </a:cubicBezTo>
                <a:cubicBezTo>
                  <a:pt x="987" y="699"/>
                  <a:pt x="1040" y="677"/>
                  <a:pt x="1084" y="633"/>
                </a:cubicBezTo>
                <a:lnTo>
                  <a:pt x="1098" y="619"/>
                </a:lnTo>
                <a:cubicBezTo>
                  <a:pt x="1135" y="580"/>
                  <a:pt x="1158" y="501"/>
                  <a:pt x="1166" y="38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5" name="Freeform 84">
            <a:extLst>
              <a:ext uri="{FF2B5EF4-FFF2-40B4-BE49-F238E27FC236}">
                <a16:creationId xmlns:a16="http://schemas.microsoft.com/office/drawing/2014/main" id="{09D26929-4FB1-8873-90FB-C446B900B196}"/>
              </a:ext>
            </a:extLst>
          </p:cNvPr>
          <p:cNvSpPr>
            <a:spLocks noChangeArrowheads="1"/>
          </p:cNvSpPr>
          <p:nvPr/>
        </p:nvSpPr>
        <p:spPr bwMode="auto">
          <a:xfrm>
            <a:off x="4402137" y="6900862"/>
            <a:ext cx="447675" cy="447675"/>
          </a:xfrm>
          <a:custGeom>
            <a:avLst/>
            <a:gdLst>
              <a:gd name="T0" fmla="*/ 447315 w 1242"/>
              <a:gd name="T1" fmla="*/ 222937 h 1243"/>
              <a:gd name="T2" fmla="*/ 443350 w 1242"/>
              <a:gd name="T3" fmla="*/ 232301 h 1243"/>
              <a:gd name="T4" fmla="*/ 433618 w 1242"/>
              <a:gd name="T5" fmla="*/ 236983 h 1243"/>
              <a:gd name="T6" fmla="*/ 237534 w 1242"/>
              <a:gd name="T7" fmla="*/ 236983 h 1243"/>
              <a:gd name="T8" fmla="*/ 237534 w 1242"/>
              <a:gd name="T9" fmla="*/ 378165 h 1243"/>
              <a:gd name="T10" fmla="*/ 216989 w 1242"/>
              <a:gd name="T11" fmla="*/ 427146 h 1243"/>
              <a:gd name="T12" fmla="*/ 168329 w 1242"/>
              <a:gd name="T13" fmla="*/ 447315 h 1243"/>
              <a:gd name="T14" fmla="*/ 119668 w 1242"/>
              <a:gd name="T15" fmla="*/ 427146 h 1243"/>
              <a:gd name="T16" fmla="*/ 99483 w 1242"/>
              <a:gd name="T17" fmla="*/ 378165 h 1243"/>
              <a:gd name="T18" fmla="*/ 103448 w 1242"/>
              <a:gd name="T19" fmla="*/ 368440 h 1243"/>
              <a:gd name="T20" fmla="*/ 113180 w 1242"/>
              <a:gd name="T21" fmla="*/ 364479 h 1243"/>
              <a:gd name="T22" fmla="*/ 123273 w 1242"/>
              <a:gd name="T23" fmla="*/ 368440 h 1243"/>
              <a:gd name="T24" fmla="*/ 127598 w 1242"/>
              <a:gd name="T25" fmla="*/ 378165 h 1243"/>
              <a:gd name="T26" fmla="*/ 139132 w 1242"/>
              <a:gd name="T27" fmla="*/ 406977 h 1243"/>
              <a:gd name="T28" fmla="*/ 167968 w 1242"/>
              <a:gd name="T29" fmla="*/ 419223 h 1243"/>
              <a:gd name="T30" fmla="*/ 197525 w 1242"/>
              <a:gd name="T31" fmla="*/ 406977 h 1243"/>
              <a:gd name="T32" fmla="*/ 209780 w 1242"/>
              <a:gd name="T33" fmla="*/ 378165 h 1243"/>
              <a:gd name="T34" fmla="*/ 209780 w 1242"/>
              <a:gd name="T35" fmla="*/ 236983 h 1243"/>
              <a:gd name="T36" fmla="*/ 13697 w 1242"/>
              <a:gd name="T37" fmla="*/ 236983 h 1243"/>
              <a:gd name="T38" fmla="*/ 3965 w 1242"/>
              <a:gd name="T39" fmla="*/ 232301 h 1243"/>
              <a:gd name="T40" fmla="*/ 0 w 1242"/>
              <a:gd name="T41" fmla="*/ 222937 h 1243"/>
              <a:gd name="T42" fmla="*/ 55869 w 1242"/>
              <a:gd name="T43" fmla="*/ 93281 h 1243"/>
              <a:gd name="T44" fmla="*/ 209780 w 1242"/>
              <a:gd name="T45" fmla="*/ 42138 h 1243"/>
              <a:gd name="T46" fmla="*/ 209780 w 1242"/>
              <a:gd name="T47" fmla="*/ 14046 h 1243"/>
              <a:gd name="T48" fmla="*/ 213745 w 1242"/>
              <a:gd name="T49" fmla="*/ 3962 h 1243"/>
              <a:gd name="T50" fmla="*/ 223117 w 1242"/>
              <a:gd name="T51" fmla="*/ 0 h 1243"/>
              <a:gd name="T52" fmla="*/ 233209 w 1242"/>
              <a:gd name="T53" fmla="*/ 3962 h 1243"/>
              <a:gd name="T54" fmla="*/ 237534 w 1242"/>
              <a:gd name="T55" fmla="*/ 14046 h 1243"/>
              <a:gd name="T56" fmla="*/ 237534 w 1242"/>
              <a:gd name="T57" fmla="*/ 42138 h 1243"/>
              <a:gd name="T58" fmla="*/ 391445 w 1242"/>
              <a:gd name="T59" fmla="*/ 93281 h 1243"/>
              <a:gd name="T60" fmla="*/ 447315 w 1242"/>
              <a:gd name="T61" fmla="*/ 222937 h 1243"/>
              <a:gd name="T62" fmla="*/ 419560 w 1242"/>
              <a:gd name="T63" fmla="*/ 208891 h 1243"/>
              <a:gd name="T64" fmla="*/ 362610 w 1242"/>
              <a:gd name="T65" fmla="*/ 105886 h 1243"/>
              <a:gd name="T66" fmla="*/ 223117 w 1242"/>
              <a:gd name="T67" fmla="*/ 69150 h 1243"/>
              <a:gd name="T68" fmla="*/ 84345 w 1242"/>
              <a:gd name="T69" fmla="*/ 105886 h 1243"/>
              <a:gd name="T70" fmla="*/ 27754 w 1242"/>
              <a:gd name="T71" fmla="*/ 208891 h 1243"/>
              <a:gd name="T72" fmla="*/ 419560 w 1242"/>
              <a:gd name="T73" fmla="*/ 208891 h 12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42" h="1243">
                <a:moveTo>
                  <a:pt x="1241" y="619"/>
                </a:moveTo>
                <a:cubicBezTo>
                  <a:pt x="1241" y="628"/>
                  <a:pt x="1238" y="637"/>
                  <a:pt x="1230" y="645"/>
                </a:cubicBezTo>
                <a:cubicBezTo>
                  <a:pt x="1223" y="653"/>
                  <a:pt x="1214" y="658"/>
                  <a:pt x="1203" y="658"/>
                </a:cubicBezTo>
                <a:lnTo>
                  <a:pt x="659" y="658"/>
                </a:lnTo>
                <a:lnTo>
                  <a:pt x="659" y="1050"/>
                </a:lnTo>
                <a:cubicBezTo>
                  <a:pt x="659" y="1104"/>
                  <a:pt x="640" y="1149"/>
                  <a:pt x="602" y="1186"/>
                </a:cubicBezTo>
                <a:cubicBezTo>
                  <a:pt x="564" y="1223"/>
                  <a:pt x="519" y="1242"/>
                  <a:pt x="467" y="1242"/>
                </a:cubicBezTo>
                <a:cubicBezTo>
                  <a:pt x="414" y="1242"/>
                  <a:pt x="369" y="1223"/>
                  <a:pt x="332" y="1186"/>
                </a:cubicBezTo>
                <a:cubicBezTo>
                  <a:pt x="295" y="1149"/>
                  <a:pt x="276" y="1104"/>
                  <a:pt x="276" y="1050"/>
                </a:cubicBezTo>
                <a:cubicBezTo>
                  <a:pt x="276" y="1039"/>
                  <a:pt x="280" y="1030"/>
                  <a:pt x="287" y="1023"/>
                </a:cubicBezTo>
                <a:cubicBezTo>
                  <a:pt x="294" y="1015"/>
                  <a:pt x="303" y="1012"/>
                  <a:pt x="314" y="1012"/>
                </a:cubicBezTo>
                <a:cubicBezTo>
                  <a:pt x="324" y="1012"/>
                  <a:pt x="333" y="1015"/>
                  <a:pt x="342" y="1023"/>
                </a:cubicBezTo>
                <a:cubicBezTo>
                  <a:pt x="350" y="1030"/>
                  <a:pt x="354" y="1039"/>
                  <a:pt x="354" y="1050"/>
                </a:cubicBezTo>
                <a:cubicBezTo>
                  <a:pt x="354" y="1081"/>
                  <a:pt x="365" y="1108"/>
                  <a:pt x="386" y="1130"/>
                </a:cubicBezTo>
                <a:cubicBezTo>
                  <a:pt x="408" y="1153"/>
                  <a:pt x="434" y="1164"/>
                  <a:pt x="466" y="1164"/>
                </a:cubicBezTo>
                <a:cubicBezTo>
                  <a:pt x="497" y="1164"/>
                  <a:pt x="525" y="1153"/>
                  <a:pt x="548" y="1130"/>
                </a:cubicBezTo>
                <a:cubicBezTo>
                  <a:pt x="570" y="1108"/>
                  <a:pt x="582" y="1081"/>
                  <a:pt x="582" y="1050"/>
                </a:cubicBezTo>
                <a:lnTo>
                  <a:pt x="582" y="658"/>
                </a:lnTo>
                <a:lnTo>
                  <a:pt x="38" y="658"/>
                </a:lnTo>
                <a:cubicBezTo>
                  <a:pt x="27" y="658"/>
                  <a:pt x="18" y="653"/>
                  <a:pt x="11" y="645"/>
                </a:cubicBezTo>
                <a:cubicBezTo>
                  <a:pt x="3" y="637"/>
                  <a:pt x="0" y="628"/>
                  <a:pt x="0" y="619"/>
                </a:cubicBezTo>
                <a:cubicBezTo>
                  <a:pt x="0" y="468"/>
                  <a:pt x="51" y="348"/>
                  <a:pt x="155" y="259"/>
                </a:cubicBezTo>
                <a:cubicBezTo>
                  <a:pt x="258" y="169"/>
                  <a:pt x="401" y="122"/>
                  <a:pt x="582" y="117"/>
                </a:cubicBezTo>
                <a:lnTo>
                  <a:pt x="582" y="39"/>
                </a:lnTo>
                <a:cubicBezTo>
                  <a:pt x="582" y="28"/>
                  <a:pt x="585" y="18"/>
                  <a:pt x="593" y="11"/>
                </a:cubicBezTo>
                <a:cubicBezTo>
                  <a:pt x="600" y="4"/>
                  <a:pt x="609" y="0"/>
                  <a:pt x="619" y="0"/>
                </a:cubicBezTo>
                <a:cubicBezTo>
                  <a:pt x="630" y="0"/>
                  <a:pt x="639" y="4"/>
                  <a:pt x="647" y="11"/>
                </a:cubicBezTo>
                <a:cubicBezTo>
                  <a:pt x="655" y="18"/>
                  <a:pt x="659" y="28"/>
                  <a:pt x="659" y="39"/>
                </a:cubicBezTo>
                <a:lnTo>
                  <a:pt x="659" y="117"/>
                </a:lnTo>
                <a:cubicBezTo>
                  <a:pt x="840" y="122"/>
                  <a:pt x="983" y="169"/>
                  <a:pt x="1086" y="259"/>
                </a:cubicBezTo>
                <a:cubicBezTo>
                  <a:pt x="1190" y="348"/>
                  <a:pt x="1241" y="468"/>
                  <a:pt x="1241" y="619"/>
                </a:cubicBezTo>
                <a:close/>
                <a:moveTo>
                  <a:pt x="1164" y="580"/>
                </a:moveTo>
                <a:cubicBezTo>
                  <a:pt x="1154" y="457"/>
                  <a:pt x="1102" y="362"/>
                  <a:pt x="1006" y="294"/>
                </a:cubicBezTo>
                <a:cubicBezTo>
                  <a:pt x="911" y="226"/>
                  <a:pt x="781" y="192"/>
                  <a:pt x="619" y="192"/>
                </a:cubicBezTo>
                <a:cubicBezTo>
                  <a:pt x="456" y="192"/>
                  <a:pt x="328" y="226"/>
                  <a:pt x="234" y="294"/>
                </a:cubicBezTo>
                <a:cubicBezTo>
                  <a:pt x="139" y="362"/>
                  <a:pt x="87" y="457"/>
                  <a:pt x="77" y="580"/>
                </a:cubicBezTo>
                <a:lnTo>
                  <a:pt x="1164" y="580"/>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6" name="Freeform 85">
            <a:extLst>
              <a:ext uri="{FF2B5EF4-FFF2-40B4-BE49-F238E27FC236}">
                <a16:creationId xmlns:a16="http://schemas.microsoft.com/office/drawing/2014/main" id="{B8AE5A7C-02FC-1C30-F027-0E1909172ECB}"/>
              </a:ext>
            </a:extLst>
          </p:cNvPr>
          <p:cNvSpPr>
            <a:spLocks noChangeArrowheads="1"/>
          </p:cNvSpPr>
          <p:nvPr/>
        </p:nvSpPr>
        <p:spPr bwMode="auto">
          <a:xfrm>
            <a:off x="5130800" y="6900862"/>
            <a:ext cx="363537" cy="447675"/>
          </a:xfrm>
          <a:custGeom>
            <a:avLst/>
            <a:gdLst>
              <a:gd name="T0" fmla="*/ 359218 w 1010"/>
              <a:gd name="T1" fmla="*/ 73832 h 1243"/>
              <a:gd name="T2" fmla="*/ 363177 w 1010"/>
              <a:gd name="T3" fmla="*/ 83556 h 1243"/>
              <a:gd name="T4" fmla="*/ 359218 w 1010"/>
              <a:gd name="T5" fmla="*/ 93641 h 1243"/>
              <a:gd name="T6" fmla="*/ 349139 w 1010"/>
              <a:gd name="T7" fmla="*/ 97963 h 1243"/>
              <a:gd name="T8" fmla="*/ 329703 w 1010"/>
              <a:gd name="T9" fmla="*/ 97963 h 1243"/>
              <a:gd name="T10" fmla="*/ 297668 w 1010"/>
              <a:gd name="T11" fmla="*/ 421023 h 1243"/>
              <a:gd name="T12" fmla="*/ 288310 w 1010"/>
              <a:gd name="T13" fmla="*/ 439752 h 1243"/>
              <a:gd name="T14" fmla="*/ 268873 w 1010"/>
              <a:gd name="T15" fmla="*/ 447315 h 1243"/>
              <a:gd name="T16" fmla="*/ 94304 w 1010"/>
              <a:gd name="T17" fmla="*/ 447315 h 1243"/>
              <a:gd name="T18" fmla="*/ 74507 w 1010"/>
              <a:gd name="T19" fmla="*/ 439391 h 1243"/>
              <a:gd name="T20" fmla="*/ 65509 w 1010"/>
              <a:gd name="T21" fmla="*/ 420303 h 1243"/>
              <a:gd name="T22" fmla="*/ 33114 w 1010"/>
              <a:gd name="T23" fmla="*/ 97963 h 1243"/>
              <a:gd name="T24" fmla="*/ 13678 w 1010"/>
              <a:gd name="T25" fmla="*/ 97963 h 1243"/>
              <a:gd name="T26" fmla="*/ 3959 w 1010"/>
              <a:gd name="T27" fmla="*/ 93641 h 1243"/>
              <a:gd name="T28" fmla="*/ 0 w 1010"/>
              <a:gd name="T29" fmla="*/ 83556 h 1243"/>
              <a:gd name="T30" fmla="*/ 3959 w 1010"/>
              <a:gd name="T31" fmla="*/ 73832 h 1243"/>
              <a:gd name="T32" fmla="*/ 13678 w 1010"/>
              <a:gd name="T33" fmla="*/ 69870 h 1243"/>
              <a:gd name="T34" fmla="*/ 111581 w 1010"/>
              <a:gd name="T35" fmla="*/ 69870 h 1243"/>
              <a:gd name="T36" fmla="*/ 111581 w 1010"/>
              <a:gd name="T37" fmla="*/ 31694 h 1243"/>
              <a:gd name="T38" fmla="*/ 121299 w 1010"/>
              <a:gd name="T39" fmla="*/ 9364 h 1243"/>
              <a:gd name="T40" fmla="*/ 143975 w 1010"/>
              <a:gd name="T41" fmla="*/ 0 h 1243"/>
              <a:gd name="T42" fmla="*/ 218842 w 1010"/>
              <a:gd name="T43" fmla="*/ 0 h 1243"/>
              <a:gd name="T44" fmla="*/ 241518 w 1010"/>
              <a:gd name="T45" fmla="*/ 9364 h 1243"/>
              <a:gd name="T46" fmla="*/ 251236 w 1010"/>
              <a:gd name="T47" fmla="*/ 31694 h 1243"/>
              <a:gd name="T48" fmla="*/ 251236 w 1010"/>
              <a:gd name="T49" fmla="*/ 69870 h 1243"/>
              <a:gd name="T50" fmla="*/ 349139 w 1010"/>
              <a:gd name="T51" fmla="*/ 69870 h 1243"/>
              <a:gd name="T52" fmla="*/ 359218 w 1010"/>
              <a:gd name="T53" fmla="*/ 73832 h 1243"/>
              <a:gd name="T54" fmla="*/ 301988 w 1010"/>
              <a:gd name="T55" fmla="*/ 97963 h 1243"/>
              <a:gd name="T56" fmla="*/ 60829 w 1010"/>
              <a:gd name="T57" fmla="*/ 97963 h 1243"/>
              <a:gd name="T58" fmla="*/ 93224 w 1010"/>
              <a:gd name="T59" fmla="*/ 417782 h 1243"/>
              <a:gd name="T60" fmla="*/ 94304 w 1010"/>
              <a:gd name="T61" fmla="*/ 419223 h 1243"/>
              <a:gd name="T62" fmla="*/ 268873 w 1010"/>
              <a:gd name="T63" fmla="*/ 419223 h 1243"/>
              <a:gd name="T64" fmla="*/ 269593 w 1010"/>
              <a:gd name="T65" fmla="*/ 418502 h 1243"/>
              <a:gd name="T66" fmla="*/ 301988 w 1010"/>
              <a:gd name="T67" fmla="*/ 97963 h 1243"/>
              <a:gd name="T68" fmla="*/ 139656 w 1010"/>
              <a:gd name="T69" fmla="*/ 69870 h 1243"/>
              <a:gd name="T70" fmla="*/ 223521 w 1010"/>
              <a:gd name="T71" fmla="*/ 69870 h 1243"/>
              <a:gd name="T72" fmla="*/ 223521 w 1010"/>
              <a:gd name="T73" fmla="*/ 31694 h 1243"/>
              <a:gd name="T74" fmla="*/ 218842 w 1010"/>
              <a:gd name="T75" fmla="*/ 27012 h 1243"/>
              <a:gd name="T76" fmla="*/ 143975 w 1010"/>
              <a:gd name="T77" fmla="*/ 27012 h 1243"/>
              <a:gd name="T78" fmla="*/ 139656 w 1010"/>
              <a:gd name="T79" fmla="*/ 31694 h 1243"/>
              <a:gd name="T80" fmla="*/ 139656 w 1010"/>
              <a:gd name="T81" fmla="*/ 69870 h 124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10" h="1243">
                <a:moveTo>
                  <a:pt x="998" y="205"/>
                </a:moveTo>
                <a:cubicBezTo>
                  <a:pt x="1005" y="212"/>
                  <a:pt x="1009" y="221"/>
                  <a:pt x="1009" y="232"/>
                </a:cubicBezTo>
                <a:cubicBezTo>
                  <a:pt x="1009" y="242"/>
                  <a:pt x="1005" y="252"/>
                  <a:pt x="998" y="260"/>
                </a:cubicBezTo>
                <a:cubicBezTo>
                  <a:pt x="990" y="268"/>
                  <a:pt x="981" y="272"/>
                  <a:pt x="970" y="272"/>
                </a:cubicBezTo>
                <a:lnTo>
                  <a:pt x="916" y="272"/>
                </a:lnTo>
                <a:lnTo>
                  <a:pt x="827" y="1169"/>
                </a:lnTo>
                <a:cubicBezTo>
                  <a:pt x="825" y="1190"/>
                  <a:pt x="817" y="1208"/>
                  <a:pt x="801" y="1221"/>
                </a:cubicBezTo>
                <a:cubicBezTo>
                  <a:pt x="786" y="1235"/>
                  <a:pt x="768" y="1242"/>
                  <a:pt x="747" y="1242"/>
                </a:cubicBezTo>
                <a:lnTo>
                  <a:pt x="262" y="1242"/>
                </a:lnTo>
                <a:cubicBezTo>
                  <a:pt x="241" y="1242"/>
                  <a:pt x="222" y="1235"/>
                  <a:pt x="207" y="1220"/>
                </a:cubicBezTo>
                <a:cubicBezTo>
                  <a:pt x="192" y="1206"/>
                  <a:pt x="183" y="1188"/>
                  <a:pt x="182" y="1167"/>
                </a:cubicBezTo>
                <a:lnTo>
                  <a:pt x="92" y="272"/>
                </a:lnTo>
                <a:lnTo>
                  <a:pt x="38" y="272"/>
                </a:lnTo>
                <a:cubicBezTo>
                  <a:pt x="27" y="272"/>
                  <a:pt x="18" y="268"/>
                  <a:pt x="11" y="260"/>
                </a:cubicBezTo>
                <a:cubicBezTo>
                  <a:pt x="3" y="252"/>
                  <a:pt x="0" y="242"/>
                  <a:pt x="0" y="232"/>
                </a:cubicBezTo>
                <a:cubicBezTo>
                  <a:pt x="0" y="221"/>
                  <a:pt x="3" y="212"/>
                  <a:pt x="11" y="205"/>
                </a:cubicBezTo>
                <a:cubicBezTo>
                  <a:pt x="18" y="198"/>
                  <a:pt x="27" y="194"/>
                  <a:pt x="38" y="194"/>
                </a:cubicBezTo>
                <a:lnTo>
                  <a:pt x="310" y="194"/>
                </a:lnTo>
                <a:lnTo>
                  <a:pt x="310" y="88"/>
                </a:lnTo>
                <a:cubicBezTo>
                  <a:pt x="310" y="63"/>
                  <a:pt x="319" y="43"/>
                  <a:pt x="337" y="26"/>
                </a:cubicBezTo>
                <a:cubicBezTo>
                  <a:pt x="355" y="9"/>
                  <a:pt x="376" y="0"/>
                  <a:pt x="400" y="0"/>
                </a:cubicBezTo>
                <a:lnTo>
                  <a:pt x="608" y="0"/>
                </a:lnTo>
                <a:cubicBezTo>
                  <a:pt x="633" y="0"/>
                  <a:pt x="654" y="9"/>
                  <a:pt x="671" y="26"/>
                </a:cubicBezTo>
                <a:cubicBezTo>
                  <a:pt x="689" y="43"/>
                  <a:pt x="698" y="63"/>
                  <a:pt x="698" y="88"/>
                </a:cubicBezTo>
                <a:lnTo>
                  <a:pt x="698" y="194"/>
                </a:lnTo>
                <a:lnTo>
                  <a:pt x="970" y="194"/>
                </a:lnTo>
                <a:cubicBezTo>
                  <a:pt x="981" y="194"/>
                  <a:pt x="990" y="198"/>
                  <a:pt x="998" y="205"/>
                </a:cubicBezTo>
                <a:close/>
                <a:moveTo>
                  <a:pt x="839" y="272"/>
                </a:moveTo>
                <a:lnTo>
                  <a:pt x="169" y="272"/>
                </a:lnTo>
                <a:lnTo>
                  <a:pt x="259" y="1160"/>
                </a:lnTo>
                <a:cubicBezTo>
                  <a:pt x="259" y="1163"/>
                  <a:pt x="260" y="1164"/>
                  <a:pt x="262" y="1164"/>
                </a:cubicBezTo>
                <a:lnTo>
                  <a:pt x="747" y="1164"/>
                </a:lnTo>
                <a:cubicBezTo>
                  <a:pt x="748" y="1164"/>
                  <a:pt x="749" y="1164"/>
                  <a:pt x="749" y="1162"/>
                </a:cubicBezTo>
                <a:lnTo>
                  <a:pt x="839" y="272"/>
                </a:lnTo>
                <a:close/>
                <a:moveTo>
                  <a:pt x="388" y="194"/>
                </a:moveTo>
                <a:lnTo>
                  <a:pt x="621" y="194"/>
                </a:lnTo>
                <a:lnTo>
                  <a:pt x="621" y="88"/>
                </a:lnTo>
                <a:cubicBezTo>
                  <a:pt x="621" y="80"/>
                  <a:pt x="617" y="75"/>
                  <a:pt x="608" y="75"/>
                </a:cubicBezTo>
                <a:lnTo>
                  <a:pt x="400" y="75"/>
                </a:lnTo>
                <a:cubicBezTo>
                  <a:pt x="392" y="75"/>
                  <a:pt x="388" y="80"/>
                  <a:pt x="388" y="88"/>
                </a:cubicBezTo>
                <a:lnTo>
                  <a:pt x="388" y="19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7" name="Freeform 86">
            <a:extLst>
              <a:ext uri="{FF2B5EF4-FFF2-40B4-BE49-F238E27FC236}">
                <a16:creationId xmlns:a16="http://schemas.microsoft.com/office/drawing/2014/main" id="{B5D64989-02F5-0AE4-8B7D-B305497E6083}"/>
              </a:ext>
            </a:extLst>
          </p:cNvPr>
          <p:cNvSpPr>
            <a:spLocks noChangeArrowheads="1"/>
          </p:cNvSpPr>
          <p:nvPr/>
        </p:nvSpPr>
        <p:spPr bwMode="auto">
          <a:xfrm>
            <a:off x="5776912" y="6900862"/>
            <a:ext cx="447675" cy="447675"/>
          </a:xfrm>
          <a:custGeom>
            <a:avLst/>
            <a:gdLst>
              <a:gd name="T0" fmla="*/ 437591 w 1243"/>
              <a:gd name="T1" fmla="*/ 218615 h 1243"/>
              <a:gd name="T2" fmla="*/ 216814 w 1243"/>
              <a:gd name="T3" fmla="*/ 439391 h 1243"/>
              <a:gd name="T4" fmla="*/ 197006 w 1243"/>
              <a:gd name="T5" fmla="*/ 447315 h 1243"/>
              <a:gd name="T6" fmla="*/ 177557 w 1243"/>
              <a:gd name="T7" fmla="*/ 439391 h 1243"/>
              <a:gd name="T8" fmla="*/ 7923 w 1243"/>
              <a:gd name="T9" fmla="*/ 270118 h 1243"/>
              <a:gd name="T10" fmla="*/ 0 w 1243"/>
              <a:gd name="T11" fmla="*/ 250309 h 1243"/>
              <a:gd name="T12" fmla="*/ 7923 w 1243"/>
              <a:gd name="T13" fmla="*/ 230500 h 1243"/>
              <a:gd name="T14" fmla="*/ 229060 w 1243"/>
              <a:gd name="T15" fmla="*/ 9724 h 1243"/>
              <a:gd name="T16" fmla="*/ 262194 w 1243"/>
              <a:gd name="T17" fmla="*/ 0 h 1243"/>
              <a:gd name="T18" fmla="*/ 268317 w 1243"/>
              <a:gd name="T19" fmla="*/ 0 h 1243"/>
              <a:gd name="T20" fmla="*/ 413460 w 1243"/>
              <a:gd name="T21" fmla="*/ 0 h 1243"/>
              <a:gd name="T22" fmla="*/ 437230 w 1243"/>
              <a:gd name="T23" fmla="*/ 10084 h 1243"/>
              <a:gd name="T24" fmla="*/ 447315 w 1243"/>
              <a:gd name="T25" fmla="*/ 34215 h 1243"/>
              <a:gd name="T26" fmla="*/ 447315 w 1243"/>
              <a:gd name="T27" fmla="*/ 181879 h 1243"/>
              <a:gd name="T28" fmla="*/ 437591 w 1243"/>
              <a:gd name="T29" fmla="*/ 218615 h 1243"/>
              <a:gd name="T30" fmla="*/ 419223 w 1243"/>
              <a:gd name="T31" fmla="*/ 181879 h 1243"/>
              <a:gd name="T32" fmla="*/ 419223 w 1243"/>
              <a:gd name="T33" fmla="*/ 34215 h 1243"/>
              <a:gd name="T34" fmla="*/ 413460 w 1243"/>
              <a:gd name="T35" fmla="*/ 28092 h 1243"/>
              <a:gd name="T36" fmla="*/ 268317 w 1243"/>
              <a:gd name="T37" fmla="*/ 28092 h 1243"/>
              <a:gd name="T38" fmla="*/ 262194 w 1243"/>
              <a:gd name="T39" fmla="*/ 28092 h 1243"/>
              <a:gd name="T40" fmla="*/ 249229 w 1243"/>
              <a:gd name="T41" fmla="*/ 29893 h 1243"/>
              <a:gd name="T42" fmla="*/ 28092 w 1243"/>
              <a:gd name="T43" fmla="*/ 249949 h 1243"/>
              <a:gd name="T44" fmla="*/ 196646 w 1243"/>
              <a:gd name="T45" fmla="*/ 419223 h 1243"/>
              <a:gd name="T46" fmla="*/ 418502 w 1243"/>
              <a:gd name="T47" fmla="*/ 198446 h 1243"/>
              <a:gd name="T48" fmla="*/ 419223 w 1243"/>
              <a:gd name="T49" fmla="*/ 181879 h 1243"/>
              <a:gd name="T50" fmla="*/ 391491 w 1243"/>
              <a:gd name="T51" fmla="*/ 112009 h 1243"/>
              <a:gd name="T52" fmla="*/ 375283 w 1243"/>
              <a:gd name="T53" fmla="*/ 151626 h 1243"/>
              <a:gd name="T54" fmla="*/ 336026 w 1243"/>
              <a:gd name="T55" fmla="*/ 167833 h 1243"/>
              <a:gd name="T56" fmla="*/ 296409 w 1243"/>
              <a:gd name="T57" fmla="*/ 151626 h 1243"/>
              <a:gd name="T58" fmla="*/ 279482 w 1243"/>
              <a:gd name="T59" fmla="*/ 112009 h 1243"/>
              <a:gd name="T60" fmla="*/ 296409 w 1243"/>
              <a:gd name="T61" fmla="*/ 72031 h 1243"/>
              <a:gd name="T62" fmla="*/ 336026 w 1243"/>
              <a:gd name="T63" fmla="*/ 55824 h 1243"/>
              <a:gd name="T64" fmla="*/ 375283 w 1243"/>
              <a:gd name="T65" fmla="*/ 72031 h 1243"/>
              <a:gd name="T66" fmla="*/ 391491 w 1243"/>
              <a:gd name="T67" fmla="*/ 112009 h 1243"/>
              <a:gd name="T68" fmla="*/ 363398 w 1243"/>
              <a:gd name="T69" fmla="*/ 112009 h 1243"/>
              <a:gd name="T70" fmla="*/ 355115 w 1243"/>
              <a:gd name="T71" fmla="*/ 92200 h 1243"/>
              <a:gd name="T72" fmla="*/ 335666 w 1243"/>
              <a:gd name="T73" fmla="*/ 83917 h 1243"/>
              <a:gd name="T74" fmla="*/ 315858 w 1243"/>
              <a:gd name="T75" fmla="*/ 92200 h 1243"/>
              <a:gd name="T76" fmla="*/ 307574 w 1243"/>
              <a:gd name="T77" fmla="*/ 112009 h 1243"/>
              <a:gd name="T78" fmla="*/ 315858 w 1243"/>
              <a:gd name="T79" fmla="*/ 131457 h 1243"/>
              <a:gd name="T80" fmla="*/ 335666 w 1243"/>
              <a:gd name="T81" fmla="*/ 139741 h 1243"/>
              <a:gd name="T82" fmla="*/ 355115 w 1243"/>
              <a:gd name="T83" fmla="*/ 131457 h 1243"/>
              <a:gd name="T84" fmla="*/ 363398 w 1243"/>
              <a:gd name="T85" fmla="*/ 112009 h 12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43" h="1243">
                <a:moveTo>
                  <a:pt x="1215" y="607"/>
                </a:moveTo>
                <a:lnTo>
                  <a:pt x="602" y="1220"/>
                </a:lnTo>
                <a:cubicBezTo>
                  <a:pt x="587" y="1235"/>
                  <a:pt x="569" y="1242"/>
                  <a:pt x="547" y="1242"/>
                </a:cubicBezTo>
                <a:cubicBezTo>
                  <a:pt x="525" y="1242"/>
                  <a:pt x="507" y="1235"/>
                  <a:pt x="493" y="1220"/>
                </a:cubicBezTo>
                <a:lnTo>
                  <a:pt x="22" y="750"/>
                </a:lnTo>
                <a:cubicBezTo>
                  <a:pt x="8" y="735"/>
                  <a:pt x="0" y="717"/>
                  <a:pt x="0" y="695"/>
                </a:cubicBezTo>
                <a:cubicBezTo>
                  <a:pt x="0" y="673"/>
                  <a:pt x="8" y="655"/>
                  <a:pt x="22" y="640"/>
                </a:cubicBezTo>
                <a:lnTo>
                  <a:pt x="636" y="27"/>
                </a:lnTo>
                <a:cubicBezTo>
                  <a:pt x="654" y="9"/>
                  <a:pt x="684" y="0"/>
                  <a:pt x="728" y="0"/>
                </a:cubicBezTo>
                <a:lnTo>
                  <a:pt x="745" y="0"/>
                </a:lnTo>
                <a:lnTo>
                  <a:pt x="1148" y="0"/>
                </a:lnTo>
                <a:cubicBezTo>
                  <a:pt x="1173" y="0"/>
                  <a:pt x="1196" y="10"/>
                  <a:pt x="1214" y="28"/>
                </a:cubicBezTo>
                <a:cubicBezTo>
                  <a:pt x="1233" y="47"/>
                  <a:pt x="1242" y="69"/>
                  <a:pt x="1242" y="95"/>
                </a:cubicBezTo>
                <a:lnTo>
                  <a:pt x="1242" y="505"/>
                </a:lnTo>
                <a:cubicBezTo>
                  <a:pt x="1242" y="555"/>
                  <a:pt x="1233" y="589"/>
                  <a:pt x="1215" y="607"/>
                </a:cubicBezTo>
                <a:close/>
                <a:moveTo>
                  <a:pt x="1164" y="505"/>
                </a:moveTo>
                <a:lnTo>
                  <a:pt x="1164" y="95"/>
                </a:lnTo>
                <a:cubicBezTo>
                  <a:pt x="1164" y="84"/>
                  <a:pt x="1159" y="78"/>
                  <a:pt x="1148" y="78"/>
                </a:cubicBezTo>
                <a:lnTo>
                  <a:pt x="745" y="78"/>
                </a:lnTo>
                <a:lnTo>
                  <a:pt x="728" y="78"/>
                </a:lnTo>
                <a:cubicBezTo>
                  <a:pt x="707" y="78"/>
                  <a:pt x="695" y="80"/>
                  <a:pt x="692" y="83"/>
                </a:cubicBezTo>
                <a:lnTo>
                  <a:pt x="78" y="694"/>
                </a:lnTo>
                <a:lnTo>
                  <a:pt x="546" y="1164"/>
                </a:lnTo>
                <a:lnTo>
                  <a:pt x="1162" y="551"/>
                </a:lnTo>
                <a:cubicBezTo>
                  <a:pt x="1164" y="546"/>
                  <a:pt x="1164" y="531"/>
                  <a:pt x="1164" y="505"/>
                </a:cubicBezTo>
                <a:close/>
                <a:moveTo>
                  <a:pt x="1087" y="311"/>
                </a:moveTo>
                <a:cubicBezTo>
                  <a:pt x="1087" y="354"/>
                  <a:pt x="1072" y="391"/>
                  <a:pt x="1042" y="421"/>
                </a:cubicBezTo>
                <a:cubicBezTo>
                  <a:pt x="1012" y="451"/>
                  <a:pt x="976" y="466"/>
                  <a:pt x="933" y="466"/>
                </a:cubicBezTo>
                <a:cubicBezTo>
                  <a:pt x="890" y="466"/>
                  <a:pt x="853" y="451"/>
                  <a:pt x="823" y="421"/>
                </a:cubicBezTo>
                <a:cubicBezTo>
                  <a:pt x="792" y="391"/>
                  <a:pt x="776" y="354"/>
                  <a:pt x="776" y="311"/>
                </a:cubicBezTo>
                <a:cubicBezTo>
                  <a:pt x="776" y="267"/>
                  <a:pt x="792" y="230"/>
                  <a:pt x="823" y="200"/>
                </a:cubicBezTo>
                <a:cubicBezTo>
                  <a:pt x="853" y="170"/>
                  <a:pt x="890" y="155"/>
                  <a:pt x="933" y="155"/>
                </a:cubicBezTo>
                <a:cubicBezTo>
                  <a:pt x="976" y="155"/>
                  <a:pt x="1012" y="170"/>
                  <a:pt x="1042" y="200"/>
                </a:cubicBezTo>
                <a:cubicBezTo>
                  <a:pt x="1072" y="230"/>
                  <a:pt x="1087" y="267"/>
                  <a:pt x="1087" y="311"/>
                </a:cubicBezTo>
                <a:close/>
                <a:moveTo>
                  <a:pt x="1009" y="311"/>
                </a:moveTo>
                <a:cubicBezTo>
                  <a:pt x="1009" y="290"/>
                  <a:pt x="1002" y="271"/>
                  <a:pt x="986" y="256"/>
                </a:cubicBezTo>
                <a:cubicBezTo>
                  <a:pt x="971" y="241"/>
                  <a:pt x="953" y="233"/>
                  <a:pt x="932" y="233"/>
                </a:cubicBezTo>
                <a:cubicBezTo>
                  <a:pt x="911" y="233"/>
                  <a:pt x="892" y="241"/>
                  <a:pt x="877" y="256"/>
                </a:cubicBezTo>
                <a:cubicBezTo>
                  <a:pt x="862" y="271"/>
                  <a:pt x="854" y="290"/>
                  <a:pt x="854" y="311"/>
                </a:cubicBezTo>
                <a:cubicBezTo>
                  <a:pt x="854" y="332"/>
                  <a:pt x="862" y="350"/>
                  <a:pt x="877" y="365"/>
                </a:cubicBezTo>
                <a:cubicBezTo>
                  <a:pt x="892" y="381"/>
                  <a:pt x="911" y="388"/>
                  <a:pt x="932" y="388"/>
                </a:cubicBezTo>
                <a:cubicBezTo>
                  <a:pt x="953" y="388"/>
                  <a:pt x="971" y="381"/>
                  <a:pt x="986" y="365"/>
                </a:cubicBezTo>
                <a:cubicBezTo>
                  <a:pt x="1002" y="350"/>
                  <a:pt x="1009" y="332"/>
                  <a:pt x="1009" y="31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8" name="Freeform 87">
            <a:extLst>
              <a:ext uri="{FF2B5EF4-FFF2-40B4-BE49-F238E27FC236}">
                <a16:creationId xmlns:a16="http://schemas.microsoft.com/office/drawing/2014/main" id="{9B5DC4D3-74AE-51A0-3205-C66746034819}"/>
              </a:ext>
            </a:extLst>
          </p:cNvPr>
          <p:cNvSpPr>
            <a:spLocks noChangeArrowheads="1"/>
          </p:cNvSpPr>
          <p:nvPr/>
        </p:nvSpPr>
        <p:spPr bwMode="auto">
          <a:xfrm>
            <a:off x="6464300" y="6900862"/>
            <a:ext cx="447675" cy="447675"/>
          </a:xfrm>
          <a:custGeom>
            <a:avLst/>
            <a:gdLst>
              <a:gd name="T0" fmla="*/ 381766 w 1243"/>
              <a:gd name="T1" fmla="*/ 381766 h 1243"/>
              <a:gd name="T2" fmla="*/ 65549 w 1243"/>
              <a:gd name="T3" fmla="*/ 381766 h 1243"/>
              <a:gd name="T4" fmla="*/ 65549 w 1243"/>
              <a:gd name="T5" fmla="*/ 65549 h 1243"/>
              <a:gd name="T6" fmla="*/ 381766 w 1243"/>
              <a:gd name="T7" fmla="*/ 65549 h 1243"/>
              <a:gd name="T8" fmla="*/ 30613 w 1243"/>
              <a:gd name="T9" fmla="*/ 251750 h 1243"/>
              <a:gd name="T10" fmla="*/ 112009 w 1243"/>
              <a:gd name="T11" fmla="*/ 223657 h 1243"/>
              <a:gd name="T12" fmla="*/ 30613 w 1243"/>
              <a:gd name="T13" fmla="*/ 195925 h 1243"/>
              <a:gd name="T14" fmla="*/ 30613 w 1243"/>
              <a:gd name="T15" fmla="*/ 251750 h 1243"/>
              <a:gd name="T16" fmla="*/ 36736 w 1243"/>
              <a:gd name="T17" fmla="*/ 167833 h 1243"/>
              <a:gd name="T18" fmla="*/ 167833 w 1243"/>
              <a:gd name="T19" fmla="*/ 126775 h 1243"/>
              <a:gd name="T20" fmla="*/ 85717 w 1243"/>
              <a:gd name="T21" fmla="*/ 85717 h 1243"/>
              <a:gd name="T22" fmla="*/ 126775 w 1243"/>
              <a:gd name="T23" fmla="*/ 279482 h 1243"/>
              <a:gd name="T24" fmla="*/ 85717 w 1243"/>
              <a:gd name="T25" fmla="*/ 362318 h 1243"/>
              <a:gd name="T26" fmla="*/ 167833 w 1243"/>
              <a:gd name="T27" fmla="*/ 320540 h 1243"/>
              <a:gd name="T28" fmla="*/ 164232 w 1243"/>
              <a:gd name="T29" fmla="*/ 164232 h 1243"/>
              <a:gd name="T30" fmla="*/ 164232 w 1243"/>
              <a:gd name="T31" fmla="*/ 283083 h 1243"/>
              <a:gd name="T32" fmla="*/ 283083 w 1243"/>
              <a:gd name="T33" fmla="*/ 283083 h 1243"/>
              <a:gd name="T34" fmla="*/ 283083 w 1243"/>
              <a:gd name="T35" fmla="*/ 164232 h 1243"/>
              <a:gd name="T36" fmla="*/ 195925 w 1243"/>
              <a:gd name="T37" fmla="*/ 115250 h 1243"/>
              <a:gd name="T38" fmla="*/ 251750 w 1243"/>
              <a:gd name="T39" fmla="*/ 115250 h 1243"/>
              <a:gd name="T40" fmla="*/ 223657 w 1243"/>
              <a:gd name="T41" fmla="*/ 28092 h 1243"/>
              <a:gd name="T42" fmla="*/ 195925 w 1243"/>
              <a:gd name="T43" fmla="*/ 115250 h 1243"/>
              <a:gd name="T44" fmla="*/ 223657 w 1243"/>
              <a:gd name="T45" fmla="*/ 335666 h 1243"/>
              <a:gd name="T46" fmla="*/ 195925 w 1243"/>
              <a:gd name="T47" fmla="*/ 417782 h 1243"/>
              <a:gd name="T48" fmla="*/ 251750 w 1243"/>
              <a:gd name="T49" fmla="*/ 417782 h 1243"/>
              <a:gd name="T50" fmla="*/ 279842 w 1243"/>
              <a:gd name="T51" fmla="*/ 126775 h 1243"/>
              <a:gd name="T52" fmla="*/ 410579 w 1243"/>
              <a:gd name="T53" fmla="*/ 167833 h 1243"/>
              <a:gd name="T54" fmla="*/ 279842 w 1243"/>
              <a:gd name="T55" fmla="*/ 36016 h 1243"/>
              <a:gd name="T56" fmla="*/ 361598 w 1243"/>
              <a:gd name="T57" fmla="*/ 362318 h 1243"/>
              <a:gd name="T58" fmla="*/ 320540 w 1243"/>
              <a:gd name="T59" fmla="*/ 279482 h 1243"/>
              <a:gd name="T60" fmla="*/ 279482 w 1243"/>
              <a:gd name="T61" fmla="*/ 411659 h 1243"/>
              <a:gd name="T62" fmla="*/ 416702 w 1243"/>
              <a:gd name="T63" fmla="*/ 251750 h 1243"/>
              <a:gd name="T64" fmla="*/ 416702 w 1243"/>
              <a:gd name="T65" fmla="*/ 195925 h 1243"/>
              <a:gd name="T66" fmla="*/ 335666 w 1243"/>
              <a:gd name="T67" fmla="*/ 223657 h 1243"/>
              <a:gd name="T68" fmla="*/ 416702 w 1243"/>
              <a:gd name="T69" fmla="*/ 251750 h 12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43" h="1243">
                <a:moveTo>
                  <a:pt x="1242" y="621"/>
                </a:moveTo>
                <a:cubicBezTo>
                  <a:pt x="1242" y="793"/>
                  <a:pt x="1181" y="939"/>
                  <a:pt x="1060" y="1060"/>
                </a:cubicBezTo>
                <a:cubicBezTo>
                  <a:pt x="938" y="1181"/>
                  <a:pt x="793" y="1242"/>
                  <a:pt x="621" y="1242"/>
                </a:cubicBezTo>
                <a:cubicBezTo>
                  <a:pt x="450" y="1242"/>
                  <a:pt x="303" y="1181"/>
                  <a:pt x="182" y="1060"/>
                </a:cubicBezTo>
                <a:cubicBezTo>
                  <a:pt x="60" y="939"/>
                  <a:pt x="0" y="793"/>
                  <a:pt x="0" y="621"/>
                </a:cubicBezTo>
                <a:cubicBezTo>
                  <a:pt x="0" y="450"/>
                  <a:pt x="60" y="303"/>
                  <a:pt x="182" y="182"/>
                </a:cubicBezTo>
                <a:cubicBezTo>
                  <a:pt x="303" y="61"/>
                  <a:pt x="450" y="0"/>
                  <a:pt x="621" y="0"/>
                </a:cubicBezTo>
                <a:cubicBezTo>
                  <a:pt x="793" y="0"/>
                  <a:pt x="938" y="61"/>
                  <a:pt x="1060" y="182"/>
                </a:cubicBezTo>
                <a:cubicBezTo>
                  <a:pt x="1181" y="303"/>
                  <a:pt x="1242" y="450"/>
                  <a:pt x="1242" y="621"/>
                </a:cubicBezTo>
                <a:close/>
                <a:moveTo>
                  <a:pt x="85" y="699"/>
                </a:moveTo>
                <a:lnTo>
                  <a:pt x="321" y="699"/>
                </a:lnTo>
                <a:cubicBezTo>
                  <a:pt x="314" y="673"/>
                  <a:pt x="311" y="647"/>
                  <a:pt x="311" y="621"/>
                </a:cubicBezTo>
                <a:cubicBezTo>
                  <a:pt x="311" y="595"/>
                  <a:pt x="314" y="569"/>
                  <a:pt x="321" y="544"/>
                </a:cubicBezTo>
                <a:lnTo>
                  <a:pt x="85" y="544"/>
                </a:lnTo>
                <a:cubicBezTo>
                  <a:pt x="80" y="571"/>
                  <a:pt x="78" y="597"/>
                  <a:pt x="78" y="621"/>
                </a:cubicBezTo>
                <a:cubicBezTo>
                  <a:pt x="78" y="645"/>
                  <a:pt x="80" y="671"/>
                  <a:pt x="85" y="699"/>
                </a:cubicBezTo>
                <a:close/>
                <a:moveTo>
                  <a:pt x="238" y="238"/>
                </a:moveTo>
                <a:cubicBezTo>
                  <a:pt x="173" y="303"/>
                  <a:pt x="128" y="379"/>
                  <a:pt x="102" y="466"/>
                </a:cubicBezTo>
                <a:lnTo>
                  <a:pt x="352" y="466"/>
                </a:lnTo>
                <a:cubicBezTo>
                  <a:pt x="381" y="419"/>
                  <a:pt x="419" y="381"/>
                  <a:pt x="466" y="352"/>
                </a:cubicBezTo>
                <a:lnTo>
                  <a:pt x="466" y="100"/>
                </a:lnTo>
                <a:cubicBezTo>
                  <a:pt x="379" y="127"/>
                  <a:pt x="303" y="173"/>
                  <a:pt x="238" y="238"/>
                </a:cubicBezTo>
                <a:close/>
                <a:moveTo>
                  <a:pt x="466" y="890"/>
                </a:moveTo>
                <a:cubicBezTo>
                  <a:pt x="418" y="863"/>
                  <a:pt x="380" y="825"/>
                  <a:pt x="352" y="776"/>
                </a:cubicBezTo>
                <a:lnTo>
                  <a:pt x="102" y="776"/>
                </a:lnTo>
                <a:cubicBezTo>
                  <a:pt x="128" y="864"/>
                  <a:pt x="173" y="940"/>
                  <a:pt x="238" y="1006"/>
                </a:cubicBezTo>
                <a:cubicBezTo>
                  <a:pt x="303" y="1071"/>
                  <a:pt x="379" y="1117"/>
                  <a:pt x="466" y="1143"/>
                </a:cubicBezTo>
                <a:lnTo>
                  <a:pt x="466" y="890"/>
                </a:lnTo>
                <a:close/>
                <a:moveTo>
                  <a:pt x="621" y="388"/>
                </a:moveTo>
                <a:cubicBezTo>
                  <a:pt x="557" y="388"/>
                  <a:pt x="502" y="411"/>
                  <a:pt x="456" y="456"/>
                </a:cubicBezTo>
                <a:cubicBezTo>
                  <a:pt x="411" y="501"/>
                  <a:pt x="388" y="556"/>
                  <a:pt x="388" y="621"/>
                </a:cubicBezTo>
                <a:cubicBezTo>
                  <a:pt x="388" y="686"/>
                  <a:pt x="411" y="741"/>
                  <a:pt x="456" y="786"/>
                </a:cubicBezTo>
                <a:cubicBezTo>
                  <a:pt x="502" y="831"/>
                  <a:pt x="557" y="854"/>
                  <a:pt x="621" y="854"/>
                </a:cubicBezTo>
                <a:cubicBezTo>
                  <a:pt x="686" y="854"/>
                  <a:pt x="741" y="831"/>
                  <a:pt x="786" y="786"/>
                </a:cubicBezTo>
                <a:cubicBezTo>
                  <a:pt x="831" y="741"/>
                  <a:pt x="854" y="686"/>
                  <a:pt x="854" y="621"/>
                </a:cubicBezTo>
                <a:cubicBezTo>
                  <a:pt x="854" y="556"/>
                  <a:pt x="831" y="501"/>
                  <a:pt x="786" y="456"/>
                </a:cubicBezTo>
                <a:cubicBezTo>
                  <a:pt x="741" y="411"/>
                  <a:pt x="686" y="388"/>
                  <a:pt x="621" y="388"/>
                </a:cubicBezTo>
                <a:close/>
                <a:moveTo>
                  <a:pt x="544" y="320"/>
                </a:moveTo>
                <a:cubicBezTo>
                  <a:pt x="570" y="314"/>
                  <a:pt x="595" y="311"/>
                  <a:pt x="621" y="311"/>
                </a:cubicBezTo>
                <a:cubicBezTo>
                  <a:pt x="647" y="311"/>
                  <a:pt x="673" y="314"/>
                  <a:pt x="699" y="320"/>
                </a:cubicBezTo>
                <a:lnTo>
                  <a:pt x="699" y="83"/>
                </a:lnTo>
                <a:cubicBezTo>
                  <a:pt x="673" y="80"/>
                  <a:pt x="647" y="78"/>
                  <a:pt x="621" y="78"/>
                </a:cubicBezTo>
                <a:cubicBezTo>
                  <a:pt x="595" y="78"/>
                  <a:pt x="570" y="80"/>
                  <a:pt x="544" y="83"/>
                </a:cubicBezTo>
                <a:lnTo>
                  <a:pt x="544" y="320"/>
                </a:lnTo>
                <a:close/>
                <a:moveTo>
                  <a:pt x="699" y="922"/>
                </a:moveTo>
                <a:cubicBezTo>
                  <a:pt x="673" y="928"/>
                  <a:pt x="647" y="932"/>
                  <a:pt x="621" y="932"/>
                </a:cubicBezTo>
                <a:cubicBezTo>
                  <a:pt x="595" y="932"/>
                  <a:pt x="570" y="928"/>
                  <a:pt x="544" y="922"/>
                </a:cubicBezTo>
                <a:lnTo>
                  <a:pt x="544" y="1160"/>
                </a:lnTo>
                <a:cubicBezTo>
                  <a:pt x="570" y="1163"/>
                  <a:pt x="595" y="1164"/>
                  <a:pt x="621" y="1164"/>
                </a:cubicBezTo>
                <a:cubicBezTo>
                  <a:pt x="647" y="1164"/>
                  <a:pt x="673" y="1163"/>
                  <a:pt x="699" y="1160"/>
                </a:cubicBezTo>
                <a:lnTo>
                  <a:pt x="699" y="922"/>
                </a:lnTo>
                <a:close/>
                <a:moveTo>
                  <a:pt x="777" y="352"/>
                </a:moveTo>
                <a:cubicBezTo>
                  <a:pt x="823" y="381"/>
                  <a:pt x="861" y="419"/>
                  <a:pt x="890" y="466"/>
                </a:cubicBezTo>
                <a:lnTo>
                  <a:pt x="1140" y="466"/>
                </a:lnTo>
                <a:cubicBezTo>
                  <a:pt x="1114" y="379"/>
                  <a:pt x="1069" y="303"/>
                  <a:pt x="1005" y="238"/>
                </a:cubicBezTo>
                <a:cubicBezTo>
                  <a:pt x="940" y="173"/>
                  <a:pt x="864" y="127"/>
                  <a:pt x="777" y="100"/>
                </a:cubicBezTo>
                <a:lnTo>
                  <a:pt x="777" y="352"/>
                </a:lnTo>
                <a:close/>
                <a:moveTo>
                  <a:pt x="1004" y="1006"/>
                </a:moveTo>
                <a:cubicBezTo>
                  <a:pt x="1069" y="940"/>
                  <a:pt x="1114" y="864"/>
                  <a:pt x="1140" y="776"/>
                </a:cubicBezTo>
                <a:lnTo>
                  <a:pt x="890" y="776"/>
                </a:lnTo>
                <a:cubicBezTo>
                  <a:pt x="863" y="825"/>
                  <a:pt x="825" y="863"/>
                  <a:pt x="776" y="890"/>
                </a:cubicBezTo>
                <a:lnTo>
                  <a:pt x="776" y="1143"/>
                </a:lnTo>
                <a:cubicBezTo>
                  <a:pt x="864" y="1117"/>
                  <a:pt x="940" y="1071"/>
                  <a:pt x="1004" y="1006"/>
                </a:cubicBezTo>
                <a:close/>
                <a:moveTo>
                  <a:pt x="1157" y="699"/>
                </a:moveTo>
                <a:cubicBezTo>
                  <a:pt x="1162" y="671"/>
                  <a:pt x="1165" y="645"/>
                  <a:pt x="1165" y="621"/>
                </a:cubicBezTo>
                <a:cubicBezTo>
                  <a:pt x="1165" y="597"/>
                  <a:pt x="1162" y="571"/>
                  <a:pt x="1157" y="544"/>
                </a:cubicBezTo>
                <a:lnTo>
                  <a:pt x="922" y="544"/>
                </a:lnTo>
                <a:cubicBezTo>
                  <a:pt x="928" y="569"/>
                  <a:pt x="932" y="595"/>
                  <a:pt x="932" y="621"/>
                </a:cubicBezTo>
                <a:cubicBezTo>
                  <a:pt x="932" y="647"/>
                  <a:pt x="928" y="673"/>
                  <a:pt x="922" y="699"/>
                </a:cubicBezTo>
                <a:lnTo>
                  <a:pt x="1157" y="69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89" name="Freeform 88">
            <a:extLst>
              <a:ext uri="{FF2B5EF4-FFF2-40B4-BE49-F238E27FC236}">
                <a16:creationId xmlns:a16="http://schemas.microsoft.com/office/drawing/2014/main" id="{C10DED73-7CC0-BC27-1496-3FF75940BBE0}"/>
              </a:ext>
            </a:extLst>
          </p:cNvPr>
          <p:cNvSpPr>
            <a:spLocks noChangeArrowheads="1"/>
          </p:cNvSpPr>
          <p:nvPr/>
        </p:nvSpPr>
        <p:spPr bwMode="auto">
          <a:xfrm>
            <a:off x="7153275" y="6900862"/>
            <a:ext cx="447675" cy="447675"/>
          </a:xfrm>
          <a:custGeom>
            <a:avLst/>
            <a:gdLst>
              <a:gd name="T0" fmla="*/ 167833 w 1243"/>
              <a:gd name="T1" fmla="*/ 167473 h 1243"/>
              <a:gd name="T2" fmla="*/ 28092 w 1243"/>
              <a:gd name="T3" fmla="*/ 48261 h 1243"/>
              <a:gd name="T4" fmla="*/ 25211 w 1243"/>
              <a:gd name="T5" fmla="*/ 122813 h 1243"/>
              <a:gd name="T6" fmla="*/ 10445 w 1243"/>
              <a:gd name="T7" fmla="*/ 125695 h 1243"/>
              <a:gd name="T8" fmla="*/ 0 w 1243"/>
              <a:gd name="T9" fmla="*/ 15847 h 1243"/>
              <a:gd name="T10" fmla="*/ 1801 w 1243"/>
              <a:gd name="T11" fmla="*/ 3602 h 1243"/>
              <a:gd name="T12" fmla="*/ 14766 w 1243"/>
              <a:gd name="T13" fmla="*/ 1080 h 1243"/>
              <a:gd name="T14" fmla="*/ 122813 w 1243"/>
              <a:gd name="T15" fmla="*/ 3241 h 1243"/>
              <a:gd name="T16" fmla="*/ 125695 w 1243"/>
              <a:gd name="T17" fmla="*/ 18368 h 1243"/>
              <a:gd name="T18" fmla="*/ 47901 w 1243"/>
              <a:gd name="T19" fmla="*/ 28813 h 1243"/>
              <a:gd name="T20" fmla="*/ 167833 w 1243"/>
              <a:gd name="T21" fmla="*/ 280202 h 1243"/>
              <a:gd name="T22" fmla="*/ 47901 w 1243"/>
              <a:gd name="T23" fmla="*/ 418502 h 1243"/>
              <a:gd name="T24" fmla="*/ 125695 w 1243"/>
              <a:gd name="T25" fmla="*/ 428947 h 1243"/>
              <a:gd name="T26" fmla="*/ 122813 w 1243"/>
              <a:gd name="T27" fmla="*/ 444073 h 1243"/>
              <a:gd name="T28" fmla="*/ 14766 w 1243"/>
              <a:gd name="T29" fmla="*/ 446595 h 1243"/>
              <a:gd name="T30" fmla="*/ 1801 w 1243"/>
              <a:gd name="T31" fmla="*/ 443713 h 1243"/>
              <a:gd name="T32" fmla="*/ 0 w 1243"/>
              <a:gd name="T33" fmla="*/ 431468 h 1243"/>
              <a:gd name="T34" fmla="*/ 10445 w 1243"/>
              <a:gd name="T35" fmla="*/ 321620 h 1243"/>
              <a:gd name="T36" fmla="*/ 25211 w 1243"/>
              <a:gd name="T37" fmla="*/ 324501 h 1243"/>
              <a:gd name="T38" fmla="*/ 28092 w 1243"/>
              <a:gd name="T39" fmla="*/ 399414 h 1243"/>
              <a:gd name="T40" fmla="*/ 167833 w 1243"/>
              <a:gd name="T41" fmla="*/ 280202 h 1243"/>
              <a:gd name="T42" fmla="*/ 279482 w 1243"/>
              <a:gd name="T43" fmla="*/ 147664 h 1243"/>
              <a:gd name="T44" fmla="*/ 333505 w 1243"/>
              <a:gd name="T45" fmla="*/ 28092 h 1243"/>
              <a:gd name="T46" fmla="*/ 321260 w 1243"/>
              <a:gd name="T47" fmla="*/ 10445 h 1243"/>
              <a:gd name="T48" fmla="*/ 332065 w 1243"/>
              <a:gd name="T49" fmla="*/ 0 h 1243"/>
              <a:gd name="T50" fmla="*/ 437591 w 1243"/>
              <a:gd name="T51" fmla="*/ 1080 h 1243"/>
              <a:gd name="T52" fmla="*/ 447315 w 1243"/>
              <a:gd name="T53" fmla="*/ 10445 h 1243"/>
              <a:gd name="T54" fmla="*/ 447315 w 1243"/>
              <a:gd name="T55" fmla="*/ 117051 h 1243"/>
              <a:gd name="T56" fmla="*/ 429667 w 1243"/>
              <a:gd name="T57" fmla="*/ 126055 h 1243"/>
              <a:gd name="T58" fmla="*/ 419223 w 1243"/>
              <a:gd name="T59" fmla="*/ 115250 h 1243"/>
              <a:gd name="T60" fmla="*/ 299651 w 1243"/>
              <a:gd name="T61" fmla="*/ 167833 h 1243"/>
              <a:gd name="T62" fmla="*/ 447315 w 1243"/>
              <a:gd name="T63" fmla="*/ 436870 h 1243"/>
              <a:gd name="T64" fmla="*/ 437591 w 1243"/>
              <a:gd name="T65" fmla="*/ 446595 h 1243"/>
              <a:gd name="T66" fmla="*/ 332065 w 1243"/>
              <a:gd name="T67" fmla="*/ 447315 h 1243"/>
              <a:gd name="T68" fmla="*/ 321260 w 1243"/>
              <a:gd name="T69" fmla="*/ 436870 h 1243"/>
              <a:gd name="T70" fmla="*/ 333505 w 1243"/>
              <a:gd name="T71" fmla="*/ 419223 h 1243"/>
              <a:gd name="T72" fmla="*/ 279482 w 1243"/>
              <a:gd name="T73" fmla="*/ 299651 h 1243"/>
              <a:gd name="T74" fmla="*/ 299651 w 1243"/>
              <a:gd name="T75" fmla="*/ 279482 h 1243"/>
              <a:gd name="T76" fmla="*/ 419223 w 1243"/>
              <a:gd name="T77" fmla="*/ 332065 h 1243"/>
              <a:gd name="T78" fmla="*/ 429667 w 1243"/>
              <a:gd name="T79" fmla="*/ 321620 h 1243"/>
              <a:gd name="T80" fmla="*/ 447315 w 1243"/>
              <a:gd name="T81" fmla="*/ 330264 h 1243"/>
              <a:gd name="T82" fmla="*/ 447315 w 1243"/>
              <a:gd name="T83" fmla="*/ 436870 h 12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43" h="1243">
                <a:moveTo>
                  <a:pt x="466" y="410"/>
                </a:moveTo>
                <a:cubicBezTo>
                  <a:pt x="483" y="428"/>
                  <a:pt x="483" y="446"/>
                  <a:pt x="466" y="465"/>
                </a:cubicBezTo>
                <a:cubicBezTo>
                  <a:pt x="448" y="483"/>
                  <a:pt x="430" y="484"/>
                  <a:pt x="412" y="466"/>
                </a:cubicBezTo>
                <a:lnTo>
                  <a:pt x="78" y="134"/>
                </a:lnTo>
                <a:lnTo>
                  <a:pt x="78" y="320"/>
                </a:lnTo>
                <a:cubicBezTo>
                  <a:pt x="78" y="328"/>
                  <a:pt x="75" y="335"/>
                  <a:pt x="70" y="341"/>
                </a:cubicBezTo>
                <a:cubicBezTo>
                  <a:pt x="65" y="347"/>
                  <a:pt x="59" y="349"/>
                  <a:pt x="51" y="349"/>
                </a:cubicBezTo>
                <a:lnTo>
                  <a:pt x="29" y="349"/>
                </a:lnTo>
                <a:cubicBezTo>
                  <a:pt x="10" y="349"/>
                  <a:pt x="0" y="341"/>
                  <a:pt x="0" y="325"/>
                </a:cubicBezTo>
                <a:lnTo>
                  <a:pt x="0" y="44"/>
                </a:lnTo>
                <a:lnTo>
                  <a:pt x="0" y="29"/>
                </a:lnTo>
                <a:cubicBezTo>
                  <a:pt x="0" y="21"/>
                  <a:pt x="2" y="15"/>
                  <a:pt x="5" y="10"/>
                </a:cubicBezTo>
                <a:cubicBezTo>
                  <a:pt x="11" y="5"/>
                  <a:pt x="18" y="3"/>
                  <a:pt x="27" y="3"/>
                </a:cubicBezTo>
                <a:lnTo>
                  <a:pt x="41" y="3"/>
                </a:lnTo>
                <a:lnTo>
                  <a:pt x="320" y="0"/>
                </a:lnTo>
                <a:cubicBezTo>
                  <a:pt x="328" y="0"/>
                  <a:pt x="335" y="3"/>
                  <a:pt x="341" y="9"/>
                </a:cubicBezTo>
                <a:cubicBezTo>
                  <a:pt x="346" y="14"/>
                  <a:pt x="349" y="21"/>
                  <a:pt x="349" y="29"/>
                </a:cubicBezTo>
                <a:lnTo>
                  <a:pt x="349" y="51"/>
                </a:lnTo>
                <a:cubicBezTo>
                  <a:pt x="348" y="71"/>
                  <a:pt x="337" y="79"/>
                  <a:pt x="318" y="78"/>
                </a:cubicBezTo>
                <a:lnTo>
                  <a:pt x="133" y="80"/>
                </a:lnTo>
                <a:lnTo>
                  <a:pt x="466" y="410"/>
                </a:lnTo>
                <a:close/>
                <a:moveTo>
                  <a:pt x="466" y="778"/>
                </a:moveTo>
                <a:cubicBezTo>
                  <a:pt x="483" y="796"/>
                  <a:pt x="483" y="814"/>
                  <a:pt x="466" y="832"/>
                </a:cubicBezTo>
                <a:lnTo>
                  <a:pt x="133" y="1162"/>
                </a:lnTo>
                <a:lnTo>
                  <a:pt x="318" y="1164"/>
                </a:lnTo>
                <a:cubicBezTo>
                  <a:pt x="337" y="1163"/>
                  <a:pt x="348" y="1172"/>
                  <a:pt x="349" y="1191"/>
                </a:cubicBezTo>
                <a:lnTo>
                  <a:pt x="349" y="1213"/>
                </a:lnTo>
                <a:cubicBezTo>
                  <a:pt x="349" y="1221"/>
                  <a:pt x="346" y="1228"/>
                  <a:pt x="341" y="1233"/>
                </a:cubicBezTo>
                <a:cubicBezTo>
                  <a:pt x="335" y="1239"/>
                  <a:pt x="328" y="1242"/>
                  <a:pt x="320" y="1242"/>
                </a:cubicBezTo>
                <a:lnTo>
                  <a:pt x="41" y="1240"/>
                </a:lnTo>
                <a:lnTo>
                  <a:pt x="27" y="1240"/>
                </a:lnTo>
                <a:cubicBezTo>
                  <a:pt x="18" y="1240"/>
                  <a:pt x="11" y="1237"/>
                  <a:pt x="5" y="1232"/>
                </a:cubicBezTo>
                <a:cubicBezTo>
                  <a:pt x="2" y="1227"/>
                  <a:pt x="0" y="1221"/>
                  <a:pt x="0" y="1213"/>
                </a:cubicBezTo>
                <a:lnTo>
                  <a:pt x="0" y="1198"/>
                </a:lnTo>
                <a:lnTo>
                  <a:pt x="0" y="917"/>
                </a:lnTo>
                <a:cubicBezTo>
                  <a:pt x="0" y="901"/>
                  <a:pt x="10" y="893"/>
                  <a:pt x="29" y="893"/>
                </a:cubicBezTo>
                <a:lnTo>
                  <a:pt x="51" y="893"/>
                </a:lnTo>
                <a:cubicBezTo>
                  <a:pt x="59" y="893"/>
                  <a:pt x="65" y="896"/>
                  <a:pt x="70" y="901"/>
                </a:cubicBezTo>
                <a:cubicBezTo>
                  <a:pt x="75" y="907"/>
                  <a:pt x="78" y="914"/>
                  <a:pt x="78" y="922"/>
                </a:cubicBezTo>
                <a:lnTo>
                  <a:pt x="78" y="1109"/>
                </a:lnTo>
                <a:lnTo>
                  <a:pt x="412" y="776"/>
                </a:lnTo>
                <a:cubicBezTo>
                  <a:pt x="430" y="759"/>
                  <a:pt x="448" y="759"/>
                  <a:pt x="466" y="778"/>
                </a:cubicBezTo>
                <a:close/>
                <a:moveTo>
                  <a:pt x="777" y="465"/>
                </a:moveTo>
                <a:cubicBezTo>
                  <a:pt x="759" y="446"/>
                  <a:pt x="758" y="428"/>
                  <a:pt x="776" y="410"/>
                </a:cubicBezTo>
                <a:lnTo>
                  <a:pt x="1108" y="80"/>
                </a:lnTo>
                <a:lnTo>
                  <a:pt x="926" y="78"/>
                </a:lnTo>
                <a:cubicBezTo>
                  <a:pt x="907" y="79"/>
                  <a:pt x="896" y="71"/>
                  <a:pt x="892" y="51"/>
                </a:cubicBezTo>
                <a:lnTo>
                  <a:pt x="892" y="29"/>
                </a:lnTo>
                <a:cubicBezTo>
                  <a:pt x="894" y="21"/>
                  <a:pt x="898" y="14"/>
                  <a:pt x="903" y="9"/>
                </a:cubicBezTo>
                <a:cubicBezTo>
                  <a:pt x="909" y="3"/>
                  <a:pt x="915" y="0"/>
                  <a:pt x="922" y="0"/>
                </a:cubicBezTo>
                <a:lnTo>
                  <a:pt x="1200" y="3"/>
                </a:lnTo>
                <a:lnTo>
                  <a:pt x="1215" y="3"/>
                </a:lnTo>
                <a:cubicBezTo>
                  <a:pt x="1223" y="3"/>
                  <a:pt x="1229" y="5"/>
                  <a:pt x="1234" y="10"/>
                </a:cubicBezTo>
                <a:cubicBezTo>
                  <a:pt x="1238" y="15"/>
                  <a:pt x="1242" y="21"/>
                  <a:pt x="1242" y="29"/>
                </a:cubicBezTo>
                <a:lnTo>
                  <a:pt x="1242" y="44"/>
                </a:lnTo>
                <a:lnTo>
                  <a:pt x="1242" y="325"/>
                </a:lnTo>
                <a:cubicBezTo>
                  <a:pt x="1242" y="341"/>
                  <a:pt x="1232" y="350"/>
                  <a:pt x="1213" y="350"/>
                </a:cubicBezTo>
                <a:lnTo>
                  <a:pt x="1193" y="350"/>
                </a:lnTo>
                <a:cubicBezTo>
                  <a:pt x="1185" y="350"/>
                  <a:pt x="1178" y="347"/>
                  <a:pt x="1173" y="341"/>
                </a:cubicBezTo>
                <a:cubicBezTo>
                  <a:pt x="1167" y="335"/>
                  <a:pt x="1164" y="329"/>
                  <a:pt x="1164" y="320"/>
                </a:cubicBezTo>
                <a:lnTo>
                  <a:pt x="1167" y="134"/>
                </a:lnTo>
                <a:lnTo>
                  <a:pt x="832" y="466"/>
                </a:lnTo>
                <a:cubicBezTo>
                  <a:pt x="814" y="484"/>
                  <a:pt x="796" y="483"/>
                  <a:pt x="777" y="465"/>
                </a:cubicBezTo>
                <a:close/>
                <a:moveTo>
                  <a:pt x="1242" y="1213"/>
                </a:moveTo>
                <a:cubicBezTo>
                  <a:pt x="1242" y="1221"/>
                  <a:pt x="1240" y="1227"/>
                  <a:pt x="1237" y="1232"/>
                </a:cubicBezTo>
                <a:cubicBezTo>
                  <a:pt x="1230" y="1237"/>
                  <a:pt x="1223" y="1240"/>
                  <a:pt x="1215" y="1240"/>
                </a:cubicBezTo>
                <a:lnTo>
                  <a:pt x="1200" y="1240"/>
                </a:lnTo>
                <a:lnTo>
                  <a:pt x="922" y="1242"/>
                </a:lnTo>
                <a:cubicBezTo>
                  <a:pt x="915" y="1242"/>
                  <a:pt x="909" y="1239"/>
                  <a:pt x="903" y="1234"/>
                </a:cubicBezTo>
                <a:cubicBezTo>
                  <a:pt x="898" y="1228"/>
                  <a:pt x="894" y="1221"/>
                  <a:pt x="892" y="1213"/>
                </a:cubicBezTo>
                <a:lnTo>
                  <a:pt x="892" y="1191"/>
                </a:lnTo>
                <a:cubicBezTo>
                  <a:pt x="896" y="1172"/>
                  <a:pt x="907" y="1163"/>
                  <a:pt x="926" y="1164"/>
                </a:cubicBezTo>
                <a:lnTo>
                  <a:pt x="1108" y="1162"/>
                </a:lnTo>
                <a:lnTo>
                  <a:pt x="776" y="832"/>
                </a:lnTo>
                <a:cubicBezTo>
                  <a:pt x="758" y="814"/>
                  <a:pt x="759" y="796"/>
                  <a:pt x="777" y="778"/>
                </a:cubicBezTo>
                <a:cubicBezTo>
                  <a:pt x="796" y="759"/>
                  <a:pt x="814" y="759"/>
                  <a:pt x="832" y="776"/>
                </a:cubicBezTo>
                <a:lnTo>
                  <a:pt x="1166" y="1109"/>
                </a:lnTo>
                <a:lnTo>
                  <a:pt x="1164" y="922"/>
                </a:lnTo>
                <a:cubicBezTo>
                  <a:pt x="1164" y="914"/>
                  <a:pt x="1167" y="907"/>
                  <a:pt x="1173" y="901"/>
                </a:cubicBezTo>
                <a:cubicBezTo>
                  <a:pt x="1178" y="896"/>
                  <a:pt x="1185" y="893"/>
                  <a:pt x="1193" y="893"/>
                </a:cubicBezTo>
                <a:lnTo>
                  <a:pt x="1213" y="893"/>
                </a:lnTo>
                <a:cubicBezTo>
                  <a:pt x="1232" y="893"/>
                  <a:pt x="1242" y="901"/>
                  <a:pt x="1242" y="917"/>
                </a:cubicBezTo>
                <a:lnTo>
                  <a:pt x="1242" y="1198"/>
                </a:lnTo>
                <a:lnTo>
                  <a:pt x="1242" y="1213"/>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0" name="Freeform 89">
            <a:extLst>
              <a:ext uri="{FF2B5EF4-FFF2-40B4-BE49-F238E27FC236}">
                <a16:creationId xmlns:a16="http://schemas.microsoft.com/office/drawing/2014/main" id="{4112D366-DEDB-9FB8-3688-092B8370EA11}"/>
              </a:ext>
            </a:extLst>
          </p:cNvPr>
          <p:cNvSpPr>
            <a:spLocks noChangeArrowheads="1"/>
          </p:cNvSpPr>
          <p:nvPr/>
        </p:nvSpPr>
        <p:spPr bwMode="auto">
          <a:xfrm>
            <a:off x="7839075" y="6899274"/>
            <a:ext cx="454025" cy="450850"/>
          </a:xfrm>
          <a:custGeom>
            <a:avLst/>
            <a:gdLst>
              <a:gd name="T0" fmla="*/ 170936 w 1259"/>
              <a:gd name="T1" fmla="*/ 158912 h 1254"/>
              <a:gd name="T2" fmla="*/ 161199 w 1259"/>
              <a:gd name="T3" fmla="*/ 168619 h 1254"/>
              <a:gd name="T4" fmla="*/ 55175 w 1259"/>
              <a:gd name="T5" fmla="*/ 168619 h 1254"/>
              <a:gd name="T6" fmla="*/ 44717 w 1259"/>
              <a:gd name="T7" fmla="*/ 157833 h 1254"/>
              <a:gd name="T8" fmla="*/ 56257 w 1259"/>
              <a:gd name="T9" fmla="*/ 140576 h 1254"/>
              <a:gd name="T10" fmla="*/ 6491 w 1259"/>
              <a:gd name="T11" fmla="*/ 26246 h 1254"/>
              <a:gd name="T12" fmla="*/ 16589 w 1259"/>
              <a:gd name="T13" fmla="*/ 1798 h 1254"/>
              <a:gd name="T14" fmla="*/ 142807 w 1259"/>
              <a:gd name="T15" fmla="*/ 121521 h 1254"/>
              <a:gd name="T16" fmla="*/ 145331 w 1259"/>
              <a:gd name="T17" fmla="*/ 46020 h 1254"/>
              <a:gd name="T18" fmla="*/ 159396 w 1259"/>
              <a:gd name="T19" fmla="*/ 42784 h 1254"/>
              <a:gd name="T20" fmla="*/ 170936 w 1259"/>
              <a:gd name="T21" fmla="*/ 152800 h 1254"/>
              <a:gd name="T22" fmla="*/ 170936 w 1259"/>
              <a:gd name="T23" fmla="*/ 291219 h 1254"/>
              <a:gd name="T24" fmla="*/ 170936 w 1259"/>
              <a:gd name="T25" fmla="*/ 297331 h 1254"/>
              <a:gd name="T26" fmla="*/ 159396 w 1259"/>
              <a:gd name="T27" fmla="*/ 407347 h 1254"/>
              <a:gd name="T28" fmla="*/ 145331 w 1259"/>
              <a:gd name="T29" fmla="*/ 404471 h 1254"/>
              <a:gd name="T30" fmla="*/ 142807 w 1259"/>
              <a:gd name="T31" fmla="*/ 328969 h 1254"/>
              <a:gd name="T32" fmla="*/ 16589 w 1259"/>
              <a:gd name="T33" fmla="*/ 448333 h 1254"/>
              <a:gd name="T34" fmla="*/ 2885 w 1259"/>
              <a:gd name="T35" fmla="*/ 433952 h 1254"/>
              <a:gd name="T36" fmla="*/ 122612 w 1259"/>
              <a:gd name="T37" fmla="*/ 308836 h 1254"/>
              <a:gd name="T38" fmla="*/ 44717 w 1259"/>
              <a:gd name="T39" fmla="*/ 298409 h 1254"/>
              <a:gd name="T40" fmla="*/ 47963 w 1259"/>
              <a:gd name="T41" fmla="*/ 284028 h 1254"/>
              <a:gd name="T42" fmla="*/ 155789 w 1259"/>
              <a:gd name="T43" fmla="*/ 281871 h 1254"/>
              <a:gd name="T44" fmla="*/ 168051 w 1259"/>
              <a:gd name="T45" fmla="*/ 284388 h 1254"/>
              <a:gd name="T46" fmla="*/ 447173 w 1259"/>
              <a:gd name="T47" fmla="*/ 423885 h 1254"/>
              <a:gd name="T48" fmla="*/ 426978 w 1259"/>
              <a:gd name="T49" fmla="*/ 444019 h 1254"/>
              <a:gd name="T50" fmla="*/ 310857 w 1259"/>
              <a:gd name="T51" fmla="*/ 396921 h 1254"/>
              <a:gd name="T52" fmla="*/ 300399 w 1259"/>
              <a:gd name="T53" fmla="*/ 407347 h 1254"/>
              <a:gd name="T54" fmla="*/ 282729 w 1259"/>
              <a:gd name="T55" fmla="*/ 397640 h 1254"/>
              <a:gd name="T56" fmla="*/ 282729 w 1259"/>
              <a:gd name="T57" fmla="*/ 296612 h 1254"/>
              <a:gd name="T58" fmla="*/ 284532 w 1259"/>
              <a:gd name="T59" fmla="*/ 284388 h 1254"/>
              <a:gd name="T60" fmla="*/ 297514 w 1259"/>
              <a:gd name="T61" fmla="*/ 280793 h 1254"/>
              <a:gd name="T62" fmla="*/ 405701 w 1259"/>
              <a:gd name="T63" fmla="*/ 284028 h 1254"/>
              <a:gd name="T64" fmla="*/ 408586 w 1259"/>
              <a:gd name="T65" fmla="*/ 298409 h 1254"/>
              <a:gd name="T66" fmla="*/ 330692 w 1259"/>
              <a:gd name="T67" fmla="*/ 308836 h 1254"/>
              <a:gd name="T68" fmla="*/ 282729 w 1259"/>
              <a:gd name="T69" fmla="*/ 158912 h 1254"/>
              <a:gd name="T70" fmla="*/ 282729 w 1259"/>
              <a:gd name="T71" fmla="*/ 152800 h 1254"/>
              <a:gd name="T72" fmla="*/ 294269 w 1259"/>
              <a:gd name="T73" fmla="*/ 42784 h 1254"/>
              <a:gd name="T74" fmla="*/ 307972 w 1259"/>
              <a:gd name="T75" fmla="*/ 46020 h 1254"/>
              <a:gd name="T76" fmla="*/ 310857 w 1259"/>
              <a:gd name="T77" fmla="*/ 121521 h 1254"/>
              <a:gd name="T78" fmla="*/ 446813 w 1259"/>
              <a:gd name="T79" fmla="*/ 6112 h 1254"/>
              <a:gd name="T80" fmla="*/ 330692 w 1259"/>
              <a:gd name="T81" fmla="*/ 140576 h 1254"/>
              <a:gd name="T82" fmla="*/ 408586 w 1259"/>
              <a:gd name="T83" fmla="*/ 151002 h 1254"/>
              <a:gd name="T84" fmla="*/ 405701 w 1259"/>
              <a:gd name="T85" fmla="*/ 165384 h 1254"/>
              <a:gd name="T86" fmla="*/ 297514 w 1259"/>
              <a:gd name="T87" fmla="*/ 168260 h 1254"/>
              <a:gd name="T88" fmla="*/ 285253 w 1259"/>
              <a:gd name="T89" fmla="*/ 165743 h 12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59" h="1254">
                <a:moveTo>
                  <a:pt x="471" y="427"/>
                </a:moveTo>
                <a:lnTo>
                  <a:pt x="474" y="442"/>
                </a:lnTo>
                <a:cubicBezTo>
                  <a:pt x="474" y="450"/>
                  <a:pt x="471" y="456"/>
                  <a:pt x="466" y="461"/>
                </a:cubicBezTo>
                <a:cubicBezTo>
                  <a:pt x="461" y="466"/>
                  <a:pt x="455" y="469"/>
                  <a:pt x="447" y="469"/>
                </a:cubicBezTo>
                <a:lnTo>
                  <a:pt x="432" y="469"/>
                </a:lnTo>
                <a:lnTo>
                  <a:pt x="153" y="469"/>
                </a:lnTo>
                <a:cubicBezTo>
                  <a:pt x="145" y="469"/>
                  <a:pt x="138" y="466"/>
                  <a:pt x="133" y="460"/>
                </a:cubicBezTo>
                <a:cubicBezTo>
                  <a:pt x="127" y="454"/>
                  <a:pt x="124" y="448"/>
                  <a:pt x="124" y="439"/>
                </a:cubicBezTo>
                <a:lnTo>
                  <a:pt x="124" y="420"/>
                </a:lnTo>
                <a:cubicBezTo>
                  <a:pt x="126" y="401"/>
                  <a:pt x="136" y="391"/>
                  <a:pt x="156" y="391"/>
                </a:cubicBezTo>
                <a:lnTo>
                  <a:pt x="340" y="391"/>
                </a:lnTo>
                <a:lnTo>
                  <a:pt x="18" y="73"/>
                </a:lnTo>
                <a:cubicBezTo>
                  <a:pt x="0" y="54"/>
                  <a:pt x="0" y="35"/>
                  <a:pt x="18" y="17"/>
                </a:cubicBezTo>
                <a:cubicBezTo>
                  <a:pt x="26" y="9"/>
                  <a:pt x="35" y="5"/>
                  <a:pt x="46" y="5"/>
                </a:cubicBezTo>
                <a:cubicBezTo>
                  <a:pt x="56" y="5"/>
                  <a:pt x="65" y="9"/>
                  <a:pt x="73" y="17"/>
                </a:cubicBezTo>
                <a:lnTo>
                  <a:pt x="396" y="338"/>
                </a:lnTo>
                <a:lnTo>
                  <a:pt x="396" y="148"/>
                </a:lnTo>
                <a:cubicBezTo>
                  <a:pt x="396" y="140"/>
                  <a:pt x="398" y="133"/>
                  <a:pt x="403" y="128"/>
                </a:cubicBezTo>
                <a:cubicBezTo>
                  <a:pt x="408" y="122"/>
                  <a:pt x="415" y="119"/>
                  <a:pt x="423" y="119"/>
                </a:cubicBezTo>
                <a:lnTo>
                  <a:pt x="442" y="119"/>
                </a:lnTo>
                <a:cubicBezTo>
                  <a:pt x="461" y="121"/>
                  <a:pt x="471" y="130"/>
                  <a:pt x="471" y="146"/>
                </a:cubicBezTo>
                <a:lnTo>
                  <a:pt x="474" y="425"/>
                </a:lnTo>
                <a:lnTo>
                  <a:pt x="471" y="427"/>
                </a:lnTo>
                <a:close/>
                <a:moveTo>
                  <a:pt x="474" y="810"/>
                </a:moveTo>
                <a:lnTo>
                  <a:pt x="471" y="825"/>
                </a:lnTo>
                <a:lnTo>
                  <a:pt x="474" y="827"/>
                </a:lnTo>
                <a:lnTo>
                  <a:pt x="471" y="1106"/>
                </a:lnTo>
                <a:cubicBezTo>
                  <a:pt x="471" y="1123"/>
                  <a:pt x="461" y="1131"/>
                  <a:pt x="442" y="1133"/>
                </a:cubicBezTo>
                <a:lnTo>
                  <a:pt x="423" y="1133"/>
                </a:lnTo>
                <a:cubicBezTo>
                  <a:pt x="415" y="1133"/>
                  <a:pt x="408" y="1130"/>
                  <a:pt x="403" y="1125"/>
                </a:cubicBezTo>
                <a:cubicBezTo>
                  <a:pt x="398" y="1119"/>
                  <a:pt x="396" y="1112"/>
                  <a:pt x="396" y="1104"/>
                </a:cubicBezTo>
                <a:lnTo>
                  <a:pt x="396" y="915"/>
                </a:lnTo>
                <a:lnTo>
                  <a:pt x="73" y="1235"/>
                </a:lnTo>
                <a:cubicBezTo>
                  <a:pt x="65" y="1243"/>
                  <a:pt x="56" y="1247"/>
                  <a:pt x="46" y="1247"/>
                </a:cubicBezTo>
                <a:cubicBezTo>
                  <a:pt x="35" y="1247"/>
                  <a:pt x="26" y="1243"/>
                  <a:pt x="19" y="1235"/>
                </a:cubicBezTo>
                <a:cubicBezTo>
                  <a:pt x="12" y="1227"/>
                  <a:pt x="8" y="1217"/>
                  <a:pt x="8" y="1207"/>
                </a:cubicBezTo>
                <a:cubicBezTo>
                  <a:pt x="8" y="1196"/>
                  <a:pt x="11" y="1187"/>
                  <a:pt x="18" y="1179"/>
                </a:cubicBezTo>
                <a:lnTo>
                  <a:pt x="340" y="859"/>
                </a:lnTo>
                <a:lnTo>
                  <a:pt x="156" y="859"/>
                </a:lnTo>
                <a:cubicBezTo>
                  <a:pt x="136" y="861"/>
                  <a:pt x="126" y="851"/>
                  <a:pt x="124" y="830"/>
                </a:cubicBezTo>
                <a:lnTo>
                  <a:pt x="124" y="810"/>
                </a:lnTo>
                <a:cubicBezTo>
                  <a:pt x="124" y="802"/>
                  <a:pt x="127" y="796"/>
                  <a:pt x="133" y="790"/>
                </a:cubicBezTo>
                <a:cubicBezTo>
                  <a:pt x="139" y="784"/>
                  <a:pt x="145" y="781"/>
                  <a:pt x="153" y="781"/>
                </a:cubicBezTo>
                <a:lnTo>
                  <a:pt x="432" y="784"/>
                </a:lnTo>
                <a:lnTo>
                  <a:pt x="447" y="781"/>
                </a:lnTo>
                <a:cubicBezTo>
                  <a:pt x="455" y="781"/>
                  <a:pt x="462" y="785"/>
                  <a:pt x="466" y="791"/>
                </a:cubicBezTo>
                <a:cubicBezTo>
                  <a:pt x="471" y="796"/>
                  <a:pt x="474" y="802"/>
                  <a:pt x="474" y="810"/>
                </a:cubicBezTo>
                <a:close/>
                <a:moveTo>
                  <a:pt x="1240" y="1179"/>
                </a:moveTo>
                <a:cubicBezTo>
                  <a:pt x="1258" y="1199"/>
                  <a:pt x="1257" y="1217"/>
                  <a:pt x="1239" y="1235"/>
                </a:cubicBezTo>
                <a:cubicBezTo>
                  <a:pt x="1220" y="1253"/>
                  <a:pt x="1202" y="1253"/>
                  <a:pt x="1184" y="1235"/>
                </a:cubicBezTo>
                <a:lnTo>
                  <a:pt x="859" y="915"/>
                </a:lnTo>
                <a:lnTo>
                  <a:pt x="862" y="1104"/>
                </a:lnTo>
                <a:cubicBezTo>
                  <a:pt x="862" y="1112"/>
                  <a:pt x="859" y="1119"/>
                  <a:pt x="853" y="1125"/>
                </a:cubicBezTo>
                <a:cubicBezTo>
                  <a:pt x="847" y="1130"/>
                  <a:pt x="841" y="1133"/>
                  <a:pt x="833" y="1133"/>
                </a:cubicBezTo>
                <a:lnTo>
                  <a:pt x="813" y="1133"/>
                </a:lnTo>
                <a:cubicBezTo>
                  <a:pt x="794" y="1131"/>
                  <a:pt x="784" y="1123"/>
                  <a:pt x="784" y="1106"/>
                </a:cubicBezTo>
                <a:lnTo>
                  <a:pt x="782" y="827"/>
                </a:lnTo>
                <a:lnTo>
                  <a:pt x="784" y="825"/>
                </a:lnTo>
                <a:lnTo>
                  <a:pt x="782" y="810"/>
                </a:lnTo>
                <a:cubicBezTo>
                  <a:pt x="782" y="802"/>
                  <a:pt x="784" y="796"/>
                  <a:pt x="789" y="791"/>
                </a:cubicBezTo>
                <a:cubicBezTo>
                  <a:pt x="795" y="785"/>
                  <a:pt x="802" y="781"/>
                  <a:pt x="808" y="781"/>
                </a:cubicBezTo>
                <a:lnTo>
                  <a:pt x="825" y="781"/>
                </a:lnTo>
                <a:lnTo>
                  <a:pt x="1104" y="781"/>
                </a:lnTo>
                <a:cubicBezTo>
                  <a:pt x="1112" y="781"/>
                  <a:pt x="1119" y="784"/>
                  <a:pt x="1125" y="790"/>
                </a:cubicBezTo>
                <a:cubicBezTo>
                  <a:pt x="1130" y="795"/>
                  <a:pt x="1133" y="802"/>
                  <a:pt x="1133" y="810"/>
                </a:cubicBezTo>
                <a:lnTo>
                  <a:pt x="1133" y="830"/>
                </a:lnTo>
                <a:cubicBezTo>
                  <a:pt x="1132" y="851"/>
                  <a:pt x="1121" y="861"/>
                  <a:pt x="1102" y="859"/>
                </a:cubicBezTo>
                <a:lnTo>
                  <a:pt x="917" y="859"/>
                </a:lnTo>
                <a:lnTo>
                  <a:pt x="1240" y="1179"/>
                </a:lnTo>
                <a:close/>
                <a:moveTo>
                  <a:pt x="784" y="442"/>
                </a:moveTo>
                <a:lnTo>
                  <a:pt x="786" y="427"/>
                </a:lnTo>
                <a:lnTo>
                  <a:pt x="784" y="425"/>
                </a:lnTo>
                <a:lnTo>
                  <a:pt x="786" y="146"/>
                </a:lnTo>
                <a:cubicBezTo>
                  <a:pt x="786" y="130"/>
                  <a:pt x="796" y="121"/>
                  <a:pt x="816" y="119"/>
                </a:cubicBezTo>
                <a:lnTo>
                  <a:pt x="835" y="119"/>
                </a:lnTo>
                <a:cubicBezTo>
                  <a:pt x="843" y="119"/>
                  <a:pt x="850" y="122"/>
                  <a:pt x="854" y="128"/>
                </a:cubicBezTo>
                <a:cubicBezTo>
                  <a:pt x="859" y="133"/>
                  <a:pt x="862" y="140"/>
                  <a:pt x="862" y="148"/>
                </a:cubicBezTo>
                <a:lnTo>
                  <a:pt x="862" y="338"/>
                </a:lnTo>
                <a:lnTo>
                  <a:pt x="1184" y="17"/>
                </a:lnTo>
                <a:cubicBezTo>
                  <a:pt x="1202" y="0"/>
                  <a:pt x="1220" y="0"/>
                  <a:pt x="1239" y="17"/>
                </a:cubicBezTo>
                <a:cubicBezTo>
                  <a:pt x="1257" y="35"/>
                  <a:pt x="1258" y="54"/>
                  <a:pt x="1240" y="73"/>
                </a:cubicBezTo>
                <a:lnTo>
                  <a:pt x="917" y="391"/>
                </a:lnTo>
                <a:lnTo>
                  <a:pt x="1102" y="391"/>
                </a:lnTo>
                <a:cubicBezTo>
                  <a:pt x="1121" y="391"/>
                  <a:pt x="1132" y="401"/>
                  <a:pt x="1133" y="420"/>
                </a:cubicBezTo>
                <a:lnTo>
                  <a:pt x="1133" y="439"/>
                </a:lnTo>
                <a:cubicBezTo>
                  <a:pt x="1133" y="447"/>
                  <a:pt x="1130" y="454"/>
                  <a:pt x="1125" y="460"/>
                </a:cubicBezTo>
                <a:cubicBezTo>
                  <a:pt x="1119" y="466"/>
                  <a:pt x="1112" y="468"/>
                  <a:pt x="1104" y="468"/>
                </a:cubicBezTo>
                <a:lnTo>
                  <a:pt x="825" y="468"/>
                </a:lnTo>
                <a:lnTo>
                  <a:pt x="811" y="468"/>
                </a:lnTo>
                <a:cubicBezTo>
                  <a:pt x="803" y="468"/>
                  <a:pt x="796" y="466"/>
                  <a:pt x="791" y="461"/>
                </a:cubicBezTo>
                <a:cubicBezTo>
                  <a:pt x="786" y="456"/>
                  <a:pt x="784" y="450"/>
                  <a:pt x="784" y="44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1" name="Freeform 90">
            <a:extLst>
              <a:ext uri="{FF2B5EF4-FFF2-40B4-BE49-F238E27FC236}">
                <a16:creationId xmlns:a16="http://schemas.microsoft.com/office/drawing/2014/main" id="{F59773F4-B664-2B90-5398-86411E90A71B}"/>
              </a:ext>
            </a:extLst>
          </p:cNvPr>
          <p:cNvSpPr>
            <a:spLocks noChangeArrowheads="1"/>
          </p:cNvSpPr>
          <p:nvPr/>
        </p:nvSpPr>
        <p:spPr bwMode="auto">
          <a:xfrm>
            <a:off x="8529637" y="6965949"/>
            <a:ext cx="446088" cy="385763"/>
          </a:xfrm>
          <a:custGeom>
            <a:avLst/>
            <a:gdLst>
              <a:gd name="T0" fmla="*/ 312045 w 1238"/>
              <a:gd name="T1" fmla="*/ 80758 h 1070"/>
              <a:gd name="T2" fmla="*/ 133682 w 1238"/>
              <a:gd name="T3" fmla="*/ 332405 h 1070"/>
              <a:gd name="T4" fmla="*/ 0 w 1238"/>
              <a:gd name="T5" fmla="*/ 332405 h 1070"/>
              <a:gd name="T6" fmla="*/ 0 w 1238"/>
              <a:gd name="T7" fmla="*/ 304645 h 1070"/>
              <a:gd name="T8" fmla="*/ 118909 w 1238"/>
              <a:gd name="T9" fmla="*/ 304645 h 1070"/>
              <a:gd name="T10" fmla="*/ 297993 w 1238"/>
              <a:gd name="T11" fmla="*/ 52637 h 1070"/>
              <a:gd name="T12" fmla="*/ 399245 w 1238"/>
              <a:gd name="T13" fmla="*/ 52637 h 1070"/>
              <a:gd name="T14" fmla="*/ 366095 w 1238"/>
              <a:gd name="T15" fmla="*/ 21992 h 1070"/>
              <a:gd name="T16" fmla="*/ 364293 w 1238"/>
              <a:gd name="T17" fmla="*/ 8292 h 1070"/>
              <a:gd name="T18" fmla="*/ 367176 w 1238"/>
              <a:gd name="T19" fmla="*/ 4687 h 1070"/>
              <a:gd name="T20" fmla="*/ 381949 w 1238"/>
              <a:gd name="T21" fmla="*/ 4687 h 1070"/>
              <a:gd name="T22" fmla="*/ 438881 w 1238"/>
              <a:gd name="T23" fmla="*/ 56242 h 1070"/>
              <a:gd name="T24" fmla="*/ 442124 w 1238"/>
              <a:gd name="T25" fmla="*/ 59847 h 1070"/>
              <a:gd name="T26" fmla="*/ 445728 w 1238"/>
              <a:gd name="T27" fmla="*/ 67058 h 1070"/>
              <a:gd name="T28" fmla="*/ 442124 w 1238"/>
              <a:gd name="T29" fmla="*/ 74629 h 1070"/>
              <a:gd name="T30" fmla="*/ 438881 w 1238"/>
              <a:gd name="T31" fmla="*/ 78234 h 1070"/>
              <a:gd name="T32" fmla="*/ 382670 w 1238"/>
              <a:gd name="T33" fmla="*/ 128708 h 1070"/>
              <a:gd name="T34" fmla="*/ 367896 w 1238"/>
              <a:gd name="T35" fmla="*/ 128708 h 1070"/>
              <a:gd name="T36" fmla="*/ 365374 w 1238"/>
              <a:gd name="T37" fmla="*/ 125103 h 1070"/>
              <a:gd name="T38" fmla="*/ 367176 w 1238"/>
              <a:gd name="T39" fmla="*/ 110321 h 1070"/>
              <a:gd name="T40" fmla="*/ 400326 w 1238"/>
              <a:gd name="T41" fmla="*/ 80758 h 1070"/>
              <a:gd name="T42" fmla="*/ 312045 w 1238"/>
              <a:gd name="T43" fmla="*/ 80758 h 1070"/>
              <a:gd name="T44" fmla="*/ 118909 w 1238"/>
              <a:gd name="T45" fmla="*/ 80758 h 1070"/>
              <a:gd name="T46" fmla="*/ 0 w 1238"/>
              <a:gd name="T47" fmla="*/ 80758 h 1070"/>
              <a:gd name="T48" fmla="*/ 0 w 1238"/>
              <a:gd name="T49" fmla="*/ 52637 h 1070"/>
              <a:gd name="T50" fmla="*/ 133682 w 1238"/>
              <a:gd name="T51" fmla="*/ 52637 h 1070"/>
              <a:gd name="T52" fmla="*/ 192416 w 1238"/>
              <a:gd name="T53" fmla="*/ 132313 h 1070"/>
              <a:gd name="T54" fmla="*/ 174760 w 1238"/>
              <a:gd name="T55" fmla="*/ 156829 h 1070"/>
              <a:gd name="T56" fmla="*/ 118909 w 1238"/>
              <a:gd name="T57" fmla="*/ 80758 h 1070"/>
              <a:gd name="T58" fmla="*/ 442124 w 1238"/>
              <a:gd name="T59" fmla="*/ 311495 h 1070"/>
              <a:gd name="T60" fmla="*/ 445728 w 1238"/>
              <a:gd name="T61" fmla="*/ 319066 h 1070"/>
              <a:gd name="T62" fmla="*/ 442124 w 1238"/>
              <a:gd name="T63" fmla="*/ 326276 h 1070"/>
              <a:gd name="T64" fmla="*/ 438881 w 1238"/>
              <a:gd name="T65" fmla="*/ 329881 h 1070"/>
              <a:gd name="T66" fmla="*/ 382670 w 1238"/>
              <a:gd name="T67" fmla="*/ 380716 h 1070"/>
              <a:gd name="T68" fmla="*/ 367896 w 1238"/>
              <a:gd name="T69" fmla="*/ 380716 h 1070"/>
              <a:gd name="T70" fmla="*/ 365374 w 1238"/>
              <a:gd name="T71" fmla="*/ 377110 h 1070"/>
              <a:gd name="T72" fmla="*/ 367176 w 1238"/>
              <a:gd name="T73" fmla="*/ 362329 h 1070"/>
              <a:gd name="T74" fmla="*/ 400326 w 1238"/>
              <a:gd name="T75" fmla="*/ 332405 h 1070"/>
              <a:gd name="T76" fmla="*/ 297993 w 1238"/>
              <a:gd name="T77" fmla="*/ 332405 h 1070"/>
              <a:gd name="T78" fmla="*/ 244664 w 1238"/>
              <a:gd name="T79" fmla="*/ 251287 h 1070"/>
              <a:gd name="T80" fmla="*/ 262320 w 1238"/>
              <a:gd name="T81" fmla="*/ 226771 h 1070"/>
              <a:gd name="T82" fmla="*/ 312045 w 1238"/>
              <a:gd name="T83" fmla="*/ 304645 h 1070"/>
              <a:gd name="T84" fmla="*/ 399245 w 1238"/>
              <a:gd name="T85" fmla="*/ 304645 h 1070"/>
              <a:gd name="T86" fmla="*/ 366095 w 1238"/>
              <a:gd name="T87" fmla="*/ 274000 h 1070"/>
              <a:gd name="T88" fmla="*/ 364293 w 1238"/>
              <a:gd name="T89" fmla="*/ 259939 h 1070"/>
              <a:gd name="T90" fmla="*/ 367176 w 1238"/>
              <a:gd name="T91" fmla="*/ 256334 h 1070"/>
              <a:gd name="T92" fmla="*/ 381949 w 1238"/>
              <a:gd name="T93" fmla="*/ 256334 h 1070"/>
              <a:gd name="T94" fmla="*/ 438881 w 1238"/>
              <a:gd name="T95" fmla="*/ 307889 h 1070"/>
              <a:gd name="T96" fmla="*/ 442124 w 1238"/>
              <a:gd name="T97" fmla="*/ 311495 h 10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38" h="1070">
                <a:moveTo>
                  <a:pt x="866" y="224"/>
                </a:moveTo>
                <a:lnTo>
                  <a:pt x="371" y="922"/>
                </a:lnTo>
                <a:lnTo>
                  <a:pt x="0" y="922"/>
                </a:lnTo>
                <a:lnTo>
                  <a:pt x="0" y="845"/>
                </a:lnTo>
                <a:lnTo>
                  <a:pt x="330" y="845"/>
                </a:lnTo>
                <a:lnTo>
                  <a:pt x="827" y="146"/>
                </a:lnTo>
                <a:lnTo>
                  <a:pt x="1108" y="146"/>
                </a:lnTo>
                <a:lnTo>
                  <a:pt x="1016" y="61"/>
                </a:lnTo>
                <a:cubicBezTo>
                  <a:pt x="1000" y="47"/>
                  <a:pt x="998" y="34"/>
                  <a:pt x="1011" y="23"/>
                </a:cubicBezTo>
                <a:lnTo>
                  <a:pt x="1019" y="13"/>
                </a:lnTo>
                <a:cubicBezTo>
                  <a:pt x="1032" y="0"/>
                  <a:pt x="1045" y="0"/>
                  <a:pt x="1060" y="13"/>
                </a:cubicBezTo>
                <a:lnTo>
                  <a:pt x="1218" y="156"/>
                </a:lnTo>
                <a:lnTo>
                  <a:pt x="1227" y="166"/>
                </a:lnTo>
                <a:cubicBezTo>
                  <a:pt x="1234" y="172"/>
                  <a:pt x="1237" y="179"/>
                  <a:pt x="1237" y="186"/>
                </a:cubicBezTo>
                <a:cubicBezTo>
                  <a:pt x="1237" y="193"/>
                  <a:pt x="1234" y="200"/>
                  <a:pt x="1227" y="207"/>
                </a:cubicBezTo>
                <a:lnTo>
                  <a:pt x="1218" y="217"/>
                </a:lnTo>
                <a:lnTo>
                  <a:pt x="1062" y="357"/>
                </a:lnTo>
                <a:cubicBezTo>
                  <a:pt x="1048" y="370"/>
                  <a:pt x="1034" y="370"/>
                  <a:pt x="1021" y="357"/>
                </a:cubicBezTo>
                <a:lnTo>
                  <a:pt x="1014" y="347"/>
                </a:lnTo>
                <a:cubicBezTo>
                  <a:pt x="1001" y="335"/>
                  <a:pt x="1003" y="321"/>
                  <a:pt x="1019" y="306"/>
                </a:cubicBezTo>
                <a:lnTo>
                  <a:pt x="1111" y="224"/>
                </a:lnTo>
                <a:lnTo>
                  <a:pt x="866" y="224"/>
                </a:lnTo>
                <a:close/>
                <a:moveTo>
                  <a:pt x="330" y="224"/>
                </a:moveTo>
                <a:lnTo>
                  <a:pt x="0" y="224"/>
                </a:lnTo>
                <a:lnTo>
                  <a:pt x="0" y="146"/>
                </a:lnTo>
                <a:lnTo>
                  <a:pt x="371" y="146"/>
                </a:lnTo>
                <a:lnTo>
                  <a:pt x="534" y="367"/>
                </a:lnTo>
                <a:lnTo>
                  <a:pt x="485" y="435"/>
                </a:lnTo>
                <a:lnTo>
                  <a:pt x="330" y="224"/>
                </a:lnTo>
                <a:close/>
                <a:moveTo>
                  <a:pt x="1227" y="864"/>
                </a:moveTo>
                <a:cubicBezTo>
                  <a:pt x="1234" y="871"/>
                  <a:pt x="1237" y="877"/>
                  <a:pt x="1237" y="885"/>
                </a:cubicBezTo>
                <a:cubicBezTo>
                  <a:pt x="1237" y="892"/>
                  <a:pt x="1234" y="899"/>
                  <a:pt x="1227" y="905"/>
                </a:cubicBezTo>
                <a:lnTo>
                  <a:pt x="1218" y="915"/>
                </a:lnTo>
                <a:lnTo>
                  <a:pt x="1062" y="1056"/>
                </a:lnTo>
                <a:cubicBezTo>
                  <a:pt x="1048" y="1069"/>
                  <a:pt x="1034" y="1069"/>
                  <a:pt x="1021" y="1056"/>
                </a:cubicBezTo>
                <a:lnTo>
                  <a:pt x="1014" y="1046"/>
                </a:lnTo>
                <a:cubicBezTo>
                  <a:pt x="1001" y="1033"/>
                  <a:pt x="1002" y="1019"/>
                  <a:pt x="1019" y="1005"/>
                </a:cubicBezTo>
                <a:lnTo>
                  <a:pt x="1111" y="922"/>
                </a:lnTo>
                <a:lnTo>
                  <a:pt x="827" y="922"/>
                </a:lnTo>
                <a:lnTo>
                  <a:pt x="679" y="697"/>
                </a:lnTo>
                <a:lnTo>
                  <a:pt x="728" y="629"/>
                </a:lnTo>
                <a:lnTo>
                  <a:pt x="866" y="845"/>
                </a:lnTo>
                <a:lnTo>
                  <a:pt x="1108" y="845"/>
                </a:lnTo>
                <a:lnTo>
                  <a:pt x="1016" y="760"/>
                </a:lnTo>
                <a:cubicBezTo>
                  <a:pt x="1000" y="745"/>
                  <a:pt x="998" y="732"/>
                  <a:pt x="1011" y="721"/>
                </a:cubicBezTo>
                <a:lnTo>
                  <a:pt x="1019" y="711"/>
                </a:lnTo>
                <a:cubicBezTo>
                  <a:pt x="1032" y="698"/>
                  <a:pt x="1045" y="698"/>
                  <a:pt x="1060" y="711"/>
                </a:cubicBezTo>
                <a:lnTo>
                  <a:pt x="1218" y="854"/>
                </a:lnTo>
                <a:lnTo>
                  <a:pt x="1227" y="86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2" name="Freeform 91">
            <a:extLst>
              <a:ext uri="{FF2B5EF4-FFF2-40B4-BE49-F238E27FC236}">
                <a16:creationId xmlns:a16="http://schemas.microsoft.com/office/drawing/2014/main" id="{6201BA68-D804-DF42-4FEB-5EFEF5FDDEAB}"/>
              </a:ext>
            </a:extLst>
          </p:cNvPr>
          <p:cNvSpPr>
            <a:spLocks noChangeArrowheads="1"/>
          </p:cNvSpPr>
          <p:nvPr/>
        </p:nvSpPr>
        <p:spPr bwMode="auto">
          <a:xfrm>
            <a:off x="9220200" y="6904037"/>
            <a:ext cx="441325" cy="441325"/>
          </a:xfrm>
          <a:custGeom>
            <a:avLst/>
            <a:gdLst>
              <a:gd name="T0" fmla="*/ 390292 w 1228"/>
              <a:gd name="T1" fmla="*/ 220663 h 1224"/>
              <a:gd name="T2" fmla="*/ 418324 w 1228"/>
              <a:gd name="T3" fmla="*/ 193621 h 1224"/>
              <a:gd name="T4" fmla="*/ 418324 w 1228"/>
              <a:gd name="T5" fmla="*/ 412841 h 1224"/>
              <a:gd name="T6" fmla="*/ 410058 w 1228"/>
              <a:gd name="T7" fmla="*/ 432672 h 1224"/>
              <a:gd name="T8" fmla="*/ 390292 w 1228"/>
              <a:gd name="T9" fmla="*/ 440964 h 1224"/>
              <a:gd name="T10" fmla="*/ 28032 w 1228"/>
              <a:gd name="T11" fmla="*/ 440964 h 1224"/>
              <a:gd name="T12" fmla="*/ 8266 w 1228"/>
              <a:gd name="T13" fmla="*/ 432672 h 1224"/>
              <a:gd name="T14" fmla="*/ 0 w 1228"/>
              <a:gd name="T15" fmla="*/ 412841 h 1224"/>
              <a:gd name="T16" fmla="*/ 0 w 1228"/>
              <a:gd name="T17" fmla="*/ 133047 h 1224"/>
              <a:gd name="T18" fmla="*/ 8266 w 1228"/>
              <a:gd name="T19" fmla="*/ 112855 h 1224"/>
              <a:gd name="T20" fmla="*/ 28032 w 1228"/>
              <a:gd name="T21" fmla="*/ 105283 h 1224"/>
              <a:gd name="T22" fmla="*/ 167473 w 1228"/>
              <a:gd name="T23" fmla="*/ 105283 h 1224"/>
              <a:gd name="T24" fmla="*/ 168192 w 1228"/>
              <a:gd name="T25" fmla="*/ 106005 h 1224"/>
              <a:gd name="T26" fmla="*/ 140160 w 1228"/>
              <a:gd name="T27" fmla="*/ 133047 h 1224"/>
              <a:gd name="T28" fmla="*/ 28032 w 1228"/>
              <a:gd name="T29" fmla="*/ 133047 h 1224"/>
              <a:gd name="T30" fmla="*/ 28032 w 1228"/>
              <a:gd name="T31" fmla="*/ 412841 h 1224"/>
              <a:gd name="T32" fmla="*/ 390292 w 1228"/>
              <a:gd name="T33" fmla="*/ 412841 h 1224"/>
              <a:gd name="T34" fmla="*/ 390292 w 1228"/>
              <a:gd name="T35" fmla="*/ 220663 h 1224"/>
              <a:gd name="T36" fmla="*/ 203771 w 1228"/>
              <a:gd name="T37" fmla="*/ 140979 h 1224"/>
              <a:gd name="T38" fmla="*/ 376636 w 1228"/>
              <a:gd name="T39" fmla="*/ 77160 h 1224"/>
              <a:gd name="T40" fmla="*/ 389574 w 1228"/>
              <a:gd name="T41" fmla="*/ 77160 h 1224"/>
              <a:gd name="T42" fmla="*/ 338900 w 1228"/>
              <a:gd name="T43" fmla="*/ 26321 h 1224"/>
              <a:gd name="T44" fmla="*/ 338900 w 1228"/>
              <a:gd name="T45" fmla="*/ 6490 h 1224"/>
              <a:gd name="T46" fmla="*/ 359026 w 1228"/>
              <a:gd name="T47" fmla="*/ 6490 h 1224"/>
              <a:gd name="T48" fmla="*/ 440966 w 1228"/>
              <a:gd name="T49" fmla="*/ 91222 h 1224"/>
              <a:gd name="T50" fmla="*/ 359026 w 1228"/>
              <a:gd name="T51" fmla="*/ 175953 h 1224"/>
              <a:gd name="T52" fmla="*/ 348963 w 1228"/>
              <a:gd name="T53" fmla="*/ 180280 h 1224"/>
              <a:gd name="T54" fmla="*/ 338900 w 1228"/>
              <a:gd name="T55" fmla="*/ 175953 h 1224"/>
              <a:gd name="T56" fmla="*/ 338900 w 1228"/>
              <a:gd name="T57" fmla="*/ 155762 h 1224"/>
              <a:gd name="T58" fmla="*/ 390652 w 1228"/>
              <a:gd name="T59" fmla="*/ 105283 h 1224"/>
              <a:gd name="T60" fmla="*/ 375558 w 1228"/>
              <a:gd name="T61" fmla="*/ 105283 h 1224"/>
              <a:gd name="T62" fmla="*/ 223538 w 1228"/>
              <a:gd name="T63" fmla="*/ 160810 h 1224"/>
              <a:gd name="T64" fmla="*/ 143035 w 1228"/>
              <a:gd name="T65" fmla="*/ 301067 h 1224"/>
              <a:gd name="T66" fmla="*/ 115003 w 1228"/>
              <a:gd name="T67" fmla="*/ 301067 h 1224"/>
              <a:gd name="T68" fmla="*/ 203771 w 1228"/>
              <a:gd name="T69" fmla="*/ 140979 h 12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28" h="1224">
                <a:moveTo>
                  <a:pt x="1086" y="612"/>
                </a:moveTo>
                <a:lnTo>
                  <a:pt x="1164" y="537"/>
                </a:lnTo>
                <a:lnTo>
                  <a:pt x="1164" y="1145"/>
                </a:lnTo>
                <a:cubicBezTo>
                  <a:pt x="1164" y="1166"/>
                  <a:pt x="1156" y="1184"/>
                  <a:pt x="1141" y="1200"/>
                </a:cubicBezTo>
                <a:cubicBezTo>
                  <a:pt x="1126" y="1215"/>
                  <a:pt x="1108" y="1223"/>
                  <a:pt x="1086" y="1223"/>
                </a:cubicBezTo>
                <a:lnTo>
                  <a:pt x="78" y="1223"/>
                </a:lnTo>
                <a:cubicBezTo>
                  <a:pt x="57" y="1223"/>
                  <a:pt x="38" y="1215"/>
                  <a:pt x="23" y="1200"/>
                </a:cubicBezTo>
                <a:cubicBezTo>
                  <a:pt x="8" y="1184"/>
                  <a:pt x="0" y="1166"/>
                  <a:pt x="0" y="1145"/>
                </a:cubicBezTo>
                <a:lnTo>
                  <a:pt x="0" y="369"/>
                </a:lnTo>
                <a:cubicBezTo>
                  <a:pt x="0" y="347"/>
                  <a:pt x="8" y="328"/>
                  <a:pt x="23" y="313"/>
                </a:cubicBezTo>
                <a:cubicBezTo>
                  <a:pt x="38" y="299"/>
                  <a:pt x="57" y="292"/>
                  <a:pt x="78" y="292"/>
                </a:cubicBezTo>
                <a:lnTo>
                  <a:pt x="466" y="292"/>
                </a:lnTo>
                <a:lnTo>
                  <a:pt x="468" y="294"/>
                </a:lnTo>
                <a:lnTo>
                  <a:pt x="390" y="369"/>
                </a:lnTo>
                <a:lnTo>
                  <a:pt x="78" y="369"/>
                </a:lnTo>
                <a:lnTo>
                  <a:pt x="78" y="1145"/>
                </a:lnTo>
                <a:lnTo>
                  <a:pt x="1086" y="1145"/>
                </a:lnTo>
                <a:lnTo>
                  <a:pt x="1086" y="612"/>
                </a:lnTo>
                <a:close/>
                <a:moveTo>
                  <a:pt x="567" y="391"/>
                </a:moveTo>
                <a:cubicBezTo>
                  <a:pt x="705" y="273"/>
                  <a:pt x="865" y="214"/>
                  <a:pt x="1048" y="214"/>
                </a:cubicBezTo>
                <a:lnTo>
                  <a:pt x="1084" y="214"/>
                </a:lnTo>
                <a:lnTo>
                  <a:pt x="943" y="73"/>
                </a:lnTo>
                <a:cubicBezTo>
                  <a:pt x="926" y="54"/>
                  <a:pt x="926" y="35"/>
                  <a:pt x="943" y="18"/>
                </a:cubicBezTo>
                <a:cubicBezTo>
                  <a:pt x="961" y="0"/>
                  <a:pt x="980" y="0"/>
                  <a:pt x="999" y="18"/>
                </a:cubicBezTo>
                <a:lnTo>
                  <a:pt x="1227" y="253"/>
                </a:lnTo>
                <a:lnTo>
                  <a:pt x="999" y="488"/>
                </a:lnTo>
                <a:cubicBezTo>
                  <a:pt x="991" y="496"/>
                  <a:pt x="982" y="500"/>
                  <a:pt x="971" y="500"/>
                </a:cubicBezTo>
                <a:cubicBezTo>
                  <a:pt x="961" y="500"/>
                  <a:pt x="952" y="496"/>
                  <a:pt x="943" y="488"/>
                </a:cubicBezTo>
                <a:cubicBezTo>
                  <a:pt x="926" y="470"/>
                  <a:pt x="926" y="452"/>
                  <a:pt x="943" y="432"/>
                </a:cubicBezTo>
                <a:lnTo>
                  <a:pt x="1087" y="292"/>
                </a:lnTo>
                <a:cubicBezTo>
                  <a:pt x="1067" y="292"/>
                  <a:pt x="1053" y="292"/>
                  <a:pt x="1045" y="292"/>
                </a:cubicBezTo>
                <a:cubicBezTo>
                  <a:pt x="885" y="292"/>
                  <a:pt x="744" y="343"/>
                  <a:pt x="622" y="446"/>
                </a:cubicBezTo>
                <a:cubicBezTo>
                  <a:pt x="500" y="548"/>
                  <a:pt x="425" y="678"/>
                  <a:pt x="398" y="835"/>
                </a:cubicBezTo>
                <a:lnTo>
                  <a:pt x="320" y="835"/>
                </a:lnTo>
                <a:cubicBezTo>
                  <a:pt x="348" y="657"/>
                  <a:pt x="430" y="509"/>
                  <a:pt x="567" y="39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3" name="Freeform 92">
            <a:extLst>
              <a:ext uri="{FF2B5EF4-FFF2-40B4-BE49-F238E27FC236}">
                <a16:creationId xmlns:a16="http://schemas.microsoft.com/office/drawing/2014/main" id="{5F7BCE75-BA84-1584-0784-690D18E0B3B7}"/>
              </a:ext>
            </a:extLst>
          </p:cNvPr>
          <p:cNvSpPr>
            <a:spLocks noChangeArrowheads="1"/>
          </p:cNvSpPr>
          <p:nvPr/>
        </p:nvSpPr>
        <p:spPr bwMode="auto">
          <a:xfrm>
            <a:off x="9904412" y="6900862"/>
            <a:ext cx="447675" cy="447675"/>
          </a:xfrm>
          <a:custGeom>
            <a:avLst/>
            <a:gdLst>
              <a:gd name="T0" fmla="*/ 426786 w 1243"/>
              <a:gd name="T1" fmla="*/ 328103 h 1243"/>
              <a:gd name="T2" fmla="*/ 447315 w 1243"/>
              <a:gd name="T3" fmla="*/ 377444 h 1243"/>
              <a:gd name="T4" fmla="*/ 426786 w 1243"/>
              <a:gd name="T5" fmla="*/ 426786 h 1243"/>
              <a:gd name="T6" fmla="*/ 377084 w 1243"/>
              <a:gd name="T7" fmla="*/ 447315 h 1243"/>
              <a:gd name="T8" fmla="*/ 327743 w 1243"/>
              <a:gd name="T9" fmla="*/ 426786 h 1243"/>
              <a:gd name="T10" fmla="*/ 307214 w 1243"/>
              <a:gd name="T11" fmla="*/ 377444 h 1243"/>
              <a:gd name="T12" fmla="*/ 309015 w 1243"/>
              <a:gd name="T13" fmla="*/ 360877 h 1243"/>
              <a:gd name="T14" fmla="*/ 124974 w 1243"/>
              <a:gd name="T15" fmla="*/ 267236 h 1243"/>
              <a:gd name="T16" fmla="*/ 69870 w 1243"/>
              <a:gd name="T17" fmla="*/ 293528 h 1243"/>
              <a:gd name="T18" fmla="*/ 20529 w 1243"/>
              <a:gd name="T19" fmla="*/ 272999 h 1243"/>
              <a:gd name="T20" fmla="*/ 0 w 1243"/>
              <a:gd name="T21" fmla="*/ 223657 h 1243"/>
              <a:gd name="T22" fmla="*/ 20529 w 1243"/>
              <a:gd name="T23" fmla="*/ 174316 h 1243"/>
              <a:gd name="T24" fmla="*/ 69870 w 1243"/>
              <a:gd name="T25" fmla="*/ 153787 h 1243"/>
              <a:gd name="T26" fmla="*/ 121373 w 1243"/>
              <a:gd name="T27" fmla="*/ 176477 h 1243"/>
              <a:gd name="T28" fmla="*/ 309015 w 1243"/>
              <a:gd name="T29" fmla="*/ 85717 h 1243"/>
              <a:gd name="T30" fmla="*/ 307214 w 1243"/>
              <a:gd name="T31" fmla="*/ 69870 h 1243"/>
              <a:gd name="T32" fmla="*/ 327743 w 1243"/>
              <a:gd name="T33" fmla="*/ 20529 h 1243"/>
              <a:gd name="T34" fmla="*/ 377084 w 1243"/>
              <a:gd name="T35" fmla="*/ 0 h 1243"/>
              <a:gd name="T36" fmla="*/ 426786 w 1243"/>
              <a:gd name="T37" fmla="*/ 20529 h 1243"/>
              <a:gd name="T38" fmla="*/ 447315 w 1243"/>
              <a:gd name="T39" fmla="*/ 69870 h 1243"/>
              <a:gd name="T40" fmla="*/ 426786 w 1243"/>
              <a:gd name="T41" fmla="*/ 119212 h 1243"/>
              <a:gd name="T42" fmla="*/ 377084 w 1243"/>
              <a:gd name="T43" fmla="*/ 139741 h 1243"/>
              <a:gd name="T44" fmla="*/ 320540 w 1243"/>
              <a:gd name="T45" fmla="*/ 110928 h 1243"/>
              <a:gd name="T46" fmla="*/ 136139 w 1243"/>
              <a:gd name="T47" fmla="*/ 200968 h 1243"/>
              <a:gd name="T48" fmla="*/ 139741 w 1243"/>
              <a:gd name="T49" fmla="*/ 223657 h 1243"/>
              <a:gd name="T50" fmla="*/ 137220 w 1243"/>
              <a:gd name="T51" fmla="*/ 242025 h 1243"/>
              <a:gd name="T52" fmla="*/ 321260 w 1243"/>
              <a:gd name="T53" fmla="*/ 335306 h 1243"/>
              <a:gd name="T54" fmla="*/ 377084 w 1243"/>
              <a:gd name="T55" fmla="*/ 307574 h 1243"/>
              <a:gd name="T56" fmla="*/ 426786 w 1243"/>
              <a:gd name="T57" fmla="*/ 328103 h 1243"/>
              <a:gd name="T58" fmla="*/ 111649 w 1243"/>
              <a:gd name="T59" fmla="*/ 223657 h 1243"/>
              <a:gd name="T60" fmla="*/ 99403 w 1243"/>
              <a:gd name="T61" fmla="*/ 194125 h 1243"/>
              <a:gd name="T62" fmla="*/ 69870 w 1243"/>
              <a:gd name="T63" fmla="*/ 181879 h 1243"/>
              <a:gd name="T64" fmla="*/ 39977 w 1243"/>
              <a:gd name="T65" fmla="*/ 194125 h 1243"/>
              <a:gd name="T66" fmla="*/ 27732 w 1243"/>
              <a:gd name="T67" fmla="*/ 223657 h 1243"/>
              <a:gd name="T68" fmla="*/ 39977 w 1243"/>
              <a:gd name="T69" fmla="*/ 253550 h 1243"/>
              <a:gd name="T70" fmla="*/ 69870 w 1243"/>
              <a:gd name="T71" fmla="*/ 265796 h 1243"/>
              <a:gd name="T72" fmla="*/ 99403 w 1243"/>
              <a:gd name="T73" fmla="*/ 253550 h 1243"/>
              <a:gd name="T74" fmla="*/ 111649 w 1243"/>
              <a:gd name="T75" fmla="*/ 223657 h 1243"/>
              <a:gd name="T76" fmla="*/ 335306 w 1243"/>
              <a:gd name="T77" fmla="*/ 69870 h 1243"/>
              <a:gd name="T78" fmla="*/ 347551 w 1243"/>
              <a:gd name="T79" fmla="*/ 99763 h 1243"/>
              <a:gd name="T80" fmla="*/ 377084 w 1243"/>
              <a:gd name="T81" fmla="*/ 112009 h 1243"/>
              <a:gd name="T82" fmla="*/ 406977 w 1243"/>
              <a:gd name="T83" fmla="*/ 99763 h 1243"/>
              <a:gd name="T84" fmla="*/ 419223 w 1243"/>
              <a:gd name="T85" fmla="*/ 69870 h 1243"/>
              <a:gd name="T86" fmla="*/ 406977 w 1243"/>
              <a:gd name="T87" fmla="*/ 40338 h 1243"/>
              <a:gd name="T88" fmla="*/ 377084 w 1243"/>
              <a:gd name="T89" fmla="*/ 28092 h 1243"/>
              <a:gd name="T90" fmla="*/ 347551 w 1243"/>
              <a:gd name="T91" fmla="*/ 40338 h 1243"/>
              <a:gd name="T92" fmla="*/ 335306 w 1243"/>
              <a:gd name="T93" fmla="*/ 69870 h 1243"/>
              <a:gd name="T94" fmla="*/ 419223 w 1243"/>
              <a:gd name="T95" fmla="*/ 377444 h 1243"/>
              <a:gd name="T96" fmla="*/ 406977 w 1243"/>
              <a:gd name="T97" fmla="*/ 347912 h 1243"/>
              <a:gd name="T98" fmla="*/ 377084 w 1243"/>
              <a:gd name="T99" fmla="*/ 335666 h 1243"/>
              <a:gd name="T100" fmla="*/ 347551 w 1243"/>
              <a:gd name="T101" fmla="*/ 347912 h 1243"/>
              <a:gd name="T102" fmla="*/ 335306 w 1243"/>
              <a:gd name="T103" fmla="*/ 377444 h 1243"/>
              <a:gd name="T104" fmla="*/ 347551 w 1243"/>
              <a:gd name="T105" fmla="*/ 406977 h 1243"/>
              <a:gd name="T106" fmla="*/ 377084 w 1243"/>
              <a:gd name="T107" fmla="*/ 419223 h 1243"/>
              <a:gd name="T108" fmla="*/ 406977 w 1243"/>
              <a:gd name="T109" fmla="*/ 406977 h 1243"/>
              <a:gd name="T110" fmla="*/ 419223 w 1243"/>
              <a:gd name="T111" fmla="*/ 377444 h 124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43" h="1243">
                <a:moveTo>
                  <a:pt x="1185" y="911"/>
                </a:moveTo>
                <a:cubicBezTo>
                  <a:pt x="1222" y="949"/>
                  <a:pt x="1242" y="995"/>
                  <a:pt x="1242" y="1048"/>
                </a:cubicBezTo>
                <a:cubicBezTo>
                  <a:pt x="1242" y="1101"/>
                  <a:pt x="1222" y="1147"/>
                  <a:pt x="1185" y="1185"/>
                </a:cubicBezTo>
                <a:cubicBezTo>
                  <a:pt x="1146" y="1223"/>
                  <a:pt x="1100" y="1242"/>
                  <a:pt x="1047" y="1242"/>
                </a:cubicBezTo>
                <a:cubicBezTo>
                  <a:pt x="993" y="1242"/>
                  <a:pt x="948" y="1223"/>
                  <a:pt x="910" y="1185"/>
                </a:cubicBezTo>
                <a:cubicBezTo>
                  <a:pt x="872" y="1147"/>
                  <a:pt x="853" y="1101"/>
                  <a:pt x="853" y="1048"/>
                </a:cubicBezTo>
                <a:cubicBezTo>
                  <a:pt x="853" y="1033"/>
                  <a:pt x="855" y="1018"/>
                  <a:pt x="858" y="1002"/>
                </a:cubicBezTo>
                <a:lnTo>
                  <a:pt x="347" y="742"/>
                </a:lnTo>
                <a:cubicBezTo>
                  <a:pt x="308" y="791"/>
                  <a:pt x="257" y="815"/>
                  <a:pt x="194" y="815"/>
                </a:cubicBezTo>
                <a:cubicBezTo>
                  <a:pt x="140" y="815"/>
                  <a:pt x="95" y="796"/>
                  <a:pt x="57" y="758"/>
                </a:cubicBezTo>
                <a:cubicBezTo>
                  <a:pt x="19" y="720"/>
                  <a:pt x="0" y="674"/>
                  <a:pt x="0" y="621"/>
                </a:cubicBezTo>
                <a:cubicBezTo>
                  <a:pt x="0" y="568"/>
                  <a:pt x="19" y="522"/>
                  <a:pt x="57" y="484"/>
                </a:cubicBezTo>
                <a:cubicBezTo>
                  <a:pt x="95" y="446"/>
                  <a:pt x="140" y="427"/>
                  <a:pt x="194" y="427"/>
                </a:cubicBezTo>
                <a:cubicBezTo>
                  <a:pt x="250" y="427"/>
                  <a:pt x="298" y="448"/>
                  <a:pt x="337" y="490"/>
                </a:cubicBezTo>
                <a:lnTo>
                  <a:pt x="858" y="238"/>
                </a:lnTo>
                <a:cubicBezTo>
                  <a:pt x="855" y="223"/>
                  <a:pt x="853" y="209"/>
                  <a:pt x="853" y="194"/>
                </a:cubicBezTo>
                <a:cubicBezTo>
                  <a:pt x="853" y="141"/>
                  <a:pt x="872" y="95"/>
                  <a:pt x="910" y="57"/>
                </a:cubicBezTo>
                <a:cubicBezTo>
                  <a:pt x="948" y="19"/>
                  <a:pt x="993" y="0"/>
                  <a:pt x="1047" y="0"/>
                </a:cubicBezTo>
                <a:cubicBezTo>
                  <a:pt x="1100" y="0"/>
                  <a:pt x="1147" y="19"/>
                  <a:pt x="1185" y="57"/>
                </a:cubicBezTo>
                <a:cubicBezTo>
                  <a:pt x="1222" y="95"/>
                  <a:pt x="1242" y="140"/>
                  <a:pt x="1242" y="194"/>
                </a:cubicBezTo>
                <a:cubicBezTo>
                  <a:pt x="1242" y="247"/>
                  <a:pt x="1222" y="293"/>
                  <a:pt x="1185" y="331"/>
                </a:cubicBezTo>
                <a:cubicBezTo>
                  <a:pt x="1146" y="369"/>
                  <a:pt x="1101" y="388"/>
                  <a:pt x="1047" y="388"/>
                </a:cubicBezTo>
                <a:cubicBezTo>
                  <a:pt x="981" y="388"/>
                  <a:pt x="929" y="362"/>
                  <a:pt x="890" y="308"/>
                </a:cubicBezTo>
                <a:lnTo>
                  <a:pt x="378" y="558"/>
                </a:lnTo>
                <a:cubicBezTo>
                  <a:pt x="385" y="579"/>
                  <a:pt x="388" y="600"/>
                  <a:pt x="388" y="621"/>
                </a:cubicBezTo>
                <a:cubicBezTo>
                  <a:pt x="388" y="637"/>
                  <a:pt x="385" y="654"/>
                  <a:pt x="381" y="672"/>
                </a:cubicBezTo>
                <a:lnTo>
                  <a:pt x="892" y="931"/>
                </a:lnTo>
                <a:cubicBezTo>
                  <a:pt x="931" y="880"/>
                  <a:pt x="983" y="854"/>
                  <a:pt x="1047" y="854"/>
                </a:cubicBezTo>
                <a:cubicBezTo>
                  <a:pt x="1101" y="854"/>
                  <a:pt x="1146" y="873"/>
                  <a:pt x="1185" y="911"/>
                </a:cubicBezTo>
                <a:close/>
                <a:moveTo>
                  <a:pt x="310" y="621"/>
                </a:moveTo>
                <a:cubicBezTo>
                  <a:pt x="310" y="589"/>
                  <a:pt x="299" y="561"/>
                  <a:pt x="276" y="539"/>
                </a:cubicBezTo>
                <a:cubicBezTo>
                  <a:pt x="254" y="516"/>
                  <a:pt x="226" y="505"/>
                  <a:pt x="194" y="505"/>
                </a:cubicBezTo>
                <a:cubicBezTo>
                  <a:pt x="161" y="505"/>
                  <a:pt x="134" y="516"/>
                  <a:pt x="111" y="539"/>
                </a:cubicBezTo>
                <a:cubicBezTo>
                  <a:pt x="89" y="561"/>
                  <a:pt x="77" y="589"/>
                  <a:pt x="77" y="621"/>
                </a:cubicBezTo>
                <a:cubicBezTo>
                  <a:pt x="77" y="653"/>
                  <a:pt x="89" y="681"/>
                  <a:pt x="111" y="704"/>
                </a:cubicBezTo>
                <a:cubicBezTo>
                  <a:pt x="134" y="726"/>
                  <a:pt x="161" y="738"/>
                  <a:pt x="194" y="738"/>
                </a:cubicBezTo>
                <a:cubicBezTo>
                  <a:pt x="226" y="738"/>
                  <a:pt x="254" y="726"/>
                  <a:pt x="276" y="704"/>
                </a:cubicBezTo>
                <a:cubicBezTo>
                  <a:pt x="299" y="681"/>
                  <a:pt x="310" y="653"/>
                  <a:pt x="310" y="621"/>
                </a:cubicBezTo>
                <a:close/>
                <a:moveTo>
                  <a:pt x="931" y="194"/>
                </a:moveTo>
                <a:cubicBezTo>
                  <a:pt x="931" y="227"/>
                  <a:pt x="942" y="254"/>
                  <a:pt x="965" y="277"/>
                </a:cubicBezTo>
                <a:cubicBezTo>
                  <a:pt x="988" y="299"/>
                  <a:pt x="1015" y="311"/>
                  <a:pt x="1047" y="311"/>
                </a:cubicBezTo>
                <a:cubicBezTo>
                  <a:pt x="1080" y="311"/>
                  <a:pt x="1107" y="299"/>
                  <a:pt x="1130" y="277"/>
                </a:cubicBezTo>
                <a:cubicBezTo>
                  <a:pt x="1153" y="254"/>
                  <a:pt x="1164" y="227"/>
                  <a:pt x="1164" y="194"/>
                </a:cubicBezTo>
                <a:cubicBezTo>
                  <a:pt x="1164" y="162"/>
                  <a:pt x="1153" y="134"/>
                  <a:pt x="1130" y="112"/>
                </a:cubicBezTo>
                <a:cubicBezTo>
                  <a:pt x="1107" y="89"/>
                  <a:pt x="1080" y="78"/>
                  <a:pt x="1047" y="78"/>
                </a:cubicBezTo>
                <a:cubicBezTo>
                  <a:pt x="1015" y="78"/>
                  <a:pt x="988" y="89"/>
                  <a:pt x="965" y="112"/>
                </a:cubicBezTo>
                <a:cubicBezTo>
                  <a:pt x="942" y="134"/>
                  <a:pt x="931" y="162"/>
                  <a:pt x="931" y="194"/>
                </a:cubicBezTo>
                <a:close/>
                <a:moveTo>
                  <a:pt x="1164" y="1048"/>
                </a:moveTo>
                <a:cubicBezTo>
                  <a:pt x="1164" y="1016"/>
                  <a:pt x="1153" y="988"/>
                  <a:pt x="1130" y="966"/>
                </a:cubicBezTo>
                <a:cubicBezTo>
                  <a:pt x="1107" y="943"/>
                  <a:pt x="1080" y="932"/>
                  <a:pt x="1047" y="932"/>
                </a:cubicBezTo>
                <a:cubicBezTo>
                  <a:pt x="1015" y="932"/>
                  <a:pt x="988" y="943"/>
                  <a:pt x="965" y="966"/>
                </a:cubicBezTo>
                <a:cubicBezTo>
                  <a:pt x="942" y="988"/>
                  <a:pt x="931" y="1016"/>
                  <a:pt x="931" y="1048"/>
                </a:cubicBezTo>
                <a:cubicBezTo>
                  <a:pt x="931" y="1080"/>
                  <a:pt x="942" y="1108"/>
                  <a:pt x="965" y="1130"/>
                </a:cubicBezTo>
                <a:cubicBezTo>
                  <a:pt x="988" y="1153"/>
                  <a:pt x="1015" y="1164"/>
                  <a:pt x="1047" y="1164"/>
                </a:cubicBezTo>
                <a:cubicBezTo>
                  <a:pt x="1080" y="1164"/>
                  <a:pt x="1106" y="1153"/>
                  <a:pt x="1130" y="1130"/>
                </a:cubicBezTo>
                <a:cubicBezTo>
                  <a:pt x="1152" y="1108"/>
                  <a:pt x="1164" y="1080"/>
                  <a:pt x="1164" y="104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4" name="Freeform 93">
            <a:extLst>
              <a:ext uri="{FF2B5EF4-FFF2-40B4-BE49-F238E27FC236}">
                <a16:creationId xmlns:a16="http://schemas.microsoft.com/office/drawing/2014/main" id="{592DFE50-860F-7079-F2C3-15FC58C15BE0}"/>
              </a:ext>
            </a:extLst>
          </p:cNvPr>
          <p:cNvSpPr>
            <a:spLocks noChangeArrowheads="1"/>
          </p:cNvSpPr>
          <p:nvPr/>
        </p:nvSpPr>
        <p:spPr bwMode="auto">
          <a:xfrm>
            <a:off x="10591800" y="6900862"/>
            <a:ext cx="450850" cy="449262"/>
          </a:xfrm>
          <a:custGeom>
            <a:avLst/>
            <a:gdLst>
              <a:gd name="T0" fmla="*/ 446165 w 1251"/>
              <a:gd name="T1" fmla="*/ 100796 h 1248"/>
              <a:gd name="T2" fmla="*/ 383817 w 1251"/>
              <a:gd name="T3" fmla="*/ 236871 h 1248"/>
              <a:gd name="T4" fmla="*/ 317865 w 1251"/>
              <a:gd name="T5" fmla="*/ 276469 h 1248"/>
              <a:gd name="T6" fmla="*/ 254437 w 1251"/>
              <a:gd name="T7" fmla="*/ 311028 h 1248"/>
              <a:gd name="T8" fmla="*/ 249031 w 1251"/>
              <a:gd name="T9" fmla="*/ 394184 h 1248"/>
              <a:gd name="T10" fmla="*/ 187764 w 1251"/>
              <a:gd name="T11" fmla="*/ 448902 h 1248"/>
              <a:gd name="T12" fmla="*/ 174790 w 1251"/>
              <a:gd name="T13" fmla="*/ 438462 h 1248"/>
              <a:gd name="T14" fmla="*/ 125777 w 1251"/>
              <a:gd name="T15" fmla="*/ 331187 h 1248"/>
              <a:gd name="T16" fmla="*/ 12253 w 1251"/>
              <a:gd name="T17" fmla="*/ 277909 h 1248"/>
              <a:gd name="T18" fmla="*/ 4325 w 1251"/>
              <a:gd name="T19" fmla="*/ 255230 h 1248"/>
              <a:gd name="T20" fmla="*/ 66312 w 1251"/>
              <a:gd name="T21" fmla="*/ 195112 h 1248"/>
              <a:gd name="T22" fmla="*/ 160735 w 1251"/>
              <a:gd name="T23" fmla="*/ 162713 h 1248"/>
              <a:gd name="T24" fmla="*/ 282187 w 1251"/>
              <a:gd name="T25" fmla="*/ 23039 h 1248"/>
              <a:gd name="T26" fmla="*/ 413369 w 1251"/>
              <a:gd name="T27" fmla="*/ 720 h 1248"/>
              <a:gd name="T28" fmla="*/ 449048 w 1251"/>
              <a:gd name="T29" fmla="*/ 14399 h 1248"/>
              <a:gd name="T30" fmla="*/ 106676 w 1251"/>
              <a:gd name="T31" fmla="*/ 363585 h 1248"/>
              <a:gd name="T32" fmla="*/ 117848 w 1251"/>
              <a:gd name="T33" fmla="*/ 401024 h 1248"/>
              <a:gd name="T34" fmla="*/ 72439 w 1251"/>
              <a:gd name="T35" fmla="*/ 440622 h 1248"/>
              <a:gd name="T36" fmla="*/ 1802 w 1251"/>
              <a:gd name="T37" fmla="*/ 446382 h 1248"/>
              <a:gd name="T38" fmla="*/ 11172 w 1251"/>
              <a:gd name="T39" fmla="*/ 364305 h 1248"/>
              <a:gd name="T40" fmla="*/ 69195 w 1251"/>
              <a:gd name="T41" fmla="*/ 319667 h 1248"/>
              <a:gd name="T42" fmla="*/ 58383 w 1251"/>
              <a:gd name="T43" fmla="*/ 357466 h 1248"/>
              <a:gd name="T44" fmla="*/ 29552 w 1251"/>
              <a:gd name="T45" fmla="*/ 418663 h 1248"/>
              <a:gd name="T46" fmla="*/ 83611 w 1251"/>
              <a:gd name="T47" fmla="*/ 403184 h 1248"/>
              <a:gd name="T48" fmla="*/ 106676 w 1251"/>
              <a:gd name="T49" fmla="*/ 363585 h 1248"/>
              <a:gd name="T50" fmla="*/ 292638 w 1251"/>
              <a:gd name="T51" fmla="*/ 49318 h 1248"/>
              <a:gd name="T52" fmla="*/ 186323 w 1251"/>
              <a:gd name="T53" fmla="*/ 175673 h 1248"/>
              <a:gd name="T54" fmla="*/ 152085 w 1251"/>
              <a:gd name="T55" fmla="*/ 222831 h 1248"/>
              <a:gd name="T56" fmla="*/ 41085 w 1251"/>
              <a:gd name="T57" fmla="*/ 255950 h 1248"/>
              <a:gd name="T58" fmla="*/ 112803 w 1251"/>
              <a:gd name="T59" fmla="*/ 275389 h 1248"/>
              <a:gd name="T60" fmla="*/ 183439 w 1251"/>
              <a:gd name="T61" fmla="*/ 356386 h 1248"/>
              <a:gd name="T62" fmla="*/ 226326 w 1251"/>
              <a:gd name="T63" fmla="*/ 377625 h 1248"/>
              <a:gd name="T64" fmla="*/ 230651 w 1251"/>
              <a:gd name="T65" fmla="*/ 293748 h 1248"/>
              <a:gd name="T66" fmla="*/ 302008 w 1251"/>
              <a:gd name="T67" fmla="*/ 253070 h 1248"/>
              <a:gd name="T68" fmla="*/ 364356 w 1251"/>
              <a:gd name="T69" fmla="*/ 215991 h 1248"/>
              <a:gd name="T70" fmla="*/ 421298 w 1251"/>
              <a:gd name="T71" fmla="*/ 28079 h 1248"/>
              <a:gd name="T72" fmla="*/ 349580 w 1251"/>
              <a:gd name="T73" fmla="*/ 179273 h 1248"/>
              <a:gd name="T74" fmla="*/ 269933 w 1251"/>
              <a:gd name="T75" fmla="*/ 179273 h 1248"/>
              <a:gd name="T76" fmla="*/ 269933 w 1251"/>
              <a:gd name="T77" fmla="*/ 99716 h 1248"/>
              <a:gd name="T78" fmla="*/ 349580 w 1251"/>
              <a:gd name="T79" fmla="*/ 99716 h 1248"/>
              <a:gd name="T80" fmla="*/ 338408 w 1251"/>
              <a:gd name="T81" fmla="*/ 139674 h 1248"/>
              <a:gd name="T82" fmla="*/ 309937 w 1251"/>
              <a:gd name="T83" fmla="*/ 111236 h 1248"/>
              <a:gd name="T84" fmla="*/ 281466 w 1251"/>
              <a:gd name="T85" fmla="*/ 139674 h 1248"/>
              <a:gd name="T86" fmla="*/ 309937 w 1251"/>
              <a:gd name="T87" fmla="*/ 167753 h 1248"/>
              <a:gd name="T88" fmla="*/ 338408 w 1251"/>
              <a:gd name="T89" fmla="*/ 139674 h 124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51" h="1248">
                <a:moveTo>
                  <a:pt x="1248" y="115"/>
                </a:moveTo>
                <a:cubicBezTo>
                  <a:pt x="1250" y="152"/>
                  <a:pt x="1247" y="207"/>
                  <a:pt x="1238" y="280"/>
                </a:cubicBezTo>
                <a:cubicBezTo>
                  <a:pt x="1229" y="352"/>
                  <a:pt x="1215" y="415"/>
                  <a:pt x="1196" y="466"/>
                </a:cubicBezTo>
                <a:cubicBezTo>
                  <a:pt x="1168" y="541"/>
                  <a:pt x="1124" y="605"/>
                  <a:pt x="1065" y="658"/>
                </a:cubicBezTo>
                <a:cubicBezTo>
                  <a:pt x="1048" y="673"/>
                  <a:pt x="1025" y="689"/>
                  <a:pt x="996" y="707"/>
                </a:cubicBezTo>
                <a:cubicBezTo>
                  <a:pt x="966" y="724"/>
                  <a:pt x="928" y="745"/>
                  <a:pt x="882" y="768"/>
                </a:cubicBezTo>
                <a:cubicBezTo>
                  <a:pt x="835" y="792"/>
                  <a:pt x="805" y="808"/>
                  <a:pt x="791" y="816"/>
                </a:cubicBezTo>
                <a:cubicBezTo>
                  <a:pt x="739" y="845"/>
                  <a:pt x="711" y="861"/>
                  <a:pt x="706" y="864"/>
                </a:cubicBezTo>
                <a:lnTo>
                  <a:pt x="706" y="1066"/>
                </a:lnTo>
                <a:cubicBezTo>
                  <a:pt x="706" y="1077"/>
                  <a:pt x="701" y="1087"/>
                  <a:pt x="691" y="1095"/>
                </a:cubicBezTo>
                <a:lnTo>
                  <a:pt x="548" y="1238"/>
                </a:lnTo>
                <a:cubicBezTo>
                  <a:pt x="540" y="1244"/>
                  <a:pt x="531" y="1247"/>
                  <a:pt x="521" y="1247"/>
                </a:cubicBezTo>
                <a:cubicBezTo>
                  <a:pt x="518" y="1247"/>
                  <a:pt x="514" y="1247"/>
                  <a:pt x="509" y="1245"/>
                </a:cubicBezTo>
                <a:cubicBezTo>
                  <a:pt x="496" y="1240"/>
                  <a:pt x="488" y="1231"/>
                  <a:pt x="485" y="1218"/>
                </a:cubicBezTo>
                <a:lnTo>
                  <a:pt x="436" y="1017"/>
                </a:lnTo>
                <a:lnTo>
                  <a:pt x="349" y="920"/>
                </a:lnTo>
                <a:cubicBezTo>
                  <a:pt x="304" y="870"/>
                  <a:pt x="276" y="838"/>
                  <a:pt x="264" y="825"/>
                </a:cubicBezTo>
                <a:lnTo>
                  <a:pt x="34" y="772"/>
                </a:lnTo>
                <a:cubicBezTo>
                  <a:pt x="19" y="769"/>
                  <a:pt x="10" y="760"/>
                  <a:pt x="5" y="747"/>
                </a:cubicBezTo>
                <a:cubicBezTo>
                  <a:pt x="0" y="733"/>
                  <a:pt x="2" y="720"/>
                  <a:pt x="12" y="709"/>
                </a:cubicBezTo>
                <a:lnTo>
                  <a:pt x="155" y="554"/>
                </a:lnTo>
                <a:cubicBezTo>
                  <a:pt x="163" y="546"/>
                  <a:pt x="173" y="542"/>
                  <a:pt x="184" y="542"/>
                </a:cubicBezTo>
                <a:lnTo>
                  <a:pt x="400" y="542"/>
                </a:lnTo>
                <a:cubicBezTo>
                  <a:pt x="410" y="525"/>
                  <a:pt x="425" y="496"/>
                  <a:pt x="446" y="452"/>
                </a:cubicBezTo>
                <a:cubicBezTo>
                  <a:pt x="512" y="321"/>
                  <a:pt x="559" y="239"/>
                  <a:pt x="587" y="207"/>
                </a:cubicBezTo>
                <a:cubicBezTo>
                  <a:pt x="643" y="141"/>
                  <a:pt x="709" y="93"/>
                  <a:pt x="783" y="64"/>
                </a:cubicBezTo>
                <a:cubicBezTo>
                  <a:pt x="846" y="41"/>
                  <a:pt x="915" y="25"/>
                  <a:pt x="988" y="14"/>
                </a:cubicBezTo>
                <a:cubicBezTo>
                  <a:pt x="1062" y="4"/>
                  <a:pt x="1115" y="0"/>
                  <a:pt x="1147" y="2"/>
                </a:cubicBezTo>
                <a:cubicBezTo>
                  <a:pt x="1179" y="4"/>
                  <a:pt x="1200" y="5"/>
                  <a:pt x="1210" y="3"/>
                </a:cubicBezTo>
                <a:cubicBezTo>
                  <a:pt x="1233" y="5"/>
                  <a:pt x="1245" y="17"/>
                  <a:pt x="1246" y="40"/>
                </a:cubicBezTo>
                <a:cubicBezTo>
                  <a:pt x="1245" y="53"/>
                  <a:pt x="1245" y="78"/>
                  <a:pt x="1248" y="115"/>
                </a:cubicBezTo>
                <a:close/>
                <a:moveTo>
                  <a:pt x="296" y="1010"/>
                </a:moveTo>
                <a:lnTo>
                  <a:pt x="354" y="1061"/>
                </a:lnTo>
                <a:cubicBezTo>
                  <a:pt x="348" y="1070"/>
                  <a:pt x="339" y="1088"/>
                  <a:pt x="327" y="1114"/>
                </a:cubicBezTo>
                <a:cubicBezTo>
                  <a:pt x="313" y="1145"/>
                  <a:pt x="298" y="1168"/>
                  <a:pt x="282" y="1184"/>
                </a:cubicBezTo>
                <a:cubicBezTo>
                  <a:pt x="267" y="1201"/>
                  <a:pt x="240" y="1214"/>
                  <a:pt x="201" y="1224"/>
                </a:cubicBezTo>
                <a:cubicBezTo>
                  <a:pt x="162" y="1235"/>
                  <a:pt x="110" y="1240"/>
                  <a:pt x="44" y="1240"/>
                </a:cubicBezTo>
                <a:lnTo>
                  <a:pt x="5" y="1240"/>
                </a:lnTo>
                <a:lnTo>
                  <a:pt x="5" y="1201"/>
                </a:lnTo>
                <a:cubicBezTo>
                  <a:pt x="5" y="1111"/>
                  <a:pt x="14" y="1048"/>
                  <a:pt x="31" y="1012"/>
                </a:cubicBezTo>
                <a:cubicBezTo>
                  <a:pt x="49" y="977"/>
                  <a:pt x="82" y="948"/>
                  <a:pt x="128" y="925"/>
                </a:cubicBezTo>
                <a:cubicBezTo>
                  <a:pt x="158" y="910"/>
                  <a:pt x="179" y="898"/>
                  <a:pt x="192" y="888"/>
                </a:cubicBezTo>
                <a:lnTo>
                  <a:pt x="238" y="949"/>
                </a:lnTo>
                <a:cubicBezTo>
                  <a:pt x="218" y="964"/>
                  <a:pt x="193" y="978"/>
                  <a:pt x="162" y="993"/>
                </a:cubicBezTo>
                <a:cubicBezTo>
                  <a:pt x="133" y="1007"/>
                  <a:pt x="114" y="1024"/>
                  <a:pt x="103" y="1044"/>
                </a:cubicBezTo>
                <a:cubicBezTo>
                  <a:pt x="92" y="1063"/>
                  <a:pt x="86" y="1103"/>
                  <a:pt x="82" y="1163"/>
                </a:cubicBezTo>
                <a:cubicBezTo>
                  <a:pt x="126" y="1163"/>
                  <a:pt x="159" y="1158"/>
                  <a:pt x="184" y="1148"/>
                </a:cubicBezTo>
                <a:cubicBezTo>
                  <a:pt x="208" y="1138"/>
                  <a:pt x="224" y="1129"/>
                  <a:pt x="232" y="1120"/>
                </a:cubicBezTo>
                <a:cubicBezTo>
                  <a:pt x="239" y="1111"/>
                  <a:pt x="248" y="1096"/>
                  <a:pt x="259" y="1075"/>
                </a:cubicBezTo>
                <a:cubicBezTo>
                  <a:pt x="272" y="1046"/>
                  <a:pt x="285" y="1024"/>
                  <a:pt x="296" y="1010"/>
                </a:cubicBezTo>
                <a:close/>
                <a:moveTo>
                  <a:pt x="1169" y="78"/>
                </a:moveTo>
                <a:cubicBezTo>
                  <a:pt x="1038" y="78"/>
                  <a:pt x="919" y="98"/>
                  <a:pt x="812" y="137"/>
                </a:cubicBezTo>
                <a:cubicBezTo>
                  <a:pt x="749" y="161"/>
                  <a:pt x="694" y="201"/>
                  <a:pt x="645" y="258"/>
                </a:cubicBezTo>
                <a:cubicBezTo>
                  <a:pt x="622" y="285"/>
                  <a:pt x="580" y="362"/>
                  <a:pt x="517" y="488"/>
                </a:cubicBezTo>
                <a:cubicBezTo>
                  <a:pt x="487" y="545"/>
                  <a:pt x="467" y="582"/>
                  <a:pt x="456" y="600"/>
                </a:cubicBezTo>
                <a:cubicBezTo>
                  <a:pt x="448" y="613"/>
                  <a:pt x="436" y="619"/>
                  <a:pt x="422" y="619"/>
                </a:cubicBezTo>
                <a:lnTo>
                  <a:pt x="201" y="619"/>
                </a:lnTo>
                <a:lnTo>
                  <a:pt x="114" y="711"/>
                </a:lnTo>
                <a:lnTo>
                  <a:pt x="293" y="753"/>
                </a:lnTo>
                <a:cubicBezTo>
                  <a:pt x="301" y="754"/>
                  <a:pt x="308" y="758"/>
                  <a:pt x="313" y="765"/>
                </a:cubicBezTo>
                <a:cubicBezTo>
                  <a:pt x="321" y="773"/>
                  <a:pt x="384" y="842"/>
                  <a:pt x="502" y="973"/>
                </a:cubicBezTo>
                <a:cubicBezTo>
                  <a:pt x="505" y="978"/>
                  <a:pt x="508" y="984"/>
                  <a:pt x="509" y="990"/>
                </a:cubicBezTo>
                <a:lnTo>
                  <a:pt x="546" y="1138"/>
                </a:lnTo>
                <a:lnTo>
                  <a:pt x="628" y="1049"/>
                </a:lnTo>
                <a:lnTo>
                  <a:pt x="628" y="845"/>
                </a:lnTo>
                <a:cubicBezTo>
                  <a:pt x="628" y="832"/>
                  <a:pt x="632" y="822"/>
                  <a:pt x="640" y="816"/>
                </a:cubicBezTo>
                <a:cubicBezTo>
                  <a:pt x="650" y="808"/>
                  <a:pt x="687" y="785"/>
                  <a:pt x="752" y="748"/>
                </a:cubicBezTo>
                <a:cubicBezTo>
                  <a:pt x="766" y="740"/>
                  <a:pt x="795" y="725"/>
                  <a:pt x="838" y="703"/>
                </a:cubicBezTo>
                <a:cubicBezTo>
                  <a:pt x="881" y="681"/>
                  <a:pt x="917" y="662"/>
                  <a:pt x="947" y="645"/>
                </a:cubicBezTo>
                <a:cubicBezTo>
                  <a:pt x="977" y="628"/>
                  <a:pt x="998" y="613"/>
                  <a:pt x="1011" y="600"/>
                </a:cubicBezTo>
                <a:cubicBezTo>
                  <a:pt x="1063" y="555"/>
                  <a:pt x="1100" y="501"/>
                  <a:pt x="1123" y="440"/>
                </a:cubicBezTo>
                <a:cubicBezTo>
                  <a:pt x="1157" y="348"/>
                  <a:pt x="1172" y="227"/>
                  <a:pt x="1169" y="78"/>
                </a:cubicBezTo>
                <a:close/>
                <a:moveTo>
                  <a:pt x="1016" y="388"/>
                </a:moveTo>
                <a:cubicBezTo>
                  <a:pt x="1016" y="431"/>
                  <a:pt x="1001" y="467"/>
                  <a:pt x="970" y="498"/>
                </a:cubicBezTo>
                <a:cubicBezTo>
                  <a:pt x="939" y="529"/>
                  <a:pt x="903" y="544"/>
                  <a:pt x="860" y="544"/>
                </a:cubicBezTo>
                <a:cubicBezTo>
                  <a:pt x="817" y="544"/>
                  <a:pt x="780" y="529"/>
                  <a:pt x="749" y="498"/>
                </a:cubicBezTo>
                <a:cubicBezTo>
                  <a:pt x="719" y="467"/>
                  <a:pt x="703" y="430"/>
                  <a:pt x="703" y="388"/>
                </a:cubicBezTo>
                <a:cubicBezTo>
                  <a:pt x="703" y="345"/>
                  <a:pt x="719" y="308"/>
                  <a:pt x="749" y="277"/>
                </a:cubicBezTo>
                <a:cubicBezTo>
                  <a:pt x="780" y="247"/>
                  <a:pt x="817" y="231"/>
                  <a:pt x="860" y="231"/>
                </a:cubicBezTo>
                <a:cubicBezTo>
                  <a:pt x="903" y="231"/>
                  <a:pt x="939" y="247"/>
                  <a:pt x="970" y="277"/>
                </a:cubicBezTo>
                <a:cubicBezTo>
                  <a:pt x="1001" y="308"/>
                  <a:pt x="1016" y="345"/>
                  <a:pt x="1016" y="388"/>
                </a:cubicBezTo>
                <a:close/>
                <a:moveTo>
                  <a:pt x="939" y="388"/>
                </a:moveTo>
                <a:cubicBezTo>
                  <a:pt x="939" y="366"/>
                  <a:pt x="931" y="347"/>
                  <a:pt x="916" y="332"/>
                </a:cubicBezTo>
                <a:cubicBezTo>
                  <a:pt x="900" y="317"/>
                  <a:pt x="882" y="309"/>
                  <a:pt x="860" y="309"/>
                </a:cubicBezTo>
                <a:cubicBezTo>
                  <a:pt x="838" y="309"/>
                  <a:pt x="819" y="317"/>
                  <a:pt x="804" y="332"/>
                </a:cubicBezTo>
                <a:cubicBezTo>
                  <a:pt x="789" y="347"/>
                  <a:pt x="781" y="366"/>
                  <a:pt x="781" y="388"/>
                </a:cubicBezTo>
                <a:cubicBezTo>
                  <a:pt x="781" y="410"/>
                  <a:pt x="789" y="428"/>
                  <a:pt x="804" y="443"/>
                </a:cubicBezTo>
                <a:cubicBezTo>
                  <a:pt x="819" y="459"/>
                  <a:pt x="838" y="466"/>
                  <a:pt x="860" y="466"/>
                </a:cubicBezTo>
                <a:cubicBezTo>
                  <a:pt x="882" y="466"/>
                  <a:pt x="900" y="459"/>
                  <a:pt x="916" y="443"/>
                </a:cubicBezTo>
                <a:cubicBezTo>
                  <a:pt x="931" y="428"/>
                  <a:pt x="939" y="409"/>
                  <a:pt x="939" y="38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5" name="Freeform 94">
            <a:extLst>
              <a:ext uri="{FF2B5EF4-FFF2-40B4-BE49-F238E27FC236}">
                <a16:creationId xmlns:a16="http://schemas.microsoft.com/office/drawing/2014/main" id="{E2A27546-6AAB-B63E-383F-70F9AEF53FB8}"/>
              </a:ext>
            </a:extLst>
          </p:cNvPr>
          <p:cNvSpPr>
            <a:spLocks noChangeArrowheads="1"/>
          </p:cNvSpPr>
          <p:nvPr/>
        </p:nvSpPr>
        <p:spPr bwMode="auto">
          <a:xfrm>
            <a:off x="11280775" y="6900862"/>
            <a:ext cx="447675" cy="447675"/>
          </a:xfrm>
          <a:custGeom>
            <a:avLst/>
            <a:gdLst>
              <a:gd name="T0" fmla="*/ 447315 w 1243"/>
              <a:gd name="T1" fmla="*/ 223657 h 1243"/>
              <a:gd name="T2" fmla="*/ 381766 w 1243"/>
              <a:gd name="T3" fmla="*/ 381766 h 1243"/>
              <a:gd name="T4" fmla="*/ 223657 w 1243"/>
              <a:gd name="T5" fmla="*/ 447315 h 1243"/>
              <a:gd name="T6" fmla="*/ 65549 w 1243"/>
              <a:gd name="T7" fmla="*/ 381766 h 1243"/>
              <a:gd name="T8" fmla="*/ 0 w 1243"/>
              <a:gd name="T9" fmla="*/ 223657 h 1243"/>
              <a:gd name="T10" fmla="*/ 65549 w 1243"/>
              <a:gd name="T11" fmla="*/ 65549 h 1243"/>
              <a:gd name="T12" fmla="*/ 223657 w 1243"/>
              <a:gd name="T13" fmla="*/ 0 h 1243"/>
              <a:gd name="T14" fmla="*/ 381766 w 1243"/>
              <a:gd name="T15" fmla="*/ 65549 h 1243"/>
              <a:gd name="T16" fmla="*/ 447315 w 1243"/>
              <a:gd name="T17" fmla="*/ 223657 h 1243"/>
              <a:gd name="T18" fmla="*/ 419223 w 1243"/>
              <a:gd name="T19" fmla="*/ 223657 h 1243"/>
              <a:gd name="T20" fmla="*/ 361958 w 1243"/>
              <a:gd name="T21" fmla="*/ 85357 h 1243"/>
              <a:gd name="T22" fmla="*/ 223657 w 1243"/>
              <a:gd name="T23" fmla="*/ 28092 h 1243"/>
              <a:gd name="T24" fmla="*/ 84997 w 1243"/>
              <a:gd name="T25" fmla="*/ 85357 h 1243"/>
              <a:gd name="T26" fmla="*/ 27732 w 1243"/>
              <a:gd name="T27" fmla="*/ 223657 h 1243"/>
              <a:gd name="T28" fmla="*/ 84997 w 1243"/>
              <a:gd name="T29" fmla="*/ 362678 h 1243"/>
              <a:gd name="T30" fmla="*/ 223657 w 1243"/>
              <a:gd name="T31" fmla="*/ 420303 h 1243"/>
              <a:gd name="T32" fmla="*/ 361958 w 1243"/>
              <a:gd name="T33" fmla="*/ 362678 h 1243"/>
              <a:gd name="T34" fmla="*/ 419223 w 1243"/>
              <a:gd name="T35" fmla="*/ 223657 h 1243"/>
              <a:gd name="T36" fmla="*/ 275520 w 1243"/>
              <a:gd name="T37" fmla="*/ 114890 h 1243"/>
              <a:gd name="T38" fmla="*/ 294248 w 1243"/>
              <a:gd name="T39" fmla="*/ 162431 h 1243"/>
              <a:gd name="T40" fmla="*/ 282003 w 1243"/>
              <a:gd name="T41" fmla="*/ 202768 h 1243"/>
              <a:gd name="T42" fmla="*/ 249589 w 1243"/>
              <a:gd name="T43" fmla="*/ 240225 h 1243"/>
              <a:gd name="T44" fmla="*/ 238784 w 1243"/>
              <a:gd name="T45" fmla="*/ 256792 h 1243"/>
              <a:gd name="T46" fmla="*/ 236623 w 1243"/>
              <a:gd name="T47" fmla="*/ 279482 h 1243"/>
              <a:gd name="T48" fmla="*/ 203489 w 1243"/>
              <a:gd name="T49" fmla="*/ 279482 h 1243"/>
              <a:gd name="T50" fmla="*/ 207450 w 1243"/>
              <a:gd name="T51" fmla="*/ 245627 h 1243"/>
              <a:gd name="T52" fmla="*/ 228700 w 1243"/>
              <a:gd name="T53" fmla="*/ 220056 h 1243"/>
              <a:gd name="T54" fmla="*/ 253190 w 1243"/>
              <a:gd name="T55" fmla="*/ 189803 h 1243"/>
              <a:gd name="T56" fmla="*/ 260393 w 1243"/>
              <a:gd name="T57" fmla="*/ 163511 h 1243"/>
              <a:gd name="T58" fmla="*/ 250669 w 1243"/>
              <a:gd name="T59" fmla="*/ 135419 h 1243"/>
              <a:gd name="T60" fmla="*/ 223657 w 1243"/>
              <a:gd name="T61" fmla="*/ 125695 h 1243"/>
              <a:gd name="T62" fmla="*/ 197006 w 1243"/>
              <a:gd name="T63" fmla="*/ 134699 h 1243"/>
              <a:gd name="T64" fmla="*/ 185841 w 1243"/>
              <a:gd name="T65" fmla="*/ 166753 h 1243"/>
              <a:gd name="T66" fmla="*/ 153787 w 1243"/>
              <a:gd name="T67" fmla="*/ 166753 h 1243"/>
              <a:gd name="T68" fmla="*/ 152707 w 1243"/>
              <a:gd name="T69" fmla="*/ 166032 h 1243"/>
              <a:gd name="T70" fmla="*/ 172515 w 1243"/>
              <a:gd name="T71" fmla="*/ 114530 h 1243"/>
              <a:gd name="T72" fmla="*/ 223657 w 1243"/>
              <a:gd name="T73" fmla="*/ 97963 h 1243"/>
              <a:gd name="T74" fmla="*/ 275520 w 1243"/>
              <a:gd name="T75" fmla="*/ 114890 h 1243"/>
              <a:gd name="T76" fmla="*/ 202768 w 1243"/>
              <a:gd name="T77" fmla="*/ 314417 h 1243"/>
              <a:gd name="T78" fmla="*/ 238424 w 1243"/>
              <a:gd name="T79" fmla="*/ 314417 h 1243"/>
              <a:gd name="T80" fmla="*/ 238424 w 1243"/>
              <a:gd name="T81" fmla="*/ 349352 h 1243"/>
              <a:gd name="T82" fmla="*/ 202768 w 1243"/>
              <a:gd name="T83" fmla="*/ 349352 h 1243"/>
              <a:gd name="T84" fmla="*/ 202768 w 1243"/>
              <a:gd name="T85" fmla="*/ 314417 h 12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43" h="1243">
                <a:moveTo>
                  <a:pt x="1242" y="621"/>
                </a:moveTo>
                <a:cubicBezTo>
                  <a:pt x="1242" y="793"/>
                  <a:pt x="1181" y="939"/>
                  <a:pt x="1060" y="1060"/>
                </a:cubicBezTo>
                <a:cubicBezTo>
                  <a:pt x="938" y="1181"/>
                  <a:pt x="792" y="1242"/>
                  <a:pt x="621" y="1242"/>
                </a:cubicBezTo>
                <a:cubicBezTo>
                  <a:pt x="449" y="1242"/>
                  <a:pt x="303" y="1181"/>
                  <a:pt x="182" y="1060"/>
                </a:cubicBezTo>
                <a:cubicBezTo>
                  <a:pt x="60" y="939"/>
                  <a:pt x="0" y="793"/>
                  <a:pt x="0" y="621"/>
                </a:cubicBezTo>
                <a:cubicBezTo>
                  <a:pt x="0" y="450"/>
                  <a:pt x="60" y="303"/>
                  <a:pt x="182" y="182"/>
                </a:cubicBezTo>
                <a:cubicBezTo>
                  <a:pt x="303" y="61"/>
                  <a:pt x="449" y="0"/>
                  <a:pt x="621" y="0"/>
                </a:cubicBezTo>
                <a:cubicBezTo>
                  <a:pt x="792" y="0"/>
                  <a:pt x="938" y="61"/>
                  <a:pt x="1060" y="182"/>
                </a:cubicBezTo>
                <a:cubicBezTo>
                  <a:pt x="1181" y="303"/>
                  <a:pt x="1242" y="450"/>
                  <a:pt x="1242" y="621"/>
                </a:cubicBezTo>
                <a:close/>
                <a:moveTo>
                  <a:pt x="1164" y="621"/>
                </a:moveTo>
                <a:cubicBezTo>
                  <a:pt x="1164" y="471"/>
                  <a:pt x="1111" y="343"/>
                  <a:pt x="1005" y="237"/>
                </a:cubicBezTo>
                <a:cubicBezTo>
                  <a:pt x="899" y="131"/>
                  <a:pt x="771" y="78"/>
                  <a:pt x="621" y="78"/>
                </a:cubicBezTo>
                <a:cubicBezTo>
                  <a:pt x="470" y="78"/>
                  <a:pt x="342" y="131"/>
                  <a:pt x="236" y="237"/>
                </a:cubicBezTo>
                <a:cubicBezTo>
                  <a:pt x="130" y="343"/>
                  <a:pt x="77" y="471"/>
                  <a:pt x="77" y="621"/>
                </a:cubicBezTo>
                <a:cubicBezTo>
                  <a:pt x="77" y="771"/>
                  <a:pt x="130" y="900"/>
                  <a:pt x="236" y="1007"/>
                </a:cubicBezTo>
                <a:cubicBezTo>
                  <a:pt x="342" y="1113"/>
                  <a:pt x="470" y="1167"/>
                  <a:pt x="621" y="1167"/>
                </a:cubicBezTo>
                <a:cubicBezTo>
                  <a:pt x="771" y="1167"/>
                  <a:pt x="899" y="1113"/>
                  <a:pt x="1005" y="1007"/>
                </a:cubicBezTo>
                <a:cubicBezTo>
                  <a:pt x="1111" y="900"/>
                  <a:pt x="1164" y="771"/>
                  <a:pt x="1164" y="621"/>
                </a:cubicBezTo>
                <a:close/>
                <a:moveTo>
                  <a:pt x="765" y="319"/>
                </a:moveTo>
                <a:cubicBezTo>
                  <a:pt x="800" y="351"/>
                  <a:pt x="817" y="395"/>
                  <a:pt x="817" y="451"/>
                </a:cubicBezTo>
                <a:cubicBezTo>
                  <a:pt x="817" y="492"/>
                  <a:pt x="806" y="529"/>
                  <a:pt x="783" y="563"/>
                </a:cubicBezTo>
                <a:cubicBezTo>
                  <a:pt x="761" y="597"/>
                  <a:pt x="731" y="632"/>
                  <a:pt x="693" y="667"/>
                </a:cubicBezTo>
                <a:cubicBezTo>
                  <a:pt x="677" y="685"/>
                  <a:pt x="667" y="700"/>
                  <a:pt x="663" y="713"/>
                </a:cubicBezTo>
                <a:cubicBezTo>
                  <a:pt x="659" y="726"/>
                  <a:pt x="657" y="747"/>
                  <a:pt x="657" y="776"/>
                </a:cubicBezTo>
                <a:lnTo>
                  <a:pt x="565" y="776"/>
                </a:lnTo>
                <a:cubicBezTo>
                  <a:pt x="565" y="731"/>
                  <a:pt x="569" y="700"/>
                  <a:pt x="576" y="682"/>
                </a:cubicBezTo>
                <a:cubicBezTo>
                  <a:pt x="583" y="664"/>
                  <a:pt x="603" y="641"/>
                  <a:pt x="635" y="611"/>
                </a:cubicBezTo>
                <a:cubicBezTo>
                  <a:pt x="668" y="574"/>
                  <a:pt x="690" y="546"/>
                  <a:pt x="703" y="527"/>
                </a:cubicBezTo>
                <a:cubicBezTo>
                  <a:pt x="716" y="507"/>
                  <a:pt x="723" y="483"/>
                  <a:pt x="723" y="454"/>
                </a:cubicBezTo>
                <a:cubicBezTo>
                  <a:pt x="723" y="420"/>
                  <a:pt x="714" y="394"/>
                  <a:pt x="696" y="376"/>
                </a:cubicBezTo>
                <a:cubicBezTo>
                  <a:pt x="678" y="358"/>
                  <a:pt x="653" y="349"/>
                  <a:pt x="621" y="349"/>
                </a:cubicBezTo>
                <a:cubicBezTo>
                  <a:pt x="592" y="349"/>
                  <a:pt x="567" y="358"/>
                  <a:pt x="547" y="374"/>
                </a:cubicBezTo>
                <a:cubicBezTo>
                  <a:pt x="527" y="390"/>
                  <a:pt x="516" y="420"/>
                  <a:pt x="516" y="463"/>
                </a:cubicBezTo>
                <a:lnTo>
                  <a:pt x="427" y="463"/>
                </a:lnTo>
                <a:lnTo>
                  <a:pt x="424" y="461"/>
                </a:lnTo>
                <a:cubicBezTo>
                  <a:pt x="424" y="396"/>
                  <a:pt x="442" y="349"/>
                  <a:pt x="479" y="318"/>
                </a:cubicBezTo>
                <a:cubicBezTo>
                  <a:pt x="515" y="287"/>
                  <a:pt x="563" y="272"/>
                  <a:pt x="621" y="272"/>
                </a:cubicBezTo>
                <a:cubicBezTo>
                  <a:pt x="682" y="272"/>
                  <a:pt x="730" y="288"/>
                  <a:pt x="765" y="319"/>
                </a:cubicBezTo>
                <a:close/>
                <a:moveTo>
                  <a:pt x="563" y="873"/>
                </a:moveTo>
                <a:lnTo>
                  <a:pt x="662" y="873"/>
                </a:lnTo>
                <a:lnTo>
                  <a:pt x="662" y="970"/>
                </a:lnTo>
                <a:lnTo>
                  <a:pt x="563" y="970"/>
                </a:lnTo>
                <a:lnTo>
                  <a:pt x="563" y="873"/>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6" name="Freeform 95">
            <a:extLst>
              <a:ext uri="{FF2B5EF4-FFF2-40B4-BE49-F238E27FC236}">
                <a16:creationId xmlns:a16="http://schemas.microsoft.com/office/drawing/2014/main" id="{1FB0A301-D61E-6789-1198-7B180460C283}"/>
              </a:ext>
            </a:extLst>
          </p:cNvPr>
          <p:cNvSpPr>
            <a:spLocks noChangeArrowheads="1"/>
          </p:cNvSpPr>
          <p:nvPr/>
        </p:nvSpPr>
        <p:spPr bwMode="auto">
          <a:xfrm>
            <a:off x="11968162" y="6900862"/>
            <a:ext cx="447675" cy="447675"/>
          </a:xfrm>
          <a:custGeom>
            <a:avLst/>
            <a:gdLst>
              <a:gd name="T0" fmla="*/ 205815 w 1242"/>
              <a:gd name="T1" fmla="*/ 205650 h 1243"/>
              <a:gd name="T2" fmla="*/ 195723 w 1242"/>
              <a:gd name="T3" fmla="*/ 209611 h 1243"/>
              <a:gd name="T4" fmla="*/ 14057 w 1242"/>
              <a:gd name="T5" fmla="*/ 209611 h 1243"/>
              <a:gd name="T6" fmla="*/ 3965 w 1242"/>
              <a:gd name="T7" fmla="*/ 205650 h 1243"/>
              <a:gd name="T8" fmla="*/ 0 w 1242"/>
              <a:gd name="T9" fmla="*/ 195925 h 1243"/>
              <a:gd name="T10" fmla="*/ 57311 w 1242"/>
              <a:gd name="T11" fmla="*/ 57265 h 1243"/>
              <a:gd name="T12" fmla="*/ 195723 w 1242"/>
              <a:gd name="T13" fmla="*/ 0 h 1243"/>
              <a:gd name="T14" fmla="*/ 205815 w 1242"/>
              <a:gd name="T15" fmla="*/ 3962 h 1243"/>
              <a:gd name="T16" fmla="*/ 209780 w 1242"/>
              <a:gd name="T17" fmla="*/ 14046 h 1243"/>
              <a:gd name="T18" fmla="*/ 209780 w 1242"/>
              <a:gd name="T19" fmla="*/ 195925 h 1243"/>
              <a:gd name="T20" fmla="*/ 205815 w 1242"/>
              <a:gd name="T21" fmla="*/ 205650 h 1243"/>
              <a:gd name="T22" fmla="*/ 181665 w 1242"/>
              <a:gd name="T23" fmla="*/ 28813 h 1243"/>
              <a:gd name="T24" fmla="*/ 76415 w 1242"/>
              <a:gd name="T25" fmla="*/ 76353 h 1243"/>
              <a:gd name="T26" fmla="*/ 28836 w 1242"/>
              <a:gd name="T27" fmla="*/ 181879 h 1243"/>
              <a:gd name="T28" fmla="*/ 181665 w 1242"/>
              <a:gd name="T29" fmla="*/ 181879 h 1243"/>
              <a:gd name="T30" fmla="*/ 181665 w 1242"/>
              <a:gd name="T31" fmla="*/ 28813 h 1243"/>
              <a:gd name="T32" fmla="*/ 392166 w 1242"/>
              <a:gd name="T33" fmla="*/ 97603 h 1243"/>
              <a:gd name="T34" fmla="*/ 447315 w 1242"/>
              <a:gd name="T35" fmla="*/ 240225 h 1243"/>
              <a:gd name="T36" fmla="*/ 386399 w 1242"/>
              <a:gd name="T37" fmla="*/ 386448 h 1243"/>
              <a:gd name="T38" fmla="*/ 240058 w 1242"/>
              <a:gd name="T39" fmla="*/ 447315 h 1243"/>
              <a:gd name="T40" fmla="*/ 97321 w 1242"/>
              <a:gd name="T41" fmla="*/ 391130 h 1243"/>
              <a:gd name="T42" fmla="*/ 41091 w 1242"/>
              <a:gd name="T43" fmla="*/ 248868 h 1243"/>
              <a:gd name="T44" fmla="*/ 45056 w 1242"/>
              <a:gd name="T45" fmla="*/ 239144 h 1243"/>
              <a:gd name="T46" fmla="*/ 54788 w 1242"/>
              <a:gd name="T47" fmla="*/ 235182 h 1243"/>
              <a:gd name="T48" fmla="*/ 64520 w 1242"/>
              <a:gd name="T49" fmla="*/ 239144 h 1243"/>
              <a:gd name="T50" fmla="*/ 69206 w 1242"/>
              <a:gd name="T51" fmla="*/ 248868 h 1243"/>
              <a:gd name="T52" fmla="*/ 117506 w 1242"/>
              <a:gd name="T53" fmla="*/ 371322 h 1243"/>
              <a:gd name="T54" fmla="*/ 240418 w 1242"/>
              <a:gd name="T55" fmla="*/ 419223 h 1243"/>
              <a:gd name="T56" fmla="*/ 366935 w 1242"/>
              <a:gd name="T57" fmla="*/ 367000 h 1243"/>
              <a:gd name="T58" fmla="*/ 419200 w 1242"/>
              <a:gd name="T59" fmla="*/ 240225 h 1243"/>
              <a:gd name="T60" fmla="*/ 371981 w 1242"/>
              <a:gd name="T61" fmla="*/ 117051 h 1243"/>
              <a:gd name="T62" fmla="*/ 251592 w 1242"/>
              <a:gd name="T63" fmla="*/ 69150 h 1243"/>
              <a:gd name="T64" fmla="*/ 241860 w 1242"/>
              <a:gd name="T65" fmla="*/ 64828 h 1243"/>
              <a:gd name="T66" fmla="*/ 237895 w 1242"/>
              <a:gd name="T67" fmla="*/ 54744 h 1243"/>
              <a:gd name="T68" fmla="*/ 241860 w 1242"/>
              <a:gd name="T69" fmla="*/ 45020 h 1243"/>
              <a:gd name="T70" fmla="*/ 251592 w 1242"/>
              <a:gd name="T71" fmla="*/ 41058 h 1243"/>
              <a:gd name="T72" fmla="*/ 392166 w 1242"/>
              <a:gd name="T73" fmla="*/ 97603 h 12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42" h="1243">
                <a:moveTo>
                  <a:pt x="571" y="571"/>
                </a:moveTo>
                <a:cubicBezTo>
                  <a:pt x="564" y="579"/>
                  <a:pt x="554" y="582"/>
                  <a:pt x="543" y="582"/>
                </a:cubicBezTo>
                <a:lnTo>
                  <a:pt x="39" y="582"/>
                </a:lnTo>
                <a:cubicBezTo>
                  <a:pt x="27" y="582"/>
                  <a:pt x="18" y="578"/>
                  <a:pt x="11" y="571"/>
                </a:cubicBezTo>
                <a:cubicBezTo>
                  <a:pt x="4" y="563"/>
                  <a:pt x="0" y="555"/>
                  <a:pt x="0" y="544"/>
                </a:cubicBezTo>
                <a:cubicBezTo>
                  <a:pt x="0" y="393"/>
                  <a:pt x="53" y="265"/>
                  <a:pt x="159" y="159"/>
                </a:cubicBezTo>
                <a:cubicBezTo>
                  <a:pt x="265" y="53"/>
                  <a:pt x="393" y="0"/>
                  <a:pt x="543" y="0"/>
                </a:cubicBezTo>
                <a:cubicBezTo>
                  <a:pt x="554" y="0"/>
                  <a:pt x="564" y="4"/>
                  <a:pt x="571" y="11"/>
                </a:cubicBezTo>
                <a:cubicBezTo>
                  <a:pt x="578" y="18"/>
                  <a:pt x="582" y="28"/>
                  <a:pt x="582" y="39"/>
                </a:cubicBezTo>
                <a:lnTo>
                  <a:pt x="582" y="544"/>
                </a:lnTo>
                <a:cubicBezTo>
                  <a:pt x="582" y="555"/>
                  <a:pt x="578" y="564"/>
                  <a:pt x="571" y="571"/>
                </a:cubicBezTo>
                <a:close/>
                <a:moveTo>
                  <a:pt x="504" y="80"/>
                </a:moveTo>
                <a:cubicBezTo>
                  <a:pt x="390" y="88"/>
                  <a:pt x="292" y="131"/>
                  <a:pt x="212" y="212"/>
                </a:cubicBezTo>
                <a:cubicBezTo>
                  <a:pt x="132" y="292"/>
                  <a:pt x="88" y="390"/>
                  <a:pt x="80" y="505"/>
                </a:cubicBezTo>
                <a:lnTo>
                  <a:pt x="504" y="505"/>
                </a:lnTo>
                <a:lnTo>
                  <a:pt x="504" y="80"/>
                </a:lnTo>
                <a:close/>
                <a:moveTo>
                  <a:pt x="1088" y="271"/>
                </a:moveTo>
                <a:cubicBezTo>
                  <a:pt x="1190" y="375"/>
                  <a:pt x="1241" y="507"/>
                  <a:pt x="1241" y="667"/>
                </a:cubicBezTo>
                <a:cubicBezTo>
                  <a:pt x="1241" y="826"/>
                  <a:pt x="1184" y="961"/>
                  <a:pt x="1072" y="1073"/>
                </a:cubicBezTo>
                <a:cubicBezTo>
                  <a:pt x="960" y="1186"/>
                  <a:pt x="824" y="1242"/>
                  <a:pt x="666" y="1242"/>
                </a:cubicBezTo>
                <a:cubicBezTo>
                  <a:pt x="506" y="1242"/>
                  <a:pt x="374" y="1190"/>
                  <a:pt x="270" y="1086"/>
                </a:cubicBezTo>
                <a:cubicBezTo>
                  <a:pt x="165" y="981"/>
                  <a:pt x="114" y="850"/>
                  <a:pt x="114" y="691"/>
                </a:cubicBezTo>
                <a:cubicBezTo>
                  <a:pt x="114" y="680"/>
                  <a:pt x="118" y="671"/>
                  <a:pt x="125" y="664"/>
                </a:cubicBezTo>
                <a:cubicBezTo>
                  <a:pt x="132" y="656"/>
                  <a:pt x="141" y="653"/>
                  <a:pt x="152" y="653"/>
                </a:cubicBezTo>
                <a:cubicBezTo>
                  <a:pt x="162" y="653"/>
                  <a:pt x="171" y="656"/>
                  <a:pt x="179" y="664"/>
                </a:cubicBezTo>
                <a:cubicBezTo>
                  <a:pt x="187" y="671"/>
                  <a:pt x="192" y="680"/>
                  <a:pt x="192" y="691"/>
                </a:cubicBezTo>
                <a:cubicBezTo>
                  <a:pt x="192" y="829"/>
                  <a:pt x="236" y="942"/>
                  <a:pt x="326" y="1031"/>
                </a:cubicBezTo>
                <a:cubicBezTo>
                  <a:pt x="416" y="1120"/>
                  <a:pt x="529" y="1164"/>
                  <a:pt x="667" y="1164"/>
                </a:cubicBezTo>
                <a:cubicBezTo>
                  <a:pt x="804" y="1164"/>
                  <a:pt x="921" y="1116"/>
                  <a:pt x="1018" y="1019"/>
                </a:cubicBezTo>
                <a:cubicBezTo>
                  <a:pt x="1115" y="922"/>
                  <a:pt x="1163" y="805"/>
                  <a:pt x="1163" y="667"/>
                </a:cubicBezTo>
                <a:cubicBezTo>
                  <a:pt x="1163" y="528"/>
                  <a:pt x="1119" y="414"/>
                  <a:pt x="1032" y="325"/>
                </a:cubicBezTo>
                <a:cubicBezTo>
                  <a:pt x="945" y="236"/>
                  <a:pt x="833" y="192"/>
                  <a:pt x="698" y="192"/>
                </a:cubicBezTo>
                <a:cubicBezTo>
                  <a:pt x="687" y="192"/>
                  <a:pt x="678" y="188"/>
                  <a:pt x="671" y="180"/>
                </a:cubicBezTo>
                <a:cubicBezTo>
                  <a:pt x="663" y="172"/>
                  <a:pt x="660" y="162"/>
                  <a:pt x="660" y="152"/>
                </a:cubicBezTo>
                <a:cubicBezTo>
                  <a:pt x="660" y="141"/>
                  <a:pt x="663" y="132"/>
                  <a:pt x="671" y="125"/>
                </a:cubicBezTo>
                <a:cubicBezTo>
                  <a:pt x="678" y="118"/>
                  <a:pt x="687" y="114"/>
                  <a:pt x="698" y="114"/>
                </a:cubicBezTo>
                <a:cubicBezTo>
                  <a:pt x="856" y="114"/>
                  <a:pt x="986" y="166"/>
                  <a:pt x="1088" y="27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7" name="Freeform 96">
            <a:extLst>
              <a:ext uri="{FF2B5EF4-FFF2-40B4-BE49-F238E27FC236}">
                <a16:creationId xmlns:a16="http://schemas.microsoft.com/office/drawing/2014/main" id="{E2622F6D-80DF-C354-BB52-791F0442E0C3}"/>
              </a:ext>
            </a:extLst>
          </p:cNvPr>
          <p:cNvSpPr>
            <a:spLocks noChangeArrowheads="1"/>
          </p:cNvSpPr>
          <p:nvPr/>
        </p:nvSpPr>
        <p:spPr bwMode="auto">
          <a:xfrm>
            <a:off x="12653962" y="6900862"/>
            <a:ext cx="449263" cy="447675"/>
          </a:xfrm>
          <a:custGeom>
            <a:avLst/>
            <a:gdLst>
              <a:gd name="T0" fmla="*/ 448904 w 1250"/>
              <a:gd name="T1" fmla="*/ 74192 h 1243"/>
              <a:gd name="T2" fmla="*/ 422667 w 1250"/>
              <a:gd name="T3" fmla="*/ 129296 h 1243"/>
              <a:gd name="T4" fmla="*/ 145561 w 1250"/>
              <a:gd name="T5" fmla="*/ 404456 h 1243"/>
              <a:gd name="T6" fmla="*/ 140529 w 1250"/>
              <a:gd name="T7" fmla="*/ 408058 h 1243"/>
              <a:gd name="T8" fmla="*/ 20127 w 1250"/>
              <a:gd name="T9" fmla="*/ 447315 h 1243"/>
              <a:gd name="T10" fmla="*/ 15814 w 1250"/>
              <a:gd name="T11" fmla="*/ 447315 h 1243"/>
              <a:gd name="T12" fmla="*/ 5391 w 1250"/>
              <a:gd name="T13" fmla="*/ 443713 h 1243"/>
              <a:gd name="T14" fmla="*/ 1797 w 1250"/>
              <a:gd name="T15" fmla="*/ 428947 h 1243"/>
              <a:gd name="T16" fmla="*/ 38457 w 1250"/>
              <a:gd name="T17" fmla="*/ 306854 h 1243"/>
              <a:gd name="T18" fmla="*/ 42051 w 1250"/>
              <a:gd name="T19" fmla="*/ 299651 h 1243"/>
              <a:gd name="T20" fmla="*/ 318078 w 1250"/>
              <a:gd name="T21" fmla="*/ 23770 h 1243"/>
              <a:gd name="T22" fmla="*/ 372349 w 1250"/>
              <a:gd name="T23" fmla="*/ 0 h 1243"/>
              <a:gd name="T24" fmla="*/ 421948 w 1250"/>
              <a:gd name="T25" fmla="*/ 21970 h 1243"/>
              <a:gd name="T26" fmla="*/ 448904 w 1250"/>
              <a:gd name="T27" fmla="*/ 74192 h 1243"/>
              <a:gd name="T28" fmla="*/ 49239 w 1250"/>
              <a:gd name="T29" fmla="*/ 367720 h 1243"/>
              <a:gd name="T30" fmla="*/ 34863 w 1250"/>
              <a:gd name="T31" fmla="*/ 413100 h 1243"/>
              <a:gd name="T32" fmla="*/ 82305 w 1250"/>
              <a:gd name="T33" fmla="*/ 397613 h 1243"/>
              <a:gd name="T34" fmla="*/ 123997 w 1250"/>
              <a:gd name="T35" fmla="*/ 383567 h 1243"/>
              <a:gd name="T36" fmla="*/ 102791 w 1250"/>
              <a:gd name="T37" fmla="*/ 348632 h 1243"/>
              <a:gd name="T38" fmla="*/ 62897 w 1250"/>
              <a:gd name="T39" fmla="*/ 324141 h 1243"/>
              <a:gd name="T40" fmla="*/ 49239 w 1250"/>
              <a:gd name="T41" fmla="*/ 367720 h 1243"/>
              <a:gd name="T42" fmla="*/ 244399 w 1250"/>
              <a:gd name="T43" fmla="*/ 137580 h 1243"/>
              <a:gd name="T44" fmla="*/ 148077 w 1250"/>
              <a:gd name="T45" fmla="*/ 234102 h 1243"/>
              <a:gd name="T46" fmla="*/ 81946 w 1250"/>
              <a:gd name="T47" fmla="*/ 300731 h 1243"/>
              <a:gd name="T48" fmla="*/ 122918 w 1250"/>
              <a:gd name="T49" fmla="*/ 328463 h 1243"/>
              <a:gd name="T50" fmla="*/ 146639 w 1250"/>
              <a:gd name="T51" fmla="*/ 364479 h 1243"/>
              <a:gd name="T52" fmla="*/ 377381 w 1250"/>
              <a:gd name="T53" fmla="*/ 134699 h 1243"/>
              <a:gd name="T54" fmla="*/ 354738 w 1250"/>
              <a:gd name="T55" fmla="*/ 92560 h 1243"/>
              <a:gd name="T56" fmla="*/ 313765 w 1250"/>
              <a:gd name="T57" fmla="*/ 68070 h 1243"/>
              <a:gd name="T58" fmla="*/ 244399 w 1250"/>
              <a:gd name="T59" fmla="*/ 137580 h 1243"/>
              <a:gd name="T60" fmla="*/ 420151 w 1250"/>
              <a:gd name="T61" fmla="*/ 75273 h 1243"/>
              <a:gd name="T62" fmla="*/ 402899 w 1250"/>
              <a:gd name="T63" fmla="*/ 42859 h 1243"/>
              <a:gd name="T64" fmla="*/ 372349 w 1250"/>
              <a:gd name="T65" fmla="*/ 28092 h 1243"/>
              <a:gd name="T66" fmla="*/ 338205 w 1250"/>
              <a:gd name="T67" fmla="*/ 43939 h 1243"/>
              <a:gd name="T68" fmla="*/ 336408 w 1250"/>
              <a:gd name="T69" fmla="*/ 45380 h 1243"/>
              <a:gd name="T70" fmla="*/ 374865 w 1250"/>
              <a:gd name="T71" fmla="*/ 72752 h 1243"/>
              <a:gd name="T72" fmla="*/ 400024 w 1250"/>
              <a:gd name="T73" fmla="*/ 112009 h 1243"/>
              <a:gd name="T74" fmla="*/ 402899 w 1250"/>
              <a:gd name="T75" fmla="*/ 109128 h 1243"/>
              <a:gd name="T76" fmla="*/ 420151 w 1250"/>
              <a:gd name="T77" fmla="*/ 75273 h 124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50" h="1243">
                <a:moveTo>
                  <a:pt x="1249" y="206"/>
                </a:moveTo>
                <a:cubicBezTo>
                  <a:pt x="1249" y="258"/>
                  <a:pt x="1225" y="309"/>
                  <a:pt x="1176" y="359"/>
                </a:cubicBezTo>
                <a:cubicBezTo>
                  <a:pt x="1139" y="398"/>
                  <a:pt x="882" y="653"/>
                  <a:pt x="405" y="1123"/>
                </a:cubicBezTo>
                <a:cubicBezTo>
                  <a:pt x="400" y="1128"/>
                  <a:pt x="395" y="1131"/>
                  <a:pt x="391" y="1133"/>
                </a:cubicBezTo>
                <a:cubicBezTo>
                  <a:pt x="336" y="1149"/>
                  <a:pt x="224" y="1185"/>
                  <a:pt x="56" y="1242"/>
                </a:cubicBezTo>
                <a:cubicBezTo>
                  <a:pt x="51" y="1242"/>
                  <a:pt x="47" y="1242"/>
                  <a:pt x="44" y="1242"/>
                </a:cubicBezTo>
                <a:cubicBezTo>
                  <a:pt x="32" y="1242"/>
                  <a:pt x="23" y="1239"/>
                  <a:pt x="15" y="1232"/>
                </a:cubicBezTo>
                <a:cubicBezTo>
                  <a:pt x="3" y="1221"/>
                  <a:pt x="0" y="1207"/>
                  <a:pt x="5" y="1191"/>
                </a:cubicBezTo>
                <a:cubicBezTo>
                  <a:pt x="70" y="976"/>
                  <a:pt x="104" y="863"/>
                  <a:pt x="107" y="852"/>
                </a:cubicBezTo>
                <a:cubicBezTo>
                  <a:pt x="108" y="843"/>
                  <a:pt x="112" y="837"/>
                  <a:pt x="117" y="832"/>
                </a:cubicBezTo>
                <a:lnTo>
                  <a:pt x="885" y="66"/>
                </a:lnTo>
                <a:cubicBezTo>
                  <a:pt x="929" y="22"/>
                  <a:pt x="979" y="0"/>
                  <a:pt x="1036" y="0"/>
                </a:cubicBezTo>
                <a:cubicBezTo>
                  <a:pt x="1086" y="0"/>
                  <a:pt x="1132" y="20"/>
                  <a:pt x="1174" y="61"/>
                </a:cubicBezTo>
                <a:cubicBezTo>
                  <a:pt x="1223" y="106"/>
                  <a:pt x="1248" y="155"/>
                  <a:pt x="1249" y="206"/>
                </a:cubicBezTo>
                <a:close/>
                <a:moveTo>
                  <a:pt x="137" y="1021"/>
                </a:moveTo>
                <a:cubicBezTo>
                  <a:pt x="119" y="1081"/>
                  <a:pt x="105" y="1123"/>
                  <a:pt x="97" y="1147"/>
                </a:cubicBezTo>
                <a:cubicBezTo>
                  <a:pt x="125" y="1139"/>
                  <a:pt x="169" y="1125"/>
                  <a:pt x="229" y="1104"/>
                </a:cubicBezTo>
                <a:cubicBezTo>
                  <a:pt x="290" y="1083"/>
                  <a:pt x="328" y="1070"/>
                  <a:pt x="345" y="1065"/>
                </a:cubicBezTo>
                <a:cubicBezTo>
                  <a:pt x="333" y="1028"/>
                  <a:pt x="314" y="995"/>
                  <a:pt x="286" y="968"/>
                </a:cubicBezTo>
                <a:cubicBezTo>
                  <a:pt x="252" y="932"/>
                  <a:pt x="215" y="910"/>
                  <a:pt x="175" y="900"/>
                </a:cubicBezTo>
                <a:cubicBezTo>
                  <a:pt x="168" y="921"/>
                  <a:pt x="156" y="961"/>
                  <a:pt x="137" y="1021"/>
                </a:cubicBezTo>
                <a:close/>
                <a:moveTo>
                  <a:pt x="680" y="382"/>
                </a:moveTo>
                <a:cubicBezTo>
                  <a:pt x="596" y="467"/>
                  <a:pt x="506" y="556"/>
                  <a:pt x="412" y="650"/>
                </a:cubicBezTo>
                <a:cubicBezTo>
                  <a:pt x="319" y="744"/>
                  <a:pt x="257" y="805"/>
                  <a:pt x="228" y="835"/>
                </a:cubicBezTo>
                <a:cubicBezTo>
                  <a:pt x="270" y="852"/>
                  <a:pt x="308" y="878"/>
                  <a:pt x="342" y="912"/>
                </a:cubicBezTo>
                <a:cubicBezTo>
                  <a:pt x="370" y="940"/>
                  <a:pt x="391" y="973"/>
                  <a:pt x="408" y="1012"/>
                </a:cubicBezTo>
                <a:cubicBezTo>
                  <a:pt x="726" y="696"/>
                  <a:pt x="940" y="484"/>
                  <a:pt x="1050" y="374"/>
                </a:cubicBezTo>
                <a:cubicBezTo>
                  <a:pt x="1042" y="330"/>
                  <a:pt x="1021" y="291"/>
                  <a:pt x="987" y="257"/>
                </a:cubicBezTo>
                <a:cubicBezTo>
                  <a:pt x="952" y="222"/>
                  <a:pt x="914" y="199"/>
                  <a:pt x="873" y="189"/>
                </a:cubicBezTo>
                <a:cubicBezTo>
                  <a:pt x="830" y="233"/>
                  <a:pt x="765" y="297"/>
                  <a:pt x="680" y="382"/>
                </a:cubicBezTo>
                <a:close/>
                <a:moveTo>
                  <a:pt x="1169" y="209"/>
                </a:moveTo>
                <a:cubicBezTo>
                  <a:pt x="1169" y="180"/>
                  <a:pt x="1153" y="150"/>
                  <a:pt x="1121" y="119"/>
                </a:cubicBezTo>
                <a:cubicBezTo>
                  <a:pt x="1093" y="92"/>
                  <a:pt x="1065" y="78"/>
                  <a:pt x="1036" y="78"/>
                </a:cubicBezTo>
                <a:cubicBezTo>
                  <a:pt x="1002" y="78"/>
                  <a:pt x="970" y="92"/>
                  <a:pt x="941" y="122"/>
                </a:cubicBezTo>
                <a:lnTo>
                  <a:pt x="936" y="126"/>
                </a:lnTo>
                <a:cubicBezTo>
                  <a:pt x="975" y="144"/>
                  <a:pt x="1011" y="169"/>
                  <a:pt x="1043" y="202"/>
                </a:cubicBezTo>
                <a:cubicBezTo>
                  <a:pt x="1074" y="232"/>
                  <a:pt x="1097" y="269"/>
                  <a:pt x="1113" y="311"/>
                </a:cubicBezTo>
                <a:cubicBezTo>
                  <a:pt x="1117" y="307"/>
                  <a:pt x="1119" y="305"/>
                  <a:pt x="1121" y="303"/>
                </a:cubicBezTo>
                <a:cubicBezTo>
                  <a:pt x="1153" y="269"/>
                  <a:pt x="1169" y="238"/>
                  <a:pt x="1169" y="20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8" name="Freeform 97">
            <a:extLst>
              <a:ext uri="{FF2B5EF4-FFF2-40B4-BE49-F238E27FC236}">
                <a16:creationId xmlns:a16="http://schemas.microsoft.com/office/drawing/2014/main" id="{2D4BCAEE-21E9-36D0-B700-59260193893D}"/>
              </a:ext>
            </a:extLst>
          </p:cNvPr>
          <p:cNvSpPr>
            <a:spLocks noChangeArrowheads="1"/>
          </p:cNvSpPr>
          <p:nvPr/>
        </p:nvSpPr>
        <p:spPr bwMode="auto">
          <a:xfrm>
            <a:off x="13344525" y="6900862"/>
            <a:ext cx="447675" cy="447675"/>
          </a:xfrm>
          <a:custGeom>
            <a:avLst/>
            <a:gdLst>
              <a:gd name="T0" fmla="*/ 349151 w 1245"/>
              <a:gd name="T1" fmla="*/ 241305 h 1243"/>
              <a:gd name="T2" fmla="*/ 376838 w 1245"/>
              <a:gd name="T3" fmla="*/ 215014 h 1243"/>
              <a:gd name="T4" fmla="*/ 376838 w 1245"/>
              <a:gd name="T5" fmla="*/ 419223 h 1243"/>
              <a:gd name="T6" fmla="*/ 368568 w 1245"/>
              <a:gd name="T7" fmla="*/ 439031 h 1243"/>
              <a:gd name="T8" fmla="*/ 349151 w 1245"/>
              <a:gd name="T9" fmla="*/ 447315 h 1243"/>
              <a:gd name="T10" fmla="*/ 28047 w 1245"/>
              <a:gd name="T11" fmla="*/ 447315 h 1243"/>
              <a:gd name="T12" fmla="*/ 7911 w 1245"/>
              <a:gd name="T13" fmla="*/ 439031 h 1243"/>
              <a:gd name="T14" fmla="*/ 0 w 1245"/>
              <a:gd name="T15" fmla="*/ 419223 h 1243"/>
              <a:gd name="T16" fmla="*/ 0 w 1245"/>
              <a:gd name="T17" fmla="*/ 69870 h 1243"/>
              <a:gd name="T18" fmla="*/ 7911 w 1245"/>
              <a:gd name="T19" fmla="*/ 50422 h 1243"/>
              <a:gd name="T20" fmla="*/ 28047 w 1245"/>
              <a:gd name="T21" fmla="*/ 42138 h 1243"/>
              <a:gd name="T22" fmla="*/ 251345 w 1245"/>
              <a:gd name="T23" fmla="*/ 42138 h 1243"/>
              <a:gd name="T24" fmla="*/ 252064 w 1245"/>
              <a:gd name="T25" fmla="*/ 42859 h 1243"/>
              <a:gd name="T26" fmla="*/ 223298 w 1245"/>
              <a:gd name="T27" fmla="*/ 69870 h 1243"/>
              <a:gd name="T28" fmla="*/ 28047 w 1245"/>
              <a:gd name="T29" fmla="*/ 69870 h 1243"/>
              <a:gd name="T30" fmla="*/ 28047 w 1245"/>
              <a:gd name="T31" fmla="*/ 419223 h 1243"/>
              <a:gd name="T32" fmla="*/ 349151 w 1245"/>
              <a:gd name="T33" fmla="*/ 419223 h 1243"/>
              <a:gd name="T34" fmla="*/ 349151 w 1245"/>
              <a:gd name="T35" fmla="*/ 241305 h 1243"/>
              <a:gd name="T36" fmla="*/ 446596 w 1245"/>
              <a:gd name="T37" fmla="*/ 61947 h 1243"/>
              <a:gd name="T38" fmla="*/ 425741 w 1245"/>
              <a:gd name="T39" fmla="*/ 107687 h 1243"/>
              <a:gd name="T40" fmla="*/ 233007 w 1245"/>
              <a:gd name="T41" fmla="*/ 297850 h 1243"/>
              <a:gd name="T42" fmla="*/ 228692 w 1245"/>
              <a:gd name="T43" fmla="*/ 300731 h 1243"/>
              <a:gd name="T44" fmla="*/ 129089 w 1245"/>
              <a:gd name="T45" fmla="*/ 332785 h 1243"/>
              <a:gd name="T46" fmla="*/ 124774 w 1245"/>
              <a:gd name="T47" fmla="*/ 333865 h 1243"/>
              <a:gd name="T48" fmla="*/ 116863 w 1245"/>
              <a:gd name="T49" fmla="*/ 330264 h 1243"/>
              <a:gd name="T50" fmla="*/ 114346 w 1245"/>
              <a:gd name="T51" fmla="*/ 318019 h 1243"/>
              <a:gd name="T52" fmla="*/ 144191 w 1245"/>
              <a:gd name="T53" fmla="*/ 216814 h 1243"/>
              <a:gd name="T54" fmla="*/ 147427 w 1245"/>
              <a:gd name="T55" fmla="*/ 210692 h 1243"/>
              <a:gd name="T56" fmla="*/ 288022 w 1245"/>
              <a:gd name="T57" fmla="*/ 70231 h 1243"/>
              <a:gd name="T58" fmla="*/ 338723 w 1245"/>
              <a:gd name="T59" fmla="*/ 19448 h 1243"/>
              <a:gd name="T60" fmla="*/ 384030 w 1245"/>
              <a:gd name="T61" fmla="*/ 0 h 1243"/>
              <a:gd name="T62" fmla="*/ 425022 w 1245"/>
              <a:gd name="T63" fmla="*/ 18368 h 1243"/>
              <a:gd name="T64" fmla="*/ 446596 w 1245"/>
              <a:gd name="T65" fmla="*/ 61947 h 1243"/>
              <a:gd name="T66" fmla="*/ 418909 w 1245"/>
              <a:gd name="T67" fmla="*/ 61947 h 1243"/>
              <a:gd name="T68" fmla="*/ 405604 w 1245"/>
              <a:gd name="T69" fmla="*/ 38537 h 1243"/>
              <a:gd name="T70" fmla="*/ 384030 w 1245"/>
              <a:gd name="T71" fmla="*/ 28092 h 1243"/>
              <a:gd name="T72" fmla="*/ 358500 w 1245"/>
              <a:gd name="T73" fmla="*/ 39257 h 1243"/>
              <a:gd name="T74" fmla="*/ 170081 w 1245"/>
              <a:gd name="T75" fmla="*/ 227979 h 1243"/>
              <a:gd name="T76" fmla="*/ 149225 w 1245"/>
              <a:gd name="T77" fmla="*/ 297129 h 1243"/>
              <a:gd name="T78" fmla="*/ 216466 w 1245"/>
              <a:gd name="T79" fmla="*/ 275160 h 1243"/>
              <a:gd name="T80" fmla="*/ 225096 w 1245"/>
              <a:gd name="T81" fmla="*/ 266516 h 1243"/>
              <a:gd name="T82" fmla="*/ 405604 w 1245"/>
              <a:gd name="T83" fmla="*/ 88238 h 1243"/>
              <a:gd name="T84" fmla="*/ 418909 w 1245"/>
              <a:gd name="T85" fmla="*/ 61947 h 12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45" h="1243">
                <a:moveTo>
                  <a:pt x="971" y="670"/>
                </a:moveTo>
                <a:lnTo>
                  <a:pt x="1048" y="597"/>
                </a:lnTo>
                <a:lnTo>
                  <a:pt x="1048" y="1164"/>
                </a:lnTo>
                <a:cubicBezTo>
                  <a:pt x="1048" y="1185"/>
                  <a:pt x="1041" y="1204"/>
                  <a:pt x="1025" y="1219"/>
                </a:cubicBezTo>
                <a:cubicBezTo>
                  <a:pt x="1010" y="1234"/>
                  <a:pt x="992" y="1242"/>
                  <a:pt x="971" y="1242"/>
                </a:cubicBezTo>
                <a:lnTo>
                  <a:pt x="78" y="1242"/>
                </a:lnTo>
                <a:cubicBezTo>
                  <a:pt x="55" y="1242"/>
                  <a:pt x="37" y="1234"/>
                  <a:pt x="22" y="1219"/>
                </a:cubicBezTo>
                <a:cubicBezTo>
                  <a:pt x="8" y="1204"/>
                  <a:pt x="0" y="1185"/>
                  <a:pt x="0" y="1164"/>
                </a:cubicBezTo>
                <a:lnTo>
                  <a:pt x="0" y="194"/>
                </a:lnTo>
                <a:cubicBezTo>
                  <a:pt x="0" y="173"/>
                  <a:pt x="8" y="155"/>
                  <a:pt x="22" y="140"/>
                </a:cubicBezTo>
                <a:cubicBezTo>
                  <a:pt x="37" y="124"/>
                  <a:pt x="55" y="117"/>
                  <a:pt x="78" y="117"/>
                </a:cubicBezTo>
                <a:lnTo>
                  <a:pt x="699" y="117"/>
                </a:lnTo>
                <a:lnTo>
                  <a:pt x="701" y="119"/>
                </a:lnTo>
                <a:lnTo>
                  <a:pt x="621" y="194"/>
                </a:lnTo>
                <a:lnTo>
                  <a:pt x="78" y="194"/>
                </a:lnTo>
                <a:lnTo>
                  <a:pt x="78" y="1164"/>
                </a:lnTo>
                <a:lnTo>
                  <a:pt x="971" y="1164"/>
                </a:lnTo>
                <a:lnTo>
                  <a:pt x="971" y="670"/>
                </a:lnTo>
                <a:close/>
                <a:moveTo>
                  <a:pt x="1242" y="172"/>
                </a:moveTo>
                <a:cubicBezTo>
                  <a:pt x="1244" y="214"/>
                  <a:pt x="1224" y="257"/>
                  <a:pt x="1184" y="299"/>
                </a:cubicBezTo>
                <a:cubicBezTo>
                  <a:pt x="1173" y="310"/>
                  <a:pt x="994" y="486"/>
                  <a:pt x="648" y="827"/>
                </a:cubicBezTo>
                <a:cubicBezTo>
                  <a:pt x="645" y="830"/>
                  <a:pt x="641" y="833"/>
                  <a:pt x="636" y="835"/>
                </a:cubicBezTo>
                <a:cubicBezTo>
                  <a:pt x="557" y="859"/>
                  <a:pt x="465" y="889"/>
                  <a:pt x="359" y="924"/>
                </a:cubicBezTo>
                <a:cubicBezTo>
                  <a:pt x="356" y="926"/>
                  <a:pt x="352" y="927"/>
                  <a:pt x="347" y="927"/>
                </a:cubicBezTo>
                <a:cubicBezTo>
                  <a:pt x="339" y="927"/>
                  <a:pt x="332" y="923"/>
                  <a:pt x="325" y="917"/>
                </a:cubicBezTo>
                <a:cubicBezTo>
                  <a:pt x="316" y="907"/>
                  <a:pt x="313" y="896"/>
                  <a:pt x="318" y="883"/>
                </a:cubicBezTo>
                <a:cubicBezTo>
                  <a:pt x="362" y="739"/>
                  <a:pt x="389" y="645"/>
                  <a:pt x="401" y="602"/>
                </a:cubicBezTo>
                <a:cubicBezTo>
                  <a:pt x="402" y="595"/>
                  <a:pt x="406" y="590"/>
                  <a:pt x="410" y="585"/>
                </a:cubicBezTo>
                <a:cubicBezTo>
                  <a:pt x="582" y="413"/>
                  <a:pt x="712" y="284"/>
                  <a:pt x="801" y="195"/>
                </a:cubicBezTo>
                <a:cubicBezTo>
                  <a:pt x="890" y="107"/>
                  <a:pt x="937" y="60"/>
                  <a:pt x="942" y="54"/>
                </a:cubicBezTo>
                <a:cubicBezTo>
                  <a:pt x="979" y="18"/>
                  <a:pt x="1021" y="0"/>
                  <a:pt x="1068" y="0"/>
                </a:cubicBezTo>
                <a:cubicBezTo>
                  <a:pt x="1108" y="0"/>
                  <a:pt x="1146" y="17"/>
                  <a:pt x="1182" y="51"/>
                </a:cubicBezTo>
                <a:cubicBezTo>
                  <a:pt x="1222" y="88"/>
                  <a:pt x="1242" y="129"/>
                  <a:pt x="1242" y="172"/>
                </a:cubicBezTo>
                <a:close/>
                <a:moveTo>
                  <a:pt x="1165" y="172"/>
                </a:moveTo>
                <a:cubicBezTo>
                  <a:pt x="1165" y="151"/>
                  <a:pt x="1152" y="130"/>
                  <a:pt x="1128" y="107"/>
                </a:cubicBezTo>
                <a:cubicBezTo>
                  <a:pt x="1107" y="88"/>
                  <a:pt x="1087" y="78"/>
                  <a:pt x="1068" y="78"/>
                </a:cubicBezTo>
                <a:cubicBezTo>
                  <a:pt x="1042" y="78"/>
                  <a:pt x="1018" y="88"/>
                  <a:pt x="997" y="109"/>
                </a:cubicBezTo>
                <a:cubicBezTo>
                  <a:pt x="984" y="122"/>
                  <a:pt x="810" y="297"/>
                  <a:pt x="473" y="633"/>
                </a:cubicBezTo>
                <a:cubicBezTo>
                  <a:pt x="464" y="664"/>
                  <a:pt x="444" y="728"/>
                  <a:pt x="415" y="825"/>
                </a:cubicBezTo>
                <a:cubicBezTo>
                  <a:pt x="511" y="794"/>
                  <a:pt x="573" y="774"/>
                  <a:pt x="602" y="764"/>
                </a:cubicBezTo>
                <a:lnTo>
                  <a:pt x="626" y="740"/>
                </a:lnTo>
                <a:cubicBezTo>
                  <a:pt x="940" y="431"/>
                  <a:pt x="1107" y="266"/>
                  <a:pt x="1128" y="245"/>
                </a:cubicBezTo>
                <a:cubicBezTo>
                  <a:pt x="1154" y="219"/>
                  <a:pt x="1166" y="195"/>
                  <a:pt x="1165" y="17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99" name="Freeform 98">
            <a:extLst>
              <a:ext uri="{FF2B5EF4-FFF2-40B4-BE49-F238E27FC236}">
                <a16:creationId xmlns:a16="http://schemas.microsoft.com/office/drawing/2014/main" id="{62F538B9-000A-6A3E-59F0-BAA93ED3411D}"/>
              </a:ext>
            </a:extLst>
          </p:cNvPr>
          <p:cNvSpPr>
            <a:spLocks noChangeArrowheads="1"/>
          </p:cNvSpPr>
          <p:nvPr/>
        </p:nvSpPr>
        <p:spPr bwMode="auto">
          <a:xfrm>
            <a:off x="14046200" y="6900862"/>
            <a:ext cx="419100" cy="447675"/>
          </a:xfrm>
          <a:custGeom>
            <a:avLst/>
            <a:gdLst>
              <a:gd name="T0" fmla="*/ 418740 w 1165"/>
              <a:gd name="T1" fmla="*/ 314417 h 1243"/>
              <a:gd name="T2" fmla="*/ 396436 w 1165"/>
              <a:gd name="T3" fmla="*/ 359076 h 1243"/>
              <a:gd name="T4" fmla="*/ 342115 w 1165"/>
              <a:gd name="T5" fmla="*/ 377444 h 1243"/>
              <a:gd name="T6" fmla="*/ 287434 w 1165"/>
              <a:gd name="T7" fmla="*/ 359076 h 1243"/>
              <a:gd name="T8" fmla="*/ 265130 w 1165"/>
              <a:gd name="T9" fmla="*/ 314417 h 1243"/>
              <a:gd name="T10" fmla="*/ 287434 w 1165"/>
              <a:gd name="T11" fmla="*/ 270118 h 1243"/>
              <a:gd name="T12" fmla="*/ 342115 w 1165"/>
              <a:gd name="T13" fmla="*/ 251750 h 1243"/>
              <a:gd name="T14" fmla="*/ 390680 w 1165"/>
              <a:gd name="T15" fmla="*/ 265796 h 1243"/>
              <a:gd name="T16" fmla="*/ 390680 w 1165"/>
              <a:gd name="T17" fmla="*/ 32414 h 1243"/>
              <a:gd name="T18" fmla="*/ 153610 w 1165"/>
              <a:gd name="T19" fmla="*/ 94361 h 1243"/>
              <a:gd name="T20" fmla="*/ 153610 w 1165"/>
              <a:gd name="T21" fmla="*/ 379245 h 1243"/>
              <a:gd name="T22" fmla="*/ 153610 w 1165"/>
              <a:gd name="T23" fmla="*/ 384287 h 1243"/>
              <a:gd name="T24" fmla="*/ 131306 w 1165"/>
              <a:gd name="T25" fmla="*/ 428947 h 1243"/>
              <a:gd name="T26" fmla="*/ 76625 w 1165"/>
              <a:gd name="T27" fmla="*/ 447315 h 1243"/>
              <a:gd name="T28" fmla="*/ 22304 w 1165"/>
              <a:gd name="T29" fmla="*/ 428947 h 1243"/>
              <a:gd name="T30" fmla="*/ 0 w 1165"/>
              <a:gd name="T31" fmla="*/ 384287 h 1243"/>
              <a:gd name="T32" fmla="*/ 22304 w 1165"/>
              <a:gd name="T33" fmla="*/ 339988 h 1243"/>
              <a:gd name="T34" fmla="*/ 76625 w 1165"/>
              <a:gd name="T35" fmla="*/ 321620 h 1243"/>
              <a:gd name="T36" fmla="*/ 125550 w 1165"/>
              <a:gd name="T37" fmla="*/ 335666 h 1243"/>
              <a:gd name="T38" fmla="*/ 125550 w 1165"/>
              <a:gd name="T39" fmla="*/ 85717 h 1243"/>
              <a:gd name="T40" fmla="*/ 127349 w 1165"/>
              <a:gd name="T41" fmla="*/ 78874 h 1243"/>
              <a:gd name="T42" fmla="*/ 137062 w 1165"/>
              <a:gd name="T43" fmla="*/ 69870 h 1243"/>
              <a:gd name="T44" fmla="*/ 397875 w 1165"/>
              <a:gd name="T45" fmla="*/ 1801 h 1243"/>
              <a:gd name="T46" fmla="*/ 404710 w 1165"/>
              <a:gd name="T47" fmla="*/ 0 h 1243"/>
              <a:gd name="T48" fmla="*/ 418740 w 1165"/>
              <a:gd name="T49" fmla="*/ 11525 h 1243"/>
              <a:gd name="T50" fmla="*/ 418740 w 1165"/>
              <a:gd name="T51" fmla="*/ 15847 h 1243"/>
              <a:gd name="T52" fmla="*/ 418740 w 1165"/>
              <a:gd name="T53" fmla="*/ 307574 h 1243"/>
              <a:gd name="T54" fmla="*/ 418740 w 1165"/>
              <a:gd name="T55" fmla="*/ 308294 h 1243"/>
              <a:gd name="T56" fmla="*/ 418740 w 1165"/>
              <a:gd name="T57" fmla="*/ 314417 h 1243"/>
              <a:gd name="T58" fmla="*/ 126629 w 1165"/>
              <a:gd name="T59" fmla="*/ 384287 h 1243"/>
              <a:gd name="T60" fmla="*/ 126629 w 1165"/>
              <a:gd name="T61" fmla="*/ 382847 h 1243"/>
              <a:gd name="T62" fmla="*/ 125550 w 1165"/>
              <a:gd name="T63" fmla="*/ 379245 h 1243"/>
              <a:gd name="T64" fmla="*/ 109002 w 1165"/>
              <a:gd name="T65" fmla="*/ 358356 h 1243"/>
              <a:gd name="T66" fmla="*/ 76625 w 1165"/>
              <a:gd name="T67" fmla="*/ 349352 h 1243"/>
              <a:gd name="T68" fmla="*/ 41730 w 1165"/>
              <a:gd name="T69" fmla="*/ 360517 h 1243"/>
              <a:gd name="T70" fmla="*/ 28060 w 1165"/>
              <a:gd name="T71" fmla="*/ 384287 h 1243"/>
              <a:gd name="T72" fmla="*/ 41730 w 1165"/>
              <a:gd name="T73" fmla="*/ 408418 h 1243"/>
              <a:gd name="T74" fmla="*/ 76625 w 1165"/>
              <a:gd name="T75" fmla="*/ 419223 h 1243"/>
              <a:gd name="T76" fmla="*/ 97850 w 1165"/>
              <a:gd name="T77" fmla="*/ 419223 h 1243"/>
              <a:gd name="T78" fmla="*/ 112240 w 1165"/>
              <a:gd name="T79" fmla="*/ 408418 h 1243"/>
              <a:gd name="T80" fmla="*/ 126629 w 1165"/>
              <a:gd name="T81" fmla="*/ 384287 h 1243"/>
              <a:gd name="T82" fmla="*/ 390680 w 1165"/>
              <a:gd name="T83" fmla="*/ 314417 h 1243"/>
              <a:gd name="T84" fmla="*/ 377010 w 1165"/>
              <a:gd name="T85" fmla="*/ 290647 h 1243"/>
              <a:gd name="T86" fmla="*/ 342115 w 1165"/>
              <a:gd name="T87" fmla="*/ 279482 h 1243"/>
              <a:gd name="T88" fmla="*/ 307220 w 1165"/>
              <a:gd name="T89" fmla="*/ 290647 h 1243"/>
              <a:gd name="T90" fmla="*/ 293190 w 1165"/>
              <a:gd name="T91" fmla="*/ 314417 h 1243"/>
              <a:gd name="T92" fmla="*/ 307220 w 1165"/>
              <a:gd name="T93" fmla="*/ 338547 h 1243"/>
              <a:gd name="T94" fmla="*/ 342115 w 1165"/>
              <a:gd name="T95" fmla="*/ 349352 h 1243"/>
              <a:gd name="T96" fmla="*/ 377010 w 1165"/>
              <a:gd name="T97" fmla="*/ 338547 h 1243"/>
              <a:gd name="T98" fmla="*/ 390680 w 1165"/>
              <a:gd name="T99" fmla="*/ 314417 h 124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65" h="1243">
                <a:moveTo>
                  <a:pt x="1164" y="873"/>
                </a:moveTo>
                <a:cubicBezTo>
                  <a:pt x="1164" y="922"/>
                  <a:pt x="1143" y="963"/>
                  <a:pt x="1102" y="997"/>
                </a:cubicBezTo>
                <a:cubicBezTo>
                  <a:pt x="1061" y="1031"/>
                  <a:pt x="1010" y="1048"/>
                  <a:pt x="951" y="1048"/>
                </a:cubicBezTo>
                <a:cubicBezTo>
                  <a:pt x="891" y="1048"/>
                  <a:pt x="840" y="1031"/>
                  <a:pt x="799" y="997"/>
                </a:cubicBezTo>
                <a:cubicBezTo>
                  <a:pt x="758" y="963"/>
                  <a:pt x="737" y="921"/>
                  <a:pt x="737" y="873"/>
                </a:cubicBezTo>
                <a:cubicBezTo>
                  <a:pt x="737" y="824"/>
                  <a:pt x="758" y="784"/>
                  <a:pt x="799" y="750"/>
                </a:cubicBezTo>
                <a:cubicBezTo>
                  <a:pt x="840" y="716"/>
                  <a:pt x="891" y="699"/>
                  <a:pt x="951" y="699"/>
                </a:cubicBezTo>
                <a:cubicBezTo>
                  <a:pt x="1002" y="699"/>
                  <a:pt x="1048" y="712"/>
                  <a:pt x="1086" y="738"/>
                </a:cubicBezTo>
                <a:lnTo>
                  <a:pt x="1086" y="90"/>
                </a:lnTo>
                <a:lnTo>
                  <a:pt x="427" y="262"/>
                </a:lnTo>
                <a:lnTo>
                  <a:pt x="427" y="1053"/>
                </a:lnTo>
                <a:cubicBezTo>
                  <a:pt x="427" y="1059"/>
                  <a:pt x="427" y="1064"/>
                  <a:pt x="427" y="1067"/>
                </a:cubicBezTo>
                <a:cubicBezTo>
                  <a:pt x="427" y="1116"/>
                  <a:pt x="406" y="1157"/>
                  <a:pt x="365" y="1191"/>
                </a:cubicBezTo>
                <a:cubicBezTo>
                  <a:pt x="324" y="1225"/>
                  <a:pt x="273" y="1242"/>
                  <a:pt x="213" y="1242"/>
                </a:cubicBezTo>
                <a:cubicBezTo>
                  <a:pt x="154" y="1242"/>
                  <a:pt x="103" y="1225"/>
                  <a:pt x="62" y="1191"/>
                </a:cubicBezTo>
                <a:cubicBezTo>
                  <a:pt x="21" y="1157"/>
                  <a:pt x="0" y="1115"/>
                  <a:pt x="0" y="1067"/>
                </a:cubicBezTo>
                <a:cubicBezTo>
                  <a:pt x="0" y="1018"/>
                  <a:pt x="21" y="978"/>
                  <a:pt x="62" y="944"/>
                </a:cubicBezTo>
                <a:cubicBezTo>
                  <a:pt x="103" y="910"/>
                  <a:pt x="154" y="893"/>
                  <a:pt x="213" y="893"/>
                </a:cubicBezTo>
                <a:cubicBezTo>
                  <a:pt x="265" y="893"/>
                  <a:pt x="310" y="906"/>
                  <a:pt x="349" y="932"/>
                </a:cubicBezTo>
                <a:lnTo>
                  <a:pt x="349" y="238"/>
                </a:lnTo>
                <a:cubicBezTo>
                  <a:pt x="349" y="232"/>
                  <a:pt x="351" y="225"/>
                  <a:pt x="354" y="219"/>
                </a:cubicBezTo>
                <a:cubicBezTo>
                  <a:pt x="359" y="206"/>
                  <a:pt x="368" y="198"/>
                  <a:pt x="381" y="194"/>
                </a:cubicBezTo>
                <a:lnTo>
                  <a:pt x="1106" y="5"/>
                </a:lnTo>
                <a:cubicBezTo>
                  <a:pt x="1112" y="2"/>
                  <a:pt x="1119" y="0"/>
                  <a:pt x="1125" y="0"/>
                </a:cubicBezTo>
                <a:cubicBezTo>
                  <a:pt x="1146" y="0"/>
                  <a:pt x="1159" y="11"/>
                  <a:pt x="1164" y="32"/>
                </a:cubicBezTo>
                <a:cubicBezTo>
                  <a:pt x="1164" y="37"/>
                  <a:pt x="1164" y="41"/>
                  <a:pt x="1164" y="44"/>
                </a:cubicBezTo>
                <a:lnTo>
                  <a:pt x="1164" y="854"/>
                </a:lnTo>
                <a:lnTo>
                  <a:pt x="1164" y="856"/>
                </a:lnTo>
                <a:cubicBezTo>
                  <a:pt x="1164" y="861"/>
                  <a:pt x="1164" y="867"/>
                  <a:pt x="1164" y="873"/>
                </a:cubicBezTo>
                <a:close/>
                <a:moveTo>
                  <a:pt x="352" y="1067"/>
                </a:moveTo>
                <a:cubicBezTo>
                  <a:pt x="352" y="1066"/>
                  <a:pt x="352" y="1064"/>
                  <a:pt x="352" y="1063"/>
                </a:cubicBezTo>
                <a:cubicBezTo>
                  <a:pt x="350" y="1059"/>
                  <a:pt x="349" y="1056"/>
                  <a:pt x="349" y="1053"/>
                </a:cubicBezTo>
                <a:cubicBezTo>
                  <a:pt x="343" y="1030"/>
                  <a:pt x="327" y="1011"/>
                  <a:pt x="303" y="995"/>
                </a:cubicBezTo>
                <a:cubicBezTo>
                  <a:pt x="279" y="978"/>
                  <a:pt x="249" y="970"/>
                  <a:pt x="213" y="970"/>
                </a:cubicBezTo>
                <a:cubicBezTo>
                  <a:pt x="175" y="970"/>
                  <a:pt x="142" y="980"/>
                  <a:pt x="116" y="1001"/>
                </a:cubicBezTo>
                <a:cubicBezTo>
                  <a:pt x="90" y="1021"/>
                  <a:pt x="78" y="1042"/>
                  <a:pt x="78" y="1067"/>
                </a:cubicBezTo>
                <a:cubicBezTo>
                  <a:pt x="78" y="1091"/>
                  <a:pt x="90" y="1114"/>
                  <a:pt x="116" y="1134"/>
                </a:cubicBezTo>
                <a:cubicBezTo>
                  <a:pt x="142" y="1154"/>
                  <a:pt x="175" y="1164"/>
                  <a:pt x="213" y="1164"/>
                </a:cubicBezTo>
                <a:cubicBezTo>
                  <a:pt x="252" y="1164"/>
                  <a:pt x="272" y="1164"/>
                  <a:pt x="272" y="1164"/>
                </a:cubicBezTo>
                <a:cubicBezTo>
                  <a:pt x="272" y="1164"/>
                  <a:pt x="285" y="1154"/>
                  <a:pt x="312" y="1134"/>
                </a:cubicBezTo>
                <a:cubicBezTo>
                  <a:pt x="338" y="1114"/>
                  <a:pt x="352" y="1092"/>
                  <a:pt x="352" y="1067"/>
                </a:cubicBezTo>
                <a:close/>
                <a:moveTo>
                  <a:pt x="1086" y="873"/>
                </a:moveTo>
                <a:cubicBezTo>
                  <a:pt x="1086" y="849"/>
                  <a:pt x="1074" y="827"/>
                  <a:pt x="1048" y="807"/>
                </a:cubicBezTo>
                <a:cubicBezTo>
                  <a:pt x="1022" y="786"/>
                  <a:pt x="990" y="776"/>
                  <a:pt x="951" y="776"/>
                </a:cubicBezTo>
                <a:cubicBezTo>
                  <a:pt x="913" y="776"/>
                  <a:pt x="879" y="786"/>
                  <a:pt x="854" y="807"/>
                </a:cubicBezTo>
                <a:cubicBezTo>
                  <a:pt x="828" y="827"/>
                  <a:pt x="815" y="848"/>
                  <a:pt x="815" y="873"/>
                </a:cubicBezTo>
                <a:cubicBezTo>
                  <a:pt x="815" y="897"/>
                  <a:pt x="828" y="920"/>
                  <a:pt x="854" y="940"/>
                </a:cubicBezTo>
                <a:cubicBezTo>
                  <a:pt x="879" y="960"/>
                  <a:pt x="913" y="970"/>
                  <a:pt x="951" y="970"/>
                </a:cubicBezTo>
                <a:cubicBezTo>
                  <a:pt x="990" y="970"/>
                  <a:pt x="1022" y="960"/>
                  <a:pt x="1048" y="940"/>
                </a:cubicBezTo>
                <a:cubicBezTo>
                  <a:pt x="1074" y="920"/>
                  <a:pt x="1086" y="898"/>
                  <a:pt x="1086" y="87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0" name="Freeform 99">
            <a:extLst>
              <a:ext uri="{FF2B5EF4-FFF2-40B4-BE49-F238E27FC236}">
                <a16:creationId xmlns:a16="http://schemas.microsoft.com/office/drawing/2014/main" id="{311E4DC2-B727-2538-EAD1-0217BB29DEDB}"/>
              </a:ext>
            </a:extLst>
          </p:cNvPr>
          <p:cNvSpPr>
            <a:spLocks noChangeArrowheads="1"/>
          </p:cNvSpPr>
          <p:nvPr/>
        </p:nvSpPr>
        <p:spPr bwMode="auto">
          <a:xfrm>
            <a:off x="14790737" y="6900862"/>
            <a:ext cx="307975" cy="447675"/>
          </a:xfrm>
          <a:custGeom>
            <a:avLst/>
            <a:gdLst>
              <a:gd name="T0" fmla="*/ 301147 w 857"/>
              <a:gd name="T1" fmla="*/ 162300 h 1244"/>
              <a:gd name="T2" fmla="*/ 281382 w 857"/>
              <a:gd name="T3" fmla="*/ 161580 h 1244"/>
              <a:gd name="T4" fmla="*/ 167104 w 857"/>
              <a:gd name="T5" fmla="*/ 47502 h 1244"/>
              <a:gd name="T6" fmla="*/ 167104 w 857"/>
              <a:gd name="T7" fmla="*/ 372823 h 1244"/>
              <a:gd name="T8" fmla="*/ 167104 w 857"/>
              <a:gd name="T9" fmla="*/ 377501 h 1244"/>
              <a:gd name="T10" fmla="*/ 142668 w 857"/>
              <a:gd name="T11" fmla="*/ 427163 h 1244"/>
              <a:gd name="T12" fmla="*/ 83372 w 857"/>
              <a:gd name="T13" fmla="*/ 447315 h 1244"/>
              <a:gd name="T14" fmla="*/ 24437 w 857"/>
              <a:gd name="T15" fmla="*/ 427163 h 1244"/>
              <a:gd name="T16" fmla="*/ 0 w 857"/>
              <a:gd name="T17" fmla="*/ 377861 h 1244"/>
              <a:gd name="T18" fmla="*/ 24437 w 857"/>
              <a:gd name="T19" fmla="*/ 328199 h 1244"/>
              <a:gd name="T20" fmla="*/ 83372 w 857"/>
              <a:gd name="T21" fmla="*/ 307687 h 1244"/>
              <a:gd name="T22" fmla="*/ 139433 w 857"/>
              <a:gd name="T23" fmla="*/ 324960 h 1244"/>
              <a:gd name="T24" fmla="*/ 139433 w 857"/>
              <a:gd name="T25" fmla="*/ 15834 h 1244"/>
              <a:gd name="T26" fmla="*/ 148777 w 857"/>
              <a:gd name="T27" fmla="*/ 2879 h 1244"/>
              <a:gd name="T28" fmla="*/ 164589 w 857"/>
              <a:gd name="T29" fmla="*/ 5398 h 1244"/>
              <a:gd name="T30" fmla="*/ 300428 w 857"/>
              <a:gd name="T31" fmla="*/ 142507 h 1244"/>
              <a:gd name="T32" fmla="*/ 301147 w 857"/>
              <a:gd name="T33" fmla="*/ 162300 h 1244"/>
              <a:gd name="T34" fmla="*/ 122184 w 857"/>
              <a:gd name="T35" fmla="*/ 406650 h 1244"/>
              <a:gd name="T36" fmla="*/ 139433 w 857"/>
              <a:gd name="T37" fmla="*/ 378940 h 1244"/>
              <a:gd name="T38" fmla="*/ 139433 w 857"/>
              <a:gd name="T39" fmla="*/ 376421 h 1244"/>
              <a:gd name="T40" fmla="*/ 122184 w 857"/>
              <a:gd name="T41" fmla="*/ 347992 h 1244"/>
              <a:gd name="T42" fmla="*/ 83372 w 857"/>
              <a:gd name="T43" fmla="*/ 335396 h 1244"/>
              <a:gd name="T44" fmla="*/ 43842 w 857"/>
              <a:gd name="T45" fmla="*/ 348711 h 1244"/>
              <a:gd name="T46" fmla="*/ 27671 w 857"/>
              <a:gd name="T47" fmla="*/ 377501 h 1244"/>
              <a:gd name="T48" fmla="*/ 43842 w 857"/>
              <a:gd name="T49" fmla="*/ 406290 h 1244"/>
              <a:gd name="T50" fmla="*/ 83372 w 857"/>
              <a:gd name="T51" fmla="*/ 419245 h 1244"/>
              <a:gd name="T52" fmla="*/ 122184 w 857"/>
              <a:gd name="T53" fmla="*/ 406650 h 12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857" h="1244">
                <a:moveTo>
                  <a:pt x="838" y="451"/>
                </a:moveTo>
                <a:cubicBezTo>
                  <a:pt x="819" y="469"/>
                  <a:pt x="801" y="469"/>
                  <a:pt x="783" y="449"/>
                </a:cubicBezTo>
                <a:lnTo>
                  <a:pt x="465" y="132"/>
                </a:lnTo>
                <a:lnTo>
                  <a:pt x="465" y="1036"/>
                </a:lnTo>
                <a:cubicBezTo>
                  <a:pt x="465" y="1043"/>
                  <a:pt x="465" y="1047"/>
                  <a:pt x="465" y="1049"/>
                </a:cubicBezTo>
                <a:cubicBezTo>
                  <a:pt x="465" y="1104"/>
                  <a:pt x="443" y="1150"/>
                  <a:pt x="397" y="1187"/>
                </a:cubicBezTo>
                <a:cubicBezTo>
                  <a:pt x="352" y="1224"/>
                  <a:pt x="297" y="1243"/>
                  <a:pt x="232" y="1243"/>
                </a:cubicBezTo>
                <a:cubicBezTo>
                  <a:pt x="168" y="1243"/>
                  <a:pt x="113" y="1224"/>
                  <a:pt x="68" y="1187"/>
                </a:cubicBezTo>
                <a:cubicBezTo>
                  <a:pt x="22" y="1150"/>
                  <a:pt x="0" y="1104"/>
                  <a:pt x="0" y="1050"/>
                </a:cubicBezTo>
                <a:cubicBezTo>
                  <a:pt x="0" y="996"/>
                  <a:pt x="23" y="950"/>
                  <a:pt x="68" y="912"/>
                </a:cubicBezTo>
                <a:cubicBezTo>
                  <a:pt x="114" y="874"/>
                  <a:pt x="168" y="855"/>
                  <a:pt x="232" y="855"/>
                </a:cubicBezTo>
                <a:cubicBezTo>
                  <a:pt x="291" y="855"/>
                  <a:pt x="342" y="871"/>
                  <a:pt x="388" y="903"/>
                </a:cubicBezTo>
                <a:lnTo>
                  <a:pt x="388" y="44"/>
                </a:lnTo>
                <a:cubicBezTo>
                  <a:pt x="388" y="27"/>
                  <a:pt x="397" y="15"/>
                  <a:pt x="414" y="8"/>
                </a:cubicBezTo>
                <a:cubicBezTo>
                  <a:pt x="430" y="0"/>
                  <a:pt x="445" y="2"/>
                  <a:pt x="458" y="15"/>
                </a:cubicBezTo>
                <a:lnTo>
                  <a:pt x="836" y="396"/>
                </a:lnTo>
                <a:cubicBezTo>
                  <a:pt x="856" y="414"/>
                  <a:pt x="856" y="432"/>
                  <a:pt x="838" y="451"/>
                </a:cubicBezTo>
                <a:close/>
                <a:moveTo>
                  <a:pt x="340" y="1130"/>
                </a:moveTo>
                <a:cubicBezTo>
                  <a:pt x="370" y="1106"/>
                  <a:pt x="386" y="1081"/>
                  <a:pt x="388" y="1053"/>
                </a:cubicBezTo>
                <a:lnTo>
                  <a:pt x="388" y="1046"/>
                </a:lnTo>
                <a:cubicBezTo>
                  <a:pt x="386" y="1017"/>
                  <a:pt x="370" y="991"/>
                  <a:pt x="340" y="967"/>
                </a:cubicBezTo>
                <a:cubicBezTo>
                  <a:pt x="310" y="944"/>
                  <a:pt x="274" y="932"/>
                  <a:pt x="232" y="932"/>
                </a:cubicBezTo>
                <a:cubicBezTo>
                  <a:pt x="189" y="932"/>
                  <a:pt x="152" y="944"/>
                  <a:pt x="122" y="969"/>
                </a:cubicBezTo>
                <a:cubicBezTo>
                  <a:pt x="92" y="993"/>
                  <a:pt x="77" y="1019"/>
                  <a:pt x="77" y="1049"/>
                </a:cubicBezTo>
                <a:cubicBezTo>
                  <a:pt x="77" y="1078"/>
                  <a:pt x="92" y="1104"/>
                  <a:pt x="122" y="1129"/>
                </a:cubicBezTo>
                <a:cubicBezTo>
                  <a:pt x="152" y="1153"/>
                  <a:pt x="189" y="1165"/>
                  <a:pt x="232" y="1165"/>
                </a:cubicBezTo>
                <a:cubicBezTo>
                  <a:pt x="274" y="1165"/>
                  <a:pt x="310" y="1153"/>
                  <a:pt x="340" y="113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1" name="Freeform 100">
            <a:extLst>
              <a:ext uri="{FF2B5EF4-FFF2-40B4-BE49-F238E27FC236}">
                <a16:creationId xmlns:a16="http://schemas.microsoft.com/office/drawing/2014/main" id="{E16F6DEE-55D7-C61E-F919-D03E9553E9DE}"/>
              </a:ext>
            </a:extLst>
          </p:cNvPr>
          <p:cNvSpPr>
            <a:spLocks noChangeArrowheads="1"/>
          </p:cNvSpPr>
          <p:nvPr/>
        </p:nvSpPr>
        <p:spPr bwMode="auto">
          <a:xfrm>
            <a:off x="15492412" y="6900862"/>
            <a:ext cx="279400" cy="447675"/>
          </a:xfrm>
          <a:custGeom>
            <a:avLst/>
            <a:gdLst>
              <a:gd name="T0" fmla="*/ 279040 w 777"/>
              <a:gd name="T1" fmla="*/ 226179 h 1243"/>
              <a:gd name="T2" fmla="*/ 239845 w 777"/>
              <a:gd name="T3" fmla="*/ 348992 h 1243"/>
              <a:gd name="T4" fmla="*/ 160376 w 777"/>
              <a:gd name="T5" fmla="*/ 377444 h 1243"/>
              <a:gd name="T6" fmla="*/ 153544 w 777"/>
              <a:gd name="T7" fmla="*/ 419223 h 1243"/>
              <a:gd name="T8" fmla="*/ 233373 w 777"/>
              <a:gd name="T9" fmla="*/ 423184 h 1243"/>
              <a:gd name="T10" fmla="*/ 233373 w 777"/>
              <a:gd name="T11" fmla="*/ 443353 h 1243"/>
              <a:gd name="T12" fmla="*/ 55736 w 777"/>
              <a:gd name="T13" fmla="*/ 447315 h 1243"/>
              <a:gd name="T14" fmla="*/ 41712 w 777"/>
              <a:gd name="T15" fmla="*/ 433269 h 1243"/>
              <a:gd name="T16" fmla="*/ 55736 w 777"/>
              <a:gd name="T17" fmla="*/ 419223 h 1243"/>
              <a:gd name="T18" fmla="*/ 125496 w 777"/>
              <a:gd name="T19" fmla="*/ 377444 h 1243"/>
              <a:gd name="T20" fmla="*/ 30205 w 777"/>
              <a:gd name="T21" fmla="*/ 338187 h 1243"/>
              <a:gd name="T22" fmla="*/ 0 w 777"/>
              <a:gd name="T23" fmla="*/ 167833 h 1243"/>
              <a:gd name="T24" fmla="*/ 14024 w 777"/>
              <a:gd name="T25" fmla="*/ 153787 h 1243"/>
              <a:gd name="T26" fmla="*/ 28048 w 777"/>
              <a:gd name="T27" fmla="*/ 167833 h 1243"/>
              <a:gd name="T28" fmla="*/ 31284 w 777"/>
              <a:gd name="T29" fmla="*/ 269397 h 1243"/>
              <a:gd name="T30" fmla="*/ 71558 w 777"/>
              <a:gd name="T31" fmla="*/ 338547 h 1243"/>
              <a:gd name="T32" fmla="*/ 160376 w 777"/>
              <a:gd name="T33" fmla="*/ 349352 h 1243"/>
              <a:gd name="T34" fmla="*/ 251352 w 777"/>
              <a:gd name="T35" fmla="*/ 167833 h 1243"/>
              <a:gd name="T36" fmla="*/ 265016 w 777"/>
              <a:gd name="T37" fmla="*/ 153787 h 1243"/>
              <a:gd name="T38" fmla="*/ 279040 w 777"/>
              <a:gd name="T39" fmla="*/ 167833 h 1243"/>
              <a:gd name="T40" fmla="*/ 69760 w 777"/>
              <a:gd name="T41" fmla="*/ 239504 h 1243"/>
              <a:gd name="T42" fmla="*/ 90257 w 777"/>
              <a:gd name="T43" fmla="*/ 21609 h 1243"/>
              <a:gd name="T44" fmla="*/ 142037 w 777"/>
              <a:gd name="T45" fmla="*/ 0 h 1243"/>
              <a:gd name="T46" fmla="*/ 209280 w 777"/>
              <a:gd name="T47" fmla="*/ 72752 h 1243"/>
              <a:gd name="T48" fmla="*/ 190582 w 777"/>
              <a:gd name="T49" fmla="*/ 288486 h 1243"/>
              <a:gd name="T50" fmla="*/ 138801 w 777"/>
              <a:gd name="T51" fmla="*/ 307574 h 1243"/>
              <a:gd name="T52" fmla="*/ 97808 w 777"/>
              <a:gd name="T53" fmla="*/ 239504 h 1243"/>
              <a:gd name="T54" fmla="*/ 138801 w 777"/>
              <a:gd name="T55" fmla="*/ 279482 h 1243"/>
              <a:gd name="T56" fmla="*/ 170445 w 777"/>
              <a:gd name="T57" fmla="*/ 268677 h 1243"/>
              <a:gd name="T58" fmla="*/ 181592 w 777"/>
              <a:gd name="T59" fmla="*/ 72752 h 1243"/>
              <a:gd name="T60" fmla="*/ 142037 w 777"/>
              <a:gd name="T61" fmla="*/ 28092 h 1243"/>
              <a:gd name="T62" fmla="*/ 110034 w 777"/>
              <a:gd name="T63" fmla="*/ 41058 h 1243"/>
              <a:gd name="T64" fmla="*/ 97808 w 777"/>
              <a:gd name="T65" fmla="*/ 239504 h 12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77" h="1243">
                <a:moveTo>
                  <a:pt x="776" y="466"/>
                </a:moveTo>
                <a:lnTo>
                  <a:pt x="776" y="628"/>
                </a:lnTo>
                <a:cubicBezTo>
                  <a:pt x="776" y="711"/>
                  <a:pt x="766" y="780"/>
                  <a:pt x="747" y="839"/>
                </a:cubicBezTo>
                <a:cubicBezTo>
                  <a:pt x="728" y="897"/>
                  <a:pt x="701" y="941"/>
                  <a:pt x="667" y="969"/>
                </a:cubicBezTo>
                <a:cubicBezTo>
                  <a:pt x="633" y="997"/>
                  <a:pt x="598" y="1018"/>
                  <a:pt x="563" y="1030"/>
                </a:cubicBezTo>
                <a:cubicBezTo>
                  <a:pt x="527" y="1042"/>
                  <a:pt x="488" y="1048"/>
                  <a:pt x="446" y="1048"/>
                </a:cubicBezTo>
                <a:lnTo>
                  <a:pt x="427" y="1048"/>
                </a:lnTo>
                <a:lnTo>
                  <a:pt x="427" y="1164"/>
                </a:lnTo>
                <a:lnTo>
                  <a:pt x="621" y="1164"/>
                </a:lnTo>
                <a:cubicBezTo>
                  <a:pt x="632" y="1164"/>
                  <a:pt x="642" y="1167"/>
                  <a:pt x="649" y="1175"/>
                </a:cubicBezTo>
                <a:cubicBezTo>
                  <a:pt x="656" y="1182"/>
                  <a:pt x="660" y="1192"/>
                  <a:pt x="660" y="1203"/>
                </a:cubicBezTo>
                <a:cubicBezTo>
                  <a:pt x="660" y="1215"/>
                  <a:pt x="656" y="1224"/>
                  <a:pt x="649" y="1231"/>
                </a:cubicBezTo>
                <a:cubicBezTo>
                  <a:pt x="642" y="1238"/>
                  <a:pt x="632" y="1242"/>
                  <a:pt x="621" y="1242"/>
                </a:cubicBezTo>
                <a:lnTo>
                  <a:pt x="155" y="1242"/>
                </a:lnTo>
                <a:cubicBezTo>
                  <a:pt x="144" y="1242"/>
                  <a:pt x="135" y="1238"/>
                  <a:pt x="127" y="1231"/>
                </a:cubicBezTo>
                <a:cubicBezTo>
                  <a:pt x="120" y="1224"/>
                  <a:pt x="116" y="1215"/>
                  <a:pt x="116" y="1203"/>
                </a:cubicBezTo>
                <a:cubicBezTo>
                  <a:pt x="116" y="1192"/>
                  <a:pt x="120" y="1182"/>
                  <a:pt x="127" y="1175"/>
                </a:cubicBezTo>
                <a:cubicBezTo>
                  <a:pt x="135" y="1167"/>
                  <a:pt x="144" y="1164"/>
                  <a:pt x="155" y="1164"/>
                </a:cubicBezTo>
                <a:lnTo>
                  <a:pt x="349" y="1164"/>
                </a:lnTo>
                <a:lnTo>
                  <a:pt x="349" y="1048"/>
                </a:lnTo>
                <a:lnTo>
                  <a:pt x="332" y="1048"/>
                </a:lnTo>
                <a:cubicBezTo>
                  <a:pt x="222" y="1048"/>
                  <a:pt x="140" y="1012"/>
                  <a:pt x="84" y="939"/>
                </a:cubicBezTo>
                <a:cubicBezTo>
                  <a:pt x="28" y="866"/>
                  <a:pt x="0" y="763"/>
                  <a:pt x="0" y="628"/>
                </a:cubicBezTo>
                <a:lnTo>
                  <a:pt x="0" y="466"/>
                </a:lnTo>
                <a:cubicBezTo>
                  <a:pt x="0" y="455"/>
                  <a:pt x="4" y="445"/>
                  <a:pt x="11" y="438"/>
                </a:cubicBezTo>
                <a:cubicBezTo>
                  <a:pt x="18" y="431"/>
                  <a:pt x="28" y="427"/>
                  <a:pt x="39" y="427"/>
                </a:cubicBezTo>
                <a:cubicBezTo>
                  <a:pt x="50" y="427"/>
                  <a:pt x="60" y="431"/>
                  <a:pt x="67" y="438"/>
                </a:cubicBezTo>
                <a:cubicBezTo>
                  <a:pt x="75" y="445"/>
                  <a:pt x="78" y="455"/>
                  <a:pt x="78" y="466"/>
                </a:cubicBezTo>
                <a:lnTo>
                  <a:pt x="78" y="628"/>
                </a:lnTo>
                <a:cubicBezTo>
                  <a:pt x="78" y="674"/>
                  <a:pt x="81" y="714"/>
                  <a:pt x="87" y="748"/>
                </a:cubicBezTo>
                <a:cubicBezTo>
                  <a:pt x="94" y="783"/>
                  <a:pt x="105" y="819"/>
                  <a:pt x="121" y="855"/>
                </a:cubicBezTo>
                <a:cubicBezTo>
                  <a:pt x="137" y="892"/>
                  <a:pt x="163" y="920"/>
                  <a:pt x="199" y="940"/>
                </a:cubicBezTo>
                <a:cubicBezTo>
                  <a:pt x="234" y="960"/>
                  <a:pt x="279" y="970"/>
                  <a:pt x="332" y="970"/>
                </a:cubicBezTo>
                <a:lnTo>
                  <a:pt x="446" y="970"/>
                </a:lnTo>
                <a:cubicBezTo>
                  <a:pt x="614" y="970"/>
                  <a:pt x="699" y="856"/>
                  <a:pt x="699" y="628"/>
                </a:cubicBezTo>
                <a:lnTo>
                  <a:pt x="699" y="466"/>
                </a:lnTo>
                <a:cubicBezTo>
                  <a:pt x="699" y="455"/>
                  <a:pt x="702" y="445"/>
                  <a:pt x="709" y="438"/>
                </a:cubicBezTo>
                <a:cubicBezTo>
                  <a:pt x="717" y="431"/>
                  <a:pt x="726" y="427"/>
                  <a:pt x="737" y="427"/>
                </a:cubicBezTo>
                <a:cubicBezTo>
                  <a:pt x="749" y="427"/>
                  <a:pt x="758" y="431"/>
                  <a:pt x="765" y="438"/>
                </a:cubicBezTo>
                <a:cubicBezTo>
                  <a:pt x="773" y="445"/>
                  <a:pt x="776" y="455"/>
                  <a:pt x="776" y="466"/>
                </a:cubicBezTo>
                <a:close/>
                <a:moveTo>
                  <a:pt x="249" y="799"/>
                </a:moveTo>
                <a:cubicBezTo>
                  <a:pt x="212" y="763"/>
                  <a:pt x="194" y="718"/>
                  <a:pt x="194" y="665"/>
                </a:cubicBezTo>
                <a:lnTo>
                  <a:pt x="194" y="202"/>
                </a:lnTo>
                <a:cubicBezTo>
                  <a:pt x="194" y="147"/>
                  <a:pt x="213" y="99"/>
                  <a:pt x="251" y="60"/>
                </a:cubicBezTo>
                <a:cubicBezTo>
                  <a:pt x="289" y="20"/>
                  <a:pt x="334" y="0"/>
                  <a:pt x="386" y="0"/>
                </a:cubicBezTo>
                <a:lnTo>
                  <a:pt x="395" y="0"/>
                </a:lnTo>
                <a:cubicBezTo>
                  <a:pt x="449" y="0"/>
                  <a:pt x="493" y="20"/>
                  <a:pt x="529" y="58"/>
                </a:cubicBezTo>
                <a:cubicBezTo>
                  <a:pt x="564" y="97"/>
                  <a:pt x="582" y="145"/>
                  <a:pt x="582" y="202"/>
                </a:cubicBezTo>
                <a:lnTo>
                  <a:pt x="582" y="665"/>
                </a:lnTo>
                <a:cubicBezTo>
                  <a:pt x="582" y="720"/>
                  <a:pt x="565" y="765"/>
                  <a:pt x="530" y="801"/>
                </a:cubicBezTo>
                <a:cubicBezTo>
                  <a:pt x="495" y="836"/>
                  <a:pt x="450" y="854"/>
                  <a:pt x="395" y="854"/>
                </a:cubicBezTo>
                <a:lnTo>
                  <a:pt x="386" y="854"/>
                </a:lnTo>
                <a:cubicBezTo>
                  <a:pt x="331" y="854"/>
                  <a:pt x="285" y="836"/>
                  <a:pt x="249" y="799"/>
                </a:cubicBezTo>
                <a:close/>
                <a:moveTo>
                  <a:pt x="272" y="665"/>
                </a:moveTo>
                <a:cubicBezTo>
                  <a:pt x="272" y="697"/>
                  <a:pt x="282" y="724"/>
                  <a:pt x="303" y="745"/>
                </a:cubicBezTo>
                <a:cubicBezTo>
                  <a:pt x="324" y="766"/>
                  <a:pt x="352" y="776"/>
                  <a:pt x="386" y="776"/>
                </a:cubicBezTo>
                <a:lnTo>
                  <a:pt x="395" y="776"/>
                </a:lnTo>
                <a:cubicBezTo>
                  <a:pt x="428" y="776"/>
                  <a:pt x="454" y="766"/>
                  <a:pt x="474" y="746"/>
                </a:cubicBezTo>
                <a:cubicBezTo>
                  <a:pt x="494" y="726"/>
                  <a:pt x="505" y="699"/>
                  <a:pt x="505" y="665"/>
                </a:cubicBezTo>
                <a:lnTo>
                  <a:pt x="505" y="202"/>
                </a:lnTo>
                <a:cubicBezTo>
                  <a:pt x="505" y="166"/>
                  <a:pt x="494" y="136"/>
                  <a:pt x="473" y="113"/>
                </a:cubicBezTo>
                <a:cubicBezTo>
                  <a:pt x="452" y="90"/>
                  <a:pt x="426" y="78"/>
                  <a:pt x="395" y="78"/>
                </a:cubicBezTo>
                <a:lnTo>
                  <a:pt x="386" y="78"/>
                </a:lnTo>
                <a:cubicBezTo>
                  <a:pt x="355" y="78"/>
                  <a:pt x="328" y="90"/>
                  <a:pt x="306" y="114"/>
                </a:cubicBezTo>
                <a:cubicBezTo>
                  <a:pt x="283" y="138"/>
                  <a:pt x="272" y="168"/>
                  <a:pt x="272" y="202"/>
                </a:cubicBezTo>
                <a:lnTo>
                  <a:pt x="272" y="665"/>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2" name="Freeform 101">
            <a:extLst>
              <a:ext uri="{FF2B5EF4-FFF2-40B4-BE49-F238E27FC236}">
                <a16:creationId xmlns:a16="http://schemas.microsoft.com/office/drawing/2014/main" id="{4BAC6A25-6AFF-C882-9B86-5C1196088C69}"/>
              </a:ext>
            </a:extLst>
          </p:cNvPr>
          <p:cNvSpPr>
            <a:spLocks noChangeArrowheads="1"/>
          </p:cNvSpPr>
          <p:nvPr/>
        </p:nvSpPr>
        <p:spPr bwMode="auto">
          <a:xfrm>
            <a:off x="16095662" y="6945312"/>
            <a:ext cx="447675" cy="360362"/>
          </a:xfrm>
          <a:custGeom>
            <a:avLst/>
            <a:gdLst>
              <a:gd name="T0" fmla="*/ 439031 w 1243"/>
              <a:gd name="T1" fmla="*/ 8280 h 1001"/>
              <a:gd name="T2" fmla="*/ 447315 w 1243"/>
              <a:gd name="T3" fmla="*/ 28080 h 1001"/>
              <a:gd name="T4" fmla="*/ 447315 w 1243"/>
              <a:gd name="T5" fmla="*/ 279362 h 1001"/>
              <a:gd name="T6" fmla="*/ 439031 w 1243"/>
              <a:gd name="T7" fmla="*/ 299162 h 1001"/>
              <a:gd name="T8" fmla="*/ 419223 w 1243"/>
              <a:gd name="T9" fmla="*/ 307442 h 1001"/>
              <a:gd name="T10" fmla="*/ 224738 w 1243"/>
              <a:gd name="T11" fmla="*/ 307442 h 1001"/>
              <a:gd name="T12" fmla="*/ 258593 w 1243"/>
              <a:gd name="T13" fmla="*/ 338042 h 1001"/>
              <a:gd name="T14" fmla="*/ 260393 w 1243"/>
              <a:gd name="T15" fmla="*/ 351722 h 1001"/>
              <a:gd name="T16" fmla="*/ 257872 w 1243"/>
              <a:gd name="T17" fmla="*/ 355322 h 1001"/>
              <a:gd name="T18" fmla="*/ 243106 w 1243"/>
              <a:gd name="T19" fmla="*/ 355322 h 1001"/>
              <a:gd name="T20" fmla="*/ 186921 w 1243"/>
              <a:gd name="T21" fmla="*/ 304562 h 1001"/>
              <a:gd name="T22" fmla="*/ 183680 w 1243"/>
              <a:gd name="T23" fmla="*/ 301322 h 1001"/>
              <a:gd name="T24" fmla="*/ 180078 w 1243"/>
              <a:gd name="T25" fmla="*/ 293762 h 1001"/>
              <a:gd name="T26" fmla="*/ 183680 w 1243"/>
              <a:gd name="T27" fmla="*/ 286202 h 1001"/>
              <a:gd name="T28" fmla="*/ 186921 w 1243"/>
              <a:gd name="T29" fmla="*/ 282962 h 1001"/>
              <a:gd name="T30" fmla="*/ 243826 w 1243"/>
              <a:gd name="T31" fmla="*/ 231481 h 1001"/>
              <a:gd name="T32" fmla="*/ 258593 w 1243"/>
              <a:gd name="T33" fmla="*/ 231481 h 1001"/>
              <a:gd name="T34" fmla="*/ 261114 w 1243"/>
              <a:gd name="T35" fmla="*/ 234721 h 1001"/>
              <a:gd name="T36" fmla="*/ 259673 w 1243"/>
              <a:gd name="T37" fmla="*/ 248761 h 1001"/>
              <a:gd name="T38" fmla="*/ 226179 w 1243"/>
              <a:gd name="T39" fmla="*/ 279362 h 1001"/>
              <a:gd name="T40" fmla="*/ 402655 w 1243"/>
              <a:gd name="T41" fmla="*/ 279362 h 1001"/>
              <a:gd name="T42" fmla="*/ 414541 w 1243"/>
              <a:gd name="T43" fmla="*/ 274322 h 1001"/>
              <a:gd name="T44" fmla="*/ 419223 w 1243"/>
              <a:gd name="T45" fmla="*/ 262081 h 1001"/>
              <a:gd name="T46" fmla="*/ 419223 w 1243"/>
              <a:gd name="T47" fmla="*/ 44640 h 1001"/>
              <a:gd name="T48" fmla="*/ 414541 w 1243"/>
              <a:gd name="T49" fmla="*/ 32760 h 1001"/>
              <a:gd name="T50" fmla="*/ 402655 w 1243"/>
              <a:gd name="T51" fmla="*/ 28080 h 1001"/>
              <a:gd name="T52" fmla="*/ 45380 w 1243"/>
              <a:gd name="T53" fmla="*/ 28800 h 1001"/>
              <a:gd name="T54" fmla="*/ 32774 w 1243"/>
              <a:gd name="T55" fmla="*/ 33480 h 1001"/>
              <a:gd name="T56" fmla="*/ 28092 w 1243"/>
              <a:gd name="T57" fmla="*/ 45360 h 1001"/>
              <a:gd name="T58" fmla="*/ 28092 w 1243"/>
              <a:gd name="T59" fmla="*/ 262081 h 1001"/>
              <a:gd name="T60" fmla="*/ 33134 w 1243"/>
              <a:gd name="T61" fmla="*/ 274322 h 1001"/>
              <a:gd name="T62" fmla="*/ 45380 w 1243"/>
              <a:gd name="T63" fmla="*/ 279362 h 1001"/>
              <a:gd name="T64" fmla="*/ 97963 w 1243"/>
              <a:gd name="T65" fmla="*/ 279362 h 1001"/>
              <a:gd name="T66" fmla="*/ 108047 w 1243"/>
              <a:gd name="T67" fmla="*/ 284762 h 1001"/>
              <a:gd name="T68" fmla="*/ 112009 w 1243"/>
              <a:gd name="T69" fmla="*/ 293042 h 1001"/>
              <a:gd name="T70" fmla="*/ 108047 w 1243"/>
              <a:gd name="T71" fmla="*/ 301682 h 1001"/>
              <a:gd name="T72" fmla="*/ 97963 w 1243"/>
              <a:gd name="T73" fmla="*/ 307442 h 1001"/>
              <a:gd name="T74" fmla="*/ 28092 w 1243"/>
              <a:gd name="T75" fmla="*/ 307442 h 1001"/>
              <a:gd name="T76" fmla="*/ 8284 w 1243"/>
              <a:gd name="T77" fmla="*/ 299162 h 1001"/>
              <a:gd name="T78" fmla="*/ 0 w 1243"/>
              <a:gd name="T79" fmla="*/ 279362 h 1001"/>
              <a:gd name="T80" fmla="*/ 0 w 1243"/>
              <a:gd name="T81" fmla="*/ 28080 h 1001"/>
              <a:gd name="T82" fmla="*/ 8284 w 1243"/>
              <a:gd name="T83" fmla="*/ 8280 h 1001"/>
              <a:gd name="T84" fmla="*/ 28092 w 1243"/>
              <a:gd name="T85" fmla="*/ 0 h 1001"/>
              <a:gd name="T86" fmla="*/ 419223 w 1243"/>
              <a:gd name="T87" fmla="*/ 0 h 1001"/>
              <a:gd name="T88" fmla="*/ 439031 w 1243"/>
              <a:gd name="T89" fmla="*/ 8280 h 100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43" h="1001">
                <a:moveTo>
                  <a:pt x="1219" y="23"/>
                </a:moveTo>
                <a:cubicBezTo>
                  <a:pt x="1234" y="38"/>
                  <a:pt x="1242" y="57"/>
                  <a:pt x="1242" y="78"/>
                </a:cubicBezTo>
                <a:lnTo>
                  <a:pt x="1242" y="776"/>
                </a:lnTo>
                <a:cubicBezTo>
                  <a:pt x="1242" y="797"/>
                  <a:pt x="1235" y="815"/>
                  <a:pt x="1219" y="831"/>
                </a:cubicBezTo>
                <a:cubicBezTo>
                  <a:pt x="1205" y="846"/>
                  <a:pt x="1185" y="854"/>
                  <a:pt x="1164" y="854"/>
                </a:cubicBezTo>
                <a:lnTo>
                  <a:pt x="624" y="854"/>
                </a:lnTo>
                <a:lnTo>
                  <a:pt x="718" y="939"/>
                </a:lnTo>
                <a:cubicBezTo>
                  <a:pt x="733" y="951"/>
                  <a:pt x="734" y="964"/>
                  <a:pt x="723" y="977"/>
                </a:cubicBezTo>
                <a:lnTo>
                  <a:pt x="716" y="987"/>
                </a:lnTo>
                <a:cubicBezTo>
                  <a:pt x="701" y="1000"/>
                  <a:pt x="687" y="1000"/>
                  <a:pt x="675" y="987"/>
                </a:cubicBezTo>
                <a:lnTo>
                  <a:pt x="519" y="846"/>
                </a:lnTo>
                <a:lnTo>
                  <a:pt x="510" y="837"/>
                </a:lnTo>
                <a:cubicBezTo>
                  <a:pt x="503" y="830"/>
                  <a:pt x="500" y="823"/>
                  <a:pt x="500" y="816"/>
                </a:cubicBezTo>
                <a:cubicBezTo>
                  <a:pt x="500" y="809"/>
                  <a:pt x="503" y="802"/>
                  <a:pt x="510" y="795"/>
                </a:cubicBezTo>
                <a:lnTo>
                  <a:pt x="519" y="786"/>
                </a:lnTo>
                <a:lnTo>
                  <a:pt x="677" y="643"/>
                </a:lnTo>
                <a:cubicBezTo>
                  <a:pt x="690" y="630"/>
                  <a:pt x="704" y="630"/>
                  <a:pt x="718" y="643"/>
                </a:cubicBezTo>
                <a:lnTo>
                  <a:pt x="725" y="652"/>
                </a:lnTo>
                <a:cubicBezTo>
                  <a:pt x="737" y="664"/>
                  <a:pt x="735" y="677"/>
                  <a:pt x="721" y="691"/>
                </a:cubicBezTo>
                <a:lnTo>
                  <a:pt x="628" y="776"/>
                </a:lnTo>
                <a:lnTo>
                  <a:pt x="1118" y="776"/>
                </a:lnTo>
                <a:cubicBezTo>
                  <a:pt x="1131" y="776"/>
                  <a:pt x="1142" y="771"/>
                  <a:pt x="1151" y="762"/>
                </a:cubicBezTo>
                <a:cubicBezTo>
                  <a:pt x="1160" y="752"/>
                  <a:pt x="1164" y="741"/>
                  <a:pt x="1164" y="728"/>
                </a:cubicBezTo>
                <a:lnTo>
                  <a:pt x="1164" y="124"/>
                </a:lnTo>
                <a:cubicBezTo>
                  <a:pt x="1164" y="111"/>
                  <a:pt x="1160" y="100"/>
                  <a:pt x="1151" y="91"/>
                </a:cubicBezTo>
                <a:cubicBezTo>
                  <a:pt x="1142" y="82"/>
                  <a:pt x="1131" y="78"/>
                  <a:pt x="1118" y="78"/>
                </a:cubicBezTo>
                <a:lnTo>
                  <a:pt x="126" y="80"/>
                </a:lnTo>
                <a:cubicBezTo>
                  <a:pt x="112" y="80"/>
                  <a:pt x="100" y="85"/>
                  <a:pt x="91" y="93"/>
                </a:cubicBezTo>
                <a:cubicBezTo>
                  <a:pt x="82" y="102"/>
                  <a:pt x="78" y="113"/>
                  <a:pt x="78" y="126"/>
                </a:cubicBezTo>
                <a:lnTo>
                  <a:pt x="78" y="728"/>
                </a:lnTo>
                <a:cubicBezTo>
                  <a:pt x="78" y="741"/>
                  <a:pt x="83" y="752"/>
                  <a:pt x="92" y="762"/>
                </a:cubicBezTo>
                <a:cubicBezTo>
                  <a:pt x="102" y="771"/>
                  <a:pt x="113" y="776"/>
                  <a:pt x="126" y="776"/>
                </a:cubicBezTo>
                <a:lnTo>
                  <a:pt x="272" y="776"/>
                </a:lnTo>
                <a:cubicBezTo>
                  <a:pt x="283" y="776"/>
                  <a:pt x="293" y="781"/>
                  <a:pt x="300" y="791"/>
                </a:cubicBezTo>
                <a:cubicBezTo>
                  <a:pt x="307" y="800"/>
                  <a:pt x="311" y="808"/>
                  <a:pt x="311" y="814"/>
                </a:cubicBezTo>
                <a:cubicBezTo>
                  <a:pt x="311" y="819"/>
                  <a:pt x="307" y="827"/>
                  <a:pt x="300" y="838"/>
                </a:cubicBezTo>
                <a:cubicBezTo>
                  <a:pt x="293" y="848"/>
                  <a:pt x="283" y="854"/>
                  <a:pt x="272" y="854"/>
                </a:cubicBezTo>
                <a:lnTo>
                  <a:pt x="78" y="854"/>
                </a:lnTo>
                <a:cubicBezTo>
                  <a:pt x="57" y="854"/>
                  <a:pt x="39" y="846"/>
                  <a:pt x="23" y="831"/>
                </a:cubicBezTo>
                <a:cubicBezTo>
                  <a:pt x="8" y="815"/>
                  <a:pt x="0" y="797"/>
                  <a:pt x="0" y="776"/>
                </a:cubicBezTo>
                <a:lnTo>
                  <a:pt x="0" y="78"/>
                </a:lnTo>
                <a:cubicBezTo>
                  <a:pt x="0" y="57"/>
                  <a:pt x="8" y="38"/>
                  <a:pt x="23" y="23"/>
                </a:cubicBezTo>
                <a:cubicBezTo>
                  <a:pt x="39" y="8"/>
                  <a:pt x="57" y="0"/>
                  <a:pt x="78" y="0"/>
                </a:cubicBezTo>
                <a:lnTo>
                  <a:pt x="1164" y="0"/>
                </a:lnTo>
                <a:cubicBezTo>
                  <a:pt x="1185" y="0"/>
                  <a:pt x="1204" y="8"/>
                  <a:pt x="1219" y="23"/>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3" name="Freeform 102">
            <a:extLst>
              <a:ext uri="{FF2B5EF4-FFF2-40B4-BE49-F238E27FC236}">
                <a16:creationId xmlns:a16="http://schemas.microsoft.com/office/drawing/2014/main" id="{A4EAE431-C450-D22B-B3C7-1ECC050C57F0}"/>
              </a:ext>
            </a:extLst>
          </p:cNvPr>
          <p:cNvSpPr>
            <a:spLocks noChangeArrowheads="1"/>
          </p:cNvSpPr>
          <p:nvPr/>
        </p:nvSpPr>
        <p:spPr bwMode="auto">
          <a:xfrm>
            <a:off x="16784637" y="6900862"/>
            <a:ext cx="447675" cy="447675"/>
          </a:xfrm>
          <a:custGeom>
            <a:avLst/>
            <a:gdLst>
              <a:gd name="T0" fmla="*/ 102285 w 1243"/>
              <a:gd name="T1" fmla="*/ 289206 h 1243"/>
              <a:gd name="T2" fmla="*/ 102285 w 1243"/>
              <a:gd name="T3" fmla="*/ 308294 h 1243"/>
              <a:gd name="T4" fmla="*/ 92560 w 1243"/>
              <a:gd name="T5" fmla="*/ 312976 h 1243"/>
              <a:gd name="T6" fmla="*/ 83196 w 1243"/>
              <a:gd name="T7" fmla="*/ 308294 h 1243"/>
              <a:gd name="T8" fmla="*/ 0 w 1243"/>
              <a:gd name="T9" fmla="*/ 223657 h 1243"/>
              <a:gd name="T10" fmla="*/ 83196 w 1243"/>
              <a:gd name="T11" fmla="*/ 139021 h 1243"/>
              <a:gd name="T12" fmla="*/ 102645 w 1243"/>
              <a:gd name="T13" fmla="*/ 139381 h 1243"/>
              <a:gd name="T14" fmla="*/ 102285 w 1243"/>
              <a:gd name="T15" fmla="*/ 159189 h 1243"/>
              <a:gd name="T16" fmla="*/ 51863 w 1243"/>
              <a:gd name="T17" fmla="*/ 209611 h 1243"/>
              <a:gd name="T18" fmla="*/ 293528 w 1243"/>
              <a:gd name="T19" fmla="*/ 209611 h 1243"/>
              <a:gd name="T20" fmla="*/ 303252 w 1243"/>
              <a:gd name="T21" fmla="*/ 213573 h 1243"/>
              <a:gd name="T22" fmla="*/ 307574 w 1243"/>
              <a:gd name="T23" fmla="*/ 223297 h 1243"/>
              <a:gd name="T24" fmla="*/ 303252 w 1243"/>
              <a:gd name="T25" fmla="*/ 233382 h 1243"/>
              <a:gd name="T26" fmla="*/ 293528 w 1243"/>
              <a:gd name="T27" fmla="*/ 237704 h 1243"/>
              <a:gd name="T28" fmla="*/ 50782 w 1243"/>
              <a:gd name="T29" fmla="*/ 237704 h 1243"/>
              <a:gd name="T30" fmla="*/ 102285 w 1243"/>
              <a:gd name="T31" fmla="*/ 289206 h 1243"/>
              <a:gd name="T32" fmla="*/ 439031 w 1243"/>
              <a:gd name="T33" fmla="*/ 8284 h 1243"/>
              <a:gd name="T34" fmla="*/ 447315 w 1243"/>
              <a:gd name="T35" fmla="*/ 28092 h 1243"/>
              <a:gd name="T36" fmla="*/ 447315 w 1243"/>
              <a:gd name="T37" fmla="*/ 419223 h 1243"/>
              <a:gd name="T38" fmla="*/ 439031 w 1243"/>
              <a:gd name="T39" fmla="*/ 439031 h 1243"/>
              <a:gd name="T40" fmla="*/ 419583 w 1243"/>
              <a:gd name="T41" fmla="*/ 447315 h 1243"/>
              <a:gd name="T42" fmla="*/ 181879 w 1243"/>
              <a:gd name="T43" fmla="*/ 447315 h 1243"/>
              <a:gd name="T44" fmla="*/ 162071 w 1243"/>
              <a:gd name="T45" fmla="*/ 439031 h 1243"/>
              <a:gd name="T46" fmla="*/ 153787 w 1243"/>
              <a:gd name="T47" fmla="*/ 419223 h 1243"/>
              <a:gd name="T48" fmla="*/ 153787 w 1243"/>
              <a:gd name="T49" fmla="*/ 293528 h 1243"/>
              <a:gd name="T50" fmla="*/ 181879 w 1243"/>
              <a:gd name="T51" fmla="*/ 292808 h 1243"/>
              <a:gd name="T52" fmla="*/ 181879 w 1243"/>
              <a:gd name="T53" fmla="*/ 402655 h 1243"/>
              <a:gd name="T54" fmla="*/ 186561 w 1243"/>
              <a:gd name="T55" fmla="*/ 414541 h 1243"/>
              <a:gd name="T56" fmla="*/ 198446 w 1243"/>
              <a:gd name="T57" fmla="*/ 419223 h 1243"/>
              <a:gd name="T58" fmla="*/ 401935 w 1243"/>
              <a:gd name="T59" fmla="*/ 419223 h 1243"/>
              <a:gd name="T60" fmla="*/ 414180 w 1243"/>
              <a:gd name="T61" fmla="*/ 414541 h 1243"/>
              <a:gd name="T62" fmla="*/ 419583 w 1243"/>
              <a:gd name="T63" fmla="*/ 402655 h 1243"/>
              <a:gd name="T64" fmla="*/ 418502 w 1243"/>
              <a:gd name="T65" fmla="*/ 45380 h 1243"/>
              <a:gd name="T66" fmla="*/ 413820 w 1243"/>
              <a:gd name="T67" fmla="*/ 32774 h 1243"/>
              <a:gd name="T68" fmla="*/ 401935 w 1243"/>
              <a:gd name="T69" fmla="*/ 28092 h 1243"/>
              <a:gd name="T70" fmla="*/ 198446 w 1243"/>
              <a:gd name="T71" fmla="*/ 28092 h 1243"/>
              <a:gd name="T72" fmla="*/ 186561 w 1243"/>
              <a:gd name="T73" fmla="*/ 32774 h 1243"/>
              <a:gd name="T74" fmla="*/ 181879 w 1243"/>
              <a:gd name="T75" fmla="*/ 45380 h 1243"/>
              <a:gd name="T76" fmla="*/ 181879 w 1243"/>
              <a:gd name="T77" fmla="*/ 153787 h 1243"/>
              <a:gd name="T78" fmla="*/ 153787 w 1243"/>
              <a:gd name="T79" fmla="*/ 153787 h 1243"/>
              <a:gd name="T80" fmla="*/ 153787 w 1243"/>
              <a:gd name="T81" fmla="*/ 28092 h 1243"/>
              <a:gd name="T82" fmla="*/ 162071 w 1243"/>
              <a:gd name="T83" fmla="*/ 8284 h 1243"/>
              <a:gd name="T84" fmla="*/ 181879 w 1243"/>
              <a:gd name="T85" fmla="*/ 0 h 1243"/>
              <a:gd name="T86" fmla="*/ 419583 w 1243"/>
              <a:gd name="T87" fmla="*/ 0 h 1243"/>
              <a:gd name="T88" fmla="*/ 439031 w 1243"/>
              <a:gd name="T89" fmla="*/ 8284 h 12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43" h="1243">
                <a:moveTo>
                  <a:pt x="284" y="803"/>
                </a:moveTo>
                <a:cubicBezTo>
                  <a:pt x="304" y="821"/>
                  <a:pt x="304" y="839"/>
                  <a:pt x="284" y="856"/>
                </a:cubicBezTo>
                <a:cubicBezTo>
                  <a:pt x="278" y="864"/>
                  <a:pt x="269" y="869"/>
                  <a:pt x="257" y="869"/>
                </a:cubicBezTo>
                <a:cubicBezTo>
                  <a:pt x="246" y="869"/>
                  <a:pt x="237" y="864"/>
                  <a:pt x="231" y="856"/>
                </a:cubicBezTo>
                <a:lnTo>
                  <a:pt x="0" y="621"/>
                </a:lnTo>
                <a:lnTo>
                  <a:pt x="231" y="386"/>
                </a:lnTo>
                <a:cubicBezTo>
                  <a:pt x="249" y="368"/>
                  <a:pt x="267" y="369"/>
                  <a:pt x="285" y="387"/>
                </a:cubicBezTo>
                <a:cubicBezTo>
                  <a:pt x="304" y="406"/>
                  <a:pt x="304" y="424"/>
                  <a:pt x="284" y="442"/>
                </a:cubicBezTo>
                <a:lnTo>
                  <a:pt x="144" y="582"/>
                </a:lnTo>
                <a:lnTo>
                  <a:pt x="815" y="582"/>
                </a:lnTo>
                <a:cubicBezTo>
                  <a:pt x="825" y="582"/>
                  <a:pt x="834" y="586"/>
                  <a:pt x="842" y="593"/>
                </a:cubicBezTo>
                <a:cubicBezTo>
                  <a:pt x="850" y="601"/>
                  <a:pt x="854" y="609"/>
                  <a:pt x="854" y="620"/>
                </a:cubicBezTo>
                <a:cubicBezTo>
                  <a:pt x="854" y="630"/>
                  <a:pt x="850" y="640"/>
                  <a:pt x="842" y="648"/>
                </a:cubicBezTo>
                <a:cubicBezTo>
                  <a:pt x="834" y="656"/>
                  <a:pt x="825" y="660"/>
                  <a:pt x="815" y="660"/>
                </a:cubicBezTo>
                <a:lnTo>
                  <a:pt x="141" y="660"/>
                </a:lnTo>
                <a:lnTo>
                  <a:pt x="284" y="803"/>
                </a:lnTo>
                <a:close/>
                <a:moveTo>
                  <a:pt x="1219" y="23"/>
                </a:moveTo>
                <a:cubicBezTo>
                  <a:pt x="1234" y="39"/>
                  <a:pt x="1242" y="57"/>
                  <a:pt x="1242" y="78"/>
                </a:cubicBezTo>
                <a:lnTo>
                  <a:pt x="1242" y="1164"/>
                </a:lnTo>
                <a:cubicBezTo>
                  <a:pt x="1242" y="1185"/>
                  <a:pt x="1234" y="1204"/>
                  <a:pt x="1219" y="1219"/>
                </a:cubicBezTo>
                <a:cubicBezTo>
                  <a:pt x="1204" y="1234"/>
                  <a:pt x="1186" y="1242"/>
                  <a:pt x="1165" y="1242"/>
                </a:cubicBezTo>
                <a:lnTo>
                  <a:pt x="505" y="1242"/>
                </a:lnTo>
                <a:cubicBezTo>
                  <a:pt x="484" y="1242"/>
                  <a:pt x="466" y="1234"/>
                  <a:pt x="450" y="1219"/>
                </a:cubicBezTo>
                <a:cubicBezTo>
                  <a:pt x="435" y="1204"/>
                  <a:pt x="427" y="1185"/>
                  <a:pt x="427" y="1164"/>
                </a:cubicBezTo>
                <a:lnTo>
                  <a:pt x="427" y="815"/>
                </a:lnTo>
                <a:lnTo>
                  <a:pt x="505" y="813"/>
                </a:lnTo>
                <a:lnTo>
                  <a:pt x="505" y="1118"/>
                </a:lnTo>
                <a:cubicBezTo>
                  <a:pt x="505" y="1131"/>
                  <a:pt x="509" y="1142"/>
                  <a:pt x="518" y="1151"/>
                </a:cubicBezTo>
                <a:cubicBezTo>
                  <a:pt x="527" y="1160"/>
                  <a:pt x="538" y="1164"/>
                  <a:pt x="551" y="1164"/>
                </a:cubicBezTo>
                <a:lnTo>
                  <a:pt x="1116" y="1164"/>
                </a:lnTo>
                <a:cubicBezTo>
                  <a:pt x="1129" y="1164"/>
                  <a:pt x="1140" y="1160"/>
                  <a:pt x="1150" y="1151"/>
                </a:cubicBezTo>
                <a:cubicBezTo>
                  <a:pt x="1160" y="1142"/>
                  <a:pt x="1165" y="1131"/>
                  <a:pt x="1165" y="1118"/>
                </a:cubicBezTo>
                <a:lnTo>
                  <a:pt x="1162" y="126"/>
                </a:lnTo>
                <a:cubicBezTo>
                  <a:pt x="1162" y="112"/>
                  <a:pt x="1158" y="100"/>
                  <a:pt x="1149" y="91"/>
                </a:cubicBezTo>
                <a:cubicBezTo>
                  <a:pt x="1140" y="82"/>
                  <a:pt x="1129" y="78"/>
                  <a:pt x="1116" y="78"/>
                </a:cubicBezTo>
                <a:lnTo>
                  <a:pt x="551" y="78"/>
                </a:lnTo>
                <a:cubicBezTo>
                  <a:pt x="538" y="78"/>
                  <a:pt x="527" y="82"/>
                  <a:pt x="518" y="91"/>
                </a:cubicBezTo>
                <a:cubicBezTo>
                  <a:pt x="509" y="100"/>
                  <a:pt x="505" y="112"/>
                  <a:pt x="505" y="126"/>
                </a:cubicBezTo>
                <a:lnTo>
                  <a:pt x="505" y="427"/>
                </a:lnTo>
                <a:lnTo>
                  <a:pt x="427" y="427"/>
                </a:lnTo>
                <a:lnTo>
                  <a:pt x="427" y="78"/>
                </a:lnTo>
                <a:cubicBezTo>
                  <a:pt x="427" y="57"/>
                  <a:pt x="435" y="38"/>
                  <a:pt x="450" y="23"/>
                </a:cubicBezTo>
                <a:cubicBezTo>
                  <a:pt x="466" y="7"/>
                  <a:pt x="484" y="0"/>
                  <a:pt x="505" y="0"/>
                </a:cubicBezTo>
                <a:lnTo>
                  <a:pt x="1165" y="0"/>
                </a:lnTo>
                <a:cubicBezTo>
                  <a:pt x="1186" y="0"/>
                  <a:pt x="1204" y="8"/>
                  <a:pt x="1219" y="2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4" name="Freeform 103">
            <a:extLst>
              <a:ext uri="{FF2B5EF4-FFF2-40B4-BE49-F238E27FC236}">
                <a16:creationId xmlns:a16="http://schemas.microsoft.com/office/drawing/2014/main" id="{3FC07D2C-D65C-7FBF-4D0C-1A55588D4B8D}"/>
              </a:ext>
            </a:extLst>
          </p:cNvPr>
          <p:cNvSpPr>
            <a:spLocks noChangeArrowheads="1"/>
          </p:cNvSpPr>
          <p:nvPr/>
        </p:nvSpPr>
        <p:spPr bwMode="auto">
          <a:xfrm>
            <a:off x="17473612" y="6900862"/>
            <a:ext cx="447675" cy="447675"/>
          </a:xfrm>
          <a:custGeom>
            <a:avLst/>
            <a:gdLst>
              <a:gd name="T0" fmla="*/ 283804 w 1243"/>
              <a:gd name="T1" fmla="*/ 237704 h 1243"/>
              <a:gd name="T2" fmla="*/ 14046 w 1243"/>
              <a:gd name="T3" fmla="*/ 237704 h 1243"/>
              <a:gd name="T4" fmla="*/ 3962 w 1243"/>
              <a:gd name="T5" fmla="*/ 233382 h 1243"/>
              <a:gd name="T6" fmla="*/ 0 w 1243"/>
              <a:gd name="T7" fmla="*/ 223297 h 1243"/>
              <a:gd name="T8" fmla="*/ 3962 w 1243"/>
              <a:gd name="T9" fmla="*/ 213573 h 1243"/>
              <a:gd name="T10" fmla="*/ 14046 w 1243"/>
              <a:gd name="T11" fmla="*/ 209611 h 1243"/>
              <a:gd name="T12" fmla="*/ 283083 w 1243"/>
              <a:gd name="T13" fmla="*/ 209611 h 1243"/>
              <a:gd name="T14" fmla="*/ 232301 w 1243"/>
              <a:gd name="T15" fmla="*/ 159189 h 1243"/>
              <a:gd name="T16" fmla="*/ 232661 w 1243"/>
              <a:gd name="T17" fmla="*/ 139381 h 1243"/>
              <a:gd name="T18" fmla="*/ 252470 w 1243"/>
              <a:gd name="T19" fmla="*/ 139021 h 1243"/>
              <a:gd name="T20" fmla="*/ 334586 w 1243"/>
              <a:gd name="T21" fmla="*/ 223657 h 1243"/>
              <a:gd name="T22" fmla="*/ 252470 w 1243"/>
              <a:gd name="T23" fmla="*/ 308294 h 1243"/>
              <a:gd name="T24" fmla="*/ 242386 w 1243"/>
              <a:gd name="T25" fmla="*/ 312976 h 1243"/>
              <a:gd name="T26" fmla="*/ 232301 w 1243"/>
              <a:gd name="T27" fmla="*/ 308294 h 1243"/>
              <a:gd name="T28" fmla="*/ 232301 w 1243"/>
              <a:gd name="T29" fmla="*/ 289206 h 1243"/>
              <a:gd name="T30" fmla="*/ 283804 w 1243"/>
              <a:gd name="T31" fmla="*/ 237704 h 1243"/>
              <a:gd name="T32" fmla="*/ 439031 w 1243"/>
              <a:gd name="T33" fmla="*/ 8284 h 1243"/>
              <a:gd name="T34" fmla="*/ 447315 w 1243"/>
              <a:gd name="T35" fmla="*/ 28092 h 1243"/>
              <a:gd name="T36" fmla="*/ 447315 w 1243"/>
              <a:gd name="T37" fmla="*/ 419223 h 1243"/>
              <a:gd name="T38" fmla="*/ 439031 w 1243"/>
              <a:gd name="T39" fmla="*/ 439031 h 1243"/>
              <a:gd name="T40" fmla="*/ 419223 w 1243"/>
              <a:gd name="T41" fmla="*/ 447315 h 1243"/>
              <a:gd name="T42" fmla="*/ 167833 w 1243"/>
              <a:gd name="T43" fmla="*/ 447315 h 1243"/>
              <a:gd name="T44" fmla="*/ 148024 w 1243"/>
              <a:gd name="T45" fmla="*/ 439031 h 1243"/>
              <a:gd name="T46" fmla="*/ 139741 w 1243"/>
              <a:gd name="T47" fmla="*/ 419223 h 1243"/>
              <a:gd name="T48" fmla="*/ 139741 w 1243"/>
              <a:gd name="T49" fmla="*/ 293528 h 1243"/>
              <a:gd name="T50" fmla="*/ 167833 w 1243"/>
              <a:gd name="T51" fmla="*/ 292808 h 1243"/>
              <a:gd name="T52" fmla="*/ 167833 w 1243"/>
              <a:gd name="T53" fmla="*/ 402655 h 1243"/>
              <a:gd name="T54" fmla="*/ 172875 w 1243"/>
              <a:gd name="T55" fmla="*/ 414541 h 1243"/>
              <a:gd name="T56" fmla="*/ 185121 w 1243"/>
              <a:gd name="T57" fmla="*/ 419223 h 1243"/>
              <a:gd name="T58" fmla="*/ 402655 w 1243"/>
              <a:gd name="T59" fmla="*/ 419223 h 1243"/>
              <a:gd name="T60" fmla="*/ 414541 w 1243"/>
              <a:gd name="T61" fmla="*/ 414541 h 1243"/>
              <a:gd name="T62" fmla="*/ 419223 w 1243"/>
              <a:gd name="T63" fmla="*/ 402655 h 1243"/>
              <a:gd name="T64" fmla="*/ 418502 w 1243"/>
              <a:gd name="T65" fmla="*/ 45380 h 1243"/>
              <a:gd name="T66" fmla="*/ 413460 w 1243"/>
              <a:gd name="T67" fmla="*/ 32774 h 1243"/>
              <a:gd name="T68" fmla="*/ 401935 w 1243"/>
              <a:gd name="T69" fmla="*/ 28092 h 1243"/>
              <a:gd name="T70" fmla="*/ 185121 w 1243"/>
              <a:gd name="T71" fmla="*/ 28092 h 1243"/>
              <a:gd name="T72" fmla="*/ 172875 w 1243"/>
              <a:gd name="T73" fmla="*/ 32774 h 1243"/>
              <a:gd name="T74" fmla="*/ 167833 w 1243"/>
              <a:gd name="T75" fmla="*/ 45380 h 1243"/>
              <a:gd name="T76" fmla="*/ 167833 w 1243"/>
              <a:gd name="T77" fmla="*/ 153787 h 1243"/>
              <a:gd name="T78" fmla="*/ 139741 w 1243"/>
              <a:gd name="T79" fmla="*/ 153787 h 1243"/>
              <a:gd name="T80" fmla="*/ 139741 w 1243"/>
              <a:gd name="T81" fmla="*/ 28092 h 1243"/>
              <a:gd name="T82" fmla="*/ 148024 w 1243"/>
              <a:gd name="T83" fmla="*/ 8284 h 1243"/>
              <a:gd name="T84" fmla="*/ 167833 w 1243"/>
              <a:gd name="T85" fmla="*/ 0 h 1243"/>
              <a:gd name="T86" fmla="*/ 419223 w 1243"/>
              <a:gd name="T87" fmla="*/ 0 h 1243"/>
              <a:gd name="T88" fmla="*/ 439031 w 1243"/>
              <a:gd name="T89" fmla="*/ 8284 h 12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43" h="1243">
                <a:moveTo>
                  <a:pt x="788" y="660"/>
                </a:moveTo>
                <a:lnTo>
                  <a:pt x="39" y="660"/>
                </a:lnTo>
                <a:cubicBezTo>
                  <a:pt x="27" y="660"/>
                  <a:pt x="18" y="656"/>
                  <a:pt x="11" y="648"/>
                </a:cubicBezTo>
                <a:cubicBezTo>
                  <a:pt x="4" y="640"/>
                  <a:pt x="0" y="630"/>
                  <a:pt x="0" y="620"/>
                </a:cubicBezTo>
                <a:cubicBezTo>
                  <a:pt x="0" y="609"/>
                  <a:pt x="4" y="600"/>
                  <a:pt x="11" y="593"/>
                </a:cubicBezTo>
                <a:cubicBezTo>
                  <a:pt x="18" y="586"/>
                  <a:pt x="27" y="582"/>
                  <a:pt x="39" y="582"/>
                </a:cubicBezTo>
                <a:lnTo>
                  <a:pt x="786" y="582"/>
                </a:lnTo>
                <a:lnTo>
                  <a:pt x="645" y="442"/>
                </a:lnTo>
                <a:cubicBezTo>
                  <a:pt x="627" y="424"/>
                  <a:pt x="628" y="406"/>
                  <a:pt x="646" y="387"/>
                </a:cubicBezTo>
                <a:cubicBezTo>
                  <a:pt x="665" y="369"/>
                  <a:pt x="683" y="368"/>
                  <a:pt x="701" y="386"/>
                </a:cubicBezTo>
                <a:lnTo>
                  <a:pt x="929" y="621"/>
                </a:lnTo>
                <a:lnTo>
                  <a:pt x="701" y="856"/>
                </a:lnTo>
                <a:cubicBezTo>
                  <a:pt x="693" y="864"/>
                  <a:pt x="683" y="869"/>
                  <a:pt x="673" y="869"/>
                </a:cubicBezTo>
                <a:cubicBezTo>
                  <a:pt x="662" y="869"/>
                  <a:pt x="653" y="864"/>
                  <a:pt x="645" y="856"/>
                </a:cubicBezTo>
                <a:cubicBezTo>
                  <a:pt x="627" y="839"/>
                  <a:pt x="627" y="821"/>
                  <a:pt x="645" y="803"/>
                </a:cubicBezTo>
                <a:lnTo>
                  <a:pt x="788" y="660"/>
                </a:lnTo>
                <a:close/>
                <a:moveTo>
                  <a:pt x="1219" y="23"/>
                </a:moveTo>
                <a:cubicBezTo>
                  <a:pt x="1234" y="39"/>
                  <a:pt x="1242" y="57"/>
                  <a:pt x="1242" y="78"/>
                </a:cubicBezTo>
                <a:lnTo>
                  <a:pt x="1242" y="1164"/>
                </a:lnTo>
                <a:cubicBezTo>
                  <a:pt x="1242" y="1185"/>
                  <a:pt x="1234" y="1204"/>
                  <a:pt x="1219" y="1219"/>
                </a:cubicBezTo>
                <a:cubicBezTo>
                  <a:pt x="1203" y="1234"/>
                  <a:pt x="1185" y="1242"/>
                  <a:pt x="1164" y="1242"/>
                </a:cubicBezTo>
                <a:lnTo>
                  <a:pt x="466" y="1242"/>
                </a:lnTo>
                <a:cubicBezTo>
                  <a:pt x="445" y="1242"/>
                  <a:pt x="426" y="1234"/>
                  <a:pt x="411" y="1219"/>
                </a:cubicBezTo>
                <a:cubicBezTo>
                  <a:pt x="396" y="1204"/>
                  <a:pt x="388" y="1185"/>
                  <a:pt x="388" y="1164"/>
                </a:cubicBezTo>
                <a:lnTo>
                  <a:pt x="388" y="815"/>
                </a:lnTo>
                <a:lnTo>
                  <a:pt x="466" y="813"/>
                </a:lnTo>
                <a:lnTo>
                  <a:pt x="466" y="1118"/>
                </a:lnTo>
                <a:cubicBezTo>
                  <a:pt x="466" y="1131"/>
                  <a:pt x="470" y="1142"/>
                  <a:pt x="480" y="1151"/>
                </a:cubicBezTo>
                <a:cubicBezTo>
                  <a:pt x="490" y="1160"/>
                  <a:pt x="501" y="1164"/>
                  <a:pt x="514" y="1164"/>
                </a:cubicBezTo>
                <a:lnTo>
                  <a:pt x="1118" y="1164"/>
                </a:lnTo>
                <a:cubicBezTo>
                  <a:pt x="1131" y="1164"/>
                  <a:pt x="1142" y="1160"/>
                  <a:pt x="1151" y="1151"/>
                </a:cubicBezTo>
                <a:cubicBezTo>
                  <a:pt x="1160" y="1142"/>
                  <a:pt x="1164" y="1131"/>
                  <a:pt x="1164" y="1118"/>
                </a:cubicBezTo>
                <a:lnTo>
                  <a:pt x="1162" y="126"/>
                </a:lnTo>
                <a:cubicBezTo>
                  <a:pt x="1162" y="112"/>
                  <a:pt x="1157" y="100"/>
                  <a:pt x="1148" y="91"/>
                </a:cubicBezTo>
                <a:cubicBezTo>
                  <a:pt x="1139" y="82"/>
                  <a:pt x="1128" y="78"/>
                  <a:pt x="1116" y="78"/>
                </a:cubicBezTo>
                <a:lnTo>
                  <a:pt x="514" y="78"/>
                </a:lnTo>
                <a:cubicBezTo>
                  <a:pt x="501" y="78"/>
                  <a:pt x="490" y="82"/>
                  <a:pt x="480" y="91"/>
                </a:cubicBezTo>
                <a:cubicBezTo>
                  <a:pt x="470" y="100"/>
                  <a:pt x="466" y="112"/>
                  <a:pt x="466" y="126"/>
                </a:cubicBezTo>
                <a:lnTo>
                  <a:pt x="466" y="427"/>
                </a:lnTo>
                <a:lnTo>
                  <a:pt x="388" y="427"/>
                </a:lnTo>
                <a:lnTo>
                  <a:pt x="388" y="78"/>
                </a:lnTo>
                <a:cubicBezTo>
                  <a:pt x="388" y="57"/>
                  <a:pt x="396" y="39"/>
                  <a:pt x="411" y="23"/>
                </a:cubicBezTo>
                <a:cubicBezTo>
                  <a:pt x="426" y="8"/>
                  <a:pt x="444" y="0"/>
                  <a:pt x="466" y="0"/>
                </a:cubicBezTo>
                <a:lnTo>
                  <a:pt x="1164" y="0"/>
                </a:lnTo>
                <a:cubicBezTo>
                  <a:pt x="1185" y="0"/>
                  <a:pt x="1203" y="8"/>
                  <a:pt x="1219" y="2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5" name="Freeform 104">
            <a:extLst>
              <a:ext uri="{FF2B5EF4-FFF2-40B4-BE49-F238E27FC236}">
                <a16:creationId xmlns:a16="http://schemas.microsoft.com/office/drawing/2014/main" id="{BE8B5B04-F359-1483-E944-93F1EC9822C1}"/>
              </a:ext>
            </a:extLst>
          </p:cNvPr>
          <p:cNvSpPr>
            <a:spLocks noChangeArrowheads="1"/>
          </p:cNvSpPr>
          <p:nvPr/>
        </p:nvSpPr>
        <p:spPr bwMode="auto">
          <a:xfrm>
            <a:off x="18161000" y="6984999"/>
            <a:ext cx="447675" cy="279400"/>
          </a:xfrm>
          <a:custGeom>
            <a:avLst/>
            <a:gdLst>
              <a:gd name="T0" fmla="*/ 55869 w 1242"/>
              <a:gd name="T1" fmla="*/ 14024 h 777"/>
              <a:gd name="T2" fmla="*/ 51904 w 1242"/>
              <a:gd name="T3" fmla="*/ 51781 h 777"/>
              <a:gd name="T4" fmla="*/ 13697 w 1242"/>
              <a:gd name="T5" fmla="*/ 55736 h 777"/>
              <a:gd name="T6" fmla="*/ 0 w 1242"/>
              <a:gd name="T7" fmla="*/ 41712 h 777"/>
              <a:gd name="T8" fmla="*/ 3604 w 1242"/>
              <a:gd name="T9" fmla="*/ 3955 h 777"/>
              <a:gd name="T10" fmla="*/ 41812 w 1242"/>
              <a:gd name="T11" fmla="*/ 0 h 777"/>
              <a:gd name="T12" fmla="*/ 51904 w 1242"/>
              <a:gd name="T13" fmla="*/ 115428 h 777"/>
              <a:gd name="T14" fmla="*/ 55869 w 1242"/>
              <a:gd name="T15" fmla="*/ 153544 h 777"/>
              <a:gd name="T16" fmla="*/ 41812 w 1242"/>
              <a:gd name="T17" fmla="*/ 167568 h 777"/>
              <a:gd name="T18" fmla="*/ 3604 w 1242"/>
              <a:gd name="T19" fmla="*/ 163613 h 777"/>
              <a:gd name="T20" fmla="*/ 0 w 1242"/>
              <a:gd name="T21" fmla="*/ 125496 h 777"/>
              <a:gd name="T22" fmla="*/ 13697 w 1242"/>
              <a:gd name="T23" fmla="*/ 111832 h 777"/>
              <a:gd name="T24" fmla="*/ 51904 w 1242"/>
              <a:gd name="T25" fmla="*/ 115428 h 777"/>
              <a:gd name="T26" fmla="*/ 55869 w 1242"/>
              <a:gd name="T27" fmla="*/ 237328 h 777"/>
              <a:gd name="T28" fmla="*/ 51904 w 1242"/>
              <a:gd name="T29" fmla="*/ 275085 h 777"/>
              <a:gd name="T30" fmla="*/ 13697 w 1242"/>
              <a:gd name="T31" fmla="*/ 279040 h 777"/>
              <a:gd name="T32" fmla="*/ 0 w 1242"/>
              <a:gd name="T33" fmla="*/ 265016 h 777"/>
              <a:gd name="T34" fmla="*/ 3604 w 1242"/>
              <a:gd name="T35" fmla="*/ 227260 h 777"/>
              <a:gd name="T36" fmla="*/ 41812 w 1242"/>
              <a:gd name="T37" fmla="*/ 223304 h 777"/>
              <a:gd name="T38" fmla="*/ 129761 w 1242"/>
              <a:gd name="T39" fmla="*/ 38116 h 777"/>
              <a:gd name="T40" fmla="*/ 129761 w 1242"/>
              <a:gd name="T41" fmla="*/ 17979 h 777"/>
              <a:gd name="T42" fmla="*/ 433257 w 1242"/>
              <a:gd name="T43" fmla="*/ 14024 h 777"/>
              <a:gd name="T44" fmla="*/ 447315 w 1242"/>
              <a:gd name="T45" fmla="*/ 28048 h 777"/>
              <a:gd name="T46" fmla="*/ 433257 w 1242"/>
              <a:gd name="T47" fmla="*/ 41712 h 777"/>
              <a:gd name="T48" fmla="*/ 129761 w 1242"/>
              <a:gd name="T49" fmla="*/ 38116 h 777"/>
              <a:gd name="T50" fmla="*/ 447315 w 1242"/>
              <a:gd name="T51" fmla="*/ 139520 h 777"/>
              <a:gd name="T52" fmla="*/ 433257 w 1242"/>
              <a:gd name="T53" fmla="*/ 153544 h 777"/>
              <a:gd name="T54" fmla="*/ 129761 w 1242"/>
              <a:gd name="T55" fmla="*/ 149589 h 777"/>
              <a:gd name="T56" fmla="*/ 129761 w 1242"/>
              <a:gd name="T57" fmla="*/ 129452 h 777"/>
              <a:gd name="T58" fmla="*/ 433257 w 1242"/>
              <a:gd name="T59" fmla="*/ 125496 h 777"/>
              <a:gd name="T60" fmla="*/ 443350 w 1242"/>
              <a:gd name="T61" fmla="*/ 241284 h 777"/>
              <a:gd name="T62" fmla="*/ 443350 w 1242"/>
              <a:gd name="T63" fmla="*/ 261061 h 777"/>
              <a:gd name="T64" fmla="*/ 139853 w 1242"/>
              <a:gd name="T65" fmla="*/ 265016 h 777"/>
              <a:gd name="T66" fmla="*/ 125796 w 1242"/>
              <a:gd name="T67" fmla="*/ 251352 h 777"/>
              <a:gd name="T68" fmla="*/ 139853 w 1242"/>
              <a:gd name="T69" fmla="*/ 237328 h 777"/>
              <a:gd name="T70" fmla="*/ 443350 w 1242"/>
              <a:gd name="T71" fmla="*/ 241284 h 77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42" h="777">
                <a:moveTo>
                  <a:pt x="144" y="11"/>
                </a:moveTo>
                <a:cubicBezTo>
                  <a:pt x="151" y="18"/>
                  <a:pt x="155" y="28"/>
                  <a:pt x="155" y="39"/>
                </a:cubicBezTo>
                <a:lnTo>
                  <a:pt x="155" y="116"/>
                </a:lnTo>
                <a:cubicBezTo>
                  <a:pt x="155" y="128"/>
                  <a:pt x="151" y="136"/>
                  <a:pt x="144" y="144"/>
                </a:cubicBezTo>
                <a:cubicBezTo>
                  <a:pt x="137" y="151"/>
                  <a:pt x="127" y="155"/>
                  <a:pt x="116" y="155"/>
                </a:cubicBezTo>
                <a:lnTo>
                  <a:pt x="38" y="155"/>
                </a:lnTo>
                <a:cubicBezTo>
                  <a:pt x="27" y="155"/>
                  <a:pt x="18" y="151"/>
                  <a:pt x="10" y="144"/>
                </a:cubicBezTo>
                <a:cubicBezTo>
                  <a:pt x="3" y="136"/>
                  <a:pt x="0" y="128"/>
                  <a:pt x="0" y="116"/>
                </a:cubicBezTo>
                <a:lnTo>
                  <a:pt x="0" y="39"/>
                </a:lnTo>
                <a:cubicBezTo>
                  <a:pt x="0" y="28"/>
                  <a:pt x="3" y="18"/>
                  <a:pt x="10" y="11"/>
                </a:cubicBezTo>
                <a:cubicBezTo>
                  <a:pt x="18" y="4"/>
                  <a:pt x="27" y="0"/>
                  <a:pt x="38" y="0"/>
                </a:cubicBezTo>
                <a:lnTo>
                  <a:pt x="116" y="0"/>
                </a:lnTo>
                <a:cubicBezTo>
                  <a:pt x="127" y="0"/>
                  <a:pt x="137" y="4"/>
                  <a:pt x="144" y="11"/>
                </a:cubicBezTo>
                <a:close/>
                <a:moveTo>
                  <a:pt x="144" y="321"/>
                </a:moveTo>
                <a:cubicBezTo>
                  <a:pt x="151" y="329"/>
                  <a:pt x="155" y="338"/>
                  <a:pt x="155" y="349"/>
                </a:cubicBezTo>
                <a:lnTo>
                  <a:pt x="155" y="427"/>
                </a:lnTo>
                <a:cubicBezTo>
                  <a:pt x="155" y="438"/>
                  <a:pt x="151" y="448"/>
                  <a:pt x="144" y="455"/>
                </a:cubicBezTo>
                <a:cubicBezTo>
                  <a:pt x="137" y="462"/>
                  <a:pt x="127" y="466"/>
                  <a:pt x="116" y="466"/>
                </a:cubicBezTo>
                <a:lnTo>
                  <a:pt x="38" y="466"/>
                </a:lnTo>
                <a:cubicBezTo>
                  <a:pt x="27" y="466"/>
                  <a:pt x="18" y="462"/>
                  <a:pt x="10" y="455"/>
                </a:cubicBezTo>
                <a:cubicBezTo>
                  <a:pt x="3" y="448"/>
                  <a:pt x="0" y="438"/>
                  <a:pt x="0" y="427"/>
                </a:cubicBezTo>
                <a:lnTo>
                  <a:pt x="0" y="349"/>
                </a:lnTo>
                <a:cubicBezTo>
                  <a:pt x="0" y="338"/>
                  <a:pt x="3" y="328"/>
                  <a:pt x="10" y="321"/>
                </a:cubicBezTo>
                <a:cubicBezTo>
                  <a:pt x="18" y="313"/>
                  <a:pt x="27" y="311"/>
                  <a:pt x="38" y="311"/>
                </a:cubicBezTo>
                <a:lnTo>
                  <a:pt x="116" y="311"/>
                </a:lnTo>
                <a:cubicBezTo>
                  <a:pt x="127" y="311"/>
                  <a:pt x="137" y="314"/>
                  <a:pt x="144" y="321"/>
                </a:cubicBezTo>
                <a:close/>
                <a:moveTo>
                  <a:pt x="144" y="632"/>
                </a:moveTo>
                <a:cubicBezTo>
                  <a:pt x="151" y="639"/>
                  <a:pt x="155" y="648"/>
                  <a:pt x="155" y="660"/>
                </a:cubicBezTo>
                <a:lnTo>
                  <a:pt x="155" y="737"/>
                </a:lnTo>
                <a:cubicBezTo>
                  <a:pt x="155" y="749"/>
                  <a:pt x="151" y="757"/>
                  <a:pt x="144" y="765"/>
                </a:cubicBezTo>
                <a:cubicBezTo>
                  <a:pt x="137" y="772"/>
                  <a:pt x="127" y="776"/>
                  <a:pt x="116" y="776"/>
                </a:cubicBezTo>
                <a:lnTo>
                  <a:pt x="38" y="776"/>
                </a:lnTo>
                <a:cubicBezTo>
                  <a:pt x="27" y="776"/>
                  <a:pt x="18" y="772"/>
                  <a:pt x="10" y="765"/>
                </a:cubicBezTo>
                <a:cubicBezTo>
                  <a:pt x="3" y="757"/>
                  <a:pt x="0" y="749"/>
                  <a:pt x="0" y="737"/>
                </a:cubicBezTo>
                <a:lnTo>
                  <a:pt x="0" y="660"/>
                </a:lnTo>
                <a:cubicBezTo>
                  <a:pt x="0" y="648"/>
                  <a:pt x="3" y="639"/>
                  <a:pt x="10" y="632"/>
                </a:cubicBezTo>
                <a:cubicBezTo>
                  <a:pt x="18" y="625"/>
                  <a:pt x="27" y="621"/>
                  <a:pt x="38" y="621"/>
                </a:cubicBezTo>
                <a:lnTo>
                  <a:pt x="116" y="621"/>
                </a:lnTo>
                <a:cubicBezTo>
                  <a:pt x="127" y="621"/>
                  <a:pt x="137" y="625"/>
                  <a:pt x="144" y="632"/>
                </a:cubicBezTo>
                <a:close/>
                <a:moveTo>
                  <a:pt x="360" y="106"/>
                </a:moveTo>
                <a:cubicBezTo>
                  <a:pt x="352" y="98"/>
                  <a:pt x="349" y="89"/>
                  <a:pt x="349" y="78"/>
                </a:cubicBezTo>
                <a:cubicBezTo>
                  <a:pt x="349" y="66"/>
                  <a:pt x="353" y="57"/>
                  <a:pt x="360" y="50"/>
                </a:cubicBezTo>
                <a:cubicBezTo>
                  <a:pt x="368" y="43"/>
                  <a:pt x="376" y="39"/>
                  <a:pt x="388" y="39"/>
                </a:cubicBezTo>
                <a:lnTo>
                  <a:pt x="1202" y="39"/>
                </a:lnTo>
                <a:cubicBezTo>
                  <a:pt x="1214" y="39"/>
                  <a:pt x="1223" y="43"/>
                  <a:pt x="1230" y="50"/>
                </a:cubicBezTo>
                <a:cubicBezTo>
                  <a:pt x="1238" y="57"/>
                  <a:pt x="1241" y="66"/>
                  <a:pt x="1241" y="78"/>
                </a:cubicBezTo>
                <a:cubicBezTo>
                  <a:pt x="1241" y="89"/>
                  <a:pt x="1238" y="98"/>
                  <a:pt x="1230" y="106"/>
                </a:cubicBezTo>
                <a:cubicBezTo>
                  <a:pt x="1223" y="113"/>
                  <a:pt x="1214" y="116"/>
                  <a:pt x="1202" y="116"/>
                </a:cubicBezTo>
                <a:lnTo>
                  <a:pt x="388" y="116"/>
                </a:lnTo>
                <a:cubicBezTo>
                  <a:pt x="376" y="116"/>
                  <a:pt x="367" y="113"/>
                  <a:pt x="360" y="106"/>
                </a:cubicBezTo>
                <a:close/>
                <a:moveTo>
                  <a:pt x="1230" y="360"/>
                </a:moveTo>
                <a:cubicBezTo>
                  <a:pt x="1238" y="368"/>
                  <a:pt x="1241" y="377"/>
                  <a:pt x="1241" y="388"/>
                </a:cubicBezTo>
                <a:cubicBezTo>
                  <a:pt x="1241" y="399"/>
                  <a:pt x="1238" y="409"/>
                  <a:pt x="1230" y="416"/>
                </a:cubicBezTo>
                <a:cubicBezTo>
                  <a:pt x="1223" y="423"/>
                  <a:pt x="1214" y="427"/>
                  <a:pt x="1202" y="427"/>
                </a:cubicBezTo>
                <a:lnTo>
                  <a:pt x="388" y="427"/>
                </a:lnTo>
                <a:cubicBezTo>
                  <a:pt x="376" y="427"/>
                  <a:pt x="368" y="423"/>
                  <a:pt x="360" y="416"/>
                </a:cubicBezTo>
                <a:cubicBezTo>
                  <a:pt x="353" y="409"/>
                  <a:pt x="349" y="399"/>
                  <a:pt x="349" y="388"/>
                </a:cubicBezTo>
                <a:cubicBezTo>
                  <a:pt x="349" y="377"/>
                  <a:pt x="353" y="367"/>
                  <a:pt x="360" y="360"/>
                </a:cubicBezTo>
                <a:cubicBezTo>
                  <a:pt x="368" y="352"/>
                  <a:pt x="376" y="349"/>
                  <a:pt x="388" y="349"/>
                </a:cubicBezTo>
                <a:lnTo>
                  <a:pt x="1202" y="349"/>
                </a:lnTo>
                <a:cubicBezTo>
                  <a:pt x="1214" y="349"/>
                  <a:pt x="1223" y="353"/>
                  <a:pt x="1230" y="360"/>
                </a:cubicBezTo>
                <a:close/>
                <a:moveTo>
                  <a:pt x="1230" y="671"/>
                </a:moveTo>
                <a:cubicBezTo>
                  <a:pt x="1238" y="678"/>
                  <a:pt x="1241" y="687"/>
                  <a:pt x="1241" y="699"/>
                </a:cubicBezTo>
                <a:cubicBezTo>
                  <a:pt x="1241" y="710"/>
                  <a:pt x="1238" y="718"/>
                  <a:pt x="1230" y="726"/>
                </a:cubicBezTo>
                <a:cubicBezTo>
                  <a:pt x="1223" y="733"/>
                  <a:pt x="1214" y="737"/>
                  <a:pt x="1202" y="737"/>
                </a:cubicBezTo>
                <a:lnTo>
                  <a:pt x="388" y="737"/>
                </a:lnTo>
                <a:cubicBezTo>
                  <a:pt x="376" y="737"/>
                  <a:pt x="368" y="733"/>
                  <a:pt x="360" y="726"/>
                </a:cubicBezTo>
                <a:cubicBezTo>
                  <a:pt x="353" y="718"/>
                  <a:pt x="349" y="710"/>
                  <a:pt x="349" y="699"/>
                </a:cubicBezTo>
                <a:cubicBezTo>
                  <a:pt x="349" y="687"/>
                  <a:pt x="353" y="678"/>
                  <a:pt x="360" y="671"/>
                </a:cubicBezTo>
                <a:cubicBezTo>
                  <a:pt x="368" y="663"/>
                  <a:pt x="376" y="660"/>
                  <a:pt x="388" y="660"/>
                </a:cubicBezTo>
                <a:lnTo>
                  <a:pt x="1202" y="660"/>
                </a:lnTo>
                <a:cubicBezTo>
                  <a:pt x="1214" y="660"/>
                  <a:pt x="1223" y="663"/>
                  <a:pt x="1230" y="67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6" name="Freeform 105">
            <a:extLst>
              <a:ext uri="{FF2B5EF4-FFF2-40B4-BE49-F238E27FC236}">
                <a16:creationId xmlns:a16="http://schemas.microsoft.com/office/drawing/2014/main" id="{298EE989-2EB0-FD0B-38A3-906508C53FCF}"/>
              </a:ext>
            </a:extLst>
          </p:cNvPr>
          <p:cNvSpPr>
            <a:spLocks noChangeArrowheads="1"/>
          </p:cNvSpPr>
          <p:nvPr/>
        </p:nvSpPr>
        <p:spPr bwMode="auto">
          <a:xfrm>
            <a:off x="18849975" y="6900862"/>
            <a:ext cx="447675" cy="447675"/>
          </a:xfrm>
          <a:custGeom>
            <a:avLst/>
            <a:gdLst>
              <a:gd name="T0" fmla="*/ 174536 w 1244"/>
              <a:gd name="T1" fmla="*/ 445154 h 1243"/>
              <a:gd name="T2" fmla="*/ 122355 w 1244"/>
              <a:gd name="T3" fmla="*/ 429667 h 1243"/>
              <a:gd name="T4" fmla="*/ 29509 w 1244"/>
              <a:gd name="T5" fmla="*/ 410579 h 1243"/>
              <a:gd name="T6" fmla="*/ 7917 w 1244"/>
              <a:gd name="T7" fmla="*/ 358356 h 1243"/>
              <a:gd name="T8" fmla="*/ 20872 w 1244"/>
              <a:gd name="T9" fmla="*/ 202768 h 1243"/>
              <a:gd name="T10" fmla="*/ 114078 w 1244"/>
              <a:gd name="T11" fmla="*/ 151266 h 1243"/>
              <a:gd name="T12" fmla="*/ 192169 w 1244"/>
              <a:gd name="T13" fmla="*/ 24131 h 1243"/>
              <a:gd name="T14" fmla="*/ 197207 w 1244"/>
              <a:gd name="T15" fmla="*/ 13326 h 1243"/>
              <a:gd name="T16" fmla="*/ 204405 w 1244"/>
              <a:gd name="T17" fmla="*/ 5042 h 1243"/>
              <a:gd name="T18" fmla="*/ 217360 w 1244"/>
              <a:gd name="T19" fmla="*/ 1080 h 1243"/>
              <a:gd name="T20" fmla="*/ 250468 w 1244"/>
              <a:gd name="T21" fmla="*/ 7563 h 1243"/>
              <a:gd name="T22" fmla="*/ 278897 w 1244"/>
              <a:gd name="T23" fmla="*/ 65188 h 1243"/>
              <a:gd name="T24" fmla="*/ 269541 w 1244"/>
              <a:gd name="T25" fmla="*/ 154507 h 1243"/>
              <a:gd name="T26" fmla="*/ 416726 w 1244"/>
              <a:gd name="T27" fmla="*/ 167833 h 1243"/>
              <a:gd name="T28" fmla="*/ 429322 w 1244"/>
              <a:gd name="T29" fmla="*/ 233382 h 1243"/>
              <a:gd name="T30" fmla="*/ 427522 w 1244"/>
              <a:gd name="T31" fmla="*/ 309375 h 1243"/>
              <a:gd name="T32" fmla="*/ 404851 w 1244"/>
              <a:gd name="T33" fmla="*/ 373123 h 1243"/>
              <a:gd name="T34" fmla="*/ 265222 w 1244"/>
              <a:gd name="T35" fmla="*/ 447315 h 1243"/>
              <a:gd name="T36" fmla="*/ 138909 w 1244"/>
              <a:gd name="T37" fmla="*/ 408058 h 1243"/>
              <a:gd name="T38" fmla="*/ 182453 w 1244"/>
              <a:gd name="T39" fmla="*/ 418142 h 1243"/>
              <a:gd name="T40" fmla="*/ 377141 w 1244"/>
              <a:gd name="T41" fmla="*/ 393291 h 1243"/>
              <a:gd name="T42" fmla="*/ 368144 w 1244"/>
              <a:gd name="T43" fmla="*/ 373843 h 1243"/>
              <a:gd name="T44" fmla="*/ 376061 w 1244"/>
              <a:gd name="T45" fmla="*/ 355475 h 1243"/>
              <a:gd name="T46" fmla="*/ 398013 w 1244"/>
              <a:gd name="T47" fmla="*/ 313697 h 1243"/>
              <a:gd name="T48" fmla="*/ 418886 w 1244"/>
              <a:gd name="T49" fmla="*/ 268317 h 1243"/>
              <a:gd name="T50" fmla="*/ 395854 w 1244"/>
              <a:gd name="T51" fmla="*/ 238064 h 1243"/>
              <a:gd name="T52" fmla="*/ 400532 w 1244"/>
              <a:gd name="T53" fmla="*/ 223297 h 1243"/>
              <a:gd name="T54" fmla="*/ 404851 w 1244"/>
              <a:gd name="T55" fmla="*/ 205289 h 1243"/>
              <a:gd name="T56" fmla="*/ 249748 w 1244"/>
              <a:gd name="T57" fmla="*/ 181879 h 1243"/>
              <a:gd name="T58" fmla="*/ 236433 w 1244"/>
              <a:gd name="T59" fmla="*/ 162431 h 1243"/>
              <a:gd name="T60" fmla="*/ 245070 w 1244"/>
              <a:gd name="T61" fmla="*/ 40338 h 1243"/>
              <a:gd name="T62" fmla="*/ 240751 w 1244"/>
              <a:gd name="T63" fmla="*/ 33134 h 1243"/>
              <a:gd name="T64" fmla="*/ 233554 w 1244"/>
              <a:gd name="T65" fmla="*/ 28452 h 1243"/>
              <a:gd name="T66" fmla="*/ 215561 w 1244"/>
              <a:gd name="T67" fmla="*/ 41058 h 1243"/>
              <a:gd name="T68" fmla="*/ 41745 w 1244"/>
              <a:gd name="T69" fmla="*/ 223657 h 1243"/>
              <a:gd name="T70" fmla="*/ 47862 w 1244"/>
              <a:gd name="T71" fmla="*/ 387169 h 12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44" h="1243">
                <a:moveTo>
                  <a:pt x="737" y="1242"/>
                </a:moveTo>
                <a:cubicBezTo>
                  <a:pt x="624" y="1242"/>
                  <a:pt x="540" y="1240"/>
                  <a:pt x="485" y="1236"/>
                </a:cubicBezTo>
                <a:cubicBezTo>
                  <a:pt x="430" y="1232"/>
                  <a:pt x="397" y="1227"/>
                  <a:pt x="384" y="1223"/>
                </a:cubicBezTo>
                <a:cubicBezTo>
                  <a:pt x="372" y="1218"/>
                  <a:pt x="357" y="1208"/>
                  <a:pt x="340" y="1193"/>
                </a:cubicBezTo>
                <a:cubicBezTo>
                  <a:pt x="315" y="1176"/>
                  <a:pt x="239" y="1163"/>
                  <a:pt x="112" y="1155"/>
                </a:cubicBezTo>
                <a:cubicBezTo>
                  <a:pt x="99" y="1153"/>
                  <a:pt x="89" y="1148"/>
                  <a:pt x="82" y="1140"/>
                </a:cubicBezTo>
                <a:cubicBezTo>
                  <a:pt x="78" y="1134"/>
                  <a:pt x="70" y="1121"/>
                  <a:pt x="59" y="1101"/>
                </a:cubicBezTo>
                <a:cubicBezTo>
                  <a:pt x="49" y="1082"/>
                  <a:pt x="36" y="1046"/>
                  <a:pt x="22" y="995"/>
                </a:cubicBezTo>
                <a:cubicBezTo>
                  <a:pt x="7" y="943"/>
                  <a:pt x="0" y="889"/>
                  <a:pt x="0" y="832"/>
                </a:cubicBezTo>
                <a:cubicBezTo>
                  <a:pt x="0" y="716"/>
                  <a:pt x="19" y="626"/>
                  <a:pt x="58" y="563"/>
                </a:cubicBezTo>
                <a:cubicBezTo>
                  <a:pt x="66" y="550"/>
                  <a:pt x="78" y="543"/>
                  <a:pt x="92" y="543"/>
                </a:cubicBezTo>
                <a:cubicBezTo>
                  <a:pt x="160" y="543"/>
                  <a:pt x="236" y="502"/>
                  <a:pt x="317" y="420"/>
                </a:cubicBezTo>
                <a:cubicBezTo>
                  <a:pt x="399" y="337"/>
                  <a:pt x="468" y="226"/>
                  <a:pt x="526" y="85"/>
                </a:cubicBezTo>
                <a:cubicBezTo>
                  <a:pt x="528" y="82"/>
                  <a:pt x="530" y="76"/>
                  <a:pt x="534" y="67"/>
                </a:cubicBezTo>
                <a:cubicBezTo>
                  <a:pt x="537" y="58"/>
                  <a:pt x="539" y="52"/>
                  <a:pt x="541" y="50"/>
                </a:cubicBezTo>
                <a:cubicBezTo>
                  <a:pt x="542" y="48"/>
                  <a:pt x="545" y="43"/>
                  <a:pt x="548" y="37"/>
                </a:cubicBezTo>
                <a:cubicBezTo>
                  <a:pt x="551" y="30"/>
                  <a:pt x="555" y="25"/>
                  <a:pt x="557" y="23"/>
                </a:cubicBezTo>
                <a:cubicBezTo>
                  <a:pt x="560" y="20"/>
                  <a:pt x="563" y="18"/>
                  <a:pt x="568" y="14"/>
                </a:cubicBezTo>
                <a:cubicBezTo>
                  <a:pt x="572" y="9"/>
                  <a:pt x="578" y="7"/>
                  <a:pt x="583" y="6"/>
                </a:cubicBezTo>
                <a:cubicBezTo>
                  <a:pt x="589" y="5"/>
                  <a:pt x="596" y="4"/>
                  <a:pt x="604" y="3"/>
                </a:cubicBezTo>
                <a:cubicBezTo>
                  <a:pt x="612" y="1"/>
                  <a:pt x="621" y="0"/>
                  <a:pt x="631" y="0"/>
                </a:cubicBezTo>
                <a:cubicBezTo>
                  <a:pt x="652" y="0"/>
                  <a:pt x="673" y="7"/>
                  <a:pt x="696" y="21"/>
                </a:cubicBezTo>
                <a:cubicBezTo>
                  <a:pt x="719" y="35"/>
                  <a:pt x="736" y="52"/>
                  <a:pt x="747" y="73"/>
                </a:cubicBezTo>
                <a:cubicBezTo>
                  <a:pt x="763" y="99"/>
                  <a:pt x="773" y="135"/>
                  <a:pt x="775" y="181"/>
                </a:cubicBezTo>
                <a:cubicBezTo>
                  <a:pt x="778" y="227"/>
                  <a:pt x="776" y="271"/>
                  <a:pt x="770" y="312"/>
                </a:cubicBezTo>
                <a:cubicBezTo>
                  <a:pt x="764" y="353"/>
                  <a:pt x="758" y="392"/>
                  <a:pt x="749" y="429"/>
                </a:cubicBezTo>
                <a:cubicBezTo>
                  <a:pt x="893" y="428"/>
                  <a:pt x="991" y="427"/>
                  <a:pt x="1043" y="427"/>
                </a:cubicBezTo>
                <a:cubicBezTo>
                  <a:pt x="1090" y="427"/>
                  <a:pt x="1128" y="440"/>
                  <a:pt x="1158" y="466"/>
                </a:cubicBezTo>
                <a:cubicBezTo>
                  <a:pt x="1188" y="492"/>
                  <a:pt x="1203" y="526"/>
                  <a:pt x="1203" y="568"/>
                </a:cubicBezTo>
                <a:cubicBezTo>
                  <a:pt x="1205" y="603"/>
                  <a:pt x="1201" y="630"/>
                  <a:pt x="1193" y="648"/>
                </a:cubicBezTo>
                <a:cubicBezTo>
                  <a:pt x="1226" y="680"/>
                  <a:pt x="1242" y="712"/>
                  <a:pt x="1242" y="742"/>
                </a:cubicBezTo>
                <a:cubicBezTo>
                  <a:pt x="1243" y="780"/>
                  <a:pt x="1226" y="818"/>
                  <a:pt x="1188" y="859"/>
                </a:cubicBezTo>
                <a:cubicBezTo>
                  <a:pt x="1198" y="888"/>
                  <a:pt x="1202" y="908"/>
                  <a:pt x="1201" y="919"/>
                </a:cubicBezTo>
                <a:cubicBezTo>
                  <a:pt x="1199" y="963"/>
                  <a:pt x="1174" y="1002"/>
                  <a:pt x="1125" y="1036"/>
                </a:cubicBezTo>
                <a:cubicBezTo>
                  <a:pt x="1129" y="1063"/>
                  <a:pt x="1128" y="1088"/>
                  <a:pt x="1123" y="1109"/>
                </a:cubicBezTo>
                <a:cubicBezTo>
                  <a:pt x="1103" y="1198"/>
                  <a:pt x="975" y="1242"/>
                  <a:pt x="737" y="1242"/>
                </a:cubicBezTo>
                <a:close/>
                <a:moveTo>
                  <a:pt x="133" y="1075"/>
                </a:moveTo>
                <a:cubicBezTo>
                  <a:pt x="266" y="1086"/>
                  <a:pt x="350" y="1105"/>
                  <a:pt x="386" y="1133"/>
                </a:cubicBezTo>
                <a:cubicBezTo>
                  <a:pt x="399" y="1143"/>
                  <a:pt x="411" y="1149"/>
                  <a:pt x="420" y="1152"/>
                </a:cubicBezTo>
                <a:cubicBezTo>
                  <a:pt x="430" y="1155"/>
                  <a:pt x="459" y="1158"/>
                  <a:pt x="507" y="1161"/>
                </a:cubicBezTo>
                <a:cubicBezTo>
                  <a:pt x="556" y="1163"/>
                  <a:pt x="632" y="1164"/>
                  <a:pt x="737" y="1164"/>
                </a:cubicBezTo>
                <a:cubicBezTo>
                  <a:pt x="933" y="1164"/>
                  <a:pt x="1036" y="1140"/>
                  <a:pt x="1048" y="1092"/>
                </a:cubicBezTo>
                <a:cubicBezTo>
                  <a:pt x="1051" y="1074"/>
                  <a:pt x="1044" y="1056"/>
                  <a:pt x="1026" y="1038"/>
                </a:cubicBezTo>
                <a:lnTo>
                  <a:pt x="1023" y="1038"/>
                </a:lnTo>
                <a:cubicBezTo>
                  <a:pt x="1020" y="1029"/>
                  <a:pt x="1021" y="1018"/>
                  <a:pt x="1025" y="1008"/>
                </a:cubicBezTo>
                <a:cubicBezTo>
                  <a:pt x="1029" y="997"/>
                  <a:pt x="1036" y="991"/>
                  <a:pt x="1045" y="987"/>
                </a:cubicBezTo>
                <a:cubicBezTo>
                  <a:pt x="1097" y="968"/>
                  <a:pt x="1123" y="944"/>
                  <a:pt x="1123" y="915"/>
                </a:cubicBezTo>
                <a:cubicBezTo>
                  <a:pt x="1125" y="898"/>
                  <a:pt x="1119" y="884"/>
                  <a:pt x="1106" y="871"/>
                </a:cubicBezTo>
                <a:cubicBezTo>
                  <a:pt x="1091" y="848"/>
                  <a:pt x="1095" y="831"/>
                  <a:pt x="1116" y="818"/>
                </a:cubicBezTo>
                <a:cubicBezTo>
                  <a:pt x="1150" y="790"/>
                  <a:pt x="1166" y="766"/>
                  <a:pt x="1164" y="745"/>
                </a:cubicBezTo>
                <a:cubicBezTo>
                  <a:pt x="1164" y="724"/>
                  <a:pt x="1149" y="704"/>
                  <a:pt x="1118" y="687"/>
                </a:cubicBezTo>
                <a:cubicBezTo>
                  <a:pt x="1108" y="682"/>
                  <a:pt x="1103" y="673"/>
                  <a:pt x="1100" y="661"/>
                </a:cubicBezTo>
                <a:cubicBezTo>
                  <a:pt x="1098" y="649"/>
                  <a:pt x="1100" y="639"/>
                  <a:pt x="1108" y="631"/>
                </a:cubicBezTo>
                <a:cubicBezTo>
                  <a:pt x="1110" y="628"/>
                  <a:pt x="1112" y="624"/>
                  <a:pt x="1113" y="620"/>
                </a:cubicBezTo>
                <a:cubicBezTo>
                  <a:pt x="1115" y="616"/>
                  <a:pt x="1118" y="609"/>
                  <a:pt x="1122" y="598"/>
                </a:cubicBezTo>
                <a:cubicBezTo>
                  <a:pt x="1126" y="588"/>
                  <a:pt x="1127" y="578"/>
                  <a:pt x="1125" y="570"/>
                </a:cubicBezTo>
                <a:cubicBezTo>
                  <a:pt x="1125" y="527"/>
                  <a:pt x="1098" y="505"/>
                  <a:pt x="1043" y="505"/>
                </a:cubicBezTo>
                <a:lnTo>
                  <a:pt x="694" y="505"/>
                </a:lnTo>
                <a:cubicBezTo>
                  <a:pt x="679" y="505"/>
                  <a:pt x="668" y="499"/>
                  <a:pt x="660" y="488"/>
                </a:cubicBezTo>
                <a:cubicBezTo>
                  <a:pt x="653" y="478"/>
                  <a:pt x="652" y="466"/>
                  <a:pt x="657" y="451"/>
                </a:cubicBezTo>
                <a:cubicBezTo>
                  <a:pt x="678" y="393"/>
                  <a:pt x="692" y="331"/>
                  <a:pt x="697" y="263"/>
                </a:cubicBezTo>
                <a:cubicBezTo>
                  <a:pt x="703" y="196"/>
                  <a:pt x="698" y="146"/>
                  <a:pt x="681" y="112"/>
                </a:cubicBezTo>
                <a:cubicBezTo>
                  <a:pt x="680" y="112"/>
                  <a:pt x="678" y="109"/>
                  <a:pt x="675" y="103"/>
                </a:cubicBezTo>
                <a:cubicBezTo>
                  <a:pt x="673" y="98"/>
                  <a:pt x="671" y="94"/>
                  <a:pt x="669" y="92"/>
                </a:cubicBezTo>
                <a:cubicBezTo>
                  <a:pt x="668" y="91"/>
                  <a:pt x="665" y="88"/>
                  <a:pt x="662" y="85"/>
                </a:cubicBezTo>
                <a:cubicBezTo>
                  <a:pt x="659" y="82"/>
                  <a:pt x="654" y="80"/>
                  <a:pt x="649" y="79"/>
                </a:cubicBezTo>
                <a:cubicBezTo>
                  <a:pt x="643" y="78"/>
                  <a:pt x="637" y="78"/>
                  <a:pt x="631" y="78"/>
                </a:cubicBezTo>
                <a:cubicBezTo>
                  <a:pt x="619" y="78"/>
                  <a:pt x="609" y="90"/>
                  <a:pt x="599" y="114"/>
                </a:cubicBezTo>
                <a:cubicBezTo>
                  <a:pt x="536" y="265"/>
                  <a:pt x="460" y="384"/>
                  <a:pt x="372" y="473"/>
                </a:cubicBezTo>
                <a:cubicBezTo>
                  <a:pt x="284" y="562"/>
                  <a:pt x="199" y="611"/>
                  <a:pt x="116" y="621"/>
                </a:cubicBezTo>
                <a:cubicBezTo>
                  <a:pt x="91" y="681"/>
                  <a:pt x="78" y="751"/>
                  <a:pt x="78" y="832"/>
                </a:cubicBezTo>
                <a:cubicBezTo>
                  <a:pt x="78" y="932"/>
                  <a:pt x="96" y="1013"/>
                  <a:pt x="133" y="107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7" name="Freeform 106">
            <a:extLst>
              <a:ext uri="{FF2B5EF4-FFF2-40B4-BE49-F238E27FC236}">
                <a16:creationId xmlns:a16="http://schemas.microsoft.com/office/drawing/2014/main" id="{9CECA5A7-2C2D-35F7-54AC-128FB4FA91CC}"/>
              </a:ext>
            </a:extLst>
          </p:cNvPr>
          <p:cNvSpPr>
            <a:spLocks noChangeArrowheads="1"/>
          </p:cNvSpPr>
          <p:nvPr/>
        </p:nvSpPr>
        <p:spPr bwMode="auto">
          <a:xfrm>
            <a:off x="19534187" y="6900862"/>
            <a:ext cx="452438" cy="447675"/>
          </a:xfrm>
          <a:custGeom>
            <a:avLst/>
            <a:gdLst>
              <a:gd name="T0" fmla="*/ 445964 w 1258"/>
              <a:gd name="T1" fmla="*/ 243826 h 1243"/>
              <a:gd name="T2" fmla="*/ 436254 w 1258"/>
              <a:gd name="T3" fmla="*/ 248148 h 1243"/>
              <a:gd name="T4" fmla="*/ 425824 w 1258"/>
              <a:gd name="T5" fmla="*/ 243826 h 1243"/>
              <a:gd name="T6" fmla="*/ 407482 w 1258"/>
              <a:gd name="T7" fmla="*/ 223657 h 1243"/>
              <a:gd name="T8" fmla="*/ 407482 w 1258"/>
              <a:gd name="T9" fmla="*/ 433269 h 1243"/>
              <a:gd name="T10" fmla="*/ 403166 w 1258"/>
              <a:gd name="T11" fmla="*/ 442993 h 1243"/>
              <a:gd name="T12" fmla="*/ 393456 w 1258"/>
              <a:gd name="T13" fmla="*/ 447315 h 1243"/>
              <a:gd name="T14" fmla="*/ 295991 w 1258"/>
              <a:gd name="T15" fmla="*/ 447315 h 1243"/>
              <a:gd name="T16" fmla="*/ 285921 w 1258"/>
              <a:gd name="T17" fmla="*/ 442993 h 1243"/>
              <a:gd name="T18" fmla="*/ 281965 w 1258"/>
              <a:gd name="T19" fmla="*/ 433269 h 1243"/>
              <a:gd name="T20" fmla="*/ 281965 w 1258"/>
              <a:gd name="T21" fmla="*/ 293528 h 1243"/>
              <a:gd name="T22" fmla="*/ 171193 w 1258"/>
              <a:gd name="T23" fmla="*/ 293528 h 1243"/>
              <a:gd name="T24" fmla="*/ 170114 w 1258"/>
              <a:gd name="T25" fmla="*/ 433269 h 1243"/>
              <a:gd name="T26" fmla="*/ 166158 w 1258"/>
              <a:gd name="T27" fmla="*/ 442993 h 1243"/>
              <a:gd name="T28" fmla="*/ 156088 w 1258"/>
              <a:gd name="T29" fmla="*/ 447315 h 1243"/>
              <a:gd name="T30" fmla="*/ 58623 w 1258"/>
              <a:gd name="T31" fmla="*/ 447315 h 1243"/>
              <a:gd name="T32" fmla="*/ 48912 w 1258"/>
              <a:gd name="T33" fmla="*/ 442993 h 1243"/>
              <a:gd name="T34" fmla="*/ 44596 w 1258"/>
              <a:gd name="T35" fmla="*/ 433269 h 1243"/>
              <a:gd name="T36" fmla="*/ 44596 w 1258"/>
              <a:gd name="T37" fmla="*/ 223657 h 1243"/>
              <a:gd name="T38" fmla="*/ 26254 w 1258"/>
              <a:gd name="T39" fmla="*/ 243826 h 1243"/>
              <a:gd name="T40" fmla="*/ 6833 w 1258"/>
              <a:gd name="T41" fmla="*/ 243826 h 1243"/>
              <a:gd name="T42" fmla="*/ 6114 w 1258"/>
              <a:gd name="T43" fmla="*/ 224738 h 1243"/>
              <a:gd name="T44" fmla="*/ 216508 w 1258"/>
              <a:gd name="T45" fmla="*/ 4322 h 1243"/>
              <a:gd name="T46" fmla="*/ 226579 w 1258"/>
              <a:gd name="T47" fmla="*/ 0 h 1243"/>
              <a:gd name="T48" fmla="*/ 236649 w 1258"/>
              <a:gd name="T49" fmla="*/ 4322 h 1243"/>
              <a:gd name="T50" fmla="*/ 445964 w 1258"/>
              <a:gd name="T51" fmla="*/ 224738 h 1243"/>
              <a:gd name="T52" fmla="*/ 445964 w 1258"/>
              <a:gd name="T53" fmla="*/ 243826 h 1243"/>
              <a:gd name="T54" fmla="*/ 379429 w 1258"/>
              <a:gd name="T55" fmla="*/ 194845 h 1243"/>
              <a:gd name="T56" fmla="*/ 226938 w 1258"/>
              <a:gd name="T57" fmla="*/ 34215 h 1243"/>
              <a:gd name="T58" fmla="*/ 72649 w 1258"/>
              <a:gd name="T59" fmla="*/ 195925 h 1243"/>
              <a:gd name="T60" fmla="*/ 72649 w 1258"/>
              <a:gd name="T61" fmla="*/ 198446 h 1243"/>
              <a:gd name="T62" fmla="*/ 72649 w 1258"/>
              <a:gd name="T63" fmla="*/ 419223 h 1243"/>
              <a:gd name="T64" fmla="*/ 142421 w 1258"/>
              <a:gd name="T65" fmla="*/ 419223 h 1243"/>
              <a:gd name="T66" fmla="*/ 143140 w 1258"/>
              <a:gd name="T67" fmla="*/ 279482 h 1243"/>
              <a:gd name="T68" fmla="*/ 147096 w 1258"/>
              <a:gd name="T69" fmla="*/ 269397 h 1243"/>
              <a:gd name="T70" fmla="*/ 157166 w 1258"/>
              <a:gd name="T71" fmla="*/ 265796 h 1243"/>
              <a:gd name="T72" fmla="*/ 295991 w 1258"/>
              <a:gd name="T73" fmla="*/ 265796 h 1243"/>
              <a:gd name="T74" fmla="*/ 305701 w 1258"/>
              <a:gd name="T75" fmla="*/ 269397 h 1243"/>
              <a:gd name="T76" fmla="*/ 309657 w 1258"/>
              <a:gd name="T77" fmla="*/ 279482 h 1243"/>
              <a:gd name="T78" fmla="*/ 309657 w 1258"/>
              <a:gd name="T79" fmla="*/ 419223 h 1243"/>
              <a:gd name="T80" fmla="*/ 379429 w 1258"/>
              <a:gd name="T81" fmla="*/ 419223 h 1243"/>
              <a:gd name="T82" fmla="*/ 379429 w 1258"/>
              <a:gd name="T83" fmla="*/ 198446 h 1243"/>
              <a:gd name="T84" fmla="*/ 379429 w 1258"/>
              <a:gd name="T85" fmla="*/ 194845 h 12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58" h="1243">
                <a:moveTo>
                  <a:pt x="1240" y="677"/>
                </a:moveTo>
                <a:cubicBezTo>
                  <a:pt x="1232" y="685"/>
                  <a:pt x="1223" y="689"/>
                  <a:pt x="1213" y="689"/>
                </a:cubicBezTo>
                <a:cubicBezTo>
                  <a:pt x="1202" y="689"/>
                  <a:pt x="1192" y="685"/>
                  <a:pt x="1184" y="677"/>
                </a:cubicBezTo>
                <a:lnTo>
                  <a:pt x="1133" y="621"/>
                </a:lnTo>
                <a:lnTo>
                  <a:pt x="1133" y="1203"/>
                </a:lnTo>
                <a:cubicBezTo>
                  <a:pt x="1133" y="1213"/>
                  <a:pt x="1129" y="1222"/>
                  <a:pt x="1121" y="1230"/>
                </a:cubicBezTo>
                <a:cubicBezTo>
                  <a:pt x="1113" y="1238"/>
                  <a:pt x="1104" y="1242"/>
                  <a:pt x="1094" y="1242"/>
                </a:cubicBezTo>
                <a:lnTo>
                  <a:pt x="823" y="1242"/>
                </a:lnTo>
                <a:cubicBezTo>
                  <a:pt x="811" y="1242"/>
                  <a:pt x="802" y="1238"/>
                  <a:pt x="795" y="1230"/>
                </a:cubicBezTo>
                <a:cubicBezTo>
                  <a:pt x="787" y="1222"/>
                  <a:pt x="784" y="1213"/>
                  <a:pt x="784" y="1203"/>
                </a:cubicBezTo>
                <a:lnTo>
                  <a:pt x="784" y="815"/>
                </a:lnTo>
                <a:lnTo>
                  <a:pt x="476" y="815"/>
                </a:lnTo>
                <a:lnTo>
                  <a:pt x="473" y="1203"/>
                </a:lnTo>
                <a:cubicBezTo>
                  <a:pt x="473" y="1213"/>
                  <a:pt x="470" y="1222"/>
                  <a:pt x="462" y="1230"/>
                </a:cubicBezTo>
                <a:cubicBezTo>
                  <a:pt x="455" y="1238"/>
                  <a:pt x="446" y="1242"/>
                  <a:pt x="434" y="1242"/>
                </a:cubicBezTo>
                <a:lnTo>
                  <a:pt x="163" y="1242"/>
                </a:lnTo>
                <a:cubicBezTo>
                  <a:pt x="153" y="1242"/>
                  <a:pt x="144" y="1238"/>
                  <a:pt x="136" y="1230"/>
                </a:cubicBezTo>
                <a:cubicBezTo>
                  <a:pt x="128" y="1222"/>
                  <a:pt x="124" y="1213"/>
                  <a:pt x="124" y="1203"/>
                </a:cubicBezTo>
                <a:lnTo>
                  <a:pt x="124" y="621"/>
                </a:lnTo>
                <a:lnTo>
                  <a:pt x="73" y="677"/>
                </a:lnTo>
                <a:cubicBezTo>
                  <a:pt x="55" y="695"/>
                  <a:pt x="37" y="695"/>
                  <a:pt x="19" y="677"/>
                </a:cubicBezTo>
                <a:cubicBezTo>
                  <a:pt x="0" y="659"/>
                  <a:pt x="0" y="641"/>
                  <a:pt x="17" y="624"/>
                </a:cubicBezTo>
                <a:lnTo>
                  <a:pt x="602" y="12"/>
                </a:lnTo>
                <a:cubicBezTo>
                  <a:pt x="610" y="4"/>
                  <a:pt x="619" y="0"/>
                  <a:pt x="630" y="0"/>
                </a:cubicBezTo>
                <a:cubicBezTo>
                  <a:pt x="640" y="0"/>
                  <a:pt x="649" y="4"/>
                  <a:pt x="658" y="12"/>
                </a:cubicBezTo>
                <a:lnTo>
                  <a:pt x="1240" y="624"/>
                </a:lnTo>
                <a:cubicBezTo>
                  <a:pt x="1257" y="641"/>
                  <a:pt x="1257" y="659"/>
                  <a:pt x="1240" y="677"/>
                </a:cubicBezTo>
                <a:close/>
                <a:moveTo>
                  <a:pt x="1055" y="541"/>
                </a:moveTo>
                <a:lnTo>
                  <a:pt x="631" y="95"/>
                </a:lnTo>
                <a:lnTo>
                  <a:pt x="202" y="544"/>
                </a:lnTo>
                <a:cubicBezTo>
                  <a:pt x="202" y="547"/>
                  <a:pt x="202" y="549"/>
                  <a:pt x="202" y="551"/>
                </a:cubicBezTo>
                <a:lnTo>
                  <a:pt x="202" y="1164"/>
                </a:lnTo>
                <a:lnTo>
                  <a:pt x="396" y="1164"/>
                </a:lnTo>
                <a:lnTo>
                  <a:pt x="398" y="776"/>
                </a:lnTo>
                <a:cubicBezTo>
                  <a:pt x="398" y="765"/>
                  <a:pt x="402" y="755"/>
                  <a:pt x="409" y="748"/>
                </a:cubicBezTo>
                <a:cubicBezTo>
                  <a:pt x="416" y="740"/>
                  <a:pt x="426" y="738"/>
                  <a:pt x="437" y="738"/>
                </a:cubicBezTo>
                <a:lnTo>
                  <a:pt x="823" y="738"/>
                </a:lnTo>
                <a:cubicBezTo>
                  <a:pt x="834" y="738"/>
                  <a:pt x="843" y="740"/>
                  <a:pt x="850" y="748"/>
                </a:cubicBezTo>
                <a:cubicBezTo>
                  <a:pt x="858" y="755"/>
                  <a:pt x="861" y="765"/>
                  <a:pt x="861" y="776"/>
                </a:cubicBezTo>
                <a:lnTo>
                  <a:pt x="861" y="1164"/>
                </a:lnTo>
                <a:lnTo>
                  <a:pt x="1055" y="1164"/>
                </a:lnTo>
                <a:lnTo>
                  <a:pt x="1055" y="551"/>
                </a:lnTo>
                <a:cubicBezTo>
                  <a:pt x="1055" y="549"/>
                  <a:pt x="1055" y="546"/>
                  <a:pt x="1055" y="54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8" name="Freeform 107">
            <a:extLst>
              <a:ext uri="{FF2B5EF4-FFF2-40B4-BE49-F238E27FC236}">
                <a16:creationId xmlns:a16="http://schemas.microsoft.com/office/drawing/2014/main" id="{41F94313-DD68-4831-847B-EB22DD9F2D27}"/>
              </a:ext>
            </a:extLst>
          </p:cNvPr>
          <p:cNvSpPr>
            <a:spLocks noChangeArrowheads="1"/>
          </p:cNvSpPr>
          <p:nvPr/>
        </p:nvSpPr>
        <p:spPr bwMode="auto">
          <a:xfrm>
            <a:off x="20224750" y="6900862"/>
            <a:ext cx="447675" cy="447675"/>
          </a:xfrm>
          <a:custGeom>
            <a:avLst/>
            <a:gdLst>
              <a:gd name="T0" fmla="*/ 27754 w 1242"/>
              <a:gd name="T1" fmla="*/ 195925 h 1243"/>
              <a:gd name="T2" fmla="*/ 0 w 1242"/>
              <a:gd name="T3" fmla="*/ 167833 h 1243"/>
              <a:gd name="T4" fmla="*/ 8290 w 1242"/>
              <a:gd name="T5" fmla="*/ 8284 h 1243"/>
              <a:gd name="T6" fmla="*/ 167608 w 1242"/>
              <a:gd name="T7" fmla="*/ 0 h 1243"/>
              <a:gd name="T8" fmla="*/ 195723 w 1242"/>
              <a:gd name="T9" fmla="*/ 28092 h 1243"/>
              <a:gd name="T10" fmla="*/ 187432 w 1242"/>
              <a:gd name="T11" fmla="*/ 187282 h 1243"/>
              <a:gd name="T12" fmla="*/ 167608 w 1242"/>
              <a:gd name="T13" fmla="*/ 447315 h 1243"/>
              <a:gd name="T14" fmla="*/ 8290 w 1242"/>
              <a:gd name="T15" fmla="*/ 439031 h 1243"/>
              <a:gd name="T16" fmla="*/ 0 w 1242"/>
              <a:gd name="T17" fmla="*/ 279482 h 1243"/>
              <a:gd name="T18" fmla="*/ 27754 w 1242"/>
              <a:gd name="T19" fmla="*/ 251750 h 1243"/>
              <a:gd name="T20" fmla="*/ 187432 w 1242"/>
              <a:gd name="T21" fmla="*/ 260033 h 1243"/>
              <a:gd name="T22" fmla="*/ 195723 w 1242"/>
              <a:gd name="T23" fmla="*/ 419223 h 1243"/>
              <a:gd name="T24" fmla="*/ 167608 w 1242"/>
              <a:gd name="T25" fmla="*/ 447315 h 1243"/>
              <a:gd name="T26" fmla="*/ 27754 w 1242"/>
              <a:gd name="T27" fmla="*/ 28092 h 1243"/>
              <a:gd name="T28" fmla="*/ 167608 w 1242"/>
              <a:gd name="T29" fmla="*/ 167833 h 1243"/>
              <a:gd name="T30" fmla="*/ 167608 w 1242"/>
              <a:gd name="T31" fmla="*/ 279482 h 1243"/>
              <a:gd name="T32" fmla="*/ 27754 w 1242"/>
              <a:gd name="T33" fmla="*/ 419223 h 1243"/>
              <a:gd name="T34" fmla="*/ 167608 w 1242"/>
              <a:gd name="T35" fmla="*/ 279482 h 1243"/>
              <a:gd name="T36" fmla="*/ 279707 w 1242"/>
              <a:gd name="T37" fmla="*/ 195925 h 1243"/>
              <a:gd name="T38" fmla="*/ 251592 w 1242"/>
              <a:gd name="T39" fmla="*/ 167833 h 1243"/>
              <a:gd name="T40" fmla="*/ 259882 w 1242"/>
              <a:gd name="T41" fmla="*/ 8284 h 1243"/>
              <a:gd name="T42" fmla="*/ 419560 w 1242"/>
              <a:gd name="T43" fmla="*/ 0 h 1243"/>
              <a:gd name="T44" fmla="*/ 447315 w 1242"/>
              <a:gd name="T45" fmla="*/ 28092 h 1243"/>
              <a:gd name="T46" fmla="*/ 439024 w 1242"/>
              <a:gd name="T47" fmla="*/ 187282 h 1243"/>
              <a:gd name="T48" fmla="*/ 419560 w 1242"/>
              <a:gd name="T49" fmla="*/ 447315 h 1243"/>
              <a:gd name="T50" fmla="*/ 259882 w 1242"/>
              <a:gd name="T51" fmla="*/ 439031 h 1243"/>
              <a:gd name="T52" fmla="*/ 251592 w 1242"/>
              <a:gd name="T53" fmla="*/ 279482 h 1243"/>
              <a:gd name="T54" fmla="*/ 279707 w 1242"/>
              <a:gd name="T55" fmla="*/ 251750 h 1243"/>
              <a:gd name="T56" fmla="*/ 439024 w 1242"/>
              <a:gd name="T57" fmla="*/ 260033 h 1243"/>
              <a:gd name="T58" fmla="*/ 447315 w 1242"/>
              <a:gd name="T59" fmla="*/ 419223 h 1243"/>
              <a:gd name="T60" fmla="*/ 419560 w 1242"/>
              <a:gd name="T61" fmla="*/ 447315 h 1243"/>
              <a:gd name="T62" fmla="*/ 279707 w 1242"/>
              <a:gd name="T63" fmla="*/ 28092 h 1243"/>
              <a:gd name="T64" fmla="*/ 419560 w 1242"/>
              <a:gd name="T65" fmla="*/ 167833 h 1243"/>
              <a:gd name="T66" fmla="*/ 419560 w 1242"/>
              <a:gd name="T67" fmla="*/ 279482 h 1243"/>
              <a:gd name="T68" fmla="*/ 279707 w 1242"/>
              <a:gd name="T69" fmla="*/ 419223 h 1243"/>
              <a:gd name="T70" fmla="*/ 419560 w 1242"/>
              <a:gd name="T71" fmla="*/ 279482 h 12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42" h="1243">
                <a:moveTo>
                  <a:pt x="465" y="544"/>
                </a:moveTo>
                <a:lnTo>
                  <a:pt x="77" y="544"/>
                </a:lnTo>
                <a:cubicBezTo>
                  <a:pt x="56" y="544"/>
                  <a:pt x="38" y="536"/>
                  <a:pt x="23" y="520"/>
                </a:cubicBezTo>
                <a:cubicBezTo>
                  <a:pt x="7" y="505"/>
                  <a:pt x="0" y="487"/>
                  <a:pt x="0" y="466"/>
                </a:cubicBezTo>
                <a:lnTo>
                  <a:pt x="0" y="78"/>
                </a:lnTo>
                <a:cubicBezTo>
                  <a:pt x="0" y="57"/>
                  <a:pt x="7" y="39"/>
                  <a:pt x="23" y="23"/>
                </a:cubicBezTo>
                <a:cubicBezTo>
                  <a:pt x="38" y="8"/>
                  <a:pt x="56" y="0"/>
                  <a:pt x="77" y="0"/>
                </a:cubicBezTo>
                <a:lnTo>
                  <a:pt x="465" y="0"/>
                </a:lnTo>
                <a:cubicBezTo>
                  <a:pt x="486" y="0"/>
                  <a:pt x="505" y="8"/>
                  <a:pt x="520" y="23"/>
                </a:cubicBezTo>
                <a:cubicBezTo>
                  <a:pt x="535" y="39"/>
                  <a:pt x="543" y="57"/>
                  <a:pt x="543" y="78"/>
                </a:cubicBezTo>
                <a:lnTo>
                  <a:pt x="543" y="466"/>
                </a:lnTo>
                <a:cubicBezTo>
                  <a:pt x="543" y="487"/>
                  <a:pt x="535" y="505"/>
                  <a:pt x="520" y="520"/>
                </a:cubicBezTo>
                <a:cubicBezTo>
                  <a:pt x="505" y="536"/>
                  <a:pt x="486" y="544"/>
                  <a:pt x="465" y="544"/>
                </a:cubicBezTo>
                <a:close/>
                <a:moveTo>
                  <a:pt x="465" y="1242"/>
                </a:moveTo>
                <a:lnTo>
                  <a:pt x="77" y="1242"/>
                </a:lnTo>
                <a:cubicBezTo>
                  <a:pt x="56" y="1242"/>
                  <a:pt x="38" y="1234"/>
                  <a:pt x="23" y="1219"/>
                </a:cubicBezTo>
                <a:cubicBezTo>
                  <a:pt x="7" y="1204"/>
                  <a:pt x="0" y="1185"/>
                  <a:pt x="0" y="1164"/>
                </a:cubicBezTo>
                <a:lnTo>
                  <a:pt x="0" y="776"/>
                </a:lnTo>
                <a:cubicBezTo>
                  <a:pt x="0" y="755"/>
                  <a:pt x="8" y="737"/>
                  <a:pt x="23" y="722"/>
                </a:cubicBezTo>
                <a:cubicBezTo>
                  <a:pt x="39" y="706"/>
                  <a:pt x="56" y="699"/>
                  <a:pt x="77" y="699"/>
                </a:cubicBezTo>
                <a:lnTo>
                  <a:pt x="465" y="699"/>
                </a:lnTo>
                <a:cubicBezTo>
                  <a:pt x="486" y="699"/>
                  <a:pt x="505" y="706"/>
                  <a:pt x="520" y="722"/>
                </a:cubicBezTo>
                <a:cubicBezTo>
                  <a:pt x="535" y="737"/>
                  <a:pt x="543" y="755"/>
                  <a:pt x="543" y="776"/>
                </a:cubicBezTo>
                <a:lnTo>
                  <a:pt x="543" y="1164"/>
                </a:lnTo>
                <a:cubicBezTo>
                  <a:pt x="543" y="1185"/>
                  <a:pt x="535" y="1204"/>
                  <a:pt x="520" y="1219"/>
                </a:cubicBezTo>
                <a:cubicBezTo>
                  <a:pt x="505" y="1234"/>
                  <a:pt x="486" y="1242"/>
                  <a:pt x="465" y="1242"/>
                </a:cubicBezTo>
                <a:close/>
                <a:moveTo>
                  <a:pt x="465" y="78"/>
                </a:moveTo>
                <a:lnTo>
                  <a:pt x="77" y="78"/>
                </a:lnTo>
                <a:lnTo>
                  <a:pt x="77" y="466"/>
                </a:lnTo>
                <a:lnTo>
                  <a:pt x="465" y="466"/>
                </a:lnTo>
                <a:lnTo>
                  <a:pt x="465" y="78"/>
                </a:lnTo>
                <a:close/>
                <a:moveTo>
                  <a:pt x="465" y="776"/>
                </a:moveTo>
                <a:lnTo>
                  <a:pt x="77" y="776"/>
                </a:lnTo>
                <a:lnTo>
                  <a:pt x="77" y="1164"/>
                </a:lnTo>
                <a:lnTo>
                  <a:pt x="465" y="1164"/>
                </a:lnTo>
                <a:lnTo>
                  <a:pt x="465" y="776"/>
                </a:lnTo>
                <a:close/>
                <a:moveTo>
                  <a:pt x="1164" y="544"/>
                </a:moveTo>
                <a:lnTo>
                  <a:pt x="776" y="544"/>
                </a:lnTo>
                <a:cubicBezTo>
                  <a:pt x="755" y="544"/>
                  <a:pt x="737" y="536"/>
                  <a:pt x="721" y="520"/>
                </a:cubicBezTo>
                <a:cubicBezTo>
                  <a:pt x="706" y="505"/>
                  <a:pt x="698" y="487"/>
                  <a:pt x="698" y="466"/>
                </a:cubicBezTo>
                <a:lnTo>
                  <a:pt x="698" y="78"/>
                </a:lnTo>
                <a:cubicBezTo>
                  <a:pt x="698" y="57"/>
                  <a:pt x="706" y="38"/>
                  <a:pt x="721" y="23"/>
                </a:cubicBezTo>
                <a:cubicBezTo>
                  <a:pt x="737" y="7"/>
                  <a:pt x="755" y="0"/>
                  <a:pt x="776" y="0"/>
                </a:cubicBezTo>
                <a:lnTo>
                  <a:pt x="1164" y="0"/>
                </a:lnTo>
                <a:cubicBezTo>
                  <a:pt x="1185" y="0"/>
                  <a:pt x="1203" y="8"/>
                  <a:pt x="1218" y="23"/>
                </a:cubicBezTo>
                <a:cubicBezTo>
                  <a:pt x="1234" y="39"/>
                  <a:pt x="1241" y="57"/>
                  <a:pt x="1241" y="78"/>
                </a:cubicBezTo>
                <a:lnTo>
                  <a:pt x="1241" y="466"/>
                </a:lnTo>
                <a:cubicBezTo>
                  <a:pt x="1241" y="487"/>
                  <a:pt x="1234" y="505"/>
                  <a:pt x="1218" y="520"/>
                </a:cubicBezTo>
                <a:cubicBezTo>
                  <a:pt x="1203" y="536"/>
                  <a:pt x="1185" y="544"/>
                  <a:pt x="1164" y="544"/>
                </a:cubicBezTo>
                <a:close/>
                <a:moveTo>
                  <a:pt x="1164" y="1242"/>
                </a:moveTo>
                <a:lnTo>
                  <a:pt x="776" y="1242"/>
                </a:lnTo>
                <a:cubicBezTo>
                  <a:pt x="755" y="1242"/>
                  <a:pt x="737" y="1234"/>
                  <a:pt x="721" y="1219"/>
                </a:cubicBezTo>
                <a:cubicBezTo>
                  <a:pt x="706" y="1204"/>
                  <a:pt x="698" y="1185"/>
                  <a:pt x="698" y="1164"/>
                </a:cubicBezTo>
                <a:lnTo>
                  <a:pt x="698" y="776"/>
                </a:lnTo>
                <a:cubicBezTo>
                  <a:pt x="698" y="755"/>
                  <a:pt x="706" y="737"/>
                  <a:pt x="721" y="722"/>
                </a:cubicBezTo>
                <a:cubicBezTo>
                  <a:pt x="737" y="706"/>
                  <a:pt x="755" y="699"/>
                  <a:pt x="776" y="699"/>
                </a:cubicBezTo>
                <a:lnTo>
                  <a:pt x="1164" y="699"/>
                </a:lnTo>
                <a:cubicBezTo>
                  <a:pt x="1185" y="699"/>
                  <a:pt x="1203" y="706"/>
                  <a:pt x="1218" y="722"/>
                </a:cubicBezTo>
                <a:cubicBezTo>
                  <a:pt x="1234" y="737"/>
                  <a:pt x="1241" y="755"/>
                  <a:pt x="1241" y="776"/>
                </a:cubicBezTo>
                <a:lnTo>
                  <a:pt x="1241" y="1164"/>
                </a:lnTo>
                <a:cubicBezTo>
                  <a:pt x="1241" y="1185"/>
                  <a:pt x="1234" y="1204"/>
                  <a:pt x="1218" y="1219"/>
                </a:cubicBezTo>
                <a:cubicBezTo>
                  <a:pt x="1203" y="1234"/>
                  <a:pt x="1185" y="1242"/>
                  <a:pt x="1164" y="1242"/>
                </a:cubicBezTo>
                <a:close/>
                <a:moveTo>
                  <a:pt x="1164" y="78"/>
                </a:moveTo>
                <a:lnTo>
                  <a:pt x="776" y="78"/>
                </a:lnTo>
                <a:lnTo>
                  <a:pt x="776" y="466"/>
                </a:lnTo>
                <a:lnTo>
                  <a:pt x="1164" y="466"/>
                </a:lnTo>
                <a:lnTo>
                  <a:pt x="1164" y="78"/>
                </a:lnTo>
                <a:close/>
                <a:moveTo>
                  <a:pt x="1164" y="776"/>
                </a:moveTo>
                <a:lnTo>
                  <a:pt x="776" y="776"/>
                </a:lnTo>
                <a:lnTo>
                  <a:pt x="776" y="1164"/>
                </a:lnTo>
                <a:lnTo>
                  <a:pt x="1164" y="1164"/>
                </a:lnTo>
                <a:lnTo>
                  <a:pt x="1164" y="776"/>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09" name="Freeform 108">
            <a:extLst>
              <a:ext uri="{FF2B5EF4-FFF2-40B4-BE49-F238E27FC236}">
                <a16:creationId xmlns:a16="http://schemas.microsoft.com/office/drawing/2014/main" id="{89002C85-0EB1-A81B-D2FB-16B4F65ABA64}"/>
              </a:ext>
            </a:extLst>
          </p:cNvPr>
          <p:cNvSpPr>
            <a:spLocks noChangeArrowheads="1"/>
          </p:cNvSpPr>
          <p:nvPr/>
        </p:nvSpPr>
        <p:spPr bwMode="auto">
          <a:xfrm>
            <a:off x="20912137" y="6999287"/>
            <a:ext cx="447675" cy="252412"/>
          </a:xfrm>
          <a:custGeom>
            <a:avLst/>
            <a:gdLst>
              <a:gd name="T0" fmla="*/ 447315 w 1243"/>
              <a:gd name="T1" fmla="*/ 35027 h 699"/>
              <a:gd name="T2" fmla="*/ 437230 w 1243"/>
              <a:gd name="T3" fmla="*/ 59943 h 699"/>
              <a:gd name="T4" fmla="*/ 412380 w 1243"/>
              <a:gd name="T5" fmla="*/ 70054 h 699"/>
              <a:gd name="T6" fmla="*/ 398334 w 1243"/>
              <a:gd name="T7" fmla="*/ 67527 h 699"/>
              <a:gd name="T8" fmla="*/ 307214 w 1243"/>
              <a:gd name="T9" fmla="*/ 145164 h 699"/>
              <a:gd name="T10" fmla="*/ 307214 w 1243"/>
              <a:gd name="T11" fmla="*/ 146970 h 699"/>
              <a:gd name="T12" fmla="*/ 297490 w 1243"/>
              <a:gd name="T13" fmla="*/ 171886 h 699"/>
              <a:gd name="T14" fmla="*/ 272279 w 1243"/>
              <a:gd name="T15" fmla="*/ 181997 h 699"/>
              <a:gd name="T16" fmla="*/ 248148 w 1243"/>
              <a:gd name="T17" fmla="*/ 171886 h 699"/>
              <a:gd name="T18" fmla="*/ 237343 w 1243"/>
              <a:gd name="T19" fmla="*/ 146970 h 699"/>
              <a:gd name="T20" fmla="*/ 172155 w 1243"/>
              <a:gd name="T21" fmla="*/ 114831 h 699"/>
              <a:gd name="T22" fmla="*/ 146584 w 1243"/>
              <a:gd name="T23" fmla="*/ 126025 h 699"/>
              <a:gd name="T24" fmla="*/ 136139 w 1243"/>
              <a:gd name="T25" fmla="*/ 124220 h 699"/>
              <a:gd name="T26" fmla="*/ 67349 w 1243"/>
              <a:gd name="T27" fmla="*/ 204024 h 699"/>
              <a:gd name="T28" fmla="*/ 69870 w 1243"/>
              <a:gd name="T29" fmla="*/ 217024 h 699"/>
              <a:gd name="T30" fmla="*/ 59786 w 1243"/>
              <a:gd name="T31" fmla="*/ 241940 h 699"/>
              <a:gd name="T32" fmla="*/ 34935 w 1243"/>
              <a:gd name="T33" fmla="*/ 252051 h 699"/>
              <a:gd name="T34" fmla="*/ 10084 w 1243"/>
              <a:gd name="T35" fmla="*/ 241940 h 699"/>
              <a:gd name="T36" fmla="*/ 0 w 1243"/>
              <a:gd name="T37" fmla="*/ 217024 h 699"/>
              <a:gd name="T38" fmla="*/ 10084 w 1243"/>
              <a:gd name="T39" fmla="*/ 192108 h 699"/>
              <a:gd name="T40" fmla="*/ 34935 w 1243"/>
              <a:gd name="T41" fmla="*/ 181997 h 699"/>
              <a:gd name="T42" fmla="*/ 47181 w 1243"/>
              <a:gd name="T43" fmla="*/ 184885 h 699"/>
              <a:gd name="T44" fmla="*/ 115250 w 1243"/>
              <a:gd name="T45" fmla="*/ 105804 h 699"/>
              <a:gd name="T46" fmla="*/ 111649 w 1243"/>
              <a:gd name="T47" fmla="*/ 90998 h 699"/>
              <a:gd name="T48" fmla="*/ 121733 w 1243"/>
              <a:gd name="T49" fmla="*/ 66082 h 699"/>
              <a:gd name="T50" fmla="*/ 146584 w 1243"/>
              <a:gd name="T51" fmla="*/ 55971 h 699"/>
              <a:gd name="T52" fmla="*/ 170714 w 1243"/>
              <a:gd name="T53" fmla="*/ 65721 h 699"/>
              <a:gd name="T54" fmla="*/ 181519 w 1243"/>
              <a:gd name="T55" fmla="*/ 88471 h 699"/>
              <a:gd name="T56" fmla="*/ 248148 w 1243"/>
              <a:gd name="T57" fmla="*/ 121692 h 699"/>
              <a:gd name="T58" fmla="*/ 272279 w 1243"/>
              <a:gd name="T59" fmla="*/ 111942 h 699"/>
              <a:gd name="T60" fmla="*/ 294248 w 1243"/>
              <a:gd name="T61" fmla="*/ 119887 h 699"/>
              <a:gd name="T62" fmla="*/ 378885 w 1243"/>
              <a:gd name="T63" fmla="*/ 46221 h 699"/>
              <a:gd name="T64" fmla="*/ 377444 w 1243"/>
              <a:gd name="T65" fmla="*/ 35027 h 699"/>
              <a:gd name="T66" fmla="*/ 387169 w 1243"/>
              <a:gd name="T67" fmla="*/ 10111 h 699"/>
              <a:gd name="T68" fmla="*/ 412019 w 1243"/>
              <a:gd name="T69" fmla="*/ 0 h 699"/>
              <a:gd name="T70" fmla="*/ 427146 w 1243"/>
              <a:gd name="T71" fmla="*/ 0 h 699"/>
              <a:gd name="T72" fmla="*/ 437230 w 1243"/>
              <a:gd name="T73" fmla="*/ 10111 h 699"/>
              <a:gd name="T74" fmla="*/ 447315 w 1243"/>
              <a:gd name="T75" fmla="*/ 35027 h 69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43" h="699">
                <a:moveTo>
                  <a:pt x="1242" y="97"/>
                </a:moveTo>
                <a:cubicBezTo>
                  <a:pt x="1242" y="124"/>
                  <a:pt x="1232" y="147"/>
                  <a:pt x="1214" y="166"/>
                </a:cubicBezTo>
                <a:cubicBezTo>
                  <a:pt x="1195" y="185"/>
                  <a:pt x="1172" y="194"/>
                  <a:pt x="1145" y="194"/>
                </a:cubicBezTo>
                <a:cubicBezTo>
                  <a:pt x="1132" y="194"/>
                  <a:pt x="1119" y="191"/>
                  <a:pt x="1106" y="187"/>
                </a:cubicBezTo>
                <a:lnTo>
                  <a:pt x="853" y="402"/>
                </a:lnTo>
                <a:lnTo>
                  <a:pt x="853" y="407"/>
                </a:lnTo>
                <a:cubicBezTo>
                  <a:pt x="853" y="435"/>
                  <a:pt x="844" y="458"/>
                  <a:pt x="826" y="476"/>
                </a:cubicBezTo>
                <a:cubicBezTo>
                  <a:pt x="807" y="495"/>
                  <a:pt x="784" y="504"/>
                  <a:pt x="756" y="504"/>
                </a:cubicBezTo>
                <a:cubicBezTo>
                  <a:pt x="731" y="504"/>
                  <a:pt x="708" y="495"/>
                  <a:pt x="689" y="476"/>
                </a:cubicBezTo>
                <a:cubicBezTo>
                  <a:pt x="669" y="458"/>
                  <a:pt x="659" y="435"/>
                  <a:pt x="659" y="407"/>
                </a:cubicBezTo>
                <a:lnTo>
                  <a:pt x="478" y="318"/>
                </a:lnTo>
                <a:cubicBezTo>
                  <a:pt x="458" y="339"/>
                  <a:pt x="435" y="349"/>
                  <a:pt x="407" y="349"/>
                </a:cubicBezTo>
                <a:cubicBezTo>
                  <a:pt x="399" y="349"/>
                  <a:pt x="389" y="347"/>
                  <a:pt x="378" y="344"/>
                </a:cubicBezTo>
                <a:lnTo>
                  <a:pt x="187" y="565"/>
                </a:lnTo>
                <a:cubicBezTo>
                  <a:pt x="191" y="576"/>
                  <a:pt x="194" y="588"/>
                  <a:pt x="194" y="601"/>
                </a:cubicBezTo>
                <a:cubicBezTo>
                  <a:pt x="194" y="629"/>
                  <a:pt x="185" y="652"/>
                  <a:pt x="166" y="670"/>
                </a:cubicBezTo>
                <a:cubicBezTo>
                  <a:pt x="147" y="689"/>
                  <a:pt x="124" y="698"/>
                  <a:pt x="97" y="698"/>
                </a:cubicBezTo>
                <a:cubicBezTo>
                  <a:pt x="69" y="698"/>
                  <a:pt x="46" y="689"/>
                  <a:pt x="28" y="670"/>
                </a:cubicBezTo>
                <a:cubicBezTo>
                  <a:pt x="9" y="652"/>
                  <a:pt x="0" y="629"/>
                  <a:pt x="0" y="601"/>
                </a:cubicBezTo>
                <a:cubicBezTo>
                  <a:pt x="0" y="574"/>
                  <a:pt x="9" y="551"/>
                  <a:pt x="28" y="532"/>
                </a:cubicBezTo>
                <a:cubicBezTo>
                  <a:pt x="46" y="514"/>
                  <a:pt x="69" y="504"/>
                  <a:pt x="97" y="504"/>
                </a:cubicBezTo>
                <a:cubicBezTo>
                  <a:pt x="108" y="504"/>
                  <a:pt x="119" y="507"/>
                  <a:pt x="131" y="512"/>
                </a:cubicBezTo>
                <a:lnTo>
                  <a:pt x="320" y="293"/>
                </a:lnTo>
                <a:cubicBezTo>
                  <a:pt x="314" y="280"/>
                  <a:pt x="310" y="267"/>
                  <a:pt x="310" y="252"/>
                </a:cubicBezTo>
                <a:cubicBezTo>
                  <a:pt x="310" y="225"/>
                  <a:pt x="320" y="202"/>
                  <a:pt x="338" y="183"/>
                </a:cubicBezTo>
                <a:cubicBezTo>
                  <a:pt x="357" y="164"/>
                  <a:pt x="380" y="155"/>
                  <a:pt x="407" y="155"/>
                </a:cubicBezTo>
                <a:cubicBezTo>
                  <a:pt x="433" y="155"/>
                  <a:pt x="455" y="164"/>
                  <a:pt x="474" y="182"/>
                </a:cubicBezTo>
                <a:cubicBezTo>
                  <a:pt x="493" y="200"/>
                  <a:pt x="503" y="221"/>
                  <a:pt x="504" y="245"/>
                </a:cubicBezTo>
                <a:lnTo>
                  <a:pt x="689" y="337"/>
                </a:lnTo>
                <a:cubicBezTo>
                  <a:pt x="708" y="319"/>
                  <a:pt x="731" y="310"/>
                  <a:pt x="756" y="310"/>
                </a:cubicBezTo>
                <a:cubicBezTo>
                  <a:pt x="779" y="310"/>
                  <a:pt x="799" y="318"/>
                  <a:pt x="817" y="332"/>
                </a:cubicBezTo>
                <a:lnTo>
                  <a:pt x="1052" y="128"/>
                </a:lnTo>
                <a:cubicBezTo>
                  <a:pt x="1049" y="117"/>
                  <a:pt x="1048" y="107"/>
                  <a:pt x="1048" y="97"/>
                </a:cubicBezTo>
                <a:cubicBezTo>
                  <a:pt x="1048" y="69"/>
                  <a:pt x="1057" y="46"/>
                  <a:pt x="1075" y="28"/>
                </a:cubicBezTo>
                <a:cubicBezTo>
                  <a:pt x="1094" y="9"/>
                  <a:pt x="1117" y="0"/>
                  <a:pt x="1144" y="0"/>
                </a:cubicBezTo>
                <a:cubicBezTo>
                  <a:pt x="1172" y="0"/>
                  <a:pt x="1186" y="0"/>
                  <a:pt x="1186" y="0"/>
                </a:cubicBezTo>
                <a:cubicBezTo>
                  <a:pt x="1186" y="0"/>
                  <a:pt x="1195" y="9"/>
                  <a:pt x="1214" y="28"/>
                </a:cubicBezTo>
                <a:cubicBezTo>
                  <a:pt x="1232" y="46"/>
                  <a:pt x="1242" y="69"/>
                  <a:pt x="1242" y="97"/>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0" name="Freeform 109">
            <a:extLst>
              <a:ext uri="{FF2B5EF4-FFF2-40B4-BE49-F238E27FC236}">
                <a16:creationId xmlns:a16="http://schemas.microsoft.com/office/drawing/2014/main" id="{C8D184C9-F64D-0F06-8E75-298DB665EE6F}"/>
              </a:ext>
            </a:extLst>
          </p:cNvPr>
          <p:cNvSpPr>
            <a:spLocks noChangeArrowheads="1"/>
          </p:cNvSpPr>
          <p:nvPr/>
        </p:nvSpPr>
        <p:spPr bwMode="auto">
          <a:xfrm>
            <a:off x="3025775" y="7437437"/>
            <a:ext cx="447675" cy="447675"/>
          </a:xfrm>
          <a:custGeom>
            <a:avLst/>
            <a:gdLst>
              <a:gd name="T0" fmla="*/ 111739 w 1242"/>
              <a:gd name="T1" fmla="*/ 223657 h 1243"/>
              <a:gd name="T2" fmla="*/ 69927 w 1242"/>
              <a:gd name="T3" fmla="*/ 278041 h 1243"/>
              <a:gd name="T4" fmla="*/ 65962 w 1242"/>
              <a:gd name="T5" fmla="*/ 443353 h 1243"/>
              <a:gd name="T6" fmla="*/ 45777 w 1242"/>
              <a:gd name="T7" fmla="*/ 443353 h 1243"/>
              <a:gd name="T8" fmla="*/ 41812 w 1242"/>
              <a:gd name="T9" fmla="*/ 278041 h 1243"/>
              <a:gd name="T10" fmla="*/ 0 w 1242"/>
              <a:gd name="T11" fmla="*/ 223657 h 1243"/>
              <a:gd name="T12" fmla="*/ 41812 w 1242"/>
              <a:gd name="T13" fmla="*/ 169634 h 1243"/>
              <a:gd name="T14" fmla="*/ 45777 w 1242"/>
              <a:gd name="T15" fmla="*/ 3962 h 1243"/>
              <a:gd name="T16" fmla="*/ 65962 w 1242"/>
              <a:gd name="T17" fmla="*/ 3962 h 1243"/>
              <a:gd name="T18" fmla="*/ 69927 w 1242"/>
              <a:gd name="T19" fmla="*/ 169634 h 1243"/>
              <a:gd name="T20" fmla="*/ 75333 w 1242"/>
              <a:gd name="T21" fmla="*/ 243466 h 1243"/>
              <a:gd name="T22" fmla="*/ 75333 w 1242"/>
              <a:gd name="T23" fmla="*/ 204209 h 1243"/>
              <a:gd name="T24" fmla="*/ 36045 w 1242"/>
              <a:gd name="T25" fmla="*/ 204209 h 1243"/>
              <a:gd name="T26" fmla="*/ 36045 w 1242"/>
              <a:gd name="T27" fmla="*/ 243466 h 1243"/>
              <a:gd name="T28" fmla="*/ 75333 w 1242"/>
              <a:gd name="T29" fmla="*/ 243466 h 1243"/>
              <a:gd name="T30" fmla="*/ 279707 w 1242"/>
              <a:gd name="T31" fmla="*/ 307574 h 1243"/>
              <a:gd name="T32" fmla="*/ 237534 w 1242"/>
              <a:gd name="T33" fmla="*/ 361598 h 1243"/>
              <a:gd name="T34" fmla="*/ 233570 w 1242"/>
              <a:gd name="T35" fmla="*/ 443353 h 1243"/>
              <a:gd name="T36" fmla="*/ 213745 w 1242"/>
              <a:gd name="T37" fmla="*/ 443353 h 1243"/>
              <a:gd name="T38" fmla="*/ 209780 w 1242"/>
              <a:gd name="T39" fmla="*/ 361598 h 1243"/>
              <a:gd name="T40" fmla="*/ 167608 w 1242"/>
              <a:gd name="T41" fmla="*/ 307574 h 1243"/>
              <a:gd name="T42" fmla="*/ 209780 w 1242"/>
              <a:gd name="T43" fmla="*/ 253550 h 1243"/>
              <a:gd name="T44" fmla="*/ 213745 w 1242"/>
              <a:gd name="T45" fmla="*/ 3962 h 1243"/>
              <a:gd name="T46" fmla="*/ 233570 w 1242"/>
              <a:gd name="T47" fmla="*/ 3962 h 1243"/>
              <a:gd name="T48" fmla="*/ 237534 w 1242"/>
              <a:gd name="T49" fmla="*/ 253550 h 1243"/>
              <a:gd name="T50" fmla="*/ 243302 w 1242"/>
              <a:gd name="T51" fmla="*/ 327383 h 1243"/>
              <a:gd name="T52" fmla="*/ 243302 w 1242"/>
              <a:gd name="T53" fmla="*/ 287765 h 1243"/>
              <a:gd name="T54" fmla="*/ 204013 w 1242"/>
              <a:gd name="T55" fmla="*/ 287765 h 1243"/>
              <a:gd name="T56" fmla="*/ 204013 w 1242"/>
              <a:gd name="T57" fmla="*/ 327383 h 1243"/>
              <a:gd name="T58" fmla="*/ 243302 w 1242"/>
              <a:gd name="T59" fmla="*/ 327383 h 1243"/>
              <a:gd name="T60" fmla="*/ 447315 w 1242"/>
              <a:gd name="T61" fmla="*/ 139741 h 1243"/>
              <a:gd name="T62" fmla="*/ 405503 w 1242"/>
              <a:gd name="T63" fmla="*/ 194125 h 1243"/>
              <a:gd name="T64" fmla="*/ 401538 w 1242"/>
              <a:gd name="T65" fmla="*/ 443353 h 1243"/>
              <a:gd name="T66" fmla="*/ 381353 w 1242"/>
              <a:gd name="T67" fmla="*/ 443353 h 1243"/>
              <a:gd name="T68" fmla="*/ 377388 w 1242"/>
              <a:gd name="T69" fmla="*/ 194125 h 1243"/>
              <a:gd name="T70" fmla="*/ 335576 w 1242"/>
              <a:gd name="T71" fmla="*/ 139741 h 1243"/>
              <a:gd name="T72" fmla="*/ 377388 w 1242"/>
              <a:gd name="T73" fmla="*/ 85717 h 1243"/>
              <a:gd name="T74" fmla="*/ 381353 w 1242"/>
              <a:gd name="T75" fmla="*/ 3962 h 1243"/>
              <a:gd name="T76" fmla="*/ 401538 w 1242"/>
              <a:gd name="T77" fmla="*/ 3962 h 1243"/>
              <a:gd name="T78" fmla="*/ 405503 w 1242"/>
              <a:gd name="T79" fmla="*/ 85717 h 1243"/>
              <a:gd name="T80" fmla="*/ 411270 w 1242"/>
              <a:gd name="T81" fmla="*/ 159549 h 1243"/>
              <a:gd name="T82" fmla="*/ 411270 w 1242"/>
              <a:gd name="T83" fmla="*/ 120292 h 1243"/>
              <a:gd name="T84" fmla="*/ 371621 w 1242"/>
              <a:gd name="T85" fmla="*/ 120292 h 1243"/>
              <a:gd name="T86" fmla="*/ 371621 w 1242"/>
              <a:gd name="T87" fmla="*/ 159549 h 1243"/>
              <a:gd name="T88" fmla="*/ 411270 w 1242"/>
              <a:gd name="T89" fmla="*/ 159549 h 12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42" h="1243">
                <a:moveTo>
                  <a:pt x="277" y="525"/>
                </a:moveTo>
                <a:cubicBezTo>
                  <a:pt x="299" y="554"/>
                  <a:pt x="310" y="586"/>
                  <a:pt x="310" y="621"/>
                </a:cubicBezTo>
                <a:cubicBezTo>
                  <a:pt x="310" y="657"/>
                  <a:pt x="299" y="689"/>
                  <a:pt x="277" y="717"/>
                </a:cubicBezTo>
                <a:cubicBezTo>
                  <a:pt x="255" y="745"/>
                  <a:pt x="227" y="764"/>
                  <a:pt x="194" y="772"/>
                </a:cubicBezTo>
                <a:lnTo>
                  <a:pt x="194" y="1203"/>
                </a:lnTo>
                <a:cubicBezTo>
                  <a:pt x="194" y="1215"/>
                  <a:pt x="190" y="1224"/>
                  <a:pt x="183" y="1231"/>
                </a:cubicBezTo>
                <a:cubicBezTo>
                  <a:pt x="175" y="1238"/>
                  <a:pt x="166" y="1242"/>
                  <a:pt x="155" y="1242"/>
                </a:cubicBezTo>
                <a:cubicBezTo>
                  <a:pt x="143" y="1242"/>
                  <a:pt x="134" y="1238"/>
                  <a:pt x="127" y="1231"/>
                </a:cubicBezTo>
                <a:cubicBezTo>
                  <a:pt x="120" y="1224"/>
                  <a:pt x="116" y="1215"/>
                  <a:pt x="116" y="1203"/>
                </a:cubicBezTo>
                <a:lnTo>
                  <a:pt x="116" y="772"/>
                </a:lnTo>
                <a:cubicBezTo>
                  <a:pt x="82" y="764"/>
                  <a:pt x="54" y="745"/>
                  <a:pt x="32" y="717"/>
                </a:cubicBezTo>
                <a:cubicBezTo>
                  <a:pt x="10" y="689"/>
                  <a:pt x="0" y="657"/>
                  <a:pt x="0" y="621"/>
                </a:cubicBezTo>
                <a:cubicBezTo>
                  <a:pt x="0" y="586"/>
                  <a:pt x="10" y="554"/>
                  <a:pt x="32" y="525"/>
                </a:cubicBezTo>
                <a:cubicBezTo>
                  <a:pt x="54" y="497"/>
                  <a:pt x="82" y="479"/>
                  <a:pt x="116" y="471"/>
                </a:cubicBezTo>
                <a:lnTo>
                  <a:pt x="116" y="39"/>
                </a:lnTo>
                <a:cubicBezTo>
                  <a:pt x="116" y="28"/>
                  <a:pt x="120" y="18"/>
                  <a:pt x="127" y="11"/>
                </a:cubicBezTo>
                <a:cubicBezTo>
                  <a:pt x="134" y="3"/>
                  <a:pt x="143" y="0"/>
                  <a:pt x="155" y="0"/>
                </a:cubicBezTo>
                <a:cubicBezTo>
                  <a:pt x="166" y="0"/>
                  <a:pt x="175" y="3"/>
                  <a:pt x="183" y="11"/>
                </a:cubicBezTo>
                <a:cubicBezTo>
                  <a:pt x="190" y="18"/>
                  <a:pt x="194" y="28"/>
                  <a:pt x="194" y="39"/>
                </a:cubicBezTo>
                <a:lnTo>
                  <a:pt x="194" y="471"/>
                </a:lnTo>
                <a:cubicBezTo>
                  <a:pt x="227" y="479"/>
                  <a:pt x="255" y="497"/>
                  <a:pt x="277" y="525"/>
                </a:cubicBezTo>
                <a:close/>
                <a:moveTo>
                  <a:pt x="209" y="676"/>
                </a:moveTo>
                <a:cubicBezTo>
                  <a:pt x="225" y="660"/>
                  <a:pt x="232" y="642"/>
                  <a:pt x="232" y="621"/>
                </a:cubicBezTo>
                <a:cubicBezTo>
                  <a:pt x="232" y="600"/>
                  <a:pt x="225" y="582"/>
                  <a:pt x="209" y="567"/>
                </a:cubicBezTo>
                <a:cubicBezTo>
                  <a:pt x="194" y="551"/>
                  <a:pt x="176" y="544"/>
                  <a:pt x="155" y="544"/>
                </a:cubicBezTo>
                <a:cubicBezTo>
                  <a:pt x="134" y="544"/>
                  <a:pt x="116" y="551"/>
                  <a:pt x="100" y="567"/>
                </a:cubicBezTo>
                <a:cubicBezTo>
                  <a:pt x="85" y="582"/>
                  <a:pt x="77" y="600"/>
                  <a:pt x="77" y="621"/>
                </a:cubicBezTo>
                <a:cubicBezTo>
                  <a:pt x="77" y="642"/>
                  <a:pt x="85" y="660"/>
                  <a:pt x="100" y="676"/>
                </a:cubicBezTo>
                <a:cubicBezTo>
                  <a:pt x="116" y="691"/>
                  <a:pt x="134" y="699"/>
                  <a:pt x="155" y="699"/>
                </a:cubicBezTo>
                <a:cubicBezTo>
                  <a:pt x="176" y="699"/>
                  <a:pt x="194" y="691"/>
                  <a:pt x="209" y="676"/>
                </a:cubicBezTo>
                <a:close/>
                <a:moveTo>
                  <a:pt x="743" y="758"/>
                </a:moveTo>
                <a:cubicBezTo>
                  <a:pt x="765" y="787"/>
                  <a:pt x="776" y="818"/>
                  <a:pt x="776" y="854"/>
                </a:cubicBezTo>
                <a:cubicBezTo>
                  <a:pt x="776" y="890"/>
                  <a:pt x="765" y="922"/>
                  <a:pt x="743" y="950"/>
                </a:cubicBezTo>
                <a:cubicBezTo>
                  <a:pt x="721" y="978"/>
                  <a:pt x="693" y="996"/>
                  <a:pt x="659" y="1004"/>
                </a:cubicBezTo>
                <a:lnTo>
                  <a:pt x="659" y="1203"/>
                </a:lnTo>
                <a:cubicBezTo>
                  <a:pt x="659" y="1215"/>
                  <a:pt x="655" y="1224"/>
                  <a:pt x="648" y="1231"/>
                </a:cubicBezTo>
                <a:cubicBezTo>
                  <a:pt x="640" y="1238"/>
                  <a:pt x="632" y="1242"/>
                  <a:pt x="620" y="1242"/>
                </a:cubicBezTo>
                <a:cubicBezTo>
                  <a:pt x="609" y="1242"/>
                  <a:pt x="600" y="1238"/>
                  <a:pt x="593" y="1231"/>
                </a:cubicBezTo>
                <a:cubicBezTo>
                  <a:pt x="585" y="1224"/>
                  <a:pt x="582" y="1215"/>
                  <a:pt x="582" y="1203"/>
                </a:cubicBezTo>
                <a:lnTo>
                  <a:pt x="582" y="1004"/>
                </a:lnTo>
                <a:cubicBezTo>
                  <a:pt x="548" y="996"/>
                  <a:pt x="520" y="978"/>
                  <a:pt x="498" y="950"/>
                </a:cubicBezTo>
                <a:cubicBezTo>
                  <a:pt x="476" y="922"/>
                  <a:pt x="465" y="890"/>
                  <a:pt x="465" y="854"/>
                </a:cubicBezTo>
                <a:cubicBezTo>
                  <a:pt x="465" y="818"/>
                  <a:pt x="476" y="787"/>
                  <a:pt x="498" y="758"/>
                </a:cubicBezTo>
                <a:cubicBezTo>
                  <a:pt x="520" y="730"/>
                  <a:pt x="548" y="712"/>
                  <a:pt x="582" y="704"/>
                </a:cubicBezTo>
                <a:lnTo>
                  <a:pt x="582" y="39"/>
                </a:lnTo>
                <a:cubicBezTo>
                  <a:pt x="582" y="28"/>
                  <a:pt x="585" y="18"/>
                  <a:pt x="593" y="11"/>
                </a:cubicBezTo>
                <a:cubicBezTo>
                  <a:pt x="600" y="3"/>
                  <a:pt x="609" y="0"/>
                  <a:pt x="620" y="0"/>
                </a:cubicBezTo>
                <a:cubicBezTo>
                  <a:pt x="632" y="0"/>
                  <a:pt x="640" y="3"/>
                  <a:pt x="648" y="11"/>
                </a:cubicBezTo>
                <a:cubicBezTo>
                  <a:pt x="655" y="18"/>
                  <a:pt x="659" y="28"/>
                  <a:pt x="659" y="39"/>
                </a:cubicBezTo>
                <a:lnTo>
                  <a:pt x="659" y="704"/>
                </a:lnTo>
                <a:cubicBezTo>
                  <a:pt x="693" y="712"/>
                  <a:pt x="721" y="730"/>
                  <a:pt x="743" y="758"/>
                </a:cubicBezTo>
                <a:close/>
                <a:moveTo>
                  <a:pt x="675" y="909"/>
                </a:moveTo>
                <a:cubicBezTo>
                  <a:pt x="690" y="893"/>
                  <a:pt x="698" y="875"/>
                  <a:pt x="698" y="854"/>
                </a:cubicBezTo>
                <a:cubicBezTo>
                  <a:pt x="698" y="833"/>
                  <a:pt x="690" y="815"/>
                  <a:pt x="675" y="799"/>
                </a:cubicBezTo>
                <a:cubicBezTo>
                  <a:pt x="660" y="784"/>
                  <a:pt x="641" y="776"/>
                  <a:pt x="620" y="776"/>
                </a:cubicBezTo>
                <a:cubicBezTo>
                  <a:pt x="599" y="776"/>
                  <a:pt x="581" y="784"/>
                  <a:pt x="566" y="799"/>
                </a:cubicBezTo>
                <a:cubicBezTo>
                  <a:pt x="550" y="815"/>
                  <a:pt x="543" y="833"/>
                  <a:pt x="543" y="854"/>
                </a:cubicBezTo>
                <a:cubicBezTo>
                  <a:pt x="543" y="875"/>
                  <a:pt x="550" y="893"/>
                  <a:pt x="566" y="909"/>
                </a:cubicBezTo>
                <a:cubicBezTo>
                  <a:pt x="581" y="924"/>
                  <a:pt x="599" y="932"/>
                  <a:pt x="620" y="932"/>
                </a:cubicBezTo>
                <a:cubicBezTo>
                  <a:pt x="641" y="932"/>
                  <a:pt x="660" y="924"/>
                  <a:pt x="675" y="909"/>
                </a:cubicBezTo>
                <a:close/>
                <a:moveTo>
                  <a:pt x="1209" y="293"/>
                </a:moveTo>
                <a:cubicBezTo>
                  <a:pt x="1230" y="321"/>
                  <a:pt x="1241" y="353"/>
                  <a:pt x="1241" y="388"/>
                </a:cubicBezTo>
                <a:cubicBezTo>
                  <a:pt x="1241" y="424"/>
                  <a:pt x="1230" y="456"/>
                  <a:pt x="1209" y="484"/>
                </a:cubicBezTo>
                <a:cubicBezTo>
                  <a:pt x="1187" y="513"/>
                  <a:pt x="1159" y="531"/>
                  <a:pt x="1125" y="539"/>
                </a:cubicBezTo>
                <a:lnTo>
                  <a:pt x="1125" y="1203"/>
                </a:lnTo>
                <a:cubicBezTo>
                  <a:pt x="1125" y="1215"/>
                  <a:pt x="1121" y="1224"/>
                  <a:pt x="1114" y="1231"/>
                </a:cubicBezTo>
                <a:cubicBezTo>
                  <a:pt x="1107" y="1238"/>
                  <a:pt x="1097" y="1242"/>
                  <a:pt x="1086" y="1242"/>
                </a:cubicBezTo>
                <a:cubicBezTo>
                  <a:pt x="1075" y="1242"/>
                  <a:pt x="1065" y="1238"/>
                  <a:pt x="1058" y="1231"/>
                </a:cubicBezTo>
                <a:cubicBezTo>
                  <a:pt x="1051" y="1224"/>
                  <a:pt x="1047" y="1215"/>
                  <a:pt x="1047" y="1203"/>
                </a:cubicBezTo>
                <a:lnTo>
                  <a:pt x="1047" y="539"/>
                </a:lnTo>
                <a:cubicBezTo>
                  <a:pt x="1013" y="531"/>
                  <a:pt x="985" y="513"/>
                  <a:pt x="964" y="484"/>
                </a:cubicBezTo>
                <a:cubicBezTo>
                  <a:pt x="942" y="456"/>
                  <a:pt x="931" y="424"/>
                  <a:pt x="931" y="388"/>
                </a:cubicBezTo>
                <a:cubicBezTo>
                  <a:pt x="931" y="353"/>
                  <a:pt x="942" y="321"/>
                  <a:pt x="964" y="293"/>
                </a:cubicBezTo>
                <a:cubicBezTo>
                  <a:pt x="985" y="264"/>
                  <a:pt x="1013" y="246"/>
                  <a:pt x="1047" y="238"/>
                </a:cubicBezTo>
                <a:lnTo>
                  <a:pt x="1047" y="39"/>
                </a:lnTo>
                <a:cubicBezTo>
                  <a:pt x="1047" y="28"/>
                  <a:pt x="1051" y="18"/>
                  <a:pt x="1058" y="11"/>
                </a:cubicBezTo>
                <a:cubicBezTo>
                  <a:pt x="1065" y="3"/>
                  <a:pt x="1075" y="0"/>
                  <a:pt x="1086" y="0"/>
                </a:cubicBezTo>
                <a:cubicBezTo>
                  <a:pt x="1097" y="0"/>
                  <a:pt x="1107" y="3"/>
                  <a:pt x="1114" y="11"/>
                </a:cubicBezTo>
                <a:cubicBezTo>
                  <a:pt x="1121" y="18"/>
                  <a:pt x="1125" y="28"/>
                  <a:pt x="1125" y="39"/>
                </a:cubicBezTo>
                <a:lnTo>
                  <a:pt x="1125" y="238"/>
                </a:lnTo>
                <a:cubicBezTo>
                  <a:pt x="1159" y="246"/>
                  <a:pt x="1187" y="264"/>
                  <a:pt x="1209" y="293"/>
                </a:cubicBezTo>
                <a:close/>
                <a:moveTo>
                  <a:pt x="1141" y="443"/>
                </a:moveTo>
                <a:cubicBezTo>
                  <a:pt x="1156" y="428"/>
                  <a:pt x="1164" y="409"/>
                  <a:pt x="1164" y="388"/>
                </a:cubicBezTo>
                <a:cubicBezTo>
                  <a:pt x="1164" y="367"/>
                  <a:pt x="1156" y="349"/>
                  <a:pt x="1141" y="334"/>
                </a:cubicBezTo>
                <a:cubicBezTo>
                  <a:pt x="1125" y="318"/>
                  <a:pt x="1107" y="311"/>
                  <a:pt x="1086" y="311"/>
                </a:cubicBezTo>
                <a:cubicBezTo>
                  <a:pt x="1065" y="311"/>
                  <a:pt x="1047" y="318"/>
                  <a:pt x="1031" y="334"/>
                </a:cubicBezTo>
                <a:cubicBezTo>
                  <a:pt x="1016" y="349"/>
                  <a:pt x="1008" y="367"/>
                  <a:pt x="1008" y="388"/>
                </a:cubicBezTo>
                <a:cubicBezTo>
                  <a:pt x="1008" y="409"/>
                  <a:pt x="1016" y="428"/>
                  <a:pt x="1031" y="443"/>
                </a:cubicBezTo>
                <a:cubicBezTo>
                  <a:pt x="1047" y="458"/>
                  <a:pt x="1065" y="466"/>
                  <a:pt x="1086" y="466"/>
                </a:cubicBezTo>
                <a:cubicBezTo>
                  <a:pt x="1107" y="466"/>
                  <a:pt x="1125" y="458"/>
                  <a:pt x="1141" y="44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1" name="Freeform 110">
            <a:extLst>
              <a:ext uri="{FF2B5EF4-FFF2-40B4-BE49-F238E27FC236}">
                <a16:creationId xmlns:a16="http://schemas.microsoft.com/office/drawing/2014/main" id="{9F5E4DDE-3246-75CD-18F1-3101E131C8CA}"/>
              </a:ext>
            </a:extLst>
          </p:cNvPr>
          <p:cNvSpPr>
            <a:spLocks noChangeArrowheads="1"/>
          </p:cNvSpPr>
          <p:nvPr/>
        </p:nvSpPr>
        <p:spPr bwMode="auto">
          <a:xfrm>
            <a:off x="3713162" y="7437437"/>
            <a:ext cx="447675" cy="447675"/>
          </a:xfrm>
          <a:custGeom>
            <a:avLst/>
            <a:gdLst>
              <a:gd name="T0" fmla="*/ 272779 w 1244"/>
              <a:gd name="T1" fmla="*/ 2161 h 1243"/>
              <a:gd name="T2" fmla="*/ 325320 w 1244"/>
              <a:gd name="T3" fmla="*/ 17648 h 1243"/>
              <a:gd name="T4" fmla="*/ 417806 w 1244"/>
              <a:gd name="T5" fmla="*/ 36736 h 1243"/>
              <a:gd name="T6" fmla="*/ 439398 w 1244"/>
              <a:gd name="T7" fmla="*/ 89319 h 1243"/>
              <a:gd name="T8" fmla="*/ 426443 w 1244"/>
              <a:gd name="T9" fmla="*/ 244547 h 1243"/>
              <a:gd name="T10" fmla="*/ 333597 w 1244"/>
              <a:gd name="T11" fmla="*/ 296409 h 1243"/>
              <a:gd name="T12" fmla="*/ 255506 w 1244"/>
              <a:gd name="T13" fmla="*/ 423184 h 1243"/>
              <a:gd name="T14" fmla="*/ 250108 w 1244"/>
              <a:gd name="T15" fmla="*/ 434349 h 1243"/>
              <a:gd name="T16" fmla="*/ 243270 w 1244"/>
              <a:gd name="T17" fmla="*/ 442633 h 1243"/>
              <a:gd name="T18" fmla="*/ 229955 w 1244"/>
              <a:gd name="T19" fmla="*/ 446595 h 1243"/>
              <a:gd name="T20" fmla="*/ 196847 w 1244"/>
              <a:gd name="T21" fmla="*/ 440112 h 1243"/>
              <a:gd name="T22" fmla="*/ 168418 w 1244"/>
              <a:gd name="T23" fmla="*/ 382126 h 1243"/>
              <a:gd name="T24" fmla="*/ 177774 w 1244"/>
              <a:gd name="T25" fmla="*/ 292808 h 1243"/>
              <a:gd name="T26" fmla="*/ 30589 w 1244"/>
              <a:gd name="T27" fmla="*/ 279482 h 1243"/>
              <a:gd name="T28" fmla="*/ 17993 w 1244"/>
              <a:gd name="T29" fmla="*/ 214293 h 1243"/>
              <a:gd name="T30" fmla="*/ 19793 w 1244"/>
              <a:gd name="T31" fmla="*/ 138300 h 1243"/>
              <a:gd name="T32" fmla="*/ 42464 w 1244"/>
              <a:gd name="T33" fmla="*/ 74552 h 1243"/>
              <a:gd name="T34" fmla="*/ 182093 w 1244"/>
              <a:gd name="T35" fmla="*/ 0 h 1243"/>
              <a:gd name="T36" fmla="*/ 308766 w 1244"/>
              <a:gd name="T37" fmla="*/ 39257 h 1243"/>
              <a:gd name="T38" fmla="*/ 264862 w 1244"/>
              <a:gd name="T39" fmla="*/ 29533 h 1243"/>
              <a:gd name="T40" fmla="*/ 70534 w 1244"/>
              <a:gd name="T41" fmla="*/ 54384 h 1243"/>
              <a:gd name="T42" fmla="*/ 78811 w 1244"/>
              <a:gd name="T43" fmla="*/ 84997 h 1243"/>
              <a:gd name="T44" fmla="*/ 43184 w 1244"/>
              <a:gd name="T45" fmla="*/ 118131 h 1243"/>
              <a:gd name="T46" fmla="*/ 46063 w 1244"/>
              <a:gd name="T47" fmla="*/ 153067 h 1243"/>
              <a:gd name="T48" fmla="*/ 44264 w 1244"/>
              <a:gd name="T49" fmla="*/ 200247 h 1243"/>
              <a:gd name="T50" fmla="*/ 48582 w 1244"/>
              <a:gd name="T51" fmla="*/ 220056 h 1243"/>
              <a:gd name="T52" fmla="*/ 43904 w 1244"/>
              <a:gd name="T53" fmla="*/ 231941 h 1243"/>
              <a:gd name="T54" fmla="*/ 71973 w 1244"/>
              <a:gd name="T55" fmla="*/ 265796 h 1243"/>
              <a:gd name="T56" fmla="*/ 174176 w 1244"/>
              <a:gd name="T57" fmla="*/ 265796 h 1243"/>
              <a:gd name="T58" fmla="*/ 210163 w 1244"/>
              <a:gd name="T59" fmla="*/ 271918 h 1243"/>
              <a:gd name="T60" fmla="*/ 196488 w 1244"/>
              <a:gd name="T61" fmla="*/ 352594 h 1243"/>
              <a:gd name="T62" fmla="*/ 204405 w 1244"/>
              <a:gd name="T63" fmla="*/ 410219 h 1243"/>
              <a:gd name="T64" fmla="*/ 209083 w 1244"/>
              <a:gd name="T65" fmla="*/ 416702 h 1243"/>
              <a:gd name="T66" fmla="*/ 220599 w 1244"/>
              <a:gd name="T67" fmla="*/ 419223 h 1243"/>
              <a:gd name="T68" fmla="*/ 313444 w 1244"/>
              <a:gd name="T69" fmla="*/ 276961 h 1243"/>
              <a:gd name="T70" fmla="*/ 419605 w 1244"/>
              <a:gd name="T71" fmla="*/ 147664 h 12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44" h="1243">
                <a:moveTo>
                  <a:pt x="506" y="0"/>
                </a:moveTo>
                <a:cubicBezTo>
                  <a:pt x="619" y="0"/>
                  <a:pt x="703" y="2"/>
                  <a:pt x="758" y="6"/>
                </a:cubicBezTo>
                <a:cubicBezTo>
                  <a:pt x="813" y="10"/>
                  <a:pt x="847" y="15"/>
                  <a:pt x="859" y="20"/>
                </a:cubicBezTo>
                <a:cubicBezTo>
                  <a:pt x="871" y="25"/>
                  <a:pt x="886" y="34"/>
                  <a:pt x="904" y="49"/>
                </a:cubicBezTo>
                <a:cubicBezTo>
                  <a:pt x="928" y="67"/>
                  <a:pt x="1004" y="80"/>
                  <a:pt x="1132" y="88"/>
                </a:cubicBezTo>
                <a:cubicBezTo>
                  <a:pt x="1145" y="89"/>
                  <a:pt x="1154" y="94"/>
                  <a:pt x="1161" y="102"/>
                </a:cubicBezTo>
                <a:cubicBezTo>
                  <a:pt x="1166" y="109"/>
                  <a:pt x="1173" y="122"/>
                  <a:pt x="1184" y="141"/>
                </a:cubicBezTo>
                <a:cubicBezTo>
                  <a:pt x="1194" y="160"/>
                  <a:pt x="1207" y="196"/>
                  <a:pt x="1221" y="248"/>
                </a:cubicBezTo>
                <a:cubicBezTo>
                  <a:pt x="1236" y="299"/>
                  <a:pt x="1243" y="354"/>
                  <a:pt x="1243" y="410"/>
                </a:cubicBezTo>
                <a:cubicBezTo>
                  <a:pt x="1243" y="527"/>
                  <a:pt x="1224" y="616"/>
                  <a:pt x="1185" y="679"/>
                </a:cubicBezTo>
                <a:cubicBezTo>
                  <a:pt x="1177" y="692"/>
                  <a:pt x="1166" y="699"/>
                  <a:pt x="1151" y="699"/>
                </a:cubicBezTo>
                <a:cubicBezTo>
                  <a:pt x="1083" y="699"/>
                  <a:pt x="1008" y="740"/>
                  <a:pt x="927" y="823"/>
                </a:cubicBezTo>
                <a:cubicBezTo>
                  <a:pt x="845" y="905"/>
                  <a:pt x="775" y="1017"/>
                  <a:pt x="717" y="1157"/>
                </a:cubicBezTo>
                <a:cubicBezTo>
                  <a:pt x="715" y="1160"/>
                  <a:pt x="713" y="1166"/>
                  <a:pt x="710" y="1175"/>
                </a:cubicBezTo>
                <a:cubicBezTo>
                  <a:pt x="707" y="1184"/>
                  <a:pt x="704" y="1190"/>
                  <a:pt x="702" y="1192"/>
                </a:cubicBezTo>
                <a:cubicBezTo>
                  <a:pt x="701" y="1195"/>
                  <a:pt x="698" y="1199"/>
                  <a:pt x="695" y="1206"/>
                </a:cubicBezTo>
                <a:cubicBezTo>
                  <a:pt x="692" y="1212"/>
                  <a:pt x="689" y="1216"/>
                  <a:pt x="687" y="1219"/>
                </a:cubicBezTo>
                <a:cubicBezTo>
                  <a:pt x="684" y="1221"/>
                  <a:pt x="681" y="1225"/>
                  <a:pt x="676" y="1229"/>
                </a:cubicBezTo>
                <a:cubicBezTo>
                  <a:pt x="671" y="1233"/>
                  <a:pt x="666" y="1235"/>
                  <a:pt x="660" y="1236"/>
                </a:cubicBezTo>
                <a:cubicBezTo>
                  <a:pt x="654" y="1237"/>
                  <a:pt x="647" y="1238"/>
                  <a:pt x="639" y="1240"/>
                </a:cubicBezTo>
                <a:cubicBezTo>
                  <a:pt x="631" y="1241"/>
                  <a:pt x="622" y="1242"/>
                  <a:pt x="613" y="1242"/>
                </a:cubicBezTo>
                <a:cubicBezTo>
                  <a:pt x="592" y="1242"/>
                  <a:pt x="570" y="1235"/>
                  <a:pt x="547" y="1222"/>
                </a:cubicBezTo>
                <a:cubicBezTo>
                  <a:pt x="525" y="1208"/>
                  <a:pt x="508" y="1190"/>
                  <a:pt x="496" y="1169"/>
                </a:cubicBezTo>
                <a:cubicBezTo>
                  <a:pt x="480" y="1144"/>
                  <a:pt x="470" y="1107"/>
                  <a:pt x="468" y="1061"/>
                </a:cubicBezTo>
                <a:cubicBezTo>
                  <a:pt x="465" y="1014"/>
                  <a:pt x="468" y="972"/>
                  <a:pt x="473" y="931"/>
                </a:cubicBezTo>
                <a:cubicBezTo>
                  <a:pt x="479" y="889"/>
                  <a:pt x="486" y="850"/>
                  <a:pt x="494" y="813"/>
                </a:cubicBezTo>
                <a:cubicBezTo>
                  <a:pt x="348" y="815"/>
                  <a:pt x="251" y="815"/>
                  <a:pt x="200" y="815"/>
                </a:cubicBezTo>
                <a:cubicBezTo>
                  <a:pt x="154" y="815"/>
                  <a:pt x="115" y="802"/>
                  <a:pt x="85" y="776"/>
                </a:cubicBezTo>
                <a:cubicBezTo>
                  <a:pt x="55" y="751"/>
                  <a:pt x="40" y="717"/>
                  <a:pt x="40" y="675"/>
                </a:cubicBezTo>
                <a:cubicBezTo>
                  <a:pt x="39" y="639"/>
                  <a:pt x="42" y="612"/>
                  <a:pt x="50" y="595"/>
                </a:cubicBezTo>
                <a:cubicBezTo>
                  <a:pt x="18" y="562"/>
                  <a:pt x="2" y="531"/>
                  <a:pt x="2" y="500"/>
                </a:cubicBezTo>
                <a:cubicBezTo>
                  <a:pt x="0" y="463"/>
                  <a:pt x="18" y="424"/>
                  <a:pt x="55" y="384"/>
                </a:cubicBezTo>
                <a:cubicBezTo>
                  <a:pt x="45" y="355"/>
                  <a:pt x="41" y="334"/>
                  <a:pt x="43" y="323"/>
                </a:cubicBezTo>
                <a:cubicBezTo>
                  <a:pt x="44" y="279"/>
                  <a:pt x="69" y="241"/>
                  <a:pt x="118" y="207"/>
                </a:cubicBezTo>
                <a:cubicBezTo>
                  <a:pt x="115" y="179"/>
                  <a:pt x="116" y="155"/>
                  <a:pt x="120" y="134"/>
                </a:cubicBezTo>
                <a:cubicBezTo>
                  <a:pt x="140" y="45"/>
                  <a:pt x="268" y="0"/>
                  <a:pt x="506" y="0"/>
                </a:cubicBezTo>
                <a:close/>
                <a:moveTo>
                  <a:pt x="1110" y="168"/>
                </a:moveTo>
                <a:cubicBezTo>
                  <a:pt x="977" y="156"/>
                  <a:pt x="893" y="137"/>
                  <a:pt x="858" y="109"/>
                </a:cubicBezTo>
                <a:cubicBezTo>
                  <a:pt x="845" y="100"/>
                  <a:pt x="833" y="93"/>
                  <a:pt x="824" y="90"/>
                </a:cubicBezTo>
                <a:cubicBezTo>
                  <a:pt x="814" y="87"/>
                  <a:pt x="784" y="84"/>
                  <a:pt x="736" y="82"/>
                </a:cubicBezTo>
                <a:cubicBezTo>
                  <a:pt x="687" y="79"/>
                  <a:pt x="611" y="78"/>
                  <a:pt x="506" y="78"/>
                </a:cubicBezTo>
                <a:cubicBezTo>
                  <a:pt x="310" y="78"/>
                  <a:pt x="207" y="102"/>
                  <a:pt x="196" y="151"/>
                </a:cubicBezTo>
                <a:cubicBezTo>
                  <a:pt x="192" y="169"/>
                  <a:pt x="200" y="186"/>
                  <a:pt x="220" y="204"/>
                </a:cubicBezTo>
                <a:cubicBezTo>
                  <a:pt x="223" y="215"/>
                  <a:pt x="223" y="226"/>
                  <a:pt x="219" y="236"/>
                </a:cubicBezTo>
                <a:cubicBezTo>
                  <a:pt x="215" y="245"/>
                  <a:pt x="208" y="252"/>
                  <a:pt x="198" y="255"/>
                </a:cubicBezTo>
                <a:cubicBezTo>
                  <a:pt x="146" y="274"/>
                  <a:pt x="120" y="299"/>
                  <a:pt x="120" y="328"/>
                </a:cubicBezTo>
                <a:cubicBezTo>
                  <a:pt x="119" y="337"/>
                  <a:pt x="124" y="352"/>
                  <a:pt x="137" y="371"/>
                </a:cubicBezTo>
                <a:cubicBezTo>
                  <a:pt x="152" y="394"/>
                  <a:pt x="149" y="412"/>
                  <a:pt x="128" y="425"/>
                </a:cubicBezTo>
                <a:cubicBezTo>
                  <a:pt x="94" y="452"/>
                  <a:pt x="78" y="477"/>
                  <a:pt x="79" y="498"/>
                </a:cubicBezTo>
                <a:cubicBezTo>
                  <a:pt x="79" y="519"/>
                  <a:pt x="94" y="538"/>
                  <a:pt x="123" y="556"/>
                </a:cubicBezTo>
                <a:cubicBezTo>
                  <a:pt x="134" y="561"/>
                  <a:pt x="140" y="569"/>
                  <a:pt x="143" y="581"/>
                </a:cubicBezTo>
                <a:cubicBezTo>
                  <a:pt x="145" y="593"/>
                  <a:pt x="143" y="603"/>
                  <a:pt x="135" y="611"/>
                </a:cubicBezTo>
                <a:cubicBezTo>
                  <a:pt x="133" y="615"/>
                  <a:pt x="132" y="618"/>
                  <a:pt x="130" y="622"/>
                </a:cubicBezTo>
                <a:cubicBezTo>
                  <a:pt x="128" y="626"/>
                  <a:pt x="126" y="634"/>
                  <a:pt x="122" y="644"/>
                </a:cubicBezTo>
                <a:cubicBezTo>
                  <a:pt x="118" y="655"/>
                  <a:pt x="116" y="664"/>
                  <a:pt x="118" y="672"/>
                </a:cubicBezTo>
                <a:cubicBezTo>
                  <a:pt x="118" y="716"/>
                  <a:pt x="145" y="738"/>
                  <a:pt x="200" y="738"/>
                </a:cubicBezTo>
                <a:cubicBezTo>
                  <a:pt x="229" y="738"/>
                  <a:pt x="273" y="738"/>
                  <a:pt x="330" y="738"/>
                </a:cubicBezTo>
                <a:cubicBezTo>
                  <a:pt x="388" y="738"/>
                  <a:pt x="439" y="738"/>
                  <a:pt x="484" y="738"/>
                </a:cubicBezTo>
                <a:cubicBezTo>
                  <a:pt x="529" y="738"/>
                  <a:pt x="551" y="738"/>
                  <a:pt x="550" y="738"/>
                </a:cubicBezTo>
                <a:cubicBezTo>
                  <a:pt x="564" y="738"/>
                  <a:pt x="575" y="743"/>
                  <a:pt x="584" y="755"/>
                </a:cubicBezTo>
                <a:cubicBezTo>
                  <a:pt x="590" y="764"/>
                  <a:pt x="591" y="776"/>
                  <a:pt x="586" y="791"/>
                </a:cubicBezTo>
                <a:cubicBezTo>
                  <a:pt x="565" y="849"/>
                  <a:pt x="552" y="912"/>
                  <a:pt x="546" y="979"/>
                </a:cubicBezTo>
                <a:cubicBezTo>
                  <a:pt x="540" y="1046"/>
                  <a:pt x="546" y="1097"/>
                  <a:pt x="562" y="1130"/>
                </a:cubicBezTo>
                <a:cubicBezTo>
                  <a:pt x="563" y="1130"/>
                  <a:pt x="565" y="1133"/>
                  <a:pt x="568" y="1139"/>
                </a:cubicBezTo>
                <a:cubicBezTo>
                  <a:pt x="570" y="1145"/>
                  <a:pt x="572" y="1148"/>
                  <a:pt x="574" y="1150"/>
                </a:cubicBezTo>
                <a:cubicBezTo>
                  <a:pt x="576" y="1152"/>
                  <a:pt x="578" y="1154"/>
                  <a:pt x="581" y="1157"/>
                </a:cubicBezTo>
                <a:cubicBezTo>
                  <a:pt x="584" y="1160"/>
                  <a:pt x="589" y="1162"/>
                  <a:pt x="595" y="1163"/>
                </a:cubicBezTo>
                <a:cubicBezTo>
                  <a:pt x="600" y="1164"/>
                  <a:pt x="606" y="1164"/>
                  <a:pt x="613" y="1164"/>
                </a:cubicBezTo>
                <a:cubicBezTo>
                  <a:pt x="624" y="1164"/>
                  <a:pt x="635" y="1152"/>
                  <a:pt x="644" y="1128"/>
                </a:cubicBezTo>
                <a:cubicBezTo>
                  <a:pt x="707" y="978"/>
                  <a:pt x="783" y="858"/>
                  <a:pt x="871" y="769"/>
                </a:cubicBezTo>
                <a:cubicBezTo>
                  <a:pt x="959" y="680"/>
                  <a:pt x="1044" y="631"/>
                  <a:pt x="1127" y="621"/>
                </a:cubicBezTo>
                <a:cubicBezTo>
                  <a:pt x="1153" y="561"/>
                  <a:pt x="1166" y="491"/>
                  <a:pt x="1166" y="410"/>
                </a:cubicBezTo>
                <a:cubicBezTo>
                  <a:pt x="1166" y="310"/>
                  <a:pt x="1147" y="229"/>
                  <a:pt x="1110" y="16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2" name="Freeform 111">
            <a:extLst>
              <a:ext uri="{FF2B5EF4-FFF2-40B4-BE49-F238E27FC236}">
                <a16:creationId xmlns:a16="http://schemas.microsoft.com/office/drawing/2014/main" id="{62B79F0E-189E-6DE4-A9EA-96A2EAA97DE2}"/>
              </a:ext>
            </a:extLst>
          </p:cNvPr>
          <p:cNvSpPr>
            <a:spLocks noChangeArrowheads="1"/>
          </p:cNvSpPr>
          <p:nvPr/>
        </p:nvSpPr>
        <p:spPr bwMode="auto">
          <a:xfrm>
            <a:off x="4402137" y="7437437"/>
            <a:ext cx="449263" cy="447675"/>
          </a:xfrm>
          <a:custGeom>
            <a:avLst/>
            <a:gdLst>
              <a:gd name="T0" fmla="*/ 443868 w 1249"/>
              <a:gd name="T1" fmla="*/ 18368 h 1243"/>
              <a:gd name="T2" fmla="*/ 265817 w 1249"/>
              <a:gd name="T3" fmla="*/ 435070 h 1243"/>
              <a:gd name="T4" fmla="*/ 251789 w 1249"/>
              <a:gd name="T5" fmla="*/ 447315 h 1243"/>
              <a:gd name="T6" fmla="*/ 238840 w 1249"/>
              <a:gd name="T7" fmla="*/ 436870 h 1243"/>
              <a:gd name="T8" fmla="*/ 182007 w 1249"/>
              <a:gd name="T9" fmla="*/ 261474 h 1243"/>
              <a:gd name="T10" fmla="*/ 9352 w 1249"/>
              <a:gd name="T11" fmla="*/ 207090 h 1243"/>
              <a:gd name="T12" fmla="*/ 0 w 1249"/>
              <a:gd name="T13" fmla="*/ 192324 h 1243"/>
              <a:gd name="T14" fmla="*/ 11870 w 1249"/>
              <a:gd name="T15" fmla="*/ 180078 h 1243"/>
              <a:gd name="T16" fmla="*/ 428041 w 1249"/>
              <a:gd name="T17" fmla="*/ 2881 h 1243"/>
              <a:gd name="T18" fmla="*/ 437753 w 1249"/>
              <a:gd name="T19" fmla="*/ 0 h 1243"/>
              <a:gd name="T20" fmla="*/ 443868 w 1249"/>
              <a:gd name="T21" fmla="*/ 18368 h 1243"/>
              <a:gd name="T22" fmla="*/ 52876 w 1249"/>
              <a:gd name="T23" fmla="*/ 192324 h 1243"/>
              <a:gd name="T24" fmla="*/ 202870 w 1249"/>
              <a:gd name="T25" fmla="*/ 237704 h 1243"/>
              <a:gd name="T26" fmla="*/ 254307 w 1249"/>
              <a:gd name="T27" fmla="*/ 388969 h 1243"/>
              <a:gd name="T28" fmla="*/ 401783 w 1249"/>
              <a:gd name="T29" fmla="*/ 45380 h 1243"/>
              <a:gd name="T30" fmla="*/ 52876 w 1249"/>
              <a:gd name="T31" fmla="*/ 192324 h 124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49" h="1243">
                <a:moveTo>
                  <a:pt x="1234" y="51"/>
                </a:moveTo>
                <a:lnTo>
                  <a:pt x="739" y="1208"/>
                </a:lnTo>
                <a:cubicBezTo>
                  <a:pt x="729" y="1231"/>
                  <a:pt x="716" y="1242"/>
                  <a:pt x="700" y="1242"/>
                </a:cubicBezTo>
                <a:cubicBezTo>
                  <a:pt x="687" y="1242"/>
                  <a:pt x="675" y="1232"/>
                  <a:pt x="664" y="1213"/>
                </a:cubicBezTo>
                <a:lnTo>
                  <a:pt x="506" y="726"/>
                </a:lnTo>
                <a:lnTo>
                  <a:pt x="26" y="575"/>
                </a:lnTo>
                <a:cubicBezTo>
                  <a:pt x="8" y="562"/>
                  <a:pt x="0" y="548"/>
                  <a:pt x="0" y="534"/>
                </a:cubicBezTo>
                <a:cubicBezTo>
                  <a:pt x="1" y="519"/>
                  <a:pt x="12" y="508"/>
                  <a:pt x="33" y="500"/>
                </a:cubicBezTo>
                <a:lnTo>
                  <a:pt x="1190" y="8"/>
                </a:lnTo>
                <a:cubicBezTo>
                  <a:pt x="1201" y="3"/>
                  <a:pt x="1210" y="0"/>
                  <a:pt x="1217" y="0"/>
                </a:cubicBezTo>
                <a:cubicBezTo>
                  <a:pt x="1243" y="0"/>
                  <a:pt x="1248" y="17"/>
                  <a:pt x="1234" y="51"/>
                </a:cubicBezTo>
                <a:close/>
                <a:moveTo>
                  <a:pt x="147" y="534"/>
                </a:moveTo>
                <a:lnTo>
                  <a:pt x="564" y="660"/>
                </a:lnTo>
                <a:lnTo>
                  <a:pt x="707" y="1080"/>
                </a:lnTo>
                <a:lnTo>
                  <a:pt x="1117" y="126"/>
                </a:lnTo>
                <a:lnTo>
                  <a:pt x="147" y="53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3" name="Freeform 112">
            <a:extLst>
              <a:ext uri="{FF2B5EF4-FFF2-40B4-BE49-F238E27FC236}">
                <a16:creationId xmlns:a16="http://schemas.microsoft.com/office/drawing/2014/main" id="{07E4348F-5322-818E-B7FD-0A70367FE968}"/>
              </a:ext>
            </a:extLst>
          </p:cNvPr>
          <p:cNvSpPr>
            <a:spLocks noChangeArrowheads="1"/>
          </p:cNvSpPr>
          <p:nvPr/>
        </p:nvSpPr>
        <p:spPr bwMode="auto">
          <a:xfrm>
            <a:off x="5110162" y="7437437"/>
            <a:ext cx="406400" cy="447675"/>
          </a:xfrm>
          <a:custGeom>
            <a:avLst/>
            <a:gdLst>
              <a:gd name="T0" fmla="*/ 406039 w 1127"/>
              <a:gd name="T1" fmla="*/ 418502 h 1243"/>
              <a:gd name="T2" fmla="*/ 391976 w 1127"/>
              <a:gd name="T3" fmla="*/ 442993 h 1243"/>
              <a:gd name="T4" fmla="*/ 377912 w 1127"/>
              <a:gd name="T5" fmla="*/ 446595 h 1243"/>
              <a:gd name="T6" fmla="*/ 363128 w 1127"/>
              <a:gd name="T7" fmla="*/ 441912 h 1243"/>
              <a:gd name="T8" fmla="*/ 41109 w 1127"/>
              <a:gd name="T9" fmla="*/ 247428 h 1243"/>
              <a:gd name="T10" fmla="*/ 28127 w 1127"/>
              <a:gd name="T11" fmla="*/ 227979 h 1243"/>
              <a:gd name="T12" fmla="*/ 28127 w 1127"/>
              <a:gd name="T13" fmla="*/ 433269 h 1243"/>
              <a:gd name="T14" fmla="*/ 24160 w 1127"/>
              <a:gd name="T15" fmla="*/ 443353 h 1243"/>
              <a:gd name="T16" fmla="*/ 14064 w 1127"/>
              <a:gd name="T17" fmla="*/ 447315 h 1243"/>
              <a:gd name="T18" fmla="*/ 3967 w 1127"/>
              <a:gd name="T19" fmla="*/ 443353 h 1243"/>
              <a:gd name="T20" fmla="*/ 0 w 1127"/>
              <a:gd name="T21" fmla="*/ 433269 h 1243"/>
              <a:gd name="T22" fmla="*/ 0 w 1127"/>
              <a:gd name="T23" fmla="*/ 14046 h 1243"/>
              <a:gd name="T24" fmla="*/ 3967 w 1127"/>
              <a:gd name="T25" fmla="*/ 3962 h 1243"/>
              <a:gd name="T26" fmla="*/ 14064 w 1127"/>
              <a:gd name="T27" fmla="*/ 0 h 1243"/>
              <a:gd name="T28" fmla="*/ 24160 w 1127"/>
              <a:gd name="T29" fmla="*/ 3962 h 1243"/>
              <a:gd name="T30" fmla="*/ 28127 w 1127"/>
              <a:gd name="T31" fmla="*/ 14046 h 1243"/>
              <a:gd name="T32" fmla="*/ 28127 w 1127"/>
              <a:gd name="T33" fmla="*/ 219336 h 1243"/>
              <a:gd name="T34" fmla="*/ 41109 w 1127"/>
              <a:gd name="T35" fmla="*/ 200247 h 1243"/>
              <a:gd name="T36" fmla="*/ 363128 w 1127"/>
              <a:gd name="T37" fmla="*/ 5402 h 1243"/>
              <a:gd name="T38" fmla="*/ 377191 w 1127"/>
              <a:gd name="T39" fmla="*/ 1080 h 1243"/>
              <a:gd name="T40" fmla="*/ 391255 w 1127"/>
              <a:gd name="T41" fmla="*/ 4322 h 1243"/>
              <a:gd name="T42" fmla="*/ 404958 w 1127"/>
              <a:gd name="T43" fmla="*/ 28813 h 1243"/>
              <a:gd name="T44" fmla="*/ 406039 w 1127"/>
              <a:gd name="T45" fmla="*/ 418502 h 1243"/>
              <a:gd name="T46" fmla="*/ 377912 w 1127"/>
              <a:gd name="T47" fmla="*/ 418502 h 1243"/>
              <a:gd name="T48" fmla="*/ 377191 w 1127"/>
              <a:gd name="T49" fmla="*/ 28813 h 1243"/>
              <a:gd name="T50" fmla="*/ 56254 w 1127"/>
              <a:gd name="T51" fmla="*/ 223657 h 1243"/>
              <a:gd name="T52" fmla="*/ 377912 w 1127"/>
              <a:gd name="T53" fmla="*/ 418502 h 124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7" h="1243">
                <a:moveTo>
                  <a:pt x="1126" y="1162"/>
                </a:moveTo>
                <a:cubicBezTo>
                  <a:pt x="1126" y="1193"/>
                  <a:pt x="1113" y="1215"/>
                  <a:pt x="1087" y="1230"/>
                </a:cubicBezTo>
                <a:cubicBezTo>
                  <a:pt x="1074" y="1236"/>
                  <a:pt x="1061" y="1240"/>
                  <a:pt x="1048" y="1240"/>
                </a:cubicBezTo>
                <a:cubicBezTo>
                  <a:pt x="1034" y="1240"/>
                  <a:pt x="1020" y="1236"/>
                  <a:pt x="1007" y="1227"/>
                </a:cubicBezTo>
                <a:lnTo>
                  <a:pt x="114" y="687"/>
                </a:lnTo>
                <a:cubicBezTo>
                  <a:pt x="93" y="674"/>
                  <a:pt x="81" y="656"/>
                  <a:pt x="78" y="633"/>
                </a:cubicBezTo>
                <a:lnTo>
                  <a:pt x="78" y="1203"/>
                </a:lnTo>
                <a:cubicBezTo>
                  <a:pt x="78" y="1215"/>
                  <a:pt x="74" y="1224"/>
                  <a:pt x="67" y="1231"/>
                </a:cubicBezTo>
                <a:cubicBezTo>
                  <a:pt x="60" y="1238"/>
                  <a:pt x="51" y="1242"/>
                  <a:pt x="39" y="1242"/>
                </a:cubicBezTo>
                <a:cubicBezTo>
                  <a:pt x="28" y="1242"/>
                  <a:pt x="18" y="1238"/>
                  <a:pt x="11" y="1231"/>
                </a:cubicBezTo>
                <a:cubicBezTo>
                  <a:pt x="3" y="1224"/>
                  <a:pt x="0" y="1215"/>
                  <a:pt x="0" y="1203"/>
                </a:cubicBezTo>
                <a:lnTo>
                  <a:pt x="0" y="39"/>
                </a:lnTo>
                <a:cubicBezTo>
                  <a:pt x="0" y="28"/>
                  <a:pt x="3" y="18"/>
                  <a:pt x="11" y="11"/>
                </a:cubicBezTo>
                <a:cubicBezTo>
                  <a:pt x="18" y="3"/>
                  <a:pt x="28" y="0"/>
                  <a:pt x="39" y="0"/>
                </a:cubicBezTo>
                <a:cubicBezTo>
                  <a:pt x="51" y="0"/>
                  <a:pt x="60" y="3"/>
                  <a:pt x="67" y="11"/>
                </a:cubicBezTo>
                <a:cubicBezTo>
                  <a:pt x="74" y="18"/>
                  <a:pt x="78" y="28"/>
                  <a:pt x="78" y="39"/>
                </a:cubicBezTo>
                <a:lnTo>
                  <a:pt x="78" y="609"/>
                </a:lnTo>
                <a:cubicBezTo>
                  <a:pt x="81" y="586"/>
                  <a:pt x="93" y="569"/>
                  <a:pt x="114" y="556"/>
                </a:cubicBezTo>
                <a:lnTo>
                  <a:pt x="1007" y="15"/>
                </a:lnTo>
                <a:cubicBezTo>
                  <a:pt x="1018" y="7"/>
                  <a:pt x="1031" y="3"/>
                  <a:pt x="1046" y="3"/>
                </a:cubicBezTo>
                <a:cubicBezTo>
                  <a:pt x="1060" y="3"/>
                  <a:pt x="1073" y="6"/>
                  <a:pt x="1085" y="12"/>
                </a:cubicBezTo>
                <a:cubicBezTo>
                  <a:pt x="1110" y="27"/>
                  <a:pt x="1123" y="50"/>
                  <a:pt x="1123" y="80"/>
                </a:cubicBezTo>
                <a:lnTo>
                  <a:pt x="1126" y="1162"/>
                </a:lnTo>
                <a:close/>
                <a:moveTo>
                  <a:pt x="1048" y="1162"/>
                </a:moveTo>
                <a:lnTo>
                  <a:pt x="1046" y="80"/>
                </a:lnTo>
                <a:lnTo>
                  <a:pt x="156" y="621"/>
                </a:lnTo>
                <a:lnTo>
                  <a:pt x="1048" y="1162"/>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4" name="Freeform 113">
            <a:extLst>
              <a:ext uri="{FF2B5EF4-FFF2-40B4-BE49-F238E27FC236}">
                <a16:creationId xmlns:a16="http://schemas.microsoft.com/office/drawing/2014/main" id="{5E72A5CD-CD53-055A-8BE2-E25EAD458F33}"/>
              </a:ext>
            </a:extLst>
          </p:cNvPr>
          <p:cNvSpPr>
            <a:spLocks noChangeArrowheads="1"/>
          </p:cNvSpPr>
          <p:nvPr/>
        </p:nvSpPr>
        <p:spPr bwMode="auto">
          <a:xfrm>
            <a:off x="5778500" y="7496174"/>
            <a:ext cx="446087" cy="330200"/>
          </a:xfrm>
          <a:custGeom>
            <a:avLst/>
            <a:gdLst>
              <a:gd name="T0" fmla="*/ 248627 w 1238"/>
              <a:gd name="T1" fmla="*/ 0 h 918"/>
              <a:gd name="T2" fmla="*/ 263040 w 1238"/>
              <a:gd name="T3" fmla="*/ 3597 h 918"/>
              <a:gd name="T4" fmla="*/ 277813 w 1238"/>
              <a:gd name="T5" fmla="*/ 27697 h 918"/>
              <a:gd name="T6" fmla="*/ 277813 w 1238"/>
              <a:gd name="T7" fmla="*/ 85607 h 918"/>
              <a:gd name="T8" fmla="*/ 407892 w 1238"/>
              <a:gd name="T9" fmla="*/ 4316 h 918"/>
              <a:gd name="T10" fmla="*/ 423026 w 1238"/>
              <a:gd name="T11" fmla="*/ 0 h 918"/>
              <a:gd name="T12" fmla="*/ 433475 w 1238"/>
              <a:gd name="T13" fmla="*/ 3597 h 918"/>
              <a:gd name="T14" fmla="*/ 445727 w 1238"/>
              <a:gd name="T15" fmla="*/ 27697 h 918"/>
              <a:gd name="T16" fmla="*/ 445727 w 1238"/>
              <a:gd name="T17" fmla="*/ 301784 h 918"/>
              <a:gd name="T18" fmla="*/ 433475 w 1238"/>
              <a:gd name="T19" fmla="*/ 326243 h 918"/>
              <a:gd name="T20" fmla="*/ 421224 w 1238"/>
              <a:gd name="T21" fmla="*/ 329840 h 918"/>
              <a:gd name="T22" fmla="*/ 407171 w 1238"/>
              <a:gd name="T23" fmla="*/ 325164 h 918"/>
              <a:gd name="T24" fmla="*/ 277813 w 1238"/>
              <a:gd name="T25" fmla="*/ 244233 h 918"/>
              <a:gd name="T26" fmla="*/ 277813 w 1238"/>
              <a:gd name="T27" fmla="*/ 301784 h 918"/>
              <a:gd name="T28" fmla="*/ 263040 w 1238"/>
              <a:gd name="T29" fmla="*/ 326243 h 918"/>
              <a:gd name="T30" fmla="*/ 248987 w 1238"/>
              <a:gd name="T31" fmla="*/ 329840 h 918"/>
              <a:gd name="T32" fmla="*/ 234214 w 1238"/>
              <a:gd name="T33" fmla="*/ 325164 h 918"/>
              <a:gd name="T34" fmla="*/ 12972 w 1238"/>
              <a:gd name="T35" fmla="*/ 188480 h 918"/>
              <a:gd name="T36" fmla="*/ 0 w 1238"/>
              <a:gd name="T37" fmla="*/ 164740 h 918"/>
              <a:gd name="T38" fmla="*/ 12972 w 1238"/>
              <a:gd name="T39" fmla="*/ 141360 h 918"/>
              <a:gd name="T40" fmla="*/ 234214 w 1238"/>
              <a:gd name="T41" fmla="*/ 4316 h 918"/>
              <a:gd name="T42" fmla="*/ 248627 w 1238"/>
              <a:gd name="T43" fmla="*/ 0 h 918"/>
              <a:gd name="T44" fmla="*/ 28826 w 1238"/>
              <a:gd name="T45" fmla="*/ 164740 h 918"/>
              <a:gd name="T46" fmla="*/ 249708 w 1238"/>
              <a:gd name="T47" fmla="*/ 301784 h 918"/>
              <a:gd name="T48" fmla="*/ 249708 w 1238"/>
              <a:gd name="T49" fmla="*/ 194595 h 918"/>
              <a:gd name="T50" fmla="*/ 417621 w 1238"/>
              <a:gd name="T51" fmla="*/ 301784 h 918"/>
              <a:gd name="T52" fmla="*/ 417621 w 1238"/>
              <a:gd name="T53" fmla="*/ 27697 h 918"/>
              <a:gd name="T54" fmla="*/ 249708 w 1238"/>
              <a:gd name="T55" fmla="*/ 135245 h 918"/>
              <a:gd name="T56" fmla="*/ 249708 w 1238"/>
              <a:gd name="T57" fmla="*/ 27697 h 918"/>
              <a:gd name="T58" fmla="*/ 28826 w 1238"/>
              <a:gd name="T59" fmla="*/ 164740 h 91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38" h="918">
                <a:moveTo>
                  <a:pt x="690" y="0"/>
                </a:moveTo>
                <a:cubicBezTo>
                  <a:pt x="705" y="0"/>
                  <a:pt x="718" y="3"/>
                  <a:pt x="730" y="10"/>
                </a:cubicBezTo>
                <a:cubicBezTo>
                  <a:pt x="757" y="24"/>
                  <a:pt x="771" y="47"/>
                  <a:pt x="771" y="77"/>
                </a:cubicBezTo>
                <a:lnTo>
                  <a:pt x="771" y="238"/>
                </a:lnTo>
                <a:lnTo>
                  <a:pt x="1132" y="12"/>
                </a:lnTo>
                <a:cubicBezTo>
                  <a:pt x="1145" y="4"/>
                  <a:pt x="1159" y="0"/>
                  <a:pt x="1174" y="0"/>
                </a:cubicBezTo>
                <a:cubicBezTo>
                  <a:pt x="1182" y="0"/>
                  <a:pt x="1191" y="3"/>
                  <a:pt x="1203" y="10"/>
                </a:cubicBezTo>
                <a:cubicBezTo>
                  <a:pt x="1225" y="22"/>
                  <a:pt x="1237" y="45"/>
                  <a:pt x="1237" y="77"/>
                </a:cubicBezTo>
                <a:lnTo>
                  <a:pt x="1237" y="839"/>
                </a:lnTo>
                <a:cubicBezTo>
                  <a:pt x="1237" y="871"/>
                  <a:pt x="1225" y="894"/>
                  <a:pt x="1203" y="907"/>
                </a:cubicBezTo>
                <a:cubicBezTo>
                  <a:pt x="1191" y="913"/>
                  <a:pt x="1180" y="917"/>
                  <a:pt x="1169" y="917"/>
                </a:cubicBezTo>
                <a:cubicBezTo>
                  <a:pt x="1156" y="917"/>
                  <a:pt x="1143" y="913"/>
                  <a:pt x="1130" y="904"/>
                </a:cubicBezTo>
                <a:lnTo>
                  <a:pt x="771" y="679"/>
                </a:lnTo>
                <a:lnTo>
                  <a:pt x="771" y="839"/>
                </a:lnTo>
                <a:cubicBezTo>
                  <a:pt x="771" y="870"/>
                  <a:pt x="757" y="892"/>
                  <a:pt x="730" y="907"/>
                </a:cubicBezTo>
                <a:cubicBezTo>
                  <a:pt x="718" y="913"/>
                  <a:pt x="706" y="917"/>
                  <a:pt x="691" y="917"/>
                </a:cubicBezTo>
                <a:cubicBezTo>
                  <a:pt x="676" y="917"/>
                  <a:pt x="663" y="913"/>
                  <a:pt x="650" y="904"/>
                </a:cubicBezTo>
                <a:lnTo>
                  <a:pt x="36" y="524"/>
                </a:lnTo>
                <a:cubicBezTo>
                  <a:pt x="12" y="509"/>
                  <a:pt x="0" y="487"/>
                  <a:pt x="0" y="458"/>
                </a:cubicBezTo>
                <a:cubicBezTo>
                  <a:pt x="0" y="429"/>
                  <a:pt x="12" y="407"/>
                  <a:pt x="36" y="393"/>
                </a:cubicBezTo>
                <a:lnTo>
                  <a:pt x="650" y="12"/>
                </a:lnTo>
                <a:cubicBezTo>
                  <a:pt x="661" y="4"/>
                  <a:pt x="674" y="0"/>
                  <a:pt x="690" y="0"/>
                </a:cubicBezTo>
                <a:close/>
                <a:moveTo>
                  <a:pt x="80" y="458"/>
                </a:moveTo>
                <a:lnTo>
                  <a:pt x="693" y="839"/>
                </a:lnTo>
                <a:lnTo>
                  <a:pt x="693" y="541"/>
                </a:lnTo>
                <a:lnTo>
                  <a:pt x="1159" y="839"/>
                </a:lnTo>
                <a:lnTo>
                  <a:pt x="1159" y="77"/>
                </a:lnTo>
                <a:lnTo>
                  <a:pt x="693" y="376"/>
                </a:lnTo>
                <a:lnTo>
                  <a:pt x="693" y="77"/>
                </a:lnTo>
                <a:lnTo>
                  <a:pt x="80" y="45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5" name="Freeform 114">
            <a:extLst>
              <a:ext uri="{FF2B5EF4-FFF2-40B4-BE49-F238E27FC236}">
                <a16:creationId xmlns:a16="http://schemas.microsoft.com/office/drawing/2014/main" id="{342E040F-C6AF-D851-A1B3-65861492312F}"/>
              </a:ext>
            </a:extLst>
          </p:cNvPr>
          <p:cNvSpPr>
            <a:spLocks noChangeArrowheads="1"/>
          </p:cNvSpPr>
          <p:nvPr/>
        </p:nvSpPr>
        <p:spPr bwMode="auto">
          <a:xfrm>
            <a:off x="6499225" y="7439024"/>
            <a:ext cx="377825" cy="446088"/>
          </a:xfrm>
          <a:custGeom>
            <a:avLst/>
            <a:gdLst>
              <a:gd name="T0" fmla="*/ 42861 w 1049"/>
              <a:gd name="T1" fmla="*/ 4324 h 1238"/>
              <a:gd name="T2" fmla="*/ 364498 w 1049"/>
              <a:gd name="T3" fmla="*/ 199262 h 1238"/>
              <a:gd name="T4" fmla="*/ 377465 w 1049"/>
              <a:gd name="T5" fmla="*/ 222684 h 1238"/>
              <a:gd name="T6" fmla="*/ 364498 w 1049"/>
              <a:gd name="T7" fmla="*/ 246465 h 1238"/>
              <a:gd name="T8" fmla="*/ 42861 w 1049"/>
              <a:gd name="T9" fmla="*/ 441043 h 1238"/>
              <a:gd name="T10" fmla="*/ 28094 w 1049"/>
              <a:gd name="T11" fmla="*/ 445728 h 1238"/>
              <a:gd name="T12" fmla="*/ 14047 w 1049"/>
              <a:gd name="T13" fmla="*/ 442124 h 1238"/>
              <a:gd name="T14" fmla="*/ 0 w 1049"/>
              <a:gd name="T15" fmla="*/ 417622 h 1238"/>
              <a:gd name="T16" fmla="*/ 0 w 1049"/>
              <a:gd name="T17" fmla="*/ 27745 h 1238"/>
              <a:gd name="T18" fmla="*/ 15127 w 1049"/>
              <a:gd name="T19" fmla="*/ 3243 h 1238"/>
              <a:gd name="T20" fmla="*/ 28094 w 1049"/>
              <a:gd name="T21" fmla="*/ 0 h 1238"/>
              <a:gd name="T22" fmla="*/ 42861 w 1049"/>
              <a:gd name="T23" fmla="*/ 4324 h 1238"/>
              <a:gd name="T24" fmla="*/ 28094 w 1049"/>
              <a:gd name="T25" fmla="*/ 417622 h 1238"/>
              <a:gd name="T26" fmla="*/ 349731 w 1049"/>
              <a:gd name="T27" fmla="*/ 222684 h 1238"/>
              <a:gd name="T28" fmla="*/ 28094 w 1049"/>
              <a:gd name="T29" fmla="*/ 27745 h 1238"/>
              <a:gd name="T30" fmla="*/ 28094 w 1049"/>
              <a:gd name="T31" fmla="*/ 417622 h 1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49" h="1238">
                <a:moveTo>
                  <a:pt x="119" y="12"/>
                </a:moveTo>
                <a:lnTo>
                  <a:pt x="1012" y="553"/>
                </a:lnTo>
                <a:cubicBezTo>
                  <a:pt x="1036" y="567"/>
                  <a:pt x="1048" y="589"/>
                  <a:pt x="1048" y="618"/>
                </a:cubicBezTo>
                <a:cubicBezTo>
                  <a:pt x="1048" y="647"/>
                  <a:pt x="1036" y="669"/>
                  <a:pt x="1012" y="684"/>
                </a:cubicBezTo>
                <a:lnTo>
                  <a:pt x="119" y="1224"/>
                </a:lnTo>
                <a:cubicBezTo>
                  <a:pt x="106" y="1233"/>
                  <a:pt x="93" y="1237"/>
                  <a:pt x="78" y="1237"/>
                </a:cubicBezTo>
                <a:cubicBezTo>
                  <a:pt x="65" y="1237"/>
                  <a:pt x="52" y="1233"/>
                  <a:pt x="39" y="1227"/>
                </a:cubicBezTo>
                <a:cubicBezTo>
                  <a:pt x="13" y="1212"/>
                  <a:pt x="0" y="1190"/>
                  <a:pt x="0" y="1159"/>
                </a:cubicBezTo>
                <a:lnTo>
                  <a:pt x="0" y="77"/>
                </a:lnTo>
                <a:cubicBezTo>
                  <a:pt x="0" y="47"/>
                  <a:pt x="14" y="24"/>
                  <a:pt x="42" y="9"/>
                </a:cubicBezTo>
                <a:cubicBezTo>
                  <a:pt x="53" y="3"/>
                  <a:pt x="65" y="0"/>
                  <a:pt x="78" y="0"/>
                </a:cubicBezTo>
                <a:cubicBezTo>
                  <a:pt x="93" y="0"/>
                  <a:pt x="106" y="4"/>
                  <a:pt x="119" y="12"/>
                </a:cubicBezTo>
                <a:close/>
                <a:moveTo>
                  <a:pt x="78" y="1159"/>
                </a:moveTo>
                <a:lnTo>
                  <a:pt x="971" y="618"/>
                </a:lnTo>
                <a:lnTo>
                  <a:pt x="78" y="77"/>
                </a:lnTo>
                <a:lnTo>
                  <a:pt x="78" y="115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6" name="Freeform 115">
            <a:extLst>
              <a:ext uri="{FF2B5EF4-FFF2-40B4-BE49-F238E27FC236}">
                <a16:creationId xmlns:a16="http://schemas.microsoft.com/office/drawing/2014/main" id="{DFAED072-F816-AC00-FD90-2006B1AA821F}"/>
              </a:ext>
            </a:extLst>
          </p:cNvPr>
          <p:cNvSpPr>
            <a:spLocks noChangeArrowheads="1"/>
          </p:cNvSpPr>
          <p:nvPr/>
        </p:nvSpPr>
        <p:spPr bwMode="auto">
          <a:xfrm>
            <a:off x="7223125" y="7437437"/>
            <a:ext cx="307975" cy="447675"/>
          </a:xfrm>
          <a:custGeom>
            <a:avLst/>
            <a:gdLst>
              <a:gd name="T0" fmla="*/ 122109 w 855"/>
              <a:gd name="T1" fmla="*/ 3962 h 1243"/>
              <a:gd name="T2" fmla="*/ 126072 w 855"/>
              <a:gd name="T3" fmla="*/ 14046 h 1243"/>
              <a:gd name="T4" fmla="*/ 126072 w 855"/>
              <a:gd name="T5" fmla="*/ 433269 h 1243"/>
              <a:gd name="T6" fmla="*/ 122109 w 855"/>
              <a:gd name="T7" fmla="*/ 443353 h 1243"/>
              <a:gd name="T8" fmla="*/ 112024 w 855"/>
              <a:gd name="T9" fmla="*/ 447315 h 1243"/>
              <a:gd name="T10" fmla="*/ 14048 w 855"/>
              <a:gd name="T11" fmla="*/ 447315 h 1243"/>
              <a:gd name="T12" fmla="*/ 3962 w 855"/>
              <a:gd name="T13" fmla="*/ 443353 h 1243"/>
              <a:gd name="T14" fmla="*/ 0 w 855"/>
              <a:gd name="T15" fmla="*/ 433269 h 1243"/>
              <a:gd name="T16" fmla="*/ 0 w 855"/>
              <a:gd name="T17" fmla="*/ 14046 h 1243"/>
              <a:gd name="T18" fmla="*/ 3962 w 855"/>
              <a:gd name="T19" fmla="*/ 3962 h 1243"/>
              <a:gd name="T20" fmla="*/ 14048 w 855"/>
              <a:gd name="T21" fmla="*/ 0 h 1243"/>
              <a:gd name="T22" fmla="*/ 112024 w 855"/>
              <a:gd name="T23" fmla="*/ 0 h 1243"/>
              <a:gd name="T24" fmla="*/ 122109 w 855"/>
              <a:gd name="T25" fmla="*/ 3962 h 1243"/>
              <a:gd name="T26" fmla="*/ 97976 w 855"/>
              <a:gd name="T27" fmla="*/ 28092 h 1243"/>
              <a:gd name="T28" fmla="*/ 28096 w 855"/>
              <a:gd name="T29" fmla="*/ 28092 h 1243"/>
              <a:gd name="T30" fmla="*/ 28096 w 855"/>
              <a:gd name="T31" fmla="*/ 419223 h 1243"/>
              <a:gd name="T32" fmla="*/ 97976 w 855"/>
              <a:gd name="T33" fmla="*/ 419223 h 1243"/>
              <a:gd name="T34" fmla="*/ 97976 w 855"/>
              <a:gd name="T35" fmla="*/ 28092 h 1243"/>
              <a:gd name="T36" fmla="*/ 303653 w 855"/>
              <a:gd name="T37" fmla="*/ 3962 h 1243"/>
              <a:gd name="T38" fmla="*/ 307615 w 855"/>
              <a:gd name="T39" fmla="*/ 14046 h 1243"/>
              <a:gd name="T40" fmla="*/ 307615 w 855"/>
              <a:gd name="T41" fmla="*/ 433269 h 1243"/>
              <a:gd name="T42" fmla="*/ 303653 w 855"/>
              <a:gd name="T43" fmla="*/ 443353 h 1243"/>
              <a:gd name="T44" fmla="*/ 293567 w 855"/>
              <a:gd name="T45" fmla="*/ 447315 h 1243"/>
              <a:gd name="T46" fmla="*/ 195951 w 855"/>
              <a:gd name="T47" fmla="*/ 447315 h 1243"/>
              <a:gd name="T48" fmla="*/ 186226 w 855"/>
              <a:gd name="T49" fmla="*/ 443353 h 1243"/>
              <a:gd name="T50" fmla="*/ 181903 w 855"/>
              <a:gd name="T51" fmla="*/ 433269 h 1243"/>
              <a:gd name="T52" fmla="*/ 181903 w 855"/>
              <a:gd name="T53" fmla="*/ 14046 h 1243"/>
              <a:gd name="T54" fmla="*/ 186226 w 855"/>
              <a:gd name="T55" fmla="*/ 3962 h 1243"/>
              <a:gd name="T56" fmla="*/ 195951 w 855"/>
              <a:gd name="T57" fmla="*/ 0 h 1243"/>
              <a:gd name="T58" fmla="*/ 293567 w 855"/>
              <a:gd name="T59" fmla="*/ 0 h 1243"/>
              <a:gd name="T60" fmla="*/ 303653 w 855"/>
              <a:gd name="T61" fmla="*/ 3962 h 1243"/>
              <a:gd name="T62" fmla="*/ 279879 w 855"/>
              <a:gd name="T63" fmla="*/ 28092 h 1243"/>
              <a:gd name="T64" fmla="*/ 209999 w 855"/>
              <a:gd name="T65" fmla="*/ 28092 h 1243"/>
              <a:gd name="T66" fmla="*/ 209999 w 855"/>
              <a:gd name="T67" fmla="*/ 419223 h 1243"/>
              <a:gd name="T68" fmla="*/ 279879 w 855"/>
              <a:gd name="T69" fmla="*/ 419223 h 1243"/>
              <a:gd name="T70" fmla="*/ 279879 w 855"/>
              <a:gd name="T71" fmla="*/ 28092 h 12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55" h="1243">
                <a:moveTo>
                  <a:pt x="339" y="11"/>
                </a:moveTo>
                <a:cubicBezTo>
                  <a:pt x="346" y="19"/>
                  <a:pt x="350" y="28"/>
                  <a:pt x="350" y="39"/>
                </a:cubicBezTo>
                <a:lnTo>
                  <a:pt x="350" y="1203"/>
                </a:lnTo>
                <a:cubicBezTo>
                  <a:pt x="350" y="1215"/>
                  <a:pt x="346" y="1224"/>
                  <a:pt x="339" y="1231"/>
                </a:cubicBezTo>
                <a:cubicBezTo>
                  <a:pt x="332" y="1238"/>
                  <a:pt x="322" y="1242"/>
                  <a:pt x="311" y="1242"/>
                </a:cubicBezTo>
                <a:lnTo>
                  <a:pt x="39" y="1242"/>
                </a:lnTo>
                <a:cubicBezTo>
                  <a:pt x="28" y="1242"/>
                  <a:pt x="18" y="1238"/>
                  <a:pt x="11" y="1231"/>
                </a:cubicBezTo>
                <a:cubicBezTo>
                  <a:pt x="3" y="1224"/>
                  <a:pt x="0" y="1215"/>
                  <a:pt x="0" y="1203"/>
                </a:cubicBezTo>
                <a:lnTo>
                  <a:pt x="0" y="39"/>
                </a:lnTo>
                <a:cubicBezTo>
                  <a:pt x="0" y="28"/>
                  <a:pt x="3" y="18"/>
                  <a:pt x="11" y="11"/>
                </a:cubicBezTo>
                <a:cubicBezTo>
                  <a:pt x="18" y="3"/>
                  <a:pt x="28" y="0"/>
                  <a:pt x="39" y="0"/>
                </a:cubicBezTo>
                <a:lnTo>
                  <a:pt x="311" y="0"/>
                </a:lnTo>
                <a:cubicBezTo>
                  <a:pt x="322" y="0"/>
                  <a:pt x="332" y="4"/>
                  <a:pt x="339" y="11"/>
                </a:cubicBezTo>
                <a:close/>
                <a:moveTo>
                  <a:pt x="272" y="78"/>
                </a:moveTo>
                <a:lnTo>
                  <a:pt x="78" y="78"/>
                </a:lnTo>
                <a:lnTo>
                  <a:pt x="78" y="1164"/>
                </a:lnTo>
                <a:lnTo>
                  <a:pt x="272" y="1164"/>
                </a:lnTo>
                <a:lnTo>
                  <a:pt x="272" y="78"/>
                </a:lnTo>
                <a:close/>
                <a:moveTo>
                  <a:pt x="843" y="11"/>
                </a:moveTo>
                <a:cubicBezTo>
                  <a:pt x="851" y="19"/>
                  <a:pt x="854" y="28"/>
                  <a:pt x="854" y="39"/>
                </a:cubicBezTo>
                <a:lnTo>
                  <a:pt x="854" y="1203"/>
                </a:lnTo>
                <a:cubicBezTo>
                  <a:pt x="854" y="1215"/>
                  <a:pt x="850" y="1224"/>
                  <a:pt x="843" y="1231"/>
                </a:cubicBezTo>
                <a:cubicBezTo>
                  <a:pt x="835" y="1238"/>
                  <a:pt x="827" y="1242"/>
                  <a:pt x="815" y="1242"/>
                </a:cubicBezTo>
                <a:lnTo>
                  <a:pt x="544" y="1242"/>
                </a:lnTo>
                <a:cubicBezTo>
                  <a:pt x="534" y="1242"/>
                  <a:pt x="525" y="1238"/>
                  <a:pt x="517" y="1231"/>
                </a:cubicBezTo>
                <a:cubicBezTo>
                  <a:pt x="509" y="1224"/>
                  <a:pt x="505" y="1215"/>
                  <a:pt x="505" y="1203"/>
                </a:cubicBezTo>
                <a:lnTo>
                  <a:pt x="505" y="39"/>
                </a:lnTo>
                <a:cubicBezTo>
                  <a:pt x="505" y="28"/>
                  <a:pt x="509" y="19"/>
                  <a:pt x="517" y="11"/>
                </a:cubicBezTo>
                <a:cubicBezTo>
                  <a:pt x="525" y="4"/>
                  <a:pt x="534" y="0"/>
                  <a:pt x="544" y="0"/>
                </a:cubicBezTo>
                <a:lnTo>
                  <a:pt x="815" y="0"/>
                </a:lnTo>
                <a:cubicBezTo>
                  <a:pt x="827" y="0"/>
                  <a:pt x="836" y="4"/>
                  <a:pt x="843" y="11"/>
                </a:cubicBezTo>
                <a:close/>
                <a:moveTo>
                  <a:pt x="777" y="78"/>
                </a:moveTo>
                <a:lnTo>
                  <a:pt x="583" y="78"/>
                </a:lnTo>
                <a:lnTo>
                  <a:pt x="583" y="1164"/>
                </a:lnTo>
                <a:lnTo>
                  <a:pt x="777" y="1164"/>
                </a:lnTo>
                <a:lnTo>
                  <a:pt x="777" y="7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7" name="Freeform 116">
            <a:extLst>
              <a:ext uri="{FF2B5EF4-FFF2-40B4-BE49-F238E27FC236}">
                <a16:creationId xmlns:a16="http://schemas.microsoft.com/office/drawing/2014/main" id="{11237B47-510C-F09C-11B5-0172D49A5801}"/>
              </a:ext>
            </a:extLst>
          </p:cNvPr>
          <p:cNvSpPr>
            <a:spLocks noChangeArrowheads="1"/>
          </p:cNvSpPr>
          <p:nvPr/>
        </p:nvSpPr>
        <p:spPr bwMode="auto">
          <a:xfrm>
            <a:off x="7842250" y="7496174"/>
            <a:ext cx="446087" cy="330200"/>
          </a:xfrm>
          <a:custGeom>
            <a:avLst/>
            <a:gdLst>
              <a:gd name="T0" fmla="*/ 211513 w 1238"/>
              <a:gd name="T1" fmla="*/ 4316 h 918"/>
              <a:gd name="T2" fmla="*/ 432395 w 1238"/>
              <a:gd name="T3" fmla="*/ 141360 h 918"/>
              <a:gd name="T4" fmla="*/ 445727 w 1238"/>
              <a:gd name="T5" fmla="*/ 164740 h 918"/>
              <a:gd name="T6" fmla="*/ 432395 w 1238"/>
              <a:gd name="T7" fmla="*/ 188480 h 918"/>
              <a:gd name="T8" fmla="*/ 211513 w 1238"/>
              <a:gd name="T9" fmla="*/ 325164 h 918"/>
              <a:gd name="T10" fmla="*/ 196740 w 1238"/>
              <a:gd name="T11" fmla="*/ 329840 h 918"/>
              <a:gd name="T12" fmla="*/ 182687 w 1238"/>
              <a:gd name="T13" fmla="*/ 326243 h 918"/>
              <a:gd name="T14" fmla="*/ 167913 w 1238"/>
              <a:gd name="T15" fmla="*/ 301784 h 918"/>
              <a:gd name="T16" fmla="*/ 167913 w 1238"/>
              <a:gd name="T17" fmla="*/ 244233 h 918"/>
              <a:gd name="T18" fmla="*/ 38555 w 1238"/>
              <a:gd name="T19" fmla="*/ 325164 h 918"/>
              <a:gd name="T20" fmla="*/ 24502 w 1238"/>
              <a:gd name="T21" fmla="*/ 329840 h 918"/>
              <a:gd name="T22" fmla="*/ 12251 w 1238"/>
              <a:gd name="T23" fmla="*/ 326243 h 918"/>
              <a:gd name="T24" fmla="*/ 0 w 1238"/>
              <a:gd name="T25" fmla="*/ 301784 h 918"/>
              <a:gd name="T26" fmla="*/ 0 w 1238"/>
              <a:gd name="T27" fmla="*/ 27697 h 918"/>
              <a:gd name="T28" fmla="*/ 12251 w 1238"/>
              <a:gd name="T29" fmla="*/ 3597 h 918"/>
              <a:gd name="T30" fmla="*/ 22701 w 1238"/>
              <a:gd name="T31" fmla="*/ 0 h 918"/>
              <a:gd name="T32" fmla="*/ 37474 w 1238"/>
              <a:gd name="T33" fmla="*/ 4316 h 918"/>
              <a:gd name="T34" fmla="*/ 167913 w 1238"/>
              <a:gd name="T35" fmla="*/ 85607 h 918"/>
              <a:gd name="T36" fmla="*/ 167913 w 1238"/>
              <a:gd name="T37" fmla="*/ 27697 h 918"/>
              <a:gd name="T38" fmla="*/ 182687 w 1238"/>
              <a:gd name="T39" fmla="*/ 3597 h 918"/>
              <a:gd name="T40" fmla="*/ 197100 w 1238"/>
              <a:gd name="T41" fmla="*/ 0 h 918"/>
              <a:gd name="T42" fmla="*/ 211513 w 1238"/>
              <a:gd name="T43" fmla="*/ 4316 h 918"/>
              <a:gd name="T44" fmla="*/ 195659 w 1238"/>
              <a:gd name="T45" fmla="*/ 135245 h 918"/>
              <a:gd name="T46" fmla="*/ 28106 w 1238"/>
              <a:gd name="T47" fmla="*/ 27697 h 918"/>
              <a:gd name="T48" fmla="*/ 28106 w 1238"/>
              <a:gd name="T49" fmla="*/ 301784 h 918"/>
              <a:gd name="T50" fmla="*/ 195659 w 1238"/>
              <a:gd name="T51" fmla="*/ 194595 h 918"/>
              <a:gd name="T52" fmla="*/ 195659 w 1238"/>
              <a:gd name="T53" fmla="*/ 301784 h 918"/>
              <a:gd name="T54" fmla="*/ 416900 w 1238"/>
              <a:gd name="T55" fmla="*/ 164740 h 918"/>
              <a:gd name="T56" fmla="*/ 195659 w 1238"/>
              <a:gd name="T57" fmla="*/ 27697 h 918"/>
              <a:gd name="T58" fmla="*/ 195659 w 1238"/>
              <a:gd name="T59" fmla="*/ 24459 h 918"/>
              <a:gd name="T60" fmla="*/ 195659 w 1238"/>
              <a:gd name="T61" fmla="*/ 135245 h 91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238" h="918">
                <a:moveTo>
                  <a:pt x="587" y="12"/>
                </a:moveTo>
                <a:lnTo>
                  <a:pt x="1200" y="393"/>
                </a:lnTo>
                <a:cubicBezTo>
                  <a:pt x="1225" y="407"/>
                  <a:pt x="1237" y="429"/>
                  <a:pt x="1237" y="458"/>
                </a:cubicBezTo>
                <a:cubicBezTo>
                  <a:pt x="1237" y="487"/>
                  <a:pt x="1225" y="509"/>
                  <a:pt x="1200" y="524"/>
                </a:cubicBezTo>
                <a:lnTo>
                  <a:pt x="587" y="904"/>
                </a:lnTo>
                <a:cubicBezTo>
                  <a:pt x="574" y="913"/>
                  <a:pt x="560" y="917"/>
                  <a:pt x="546" y="917"/>
                </a:cubicBezTo>
                <a:cubicBezTo>
                  <a:pt x="531" y="917"/>
                  <a:pt x="518" y="913"/>
                  <a:pt x="507" y="907"/>
                </a:cubicBezTo>
                <a:cubicBezTo>
                  <a:pt x="479" y="892"/>
                  <a:pt x="466" y="870"/>
                  <a:pt x="466" y="839"/>
                </a:cubicBezTo>
                <a:lnTo>
                  <a:pt x="466" y="679"/>
                </a:lnTo>
                <a:lnTo>
                  <a:pt x="107" y="904"/>
                </a:lnTo>
                <a:cubicBezTo>
                  <a:pt x="94" y="913"/>
                  <a:pt x="81" y="917"/>
                  <a:pt x="68" y="917"/>
                </a:cubicBezTo>
                <a:cubicBezTo>
                  <a:pt x="57" y="917"/>
                  <a:pt x="45" y="913"/>
                  <a:pt x="34" y="907"/>
                </a:cubicBezTo>
                <a:cubicBezTo>
                  <a:pt x="11" y="894"/>
                  <a:pt x="0" y="871"/>
                  <a:pt x="0" y="839"/>
                </a:cubicBezTo>
                <a:lnTo>
                  <a:pt x="0" y="77"/>
                </a:lnTo>
                <a:cubicBezTo>
                  <a:pt x="0" y="45"/>
                  <a:pt x="11" y="22"/>
                  <a:pt x="34" y="10"/>
                </a:cubicBezTo>
                <a:cubicBezTo>
                  <a:pt x="45" y="3"/>
                  <a:pt x="55" y="0"/>
                  <a:pt x="63" y="0"/>
                </a:cubicBezTo>
                <a:cubicBezTo>
                  <a:pt x="78" y="0"/>
                  <a:pt x="91" y="4"/>
                  <a:pt x="104" y="12"/>
                </a:cubicBezTo>
                <a:lnTo>
                  <a:pt x="466" y="238"/>
                </a:lnTo>
                <a:lnTo>
                  <a:pt x="466" y="77"/>
                </a:lnTo>
                <a:cubicBezTo>
                  <a:pt x="466" y="47"/>
                  <a:pt x="479" y="24"/>
                  <a:pt x="507" y="10"/>
                </a:cubicBezTo>
                <a:cubicBezTo>
                  <a:pt x="518" y="3"/>
                  <a:pt x="531" y="0"/>
                  <a:pt x="547" y="0"/>
                </a:cubicBezTo>
                <a:cubicBezTo>
                  <a:pt x="562" y="0"/>
                  <a:pt x="576" y="4"/>
                  <a:pt x="587" y="12"/>
                </a:cubicBezTo>
                <a:close/>
                <a:moveTo>
                  <a:pt x="543" y="376"/>
                </a:moveTo>
                <a:lnTo>
                  <a:pt x="78" y="77"/>
                </a:lnTo>
                <a:lnTo>
                  <a:pt x="78" y="839"/>
                </a:lnTo>
                <a:lnTo>
                  <a:pt x="543" y="541"/>
                </a:lnTo>
                <a:lnTo>
                  <a:pt x="543" y="839"/>
                </a:lnTo>
                <a:lnTo>
                  <a:pt x="1157" y="458"/>
                </a:lnTo>
                <a:lnTo>
                  <a:pt x="543" y="77"/>
                </a:lnTo>
                <a:lnTo>
                  <a:pt x="543" y="68"/>
                </a:lnTo>
                <a:lnTo>
                  <a:pt x="543" y="376"/>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8" name="Freeform 117">
            <a:extLst>
              <a:ext uri="{FF2B5EF4-FFF2-40B4-BE49-F238E27FC236}">
                <a16:creationId xmlns:a16="http://schemas.microsoft.com/office/drawing/2014/main" id="{79262F65-0570-8212-70F9-EDD11FABA048}"/>
              </a:ext>
            </a:extLst>
          </p:cNvPr>
          <p:cNvSpPr>
            <a:spLocks noChangeArrowheads="1"/>
          </p:cNvSpPr>
          <p:nvPr/>
        </p:nvSpPr>
        <p:spPr bwMode="auto">
          <a:xfrm>
            <a:off x="8550275" y="7437437"/>
            <a:ext cx="404812" cy="447675"/>
          </a:xfrm>
          <a:custGeom>
            <a:avLst/>
            <a:gdLst>
              <a:gd name="T0" fmla="*/ 404452 w 1126"/>
              <a:gd name="T1" fmla="*/ 14046 h 1243"/>
              <a:gd name="T2" fmla="*/ 404452 w 1126"/>
              <a:gd name="T3" fmla="*/ 433269 h 1243"/>
              <a:gd name="T4" fmla="*/ 400498 w 1126"/>
              <a:gd name="T5" fmla="*/ 443353 h 1243"/>
              <a:gd name="T6" fmla="*/ 390431 w 1126"/>
              <a:gd name="T7" fmla="*/ 447315 h 1243"/>
              <a:gd name="T8" fmla="*/ 380365 w 1126"/>
              <a:gd name="T9" fmla="*/ 443353 h 1243"/>
              <a:gd name="T10" fmla="*/ 376770 w 1126"/>
              <a:gd name="T11" fmla="*/ 433269 h 1243"/>
              <a:gd name="T12" fmla="*/ 376770 w 1126"/>
              <a:gd name="T13" fmla="*/ 227979 h 1243"/>
              <a:gd name="T14" fmla="*/ 363468 w 1126"/>
              <a:gd name="T15" fmla="*/ 247428 h 1243"/>
              <a:gd name="T16" fmla="*/ 42782 w 1126"/>
              <a:gd name="T17" fmla="*/ 442273 h 1243"/>
              <a:gd name="T18" fmla="*/ 27683 w 1126"/>
              <a:gd name="T19" fmla="*/ 446595 h 1243"/>
              <a:gd name="T20" fmla="*/ 14021 w 1126"/>
              <a:gd name="T21" fmla="*/ 442993 h 1243"/>
              <a:gd name="T22" fmla="*/ 0 w 1126"/>
              <a:gd name="T23" fmla="*/ 418502 h 1243"/>
              <a:gd name="T24" fmla="*/ 719 w 1126"/>
              <a:gd name="T25" fmla="*/ 28813 h 1243"/>
              <a:gd name="T26" fmla="*/ 14740 w 1126"/>
              <a:gd name="T27" fmla="*/ 4322 h 1243"/>
              <a:gd name="T28" fmla="*/ 28761 w 1126"/>
              <a:gd name="T29" fmla="*/ 1080 h 1243"/>
              <a:gd name="T30" fmla="*/ 42782 w 1126"/>
              <a:gd name="T31" fmla="*/ 5402 h 1243"/>
              <a:gd name="T32" fmla="*/ 363468 w 1126"/>
              <a:gd name="T33" fmla="*/ 200247 h 1243"/>
              <a:gd name="T34" fmla="*/ 376770 w 1126"/>
              <a:gd name="T35" fmla="*/ 219336 h 1243"/>
              <a:gd name="T36" fmla="*/ 376770 w 1126"/>
              <a:gd name="T37" fmla="*/ 14046 h 1243"/>
              <a:gd name="T38" fmla="*/ 380365 w 1126"/>
              <a:gd name="T39" fmla="*/ 3962 h 1243"/>
              <a:gd name="T40" fmla="*/ 390431 w 1126"/>
              <a:gd name="T41" fmla="*/ 0 h 1243"/>
              <a:gd name="T42" fmla="*/ 400498 w 1126"/>
              <a:gd name="T43" fmla="*/ 3962 h 1243"/>
              <a:gd name="T44" fmla="*/ 404452 w 1126"/>
              <a:gd name="T45" fmla="*/ 14046 h 1243"/>
              <a:gd name="T46" fmla="*/ 348728 w 1126"/>
              <a:gd name="T47" fmla="*/ 223657 h 1243"/>
              <a:gd name="T48" fmla="*/ 28761 w 1126"/>
              <a:gd name="T49" fmla="*/ 28813 h 1243"/>
              <a:gd name="T50" fmla="*/ 27683 w 1126"/>
              <a:gd name="T51" fmla="*/ 418502 h 1243"/>
              <a:gd name="T52" fmla="*/ 348728 w 1126"/>
              <a:gd name="T53" fmla="*/ 223657 h 124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6" h="1243">
                <a:moveTo>
                  <a:pt x="1125" y="39"/>
                </a:moveTo>
                <a:lnTo>
                  <a:pt x="1125" y="1203"/>
                </a:lnTo>
                <a:cubicBezTo>
                  <a:pt x="1125" y="1215"/>
                  <a:pt x="1121" y="1224"/>
                  <a:pt x="1114" y="1231"/>
                </a:cubicBezTo>
                <a:cubicBezTo>
                  <a:pt x="1106" y="1238"/>
                  <a:pt x="1098" y="1242"/>
                  <a:pt x="1086" y="1242"/>
                </a:cubicBezTo>
                <a:cubicBezTo>
                  <a:pt x="1075" y="1242"/>
                  <a:pt x="1065" y="1238"/>
                  <a:pt x="1058" y="1231"/>
                </a:cubicBezTo>
                <a:cubicBezTo>
                  <a:pt x="1050" y="1224"/>
                  <a:pt x="1048" y="1215"/>
                  <a:pt x="1048" y="1203"/>
                </a:cubicBezTo>
                <a:lnTo>
                  <a:pt x="1048" y="633"/>
                </a:lnTo>
                <a:cubicBezTo>
                  <a:pt x="1044" y="656"/>
                  <a:pt x="1032" y="674"/>
                  <a:pt x="1011" y="687"/>
                </a:cubicBezTo>
                <a:lnTo>
                  <a:pt x="119" y="1228"/>
                </a:lnTo>
                <a:cubicBezTo>
                  <a:pt x="106" y="1236"/>
                  <a:pt x="92" y="1240"/>
                  <a:pt x="77" y="1240"/>
                </a:cubicBezTo>
                <a:cubicBezTo>
                  <a:pt x="64" y="1240"/>
                  <a:pt x="52" y="1236"/>
                  <a:pt x="39" y="1230"/>
                </a:cubicBezTo>
                <a:cubicBezTo>
                  <a:pt x="13" y="1215"/>
                  <a:pt x="0" y="1193"/>
                  <a:pt x="0" y="1162"/>
                </a:cubicBezTo>
                <a:lnTo>
                  <a:pt x="2" y="80"/>
                </a:lnTo>
                <a:cubicBezTo>
                  <a:pt x="2" y="50"/>
                  <a:pt x="15" y="27"/>
                  <a:pt x="41" y="12"/>
                </a:cubicBezTo>
                <a:cubicBezTo>
                  <a:pt x="52" y="6"/>
                  <a:pt x="65" y="3"/>
                  <a:pt x="80" y="3"/>
                </a:cubicBezTo>
                <a:cubicBezTo>
                  <a:pt x="94" y="3"/>
                  <a:pt x="107" y="7"/>
                  <a:pt x="119" y="15"/>
                </a:cubicBezTo>
                <a:lnTo>
                  <a:pt x="1011" y="556"/>
                </a:lnTo>
                <a:cubicBezTo>
                  <a:pt x="1032" y="569"/>
                  <a:pt x="1044" y="586"/>
                  <a:pt x="1048" y="609"/>
                </a:cubicBezTo>
                <a:lnTo>
                  <a:pt x="1048" y="39"/>
                </a:lnTo>
                <a:cubicBezTo>
                  <a:pt x="1048" y="28"/>
                  <a:pt x="1050" y="18"/>
                  <a:pt x="1058" y="11"/>
                </a:cubicBezTo>
                <a:cubicBezTo>
                  <a:pt x="1065" y="3"/>
                  <a:pt x="1075" y="0"/>
                  <a:pt x="1086" y="0"/>
                </a:cubicBezTo>
                <a:cubicBezTo>
                  <a:pt x="1098" y="0"/>
                  <a:pt x="1106" y="3"/>
                  <a:pt x="1114" y="11"/>
                </a:cubicBezTo>
                <a:cubicBezTo>
                  <a:pt x="1121" y="18"/>
                  <a:pt x="1125" y="28"/>
                  <a:pt x="1125" y="39"/>
                </a:cubicBezTo>
                <a:close/>
                <a:moveTo>
                  <a:pt x="970" y="621"/>
                </a:moveTo>
                <a:lnTo>
                  <a:pt x="80" y="80"/>
                </a:lnTo>
                <a:lnTo>
                  <a:pt x="77" y="1162"/>
                </a:lnTo>
                <a:lnTo>
                  <a:pt x="970" y="621"/>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19" name="Freeform 118">
            <a:extLst>
              <a:ext uri="{FF2B5EF4-FFF2-40B4-BE49-F238E27FC236}">
                <a16:creationId xmlns:a16="http://schemas.microsoft.com/office/drawing/2014/main" id="{5B71BAA7-1AEA-720A-EC1A-35898E23F30F}"/>
              </a:ext>
            </a:extLst>
          </p:cNvPr>
          <p:cNvSpPr>
            <a:spLocks noChangeArrowheads="1"/>
          </p:cNvSpPr>
          <p:nvPr/>
        </p:nvSpPr>
        <p:spPr bwMode="auto">
          <a:xfrm>
            <a:off x="9217025" y="7437437"/>
            <a:ext cx="447675" cy="447675"/>
          </a:xfrm>
          <a:custGeom>
            <a:avLst/>
            <a:gdLst>
              <a:gd name="T0" fmla="*/ 447315 w 1242"/>
              <a:gd name="T1" fmla="*/ 69870 h 1243"/>
              <a:gd name="T2" fmla="*/ 439024 w 1242"/>
              <a:gd name="T3" fmla="*/ 439031 h 1243"/>
              <a:gd name="T4" fmla="*/ 27754 w 1242"/>
              <a:gd name="T5" fmla="*/ 447315 h 1243"/>
              <a:gd name="T6" fmla="*/ 0 w 1242"/>
              <a:gd name="T7" fmla="*/ 419223 h 1243"/>
              <a:gd name="T8" fmla="*/ 8290 w 1242"/>
              <a:gd name="T9" fmla="*/ 50422 h 1243"/>
              <a:gd name="T10" fmla="*/ 139853 w 1242"/>
              <a:gd name="T11" fmla="*/ 42138 h 1243"/>
              <a:gd name="T12" fmla="*/ 143818 w 1242"/>
              <a:gd name="T13" fmla="*/ 3962 h 1243"/>
              <a:gd name="T14" fmla="*/ 163643 w 1242"/>
              <a:gd name="T15" fmla="*/ 3962 h 1243"/>
              <a:gd name="T16" fmla="*/ 167608 w 1242"/>
              <a:gd name="T17" fmla="*/ 42138 h 1243"/>
              <a:gd name="T18" fmla="*/ 279707 w 1242"/>
              <a:gd name="T19" fmla="*/ 14046 h 1243"/>
              <a:gd name="T20" fmla="*/ 293764 w 1242"/>
              <a:gd name="T21" fmla="*/ 0 h 1243"/>
              <a:gd name="T22" fmla="*/ 307461 w 1242"/>
              <a:gd name="T23" fmla="*/ 14046 h 1243"/>
              <a:gd name="T24" fmla="*/ 419560 w 1242"/>
              <a:gd name="T25" fmla="*/ 42138 h 1243"/>
              <a:gd name="T26" fmla="*/ 419560 w 1242"/>
              <a:gd name="T27" fmla="*/ 69870 h 1243"/>
              <a:gd name="T28" fmla="*/ 307461 w 1242"/>
              <a:gd name="T29" fmla="*/ 83917 h 1243"/>
              <a:gd name="T30" fmla="*/ 293764 w 1242"/>
              <a:gd name="T31" fmla="*/ 97963 h 1243"/>
              <a:gd name="T32" fmla="*/ 279707 w 1242"/>
              <a:gd name="T33" fmla="*/ 83917 h 1243"/>
              <a:gd name="T34" fmla="*/ 167608 w 1242"/>
              <a:gd name="T35" fmla="*/ 69870 h 1243"/>
              <a:gd name="T36" fmla="*/ 163643 w 1242"/>
              <a:gd name="T37" fmla="*/ 94001 h 1243"/>
              <a:gd name="T38" fmla="*/ 143818 w 1242"/>
              <a:gd name="T39" fmla="*/ 94001 h 1243"/>
              <a:gd name="T40" fmla="*/ 139853 w 1242"/>
              <a:gd name="T41" fmla="*/ 69870 h 1243"/>
              <a:gd name="T42" fmla="*/ 27754 w 1242"/>
              <a:gd name="T43" fmla="*/ 419223 h 1243"/>
              <a:gd name="T44" fmla="*/ 419560 w 1242"/>
              <a:gd name="T45" fmla="*/ 69870 h 1243"/>
              <a:gd name="T46" fmla="*/ 139853 w 1242"/>
              <a:gd name="T47" fmla="*/ 181879 h 1243"/>
              <a:gd name="T48" fmla="*/ 135888 w 1242"/>
              <a:gd name="T49" fmla="*/ 219696 h 1243"/>
              <a:gd name="T50" fmla="*/ 97681 w 1242"/>
              <a:gd name="T51" fmla="*/ 223657 h 1243"/>
              <a:gd name="T52" fmla="*/ 83624 w 1242"/>
              <a:gd name="T53" fmla="*/ 209611 h 1243"/>
              <a:gd name="T54" fmla="*/ 87589 w 1242"/>
              <a:gd name="T55" fmla="*/ 171795 h 1243"/>
              <a:gd name="T56" fmla="*/ 125796 w 1242"/>
              <a:gd name="T57" fmla="*/ 167833 h 1243"/>
              <a:gd name="T58" fmla="*/ 135888 w 1242"/>
              <a:gd name="T59" fmla="*/ 283443 h 1243"/>
              <a:gd name="T60" fmla="*/ 139853 w 1242"/>
              <a:gd name="T61" fmla="*/ 321620 h 1243"/>
              <a:gd name="T62" fmla="*/ 125796 w 1242"/>
              <a:gd name="T63" fmla="*/ 335666 h 1243"/>
              <a:gd name="T64" fmla="*/ 87589 w 1242"/>
              <a:gd name="T65" fmla="*/ 331704 h 1243"/>
              <a:gd name="T66" fmla="*/ 83624 w 1242"/>
              <a:gd name="T67" fmla="*/ 293528 h 1243"/>
              <a:gd name="T68" fmla="*/ 97681 w 1242"/>
              <a:gd name="T69" fmla="*/ 279482 h 1243"/>
              <a:gd name="T70" fmla="*/ 135888 w 1242"/>
              <a:gd name="T71" fmla="*/ 283443 h 1243"/>
              <a:gd name="T72" fmla="*/ 251592 w 1242"/>
              <a:gd name="T73" fmla="*/ 181879 h 1243"/>
              <a:gd name="T74" fmla="*/ 247627 w 1242"/>
              <a:gd name="T75" fmla="*/ 219696 h 1243"/>
              <a:gd name="T76" fmla="*/ 209780 w 1242"/>
              <a:gd name="T77" fmla="*/ 223657 h 1243"/>
              <a:gd name="T78" fmla="*/ 195723 w 1242"/>
              <a:gd name="T79" fmla="*/ 209611 h 1243"/>
              <a:gd name="T80" fmla="*/ 199688 w 1242"/>
              <a:gd name="T81" fmla="*/ 171795 h 1243"/>
              <a:gd name="T82" fmla="*/ 237534 w 1242"/>
              <a:gd name="T83" fmla="*/ 167833 h 1243"/>
              <a:gd name="T84" fmla="*/ 247627 w 1242"/>
              <a:gd name="T85" fmla="*/ 283443 h 1243"/>
              <a:gd name="T86" fmla="*/ 251592 w 1242"/>
              <a:gd name="T87" fmla="*/ 321620 h 1243"/>
              <a:gd name="T88" fmla="*/ 237534 w 1242"/>
              <a:gd name="T89" fmla="*/ 335666 h 1243"/>
              <a:gd name="T90" fmla="*/ 199688 w 1242"/>
              <a:gd name="T91" fmla="*/ 331704 h 1243"/>
              <a:gd name="T92" fmla="*/ 195723 w 1242"/>
              <a:gd name="T93" fmla="*/ 293528 h 1243"/>
              <a:gd name="T94" fmla="*/ 209780 w 1242"/>
              <a:gd name="T95" fmla="*/ 279482 h 1243"/>
              <a:gd name="T96" fmla="*/ 247627 w 1242"/>
              <a:gd name="T97" fmla="*/ 283443 h 1243"/>
              <a:gd name="T98" fmla="*/ 307461 w 1242"/>
              <a:gd name="T99" fmla="*/ 209611 h 1243"/>
              <a:gd name="T100" fmla="*/ 311426 w 1242"/>
              <a:gd name="T101" fmla="*/ 171795 h 1243"/>
              <a:gd name="T102" fmla="*/ 349633 w 1242"/>
              <a:gd name="T103" fmla="*/ 167833 h 1243"/>
              <a:gd name="T104" fmla="*/ 363691 w 1242"/>
              <a:gd name="T105" fmla="*/ 181879 h 1243"/>
              <a:gd name="T106" fmla="*/ 359726 w 1242"/>
              <a:gd name="T107" fmla="*/ 219696 h 1243"/>
              <a:gd name="T108" fmla="*/ 321519 w 1242"/>
              <a:gd name="T109" fmla="*/ 223657 h 1243"/>
              <a:gd name="T110" fmla="*/ 311426 w 1242"/>
              <a:gd name="T111" fmla="*/ 331704 h 1243"/>
              <a:gd name="T112" fmla="*/ 307461 w 1242"/>
              <a:gd name="T113" fmla="*/ 293528 h 1243"/>
              <a:gd name="T114" fmla="*/ 321519 w 1242"/>
              <a:gd name="T115" fmla="*/ 279482 h 1243"/>
              <a:gd name="T116" fmla="*/ 359726 w 1242"/>
              <a:gd name="T117" fmla="*/ 283443 h 1243"/>
              <a:gd name="T118" fmla="*/ 363691 w 1242"/>
              <a:gd name="T119" fmla="*/ 321620 h 1243"/>
              <a:gd name="T120" fmla="*/ 349633 w 1242"/>
              <a:gd name="T121" fmla="*/ 335666 h 1243"/>
              <a:gd name="T122" fmla="*/ 311426 w 1242"/>
              <a:gd name="T123" fmla="*/ 331704 h 124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42" h="1243">
                <a:moveTo>
                  <a:pt x="1218" y="140"/>
                </a:moveTo>
                <a:cubicBezTo>
                  <a:pt x="1234" y="155"/>
                  <a:pt x="1241" y="173"/>
                  <a:pt x="1241" y="194"/>
                </a:cubicBezTo>
                <a:lnTo>
                  <a:pt x="1241" y="1164"/>
                </a:lnTo>
                <a:cubicBezTo>
                  <a:pt x="1241" y="1185"/>
                  <a:pt x="1234" y="1204"/>
                  <a:pt x="1218" y="1219"/>
                </a:cubicBezTo>
                <a:cubicBezTo>
                  <a:pt x="1203" y="1234"/>
                  <a:pt x="1185" y="1242"/>
                  <a:pt x="1164" y="1242"/>
                </a:cubicBezTo>
                <a:lnTo>
                  <a:pt x="77" y="1242"/>
                </a:lnTo>
                <a:cubicBezTo>
                  <a:pt x="56" y="1242"/>
                  <a:pt x="38" y="1234"/>
                  <a:pt x="23" y="1219"/>
                </a:cubicBezTo>
                <a:cubicBezTo>
                  <a:pt x="7" y="1204"/>
                  <a:pt x="0" y="1186"/>
                  <a:pt x="0" y="1164"/>
                </a:cubicBezTo>
                <a:lnTo>
                  <a:pt x="0" y="194"/>
                </a:lnTo>
                <a:cubicBezTo>
                  <a:pt x="0" y="173"/>
                  <a:pt x="7" y="155"/>
                  <a:pt x="23" y="140"/>
                </a:cubicBezTo>
                <a:cubicBezTo>
                  <a:pt x="38" y="124"/>
                  <a:pt x="56" y="117"/>
                  <a:pt x="77" y="117"/>
                </a:cubicBezTo>
                <a:lnTo>
                  <a:pt x="388" y="117"/>
                </a:lnTo>
                <a:lnTo>
                  <a:pt x="388" y="39"/>
                </a:lnTo>
                <a:cubicBezTo>
                  <a:pt x="388" y="28"/>
                  <a:pt x="391" y="18"/>
                  <a:pt x="399" y="11"/>
                </a:cubicBezTo>
                <a:cubicBezTo>
                  <a:pt x="406" y="3"/>
                  <a:pt x="415" y="0"/>
                  <a:pt x="426" y="0"/>
                </a:cubicBezTo>
                <a:cubicBezTo>
                  <a:pt x="438" y="0"/>
                  <a:pt x="446" y="3"/>
                  <a:pt x="454" y="11"/>
                </a:cubicBezTo>
                <a:cubicBezTo>
                  <a:pt x="461" y="18"/>
                  <a:pt x="465" y="28"/>
                  <a:pt x="465" y="39"/>
                </a:cubicBezTo>
                <a:lnTo>
                  <a:pt x="465" y="117"/>
                </a:lnTo>
                <a:lnTo>
                  <a:pt x="776" y="117"/>
                </a:lnTo>
                <a:lnTo>
                  <a:pt x="776" y="39"/>
                </a:lnTo>
                <a:cubicBezTo>
                  <a:pt x="776" y="28"/>
                  <a:pt x="779" y="18"/>
                  <a:pt x="787" y="11"/>
                </a:cubicBezTo>
                <a:cubicBezTo>
                  <a:pt x="794" y="3"/>
                  <a:pt x="803" y="0"/>
                  <a:pt x="815" y="0"/>
                </a:cubicBezTo>
                <a:cubicBezTo>
                  <a:pt x="826" y="0"/>
                  <a:pt x="834" y="3"/>
                  <a:pt x="842" y="11"/>
                </a:cubicBezTo>
                <a:cubicBezTo>
                  <a:pt x="849" y="18"/>
                  <a:pt x="853" y="28"/>
                  <a:pt x="853" y="39"/>
                </a:cubicBezTo>
                <a:lnTo>
                  <a:pt x="853" y="117"/>
                </a:lnTo>
                <a:lnTo>
                  <a:pt x="1164" y="117"/>
                </a:lnTo>
                <a:cubicBezTo>
                  <a:pt x="1185" y="117"/>
                  <a:pt x="1203" y="124"/>
                  <a:pt x="1218" y="140"/>
                </a:cubicBezTo>
                <a:close/>
                <a:moveTo>
                  <a:pt x="1164" y="194"/>
                </a:moveTo>
                <a:lnTo>
                  <a:pt x="853" y="194"/>
                </a:lnTo>
                <a:lnTo>
                  <a:pt x="853" y="233"/>
                </a:lnTo>
                <a:cubicBezTo>
                  <a:pt x="853" y="244"/>
                  <a:pt x="849" y="254"/>
                  <a:pt x="842" y="261"/>
                </a:cubicBezTo>
                <a:cubicBezTo>
                  <a:pt x="834" y="268"/>
                  <a:pt x="826" y="272"/>
                  <a:pt x="815" y="272"/>
                </a:cubicBezTo>
                <a:cubicBezTo>
                  <a:pt x="803" y="272"/>
                  <a:pt x="794" y="268"/>
                  <a:pt x="787" y="261"/>
                </a:cubicBezTo>
                <a:cubicBezTo>
                  <a:pt x="779" y="254"/>
                  <a:pt x="776" y="244"/>
                  <a:pt x="776" y="233"/>
                </a:cubicBezTo>
                <a:lnTo>
                  <a:pt x="776" y="194"/>
                </a:lnTo>
                <a:lnTo>
                  <a:pt x="465" y="194"/>
                </a:lnTo>
                <a:lnTo>
                  <a:pt x="465" y="233"/>
                </a:lnTo>
                <a:cubicBezTo>
                  <a:pt x="465" y="244"/>
                  <a:pt x="461" y="254"/>
                  <a:pt x="454" y="261"/>
                </a:cubicBezTo>
                <a:cubicBezTo>
                  <a:pt x="446" y="268"/>
                  <a:pt x="438" y="272"/>
                  <a:pt x="427" y="272"/>
                </a:cubicBezTo>
                <a:cubicBezTo>
                  <a:pt x="415" y="272"/>
                  <a:pt x="406" y="268"/>
                  <a:pt x="399" y="261"/>
                </a:cubicBezTo>
                <a:cubicBezTo>
                  <a:pt x="391" y="254"/>
                  <a:pt x="388" y="244"/>
                  <a:pt x="388" y="233"/>
                </a:cubicBezTo>
                <a:lnTo>
                  <a:pt x="388" y="194"/>
                </a:lnTo>
                <a:lnTo>
                  <a:pt x="77" y="194"/>
                </a:lnTo>
                <a:lnTo>
                  <a:pt x="77" y="1164"/>
                </a:lnTo>
                <a:lnTo>
                  <a:pt x="1164" y="1164"/>
                </a:lnTo>
                <a:lnTo>
                  <a:pt x="1164" y="194"/>
                </a:lnTo>
                <a:close/>
                <a:moveTo>
                  <a:pt x="377" y="477"/>
                </a:moveTo>
                <a:cubicBezTo>
                  <a:pt x="384" y="484"/>
                  <a:pt x="388" y="493"/>
                  <a:pt x="388" y="505"/>
                </a:cubicBezTo>
                <a:lnTo>
                  <a:pt x="388" y="582"/>
                </a:lnTo>
                <a:cubicBezTo>
                  <a:pt x="388" y="594"/>
                  <a:pt x="384" y="602"/>
                  <a:pt x="377" y="610"/>
                </a:cubicBezTo>
                <a:cubicBezTo>
                  <a:pt x="370" y="617"/>
                  <a:pt x="360" y="621"/>
                  <a:pt x="349" y="621"/>
                </a:cubicBezTo>
                <a:lnTo>
                  <a:pt x="271" y="621"/>
                </a:lnTo>
                <a:cubicBezTo>
                  <a:pt x="260" y="621"/>
                  <a:pt x="250" y="617"/>
                  <a:pt x="243" y="610"/>
                </a:cubicBezTo>
                <a:cubicBezTo>
                  <a:pt x="235" y="602"/>
                  <a:pt x="232" y="594"/>
                  <a:pt x="232" y="582"/>
                </a:cubicBezTo>
                <a:lnTo>
                  <a:pt x="232" y="505"/>
                </a:lnTo>
                <a:cubicBezTo>
                  <a:pt x="232" y="493"/>
                  <a:pt x="235" y="484"/>
                  <a:pt x="243" y="477"/>
                </a:cubicBezTo>
                <a:cubicBezTo>
                  <a:pt x="250" y="470"/>
                  <a:pt x="260" y="466"/>
                  <a:pt x="271" y="466"/>
                </a:cubicBezTo>
                <a:lnTo>
                  <a:pt x="349" y="466"/>
                </a:lnTo>
                <a:cubicBezTo>
                  <a:pt x="360" y="466"/>
                  <a:pt x="370" y="470"/>
                  <a:pt x="377" y="477"/>
                </a:cubicBezTo>
                <a:close/>
                <a:moveTo>
                  <a:pt x="377" y="787"/>
                </a:moveTo>
                <a:cubicBezTo>
                  <a:pt x="384" y="795"/>
                  <a:pt x="388" y="804"/>
                  <a:pt x="388" y="815"/>
                </a:cubicBezTo>
                <a:lnTo>
                  <a:pt x="388" y="893"/>
                </a:lnTo>
                <a:cubicBezTo>
                  <a:pt x="388" y="904"/>
                  <a:pt x="384" y="913"/>
                  <a:pt x="377" y="921"/>
                </a:cubicBezTo>
                <a:cubicBezTo>
                  <a:pt x="370" y="928"/>
                  <a:pt x="360" y="932"/>
                  <a:pt x="349" y="932"/>
                </a:cubicBezTo>
                <a:lnTo>
                  <a:pt x="271" y="932"/>
                </a:lnTo>
                <a:cubicBezTo>
                  <a:pt x="260" y="932"/>
                  <a:pt x="250" y="928"/>
                  <a:pt x="243" y="921"/>
                </a:cubicBezTo>
                <a:cubicBezTo>
                  <a:pt x="235" y="913"/>
                  <a:pt x="232" y="904"/>
                  <a:pt x="232" y="893"/>
                </a:cubicBezTo>
                <a:lnTo>
                  <a:pt x="232" y="815"/>
                </a:lnTo>
                <a:cubicBezTo>
                  <a:pt x="232" y="804"/>
                  <a:pt x="235" y="794"/>
                  <a:pt x="243" y="787"/>
                </a:cubicBezTo>
                <a:cubicBezTo>
                  <a:pt x="250" y="779"/>
                  <a:pt x="260" y="776"/>
                  <a:pt x="271" y="776"/>
                </a:cubicBezTo>
                <a:lnTo>
                  <a:pt x="349" y="776"/>
                </a:lnTo>
                <a:cubicBezTo>
                  <a:pt x="360" y="776"/>
                  <a:pt x="370" y="780"/>
                  <a:pt x="377" y="787"/>
                </a:cubicBezTo>
                <a:close/>
                <a:moveTo>
                  <a:pt x="687" y="477"/>
                </a:moveTo>
                <a:cubicBezTo>
                  <a:pt x="695" y="484"/>
                  <a:pt x="698" y="493"/>
                  <a:pt x="698" y="505"/>
                </a:cubicBezTo>
                <a:lnTo>
                  <a:pt x="698" y="582"/>
                </a:lnTo>
                <a:cubicBezTo>
                  <a:pt x="698" y="594"/>
                  <a:pt x="694" y="602"/>
                  <a:pt x="687" y="610"/>
                </a:cubicBezTo>
                <a:cubicBezTo>
                  <a:pt x="679" y="617"/>
                  <a:pt x="671" y="621"/>
                  <a:pt x="659" y="621"/>
                </a:cubicBezTo>
                <a:lnTo>
                  <a:pt x="582" y="621"/>
                </a:lnTo>
                <a:cubicBezTo>
                  <a:pt x="570" y="621"/>
                  <a:pt x="561" y="617"/>
                  <a:pt x="554" y="610"/>
                </a:cubicBezTo>
                <a:cubicBezTo>
                  <a:pt x="547" y="602"/>
                  <a:pt x="543" y="594"/>
                  <a:pt x="543" y="582"/>
                </a:cubicBezTo>
                <a:lnTo>
                  <a:pt x="543" y="505"/>
                </a:lnTo>
                <a:cubicBezTo>
                  <a:pt x="543" y="493"/>
                  <a:pt x="547" y="484"/>
                  <a:pt x="554" y="477"/>
                </a:cubicBezTo>
                <a:cubicBezTo>
                  <a:pt x="561" y="470"/>
                  <a:pt x="570" y="466"/>
                  <a:pt x="582" y="466"/>
                </a:cubicBezTo>
                <a:lnTo>
                  <a:pt x="659" y="466"/>
                </a:lnTo>
                <a:cubicBezTo>
                  <a:pt x="671" y="466"/>
                  <a:pt x="680" y="470"/>
                  <a:pt x="687" y="477"/>
                </a:cubicBezTo>
                <a:close/>
                <a:moveTo>
                  <a:pt x="687" y="787"/>
                </a:moveTo>
                <a:cubicBezTo>
                  <a:pt x="695" y="795"/>
                  <a:pt x="698" y="804"/>
                  <a:pt x="698" y="815"/>
                </a:cubicBezTo>
                <a:lnTo>
                  <a:pt x="698" y="893"/>
                </a:lnTo>
                <a:cubicBezTo>
                  <a:pt x="698" y="904"/>
                  <a:pt x="694" y="913"/>
                  <a:pt x="687" y="921"/>
                </a:cubicBezTo>
                <a:cubicBezTo>
                  <a:pt x="679" y="928"/>
                  <a:pt x="671" y="932"/>
                  <a:pt x="659" y="932"/>
                </a:cubicBezTo>
                <a:lnTo>
                  <a:pt x="582" y="932"/>
                </a:lnTo>
                <a:cubicBezTo>
                  <a:pt x="570" y="932"/>
                  <a:pt x="561" y="928"/>
                  <a:pt x="554" y="921"/>
                </a:cubicBezTo>
                <a:cubicBezTo>
                  <a:pt x="547" y="913"/>
                  <a:pt x="543" y="904"/>
                  <a:pt x="543" y="893"/>
                </a:cubicBezTo>
                <a:lnTo>
                  <a:pt x="543" y="815"/>
                </a:lnTo>
                <a:cubicBezTo>
                  <a:pt x="543" y="804"/>
                  <a:pt x="547" y="794"/>
                  <a:pt x="554" y="787"/>
                </a:cubicBezTo>
                <a:cubicBezTo>
                  <a:pt x="561" y="779"/>
                  <a:pt x="570" y="776"/>
                  <a:pt x="582" y="776"/>
                </a:cubicBezTo>
                <a:lnTo>
                  <a:pt x="659" y="776"/>
                </a:lnTo>
                <a:cubicBezTo>
                  <a:pt x="671" y="776"/>
                  <a:pt x="680" y="780"/>
                  <a:pt x="687" y="787"/>
                </a:cubicBezTo>
                <a:close/>
                <a:moveTo>
                  <a:pt x="864" y="610"/>
                </a:moveTo>
                <a:cubicBezTo>
                  <a:pt x="857" y="603"/>
                  <a:pt x="853" y="594"/>
                  <a:pt x="853" y="582"/>
                </a:cubicBezTo>
                <a:lnTo>
                  <a:pt x="853" y="505"/>
                </a:lnTo>
                <a:cubicBezTo>
                  <a:pt x="853" y="493"/>
                  <a:pt x="856" y="484"/>
                  <a:pt x="864" y="477"/>
                </a:cubicBezTo>
                <a:cubicBezTo>
                  <a:pt x="871" y="470"/>
                  <a:pt x="881" y="466"/>
                  <a:pt x="892" y="466"/>
                </a:cubicBezTo>
                <a:lnTo>
                  <a:pt x="970" y="466"/>
                </a:lnTo>
                <a:cubicBezTo>
                  <a:pt x="981" y="466"/>
                  <a:pt x="990" y="470"/>
                  <a:pt x="998" y="477"/>
                </a:cubicBezTo>
                <a:cubicBezTo>
                  <a:pt x="1005" y="484"/>
                  <a:pt x="1009" y="493"/>
                  <a:pt x="1009" y="505"/>
                </a:cubicBezTo>
                <a:lnTo>
                  <a:pt x="1009" y="582"/>
                </a:lnTo>
                <a:cubicBezTo>
                  <a:pt x="1009" y="594"/>
                  <a:pt x="1005" y="602"/>
                  <a:pt x="998" y="610"/>
                </a:cubicBezTo>
                <a:cubicBezTo>
                  <a:pt x="990" y="617"/>
                  <a:pt x="981" y="621"/>
                  <a:pt x="970" y="621"/>
                </a:cubicBezTo>
                <a:lnTo>
                  <a:pt x="892" y="621"/>
                </a:lnTo>
                <a:cubicBezTo>
                  <a:pt x="881" y="621"/>
                  <a:pt x="872" y="618"/>
                  <a:pt x="864" y="610"/>
                </a:cubicBezTo>
                <a:close/>
                <a:moveTo>
                  <a:pt x="864" y="921"/>
                </a:moveTo>
                <a:cubicBezTo>
                  <a:pt x="857" y="913"/>
                  <a:pt x="853" y="904"/>
                  <a:pt x="853" y="893"/>
                </a:cubicBezTo>
                <a:lnTo>
                  <a:pt x="853" y="815"/>
                </a:lnTo>
                <a:cubicBezTo>
                  <a:pt x="853" y="804"/>
                  <a:pt x="856" y="794"/>
                  <a:pt x="864" y="787"/>
                </a:cubicBezTo>
                <a:cubicBezTo>
                  <a:pt x="871" y="779"/>
                  <a:pt x="881" y="776"/>
                  <a:pt x="892" y="776"/>
                </a:cubicBezTo>
                <a:lnTo>
                  <a:pt x="970" y="776"/>
                </a:lnTo>
                <a:cubicBezTo>
                  <a:pt x="981" y="776"/>
                  <a:pt x="990" y="779"/>
                  <a:pt x="998" y="787"/>
                </a:cubicBezTo>
                <a:cubicBezTo>
                  <a:pt x="1005" y="794"/>
                  <a:pt x="1009" y="804"/>
                  <a:pt x="1009" y="815"/>
                </a:cubicBezTo>
                <a:lnTo>
                  <a:pt x="1009" y="893"/>
                </a:lnTo>
                <a:cubicBezTo>
                  <a:pt x="1009" y="904"/>
                  <a:pt x="1005" y="913"/>
                  <a:pt x="998" y="921"/>
                </a:cubicBezTo>
                <a:cubicBezTo>
                  <a:pt x="990" y="928"/>
                  <a:pt x="981" y="932"/>
                  <a:pt x="970" y="932"/>
                </a:cubicBezTo>
                <a:lnTo>
                  <a:pt x="892" y="932"/>
                </a:lnTo>
                <a:cubicBezTo>
                  <a:pt x="881" y="932"/>
                  <a:pt x="872" y="928"/>
                  <a:pt x="864" y="9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0" name="Freeform 119">
            <a:extLst>
              <a:ext uri="{FF2B5EF4-FFF2-40B4-BE49-F238E27FC236}">
                <a16:creationId xmlns:a16="http://schemas.microsoft.com/office/drawing/2014/main" id="{88E99BD9-EC14-A89A-B05C-5ADEA7F1C7F6}"/>
              </a:ext>
            </a:extLst>
          </p:cNvPr>
          <p:cNvSpPr>
            <a:spLocks noChangeArrowheads="1"/>
          </p:cNvSpPr>
          <p:nvPr/>
        </p:nvSpPr>
        <p:spPr bwMode="auto">
          <a:xfrm>
            <a:off x="9974262" y="7437437"/>
            <a:ext cx="309563" cy="447675"/>
          </a:xfrm>
          <a:custGeom>
            <a:avLst/>
            <a:gdLst>
              <a:gd name="T0" fmla="*/ 309203 w 860"/>
              <a:gd name="T1" fmla="*/ 157389 h 1243"/>
              <a:gd name="T2" fmla="*/ 299844 w 860"/>
              <a:gd name="T3" fmla="*/ 208531 h 1243"/>
              <a:gd name="T4" fmla="*/ 281126 w 860"/>
              <a:gd name="T5" fmla="*/ 242386 h 1243"/>
              <a:gd name="T6" fmla="*/ 255209 w 860"/>
              <a:gd name="T7" fmla="*/ 267236 h 1243"/>
              <a:gd name="T8" fmla="*/ 237932 w 860"/>
              <a:gd name="T9" fmla="*/ 282363 h 1243"/>
              <a:gd name="T10" fmla="*/ 228933 w 860"/>
              <a:gd name="T11" fmla="*/ 294608 h 1243"/>
              <a:gd name="T12" fmla="*/ 224613 w 860"/>
              <a:gd name="T13" fmla="*/ 310095 h 1243"/>
              <a:gd name="T14" fmla="*/ 224613 w 860"/>
              <a:gd name="T15" fmla="*/ 333865 h 1243"/>
              <a:gd name="T16" fmla="*/ 224613 w 860"/>
              <a:gd name="T17" fmla="*/ 335666 h 1243"/>
              <a:gd name="T18" fmla="*/ 224613 w 860"/>
              <a:gd name="T19" fmla="*/ 375644 h 1243"/>
              <a:gd name="T20" fmla="*/ 205175 w 860"/>
              <a:gd name="T21" fmla="*/ 427506 h 1243"/>
              <a:gd name="T22" fmla="*/ 155501 w 860"/>
              <a:gd name="T23" fmla="*/ 447315 h 1243"/>
              <a:gd name="T24" fmla="*/ 104028 w 860"/>
              <a:gd name="T25" fmla="*/ 427506 h 1243"/>
              <a:gd name="T26" fmla="*/ 84950 w 860"/>
              <a:gd name="T27" fmla="*/ 375644 h 1243"/>
              <a:gd name="T28" fmla="*/ 84950 w 860"/>
              <a:gd name="T29" fmla="*/ 335666 h 1243"/>
              <a:gd name="T30" fmla="*/ 84950 w 860"/>
              <a:gd name="T31" fmla="*/ 333865 h 1243"/>
              <a:gd name="T32" fmla="*/ 84950 w 860"/>
              <a:gd name="T33" fmla="*/ 310095 h 1243"/>
              <a:gd name="T34" fmla="*/ 62273 w 860"/>
              <a:gd name="T35" fmla="*/ 279482 h 1243"/>
              <a:gd name="T36" fmla="*/ 57593 w 860"/>
              <a:gd name="T37" fmla="*/ 276240 h 1243"/>
              <a:gd name="T38" fmla="*/ 30956 w 860"/>
              <a:gd name="T39" fmla="*/ 248508 h 1243"/>
              <a:gd name="T40" fmla="*/ 10439 w 860"/>
              <a:gd name="T41" fmla="*/ 211772 h 1243"/>
              <a:gd name="T42" fmla="*/ 0 w 860"/>
              <a:gd name="T43" fmla="*/ 157389 h 1243"/>
              <a:gd name="T44" fmla="*/ 44995 w 860"/>
              <a:gd name="T45" fmla="*/ 46100 h 1243"/>
              <a:gd name="T46" fmla="*/ 154782 w 860"/>
              <a:gd name="T47" fmla="*/ 0 h 1243"/>
              <a:gd name="T48" fmla="*/ 219214 w 860"/>
              <a:gd name="T49" fmla="*/ 0 h 1243"/>
              <a:gd name="T50" fmla="*/ 264208 w 860"/>
              <a:gd name="T51" fmla="*/ 46100 h 1243"/>
              <a:gd name="T52" fmla="*/ 309203 w 860"/>
              <a:gd name="T53" fmla="*/ 157389 h 1243"/>
              <a:gd name="T54" fmla="*/ 258809 w 860"/>
              <a:gd name="T55" fmla="*/ 225098 h 1243"/>
              <a:gd name="T56" fmla="*/ 274287 w 860"/>
              <a:gd name="T57" fmla="*/ 198086 h 1243"/>
              <a:gd name="T58" fmla="*/ 281126 w 860"/>
              <a:gd name="T59" fmla="*/ 157389 h 1243"/>
              <a:gd name="T60" fmla="*/ 244411 w 860"/>
              <a:gd name="T61" fmla="*/ 65549 h 1243"/>
              <a:gd name="T62" fmla="*/ 154782 w 860"/>
              <a:gd name="T63" fmla="*/ 28092 h 1243"/>
              <a:gd name="T64" fmla="*/ 64792 w 860"/>
              <a:gd name="T65" fmla="*/ 65549 h 1243"/>
              <a:gd name="T66" fmla="*/ 28077 w 860"/>
              <a:gd name="T67" fmla="*/ 157389 h 1243"/>
              <a:gd name="T68" fmla="*/ 35996 w 860"/>
              <a:gd name="T69" fmla="*/ 201328 h 1243"/>
              <a:gd name="T70" fmla="*/ 52554 w 860"/>
              <a:gd name="T71" fmla="*/ 231221 h 1243"/>
              <a:gd name="T72" fmla="*/ 75951 w 860"/>
              <a:gd name="T73" fmla="*/ 255351 h 1243"/>
              <a:gd name="T74" fmla="*/ 94669 w 860"/>
              <a:gd name="T75" fmla="*/ 272279 h 1243"/>
              <a:gd name="T76" fmla="*/ 106187 w 860"/>
              <a:gd name="T77" fmla="*/ 287765 h 1243"/>
              <a:gd name="T78" fmla="*/ 112667 w 860"/>
              <a:gd name="T79" fmla="*/ 310095 h 1243"/>
              <a:gd name="T80" fmla="*/ 112667 w 860"/>
              <a:gd name="T81" fmla="*/ 328463 h 1243"/>
              <a:gd name="T82" fmla="*/ 154782 w 860"/>
              <a:gd name="T83" fmla="*/ 335666 h 1243"/>
              <a:gd name="T84" fmla="*/ 196537 w 860"/>
              <a:gd name="T85" fmla="*/ 327743 h 1243"/>
              <a:gd name="T86" fmla="*/ 196537 w 860"/>
              <a:gd name="T87" fmla="*/ 310095 h 1243"/>
              <a:gd name="T88" fmla="*/ 203376 w 860"/>
              <a:gd name="T89" fmla="*/ 283083 h 1243"/>
              <a:gd name="T90" fmla="*/ 216694 w 860"/>
              <a:gd name="T91" fmla="*/ 264355 h 1243"/>
              <a:gd name="T92" fmla="*/ 236852 w 860"/>
              <a:gd name="T93" fmla="*/ 246347 h 1243"/>
              <a:gd name="T94" fmla="*/ 258809 w 860"/>
              <a:gd name="T95" fmla="*/ 225098 h 1243"/>
              <a:gd name="T96" fmla="*/ 185738 w 860"/>
              <a:gd name="T97" fmla="*/ 408058 h 1243"/>
              <a:gd name="T98" fmla="*/ 196537 w 860"/>
              <a:gd name="T99" fmla="*/ 375644 h 1243"/>
              <a:gd name="T100" fmla="*/ 196537 w 860"/>
              <a:gd name="T101" fmla="*/ 357276 h 1243"/>
              <a:gd name="T102" fmla="*/ 154782 w 860"/>
              <a:gd name="T103" fmla="*/ 363398 h 1243"/>
              <a:gd name="T104" fmla="*/ 112667 w 860"/>
              <a:gd name="T105" fmla="*/ 357276 h 1243"/>
              <a:gd name="T106" fmla="*/ 112667 w 860"/>
              <a:gd name="T107" fmla="*/ 375644 h 1243"/>
              <a:gd name="T108" fmla="*/ 123825 w 860"/>
              <a:gd name="T109" fmla="*/ 408058 h 1243"/>
              <a:gd name="T110" fmla="*/ 153702 w 860"/>
              <a:gd name="T111" fmla="*/ 419223 h 1243"/>
              <a:gd name="T112" fmla="*/ 185738 w 860"/>
              <a:gd name="T113" fmla="*/ 408058 h 12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60" h="1243">
                <a:moveTo>
                  <a:pt x="859" y="437"/>
                </a:moveTo>
                <a:cubicBezTo>
                  <a:pt x="859" y="489"/>
                  <a:pt x="850" y="536"/>
                  <a:pt x="833" y="579"/>
                </a:cubicBezTo>
                <a:cubicBezTo>
                  <a:pt x="816" y="622"/>
                  <a:pt x="799" y="653"/>
                  <a:pt x="781" y="673"/>
                </a:cubicBezTo>
                <a:cubicBezTo>
                  <a:pt x="763" y="694"/>
                  <a:pt x="739" y="717"/>
                  <a:pt x="709" y="742"/>
                </a:cubicBezTo>
                <a:cubicBezTo>
                  <a:pt x="686" y="762"/>
                  <a:pt x="670" y="776"/>
                  <a:pt x="661" y="784"/>
                </a:cubicBezTo>
                <a:cubicBezTo>
                  <a:pt x="652" y="792"/>
                  <a:pt x="644" y="803"/>
                  <a:pt x="636" y="818"/>
                </a:cubicBezTo>
                <a:cubicBezTo>
                  <a:pt x="628" y="832"/>
                  <a:pt x="624" y="847"/>
                  <a:pt x="624" y="861"/>
                </a:cubicBezTo>
                <a:lnTo>
                  <a:pt x="624" y="927"/>
                </a:lnTo>
                <a:lnTo>
                  <a:pt x="624" y="932"/>
                </a:lnTo>
                <a:lnTo>
                  <a:pt x="624" y="1043"/>
                </a:lnTo>
                <a:cubicBezTo>
                  <a:pt x="624" y="1103"/>
                  <a:pt x="606" y="1151"/>
                  <a:pt x="570" y="1187"/>
                </a:cubicBezTo>
                <a:cubicBezTo>
                  <a:pt x="535" y="1224"/>
                  <a:pt x="489" y="1242"/>
                  <a:pt x="432" y="1242"/>
                </a:cubicBezTo>
                <a:cubicBezTo>
                  <a:pt x="372" y="1242"/>
                  <a:pt x="324" y="1224"/>
                  <a:pt x="289" y="1187"/>
                </a:cubicBezTo>
                <a:cubicBezTo>
                  <a:pt x="253" y="1151"/>
                  <a:pt x="236" y="1103"/>
                  <a:pt x="236" y="1043"/>
                </a:cubicBezTo>
                <a:lnTo>
                  <a:pt x="236" y="932"/>
                </a:lnTo>
                <a:cubicBezTo>
                  <a:pt x="236" y="930"/>
                  <a:pt x="236" y="928"/>
                  <a:pt x="236" y="927"/>
                </a:cubicBezTo>
                <a:lnTo>
                  <a:pt x="236" y="861"/>
                </a:lnTo>
                <a:cubicBezTo>
                  <a:pt x="236" y="842"/>
                  <a:pt x="215" y="814"/>
                  <a:pt x="173" y="776"/>
                </a:cubicBezTo>
                <a:cubicBezTo>
                  <a:pt x="168" y="772"/>
                  <a:pt x="164" y="768"/>
                  <a:pt x="160" y="767"/>
                </a:cubicBezTo>
                <a:cubicBezTo>
                  <a:pt x="130" y="738"/>
                  <a:pt x="105" y="712"/>
                  <a:pt x="86" y="690"/>
                </a:cubicBezTo>
                <a:cubicBezTo>
                  <a:pt x="68" y="668"/>
                  <a:pt x="48" y="634"/>
                  <a:pt x="29" y="588"/>
                </a:cubicBezTo>
                <a:cubicBezTo>
                  <a:pt x="9" y="541"/>
                  <a:pt x="0" y="492"/>
                  <a:pt x="0" y="437"/>
                </a:cubicBezTo>
                <a:cubicBezTo>
                  <a:pt x="0" y="316"/>
                  <a:pt x="42" y="213"/>
                  <a:pt x="125" y="128"/>
                </a:cubicBezTo>
                <a:cubicBezTo>
                  <a:pt x="208" y="43"/>
                  <a:pt x="310" y="0"/>
                  <a:pt x="430" y="0"/>
                </a:cubicBezTo>
                <a:cubicBezTo>
                  <a:pt x="549" y="0"/>
                  <a:pt x="609" y="0"/>
                  <a:pt x="609" y="0"/>
                </a:cubicBezTo>
                <a:cubicBezTo>
                  <a:pt x="609" y="0"/>
                  <a:pt x="651" y="43"/>
                  <a:pt x="734" y="128"/>
                </a:cubicBezTo>
                <a:cubicBezTo>
                  <a:pt x="817" y="213"/>
                  <a:pt x="859" y="316"/>
                  <a:pt x="859" y="437"/>
                </a:cubicBezTo>
                <a:close/>
                <a:moveTo>
                  <a:pt x="719" y="625"/>
                </a:moveTo>
                <a:cubicBezTo>
                  <a:pt x="735" y="608"/>
                  <a:pt x="749" y="583"/>
                  <a:pt x="762" y="550"/>
                </a:cubicBezTo>
                <a:cubicBezTo>
                  <a:pt x="775" y="517"/>
                  <a:pt x="781" y="479"/>
                  <a:pt x="781" y="437"/>
                </a:cubicBezTo>
                <a:cubicBezTo>
                  <a:pt x="781" y="337"/>
                  <a:pt x="747" y="252"/>
                  <a:pt x="679" y="182"/>
                </a:cubicBezTo>
                <a:cubicBezTo>
                  <a:pt x="612" y="113"/>
                  <a:pt x="528" y="78"/>
                  <a:pt x="430" y="78"/>
                </a:cubicBezTo>
                <a:cubicBezTo>
                  <a:pt x="331" y="78"/>
                  <a:pt x="248" y="113"/>
                  <a:pt x="180" y="182"/>
                </a:cubicBezTo>
                <a:cubicBezTo>
                  <a:pt x="112" y="252"/>
                  <a:pt x="78" y="337"/>
                  <a:pt x="78" y="437"/>
                </a:cubicBezTo>
                <a:cubicBezTo>
                  <a:pt x="78" y="482"/>
                  <a:pt x="85" y="522"/>
                  <a:pt x="100" y="559"/>
                </a:cubicBezTo>
                <a:cubicBezTo>
                  <a:pt x="114" y="595"/>
                  <a:pt x="130" y="623"/>
                  <a:pt x="146" y="642"/>
                </a:cubicBezTo>
                <a:cubicBezTo>
                  <a:pt x="162" y="660"/>
                  <a:pt x="184" y="683"/>
                  <a:pt x="211" y="709"/>
                </a:cubicBezTo>
                <a:cubicBezTo>
                  <a:pt x="237" y="731"/>
                  <a:pt x="255" y="747"/>
                  <a:pt x="263" y="756"/>
                </a:cubicBezTo>
                <a:cubicBezTo>
                  <a:pt x="272" y="765"/>
                  <a:pt x="283" y="779"/>
                  <a:pt x="295" y="799"/>
                </a:cubicBezTo>
                <a:cubicBezTo>
                  <a:pt x="307" y="820"/>
                  <a:pt x="313" y="840"/>
                  <a:pt x="313" y="861"/>
                </a:cubicBezTo>
                <a:lnTo>
                  <a:pt x="313" y="912"/>
                </a:lnTo>
                <a:cubicBezTo>
                  <a:pt x="337" y="925"/>
                  <a:pt x="376" y="932"/>
                  <a:pt x="430" y="932"/>
                </a:cubicBezTo>
                <a:cubicBezTo>
                  <a:pt x="480" y="932"/>
                  <a:pt x="519" y="924"/>
                  <a:pt x="546" y="910"/>
                </a:cubicBezTo>
                <a:lnTo>
                  <a:pt x="546" y="861"/>
                </a:lnTo>
                <a:cubicBezTo>
                  <a:pt x="546" y="835"/>
                  <a:pt x="553" y="810"/>
                  <a:pt x="565" y="786"/>
                </a:cubicBezTo>
                <a:cubicBezTo>
                  <a:pt x="578" y="762"/>
                  <a:pt x="591" y="745"/>
                  <a:pt x="602" y="734"/>
                </a:cubicBezTo>
                <a:cubicBezTo>
                  <a:pt x="613" y="723"/>
                  <a:pt x="632" y="707"/>
                  <a:pt x="658" y="684"/>
                </a:cubicBezTo>
                <a:cubicBezTo>
                  <a:pt x="683" y="662"/>
                  <a:pt x="704" y="642"/>
                  <a:pt x="719" y="625"/>
                </a:cubicBezTo>
                <a:close/>
                <a:moveTo>
                  <a:pt x="516" y="1133"/>
                </a:moveTo>
                <a:cubicBezTo>
                  <a:pt x="536" y="1112"/>
                  <a:pt x="546" y="1082"/>
                  <a:pt x="546" y="1043"/>
                </a:cubicBezTo>
                <a:lnTo>
                  <a:pt x="546" y="992"/>
                </a:lnTo>
                <a:cubicBezTo>
                  <a:pt x="512" y="1004"/>
                  <a:pt x="473" y="1009"/>
                  <a:pt x="430" y="1009"/>
                </a:cubicBezTo>
                <a:cubicBezTo>
                  <a:pt x="384" y="1009"/>
                  <a:pt x="346" y="1004"/>
                  <a:pt x="313" y="992"/>
                </a:cubicBezTo>
                <a:lnTo>
                  <a:pt x="313" y="1043"/>
                </a:lnTo>
                <a:cubicBezTo>
                  <a:pt x="313" y="1082"/>
                  <a:pt x="323" y="1112"/>
                  <a:pt x="344" y="1133"/>
                </a:cubicBezTo>
                <a:cubicBezTo>
                  <a:pt x="364" y="1154"/>
                  <a:pt x="392" y="1164"/>
                  <a:pt x="427" y="1164"/>
                </a:cubicBezTo>
                <a:cubicBezTo>
                  <a:pt x="466" y="1164"/>
                  <a:pt x="495" y="1154"/>
                  <a:pt x="516" y="113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1" name="Freeform 120">
            <a:extLst>
              <a:ext uri="{FF2B5EF4-FFF2-40B4-BE49-F238E27FC236}">
                <a16:creationId xmlns:a16="http://schemas.microsoft.com/office/drawing/2014/main" id="{13C841C5-2C2F-4B7A-3473-CAC180EE77A4}"/>
              </a:ext>
            </a:extLst>
          </p:cNvPr>
          <p:cNvSpPr>
            <a:spLocks noChangeArrowheads="1"/>
          </p:cNvSpPr>
          <p:nvPr/>
        </p:nvSpPr>
        <p:spPr bwMode="auto">
          <a:xfrm>
            <a:off x="10599737" y="7437437"/>
            <a:ext cx="433388" cy="447675"/>
          </a:xfrm>
          <a:custGeom>
            <a:avLst/>
            <a:gdLst>
              <a:gd name="T0" fmla="*/ 122025 w 1204"/>
              <a:gd name="T1" fmla="*/ 143703 h 1243"/>
              <a:gd name="T2" fmla="*/ 125625 w 1204"/>
              <a:gd name="T3" fmla="*/ 153787 h 1243"/>
              <a:gd name="T4" fmla="*/ 125625 w 1204"/>
              <a:gd name="T5" fmla="*/ 433269 h 1243"/>
              <a:gd name="T6" fmla="*/ 122025 w 1204"/>
              <a:gd name="T7" fmla="*/ 443353 h 1243"/>
              <a:gd name="T8" fmla="*/ 111947 w 1204"/>
              <a:gd name="T9" fmla="*/ 447315 h 1243"/>
              <a:gd name="T10" fmla="*/ 14038 w 1204"/>
              <a:gd name="T11" fmla="*/ 447315 h 1243"/>
              <a:gd name="T12" fmla="*/ 3960 w 1204"/>
              <a:gd name="T13" fmla="*/ 443353 h 1243"/>
              <a:gd name="T14" fmla="*/ 0 w 1204"/>
              <a:gd name="T15" fmla="*/ 433269 h 1243"/>
              <a:gd name="T16" fmla="*/ 0 w 1204"/>
              <a:gd name="T17" fmla="*/ 153787 h 1243"/>
              <a:gd name="T18" fmla="*/ 3960 w 1204"/>
              <a:gd name="T19" fmla="*/ 143703 h 1243"/>
              <a:gd name="T20" fmla="*/ 14038 w 1204"/>
              <a:gd name="T21" fmla="*/ 139741 h 1243"/>
              <a:gd name="T22" fmla="*/ 111947 w 1204"/>
              <a:gd name="T23" fmla="*/ 139741 h 1243"/>
              <a:gd name="T24" fmla="*/ 122025 w 1204"/>
              <a:gd name="T25" fmla="*/ 143703 h 1243"/>
              <a:gd name="T26" fmla="*/ 97908 w 1204"/>
              <a:gd name="T27" fmla="*/ 167833 h 1243"/>
              <a:gd name="T28" fmla="*/ 28077 w 1204"/>
              <a:gd name="T29" fmla="*/ 167833 h 1243"/>
              <a:gd name="T30" fmla="*/ 28077 w 1204"/>
              <a:gd name="T31" fmla="*/ 419223 h 1243"/>
              <a:gd name="T32" fmla="*/ 97908 w 1204"/>
              <a:gd name="T33" fmla="*/ 419223 h 1243"/>
              <a:gd name="T34" fmla="*/ 97908 w 1204"/>
              <a:gd name="T35" fmla="*/ 167833 h 1243"/>
              <a:gd name="T36" fmla="*/ 275367 w 1204"/>
              <a:gd name="T37" fmla="*/ 226899 h 1243"/>
              <a:gd name="T38" fmla="*/ 279326 w 1204"/>
              <a:gd name="T39" fmla="*/ 236983 h 1243"/>
              <a:gd name="T40" fmla="*/ 279326 w 1204"/>
              <a:gd name="T41" fmla="*/ 433269 h 1243"/>
              <a:gd name="T42" fmla="*/ 275367 w 1204"/>
              <a:gd name="T43" fmla="*/ 443353 h 1243"/>
              <a:gd name="T44" fmla="*/ 265648 w 1204"/>
              <a:gd name="T45" fmla="*/ 447315 h 1243"/>
              <a:gd name="T46" fmla="*/ 167740 w 1204"/>
              <a:gd name="T47" fmla="*/ 447315 h 1243"/>
              <a:gd name="T48" fmla="*/ 157661 w 1204"/>
              <a:gd name="T49" fmla="*/ 443353 h 1243"/>
              <a:gd name="T50" fmla="*/ 153702 w 1204"/>
              <a:gd name="T51" fmla="*/ 433269 h 1243"/>
              <a:gd name="T52" fmla="*/ 153702 w 1204"/>
              <a:gd name="T53" fmla="*/ 236983 h 1243"/>
              <a:gd name="T54" fmla="*/ 157661 w 1204"/>
              <a:gd name="T55" fmla="*/ 226899 h 1243"/>
              <a:gd name="T56" fmla="*/ 167740 w 1204"/>
              <a:gd name="T57" fmla="*/ 222937 h 1243"/>
              <a:gd name="T58" fmla="*/ 265648 w 1204"/>
              <a:gd name="T59" fmla="*/ 222937 h 1243"/>
              <a:gd name="T60" fmla="*/ 275367 w 1204"/>
              <a:gd name="T61" fmla="*/ 226899 h 1243"/>
              <a:gd name="T62" fmla="*/ 251610 w 1204"/>
              <a:gd name="T63" fmla="*/ 250669 h 1243"/>
              <a:gd name="T64" fmla="*/ 181778 w 1204"/>
              <a:gd name="T65" fmla="*/ 250669 h 1243"/>
              <a:gd name="T66" fmla="*/ 181778 w 1204"/>
              <a:gd name="T67" fmla="*/ 419223 h 1243"/>
              <a:gd name="T68" fmla="*/ 251610 w 1204"/>
              <a:gd name="T69" fmla="*/ 419223 h 1243"/>
              <a:gd name="T70" fmla="*/ 251610 w 1204"/>
              <a:gd name="T71" fmla="*/ 250669 h 1243"/>
              <a:gd name="T72" fmla="*/ 429069 w 1204"/>
              <a:gd name="T73" fmla="*/ 3962 h 1243"/>
              <a:gd name="T74" fmla="*/ 433028 w 1204"/>
              <a:gd name="T75" fmla="*/ 14046 h 1243"/>
              <a:gd name="T76" fmla="*/ 433028 w 1204"/>
              <a:gd name="T77" fmla="*/ 433269 h 1243"/>
              <a:gd name="T78" fmla="*/ 429069 w 1204"/>
              <a:gd name="T79" fmla="*/ 443353 h 1243"/>
              <a:gd name="T80" fmla="*/ 418990 w 1204"/>
              <a:gd name="T81" fmla="*/ 447315 h 1243"/>
              <a:gd name="T82" fmla="*/ 321441 w 1204"/>
              <a:gd name="T83" fmla="*/ 447315 h 1243"/>
              <a:gd name="T84" fmla="*/ 311723 w 1204"/>
              <a:gd name="T85" fmla="*/ 443353 h 1243"/>
              <a:gd name="T86" fmla="*/ 307403 w 1204"/>
              <a:gd name="T87" fmla="*/ 433269 h 1243"/>
              <a:gd name="T88" fmla="*/ 307403 w 1204"/>
              <a:gd name="T89" fmla="*/ 14046 h 1243"/>
              <a:gd name="T90" fmla="*/ 311723 w 1204"/>
              <a:gd name="T91" fmla="*/ 3962 h 1243"/>
              <a:gd name="T92" fmla="*/ 321441 w 1204"/>
              <a:gd name="T93" fmla="*/ 0 h 1243"/>
              <a:gd name="T94" fmla="*/ 418990 w 1204"/>
              <a:gd name="T95" fmla="*/ 0 h 1243"/>
              <a:gd name="T96" fmla="*/ 429069 w 1204"/>
              <a:gd name="T97" fmla="*/ 3962 h 1243"/>
              <a:gd name="T98" fmla="*/ 405311 w 1204"/>
              <a:gd name="T99" fmla="*/ 28092 h 1243"/>
              <a:gd name="T100" fmla="*/ 335480 w 1204"/>
              <a:gd name="T101" fmla="*/ 28092 h 1243"/>
              <a:gd name="T102" fmla="*/ 335480 w 1204"/>
              <a:gd name="T103" fmla="*/ 419223 h 1243"/>
              <a:gd name="T104" fmla="*/ 405311 w 1204"/>
              <a:gd name="T105" fmla="*/ 419223 h 1243"/>
              <a:gd name="T106" fmla="*/ 405311 w 1204"/>
              <a:gd name="T107" fmla="*/ 28092 h 12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4" h="1243">
                <a:moveTo>
                  <a:pt x="339" y="399"/>
                </a:moveTo>
                <a:cubicBezTo>
                  <a:pt x="346" y="407"/>
                  <a:pt x="349" y="416"/>
                  <a:pt x="349" y="427"/>
                </a:cubicBezTo>
                <a:lnTo>
                  <a:pt x="349" y="1203"/>
                </a:lnTo>
                <a:cubicBezTo>
                  <a:pt x="349" y="1215"/>
                  <a:pt x="346" y="1224"/>
                  <a:pt x="339" y="1231"/>
                </a:cubicBezTo>
                <a:cubicBezTo>
                  <a:pt x="331" y="1238"/>
                  <a:pt x="322" y="1242"/>
                  <a:pt x="311" y="1242"/>
                </a:cubicBezTo>
                <a:lnTo>
                  <a:pt x="39" y="1242"/>
                </a:lnTo>
                <a:cubicBezTo>
                  <a:pt x="28" y="1242"/>
                  <a:pt x="18" y="1238"/>
                  <a:pt x="11" y="1231"/>
                </a:cubicBezTo>
                <a:cubicBezTo>
                  <a:pt x="4" y="1224"/>
                  <a:pt x="0" y="1215"/>
                  <a:pt x="0" y="1203"/>
                </a:cubicBezTo>
                <a:lnTo>
                  <a:pt x="0" y="427"/>
                </a:lnTo>
                <a:cubicBezTo>
                  <a:pt x="0" y="416"/>
                  <a:pt x="4" y="406"/>
                  <a:pt x="11" y="399"/>
                </a:cubicBezTo>
                <a:cubicBezTo>
                  <a:pt x="18" y="391"/>
                  <a:pt x="28" y="388"/>
                  <a:pt x="39" y="388"/>
                </a:cubicBezTo>
                <a:lnTo>
                  <a:pt x="311" y="388"/>
                </a:lnTo>
                <a:cubicBezTo>
                  <a:pt x="322" y="388"/>
                  <a:pt x="331" y="392"/>
                  <a:pt x="339" y="399"/>
                </a:cubicBezTo>
                <a:close/>
                <a:moveTo>
                  <a:pt x="272" y="466"/>
                </a:moveTo>
                <a:lnTo>
                  <a:pt x="78" y="466"/>
                </a:lnTo>
                <a:lnTo>
                  <a:pt x="78" y="1164"/>
                </a:lnTo>
                <a:lnTo>
                  <a:pt x="272" y="1164"/>
                </a:lnTo>
                <a:lnTo>
                  <a:pt x="272" y="466"/>
                </a:lnTo>
                <a:close/>
                <a:moveTo>
                  <a:pt x="765" y="630"/>
                </a:moveTo>
                <a:cubicBezTo>
                  <a:pt x="773" y="637"/>
                  <a:pt x="776" y="646"/>
                  <a:pt x="776" y="658"/>
                </a:cubicBezTo>
                <a:lnTo>
                  <a:pt x="776" y="1203"/>
                </a:lnTo>
                <a:cubicBezTo>
                  <a:pt x="776" y="1215"/>
                  <a:pt x="772" y="1224"/>
                  <a:pt x="765" y="1231"/>
                </a:cubicBezTo>
                <a:cubicBezTo>
                  <a:pt x="757" y="1238"/>
                  <a:pt x="749" y="1242"/>
                  <a:pt x="738" y="1242"/>
                </a:cubicBezTo>
                <a:lnTo>
                  <a:pt x="466" y="1242"/>
                </a:lnTo>
                <a:cubicBezTo>
                  <a:pt x="455" y="1242"/>
                  <a:pt x="445" y="1238"/>
                  <a:pt x="438" y="1231"/>
                </a:cubicBezTo>
                <a:cubicBezTo>
                  <a:pt x="431" y="1224"/>
                  <a:pt x="427" y="1215"/>
                  <a:pt x="427" y="1203"/>
                </a:cubicBezTo>
                <a:lnTo>
                  <a:pt x="427" y="658"/>
                </a:lnTo>
                <a:cubicBezTo>
                  <a:pt x="427" y="646"/>
                  <a:pt x="431" y="637"/>
                  <a:pt x="438" y="630"/>
                </a:cubicBezTo>
                <a:cubicBezTo>
                  <a:pt x="445" y="622"/>
                  <a:pt x="455" y="619"/>
                  <a:pt x="466" y="619"/>
                </a:cubicBezTo>
                <a:lnTo>
                  <a:pt x="738" y="619"/>
                </a:lnTo>
                <a:cubicBezTo>
                  <a:pt x="749" y="619"/>
                  <a:pt x="758" y="622"/>
                  <a:pt x="765" y="630"/>
                </a:cubicBezTo>
                <a:close/>
                <a:moveTo>
                  <a:pt x="699" y="696"/>
                </a:moveTo>
                <a:lnTo>
                  <a:pt x="505" y="696"/>
                </a:lnTo>
                <a:lnTo>
                  <a:pt x="505" y="1164"/>
                </a:lnTo>
                <a:lnTo>
                  <a:pt x="699" y="1164"/>
                </a:lnTo>
                <a:lnTo>
                  <a:pt x="699" y="696"/>
                </a:lnTo>
                <a:close/>
                <a:moveTo>
                  <a:pt x="1192" y="11"/>
                </a:moveTo>
                <a:cubicBezTo>
                  <a:pt x="1200" y="19"/>
                  <a:pt x="1203" y="28"/>
                  <a:pt x="1203" y="39"/>
                </a:cubicBezTo>
                <a:lnTo>
                  <a:pt x="1203" y="1203"/>
                </a:lnTo>
                <a:cubicBezTo>
                  <a:pt x="1203" y="1215"/>
                  <a:pt x="1199" y="1224"/>
                  <a:pt x="1192" y="1231"/>
                </a:cubicBezTo>
                <a:cubicBezTo>
                  <a:pt x="1184" y="1238"/>
                  <a:pt x="1176" y="1242"/>
                  <a:pt x="1164" y="1242"/>
                </a:cubicBezTo>
                <a:lnTo>
                  <a:pt x="893" y="1242"/>
                </a:lnTo>
                <a:cubicBezTo>
                  <a:pt x="883" y="1242"/>
                  <a:pt x="874" y="1238"/>
                  <a:pt x="866" y="1231"/>
                </a:cubicBezTo>
                <a:cubicBezTo>
                  <a:pt x="858" y="1224"/>
                  <a:pt x="854" y="1215"/>
                  <a:pt x="854" y="1203"/>
                </a:cubicBezTo>
                <a:lnTo>
                  <a:pt x="854" y="39"/>
                </a:lnTo>
                <a:cubicBezTo>
                  <a:pt x="854" y="28"/>
                  <a:pt x="858" y="19"/>
                  <a:pt x="866" y="11"/>
                </a:cubicBezTo>
                <a:cubicBezTo>
                  <a:pt x="874" y="4"/>
                  <a:pt x="883" y="0"/>
                  <a:pt x="893" y="0"/>
                </a:cubicBezTo>
                <a:lnTo>
                  <a:pt x="1164" y="0"/>
                </a:lnTo>
                <a:cubicBezTo>
                  <a:pt x="1176" y="0"/>
                  <a:pt x="1185" y="4"/>
                  <a:pt x="1192" y="11"/>
                </a:cubicBezTo>
                <a:close/>
                <a:moveTo>
                  <a:pt x="1126" y="78"/>
                </a:moveTo>
                <a:lnTo>
                  <a:pt x="932" y="78"/>
                </a:lnTo>
                <a:lnTo>
                  <a:pt x="932" y="1164"/>
                </a:lnTo>
                <a:lnTo>
                  <a:pt x="1126" y="1164"/>
                </a:lnTo>
                <a:lnTo>
                  <a:pt x="1126" y="7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2" name="Freeform 121">
            <a:extLst>
              <a:ext uri="{FF2B5EF4-FFF2-40B4-BE49-F238E27FC236}">
                <a16:creationId xmlns:a16="http://schemas.microsoft.com/office/drawing/2014/main" id="{51B7F4E6-A1D0-7FD1-B4CA-55D23B674DBD}"/>
              </a:ext>
            </a:extLst>
          </p:cNvPr>
          <p:cNvSpPr>
            <a:spLocks noChangeArrowheads="1"/>
          </p:cNvSpPr>
          <p:nvPr/>
        </p:nvSpPr>
        <p:spPr bwMode="auto">
          <a:xfrm>
            <a:off x="11280775" y="7437437"/>
            <a:ext cx="447675" cy="447675"/>
          </a:xfrm>
          <a:custGeom>
            <a:avLst/>
            <a:gdLst>
              <a:gd name="T0" fmla="*/ 223657 w 1243"/>
              <a:gd name="T1" fmla="*/ 447315 h 1243"/>
              <a:gd name="T2" fmla="*/ 65549 w 1243"/>
              <a:gd name="T3" fmla="*/ 381766 h 1243"/>
              <a:gd name="T4" fmla="*/ 0 w 1243"/>
              <a:gd name="T5" fmla="*/ 223657 h 1243"/>
              <a:gd name="T6" fmla="*/ 65549 w 1243"/>
              <a:gd name="T7" fmla="*/ 65549 h 1243"/>
              <a:gd name="T8" fmla="*/ 223657 w 1243"/>
              <a:gd name="T9" fmla="*/ 0 h 1243"/>
              <a:gd name="T10" fmla="*/ 381766 w 1243"/>
              <a:gd name="T11" fmla="*/ 65549 h 1243"/>
              <a:gd name="T12" fmla="*/ 447315 w 1243"/>
              <a:gd name="T13" fmla="*/ 223657 h 1243"/>
              <a:gd name="T14" fmla="*/ 381766 w 1243"/>
              <a:gd name="T15" fmla="*/ 381766 h 1243"/>
              <a:gd name="T16" fmla="*/ 223657 w 1243"/>
              <a:gd name="T17" fmla="*/ 447315 h 1243"/>
              <a:gd name="T18" fmla="*/ 223657 w 1243"/>
              <a:gd name="T19" fmla="*/ 419223 h 1243"/>
              <a:gd name="T20" fmla="*/ 361958 w 1243"/>
              <a:gd name="T21" fmla="*/ 362318 h 1243"/>
              <a:gd name="T22" fmla="*/ 419223 w 1243"/>
              <a:gd name="T23" fmla="*/ 223657 h 1243"/>
              <a:gd name="T24" fmla="*/ 361958 w 1243"/>
              <a:gd name="T25" fmla="*/ 85357 h 1243"/>
              <a:gd name="T26" fmla="*/ 223657 w 1243"/>
              <a:gd name="T27" fmla="*/ 28092 h 1243"/>
              <a:gd name="T28" fmla="*/ 84997 w 1243"/>
              <a:gd name="T29" fmla="*/ 85357 h 1243"/>
              <a:gd name="T30" fmla="*/ 27732 w 1243"/>
              <a:gd name="T31" fmla="*/ 223657 h 1243"/>
              <a:gd name="T32" fmla="*/ 84997 w 1243"/>
              <a:gd name="T33" fmla="*/ 362318 h 1243"/>
              <a:gd name="T34" fmla="*/ 223657 w 1243"/>
              <a:gd name="T35" fmla="*/ 419223 h 1243"/>
              <a:gd name="T36" fmla="*/ 233742 w 1243"/>
              <a:gd name="T37" fmla="*/ 331704 h 1243"/>
              <a:gd name="T38" fmla="*/ 224018 w 1243"/>
              <a:gd name="T39" fmla="*/ 335666 h 1243"/>
              <a:gd name="T40" fmla="*/ 213933 w 1243"/>
              <a:gd name="T41" fmla="*/ 331704 h 1243"/>
              <a:gd name="T42" fmla="*/ 209611 w 1243"/>
              <a:gd name="T43" fmla="*/ 321620 h 1243"/>
              <a:gd name="T44" fmla="*/ 209611 w 1243"/>
              <a:gd name="T45" fmla="*/ 163511 h 1243"/>
              <a:gd name="T46" fmla="*/ 158109 w 1243"/>
              <a:gd name="T47" fmla="*/ 215014 h 1243"/>
              <a:gd name="T48" fmla="*/ 138660 w 1243"/>
              <a:gd name="T49" fmla="*/ 215014 h 1243"/>
              <a:gd name="T50" fmla="*/ 134339 w 1243"/>
              <a:gd name="T51" fmla="*/ 204929 h 1243"/>
              <a:gd name="T52" fmla="*/ 138660 w 1243"/>
              <a:gd name="T53" fmla="*/ 194845 h 1243"/>
              <a:gd name="T54" fmla="*/ 223657 w 1243"/>
              <a:gd name="T55" fmla="*/ 112729 h 1243"/>
              <a:gd name="T56" fmla="*/ 308294 w 1243"/>
              <a:gd name="T57" fmla="*/ 194845 h 1243"/>
              <a:gd name="T58" fmla="*/ 307934 w 1243"/>
              <a:gd name="T59" fmla="*/ 214653 h 1243"/>
              <a:gd name="T60" fmla="*/ 288126 w 1243"/>
              <a:gd name="T61" fmla="*/ 215014 h 1243"/>
              <a:gd name="T62" fmla="*/ 237704 w 1243"/>
              <a:gd name="T63" fmla="*/ 164232 h 1243"/>
              <a:gd name="T64" fmla="*/ 237704 w 1243"/>
              <a:gd name="T65" fmla="*/ 321620 h 1243"/>
              <a:gd name="T66" fmla="*/ 233742 w 1243"/>
              <a:gd name="T67" fmla="*/ 331704 h 124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43" h="1243">
                <a:moveTo>
                  <a:pt x="621" y="1242"/>
                </a:moveTo>
                <a:cubicBezTo>
                  <a:pt x="449" y="1242"/>
                  <a:pt x="303" y="1181"/>
                  <a:pt x="182" y="1060"/>
                </a:cubicBezTo>
                <a:cubicBezTo>
                  <a:pt x="60" y="939"/>
                  <a:pt x="0" y="793"/>
                  <a:pt x="0" y="621"/>
                </a:cubicBezTo>
                <a:cubicBezTo>
                  <a:pt x="0" y="450"/>
                  <a:pt x="60" y="303"/>
                  <a:pt x="182" y="182"/>
                </a:cubicBezTo>
                <a:cubicBezTo>
                  <a:pt x="303" y="61"/>
                  <a:pt x="449" y="0"/>
                  <a:pt x="621" y="0"/>
                </a:cubicBezTo>
                <a:cubicBezTo>
                  <a:pt x="792" y="0"/>
                  <a:pt x="938" y="61"/>
                  <a:pt x="1060" y="182"/>
                </a:cubicBezTo>
                <a:cubicBezTo>
                  <a:pt x="1181" y="303"/>
                  <a:pt x="1242" y="450"/>
                  <a:pt x="1242" y="621"/>
                </a:cubicBezTo>
                <a:cubicBezTo>
                  <a:pt x="1242" y="793"/>
                  <a:pt x="1181" y="939"/>
                  <a:pt x="1060" y="1060"/>
                </a:cubicBezTo>
                <a:cubicBezTo>
                  <a:pt x="938" y="1181"/>
                  <a:pt x="792" y="1242"/>
                  <a:pt x="621" y="1242"/>
                </a:cubicBezTo>
                <a:close/>
                <a:moveTo>
                  <a:pt x="621" y="1164"/>
                </a:moveTo>
                <a:cubicBezTo>
                  <a:pt x="771" y="1164"/>
                  <a:pt x="899" y="1112"/>
                  <a:pt x="1005" y="1006"/>
                </a:cubicBezTo>
                <a:cubicBezTo>
                  <a:pt x="1111" y="900"/>
                  <a:pt x="1164" y="771"/>
                  <a:pt x="1164" y="621"/>
                </a:cubicBezTo>
                <a:cubicBezTo>
                  <a:pt x="1164" y="470"/>
                  <a:pt x="1111" y="343"/>
                  <a:pt x="1005" y="237"/>
                </a:cubicBezTo>
                <a:cubicBezTo>
                  <a:pt x="899" y="131"/>
                  <a:pt x="771" y="78"/>
                  <a:pt x="621" y="78"/>
                </a:cubicBezTo>
                <a:cubicBezTo>
                  <a:pt x="470" y="78"/>
                  <a:pt x="342" y="131"/>
                  <a:pt x="236" y="237"/>
                </a:cubicBezTo>
                <a:cubicBezTo>
                  <a:pt x="130" y="343"/>
                  <a:pt x="77" y="470"/>
                  <a:pt x="77" y="621"/>
                </a:cubicBezTo>
                <a:cubicBezTo>
                  <a:pt x="77" y="771"/>
                  <a:pt x="130" y="900"/>
                  <a:pt x="236" y="1006"/>
                </a:cubicBezTo>
                <a:cubicBezTo>
                  <a:pt x="342" y="1112"/>
                  <a:pt x="470" y="1164"/>
                  <a:pt x="621" y="1164"/>
                </a:cubicBezTo>
                <a:close/>
                <a:moveTo>
                  <a:pt x="649" y="921"/>
                </a:moveTo>
                <a:cubicBezTo>
                  <a:pt x="641" y="928"/>
                  <a:pt x="632" y="932"/>
                  <a:pt x="622" y="932"/>
                </a:cubicBezTo>
                <a:cubicBezTo>
                  <a:pt x="611" y="932"/>
                  <a:pt x="602" y="928"/>
                  <a:pt x="594" y="921"/>
                </a:cubicBezTo>
                <a:cubicBezTo>
                  <a:pt x="586" y="913"/>
                  <a:pt x="582" y="904"/>
                  <a:pt x="582" y="893"/>
                </a:cubicBezTo>
                <a:lnTo>
                  <a:pt x="582" y="454"/>
                </a:lnTo>
                <a:lnTo>
                  <a:pt x="439" y="597"/>
                </a:lnTo>
                <a:cubicBezTo>
                  <a:pt x="421" y="615"/>
                  <a:pt x="403" y="615"/>
                  <a:pt x="385" y="597"/>
                </a:cubicBezTo>
                <a:cubicBezTo>
                  <a:pt x="377" y="589"/>
                  <a:pt x="373" y="580"/>
                  <a:pt x="373" y="569"/>
                </a:cubicBezTo>
                <a:cubicBezTo>
                  <a:pt x="373" y="559"/>
                  <a:pt x="377" y="549"/>
                  <a:pt x="385" y="541"/>
                </a:cubicBezTo>
                <a:lnTo>
                  <a:pt x="621" y="313"/>
                </a:lnTo>
                <a:lnTo>
                  <a:pt x="856" y="541"/>
                </a:lnTo>
                <a:cubicBezTo>
                  <a:pt x="874" y="559"/>
                  <a:pt x="873" y="577"/>
                  <a:pt x="855" y="596"/>
                </a:cubicBezTo>
                <a:cubicBezTo>
                  <a:pt x="836" y="614"/>
                  <a:pt x="818" y="615"/>
                  <a:pt x="800" y="597"/>
                </a:cubicBezTo>
                <a:lnTo>
                  <a:pt x="660" y="456"/>
                </a:lnTo>
                <a:lnTo>
                  <a:pt x="660" y="893"/>
                </a:lnTo>
                <a:cubicBezTo>
                  <a:pt x="660" y="904"/>
                  <a:pt x="656" y="913"/>
                  <a:pt x="649" y="9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3" name="Freeform 122">
            <a:extLst>
              <a:ext uri="{FF2B5EF4-FFF2-40B4-BE49-F238E27FC236}">
                <a16:creationId xmlns:a16="http://schemas.microsoft.com/office/drawing/2014/main" id="{7BB20247-71B6-409A-7225-0629C8250D17}"/>
              </a:ext>
            </a:extLst>
          </p:cNvPr>
          <p:cNvSpPr>
            <a:spLocks noChangeArrowheads="1"/>
          </p:cNvSpPr>
          <p:nvPr/>
        </p:nvSpPr>
        <p:spPr bwMode="auto">
          <a:xfrm>
            <a:off x="11968162" y="7437437"/>
            <a:ext cx="447675" cy="447675"/>
          </a:xfrm>
          <a:custGeom>
            <a:avLst/>
            <a:gdLst>
              <a:gd name="T0" fmla="*/ 447315 w 1242"/>
              <a:gd name="T1" fmla="*/ 223657 h 1243"/>
              <a:gd name="T2" fmla="*/ 381713 w 1242"/>
              <a:gd name="T3" fmla="*/ 381766 h 1243"/>
              <a:gd name="T4" fmla="*/ 223838 w 1242"/>
              <a:gd name="T5" fmla="*/ 447315 h 1243"/>
              <a:gd name="T6" fmla="*/ 65601 w 1242"/>
              <a:gd name="T7" fmla="*/ 381766 h 1243"/>
              <a:gd name="T8" fmla="*/ 0 w 1242"/>
              <a:gd name="T9" fmla="*/ 223657 h 1243"/>
              <a:gd name="T10" fmla="*/ 65601 w 1242"/>
              <a:gd name="T11" fmla="*/ 65549 h 1243"/>
              <a:gd name="T12" fmla="*/ 223838 w 1242"/>
              <a:gd name="T13" fmla="*/ 0 h 1243"/>
              <a:gd name="T14" fmla="*/ 381713 w 1242"/>
              <a:gd name="T15" fmla="*/ 65549 h 1243"/>
              <a:gd name="T16" fmla="*/ 447315 w 1242"/>
              <a:gd name="T17" fmla="*/ 223657 h 1243"/>
              <a:gd name="T18" fmla="*/ 419200 w 1242"/>
              <a:gd name="T19" fmla="*/ 223657 h 1243"/>
              <a:gd name="T20" fmla="*/ 361889 w 1242"/>
              <a:gd name="T21" fmla="*/ 85357 h 1243"/>
              <a:gd name="T22" fmla="*/ 223838 w 1242"/>
              <a:gd name="T23" fmla="*/ 28092 h 1243"/>
              <a:gd name="T24" fmla="*/ 85065 w 1242"/>
              <a:gd name="T25" fmla="*/ 85357 h 1243"/>
              <a:gd name="T26" fmla="*/ 28115 w 1242"/>
              <a:gd name="T27" fmla="*/ 223657 h 1243"/>
              <a:gd name="T28" fmla="*/ 85065 w 1242"/>
              <a:gd name="T29" fmla="*/ 362678 h 1243"/>
              <a:gd name="T30" fmla="*/ 223838 w 1242"/>
              <a:gd name="T31" fmla="*/ 420303 h 1243"/>
              <a:gd name="T32" fmla="*/ 361889 w 1242"/>
              <a:gd name="T33" fmla="*/ 362678 h 1243"/>
              <a:gd name="T34" fmla="*/ 419200 w 1242"/>
              <a:gd name="T35" fmla="*/ 223657 h 1243"/>
              <a:gd name="T36" fmla="*/ 252673 w 1242"/>
              <a:gd name="T37" fmla="*/ 139021 h 1243"/>
              <a:gd name="T38" fmla="*/ 334495 w 1242"/>
              <a:gd name="T39" fmla="*/ 223657 h 1243"/>
              <a:gd name="T40" fmla="*/ 252673 w 1242"/>
              <a:gd name="T41" fmla="*/ 308294 h 1243"/>
              <a:gd name="T42" fmla="*/ 242581 w 1242"/>
              <a:gd name="T43" fmla="*/ 312976 h 1243"/>
              <a:gd name="T44" fmla="*/ 232488 w 1242"/>
              <a:gd name="T45" fmla="*/ 308294 h 1243"/>
              <a:gd name="T46" fmla="*/ 232488 w 1242"/>
              <a:gd name="T47" fmla="*/ 289206 h 1243"/>
              <a:gd name="T48" fmla="*/ 283672 w 1242"/>
              <a:gd name="T49" fmla="*/ 237704 h 1243"/>
              <a:gd name="T50" fmla="*/ 125796 w 1242"/>
              <a:gd name="T51" fmla="*/ 237704 h 1243"/>
              <a:gd name="T52" fmla="*/ 115703 w 1242"/>
              <a:gd name="T53" fmla="*/ 233382 h 1243"/>
              <a:gd name="T54" fmla="*/ 111739 w 1242"/>
              <a:gd name="T55" fmla="*/ 223297 h 1243"/>
              <a:gd name="T56" fmla="*/ 115703 w 1242"/>
              <a:gd name="T57" fmla="*/ 213573 h 1243"/>
              <a:gd name="T58" fmla="*/ 125796 w 1242"/>
              <a:gd name="T59" fmla="*/ 209611 h 1243"/>
              <a:gd name="T60" fmla="*/ 282951 w 1242"/>
              <a:gd name="T61" fmla="*/ 209611 h 1243"/>
              <a:gd name="T62" fmla="*/ 232488 w 1242"/>
              <a:gd name="T63" fmla="*/ 159189 h 1243"/>
              <a:gd name="T64" fmla="*/ 232849 w 1242"/>
              <a:gd name="T65" fmla="*/ 139381 h 1243"/>
              <a:gd name="T66" fmla="*/ 252673 w 1242"/>
              <a:gd name="T67" fmla="*/ 139021 h 124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42" h="1243">
                <a:moveTo>
                  <a:pt x="1241" y="621"/>
                </a:moveTo>
                <a:cubicBezTo>
                  <a:pt x="1241" y="793"/>
                  <a:pt x="1180" y="939"/>
                  <a:pt x="1059" y="1060"/>
                </a:cubicBezTo>
                <a:cubicBezTo>
                  <a:pt x="938" y="1181"/>
                  <a:pt x="792" y="1242"/>
                  <a:pt x="621" y="1242"/>
                </a:cubicBezTo>
                <a:cubicBezTo>
                  <a:pt x="449" y="1242"/>
                  <a:pt x="303" y="1181"/>
                  <a:pt x="182" y="1060"/>
                </a:cubicBezTo>
                <a:cubicBezTo>
                  <a:pt x="61" y="939"/>
                  <a:pt x="0" y="793"/>
                  <a:pt x="0" y="621"/>
                </a:cubicBezTo>
                <a:cubicBezTo>
                  <a:pt x="0" y="450"/>
                  <a:pt x="61" y="303"/>
                  <a:pt x="182" y="182"/>
                </a:cubicBezTo>
                <a:cubicBezTo>
                  <a:pt x="303" y="61"/>
                  <a:pt x="449" y="0"/>
                  <a:pt x="621" y="0"/>
                </a:cubicBezTo>
                <a:cubicBezTo>
                  <a:pt x="791" y="0"/>
                  <a:pt x="938" y="61"/>
                  <a:pt x="1059" y="182"/>
                </a:cubicBezTo>
                <a:cubicBezTo>
                  <a:pt x="1180" y="303"/>
                  <a:pt x="1241" y="450"/>
                  <a:pt x="1241" y="621"/>
                </a:cubicBezTo>
                <a:close/>
                <a:moveTo>
                  <a:pt x="1163" y="621"/>
                </a:moveTo>
                <a:cubicBezTo>
                  <a:pt x="1163" y="471"/>
                  <a:pt x="1110" y="343"/>
                  <a:pt x="1004" y="237"/>
                </a:cubicBezTo>
                <a:cubicBezTo>
                  <a:pt x="898" y="131"/>
                  <a:pt x="770" y="78"/>
                  <a:pt x="621" y="78"/>
                </a:cubicBezTo>
                <a:cubicBezTo>
                  <a:pt x="470" y="78"/>
                  <a:pt x="342" y="131"/>
                  <a:pt x="236" y="237"/>
                </a:cubicBezTo>
                <a:cubicBezTo>
                  <a:pt x="130" y="343"/>
                  <a:pt x="78" y="470"/>
                  <a:pt x="78" y="621"/>
                </a:cubicBezTo>
                <a:cubicBezTo>
                  <a:pt x="78" y="771"/>
                  <a:pt x="130" y="900"/>
                  <a:pt x="236" y="1007"/>
                </a:cubicBezTo>
                <a:cubicBezTo>
                  <a:pt x="342" y="1114"/>
                  <a:pt x="470" y="1167"/>
                  <a:pt x="621" y="1167"/>
                </a:cubicBezTo>
                <a:cubicBezTo>
                  <a:pt x="770" y="1167"/>
                  <a:pt x="898" y="1114"/>
                  <a:pt x="1004" y="1007"/>
                </a:cubicBezTo>
                <a:cubicBezTo>
                  <a:pt x="1110" y="900"/>
                  <a:pt x="1163" y="772"/>
                  <a:pt x="1163" y="621"/>
                </a:cubicBezTo>
                <a:close/>
                <a:moveTo>
                  <a:pt x="701" y="386"/>
                </a:moveTo>
                <a:lnTo>
                  <a:pt x="928" y="621"/>
                </a:lnTo>
                <a:lnTo>
                  <a:pt x="701" y="856"/>
                </a:lnTo>
                <a:cubicBezTo>
                  <a:pt x="693" y="865"/>
                  <a:pt x="683" y="869"/>
                  <a:pt x="673" y="869"/>
                </a:cubicBezTo>
                <a:cubicBezTo>
                  <a:pt x="662" y="869"/>
                  <a:pt x="653" y="865"/>
                  <a:pt x="645" y="856"/>
                </a:cubicBezTo>
                <a:cubicBezTo>
                  <a:pt x="627" y="839"/>
                  <a:pt x="627" y="821"/>
                  <a:pt x="645" y="803"/>
                </a:cubicBezTo>
                <a:lnTo>
                  <a:pt x="787" y="660"/>
                </a:lnTo>
                <a:lnTo>
                  <a:pt x="349" y="660"/>
                </a:lnTo>
                <a:cubicBezTo>
                  <a:pt x="338" y="660"/>
                  <a:pt x="329" y="656"/>
                  <a:pt x="321" y="648"/>
                </a:cubicBezTo>
                <a:cubicBezTo>
                  <a:pt x="314" y="640"/>
                  <a:pt x="310" y="631"/>
                  <a:pt x="310" y="620"/>
                </a:cubicBezTo>
                <a:cubicBezTo>
                  <a:pt x="310" y="609"/>
                  <a:pt x="313" y="600"/>
                  <a:pt x="321" y="593"/>
                </a:cubicBezTo>
                <a:cubicBezTo>
                  <a:pt x="328" y="585"/>
                  <a:pt x="338" y="582"/>
                  <a:pt x="349" y="582"/>
                </a:cubicBezTo>
                <a:lnTo>
                  <a:pt x="785" y="582"/>
                </a:lnTo>
                <a:lnTo>
                  <a:pt x="645" y="442"/>
                </a:lnTo>
                <a:cubicBezTo>
                  <a:pt x="627" y="424"/>
                  <a:pt x="628" y="406"/>
                  <a:pt x="646" y="387"/>
                </a:cubicBezTo>
                <a:cubicBezTo>
                  <a:pt x="665" y="369"/>
                  <a:pt x="683" y="368"/>
                  <a:pt x="701" y="38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4" name="Freeform 123">
            <a:extLst>
              <a:ext uri="{FF2B5EF4-FFF2-40B4-BE49-F238E27FC236}">
                <a16:creationId xmlns:a16="http://schemas.microsoft.com/office/drawing/2014/main" id="{7469DF73-1756-C11E-DAE2-E0D17DBEC1D7}"/>
              </a:ext>
            </a:extLst>
          </p:cNvPr>
          <p:cNvSpPr>
            <a:spLocks noChangeArrowheads="1"/>
          </p:cNvSpPr>
          <p:nvPr/>
        </p:nvSpPr>
        <p:spPr bwMode="auto">
          <a:xfrm>
            <a:off x="12657137" y="7437437"/>
            <a:ext cx="447675" cy="447675"/>
          </a:xfrm>
          <a:custGeom>
            <a:avLst/>
            <a:gdLst>
              <a:gd name="T0" fmla="*/ 447315 w 1243"/>
              <a:gd name="T1" fmla="*/ 223657 h 1243"/>
              <a:gd name="T2" fmla="*/ 381766 w 1243"/>
              <a:gd name="T3" fmla="*/ 381766 h 1243"/>
              <a:gd name="T4" fmla="*/ 223657 w 1243"/>
              <a:gd name="T5" fmla="*/ 447315 h 1243"/>
              <a:gd name="T6" fmla="*/ 65549 w 1243"/>
              <a:gd name="T7" fmla="*/ 381766 h 1243"/>
              <a:gd name="T8" fmla="*/ 0 w 1243"/>
              <a:gd name="T9" fmla="*/ 223657 h 1243"/>
              <a:gd name="T10" fmla="*/ 65549 w 1243"/>
              <a:gd name="T11" fmla="*/ 65549 h 1243"/>
              <a:gd name="T12" fmla="*/ 223657 w 1243"/>
              <a:gd name="T13" fmla="*/ 0 h 1243"/>
              <a:gd name="T14" fmla="*/ 381766 w 1243"/>
              <a:gd name="T15" fmla="*/ 65549 h 1243"/>
              <a:gd name="T16" fmla="*/ 447315 w 1243"/>
              <a:gd name="T17" fmla="*/ 223657 h 1243"/>
              <a:gd name="T18" fmla="*/ 419223 w 1243"/>
              <a:gd name="T19" fmla="*/ 223657 h 1243"/>
              <a:gd name="T20" fmla="*/ 361958 w 1243"/>
              <a:gd name="T21" fmla="*/ 85357 h 1243"/>
              <a:gd name="T22" fmla="*/ 223657 w 1243"/>
              <a:gd name="T23" fmla="*/ 28092 h 1243"/>
              <a:gd name="T24" fmla="*/ 84997 w 1243"/>
              <a:gd name="T25" fmla="*/ 85357 h 1243"/>
              <a:gd name="T26" fmla="*/ 28092 w 1243"/>
              <a:gd name="T27" fmla="*/ 223657 h 1243"/>
              <a:gd name="T28" fmla="*/ 84997 w 1243"/>
              <a:gd name="T29" fmla="*/ 362678 h 1243"/>
              <a:gd name="T30" fmla="*/ 223657 w 1243"/>
              <a:gd name="T31" fmla="*/ 420303 h 1243"/>
              <a:gd name="T32" fmla="*/ 361958 w 1243"/>
              <a:gd name="T33" fmla="*/ 362678 h 1243"/>
              <a:gd name="T34" fmla="*/ 419223 w 1243"/>
              <a:gd name="T35" fmla="*/ 223657 h 1243"/>
              <a:gd name="T36" fmla="*/ 331344 w 1243"/>
              <a:gd name="T37" fmla="*/ 213573 h 1243"/>
              <a:gd name="T38" fmla="*/ 335306 w 1243"/>
              <a:gd name="T39" fmla="*/ 223297 h 1243"/>
              <a:gd name="T40" fmla="*/ 331344 w 1243"/>
              <a:gd name="T41" fmla="*/ 233382 h 1243"/>
              <a:gd name="T42" fmla="*/ 321620 w 1243"/>
              <a:gd name="T43" fmla="*/ 237704 h 1243"/>
              <a:gd name="T44" fmla="*/ 163511 w 1243"/>
              <a:gd name="T45" fmla="*/ 237704 h 1243"/>
              <a:gd name="T46" fmla="*/ 215014 w 1243"/>
              <a:gd name="T47" fmla="*/ 289206 h 1243"/>
              <a:gd name="T48" fmla="*/ 215014 w 1243"/>
              <a:gd name="T49" fmla="*/ 308294 h 1243"/>
              <a:gd name="T50" fmla="*/ 204929 w 1243"/>
              <a:gd name="T51" fmla="*/ 312976 h 1243"/>
              <a:gd name="T52" fmla="*/ 194845 w 1243"/>
              <a:gd name="T53" fmla="*/ 308294 h 1243"/>
              <a:gd name="T54" fmla="*/ 112729 w 1243"/>
              <a:gd name="T55" fmla="*/ 223657 h 1243"/>
              <a:gd name="T56" fmla="*/ 194845 w 1243"/>
              <a:gd name="T57" fmla="*/ 139021 h 1243"/>
              <a:gd name="T58" fmla="*/ 214293 w 1243"/>
              <a:gd name="T59" fmla="*/ 139381 h 1243"/>
              <a:gd name="T60" fmla="*/ 215014 w 1243"/>
              <a:gd name="T61" fmla="*/ 159189 h 1243"/>
              <a:gd name="T62" fmla="*/ 164232 w 1243"/>
              <a:gd name="T63" fmla="*/ 209611 h 1243"/>
              <a:gd name="T64" fmla="*/ 321620 w 1243"/>
              <a:gd name="T65" fmla="*/ 209611 h 1243"/>
              <a:gd name="T66" fmla="*/ 331344 w 1243"/>
              <a:gd name="T67" fmla="*/ 213573 h 124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43" h="1243">
                <a:moveTo>
                  <a:pt x="1242" y="621"/>
                </a:moveTo>
                <a:cubicBezTo>
                  <a:pt x="1242" y="793"/>
                  <a:pt x="1181" y="939"/>
                  <a:pt x="1060" y="1060"/>
                </a:cubicBezTo>
                <a:cubicBezTo>
                  <a:pt x="939" y="1181"/>
                  <a:pt x="792" y="1242"/>
                  <a:pt x="621" y="1242"/>
                </a:cubicBezTo>
                <a:cubicBezTo>
                  <a:pt x="449" y="1242"/>
                  <a:pt x="303" y="1181"/>
                  <a:pt x="182" y="1060"/>
                </a:cubicBezTo>
                <a:cubicBezTo>
                  <a:pt x="61" y="939"/>
                  <a:pt x="0" y="793"/>
                  <a:pt x="0" y="621"/>
                </a:cubicBezTo>
                <a:cubicBezTo>
                  <a:pt x="0" y="450"/>
                  <a:pt x="61" y="303"/>
                  <a:pt x="182" y="182"/>
                </a:cubicBezTo>
                <a:cubicBezTo>
                  <a:pt x="303" y="61"/>
                  <a:pt x="449" y="0"/>
                  <a:pt x="621" y="0"/>
                </a:cubicBezTo>
                <a:cubicBezTo>
                  <a:pt x="792" y="0"/>
                  <a:pt x="939" y="61"/>
                  <a:pt x="1060" y="182"/>
                </a:cubicBezTo>
                <a:cubicBezTo>
                  <a:pt x="1181" y="303"/>
                  <a:pt x="1242" y="450"/>
                  <a:pt x="1242" y="621"/>
                </a:cubicBezTo>
                <a:close/>
                <a:moveTo>
                  <a:pt x="1164" y="621"/>
                </a:moveTo>
                <a:cubicBezTo>
                  <a:pt x="1164" y="471"/>
                  <a:pt x="1111" y="343"/>
                  <a:pt x="1005" y="237"/>
                </a:cubicBezTo>
                <a:cubicBezTo>
                  <a:pt x="899" y="131"/>
                  <a:pt x="771" y="78"/>
                  <a:pt x="621" y="78"/>
                </a:cubicBezTo>
                <a:cubicBezTo>
                  <a:pt x="471" y="78"/>
                  <a:pt x="342" y="131"/>
                  <a:pt x="236" y="237"/>
                </a:cubicBezTo>
                <a:cubicBezTo>
                  <a:pt x="131" y="343"/>
                  <a:pt x="78" y="470"/>
                  <a:pt x="78" y="621"/>
                </a:cubicBezTo>
                <a:cubicBezTo>
                  <a:pt x="78" y="771"/>
                  <a:pt x="131" y="900"/>
                  <a:pt x="236" y="1007"/>
                </a:cubicBezTo>
                <a:cubicBezTo>
                  <a:pt x="342" y="1114"/>
                  <a:pt x="471" y="1167"/>
                  <a:pt x="621" y="1167"/>
                </a:cubicBezTo>
                <a:cubicBezTo>
                  <a:pt x="771" y="1167"/>
                  <a:pt x="899" y="1114"/>
                  <a:pt x="1005" y="1007"/>
                </a:cubicBezTo>
                <a:cubicBezTo>
                  <a:pt x="1111" y="900"/>
                  <a:pt x="1164" y="772"/>
                  <a:pt x="1164" y="621"/>
                </a:cubicBezTo>
                <a:close/>
                <a:moveTo>
                  <a:pt x="920" y="593"/>
                </a:moveTo>
                <a:cubicBezTo>
                  <a:pt x="928" y="601"/>
                  <a:pt x="931" y="609"/>
                  <a:pt x="931" y="620"/>
                </a:cubicBezTo>
                <a:cubicBezTo>
                  <a:pt x="931" y="631"/>
                  <a:pt x="928" y="640"/>
                  <a:pt x="920" y="648"/>
                </a:cubicBezTo>
                <a:cubicBezTo>
                  <a:pt x="913" y="656"/>
                  <a:pt x="904" y="660"/>
                  <a:pt x="893" y="660"/>
                </a:cubicBezTo>
                <a:lnTo>
                  <a:pt x="454" y="660"/>
                </a:lnTo>
                <a:lnTo>
                  <a:pt x="597" y="803"/>
                </a:lnTo>
                <a:cubicBezTo>
                  <a:pt x="614" y="821"/>
                  <a:pt x="614" y="839"/>
                  <a:pt x="597" y="856"/>
                </a:cubicBezTo>
                <a:cubicBezTo>
                  <a:pt x="589" y="865"/>
                  <a:pt x="579" y="869"/>
                  <a:pt x="569" y="869"/>
                </a:cubicBezTo>
                <a:cubicBezTo>
                  <a:pt x="558" y="869"/>
                  <a:pt x="549" y="865"/>
                  <a:pt x="541" y="856"/>
                </a:cubicBezTo>
                <a:lnTo>
                  <a:pt x="313" y="621"/>
                </a:lnTo>
                <a:lnTo>
                  <a:pt x="541" y="386"/>
                </a:lnTo>
                <a:cubicBezTo>
                  <a:pt x="559" y="368"/>
                  <a:pt x="577" y="369"/>
                  <a:pt x="595" y="387"/>
                </a:cubicBezTo>
                <a:cubicBezTo>
                  <a:pt x="614" y="406"/>
                  <a:pt x="614" y="424"/>
                  <a:pt x="597" y="442"/>
                </a:cubicBezTo>
                <a:lnTo>
                  <a:pt x="456" y="582"/>
                </a:lnTo>
                <a:lnTo>
                  <a:pt x="893" y="582"/>
                </a:lnTo>
                <a:cubicBezTo>
                  <a:pt x="904" y="582"/>
                  <a:pt x="913" y="586"/>
                  <a:pt x="920" y="59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5" name="Freeform 124">
            <a:extLst>
              <a:ext uri="{FF2B5EF4-FFF2-40B4-BE49-F238E27FC236}">
                <a16:creationId xmlns:a16="http://schemas.microsoft.com/office/drawing/2014/main" id="{3A2BB978-3CDA-B8B6-B3D0-4F005991721B}"/>
              </a:ext>
            </a:extLst>
          </p:cNvPr>
          <p:cNvSpPr>
            <a:spLocks noChangeArrowheads="1"/>
          </p:cNvSpPr>
          <p:nvPr/>
        </p:nvSpPr>
        <p:spPr bwMode="auto">
          <a:xfrm>
            <a:off x="13344525" y="7437437"/>
            <a:ext cx="447675" cy="447675"/>
          </a:xfrm>
          <a:custGeom>
            <a:avLst/>
            <a:gdLst>
              <a:gd name="T0" fmla="*/ 223657 w 1243"/>
              <a:gd name="T1" fmla="*/ 0 h 1243"/>
              <a:gd name="T2" fmla="*/ 381766 w 1243"/>
              <a:gd name="T3" fmla="*/ 65549 h 1243"/>
              <a:gd name="T4" fmla="*/ 447315 w 1243"/>
              <a:gd name="T5" fmla="*/ 223657 h 1243"/>
              <a:gd name="T6" fmla="*/ 381766 w 1243"/>
              <a:gd name="T7" fmla="*/ 381766 h 1243"/>
              <a:gd name="T8" fmla="*/ 223657 w 1243"/>
              <a:gd name="T9" fmla="*/ 447315 h 1243"/>
              <a:gd name="T10" fmla="*/ 65549 w 1243"/>
              <a:gd name="T11" fmla="*/ 381766 h 1243"/>
              <a:gd name="T12" fmla="*/ 0 w 1243"/>
              <a:gd name="T13" fmla="*/ 223657 h 1243"/>
              <a:gd name="T14" fmla="*/ 65549 w 1243"/>
              <a:gd name="T15" fmla="*/ 65549 h 1243"/>
              <a:gd name="T16" fmla="*/ 223657 w 1243"/>
              <a:gd name="T17" fmla="*/ 0 h 1243"/>
              <a:gd name="T18" fmla="*/ 223657 w 1243"/>
              <a:gd name="T19" fmla="*/ 28092 h 1243"/>
              <a:gd name="T20" fmla="*/ 85357 w 1243"/>
              <a:gd name="T21" fmla="*/ 85357 h 1243"/>
              <a:gd name="T22" fmla="*/ 28092 w 1243"/>
              <a:gd name="T23" fmla="*/ 223657 h 1243"/>
              <a:gd name="T24" fmla="*/ 85357 w 1243"/>
              <a:gd name="T25" fmla="*/ 362318 h 1243"/>
              <a:gd name="T26" fmla="*/ 223657 w 1243"/>
              <a:gd name="T27" fmla="*/ 419223 h 1243"/>
              <a:gd name="T28" fmla="*/ 362678 w 1243"/>
              <a:gd name="T29" fmla="*/ 362318 h 1243"/>
              <a:gd name="T30" fmla="*/ 420303 w 1243"/>
              <a:gd name="T31" fmla="*/ 223657 h 1243"/>
              <a:gd name="T32" fmla="*/ 362678 w 1243"/>
              <a:gd name="T33" fmla="*/ 85357 h 1243"/>
              <a:gd name="T34" fmla="*/ 223657 w 1243"/>
              <a:gd name="T35" fmla="*/ 28092 h 1243"/>
              <a:gd name="T36" fmla="*/ 213573 w 1243"/>
              <a:gd name="T37" fmla="*/ 115971 h 1243"/>
              <a:gd name="T38" fmla="*/ 223297 w 1243"/>
              <a:gd name="T39" fmla="*/ 112009 h 1243"/>
              <a:gd name="T40" fmla="*/ 233382 w 1243"/>
              <a:gd name="T41" fmla="*/ 115971 h 1243"/>
              <a:gd name="T42" fmla="*/ 237704 w 1243"/>
              <a:gd name="T43" fmla="*/ 126055 h 1243"/>
              <a:gd name="T44" fmla="*/ 237704 w 1243"/>
              <a:gd name="T45" fmla="*/ 284164 h 1243"/>
              <a:gd name="T46" fmla="*/ 289206 w 1243"/>
              <a:gd name="T47" fmla="*/ 232301 h 1243"/>
              <a:gd name="T48" fmla="*/ 308294 w 1243"/>
              <a:gd name="T49" fmla="*/ 232301 h 1243"/>
              <a:gd name="T50" fmla="*/ 312616 w 1243"/>
              <a:gd name="T51" fmla="*/ 242386 h 1243"/>
              <a:gd name="T52" fmla="*/ 308294 w 1243"/>
              <a:gd name="T53" fmla="*/ 252470 h 1243"/>
              <a:gd name="T54" fmla="*/ 223657 w 1243"/>
              <a:gd name="T55" fmla="*/ 334586 h 1243"/>
              <a:gd name="T56" fmla="*/ 139021 w 1243"/>
              <a:gd name="T57" fmla="*/ 252470 h 1243"/>
              <a:gd name="T58" fmla="*/ 139381 w 1243"/>
              <a:gd name="T59" fmla="*/ 232301 h 1243"/>
              <a:gd name="T60" fmla="*/ 158829 w 1243"/>
              <a:gd name="T61" fmla="*/ 232301 h 1243"/>
              <a:gd name="T62" fmla="*/ 209611 w 1243"/>
              <a:gd name="T63" fmla="*/ 283083 h 1243"/>
              <a:gd name="T64" fmla="*/ 209611 w 1243"/>
              <a:gd name="T65" fmla="*/ 126055 h 1243"/>
              <a:gd name="T66" fmla="*/ 213573 w 1243"/>
              <a:gd name="T67" fmla="*/ 115971 h 124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43" h="1243">
                <a:moveTo>
                  <a:pt x="621" y="0"/>
                </a:moveTo>
                <a:cubicBezTo>
                  <a:pt x="792" y="0"/>
                  <a:pt x="939" y="61"/>
                  <a:pt x="1060" y="182"/>
                </a:cubicBezTo>
                <a:cubicBezTo>
                  <a:pt x="1181" y="303"/>
                  <a:pt x="1242" y="450"/>
                  <a:pt x="1242" y="621"/>
                </a:cubicBezTo>
                <a:cubicBezTo>
                  <a:pt x="1242" y="793"/>
                  <a:pt x="1181" y="939"/>
                  <a:pt x="1060" y="1060"/>
                </a:cubicBezTo>
                <a:cubicBezTo>
                  <a:pt x="939" y="1181"/>
                  <a:pt x="792" y="1242"/>
                  <a:pt x="621" y="1242"/>
                </a:cubicBezTo>
                <a:cubicBezTo>
                  <a:pt x="450" y="1242"/>
                  <a:pt x="303" y="1181"/>
                  <a:pt x="182" y="1060"/>
                </a:cubicBezTo>
                <a:cubicBezTo>
                  <a:pt x="61" y="939"/>
                  <a:pt x="0" y="793"/>
                  <a:pt x="0" y="621"/>
                </a:cubicBezTo>
                <a:cubicBezTo>
                  <a:pt x="0" y="450"/>
                  <a:pt x="61" y="303"/>
                  <a:pt x="182" y="182"/>
                </a:cubicBezTo>
                <a:cubicBezTo>
                  <a:pt x="303" y="61"/>
                  <a:pt x="450" y="0"/>
                  <a:pt x="621" y="0"/>
                </a:cubicBezTo>
                <a:close/>
                <a:moveTo>
                  <a:pt x="621" y="78"/>
                </a:moveTo>
                <a:cubicBezTo>
                  <a:pt x="471" y="78"/>
                  <a:pt x="342" y="131"/>
                  <a:pt x="237" y="237"/>
                </a:cubicBezTo>
                <a:cubicBezTo>
                  <a:pt x="131" y="343"/>
                  <a:pt x="78" y="470"/>
                  <a:pt x="78" y="621"/>
                </a:cubicBezTo>
                <a:cubicBezTo>
                  <a:pt x="78" y="771"/>
                  <a:pt x="131" y="900"/>
                  <a:pt x="237" y="1006"/>
                </a:cubicBezTo>
                <a:cubicBezTo>
                  <a:pt x="342" y="1112"/>
                  <a:pt x="471" y="1164"/>
                  <a:pt x="621" y="1164"/>
                </a:cubicBezTo>
                <a:cubicBezTo>
                  <a:pt x="771" y="1164"/>
                  <a:pt x="900" y="1112"/>
                  <a:pt x="1007" y="1006"/>
                </a:cubicBezTo>
                <a:cubicBezTo>
                  <a:pt x="1113" y="900"/>
                  <a:pt x="1167" y="771"/>
                  <a:pt x="1167" y="621"/>
                </a:cubicBezTo>
                <a:cubicBezTo>
                  <a:pt x="1167" y="470"/>
                  <a:pt x="1113" y="343"/>
                  <a:pt x="1007" y="237"/>
                </a:cubicBezTo>
                <a:cubicBezTo>
                  <a:pt x="900" y="131"/>
                  <a:pt x="771" y="78"/>
                  <a:pt x="621" y="78"/>
                </a:cubicBezTo>
                <a:close/>
                <a:moveTo>
                  <a:pt x="593" y="322"/>
                </a:moveTo>
                <a:cubicBezTo>
                  <a:pt x="600" y="314"/>
                  <a:pt x="609" y="311"/>
                  <a:pt x="620" y="311"/>
                </a:cubicBezTo>
                <a:cubicBezTo>
                  <a:pt x="630" y="311"/>
                  <a:pt x="640" y="314"/>
                  <a:pt x="648" y="322"/>
                </a:cubicBezTo>
                <a:cubicBezTo>
                  <a:pt x="656" y="329"/>
                  <a:pt x="660" y="338"/>
                  <a:pt x="660" y="350"/>
                </a:cubicBezTo>
                <a:lnTo>
                  <a:pt x="660" y="789"/>
                </a:lnTo>
                <a:lnTo>
                  <a:pt x="803" y="645"/>
                </a:lnTo>
                <a:cubicBezTo>
                  <a:pt x="821" y="628"/>
                  <a:pt x="838" y="628"/>
                  <a:pt x="856" y="645"/>
                </a:cubicBezTo>
                <a:cubicBezTo>
                  <a:pt x="864" y="654"/>
                  <a:pt x="868" y="663"/>
                  <a:pt x="868" y="673"/>
                </a:cubicBezTo>
                <a:cubicBezTo>
                  <a:pt x="868" y="684"/>
                  <a:pt x="864" y="693"/>
                  <a:pt x="856" y="701"/>
                </a:cubicBezTo>
                <a:lnTo>
                  <a:pt x="621" y="929"/>
                </a:lnTo>
                <a:lnTo>
                  <a:pt x="386" y="701"/>
                </a:lnTo>
                <a:cubicBezTo>
                  <a:pt x="368" y="682"/>
                  <a:pt x="368" y="663"/>
                  <a:pt x="387" y="645"/>
                </a:cubicBezTo>
                <a:cubicBezTo>
                  <a:pt x="405" y="628"/>
                  <a:pt x="424" y="628"/>
                  <a:pt x="441" y="645"/>
                </a:cubicBezTo>
                <a:lnTo>
                  <a:pt x="582" y="786"/>
                </a:lnTo>
                <a:lnTo>
                  <a:pt x="582" y="350"/>
                </a:lnTo>
                <a:cubicBezTo>
                  <a:pt x="582" y="338"/>
                  <a:pt x="586" y="329"/>
                  <a:pt x="593" y="322"/>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6" name="Freeform 125">
            <a:extLst>
              <a:ext uri="{FF2B5EF4-FFF2-40B4-BE49-F238E27FC236}">
                <a16:creationId xmlns:a16="http://schemas.microsoft.com/office/drawing/2014/main" id="{3FC7321D-9324-B4CC-F791-E46DD1BB8754}"/>
              </a:ext>
            </a:extLst>
          </p:cNvPr>
          <p:cNvSpPr>
            <a:spLocks noChangeArrowheads="1"/>
          </p:cNvSpPr>
          <p:nvPr/>
        </p:nvSpPr>
        <p:spPr bwMode="auto">
          <a:xfrm>
            <a:off x="14031912" y="7437437"/>
            <a:ext cx="447675" cy="447675"/>
          </a:xfrm>
          <a:custGeom>
            <a:avLst/>
            <a:gdLst>
              <a:gd name="T0" fmla="*/ 447315 w 1243"/>
              <a:gd name="T1" fmla="*/ 223657 h 1243"/>
              <a:gd name="T2" fmla="*/ 381766 w 1243"/>
              <a:gd name="T3" fmla="*/ 381766 h 1243"/>
              <a:gd name="T4" fmla="*/ 223657 w 1243"/>
              <a:gd name="T5" fmla="*/ 447315 h 1243"/>
              <a:gd name="T6" fmla="*/ 65549 w 1243"/>
              <a:gd name="T7" fmla="*/ 381766 h 1243"/>
              <a:gd name="T8" fmla="*/ 0 w 1243"/>
              <a:gd name="T9" fmla="*/ 223657 h 1243"/>
              <a:gd name="T10" fmla="*/ 65549 w 1243"/>
              <a:gd name="T11" fmla="*/ 65549 h 1243"/>
              <a:gd name="T12" fmla="*/ 223657 w 1243"/>
              <a:gd name="T13" fmla="*/ 0 h 1243"/>
              <a:gd name="T14" fmla="*/ 381766 w 1243"/>
              <a:gd name="T15" fmla="*/ 65549 h 1243"/>
              <a:gd name="T16" fmla="*/ 447315 w 1243"/>
              <a:gd name="T17" fmla="*/ 223657 h 1243"/>
              <a:gd name="T18" fmla="*/ 85357 w 1243"/>
              <a:gd name="T19" fmla="*/ 362678 h 1243"/>
              <a:gd name="T20" fmla="*/ 223657 w 1243"/>
              <a:gd name="T21" fmla="*/ 420303 h 1243"/>
              <a:gd name="T22" fmla="*/ 352233 w 1243"/>
              <a:gd name="T23" fmla="*/ 371322 h 1243"/>
              <a:gd name="T24" fmla="*/ 75993 w 1243"/>
              <a:gd name="T25" fmla="*/ 95442 h 1243"/>
              <a:gd name="T26" fmla="*/ 28092 w 1243"/>
              <a:gd name="T27" fmla="*/ 223657 h 1243"/>
              <a:gd name="T28" fmla="*/ 85357 w 1243"/>
              <a:gd name="T29" fmla="*/ 362678 h 1243"/>
              <a:gd name="T30" fmla="*/ 419223 w 1243"/>
              <a:gd name="T31" fmla="*/ 223657 h 1243"/>
              <a:gd name="T32" fmla="*/ 361958 w 1243"/>
              <a:gd name="T33" fmla="*/ 85357 h 1243"/>
              <a:gd name="T34" fmla="*/ 223657 w 1243"/>
              <a:gd name="T35" fmla="*/ 28092 h 1243"/>
              <a:gd name="T36" fmla="*/ 96162 w 1243"/>
              <a:gd name="T37" fmla="*/ 75993 h 1243"/>
              <a:gd name="T38" fmla="*/ 372042 w 1243"/>
              <a:gd name="T39" fmla="*/ 351153 h 1243"/>
              <a:gd name="T40" fmla="*/ 419223 w 1243"/>
              <a:gd name="T41" fmla="*/ 223657 h 124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43" h="1243">
                <a:moveTo>
                  <a:pt x="1242" y="621"/>
                </a:moveTo>
                <a:cubicBezTo>
                  <a:pt x="1242" y="793"/>
                  <a:pt x="1181" y="939"/>
                  <a:pt x="1060" y="1060"/>
                </a:cubicBezTo>
                <a:cubicBezTo>
                  <a:pt x="939" y="1181"/>
                  <a:pt x="792" y="1242"/>
                  <a:pt x="621" y="1242"/>
                </a:cubicBezTo>
                <a:cubicBezTo>
                  <a:pt x="450" y="1242"/>
                  <a:pt x="303" y="1181"/>
                  <a:pt x="182" y="1060"/>
                </a:cubicBezTo>
                <a:cubicBezTo>
                  <a:pt x="61" y="939"/>
                  <a:pt x="0" y="793"/>
                  <a:pt x="0" y="621"/>
                </a:cubicBezTo>
                <a:cubicBezTo>
                  <a:pt x="0" y="450"/>
                  <a:pt x="61" y="303"/>
                  <a:pt x="182" y="182"/>
                </a:cubicBezTo>
                <a:cubicBezTo>
                  <a:pt x="303" y="61"/>
                  <a:pt x="450" y="0"/>
                  <a:pt x="621" y="0"/>
                </a:cubicBezTo>
                <a:cubicBezTo>
                  <a:pt x="792" y="0"/>
                  <a:pt x="939" y="61"/>
                  <a:pt x="1060" y="182"/>
                </a:cubicBezTo>
                <a:cubicBezTo>
                  <a:pt x="1181" y="303"/>
                  <a:pt x="1242" y="450"/>
                  <a:pt x="1242" y="621"/>
                </a:cubicBezTo>
                <a:close/>
                <a:moveTo>
                  <a:pt x="237" y="1007"/>
                </a:moveTo>
                <a:cubicBezTo>
                  <a:pt x="342" y="1114"/>
                  <a:pt x="471" y="1167"/>
                  <a:pt x="621" y="1167"/>
                </a:cubicBezTo>
                <a:cubicBezTo>
                  <a:pt x="757" y="1167"/>
                  <a:pt x="876" y="1122"/>
                  <a:pt x="978" y="1031"/>
                </a:cubicBezTo>
                <a:lnTo>
                  <a:pt x="211" y="265"/>
                </a:lnTo>
                <a:cubicBezTo>
                  <a:pt x="122" y="367"/>
                  <a:pt x="78" y="485"/>
                  <a:pt x="78" y="621"/>
                </a:cubicBezTo>
                <a:cubicBezTo>
                  <a:pt x="78" y="772"/>
                  <a:pt x="131" y="900"/>
                  <a:pt x="237" y="1007"/>
                </a:cubicBezTo>
                <a:close/>
                <a:moveTo>
                  <a:pt x="1164" y="621"/>
                </a:moveTo>
                <a:cubicBezTo>
                  <a:pt x="1164" y="471"/>
                  <a:pt x="1111" y="343"/>
                  <a:pt x="1005" y="237"/>
                </a:cubicBezTo>
                <a:cubicBezTo>
                  <a:pt x="899" y="131"/>
                  <a:pt x="771" y="78"/>
                  <a:pt x="621" y="78"/>
                </a:cubicBezTo>
                <a:cubicBezTo>
                  <a:pt x="487" y="78"/>
                  <a:pt x="369" y="122"/>
                  <a:pt x="267" y="211"/>
                </a:cubicBezTo>
                <a:lnTo>
                  <a:pt x="1033" y="975"/>
                </a:lnTo>
                <a:cubicBezTo>
                  <a:pt x="1121" y="873"/>
                  <a:pt x="1164" y="755"/>
                  <a:pt x="1164" y="6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7" name="Freeform 126">
            <a:extLst>
              <a:ext uri="{FF2B5EF4-FFF2-40B4-BE49-F238E27FC236}">
                <a16:creationId xmlns:a16="http://schemas.microsoft.com/office/drawing/2014/main" id="{65D5CBAB-9E3F-8013-AB6F-058316610D24}"/>
              </a:ext>
            </a:extLst>
          </p:cNvPr>
          <p:cNvSpPr>
            <a:spLocks noChangeArrowheads="1"/>
          </p:cNvSpPr>
          <p:nvPr/>
        </p:nvSpPr>
        <p:spPr bwMode="auto">
          <a:xfrm>
            <a:off x="14720887" y="7466012"/>
            <a:ext cx="447675" cy="392112"/>
          </a:xfrm>
          <a:custGeom>
            <a:avLst/>
            <a:gdLst>
              <a:gd name="T0" fmla="*/ 447315 w 1243"/>
              <a:gd name="T1" fmla="*/ 168100 h 1087"/>
              <a:gd name="T2" fmla="*/ 381766 w 1243"/>
              <a:gd name="T3" fmla="*/ 286779 h 1087"/>
              <a:gd name="T4" fmla="*/ 223657 w 1243"/>
              <a:gd name="T5" fmla="*/ 335838 h 1087"/>
              <a:gd name="T6" fmla="*/ 217535 w 1243"/>
              <a:gd name="T7" fmla="*/ 335838 h 1087"/>
              <a:gd name="T8" fmla="*/ 212493 w 1243"/>
              <a:gd name="T9" fmla="*/ 335838 h 1087"/>
              <a:gd name="T10" fmla="*/ 186921 w 1243"/>
              <a:gd name="T11" fmla="*/ 334035 h 1087"/>
              <a:gd name="T12" fmla="*/ 145503 w 1243"/>
              <a:gd name="T13" fmla="*/ 366861 h 1087"/>
              <a:gd name="T14" fmla="*/ 86438 w 1243"/>
              <a:gd name="T15" fmla="*/ 391751 h 1087"/>
              <a:gd name="T16" fmla="*/ 85717 w 1243"/>
              <a:gd name="T17" fmla="*/ 391751 h 1087"/>
              <a:gd name="T18" fmla="*/ 83196 w 1243"/>
              <a:gd name="T19" fmla="*/ 391751 h 1087"/>
              <a:gd name="T20" fmla="*/ 73472 w 1243"/>
              <a:gd name="T21" fmla="*/ 388505 h 1087"/>
              <a:gd name="T22" fmla="*/ 69870 w 1243"/>
              <a:gd name="T23" fmla="*/ 379847 h 1087"/>
              <a:gd name="T24" fmla="*/ 70951 w 1243"/>
              <a:gd name="T25" fmla="*/ 374436 h 1087"/>
              <a:gd name="T26" fmla="*/ 93641 w 1243"/>
              <a:gd name="T27" fmla="*/ 306980 h 1087"/>
              <a:gd name="T28" fmla="*/ 93641 w 1243"/>
              <a:gd name="T29" fmla="*/ 306259 h 1087"/>
              <a:gd name="T30" fmla="*/ 24491 w 1243"/>
              <a:gd name="T31" fmla="*/ 247099 h 1087"/>
              <a:gd name="T32" fmla="*/ 0 w 1243"/>
              <a:gd name="T33" fmla="*/ 168100 h 1087"/>
              <a:gd name="T34" fmla="*/ 65549 w 1243"/>
              <a:gd name="T35" fmla="*/ 49059 h 1087"/>
              <a:gd name="T36" fmla="*/ 223657 w 1243"/>
              <a:gd name="T37" fmla="*/ 0 h 1087"/>
              <a:gd name="T38" fmla="*/ 316218 w 1243"/>
              <a:gd name="T39" fmla="*/ 0 h 1087"/>
              <a:gd name="T40" fmla="*/ 381766 w 1243"/>
              <a:gd name="T41" fmla="*/ 49059 h 1087"/>
              <a:gd name="T42" fmla="*/ 447315 w 1243"/>
              <a:gd name="T43" fmla="*/ 168100 h 1087"/>
              <a:gd name="T44" fmla="*/ 28092 w 1243"/>
              <a:gd name="T45" fmla="*/ 168100 h 1087"/>
              <a:gd name="T46" fmla="*/ 48621 w 1243"/>
              <a:gd name="T47" fmla="*/ 232670 h 1087"/>
              <a:gd name="T48" fmla="*/ 105886 w 1243"/>
              <a:gd name="T49" fmla="*/ 281729 h 1087"/>
              <a:gd name="T50" fmla="*/ 121373 w 1243"/>
              <a:gd name="T51" fmla="*/ 289665 h 1087"/>
              <a:gd name="T52" fmla="*/ 121373 w 1243"/>
              <a:gd name="T53" fmla="*/ 306259 h 1087"/>
              <a:gd name="T54" fmla="*/ 121373 w 1243"/>
              <a:gd name="T55" fmla="*/ 308784 h 1087"/>
              <a:gd name="T56" fmla="*/ 121373 w 1243"/>
              <a:gd name="T57" fmla="*/ 309505 h 1087"/>
              <a:gd name="T58" fmla="*/ 112009 w 1243"/>
              <a:gd name="T59" fmla="*/ 354235 h 1087"/>
              <a:gd name="T60" fmla="*/ 145503 w 1243"/>
              <a:gd name="T61" fmla="*/ 333674 h 1087"/>
              <a:gd name="T62" fmla="*/ 166032 w 1243"/>
              <a:gd name="T63" fmla="*/ 316720 h 1087"/>
              <a:gd name="T64" fmla="*/ 175757 w 1243"/>
              <a:gd name="T65" fmla="*/ 304455 h 1087"/>
              <a:gd name="T66" fmla="*/ 191243 w 1243"/>
              <a:gd name="T67" fmla="*/ 306259 h 1087"/>
              <a:gd name="T68" fmla="*/ 212493 w 1243"/>
              <a:gd name="T69" fmla="*/ 308062 h 1087"/>
              <a:gd name="T70" fmla="*/ 216814 w 1243"/>
              <a:gd name="T71" fmla="*/ 308062 h 1087"/>
              <a:gd name="T72" fmla="*/ 223657 w 1243"/>
              <a:gd name="T73" fmla="*/ 308062 h 1087"/>
              <a:gd name="T74" fmla="*/ 362318 w 1243"/>
              <a:gd name="T75" fmla="*/ 266939 h 1087"/>
              <a:gd name="T76" fmla="*/ 419223 w 1243"/>
              <a:gd name="T77" fmla="*/ 168100 h 1087"/>
              <a:gd name="T78" fmla="*/ 362318 w 1243"/>
              <a:gd name="T79" fmla="*/ 69260 h 1087"/>
              <a:gd name="T80" fmla="*/ 223657 w 1243"/>
              <a:gd name="T81" fmla="*/ 28137 h 1087"/>
              <a:gd name="T82" fmla="*/ 85357 w 1243"/>
              <a:gd name="T83" fmla="*/ 69260 h 1087"/>
              <a:gd name="T84" fmla="*/ 28092 w 1243"/>
              <a:gd name="T85" fmla="*/ 168100 h 10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43" h="1087">
                <a:moveTo>
                  <a:pt x="1242" y="466"/>
                </a:moveTo>
                <a:cubicBezTo>
                  <a:pt x="1242" y="595"/>
                  <a:pt x="1181" y="704"/>
                  <a:pt x="1060" y="795"/>
                </a:cubicBezTo>
                <a:cubicBezTo>
                  <a:pt x="939" y="885"/>
                  <a:pt x="792" y="931"/>
                  <a:pt x="621" y="931"/>
                </a:cubicBezTo>
                <a:cubicBezTo>
                  <a:pt x="616" y="931"/>
                  <a:pt x="611" y="931"/>
                  <a:pt x="604" y="931"/>
                </a:cubicBezTo>
                <a:cubicBezTo>
                  <a:pt x="598" y="931"/>
                  <a:pt x="593" y="931"/>
                  <a:pt x="590" y="931"/>
                </a:cubicBezTo>
                <a:cubicBezTo>
                  <a:pt x="564" y="931"/>
                  <a:pt x="540" y="930"/>
                  <a:pt x="519" y="926"/>
                </a:cubicBezTo>
                <a:cubicBezTo>
                  <a:pt x="500" y="951"/>
                  <a:pt x="461" y="981"/>
                  <a:pt x="404" y="1017"/>
                </a:cubicBezTo>
                <a:cubicBezTo>
                  <a:pt x="347" y="1054"/>
                  <a:pt x="292" y="1077"/>
                  <a:pt x="240" y="1086"/>
                </a:cubicBezTo>
                <a:lnTo>
                  <a:pt x="238" y="1086"/>
                </a:lnTo>
                <a:lnTo>
                  <a:pt x="231" y="1086"/>
                </a:lnTo>
                <a:cubicBezTo>
                  <a:pt x="219" y="1086"/>
                  <a:pt x="210" y="1083"/>
                  <a:pt x="204" y="1077"/>
                </a:cubicBezTo>
                <a:cubicBezTo>
                  <a:pt x="197" y="1070"/>
                  <a:pt x="194" y="1062"/>
                  <a:pt x="194" y="1053"/>
                </a:cubicBezTo>
                <a:cubicBezTo>
                  <a:pt x="194" y="1048"/>
                  <a:pt x="195" y="1043"/>
                  <a:pt x="197" y="1038"/>
                </a:cubicBezTo>
                <a:cubicBezTo>
                  <a:pt x="239" y="967"/>
                  <a:pt x="260" y="905"/>
                  <a:pt x="260" y="851"/>
                </a:cubicBezTo>
                <a:lnTo>
                  <a:pt x="260" y="849"/>
                </a:lnTo>
                <a:cubicBezTo>
                  <a:pt x="177" y="807"/>
                  <a:pt x="113" y="752"/>
                  <a:pt x="68" y="685"/>
                </a:cubicBezTo>
                <a:cubicBezTo>
                  <a:pt x="23" y="618"/>
                  <a:pt x="0" y="545"/>
                  <a:pt x="0" y="466"/>
                </a:cubicBezTo>
                <a:cubicBezTo>
                  <a:pt x="0" y="336"/>
                  <a:pt x="61" y="226"/>
                  <a:pt x="182" y="136"/>
                </a:cubicBezTo>
                <a:cubicBezTo>
                  <a:pt x="303" y="45"/>
                  <a:pt x="450" y="0"/>
                  <a:pt x="621" y="0"/>
                </a:cubicBezTo>
                <a:cubicBezTo>
                  <a:pt x="792" y="0"/>
                  <a:pt x="878" y="0"/>
                  <a:pt x="878" y="0"/>
                </a:cubicBezTo>
                <a:cubicBezTo>
                  <a:pt x="878" y="0"/>
                  <a:pt x="939" y="45"/>
                  <a:pt x="1060" y="136"/>
                </a:cubicBezTo>
                <a:cubicBezTo>
                  <a:pt x="1181" y="226"/>
                  <a:pt x="1242" y="336"/>
                  <a:pt x="1242" y="466"/>
                </a:cubicBezTo>
                <a:close/>
                <a:moveTo>
                  <a:pt x="78" y="466"/>
                </a:moveTo>
                <a:cubicBezTo>
                  <a:pt x="78" y="530"/>
                  <a:pt x="97" y="590"/>
                  <a:pt x="135" y="645"/>
                </a:cubicBezTo>
                <a:cubicBezTo>
                  <a:pt x="173" y="700"/>
                  <a:pt x="226" y="745"/>
                  <a:pt x="294" y="781"/>
                </a:cubicBezTo>
                <a:lnTo>
                  <a:pt x="337" y="803"/>
                </a:lnTo>
                <a:lnTo>
                  <a:pt x="337" y="849"/>
                </a:lnTo>
                <a:lnTo>
                  <a:pt x="337" y="856"/>
                </a:lnTo>
                <a:lnTo>
                  <a:pt x="337" y="858"/>
                </a:lnTo>
                <a:cubicBezTo>
                  <a:pt x="336" y="896"/>
                  <a:pt x="327" y="937"/>
                  <a:pt x="311" y="982"/>
                </a:cubicBezTo>
                <a:cubicBezTo>
                  <a:pt x="343" y="966"/>
                  <a:pt x="374" y="947"/>
                  <a:pt x="404" y="925"/>
                </a:cubicBezTo>
                <a:cubicBezTo>
                  <a:pt x="434" y="903"/>
                  <a:pt x="453" y="888"/>
                  <a:pt x="461" y="878"/>
                </a:cubicBezTo>
                <a:lnTo>
                  <a:pt x="488" y="844"/>
                </a:lnTo>
                <a:lnTo>
                  <a:pt x="531" y="849"/>
                </a:lnTo>
                <a:cubicBezTo>
                  <a:pt x="549" y="852"/>
                  <a:pt x="569" y="854"/>
                  <a:pt x="590" y="854"/>
                </a:cubicBezTo>
                <a:lnTo>
                  <a:pt x="602" y="854"/>
                </a:lnTo>
                <a:lnTo>
                  <a:pt x="621" y="854"/>
                </a:lnTo>
                <a:cubicBezTo>
                  <a:pt x="771" y="854"/>
                  <a:pt x="900" y="816"/>
                  <a:pt x="1006" y="740"/>
                </a:cubicBezTo>
                <a:cubicBezTo>
                  <a:pt x="1111" y="664"/>
                  <a:pt x="1164" y="572"/>
                  <a:pt x="1164" y="466"/>
                </a:cubicBezTo>
                <a:cubicBezTo>
                  <a:pt x="1164" y="359"/>
                  <a:pt x="1111" y="268"/>
                  <a:pt x="1006" y="192"/>
                </a:cubicBezTo>
                <a:cubicBezTo>
                  <a:pt x="900" y="116"/>
                  <a:pt x="771" y="78"/>
                  <a:pt x="621" y="78"/>
                </a:cubicBezTo>
                <a:cubicBezTo>
                  <a:pt x="471" y="78"/>
                  <a:pt x="343" y="116"/>
                  <a:pt x="237" y="192"/>
                </a:cubicBezTo>
                <a:cubicBezTo>
                  <a:pt x="131" y="268"/>
                  <a:pt x="78" y="359"/>
                  <a:pt x="78" y="46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8" name="Freeform 127">
            <a:extLst>
              <a:ext uri="{FF2B5EF4-FFF2-40B4-BE49-F238E27FC236}">
                <a16:creationId xmlns:a16="http://schemas.microsoft.com/office/drawing/2014/main" id="{2180CD4A-DC89-786E-52B0-A81542C350C6}"/>
              </a:ext>
            </a:extLst>
          </p:cNvPr>
          <p:cNvSpPr>
            <a:spLocks noChangeArrowheads="1"/>
          </p:cNvSpPr>
          <p:nvPr/>
        </p:nvSpPr>
        <p:spPr bwMode="auto">
          <a:xfrm>
            <a:off x="15408275" y="7507287"/>
            <a:ext cx="447675" cy="307975"/>
          </a:xfrm>
          <a:custGeom>
            <a:avLst/>
            <a:gdLst>
              <a:gd name="T0" fmla="*/ 438671 w 1243"/>
              <a:gd name="T1" fmla="*/ 15129 h 855"/>
              <a:gd name="T2" fmla="*/ 447315 w 1243"/>
              <a:gd name="T3" fmla="*/ 28096 h 855"/>
              <a:gd name="T4" fmla="*/ 447315 w 1243"/>
              <a:gd name="T5" fmla="*/ 279519 h 855"/>
              <a:gd name="T6" fmla="*/ 438671 w 1243"/>
              <a:gd name="T7" fmla="*/ 292846 h 855"/>
              <a:gd name="T8" fmla="*/ 432548 w 1243"/>
              <a:gd name="T9" fmla="*/ 293567 h 855"/>
              <a:gd name="T10" fmla="*/ 422824 w 1243"/>
              <a:gd name="T11" fmla="*/ 291045 h 855"/>
              <a:gd name="T12" fmla="*/ 307574 w 1243"/>
              <a:gd name="T13" fmla="*/ 223687 h 855"/>
              <a:gd name="T14" fmla="*/ 307574 w 1243"/>
              <a:gd name="T15" fmla="*/ 278798 h 855"/>
              <a:gd name="T16" fmla="*/ 299290 w 1243"/>
              <a:gd name="T17" fmla="*/ 299330 h 855"/>
              <a:gd name="T18" fmla="*/ 278761 w 1243"/>
              <a:gd name="T19" fmla="*/ 307615 h 855"/>
              <a:gd name="T20" fmla="*/ 28813 w 1243"/>
              <a:gd name="T21" fmla="*/ 307615 h 855"/>
              <a:gd name="T22" fmla="*/ 8284 w 1243"/>
              <a:gd name="T23" fmla="*/ 299330 h 855"/>
              <a:gd name="T24" fmla="*/ 0 w 1243"/>
              <a:gd name="T25" fmla="*/ 278798 h 855"/>
              <a:gd name="T26" fmla="*/ 0 w 1243"/>
              <a:gd name="T27" fmla="*/ 28816 h 855"/>
              <a:gd name="T28" fmla="*/ 8284 w 1243"/>
              <a:gd name="T29" fmla="*/ 8285 h 855"/>
              <a:gd name="T30" fmla="*/ 28813 w 1243"/>
              <a:gd name="T31" fmla="*/ 0 h 855"/>
              <a:gd name="T32" fmla="*/ 278761 w 1243"/>
              <a:gd name="T33" fmla="*/ 0 h 855"/>
              <a:gd name="T34" fmla="*/ 299290 w 1243"/>
              <a:gd name="T35" fmla="*/ 8285 h 855"/>
              <a:gd name="T36" fmla="*/ 307574 w 1243"/>
              <a:gd name="T37" fmla="*/ 28816 h 855"/>
              <a:gd name="T38" fmla="*/ 307574 w 1243"/>
              <a:gd name="T39" fmla="*/ 85008 h 855"/>
              <a:gd name="T40" fmla="*/ 420303 w 1243"/>
              <a:gd name="T41" fmla="*/ 18370 h 855"/>
              <a:gd name="T42" fmla="*/ 432548 w 1243"/>
              <a:gd name="T43" fmla="*/ 14048 h 855"/>
              <a:gd name="T44" fmla="*/ 438671 w 1243"/>
              <a:gd name="T45" fmla="*/ 15129 h 855"/>
              <a:gd name="T46" fmla="*/ 28092 w 1243"/>
              <a:gd name="T47" fmla="*/ 28816 h 855"/>
              <a:gd name="T48" fmla="*/ 28092 w 1243"/>
              <a:gd name="T49" fmla="*/ 278798 h 855"/>
              <a:gd name="T50" fmla="*/ 28813 w 1243"/>
              <a:gd name="T51" fmla="*/ 279519 h 855"/>
              <a:gd name="T52" fmla="*/ 278761 w 1243"/>
              <a:gd name="T53" fmla="*/ 279519 h 855"/>
              <a:gd name="T54" fmla="*/ 279482 w 1243"/>
              <a:gd name="T55" fmla="*/ 278798 h 855"/>
              <a:gd name="T56" fmla="*/ 279482 w 1243"/>
              <a:gd name="T57" fmla="*/ 223687 h 855"/>
              <a:gd name="T58" fmla="*/ 294608 w 1243"/>
              <a:gd name="T59" fmla="*/ 199193 h 855"/>
              <a:gd name="T60" fmla="*/ 307574 w 1243"/>
              <a:gd name="T61" fmla="*/ 195951 h 855"/>
              <a:gd name="T62" fmla="*/ 324141 w 1243"/>
              <a:gd name="T63" fmla="*/ 200994 h 855"/>
              <a:gd name="T64" fmla="*/ 419223 w 1243"/>
              <a:gd name="T65" fmla="*/ 253584 h 855"/>
              <a:gd name="T66" fmla="*/ 419223 w 1243"/>
              <a:gd name="T67" fmla="*/ 54391 h 855"/>
              <a:gd name="T68" fmla="*/ 324141 w 1243"/>
              <a:gd name="T69" fmla="*/ 107701 h 855"/>
              <a:gd name="T70" fmla="*/ 307574 w 1243"/>
              <a:gd name="T71" fmla="*/ 112744 h 855"/>
              <a:gd name="T72" fmla="*/ 294608 w 1243"/>
              <a:gd name="T73" fmla="*/ 109502 h 855"/>
              <a:gd name="T74" fmla="*/ 279482 w 1243"/>
              <a:gd name="T75" fmla="*/ 85008 h 855"/>
              <a:gd name="T76" fmla="*/ 279482 w 1243"/>
              <a:gd name="T77" fmla="*/ 28816 h 855"/>
              <a:gd name="T78" fmla="*/ 278761 w 1243"/>
              <a:gd name="T79" fmla="*/ 28096 h 855"/>
              <a:gd name="T80" fmla="*/ 28813 w 1243"/>
              <a:gd name="T81" fmla="*/ 28096 h 855"/>
              <a:gd name="T82" fmla="*/ 28092 w 1243"/>
              <a:gd name="T83" fmla="*/ 28816 h 85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43" h="855">
                <a:moveTo>
                  <a:pt x="1218" y="42"/>
                </a:moveTo>
                <a:cubicBezTo>
                  <a:pt x="1234" y="48"/>
                  <a:pt x="1242" y="60"/>
                  <a:pt x="1242" y="78"/>
                </a:cubicBezTo>
                <a:lnTo>
                  <a:pt x="1242" y="776"/>
                </a:lnTo>
                <a:cubicBezTo>
                  <a:pt x="1242" y="794"/>
                  <a:pt x="1234" y="806"/>
                  <a:pt x="1218" y="813"/>
                </a:cubicBezTo>
                <a:cubicBezTo>
                  <a:pt x="1213" y="814"/>
                  <a:pt x="1207" y="815"/>
                  <a:pt x="1201" y="815"/>
                </a:cubicBezTo>
                <a:cubicBezTo>
                  <a:pt x="1188" y="815"/>
                  <a:pt x="1179" y="813"/>
                  <a:pt x="1174" y="808"/>
                </a:cubicBezTo>
                <a:lnTo>
                  <a:pt x="854" y="621"/>
                </a:lnTo>
                <a:lnTo>
                  <a:pt x="854" y="774"/>
                </a:lnTo>
                <a:cubicBezTo>
                  <a:pt x="854" y="797"/>
                  <a:pt x="846" y="816"/>
                  <a:pt x="831" y="831"/>
                </a:cubicBezTo>
                <a:cubicBezTo>
                  <a:pt x="816" y="846"/>
                  <a:pt x="797" y="854"/>
                  <a:pt x="774" y="854"/>
                </a:cubicBezTo>
                <a:lnTo>
                  <a:pt x="80" y="854"/>
                </a:lnTo>
                <a:cubicBezTo>
                  <a:pt x="58" y="854"/>
                  <a:pt x="39" y="846"/>
                  <a:pt x="23" y="831"/>
                </a:cubicBezTo>
                <a:cubicBezTo>
                  <a:pt x="8" y="816"/>
                  <a:pt x="0" y="797"/>
                  <a:pt x="0" y="774"/>
                </a:cubicBezTo>
                <a:lnTo>
                  <a:pt x="0" y="80"/>
                </a:lnTo>
                <a:cubicBezTo>
                  <a:pt x="0" y="58"/>
                  <a:pt x="8" y="38"/>
                  <a:pt x="23" y="23"/>
                </a:cubicBezTo>
                <a:cubicBezTo>
                  <a:pt x="39" y="7"/>
                  <a:pt x="58" y="0"/>
                  <a:pt x="80" y="0"/>
                </a:cubicBezTo>
                <a:lnTo>
                  <a:pt x="774" y="0"/>
                </a:lnTo>
                <a:cubicBezTo>
                  <a:pt x="797" y="0"/>
                  <a:pt x="816" y="8"/>
                  <a:pt x="831" y="23"/>
                </a:cubicBezTo>
                <a:cubicBezTo>
                  <a:pt x="846" y="39"/>
                  <a:pt x="854" y="58"/>
                  <a:pt x="854" y="80"/>
                </a:cubicBezTo>
                <a:lnTo>
                  <a:pt x="854" y="236"/>
                </a:lnTo>
                <a:lnTo>
                  <a:pt x="1167" y="51"/>
                </a:lnTo>
                <a:cubicBezTo>
                  <a:pt x="1175" y="43"/>
                  <a:pt x="1186" y="39"/>
                  <a:pt x="1201" y="39"/>
                </a:cubicBezTo>
                <a:cubicBezTo>
                  <a:pt x="1207" y="39"/>
                  <a:pt x="1213" y="40"/>
                  <a:pt x="1218" y="42"/>
                </a:cubicBezTo>
                <a:close/>
                <a:moveTo>
                  <a:pt x="78" y="80"/>
                </a:moveTo>
                <a:lnTo>
                  <a:pt x="78" y="774"/>
                </a:lnTo>
                <a:cubicBezTo>
                  <a:pt x="78" y="776"/>
                  <a:pt x="79" y="776"/>
                  <a:pt x="80" y="776"/>
                </a:cubicBezTo>
                <a:lnTo>
                  <a:pt x="774" y="776"/>
                </a:lnTo>
                <a:cubicBezTo>
                  <a:pt x="776" y="776"/>
                  <a:pt x="776" y="776"/>
                  <a:pt x="776" y="774"/>
                </a:cubicBezTo>
                <a:lnTo>
                  <a:pt x="776" y="621"/>
                </a:lnTo>
                <a:cubicBezTo>
                  <a:pt x="776" y="591"/>
                  <a:pt x="790" y="568"/>
                  <a:pt x="818" y="553"/>
                </a:cubicBezTo>
                <a:cubicBezTo>
                  <a:pt x="829" y="547"/>
                  <a:pt x="841" y="544"/>
                  <a:pt x="854" y="544"/>
                </a:cubicBezTo>
                <a:cubicBezTo>
                  <a:pt x="870" y="544"/>
                  <a:pt x="885" y="548"/>
                  <a:pt x="900" y="558"/>
                </a:cubicBezTo>
                <a:lnTo>
                  <a:pt x="1164" y="704"/>
                </a:lnTo>
                <a:lnTo>
                  <a:pt x="1164" y="151"/>
                </a:lnTo>
                <a:lnTo>
                  <a:pt x="900" y="299"/>
                </a:lnTo>
                <a:cubicBezTo>
                  <a:pt x="887" y="308"/>
                  <a:pt x="872" y="313"/>
                  <a:pt x="854" y="313"/>
                </a:cubicBezTo>
                <a:cubicBezTo>
                  <a:pt x="841" y="313"/>
                  <a:pt x="829" y="310"/>
                  <a:pt x="818" y="304"/>
                </a:cubicBezTo>
                <a:cubicBezTo>
                  <a:pt x="790" y="289"/>
                  <a:pt x="776" y="266"/>
                  <a:pt x="776" y="236"/>
                </a:cubicBezTo>
                <a:lnTo>
                  <a:pt x="776" y="80"/>
                </a:lnTo>
                <a:cubicBezTo>
                  <a:pt x="776" y="79"/>
                  <a:pt x="776" y="78"/>
                  <a:pt x="774" y="78"/>
                </a:cubicBezTo>
                <a:lnTo>
                  <a:pt x="80" y="78"/>
                </a:lnTo>
                <a:cubicBezTo>
                  <a:pt x="79" y="78"/>
                  <a:pt x="78" y="79"/>
                  <a:pt x="78" y="8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29" name="Freeform 128">
            <a:extLst>
              <a:ext uri="{FF2B5EF4-FFF2-40B4-BE49-F238E27FC236}">
                <a16:creationId xmlns:a16="http://schemas.microsoft.com/office/drawing/2014/main" id="{A2C70B80-0A2F-1BC2-5AA1-A51169593447}"/>
              </a:ext>
            </a:extLst>
          </p:cNvPr>
          <p:cNvSpPr>
            <a:spLocks noChangeArrowheads="1"/>
          </p:cNvSpPr>
          <p:nvPr/>
        </p:nvSpPr>
        <p:spPr bwMode="auto">
          <a:xfrm>
            <a:off x="16095662" y="7480299"/>
            <a:ext cx="447675" cy="363538"/>
          </a:xfrm>
          <a:custGeom>
            <a:avLst/>
            <a:gdLst>
              <a:gd name="T0" fmla="*/ 436150 w 1243"/>
              <a:gd name="T1" fmla="*/ 70188 h 1010"/>
              <a:gd name="T2" fmla="*/ 447315 w 1243"/>
              <a:gd name="T3" fmla="*/ 97543 h 1010"/>
              <a:gd name="T4" fmla="*/ 447315 w 1243"/>
              <a:gd name="T5" fmla="*/ 322145 h 1010"/>
              <a:gd name="T6" fmla="*/ 433629 w 1243"/>
              <a:gd name="T7" fmla="*/ 350220 h 1010"/>
              <a:gd name="T8" fmla="*/ 406257 w 1243"/>
              <a:gd name="T9" fmla="*/ 363178 h 1010"/>
              <a:gd name="T10" fmla="*/ 39257 w 1243"/>
              <a:gd name="T11" fmla="*/ 363178 h 1010"/>
              <a:gd name="T12" fmla="*/ 12245 w 1243"/>
              <a:gd name="T13" fmla="*/ 350220 h 1010"/>
              <a:gd name="T14" fmla="*/ 0 w 1243"/>
              <a:gd name="T15" fmla="*/ 321065 h 1010"/>
              <a:gd name="T16" fmla="*/ 0 w 1243"/>
              <a:gd name="T17" fmla="*/ 97543 h 1010"/>
              <a:gd name="T18" fmla="*/ 14406 w 1243"/>
              <a:gd name="T19" fmla="*/ 66949 h 1010"/>
              <a:gd name="T20" fmla="*/ 42138 w 1243"/>
              <a:gd name="T21" fmla="*/ 55790 h 1010"/>
              <a:gd name="T22" fmla="*/ 106606 w 1243"/>
              <a:gd name="T23" fmla="*/ 55790 h 1010"/>
              <a:gd name="T24" fmla="*/ 139741 w 1243"/>
              <a:gd name="T25" fmla="*/ 0 h 1010"/>
              <a:gd name="T26" fmla="*/ 307574 w 1243"/>
              <a:gd name="T27" fmla="*/ 0 h 1010"/>
              <a:gd name="T28" fmla="*/ 340708 w 1243"/>
              <a:gd name="T29" fmla="*/ 55790 h 1010"/>
              <a:gd name="T30" fmla="*/ 405537 w 1243"/>
              <a:gd name="T31" fmla="*/ 55790 h 1010"/>
              <a:gd name="T32" fmla="*/ 436150 w 1243"/>
              <a:gd name="T33" fmla="*/ 70188 h 1010"/>
              <a:gd name="T34" fmla="*/ 418142 w 1243"/>
              <a:gd name="T35" fmla="*/ 93584 h 1010"/>
              <a:gd name="T36" fmla="*/ 413100 w 1243"/>
              <a:gd name="T37" fmla="*/ 87105 h 1010"/>
              <a:gd name="T38" fmla="*/ 405537 w 1243"/>
              <a:gd name="T39" fmla="*/ 83866 h 1010"/>
              <a:gd name="T40" fmla="*/ 325222 w 1243"/>
              <a:gd name="T41" fmla="*/ 83866 h 1010"/>
              <a:gd name="T42" fmla="*/ 318019 w 1243"/>
              <a:gd name="T43" fmla="*/ 69828 h 1010"/>
              <a:gd name="T44" fmla="*/ 292808 w 1243"/>
              <a:gd name="T45" fmla="*/ 27715 h 1010"/>
              <a:gd name="T46" fmla="*/ 155588 w 1243"/>
              <a:gd name="T47" fmla="*/ 27715 h 1010"/>
              <a:gd name="T48" fmla="*/ 130377 w 1243"/>
              <a:gd name="T49" fmla="*/ 69828 h 1010"/>
              <a:gd name="T50" fmla="*/ 122453 w 1243"/>
              <a:gd name="T51" fmla="*/ 83866 h 1010"/>
              <a:gd name="T52" fmla="*/ 42138 w 1243"/>
              <a:gd name="T53" fmla="*/ 83866 h 1010"/>
              <a:gd name="T54" fmla="*/ 33134 w 1243"/>
              <a:gd name="T55" fmla="*/ 87465 h 1010"/>
              <a:gd name="T56" fmla="*/ 28092 w 1243"/>
              <a:gd name="T57" fmla="*/ 97543 h 1010"/>
              <a:gd name="T58" fmla="*/ 28092 w 1243"/>
              <a:gd name="T59" fmla="*/ 321065 h 1010"/>
              <a:gd name="T60" fmla="*/ 32054 w 1243"/>
              <a:gd name="T61" fmla="*/ 330784 h 1010"/>
              <a:gd name="T62" fmla="*/ 39257 w 1243"/>
              <a:gd name="T63" fmla="*/ 335103 h 1010"/>
              <a:gd name="T64" fmla="*/ 406257 w 1243"/>
              <a:gd name="T65" fmla="*/ 335103 h 1010"/>
              <a:gd name="T66" fmla="*/ 414541 w 1243"/>
              <a:gd name="T67" fmla="*/ 330424 h 1010"/>
              <a:gd name="T68" fmla="*/ 419223 w 1243"/>
              <a:gd name="T69" fmla="*/ 322145 h 1010"/>
              <a:gd name="T70" fmla="*/ 419223 w 1243"/>
              <a:gd name="T71" fmla="*/ 97543 h 1010"/>
              <a:gd name="T72" fmla="*/ 418142 w 1243"/>
              <a:gd name="T73" fmla="*/ 93584 h 1010"/>
              <a:gd name="T74" fmla="*/ 321620 w 1243"/>
              <a:gd name="T75" fmla="*/ 195447 h 1010"/>
              <a:gd name="T76" fmla="*/ 292808 w 1243"/>
              <a:gd name="T77" fmla="*/ 264555 h 1010"/>
              <a:gd name="T78" fmla="*/ 223657 w 1243"/>
              <a:gd name="T79" fmla="*/ 293350 h 1010"/>
              <a:gd name="T80" fmla="*/ 154867 w 1243"/>
              <a:gd name="T81" fmla="*/ 264555 h 1010"/>
              <a:gd name="T82" fmla="*/ 126055 w 1243"/>
              <a:gd name="T83" fmla="*/ 195447 h 1010"/>
              <a:gd name="T84" fmla="*/ 154867 w 1243"/>
              <a:gd name="T85" fmla="*/ 126338 h 1010"/>
              <a:gd name="T86" fmla="*/ 223657 w 1243"/>
              <a:gd name="T87" fmla="*/ 97543 h 1010"/>
              <a:gd name="T88" fmla="*/ 292808 w 1243"/>
              <a:gd name="T89" fmla="*/ 126338 h 1010"/>
              <a:gd name="T90" fmla="*/ 321620 w 1243"/>
              <a:gd name="T91" fmla="*/ 195447 h 1010"/>
              <a:gd name="T92" fmla="*/ 293528 w 1243"/>
              <a:gd name="T93" fmla="*/ 195447 h 1010"/>
              <a:gd name="T94" fmla="*/ 272999 w 1243"/>
              <a:gd name="T95" fmla="*/ 146135 h 1010"/>
              <a:gd name="T96" fmla="*/ 223657 w 1243"/>
              <a:gd name="T97" fmla="*/ 125619 h 1010"/>
              <a:gd name="T98" fmla="*/ 174316 w 1243"/>
              <a:gd name="T99" fmla="*/ 146135 h 1010"/>
              <a:gd name="T100" fmla="*/ 153787 w 1243"/>
              <a:gd name="T101" fmla="*/ 195447 h 1010"/>
              <a:gd name="T102" fmla="*/ 174316 w 1243"/>
              <a:gd name="T103" fmla="*/ 244758 h 1010"/>
              <a:gd name="T104" fmla="*/ 223657 w 1243"/>
              <a:gd name="T105" fmla="*/ 265275 h 1010"/>
              <a:gd name="T106" fmla="*/ 272999 w 1243"/>
              <a:gd name="T107" fmla="*/ 244758 h 1010"/>
              <a:gd name="T108" fmla="*/ 293528 w 1243"/>
              <a:gd name="T109" fmla="*/ 195447 h 101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43" h="1010">
                <a:moveTo>
                  <a:pt x="1211" y="195"/>
                </a:moveTo>
                <a:cubicBezTo>
                  <a:pt x="1232" y="222"/>
                  <a:pt x="1242" y="247"/>
                  <a:pt x="1242" y="271"/>
                </a:cubicBezTo>
                <a:lnTo>
                  <a:pt x="1242" y="895"/>
                </a:lnTo>
                <a:cubicBezTo>
                  <a:pt x="1242" y="924"/>
                  <a:pt x="1230" y="950"/>
                  <a:pt x="1204" y="973"/>
                </a:cubicBezTo>
                <a:cubicBezTo>
                  <a:pt x="1179" y="997"/>
                  <a:pt x="1154" y="1009"/>
                  <a:pt x="1128" y="1009"/>
                </a:cubicBezTo>
                <a:lnTo>
                  <a:pt x="109" y="1009"/>
                </a:lnTo>
                <a:cubicBezTo>
                  <a:pt x="82" y="1009"/>
                  <a:pt x="57" y="997"/>
                  <a:pt x="34" y="973"/>
                </a:cubicBezTo>
                <a:cubicBezTo>
                  <a:pt x="12" y="950"/>
                  <a:pt x="0" y="923"/>
                  <a:pt x="0" y="892"/>
                </a:cubicBezTo>
                <a:lnTo>
                  <a:pt x="0" y="271"/>
                </a:lnTo>
                <a:cubicBezTo>
                  <a:pt x="0" y="236"/>
                  <a:pt x="14" y="208"/>
                  <a:pt x="40" y="186"/>
                </a:cubicBezTo>
                <a:cubicBezTo>
                  <a:pt x="67" y="165"/>
                  <a:pt x="92" y="155"/>
                  <a:pt x="117" y="155"/>
                </a:cubicBezTo>
                <a:lnTo>
                  <a:pt x="296" y="155"/>
                </a:lnTo>
                <a:lnTo>
                  <a:pt x="388" y="0"/>
                </a:lnTo>
                <a:lnTo>
                  <a:pt x="854" y="0"/>
                </a:lnTo>
                <a:lnTo>
                  <a:pt x="946" y="155"/>
                </a:lnTo>
                <a:lnTo>
                  <a:pt x="1126" y="155"/>
                </a:lnTo>
                <a:cubicBezTo>
                  <a:pt x="1161" y="155"/>
                  <a:pt x="1189" y="168"/>
                  <a:pt x="1211" y="195"/>
                </a:cubicBezTo>
                <a:close/>
                <a:moveTo>
                  <a:pt x="1161" y="260"/>
                </a:moveTo>
                <a:cubicBezTo>
                  <a:pt x="1158" y="255"/>
                  <a:pt x="1154" y="249"/>
                  <a:pt x="1147" y="242"/>
                </a:cubicBezTo>
                <a:cubicBezTo>
                  <a:pt x="1141" y="236"/>
                  <a:pt x="1134" y="233"/>
                  <a:pt x="1126" y="233"/>
                </a:cubicBezTo>
                <a:lnTo>
                  <a:pt x="903" y="233"/>
                </a:lnTo>
                <a:lnTo>
                  <a:pt x="883" y="194"/>
                </a:lnTo>
                <a:lnTo>
                  <a:pt x="813" y="77"/>
                </a:lnTo>
                <a:lnTo>
                  <a:pt x="432" y="77"/>
                </a:lnTo>
                <a:lnTo>
                  <a:pt x="362" y="194"/>
                </a:lnTo>
                <a:lnTo>
                  <a:pt x="340" y="233"/>
                </a:lnTo>
                <a:lnTo>
                  <a:pt x="117" y="233"/>
                </a:lnTo>
                <a:cubicBezTo>
                  <a:pt x="110" y="233"/>
                  <a:pt x="102" y="235"/>
                  <a:pt x="92" y="243"/>
                </a:cubicBezTo>
                <a:cubicBezTo>
                  <a:pt x="83" y="250"/>
                  <a:pt x="78" y="260"/>
                  <a:pt x="78" y="271"/>
                </a:cubicBezTo>
                <a:lnTo>
                  <a:pt x="78" y="892"/>
                </a:lnTo>
                <a:cubicBezTo>
                  <a:pt x="78" y="902"/>
                  <a:pt x="82" y="911"/>
                  <a:pt x="89" y="919"/>
                </a:cubicBezTo>
                <a:cubicBezTo>
                  <a:pt x="96" y="927"/>
                  <a:pt x="103" y="931"/>
                  <a:pt x="109" y="931"/>
                </a:cubicBezTo>
                <a:lnTo>
                  <a:pt x="1128" y="931"/>
                </a:lnTo>
                <a:cubicBezTo>
                  <a:pt x="1135" y="931"/>
                  <a:pt x="1142" y="927"/>
                  <a:pt x="1151" y="918"/>
                </a:cubicBezTo>
                <a:cubicBezTo>
                  <a:pt x="1160" y="909"/>
                  <a:pt x="1164" y="901"/>
                  <a:pt x="1164" y="895"/>
                </a:cubicBezTo>
                <a:lnTo>
                  <a:pt x="1164" y="271"/>
                </a:lnTo>
                <a:cubicBezTo>
                  <a:pt x="1164" y="270"/>
                  <a:pt x="1163" y="266"/>
                  <a:pt x="1161" y="260"/>
                </a:cubicBezTo>
                <a:close/>
                <a:moveTo>
                  <a:pt x="893" y="543"/>
                </a:moveTo>
                <a:cubicBezTo>
                  <a:pt x="893" y="617"/>
                  <a:pt x="867" y="681"/>
                  <a:pt x="813" y="735"/>
                </a:cubicBezTo>
                <a:cubicBezTo>
                  <a:pt x="760" y="788"/>
                  <a:pt x="696" y="815"/>
                  <a:pt x="621" y="815"/>
                </a:cubicBezTo>
                <a:cubicBezTo>
                  <a:pt x="547" y="815"/>
                  <a:pt x="484" y="788"/>
                  <a:pt x="430" y="735"/>
                </a:cubicBezTo>
                <a:cubicBezTo>
                  <a:pt x="377" y="681"/>
                  <a:pt x="350" y="617"/>
                  <a:pt x="350" y="543"/>
                </a:cubicBezTo>
                <a:cubicBezTo>
                  <a:pt x="350" y="469"/>
                  <a:pt x="377" y="404"/>
                  <a:pt x="430" y="351"/>
                </a:cubicBezTo>
                <a:cubicBezTo>
                  <a:pt x="484" y="297"/>
                  <a:pt x="547" y="271"/>
                  <a:pt x="621" y="271"/>
                </a:cubicBezTo>
                <a:cubicBezTo>
                  <a:pt x="696" y="271"/>
                  <a:pt x="760" y="297"/>
                  <a:pt x="813" y="351"/>
                </a:cubicBezTo>
                <a:cubicBezTo>
                  <a:pt x="867" y="404"/>
                  <a:pt x="893" y="469"/>
                  <a:pt x="893" y="543"/>
                </a:cubicBezTo>
                <a:close/>
                <a:moveTo>
                  <a:pt x="815" y="543"/>
                </a:moveTo>
                <a:cubicBezTo>
                  <a:pt x="815" y="490"/>
                  <a:pt x="796" y="444"/>
                  <a:pt x="758" y="406"/>
                </a:cubicBezTo>
                <a:cubicBezTo>
                  <a:pt x="720" y="368"/>
                  <a:pt x="675" y="349"/>
                  <a:pt x="621" y="349"/>
                </a:cubicBezTo>
                <a:cubicBezTo>
                  <a:pt x="568" y="349"/>
                  <a:pt x="522" y="368"/>
                  <a:pt x="484" y="406"/>
                </a:cubicBezTo>
                <a:cubicBezTo>
                  <a:pt x="446" y="444"/>
                  <a:pt x="427" y="490"/>
                  <a:pt x="427" y="543"/>
                </a:cubicBezTo>
                <a:cubicBezTo>
                  <a:pt x="427" y="596"/>
                  <a:pt x="446" y="642"/>
                  <a:pt x="484" y="680"/>
                </a:cubicBezTo>
                <a:cubicBezTo>
                  <a:pt x="522" y="718"/>
                  <a:pt x="568" y="737"/>
                  <a:pt x="621" y="737"/>
                </a:cubicBezTo>
                <a:cubicBezTo>
                  <a:pt x="675" y="737"/>
                  <a:pt x="720" y="718"/>
                  <a:pt x="758" y="680"/>
                </a:cubicBezTo>
                <a:cubicBezTo>
                  <a:pt x="796" y="642"/>
                  <a:pt x="815" y="596"/>
                  <a:pt x="815" y="54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0" name="Freeform 129">
            <a:extLst>
              <a:ext uri="{FF2B5EF4-FFF2-40B4-BE49-F238E27FC236}">
                <a16:creationId xmlns:a16="http://schemas.microsoft.com/office/drawing/2014/main" id="{9F257AD8-19D0-D948-C5F3-E70EEBA3454F}"/>
              </a:ext>
            </a:extLst>
          </p:cNvPr>
          <p:cNvSpPr>
            <a:spLocks noChangeArrowheads="1"/>
          </p:cNvSpPr>
          <p:nvPr/>
        </p:nvSpPr>
        <p:spPr bwMode="auto">
          <a:xfrm>
            <a:off x="16784637" y="7437437"/>
            <a:ext cx="447675" cy="447675"/>
          </a:xfrm>
          <a:custGeom>
            <a:avLst/>
            <a:gdLst>
              <a:gd name="T0" fmla="*/ 447315 w 1243"/>
              <a:gd name="T1" fmla="*/ 223657 h 1243"/>
              <a:gd name="T2" fmla="*/ 381766 w 1243"/>
              <a:gd name="T3" fmla="*/ 381766 h 1243"/>
              <a:gd name="T4" fmla="*/ 223657 w 1243"/>
              <a:gd name="T5" fmla="*/ 447315 h 1243"/>
              <a:gd name="T6" fmla="*/ 65549 w 1243"/>
              <a:gd name="T7" fmla="*/ 381766 h 1243"/>
              <a:gd name="T8" fmla="*/ 0 w 1243"/>
              <a:gd name="T9" fmla="*/ 223657 h 1243"/>
              <a:gd name="T10" fmla="*/ 65549 w 1243"/>
              <a:gd name="T11" fmla="*/ 65549 h 1243"/>
              <a:gd name="T12" fmla="*/ 223657 w 1243"/>
              <a:gd name="T13" fmla="*/ 0 h 1243"/>
              <a:gd name="T14" fmla="*/ 381766 w 1243"/>
              <a:gd name="T15" fmla="*/ 65549 h 1243"/>
              <a:gd name="T16" fmla="*/ 447315 w 1243"/>
              <a:gd name="T17" fmla="*/ 223657 h 1243"/>
              <a:gd name="T18" fmla="*/ 419583 w 1243"/>
              <a:gd name="T19" fmla="*/ 223657 h 1243"/>
              <a:gd name="T20" fmla="*/ 362318 w 1243"/>
              <a:gd name="T21" fmla="*/ 85357 h 1243"/>
              <a:gd name="T22" fmla="*/ 223657 w 1243"/>
              <a:gd name="T23" fmla="*/ 28092 h 1243"/>
              <a:gd name="T24" fmla="*/ 85357 w 1243"/>
              <a:gd name="T25" fmla="*/ 85357 h 1243"/>
              <a:gd name="T26" fmla="*/ 28092 w 1243"/>
              <a:gd name="T27" fmla="*/ 223657 h 1243"/>
              <a:gd name="T28" fmla="*/ 85357 w 1243"/>
              <a:gd name="T29" fmla="*/ 362678 h 1243"/>
              <a:gd name="T30" fmla="*/ 223657 w 1243"/>
              <a:gd name="T31" fmla="*/ 420303 h 1243"/>
              <a:gd name="T32" fmla="*/ 362318 w 1243"/>
              <a:gd name="T33" fmla="*/ 362678 h 1243"/>
              <a:gd name="T34" fmla="*/ 419583 w 1243"/>
              <a:gd name="T35" fmla="*/ 223657 h 1243"/>
              <a:gd name="T36" fmla="*/ 332425 w 1243"/>
              <a:gd name="T37" fmla="*/ 141902 h 1243"/>
              <a:gd name="T38" fmla="*/ 332785 w 1243"/>
              <a:gd name="T39" fmla="*/ 161710 h 1243"/>
              <a:gd name="T40" fmla="*/ 193044 w 1243"/>
              <a:gd name="T41" fmla="*/ 301451 h 1243"/>
              <a:gd name="T42" fmla="*/ 192324 w 1243"/>
              <a:gd name="T43" fmla="*/ 303972 h 1243"/>
              <a:gd name="T44" fmla="*/ 172155 w 1243"/>
              <a:gd name="T45" fmla="*/ 303972 h 1243"/>
              <a:gd name="T46" fmla="*/ 103365 w 1243"/>
              <a:gd name="T47" fmla="*/ 234102 h 1243"/>
              <a:gd name="T48" fmla="*/ 102645 w 1243"/>
              <a:gd name="T49" fmla="*/ 215014 h 1243"/>
              <a:gd name="T50" fmla="*/ 122453 w 1243"/>
              <a:gd name="T51" fmla="*/ 215014 h 1243"/>
              <a:gd name="T52" fmla="*/ 181879 w 1243"/>
              <a:gd name="T53" fmla="*/ 273359 h 1243"/>
              <a:gd name="T54" fmla="*/ 312976 w 1243"/>
              <a:gd name="T55" fmla="*/ 141542 h 1243"/>
              <a:gd name="T56" fmla="*/ 332425 w 1243"/>
              <a:gd name="T57" fmla="*/ 141902 h 12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243" h="1243">
                <a:moveTo>
                  <a:pt x="1242" y="621"/>
                </a:moveTo>
                <a:cubicBezTo>
                  <a:pt x="1242" y="793"/>
                  <a:pt x="1182" y="939"/>
                  <a:pt x="1060" y="1060"/>
                </a:cubicBezTo>
                <a:cubicBezTo>
                  <a:pt x="939" y="1181"/>
                  <a:pt x="793" y="1242"/>
                  <a:pt x="621" y="1242"/>
                </a:cubicBezTo>
                <a:cubicBezTo>
                  <a:pt x="450" y="1242"/>
                  <a:pt x="304" y="1181"/>
                  <a:pt x="182" y="1060"/>
                </a:cubicBezTo>
                <a:cubicBezTo>
                  <a:pt x="61" y="939"/>
                  <a:pt x="0" y="793"/>
                  <a:pt x="0" y="621"/>
                </a:cubicBezTo>
                <a:cubicBezTo>
                  <a:pt x="0" y="450"/>
                  <a:pt x="61" y="303"/>
                  <a:pt x="182" y="182"/>
                </a:cubicBezTo>
                <a:cubicBezTo>
                  <a:pt x="304" y="61"/>
                  <a:pt x="450" y="0"/>
                  <a:pt x="621" y="0"/>
                </a:cubicBezTo>
                <a:cubicBezTo>
                  <a:pt x="793" y="0"/>
                  <a:pt x="939" y="61"/>
                  <a:pt x="1060" y="182"/>
                </a:cubicBezTo>
                <a:cubicBezTo>
                  <a:pt x="1182" y="303"/>
                  <a:pt x="1242" y="450"/>
                  <a:pt x="1242" y="621"/>
                </a:cubicBezTo>
                <a:close/>
                <a:moveTo>
                  <a:pt x="1165" y="621"/>
                </a:moveTo>
                <a:cubicBezTo>
                  <a:pt x="1165" y="471"/>
                  <a:pt x="1112" y="343"/>
                  <a:pt x="1006" y="237"/>
                </a:cubicBezTo>
                <a:cubicBezTo>
                  <a:pt x="900" y="131"/>
                  <a:pt x="772" y="78"/>
                  <a:pt x="621" y="78"/>
                </a:cubicBezTo>
                <a:cubicBezTo>
                  <a:pt x="471" y="78"/>
                  <a:pt x="343" y="131"/>
                  <a:pt x="237" y="237"/>
                </a:cubicBezTo>
                <a:cubicBezTo>
                  <a:pt x="131" y="343"/>
                  <a:pt x="78" y="470"/>
                  <a:pt x="78" y="621"/>
                </a:cubicBezTo>
                <a:cubicBezTo>
                  <a:pt x="78" y="771"/>
                  <a:pt x="131" y="900"/>
                  <a:pt x="237" y="1007"/>
                </a:cubicBezTo>
                <a:cubicBezTo>
                  <a:pt x="343" y="1114"/>
                  <a:pt x="471" y="1167"/>
                  <a:pt x="621" y="1167"/>
                </a:cubicBezTo>
                <a:cubicBezTo>
                  <a:pt x="772" y="1167"/>
                  <a:pt x="900" y="1114"/>
                  <a:pt x="1006" y="1007"/>
                </a:cubicBezTo>
                <a:cubicBezTo>
                  <a:pt x="1112" y="900"/>
                  <a:pt x="1165" y="772"/>
                  <a:pt x="1165" y="621"/>
                </a:cubicBezTo>
                <a:close/>
                <a:moveTo>
                  <a:pt x="923" y="394"/>
                </a:moveTo>
                <a:cubicBezTo>
                  <a:pt x="942" y="413"/>
                  <a:pt x="942" y="431"/>
                  <a:pt x="924" y="449"/>
                </a:cubicBezTo>
                <a:lnTo>
                  <a:pt x="536" y="837"/>
                </a:lnTo>
                <a:cubicBezTo>
                  <a:pt x="535" y="840"/>
                  <a:pt x="534" y="843"/>
                  <a:pt x="534" y="844"/>
                </a:cubicBezTo>
                <a:cubicBezTo>
                  <a:pt x="515" y="862"/>
                  <a:pt x="496" y="862"/>
                  <a:pt x="478" y="844"/>
                </a:cubicBezTo>
                <a:lnTo>
                  <a:pt x="287" y="650"/>
                </a:lnTo>
                <a:cubicBezTo>
                  <a:pt x="267" y="633"/>
                  <a:pt x="267" y="615"/>
                  <a:pt x="285" y="597"/>
                </a:cubicBezTo>
                <a:cubicBezTo>
                  <a:pt x="304" y="579"/>
                  <a:pt x="322" y="579"/>
                  <a:pt x="340" y="597"/>
                </a:cubicBezTo>
                <a:lnTo>
                  <a:pt x="505" y="759"/>
                </a:lnTo>
                <a:lnTo>
                  <a:pt x="869" y="393"/>
                </a:lnTo>
                <a:cubicBezTo>
                  <a:pt x="886" y="375"/>
                  <a:pt x="905" y="376"/>
                  <a:pt x="923" y="394"/>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1" name="Freeform 130">
            <a:extLst>
              <a:ext uri="{FF2B5EF4-FFF2-40B4-BE49-F238E27FC236}">
                <a16:creationId xmlns:a16="http://schemas.microsoft.com/office/drawing/2014/main" id="{C358D5A1-8589-D336-9196-3BD5FFB25004}"/>
              </a:ext>
            </a:extLst>
          </p:cNvPr>
          <p:cNvSpPr>
            <a:spLocks noChangeArrowheads="1"/>
          </p:cNvSpPr>
          <p:nvPr/>
        </p:nvSpPr>
        <p:spPr bwMode="auto">
          <a:xfrm>
            <a:off x="17472025" y="7437437"/>
            <a:ext cx="447675" cy="447675"/>
          </a:xfrm>
          <a:custGeom>
            <a:avLst/>
            <a:gdLst>
              <a:gd name="T0" fmla="*/ 447315 w 1243"/>
              <a:gd name="T1" fmla="*/ 223657 h 1243"/>
              <a:gd name="T2" fmla="*/ 381766 w 1243"/>
              <a:gd name="T3" fmla="*/ 381766 h 1243"/>
              <a:gd name="T4" fmla="*/ 223657 w 1243"/>
              <a:gd name="T5" fmla="*/ 447315 h 1243"/>
              <a:gd name="T6" fmla="*/ 65549 w 1243"/>
              <a:gd name="T7" fmla="*/ 381766 h 1243"/>
              <a:gd name="T8" fmla="*/ 0 w 1243"/>
              <a:gd name="T9" fmla="*/ 223657 h 1243"/>
              <a:gd name="T10" fmla="*/ 65549 w 1243"/>
              <a:gd name="T11" fmla="*/ 65549 h 1243"/>
              <a:gd name="T12" fmla="*/ 223657 w 1243"/>
              <a:gd name="T13" fmla="*/ 0 h 1243"/>
              <a:gd name="T14" fmla="*/ 381766 w 1243"/>
              <a:gd name="T15" fmla="*/ 65549 h 1243"/>
              <a:gd name="T16" fmla="*/ 447315 w 1243"/>
              <a:gd name="T17" fmla="*/ 223657 h 1243"/>
              <a:gd name="T18" fmla="*/ 419583 w 1243"/>
              <a:gd name="T19" fmla="*/ 223657 h 1243"/>
              <a:gd name="T20" fmla="*/ 362318 w 1243"/>
              <a:gd name="T21" fmla="*/ 85357 h 1243"/>
              <a:gd name="T22" fmla="*/ 223657 w 1243"/>
              <a:gd name="T23" fmla="*/ 28092 h 1243"/>
              <a:gd name="T24" fmla="*/ 85357 w 1243"/>
              <a:gd name="T25" fmla="*/ 85357 h 1243"/>
              <a:gd name="T26" fmla="*/ 28092 w 1243"/>
              <a:gd name="T27" fmla="*/ 223657 h 1243"/>
              <a:gd name="T28" fmla="*/ 85357 w 1243"/>
              <a:gd name="T29" fmla="*/ 362678 h 1243"/>
              <a:gd name="T30" fmla="*/ 223657 w 1243"/>
              <a:gd name="T31" fmla="*/ 420303 h 1243"/>
              <a:gd name="T32" fmla="*/ 362318 w 1243"/>
              <a:gd name="T33" fmla="*/ 362678 h 1243"/>
              <a:gd name="T34" fmla="*/ 419583 w 1243"/>
              <a:gd name="T35" fmla="*/ 223657 h 1243"/>
              <a:gd name="T36" fmla="*/ 303972 w 1243"/>
              <a:gd name="T37" fmla="*/ 284164 h 1243"/>
              <a:gd name="T38" fmla="*/ 307574 w 1243"/>
              <a:gd name="T39" fmla="*/ 293888 h 1243"/>
              <a:gd name="T40" fmla="*/ 303972 w 1243"/>
              <a:gd name="T41" fmla="*/ 303972 h 1243"/>
              <a:gd name="T42" fmla="*/ 284164 w 1243"/>
              <a:gd name="T43" fmla="*/ 303972 h 1243"/>
              <a:gd name="T44" fmla="*/ 215014 w 1243"/>
              <a:gd name="T45" fmla="*/ 234102 h 1243"/>
              <a:gd name="T46" fmla="*/ 214293 w 1243"/>
              <a:gd name="T47" fmla="*/ 234102 h 1243"/>
              <a:gd name="T48" fmla="*/ 209611 w 1243"/>
              <a:gd name="T49" fmla="*/ 223657 h 1243"/>
              <a:gd name="T50" fmla="*/ 209611 w 1243"/>
              <a:gd name="T51" fmla="*/ 83917 h 1243"/>
              <a:gd name="T52" fmla="*/ 213573 w 1243"/>
              <a:gd name="T53" fmla="*/ 73832 h 1243"/>
              <a:gd name="T54" fmla="*/ 223657 w 1243"/>
              <a:gd name="T55" fmla="*/ 69870 h 1243"/>
              <a:gd name="T56" fmla="*/ 233742 w 1243"/>
              <a:gd name="T57" fmla="*/ 73832 h 1243"/>
              <a:gd name="T58" fmla="*/ 237704 w 1243"/>
              <a:gd name="T59" fmla="*/ 83917 h 1243"/>
              <a:gd name="T60" fmla="*/ 237704 w 1243"/>
              <a:gd name="T61" fmla="*/ 218615 h 1243"/>
              <a:gd name="T62" fmla="*/ 303972 w 1243"/>
              <a:gd name="T63" fmla="*/ 284164 h 12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43" h="1243">
                <a:moveTo>
                  <a:pt x="1242" y="621"/>
                </a:moveTo>
                <a:cubicBezTo>
                  <a:pt x="1242" y="793"/>
                  <a:pt x="1182" y="939"/>
                  <a:pt x="1060" y="1060"/>
                </a:cubicBezTo>
                <a:cubicBezTo>
                  <a:pt x="939" y="1181"/>
                  <a:pt x="793" y="1242"/>
                  <a:pt x="621" y="1242"/>
                </a:cubicBezTo>
                <a:cubicBezTo>
                  <a:pt x="450" y="1242"/>
                  <a:pt x="304" y="1181"/>
                  <a:pt x="182" y="1060"/>
                </a:cubicBezTo>
                <a:cubicBezTo>
                  <a:pt x="61" y="939"/>
                  <a:pt x="0" y="793"/>
                  <a:pt x="0" y="621"/>
                </a:cubicBezTo>
                <a:cubicBezTo>
                  <a:pt x="0" y="450"/>
                  <a:pt x="61" y="303"/>
                  <a:pt x="182" y="182"/>
                </a:cubicBezTo>
                <a:cubicBezTo>
                  <a:pt x="304" y="61"/>
                  <a:pt x="450" y="0"/>
                  <a:pt x="621" y="0"/>
                </a:cubicBezTo>
                <a:cubicBezTo>
                  <a:pt x="793" y="0"/>
                  <a:pt x="939" y="61"/>
                  <a:pt x="1060" y="182"/>
                </a:cubicBezTo>
                <a:cubicBezTo>
                  <a:pt x="1182" y="303"/>
                  <a:pt x="1242" y="450"/>
                  <a:pt x="1242" y="621"/>
                </a:cubicBezTo>
                <a:close/>
                <a:moveTo>
                  <a:pt x="1165" y="621"/>
                </a:moveTo>
                <a:cubicBezTo>
                  <a:pt x="1165" y="471"/>
                  <a:pt x="1112" y="343"/>
                  <a:pt x="1006" y="237"/>
                </a:cubicBezTo>
                <a:cubicBezTo>
                  <a:pt x="900" y="131"/>
                  <a:pt x="772" y="78"/>
                  <a:pt x="621" y="78"/>
                </a:cubicBezTo>
                <a:cubicBezTo>
                  <a:pt x="471" y="78"/>
                  <a:pt x="343" y="131"/>
                  <a:pt x="237" y="237"/>
                </a:cubicBezTo>
                <a:cubicBezTo>
                  <a:pt x="131" y="343"/>
                  <a:pt x="78" y="470"/>
                  <a:pt x="78" y="621"/>
                </a:cubicBezTo>
                <a:cubicBezTo>
                  <a:pt x="78" y="771"/>
                  <a:pt x="131" y="900"/>
                  <a:pt x="237" y="1007"/>
                </a:cubicBezTo>
                <a:cubicBezTo>
                  <a:pt x="343" y="1114"/>
                  <a:pt x="471" y="1167"/>
                  <a:pt x="621" y="1167"/>
                </a:cubicBezTo>
                <a:cubicBezTo>
                  <a:pt x="772" y="1167"/>
                  <a:pt x="900" y="1114"/>
                  <a:pt x="1006" y="1007"/>
                </a:cubicBezTo>
                <a:cubicBezTo>
                  <a:pt x="1112" y="900"/>
                  <a:pt x="1165" y="772"/>
                  <a:pt x="1165" y="621"/>
                </a:cubicBezTo>
                <a:close/>
                <a:moveTo>
                  <a:pt x="844" y="789"/>
                </a:moveTo>
                <a:cubicBezTo>
                  <a:pt x="851" y="797"/>
                  <a:pt x="854" y="806"/>
                  <a:pt x="854" y="816"/>
                </a:cubicBezTo>
                <a:cubicBezTo>
                  <a:pt x="854" y="827"/>
                  <a:pt x="851" y="836"/>
                  <a:pt x="844" y="844"/>
                </a:cubicBezTo>
                <a:cubicBezTo>
                  <a:pt x="825" y="862"/>
                  <a:pt x="806" y="862"/>
                  <a:pt x="789" y="844"/>
                </a:cubicBezTo>
                <a:lnTo>
                  <a:pt x="597" y="650"/>
                </a:lnTo>
                <a:lnTo>
                  <a:pt x="595" y="650"/>
                </a:lnTo>
                <a:cubicBezTo>
                  <a:pt x="587" y="642"/>
                  <a:pt x="582" y="633"/>
                  <a:pt x="582" y="621"/>
                </a:cubicBezTo>
                <a:lnTo>
                  <a:pt x="582" y="233"/>
                </a:lnTo>
                <a:cubicBezTo>
                  <a:pt x="582" y="222"/>
                  <a:pt x="586" y="212"/>
                  <a:pt x="593" y="205"/>
                </a:cubicBezTo>
                <a:cubicBezTo>
                  <a:pt x="601" y="197"/>
                  <a:pt x="610" y="194"/>
                  <a:pt x="621" y="194"/>
                </a:cubicBezTo>
                <a:cubicBezTo>
                  <a:pt x="633" y="194"/>
                  <a:pt x="642" y="197"/>
                  <a:pt x="649" y="205"/>
                </a:cubicBezTo>
                <a:cubicBezTo>
                  <a:pt x="656" y="212"/>
                  <a:pt x="660" y="222"/>
                  <a:pt x="660" y="233"/>
                </a:cubicBezTo>
                <a:lnTo>
                  <a:pt x="660" y="607"/>
                </a:lnTo>
                <a:lnTo>
                  <a:pt x="844" y="78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2" name="Freeform 131">
            <a:extLst>
              <a:ext uri="{FF2B5EF4-FFF2-40B4-BE49-F238E27FC236}">
                <a16:creationId xmlns:a16="http://schemas.microsoft.com/office/drawing/2014/main" id="{B43B9FAD-990B-7953-9618-9E14FD17D846}"/>
              </a:ext>
            </a:extLst>
          </p:cNvPr>
          <p:cNvSpPr>
            <a:spLocks noChangeArrowheads="1"/>
          </p:cNvSpPr>
          <p:nvPr/>
        </p:nvSpPr>
        <p:spPr bwMode="auto">
          <a:xfrm>
            <a:off x="18161000" y="7437437"/>
            <a:ext cx="447675" cy="447675"/>
          </a:xfrm>
          <a:custGeom>
            <a:avLst/>
            <a:gdLst>
              <a:gd name="T0" fmla="*/ 447315 w 1242"/>
              <a:gd name="T1" fmla="*/ 223657 h 1243"/>
              <a:gd name="T2" fmla="*/ 381713 w 1242"/>
              <a:gd name="T3" fmla="*/ 381766 h 1243"/>
              <a:gd name="T4" fmla="*/ 223477 w 1242"/>
              <a:gd name="T5" fmla="*/ 447315 h 1243"/>
              <a:gd name="T6" fmla="*/ 65241 w 1242"/>
              <a:gd name="T7" fmla="*/ 381766 h 1243"/>
              <a:gd name="T8" fmla="*/ 0 w 1242"/>
              <a:gd name="T9" fmla="*/ 223657 h 1243"/>
              <a:gd name="T10" fmla="*/ 65241 w 1242"/>
              <a:gd name="T11" fmla="*/ 65549 h 1243"/>
              <a:gd name="T12" fmla="*/ 223477 w 1242"/>
              <a:gd name="T13" fmla="*/ 0 h 1243"/>
              <a:gd name="T14" fmla="*/ 381713 w 1242"/>
              <a:gd name="T15" fmla="*/ 65549 h 1243"/>
              <a:gd name="T16" fmla="*/ 447315 w 1242"/>
              <a:gd name="T17" fmla="*/ 223657 h 1243"/>
              <a:gd name="T18" fmla="*/ 419560 w 1242"/>
              <a:gd name="T19" fmla="*/ 223657 h 1243"/>
              <a:gd name="T20" fmla="*/ 362249 w 1242"/>
              <a:gd name="T21" fmla="*/ 85357 h 1243"/>
              <a:gd name="T22" fmla="*/ 223477 w 1242"/>
              <a:gd name="T23" fmla="*/ 28092 h 1243"/>
              <a:gd name="T24" fmla="*/ 85065 w 1242"/>
              <a:gd name="T25" fmla="*/ 85357 h 1243"/>
              <a:gd name="T26" fmla="*/ 27754 w 1242"/>
              <a:gd name="T27" fmla="*/ 223657 h 1243"/>
              <a:gd name="T28" fmla="*/ 85065 w 1242"/>
              <a:gd name="T29" fmla="*/ 362678 h 1243"/>
              <a:gd name="T30" fmla="*/ 223477 w 1242"/>
              <a:gd name="T31" fmla="*/ 420303 h 1243"/>
              <a:gd name="T32" fmla="*/ 362249 w 1242"/>
              <a:gd name="T33" fmla="*/ 362678 h 1243"/>
              <a:gd name="T34" fmla="*/ 419560 w 1242"/>
              <a:gd name="T35" fmla="*/ 223657 h 1243"/>
              <a:gd name="T36" fmla="*/ 303136 w 1242"/>
              <a:gd name="T37" fmla="*/ 164232 h 1243"/>
              <a:gd name="T38" fmla="*/ 243662 w 1242"/>
              <a:gd name="T39" fmla="*/ 223657 h 1243"/>
              <a:gd name="T40" fmla="*/ 303136 w 1242"/>
              <a:gd name="T41" fmla="*/ 283083 h 1243"/>
              <a:gd name="T42" fmla="*/ 302775 w 1242"/>
              <a:gd name="T43" fmla="*/ 302892 h 1243"/>
              <a:gd name="T44" fmla="*/ 282951 w 1242"/>
              <a:gd name="T45" fmla="*/ 303252 h 1243"/>
              <a:gd name="T46" fmla="*/ 223477 w 1242"/>
              <a:gd name="T47" fmla="*/ 243826 h 1243"/>
              <a:gd name="T48" fmla="*/ 164003 w 1242"/>
              <a:gd name="T49" fmla="*/ 303252 h 1243"/>
              <a:gd name="T50" fmla="*/ 144539 w 1242"/>
              <a:gd name="T51" fmla="*/ 302892 h 1243"/>
              <a:gd name="T52" fmla="*/ 144179 w 1242"/>
              <a:gd name="T53" fmla="*/ 283083 h 1243"/>
              <a:gd name="T54" fmla="*/ 203652 w 1242"/>
              <a:gd name="T55" fmla="*/ 223657 h 1243"/>
              <a:gd name="T56" fmla="*/ 144179 w 1242"/>
              <a:gd name="T57" fmla="*/ 164232 h 1243"/>
              <a:gd name="T58" fmla="*/ 144539 w 1242"/>
              <a:gd name="T59" fmla="*/ 144783 h 1243"/>
              <a:gd name="T60" fmla="*/ 164003 w 1242"/>
              <a:gd name="T61" fmla="*/ 144063 h 1243"/>
              <a:gd name="T62" fmla="*/ 223477 w 1242"/>
              <a:gd name="T63" fmla="*/ 203489 h 1243"/>
              <a:gd name="T64" fmla="*/ 282951 w 1242"/>
              <a:gd name="T65" fmla="*/ 144063 h 1243"/>
              <a:gd name="T66" fmla="*/ 302775 w 1242"/>
              <a:gd name="T67" fmla="*/ 144783 h 1243"/>
              <a:gd name="T68" fmla="*/ 303136 w 1242"/>
              <a:gd name="T69" fmla="*/ 164232 h 12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42" h="1243">
                <a:moveTo>
                  <a:pt x="1241" y="621"/>
                </a:moveTo>
                <a:cubicBezTo>
                  <a:pt x="1241" y="793"/>
                  <a:pt x="1181" y="939"/>
                  <a:pt x="1059" y="1060"/>
                </a:cubicBezTo>
                <a:cubicBezTo>
                  <a:pt x="938" y="1181"/>
                  <a:pt x="792" y="1242"/>
                  <a:pt x="620" y="1242"/>
                </a:cubicBezTo>
                <a:cubicBezTo>
                  <a:pt x="449" y="1242"/>
                  <a:pt x="303" y="1181"/>
                  <a:pt x="181" y="1060"/>
                </a:cubicBezTo>
                <a:cubicBezTo>
                  <a:pt x="60" y="939"/>
                  <a:pt x="0" y="793"/>
                  <a:pt x="0" y="621"/>
                </a:cubicBezTo>
                <a:cubicBezTo>
                  <a:pt x="0" y="450"/>
                  <a:pt x="60" y="303"/>
                  <a:pt x="181" y="182"/>
                </a:cubicBezTo>
                <a:cubicBezTo>
                  <a:pt x="303" y="61"/>
                  <a:pt x="449" y="0"/>
                  <a:pt x="620" y="0"/>
                </a:cubicBezTo>
                <a:cubicBezTo>
                  <a:pt x="792" y="0"/>
                  <a:pt x="938" y="61"/>
                  <a:pt x="1059" y="182"/>
                </a:cubicBezTo>
                <a:cubicBezTo>
                  <a:pt x="1181" y="303"/>
                  <a:pt x="1241" y="450"/>
                  <a:pt x="1241" y="621"/>
                </a:cubicBezTo>
                <a:close/>
                <a:moveTo>
                  <a:pt x="1164" y="621"/>
                </a:moveTo>
                <a:cubicBezTo>
                  <a:pt x="1164" y="471"/>
                  <a:pt x="1111" y="343"/>
                  <a:pt x="1005" y="237"/>
                </a:cubicBezTo>
                <a:cubicBezTo>
                  <a:pt x="899" y="131"/>
                  <a:pt x="771" y="78"/>
                  <a:pt x="620" y="78"/>
                </a:cubicBezTo>
                <a:cubicBezTo>
                  <a:pt x="470" y="78"/>
                  <a:pt x="342" y="131"/>
                  <a:pt x="236" y="237"/>
                </a:cubicBezTo>
                <a:cubicBezTo>
                  <a:pt x="130" y="343"/>
                  <a:pt x="77" y="470"/>
                  <a:pt x="77" y="621"/>
                </a:cubicBezTo>
                <a:cubicBezTo>
                  <a:pt x="77" y="771"/>
                  <a:pt x="130" y="900"/>
                  <a:pt x="236" y="1007"/>
                </a:cubicBezTo>
                <a:cubicBezTo>
                  <a:pt x="342" y="1114"/>
                  <a:pt x="470" y="1167"/>
                  <a:pt x="620" y="1167"/>
                </a:cubicBezTo>
                <a:cubicBezTo>
                  <a:pt x="771" y="1167"/>
                  <a:pt x="899" y="1114"/>
                  <a:pt x="1005" y="1007"/>
                </a:cubicBezTo>
                <a:cubicBezTo>
                  <a:pt x="1111" y="900"/>
                  <a:pt x="1164" y="772"/>
                  <a:pt x="1164" y="621"/>
                </a:cubicBezTo>
                <a:close/>
                <a:moveTo>
                  <a:pt x="841" y="456"/>
                </a:moveTo>
                <a:lnTo>
                  <a:pt x="676" y="621"/>
                </a:lnTo>
                <a:lnTo>
                  <a:pt x="841" y="786"/>
                </a:lnTo>
                <a:cubicBezTo>
                  <a:pt x="859" y="804"/>
                  <a:pt x="858" y="822"/>
                  <a:pt x="840" y="841"/>
                </a:cubicBezTo>
                <a:cubicBezTo>
                  <a:pt x="821" y="859"/>
                  <a:pt x="803" y="860"/>
                  <a:pt x="785" y="842"/>
                </a:cubicBezTo>
                <a:lnTo>
                  <a:pt x="620" y="677"/>
                </a:lnTo>
                <a:lnTo>
                  <a:pt x="455" y="842"/>
                </a:lnTo>
                <a:cubicBezTo>
                  <a:pt x="438" y="860"/>
                  <a:pt x="419" y="859"/>
                  <a:pt x="401" y="841"/>
                </a:cubicBezTo>
                <a:cubicBezTo>
                  <a:pt x="382" y="822"/>
                  <a:pt x="382" y="804"/>
                  <a:pt x="400" y="786"/>
                </a:cubicBezTo>
                <a:lnTo>
                  <a:pt x="565" y="621"/>
                </a:lnTo>
                <a:lnTo>
                  <a:pt x="400" y="456"/>
                </a:lnTo>
                <a:cubicBezTo>
                  <a:pt x="382" y="438"/>
                  <a:pt x="382" y="420"/>
                  <a:pt x="401" y="402"/>
                </a:cubicBezTo>
                <a:cubicBezTo>
                  <a:pt x="419" y="383"/>
                  <a:pt x="438" y="383"/>
                  <a:pt x="455" y="400"/>
                </a:cubicBezTo>
                <a:lnTo>
                  <a:pt x="620" y="565"/>
                </a:lnTo>
                <a:lnTo>
                  <a:pt x="785" y="400"/>
                </a:lnTo>
                <a:cubicBezTo>
                  <a:pt x="803" y="383"/>
                  <a:pt x="821" y="383"/>
                  <a:pt x="840" y="402"/>
                </a:cubicBezTo>
                <a:cubicBezTo>
                  <a:pt x="858" y="420"/>
                  <a:pt x="859" y="439"/>
                  <a:pt x="841" y="45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3" name="Freeform 132">
            <a:extLst>
              <a:ext uri="{FF2B5EF4-FFF2-40B4-BE49-F238E27FC236}">
                <a16:creationId xmlns:a16="http://schemas.microsoft.com/office/drawing/2014/main" id="{42F911EE-A334-6FB3-0491-A5305DEF7226}"/>
              </a:ext>
            </a:extLst>
          </p:cNvPr>
          <p:cNvSpPr>
            <a:spLocks noChangeArrowheads="1"/>
          </p:cNvSpPr>
          <p:nvPr/>
        </p:nvSpPr>
        <p:spPr bwMode="auto">
          <a:xfrm>
            <a:off x="18848387" y="7466012"/>
            <a:ext cx="447675" cy="390525"/>
          </a:xfrm>
          <a:custGeom>
            <a:avLst/>
            <a:gdLst>
              <a:gd name="T0" fmla="*/ 414153 w 1242"/>
              <a:gd name="T1" fmla="*/ 125127 h 1083"/>
              <a:gd name="T2" fmla="*/ 447315 w 1242"/>
              <a:gd name="T3" fmla="*/ 208424 h 1083"/>
              <a:gd name="T4" fmla="*/ 416677 w 1242"/>
              <a:gd name="T5" fmla="*/ 295688 h 1083"/>
              <a:gd name="T6" fmla="*/ 337378 w 1242"/>
              <a:gd name="T7" fmla="*/ 336796 h 1083"/>
              <a:gd name="T8" fmla="*/ 327286 w 1242"/>
              <a:gd name="T9" fmla="*/ 332830 h 1083"/>
              <a:gd name="T10" fmla="*/ 323321 w 1242"/>
              <a:gd name="T11" fmla="*/ 322733 h 1083"/>
              <a:gd name="T12" fmla="*/ 327286 w 1242"/>
              <a:gd name="T13" fmla="*/ 312636 h 1083"/>
              <a:gd name="T14" fmla="*/ 337378 w 1242"/>
              <a:gd name="T15" fmla="*/ 308670 h 1083"/>
              <a:gd name="T16" fmla="*/ 340622 w 1242"/>
              <a:gd name="T17" fmla="*/ 308670 h 1083"/>
              <a:gd name="T18" fmla="*/ 397573 w 1242"/>
              <a:gd name="T19" fmla="*/ 277298 h 1083"/>
              <a:gd name="T20" fmla="*/ 420281 w 1242"/>
              <a:gd name="T21" fmla="*/ 208424 h 1083"/>
              <a:gd name="T22" fmla="*/ 391445 w 1242"/>
              <a:gd name="T23" fmla="*/ 140993 h 1083"/>
              <a:gd name="T24" fmla="*/ 323321 w 1242"/>
              <a:gd name="T25" fmla="*/ 112145 h 1083"/>
              <a:gd name="T26" fmla="*/ 312868 w 1242"/>
              <a:gd name="T27" fmla="*/ 112145 h 1083"/>
              <a:gd name="T28" fmla="*/ 310345 w 1242"/>
              <a:gd name="T29" fmla="*/ 102409 h 1083"/>
              <a:gd name="T30" fmla="*/ 208699 w 1242"/>
              <a:gd name="T31" fmla="*/ 28126 h 1083"/>
              <a:gd name="T32" fmla="*/ 125796 w 1242"/>
              <a:gd name="T33" fmla="*/ 62383 h 1083"/>
              <a:gd name="T34" fmla="*/ 94077 w 1242"/>
              <a:gd name="T35" fmla="*/ 147844 h 1083"/>
              <a:gd name="T36" fmla="*/ 95879 w 1242"/>
              <a:gd name="T37" fmla="*/ 161186 h 1083"/>
              <a:gd name="T38" fmla="*/ 82903 w 1242"/>
              <a:gd name="T39" fmla="*/ 162629 h 1083"/>
              <a:gd name="T40" fmla="*/ 43254 w 1242"/>
              <a:gd name="T41" fmla="*/ 188231 h 1083"/>
              <a:gd name="T42" fmla="*/ 27034 w 1242"/>
              <a:gd name="T43" fmla="*/ 235469 h 1083"/>
              <a:gd name="T44" fmla="*/ 47219 w 1242"/>
              <a:gd name="T45" fmla="*/ 287034 h 1083"/>
              <a:gd name="T46" fmla="*/ 94437 w 1242"/>
              <a:gd name="T47" fmla="*/ 308670 h 1083"/>
              <a:gd name="T48" fmla="*/ 106332 w 1242"/>
              <a:gd name="T49" fmla="*/ 308670 h 1083"/>
              <a:gd name="T50" fmla="*/ 116424 w 1242"/>
              <a:gd name="T51" fmla="*/ 312636 h 1083"/>
              <a:gd name="T52" fmla="*/ 120389 w 1242"/>
              <a:gd name="T53" fmla="*/ 322733 h 1083"/>
              <a:gd name="T54" fmla="*/ 116424 w 1242"/>
              <a:gd name="T55" fmla="*/ 332830 h 1083"/>
              <a:gd name="T56" fmla="*/ 106332 w 1242"/>
              <a:gd name="T57" fmla="*/ 336796 h 1083"/>
              <a:gd name="T58" fmla="*/ 94437 w 1242"/>
              <a:gd name="T59" fmla="*/ 336796 h 1083"/>
              <a:gd name="T60" fmla="*/ 27754 w 1242"/>
              <a:gd name="T61" fmla="*/ 306506 h 1083"/>
              <a:gd name="T62" fmla="*/ 0 w 1242"/>
              <a:gd name="T63" fmla="*/ 235469 h 1083"/>
              <a:gd name="T64" fmla="*/ 18743 w 1242"/>
              <a:gd name="T65" fmla="*/ 174889 h 1083"/>
              <a:gd name="T66" fmla="*/ 67043 w 1242"/>
              <a:gd name="T67" fmla="*/ 138469 h 1083"/>
              <a:gd name="T68" fmla="*/ 109936 w 1242"/>
              <a:gd name="T69" fmla="*/ 39305 h 1083"/>
              <a:gd name="T70" fmla="*/ 208699 w 1242"/>
              <a:gd name="T71" fmla="*/ 0 h 1083"/>
              <a:gd name="T72" fmla="*/ 286555 w 1242"/>
              <a:gd name="T73" fmla="*/ 22357 h 1083"/>
              <a:gd name="T74" fmla="*/ 333774 w 1242"/>
              <a:gd name="T75" fmla="*/ 85101 h 1083"/>
              <a:gd name="T76" fmla="*/ 414153 w 1242"/>
              <a:gd name="T77" fmla="*/ 125127 h 1083"/>
              <a:gd name="T78" fmla="*/ 285834 w 1242"/>
              <a:gd name="T79" fmla="*/ 313358 h 1083"/>
              <a:gd name="T80" fmla="*/ 285834 w 1242"/>
              <a:gd name="T81" fmla="*/ 326339 h 1083"/>
              <a:gd name="T82" fmla="*/ 234290 w 1242"/>
              <a:gd name="T83" fmla="*/ 383313 h 1083"/>
              <a:gd name="T84" fmla="*/ 230686 w 1242"/>
              <a:gd name="T85" fmla="*/ 386558 h 1083"/>
              <a:gd name="T86" fmla="*/ 223117 w 1242"/>
              <a:gd name="T87" fmla="*/ 390164 h 1083"/>
              <a:gd name="T88" fmla="*/ 216629 w 1242"/>
              <a:gd name="T89" fmla="*/ 386558 h 1083"/>
              <a:gd name="T90" fmla="*/ 212303 w 1242"/>
              <a:gd name="T91" fmla="*/ 383313 h 1083"/>
              <a:gd name="T92" fmla="*/ 162562 w 1242"/>
              <a:gd name="T93" fmla="*/ 327060 h 1083"/>
              <a:gd name="T94" fmla="*/ 162562 w 1242"/>
              <a:gd name="T95" fmla="*/ 312276 h 1083"/>
              <a:gd name="T96" fmla="*/ 165806 w 1242"/>
              <a:gd name="T97" fmla="*/ 310473 h 1083"/>
              <a:gd name="T98" fmla="*/ 179863 w 1242"/>
              <a:gd name="T99" fmla="*/ 311555 h 1083"/>
              <a:gd name="T100" fmla="*/ 209780 w 1242"/>
              <a:gd name="T101" fmla="*/ 344729 h 1083"/>
              <a:gd name="T102" fmla="*/ 209780 w 1242"/>
              <a:gd name="T103" fmla="*/ 203015 h 1083"/>
              <a:gd name="T104" fmla="*/ 213745 w 1242"/>
              <a:gd name="T105" fmla="*/ 193279 h 1083"/>
              <a:gd name="T106" fmla="*/ 223117 w 1242"/>
              <a:gd name="T107" fmla="*/ 188952 h 1083"/>
              <a:gd name="T108" fmla="*/ 233209 w 1242"/>
              <a:gd name="T109" fmla="*/ 193279 h 1083"/>
              <a:gd name="T110" fmla="*/ 237534 w 1242"/>
              <a:gd name="T111" fmla="*/ 203015 h 1083"/>
              <a:gd name="T112" fmla="*/ 237534 w 1242"/>
              <a:gd name="T113" fmla="*/ 344729 h 1083"/>
              <a:gd name="T114" fmla="*/ 268172 w 1242"/>
              <a:gd name="T115" fmla="*/ 310473 h 1083"/>
              <a:gd name="T116" fmla="*/ 282230 w 1242"/>
              <a:gd name="T117" fmla="*/ 310473 h 1083"/>
              <a:gd name="T118" fmla="*/ 285834 w 1242"/>
              <a:gd name="T119" fmla="*/ 313358 h 108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42" h="1083">
                <a:moveTo>
                  <a:pt x="1149" y="347"/>
                </a:moveTo>
                <a:cubicBezTo>
                  <a:pt x="1211" y="412"/>
                  <a:pt x="1241" y="489"/>
                  <a:pt x="1241" y="578"/>
                </a:cubicBezTo>
                <a:cubicBezTo>
                  <a:pt x="1241" y="666"/>
                  <a:pt x="1213" y="747"/>
                  <a:pt x="1156" y="820"/>
                </a:cubicBezTo>
                <a:cubicBezTo>
                  <a:pt x="1100" y="893"/>
                  <a:pt x="1026" y="931"/>
                  <a:pt x="936" y="934"/>
                </a:cubicBezTo>
                <a:cubicBezTo>
                  <a:pt x="924" y="934"/>
                  <a:pt x="915" y="930"/>
                  <a:pt x="908" y="923"/>
                </a:cubicBezTo>
                <a:cubicBezTo>
                  <a:pt x="901" y="916"/>
                  <a:pt x="897" y="907"/>
                  <a:pt x="897" y="895"/>
                </a:cubicBezTo>
                <a:cubicBezTo>
                  <a:pt x="897" y="884"/>
                  <a:pt x="901" y="874"/>
                  <a:pt x="908" y="867"/>
                </a:cubicBezTo>
                <a:cubicBezTo>
                  <a:pt x="915" y="859"/>
                  <a:pt x="924" y="856"/>
                  <a:pt x="936" y="856"/>
                </a:cubicBezTo>
                <a:lnTo>
                  <a:pt x="945" y="856"/>
                </a:lnTo>
                <a:cubicBezTo>
                  <a:pt x="1009" y="856"/>
                  <a:pt x="1061" y="827"/>
                  <a:pt x="1103" y="769"/>
                </a:cubicBezTo>
                <a:cubicBezTo>
                  <a:pt x="1145" y="711"/>
                  <a:pt x="1166" y="647"/>
                  <a:pt x="1166" y="578"/>
                </a:cubicBezTo>
                <a:cubicBezTo>
                  <a:pt x="1166" y="505"/>
                  <a:pt x="1139" y="443"/>
                  <a:pt x="1086" y="391"/>
                </a:cubicBezTo>
                <a:cubicBezTo>
                  <a:pt x="1033" y="339"/>
                  <a:pt x="970" y="312"/>
                  <a:pt x="897" y="311"/>
                </a:cubicBezTo>
                <a:lnTo>
                  <a:pt x="868" y="311"/>
                </a:lnTo>
                <a:lnTo>
                  <a:pt x="861" y="284"/>
                </a:lnTo>
                <a:cubicBezTo>
                  <a:pt x="817" y="147"/>
                  <a:pt x="723" y="78"/>
                  <a:pt x="579" y="78"/>
                </a:cubicBezTo>
                <a:cubicBezTo>
                  <a:pt x="484" y="78"/>
                  <a:pt x="407" y="109"/>
                  <a:pt x="349" y="173"/>
                </a:cubicBezTo>
                <a:cubicBezTo>
                  <a:pt x="291" y="236"/>
                  <a:pt x="261" y="315"/>
                  <a:pt x="261" y="410"/>
                </a:cubicBezTo>
                <a:lnTo>
                  <a:pt x="266" y="447"/>
                </a:lnTo>
                <a:lnTo>
                  <a:pt x="230" y="451"/>
                </a:lnTo>
                <a:cubicBezTo>
                  <a:pt x="186" y="460"/>
                  <a:pt x="150" y="483"/>
                  <a:pt x="120" y="522"/>
                </a:cubicBezTo>
                <a:cubicBezTo>
                  <a:pt x="90" y="561"/>
                  <a:pt x="75" y="604"/>
                  <a:pt x="75" y="653"/>
                </a:cubicBezTo>
                <a:cubicBezTo>
                  <a:pt x="75" y="708"/>
                  <a:pt x="93" y="755"/>
                  <a:pt x="131" y="796"/>
                </a:cubicBezTo>
                <a:cubicBezTo>
                  <a:pt x="168" y="836"/>
                  <a:pt x="211" y="856"/>
                  <a:pt x="262" y="856"/>
                </a:cubicBezTo>
                <a:lnTo>
                  <a:pt x="295" y="856"/>
                </a:lnTo>
                <a:cubicBezTo>
                  <a:pt x="307" y="856"/>
                  <a:pt x="316" y="859"/>
                  <a:pt x="323" y="867"/>
                </a:cubicBezTo>
                <a:cubicBezTo>
                  <a:pt x="331" y="874"/>
                  <a:pt x="334" y="884"/>
                  <a:pt x="334" y="895"/>
                </a:cubicBezTo>
                <a:cubicBezTo>
                  <a:pt x="334" y="907"/>
                  <a:pt x="331" y="916"/>
                  <a:pt x="323" y="923"/>
                </a:cubicBezTo>
                <a:cubicBezTo>
                  <a:pt x="316" y="930"/>
                  <a:pt x="307" y="934"/>
                  <a:pt x="295" y="934"/>
                </a:cubicBezTo>
                <a:lnTo>
                  <a:pt x="262" y="934"/>
                </a:lnTo>
                <a:cubicBezTo>
                  <a:pt x="190" y="934"/>
                  <a:pt x="129" y="906"/>
                  <a:pt x="77" y="850"/>
                </a:cubicBezTo>
                <a:cubicBezTo>
                  <a:pt x="25" y="795"/>
                  <a:pt x="0" y="729"/>
                  <a:pt x="0" y="653"/>
                </a:cubicBezTo>
                <a:cubicBezTo>
                  <a:pt x="0" y="591"/>
                  <a:pt x="17" y="536"/>
                  <a:pt x="52" y="485"/>
                </a:cubicBezTo>
                <a:cubicBezTo>
                  <a:pt x="86" y="435"/>
                  <a:pt x="131" y="401"/>
                  <a:pt x="186" y="384"/>
                </a:cubicBezTo>
                <a:cubicBezTo>
                  <a:pt x="193" y="274"/>
                  <a:pt x="232" y="181"/>
                  <a:pt x="305" y="109"/>
                </a:cubicBezTo>
                <a:cubicBezTo>
                  <a:pt x="378" y="36"/>
                  <a:pt x="469" y="0"/>
                  <a:pt x="579" y="0"/>
                </a:cubicBezTo>
                <a:cubicBezTo>
                  <a:pt x="665" y="0"/>
                  <a:pt x="737" y="21"/>
                  <a:pt x="795" y="62"/>
                </a:cubicBezTo>
                <a:cubicBezTo>
                  <a:pt x="853" y="103"/>
                  <a:pt x="897" y="161"/>
                  <a:pt x="926" y="236"/>
                </a:cubicBezTo>
                <a:cubicBezTo>
                  <a:pt x="1013" y="245"/>
                  <a:pt x="1088" y="283"/>
                  <a:pt x="1149" y="347"/>
                </a:cubicBezTo>
                <a:close/>
                <a:moveTo>
                  <a:pt x="793" y="869"/>
                </a:moveTo>
                <a:cubicBezTo>
                  <a:pt x="804" y="880"/>
                  <a:pt x="804" y="892"/>
                  <a:pt x="793" y="905"/>
                </a:cubicBezTo>
                <a:lnTo>
                  <a:pt x="650" y="1063"/>
                </a:lnTo>
                <a:lnTo>
                  <a:pt x="640" y="1072"/>
                </a:lnTo>
                <a:cubicBezTo>
                  <a:pt x="633" y="1079"/>
                  <a:pt x="626" y="1082"/>
                  <a:pt x="619" y="1082"/>
                </a:cubicBezTo>
                <a:cubicBezTo>
                  <a:pt x="612" y="1082"/>
                  <a:pt x="606" y="1079"/>
                  <a:pt x="601" y="1072"/>
                </a:cubicBezTo>
                <a:lnTo>
                  <a:pt x="589" y="1063"/>
                </a:lnTo>
                <a:lnTo>
                  <a:pt x="451" y="907"/>
                </a:lnTo>
                <a:cubicBezTo>
                  <a:pt x="436" y="893"/>
                  <a:pt x="436" y="879"/>
                  <a:pt x="451" y="866"/>
                </a:cubicBezTo>
                <a:lnTo>
                  <a:pt x="460" y="861"/>
                </a:lnTo>
                <a:cubicBezTo>
                  <a:pt x="472" y="848"/>
                  <a:pt x="485" y="849"/>
                  <a:pt x="499" y="864"/>
                </a:cubicBezTo>
                <a:lnTo>
                  <a:pt x="582" y="956"/>
                </a:lnTo>
                <a:lnTo>
                  <a:pt x="582" y="563"/>
                </a:lnTo>
                <a:cubicBezTo>
                  <a:pt x="582" y="553"/>
                  <a:pt x="585" y="544"/>
                  <a:pt x="593" y="536"/>
                </a:cubicBezTo>
                <a:cubicBezTo>
                  <a:pt x="600" y="528"/>
                  <a:pt x="609" y="524"/>
                  <a:pt x="619" y="524"/>
                </a:cubicBezTo>
                <a:cubicBezTo>
                  <a:pt x="630" y="524"/>
                  <a:pt x="639" y="528"/>
                  <a:pt x="647" y="536"/>
                </a:cubicBezTo>
                <a:cubicBezTo>
                  <a:pt x="655" y="544"/>
                  <a:pt x="659" y="553"/>
                  <a:pt x="659" y="563"/>
                </a:cubicBezTo>
                <a:lnTo>
                  <a:pt x="659" y="956"/>
                </a:lnTo>
                <a:lnTo>
                  <a:pt x="744" y="861"/>
                </a:lnTo>
                <a:cubicBezTo>
                  <a:pt x="757" y="847"/>
                  <a:pt x="770" y="847"/>
                  <a:pt x="783" y="861"/>
                </a:cubicBezTo>
                <a:lnTo>
                  <a:pt x="793" y="86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4" name="Freeform 133">
            <a:extLst>
              <a:ext uri="{FF2B5EF4-FFF2-40B4-BE49-F238E27FC236}">
                <a16:creationId xmlns:a16="http://schemas.microsoft.com/office/drawing/2014/main" id="{5877F198-F04A-7875-5D65-06959B7D5659}"/>
              </a:ext>
            </a:extLst>
          </p:cNvPr>
          <p:cNvSpPr>
            <a:spLocks noChangeArrowheads="1"/>
          </p:cNvSpPr>
          <p:nvPr/>
        </p:nvSpPr>
        <p:spPr bwMode="auto">
          <a:xfrm>
            <a:off x="19535775" y="7466012"/>
            <a:ext cx="447675" cy="390525"/>
          </a:xfrm>
          <a:custGeom>
            <a:avLst/>
            <a:gdLst>
              <a:gd name="T0" fmla="*/ 414153 w 1242"/>
              <a:gd name="T1" fmla="*/ 125127 h 1083"/>
              <a:gd name="T2" fmla="*/ 447315 w 1242"/>
              <a:gd name="T3" fmla="*/ 208424 h 1083"/>
              <a:gd name="T4" fmla="*/ 418479 w 1242"/>
              <a:gd name="T5" fmla="*/ 296049 h 1083"/>
              <a:gd name="T6" fmla="*/ 340983 w 1242"/>
              <a:gd name="T7" fmla="*/ 336796 h 1083"/>
              <a:gd name="T8" fmla="*/ 309263 w 1242"/>
              <a:gd name="T9" fmla="*/ 336796 h 1083"/>
              <a:gd name="T10" fmla="*/ 299171 w 1242"/>
              <a:gd name="T11" fmla="*/ 332830 h 1083"/>
              <a:gd name="T12" fmla="*/ 295206 w 1242"/>
              <a:gd name="T13" fmla="*/ 322733 h 1083"/>
              <a:gd name="T14" fmla="*/ 299171 w 1242"/>
              <a:gd name="T15" fmla="*/ 312636 h 1083"/>
              <a:gd name="T16" fmla="*/ 309263 w 1242"/>
              <a:gd name="T17" fmla="*/ 308670 h 1083"/>
              <a:gd name="T18" fmla="*/ 340983 w 1242"/>
              <a:gd name="T19" fmla="*/ 308670 h 1083"/>
              <a:gd name="T20" fmla="*/ 397573 w 1242"/>
              <a:gd name="T21" fmla="*/ 277298 h 1083"/>
              <a:gd name="T22" fmla="*/ 420281 w 1242"/>
              <a:gd name="T23" fmla="*/ 208424 h 1083"/>
              <a:gd name="T24" fmla="*/ 391445 w 1242"/>
              <a:gd name="T25" fmla="*/ 140993 h 1083"/>
              <a:gd name="T26" fmla="*/ 322600 w 1242"/>
              <a:gd name="T27" fmla="*/ 112145 h 1083"/>
              <a:gd name="T28" fmla="*/ 312868 w 1242"/>
              <a:gd name="T29" fmla="*/ 112145 h 1083"/>
              <a:gd name="T30" fmla="*/ 310345 w 1242"/>
              <a:gd name="T31" fmla="*/ 102409 h 1083"/>
              <a:gd name="T32" fmla="*/ 208699 w 1242"/>
              <a:gd name="T33" fmla="*/ 28126 h 1083"/>
              <a:gd name="T34" fmla="*/ 125796 w 1242"/>
              <a:gd name="T35" fmla="*/ 62383 h 1083"/>
              <a:gd name="T36" fmla="*/ 94437 w 1242"/>
              <a:gd name="T37" fmla="*/ 147844 h 1083"/>
              <a:gd name="T38" fmla="*/ 95879 w 1242"/>
              <a:gd name="T39" fmla="*/ 161186 h 1083"/>
              <a:gd name="T40" fmla="*/ 82903 w 1242"/>
              <a:gd name="T41" fmla="*/ 162629 h 1083"/>
              <a:gd name="T42" fmla="*/ 43254 w 1242"/>
              <a:gd name="T43" fmla="*/ 188231 h 1083"/>
              <a:gd name="T44" fmla="*/ 27034 w 1242"/>
              <a:gd name="T45" fmla="*/ 235469 h 1083"/>
              <a:gd name="T46" fmla="*/ 47219 w 1242"/>
              <a:gd name="T47" fmla="*/ 287034 h 1083"/>
              <a:gd name="T48" fmla="*/ 94437 w 1242"/>
              <a:gd name="T49" fmla="*/ 308670 h 1083"/>
              <a:gd name="T50" fmla="*/ 134447 w 1242"/>
              <a:gd name="T51" fmla="*/ 308670 h 1083"/>
              <a:gd name="T52" fmla="*/ 144539 w 1242"/>
              <a:gd name="T53" fmla="*/ 312636 h 1083"/>
              <a:gd name="T54" fmla="*/ 148504 w 1242"/>
              <a:gd name="T55" fmla="*/ 322733 h 1083"/>
              <a:gd name="T56" fmla="*/ 144539 w 1242"/>
              <a:gd name="T57" fmla="*/ 332830 h 1083"/>
              <a:gd name="T58" fmla="*/ 134447 w 1242"/>
              <a:gd name="T59" fmla="*/ 336796 h 1083"/>
              <a:gd name="T60" fmla="*/ 94437 w 1242"/>
              <a:gd name="T61" fmla="*/ 336796 h 1083"/>
              <a:gd name="T62" fmla="*/ 27754 w 1242"/>
              <a:gd name="T63" fmla="*/ 306506 h 1083"/>
              <a:gd name="T64" fmla="*/ 0 w 1242"/>
              <a:gd name="T65" fmla="*/ 235469 h 1083"/>
              <a:gd name="T66" fmla="*/ 18743 w 1242"/>
              <a:gd name="T67" fmla="*/ 174889 h 1083"/>
              <a:gd name="T68" fmla="*/ 67043 w 1242"/>
              <a:gd name="T69" fmla="*/ 138469 h 1083"/>
              <a:gd name="T70" fmla="*/ 109936 w 1242"/>
              <a:gd name="T71" fmla="*/ 39305 h 1083"/>
              <a:gd name="T72" fmla="*/ 208699 w 1242"/>
              <a:gd name="T73" fmla="*/ 0 h 1083"/>
              <a:gd name="T74" fmla="*/ 286555 w 1242"/>
              <a:gd name="T75" fmla="*/ 22357 h 1083"/>
              <a:gd name="T76" fmla="*/ 333774 w 1242"/>
              <a:gd name="T77" fmla="*/ 85101 h 1083"/>
              <a:gd name="T78" fmla="*/ 414153 w 1242"/>
              <a:gd name="T79" fmla="*/ 125127 h 1083"/>
              <a:gd name="T80" fmla="*/ 285834 w 1242"/>
              <a:gd name="T81" fmla="*/ 252777 h 1083"/>
              <a:gd name="T82" fmla="*/ 285834 w 1242"/>
              <a:gd name="T83" fmla="*/ 267562 h 1083"/>
              <a:gd name="T84" fmla="*/ 282230 w 1242"/>
              <a:gd name="T85" fmla="*/ 270447 h 1083"/>
              <a:gd name="T86" fmla="*/ 268172 w 1242"/>
              <a:gd name="T87" fmla="*/ 268644 h 1083"/>
              <a:gd name="T88" fmla="*/ 237534 w 1242"/>
              <a:gd name="T89" fmla="*/ 235469 h 1083"/>
              <a:gd name="T90" fmla="*/ 237534 w 1242"/>
              <a:gd name="T91" fmla="*/ 376101 h 1083"/>
              <a:gd name="T92" fmla="*/ 233209 w 1242"/>
              <a:gd name="T93" fmla="*/ 385837 h 1083"/>
              <a:gd name="T94" fmla="*/ 223117 w 1242"/>
              <a:gd name="T95" fmla="*/ 390164 h 1083"/>
              <a:gd name="T96" fmla="*/ 213745 w 1242"/>
              <a:gd name="T97" fmla="*/ 385837 h 1083"/>
              <a:gd name="T98" fmla="*/ 209780 w 1242"/>
              <a:gd name="T99" fmla="*/ 376101 h 1083"/>
              <a:gd name="T100" fmla="*/ 209780 w 1242"/>
              <a:gd name="T101" fmla="*/ 235469 h 1083"/>
              <a:gd name="T102" fmla="*/ 179863 w 1242"/>
              <a:gd name="T103" fmla="*/ 267562 h 1083"/>
              <a:gd name="T104" fmla="*/ 165806 w 1242"/>
              <a:gd name="T105" fmla="*/ 269365 h 1083"/>
              <a:gd name="T106" fmla="*/ 162562 w 1242"/>
              <a:gd name="T107" fmla="*/ 266841 h 1083"/>
              <a:gd name="T108" fmla="*/ 162562 w 1242"/>
              <a:gd name="T109" fmla="*/ 252056 h 1083"/>
              <a:gd name="T110" fmla="*/ 212303 w 1242"/>
              <a:gd name="T111" fmla="*/ 196164 h 1083"/>
              <a:gd name="T112" fmla="*/ 216629 w 1242"/>
              <a:gd name="T113" fmla="*/ 192558 h 1083"/>
              <a:gd name="T114" fmla="*/ 223117 w 1242"/>
              <a:gd name="T115" fmla="*/ 188952 h 1083"/>
              <a:gd name="T116" fmla="*/ 230686 w 1242"/>
              <a:gd name="T117" fmla="*/ 192558 h 1083"/>
              <a:gd name="T118" fmla="*/ 234290 w 1242"/>
              <a:gd name="T119" fmla="*/ 196164 h 1083"/>
              <a:gd name="T120" fmla="*/ 285834 w 1242"/>
              <a:gd name="T121" fmla="*/ 252777 h 10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42" h="1083">
                <a:moveTo>
                  <a:pt x="1149" y="347"/>
                </a:moveTo>
                <a:cubicBezTo>
                  <a:pt x="1211" y="412"/>
                  <a:pt x="1241" y="489"/>
                  <a:pt x="1241" y="578"/>
                </a:cubicBezTo>
                <a:cubicBezTo>
                  <a:pt x="1241" y="668"/>
                  <a:pt x="1215" y="749"/>
                  <a:pt x="1161" y="821"/>
                </a:cubicBezTo>
                <a:cubicBezTo>
                  <a:pt x="1108" y="893"/>
                  <a:pt x="1036" y="931"/>
                  <a:pt x="946" y="934"/>
                </a:cubicBezTo>
                <a:lnTo>
                  <a:pt x="858" y="934"/>
                </a:lnTo>
                <a:cubicBezTo>
                  <a:pt x="847" y="934"/>
                  <a:pt x="838" y="930"/>
                  <a:pt x="830" y="923"/>
                </a:cubicBezTo>
                <a:cubicBezTo>
                  <a:pt x="823" y="916"/>
                  <a:pt x="819" y="907"/>
                  <a:pt x="819" y="895"/>
                </a:cubicBezTo>
                <a:cubicBezTo>
                  <a:pt x="819" y="884"/>
                  <a:pt x="823" y="874"/>
                  <a:pt x="830" y="867"/>
                </a:cubicBezTo>
                <a:cubicBezTo>
                  <a:pt x="838" y="859"/>
                  <a:pt x="847" y="856"/>
                  <a:pt x="858" y="856"/>
                </a:cubicBezTo>
                <a:lnTo>
                  <a:pt x="946" y="856"/>
                </a:lnTo>
                <a:cubicBezTo>
                  <a:pt x="1009" y="856"/>
                  <a:pt x="1061" y="827"/>
                  <a:pt x="1103" y="769"/>
                </a:cubicBezTo>
                <a:cubicBezTo>
                  <a:pt x="1145" y="711"/>
                  <a:pt x="1166" y="647"/>
                  <a:pt x="1166" y="578"/>
                </a:cubicBezTo>
                <a:cubicBezTo>
                  <a:pt x="1166" y="505"/>
                  <a:pt x="1140" y="443"/>
                  <a:pt x="1086" y="391"/>
                </a:cubicBezTo>
                <a:cubicBezTo>
                  <a:pt x="1033" y="339"/>
                  <a:pt x="969" y="312"/>
                  <a:pt x="895" y="311"/>
                </a:cubicBezTo>
                <a:lnTo>
                  <a:pt x="868" y="311"/>
                </a:lnTo>
                <a:lnTo>
                  <a:pt x="861" y="284"/>
                </a:lnTo>
                <a:cubicBezTo>
                  <a:pt x="817" y="147"/>
                  <a:pt x="723" y="78"/>
                  <a:pt x="579" y="78"/>
                </a:cubicBezTo>
                <a:cubicBezTo>
                  <a:pt x="484" y="78"/>
                  <a:pt x="407" y="109"/>
                  <a:pt x="349" y="173"/>
                </a:cubicBezTo>
                <a:cubicBezTo>
                  <a:pt x="291" y="236"/>
                  <a:pt x="262" y="315"/>
                  <a:pt x="262" y="410"/>
                </a:cubicBezTo>
                <a:lnTo>
                  <a:pt x="266" y="447"/>
                </a:lnTo>
                <a:lnTo>
                  <a:pt x="230" y="451"/>
                </a:lnTo>
                <a:cubicBezTo>
                  <a:pt x="186" y="460"/>
                  <a:pt x="150" y="483"/>
                  <a:pt x="120" y="522"/>
                </a:cubicBezTo>
                <a:cubicBezTo>
                  <a:pt x="90" y="561"/>
                  <a:pt x="75" y="604"/>
                  <a:pt x="75" y="653"/>
                </a:cubicBezTo>
                <a:cubicBezTo>
                  <a:pt x="75" y="708"/>
                  <a:pt x="93" y="755"/>
                  <a:pt x="131" y="796"/>
                </a:cubicBezTo>
                <a:cubicBezTo>
                  <a:pt x="168" y="836"/>
                  <a:pt x="211" y="856"/>
                  <a:pt x="262" y="856"/>
                </a:cubicBezTo>
                <a:lnTo>
                  <a:pt x="373" y="856"/>
                </a:lnTo>
                <a:cubicBezTo>
                  <a:pt x="384" y="856"/>
                  <a:pt x="394" y="859"/>
                  <a:pt x="401" y="867"/>
                </a:cubicBezTo>
                <a:cubicBezTo>
                  <a:pt x="408" y="874"/>
                  <a:pt x="412" y="884"/>
                  <a:pt x="412" y="895"/>
                </a:cubicBezTo>
                <a:cubicBezTo>
                  <a:pt x="412" y="907"/>
                  <a:pt x="408" y="916"/>
                  <a:pt x="401" y="923"/>
                </a:cubicBezTo>
                <a:cubicBezTo>
                  <a:pt x="394" y="930"/>
                  <a:pt x="384" y="934"/>
                  <a:pt x="373" y="934"/>
                </a:cubicBezTo>
                <a:lnTo>
                  <a:pt x="262" y="934"/>
                </a:lnTo>
                <a:cubicBezTo>
                  <a:pt x="190" y="934"/>
                  <a:pt x="129" y="906"/>
                  <a:pt x="77" y="850"/>
                </a:cubicBezTo>
                <a:cubicBezTo>
                  <a:pt x="26" y="795"/>
                  <a:pt x="0" y="729"/>
                  <a:pt x="0" y="653"/>
                </a:cubicBezTo>
                <a:cubicBezTo>
                  <a:pt x="0" y="591"/>
                  <a:pt x="17" y="536"/>
                  <a:pt x="52" y="485"/>
                </a:cubicBezTo>
                <a:cubicBezTo>
                  <a:pt x="87" y="435"/>
                  <a:pt x="131" y="401"/>
                  <a:pt x="186" y="384"/>
                </a:cubicBezTo>
                <a:cubicBezTo>
                  <a:pt x="193" y="274"/>
                  <a:pt x="233" y="181"/>
                  <a:pt x="305" y="109"/>
                </a:cubicBezTo>
                <a:cubicBezTo>
                  <a:pt x="378" y="36"/>
                  <a:pt x="469" y="0"/>
                  <a:pt x="579" y="0"/>
                </a:cubicBezTo>
                <a:cubicBezTo>
                  <a:pt x="665" y="0"/>
                  <a:pt x="737" y="21"/>
                  <a:pt x="795" y="62"/>
                </a:cubicBezTo>
                <a:cubicBezTo>
                  <a:pt x="853" y="103"/>
                  <a:pt x="897" y="161"/>
                  <a:pt x="926" y="236"/>
                </a:cubicBezTo>
                <a:cubicBezTo>
                  <a:pt x="1013" y="245"/>
                  <a:pt x="1088" y="283"/>
                  <a:pt x="1149" y="347"/>
                </a:cubicBezTo>
                <a:close/>
                <a:moveTo>
                  <a:pt x="793" y="701"/>
                </a:moveTo>
                <a:cubicBezTo>
                  <a:pt x="806" y="716"/>
                  <a:pt x="806" y="730"/>
                  <a:pt x="793" y="742"/>
                </a:cubicBezTo>
                <a:lnTo>
                  <a:pt x="783" y="750"/>
                </a:lnTo>
                <a:cubicBezTo>
                  <a:pt x="772" y="763"/>
                  <a:pt x="759" y="761"/>
                  <a:pt x="744" y="745"/>
                </a:cubicBezTo>
                <a:lnTo>
                  <a:pt x="659" y="653"/>
                </a:lnTo>
                <a:lnTo>
                  <a:pt x="659" y="1043"/>
                </a:lnTo>
                <a:cubicBezTo>
                  <a:pt x="659" y="1053"/>
                  <a:pt x="655" y="1062"/>
                  <a:pt x="647" y="1070"/>
                </a:cubicBezTo>
                <a:cubicBezTo>
                  <a:pt x="639" y="1078"/>
                  <a:pt x="630" y="1082"/>
                  <a:pt x="619" y="1082"/>
                </a:cubicBezTo>
                <a:cubicBezTo>
                  <a:pt x="609" y="1082"/>
                  <a:pt x="600" y="1078"/>
                  <a:pt x="593" y="1070"/>
                </a:cubicBezTo>
                <a:cubicBezTo>
                  <a:pt x="585" y="1062"/>
                  <a:pt x="582" y="1053"/>
                  <a:pt x="582" y="1043"/>
                </a:cubicBezTo>
                <a:lnTo>
                  <a:pt x="582" y="653"/>
                </a:lnTo>
                <a:lnTo>
                  <a:pt x="499" y="742"/>
                </a:lnTo>
                <a:cubicBezTo>
                  <a:pt x="485" y="759"/>
                  <a:pt x="472" y="760"/>
                  <a:pt x="460" y="747"/>
                </a:cubicBezTo>
                <a:lnTo>
                  <a:pt x="451" y="740"/>
                </a:lnTo>
                <a:cubicBezTo>
                  <a:pt x="436" y="727"/>
                  <a:pt x="436" y="713"/>
                  <a:pt x="451" y="699"/>
                </a:cubicBezTo>
                <a:lnTo>
                  <a:pt x="589" y="544"/>
                </a:lnTo>
                <a:lnTo>
                  <a:pt x="601" y="534"/>
                </a:lnTo>
                <a:cubicBezTo>
                  <a:pt x="606" y="527"/>
                  <a:pt x="612" y="524"/>
                  <a:pt x="619" y="524"/>
                </a:cubicBezTo>
                <a:cubicBezTo>
                  <a:pt x="627" y="524"/>
                  <a:pt x="633" y="527"/>
                  <a:pt x="640" y="534"/>
                </a:cubicBezTo>
                <a:lnTo>
                  <a:pt x="650" y="544"/>
                </a:lnTo>
                <a:lnTo>
                  <a:pt x="793" y="701"/>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5" name="Freeform 134">
            <a:extLst>
              <a:ext uri="{FF2B5EF4-FFF2-40B4-BE49-F238E27FC236}">
                <a16:creationId xmlns:a16="http://schemas.microsoft.com/office/drawing/2014/main" id="{79C6BA5F-B79B-E2EF-4CA1-FCAEF0889F96}"/>
              </a:ext>
            </a:extLst>
          </p:cNvPr>
          <p:cNvSpPr>
            <a:spLocks noChangeArrowheads="1"/>
          </p:cNvSpPr>
          <p:nvPr/>
        </p:nvSpPr>
        <p:spPr bwMode="auto">
          <a:xfrm>
            <a:off x="20286662" y="7437437"/>
            <a:ext cx="322263" cy="447675"/>
          </a:xfrm>
          <a:custGeom>
            <a:avLst/>
            <a:gdLst>
              <a:gd name="T0" fmla="*/ 321903 w 894"/>
              <a:gd name="T1" fmla="*/ 139741 h 1243"/>
              <a:gd name="T2" fmla="*/ 321903 w 894"/>
              <a:gd name="T3" fmla="*/ 419223 h 1243"/>
              <a:gd name="T4" fmla="*/ 313612 w 894"/>
              <a:gd name="T5" fmla="*/ 439031 h 1243"/>
              <a:gd name="T6" fmla="*/ 293786 w 894"/>
              <a:gd name="T7" fmla="*/ 447315 h 1243"/>
              <a:gd name="T8" fmla="*/ 28117 w 894"/>
              <a:gd name="T9" fmla="*/ 447315 h 1243"/>
              <a:gd name="T10" fmla="*/ 8291 w 894"/>
              <a:gd name="T11" fmla="*/ 439031 h 1243"/>
              <a:gd name="T12" fmla="*/ 0 w 894"/>
              <a:gd name="T13" fmla="*/ 419223 h 1243"/>
              <a:gd name="T14" fmla="*/ 0 w 894"/>
              <a:gd name="T15" fmla="*/ 28092 h 1243"/>
              <a:gd name="T16" fmla="*/ 8291 w 894"/>
              <a:gd name="T17" fmla="*/ 8284 h 1243"/>
              <a:gd name="T18" fmla="*/ 28117 w 894"/>
              <a:gd name="T19" fmla="*/ 0 h 1243"/>
              <a:gd name="T20" fmla="*/ 182039 w 894"/>
              <a:gd name="T21" fmla="*/ 0 h 1243"/>
              <a:gd name="T22" fmla="*/ 321903 w 894"/>
              <a:gd name="T23" fmla="*/ 139741 h 1243"/>
              <a:gd name="T24" fmla="*/ 293786 w 894"/>
              <a:gd name="T25" fmla="*/ 419223 h 1243"/>
              <a:gd name="T26" fmla="*/ 293786 w 894"/>
              <a:gd name="T27" fmla="*/ 181879 h 1243"/>
              <a:gd name="T28" fmla="*/ 139864 w 894"/>
              <a:gd name="T29" fmla="*/ 181879 h 1243"/>
              <a:gd name="T30" fmla="*/ 139864 w 894"/>
              <a:gd name="T31" fmla="*/ 28092 h 1243"/>
              <a:gd name="T32" fmla="*/ 28117 w 894"/>
              <a:gd name="T33" fmla="*/ 28092 h 1243"/>
              <a:gd name="T34" fmla="*/ 28117 w 894"/>
              <a:gd name="T35" fmla="*/ 419223 h 1243"/>
              <a:gd name="T36" fmla="*/ 293786 w 894"/>
              <a:gd name="T37" fmla="*/ 419223 h 1243"/>
              <a:gd name="T38" fmla="*/ 170504 w 894"/>
              <a:gd name="T39" fmla="*/ 28092 h 1243"/>
              <a:gd name="T40" fmla="*/ 167980 w 894"/>
              <a:gd name="T41" fmla="*/ 28092 h 1243"/>
              <a:gd name="T42" fmla="*/ 167980 w 894"/>
              <a:gd name="T43" fmla="*/ 153787 h 1243"/>
              <a:gd name="T44" fmla="*/ 293786 w 894"/>
              <a:gd name="T45" fmla="*/ 153787 h 1243"/>
              <a:gd name="T46" fmla="*/ 293786 w 894"/>
              <a:gd name="T47" fmla="*/ 151266 h 1243"/>
              <a:gd name="T48" fmla="*/ 170504 w 894"/>
              <a:gd name="T49" fmla="*/ 28092 h 124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894" h="1243">
                <a:moveTo>
                  <a:pt x="893" y="388"/>
                </a:moveTo>
                <a:lnTo>
                  <a:pt x="893" y="1164"/>
                </a:lnTo>
                <a:cubicBezTo>
                  <a:pt x="893" y="1185"/>
                  <a:pt x="885" y="1204"/>
                  <a:pt x="870" y="1219"/>
                </a:cubicBezTo>
                <a:cubicBezTo>
                  <a:pt x="854" y="1234"/>
                  <a:pt x="836" y="1242"/>
                  <a:pt x="815" y="1242"/>
                </a:cubicBezTo>
                <a:lnTo>
                  <a:pt x="78" y="1242"/>
                </a:lnTo>
                <a:cubicBezTo>
                  <a:pt x="57" y="1242"/>
                  <a:pt x="39" y="1234"/>
                  <a:pt x="23" y="1219"/>
                </a:cubicBezTo>
                <a:cubicBezTo>
                  <a:pt x="8" y="1204"/>
                  <a:pt x="0" y="1185"/>
                  <a:pt x="0" y="1164"/>
                </a:cubicBezTo>
                <a:lnTo>
                  <a:pt x="0" y="78"/>
                </a:lnTo>
                <a:cubicBezTo>
                  <a:pt x="0" y="57"/>
                  <a:pt x="8" y="39"/>
                  <a:pt x="23" y="23"/>
                </a:cubicBezTo>
                <a:cubicBezTo>
                  <a:pt x="39" y="8"/>
                  <a:pt x="57" y="0"/>
                  <a:pt x="78" y="0"/>
                </a:cubicBezTo>
                <a:lnTo>
                  <a:pt x="505" y="0"/>
                </a:lnTo>
                <a:lnTo>
                  <a:pt x="893" y="388"/>
                </a:lnTo>
                <a:close/>
                <a:moveTo>
                  <a:pt x="815" y="1164"/>
                </a:moveTo>
                <a:lnTo>
                  <a:pt x="815" y="505"/>
                </a:lnTo>
                <a:lnTo>
                  <a:pt x="388" y="505"/>
                </a:lnTo>
                <a:lnTo>
                  <a:pt x="388" y="78"/>
                </a:lnTo>
                <a:lnTo>
                  <a:pt x="78" y="78"/>
                </a:lnTo>
                <a:lnTo>
                  <a:pt x="78" y="1164"/>
                </a:lnTo>
                <a:lnTo>
                  <a:pt x="815" y="1164"/>
                </a:lnTo>
                <a:close/>
                <a:moveTo>
                  <a:pt x="473" y="78"/>
                </a:moveTo>
                <a:lnTo>
                  <a:pt x="466" y="78"/>
                </a:lnTo>
                <a:lnTo>
                  <a:pt x="466" y="427"/>
                </a:lnTo>
                <a:lnTo>
                  <a:pt x="815" y="427"/>
                </a:lnTo>
                <a:lnTo>
                  <a:pt x="815" y="420"/>
                </a:lnTo>
                <a:lnTo>
                  <a:pt x="473" y="7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6" name="Freeform 135">
            <a:extLst>
              <a:ext uri="{FF2B5EF4-FFF2-40B4-BE49-F238E27FC236}">
                <a16:creationId xmlns:a16="http://schemas.microsoft.com/office/drawing/2014/main" id="{6987FDB4-F02B-1875-F2AD-825137612396}"/>
              </a:ext>
            </a:extLst>
          </p:cNvPr>
          <p:cNvSpPr>
            <a:spLocks noChangeArrowheads="1"/>
          </p:cNvSpPr>
          <p:nvPr/>
        </p:nvSpPr>
        <p:spPr bwMode="auto">
          <a:xfrm>
            <a:off x="20912137" y="7507287"/>
            <a:ext cx="447675" cy="307975"/>
          </a:xfrm>
          <a:custGeom>
            <a:avLst/>
            <a:gdLst>
              <a:gd name="T0" fmla="*/ 447315 w 1245"/>
              <a:gd name="T1" fmla="*/ 31698 h 855"/>
              <a:gd name="T2" fmla="*/ 447315 w 1245"/>
              <a:gd name="T3" fmla="*/ 32418 h 855"/>
              <a:gd name="T4" fmla="*/ 447315 w 1245"/>
              <a:gd name="T5" fmla="*/ 34940 h 855"/>
              <a:gd name="T6" fmla="*/ 447315 w 1245"/>
              <a:gd name="T7" fmla="*/ 258627 h 855"/>
              <a:gd name="T8" fmla="*/ 437966 w 1245"/>
              <a:gd name="T9" fmla="*/ 292846 h 855"/>
              <a:gd name="T10" fmla="*/ 412436 w 1245"/>
              <a:gd name="T11" fmla="*/ 307615 h 855"/>
              <a:gd name="T12" fmla="*/ 49622 w 1245"/>
              <a:gd name="T13" fmla="*/ 307615 h 855"/>
              <a:gd name="T14" fmla="*/ 16181 w 1245"/>
              <a:gd name="T15" fmla="*/ 291766 h 855"/>
              <a:gd name="T16" fmla="*/ 719 w 1245"/>
              <a:gd name="T17" fmla="*/ 258627 h 855"/>
              <a:gd name="T18" fmla="*/ 719 w 1245"/>
              <a:gd name="T19" fmla="*/ 34940 h 855"/>
              <a:gd name="T20" fmla="*/ 719 w 1245"/>
              <a:gd name="T21" fmla="*/ 31698 h 855"/>
              <a:gd name="T22" fmla="*/ 3955 w 1245"/>
              <a:gd name="T23" fmla="*/ 20171 h 855"/>
              <a:gd name="T24" fmla="*/ 5753 w 1245"/>
              <a:gd name="T25" fmla="*/ 18370 h 855"/>
              <a:gd name="T26" fmla="*/ 49622 w 1245"/>
              <a:gd name="T27" fmla="*/ 0 h 855"/>
              <a:gd name="T28" fmla="*/ 412436 w 1245"/>
              <a:gd name="T29" fmla="*/ 0 h 855"/>
              <a:gd name="T30" fmla="*/ 445518 w 1245"/>
              <a:gd name="T31" fmla="*/ 23774 h 855"/>
              <a:gd name="T32" fmla="*/ 447315 w 1245"/>
              <a:gd name="T33" fmla="*/ 31698 h 855"/>
              <a:gd name="T34" fmla="*/ 419268 w 1245"/>
              <a:gd name="T35" fmla="*/ 258627 h 855"/>
              <a:gd name="T36" fmla="*/ 419268 w 1245"/>
              <a:gd name="T37" fmla="*/ 58713 h 855"/>
              <a:gd name="T38" fmla="*/ 232647 w 1245"/>
              <a:gd name="T39" fmla="*/ 208198 h 855"/>
              <a:gd name="T40" fmla="*/ 224017 w 1245"/>
              <a:gd name="T41" fmla="*/ 210720 h 855"/>
              <a:gd name="T42" fmla="*/ 215028 w 1245"/>
              <a:gd name="T43" fmla="*/ 208198 h 855"/>
              <a:gd name="T44" fmla="*/ 28407 w 1245"/>
              <a:gd name="T45" fmla="*/ 58713 h 855"/>
              <a:gd name="T46" fmla="*/ 28407 w 1245"/>
              <a:gd name="T47" fmla="*/ 258627 h 855"/>
              <a:gd name="T48" fmla="*/ 35958 w 1245"/>
              <a:gd name="T49" fmla="*/ 272315 h 855"/>
              <a:gd name="T50" fmla="*/ 49622 w 1245"/>
              <a:gd name="T51" fmla="*/ 279519 h 855"/>
              <a:gd name="T52" fmla="*/ 412077 w 1245"/>
              <a:gd name="T53" fmla="*/ 279519 h 855"/>
              <a:gd name="T54" fmla="*/ 419268 w 1245"/>
              <a:gd name="T55" fmla="*/ 258627 h 855"/>
              <a:gd name="T56" fmla="*/ 36317 w 1245"/>
              <a:gd name="T57" fmla="*/ 28816 h 855"/>
              <a:gd name="T58" fmla="*/ 224017 w 1245"/>
              <a:gd name="T59" fmla="*/ 178301 h 855"/>
              <a:gd name="T60" fmla="*/ 412436 w 1245"/>
              <a:gd name="T61" fmla="*/ 28096 h 855"/>
              <a:gd name="T62" fmla="*/ 49622 w 1245"/>
              <a:gd name="T63" fmla="*/ 28096 h 855"/>
              <a:gd name="T64" fmla="*/ 36317 w 1245"/>
              <a:gd name="T65" fmla="*/ 28816 h 8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5" h="855">
                <a:moveTo>
                  <a:pt x="1244" y="88"/>
                </a:moveTo>
                <a:lnTo>
                  <a:pt x="1244" y="90"/>
                </a:lnTo>
                <a:cubicBezTo>
                  <a:pt x="1244" y="93"/>
                  <a:pt x="1244" y="96"/>
                  <a:pt x="1244" y="97"/>
                </a:cubicBezTo>
                <a:lnTo>
                  <a:pt x="1244" y="718"/>
                </a:lnTo>
                <a:cubicBezTo>
                  <a:pt x="1244" y="754"/>
                  <a:pt x="1235" y="785"/>
                  <a:pt x="1218" y="813"/>
                </a:cubicBezTo>
                <a:cubicBezTo>
                  <a:pt x="1201" y="840"/>
                  <a:pt x="1177" y="854"/>
                  <a:pt x="1147" y="854"/>
                </a:cubicBezTo>
                <a:lnTo>
                  <a:pt x="138" y="854"/>
                </a:lnTo>
                <a:cubicBezTo>
                  <a:pt x="105" y="854"/>
                  <a:pt x="75" y="839"/>
                  <a:pt x="45" y="810"/>
                </a:cubicBezTo>
                <a:cubicBezTo>
                  <a:pt x="16" y="780"/>
                  <a:pt x="2" y="751"/>
                  <a:pt x="2" y="718"/>
                </a:cubicBezTo>
                <a:lnTo>
                  <a:pt x="2" y="97"/>
                </a:lnTo>
                <a:cubicBezTo>
                  <a:pt x="2" y="94"/>
                  <a:pt x="2" y="91"/>
                  <a:pt x="2" y="88"/>
                </a:cubicBezTo>
                <a:cubicBezTo>
                  <a:pt x="0" y="76"/>
                  <a:pt x="3" y="66"/>
                  <a:pt x="11" y="56"/>
                </a:cubicBezTo>
                <a:cubicBezTo>
                  <a:pt x="13" y="55"/>
                  <a:pt x="15" y="53"/>
                  <a:pt x="16" y="51"/>
                </a:cubicBezTo>
                <a:cubicBezTo>
                  <a:pt x="42" y="17"/>
                  <a:pt x="83" y="0"/>
                  <a:pt x="138" y="0"/>
                </a:cubicBezTo>
                <a:lnTo>
                  <a:pt x="1147" y="0"/>
                </a:lnTo>
                <a:cubicBezTo>
                  <a:pt x="1198" y="0"/>
                  <a:pt x="1229" y="22"/>
                  <a:pt x="1239" y="66"/>
                </a:cubicBezTo>
                <a:cubicBezTo>
                  <a:pt x="1242" y="72"/>
                  <a:pt x="1244" y="80"/>
                  <a:pt x="1244" y="88"/>
                </a:cubicBezTo>
                <a:close/>
                <a:moveTo>
                  <a:pt x="1166" y="718"/>
                </a:moveTo>
                <a:lnTo>
                  <a:pt x="1166" y="163"/>
                </a:lnTo>
                <a:lnTo>
                  <a:pt x="647" y="578"/>
                </a:lnTo>
                <a:cubicBezTo>
                  <a:pt x="640" y="582"/>
                  <a:pt x="633" y="585"/>
                  <a:pt x="623" y="585"/>
                </a:cubicBezTo>
                <a:cubicBezTo>
                  <a:pt x="614" y="585"/>
                  <a:pt x="605" y="582"/>
                  <a:pt x="598" y="578"/>
                </a:cubicBezTo>
                <a:lnTo>
                  <a:pt x="79" y="163"/>
                </a:lnTo>
                <a:lnTo>
                  <a:pt x="79" y="718"/>
                </a:lnTo>
                <a:cubicBezTo>
                  <a:pt x="79" y="730"/>
                  <a:pt x="86" y="742"/>
                  <a:pt x="100" y="756"/>
                </a:cubicBezTo>
                <a:cubicBezTo>
                  <a:pt x="114" y="770"/>
                  <a:pt x="126" y="776"/>
                  <a:pt x="138" y="776"/>
                </a:cubicBezTo>
                <a:lnTo>
                  <a:pt x="1146" y="776"/>
                </a:lnTo>
                <a:cubicBezTo>
                  <a:pt x="1159" y="776"/>
                  <a:pt x="1166" y="757"/>
                  <a:pt x="1166" y="718"/>
                </a:cubicBezTo>
                <a:close/>
                <a:moveTo>
                  <a:pt x="101" y="80"/>
                </a:moveTo>
                <a:lnTo>
                  <a:pt x="623" y="495"/>
                </a:lnTo>
                <a:lnTo>
                  <a:pt x="1147" y="78"/>
                </a:lnTo>
                <a:lnTo>
                  <a:pt x="138" y="78"/>
                </a:lnTo>
                <a:cubicBezTo>
                  <a:pt x="118" y="78"/>
                  <a:pt x="106" y="79"/>
                  <a:pt x="101" y="8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7" name="Freeform 136">
            <a:extLst>
              <a:ext uri="{FF2B5EF4-FFF2-40B4-BE49-F238E27FC236}">
                <a16:creationId xmlns:a16="http://schemas.microsoft.com/office/drawing/2014/main" id="{61BBF274-3146-9831-EA28-71DD2F467C29}"/>
              </a:ext>
            </a:extLst>
          </p:cNvPr>
          <p:cNvSpPr>
            <a:spLocks noChangeArrowheads="1"/>
          </p:cNvSpPr>
          <p:nvPr/>
        </p:nvSpPr>
        <p:spPr bwMode="auto">
          <a:xfrm>
            <a:off x="3025775" y="8043862"/>
            <a:ext cx="447675" cy="307975"/>
          </a:xfrm>
          <a:custGeom>
            <a:avLst/>
            <a:gdLst>
              <a:gd name="T0" fmla="*/ 447315 w 1243"/>
              <a:gd name="T1" fmla="*/ 154168 h 855"/>
              <a:gd name="T2" fmla="*/ 447315 w 1243"/>
              <a:gd name="T3" fmla="*/ 158130 h 855"/>
              <a:gd name="T4" fmla="*/ 447315 w 1243"/>
              <a:gd name="T5" fmla="*/ 159931 h 855"/>
              <a:gd name="T6" fmla="*/ 446595 w 1243"/>
              <a:gd name="T7" fmla="*/ 161011 h 855"/>
              <a:gd name="T8" fmla="*/ 446595 w 1243"/>
              <a:gd name="T9" fmla="*/ 162813 h 855"/>
              <a:gd name="T10" fmla="*/ 355835 w 1243"/>
              <a:gd name="T11" fmla="*/ 269073 h 855"/>
              <a:gd name="T12" fmla="*/ 223657 w 1243"/>
              <a:gd name="T13" fmla="*/ 307615 h 855"/>
              <a:gd name="T14" fmla="*/ 91840 w 1243"/>
              <a:gd name="T15" fmla="*/ 269073 h 855"/>
              <a:gd name="T16" fmla="*/ 1080 w 1243"/>
              <a:gd name="T17" fmla="*/ 161732 h 855"/>
              <a:gd name="T18" fmla="*/ 1080 w 1243"/>
              <a:gd name="T19" fmla="*/ 161011 h 855"/>
              <a:gd name="T20" fmla="*/ 0 w 1243"/>
              <a:gd name="T21" fmla="*/ 159931 h 855"/>
              <a:gd name="T22" fmla="*/ 0 w 1243"/>
              <a:gd name="T23" fmla="*/ 158130 h 855"/>
              <a:gd name="T24" fmla="*/ 0 w 1243"/>
              <a:gd name="T25" fmla="*/ 154168 h 855"/>
              <a:gd name="T26" fmla="*/ 0 w 1243"/>
              <a:gd name="T27" fmla="*/ 150566 h 855"/>
              <a:gd name="T28" fmla="*/ 0 w 1243"/>
              <a:gd name="T29" fmla="*/ 148765 h 855"/>
              <a:gd name="T30" fmla="*/ 1080 w 1243"/>
              <a:gd name="T31" fmla="*/ 147684 h 855"/>
              <a:gd name="T32" fmla="*/ 1080 w 1243"/>
              <a:gd name="T33" fmla="*/ 145883 h 855"/>
              <a:gd name="T34" fmla="*/ 92200 w 1243"/>
              <a:gd name="T35" fmla="*/ 38902 h 855"/>
              <a:gd name="T36" fmla="*/ 224738 w 1243"/>
              <a:gd name="T37" fmla="*/ 0 h 855"/>
              <a:gd name="T38" fmla="*/ 356195 w 1243"/>
              <a:gd name="T39" fmla="*/ 38902 h 855"/>
              <a:gd name="T40" fmla="*/ 446595 w 1243"/>
              <a:gd name="T41" fmla="*/ 146964 h 855"/>
              <a:gd name="T42" fmla="*/ 446595 w 1243"/>
              <a:gd name="T43" fmla="*/ 147684 h 855"/>
              <a:gd name="T44" fmla="*/ 446595 w 1243"/>
              <a:gd name="T45" fmla="*/ 148765 h 855"/>
              <a:gd name="T46" fmla="*/ 447315 w 1243"/>
              <a:gd name="T47" fmla="*/ 150566 h 855"/>
              <a:gd name="T48" fmla="*/ 447315 w 1243"/>
              <a:gd name="T49" fmla="*/ 154168 h 855"/>
              <a:gd name="T50" fmla="*/ 419583 w 1243"/>
              <a:gd name="T51" fmla="*/ 154888 h 855"/>
              <a:gd name="T52" fmla="*/ 339268 w 1243"/>
              <a:gd name="T53" fmla="*/ 60875 h 855"/>
              <a:gd name="T54" fmla="*/ 224738 w 1243"/>
              <a:gd name="T55" fmla="*/ 28096 h 855"/>
              <a:gd name="T56" fmla="*/ 109488 w 1243"/>
              <a:gd name="T57" fmla="*/ 60875 h 855"/>
              <a:gd name="T58" fmla="*/ 28092 w 1243"/>
              <a:gd name="T59" fmla="*/ 153807 h 855"/>
              <a:gd name="T60" fmla="*/ 108767 w 1243"/>
              <a:gd name="T61" fmla="*/ 247461 h 855"/>
              <a:gd name="T62" fmla="*/ 223657 w 1243"/>
              <a:gd name="T63" fmla="*/ 279879 h 855"/>
              <a:gd name="T64" fmla="*/ 338547 w 1243"/>
              <a:gd name="T65" fmla="*/ 247461 h 855"/>
              <a:gd name="T66" fmla="*/ 419583 w 1243"/>
              <a:gd name="T67" fmla="*/ 154888 h 855"/>
              <a:gd name="T68" fmla="*/ 309375 w 1243"/>
              <a:gd name="T69" fmla="*/ 154168 h 855"/>
              <a:gd name="T70" fmla="*/ 284524 w 1243"/>
              <a:gd name="T71" fmla="*/ 213601 h 855"/>
              <a:gd name="T72" fmla="*/ 225098 w 1243"/>
              <a:gd name="T73" fmla="*/ 238816 h 855"/>
              <a:gd name="T74" fmla="*/ 166032 w 1243"/>
              <a:gd name="T75" fmla="*/ 213601 h 855"/>
              <a:gd name="T76" fmla="*/ 141542 w 1243"/>
              <a:gd name="T77" fmla="*/ 154168 h 855"/>
              <a:gd name="T78" fmla="*/ 166032 w 1243"/>
              <a:gd name="T79" fmla="*/ 95454 h 855"/>
              <a:gd name="T80" fmla="*/ 225098 w 1243"/>
              <a:gd name="T81" fmla="*/ 70960 h 855"/>
              <a:gd name="T82" fmla="*/ 284524 w 1243"/>
              <a:gd name="T83" fmla="*/ 95454 h 855"/>
              <a:gd name="T84" fmla="*/ 309375 w 1243"/>
              <a:gd name="T85" fmla="*/ 154168 h 855"/>
              <a:gd name="T86" fmla="*/ 280562 w 1243"/>
              <a:gd name="T87" fmla="*/ 154168 h 855"/>
              <a:gd name="T88" fmla="*/ 263995 w 1243"/>
              <a:gd name="T89" fmla="*/ 114545 h 855"/>
              <a:gd name="T90" fmla="*/ 224738 w 1243"/>
              <a:gd name="T91" fmla="*/ 97976 h 855"/>
              <a:gd name="T92" fmla="*/ 185481 w 1243"/>
              <a:gd name="T93" fmla="*/ 114545 h 855"/>
              <a:gd name="T94" fmla="*/ 168914 w 1243"/>
              <a:gd name="T95" fmla="*/ 153807 h 855"/>
              <a:gd name="T96" fmla="*/ 185481 w 1243"/>
              <a:gd name="T97" fmla="*/ 193790 h 855"/>
              <a:gd name="T98" fmla="*/ 225098 w 1243"/>
              <a:gd name="T99" fmla="*/ 210720 h 855"/>
              <a:gd name="T100" fmla="*/ 264355 w 1243"/>
              <a:gd name="T101" fmla="*/ 194150 h 855"/>
              <a:gd name="T102" fmla="*/ 280562 w 1243"/>
              <a:gd name="T103" fmla="*/ 154168 h 85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243" h="855">
                <a:moveTo>
                  <a:pt x="1242" y="428"/>
                </a:moveTo>
                <a:cubicBezTo>
                  <a:pt x="1242" y="431"/>
                  <a:pt x="1242" y="435"/>
                  <a:pt x="1242" y="439"/>
                </a:cubicBezTo>
                <a:lnTo>
                  <a:pt x="1242" y="444"/>
                </a:lnTo>
                <a:cubicBezTo>
                  <a:pt x="1241" y="444"/>
                  <a:pt x="1240" y="445"/>
                  <a:pt x="1240" y="447"/>
                </a:cubicBezTo>
                <a:cubicBezTo>
                  <a:pt x="1240" y="448"/>
                  <a:pt x="1240" y="450"/>
                  <a:pt x="1240" y="452"/>
                </a:cubicBezTo>
                <a:cubicBezTo>
                  <a:pt x="1183" y="578"/>
                  <a:pt x="1099" y="676"/>
                  <a:pt x="988" y="747"/>
                </a:cubicBezTo>
                <a:cubicBezTo>
                  <a:pt x="876" y="819"/>
                  <a:pt x="753" y="854"/>
                  <a:pt x="621" y="854"/>
                </a:cubicBezTo>
                <a:cubicBezTo>
                  <a:pt x="488" y="854"/>
                  <a:pt x="367" y="819"/>
                  <a:pt x="255" y="747"/>
                </a:cubicBezTo>
                <a:cubicBezTo>
                  <a:pt x="144" y="676"/>
                  <a:pt x="59" y="577"/>
                  <a:pt x="3" y="449"/>
                </a:cubicBezTo>
                <a:lnTo>
                  <a:pt x="3" y="447"/>
                </a:lnTo>
                <a:cubicBezTo>
                  <a:pt x="3" y="445"/>
                  <a:pt x="2" y="444"/>
                  <a:pt x="0" y="444"/>
                </a:cubicBezTo>
                <a:lnTo>
                  <a:pt x="0" y="439"/>
                </a:lnTo>
                <a:cubicBezTo>
                  <a:pt x="0" y="435"/>
                  <a:pt x="0" y="430"/>
                  <a:pt x="0" y="428"/>
                </a:cubicBezTo>
                <a:cubicBezTo>
                  <a:pt x="0" y="425"/>
                  <a:pt x="0" y="422"/>
                  <a:pt x="0" y="418"/>
                </a:cubicBezTo>
                <a:lnTo>
                  <a:pt x="0" y="413"/>
                </a:lnTo>
                <a:cubicBezTo>
                  <a:pt x="2" y="413"/>
                  <a:pt x="3" y="412"/>
                  <a:pt x="3" y="410"/>
                </a:cubicBezTo>
                <a:cubicBezTo>
                  <a:pt x="3" y="409"/>
                  <a:pt x="3" y="407"/>
                  <a:pt x="3" y="405"/>
                </a:cubicBezTo>
                <a:cubicBezTo>
                  <a:pt x="59" y="279"/>
                  <a:pt x="144" y="180"/>
                  <a:pt x="256" y="108"/>
                </a:cubicBezTo>
                <a:cubicBezTo>
                  <a:pt x="369" y="36"/>
                  <a:pt x="491" y="0"/>
                  <a:pt x="624" y="0"/>
                </a:cubicBezTo>
                <a:cubicBezTo>
                  <a:pt x="756" y="0"/>
                  <a:pt x="878" y="36"/>
                  <a:pt x="989" y="108"/>
                </a:cubicBezTo>
                <a:cubicBezTo>
                  <a:pt x="1100" y="180"/>
                  <a:pt x="1183" y="280"/>
                  <a:pt x="1240" y="408"/>
                </a:cubicBezTo>
                <a:lnTo>
                  <a:pt x="1240" y="410"/>
                </a:lnTo>
                <a:lnTo>
                  <a:pt x="1240" y="413"/>
                </a:lnTo>
                <a:cubicBezTo>
                  <a:pt x="1241" y="413"/>
                  <a:pt x="1242" y="414"/>
                  <a:pt x="1242" y="418"/>
                </a:cubicBezTo>
                <a:cubicBezTo>
                  <a:pt x="1242" y="422"/>
                  <a:pt x="1242" y="426"/>
                  <a:pt x="1242" y="428"/>
                </a:cubicBezTo>
                <a:close/>
                <a:moveTo>
                  <a:pt x="1165" y="430"/>
                </a:moveTo>
                <a:cubicBezTo>
                  <a:pt x="1113" y="317"/>
                  <a:pt x="1039" y="230"/>
                  <a:pt x="942" y="169"/>
                </a:cubicBezTo>
                <a:cubicBezTo>
                  <a:pt x="845" y="108"/>
                  <a:pt x="739" y="78"/>
                  <a:pt x="624" y="78"/>
                </a:cubicBezTo>
                <a:cubicBezTo>
                  <a:pt x="509" y="78"/>
                  <a:pt x="402" y="108"/>
                  <a:pt x="304" y="169"/>
                </a:cubicBezTo>
                <a:cubicBezTo>
                  <a:pt x="205" y="230"/>
                  <a:pt x="130" y="316"/>
                  <a:pt x="78" y="427"/>
                </a:cubicBezTo>
                <a:cubicBezTo>
                  <a:pt x="130" y="540"/>
                  <a:pt x="205" y="627"/>
                  <a:pt x="302" y="687"/>
                </a:cubicBezTo>
                <a:cubicBezTo>
                  <a:pt x="400" y="747"/>
                  <a:pt x="507" y="777"/>
                  <a:pt x="621" y="777"/>
                </a:cubicBezTo>
                <a:cubicBezTo>
                  <a:pt x="736" y="777"/>
                  <a:pt x="842" y="747"/>
                  <a:pt x="940" y="687"/>
                </a:cubicBezTo>
                <a:cubicBezTo>
                  <a:pt x="1038" y="627"/>
                  <a:pt x="1113" y="541"/>
                  <a:pt x="1165" y="430"/>
                </a:cubicBezTo>
                <a:close/>
                <a:moveTo>
                  <a:pt x="859" y="428"/>
                </a:moveTo>
                <a:cubicBezTo>
                  <a:pt x="859" y="492"/>
                  <a:pt x="836" y="547"/>
                  <a:pt x="790" y="593"/>
                </a:cubicBezTo>
                <a:cubicBezTo>
                  <a:pt x="744" y="639"/>
                  <a:pt x="689" y="663"/>
                  <a:pt x="625" y="663"/>
                </a:cubicBezTo>
                <a:cubicBezTo>
                  <a:pt x="561" y="663"/>
                  <a:pt x="507" y="639"/>
                  <a:pt x="461" y="593"/>
                </a:cubicBezTo>
                <a:cubicBezTo>
                  <a:pt x="416" y="547"/>
                  <a:pt x="393" y="492"/>
                  <a:pt x="393" y="428"/>
                </a:cubicBezTo>
                <a:cubicBezTo>
                  <a:pt x="393" y="365"/>
                  <a:pt x="416" y="310"/>
                  <a:pt x="461" y="265"/>
                </a:cubicBezTo>
                <a:cubicBezTo>
                  <a:pt x="507" y="220"/>
                  <a:pt x="561" y="197"/>
                  <a:pt x="625" y="197"/>
                </a:cubicBezTo>
                <a:cubicBezTo>
                  <a:pt x="689" y="197"/>
                  <a:pt x="744" y="220"/>
                  <a:pt x="790" y="265"/>
                </a:cubicBezTo>
                <a:cubicBezTo>
                  <a:pt x="836" y="310"/>
                  <a:pt x="859" y="365"/>
                  <a:pt x="859" y="428"/>
                </a:cubicBezTo>
                <a:close/>
                <a:moveTo>
                  <a:pt x="779" y="428"/>
                </a:moveTo>
                <a:cubicBezTo>
                  <a:pt x="779" y="386"/>
                  <a:pt x="764" y="349"/>
                  <a:pt x="733" y="318"/>
                </a:cubicBezTo>
                <a:cubicBezTo>
                  <a:pt x="702" y="287"/>
                  <a:pt x="666" y="272"/>
                  <a:pt x="624" y="272"/>
                </a:cubicBezTo>
                <a:cubicBezTo>
                  <a:pt x="582" y="272"/>
                  <a:pt x="545" y="287"/>
                  <a:pt x="515" y="318"/>
                </a:cubicBezTo>
                <a:cubicBezTo>
                  <a:pt x="484" y="349"/>
                  <a:pt x="469" y="385"/>
                  <a:pt x="469" y="427"/>
                </a:cubicBezTo>
                <a:cubicBezTo>
                  <a:pt x="469" y="469"/>
                  <a:pt x="484" y="506"/>
                  <a:pt x="515" y="538"/>
                </a:cubicBezTo>
                <a:cubicBezTo>
                  <a:pt x="545" y="569"/>
                  <a:pt x="582" y="585"/>
                  <a:pt x="625" y="585"/>
                </a:cubicBezTo>
                <a:cubicBezTo>
                  <a:pt x="668" y="585"/>
                  <a:pt x="704" y="570"/>
                  <a:pt x="734" y="539"/>
                </a:cubicBezTo>
                <a:cubicBezTo>
                  <a:pt x="764" y="508"/>
                  <a:pt x="779" y="471"/>
                  <a:pt x="779" y="428"/>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8" name="Freeform 137">
            <a:extLst>
              <a:ext uri="{FF2B5EF4-FFF2-40B4-BE49-F238E27FC236}">
                <a16:creationId xmlns:a16="http://schemas.microsoft.com/office/drawing/2014/main" id="{108E1B2F-3052-5F6C-3B5B-A64A1CB2706E}"/>
              </a:ext>
            </a:extLst>
          </p:cNvPr>
          <p:cNvSpPr>
            <a:spLocks noChangeArrowheads="1"/>
          </p:cNvSpPr>
          <p:nvPr/>
        </p:nvSpPr>
        <p:spPr bwMode="auto">
          <a:xfrm>
            <a:off x="3741737" y="7974012"/>
            <a:ext cx="392113" cy="447675"/>
          </a:xfrm>
          <a:custGeom>
            <a:avLst/>
            <a:gdLst>
              <a:gd name="T0" fmla="*/ 332953 w 1087"/>
              <a:gd name="T1" fmla="*/ 30253 h 1243"/>
              <a:gd name="T2" fmla="*/ 375159 w 1087"/>
              <a:gd name="T3" fmla="*/ 11525 h 1243"/>
              <a:gd name="T4" fmla="*/ 391752 w 1087"/>
              <a:gd name="T5" fmla="*/ 0 h 1243"/>
              <a:gd name="T6" fmla="*/ 391752 w 1087"/>
              <a:gd name="T7" fmla="*/ 237704 h 1243"/>
              <a:gd name="T8" fmla="*/ 377684 w 1087"/>
              <a:gd name="T9" fmla="*/ 248148 h 1243"/>
              <a:gd name="T10" fmla="*/ 334036 w 1087"/>
              <a:gd name="T11" fmla="*/ 269037 h 1243"/>
              <a:gd name="T12" fmla="*/ 272712 w 1087"/>
              <a:gd name="T13" fmla="*/ 279482 h 1243"/>
              <a:gd name="T14" fmla="*/ 216438 w 1087"/>
              <a:gd name="T15" fmla="*/ 269037 h 1243"/>
              <a:gd name="T16" fmla="*/ 157278 w 1087"/>
              <a:gd name="T17" fmla="*/ 248148 h 1243"/>
              <a:gd name="T18" fmla="*/ 88379 w 1087"/>
              <a:gd name="T19" fmla="*/ 237704 h 1243"/>
              <a:gd name="T20" fmla="*/ 27776 w 1087"/>
              <a:gd name="T21" fmla="*/ 255351 h 1243"/>
              <a:gd name="T22" fmla="*/ 27776 w 1087"/>
              <a:gd name="T23" fmla="*/ 433269 h 1243"/>
              <a:gd name="T24" fmla="*/ 23808 w 1087"/>
              <a:gd name="T25" fmla="*/ 443353 h 1243"/>
              <a:gd name="T26" fmla="*/ 14068 w 1087"/>
              <a:gd name="T27" fmla="*/ 447315 h 1243"/>
              <a:gd name="T28" fmla="*/ 3968 w 1087"/>
              <a:gd name="T29" fmla="*/ 443353 h 1243"/>
              <a:gd name="T30" fmla="*/ 0 w 1087"/>
              <a:gd name="T31" fmla="*/ 433269 h 1243"/>
              <a:gd name="T32" fmla="*/ 0 w 1087"/>
              <a:gd name="T33" fmla="*/ 42859 h 1243"/>
              <a:gd name="T34" fmla="*/ 10461 w 1087"/>
              <a:gd name="T35" fmla="*/ 32414 h 1243"/>
              <a:gd name="T36" fmla="*/ 43648 w 1087"/>
              <a:gd name="T37" fmla="*/ 10805 h 1243"/>
              <a:gd name="T38" fmla="*/ 91625 w 1087"/>
              <a:gd name="T39" fmla="*/ 0 h 1243"/>
              <a:gd name="T40" fmla="*/ 159082 w 1087"/>
              <a:gd name="T41" fmla="*/ 10805 h 1243"/>
              <a:gd name="T42" fmla="*/ 214634 w 1087"/>
              <a:gd name="T43" fmla="*/ 31694 h 1243"/>
              <a:gd name="T44" fmla="*/ 269465 w 1087"/>
              <a:gd name="T45" fmla="*/ 42138 h 1243"/>
              <a:gd name="T46" fmla="*/ 332953 w 1087"/>
              <a:gd name="T47" fmla="*/ 30253 h 1243"/>
              <a:gd name="T48" fmla="*/ 363976 w 1087"/>
              <a:gd name="T49" fmla="*/ 48261 h 1243"/>
              <a:gd name="T50" fmla="*/ 269465 w 1087"/>
              <a:gd name="T51" fmla="*/ 69870 h 1243"/>
              <a:gd name="T52" fmla="*/ 181086 w 1087"/>
              <a:gd name="T53" fmla="*/ 48261 h 1243"/>
              <a:gd name="T54" fmla="*/ 91625 w 1087"/>
              <a:gd name="T55" fmla="*/ 28092 h 1243"/>
              <a:gd name="T56" fmla="*/ 27776 w 1087"/>
              <a:gd name="T57" fmla="*/ 54384 h 1243"/>
              <a:gd name="T58" fmla="*/ 27776 w 1087"/>
              <a:gd name="T59" fmla="*/ 223657 h 1243"/>
              <a:gd name="T60" fmla="*/ 88379 w 1087"/>
              <a:gd name="T61" fmla="*/ 209611 h 1243"/>
              <a:gd name="T62" fmla="*/ 202730 w 1087"/>
              <a:gd name="T63" fmla="*/ 234102 h 1243"/>
              <a:gd name="T64" fmla="*/ 272712 w 1087"/>
              <a:gd name="T65" fmla="*/ 251750 h 1243"/>
              <a:gd name="T66" fmla="*/ 363976 w 1087"/>
              <a:gd name="T67" fmla="*/ 222937 h 1243"/>
              <a:gd name="T68" fmla="*/ 363976 w 1087"/>
              <a:gd name="T69" fmla="*/ 48261 h 12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87" h="1243">
                <a:moveTo>
                  <a:pt x="923" y="84"/>
                </a:moveTo>
                <a:cubicBezTo>
                  <a:pt x="982" y="62"/>
                  <a:pt x="1021" y="45"/>
                  <a:pt x="1040" y="32"/>
                </a:cubicBezTo>
                <a:cubicBezTo>
                  <a:pt x="1060" y="19"/>
                  <a:pt x="1075" y="9"/>
                  <a:pt x="1086" y="0"/>
                </a:cubicBezTo>
                <a:lnTo>
                  <a:pt x="1086" y="660"/>
                </a:lnTo>
                <a:lnTo>
                  <a:pt x="1047" y="689"/>
                </a:lnTo>
                <a:cubicBezTo>
                  <a:pt x="1022" y="709"/>
                  <a:pt x="981" y="728"/>
                  <a:pt x="926" y="747"/>
                </a:cubicBezTo>
                <a:cubicBezTo>
                  <a:pt x="871" y="767"/>
                  <a:pt x="815" y="776"/>
                  <a:pt x="756" y="776"/>
                </a:cubicBezTo>
                <a:cubicBezTo>
                  <a:pt x="703" y="776"/>
                  <a:pt x="651" y="766"/>
                  <a:pt x="600" y="747"/>
                </a:cubicBezTo>
                <a:cubicBezTo>
                  <a:pt x="549" y="727"/>
                  <a:pt x="494" y="708"/>
                  <a:pt x="436" y="689"/>
                </a:cubicBezTo>
                <a:cubicBezTo>
                  <a:pt x="377" y="669"/>
                  <a:pt x="314" y="660"/>
                  <a:pt x="245" y="660"/>
                </a:cubicBezTo>
                <a:cubicBezTo>
                  <a:pt x="185" y="660"/>
                  <a:pt x="129" y="676"/>
                  <a:pt x="77" y="709"/>
                </a:cubicBezTo>
                <a:lnTo>
                  <a:pt x="77" y="1203"/>
                </a:lnTo>
                <a:cubicBezTo>
                  <a:pt x="77" y="1215"/>
                  <a:pt x="73" y="1224"/>
                  <a:pt x="66" y="1231"/>
                </a:cubicBezTo>
                <a:cubicBezTo>
                  <a:pt x="58" y="1238"/>
                  <a:pt x="50" y="1242"/>
                  <a:pt x="39" y="1242"/>
                </a:cubicBezTo>
                <a:cubicBezTo>
                  <a:pt x="27" y="1242"/>
                  <a:pt x="18" y="1238"/>
                  <a:pt x="11" y="1231"/>
                </a:cubicBezTo>
                <a:cubicBezTo>
                  <a:pt x="3" y="1224"/>
                  <a:pt x="0" y="1215"/>
                  <a:pt x="0" y="1203"/>
                </a:cubicBezTo>
                <a:lnTo>
                  <a:pt x="0" y="119"/>
                </a:lnTo>
                <a:lnTo>
                  <a:pt x="29" y="90"/>
                </a:lnTo>
                <a:cubicBezTo>
                  <a:pt x="48" y="69"/>
                  <a:pt x="79" y="49"/>
                  <a:pt x="121" y="30"/>
                </a:cubicBezTo>
                <a:cubicBezTo>
                  <a:pt x="163" y="10"/>
                  <a:pt x="208" y="0"/>
                  <a:pt x="254" y="0"/>
                </a:cubicBezTo>
                <a:cubicBezTo>
                  <a:pt x="324" y="0"/>
                  <a:pt x="386" y="10"/>
                  <a:pt x="441" y="30"/>
                </a:cubicBezTo>
                <a:cubicBezTo>
                  <a:pt x="496" y="49"/>
                  <a:pt x="547" y="68"/>
                  <a:pt x="595" y="88"/>
                </a:cubicBezTo>
                <a:cubicBezTo>
                  <a:pt x="643" y="107"/>
                  <a:pt x="693" y="117"/>
                  <a:pt x="747" y="117"/>
                </a:cubicBezTo>
                <a:cubicBezTo>
                  <a:pt x="805" y="117"/>
                  <a:pt x="864" y="106"/>
                  <a:pt x="923" y="84"/>
                </a:cubicBezTo>
                <a:close/>
                <a:moveTo>
                  <a:pt x="1009" y="134"/>
                </a:moveTo>
                <a:cubicBezTo>
                  <a:pt x="921" y="174"/>
                  <a:pt x="834" y="194"/>
                  <a:pt x="747" y="194"/>
                </a:cubicBezTo>
                <a:cubicBezTo>
                  <a:pt x="676" y="194"/>
                  <a:pt x="594" y="174"/>
                  <a:pt x="502" y="134"/>
                </a:cubicBezTo>
                <a:cubicBezTo>
                  <a:pt x="413" y="97"/>
                  <a:pt x="330" y="78"/>
                  <a:pt x="254" y="78"/>
                </a:cubicBezTo>
                <a:cubicBezTo>
                  <a:pt x="190" y="78"/>
                  <a:pt x="131" y="102"/>
                  <a:pt x="77" y="151"/>
                </a:cubicBezTo>
                <a:lnTo>
                  <a:pt x="77" y="621"/>
                </a:lnTo>
                <a:cubicBezTo>
                  <a:pt x="131" y="595"/>
                  <a:pt x="187" y="582"/>
                  <a:pt x="245" y="582"/>
                </a:cubicBezTo>
                <a:cubicBezTo>
                  <a:pt x="342" y="582"/>
                  <a:pt x="448" y="605"/>
                  <a:pt x="562" y="650"/>
                </a:cubicBezTo>
                <a:cubicBezTo>
                  <a:pt x="642" y="683"/>
                  <a:pt x="706" y="699"/>
                  <a:pt x="756" y="699"/>
                </a:cubicBezTo>
                <a:cubicBezTo>
                  <a:pt x="844" y="699"/>
                  <a:pt x="928" y="672"/>
                  <a:pt x="1009" y="619"/>
                </a:cubicBezTo>
                <a:lnTo>
                  <a:pt x="1009" y="134"/>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39" name="Freeform 138">
            <a:extLst>
              <a:ext uri="{FF2B5EF4-FFF2-40B4-BE49-F238E27FC236}">
                <a16:creationId xmlns:a16="http://schemas.microsoft.com/office/drawing/2014/main" id="{20437B48-2981-7DAA-9AA0-1994E0FF05B2}"/>
              </a:ext>
            </a:extLst>
          </p:cNvPr>
          <p:cNvSpPr>
            <a:spLocks noChangeArrowheads="1"/>
          </p:cNvSpPr>
          <p:nvPr/>
        </p:nvSpPr>
        <p:spPr bwMode="auto">
          <a:xfrm>
            <a:off x="4400550" y="8023224"/>
            <a:ext cx="447675" cy="349250"/>
          </a:xfrm>
          <a:custGeom>
            <a:avLst/>
            <a:gdLst>
              <a:gd name="T0" fmla="*/ 209611 w 1243"/>
              <a:gd name="T1" fmla="*/ 42083 h 971"/>
              <a:gd name="T2" fmla="*/ 419223 w 1243"/>
              <a:gd name="T3" fmla="*/ 42083 h 971"/>
              <a:gd name="T4" fmla="*/ 439031 w 1243"/>
              <a:gd name="T5" fmla="*/ 50355 h 971"/>
              <a:gd name="T6" fmla="*/ 447315 w 1243"/>
              <a:gd name="T7" fmla="*/ 69778 h 971"/>
              <a:gd name="T8" fmla="*/ 447315 w 1243"/>
              <a:gd name="T9" fmla="*/ 321195 h 971"/>
              <a:gd name="T10" fmla="*/ 439031 w 1243"/>
              <a:gd name="T11" fmla="*/ 340618 h 971"/>
              <a:gd name="T12" fmla="*/ 419223 w 1243"/>
              <a:gd name="T13" fmla="*/ 348890 h 971"/>
              <a:gd name="T14" fmla="*/ 28092 w 1243"/>
              <a:gd name="T15" fmla="*/ 348890 h 971"/>
              <a:gd name="T16" fmla="*/ 8284 w 1243"/>
              <a:gd name="T17" fmla="*/ 340618 h 971"/>
              <a:gd name="T18" fmla="*/ 0 w 1243"/>
              <a:gd name="T19" fmla="*/ 321195 h 971"/>
              <a:gd name="T20" fmla="*/ 0 w 1243"/>
              <a:gd name="T21" fmla="*/ 28055 h 971"/>
              <a:gd name="T22" fmla="*/ 8284 w 1243"/>
              <a:gd name="T23" fmla="*/ 8273 h 971"/>
              <a:gd name="T24" fmla="*/ 28092 w 1243"/>
              <a:gd name="T25" fmla="*/ 0 h 971"/>
              <a:gd name="T26" fmla="*/ 167833 w 1243"/>
              <a:gd name="T27" fmla="*/ 0 h 971"/>
              <a:gd name="T28" fmla="*/ 209611 w 1243"/>
              <a:gd name="T29" fmla="*/ 42083 h 971"/>
              <a:gd name="T30" fmla="*/ 153787 w 1243"/>
              <a:gd name="T31" fmla="*/ 28055 h 971"/>
              <a:gd name="T32" fmla="*/ 28092 w 1243"/>
              <a:gd name="T33" fmla="*/ 28055 h 971"/>
              <a:gd name="T34" fmla="*/ 28092 w 1243"/>
              <a:gd name="T35" fmla="*/ 321195 h 971"/>
              <a:gd name="T36" fmla="*/ 419223 w 1243"/>
              <a:gd name="T37" fmla="*/ 321195 h 971"/>
              <a:gd name="T38" fmla="*/ 419223 w 1243"/>
              <a:gd name="T39" fmla="*/ 69778 h 971"/>
              <a:gd name="T40" fmla="*/ 209611 w 1243"/>
              <a:gd name="T41" fmla="*/ 69778 h 971"/>
              <a:gd name="T42" fmla="*/ 198446 w 1243"/>
              <a:gd name="T43" fmla="*/ 69778 h 971"/>
              <a:gd name="T44" fmla="*/ 189803 w 1243"/>
              <a:gd name="T45" fmla="*/ 61865 h 971"/>
              <a:gd name="T46" fmla="*/ 154507 w 1243"/>
              <a:gd name="T47" fmla="*/ 28055 h 971"/>
              <a:gd name="T48" fmla="*/ 153787 w 1243"/>
              <a:gd name="T49" fmla="*/ 28055 h 9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43" h="971">
                <a:moveTo>
                  <a:pt x="582" y="117"/>
                </a:moveTo>
                <a:lnTo>
                  <a:pt x="1164" y="117"/>
                </a:lnTo>
                <a:cubicBezTo>
                  <a:pt x="1185" y="117"/>
                  <a:pt x="1204" y="124"/>
                  <a:pt x="1219" y="140"/>
                </a:cubicBezTo>
                <a:cubicBezTo>
                  <a:pt x="1234" y="155"/>
                  <a:pt x="1242" y="173"/>
                  <a:pt x="1242" y="194"/>
                </a:cubicBezTo>
                <a:lnTo>
                  <a:pt x="1242" y="893"/>
                </a:lnTo>
                <a:cubicBezTo>
                  <a:pt x="1242" y="914"/>
                  <a:pt x="1234" y="931"/>
                  <a:pt x="1219" y="947"/>
                </a:cubicBezTo>
                <a:cubicBezTo>
                  <a:pt x="1204" y="962"/>
                  <a:pt x="1185" y="970"/>
                  <a:pt x="1164" y="970"/>
                </a:cubicBezTo>
                <a:lnTo>
                  <a:pt x="78" y="970"/>
                </a:lnTo>
                <a:cubicBezTo>
                  <a:pt x="57" y="970"/>
                  <a:pt x="39" y="963"/>
                  <a:pt x="23" y="947"/>
                </a:cubicBezTo>
                <a:cubicBezTo>
                  <a:pt x="8" y="932"/>
                  <a:pt x="0" y="914"/>
                  <a:pt x="0" y="893"/>
                </a:cubicBezTo>
                <a:lnTo>
                  <a:pt x="0" y="78"/>
                </a:lnTo>
                <a:cubicBezTo>
                  <a:pt x="0" y="57"/>
                  <a:pt x="8" y="39"/>
                  <a:pt x="23" y="23"/>
                </a:cubicBezTo>
                <a:cubicBezTo>
                  <a:pt x="39" y="8"/>
                  <a:pt x="57" y="0"/>
                  <a:pt x="78" y="0"/>
                </a:cubicBezTo>
                <a:lnTo>
                  <a:pt x="466" y="0"/>
                </a:lnTo>
                <a:lnTo>
                  <a:pt x="582" y="117"/>
                </a:lnTo>
                <a:close/>
                <a:moveTo>
                  <a:pt x="427" y="78"/>
                </a:moveTo>
                <a:lnTo>
                  <a:pt x="78" y="78"/>
                </a:lnTo>
                <a:lnTo>
                  <a:pt x="78" y="893"/>
                </a:lnTo>
                <a:lnTo>
                  <a:pt x="1164" y="893"/>
                </a:lnTo>
                <a:lnTo>
                  <a:pt x="1164" y="194"/>
                </a:lnTo>
                <a:lnTo>
                  <a:pt x="582" y="194"/>
                </a:lnTo>
                <a:lnTo>
                  <a:pt x="551" y="194"/>
                </a:lnTo>
                <a:lnTo>
                  <a:pt x="527" y="172"/>
                </a:lnTo>
                <a:lnTo>
                  <a:pt x="429" y="78"/>
                </a:lnTo>
                <a:lnTo>
                  <a:pt x="427" y="7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0" name="Freeform 139">
            <a:extLst>
              <a:ext uri="{FF2B5EF4-FFF2-40B4-BE49-F238E27FC236}">
                <a16:creationId xmlns:a16="http://schemas.microsoft.com/office/drawing/2014/main" id="{0A93D12D-421D-AE40-145E-F9E829B4E492}"/>
              </a:ext>
            </a:extLst>
          </p:cNvPr>
          <p:cNvSpPr>
            <a:spLocks noChangeArrowheads="1"/>
          </p:cNvSpPr>
          <p:nvPr/>
        </p:nvSpPr>
        <p:spPr bwMode="auto">
          <a:xfrm>
            <a:off x="5089525" y="7996237"/>
            <a:ext cx="447675" cy="403225"/>
          </a:xfrm>
          <a:custGeom>
            <a:avLst/>
            <a:gdLst>
              <a:gd name="T0" fmla="*/ 223298 w 1245"/>
              <a:gd name="T1" fmla="*/ 53955 h 1121"/>
              <a:gd name="T2" fmla="*/ 321103 w 1245"/>
              <a:gd name="T3" fmla="*/ 0 h 1121"/>
              <a:gd name="T4" fmla="*/ 409200 w 1245"/>
              <a:gd name="T5" fmla="*/ 37409 h 1121"/>
              <a:gd name="T6" fmla="*/ 447315 w 1245"/>
              <a:gd name="T7" fmla="*/ 129852 h 1121"/>
              <a:gd name="T8" fmla="*/ 409200 w 1245"/>
              <a:gd name="T9" fmla="*/ 222295 h 1121"/>
              <a:gd name="T10" fmla="*/ 253143 w 1245"/>
              <a:gd name="T11" fmla="*/ 390995 h 1121"/>
              <a:gd name="T12" fmla="*/ 223658 w 1245"/>
              <a:gd name="T13" fmla="*/ 402865 h 1121"/>
              <a:gd name="T14" fmla="*/ 194532 w 1245"/>
              <a:gd name="T15" fmla="*/ 390995 h 1121"/>
              <a:gd name="T16" fmla="*/ 38475 w 1245"/>
              <a:gd name="T17" fmla="*/ 219058 h 1121"/>
              <a:gd name="T18" fmla="*/ 0 w 1245"/>
              <a:gd name="T19" fmla="*/ 126615 h 1121"/>
              <a:gd name="T20" fmla="*/ 38475 w 1245"/>
              <a:gd name="T21" fmla="*/ 34891 h 1121"/>
              <a:gd name="T22" fmla="*/ 125852 w 1245"/>
              <a:gd name="T23" fmla="*/ 0 h 1121"/>
              <a:gd name="T24" fmla="*/ 223298 w 1245"/>
              <a:gd name="T25" fmla="*/ 53955 h 1121"/>
              <a:gd name="T26" fmla="*/ 58611 w 1245"/>
              <a:gd name="T27" fmla="*/ 53955 h 1121"/>
              <a:gd name="T28" fmla="*/ 28047 w 1245"/>
              <a:gd name="T29" fmla="*/ 126975 h 1121"/>
              <a:gd name="T30" fmla="*/ 58611 w 1245"/>
              <a:gd name="T31" fmla="*/ 198915 h 1121"/>
              <a:gd name="T32" fmla="*/ 214668 w 1245"/>
              <a:gd name="T33" fmla="*/ 371571 h 1121"/>
              <a:gd name="T34" fmla="*/ 223298 w 1245"/>
              <a:gd name="T35" fmla="*/ 375168 h 1121"/>
              <a:gd name="T36" fmla="*/ 233007 w 1245"/>
              <a:gd name="T37" fmla="*/ 371571 h 1121"/>
              <a:gd name="T38" fmla="*/ 389064 w 1245"/>
              <a:gd name="T39" fmla="*/ 202512 h 1121"/>
              <a:gd name="T40" fmla="*/ 419628 w 1245"/>
              <a:gd name="T41" fmla="*/ 129852 h 1121"/>
              <a:gd name="T42" fmla="*/ 389783 w 1245"/>
              <a:gd name="T43" fmla="*/ 57552 h 1121"/>
              <a:gd name="T44" fmla="*/ 321103 w 1245"/>
              <a:gd name="T45" fmla="*/ 28057 h 1121"/>
              <a:gd name="T46" fmla="*/ 243435 w 1245"/>
              <a:gd name="T47" fmla="*/ 74098 h 1121"/>
              <a:gd name="T48" fmla="*/ 224377 w 1245"/>
              <a:gd name="T49" fmla="*/ 93522 h 1121"/>
              <a:gd name="T50" fmla="*/ 204240 w 1245"/>
              <a:gd name="T51" fmla="*/ 74098 h 1121"/>
              <a:gd name="T52" fmla="*/ 125852 w 1245"/>
              <a:gd name="T53" fmla="*/ 28057 h 1121"/>
              <a:gd name="T54" fmla="*/ 58611 w 1245"/>
              <a:gd name="T55" fmla="*/ 53955 h 112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245" h="1121">
                <a:moveTo>
                  <a:pt x="621" y="150"/>
                </a:moveTo>
                <a:cubicBezTo>
                  <a:pt x="721" y="50"/>
                  <a:pt x="812" y="0"/>
                  <a:pt x="893" y="0"/>
                </a:cubicBezTo>
                <a:cubicBezTo>
                  <a:pt x="987" y="0"/>
                  <a:pt x="1068" y="35"/>
                  <a:pt x="1138" y="104"/>
                </a:cubicBezTo>
                <a:cubicBezTo>
                  <a:pt x="1209" y="175"/>
                  <a:pt x="1244" y="261"/>
                  <a:pt x="1244" y="361"/>
                </a:cubicBezTo>
                <a:cubicBezTo>
                  <a:pt x="1244" y="462"/>
                  <a:pt x="1208" y="546"/>
                  <a:pt x="1138" y="618"/>
                </a:cubicBezTo>
                <a:cubicBezTo>
                  <a:pt x="1134" y="621"/>
                  <a:pt x="990" y="778"/>
                  <a:pt x="704" y="1087"/>
                </a:cubicBezTo>
                <a:cubicBezTo>
                  <a:pt x="681" y="1109"/>
                  <a:pt x="653" y="1120"/>
                  <a:pt x="622" y="1120"/>
                </a:cubicBezTo>
                <a:cubicBezTo>
                  <a:pt x="590" y="1120"/>
                  <a:pt x="564" y="1109"/>
                  <a:pt x="541" y="1087"/>
                </a:cubicBezTo>
                <a:lnTo>
                  <a:pt x="107" y="609"/>
                </a:lnTo>
                <a:cubicBezTo>
                  <a:pt x="36" y="538"/>
                  <a:pt x="0" y="452"/>
                  <a:pt x="0" y="352"/>
                </a:cubicBezTo>
                <a:cubicBezTo>
                  <a:pt x="0" y="251"/>
                  <a:pt x="36" y="167"/>
                  <a:pt x="107" y="97"/>
                </a:cubicBezTo>
                <a:cubicBezTo>
                  <a:pt x="170" y="32"/>
                  <a:pt x="251" y="0"/>
                  <a:pt x="350" y="0"/>
                </a:cubicBezTo>
                <a:cubicBezTo>
                  <a:pt x="430" y="0"/>
                  <a:pt x="521" y="50"/>
                  <a:pt x="621" y="150"/>
                </a:cubicBezTo>
                <a:close/>
                <a:moveTo>
                  <a:pt x="163" y="150"/>
                </a:moveTo>
                <a:cubicBezTo>
                  <a:pt x="106" y="207"/>
                  <a:pt x="78" y="275"/>
                  <a:pt x="78" y="353"/>
                </a:cubicBezTo>
                <a:cubicBezTo>
                  <a:pt x="78" y="431"/>
                  <a:pt x="106" y="498"/>
                  <a:pt x="163" y="553"/>
                </a:cubicBezTo>
                <a:cubicBezTo>
                  <a:pt x="190" y="581"/>
                  <a:pt x="335" y="741"/>
                  <a:pt x="597" y="1033"/>
                </a:cubicBezTo>
                <a:cubicBezTo>
                  <a:pt x="603" y="1040"/>
                  <a:pt x="611" y="1043"/>
                  <a:pt x="621" y="1043"/>
                </a:cubicBezTo>
                <a:cubicBezTo>
                  <a:pt x="631" y="1043"/>
                  <a:pt x="640" y="1040"/>
                  <a:pt x="648" y="1033"/>
                </a:cubicBezTo>
                <a:cubicBezTo>
                  <a:pt x="934" y="724"/>
                  <a:pt x="1079" y="568"/>
                  <a:pt x="1082" y="563"/>
                </a:cubicBezTo>
                <a:cubicBezTo>
                  <a:pt x="1139" y="508"/>
                  <a:pt x="1167" y="441"/>
                  <a:pt x="1167" y="361"/>
                </a:cubicBezTo>
                <a:cubicBezTo>
                  <a:pt x="1167" y="282"/>
                  <a:pt x="1139" y="215"/>
                  <a:pt x="1084" y="160"/>
                </a:cubicBezTo>
                <a:cubicBezTo>
                  <a:pt x="1028" y="105"/>
                  <a:pt x="964" y="78"/>
                  <a:pt x="893" y="78"/>
                </a:cubicBezTo>
                <a:cubicBezTo>
                  <a:pt x="833" y="78"/>
                  <a:pt x="761" y="121"/>
                  <a:pt x="677" y="206"/>
                </a:cubicBezTo>
                <a:lnTo>
                  <a:pt x="624" y="260"/>
                </a:lnTo>
                <a:lnTo>
                  <a:pt x="568" y="206"/>
                </a:lnTo>
                <a:cubicBezTo>
                  <a:pt x="480" y="121"/>
                  <a:pt x="408" y="78"/>
                  <a:pt x="350" y="78"/>
                </a:cubicBezTo>
                <a:cubicBezTo>
                  <a:pt x="274" y="78"/>
                  <a:pt x="211" y="102"/>
                  <a:pt x="163" y="15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1" name="Freeform 140">
            <a:extLst>
              <a:ext uri="{FF2B5EF4-FFF2-40B4-BE49-F238E27FC236}">
                <a16:creationId xmlns:a16="http://schemas.microsoft.com/office/drawing/2014/main" id="{B33F4B2D-6D4F-2CA4-AE1A-0AC321AE407D}"/>
              </a:ext>
            </a:extLst>
          </p:cNvPr>
          <p:cNvSpPr>
            <a:spLocks noChangeArrowheads="1"/>
          </p:cNvSpPr>
          <p:nvPr/>
        </p:nvSpPr>
        <p:spPr bwMode="auto">
          <a:xfrm>
            <a:off x="5776912" y="7974012"/>
            <a:ext cx="447675" cy="447675"/>
          </a:xfrm>
          <a:custGeom>
            <a:avLst/>
            <a:gdLst>
              <a:gd name="T0" fmla="*/ 447315 w 1243"/>
              <a:gd name="T1" fmla="*/ 223657 h 1243"/>
              <a:gd name="T2" fmla="*/ 381766 w 1243"/>
              <a:gd name="T3" fmla="*/ 381766 h 1243"/>
              <a:gd name="T4" fmla="*/ 223657 w 1243"/>
              <a:gd name="T5" fmla="*/ 447315 h 1243"/>
              <a:gd name="T6" fmla="*/ 65549 w 1243"/>
              <a:gd name="T7" fmla="*/ 381766 h 1243"/>
              <a:gd name="T8" fmla="*/ 0 w 1243"/>
              <a:gd name="T9" fmla="*/ 223657 h 1243"/>
              <a:gd name="T10" fmla="*/ 65549 w 1243"/>
              <a:gd name="T11" fmla="*/ 65549 h 1243"/>
              <a:gd name="T12" fmla="*/ 223657 w 1243"/>
              <a:gd name="T13" fmla="*/ 0 h 1243"/>
              <a:gd name="T14" fmla="*/ 381766 w 1243"/>
              <a:gd name="T15" fmla="*/ 65549 h 1243"/>
              <a:gd name="T16" fmla="*/ 447315 w 1243"/>
              <a:gd name="T17" fmla="*/ 223657 h 1243"/>
              <a:gd name="T18" fmla="*/ 419223 w 1243"/>
              <a:gd name="T19" fmla="*/ 223657 h 1243"/>
              <a:gd name="T20" fmla="*/ 362318 w 1243"/>
              <a:gd name="T21" fmla="*/ 85357 h 1243"/>
              <a:gd name="T22" fmla="*/ 223657 w 1243"/>
              <a:gd name="T23" fmla="*/ 28092 h 1243"/>
              <a:gd name="T24" fmla="*/ 85357 w 1243"/>
              <a:gd name="T25" fmla="*/ 85357 h 1243"/>
              <a:gd name="T26" fmla="*/ 28092 w 1243"/>
              <a:gd name="T27" fmla="*/ 223657 h 1243"/>
              <a:gd name="T28" fmla="*/ 85357 w 1243"/>
              <a:gd name="T29" fmla="*/ 362678 h 1243"/>
              <a:gd name="T30" fmla="*/ 223657 w 1243"/>
              <a:gd name="T31" fmla="*/ 420303 h 1243"/>
              <a:gd name="T32" fmla="*/ 362318 w 1243"/>
              <a:gd name="T33" fmla="*/ 362678 h 1243"/>
              <a:gd name="T34" fmla="*/ 419223 w 1243"/>
              <a:gd name="T35" fmla="*/ 223657 h 1243"/>
              <a:gd name="T36" fmla="*/ 261834 w 1243"/>
              <a:gd name="T37" fmla="*/ 325582 h 1243"/>
              <a:gd name="T38" fmla="*/ 265796 w 1243"/>
              <a:gd name="T39" fmla="*/ 335666 h 1243"/>
              <a:gd name="T40" fmla="*/ 261834 w 1243"/>
              <a:gd name="T41" fmla="*/ 345751 h 1243"/>
              <a:gd name="T42" fmla="*/ 251750 w 1243"/>
              <a:gd name="T43" fmla="*/ 349712 h 1243"/>
              <a:gd name="T44" fmla="*/ 195925 w 1243"/>
              <a:gd name="T45" fmla="*/ 349712 h 1243"/>
              <a:gd name="T46" fmla="*/ 185841 w 1243"/>
              <a:gd name="T47" fmla="*/ 345751 h 1243"/>
              <a:gd name="T48" fmla="*/ 181879 w 1243"/>
              <a:gd name="T49" fmla="*/ 335666 h 1243"/>
              <a:gd name="T50" fmla="*/ 185841 w 1243"/>
              <a:gd name="T51" fmla="*/ 325582 h 1243"/>
              <a:gd name="T52" fmla="*/ 195925 w 1243"/>
              <a:gd name="T53" fmla="*/ 321620 h 1243"/>
              <a:gd name="T54" fmla="*/ 209611 w 1243"/>
              <a:gd name="T55" fmla="*/ 321620 h 1243"/>
              <a:gd name="T56" fmla="*/ 209611 w 1243"/>
              <a:gd name="T57" fmla="*/ 209611 h 1243"/>
              <a:gd name="T58" fmla="*/ 195925 w 1243"/>
              <a:gd name="T59" fmla="*/ 209611 h 1243"/>
              <a:gd name="T60" fmla="*/ 185841 w 1243"/>
              <a:gd name="T61" fmla="*/ 206010 h 1243"/>
              <a:gd name="T62" fmla="*/ 181879 w 1243"/>
              <a:gd name="T63" fmla="*/ 195925 h 1243"/>
              <a:gd name="T64" fmla="*/ 185841 w 1243"/>
              <a:gd name="T65" fmla="*/ 185841 h 1243"/>
              <a:gd name="T66" fmla="*/ 195925 w 1243"/>
              <a:gd name="T67" fmla="*/ 181879 h 1243"/>
              <a:gd name="T68" fmla="*/ 223657 w 1243"/>
              <a:gd name="T69" fmla="*/ 181879 h 1243"/>
              <a:gd name="T70" fmla="*/ 233742 w 1243"/>
              <a:gd name="T71" fmla="*/ 185841 h 1243"/>
              <a:gd name="T72" fmla="*/ 237704 w 1243"/>
              <a:gd name="T73" fmla="*/ 195925 h 1243"/>
              <a:gd name="T74" fmla="*/ 237704 w 1243"/>
              <a:gd name="T75" fmla="*/ 196646 h 1243"/>
              <a:gd name="T76" fmla="*/ 237704 w 1243"/>
              <a:gd name="T77" fmla="*/ 321620 h 1243"/>
              <a:gd name="T78" fmla="*/ 251750 w 1243"/>
              <a:gd name="T79" fmla="*/ 321620 h 1243"/>
              <a:gd name="T80" fmla="*/ 261834 w 1243"/>
              <a:gd name="T81" fmla="*/ 325582 h 1243"/>
              <a:gd name="T82" fmla="*/ 195925 w 1243"/>
              <a:gd name="T83" fmla="*/ 126055 h 1243"/>
              <a:gd name="T84" fmla="*/ 204209 w 1243"/>
              <a:gd name="T85" fmla="*/ 106246 h 1243"/>
              <a:gd name="T86" fmla="*/ 223657 w 1243"/>
              <a:gd name="T87" fmla="*/ 97963 h 1243"/>
              <a:gd name="T88" fmla="*/ 243466 w 1243"/>
              <a:gd name="T89" fmla="*/ 106246 h 1243"/>
              <a:gd name="T90" fmla="*/ 251750 w 1243"/>
              <a:gd name="T91" fmla="*/ 126055 h 1243"/>
              <a:gd name="T92" fmla="*/ 243466 w 1243"/>
              <a:gd name="T93" fmla="*/ 145503 h 1243"/>
              <a:gd name="T94" fmla="*/ 223657 w 1243"/>
              <a:gd name="T95" fmla="*/ 153787 h 1243"/>
              <a:gd name="T96" fmla="*/ 204209 w 1243"/>
              <a:gd name="T97" fmla="*/ 145503 h 1243"/>
              <a:gd name="T98" fmla="*/ 195925 w 1243"/>
              <a:gd name="T99" fmla="*/ 126055 h 124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43" h="1243">
                <a:moveTo>
                  <a:pt x="1242" y="621"/>
                </a:moveTo>
                <a:cubicBezTo>
                  <a:pt x="1242" y="793"/>
                  <a:pt x="1181" y="938"/>
                  <a:pt x="1060" y="1060"/>
                </a:cubicBezTo>
                <a:cubicBezTo>
                  <a:pt x="939" y="1181"/>
                  <a:pt x="793" y="1242"/>
                  <a:pt x="621" y="1242"/>
                </a:cubicBezTo>
                <a:cubicBezTo>
                  <a:pt x="450" y="1242"/>
                  <a:pt x="303" y="1181"/>
                  <a:pt x="182" y="1060"/>
                </a:cubicBezTo>
                <a:cubicBezTo>
                  <a:pt x="60" y="938"/>
                  <a:pt x="0" y="793"/>
                  <a:pt x="0" y="621"/>
                </a:cubicBezTo>
                <a:cubicBezTo>
                  <a:pt x="0" y="450"/>
                  <a:pt x="60" y="303"/>
                  <a:pt x="182" y="182"/>
                </a:cubicBezTo>
                <a:cubicBezTo>
                  <a:pt x="303" y="60"/>
                  <a:pt x="450" y="0"/>
                  <a:pt x="621" y="0"/>
                </a:cubicBezTo>
                <a:cubicBezTo>
                  <a:pt x="793" y="0"/>
                  <a:pt x="939" y="60"/>
                  <a:pt x="1060" y="182"/>
                </a:cubicBezTo>
                <a:cubicBezTo>
                  <a:pt x="1181" y="303"/>
                  <a:pt x="1242" y="450"/>
                  <a:pt x="1242" y="621"/>
                </a:cubicBezTo>
                <a:close/>
                <a:moveTo>
                  <a:pt x="1164" y="621"/>
                </a:moveTo>
                <a:cubicBezTo>
                  <a:pt x="1164" y="471"/>
                  <a:pt x="1112" y="343"/>
                  <a:pt x="1006" y="237"/>
                </a:cubicBezTo>
                <a:cubicBezTo>
                  <a:pt x="900" y="131"/>
                  <a:pt x="771" y="78"/>
                  <a:pt x="621" y="78"/>
                </a:cubicBezTo>
                <a:cubicBezTo>
                  <a:pt x="470" y="78"/>
                  <a:pt x="343" y="131"/>
                  <a:pt x="237" y="237"/>
                </a:cubicBezTo>
                <a:cubicBezTo>
                  <a:pt x="131" y="343"/>
                  <a:pt x="78" y="470"/>
                  <a:pt x="78" y="621"/>
                </a:cubicBezTo>
                <a:cubicBezTo>
                  <a:pt x="78" y="771"/>
                  <a:pt x="131" y="900"/>
                  <a:pt x="237" y="1007"/>
                </a:cubicBezTo>
                <a:cubicBezTo>
                  <a:pt x="343" y="1114"/>
                  <a:pt x="470" y="1167"/>
                  <a:pt x="621" y="1167"/>
                </a:cubicBezTo>
                <a:cubicBezTo>
                  <a:pt x="771" y="1167"/>
                  <a:pt x="900" y="1114"/>
                  <a:pt x="1006" y="1007"/>
                </a:cubicBezTo>
                <a:cubicBezTo>
                  <a:pt x="1112" y="900"/>
                  <a:pt x="1164" y="772"/>
                  <a:pt x="1164" y="621"/>
                </a:cubicBezTo>
                <a:close/>
                <a:moveTo>
                  <a:pt x="727" y="904"/>
                </a:moveTo>
                <a:cubicBezTo>
                  <a:pt x="734" y="911"/>
                  <a:pt x="738" y="920"/>
                  <a:pt x="738" y="932"/>
                </a:cubicBezTo>
                <a:cubicBezTo>
                  <a:pt x="738" y="943"/>
                  <a:pt x="734" y="952"/>
                  <a:pt x="727" y="960"/>
                </a:cubicBezTo>
                <a:cubicBezTo>
                  <a:pt x="719" y="967"/>
                  <a:pt x="710" y="971"/>
                  <a:pt x="699" y="971"/>
                </a:cubicBezTo>
                <a:lnTo>
                  <a:pt x="544" y="971"/>
                </a:lnTo>
                <a:cubicBezTo>
                  <a:pt x="532" y="971"/>
                  <a:pt x="523" y="967"/>
                  <a:pt x="516" y="960"/>
                </a:cubicBezTo>
                <a:cubicBezTo>
                  <a:pt x="508" y="952"/>
                  <a:pt x="505" y="943"/>
                  <a:pt x="505" y="932"/>
                </a:cubicBezTo>
                <a:cubicBezTo>
                  <a:pt x="505" y="920"/>
                  <a:pt x="508" y="911"/>
                  <a:pt x="516" y="904"/>
                </a:cubicBezTo>
                <a:cubicBezTo>
                  <a:pt x="523" y="897"/>
                  <a:pt x="532" y="893"/>
                  <a:pt x="544" y="893"/>
                </a:cubicBezTo>
                <a:lnTo>
                  <a:pt x="582" y="893"/>
                </a:lnTo>
                <a:lnTo>
                  <a:pt x="582" y="582"/>
                </a:lnTo>
                <a:lnTo>
                  <a:pt x="544" y="582"/>
                </a:lnTo>
                <a:cubicBezTo>
                  <a:pt x="532" y="582"/>
                  <a:pt x="523" y="579"/>
                  <a:pt x="516" y="572"/>
                </a:cubicBezTo>
                <a:cubicBezTo>
                  <a:pt x="508" y="564"/>
                  <a:pt x="505" y="555"/>
                  <a:pt x="505" y="544"/>
                </a:cubicBezTo>
                <a:cubicBezTo>
                  <a:pt x="505" y="532"/>
                  <a:pt x="508" y="523"/>
                  <a:pt x="516" y="516"/>
                </a:cubicBezTo>
                <a:cubicBezTo>
                  <a:pt x="523" y="509"/>
                  <a:pt x="532" y="505"/>
                  <a:pt x="544" y="505"/>
                </a:cubicBezTo>
                <a:lnTo>
                  <a:pt x="621" y="505"/>
                </a:lnTo>
                <a:cubicBezTo>
                  <a:pt x="633" y="505"/>
                  <a:pt x="642" y="509"/>
                  <a:pt x="649" y="516"/>
                </a:cubicBezTo>
                <a:cubicBezTo>
                  <a:pt x="656" y="523"/>
                  <a:pt x="660" y="532"/>
                  <a:pt x="660" y="544"/>
                </a:cubicBezTo>
                <a:lnTo>
                  <a:pt x="660" y="546"/>
                </a:lnTo>
                <a:lnTo>
                  <a:pt x="660" y="893"/>
                </a:lnTo>
                <a:lnTo>
                  <a:pt x="699" y="893"/>
                </a:lnTo>
                <a:cubicBezTo>
                  <a:pt x="710" y="893"/>
                  <a:pt x="719" y="897"/>
                  <a:pt x="727" y="904"/>
                </a:cubicBezTo>
                <a:close/>
                <a:moveTo>
                  <a:pt x="544" y="350"/>
                </a:moveTo>
                <a:cubicBezTo>
                  <a:pt x="544" y="329"/>
                  <a:pt x="551" y="310"/>
                  <a:pt x="567" y="295"/>
                </a:cubicBezTo>
                <a:cubicBezTo>
                  <a:pt x="582" y="280"/>
                  <a:pt x="600" y="272"/>
                  <a:pt x="621" y="272"/>
                </a:cubicBezTo>
                <a:cubicBezTo>
                  <a:pt x="642" y="272"/>
                  <a:pt x="660" y="280"/>
                  <a:pt x="676" y="295"/>
                </a:cubicBezTo>
                <a:cubicBezTo>
                  <a:pt x="691" y="310"/>
                  <a:pt x="699" y="329"/>
                  <a:pt x="699" y="350"/>
                </a:cubicBezTo>
                <a:cubicBezTo>
                  <a:pt x="699" y="371"/>
                  <a:pt x="691" y="389"/>
                  <a:pt x="676" y="404"/>
                </a:cubicBezTo>
                <a:cubicBezTo>
                  <a:pt x="660" y="420"/>
                  <a:pt x="642" y="427"/>
                  <a:pt x="621" y="427"/>
                </a:cubicBezTo>
                <a:cubicBezTo>
                  <a:pt x="600" y="427"/>
                  <a:pt x="582" y="420"/>
                  <a:pt x="567" y="404"/>
                </a:cubicBezTo>
                <a:cubicBezTo>
                  <a:pt x="551" y="389"/>
                  <a:pt x="544" y="371"/>
                  <a:pt x="544" y="35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2" name="Freeform 141">
            <a:extLst>
              <a:ext uri="{FF2B5EF4-FFF2-40B4-BE49-F238E27FC236}">
                <a16:creationId xmlns:a16="http://schemas.microsoft.com/office/drawing/2014/main" id="{C32B6174-66A8-4606-E393-BAB49997DA12}"/>
              </a:ext>
            </a:extLst>
          </p:cNvPr>
          <p:cNvSpPr>
            <a:spLocks noChangeArrowheads="1"/>
          </p:cNvSpPr>
          <p:nvPr/>
        </p:nvSpPr>
        <p:spPr bwMode="auto">
          <a:xfrm>
            <a:off x="6497637" y="7974012"/>
            <a:ext cx="379413" cy="450850"/>
          </a:xfrm>
          <a:custGeom>
            <a:avLst/>
            <a:gdLst>
              <a:gd name="T0" fmla="*/ 379053 w 1054"/>
              <a:gd name="T1" fmla="*/ 126137 h 1251"/>
              <a:gd name="T2" fmla="*/ 342336 w 1054"/>
              <a:gd name="T3" fmla="*/ 215154 h 1251"/>
              <a:gd name="T4" fmla="*/ 253422 w 1054"/>
              <a:gd name="T5" fmla="*/ 251914 h 1251"/>
              <a:gd name="T6" fmla="*/ 170628 w 1054"/>
              <a:gd name="T7" fmla="*/ 221280 h 1251"/>
              <a:gd name="T8" fmla="*/ 167028 w 1054"/>
              <a:gd name="T9" fmla="*/ 231732 h 1251"/>
              <a:gd name="T10" fmla="*/ 91074 w 1054"/>
              <a:gd name="T11" fmla="*/ 307775 h 1251"/>
              <a:gd name="T12" fmla="*/ 150469 w 1054"/>
              <a:gd name="T13" fmla="*/ 367960 h 1251"/>
              <a:gd name="T14" fmla="*/ 150829 w 1054"/>
              <a:gd name="T15" fmla="*/ 387781 h 1251"/>
              <a:gd name="T16" fmla="*/ 131031 w 1054"/>
              <a:gd name="T17" fmla="*/ 388142 h 1251"/>
              <a:gd name="T18" fmla="*/ 71635 w 1054"/>
              <a:gd name="T19" fmla="*/ 326875 h 1251"/>
              <a:gd name="T20" fmla="*/ 35997 w 1054"/>
              <a:gd name="T21" fmla="*/ 363635 h 1251"/>
              <a:gd name="T22" fmla="*/ 94673 w 1054"/>
              <a:gd name="T23" fmla="*/ 424181 h 1251"/>
              <a:gd name="T24" fmla="*/ 95033 w 1054"/>
              <a:gd name="T25" fmla="*/ 443642 h 1251"/>
              <a:gd name="T26" fmla="*/ 75235 w 1054"/>
              <a:gd name="T27" fmla="*/ 444003 h 1251"/>
              <a:gd name="T28" fmla="*/ 6480 w 1054"/>
              <a:gd name="T29" fmla="*/ 374087 h 1251"/>
              <a:gd name="T30" fmla="*/ 6480 w 1054"/>
              <a:gd name="T31" fmla="*/ 373366 h 1251"/>
              <a:gd name="T32" fmla="*/ 6480 w 1054"/>
              <a:gd name="T33" fmla="*/ 354265 h 1251"/>
              <a:gd name="T34" fmla="*/ 146870 w 1054"/>
              <a:gd name="T35" fmla="*/ 211550 h 1251"/>
              <a:gd name="T36" fmla="*/ 157309 w 1054"/>
              <a:gd name="T37" fmla="*/ 208306 h 1251"/>
              <a:gd name="T38" fmla="*/ 127791 w 1054"/>
              <a:gd name="T39" fmla="*/ 126137 h 1251"/>
              <a:gd name="T40" fmla="*/ 164508 w 1054"/>
              <a:gd name="T41" fmla="*/ 36760 h 1251"/>
              <a:gd name="T42" fmla="*/ 253062 w 1054"/>
              <a:gd name="T43" fmla="*/ 0 h 1251"/>
              <a:gd name="T44" fmla="*/ 341976 w 1054"/>
              <a:gd name="T45" fmla="*/ 36760 h 1251"/>
              <a:gd name="T46" fmla="*/ 379053 w 1054"/>
              <a:gd name="T47" fmla="*/ 126137 h 1251"/>
              <a:gd name="T48" fmla="*/ 351335 w 1054"/>
              <a:gd name="T49" fmla="*/ 126137 h 1251"/>
              <a:gd name="T50" fmla="*/ 322537 w 1054"/>
              <a:gd name="T51" fmla="*/ 56942 h 1251"/>
              <a:gd name="T52" fmla="*/ 253422 w 1054"/>
              <a:gd name="T53" fmla="*/ 28111 h 1251"/>
              <a:gd name="T54" fmla="*/ 184307 w 1054"/>
              <a:gd name="T55" fmla="*/ 56942 h 1251"/>
              <a:gd name="T56" fmla="*/ 155509 w 1054"/>
              <a:gd name="T57" fmla="*/ 126137 h 1251"/>
              <a:gd name="T58" fmla="*/ 184307 w 1054"/>
              <a:gd name="T59" fmla="*/ 194972 h 1251"/>
              <a:gd name="T60" fmla="*/ 253422 w 1054"/>
              <a:gd name="T61" fmla="*/ 223803 h 1251"/>
              <a:gd name="T62" fmla="*/ 322537 w 1054"/>
              <a:gd name="T63" fmla="*/ 194972 h 1251"/>
              <a:gd name="T64" fmla="*/ 351335 w 1054"/>
              <a:gd name="T65" fmla="*/ 126137 h 125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54" h="1251">
                <a:moveTo>
                  <a:pt x="1053" y="350"/>
                </a:moveTo>
                <a:cubicBezTo>
                  <a:pt x="1053" y="447"/>
                  <a:pt x="1019" y="529"/>
                  <a:pt x="951" y="597"/>
                </a:cubicBezTo>
                <a:cubicBezTo>
                  <a:pt x="883" y="665"/>
                  <a:pt x="801" y="699"/>
                  <a:pt x="704" y="699"/>
                </a:cubicBezTo>
                <a:cubicBezTo>
                  <a:pt x="617" y="699"/>
                  <a:pt x="540" y="671"/>
                  <a:pt x="474" y="614"/>
                </a:cubicBezTo>
                <a:cubicBezTo>
                  <a:pt x="475" y="625"/>
                  <a:pt x="472" y="635"/>
                  <a:pt x="464" y="643"/>
                </a:cubicBezTo>
                <a:lnTo>
                  <a:pt x="253" y="854"/>
                </a:lnTo>
                <a:lnTo>
                  <a:pt x="418" y="1021"/>
                </a:lnTo>
                <a:cubicBezTo>
                  <a:pt x="437" y="1039"/>
                  <a:pt x="438" y="1057"/>
                  <a:pt x="419" y="1076"/>
                </a:cubicBezTo>
                <a:cubicBezTo>
                  <a:pt x="400" y="1095"/>
                  <a:pt x="382" y="1095"/>
                  <a:pt x="364" y="1077"/>
                </a:cubicBezTo>
                <a:lnTo>
                  <a:pt x="199" y="907"/>
                </a:lnTo>
                <a:lnTo>
                  <a:pt x="100" y="1009"/>
                </a:lnTo>
                <a:lnTo>
                  <a:pt x="263" y="1177"/>
                </a:lnTo>
                <a:cubicBezTo>
                  <a:pt x="282" y="1194"/>
                  <a:pt x="282" y="1213"/>
                  <a:pt x="264" y="1231"/>
                </a:cubicBezTo>
                <a:cubicBezTo>
                  <a:pt x="245" y="1250"/>
                  <a:pt x="227" y="1250"/>
                  <a:pt x="209" y="1232"/>
                </a:cubicBezTo>
                <a:lnTo>
                  <a:pt x="18" y="1038"/>
                </a:lnTo>
                <a:lnTo>
                  <a:pt x="18" y="1036"/>
                </a:lnTo>
                <a:cubicBezTo>
                  <a:pt x="0" y="1018"/>
                  <a:pt x="0" y="1000"/>
                  <a:pt x="18" y="983"/>
                </a:cubicBezTo>
                <a:lnTo>
                  <a:pt x="408" y="587"/>
                </a:lnTo>
                <a:cubicBezTo>
                  <a:pt x="416" y="579"/>
                  <a:pt x="426" y="576"/>
                  <a:pt x="437" y="578"/>
                </a:cubicBezTo>
                <a:cubicBezTo>
                  <a:pt x="382" y="511"/>
                  <a:pt x="355" y="435"/>
                  <a:pt x="355" y="350"/>
                </a:cubicBezTo>
                <a:cubicBezTo>
                  <a:pt x="355" y="253"/>
                  <a:pt x="389" y="170"/>
                  <a:pt x="457" y="102"/>
                </a:cubicBezTo>
                <a:cubicBezTo>
                  <a:pt x="524" y="34"/>
                  <a:pt x="606" y="0"/>
                  <a:pt x="703" y="0"/>
                </a:cubicBezTo>
                <a:cubicBezTo>
                  <a:pt x="799" y="0"/>
                  <a:pt x="881" y="34"/>
                  <a:pt x="950" y="102"/>
                </a:cubicBezTo>
                <a:cubicBezTo>
                  <a:pt x="1019" y="170"/>
                  <a:pt x="1053" y="253"/>
                  <a:pt x="1053" y="350"/>
                </a:cubicBezTo>
                <a:close/>
                <a:moveTo>
                  <a:pt x="976" y="350"/>
                </a:moveTo>
                <a:cubicBezTo>
                  <a:pt x="976" y="275"/>
                  <a:pt x="949" y="211"/>
                  <a:pt x="896" y="158"/>
                </a:cubicBezTo>
                <a:cubicBezTo>
                  <a:pt x="842" y="105"/>
                  <a:pt x="778" y="78"/>
                  <a:pt x="704" y="78"/>
                </a:cubicBezTo>
                <a:cubicBezTo>
                  <a:pt x="630" y="78"/>
                  <a:pt x="565" y="105"/>
                  <a:pt x="512" y="158"/>
                </a:cubicBezTo>
                <a:cubicBezTo>
                  <a:pt x="458" y="211"/>
                  <a:pt x="432" y="275"/>
                  <a:pt x="432" y="350"/>
                </a:cubicBezTo>
                <a:cubicBezTo>
                  <a:pt x="432" y="424"/>
                  <a:pt x="458" y="487"/>
                  <a:pt x="512" y="541"/>
                </a:cubicBezTo>
                <a:cubicBezTo>
                  <a:pt x="565" y="594"/>
                  <a:pt x="630" y="621"/>
                  <a:pt x="704" y="621"/>
                </a:cubicBezTo>
                <a:cubicBezTo>
                  <a:pt x="778" y="621"/>
                  <a:pt x="842" y="594"/>
                  <a:pt x="896" y="541"/>
                </a:cubicBezTo>
                <a:cubicBezTo>
                  <a:pt x="949" y="487"/>
                  <a:pt x="976" y="424"/>
                  <a:pt x="976" y="35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3" name="Freeform 142">
            <a:extLst>
              <a:ext uri="{FF2B5EF4-FFF2-40B4-BE49-F238E27FC236}">
                <a16:creationId xmlns:a16="http://schemas.microsoft.com/office/drawing/2014/main" id="{70F34D9B-D160-8BED-E69D-AC78236BB66A}"/>
              </a:ext>
            </a:extLst>
          </p:cNvPr>
          <p:cNvSpPr>
            <a:spLocks noChangeArrowheads="1"/>
          </p:cNvSpPr>
          <p:nvPr/>
        </p:nvSpPr>
        <p:spPr bwMode="auto">
          <a:xfrm>
            <a:off x="7153275" y="7974012"/>
            <a:ext cx="447675" cy="447675"/>
          </a:xfrm>
          <a:custGeom>
            <a:avLst/>
            <a:gdLst>
              <a:gd name="T0" fmla="*/ 229780 w 1243"/>
              <a:gd name="T1" fmla="*/ 268317 h 1243"/>
              <a:gd name="T2" fmla="*/ 236263 w 1243"/>
              <a:gd name="T3" fmla="*/ 319459 h 1243"/>
              <a:gd name="T4" fmla="*/ 211412 w 1243"/>
              <a:gd name="T5" fmla="*/ 366280 h 1243"/>
              <a:gd name="T6" fmla="*/ 155588 w 1243"/>
              <a:gd name="T7" fmla="*/ 421023 h 1243"/>
              <a:gd name="T8" fmla="*/ 90760 w 1243"/>
              <a:gd name="T9" fmla="*/ 447315 h 1243"/>
              <a:gd name="T10" fmla="*/ 26652 w 1243"/>
              <a:gd name="T11" fmla="*/ 420663 h 1243"/>
              <a:gd name="T12" fmla="*/ 0 w 1243"/>
              <a:gd name="T13" fmla="*/ 356555 h 1243"/>
              <a:gd name="T14" fmla="*/ 26291 w 1243"/>
              <a:gd name="T15" fmla="*/ 292808 h 1243"/>
              <a:gd name="T16" fmla="*/ 81035 w 1243"/>
              <a:gd name="T17" fmla="*/ 235903 h 1243"/>
              <a:gd name="T18" fmla="*/ 145864 w 1243"/>
              <a:gd name="T19" fmla="*/ 208891 h 1243"/>
              <a:gd name="T20" fmla="*/ 184400 w 1243"/>
              <a:gd name="T21" fmla="*/ 217535 h 1243"/>
              <a:gd name="T22" fmla="*/ 162431 w 1243"/>
              <a:gd name="T23" fmla="*/ 239504 h 1243"/>
              <a:gd name="T24" fmla="*/ 145864 w 1243"/>
              <a:gd name="T25" fmla="*/ 236983 h 1243"/>
              <a:gd name="T26" fmla="*/ 101204 w 1243"/>
              <a:gd name="T27" fmla="*/ 255351 h 1243"/>
              <a:gd name="T28" fmla="*/ 46100 w 1243"/>
              <a:gd name="T29" fmla="*/ 311896 h 1243"/>
              <a:gd name="T30" fmla="*/ 28092 w 1243"/>
              <a:gd name="T31" fmla="*/ 356555 h 1243"/>
              <a:gd name="T32" fmla="*/ 46100 w 1243"/>
              <a:gd name="T33" fmla="*/ 401215 h 1243"/>
              <a:gd name="T34" fmla="*/ 90760 w 1243"/>
              <a:gd name="T35" fmla="*/ 419583 h 1243"/>
              <a:gd name="T36" fmla="*/ 135419 w 1243"/>
              <a:gd name="T37" fmla="*/ 401215 h 1243"/>
              <a:gd name="T38" fmla="*/ 191964 w 1243"/>
              <a:gd name="T39" fmla="*/ 346111 h 1243"/>
              <a:gd name="T40" fmla="*/ 207811 w 1243"/>
              <a:gd name="T41" fmla="*/ 290286 h 1243"/>
              <a:gd name="T42" fmla="*/ 229780 w 1243"/>
              <a:gd name="T43" fmla="*/ 268317 h 1243"/>
              <a:gd name="T44" fmla="*/ 129296 w 1243"/>
              <a:gd name="T45" fmla="*/ 300731 h 1243"/>
              <a:gd name="T46" fmla="*/ 298570 w 1243"/>
              <a:gd name="T47" fmla="*/ 129296 h 1243"/>
              <a:gd name="T48" fmla="*/ 318379 w 1243"/>
              <a:gd name="T49" fmla="*/ 130017 h 1243"/>
              <a:gd name="T50" fmla="*/ 318019 w 1243"/>
              <a:gd name="T51" fmla="*/ 149465 h 1243"/>
              <a:gd name="T52" fmla="*/ 148385 w 1243"/>
              <a:gd name="T53" fmla="*/ 319819 h 1243"/>
              <a:gd name="T54" fmla="*/ 139381 w 1243"/>
              <a:gd name="T55" fmla="*/ 324141 h 1243"/>
              <a:gd name="T56" fmla="*/ 129296 w 1243"/>
              <a:gd name="T57" fmla="*/ 320179 h 1243"/>
              <a:gd name="T58" fmla="*/ 124974 w 1243"/>
              <a:gd name="T59" fmla="*/ 310095 h 1243"/>
              <a:gd name="T60" fmla="*/ 129296 w 1243"/>
              <a:gd name="T61" fmla="*/ 300731 h 1243"/>
              <a:gd name="T62" fmla="*/ 421023 w 1243"/>
              <a:gd name="T63" fmla="*/ 154867 h 1243"/>
              <a:gd name="T64" fmla="*/ 364119 w 1243"/>
              <a:gd name="T65" fmla="*/ 211412 h 1243"/>
              <a:gd name="T66" fmla="*/ 300371 w 1243"/>
              <a:gd name="T67" fmla="*/ 237704 h 1243"/>
              <a:gd name="T68" fmla="*/ 265436 w 1243"/>
              <a:gd name="T69" fmla="*/ 231581 h 1243"/>
              <a:gd name="T70" fmla="*/ 288126 w 1243"/>
              <a:gd name="T71" fmla="*/ 209611 h 1243"/>
              <a:gd name="T72" fmla="*/ 300371 w 1243"/>
              <a:gd name="T73" fmla="*/ 209611 h 1243"/>
              <a:gd name="T74" fmla="*/ 343950 w 1243"/>
              <a:gd name="T75" fmla="*/ 191603 h 1243"/>
              <a:gd name="T76" fmla="*/ 400855 w 1243"/>
              <a:gd name="T77" fmla="*/ 135419 h 1243"/>
              <a:gd name="T78" fmla="*/ 419223 w 1243"/>
              <a:gd name="T79" fmla="*/ 91120 h 1243"/>
              <a:gd name="T80" fmla="*/ 400855 w 1243"/>
              <a:gd name="T81" fmla="*/ 46460 h 1243"/>
              <a:gd name="T82" fmla="*/ 356195 w 1243"/>
              <a:gd name="T83" fmla="*/ 28092 h 1243"/>
              <a:gd name="T84" fmla="*/ 311896 w 1243"/>
              <a:gd name="T85" fmla="*/ 46460 h 1243"/>
              <a:gd name="T86" fmla="*/ 254991 w 1243"/>
              <a:gd name="T87" fmla="*/ 101564 h 1243"/>
              <a:gd name="T88" fmla="*/ 240225 w 1243"/>
              <a:gd name="T89" fmla="*/ 163511 h 1243"/>
              <a:gd name="T90" fmla="*/ 218255 w 1243"/>
              <a:gd name="T91" fmla="*/ 185481 h 1243"/>
              <a:gd name="T92" fmla="*/ 210332 w 1243"/>
              <a:gd name="T93" fmla="*/ 131097 h 1243"/>
              <a:gd name="T94" fmla="*/ 235903 w 1243"/>
              <a:gd name="T95" fmla="*/ 81395 h 1243"/>
              <a:gd name="T96" fmla="*/ 291727 w 1243"/>
              <a:gd name="T97" fmla="*/ 26291 h 1243"/>
              <a:gd name="T98" fmla="*/ 356195 w 1243"/>
              <a:gd name="T99" fmla="*/ 0 h 1243"/>
              <a:gd name="T100" fmla="*/ 420663 w 1243"/>
              <a:gd name="T101" fmla="*/ 26652 h 1243"/>
              <a:gd name="T102" fmla="*/ 447315 w 1243"/>
              <a:gd name="T103" fmla="*/ 91120 h 1243"/>
              <a:gd name="T104" fmla="*/ 421023 w 1243"/>
              <a:gd name="T105" fmla="*/ 154867 h 12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243" h="1243">
                <a:moveTo>
                  <a:pt x="638" y="745"/>
                </a:moveTo>
                <a:cubicBezTo>
                  <a:pt x="659" y="790"/>
                  <a:pt x="665" y="838"/>
                  <a:pt x="656" y="887"/>
                </a:cubicBezTo>
                <a:cubicBezTo>
                  <a:pt x="647" y="936"/>
                  <a:pt x="624" y="979"/>
                  <a:pt x="587" y="1017"/>
                </a:cubicBezTo>
                <a:lnTo>
                  <a:pt x="432" y="1169"/>
                </a:lnTo>
                <a:cubicBezTo>
                  <a:pt x="381" y="1218"/>
                  <a:pt x="322" y="1242"/>
                  <a:pt x="252" y="1242"/>
                </a:cubicBezTo>
                <a:cubicBezTo>
                  <a:pt x="183" y="1242"/>
                  <a:pt x="123" y="1217"/>
                  <a:pt x="74" y="1168"/>
                </a:cubicBezTo>
                <a:cubicBezTo>
                  <a:pt x="25" y="1119"/>
                  <a:pt x="0" y="1059"/>
                  <a:pt x="0" y="990"/>
                </a:cubicBezTo>
                <a:cubicBezTo>
                  <a:pt x="0" y="920"/>
                  <a:pt x="24" y="861"/>
                  <a:pt x="73" y="813"/>
                </a:cubicBezTo>
                <a:lnTo>
                  <a:pt x="225" y="655"/>
                </a:lnTo>
                <a:cubicBezTo>
                  <a:pt x="276" y="605"/>
                  <a:pt x="335" y="580"/>
                  <a:pt x="405" y="580"/>
                </a:cubicBezTo>
                <a:cubicBezTo>
                  <a:pt x="442" y="580"/>
                  <a:pt x="478" y="588"/>
                  <a:pt x="512" y="604"/>
                </a:cubicBezTo>
                <a:lnTo>
                  <a:pt x="451" y="665"/>
                </a:lnTo>
                <a:cubicBezTo>
                  <a:pt x="435" y="660"/>
                  <a:pt x="420" y="658"/>
                  <a:pt x="405" y="658"/>
                </a:cubicBezTo>
                <a:cubicBezTo>
                  <a:pt x="356" y="658"/>
                  <a:pt x="315" y="675"/>
                  <a:pt x="281" y="709"/>
                </a:cubicBezTo>
                <a:lnTo>
                  <a:pt x="128" y="866"/>
                </a:lnTo>
                <a:cubicBezTo>
                  <a:pt x="95" y="900"/>
                  <a:pt x="78" y="941"/>
                  <a:pt x="78" y="990"/>
                </a:cubicBezTo>
                <a:cubicBezTo>
                  <a:pt x="78" y="1038"/>
                  <a:pt x="94" y="1080"/>
                  <a:pt x="128" y="1114"/>
                </a:cubicBezTo>
                <a:cubicBezTo>
                  <a:pt x="161" y="1148"/>
                  <a:pt x="203" y="1165"/>
                  <a:pt x="252" y="1165"/>
                </a:cubicBezTo>
                <a:cubicBezTo>
                  <a:pt x="300" y="1165"/>
                  <a:pt x="342" y="1148"/>
                  <a:pt x="376" y="1114"/>
                </a:cubicBezTo>
                <a:lnTo>
                  <a:pt x="533" y="961"/>
                </a:lnTo>
                <a:cubicBezTo>
                  <a:pt x="576" y="917"/>
                  <a:pt x="590" y="865"/>
                  <a:pt x="577" y="806"/>
                </a:cubicBezTo>
                <a:lnTo>
                  <a:pt x="638" y="745"/>
                </a:lnTo>
                <a:close/>
                <a:moveTo>
                  <a:pt x="359" y="835"/>
                </a:moveTo>
                <a:lnTo>
                  <a:pt x="829" y="359"/>
                </a:lnTo>
                <a:cubicBezTo>
                  <a:pt x="847" y="342"/>
                  <a:pt x="865" y="342"/>
                  <a:pt x="884" y="361"/>
                </a:cubicBezTo>
                <a:cubicBezTo>
                  <a:pt x="903" y="379"/>
                  <a:pt x="902" y="397"/>
                  <a:pt x="883" y="415"/>
                </a:cubicBezTo>
                <a:lnTo>
                  <a:pt x="412" y="888"/>
                </a:lnTo>
                <a:cubicBezTo>
                  <a:pt x="406" y="896"/>
                  <a:pt x="397" y="900"/>
                  <a:pt x="387" y="900"/>
                </a:cubicBezTo>
                <a:cubicBezTo>
                  <a:pt x="376" y="900"/>
                  <a:pt x="367" y="897"/>
                  <a:pt x="359" y="889"/>
                </a:cubicBezTo>
                <a:cubicBezTo>
                  <a:pt x="351" y="882"/>
                  <a:pt x="347" y="873"/>
                  <a:pt x="347" y="861"/>
                </a:cubicBezTo>
                <a:cubicBezTo>
                  <a:pt x="347" y="850"/>
                  <a:pt x="351" y="841"/>
                  <a:pt x="359" y="835"/>
                </a:cubicBezTo>
                <a:close/>
                <a:moveTo>
                  <a:pt x="1169" y="430"/>
                </a:moveTo>
                <a:lnTo>
                  <a:pt x="1011" y="587"/>
                </a:lnTo>
                <a:cubicBezTo>
                  <a:pt x="963" y="636"/>
                  <a:pt x="904" y="660"/>
                  <a:pt x="834" y="660"/>
                </a:cubicBezTo>
                <a:cubicBezTo>
                  <a:pt x="797" y="660"/>
                  <a:pt x="765" y="654"/>
                  <a:pt x="737" y="643"/>
                </a:cubicBezTo>
                <a:lnTo>
                  <a:pt x="800" y="582"/>
                </a:lnTo>
                <a:cubicBezTo>
                  <a:pt x="803" y="582"/>
                  <a:pt x="815" y="582"/>
                  <a:pt x="834" y="582"/>
                </a:cubicBezTo>
                <a:cubicBezTo>
                  <a:pt x="881" y="582"/>
                  <a:pt x="922" y="565"/>
                  <a:pt x="955" y="532"/>
                </a:cubicBezTo>
                <a:lnTo>
                  <a:pt x="1113" y="376"/>
                </a:lnTo>
                <a:cubicBezTo>
                  <a:pt x="1147" y="342"/>
                  <a:pt x="1164" y="301"/>
                  <a:pt x="1164" y="253"/>
                </a:cubicBezTo>
                <a:cubicBezTo>
                  <a:pt x="1164" y="204"/>
                  <a:pt x="1147" y="163"/>
                  <a:pt x="1113" y="129"/>
                </a:cubicBezTo>
                <a:cubicBezTo>
                  <a:pt x="1079" y="95"/>
                  <a:pt x="1037" y="78"/>
                  <a:pt x="989" y="78"/>
                </a:cubicBezTo>
                <a:cubicBezTo>
                  <a:pt x="940" y="78"/>
                  <a:pt x="900" y="95"/>
                  <a:pt x="866" y="129"/>
                </a:cubicBezTo>
                <a:lnTo>
                  <a:pt x="708" y="282"/>
                </a:lnTo>
                <a:cubicBezTo>
                  <a:pt x="661" y="330"/>
                  <a:pt x="647" y="388"/>
                  <a:pt x="667" y="454"/>
                </a:cubicBezTo>
                <a:lnTo>
                  <a:pt x="606" y="515"/>
                </a:lnTo>
                <a:cubicBezTo>
                  <a:pt x="584" y="468"/>
                  <a:pt x="576" y="418"/>
                  <a:pt x="584" y="364"/>
                </a:cubicBezTo>
                <a:cubicBezTo>
                  <a:pt x="592" y="311"/>
                  <a:pt x="616" y="265"/>
                  <a:pt x="655" y="226"/>
                </a:cubicBezTo>
                <a:lnTo>
                  <a:pt x="810" y="73"/>
                </a:lnTo>
                <a:cubicBezTo>
                  <a:pt x="860" y="25"/>
                  <a:pt x="920" y="0"/>
                  <a:pt x="989" y="0"/>
                </a:cubicBezTo>
                <a:cubicBezTo>
                  <a:pt x="1059" y="0"/>
                  <a:pt x="1118" y="25"/>
                  <a:pt x="1168" y="74"/>
                </a:cubicBezTo>
                <a:cubicBezTo>
                  <a:pt x="1217" y="124"/>
                  <a:pt x="1242" y="183"/>
                  <a:pt x="1242" y="253"/>
                </a:cubicBezTo>
                <a:cubicBezTo>
                  <a:pt x="1242" y="322"/>
                  <a:pt x="1217" y="381"/>
                  <a:pt x="1169" y="43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4" name="Freeform 143">
            <a:extLst>
              <a:ext uri="{FF2B5EF4-FFF2-40B4-BE49-F238E27FC236}">
                <a16:creationId xmlns:a16="http://schemas.microsoft.com/office/drawing/2014/main" id="{4C7F4467-4ECF-14F1-004D-51D47413C516}"/>
              </a:ext>
            </a:extLst>
          </p:cNvPr>
          <p:cNvSpPr>
            <a:spLocks noChangeArrowheads="1"/>
          </p:cNvSpPr>
          <p:nvPr/>
        </p:nvSpPr>
        <p:spPr bwMode="auto">
          <a:xfrm>
            <a:off x="7883525" y="7974012"/>
            <a:ext cx="363537" cy="447675"/>
          </a:xfrm>
          <a:custGeom>
            <a:avLst/>
            <a:gdLst>
              <a:gd name="T0" fmla="*/ 346620 w 1010"/>
              <a:gd name="T1" fmla="*/ 184400 h 1243"/>
              <a:gd name="T2" fmla="*/ 363177 w 1010"/>
              <a:gd name="T3" fmla="*/ 223657 h 1243"/>
              <a:gd name="T4" fmla="*/ 363177 w 1010"/>
              <a:gd name="T5" fmla="*/ 391491 h 1243"/>
              <a:gd name="T6" fmla="*/ 346620 w 1010"/>
              <a:gd name="T7" fmla="*/ 430748 h 1243"/>
              <a:gd name="T8" fmla="*/ 307387 w 1010"/>
              <a:gd name="T9" fmla="*/ 447315 h 1243"/>
              <a:gd name="T10" fmla="*/ 55790 w 1010"/>
              <a:gd name="T11" fmla="*/ 447315 h 1243"/>
              <a:gd name="T12" fmla="*/ 16557 w 1010"/>
              <a:gd name="T13" fmla="*/ 430748 h 1243"/>
              <a:gd name="T14" fmla="*/ 0 w 1010"/>
              <a:gd name="T15" fmla="*/ 391491 h 1243"/>
              <a:gd name="T16" fmla="*/ 0 w 1010"/>
              <a:gd name="T17" fmla="*/ 223657 h 1243"/>
              <a:gd name="T18" fmla="*/ 16557 w 1010"/>
              <a:gd name="T19" fmla="*/ 184400 h 1243"/>
              <a:gd name="T20" fmla="*/ 55790 w 1010"/>
              <a:gd name="T21" fmla="*/ 167833 h 1243"/>
              <a:gd name="T22" fmla="*/ 69828 w 1010"/>
              <a:gd name="T23" fmla="*/ 167833 h 1243"/>
              <a:gd name="T24" fmla="*/ 69828 w 1010"/>
              <a:gd name="T25" fmla="*/ 114530 h 1243"/>
              <a:gd name="T26" fmla="*/ 101142 w 1010"/>
              <a:gd name="T27" fmla="*/ 33495 h 1243"/>
              <a:gd name="T28" fmla="*/ 181049 w 1010"/>
              <a:gd name="T29" fmla="*/ 0 h 1243"/>
              <a:gd name="T30" fmla="*/ 261315 w 1010"/>
              <a:gd name="T31" fmla="*/ 32774 h 1243"/>
              <a:gd name="T32" fmla="*/ 293349 w 1010"/>
              <a:gd name="T33" fmla="*/ 114530 h 1243"/>
              <a:gd name="T34" fmla="*/ 293349 w 1010"/>
              <a:gd name="T35" fmla="*/ 167833 h 1243"/>
              <a:gd name="T36" fmla="*/ 307387 w 1010"/>
              <a:gd name="T37" fmla="*/ 167833 h 1243"/>
              <a:gd name="T38" fmla="*/ 346620 w 1010"/>
              <a:gd name="T39" fmla="*/ 184400 h 1243"/>
              <a:gd name="T40" fmla="*/ 335102 w 1010"/>
              <a:gd name="T41" fmla="*/ 223657 h 1243"/>
              <a:gd name="T42" fmla="*/ 326823 w 1010"/>
              <a:gd name="T43" fmla="*/ 204209 h 1243"/>
              <a:gd name="T44" fmla="*/ 307387 w 1010"/>
              <a:gd name="T45" fmla="*/ 195925 h 1243"/>
              <a:gd name="T46" fmla="*/ 55790 w 1010"/>
              <a:gd name="T47" fmla="*/ 195925 h 1243"/>
              <a:gd name="T48" fmla="*/ 36354 w 1010"/>
              <a:gd name="T49" fmla="*/ 204209 h 1243"/>
              <a:gd name="T50" fmla="*/ 28075 w 1010"/>
              <a:gd name="T51" fmla="*/ 223657 h 1243"/>
              <a:gd name="T52" fmla="*/ 28075 w 1010"/>
              <a:gd name="T53" fmla="*/ 391491 h 1243"/>
              <a:gd name="T54" fmla="*/ 36354 w 1010"/>
              <a:gd name="T55" fmla="*/ 410939 h 1243"/>
              <a:gd name="T56" fmla="*/ 55790 w 1010"/>
              <a:gd name="T57" fmla="*/ 419583 h 1243"/>
              <a:gd name="T58" fmla="*/ 307387 w 1010"/>
              <a:gd name="T59" fmla="*/ 419583 h 1243"/>
              <a:gd name="T60" fmla="*/ 326823 w 1010"/>
              <a:gd name="T61" fmla="*/ 410939 h 1243"/>
              <a:gd name="T62" fmla="*/ 335102 w 1010"/>
              <a:gd name="T63" fmla="*/ 391491 h 1243"/>
              <a:gd name="T64" fmla="*/ 335102 w 1010"/>
              <a:gd name="T65" fmla="*/ 223657 h 1243"/>
              <a:gd name="T66" fmla="*/ 97903 w 1010"/>
              <a:gd name="T67" fmla="*/ 167833 h 1243"/>
              <a:gd name="T68" fmla="*/ 265274 w 1010"/>
              <a:gd name="T69" fmla="*/ 167833 h 1243"/>
              <a:gd name="T70" fmla="*/ 265274 w 1010"/>
              <a:gd name="T71" fmla="*/ 114530 h 1243"/>
              <a:gd name="T72" fmla="*/ 241878 w 1010"/>
              <a:gd name="T73" fmla="*/ 52943 h 1243"/>
              <a:gd name="T74" fmla="*/ 181049 w 1010"/>
              <a:gd name="T75" fmla="*/ 28092 h 1243"/>
              <a:gd name="T76" fmla="*/ 120939 w 1010"/>
              <a:gd name="T77" fmla="*/ 52943 h 1243"/>
              <a:gd name="T78" fmla="*/ 97903 w 1010"/>
              <a:gd name="T79" fmla="*/ 114530 h 1243"/>
              <a:gd name="T80" fmla="*/ 97903 w 1010"/>
              <a:gd name="T81" fmla="*/ 167833 h 1243"/>
              <a:gd name="T82" fmla="*/ 209484 w 1010"/>
              <a:gd name="T83" fmla="*/ 279482 h 1243"/>
              <a:gd name="T84" fmla="*/ 195446 w 1010"/>
              <a:gd name="T85" fmla="*/ 303972 h 1243"/>
              <a:gd name="T86" fmla="*/ 195446 w 1010"/>
              <a:gd name="T87" fmla="*/ 349712 h 1243"/>
              <a:gd name="T88" fmla="*/ 191487 w 1010"/>
              <a:gd name="T89" fmla="*/ 359437 h 1243"/>
              <a:gd name="T90" fmla="*/ 181409 w 1010"/>
              <a:gd name="T91" fmla="*/ 363398 h 1243"/>
              <a:gd name="T92" fmla="*/ 171690 w 1010"/>
              <a:gd name="T93" fmla="*/ 359437 h 1243"/>
              <a:gd name="T94" fmla="*/ 167731 w 1010"/>
              <a:gd name="T95" fmla="*/ 349712 h 1243"/>
              <a:gd name="T96" fmla="*/ 167731 w 1010"/>
              <a:gd name="T97" fmla="*/ 303972 h 1243"/>
              <a:gd name="T98" fmla="*/ 153693 w 1010"/>
              <a:gd name="T99" fmla="*/ 279482 h 1243"/>
              <a:gd name="T100" fmla="*/ 161972 w 1010"/>
              <a:gd name="T101" fmla="*/ 260033 h 1243"/>
              <a:gd name="T102" fmla="*/ 181409 w 1010"/>
              <a:gd name="T103" fmla="*/ 251750 h 1243"/>
              <a:gd name="T104" fmla="*/ 201205 w 1010"/>
              <a:gd name="T105" fmla="*/ 260033 h 1243"/>
              <a:gd name="T106" fmla="*/ 209484 w 1010"/>
              <a:gd name="T107" fmla="*/ 279482 h 12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10" h="1243">
                <a:moveTo>
                  <a:pt x="963" y="512"/>
                </a:moveTo>
                <a:cubicBezTo>
                  <a:pt x="994" y="543"/>
                  <a:pt x="1009" y="579"/>
                  <a:pt x="1009" y="621"/>
                </a:cubicBezTo>
                <a:lnTo>
                  <a:pt x="1009" y="1087"/>
                </a:lnTo>
                <a:cubicBezTo>
                  <a:pt x="1009" y="1129"/>
                  <a:pt x="994" y="1165"/>
                  <a:pt x="963" y="1196"/>
                </a:cubicBezTo>
                <a:cubicBezTo>
                  <a:pt x="932" y="1227"/>
                  <a:pt x="896" y="1242"/>
                  <a:pt x="854" y="1242"/>
                </a:cubicBezTo>
                <a:lnTo>
                  <a:pt x="155" y="1242"/>
                </a:lnTo>
                <a:cubicBezTo>
                  <a:pt x="113" y="1242"/>
                  <a:pt x="77" y="1227"/>
                  <a:pt x="46" y="1196"/>
                </a:cubicBezTo>
                <a:cubicBezTo>
                  <a:pt x="15" y="1165"/>
                  <a:pt x="0" y="1129"/>
                  <a:pt x="0" y="1087"/>
                </a:cubicBezTo>
                <a:lnTo>
                  <a:pt x="0" y="621"/>
                </a:lnTo>
                <a:cubicBezTo>
                  <a:pt x="0" y="579"/>
                  <a:pt x="15" y="543"/>
                  <a:pt x="46" y="512"/>
                </a:cubicBezTo>
                <a:cubicBezTo>
                  <a:pt x="77" y="481"/>
                  <a:pt x="113" y="466"/>
                  <a:pt x="155" y="466"/>
                </a:cubicBezTo>
                <a:lnTo>
                  <a:pt x="194" y="466"/>
                </a:lnTo>
                <a:lnTo>
                  <a:pt x="194" y="318"/>
                </a:lnTo>
                <a:cubicBezTo>
                  <a:pt x="194" y="229"/>
                  <a:pt x="223" y="154"/>
                  <a:pt x="281" y="93"/>
                </a:cubicBezTo>
                <a:cubicBezTo>
                  <a:pt x="339" y="31"/>
                  <a:pt x="413" y="0"/>
                  <a:pt x="503" y="0"/>
                </a:cubicBezTo>
                <a:cubicBezTo>
                  <a:pt x="593" y="0"/>
                  <a:pt x="667" y="31"/>
                  <a:pt x="726" y="91"/>
                </a:cubicBezTo>
                <a:cubicBezTo>
                  <a:pt x="785" y="152"/>
                  <a:pt x="815" y="228"/>
                  <a:pt x="815" y="318"/>
                </a:cubicBezTo>
                <a:lnTo>
                  <a:pt x="815" y="466"/>
                </a:lnTo>
                <a:lnTo>
                  <a:pt x="854" y="466"/>
                </a:lnTo>
                <a:cubicBezTo>
                  <a:pt x="896" y="466"/>
                  <a:pt x="932" y="481"/>
                  <a:pt x="963" y="512"/>
                </a:cubicBezTo>
                <a:close/>
                <a:moveTo>
                  <a:pt x="931" y="621"/>
                </a:moveTo>
                <a:cubicBezTo>
                  <a:pt x="931" y="600"/>
                  <a:pt x="924" y="582"/>
                  <a:pt x="908" y="567"/>
                </a:cubicBezTo>
                <a:cubicBezTo>
                  <a:pt x="893" y="551"/>
                  <a:pt x="875" y="544"/>
                  <a:pt x="854" y="544"/>
                </a:cubicBezTo>
                <a:lnTo>
                  <a:pt x="155" y="544"/>
                </a:lnTo>
                <a:cubicBezTo>
                  <a:pt x="134" y="544"/>
                  <a:pt x="116" y="551"/>
                  <a:pt x="101" y="567"/>
                </a:cubicBezTo>
                <a:cubicBezTo>
                  <a:pt x="85" y="582"/>
                  <a:pt x="78" y="600"/>
                  <a:pt x="78" y="621"/>
                </a:cubicBezTo>
                <a:lnTo>
                  <a:pt x="78" y="1087"/>
                </a:lnTo>
                <a:cubicBezTo>
                  <a:pt x="78" y="1108"/>
                  <a:pt x="85" y="1126"/>
                  <a:pt x="101" y="1141"/>
                </a:cubicBezTo>
                <a:cubicBezTo>
                  <a:pt x="116" y="1157"/>
                  <a:pt x="134" y="1165"/>
                  <a:pt x="155" y="1165"/>
                </a:cubicBezTo>
                <a:lnTo>
                  <a:pt x="854" y="1165"/>
                </a:lnTo>
                <a:cubicBezTo>
                  <a:pt x="875" y="1165"/>
                  <a:pt x="892" y="1156"/>
                  <a:pt x="908" y="1141"/>
                </a:cubicBezTo>
                <a:cubicBezTo>
                  <a:pt x="923" y="1125"/>
                  <a:pt x="931" y="1108"/>
                  <a:pt x="931" y="1087"/>
                </a:cubicBezTo>
                <a:lnTo>
                  <a:pt x="931" y="621"/>
                </a:lnTo>
                <a:close/>
                <a:moveTo>
                  <a:pt x="272" y="466"/>
                </a:moveTo>
                <a:lnTo>
                  <a:pt x="737" y="466"/>
                </a:lnTo>
                <a:lnTo>
                  <a:pt x="737" y="318"/>
                </a:lnTo>
                <a:cubicBezTo>
                  <a:pt x="737" y="250"/>
                  <a:pt x="715" y="193"/>
                  <a:pt x="672" y="147"/>
                </a:cubicBezTo>
                <a:cubicBezTo>
                  <a:pt x="628" y="101"/>
                  <a:pt x="572" y="78"/>
                  <a:pt x="503" y="78"/>
                </a:cubicBezTo>
                <a:cubicBezTo>
                  <a:pt x="434" y="78"/>
                  <a:pt x="379" y="101"/>
                  <a:pt x="336" y="147"/>
                </a:cubicBezTo>
                <a:cubicBezTo>
                  <a:pt x="293" y="193"/>
                  <a:pt x="272" y="250"/>
                  <a:pt x="272" y="318"/>
                </a:cubicBezTo>
                <a:lnTo>
                  <a:pt x="272" y="466"/>
                </a:lnTo>
                <a:close/>
                <a:moveTo>
                  <a:pt x="582" y="776"/>
                </a:moveTo>
                <a:cubicBezTo>
                  <a:pt x="582" y="806"/>
                  <a:pt x="569" y="828"/>
                  <a:pt x="543" y="844"/>
                </a:cubicBezTo>
                <a:lnTo>
                  <a:pt x="543" y="971"/>
                </a:lnTo>
                <a:cubicBezTo>
                  <a:pt x="543" y="982"/>
                  <a:pt x="539" y="990"/>
                  <a:pt x="532" y="998"/>
                </a:cubicBezTo>
                <a:cubicBezTo>
                  <a:pt x="524" y="1005"/>
                  <a:pt x="516" y="1009"/>
                  <a:pt x="504" y="1009"/>
                </a:cubicBezTo>
                <a:cubicBezTo>
                  <a:pt x="493" y="1009"/>
                  <a:pt x="484" y="1005"/>
                  <a:pt x="477" y="998"/>
                </a:cubicBezTo>
                <a:cubicBezTo>
                  <a:pt x="469" y="990"/>
                  <a:pt x="466" y="982"/>
                  <a:pt x="466" y="971"/>
                </a:cubicBezTo>
                <a:lnTo>
                  <a:pt x="466" y="844"/>
                </a:lnTo>
                <a:cubicBezTo>
                  <a:pt x="440" y="828"/>
                  <a:pt x="427" y="806"/>
                  <a:pt x="427" y="776"/>
                </a:cubicBezTo>
                <a:cubicBezTo>
                  <a:pt x="427" y="755"/>
                  <a:pt x="434" y="737"/>
                  <a:pt x="450" y="722"/>
                </a:cubicBezTo>
                <a:cubicBezTo>
                  <a:pt x="465" y="707"/>
                  <a:pt x="483" y="699"/>
                  <a:pt x="504" y="699"/>
                </a:cubicBezTo>
                <a:cubicBezTo>
                  <a:pt x="525" y="699"/>
                  <a:pt x="544" y="707"/>
                  <a:pt x="559" y="722"/>
                </a:cubicBezTo>
                <a:cubicBezTo>
                  <a:pt x="574" y="737"/>
                  <a:pt x="582" y="755"/>
                  <a:pt x="582" y="77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5" name="Freeform 144">
            <a:extLst>
              <a:ext uri="{FF2B5EF4-FFF2-40B4-BE49-F238E27FC236}">
                <a16:creationId xmlns:a16="http://schemas.microsoft.com/office/drawing/2014/main" id="{F75C8E39-F645-E844-55F8-6D1E0AA4F704}"/>
              </a:ext>
            </a:extLst>
          </p:cNvPr>
          <p:cNvSpPr>
            <a:spLocks noChangeArrowheads="1"/>
          </p:cNvSpPr>
          <p:nvPr/>
        </p:nvSpPr>
        <p:spPr bwMode="auto">
          <a:xfrm>
            <a:off x="8570912" y="7969249"/>
            <a:ext cx="363538" cy="452438"/>
          </a:xfrm>
          <a:custGeom>
            <a:avLst/>
            <a:gdLst>
              <a:gd name="T0" fmla="*/ 346621 w 1010"/>
              <a:gd name="T1" fmla="*/ 188816 h 1258"/>
              <a:gd name="T2" fmla="*/ 363178 w 1010"/>
              <a:gd name="T3" fmla="*/ 228737 h 1258"/>
              <a:gd name="T4" fmla="*/ 363178 w 1010"/>
              <a:gd name="T5" fmla="*/ 395973 h 1258"/>
              <a:gd name="T6" fmla="*/ 346621 w 1010"/>
              <a:gd name="T7" fmla="*/ 435175 h 1258"/>
              <a:gd name="T8" fmla="*/ 307388 w 1010"/>
              <a:gd name="T9" fmla="*/ 452078 h 1258"/>
              <a:gd name="T10" fmla="*/ 55790 w 1010"/>
              <a:gd name="T11" fmla="*/ 452078 h 1258"/>
              <a:gd name="T12" fmla="*/ 16557 w 1010"/>
              <a:gd name="T13" fmla="*/ 435175 h 1258"/>
              <a:gd name="T14" fmla="*/ 0 w 1010"/>
              <a:gd name="T15" fmla="*/ 395973 h 1258"/>
              <a:gd name="T16" fmla="*/ 0 w 1010"/>
              <a:gd name="T17" fmla="*/ 228737 h 1258"/>
              <a:gd name="T18" fmla="*/ 16557 w 1010"/>
              <a:gd name="T19" fmla="*/ 188816 h 1258"/>
              <a:gd name="T20" fmla="*/ 55790 w 1010"/>
              <a:gd name="T21" fmla="*/ 172631 h 1258"/>
              <a:gd name="T22" fmla="*/ 79546 w 1010"/>
              <a:gd name="T23" fmla="*/ 172631 h 1258"/>
              <a:gd name="T24" fmla="*/ 73427 w 1010"/>
              <a:gd name="T25" fmla="*/ 147456 h 1258"/>
              <a:gd name="T26" fmla="*/ 82786 w 1010"/>
              <a:gd name="T27" fmla="*/ 60781 h 1258"/>
              <a:gd name="T28" fmla="*/ 151894 w 1010"/>
              <a:gd name="T29" fmla="*/ 8272 h 1258"/>
              <a:gd name="T30" fmla="*/ 237919 w 1010"/>
              <a:gd name="T31" fmla="*/ 19421 h 1258"/>
              <a:gd name="T32" fmla="*/ 289751 w 1010"/>
              <a:gd name="T33" fmla="*/ 89193 h 1258"/>
              <a:gd name="T34" fmla="*/ 295150 w 1010"/>
              <a:gd name="T35" fmla="*/ 112570 h 1258"/>
              <a:gd name="T36" fmla="*/ 293710 w 1010"/>
              <a:gd name="T37" fmla="*/ 123359 h 1258"/>
              <a:gd name="T38" fmla="*/ 285431 w 1010"/>
              <a:gd name="T39" fmla="*/ 130193 h 1258"/>
              <a:gd name="T40" fmla="*/ 274993 w 1010"/>
              <a:gd name="T41" fmla="*/ 128754 h 1258"/>
              <a:gd name="T42" fmla="*/ 268154 w 1010"/>
              <a:gd name="T43" fmla="*/ 120482 h 1258"/>
              <a:gd name="T44" fmla="*/ 262755 w 1010"/>
              <a:gd name="T45" fmla="*/ 97105 h 1258"/>
              <a:gd name="T46" fmla="*/ 223882 w 1010"/>
              <a:gd name="T47" fmla="*/ 43158 h 1258"/>
              <a:gd name="T48" fmla="*/ 158733 w 1010"/>
              <a:gd name="T49" fmla="*/ 34886 h 1258"/>
              <a:gd name="T50" fmla="*/ 106902 w 1010"/>
              <a:gd name="T51" fmla="*/ 74807 h 1258"/>
              <a:gd name="T52" fmla="*/ 100423 w 1010"/>
              <a:gd name="T53" fmla="*/ 139544 h 1258"/>
              <a:gd name="T54" fmla="*/ 108342 w 1010"/>
              <a:gd name="T55" fmla="*/ 172991 h 1258"/>
              <a:gd name="T56" fmla="*/ 307388 w 1010"/>
              <a:gd name="T57" fmla="*/ 172991 h 1258"/>
              <a:gd name="T58" fmla="*/ 346621 w 1010"/>
              <a:gd name="T59" fmla="*/ 188816 h 1258"/>
              <a:gd name="T60" fmla="*/ 335103 w 1010"/>
              <a:gd name="T61" fmla="*/ 228737 h 1258"/>
              <a:gd name="T62" fmla="*/ 326824 w 1010"/>
              <a:gd name="T63" fmla="*/ 208596 h 1258"/>
              <a:gd name="T64" fmla="*/ 307388 w 1010"/>
              <a:gd name="T65" fmla="*/ 200684 h 1258"/>
              <a:gd name="T66" fmla="*/ 55790 w 1010"/>
              <a:gd name="T67" fmla="*/ 200684 h 1258"/>
              <a:gd name="T68" fmla="*/ 36354 w 1010"/>
              <a:gd name="T69" fmla="*/ 208596 h 1258"/>
              <a:gd name="T70" fmla="*/ 28075 w 1010"/>
              <a:gd name="T71" fmla="*/ 228737 h 1258"/>
              <a:gd name="T72" fmla="*/ 28075 w 1010"/>
              <a:gd name="T73" fmla="*/ 395973 h 1258"/>
              <a:gd name="T74" fmla="*/ 36354 w 1010"/>
              <a:gd name="T75" fmla="*/ 415754 h 1258"/>
              <a:gd name="T76" fmla="*/ 55790 w 1010"/>
              <a:gd name="T77" fmla="*/ 424026 h 1258"/>
              <a:gd name="T78" fmla="*/ 307388 w 1010"/>
              <a:gd name="T79" fmla="*/ 424026 h 1258"/>
              <a:gd name="T80" fmla="*/ 326824 w 1010"/>
              <a:gd name="T81" fmla="*/ 415754 h 1258"/>
              <a:gd name="T82" fmla="*/ 335103 w 1010"/>
              <a:gd name="T83" fmla="*/ 395973 h 1258"/>
              <a:gd name="T84" fmla="*/ 335103 w 1010"/>
              <a:gd name="T85" fmla="*/ 228737 h 1258"/>
              <a:gd name="T86" fmla="*/ 209484 w 1010"/>
              <a:gd name="T87" fmla="*/ 284482 h 1258"/>
              <a:gd name="T88" fmla="*/ 195447 w 1010"/>
              <a:gd name="T89" fmla="*/ 307859 h 1258"/>
              <a:gd name="T90" fmla="*/ 195447 w 1010"/>
              <a:gd name="T91" fmla="*/ 354254 h 1258"/>
              <a:gd name="T92" fmla="*/ 191487 w 1010"/>
              <a:gd name="T93" fmla="*/ 363964 h 1258"/>
              <a:gd name="T94" fmla="*/ 181409 w 1010"/>
              <a:gd name="T95" fmla="*/ 368280 h 1258"/>
              <a:gd name="T96" fmla="*/ 171691 w 1010"/>
              <a:gd name="T97" fmla="*/ 363964 h 1258"/>
              <a:gd name="T98" fmla="*/ 167731 w 1010"/>
              <a:gd name="T99" fmla="*/ 354254 h 1258"/>
              <a:gd name="T100" fmla="*/ 167731 w 1010"/>
              <a:gd name="T101" fmla="*/ 307859 h 1258"/>
              <a:gd name="T102" fmla="*/ 153694 w 1010"/>
              <a:gd name="T103" fmla="*/ 284482 h 1258"/>
              <a:gd name="T104" fmla="*/ 161972 w 1010"/>
              <a:gd name="T105" fmla="*/ 264342 h 1258"/>
              <a:gd name="T106" fmla="*/ 181409 w 1010"/>
              <a:gd name="T107" fmla="*/ 256429 h 1258"/>
              <a:gd name="T108" fmla="*/ 201206 w 1010"/>
              <a:gd name="T109" fmla="*/ 264342 h 1258"/>
              <a:gd name="T110" fmla="*/ 209484 w 1010"/>
              <a:gd name="T111" fmla="*/ 284482 h 12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10" h="1258">
                <a:moveTo>
                  <a:pt x="963" y="525"/>
                </a:moveTo>
                <a:cubicBezTo>
                  <a:pt x="994" y="555"/>
                  <a:pt x="1009" y="592"/>
                  <a:pt x="1009" y="636"/>
                </a:cubicBezTo>
                <a:lnTo>
                  <a:pt x="1009" y="1101"/>
                </a:lnTo>
                <a:cubicBezTo>
                  <a:pt x="1009" y="1143"/>
                  <a:pt x="994" y="1180"/>
                  <a:pt x="963" y="1210"/>
                </a:cubicBezTo>
                <a:cubicBezTo>
                  <a:pt x="932" y="1241"/>
                  <a:pt x="896" y="1257"/>
                  <a:pt x="854" y="1257"/>
                </a:cubicBezTo>
                <a:lnTo>
                  <a:pt x="155" y="1257"/>
                </a:lnTo>
                <a:cubicBezTo>
                  <a:pt x="113" y="1257"/>
                  <a:pt x="77" y="1241"/>
                  <a:pt x="46" y="1210"/>
                </a:cubicBezTo>
                <a:cubicBezTo>
                  <a:pt x="15" y="1180"/>
                  <a:pt x="0" y="1143"/>
                  <a:pt x="0" y="1101"/>
                </a:cubicBezTo>
                <a:lnTo>
                  <a:pt x="0" y="636"/>
                </a:lnTo>
                <a:cubicBezTo>
                  <a:pt x="0" y="592"/>
                  <a:pt x="15" y="555"/>
                  <a:pt x="46" y="525"/>
                </a:cubicBezTo>
                <a:cubicBezTo>
                  <a:pt x="77" y="495"/>
                  <a:pt x="113" y="480"/>
                  <a:pt x="155" y="480"/>
                </a:cubicBezTo>
                <a:lnTo>
                  <a:pt x="221" y="480"/>
                </a:lnTo>
                <a:lnTo>
                  <a:pt x="204" y="410"/>
                </a:lnTo>
                <a:cubicBezTo>
                  <a:pt x="181" y="323"/>
                  <a:pt x="190" y="242"/>
                  <a:pt x="230" y="169"/>
                </a:cubicBezTo>
                <a:cubicBezTo>
                  <a:pt x="271" y="95"/>
                  <a:pt x="335" y="47"/>
                  <a:pt x="422" y="23"/>
                </a:cubicBezTo>
                <a:cubicBezTo>
                  <a:pt x="509" y="0"/>
                  <a:pt x="589" y="10"/>
                  <a:pt x="661" y="54"/>
                </a:cubicBezTo>
                <a:cubicBezTo>
                  <a:pt x="733" y="97"/>
                  <a:pt x="781" y="162"/>
                  <a:pt x="805" y="248"/>
                </a:cubicBezTo>
                <a:lnTo>
                  <a:pt x="820" y="313"/>
                </a:lnTo>
                <a:cubicBezTo>
                  <a:pt x="823" y="324"/>
                  <a:pt x="822" y="335"/>
                  <a:pt x="816" y="343"/>
                </a:cubicBezTo>
                <a:cubicBezTo>
                  <a:pt x="810" y="352"/>
                  <a:pt x="803" y="358"/>
                  <a:pt x="793" y="362"/>
                </a:cubicBezTo>
                <a:cubicBezTo>
                  <a:pt x="783" y="365"/>
                  <a:pt x="774" y="364"/>
                  <a:pt x="764" y="358"/>
                </a:cubicBezTo>
                <a:cubicBezTo>
                  <a:pt x="754" y="352"/>
                  <a:pt x="748" y="345"/>
                  <a:pt x="745" y="335"/>
                </a:cubicBezTo>
                <a:lnTo>
                  <a:pt x="730" y="270"/>
                </a:lnTo>
                <a:cubicBezTo>
                  <a:pt x="712" y="203"/>
                  <a:pt x="676" y="154"/>
                  <a:pt x="622" y="120"/>
                </a:cubicBezTo>
                <a:cubicBezTo>
                  <a:pt x="568" y="87"/>
                  <a:pt x="508" y="80"/>
                  <a:pt x="441" y="97"/>
                </a:cubicBezTo>
                <a:cubicBezTo>
                  <a:pt x="375" y="115"/>
                  <a:pt x="327" y="152"/>
                  <a:pt x="297" y="208"/>
                </a:cubicBezTo>
                <a:cubicBezTo>
                  <a:pt x="267" y="263"/>
                  <a:pt x="261" y="324"/>
                  <a:pt x="279" y="388"/>
                </a:cubicBezTo>
                <a:lnTo>
                  <a:pt x="301" y="481"/>
                </a:lnTo>
                <a:lnTo>
                  <a:pt x="854" y="481"/>
                </a:lnTo>
                <a:cubicBezTo>
                  <a:pt x="896" y="480"/>
                  <a:pt x="932" y="495"/>
                  <a:pt x="963" y="525"/>
                </a:cubicBezTo>
                <a:close/>
                <a:moveTo>
                  <a:pt x="931" y="636"/>
                </a:moveTo>
                <a:cubicBezTo>
                  <a:pt x="931" y="613"/>
                  <a:pt x="924" y="594"/>
                  <a:pt x="908" y="580"/>
                </a:cubicBezTo>
                <a:cubicBezTo>
                  <a:pt x="893" y="565"/>
                  <a:pt x="875" y="558"/>
                  <a:pt x="854" y="558"/>
                </a:cubicBezTo>
                <a:lnTo>
                  <a:pt x="155" y="558"/>
                </a:lnTo>
                <a:cubicBezTo>
                  <a:pt x="134" y="558"/>
                  <a:pt x="116" y="565"/>
                  <a:pt x="101" y="580"/>
                </a:cubicBezTo>
                <a:cubicBezTo>
                  <a:pt x="85" y="594"/>
                  <a:pt x="78" y="613"/>
                  <a:pt x="78" y="636"/>
                </a:cubicBezTo>
                <a:lnTo>
                  <a:pt x="78" y="1101"/>
                </a:lnTo>
                <a:cubicBezTo>
                  <a:pt x="78" y="1122"/>
                  <a:pt x="85" y="1141"/>
                  <a:pt x="101" y="1156"/>
                </a:cubicBezTo>
                <a:cubicBezTo>
                  <a:pt x="116" y="1171"/>
                  <a:pt x="134" y="1179"/>
                  <a:pt x="155" y="1179"/>
                </a:cubicBezTo>
                <a:lnTo>
                  <a:pt x="854" y="1179"/>
                </a:lnTo>
                <a:cubicBezTo>
                  <a:pt x="875" y="1179"/>
                  <a:pt x="892" y="1170"/>
                  <a:pt x="908" y="1156"/>
                </a:cubicBezTo>
                <a:cubicBezTo>
                  <a:pt x="923" y="1140"/>
                  <a:pt x="931" y="1122"/>
                  <a:pt x="931" y="1101"/>
                </a:cubicBezTo>
                <a:lnTo>
                  <a:pt x="931" y="636"/>
                </a:lnTo>
                <a:close/>
                <a:moveTo>
                  <a:pt x="582" y="791"/>
                </a:moveTo>
                <a:cubicBezTo>
                  <a:pt x="582" y="820"/>
                  <a:pt x="569" y="842"/>
                  <a:pt x="543" y="856"/>
                </a:cubicBezTo>
                <a:lnTo>
                  <a:pt x="543" y="985"/>
                </a:lnTo>
                <a:cubicBezTo>
                  <a:pt x="543" y="995"/>
                  <a:pt x="540" y="1004"/>
                  <a:pt x="532" y="1012"/>
                </a:cubicBezTo>
                <a:cubicBezTo>
                  <a:pt x="525" y="1020"/>
                  <a:pt x="516" y="1024"/>
                  <a:pt x="504" y="1024"/>
                </a:cubicBezTo>
                <a:cubicBezTo>
                  <a:pt x="493" y="1024"/>
                  <a:pt x="484" y="1020"/>
                  <a:pt x="477" y="1012"/>
                </a:cubicBezTo>
                <a:cubicBezTo>
                  <a:pt x="469" y="1004"/>
                  <a:pt x="466" y="995"/>
                  <a:pt x="466" y="985"/>
                </a:cubicBezTo>
                <a:lnTo>
                  <a:pt x="466" y="856"/>
                </a:lnTo>
                <a:cubicBezTo>
                  <a:pt x="440" y="842"/>
                  <a:pt x="427" y="820"/>
                  <a:pt x="427" y="791"/>
                </a:cubicBezTo>
                <a:cubicBezTo>
                  <a:pt x="427" y="768"/>
                  <a:pt x="435" y="750"/>
                  <a:pt x="450" y="735"/>
                </a:cubicBezTo>
                <a:cubicBezTo>
                  <a:pt x="465" y="721"/>
                  <a:pt x="483" y="713"/>
                  <a:pt x="504" y="713"/>
                </a:cubicBezTo>
                <a:cubicBezTo>
                  <a:pt x="525" y="713"/>
                  <a:pt x="544" y="721"/>
                  <a:pt x="559" y="735"/>
                </a:cubicBezTo>
                <a:cubicBezTo>
                  <a:pt x="574" y="750"/>
                  <a:pt x="582" y="768"/>
                  <a:pt x="582" y="79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6" name="Freeform 145">
            <a:extLst>
              <a:ext uri="{FF2B5EF4-FFF2-40B4-BE49-F238E27FC236}">
                <a16:creationId xmlns:a16="http://schemas.microsoft.com/office/drawing/2014/main" id="{55B94480-C6D9-4E48-9D11-4BBD8DF20DA7}"/>
              </a:ext>
            </a:extLst>
          </p:cNvPr>
          <p:cNvSpPr>
            <a:spLocks noChangeArrowheads="1"/>
          </p:cNvSpPr>
          <p:nvPr/>
        </p:nvSpPr>
        <p:spPr bwMode="auto">
          <a:xfrm>
            <a:off x="9215437" y="7974012"/>
            <a:ext cx="452438" cy="449262"/>
          </a:xfrm>
          <a:custGeom>
            <a:avLst/>
            <a:gdLst>
              <a:gd name="T0" fmla="*/ 445234 w 1256"/>
              <a:gd name="T1" fmla="*/ 442428 h 1249"/>
              <a:gd name="T2" fmla="*/ 425421 w 1256"/>
              <a:gd name="T3" fmla="*/ 442428 h 1249"/>
              <a:gd name="T4" fmla="*/ 289258 w 1256"/>
              <a:gd name="T5" fmla="*/ 306462 h 1249"/>
              <a:gd name="T6" fmla="*/ 174707 w 1256"/>
              <a:gd name="T7" fmla="*/ 349266 h 1249"/>
              <a:gd name="T8" fmla="*/ 51151 w 1256"/>
              <a:gd name="T9" fmla="*/ 298189 h 1249"/>
              <a:gd name="T10" fmla="*/ 0 w 1256"/>
              <a:gd name="T11" fmla="*/ 174453 h 1249"/>
              <a:gd name="T12" fmla="*/ 51151 w 1256"/>
              <a:gd name="T13" fmla="*/ 51077 h 1249"/>
              <a:gd name="T14" fmla="*/ 174707 w 1256"/>
              <a:gd name="T15" fmla="*/ 0 h 1249"/>
              <a:gd name="T16" fmla="*/ 298263 w 1256"/>
              <a:gd name="T17" fmla="*/ 51077 h 1249"/>
              <a:gd name="T18" fmla="*/ 349415 w 1256"/>
              <a:gd name="T19" fmla="*/ 174453 h 1249"/>
              <a:gd name="T20" fmla="*/ 309430 w 1256"/>
              <a:gd name="T21" fmla="*/ 286319 h 1249"/>
              <a:gd name="T22" fmla="*/ 444873 w 1256"/>
              <a:gd name="T23" fmla="*/ 423364 h 1249"/>
              <a:gd name="T24" fmla="*/ 445234 w 1256"/>
              <a:gd name="T25" fmla="*/ 442428 h 1249"/>
              <a:gd name="T26" fmla="*/ 322398 w 1256"/>
              <a:gd name="T27" fmla="*/ 174453 h 1249"/>
              <a:gd name="T28" fmla="*/ 279172 w 1256"/>
              <a:gd name="T29" fmla="*/ 70860 h 1249"/>
              <a:gd name="T30" fmla="*/ 175428 w 1256"/>
              <a:gd name="T31" fmla="*/ 28056 h 1249"/>
              <a:gd name="T32" fmla="*/ 71324 w 1256"/>
              <a:gd name="T33" fmla="*/ 70860 h 1249"/>
              <a:gd name="T34" fmla="*/ 28097 w 1256"/>
              <a:gd name="T35" fmla="*/ 174453 h 1249"/>
              <a:gd name="T36" fmla="*/ 71324 w 1256"/>
              <a:gd name="T37" fmla="*/ 278406 h 1249"/>
              <a:gd name="T38" fmla="*/ 175428 w 1256"/>
              <a:gd name="T39" fmla="*/ 321210 h 1249"/>
              <a:gd name="T40" fmla="*/ 279172 w 1256"/>
              <a:gd name="T41" fmla="*/ 278406 h 1249"/>
              <a:gd name="T42" fmla="*/ 322398 w 1256"/>
              <a:gd name="T43" fmla="*/ 174453 h 124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256" h="1249">
                <a:moveTo>
                  <a:pt x="1236" y="1230"/>
                </a:moveTo>
                <a:cubicBezTo>
                  <a:pt x="1217" y="1248"/>
                  <a:pt x="1199" y="1248"/>
                  <a:pt x="1181" y="1230"/>
                </a:cubicBezTo>
                <a:lnTo>
                  <a:pt x="803" y="852"/>
                </a:lnTo>
                <a:cubicBezTo>
                  <a:pt x="712" y="931"/>
                  <a:pt x="607" y="971"/>
                  <a:pt x="485" y="971"/>
                </a:cubicBezTo>
                <a:cubicBezTo>
                  <a:pt x="351" y="971"/>
                  <a:pt x="236" y="923"/>
                  <a:pt x="142" y="829"/>
                </a:cubicBezTo>
                <a:cubicBezTo>
                  <a:pt x="47" y="734"/>
                  <a:pt x="0" y="620"/>
                  <a:pt x="0" y="485"/>
                </a:cubicBezTo>
                <a:cubicBezTo>
                  <a:pt x="0" y="351"/>
                  <a:pt x="47" y="236"/>
                  <a:pt x="142" y="142"/>
                </a:cubicBezTo>
                <a:cubicBezTo>
                  <a:pt x="236" y="47"/>
                  <a:pt x="351" y="0"/>
                  <a:pt x="485" y="0"/>
                </a:cubicBezTo>
                <a:cubicBezTo>
                  <a:pt x="619" y="0"/>
                  <a:pt x="733" y="47"/>
                  <a:pt x="828" y="142"/>
                </a:cubicBezTo>
                <a:cubicBezTo>
                  <a:pt x="922" y="236"/>
                  <a:pt x="970" y="351"/>
                  <a:pt x="970" y="485"/>
                </a:cubicBezTo>
                <a:cubicBezTo>
                  <a:pt x="970" y="602"/>
                  <a:pt x="933" y="705"/>
                  <a:pt x="859" y="796"/>
                </a:cubicBezTo>
                <a:lnTo>
                  <a:pt x="1235" y="1177"/>
                </a:lnTo>
                <a:cubicBezTo>
                  <a:pt x="1254" y="1194"/>
                  <a:pt x="1255" y="1212"/>
                  <a:pt x="1236" y="1230"/>
                </a:cubicBezTo>
                <a:close/>
                <a:moveTo>
                  <a:pt x="895" y="485"/>
                </a:moveTo>
                <a:cubicBezTo>
                  <a:pt x="895" y="372"/>
                  <a:pt x="855" y="276"/>
                  <a:pt x="775" y="197"/>
                </a:cubicBezTo>
                <a:cubicBezTo>
                  <a:pt x="695" y="118"/>
                  <a:pt x="599" y="78"/>
                  <a:pt x="487" y="78"/>
                </a:cubicBezTo>
                <a:cubicBezTo>
                  <a:pt x="374" y="78"/>
                  <a:pt x="278" y="118"/>
                  <a:pt x="198" y="197"/>
                </a:cubicBezTo>
                <a:cubicBezTo>
                  <a:pt x="118" y="276"/>
                  <a:pt x="78" y="372"/>
                  <a:pt x="78" y="485"/>
                </a:cubicBezTo>
                <a:cubicBezTo>
                  <a:pt x="78" y="599"/>
                  <a:pt x="118" y="695"/>
                  <a:pt x="198" y="774"/>
                </a:cubicBezTo>
                <a:cubicBezTo>
                  <a:pt x="278" y="853"/>
                  <a:pt x="374" y="893"/>
                  <a:pt x="487" y="893"/>
                </a:cubicBezTo>
                <a:cubicBezTo>
                  <a:pt x="599" y="893"/>
                  <a:pt x="695" y="853"/>
                  <a:pt x="775" y="774"/>
                </a:cubicBezTo>
                <a:cubicBezTo>
                  <a:pt x="855" y="695"/>
                  <a:pt x="895" y="599"/>
                  <a:pt x="895" y="48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7" name="Freeform 146">
            <a:extLst>
              <a:ext uri="{FF2B5EF4-FFF2-40B4-BE49-F238E27FC236}">
                <a16:creationId xmlns:a16="http://schemas.microsoft.com/office/drawing/2014/main" id="{65FE8F90-6AC2-4B2D-5625-CD49CECC0FB9}"/>
              </a:ext>
            </a:extLst>
          </p:cNvPr>
          <p:cNvSpPr>
            <a:spLocks noChangeArrowheads="1"/>
          </p:cNvSpPr>
          <p:nvPr/>
        </p:nvSpPr>
        <p:spPr bwMode="auto">
          <a:xfrm>
            <a:off x="9904412" y="7974012"/>
            <a:ext cx="452438" cy="449262"/>
          </a:xfrm>
          <a:custGeom>
            <a:avLst/>
            <a:gdLst>
              <a:gd name="T0" fmla="*/ 445234 w 1256"/>
              <a:gd name="T1" fmla="*/ 442428 h 1249"/>
              <a:gd name="T2" fmla="*/ 425421 w 1256"/>
              <a:gd name="T3" fmla="*/ 442428 h 1249"/>
              <a:gd name="T4" fmla="*/ 301505 w 1256"/>
              <a:gd name="T5" fmla="*/ 318692 h 1249"/>
              <a:gd name="T6" fmla="*/ 182632 w 1256"/>
              <a:gd name="T7" fmla="*/ 364014 h 1249"/>
              <a:gd name="T8" fmla="*/ 53313 w 1256"/>
              <a:gd name="T9" fmla="*/ 310779 h 1249"/>
              <a:gd name="T10" fmla="*/ 0 w 1256"/>
              <a:gd name="T11" fmla="*/ 182007 h 1249"/>
              <a:gd name="T12" fmla="*/ 53313 w 1256"/>
              <a:gd name="T13" fmla="*/ 53235 h 1249"/>
              <a:gd name="T14" fmla="*/ 182272 w 1256"/>
              <a:gd name="T15" fmla="*/ 0 h 1249"/>
              <a:gd name="T16" fmla="*/ 310511 w 1256"/>
              <a:gd name="T17" fmla="*/ 53235 h 1249"/>
              <a:gd name="T18" fmla="*/ 363463 w 1256"/>
              <a:gd name="T19" fmla="*/ 181647 h 1249"/>
              <a:gd name="T20" fmla="*/ 321678 w 1256"/>
              <a:gd name="T21" fmla="*/ 298549 h 1249"/>
              <a:gd name="T22" fmla="*/ 444873 w 1256"/>
              <a:gd name="T23" fmla="*/ 423364 h 1249"/>
              <a:gd name="T24" fmla="*/ 445234 w 1256"/>
              <a:gd name="T25" fmla="*/ 442428 h 1249"/>
              <a:gd name="T26" fmla="*/ 335726 w 1256"/>
              <a:gd name="T27" fmla="*/ 181647 h 1249"/>
              <a:gd name="T28" fmla="*/ 290699 w 1256"/>
              <a:gd name="T29" fmla="*/ 73019 h 1249"/>
              <a:gd name="T30" fmla="*/ 182272 w 1256"/>
              <a:gd name="T31" fmla="*/ 28056 h 1249"/>
              <a:gd name="T32" fmla="*/ 73485 w 1256"/>
              <a:gd name="T33" fmla="*/ 73019 h 1249"/>
              <a:gd name="T34" fmla="*/ 28097 w 1256"/>
              <a:gd name="T35" fmla="*/ 181647 h 1249"/>
              <a:gd name="T36" fmla="*/ 73485 w 1256"/>
              <a:gd name="T37" fmla="*/ 290276 h 1249"/>
              <a:gd name="T38" fmla="*/ 182272 w 1256"/>
              <a:gd name="T39" fmla="*/ 335238 h 1249"/>
              <a:gd name="T40" fmla="*/ 290699 w 1256"/>
              <a:gd name="T41" fmla="*/ 290276 h 1249"/>
              <a:gd name="T42" fmla="*/ 335726 w 1256"/>
              <a:gd name="T43" fmla="*/ 181647 h 1249"/>
              <a:gd name="T44" fmla="*/ 261881 w 1256"/>
              <a:gd name="T45" fmla="*/ 171576 h 1249"/>
              <a:gd name="T46" fmla="*/ 265843 w 1256"/>
              <a:gd name="T47" fmla="*/ 181647 h 1249"/>
              <a:gd name="T48" fmla="*/ 261881 w 1256"/>
              <a:gd name="T49" fmla="*/ 191719 h 1249"/>
              <a:gd name="T50" fmla="*/ 251795 w 1256"/>
              <a:gd name="T51" fmla="*/ 195675 h 1249"/>
              <a:gd name="T52" fmla="*/ 195960 w 1256"/>
              <a:gd name="T53" fmla="*/ 195675 h 1249"/>
              <a:gd name="T54" fmla="*/ 195960 w 1256"/>
              <a:gd name="T55" fmla="*/ 251428 h 1249"/>
              <a:gd name="T56" fmla="*/ 191998 w 1256"/>
              <a:gd name="T57" fmla="*/ 261500 h 1249"/>
              <a:gd name="T58" fmla="*/ 182272 w 1256"/>
              <a:gd name="T59" fmla="*/ 265457 h 1249"/>
              <a:gd name="T60" fmla="*/ 172186 w 1256"/>
              <a:gd name="T61" fmla="*/ 261500 h 1249"/>
              <a:gd name="T62" fmla="*/ 167863 w 1256"/>
              <a:gd name="T63" fmla="*/ 251428 h 1249"/>
              <a:gd name="T64" fmla="*/ 167863 w 1256"/>
              <a:gd name="T65" fmla="*/ 195675 h 1249"/>
              <a:gd name="T66" fmla="*/ 112029 w 1256"/>
              <a:gd name="T67" fmla="*/ 195675 h 1249"/>
              <a:gd name="T68" fmla="*/ 102303 w 1256"/>
              <a:gd name="T69" fmla="*/ 191719 h 1249"/>
              <a:gd name="T70" fmla="*/ 97980 w 1256"/>
              <a:gd name="T71" fmla="*/ 181647 h 1249"/>
              <a:gd name="T72" fmla="*/ 102303 w 1256"/>
              <a:gd name="T73" fmla="*/ 171576 h 1249"/>
              <a:gd name="T74" fmla="*/ 112029 w 1256"/>
              <a:gd name="T75" fmla="*/ 167619 h 1249"/>
              <a:gd name="T76" fmla="*/ 167863 w 1256"/>
              <a:gd name="T77" fmla="*/ 167619 h 1249"/>
              <a:gd name="T78" fmla="*/ 167863 w 1256"/>
              <a:gd name="T79" fmla="*/ 111866 h 1249"/>
              <a:gd name="T80" fmla="*/ 172186 w 1256"/>
              <a:gd name="T81" fmla="*/ 101794 h 1249"/>
              <a:gd name="T82" fmla="*/ 182272 w 1256"/>
              <a:gd name="T83" fmla="*/ 97838 h 1249"/>
              <a:gd name="T84" fmla="*/ 191998 w 1256"/>
              <a:gd name="T85" fmla="*/ 101794 h 1249"/>
              <a:gd name="T86" fmla="*/ 195960 w 1256"/>
              <a:gd name="T87" fmla="*/ 111866 h 1249"/>
              <a:gd name="T88" fmla="*/ 195960 w 1256"/>
              <a:gd name="T89" fmla="*/ 167619 h 1249"/>
              <a:gd name="T90" fmla="*/ 251795 w 1256"/>
              <a:gd name="T91" fmla="*/ 167619 h 1249"/>
              <a:gd name="T92" fmla="*/ 261881 w 1256"/>
              <a:gd name="T93" fmla="*/ 171576 h 124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56" h="1249">
                <a:moveTo>
                  <a:pt x="1236" y="1230"/>
                </a:moveTo>
                <a:cubicBezTo>
                  <a:pt x="1217" y="1248"/>
                  <a:pt x="1199" y="1248"/>
                  <a:pt x="1181" y="1230"/>
                </a:cubicBezTo>
                <a:lnTo>
                  <a:pt x="837" y="886"/>
                </a:lnTo>
                <a:cubicBezTo>
                  <a:pt x="743" y="970"/>
                  <a:pt x="633" y="1012"/>
                  <a:pt x="507" y="1012"/>
                </a:cubicBezTo>
                <a:cubicBezTo>
                  <a:pt x="367" y="1012"/>
                  <a:pt x="247" y="962"/>
                  <a:pt x="148" y="864"/>
                </a:cubicBezTo>
                <a:cubicBezTo>
                  <a:pt x="50" y="765"/>
                  <a:pt x="0" y="646"/>
                  <a:pt x="0" y="506"/>
                </a:cubicBezTo>
                <a:cubicBezTo>
                  <a:pt x="0" y="366"/>
                  <a:pt x="50" y="247"/>
                  <a:pt x="148" y="148"/>
                </a:cubicBezTo>
                <a:cubicBezTo>
                  <a:pt x="247" y="50"/>
                  <a:pt x="366" y="0"/>
                  <a:pt x="506" y="0"/>
                </a:cubicBezTo>
                <a:cubicBezTo>
                  <a:pt x="646" y="0"/>
                  <a:pt x="765" y="50"/>
                  <a:pt x="862" y="148"/>
                </a:cubicBezTo>
                <a:cubicBezTo>
                  <a:pt x="960" y="247"/>
                  <a:pt x="1009" y="366"/>
                  <a:pt x="1009" y="505"/>
                </a:cubicBezTo>
                <a:cubicBezTo>
                  <a:pt x="1009" y="628"/>
                  <a:pt x="970" y="736"/>
                  <a:pt x="893" y="830"/>
                </a:cubicBezTo>
                <a:lnTo>
                  <a:pt x="1235" y="1177"/>
                </a:lnTo>
                <a:cubicBezTo>
                  <a:pt x="1254" y="1194"/>
                  <a:pt x="1255" y="1212"/>
                  <a:pt x="1236" y="1230"/>
                </a:cubicBezTo>
                <a:close/>
                <a:moveTo>
                  <a:pt x="932" y="505"/>
                </a:moveTo>
                <a:cubicBezTo>
                  <a:pt x="932" y="387"/>
                  <a:pt x="890" y="286"/>
                  <a:pt x="807" y="203"/>
                </a:cubicBezTo>
                <a:cubicBezTo>
                  <a:pt x="723" y="120"/>
                  <a:pt x="623" y="78"/>
                  <a:pt x="506" y="78"/>
                </a:cubicBezTo>
                <a:cubicBezTo>
                  <a:pt x="389" y="78"/>
                  <a:pt x="288" y="120"/>
                  <a:pt x="204" y="203"/>
                </a:cubicBezTo>
                <a:cubicBezTo>
                  <a:pt x="120" y="286"/>
                  <a:pt x="78" y="387"/>
                  <a:pt x="78" y="505"/>
                </a:cubicBezTo>
                <a:cubicBezTo>
                  <a:pt x="78" y="623"/>
                  <a:pt x="120" y="724"/>
                  <a:pt x="204" y="807"/>
                </a:cubicBezTo>
                <a:cubicBezTo>
                  <a:pt x="288" y="890"/>
                  <a:pt x="389" y="932"/>
                  <a:pt x="506" y="932"/>
                </a:cubicBezTo>
                <a:cubicBezTo>
                  <a:pt x="623" y="932"/>
                  <a:pt x="723" y="890"/>
                  <a:pt x="807" y="807"/>
                </a:cubicBezTo>
                <a:cubicBezTo>
                  <a:pt x="890" y="724"/>
                  <a:pt x="932" y="623"/>
                  <a:pt x="932" y="505"/>
                </a:cubicBezTo>
                <a:close/>
                <a:moveTo>
                  <a:pt x="727" y="477"/>
                </a:moveTo>
                <a:cubicBezTo>
                  <a:pt x="734" y="484"/>
                  <a:pt x="738" y="494"/>
                  <a:pt x="738" y="505"/>
                </a:cubicBezTo>
                <a:cubicBezTo>
                  <a:pt x="738" y="516"/>
                  <a:pt x="734" y="525"/>
                  <a:pt x="727" y="533"/>
                </a:cubicBezTo>
                <a:cubicBezTo>
                  <a:pt x="719" y="540"/>
                  <a:pt x="710" y="544"/>
                  <a:pt x="699" y="544"/>
                </a:cubicBezTo>
                <a:lnTo>
                  <a:pt x="544" y="544"/>
                </a:lnTo>
                <a:lnTo>
                  <a:pt x="544" y="699"/>
                </a:lnTo>
                <a:cubicBezTo>
                  <a:pt x="544" y="710"/>
                  <a:pt x="540" y="719"/>
                  <a:pt x="533" y="727"/>
                </a:cubicBezTo>
                <a:cubicBezTo>
                  <a:pt x="525" y="734"/>
                  <a:pt x="516" y="738"/>
                  <a:pt x="506" y="738"/>
                </a:cubicBezTo>
                <a:cubicBezTo>
                  <a:pt x="495" y="738"/>
                  <a:pt x="486" y="734"/>
                  <a:pt x="478" y="727"/>
                </a:cubicBezTo>
                <a:cubicBezTo>
                  <a:pt x="470" y="719"/>
                  <a:pt x="466" y="710"/>
                  <a:pt x="466" y="699"/>
                </a:cubicBezTo>
                <a:lnTo>
                  <a:pt x="466" y="544"/>
                </a:lnTo>
                <a:lnTo>
                  <a:pt x="311" y="544"/>
                </a:lnTo>
                <a:cubicBezTo>
                  <a:pt x="301" y="544"/>
                  <a:pt x="292" y="540"/>
                  <a:pt x="284" y="533"/>
                </a:cubicBezTo>
                <a:cubicBezTo>
                  <a:pt x="276" y="525"/>
                  <a:pt x="272" y="516"/>
                  <a:pt x="272" y="505"/>
                </a:cubicBezTo>
                <a:cubicBezTo>
                  <a:pt x="272" y="494"/>
                  <a:pt x="276" y="484"/>
                  <a:pt x="284" y="477"/>
                </a:cubicBezTo>
                <a:cubicBezTo>
                  <a:pt x="292" y="470"/>
                  <a:pt x="301" y="466"/>
                  <a:pt x="311" y="466"/>
                </a:cubicBezTo>
                <a:lnTo>
                  <a:pt x="466" y="466"/>
                </a:lnTo>
                <a:lnTo>
                  <a:pt x="466" y="311"/>
                </a:lnTo>
                <a:cubicBezTo>
                  <a:pt x="466" y="300"/>
                  <a:pt x="470" y="290"/>
                  <a:pt x="478" y="283"/>
                </a:cubicBezTo>
                <a:cubicBezTo>
                  <a:pt x="486" y="276"/>
                  <a:pt x="495" y="272"/>
                  <a:pt x="506" y="272"/>
                </a:cubicBezTo>
                <a:cubicBezTo>
                  <a:pt x="516" y="272"/>
                  <a:pt x="525" y="276"/>
                  <a:pt x="533" y="283"/>
                </a:cubicBezTo>
                <a:cubicBezTo>
                  <a:pt x="540" y="290"/>
                  <a:pt x="544" y="300"/>
                  <a:pt x="544" y="311"/>
                </a:cubicBezTo>
                <a:lnTo>
                  <a:pt x="544" y="466"/>
                </a:lnTo>
                <a:lnTo>
                  <a:pt x="699" y="466"/>
                </a:lnTo>
                <a:cubicBezTo>
                  <a:pt x="710" y="466"/>
                  <a:pt x="719" y="470"/>
                  <a:pt x="727" y="47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8" name="Freeform 147">
            <a:extLst>
              <a:ext uri="{FF2B5EF4-FFF2-40B4-BE49-F238E27FC236}">
                <a16:creationId xmlns:a16="http://schemas.microsoft.com/office/drawing/2014/main" id="{A9E4949F-161B-5862-89D7-2A3AE6309A14}"/>
              </a:ext>
            </a:extLst>
          </p:cNvPr>
          <p:cNvSpPr>
            <a:spLocks noChangeArrowheads="1"/>
          </p:cNvSpPr>
          <p:nvPr/>
        </p:nvSpPr>
        <p:spPr bwMode="auto">
          <a:xfrm>
            <a:off x="10591800" y="7974012"/>
            <a:ext cx="452437" cy="449262"/>
          </a:xfrm>
          <a:custGeom>
            <a:avLst/>
            <a:gdLst>
              <a:gd name="T0" fmla="*/ 445233 w 1256"/>
              <a:gd name="T1" fmla="*/ 442428 h 1249"/>
              <a:gd name="T2" fmla="*/ 425420 w 1256"/>
              <a:gd name="T3" fmla="*/ 442428 h 1249"/>
              <a:gd name="T4" fmla="*/ 301505 w 1256"/>
              <a:gd name="T5" fmla="*/ 318692 h 1249"/>
              <a:gd name="T6" fmla="*/ 182632 w 1256"/>
              <a:gd name="T7" fmla="*/ 364014 h 1249"/>
              <a:gd name="T8" fmla="*/ 53313 w 1256"/>
              <a:gd name="T9" fmla="*/ 310779 h 1249"/>
              <a:gd name="T10" fmla="*/ 0 w 1256"/>
              <a:gd name="T11" fmla="*/ 182007 h 1249"/>
              <a:gd name="T12" fmla="*/ 53313 w 1256"/>
              <a:gd name="T13" fmla="*/ 53235 h 1249"/>
              <a:gd name="T14" fmla="*/ 182272 w 1256"/>
              <a:gd name="T15" fmla="*/ 0 h 1249"/>
              <a:gd name="T16" fmla="*/ 310870 w 1256"/>
              <a:gd name="T17" fmla="*/ 53235 h 1249"/>
              <a:gd name="T18" fmla="*/ 363463 w 1256"/>
              <a:gd name="T19" fmla="*/ 181647 h 1249"/>
              <a:gd name="T20" fmla="*/ 321677 w 1256"/>
              <a:gd name="T21" fmla="*/ 298549 h 1249"/>
              <a:gd name="T22" fmla="*/ 444872 w 1256"/>
              <a:gd name="T23" fmla="*/ 423364 h 1249"/>
              <a:gd name="T24" fmla="*/ 445233 w 1256"/>
              <a:gd name="T25" fmla="*/ 442428 h 1249"/>
              <a:gd name="T26" fmla="*/ 335726 w 1256"/>
              <a:gd name="T27" fmla="*/ 181647 h 1249"/>
              <a:gd name="T28" fmla="*/ 290698 w 1256"/>
              <a:gd name="T29" fmla="*/ 73019 h 1249"/>
              <a:gd name="T30" fmla="*/ 182272 w 1256"/>
              <a:gd name="T31" fmla="*/ 28056 h 1249"/>
              <a:gd name="T32" fmla="*/ 73485 w 1256"/>
              <a:gd name="T33" fmla="*/ 73019 h 1249"/>
              <a:gd name="T34" fmla="*/ 28097 w 1256"/>
              <a:gd name="T35" fmla="*/ 181647 h 1249"/>
              <a:gd name="T36" fmla="*/ 73485 w 1256"/>
              <a:gd name="T37" fmla="*/ 290276 h 1249"/>
              <a:gd name="T38" fmla="*/ 182272 w 1256"/>
              <a:gd name="T39" fmla="*/ 335238 h 1249"/>
              <a:gd name="T40" fmla="*/ 290698 w 1256"/>
              <a:gd name="T41" fmla="*/ 290276 h 1249"/>
              <a:gd name="T42" fmla="*/ 335726 w 1256"/>
              <a:gd name="T43" fmla="*/ 181647 h 1249"/>
              <a:gd name="T44" fmla="*/ 261880 w 1256"/>
              <a:gd name="T45" fmla="*/ 171576 h 1249"/>
              <a:gd name="T46" fmla="*/ 265843 w 1256"/>
              <a:gd name="T47" fmla="*/ 181647 h 1249"/>
              <a:gd name="T48" fmla="*/ 261880 w 1256"/>
              <a:gd name="T49" fmla="*/ 191719 h 1249"/>
              <a:gd name="T50" fmla="*/ 251794 w 1256"/>
              <a:gd name="T51" fmla="*/ 195675 h 1249"/>
              <a:gd name="T52" fmla="*/ 112029 w 1256"/>
              <a:gd name="T53" fmla="*/ 195675 h 1249"/>
              <a:gd name="T54" fmla="*/ 102303 w 1256"/>
              <a:gd name="T55" fmla="*/ 191719 h 1249"/>
              <a:gd name="T56" fmla="*/ 97980 w 1256"/>
              <a:gd name="T57" fmla="*/ 181647 h 1249"/>
              <a:gd name="T58" fmla="*/ 102303 w 1256"/>
              <a:gd name="T59" fmla="*/ 171576 h 1249"/>
              <a:gd name="T60" fmla="*/ 112029 w 1256"/>
              <a:gd name="T61" fmla="*/ 167619 h 1249"/>
              <a:gd name="T62" fmla="*/ 251794 w 1256"/>
              <a:gd name="T63" fmla="*/ 167619 h 1249"/>
              <a:gd name="T64" fmla="*/ 261880 w 1256"/>
              <a:gd name="T65" fmla="*/ 171576 h 12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56" h="1249">
                <a:moveTo>
                  <a:pt x="1236" y="1230"/>
                </a:moveTo>
                <a:cubicBezTo>
                  <a:pt x="1217" y="1248"/>
                  <a:pt x="1199" y="1248"/>
                  <a:pt x="1181" y="1230"/>
                </a:cubicBezTo>
                <a:lnTo>
                  <a:pt x="837" y="886"/>
                </a:lnTo>
                <a:cubicBezTo>
                  <a:pt x="743" y="970"/>
                  <a:pt x="633" y="1012"/>
                  <a:pt x="507" y="1012"/>
                </a:cubicBezTo>
                <a:cubicBezTo>
                  <a:pt x="367" y="1012"/>
                  <a:pt x="247" y="962"/>
                  <a:pt x="148" y="864"/>
                </a:cubicBezTo>
                <a:cubicBezTo>
                  <a:pt x="50" y="765"/>
                  <a:pt x="0" y="646"/>
                  <a:pt x="0" y="506"/>
                </a:cubicBezTo>
                <a:cubicBezTo>
                  <a:pt x="0" y="366"/>
                  <a:pt x="50" y="247"/>
                  <a:pt x="148" y="148"/>
                </a:cubicBezTo>
                <a:cubicBezTo>
                  <a:pt x="247" y="50"/>
                  <a:pt x="366" y="0"/>
                  <a:pt x="506" y="0"/>
                </a:cubicBezTo>
                <a:cubicBezTo>
                  <a:pt x="646" y="0"/>
                  <a:pt x="765" y="50"/>
                  <a:pt x="863" y="148"/>
                </a:cubicBezTo>
                <a:cubicBezTo>
                  <a:pt x="960" y="247"/>
                  <a:pt x="1009" y="366"/>
                  <a:pt x="1009" y="505"/>
                </a:cubicBezTo>
                <a:cubicBezTo>
                  <a:pt x="1009" y="628"/>
                  <a:pt x="970" y="736"/>
                  <a:pt x="893" y="830"/>
                </a:cubicBezTo>
                <a:lnTo>
                  <a:pt x="1235" y="1177"/>
                </a:lnTo>
                <a:cubicBezTo>
                  <a:pt x="1254" y="1194"/>
                  <a:pt x="1255" y="1212"/>
                  <a:pt x="1236" y="1230"/>
                </a:cubicBezTo>
                <a:close/>
                <a:moveTo>
                  <a:pt x="932" y="505"/>
                </a:moveTo>
                <a:cubicBezTo>
                  <a:pt x="932" y="387"/>
                  <a:pt x="890" y="286"/>
                  <a:pt x="807" y="203"/>
                </a:cubicBezTo>
                <a:cubicBezTo>
                  <a:pt x="723" y="120"/>
                  <a:pt x="623" y="78"/>
                  <a:pt x="506" y="78"/>
                </a:cubicBezTo>
                <a:cubicBezTo>
                  <a:pt x="389" y="78"/>
                  <a:pt x="288" y="120"/>
                  <a:pt x="204" y="203"/>
                </a:cubicBezTo>
                <a:cubicBezTo>
                  <a:pt x="120" y="286"/>
                  <a:pt x="78" y="387"/>
                  <a:pt x="78" y="505"/>
                </a:cubicBezTo>
                <a:cubicBezTo>
                  <a:pt x="78" y="623"/>
                  <a:pt x="120" y="724"/>
                  <a:pt x="204" y="807"/>
                </a:cubicBezTo>
                <a:cubicBezTo>
                  <a:pt x="288" y="890"/>
                  <a:pt x="389" y="932"/>
                  <a:pt x="506" y="932"/>
                </a:cubicBezTo>
                <a:cubicBezTo>
                  <a:pt x="623" y="932"/>
                  <a:pt x="723" y="890"/>
                  <a:pt x="807" y="807"/>
                </a:cubicBezTo>
                <a:cubicBezTo>
                  <a:pt x="890" y="724"/>
                  <a:pt x="932" y="623"/>
                  <a:pt x="932" y="505"/>
                </a:cubicBezTo>
                <a:close/>
                <a:moveTo>
                  <a:pt x="727" y="477"/>
                </a:moveTo>
                <a:cubicBezTo>
                  <a:pt x="734" y="484"/>
                  <a:pt x="738" y="494"/>
                  <a:pt x="738" y="505"/>
                </a:cubicBezTo>
                <a:cubicBezTo>
                  <a:pt x="738" y="516"/>
                  <a:pt x="734" y="525"/>
                  <a:pt x="727" y="533"/>
                </a:cubicBezTo>
                <a:cubicBezTo>
                  <a:pt x="719" y="540"/>
                  <a:pt x="710" y="544"/>
                  <a:pt x="699" y="544"/>
                </a:cubicBezTo>
                <a:lnTo>
                  <a:pt x="311" y="544"/>
                </a:lnTo>
                <a:cubicBezTo>
                  <a:pt x="301" y="544"/>
                  <a:pt x="292" y="540"/>
                  <a:pt x="284" y="533"/>
                </a:cubicBezTo>
                <a:cubicBezTo>
                  <a:pt x="276" y="525"/>
                  <a:pt x="272" y="516"/>
                  <a:pt x="272" y="505"/>
                </a:cubicBezTo>
                <a:cubicBezTo>
                  <a:pt x="272" y="494"/>
                  <a:pt x="276" y="484"/>
                  <a:pt x="284" y="477"/>
                </a:cubicBezTo>
                <a:cubicBezTo>
                  <a:pt x="292" y="470"/>
                  <a:pt x="301" y="466"/>
                  <a:pt x="311" y="466"/>
                </a:cubicBezTo>
                <a:lnTo>
                  <a:pt x="699" y="466"/>
                </a:lnTo>
                <a:cubicBezTo>
                  <a:pt x="710" y="466"/>
                  <a:pt x="719" y="470"/>
                  <a:pt x="727" y="47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49" name="Freeform 148">
            <a:extLst>
              <a:ext uri="{FF2B5EF4-FFF2-40B4-BE49-F238E27FC236}">
                <a16:creationId xmlns:a16="http://schemas.microsoft.com/office/drawing/2014/main" id="{4304A998-6863-A158-C174-42045A0A8C96}"/>
              </a:ext>
            </a:extLst>
          </p:cNvPr>
          <p:cNvSpPr>
            <a:spLocks noChangeArrowheads="1"/>
          </p:cNvSpPr>
          <p:nvPr/>
        </p:nvSpPr>
        <p:spPr bwMode="auto">
          <a:xfrm>
            <a:off x="11282362" y="7980362"/>
            <a:ext cx="447675" cy="434975"/>
          </a:xfrm>
          <a:custGeom>
            <a:avLst/>
            <a:gdLst>
              <a:gd name="T0" fmla="*/ 75152 w 1245"/>
              <a:gd name="T1" fmla="*/ 434615 h 1207"/>
              <a:gd name="T2" fmla="*/ 23732 w 1245"/>
              <a:gd name="T3" fmla="*/ 411911 h 1207"/>
              <a:gd name="T4" fmla="*/ 0 w 1245"/>
              <a:gd name="T5" fmla="*/ 353530 h 1207"/>
              <a:gd name="T6" fmla="*/ 23732 w 1245"/>
              <a:gd name="T7" fmla="*/ 294788 h 1207"/>
              <a:gd name="T8" fmla="*/ 273999 w 1245"/>
              <a:gd name="T9" fmla="*/ 28109 h 1207"/>
              <a:gd name="T10" fmla="*/ 343757 w 1245"/>
              <a:gd name="T11" fmla="*/ 1442 h 1207"/>
              <a:gd name="T12" fmla="*/ 417111 w 1245"/>
              <a:gd name="T13" fmla="*/ 36758 h 1207"/>
              <a:gd name="T14" fmla="*/ 446596 w 1245"/>
              <a:gd name="T15" fmla="*/ 114600 h 1207"/>
              <a:gd name="T16" fmla="*/ 415313 w 1245"/>
              <a:gd name="T17" fmla="*/ 191360 h 1207"/>
              <a:gd name="T18" fmla="*/ 225815 w 1245"/>
              <a:gd name="T19" fmla="*/ 393532 h 1207"/>
              <a:gd name="T20" fmla="*/ 206398 w 1245"/>
              <a:gd name="T21" fmla="*/ 394252 h 1207"/>
              <a:gd name="T22" fmla="*/ 206038 w 1245"/>
              <a:gd name="T23" fmla="*/ 374071 h 1207"/>
              <a:gd name="T24" fmla="*/ 395177 w 1245"/>
              <a:gd name="T25" fmla="*/ 172260 h 1207"/>
              <a:gd name="T26" fmla="*/ 419268 w 1245"/>
              <a:gd name="T27" fmla="*/ 113879 h 1207"/>
              <a:gd name="T28" fmla="*/ 396974 w 1245"/>
              <a:gd name="T29" fmla="*/ 56219 h 1207"/>
              <a:gd name="T30" fmla="*/ 366051 w 1245"/>
              <a:gd name="T31" fmla="*/ 34596 h 1207"/>
              <a:gd name="T32" fmla="*/ 329374 w 1245"/>
              <a:gd name="T33" fmla="*/ 29911 h 1207"/>
              <a:gd name="T34" fmla="*/ 294135 w 1245"/>
              <a:gd name="T35" fmla="*/ 48291 h 1207"/>
              <a:gd name="T36" fmla="*/ 43869 w 1245"/>
              <a:gd name="T37" fmla="*/ 314609 h 1207"/>
              <a:gd name="T38" fmla="*/ 28047 w 1245"/>
              <a:gd name="T39" fmla="*/ 353169 h 1207"/>
              <a:gd name="T40" fmla="*/ 43869 w 1245"/>
              <a:gd name="T41" fmla="*/ 392451 h 1207"/>
              <a:gd name="T42" fmla="*/ 77669 w 1245"/>
              <a:gd name="T43" fmla="*/ 406145 h 1207"/>
              <a:gd name="T44" fmla="*/ 114346 w 1245"/>
              <a:gd name="T45" fmla="*/ 388126 h 1207"/>
              <a:gd name="T46" fmla="*/ 313193 w 1245"/>
              <a:gd name="T47" fmla="*/ 175864 h 1207"/>
              <a:gd name="T48" fmla="*/ 320025 w 1245"/>
              <a:gd name="T49" fmla="*/ 135502 h 1207"/>
              <a:gd name="T50" fmla="*/ 304563 w 1245"/>
              <a:gd name="T51" fmla="*/ 127573 h 1207"/>
              <a:gd name="T52" fmla="*/ 285146 w 1245"/>
              <a:gd name="T53" fmla="*/ 139106 h 1207"/>
              <a:gd name="T54" fmla="*/ 135201 w 1245"/>
              <a:gd name="T55" fmla="*/ 299113 h 1207"/>
              <a:gd name="T56" fmla="*/ 115784 w 1245"/>
              <a:gd name="T57" fmla="*/ 299834 h 1207"/>
              <a:gd name="T58" fmla="*/ 115065 w 1245"/>
              <a:gd name="T59" fmla="*/ 279653 h 1207"/>
              <a:gd name="T60" fmla="*/ 265369 w 1245"/>
              <a:gd name="T61" fmla="*/ 120006 h 1207"/>
              <a:gd name="T62" fmla="*/ 301686 w 1245"/>
              <a:gd name="T63" fmla="*/ 99824 h 1207"/>
              <a:gd name="T64" fmla="*/ 340161 w 1245"/>
              <a:gd name="T65" fmla="*/ 116402 h 1207"/>
              <a:gd name="T66" fmla="*/ 354185 w 1245"/>
              <a:gd name="T67" fmla="*/ 153881 h 1207"/>
              <a:gd name="T68" fmla="*/ 333329 w 1245"/>
              <a:gd name="T69" fmla="*/ 194964 h 1207"/>
              <a:gd name="T70" fmla="*/ 134482 w 1245"/>
              <a:gd name="T71" fmla="*/ 407226 h 1207"/>
              <a:gd name="T72" fmla="*/ 79467 w 1245"/>
              <a:gd name="T73" fmla="*/ 434615 h 1207"/>
              <a:gd name="T74" fmla="*/ 75152 w 1245"/>
              <a:gd name="T75" fmla="*/ 434615 h 1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45" h="1207">
                <a:moveTo>
                  <a:pt x="209" y="1206"/>
                </a:moveTo>
                <a:cubicBezTo>
                  <a:pt x="155" y="1206"/>
                  <a:pt x="108" y="1185"/>
                  <a:pt x="66" y="1143"/>
                </a:cubicBezTo>
                <a:cubicBezTo>
                  <a:pt x="22" y="1099"/>
                  <a:pt x="0" y="1045"/>
                  <a:pt x="0" y="981"/>
                </a:cubicBezTo>
                <a:cubicBezTo>
                  <a:pt x="0" y="918"/>
                  <a:pt x="22" y="863"/>
                  <a:pt x="66" y="818"/>
                </a:cubicBezTo>
                <a:lnTo>
                  <a:pt x="762" y="78"/>
                </a:lnTo>
                <a:cubicBezTo>
                  <a:pt x="817" y="25"/>
                  <a:pt x="881" y="0"/>
                  <a:pt x="956" y="4"/>
                </a:cubicBezTo>
                <a:cubicBezTo>
                  <a:pt x="1030" y="8"/>
                  <a:pt x="1098" y="41"/>
                  <a:pt x="1160" y="102"/>
                </a:cubicBezTo>
                <a:cubicBezTo>
                  <a:pt x="1216" y="159"/>
                  <a:pt x="1244" y="231"/>
                  <a:pt x="1242" y="318"/>
                </a:cubicBezTo>
                <a:cubicBezTo>
                  <a:pt x="1242" y="404"/>
                  <a:pt x="1213" y="475"/>
                  <a:pt x="1155" y="531"/>
                </a:cubicBezTo>
                <a:lnTo>
                  <a:pt x="628" y="1092"/>
                </a:lnTo>
                <a:cubicBezTo>
                  <a:pt x="611" y="1111"/>
                  <a:pt x="592" y="1112"/>
                  <a:pt x="574" y="1094"/>
                </a:cubicBezTo>
                <a:cubicBezTo>
                  <a:pt x="555" y="1076"/>
                  <a:pt x="555" y="1058"/>
                  <a:pt x="573" y="1038"/>
                </a:cubicBezTo>
                <a:lnTo>
                  <a:pt x="1099" y="478"/>
                </a:lnTo>
                <a:cubicBezTo>
                  <a:pt x="1143" y="434"/>
                  <a:pt x="1165" y="380"/>
                  <a:pt x="1166" y="316"/>
                </a:cubicBezTo>
                <a:cubicBezTo>
                  <a:pt x="1166" y="251"/>
                  <a:pt x="1146" y="198"/>
                  <a:pt x="1104" y="156"/>
                </a:cubicBezTo>
                <a:cubicBezTo>
                  <a:pt x="1078" y="130"/>
                  <a:pt x="1049" y="110"/>
                  <a:pt x="1018" y="96"/>
                </a:cubicBezTo>
                <a:cubicBezTo>
                  <a:pt x="986" y="82"/>
                  <a:pt x="952" y="78"/>
                  <a:pt x="916" y="83"/>
                </a:cubicBezTo>
                <a:cubicBezTo>
                  <a:pt x="879" y="88"/>
                  <a:pt x="847" y="105"/>
                  <a:pt x="818" y="134"/>
                </a:cubicBezTo>
                <a:lnTo>
                  <a:pt x="122" y="873"/>
                </a:lnTo>
                <a:cubicBezTo>
                  <a:pt x="92" y="903"/>
                  <a:pt x="78" y="938"/>
                  <a:pt x="78" y="980"/>
                </a:cubicBezTo>
                <a:cubicBezTo>
                  <a:pt x="78" y="1022"/>
                  <a:pt x="92" y="1059"/>
                  <a:pt x="122" y="1089"/>
                </a:cubicBezTo>
                <a:cubicBezTo>
                  <a:pt x="149" y="1117"/>
                  <a:pt x="181" y="1129"/>
                  <a:pt x="216" y="1127"/>
                </a:cubicBezTo>
                <a:cubicBezTo>
                  <a:pt x="252" y="1124"/>
                  <a:pt x="286" y="1108"/>
                  <a:pt x="318" y="1077"/>
                </a:cubicBezTo>
                <a:lnTo>
                  <a:pt x="871" y="488"/>
                </a:lnTo>
                <a:cubicBezTo>
                  <a:pt x="915" y="444"/>
                  <a:pt x="921" y="407"/>
                  <a:pt x="890" y="376"/>
                </a:cubicBezTo>
                <a:cubicBezTo>
                  <a:pt x="876" y="362"/>
                  <a:pt x="861" y="354"/>
                  <a:pt x="847" y="354"/>
                </a:cubicBezTo>
                <a:cubicBezTo>
                  <a:pt x="831" y="356"/>
                  <a:pt x="813" y="367"/>
                  <a:pt x="793" y="386"/>
                </a:cubicBezTo>
                <a:lnTo>
                  <a:pt x="376" y="830"/>
                </a:lnTo>
                <a:cubicBezTo>
                  <a:pt x="358" y="849"/>
                  <a:pt x="340" y="850"/>
                  <a:pt x="322" y="832"/>
                </a:cubicBezTo>
                <a:cubicBezTo>
                  <a:pt x="303" y="814"/>
                  <a:pt x="303" y="796"/>
                  <a:pt x="320" y="776"/>
                </a:cubicBezTo>
                <a:lnTo>
                  <a:pt x="738" y="333"/>
                </a:lnTo>
                <a:cubicBezTo>
                  <a:pt x="770" y="299"/>
                  <a:pt x="804" y="280"/>
                  <a:pt x="839" y="277"/>
                </a:cubicBezTo>
                <a:cubicBezTo>
                  <a:pt x="878" y="274"/>
                  <a:pt x="914" y="289"/>
                  <a:pt x="946" y="323"/>
                </a:cubicBezTo>
                <a:cubicBezTo>
                  <a:pt x="975" y="352"/>
                  <a:pt x="988" y="387"/>
                  <a:pt x="985" y="427"/>
                </a:cubicBezTo>
                <a:cubicBezTo>
                  <a:pt x="982" y="468"/>
                  <a:pt x="962" y="506"/>
                  <a:pt x="927" y="541"/>
                </a:cubicBezTo>
                <a:lnTo>
                  <a:pt x="374" y="1130"/>
                </a:lnTo>
                <a:cubicBezTo>
                  <a:pt x="329" y="1177"/>
                  <a:pt x="278" y="1202"/>
                  <a:pt x="221" y="1206"/>
                </a:cubicBezTo>
                <a:cubicBezTo>
                  <a:pt x="218" y="1206"/>
                  <a:pt x="214" y="1206"/>
                  <a:pt x="209" y="1206"/>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0" name="Freeform 149">
            <a:extLst>
              <a:ext uri="{FF2B5EF4-FFF2-40B4-BE49-F238E27FC236}">
                <a16:creationId xmlns:a16="http://schemas.microsoft.com/office/drawing/2014/main" id="{2C8C795A-D7C3-9CDA-A3E9-BCC0F873A324}"/>
              </a:ext>
            </a:extLst>
          </p:cNvPr>
          <p:cNvSpPr>
            <a:spLocks noChangeArrowheads="1"/>
          </p:cNvSpPr>
          <p:nvPr/>
        </p:nvSpPr>
        <p:spPr bwMode="auto">
          <a:xfrm>
            <a:off x="11968162" y="7974012"/>
            <a:ext cx="450850" cy="446087"/>
          </a:xfrm>
          <a:custGeom>
            <a:avLst/>
            <a:gdLst>
              <a:gd name="T0" fmla="*/ 445084 w 1251"/>
              <a:gd name="T1" fmla="*/ 18332 h 1241"/>
              <a:gd name="T2" fmla="*/ 267050 w 1251"/>
              <a:gd name="T3" fmla="*/ 434225 h 1241"/>
              <a:gd name="T4" fmla="*/ 253355 w 1251"/>
              <a:gd name="T5" fmla="*/ 445728 h 1241"/>
              <a:gd name="T6" fmla="*/ 240021 w 1251"/>
              <a:gd name="T7" fmla="*/ 436022 h 1241"/>
              <a:gd name="T8" fmla="*/ 169384 w 1251"/>
              <a:gd name="T9" fmla="*/ 319917 h 1241"/>
              <a:gd name="T10" fmla="*/ 128299 w 1251"/>
              <a:gd name="T11" fmla="*/ 278939 h 1241"/>
              <a:gd name="T12" fmla="*/ 10451 w 1251"/>
              <a:gd name="T13" fmla="*/ 205969 h 1241"/>
              <a:gd name="T14" fmla="*/ 721 w 1251"/>
              <a:gd name="T15" fmla="*/ 191950 h 1241"/>
              <a:gd name="T16" fmla="*/ 12974 w 1251"/>
              <a:gd name="T17" fmla="*/ 179010 h 1241"/>
              <a:gd name="T18" fmla="*/ 429587 w 1251"/>
              <a:gd name="T19" fmla="*/ 2876 h 1241"/>
              <a:gd name="T20" fmla="*/ 438957 w 1251"/>
              <a:gd name="T21" fmla="*/ 0 h 1241"/>
              <a:gd name="T22" fmla="*/ 445084 w 1251"/>
              <a:gd name="T23" fmla="*/ 18332 h 1241"/>
              <a:gd name="T24" fmla="*/ 161455 w 1251"/>
              <a:gd name="T25" fmla="*/ 268515 h 1241"/>
              <a:gd name="T26" fmla="*/ 367600 w 1251"/>
              <a:gd name="T27" fmla="*/ 59311 h 1241"/>
              <a:gd name="T28" fmla="*/ 46851 w 1251"/>
              <a:gd name="T29" fmla="*/ 195545 h 1241"/>
              <a:gd name="T30" fmla="*/ 143075 w 1251"/>
              <a:gd name="T31" fmla="*/ 254856 h 1241"/>
              <a:gd name="T32" fmla="*/ 161455 w 1251"/>
              <a:gd name="T33" fmla="*/ 268515 h 1241"/>
              <a:gd name="T34" fmla="*/ 388502 w 1251"/>
              <a:gd name="T35" fmla="*/ 78721 h 1241"/>
              <a:gd name="T36" fmla="*/ 181637 w 1251"/>
              <a:gd name="T37" fmla="*/ 288645 h 1241"/>
              <a:gd name="T38" fmla="*/ 193891 w 1251"/>
              <a:gd name="T39" fmla="*/ 306258 h 1241"/>
              <a:gd name="T40" fmla="*/ 250833 w 1251"/>
              <a:gd name="T41" fmla="*/ 399357 h 1241"/>
              <a:gd name="T42" fmla="*/ 388502 w 1251"/>
              <a:gd name="T43" fmla="*/ 78721 h 124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251" h="1241">
                <a:moveTo>
                  <a:pt x="1235" y="51"/>
                </a:moveTo>
                <a:lnTo>
                  <a:pt x="741" y="1208"/>
                </a:lnTo>
                <a:cubicBezTo>
                  <a:pt x="731" y="1229"/>
                  <a:pt x="719" y="1240"/>
                  <a:pt x="703" y="1240"/>
                </a:cubicBezTo>
                <a:cubicBezTo>
                  <a:pt x="688" y="1240"/>
                  <a:pt x="676" y="1231"/>
                  <a:pt x="666" y="1213"/>
                </a:cubicBezTo>
                <a:lnTo>
                  <a:pt x="470" y="890"/>
                </a:lnTo>
                <a:cubicBezTo>
                  <a:pt x="441" y="844"/>
                  <a:pt x="403" y="806"/>
                  <a:pt x="356" y="776"/>
                </a:cubicBezTo>
                <a:lnTo>
                  <a:pt x="29" y="573"/>
                </a:lnTo>
                <a:cubicBezTo>
                  <a:pt x="9" y="561"/>
                  <a:pt x="0" y="549"/>
                  <a:pt x="2" y="534"/>
                </a:cubicBezTo>
                <a:cubicBezTo>
                  <a:pt x="4" y="519"/>
                  <a:pt x="15" y="507"/>
                  <a:pt x="36" y="498"/>
                </a:cubicBezTo>
                <a:lnTo>
                  <a:pt x="1192" y="8"/>
                </a:lnTo>
                <a:cubicBezTo>
                  <a:pt x="1202" y="3"/>
                  <a:pt x="1210" y="0"/>
                  <a:pt x="1218" y="0"/>
                </a:cubicBezTo>
                <a:cubicBezTo>
                  <a:pt x="1244" y="0"/>
                  <a:pt x="1250" y="17"/>
                  <a:pt x="1235" y="51"/>
                </a:cubicBezTo>
                <a:close/>
                <a:moveTo>
                  <a:pt x="448" y="747"/>
                </a:moveTo>
                <a:lnTo>
                  <a:pt x="1020" y="165"/>
                </a:lnTo>
                <a:lnTo>
                  <a:pt x="130" y="544"/>
                </a:lnTo>
                <a:lnTo>
                  <a:pt x="397" y="709"/>
                </a:lnTo>
                <a:cubicBezTo>
                  <a:pt x="413" y="718"/>
                  <a:pt x="430" y="731"/>
                  <a:pt x="448" y="747"/>
                </a:cubicBezTo>
                <a:close/>
                <a:moveTo>
                  <a:pt x="1078" y="219"/>
                </a:moveTo>
                <a:lnTo>
                  <a:pt x="504" y="803"/>
                </a:lnTo>
                <a:cubicBezTo>
                  <a:pt x="519" y="821"/>
                  <a:pt x="530" y="837"/>
                  <a:pt x="538" y="852"/>
                </a:cubicBezTo>
                <a:lnTo>
                  <a:pt x="696" y="1111"/>
                </a:lnTo>
                <a:lnTo>
                  <a:pt x="1078" y="219"/>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1" name="Freeform 150">
            <a:extLst>
              <a:ext uri="{FF2B5EF4-FFF2-40B4-BE49-F238E27FC236}">
                <a16:creationId xmlns:a16="http://schemas.microsoft.com/office/drawing/2014/main" id="{0C01EA0F-1AE5-D908-C237-CCCCC7BA8442}"/>
              </a:ext>
            </a:extLst>
          </p:cNvPr>
          <p:cNvSpPr>
            <a:spLocks noChangeArrowheads="1"/>
          </p:cNvSpPr>
          <p:nvPr/>
        </p:nvSpPr>
        <p:spPr bwMode="auto">
          <a:xfrm>
            <a:off x="12657137" y="7974012"/>
            <a:ext cx="447675" cy="447675"/>
          </a:xfrm>
          <a:custGeom>
            <a:avLst/>
            <a:gdLst>
              <a:gd name="T0" fmla="*/ 447315 w 1243"/>
              <a:gd name="T1" fmla="*/ 223657 h 1243"/>
              <a:gd name="T2" fmla="*/ 381766 w 1243"/>
              <a:gd name="T3" fmla="*/ 381766 h 1243"/>
              <a:gd name="T4" fmla="*/ 223657 w 1243"/>
              <a:gd name="T5" fmla="*/ 447315 h 1243"/>
              <a:gd name="T6" fmla="*/ 65549 w 1243"/>
              <a:gd name="T7" fmla="*/ 381766 h 1243"/>
              <a:gd name="T8" fmla="*/ 0 w 1243"/>
              <a:gd name="T9" fmla="*/ 223657 h 1243"/>
              <a:gd name="T10" fmla="*/ 65549 w 1243"/>
              <a:gd name="T11" fmla="*/ 65549 h 1243"/>
              <a:gd name="T12" fmla="*/ 223657 w 1243"/>
              <a:gd name="T13" fmla="*/ 0 h 1243"/>
              <a:gd name="T14" fmla="*/ 381766 w 1243"/>
              <a:gd name="T15" fmla="*/ 65549 h 1243"/>
              <a:gd name="T16" fmla="*/ 447315 w 1243"/>
              <a:gd name="T17" fmla="*/ 223657 h 1243"/>
              <a:gd name="T18" fmla="*/ 419223 w 1243"/>
              <a:gd name="T19" fmla="*/ 223657 h 1243"/>
              <a:gd name="T20" fmla="*/ 361958 w 1243"/>
              <a:gd name="T21" fmla="*/ 85357 h 1243"/>
              <a:gd name="T22" fmla="*/ 223657 w 1243"/>
              <a:gd name="T23" fmla="*/ 28092 h 1243"/>
              <a:gd name="T24" fmla="*/ 84997 w 1243"/>
              <a:gd name="T25" fmla="*/ 85357 h 1243"/>
              <a:gd name="T26" fmla="*/ 28092 w 1243"/>
              <a:gd name="T27" fmla="*/ 223657 h 1243"/>
              <a:gd name="T28" fmla="*/ 84997 w 1243"/>
              <a:gd name="T29" fmla="*/ 362678 h 1243"/>
              <a:gd name="T30" fmla="*/ 223657 w 1243"/>
              <a:gd name="T31" fmla="*/ 420303 h 1243"/>
              <a:gd name="T32" fmla="*/ 361958 w 1243"/>
              <a:gd name="T33" fmla="*/ 362678 h 1243"/>
              <a:gd name="T34" fmla="*/ 419223 w 1243"/>
              <a:gd name="T35" fmla="*/ 223657 h 1243"/>
              <a:gd name="T36" fmla="*/ 331344 w 1243"/>
              <a:gd name="T37" fmla="*/ 213573 h 1243"/>
              <a:gd name="T38" fmla="*/ 335306 w 1243"/>
              <a:gd name="T39" fmla="*/ 223657 h 1243"/>
              <a:gd name="T40" fmla="*/ 331344 w 1243"/>
              <a:gd name="T41" fmla="*/ 233742 h 1243"/>
              <a:gd name="T42" fmla="*/ 321620 w 1243"/>
              <a:gd name="T43" fmla="*/ 237704 h 1243"/>
              <a:gd name="T44" fmla="*/ 237704 w 1243"/>
              <a:gd name="T45" fmla="*/ 237704 h 1243"/>
              <a:gd name="T46" fmla="*/ 237704 w 1243"/>
              <a:gd name="T47" fmla="*/ 321620 h 1243"/>
              <a:gd name="T48" fmla="*/ 233742 w 1243"/>
              <a:gd name="T49" fmla="*/ 331704 h 1243"/>
              <a:gd name="T50" fmla="*/ 223657 w 1243"/>
              <a:gd name="T51" fmla="*/ 335666 h 1243"/>
              <a:gd name="T52" fmla="*/ 213573 w 1243"/>
              <a:gd name="T53" fmla="*/ 331704 h 1243"/>
              <a:gd name="T54" fmla="*/ 209611 w 1243"/>
              <a:gd name="T55" fmla="*/ 321620 h 1243"/>
              <a:gd name="T56" fmla="*/ 209611 w 1243"/>
              <a:gd name="T57" fmla="*/ 237704 h 1243"/>
              <a:gd name="T58" fmla="*/ 125695 w 1243"/>
              <a:gd name="T59" fmla="*/ 237704 h 1243"/>
              <a:gd name="T60" fmla="*/ 115610 w 1243"/>
              <a:gd name="T61" fmla="*/ 233742 h 1243"/>
              <a:gd name="T62" fmla="*/ 111649 w 1243"/>
              <a:gd name="T63" fmla="*/ 223657 h 1243"/>
              <a:gd name="T64" fmla="*/ 115610 w 1243"/>
              <a:gd name="T65" fmla="*/ 213573 h 1243"/>
              <a:gd name="T66" fmla="*/ 125695 w 1243"/>
              <a:gd name="T67" fmla="*/ 209611 h 1243"/>
              <a:gd name="T68" fmla="*/ 209611 w 1243"/>
              <a:gd name="T69" fmla="*/ 209611 h 1243"/>
              <a:gd name="T70" fmla="*/ 209611 w 1243"/>
              <a:gd name="T71" fmla="*/ 126055 h 1243"/>
              <a:gd name="T72" fmla="*/ 213573 w 1243"/>
              <a:gd name="T73" fmla="*/ 115971 h 1243"/>
              <a:gd name="T74" fmla="*/ 223657 w 1243"/>
              <a:gd name="T75" fmla="*/ 112009 h 1243"/>
              <a:gd name="T76" fmla="*/ 233742 w 1243"/>
              <a:gd name="T77" fmla="*/ 115971 h 1243"/>
              <a:gd name="T78" fmla="*/ 237704 w 1243"/>
              <a:gd name="T79" fmla="*/ 126055 h 1243"/>
              <a:gd name="T80" fmla="*/ 237704 w 1243"/>
              <a:gd name="T81" fmla="*/ 209611 h 1243"/>
              <a:gd name="T82" fmla="*/ 321620 w 1243"/>
              <a:gd name="T83" fmla="*/ 209611 h 1243"/>
              <a:gd name="T84" fmla="*/ 331344 w 1243"/>
              <a:gd name="T85" fmla="*/ 213573 h 12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43" h="1243">
                <a:moveTo>
                  <a:pt x="1242" y="621"/>
                </a:moveTo>
                <a:cubicBezTo>
                  <a:pt x="1242" y="793"/>
                  <a:pt x="1181" y="938"/>
                  <a:pt x="1060" y="1060"/>
                </a:cubicBezTo>
                <a:cubicBezTo>
                  <a:pt x="939" y="1181"/>
                  <a:pt x="792" y="1242"/>
                  <a:pt x="621" y="1242"/>
                </a:cubicBezTo>
                <a:cubicBezTo>
                  <a:pt x="449" y="1242"/>
                  <a:pt x="303" y="1181"/>
                  <a:pt x="182" y="1060"/>
                </a:cubicBezTo>
                <a:cubicBezTo>
                  <a:pt x="61" y="938"/>
                  <a:pt x="0" y="793"/>
                  <a:pt x="0" y="621"/>
                </a:cubicBezTo>
                <a:cubicBezTo>
                  <a:pt x="0" y="450"/>
                  <a:pt x="61" y="303"/>
                  <a:pt x="182" y="182"/>
                </a:cubicBezTo>
                <a:cubicBezTo>
                  <a:pt x="303" y="60"/>
                  <a:pt x="449" y="0"/>
                  <a:pt x="621" y="0"/>
                </a:cubicBezTo>
                <a:cubicBezTo>
                  <a:pt x="792" y="0"/>
                  <a:pt x="939" y="60"/>
                  <a:pt x="1060" y="182"/>
                </a:cubicBezTo>
                <a:cubicBezTo>
                  <a:pt x="1181" y="303"/>
                  <a:pt x="1242" y="450"/>
                  <a:pt x="1242" y="621"/>
                </a:cubicBezTo>
                <a:close/>
                <a:moveTo>
                  <a:pt x="1164" y="621"/>
                </a:moveTo>
                <a:cubicBezTo>
                  <a:pt x="1164" y="471"/>
                  <a:pt x="1111" y="343"/>
                  <a:pt x="1005" y="237"/>
                </a:cubicBezTo>
                <a:cubicBezTo>
                  <a:pt x="899" y="131"/>
                  <a:pt x="771" y="78"/>
                  <a:pt x="621" y="78"/>
                </a:cubicBezTo>
                <a:cubicBezTo>
                  <a:pt x="471" y="78"/>
                  <a:pt x="342" y="131"/>
                  <a:pt x="236" y="237"/>
                </a:cubicBezTo>
                <a:cubicBezTo>
                  <a:pt x="131" y="343"/>
                  <a:pt x="78" y="470"/>
                  <a:pt x="78" y="621"/>
                </a:cubicBezTo>
                <a:cubicBezTo>
                  <a:pt x="78" y="771"/>
                  <a:pt x="131" y="900"/>
                  <a:pt x="236" y="1007"/>
                </a:cubicBezTo>
                <a:cubicBezTo>
                  <a:pt x="342" y="1114"/>
                  <a:pt x="471" y="1167"/>
                  <a:pt x="621" y="1167"/>
                </a:cubicBezTo>
                <a:cubicBezTo>
                  <a:pt x="771" y="1167"/>
                  <a:pt x="899" y="1114"/>
                  <a:pt x="1005" y="1007"/>
                </a:cubicBezTo>
                <a:cubicBezTo>
                  <a:pt x="1111" y="900"/>
                  <a:pt x="1164" y="772"/>
                  <a:pt x="1164" y="621"/>
                </a:cubicBezTo>
                <a:close/>
                <a:moveTo>
                  <a:pt x="920" y="593"/>
                </a:moveTo>
                <a:cubicBezTo>
                  <a:pt x="928" y="601"/>
                  <a:pt x="931" y="610"/>
                  <a:pt x="931" y="621"/>
                </a:cubicBezTo>
                <a:cubicBezTo>
                  <a:pt x="931" y="633"/>
                  <a:pt x="928" y="642"/>
                  <a:pt x="920" y="649"/>
                </a:cubicBezTo>
                <a:cubicBezTo>
                  <a:pt x="913" y="656"/>
                  <a:pt x="904" y="660"/>
                  <a:pt x="893" y="660"/>
                </a:cubicBezTo>
                <a:lnTo>
                  <a:pt x="660" y="660"/>
                </a:lnTo>
                <a:lnTo>
                  <a:pt x="660" y="893"/>
                </a:lnTo>
                <a:cubicBezTo>
                  <a:pt x="660" y="904"/>
                  <a:pt x="656" y="914"/>
                  <a:pt x="649" y="921"/>
                </a:cubicBezTo>
                <a:cubicBezTo>
                  <a:pt x="642" y="928"/>
                  <a:pt x="632" y="932"/>
                  <a:pt x="621" y="932"/>
                </a:cubicBezTo>
                <a:cubicBezTo>
                  <a:pt x="610" y="932"/>
                  <a:pt x="600" y="928"/>
                  <a:pt x="593" y="921"/>
                </a:cubicBezTo>
                <a:cubicBezTo>
                  <a:pt x="586" y="914"/>
                  <a:pt x="582" y="904"/>
                  <a:pt x="582" y="893"/>
                </a:cubicBezTo>
                <a:lnTo>
                  <a:pt x="582" y="660"/>
                </a:lnTo>
                <a:lnTo>
                  <a:pt x="349" y="660"/>
                </a:lnTo>
                <a:cubicBezTo>
                  <a:pt x="338" y="660"/>
                  <a:pt x="329" y="656"/>
                  <a:pt x="321" y="649"/>
                </a:cubicBezTo>
                <a:cubicBezTo>
                  <a:pt x="314" y="642"/>
                  <a:pt x="310" y="633"/>
                  <a:pt x="310" y="621"/>
                </a:cubicBezTo>
                <a:cubicBezTo>
                  <a:pt x="310" y="610"/>
                  <a:pt x="314" y="600"/>
                  <a:pt x="321" y="593"/>
                </a:cubicBezTo>
                <a:cubicBezTo>
                  <a:pt x="329" y="585"/>
                  <a:pt x="338" y="582"/>
                  <a:pt x="349" y="582"/>
                </a:cubicBezTo>
                <a:lnTo>
                  <a:pt x="582" y="582"/>
                </a:lnTo>
                <a:lnTo>
                  <a:pt x="582" y="350"/>
                </a:lnTo>
                <a:cubicBezTo>
                  <a:pt x="582" y="338"/>
                  <a:pt x="586" y="329"/>
                  <a:pt x="593" y="322"/>
                </a:cubicBezTo>
                <a:cubicBezTo>
                  <a:pt x="600" y="314"/>
                  <a:pt x="610" y="311"/>
                  <a:pt x="621" y="311"/>
                </a:cubicBezTo>
                <a:cubicBezTo>
                  <a:pt x="632" y="311"/>
                  <a:pt x="642" y="314"/>
                  <a:pt x="649" y="322"/>
                </a:cubicBezTo>
                <a:cubicBezTo>
                  <a:pt x="656" y="329"/>
                  <a:pt x="660" y="338"/>
                  <a:pt x="660" y="350"/>
                </a:cubicBezTo>
                <a:lnTo>
                  <a:pt x="660" y="582"/>
                </a:lnTo>
                <a:lnTo>
                  <a:pt x="893" y="582"/>
                </a:lnTo>
                <a:cubicBezTo>
                  <a:pt x="904" y="582"/>
                  <a:pt x="913" y="586"/>
                  <a:pt x="920" y="593"/>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2" name="Freeform 151">
            <a:extLst>
              <a:ext uri="{FF2B5EF4-FFF2-40B4-BE49-F238E27FC236}">
                <a16:creationId xmlns:a16="http://schemas.microsoft.com/office/drawing/2014/main" id="{94B24DA1-E3E4-E647-AA93-EEA4A4EADB8C}"/>
              </a:ext>
            </a:extLst>
          </p:cNvPr>
          <p:cNvSpPr>
            <a:spLocks noChangeArrowheads="1"/>
          </p:cNvSpPr>
          <p:nvPr/>
        </p:nvSpPr>
        <p:spPr bwMode="auto">
          <a:xfrm>
            <a:off x="13400087" y="7974012"/>
            <a:ext cx="336550" cy="447675"/>
          </a:xfrm>
          <a:custGeom>
            <a:avLst/>
            <a:gdLst>
              <a:gd name="T0" fmla="*/ 291100 w 933"/>
              <a:gd name="T1" fmla="*/ 48981 h 1243"/>
              <a:gd name="T2" fmla="*/ 336189 w 933"/>
              <a:gd name="T3" fmla="*/ 170354 h 1243"/>
              <a:gd name="T4" fmla="*/ 196231 w 933"/>
              <a:gd name="T5" fmla="*/ 436150 h 1243"/>
              <a:gd name="T6" fmla="*/ 174227 w 933"/>
              <a:gd name="T7" fmla="*/ 447315 h 1243"/>
              <a:gd name="T8" fmla="*/ 173145 w 933"/>
              <a:gd name="T9" fmla="*/ 447315 h 1243"/>
              <a:gd name="T10" fmla="*/ 150419 w 933"/>
              <a:gd name="T11" fmla="*/ 436150 h 1243"/>
              <a:gd name="T12" fmla="*/ 122644 w 933"/>
              <a:gd name="T13" fmla="*/ 403736 h 1243"/>
              <a:gd name="T14" fmla="*/ 95590 w 933"/>
              <a:gd name="T15" fmla="*/ 370962 h 1243"/>
              <a:gd name="T16" fmla="*/ 64929 w 933"/>
              <a:gd name="T17" fmla="*/ 331704 h 1243"/>
              <a:gd name="T18" fmla="*/ 41122 w 933"/>
              <a:gd name="T19" fmla="*/ 294968 h 1243"/>
              <a:gd name="T20" fmla="*/ 18397 w 933"/>
              <a:gd name="T21" fmla="*/ 252470 h 1243"/>
              <a:gd name="T22" fmla="*/ 6132 w 933"/>
              <a:gd name="T23" fmla="*/ 213213 h 1243"/>
              <a:gd name="T24" fmla="*/ 0 w 933"/>
              <a:gd name="T25" fmla="*/ 170354 h 1243"/>
              <a:gd name="T26" fmla="*/ 50501 w 933"/>
              <a:gd name="T27" fmla="*/ 50782 h 1243"/>
              <a:gd name="T28" fmla="*/ 169898 w 933"/>
              <a:gd name="T29" fmla="*/ 0 h 1243"/>
              <a:gd name="T30" fmla="*/ 291100 w 933"/>
              <a:gd name="T31" fmla="*/ 48981 h 1243"/>
              <a:gd name="T32" fmla="*/ 308053 w 933"/>
              <a:gd name="T33" fmla="*/ 170354 h 1243"/>
              <a:gd name="T34" fmla="*/ 272703 w 933"/>
              <a:gd name="T35" fmla="*/ 69870 h 1243"/>
              <a:gd name="T36" fmla="*/ 169898 w 933"/>
              <a:gd name="T37" fmla="*/ 28092 h 1243"/>
              <a:gd name="T38" fmla="*/ 69979 w 933"/>
              <a:gd name="T39" fmla="*/ 70591 h 1243"/>
              <a:gd name="T40" fmla="*/ 28136 w 933"/>
              <a:gd name="T41" fmla="*/ 170354 h 1243"/>
              <a:gd name="T42" fmla="*/ 40040 w 933"/>
              <a:gd name="T43" fmla="*/ 231221 h 1243"/>
              <a:gd name="T44" fmla="*/ 76112 w 933"/>
              <a:gd name="T45" fmla="*/ 297850 h 1243"/>
              <a:gd name="T46" fmla="*/ 117233 w 933"/>
              <a:gd name="T47" fmla="*/ 354034 h 1243"/>
              <a:gd name="T48" fmla="*/ 164487 w 933"/>
              <a:gd name="T49" fmla="*/ 408778 h 1243"/>
              <a:gd name="T50" fmla="*/ 171702 w 933"/>
              <a:gd name="T51" fmla="*/ 417782 h 1243"/>
              <a:gd name="T52" fmla="*/ 173145 w 933"/>
              <a:gd name="T53" fmla="*/ 418502 h 1243"/>
              <a:gd name="T54" fmla="*/ 174948 w 933"/>
              <a:gd name="T55" fmla="*/ 417782 h 1243"/>
              <a:gd name="T56" fmla="*/ 308053 w 933"/>
              <a:gd name="T57" fmla="*/ 170354 h 1243"/>
              <a:gd name="T58" fmla="*/ 252863 w 933"/>
              <a:gd name="T59" fmla="*/ 168193 h 1243"/>
              <a:gd name="T60" fmla="*/ 227974 w 933"/>
              <a:gd name="T61" fmla="*/ 227619 h 1243"/>
              <a:gd name="T62" fmla="*/ 168455 w 933"/>
              <a:gd name="T63" fmla="*/ 252470 h 1243"/>
              <a:gd name="T64" fmla="*/ 109298 w 933"/>
              <a:gd name="T65" fmla="*/ 227619 h 1243"/>
              <a:gd name="T66" fmla="*/ 85129 w 933"/>
              <a:gd name="T67" fmla="*/ 168193 h 1243"/>
              <a:gd name="T68" fmla="*/ 109298 w 933"/>
              <a:gd name="T69" fmla="*/ 109488 h 1243"/>
              <a:gd name="T70" fmla="*/ 168455 w 933"/>
              <a:gd name="T71" fmla="*/ 84997 h 1243"/>
              <a:gd name="T72" fmla="*/ 227974 w 933"/>
              <a:gd name="T73" fmla="*/ 109488 h 1243"/>
              <a:gd name="T74" fmla="*/ 252863 w 933"/>
              <a:gd name="T75" fmla="*/ 168193 h 1243"/>
              <a:gd name="T76" fmla="*/ 224006 w 933"/>
              <a:gd name="T77" fmla="*/ 168193 h 1243"/>
              <a:gd name="T78" fmla="*/ 207413 w 933"/>
              <a:gd name="T79" fmla="*/ 128576 h 1243"/>
              <a:gd name="T80" fmla="*/ 167734 w 933"/>
              <a:gd name="T81" fmla="*/ 112009 h 1243"/>
              <a:gd name="T82" fmla="*/ 128416 w 933"/>
              <a:gd name="T83" fmla="*/ 128576 h 1243"/>
              <a:gd name="T84" fmla="*/ 112183 w 933"/>
              <a:gd name="T85" fmla="*/ 167833 h 1243"/>
              <a:gd name="T86" fmla="*/ 128776 w 933"/>
              <a:gd name="T87" fmla="*/ 207450 h 1243"/>
              <a:gd name="T88" fmla="*/ 168455 w 933"/>
              <a:gd name="T89" fmla="*/ 224738 h 1243"/>
              <a:gd name="T90" fmla="*/ 207774 w 933"/>
              <a:gd name="T91" fmla="*/ 208171 h 1243"/>
              <a:gd name="T92" fmla="*/ 224006 w 933"/>
              <a:gd name="T93" fmla="*/ 168193 h 124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933" h="1243">
                <a:moveTo>
                  <a:pt x="807" y="136"/>
                </a:moveTo>
                <a:cubicBezTo>
                  <a:pt x="890" y="227"/>
                  <a:pt x="932" y="339"/>
                  <a:pt x="932" y="473"/>
                </a:cubicBezTo>
                <a:cubicBezTo>
                  <a:pt x="932" y="667"/>
                  <a:pt x="802" y="913"/>
                  <a:pt x="544" y="1211"/>
                </a:cubicBezTo>
                <a:cubicBezTo>
                  <a:pt x="526" y="1232"/>
                  <a:pt x="506" y="1242"/>
                  <a:pt x="483" y="1242"/>
                </a:cubicBezTo>
                <a:lnTo>
                  <a:pt x="480" y="1242"/>
                </a:lnTo>
                <a:cubicBezTo>
                  <a:pt x="456" y="1242"/>
                  <a:pt x="435" y="1232"/>
                  <a:pt x="417" y="1211"/>
                </a:cubicBezTo>
                <a:cubicBezTo>
                  <a:pt x="372" y="1159"/>
                  <a:pt x="346" y="1129"/>
                  <a:pt x="340" y="1121"/>
                </a:cubicBezTo>
                <a:cubicBezTo>
                  <a:pt x="333" y="1113"/>
                  <a:pt x="308" y="1082"/>
                  <a:pt x="265" y="1030"/>
                </a:cubicBezTo>
                <a:cubicBezTo>
                  <a:pt x="221" y="977"/>
                  <a:pt x="193" y="941"/>
                  <a:pt x="180" y="921"/>
                </a:cubicBezTo>
                <a:cubicBezTo>
                  <a:pt x="167" y="901"/>
                  <a:pt x="145" y="867"/>
                  <a:pt x="114" y="819"/>
                </a:cubicBezTo>
                <a:cubicBezTo>
                  <a:pt x="84" y="771"/>
                  <a:pt x="63" y="732"/>
                  <a:pt x="51" y="701"/>
                </a:cubicBezTo>
                <a:cubicBezTo>
                  <a:pt x="40" y="671"/>
                  <a:pt x="29" y="634"/>
                  <a:pt x="17" y="592"/>
                </a:cubicBezTo>
                <a:cubicBezTo>
                  <a:pt x="6" y="550"/>
                  <a:pt x="0" y="511"/>
                  <a:pt x="0" y="473"/>
                </a:cubicBezTo>
                <a:cubicBezTo>
                  <a:pt x="0" y="346"/>
                  <a:pt x="47" y="235"/>
                  <a:pt x="140" y="141"/>
                </a:cubicBezTo>
                <a:cubicBezTo>
                  <a:pt x="233" y="47"/>
                  <a:pt x="343" y="0"/>
                  <a:pt x="471" y="0"/>
                </a:cubicBezTo>
                <a:cubicBezTo>
                  <a:pt x="611" y="0"/>
                  <a:pt x="723" y="46"/>
                  <a:pt x="807" y="136"/>
                </a:cubicBezTo>
                <a:close/>
                <a:moveTo>
                  <a:pt x="854" y="473"/>
                </a:moveTo>
                <a:cubicBezTo>
                  <a:pt x="854" y="365"/>
                  <a:pt x="822" y="271"/>
                  <a:pt x="756" y="194"/>
                </a:cubicBezTo>
                <a:cubicBezTo>
                  <a:pt x="691" y="116"/>
                  <a:pt x="595" y="78"/>
                  <a:pt x="471" y="78"/>
                </a:cubicBezTo>
                <a:cubicBezTo>
                  <a:pt x="364" y="78"/>
                  <a:pt x="272" y="117"/>
                  <a:pt x="194" y="196"/>
                </a:cubicBezTo>
                <a:cubicBezTo>
                  <a:pt x="117" y="274"/>
                  <a:pt x="78" y="367"/>
                  <a:pt x="78" y="473"/>
                </a:cubicBezTo>
                <a:cubicBezTo>
                  <a:pt x="78" y="527"/>
                  <a:pt x="89" y="583"/>
                  <a:pt x="111" y="642"/>
                </a:cubicBezTo>
                <a:cubicBezTo>
                  <a:pt x="132" y="701"/>
                  <a:pt x="166" y="763"/>
                  <a:pt x="211" y="827"/>
                </a:cubicBezTo>
                <a:cubicBezTo>
                  <a:pt x="257" y="892"/>
                  <a:pt x="295" y="944"/>
                  <a:pt x="325" y="983"/>
                </a:cubicBezTo>
                <a:cubicBezTo>
                  <a:pt x="356" y="1021"/>
                  <a:pt x="400" y="1072"/>
                  <a:pt x="456" y="1135"/>
                </a:cubicBezTo>
                <a:lnTo>
                  <a:pt x="476" y="1160"/>
                </a:lnTo>
                <a:cubicBezTo>
                  <a:pt x="477" y="1160"/>
                  <a:pt x="479" y="1160"/>
                  <a:pt x="480" y="1162"/>
                </a:cubicBezTo>
                <a:lnTo>
                  <a:pt x="485" y="1160"/>
                </a:lnTo>
                <a:cubicBezTo>
                  <a:pt x="731" y="877"/>
                  <a:pt x="854" y="648"/>
                  <a:pt x="854" y="473"/>
                </a:cubicBezTo>
                <a:close/>
                <a:moveTo>
                  <a:pt x="701" y="467"/>
                </a:moveTo>
                <a:cubicBezTo>
                  <a:pt x="701" y="531"/>
                  <a:pt x="678" y="586"/>
                  <a:pt x="632" y="632"/>
                </a:cubicBezTo>
                <a:cubicBezTo>
                  <a:pt x="586" y="678"/>
                  <a:pt x="531" y="701"/>
                  <a:pt x="467" y="701"/>
                </a:cubicBezTo>
                <a:cubicBezTo>
                  <a:pt x="403" y="701"/>
                  <a:pt x="349" y="678"/>
                  <a:pt x="303" y="632"/>
                </a:cubicBezTo>
                <a:cubicBezTo>
                  <a:pt x="258" y="586"/>
                  <a:pt x="236" y="531"/>
                  <a:pt x="236" y="467"/>
                </a:cubicBezTo>
                <a:cubicBezTo>
                  <a:pt x="236" y="403"/>
                  <a:pt x="258" y="349"/>
                  <a:pt x="303" y="304"/>
                </a:cubicBezTo>
                <a:cubicBezTo>
                  <a:pt x="349" y="258"/>
                  <a:pt x="403" y="236"/>
                  <a:pt x="467" y="236"/>
                </a:cubicBezTo>
                <a:cubicBezTo>
                  <a:pt x="531" y="236"/>
                  <a:pt x="586" y="258"/>
                  <a:pt x="632" y="304"/>
                </a:cubicBezTo>
                <a:cubicBezTo>
                  <a:pt x="678" y="349"/>
                  <a:pt x="701" y="403"/>
                  <a:pt x="701" y="467"/>
                </a:cubicBezTo>
                <a:close/>
                <a:moveTo>
                  <a:pt x="621" y="467"/>
                </a:moveTo>
                <a:cubicBezTo>
                  <a:pt x="621" y="424"/>
                  <a:pt x="606" y="388"/>
                  <a:pt x="575" y="357"/>
                </a:cubicBezTo>
                <a:cubicBezTo>
                  <a:pt x="544" y="326"/>
                  <a:pt x="508" y="311"/>
                  <a:pt x="465" y="311"/>
                </a:cubicBezTo>
                <a:cubicBezTo>
                  <a:pt x="422" y="311"/>
                  <a:pt x="385" y="326"/>
                  <a:pt x="356" y="357"/>
                </a:cubicBezTo>
                <a:cubicBezTo>
                  <a:pt x="326" y="388"/>
                  <a:pt x="311" y="424"/>
                  <a:pt x="311" y="466"/>
                </a:cubicBezTo>
                <a:cubicBezTo>
                  <a:pt x="311" y="508"/>
                  <a:pt x="326" y="545"/>
                  <a:pt x="357" y="576"/>
                </a:cubicBezTo>
                <a:cubicBezTo>
                  <a:pt x="388" y="608"/>
                  <a:pt x="424" y="624"/>
                  <a:pt x="467" y="624"/>
                </a:cubicBezTo>
                <a:cubicBezTo>
                  <a:pt x="510" y="624"/>
                  <a:pt x="546" y="608"/>
                  <a:pt x="576" y="578"/>
                </a:cubicBezTo>
                <a:cubicBezTo>
                  <a:pt x="606" y="547"/>
                  <a:pt x="621" y="510"/>
                  <a:pt x="621" y="46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3" name="Freeform 152">
            <a:extLst>
              <a:ext uri="{FF2B5EF4-FFF2-40B4-BE49-F238E27FC236}">
                <a16:creationId xmlns:a16="http://schemas.microsoft.com/office/drawing/2014/main" id="{7C3463ED-C843-9EAB-CEDF-119DDD258416}"/>
              </a:ext>
            </a:extLst>
          </p:cNvPr>
          <p:cNvSpPr>
            <a:spLocks noChangeArrowheads="1"/>
          </p:cNvSpPr>
          <p:nvPr/>
        </p:nvSpPr>
        <p:spPr bwMode="auto">
          <a:xfrm>
            <a:off x="14052550" y="7974012"/>
            <a:ext cx="404812" cy="446087"/>
          </a:xfrm>
          <a:custGeom>
            <a:avLst/>
            <a:gdLst>
              <a:gd name="T0" fmla="*/ 378521 w 1124"/>
              <a:gd name="T1" fmla="*/ 161397 h 1241"/>
              <a:gd name="T2" fmla="*/ 395448 w 1124"/>
              <a:gd name="T3" fmla="*/ 288645 h 1241"/>
              <a:gd name="T4" fmla="*/ 325938 w 1124"/>
              <a:gd name="T5" fmla="*/ 401874 h 1241"/>
              <a:gd name="T6" fmla="*/ 202406 w 1124"/>
              <a:gd name="T7" fmla="*/ 445728 h 1241"/>
              <a:gd name="T8" fmla="*/ 162789 w 1124"/>
              <a:gd name="T9" fmla="*/ 442133 h 1241"/>
              <a:gd name="T10" fmla="*/ 39617 w 1124"/>
              <a:gd name="T11" fmla="*/ 357660 h 1241"/>
              <a:gd name="T12" fmla="*/ 10805 w 1124"/>
              <a:gd name="T13" fmla="*/ 210283 h 1241"/>
              <a:gd name="T14" fmla="*/ 48981 w 1124"/>
              <a:gd name="T15" fmla="*/ 127967 h 1241"/>
              <a:gd name="T16" fmla="*/ 120291 w 1124"/>
              <a:gd name="T17" fmla="*/ 71532 h 1241"/>
              <a:gd name="T18" fmla="*/ 130736 w 1124"/>
              <a:gd name="T19" fmla="*/ 71173 h 1241"/>
              <a:gd name="T20" fmla="*/ 138659 w 1124"/>
              <a:gd name="T21" fmla="*/ 78721 h 1241"/>
              <a:gd name="T22" fmla="*/ 139019 w 1124"/>
              <a:gd name="T23" fmla="*/ 89146 h 1241"/>
              <a:gd name="T24" fmla="*/ 131456 w 1124"/>
              <a:gd name="T25" fmla="*/ 97054 h 1241"/>
              <a:gd name="T26" fmla="*/ 71310 w 1124"/>
              <a:gd name="T27" fmla="*/ 145221 h 1241"/>
              <a:gd name="T28" fmla="*/ 38897 w 1124"/>
              <a:gd name="T29" fmla="*/ 215315 h 1241"/>
              <a:gd name="T30" fmla="*/ 63387 w 1124"/>
              <a:gd name="T31" fmla="*/ 342923 h 1241"/>
              <a:gd name="T32" fmla="*/ 168191 w 1124"/>
              <a:gd name="T33" fmla="*/ 414095 h 1241"/>
              <a:gd name="T34" fmla="*/ 294965 w 1124"/>
              <a:gd name="T35" fmla="*/ 390371 h 1241"/>
              <a:gd name="T36" fmla="*/ 367356 w 1124"/>
              <a:gd name="T37" fmla="*/ 283612 h 1241"/>
              <a:gd name="T38" fmla="*/ 353310 w 1124"/>
              <a:gd name="T39" fmla="*/ 173978 h 1241"/>
              <a:gd name="T40" fmla="*/ 273716 w 1124"/>
              <a:gd name="T41" fmla="*/ 97054 h 1241"/>
              <a:gd name="T42" fmla="*/ 266873 w 1124"/>
              <a:gd name="T43" fmla="*/ 89146 h 1241"/>
              <a:gd name="T44" fmla="*/ 267234 w 1124"/>
              <a:gd name="T45" fmla="*/ 78721 h 1241"/>
              <a:gd name="T46" fmla="*/ 275157 w 1124"/>
              <a:gd name="T47" fmla="*/ 71173 h 1241"/>
              <a:gd name="T48" fmla="*/ 285962 w 1124"/>
              <a:gd name="T49" fmla="*/ 71532 h 1241"/>
              <a:gd name="T50" fmla="*/ 378521 w 1124"/>
              <a:gd name="T51" fmla="*/ 161397 h 1241"/>
              <a:gd name="T52" fmla="*/ 189080 w 1124"/>
              <a:gd name="T53" fmla="*/ 167507 h 1241"/>
              <a:gd name="T54" fmla="*/ 189080 w 1124"/>
              <a:gd name="T55" fmla="*/ 14019 h 1241"/>
              <a:gd name="T56" fmla="*/ 193042 w 1124"/>
              <a:gd name="T57" fmla="*/ 3954 h 1241"/>
              <a:gd name="T58" fmla="*/ 203126 w 1124"/>
              <a:gd name="T59" fmla="*/ 0 h 1241"/>
              <a:gd name="T60" fmla="*/ 213211 w 1124"/>
              <a:gd name="T61" fmla="*/ 3954 h 1241"/>
              <a:gd name="T62" fmla="*/ 217172 w 1124"/>
              <a:gd name="T63" fmla="*/ 14019 h 1241"/>
              <a:gd name="T64" fmla="*/ 217172 w 1124"/>
              <a:gd name="T65" fmla="*/ 167507 h 1241"/>
              <a:gd name="T66" fmla="*/ 213211 w 1124"/>
              <a:gd name="T67" fmla="*/ 177572 h 1241"/>
              <a:gd name="T68" fmla="*/ 203126 w 1124"/>
              <a:gd name="T69" fmla="*/ 181526 h 1241"/>
              <a:gd name="T70" fmla="*/ 193042 w 1124"/>
              <a:gd name="T71" fmla="*/ 177572 h 1241"/>
              <a:gd name="T72" fmla="*/ 189080 w 1124"/>
              <a:gd name="T73" fmla="*/ 167507 h 124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24" h="1241">
                <a:moveTo>
                  <a:pt x="1051" y="449"/>
                </a:moveTo>
                <a:cubicBezTo>
                  <a:pt x="1108" y="562"/>
                  <a:pt x="1123" y="680"/>
                  <a:pt x="1098" y="803"/>
                </a:cubicBezTo>
                <a:cubicBezTo>
                  <a:pt x="1070" y="933"/>
                  <a:pt x="1006" y="1038"/>
                  <a:pt x="905" y="1118"/>
                </a:cubicBezTo>
                <a:cubicBezTo>
                  <a:pt x="804" y="1199"/>
                  <a:pt x="689" y="1240"/>
                  <a:pt x="562" y="1240"/>
                </a:cubicBezTo>
                <a:cubicBezTo>
                  <a:pt x="524" y="1240"/>
                  <a:pt x="488" y="1236"/>
                  <a:pt x="452" y="1230"/>
                </a:cubicBezTo>
                <a:cubicBezTo>
                  <a:pt x="309" y="1201"/>
                  <a:pt x="195" y="1122"/>
                  <a:pt x="110" y="995"/>
                </a:cubicBezTo>
                <a:cubicBezTo>
                  <a:pt x="26" y="869"/>
                  <a:pt x="0" y="732"/>
                  <a:pt x="30" y="585"/>
                </a:cubicBezTo>
                <a:cubicBezTo>
                  <a:pt x="48" y="499"/>
                  <a:pt x="83" y="423"/>
                  <a:pt x="136" y="356"/>
                </a:cubicBezTo>
                <a:cubicBezTo>
                  <a:pt x="188" y="289"/>
                  <a:pt x="254" y="236"/>
                  <a:pt x="334" y="199"/>
                </a:cubicBezTo>
                <a:cubicBezTo>
                  <a:pt x="343" y="194"/>
                  <a:pt x="353" y="194"/>
                  <a:pt x="363" y="198"/>
                </a:cubicBezTo>
                <a:cubicBezTo>
                  <a:pt x="372" y="202"/>
                  <a:pt x="381" y="209"/>
                  <a:pt x="385" y="219"/>
                </a:cubicBezTo>
                <a:cubicBezTo>
                  <a:pt x="390" y="228"/>
                  <a:pt x="390" y="238"/>
                  <a:pt x="386" y="248"/>
                </a:cubicBezTo>
                <a:cubicBezTo>
                  <a:pt x="382" y="257"/>
                  <a:pt x="375" y="265"/>
                  <a:pt x="365" y="270"/>
                </a:cubicBezTo>
                <a:cubicBezTo>
                  <a:pt x="299" y="302"/>
                  <a:pt x="244" y="346"/>
                  <a:pt x="198" y="404"/>
                </a:cubicBezTo>
                <a:cubicBezTo>
                  <a:pt x="153" y="461"/>
                  <a:pt x="123" y="527"/>
                  <a:pt x="108" y="599"/>
                </a:cubicBezTo>
                <a:cubicBezTo>
                  <a:pt x="81" y="727"/>
                  <a:pt x="103" y="845"/>
                  <a:pt x="176" y="954"/>
                </a:cubicBezTo>
                <a:cubicBezTo>
                  <a:pt x="247" y="1062"/>
                  <a:pt x="344" y="1128"/>
                  <a:pt x="467" y="1152"/>
                </a:cubicBezTo>
                <a:cubicBezTo>
                  <a:pt x="593" y="1180"/>
                  <a:pt x="710" y="1158"/>
                  <a:pt x="819" y="1086"/>
                </a:cubicBezTo>
                <a:cubicBezTo>
                  <a:pt x="927" y="1014"/>
                  <a:pt x="994" y="915"/>
                  <a:pt x="1020" y="789"/>
                </a:cubicBezTo>
                <a:cubicBezTo>
                  <a:pt x="1043" y="682"/>
                  <a:pt x="1030" y="580"/>
                  <a:pt x="981" y="484"/>
                </a:cubicBezTo>
                <a:cubicBezTo>
                  <a:pt x="933" y="388"/>
                  <a:pt x="859" y="317"/>
                  <a:pt x="760" y="270"/>
                </a:cubicBezTo>
                <a:cubicBezTo>
                  <a:pt x="751" y="265"/>
                  <a:pt x="744" y="258"/>
                  <a:pt x="741" y="248"/>
                </a:cubicBezTo>
                <a:cubicBezTo>
                  <a:pt x="738" y="238"/>
                  <a:pt x="738" y="228"/>
                  <a:pt x="742" y="219"/>
                </a:cubicBezTo>
                <a:cubicBezTo>
                  <a:pt x="746" y="209"/>
                  <a:pt x="754" y="202"/>
                  <a:pt x="764" y="198"/>
                </a:cubicBezTo>
                <a:cubicBezTo>
                  <a:pt x="775" y="194"/>
                  <a:pt x="785" y="194"/>
                  <a:pt x="794" y="199"/>
                </a:cubicBezTo>
                <a:cubicBezTo>
                  <a:pt x="909" y="253"/>
                  <a:pt x="995" y="336"/>
                  <a:pt x="1051" y="449"/>
                </a:cubicBezTo>
                <a:close/>
                <a:moveTo>
                  <a:pt x="525" y="466"/>
                </a:moveTo>
                <a:lnTo>
                  <a:pt x="525" y="39"/>
                </a:lnTo>
                <a:cubicBezTo>
                  <a:pt x="525" y="28"/>
                  <a:pt x="529" y="18"/>
                  <a:pt x="536" y="11"/>
                </a:cubicBezTo>
                <a:cubicBezTo>
                  <a:pt x="543" y="3"/>
                  <a:pt x="553" y="0"/>
                  <a:pt x="564" y="0"/>
                </a:cubicBezTo>
                <a:cubicBezTo>
                  <a:pt x="575" y="0"/>
                  <a:pt x="585" y="3"/>
                  <a:pt x="592" y="11"/>
                </a:cubicBezTo>
                <a:cubicBezTo>
                  <a:pt x="599" y="18"/>
                  <a:pt x="603" y="28"/>
                  <a:pt x="603" y="39"/>
                </a:cubicBezTo>
                <a:lnTo>
                  <a:pt x="603" y="466"/>
                </a:lnTo>
                <a:cubicBezTo>
                  <a:pt x="603" y="477"/>
                  <a:pt x="599" y="487"/>
                  <a:pt x="592" y="494"/>
                </a:cubicBezTo>
                <a:cubicBezTo>
                  <a:pt x="585" y="501"/>
                  <a:pt x="575" y="505"/>
                  <a:pt x="564" y="505"/>
                </a:cubicBezTo>
                <a:cubicBezTo>
                  <a:pt x="553" y="505"/>
                  <a:pt x="543" y="501"/>
                  <a:pt x="536" y="494"/>
                </a:cubicBezTo>
                <a:cubicBezTo>
                  <a:pt x="529" y="487"/>
                  <a:pt x="525" y="477"/>
                  <a:pt x="525" y="466"/>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4" name="Freeform 153">
            <a:extLst>
              <a:ext uri="{FF2B5EF4-FFF2-40B4-BE49-F238E27FC236}">
                <a16:creationId xmlns:a16="http://schemas.microsoft.com/office/drawing/2014/main" id="{8384D2E4-F715-3063-9A99-70E38CC342DA}"/>
              </a:ext>
            </a:extLst>
          </p:cNvPr>
          <p:cNvSpPr>
            <a:spLocks noChangeArrowheads="1"/>
          </p:cNvSpPr>
          <p:nvPr/>
        </p:nvSpPr>
        <p:spPr bwMode="auto">
          <a:xfrm>
            <a:off x="14739937" y="7972424"/>
            <a:ext cx="407988" cy="449263"/>
          </a:xfrm>
          <a:custGeom>
            <a:avLst/>
            <a:gdLst>
              <a:gd name="T0" fmla="*/ 200220 w 1135"/>
              <a:gd name="T1" fmla="*/ 397107 h 1249"/>
              <a:gd name="T2" fmla="*/ 201298 w 1135"/>
              <a:gd name="T3" fmla="*/ 404660 h 1249"/>
              <a:gd name="T4" fmla="*/ 196985 w 1135"/>
              <a:gd name="T5" fmla="*/ 410416 h 1249"/>
              <a:gd name="T6" fmla="*/ 192671 w 1135"/>
              <a:gd name="T7" fmla="*/ 412933 h 1249"/>
              <a:gd name="T8" fmla="*/ 191593 w 1135"/>
              <a:gd name="T9" fmla="*/ 412933 h 1249"/>
              <a:gd name="T10" fmla="*/ 127249 w 1135"/>
              <a:gd name="T11" fmla="*/ 446026 h 1249"/>
              <a:gd name="T12" fmla="*/ 113949 w 1135"/>
              <a:gd name="T13" fmla="*/ 442788 h 1249"/>
              <a:gd name="T14" fmla="*/ 113230 w 1135"/>
              <a:gd name="T15" fmla="*/ 439191 h 1249"/>
              <a:gd name="T16" fmla="*/ 116825 w 1135"/>
              <a:gd name="T17" fmla="*/ 426242 h 1249"/>
              <a:gd name="T18" fmla="*/ 152411 w 1135"/>
              <a:gd name="T19" fmla="*/ 407898 h 1249"/>
              <a:gd name="T20" fmla="*/ 150614 w 1135"/>
              <a:gd name="T21" fmla="*/ 407898 h 1249"/>
              <a:gd name="T22" fmla="*/ 78722 w 1135"/>
              <a:gd name="T23" fmla="*/ 371928 h 1249"/>
              <a:gd name="T24" fmla="*/ 28757 w 1135"/>
              <a:gd name="T25" fmla="*/ 310060 h 1249"/>
              <a:gd name="T26" fmla="*/ 16535 w 1135"/>
              <a:gd name="T27" fmla="*/ 164382 h 1249"/>
              <a:gd name="T28" fmla="*/ 112152 w 1135"/>
              <a:gd name="T29" fmla="*/ 51797 h 1249"/>
              <a:gd name="T30" fmla="*/ 122217 w 1135"/>
              <a:gd name="T31" fmla="*/ 51077 h 1249"/>
              <a:gd name="T32" fmla="*/ 130484 w 1135"/>
              <a:gd name="T33" fmla="*/ 57911 h 1249"/>
              <a:gd name="T34" fmla="*/ 124373 w 1135"/>
              <a:gd name="T35" fmla="*/ 76256 h 1249"/>
              <a:gd name="T36" fmla="*/ 41697 w 1135"/>
              <a:gd name="T37" fmla="*/ 172295 h 1249"/>
              <a:gd name="T38" fmla="*/ 52841 w 1135"/>
              <a:gd name="T39" fmla="*/ 297830 h 1249"/>
              <a:gd name="T40" fmla="*/ 95976 w 1135"/>
              <a:gd name="T41" fmla="*/ 350706 h 1249"/>
              <a:gd name="T42" fmla="*/ 156725 w 1135"/>
              <a:gd name="T43" fmla="*/ 381640 h 1249"/>
              <a:gd name="T44" fmla="*/ 163555 w 1135"/>
              <a:gd name="T45" fmla="*/ 382359 h 1249"/>
              <a:gd name="T46" fmla="*/ 137673 w 1135"/>
              <a:gd name="T47" fmla="*/ 343152 h 1249"/>
              <a:gd name="T48" fmla="*/ 140190 w 1135"/>
              <a:gd name="T49" fmla="*/ 328404 h 1249"/>
              <a:gd name="T50" fmla="*/ 143784 w 1135"/>
              <a:gd name="T51" fmla="*/ 326606 h 1249"/>
              <a:gd name="T52" fmla="*/ 157803 w 1135"/>
              <a:gd name="T53" fmla="*/ 330203 h 1249"/>
              <a:gd name="T54" fmla="*/ 197703 w 1135"/>
              <a:gd name="T55" fmla="*/ 392790 h 1249"/>
              <a:gd name="T56" fmla="*/ 200220 w 1135"/>
              <a:gd name="T57" fmla="*/ 397107 h 1249"/>
              <a:gd name="T58" fmla="*/ 391812 w 1135"/>
              <a:gd name="T59" fmla="*/ 287399 h 1249"/>
              <a:gd name="T60" fmla="*/ 297274 w 1135"/>
              <a:gd name="T61" fmla="*/ 399984 h 1249"/>
              <a:gd name="T62" fmla="*/ 291163 w 1135"/>
              <a:gd name="T63" fmla="*/ 400704 h 1249"/>
              <a:gd name="T64" fmla="*/ 278942 w 1135"/>
              <a:gd name="T65" fmla="*/ 393869 h 1249"/>
              <a:gd name="T66" fmla="*/ 285052 w 1135"/>
              <a:gd name="T67" fmla="*/ 375525 h 1249"/>
              <a:gd name="T68" fmla="*/ 365572 w 1135"/>
              <a:gd name="T69" fmla="*/ 279126 h 1249"/>
              <a:gd name="T70" fmla="*/ 354788 w 1135"/>
              <a:gd name="T71" fmla="*/ 153951 h 1249"/>
              <a:gd name="T72" fmla="*/ 251623 w 1135"/>
              <a:gd name="T73" fmla="*/ 70141 h 1249"/>
              <a:gd name="T74" fmla="*/ 235087 w 1135"/>
              <a:gd name="T75" fmla="*/ 66544 h 1249"/>
              <a:gd name="T76" fmla="*/ 260609 w 1135"/>
              <a:gd name="T77" fmla="*/ 106830 h 1249"/>
              <a:gd name="T78" fmla="*/ 258812 w 1135"/>
              <a:gd name="T79" fmla="*/ 120859 h 1249"/>
              <a:gd name="T80" fmla="*/ 255217 w 1135"/>
              <a:gd name="T81" fmla="*/ 123376 h 1249"/>
              <a:gd name="T82" fmla="*/ 241198 w 1135"/>
              <a:gd name="T83" fmla="*/ 119060 h 1249"/>
              <a:gd name="T84" fmla="*/ 201298 w 1135"/>
              <a:gd name="T85" fmla="*/ 57192 h 1249"/>
              <a:gd name="T86" fmla="*/ 201298 w 1135"/>
              <a:gd name="T87" fmla="*/ 56113 h 1249"/>
              <a:gd name="T88" fmla="*/ 198422 w 1135"/>
              <a:gd name="T89" fmla="*/ 51797 h 1249"/>
              <a:gd name="T90" fmla="*/ 197703 w 1135"/>
              <a:gd name="T91" fmla="*/ 44243 h 1249"/>
              <a:gd name="T92" fmla="*/ 202017 w 1135"/>
              <a:gd name="T93" fmla="*/ 38847 h 1249"/>
              <a:gd name="T94" fmla="*/ 206330 w 1135"/>
              <a:gd name="T95" fmla="*/ 35970 h 1249"/>
              <a:gd name="T96" fmla="*/ 207409 w 1135"/>
              <a:gd name="T97" fmla="*/ 35970 h 1249"/>
              <a:gd name="T98" fmla="*/ 271752 w 1135"/>
              <a:gd name="T99" fmla="*/ 2878 h 1249"/>
              <a:gd name="T100" fmla="*/ 285771 w 1135"/>
              <a:gd name="T101" fmla="*/ 6475 h 1249"/>
              <a:gd name="T102" fmla="*/ 286490 w 1135"/>
              <a:gd name="T103" fmla="*/ 10791 h 1249"/>
              <a:gd name="T104" fmla="*/ 282177 w 1135"/>
              <a:gd name="T105" fmla="*/ 23740 h 1249"/>
              <a:gd name="T106" fmla="*/ 247309 w 1135"/>
              <a:gd name="T107" fmla="*/ 41365 h 1249"/>
              <a:gd name="T108" fmla="*/ 258812 w 1135"/>
              <a:gd name="T109" fmla="*/ 43883 h 1249"/>
              <a:gd name="T110" fmla="*/ 328907 w 1135"/>
              <a:gd name="T111" fmla="*/ 79853 h 1249"/>
              <a:gd name="T112" fmla="*/ 378872 w 1135"/>
              <a:gd name="T113" fmla="*/ 140642 h 1249"/>
              <a:gd name="T114" fmla="*/ 391812 w 1135"/>
              <a:gd name="T115" fmla="*/ 287399 h 12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135" h="1249">
                <a:moveTo>
                  <a:pt x="557" y="1104"/>
                </a:moveTo>
                <a:cubicBezTo>
                  <a:pt x="561" y="1111"/>
                  <a:pt x="561" y="1118"/>
                  <a:pt x="560" y="1125"/>
                </a:cubicBezTo>
                <a:cubicBezTo>
                  <a:pt x="558" y="1132"/>
                  <a:pt x="554" y="1138"/>
                  <a:pt x="548" y="1141"/>
                </a:cubicBezTo>
                <a:lnTo>
                  <a:pt x="536" y="1148"/>
                </a:lnTo>
                <a:lnTo>
                  <a:pt x="533" y="1148"/>
                </a:lnTo>
                <a:lnTo>
                  <a:pt x="354" y="1240"/>
                </a:lnTo>
                <a:cubicBezTo>
                  <a:pt x="339" y="1248"/>
                  <a:pt x="327" y="1245"/>
                  <a:pt x="317" y="1231"/>
                </a:cubicBezTo>
                <a:lnTo>
                  <a:pt x="315" y="1221"/>
                </a:lnTo>
                <a:cubicBezTo>
                  <a:pt x="305" y="1205"/>
                  <a:pt x="308" y="1193"/>
                  <a:pt x="325" y="1185"/>
                </a:cubicBezTo>
                <a:lnTo>
                  <a:pt x="424" y="1134"/>
                </a:lnTo>
                <a:cubicBezTo>
                  <a:pt x="422" y="1134"/>
                  <a:pt x="421" y="1134"/>
                  <a:pt x="419" y="1134"/>
                </a:cubicBezTo>
                <a:cubicBezTo>
                  <a:pt x="345" y="1114"/>
                  <a:pt x="278" y="1081"/>
                  <a:pt x="219" y="1034"/>
                </a:cubicBezTo>
                <a:cubicBezTo>
                  <a:pt x="160" y="987"/>
                  <a:pt x="114" y="930"/>
                  <a:pt x="80" y="862"/>
                </a:cubicBezTo>
                <a:cubicBezTo>
                  <a:pt x="12" y="731"/>
                  <a:pt x="0" y="596"/>
                  <a:pt x="46" y="457"/>
                </a:cubicBezTo>
                <a:cubicBezTo>
                  <a:pt x="89" y="318"/>
                  <a:pt x="178" y="214"/>
                  <a:pt x="312" y="144"/>
                </a:cubicBezTo>
                <a:cubicBezTo>
                  <a:pt x="320" y="139"/>
                  <a:pt x="330" y="138"/>
                  <a:pt x="340" y="142"/>
                </a:cubicBezTo>
                <a:cubicBezTo>
                  <a:pt x="351" y="145"/>
                  <a:pt x="358" y="151"/>
                  <a:pt x="363" y="161"/>
                </a:cubicBezTo>
                <a:cubicBezTo>
                  <a:pt x="375" y="182"/>
                  <a:pt x="369" y="199"/>
                  <a:pt x="346" y="212"/>
                </a:cubicBezTo>
                <a:cubicBezTo>
                  <a:pt x="232" y="270"/>
                  <a:pt x="155" y="359"/>
                  <a:pt x="116" y="479"/>
                </a:cubicBezTo>
                <a:cubicBezTo>
                  <a:pt x="79" y="598"/>
                  <a:pt x="89" y="715"/>
                  <a:pt x="147" y="828"/>
                </a:cubicBezTo>
                <a:cubicBezTo>
                  <a:pt x="177" y="885"/>
                  <a:pt x="217" y="933"/>
                  <a:pt x="267" y="975"/>
                </a:cubicBezTo>
                <a:cubicBezTo>
                  <a:pt x="318" y="1016"/>
                  <a:pt x="375" y="1045"/>
                  <a:pt x="436" y="1061"/>
                </a:cubicBezTo>
                <a:cubicBezTo>
                  <a:pt x="439" y="1061"/>
                  <a:pt x="446" y="1062"/>
                  <a:pt x="455" y="1063"/>
                </a:cubicBezTo>
                <a:lnTo>
                  <a:pt x="383" y="954"/>
                </a:lnTo>
                <a:cubicBezTo>
                  <a:pt x="373" y="935"/>
                  <a:pt x="375" y="921"/>
                  <a:pt x="390" y="913"/>
                </a:cubicBezTo>
                <a:lnTo>
                  <a:pt x="400" y="908"/>
                </a:lnTo>
                <a:cubicBezTo>
                  <a:pt x="416" y="900"/>
                  <a:pt x="429" y="903"/>
                  <a:pt x="439" y="918"/>
                </a:cubicBezTo>
                <a:lnTo>
                  <a:pt x="550" y="1092"/>
                </a:lnTo>
                <a:lnTo>
                  <a:pt x="557" y="1104"/>
                </a:lnTo>
                <a:close/>
                <a:moveTo>
                  <a:pt x="1090" y="799"/>
                </a:moveTo>
                <a:cubicBezTo>
                  <a:pt x="1045" y="940"/>
                  <a:pt x="958" y="1044"/>
                  <a:pt x="827" y="1112"/>
                </a:cubicBezTo>
                <a:cubicBezTo>
                  <a:pt x="820" y="1113"/>
                  <a:pt x="814" y="1114"/>
                  <a:pt x="810" y="1114"/>
                </a:cubicBezTo>
                <a:cubicBezTo>
                  <a:pt x="793" y="1114"/>
                  <a:pt x="782" y="1108"/>
                  <a:pt x="776" y="1095"/>
                </a:cubicBezTo>
                <a:cubicBezTo>
                  <a:pt x="764" y="1072"/>
                  <a:pt x="770" y="1055"/>
                  <a:pt x="793" y="1044"/>
                </a:cubicBezTo>
                <a:cubicBezTo>
                  <a:pt x="904" y="986"/>
                  <a:pt x="979" y="896"/>
                  <a:pt x="1017" y="776"/>
                </a:cubicBezTo>
                <a:cubicBezTo>
                  <a:pt x="1055" y="655"/>
                  <a:pt x="1045" y="539"/>
                  <a:pt x="987" y="428"/>
                </a:cubicBezTo>
                <a:cubicBezTo>
                  <a:pt x="925" y="307"/>
                  <a:pt x="830" y="229"/>
                  <a:pt x="700" y="195"/>
                </a:cubicBezTo>
                <a:cubicBezTo>
                  <a:pt x="687" y="192"/>
                  <a:pt x="672" y="189"/>
                  <a:pt x="654" y="185"/>
                </a:cubicBezTo>
                <a:lnTo>
                  <a:pt x="725" y="297"/>
                </a:lnTo>
                <a:cubicBezTo>
                  <a:pt x="736" y="315"/>
                  <a:pt x="734" y="328"/>
                  <a:pt x="720" y="336"/>
                </a:cubicBezTo>
                <a:lnTo>
                  <a:pt x="710" y="343"/>
                </a:lnTo>
                <a:cubicBezTo>
                  <a:pt x="694" y="351"/>
                  <a:pt x="681" y="347"/>
                  <a:pt x="671" y="331"/>
                </a:cubicBezTo>
                <a:lnTo>
                  <a:pt x="560" y="159"/>
                </a:lnTo>
                <a:lnTo>
                  <a:pt x="560" y="156"/>
                </a:lnTo>
                <a:lnTo>
                  <a:pt x="552" y="144"/>
                </a:lnTo>
                <a:cubicBezTo>
                  <a:pt x="549" y="138"/>
                  <a:pt x="548" y="131"/>
                  <a:pt x="550" y="123"/>
                </a:cubicBezTo>
                <a:cubicBezTo>
                  <a:pt x="552" y="116"/>
                  <a:pt x="556" y="111"/>
                  <a:pt x="562" y="108"/>
                </a:cubicBezTo>
                <a:lnTo>
                  <a:pt x="574" y="100"/>
                </a:lnTo>
                <a:lnTo>
                  <a:pt x="577" y="100"/>
                </a:lnTo>
                <a:lnTo>
                  <a:pt x="756" y="8"/>
                </a:lnTo>
                <a:cubicBezTo>
                  <a:pt x="772" y="0"/>
                  <a:pt x="785" y="3"/>
                  <a:pt x="795" y="18"/>
                </a:cubicBezTo>
                <a:lnTo>
                  <a:pt x="797" y="30"/>
                </a:lnTo>
                <a:cubicBezTo>
                  <a:pt x="807" y="45"/>
                  <a:pt x="803" y="57"/>
                  <a:pt x="785" y="66"/>
                </a:cubicBezTo>
                <a:lnTo>
                  <a:pt x="688" y="115"/>
                </a:lnTo>
                <a:cubicBezTo>
                  <a:pt x="703" y="118"/>
                  <a:pt x="713" y="121"/>
                  <a:pt x="720" y="122"/>
                </a:cubicBezTo>
                <a:cubicBezTo>
                  <a:pt x="793" y="142"/>
                  <a:pt x="858" y="175"/>
                  <a:pt x="915" y="222"/>
                </a:cubicBezTo>
                <a:cubicBezTo>
                  <a:pt x="972" y="269"/>
                  <a:pt x="1019" y="325"/>
                  <a:pt x="1054" y="391"/>
                </a:cubicBezTo>
                <a:cubicBezTo>
                  <a:pt x="1122" y="522"/>
                  <a:pt x="1134" y="658"/>
                  <a:pt x="1090" y="79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5" name="Freeform 154">
            <a:extLst>
              <a:ext uri="{FF2B5EF4-FFF2-40B4-BE49-F238E27FC236}">
                <a16:creationId xmlns:a16="http://schemas.microsoft.com/office/drawing/2014/main" id="{970861C0-DAF4-9E55-9632-F76940071A3F}"/>
              </a:ext>
            </a:extLst>
          </p:cNvPr>
          <p:cNvSpPr>
            <a:spLocks noChangeArrowheads="1"/>
          </p:cNvSpPr>
          <p:nvPr/>
        </p:nvSpPr>
        <p:spPr bwMode="auto">
          <a:xfrm>
            <a:off x="15428912" y="7974012"/>
            <a:ext cx="406400" cy="449262"/>
          </a:xfrm>
          <a:custGeom>
            <a:avLst/>
            <a:gdLst>
              <a:gd name="T0" fmla="*/ 406039 w 1127"/>
              <a:gd name="T1" fmla="*/ 202510 h 1249"/>
              <a:gd name="T2" fmla="*/ 385124 w 1127"/>
              <a:gd name="T3" fmla="*/ 292794 h 1249"/>
              <a:gd name="T4" fmla="*/ 324543 w 1127"/>
              <a:gd name="T5" fmla="*/ 364733 h 1249"/>
              <a:gd name="T6" fmla="*/ 305431 w 1127"/>
              <a:gd name="T7" fmla="*/ 361856 h 1249"/>
              <a:gd name="T8" fmla="*/ 307955 w 1127"/>
              <a:gd name="T9" fmla="*/ 342072 h 1249"/>
              <a:gd name="T10" fmla="*/ 359522 w 1127"/>
              <a:gd name="T11" fmla="*/ 280564 h 1249"/>
              <a:gd name="T12" fmla="*/ 377912 w 1127"/>
              <a:gd name="T13" fmla="*/ 202510 h 1249"/>
              <a:gd name="T14" fmla="*/ 326346 w 1127"/>
              <a:gd name="T15" fmla="*/ 79133 h 1249"/>
              <a:gd name="T16" fmla="*/ 202659 w 1127"/>
              <a:gd name="T17" fmla="*/ 28056 h 1249"/>
              <a:gd name="T18" fmla="*/ 79333 w 1127"/>
              <a:gd name="T19" fmla="*/ 79133 h 1249"/>
              <a:gd name="T20" fmla="*/ 28127 w 1127"/>
              <a:gd name="T21" fmla="*/ 202510 h 1249"/>
              <a:gd name="T22" fmla="*/ 75366 w 1127"/>
              <a:gd name="T23" fmla="*/ 321569 h 1249"/>
              <a:gd name="T24" fmla="*/ 190759 w 1127"/>
              <a:gd name="T25" fmla="*/ 376243 h 1249"/>
              <a:gd name="T26" fmla="*/ 191841 w 1127"/>
              <a:gd name="T27" fmla="*/ 376963 h 1249"/>
              <a:gd name="T28" fmla="*/ 167320 w 1127"/>
              <a:gd name="T29" fmla="*/ 338475 h 1249"/>
              <a:gd name="T30" fmla="*/ 169123 w 1127"/>
              <a:gd name="T31" fmla="*/ 324807 h 1249"/>
              <a:gd name="T32" fmla="*/ 172368 w 1127"/>
              <a:gd name="T33" fmla="*/ 321929 h 1249"/>
              <a:gd name="T34" fmla="*/ 187514 w 1127"/>
              <a:gd name="T35" fmla="*/ 325526 h 1249"/>
              <a:gd name="T36" fmla="*/ 228623 w 1127"/>
              <a:gd name="T37" fmla="*/ 389912 h 1249"/>
              <a:gd name="T38" fmla="*/ 228623 w 1127"/>
              <a:gd name="T39" fmla="*/ 390991 h 1249"/>
              <a:gd name="T40" fmla="*/ 231147 w 1127"/>
              <a:gd name="T41" fmla="*/ 395307 h 1249"/>
              <a:gd name="T42" fmla="*/ 232229 w 1127"/>
              <a:gd name="T43" fmla="*/ 402861 h 1249"/>
              <a:gd name="T44" fmla="*/ 227541 w 1127"/>
              <a:gd name="T45" fmla="*/ 408257 h 1249"/>
              <a:gd name="T46" fmla="*/ 223213 w 1127"/>
              <a:gd name="T47" fmla="*/ 411134 h 1249"/>
              <a:gd name="T48" fmla="*/ 222492 w 1127"/>
              <a:gd name="T49" fmla="*/ 411134 h 1249"/>
              <a:gd name="T50" fmla="*/ 155781 w 1127"/>
              <a:gd name="T51" fmla="*/ 446025 h 1249"/>
              <a:gd name="T52" fmla="*/ 140996 w 1127"/>
              <a:gd name="T53" fmla="*/ 441708 h 1249"/>
              <a:gd name="T54" fmla="*/ 140275 w 1127"/>
              <a:gd name="T55" fmla="*/ 438111 h 1249"/>
              <a:gd name="T56" fmla="*/ 145323 w 1127"/>
              <a:gd name="T57" fmla="*/ 424083 h 1249"/>
              <a:gd name="T58" fmla="*/ 184629 w 1127"/>
              <a:gd name="T59" fmla="*/ 403940 h 1249"/>
              <a:gd name="T60" fmla="*/ 53369 w 1127"/>
              <a:gd name="T61" fmla="*/ 339195 h 1249"/>
              <a:gd name="T62" fmla="*/ 0 w 1127"/>
              <a:gd name="T63" fmla="*/ 202510 h 1249"/>
              <a:gd name="T64" fmla="*/ 59500 w 1127"/>
              <a:gd name="T65" fmla="*/ 59350 h 1249"/>
              <a:gd name="T66" fmla="*/ 203020 w 1127"/>
              <a:gd name="T67" fmla="*/ 0 h 1249"/>
              <a:gd name="T68" fmla="*/ 346540 w 1127"/>
              <a:gd name="T69" fmla="*/ 59350 h 1249"/>
              <a:gd name="T70" fmla="*/ 406039 w 1127"/>
              <a:gd name="T71" fmla="*/ 202510 h 124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27" h="1249">
                <a:moveTo>
                  <a:pt x="1126" y="563"/>
                </a:moveTo>
                <a:cubicBezTo>
                  <a:pt x="1126" y="652"/>
                  <a:pt x="1106" y="736"/>
                  <a:pt x="1068" y="814"/>
                </a:cubicBezTo>
                <a:cubicBezTo>
                  <a:pt x="1029" y="893"/>
                  <a:pt x="973" y="959"/>
                  <a:pt x="900" y="1014"/>
                </a:cubicBezTo>
                <a:cubicBezTo>
                  <a:pt x="881" y="1029"/>
                  <a:pt x="863" y="1026"/>
                  <a:pt x="847" y="1006"/>
                </a:cubicBezTo>
                <a:cubicBezTo>
                  <a:pt x="831" y="985"/>
                  <a:pt x="833" y="967"/>
                  <a:pt x="854" y="951"/>
                </a:cubicBezTo>
                <a:cubicBezTo>
                  <a:pt x="916" y="904"/>
                  <a:pt x="963" y="847"/>
                  <a:pt x="997" y="780"/>
                </a:cubicBezTo>
                <a:cubicBezTo>
                  <a:pt x="1031" y="713"/>
                  <a:pt x="1048" y="641"/>
                  <a:pt x="1048" y="563"/>
                </a:cubicBezTo>
                <a:cubicBezTo>
                  <a:pt x="1048" y="429"/>
                  <a:pt x="1000" y="314"/>
                  <a:pt x="905" y="220"/>
                </a:cubicBezTo>
                <a:cubicBezTo>
                  <a:pt x="810" y="125"/>
                  <a:pt x="695" y="78"/>
                  <a:pt x="562" y="78"/>
                </a:cubicBezTo>
                <a:cubicBezTo>
                  <a:pt x="429" y="78"/>
                  <a:pt x="315" y="125"/>
                  <a:pt x="220" y="220"/>
                </a:cubicBezTo>
                <a:cubicBezTo>
                  <a:pt x="125" y="314"/>
                  <a:pt x="78" y="429"/>
                  <a:pt x="78" y="563"/>
                </a:cubicBezTo>
                <a:cubicBezTo>
                  <a:pt x="78" y="691"/>
                  <a:pt x="122" y="801"/>
                  <a:pt x="209" y="894"/>
                </a:cubicBezTo>
                <a:cubicBezTo>
                  <a:pt x="296" y="987"/>
                  <a:pt x="403" y="1038"/>
                  <a:pt x="529" y="1046"/>
                </a:cubicBezTo>
                <a:lnTo>
                  <a:pt x="532" y="1048"/>
                </a:lnTo>
                <a:lnTo>
                  <a:pt x="464" y="941"/>
                </a:lnTo>
                <a:cubicBezTo>
                  <a:pt x="452" y="924"/>
                  <a:pt x="454" y="911"/>
                  <a:pt x="469" y="903"/>
                </a:cubicBezTo>
                <a:lnTo>
                  <a:pt x="478" y="895"/>
                </a:lnTo>
                <a:cubicBezTo>
                  <a:pt x="494" y="886"/>
                  <a:pt x="508" y="889"/>
                  <a:pt x="520" y="905"/>
                </a:cubicBezTo>
                <a:lnTo>
                  <a:pt x="634" y="1084"/>
                </a:lnTo>
                <a:lnTo>
                  <a:pt x="634" y="1087"/>
                </a:lnTo>
                <a:lnTo>
                  <a:pt x="641" y="1099"/>
                </a:lnTo>
                <a:cubicBezTo>
                  <a:pt x="646" y="1106"/>
                  <a:pt x="647" y="1112"/>
                  <a:pt x="644" y="1120"/>
                </a:cubicBezTo>
                <a:cubicBezTo>
                  <a:pt x="642" y="1127"/>
                  <a:pt x="638" y="1132"/>
                  <a:pt x="631" y="1135"/>
                </a:cubicBezTo>
                <a:lnTo>
                  <a:pt x="619" y="1143"/>
                </a:lnTo>
                <a:lnTo>
                  <a:pt x="617" y="1143"/>
                </a:lnTo>
                <a:lnTo>
                  <a:pt x="432" y="1240"/>
                </a:lnTo>
                <a:cubicBezTo>
                  <a:pt x="416" y="1248"/>
                  <a:pt x="402" y="1244"/>
                  <a:pt x="391" y="1228"/>
                </a:cubicBezTo>
                <a:lnTo>
                  <a:pt x="389" y="1218"/>
                </a:lnTo>
                <a:cubicBezTo>
                  <a:pt x="379" y="1203"/>
                  <a:pt x="384" y="1190"/>
                  <a:pt x="403" y="1179"/>
                </a:cubicBezTo>
                <a:lnTo>
                  <a:pt x="512" y="1123"/>
                </a:lnTo>
                <a:cubicBezTo>
                  <a:pt x="368" y="1110"/>
                  <a:pt x="247" y="1050"/>
                  <a:pt x="148" y="943"/>
                </a:cubicBezTo>
                <a:cubicBezTo>
                  <a:pt x="50" y="835"/>
                  <a:pt x="0" y="709"/>
                  <a:pt x="0" y="563"/>
                </a:cubicBezTo>
                <a:cubicBezTo>
                  <a:pt x="0" y="408"/>
                  <a:pt x="55" y="275"/>
                  <a:pt x="165" y="165"/>
                </a:cubicBezTo>
                <a:cubicBezTo>
                  <a:pt x="275" y="55"/>
                  <a:pt x="408" y="0"/>
                  <a:pt x="563" y="0"/>
                </a:cubicBezTo>
                <a:cubicBezTo>
                  <a:pt x="718" y="0"/>
                  <a:pt x="851" y="55"/>
                  <a:pt x="961" y="165"/>
                </a:cubicBezTo>
                <a:cubicBezTo>
                  <a:pt x="1071" y="275"/>
                  <a:pt x="1126" y="408"/>
                  <a:pt x="1126" y="563"/>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6" name="Freeform 155">
            <a:extLst>
              <a:ext uri="{FF2B5EF4-FFF2-40B4-BE49-F238E27FC236}">
                <a16:creationId xmlns:a16="http://schemas.microsoft.com/office/drawing/2014/main" id="{EBEE7C15-126E-8712-B711-B09E7A6B1B48}"/>
              </a:ext>
            </a:extLst>
          </p:cNvPr>
          <p:cNvSpPr>
            <a:spLocks noChangeArrowheads="1"/>
          </p:cNvSpPr>
          <p:nvPr/>
        </p:nvSpPr>
        <p:spPr bwMode="auto">
          <a:xfrm>
            <a:off x="16095662" y="7974012"/>
            <a:ext cx="447675" cy="447675"/>
          </a:xfrm>
          <a:custGeom>
            <a:avLst/>
            <a:gdLst>
              <a:gd name="T0" fmla="*/ 447315 w 1243"/>
              <a:gd name="T1" fmla="*/ 238784 h 1243"/>
              <a:gd name="T2" fmla="*/ 382847 w 1243"/>
              <a:gd name="T3" fmla="*/ 276240 h 1243"/>
              <a:gd name="T4" fmla="*/ 392211 w 1243"/>
              <a:gd name="T5" fmla="*/ 371322 h 1243"/>
              <a:gd name="T6" fmla="*/ 332065 w 1243"/>
              <a:gd name="T7" fmla="*/ 392211 h 1243"/>
              <a:gd name="T8" fmla="*/ 267236 w 1243"/>
              <a:gd name="T9" fmla="*/ 419223 h 1243"/>
              <a:gd name="T10" fmla="*/ 209611 w 1243"/>
              <a:gd name="T11" fmla="*/ 447315 h 1243"/>
              <a:gd name="T12" fmla="*/ 173235 w 1243"/>
              <a:gd name="T13" fmla="*/ 383567 h 1243"/>
              <a:gd name="T14" fmla="*/ 92560 w 1243"/>
              <a:gd name="T15" fmla="*/ 399414 h 1243"/>
              <a:gd name="T16" fmla="*/ 53303 w 1243"/>
              <a:gd name="T17" fmla="*/ 332065 h 1243"/>
              <a:gd name="T18" fmla="*/ 28092 w 1243"/>
              <a:gd name="T19" fmla="*/ 266516 h 1243"/>
              <a:gd name="T20" fmla="*/ 0 w 1243"/>
              <a:gd name="T21" fmla="*/ 210692 h 1243"/>
              <a:gd name="T22" fmla="*/ 63748 w 1243"/>
              <a:gd name="T23" fmla="*/ 173235 h 1243"/>
              <a:gd name="T24" fmla="*/ 53303 w 1243"/>
              <a:gd name="T25" fmla="*/ 75993 h 1243"/>
              <a:gd name="T26" fmla="*/ 113810 w 1243"/>
              <a:gd name="T27" fmla="*/ 55104 h 1243"/>
              <a:gd name="T28" fmla="*/ 181879 w 1243"/>
              <a:gd name="T29" fmla="*/ 28092 h 1243"/>
              <a:gd name="T30" fmla="*/ 257512 w 1243"/>
              <a:gd name="T31" fmla="*/ 8284 h 1243"/>
              <a:gd name="T32" fmla="*/ 300731 w 1243"/>
              <a:gd name="T33" fmla="*/ 75273 h 1243"/>
              <a:gd name="T34" fmla="*/ 373123 w 1243"/>
              <a:gd name="T35" fmla="*/ 56184 h 1243"/>
              <a:gd name="T36" fmla="*/ 373123 w 1243"/>
              <a:gd name="T37" fmla="*/ 147664 h 1243"/>
              <a:gd name="T38" fmla="*/ 439031 w 1243"/>
              <a:gd name="T39" fmla="*/ 191964 h 1243"/>
              <a:gd name="T40" fmla="*/ 361598 w 1243"/>
              <a:gd name="T41" fmla="*/ 197726 h 1243"/>
              <a:gd name="T42" fmla="*/ 340708 w 1243"/>
              <a:gd name="T43" fmla="*/ 146944 h 1243"/>
              <a:gd name="T44" fmla="*/ 352954 w 1243"/>
              <a:gd name="T45" fmla="*/ 75993 h 1243"/>
              <a:gd name="T46" fmla="*/ 287405 w 1243"/>
              <a:gd name="T47" fmla="*/ 99763 h 1243"/>
              <a:gd name="T48" fmla="*/ 239504 w 1243"/>
              <a:gd name="T49" fmla="*/ 32414 h 1243"/>
              <a:gd name="T50" fmla="*/ 211412 w 1243"/>
              <a:gd name="T51" fmla="*/ 28092 h 1243"/>
              <a:gd name="T52" fmla="*/ 180799 w 1243"/>
              <a:gd name="T53" fmla="*/ 91120 h 1243"/>
              <a:gd name="T54" fmla="*/ 96882 w 1243"/>
              <a:gd name="T55" fmla="*/ 77794 h 1243"/>
              <a:gd name="T56" fmla="*/ 77074 w 1243"/>
              <a:gd name="T57" fmla="*/ 100484 h 1243"/>
              <a:gd name="T58" fmla="*/ 90039 w 1243"/>
              <a:gd name="T59" fmla="*/ 181879 h 1243"/>
              <a:gd name="T60" fmla="*/ 28813 w 1243"/>
              <a:gd name="T61" fmla="*/ 210692 h 1243"/>
              <a:gd name="T62" fmla="*/ 34935 w 1243"/>
              <a:gd name="T63" fmla="*/ 239504 h 1243"/>
              <a:gd name="T64" fmla="*/ 98683 w 1243"/>
              <a:gd name="T65" fmla="*/ 285604 h 1243"/>
              <a:gd name="T66" fmla="*/ 74192 w 1243"/>
              <a:gd name="T67" fmla="*/ 352954 h 1243"/>
              <a:gd name="T68" fmla="*/ 144063 w 1243"/>
              <a:gd name="T69" fmla="*/ 339988 h 1243"/>
              <a:gd name="T70" fmla="*/ 196646 w 1243"/>
              <a:gd name="T71" fmla="*/ 361598 h 1243"/>
              <a:gd name="T72" fmla="*/ 236983 w 1243"/>
              <a:gd name="T73" fmla="*/ 419583 h 1243"/>
              <a:gd name="T74" fmla="*/ 266516 w 1243"/>
              <a:gd name="T75" fmla="*/ 356555 h 1243"/>
              <a:gd name="T76" fmla="*/ 347912 w 1243"/>
              <a:gd name="T77" fmla="*/ 369521 h 1243"/>
              <a:gd name="T78" fmla="*/ 368801 w 1243"/>
              <a:gd name="T79" fmla="*/ 346831 h 1243"/>
              <a:gd name="T80" fmla="*/ 356555 w 1243"/>
              <a:gd name="T81" fmla="*/ 267597 h 1243"/>
              <a:gd name="T82" fmla="*/ 419223 w 1243"/>
              <a:gd name="T83" fmla="*/ 236983 h 1243"/>
              <a:gd name="T84" fmla="*/ 283443 w 1243"/>
              <a:gd name="T85" fmla="*/ 283083 h 1243"/>
              <a:gd name="T86" fmla="*/ 139741 w 1243"/>
              <a:gd name="T87" fmla="*/ 223657 h 1243"/>
              <a:gd name="T88" fmla="*/ 283443 w 1243"/>
              <a:gd name="T89" fmla="*/ 164232 h 1243"/>
              <a:gd name="T90" fmla="*/ 262915 w 1243"/>
              <a:gd name="T91" fmla="*/ 184400 h 1243"/>
              <a:gd name="T92" fmla="*/ 167833 w 1243"/>
              <a:gd name="T93" fmla="*/ 223657 h 1243"/>
              <a:gd name="T94" fmla="*/ 262915 w 1243"/>
              <a:gd name="T95" fmla="*/ 262915 h 124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43" h="1243">
                <a:moveTo>
                  <a:pt x="1219" y="533"/>
                </a:moveTo>
                <a:cubicBezTo>
                  <a:pt x="1234" y="548"/>
                  <a:pt x="1242" y="565"/>
                  <a:pt x="1242" y="585"/>
                </a:cubicBezTo>
                <a:lnTo>
                  <a:pt x="1242" y="663"/>
                </a:lnTo>
                <a:cubicBezTo>
                  <a:pt x="1242" y="684"/>
                  <a:pt x="1234" y="701"/>
                  <a:pt x="1219" y="713"/>
                </a:cubicBezTo>
                <a:cubicBezTo>
                  <a:pt x="1204" y="726"/>
                  <a:pt x="1185" y="735"/>
                  <a:pt x="1164" y="740"/>
                </a:cubicBezTo>
                <a:lnTo>
                  <a:pt x="1063" y="767"/>
                </a:lnTo>
                <a:cubicBezTo>
                  <a:pt x="1056" y="788"/>
                  <a:pt x="1047" y="810"/>
                  <a:pt x="1036" y="832"/>
                </a:cubicBezTo>
                <a:lnTo>
                  <a:pt x="1089" y="922"/>
                </a:lnTo>
                <a:cubicBezTo>
                  <a:pt x="1118" y="967"/>
                  <a:pt x="1118" y="1004"/>
                  <a:pt x="1089" y="1031"/>
                </a:cubicBezTo>
                <a:lnTo>
                  <a:pt x="1036" y="1087"/>
                </a:lnTo>
                <a:cubicBezTo>
                  <a:pt x="1018" y="1101"/>
                  <a:pt x="999" y="1109"/>
                  <a:pt x="979" y="1109"/>
                </a:cubicBezTo>
                <a:cubicBezTo>
                  <a:pt x="959" y="1109"/>
                  <a:pt x="940" y="1102"/>
                  <a:pt x="922" y="1089"/>
                </a:cubicBezTo>
                <a:lnTo>
                  <a:pt x="835" y="1034"/>
                </a:lnTo>
                <a:cubicBezTo>
                  <a:pt x="812" y="1046"/>
                  <a:pt x="788" y="1057"/>
                  <a:pt x="764" y="1065"/>
                </a:cubicBezTo>
                <a:lnTo>
                  <a:pt x="742" y="1164"/>
                </a:lnTo>
                <a:cubicBezTo>
                  <a:pt x="739" y="1185"/>
                  <a:pt x="730" y="1204"/>
                  <a:pt x="715" y="1219"/>
                </a:cubicBezTo>
                <a:cubicBezTo>
                  <a:pt x="699" y="1234"/>
                  <a:pt x="681" y="1242"/>
                  <a:pt x="660" y="1242"/>
                </a:cubicBezTo>
                <a:lnTo>
                  <a:pt x="582" y="1242"/>
                </a:lnTo>
                <a:cubicBezTo>
                  <a:pt x="563" y="1242"/>
                  <a:pt x="546" y="1234"/>
                  <a:pt x="533" y="1219"/>
                </a:cubicBezTo>
                <a:cubicBezTo>
                  <a:pt x="519" y="1204"/>
                  <a:pt x="510" y="1185"/>
                  <a:pt x="505" y="1164"/>
                </a:cubicBezTo>
                <a:lnTo>
                  <a:pt x="481" y="1065"/>
                </a:lnTo>
                <a:cubicBezTo>
                  <a:pt x="455" y="1057"/>
                  <a:pt x="430" y="1046"/>
                  <a:pt x="405" y="1034"/>
                </a:cubicBezTo>
                <a:lnTo>
                  <a:pt x="316" y="1089"/>
                </a:lnTo>
                <a:cubicBezTo>
                  <a:pt x="298" y="1102"/>
                  <a:pt x="278" y="1109"/>
                  <a:pt x="257" y="1109"/>
                </a:cubicBezTo>
                <a:cubicBezTo>
                  <a:pt x="236" y="1109"/>
                  <a:pt x="218" y="1101"/>
                  <a:pt x="202" y="1087"/>
                </a:cubicBezTo>
                <a:lnTo>
                  <a:pt x="148" y="1031"/>
                </a:lnTo>
                <a:cubicBezTo>
                  <a:pt x="119" y="1004"/>
                  <a:pt x="119" y="967"/>
                  <a:pt x="148" y="922"/>
                </a:cubicBezTo>
                <a:lnTo>
                  <a:pt x="204" y="827"/>
                </a:lnTo>
                <a:cubicBezTo>
                  <a:pt x="194" y="806"/>
                  <a:pt x="186" y="786"/>
                  <a:pt x="180" y="767"/>
                </a:cubicBezTo>
                <a:lnTo>
                  <a:pt x="78" y="740"/>
                </a:lnTo>
                <a:cubicBezTo>
                  <a:pt x="57" y="735"/>
                  <a:pt x="39" y="726"/>
                  <a:pt x="23" y="713"/>
                </a:cubicBezTo>
                <a:cubicBezTo>
                  <a:pt x="8" y="701"/>
                  <a:pt x="0" y="684"/>
                  <a:pt x="0" y="663"/>
                </a:cubicBezTo>
                <a:lnTo>
                  <a:pt x="0" y="585"/>
                </a:lnTo>
                <a:cubicBezTo>
                  <a:pt x="0" y="565"/>
                  <a:pt x="8" y="548"/>
                  <a:pt x="23" y="533"/>
                </a:cubicBezTo>
                <a:cubicBezTo>
                  <a:pt x="39" y="517"/>
                  <a:pt x="57" y="508"/>
                  <a:pt x="78" y="505"/>
                </a:cubicBezTo>
                <a:lnTo>
                  <a:pt x="177" y="481"/>
                </a:lnTo>
                <a:cubicBezTo>
                  <a:pt x="184" y="460"/>
                  <a:pt x="193" y="438"/>
                  <a:pt x="204" y="415"/>
                </a:cubicBezTo>
                <a:lnTo>
                  <a:pt x="148" y="321"/>
                </a:lnTo>
                <a:cubicBezTo>
                  <a:pt x="119" y="275"/>
                  <a:pt x="119" y="239"/>
                  <a:pt x="148" y="211"/>
                </a:cubicBezTo>
                <a:lnTo>
                  <a:pt x="202" y="156"/>
                </a:lnTo>
                <a:cubicBezTo>
                  <a:pt x="218" y="141"/>
                  <a:pt x="236" y="134"/>
                  <a:pt x="257" y="135"/>
                </a:cubicBezTo>
                <a:cubicBezTo>
                  <a:pt x="278" y="136"/>
                  <a:pt x="298" y="142"/>
                  <a:pt x="316" y="153"/>
                </a:cubicBezTo>
                <a:lnTo>
                  <a:pt x="405" y="209"/>
                </a:lnTo>
                <a:cubicBezTo>
                  <a:pt x="430" y="196"/>
                  <a:pt x="455" y="186"/>
                  <a:pt x="481" y="177"/>
                </a:cubicBezTo>
                <a:lnTo>
                  <a:pt x="505" y="78"/>
                </a:lnTo>
                <a:cubicBezTo>
                  <a:pt x="516" y="26"/>
                  <a:pt x="542" y="0"/>
                  <a:pt x="582" y="0"/>
                </a:cubicBezTo>
                <a:lnTo>
                  <a:pt x="660" y="0"/>
                </a:lnTo>
                <a:cubicBezTo>
                  <a:pt x="681" y="0"/>
                  <a:pt x="699" y="8"/>
                  <a:pt x="715" y="23"/>
                </a:cubicBezTo>
                <a:cubicBezTo>
                  <a:pt x="730" y="39"/>
                  <a:pt x="739" y="57"/>
                  <a:pt x="742" y="78"/>
                </a:cubicBezTo>
                <a:lnTo>
                  <a:pt x="764" y="177"/>
                </a:lnTo>
                <a:cubicBezTo>
                  <a:pt x="788" y="186"/>
                  <a:pt x="812" y="196"/>
                  <a:pt x="835" y="209"/>
                </a:cubicBezTo>
                <a:lnTo>
                  <a:pt x="922" y="153"/>
                </a:lnTo>
                <a:cubicBezTo>
                  <a:pt x="940" y="142"/>
                  <a:pt x="959" y="136"/>
                  <a:pt x="979" y="135"/>
                </a:cubicBezTo>
                <a:cubicBezTo>
                  <a:pt x="999" y="134"/>
                  <a:pt x="1018" y="141"/>
                  <a:pt x="1036" y="156"/>
                </a:cubicBezTo>
                <a:lnTo>
                  <a:pt x="1089" y="211"/>
                </a:lnTo>
                <a:cubicBezTo>
                  <a:pt x="1118" y="239"/>
                  <a:pt x="1118" y="275"/>
                  <a:pt x="1089" y="321"/>
                </a:cubicBezTo>
                <a:lnTo>
                  <a:pt x="1036" y="410"/>
                </a:lnTo>
                <a:cubicBezTo>
                  <a:pt x="1049" y="435"/>
                  <a:pt x="1059" y="458"/>
                  <a:pt x="1065" y="481"/>
                </a:cubicBezTo>
                <a:lnTo>
                  <a:pt x="1164" y="505"/>
                </a:lnTo>
                <a:cubicBezTo>
                  <a:pt x="1185" y="508"/>
                  <a:pt x="1204" y="517"/>
                  <a:pt x="1219" y="533"/>
                </a:cubicBezTo>
                <a:close/>
                <a:moveTo>
                  <a:pt x="1164" y="590"/>
                </a:moveTo>
                <a:cubicBezTo>
                  <a:pt x="1163" y="585"/>
                  <a:pt x="1157" y="582"/>
                  <a:pt x="1147" y="580"/>
                </a:cubicBezTo>
                <a:lnTo>
                  <a:pt x="1004" y="549"/>
                </a:lnTo>
                <a:lnTo>
                  <a:pt x="992" y="505"/>
                </a:lnTo>
                <a:cubicBezTo>
                  <a:pt x="986" y="485"/>
                  <a:pt x="977" y="466"/>
                  <a:pt x="966" y="447"/>
                </a:cubicBezTo>
                <a:lnTo>
                  <a:pt x="946" y="408"/>
                </a:lnTo>
                <a:lnTo>
                  <a:pt x="1024" y="279"/>
                </a:lnTo>
                <a:cubicBezTo>
                  <a:pt x="1027" y="273"/>
                  <a:pt x="1029" y="267"/>
                  <a:pt x="1031" y="262"/>
                </a:cubicBezTo>
                <a:lnTo>
                  <a:pt x="980" y="211"/>
                </a:lnTo>
                <a:cubicBezTo>
                  <a:pt x="975" y="211"/>
                  <a:pt x="970" y="214"/>
                  <a:pt x="963" y="219"/>
                </a:cubicBezTo>
                <a:lnTo>
                  <a:pt x="839" y="296"/>
                </a:lnTo>
                <a:lnTo>
                  <a:pt x="798" y="277"/>
                </a:lnTo>
                <a:cubicBezTo>
                  <a:pt x="779" y="267"/>
                  <a:pt x="759" y="259"/>
                  <a:pt x="740" y="253"/>
                </a:cubicBezTo>
                <a:lnTo>
                  <a:pt x="699" y="238"/>
                </a:lnTo>
                <a:lnTo>
                  <a:pt x="665" y="90"/>
                </a:lnTo>
                <a:cubicBezTo>
                  <a:pt x="665" y="89"/>
                  <a:pt x="664" y="85"/>
                  <a:pt x="662" y="80"/>
                </a:cubicBezTo>
                <a:lnTo>
                  <a:pt x="660" y="78"/>
                </a:lnTo>
                <a:lnTo>
                  <a:pt x="587" y="78"/>
                </a:lnTo>
                <a:cubicBezTo>
                  <a:pt x="584" y="83"/>
                  <a:pt x="582" y="89"/>
                  <a:pt x="580" y="97"/>
                </a:cubicBezTo>
                <a:lnTo>
                  <a:pt x="544" y="238"/>
                </a:lnTo>
                <a:lnTo>
                  <a:pt x="502" y="253"/>
                </a:lnTo>
                <a:cubicBezTo>
                  <a:pt x="481" y="259"/>
                  <a:pt x="461" y="267"/>
                  <a:pt x="442" y="277"/>
                </a:cubicBezTo>
                <a:lnTo>
                  <a:pt x="400" y="299"/>
                </a:lnTo>
                <a:lnTo>
                  <a:pt x="269" y="216"/>
                </a:lnTo>
                <a:cubicBezTo>
                  <a:pt x="268" y="215"/>
                  <a:pt x="264" y="213"/>
                  <a:pt x="257" y="211"/>
                </a:cubicBezTo>
                <a:lnTo>
                  <a:pt x="206" y="262"/>
                </a:lnTo>
                <a:cubicBezTo>
                  <a:pt x="208" y="267"/>
                  <a:pt x="210" y="273"/>
                  <a:pt x="214" y="279"/>
                </a:cubicBezTo>
                <a:lnTo>
                  <a:pt x="294" y="410"/>
                </a:lnTo>
                <a:lnTo>
                  <a:pt x="274" y="449"/>
                </a:lnTo>
                <a:cubicBezTo>
                  <a:pt x="265" y="468"/>
                  <a:pt x="257" y="487"/>
                  <a:pt x="250" y="505"/>
                </a:cubicBezTo>
                <a:lnTo>
                  <a:pt x="238" y="549"/>
                </a:lnTo>
                <a:lnTo>
                  <a:pt x="90" y="580"/>
                </a:lnTo>
                <a:cubicBezTo>
                  <a:pt x="88" y="580"/>
                  <a:pt x="85" y="582"/>
                  <a:pt x="80" y="585"/>
                </a:cubicBezTo>
                <a:lnTo>
                  <a:pt x="78" y="585"/>
                </a:lnTo>
                <a:lnTo>
                  <a:pt x="78" y="658"/>
                </a:lnTo>
                <a:cubicBezTo>
                  <a:pt x="83" y="661"/>
                  <a:pt x="89" y="663"/>
                  <a:pt x="97" y="665"/>
                </a:cubicBezTo>
                <a:lnTo>
                  <a:pt x="240" y="701"/>
                </a:lnTo>
                <a:lnTo>
                  <a:pt x="253" y="743"/>
                </a:lnTo>
                <a:cubicBezTo>
                  <a:pt x="257" y="759"/>
                  <a:pt x="265" y="776"/>
                  <a:pt x="274" y="793"/>
                </a:cubicBezTo>
                <a:lnTo>
                  <a:pt x="294" y="832"/>
                </a:lnTo>
                <a:lnTo>
                  <a:pt x="214" y="963"/>
                </a:lnTo>
                <a:cubicBezTo>
                  <a:pt x="210" y="970"/>
                  <a:pt x="208" y="975"/>
                  <a:pt x="206" y="980"/>
                </a:cubicBezTo>
                <a:lnTo>
                  <a:pt x="257" y="1031"/>
                </a:lnTo>
                <a:cubicBezTo>
                  <a:pt x="262" y="1031"/>
                  <a:pt x="267" y="1029"/>
                  <a:pt x="272" y="1024"/>
                </a:cubicBezTo>
                <a:lnTo>
                  <a:pt x="400" y="944"/>
                </a:lnTo>
                <a:lnTo>
                  <a:pt x="442" y="966"/>
                </a:lnTo>
                <a:cubicBezTo>
                  <a:pt x="461" y="975"/>
                  <a:pt x="482" y="984"/>
                  <a:pt x="505" y="992"/>
                </a:cubicBezTo>
                <a:lnTo>
                  <a:pt x="546" y="1004"/>
                </a:lnTo>
                <a:lnTo>
                  <a:pt x="580" y="1148"/>
                </a:lnTo>
                <a:cubicBezTo>
                  <a:pt x="582" y="1154"/>
                  <a:pt x="584" y="1160"/>
                  <a:pt x="587" y="1165"/>
                </a:cubicBezTo>
                <a:lnTo>
                  <a:pt x="658" y="1165"/>
                </a:lnTo>
                <a:cubicBezTo>
                  <a:pt x="662" y="1161"/>
                  <a:pt x="666" y="1156"/>
                  <a:pt x="667" y="1148"/>
                </a:cubicBezTo>
                <a:lnTo>
                  <a:pt x="699" y="1004"/>
                </a:lnTo>
                <a:lnTo>
                  <a:pt x="740" y="990"/>
                </a:lnTo>
                <a:cubicBezTo>
                  <a:pt x="761" y="983"/>
                  <a:pt x="780" y="975"/>
                  <a:pt x="798" y="966"/>
                </a:cubicBezTo>
                <a:lnTo>
                  <a:pt x="839" y="946"/>
                </a:lnTo>
                <a:lnTo>
                  <a:pt x="966" y="1026"/>
                </a:lnTo>
                <a:cubicBezTo>
                  <a:pt x="969" y="1028"/>
                  <a:pt x="974" y="1030"/>
                  <a:pt x="980" y="1031"/>
                </a:cubicBezTo>
                <a:lnTo>
                  <a:pt x="1031" y="980"/>
                </a:lnTo>
                <a:cubicBezTo>
                  <a:pt x="1029" y="975"/>
                  <a:pt x="1027" y="970"/>
                  <a:pt x="1024" y="963"/>
                </a:cubicBezTo>
                <a:lnTo>
                  <a:pt x="946" y="835"/>
                </a:lnTo>
                <a:lnTo>
                  <a:pt x="966" y="798"/>
                </a:lnTo>
                <a:cubicBezTo>
                  <a:pt x="975" y="779"/>
                  <a:pt x="983" y="760"/>
                  <a:pt x="990" y="743"/>
                </a:cubicBezTo>
                <a:lnTo>
                  <a:pt x="1004" y="701"/>
                </a:lnTo>
                <a:lnTo>
                  <a:pt x="1147" y="665"/>
                </a:lnTo>
                <a:cubicBezTo>
                  <a:pt x="1154" y="663"/>
                  <a:pt x="1160" y="661"/>
                  <a:pt x="1164" y="658"/>
                </a:cubicBezTo>
                <a:lnTo>
                  <a:pt x="1164" y="590"/>
                </a:lnTo>
                <a:close/>
                <a:moveTo>
                  <a:pt x="856" y="621"/>
                </a:moveTo>
                <a:cubicBezTo>
                  <a:pt x="856" y="686"/>
                  <a:pt x="833" y="741"/>
                  <a:pt x="787" y="786"/>
                </a:cubicBezTo>
                <a:cubicBezTo>
                  <a:pt x="741" y="831"/>
                  <a:pt x="686" y="854"/>
                  <a:pt x="621" y="854"/>
                </a:cubicBezTo>
                <a:cubicBezTo>
                  <a:pt x="556" y="854"/>
                  <a:pt x="502" y="831"/>
                  <a:pt x="456" y="786"/>
                </a:cubicBezTo>
                <a:cubicBezTo>
                  <a:pt x="411" y="741"/>
                  <a:pt x="388" y="686"/>
                  <a:pt x="388" y="621"/>
                </a:cubicBezTo>
                <a:cubicBezTo>
                  <a:pt x="388" y="557"/>
                  <a:pt x="411" y="502"/>
                  <a:pt x="456" y="456"/>
                </a:cubicBezTo>
                <a:cubicBezTo>
                  <a:pt x="502" y="411"/>
                  <a:pt x="556" y="388"/>
                  <a:pt x="621" y="388"/>
                </a:cubicBezTo>
                <a:cubicBezTo>
                  <a:pt x="686" y="388"/>
                  <a:pt x="741" y="411"/>
                  <a:pt x="787" y="456"/>
                </a:cubicBezTo>
                <a:cubicBezTo>
                  <a:pt x="833" y="502"/>
                  <a:pt x="856" y="557"/>
                  <a:pt x="856" y="621"/>
                </a:cubicBezTo>
                <a:close/>
                <a:moveTo>
                  <a:pt x="776" y="621"/>
                </a:moveTo>
                <a:cubicBezTo>
                  <a:pt x="776" y="579"/>
                  <a:pt x="761" y="543"/>
                  <a:pt x="730" y="512"/>
                </a:cubicBezTo>
                <a:cubicBezTo>
                  <a:pt x="700" y="481"/>
                  <a:pt x="663" y="466"/>
                  <a:pt x="621" y="466"/>
                </a:cubicBezTo>
                <a:cubicBezTo>
                  <a:pt x="579" y="466"/>
                  <a:pt x="543" y="481"/>
                  <a:pt x="512" y="512"/>
                </a:cubicBezTo>
                <a:cubicBezTo>
                  <a:pt x="481" y="543"/>
                  <a:pt x="466" y="579"/>
                  <a:pt x="466" y="621"/>
                </a:cubicBezTo>
                <a:cubicBezTo>
                  <a:pt x="466" y="663"/>
                  <a:pt x="481" y="700"/>
                  <a:pt x="512" y="730"/>
                </a:cubicBezTo>
                <a:cubicBezTo>
                  <a:pt x="543" y="761"/>
                  <a:pt x="579" y="776"/>
                  <a:pt x="621" y="776"/>
                </a:cubicBezTo>
                <a:cubicBezTo>
                  <a:pt x="663" y="776"/>
                  <a:pt x="700" y="760"/>
                  <a:pt x="730" y="730"/>
                </a:cubicBezTo>
                <a:cubicBezTo>
                  <a:pt x="761" y="699"/>
                  <a:pt x="776" y="663"/>
                  <a:pt x="776" y="6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7" name="Freeform 156">
            <a:extLst>
              <a:ext uri="{FF2B5EF4-FFF2-40B4-BE49-F238E27FC236}">
                <a16:creationId xmlns:a16="http://schemas.microsoft.com/office/drawing/2014/main" id="{41864E2C-5C3E-D56B-A2E9-33A0A3E01AAF}"/>
              </a:ext>
            </a:extLst>
          </p:cNvPr>
          <p:cNvSpPr>
            <a:spLocks noChangeArrowheads="1"/>
          </p:cNvSpPr>
          <p:nvPr/>
        </p:nvSpPr>
        <p:spPr bwMode="auto">
          <a:xfrm>
            <a:off x="16781462" y="7981949"/>
            <a:ext cx="452438" cy="433388"/>
          </a:xfrm>
          <a:custGeom>
            <a:avLst/>
            <a:gdLst>
              <a:gd name="T0" fmla="*/ 254676 w 1256"/>
              <a:gd name="T1" fmla="*/ 18358 h 1204"/>
              <a:gd name="T2" fmla="*/ 305468 w 1256"/>
              <a:gd name="T3" fmla="*/ 123105 h 1204"/>
              <a:gd name="T4" fmla="*/ 422540 w 1256"/>
              <a:gd name="T5" fmla="*/ 140383 h 1204"/>
              <a:gd name="T6" fmla="*/ 447755 w 1256"/>
              <a:gd name="T7" fmla="*/ 161261 h 1204"/>
              <a:gd name="T8" fmla="*/ 440911 w 1256"/>
              <a:gd name="T9" fmla="*/ 192937 h 1204"/>
              <a:gd name="T10" fmla="*/ 355178 w 1256"/>
              <a:gd name="T11" fmla="*/ 278247 h 1204"/>
              <a:gd name="T12" fmla="*/ 375351 w 1256"/>
              <a:gd name="T13" fmla="*/ 396312 h 1204"/>
              <a:gd name="T14" fmla="*/ 361302 w 1256"/>
              <a:gd name="T15" fmla="*/ 427629 h 1204"/>
              <a:gd name="T16" fmla="*/ 342931 w 1256"/>
              <a:gd name="T17" fmla="*/ 433028 h 1204"/>
              <a:gd name="T18" fmla="*/ 327441 w 1256"/>
              <a:gd name="T19" fmla="*/ 429428 h 1204"/>
              <a:gd name="T20" fmla="*/ 225859 w 1256"/>
              <a:gd name="T21" fmla="*/ 374355 h 1204"/>
              <a:gd name="T22" fmla="*/ 124637 w 1256"/>
              <a:gd name="T23" fmla="*/ 429428 h 1204"/>
              <a:gd name="T24" fmla="*/ 108787 w 1256"/>
              <a:gd name="T25" fmla="*/ 433028 h 1204"/>
              <a:gd name="T26" fmla="*/ 90416 w 1256"/>
              <a:gd name="T27" fmla="*/ 427629 h 1204"/>
              <a:gd name="T28" fmla="*/ 76367 w 1256"/>
              <a:gd name="T29" fmla="*/ 396312 h 1204"/>
              <a:gd name="T30" fmla="*/ 96539 w 1256"/>
              <a:gd name="T31" fmla="*/ 278247 h 1204"/>
              <a:gd name="T32" fmla="*/ 11167 w 1256"/>
              <a:gd name="T33" fmla="*/ 192937 h 1204"/>
              <a:gd name="T34" fmla="*/ 3962 w 1256"/>
              <a:gd name="T35" fmla="*/ 161261 h 1204"/>
              <a:gd name="T36" fmla="*/ 29538 w 1256"/>
              <a:gd name="T37" fmla="*/ 140383 h 1204"/>
              <a:gd name="T38" fmla="*/ 146610 w 1256"/>
              <a:gd name="T39" fmla="*/ 123105 h 1204"/>
              <a:gd name="T40" fmla="*/ 197041 w 1256"/>
              <a:gd name="T41" fmla="*/ 18358 h 1204"/>
              <a:gd name="T42" fmla="*/ 226219 w 1256"/>
              <a:gd name="T43" fmla="*/ 0 h 1204"/>
              <a:gd name="T44" fmla="*/ 254676 w 1256"/>
              <a:gd name="T45" fmla="*/ 18358 h 1204"/>
              <a:gd name="T46" fmla="*/ 175428 w 1256"/>
              <a:gd name="T47" fmla="*/ 132464 h 1204"/>
              <a:gd name="T48" fmla="*/ 165702 w 1256"/>
              <a:gd name="T49" fmla="*/ 150822 h 1204"/>
              <a:gd name="T50" fmla="*/ 145529 w 1256"/>
              <a:gd name="T51" fmla="*/ 154421 h 1204"/>
              <a:gd name="T52" fmla="*/ 29538 w 1256"/>
              <a:gd name="T53" fmla="*/ 172059 h 1204"/>
              <a:gd name="T54" fmla="*/ 114190 w 1256"/>
              <a:gd name="T55" fmla="*/ 255569 h 1204"/>
              <a:gd name="T56" fmla="*/ 128239 w 1256"/>
              <a:gd name="T57" fmla="*/ 269608 h 1204"/>
              <a:gd name="T58" fmla="*/ 124637 w 1256"/>
              <a:gd name="T59" fmla="*/ 289765 h 1204"/>
              <a:gd name="T60" fmla="*/ 105545 w 1256"/>
              <a:gd name="T61" fmla="*/ 407471 h 1204"/>
              <a:gd name="T62" fmla="*/ 207487 w 1256"/>
              <a:gd name="T63" fmla="*/ 352758 h 1204"/>
              <a:gd name="T64" fmla="*/ 225859 w 1256"/>
              <a:gd name="T65" fmla="*/ 343039 h 1204"/>
              <a:gd name="T66" fmla="*/ 244230 w 1256"/>
              <a:gd name="T67" fmla="*/ 352758 h 1204"/>
              <a:gd name="T68" fmla="*/ 346533 w 1256"/>
              <a:gd name="T69" fmla="*/ 407471 h 1204"/>
              <a:gd name="T70" fmla="*/ 327441 w 1256"/>
              <a:gd name="T71" fmla="*/ 289765 h 1204"/>
              <a:gd name="T72" fmla="*/ 323839 w 1256"/>
              <a:gd name="T73" fmla="*/ 269608 h 1204"/>
              <a:gd name="T74" fmla="*/ 337888 w 1256"/>
              <a:gd name="T75" fmla="*/ 255569 h 1204"/>
              <a:gd name="T76" fmla="*/ 422540 w 1256"/>
              <a:gd name="T77" fmla="*/ 172059 h 1204"/>
              <a:gd name="T78" fmla="*/ 306188 w 1256"/>
              <a:gd name="T79" fmla="*/ 154421 h 1204"/>
              <a:gd name="T80" fmla="*/ 286376 w 1256"/>
              <a:gd name="T81" fmla="*/ 150822 h 1204"/>
              <a:gd name="T82" fmla="*/ 276650 w 1256"/>
              <a:gd name="T83" fmla="*/ 132464 h 1204"/>
              <a:gd name="T84" fmla="*/ 225859 w 1256"/>
              <a:gd name="T85" fmla="*/ 26997 h 1204"/>
              <a:gd name="T86" fmla="*/ 175428 w 1256"/>
              <a:gd name="T87" fmla="*/ 132464 h 12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56" h="1204">
                <a:moveTo>
                  <a:pt x="707" y="51"/>
                </a:moveTo>
                <a:lnTo>
                  <a:pt x="848" y="342"/>
                </a:lnTo>
                <a:lnTo>
                  <a:pt x="1173" y="390"/>
                </a:lnTo>
                <a:cubicBezTo>
                  <a:pt x="1209" y="395"/>
                  <a:pt x="1232" y="415"/>
                  <a:pt x="1243" y="448"/>
                </a:cubicBezTo>
                <a:cubicBezTo>
                  <a:pt x="1255" y="482"/>
                  <a:pt x="1248" y="512"/>
                  <a:pt x="1224" y="536"/>
                </a:cubicBezTo>
                <a:lnTo>
                  <a:pt x="986" y="773"/>
                </a:lnTo>
                <a:lnTo>
                  <a:pt x="1042" y="1101"/>
                </a:lnTo>
                <a:cubicBezTo>
                  <a:pt x="1047" y="1138"/>
                  <a:pt x="1034" y="1167"/>
                  <a:pt x="1003" y="1188"/>
                </a:cubicBezTo>
                <a:cubicBezTo>
                  <a:pt x="989" y="1198"/>
                  <a:pt x="972" y="1203"/>
                  <a:pt x="952" y="1203"/>
                </a:cubicBezTo>
                <a:cubicBezTo>
                  <a:pt x="938" y="1203"/>
                  <a:pt x="923" y="1200"/>
                  <a:pt x="909" y="1193"/>
                </a:cubicBezTo>
                <a:lnTo>
                  <a:pt x="627" y="1040"/>
                </a:lnTo>
                <a:lnTo>
                  <a:pt x="346" y="1193"/>
                </a:lnTo>
                <a:cubicBezTo>
                  <a:pt x="331" y="1200"/>
                  <a:pt x="317" y="1203"/>
                  <a:pt x="302" y="1203"/>
                </a:cubicBezTo>
                <a:cubicBezTo>
                  <a:pt x="283" y="1203"/>
                  <a:pt x="266" y="1198"/>
                  <a:pt x="251" y="1188"/>
                </a:cubicBezTo>
                <a:cubicBezTo>
                  <a:pt x="221" y="1167"/>
                  <a:pt x="208" y="1138"/>
                  <a:pt x="212" y="1101"/>
                </a:cubicBezTo>
                <a:lnTo>
                  <a:pt x="268" y="773"/>
                </a:lnTo>
                <a:lnTo>
                  <a:pt x="31" y="536"/>
                </a:lnTo>
                <a:cubicBezTo>
                  <a:pt x="6" y="512"/>
                  <a:pt x="0" y="481"/>
                  <a:pt x="11" y="448"/>
                </a:cubicBezTo>
                <a:cubicBezTo>
                  <a:pt x="22" y="414"/>
                  <a:pt x="46" y="395"/>
                  <a:pt x="82" y="390"/>
                </a:cubicBezTo>
                <a:lnTo>
                  <a:pt x="407" y="342"/>
                </a:lnTo>
                <a:lnTo>
                  <a:pt x="547" y="51"/>
                </a:lnTo>
                <a:cubicBezTo>
                  <a:pt x="563" y="17"/>
                  <a:pt x="590" y="0"/>
                  <a:pt x="628" y="0"/>
                </a:cubicBezTo>
                <a:cubicBezTo>
                  <a:pt x="666" y="0"/>
                  <a:pt x="693" y="17"/>
                  <a:pt x="707" y="51"/>
                </a:cubicBezTo>
                <a:close/>
                <a:moveTo>
                  <a:pt x="487" y="368"/>
                </a:moveTo>
                <a:lnTo>
                  <a:pt x="460" y="419"/>
                </a:lnTo>
                <a:lnTo>
                  <a:pt x="404" y="429"/>
                </a:lnTo>
                <a:lnTo>
                  <a:pt x="82" y="478"/>
                </a:lnTo>
                <a:lnTo>
                  <a:pt x="317" y="710"/>
                </a:lnTo>
                <a:lnTo>
                  <a:pt x="356" y="749"/>
                </a:lnTo>
                <a:lnTo>
                  <a:pt x="346" y="805"/>
                </a:lnTo>
                <a:lnTo>
                  <a:pt x="293" y="1132"/>
                </a:lnTo>
                <a:lnTo>
                  <a:pt x="576" y="980"/>
                </a:lnTo>
                <a:lnTo>
                  <a:pt x="627" y="953"/>
                </a:lnTo>
                <a:lnTo>
                  <a:pt x="678" y="980"/>
                </a:lnTo>
                <a:lnTo>
                  <a:pt x="962" y="1132"/>
                </a:lnTo>
                <a:lnTo>
                  <a:pt x="909" y="805"/>
                </a:lnTo>
                <a:lnTo>
                  <a:pt x="899" y="749"/>
                </a:lnTo>
                <a:lnTo>
                  <a:pt x="938" y="710"/>
                </a:lnTo>
                <a:lnTo>
                  <a:pt x="1173" y="478"/>
                </a:lnTo>
                <a:lnTo>
                  <a:pt x="850" y="429"/>
                </a:lnTo>
                <a:lnTo>
                  <a:pt x="795" y="419"/>
                </a:lnTo>
                <a:lnTo>
                  <a:pt x="768" y="368"/>
                </a:lnTo>
                <a:lnTo>
                  <a:pt x="627" y="75"/>
                </a:lnTo>
                <a:lnTo>
                  <a:pt x="487" y="36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8" name="Freeform 157">
            <a:extLst>
              <a:ext uri="{FF2B5EF4-FFF2-40B4-BE49-F238E27FC236}">
                <a16:creationId xmlns:a16="http://schemas.microsoft.com/office/drawing/2014/main" id="{0C1F36AB-33AB-8331-B83D-1DDC3428508A}"/>
              </a:ext>
            </a:extLst>
          </p:cNvPr>
          <p:cNvSpPr>
            <a:spLocks noChangeArrowheads="1"/>
          </p:cNvSpPr>
          <p:nvPr/>
        </p:nvSpPr>
        <p:spPr bwMode="auto">
          <a:xfrm>
            <a:off x="17470437" y="7974012"/>
            <a:ext cx="449263" cy="449262"/>
          </a:xfrm>
          <a:custGeom>
            <a:avLst/>
            <a:gdLst>
              <a:gd name="T0" fmla="*/ 448904 w 1250"/>
              <a:gd name="T1" fmla="*/ 174314 h 1250"/>
              <a:gd name="T2" fmla="*/ 397867 w 1250"/>
              <a:gd name="T3" fmla="*/ 297951 h 1250"/>
              <a:gd name="T4" fmla="*/ 274590 w 1250"/>
              <a:gd name="T5" fmla="*/ 348987 h 1250"/>
              <a:gd name="T6" fmla="*/ 161375 w 1250"/>
              <a:gd name="T7" fmla="*/ 306936 h 1250"/>
              <a:gd name="T8" fmla="*/ 105667 w 1250"/>
              <a:gd name="T9" fmla="*/ 362644 h 1250"/>
              <a:gd name="T10" fmla="*/ 164969 w 1250"/>
              <a:gd name="T11" fmla="*/ 423025 h 1250"/>
              <a:gd name="T12" fmla="*/ 169282 w 1250"/>
              <a:gd name="T13" fmla="*/ 432370 h 1250"/>
              <a:gd name="T14" fmla="*/ 164969 w 1250"/>
              <a:gd name="T15" fmla="*/ 442074 h 1250"/>
              <a:gd name="T16" fmla="*/ 145561 w 1250"/>
              <a:gd name="T17" fmla="*/ 442074 h 1250"/>
              <a:gd name="T18" fmla="*/ 86258 w 1250"/>
              <a:gd name="T19" fmla="*/ 382771 h 1250"/>
              <a:gd name="T20" fmla="*/ 26237 w 1250"/>
              <a:gd name="T21" fmla="*/ 442074 h 1250"/>
              <a:gd name="T22" fmla="*/ 6469 w 1250"/>
              <a:gd name="T23" fmla="*/ 442074 h 1250"/>
              <a:gd name="T24" fmla="*/ 7188 w 1250"/>
              <a:gd name="T25" fmla="*/ 421947 h 1250"/>
              <a:gd name="T26" fmla="*/ 66132 w 1250"/>
              <a:gd name="T27" fmla="*/ 362644 h 1250"/>
              <a:gd name="T28" fmla="*/ 7188 w 1250"/>
              <a:gd name="T29" fmla="*/ 302623 h 1250"/>
              <a:gd name="T30" fmla="*/ 7548 w 1250"/>
              <a:gd name="T31" fmla="*/ 283574 h 1250"/>
              <a:gd name="T32" fmla="*/ 26956 w 1250"/>
              <a:gd name="T33" fmla="*/ 283574 h 1250"/>
              <a:gd name="T34" fmla="*/ 86258 w 1250"/>
              <a:gd name="T35" fmla="*/ 342517 h 1250"/>
              <a:gd name="T36" fmla="*/ 141248 w 1250"/>
              <a:gd name="T37" fmla="*/ 286809 h 1250"/>
              <a:gd name="T38" fmla="*/ 100276 w 1250"/>
              <a:gd name="T39" fmla="*/ 174314 h 1250"/>
              <a:gd name="T40" fmla="*/ 151312 w 1250"/>
              <a:gd name="T41" fmla="*/ 51036 h 1250"/>
              <a:gd name="T42" fmla="*/ 274590 w 1250"/>
              <a:gd name="T43" fmla="*/ 0 h 1250"/>
              <a:gd name="T44" fmla="*/ 397867 w 1250"/>
              <a:gd name="T45" fmla="*/ 51036 h 1250"/>
              <a:gd name="T46" fmla="*/ 448904 w 1250"/>
              <a:gd name="T47" fmla="*/ 174314 h 1250"/>
              <a:gd name="T48" fmla="*/ 421229 w 1250"/>
              <a:gd name="T49" fmla="*/ 174314 h 1250"/>
              <a:gd name="T50" fmla="*/ 378459 w 1250"/>
              <a:gd name="T51" fmla="*/ 70804 h 1250"/>
              <a:gd name="T52" fmla="*/ 274590 w 1250"/>
              <a:gd name="T53" fmla="*/ 28034 h 1250"/>
              <a:gd name="T54" fmla="*/ 171079 w 1250"/>
              <a:gd name="T55" fmla="*/ 70804 h 1250"/>
              <a:gd name="T56" fmla="*/ 128310 w 1250"/>
              <a:gd name="T57" fmla="*/ 174314 h 1250"/>
              <a:gd name="T58" fmla="*/ 171079 w 1250"/>
              <a:gd name="T59" fmla="*/ 278183 h 1250"/>
              <a:gd name="T60" fmla="*/ 274590 w 1250"/>
              <a:gd name="T61" fmla="*/ 320953 h 1250"/>
              <a:gd name="T62" fmla="*/ 378459 w 1250"/>
              <a:gd name="T63" fmla="*/ 278183 h 1250"/>
              <a:gd name="T64" fmla="*/ 421229 w 1250"/>
              <a:gd name="T65" fmla="*/ 174314 h 12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50" h="1250">
                <a:moveTo>
                  <a:pt x="1249" y="485"/>
                </a:moveTo>
                <a:cubicBezTo>
                  <a:pt x="1249" y="620"/>
                  <a:pt x="1202" y="734"/>
                  <a:pt x="1107" y="829"/>
                </a:cubicBezTo>
                <a:cubicBezTo>
                  <a:pt x="1013" y="923"/>
                  <a:pt x="898" y="971"/>
                  <a:pt x="764" y="971"/>
                </a:cubicBezTo>
                <a:cubicBezTo>
                  <a:pt x="644" y="971"/>
                  <a:pt x="539" y="932"/>
                  <a:pt x="449" y="854"/>
                </a:cubicBezTo>
                <a:lnTo>
                  <a:pt x="294" y="1009"/>
                </a:lnTo>
                <a:lnTo>
                  <a:pt x="459" y="1177"/>
                </a:lnTo>
                <a:cubicBezTo>
                  <a:pt x="467" y="1183"/>
                  <a:pt x="471" y="1192"/>
                  <a:pt x="471" y="1203"/>
                </a:cubicBezTo>
                <a:cubicBezTo>
                  <a:pt x="471" y="1215"/>
                  <a:pt x="467" y="1224"/>
                  <a:pt x="459" y="1230"/>
                </a:cubicBezTo>
                <a:cubicBezTo>
                  <a:pt x="441" y="1249"/>
                  <a:pt x="423" y="1249"/>
                  <a:pt x="405" y="1230"/>
                </a:cubicBezTo>
                <a:lnTo>
                  <a:pt x="240" y="1065"/>
                </a:lnTo>
                <a:lnTo>
                  <a:pt x="73" y="1230"/>
                </a:lnTo>
                <a:cubicBezTo>
                  <a:pt x="55" y="1248"/>
                  <a:pt x="37" y="1248"/>
                  <a:pt x="18" y="1230"/>
                </a:cubicBezTo>
                <a:cubicBezTo>
                  <a:pt x="0" y="1212"/>
                  <a:pt x="0" y="1194"/>
                  <a:pt x="20" y="1174"/>
                </a:cubicBezTo>
                <a:lnTo>
                  <a:pt x="184" y="1009"/>
                </a:lnTo>
                <a:lnTo>
                  <a:pt x="20" y="842"/>
                </a:lnTo>
                <a:cubicBezTo>
                  <a:pt x="2" y="824"/>
                  <a:pt x="2" y="806"/>
                  <a:pt x="21" y="789"/>
                </a:cubicBezTo>
                <a:cubicBezTo>
                  <a:pt x="39" y="771"/>
                  <a:pt x="58" y="771"/>
                  <a:pt x="75" y="789"/>
                </a:cubicBezTo>
                <a:lnTo>
                  <a:pt x="240" y="953"/>
                </a:lnTo>
                <a:lnTo>
                  <a:pt x="393" y="798"/>
                </a:lnTo>
                <a:cubicBezTo>
                  <a:pt x="317" y="708"/>
                  <a:pt x="279" y="603"/>
                  <a:pt x="279" y="485"/>
                </a:cubicBezTo>
                <a:cubicBezTo>
                  <a:pt x="279" y="351"/>
                  <a:pt x="326" y="236"/>
                  <a:pt x="421" y="142"/>
                </a:cubicBezTo>
                <a:cubicBezTo>
                  <a:pt x="516" y="47"/>
                  <a:pt x="630" y="0"/>
                  <a:pt x="764" y="0"/>
                </a:cubicBezTo>
                <a:cubicBezTo>
                  <a:pt x="898" y="0"/>
                  <a:pt x="1013" y="47"/>
                  <a:pt x="1107" y="142"/>
                </a:cubicBezTo>
                <a:cubicBezTo>
                  <a:pt x="1202" y="236"/>
                  <a:pt x="1249" y="351"/>
                  <a:pt x="1249" y="485"/>
                </a:cubicBezTo>
                <a:close/>
                <a:moveTo>
                  <a:pt x="1172" y="485"/>
                </a:moveTo>
                <a:cubicBezTo>
                  <a:pt x="1172" y="372"/>
                  <a:pt x="1132" y="276"/>
                  <a:pt x="1053" y="197"/>
                </a:cubicBezTo>
                <a:cubicBezTo>
                  <a:pt x="974" y="118"/>
                  <a:pt x="877" y="78"/>
                  <a:pt x="764" y="78"/>
                </a:cubicBezTo>
                <a:cubicBezTo>
                  <a:pt x="651" y="78"/>
                  <a:pt x="555" y="118"/>
                  <a:pt x="476" y="197"/>
                </a:cubicBezTo>
                <a:cubicBezTo>
                  <a:pt x="396" y="276"/>
                  <a:pt x="357" y="372"/>
                  <a:pt x="357" y="485"/>
                </a:cubicBezTo>
                <a:cubicBezTo>
                  <a:pt x="357" y="599"/>
                  <a:pt x="396" y="695"/>
                  <a:pt x="476" y="774"/>
                </a:cubicBezTo>
                <a:cubicBezTo>
                  <a:pt x="555" y="853"/>
                  <a:pt x="651" y="893"/>
                  <a:pt x="764" y="893"/>
                </a:cubicBezTo>
                <a:cubicBezTo>
                  <a:pt x="877" y="893"/>
                  <a:pt x="974" y="853"/>
                  <a:pt x="1053" y="774"/>
                </a:cubicBezTo>
                <a:cubicBezTo>
                  <a:pt x="1132" y="695"/>
                  <a:pt x="1172" y="599"/>
                  <a:pt x="1172" y="485"/>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59" name="Freeform 158">
            <a:extLst>
              <a:ext uri="{FF2B5EF4-FFF2-40B4-BE49-F238E27FC236}">
                <a16:creationId xmlns:a16="http://schemas.microsoft.com/office/drawing/2014/main" id="{53D593BC-652F-9127-5EF2-1FF228B315A5}"/>
              </a:ext>
            </a:extLst>
          </p:cNvPr>
          <p:cNvSpPr>
            <a:spLocks noChangeArrowheads="1"/>
          </p:cNvSpPr>
          <p:nvPr/>
        </p:nvSpPr>
        <p:spPr bwMode="auto">
          <a:xfrm>
            <a:off x="18161000" y="7974012"/>
            <a:ext cx="447675" cy="447675"/>
          </a:xfrm>
          <a:custGeom>
            <a:avLst/>
            <a:gdLst>
              <a:gd name="T0" fmla="*/ 446594 w 1242"/>
              <a:gd name="T1" fmla="*/ 15127 h 1243"/>
              <a:gd name="T2" fmla="*/ 446594 w 1242"/>
              <a:gd name="T3" fmla="*/ 144423 h 1243"/>
              <a:gd name="T4" fmla="*/ 436141 w 1242"/>
              <a:gd name="T5" fmla="*/ 153067 h 1243"/>
              <a:gd name="T6" fmla="*/ 428932 w 1242"/>
              <a:gd name="T7" fmla="*/ 153067 h 1243"/>
              <a:gd name="T8" fmla="*/ 421723 w 1242"/>
              <a:gd name="T9" fmla="*/ 150546 h 1243"/>
              <a:gd name="T10" fmla="*/ 418479 w 1242"/>
              <a:gd name="T11" fmla="*/ 143342 h 1243"/>
              <a:gd name="T12" fmla="*/ 419560 w 1242"/>
              <a:gd name="T13" fmla="*/ 47181 h 1243"/>
              <a:gd name="T14" fmla="*/ 307461 w 1242"/>
              <a:gd name="T15" fmla="*/ 159189 h 1243"/>
              <a:gd name="T16" fmla="*/ 349633 w 1242"/>
              <a:gd name="T17" fmla="*/ 272639 h 1243"/>
              <a:gd name="T18" fmla="*/ 298450 w 1242"/>
              <a:gd name="T19" fmla="*/ 396173 h 1243"/>
              <a:gd name="T20" fmla="*/ 175177 w 1242"/>
              <a:gd name="T21" fmla="*/ 447315 h 1243"/>
              <a:gd name="T22" fmla="*/ 51544 w 1242"/>
              <a:gd name="T23" fmla="*/ 396173 h 1243"/>
              <a:gd name="T24" fmla="*/ 0 w 1242"/>
              <a:gd name="T25" fmla="*/ 272999 h 1243"/>
              <a:gd name="T26" fmla="*/ 51544 w 1242"/>
              <a:gd name="T27" fmla="*/ 149465 h 1243"/>
              <a:gd name="T28" fmla="*/ 174817 w 1242"/>
              <a:gd name="T29" fmla="*/ 97963 h 1243"/>
              <a:gd name="T30" fmla="*/ 287276 w 1242"/>
              <a:gd name="T31" fmla="*/ 139021 h 1243"/>
              <a:gd name="T32" fmla="*/ 399375 w 1242"/>
              <a:gd name="T33" fmla="*/ 28092 h 1243"/>
              <a:gd name="T34" fmla="*/ 304938 w 1242"/>
              <a:gd name="T35" fmla="*/ 28092 h 1243"/>
              <a:gd name="T36" fmla="*/ 293404 w 1242"/>
              <a:gd name="T37" fmla="*/ 17648 h 1243"/>
              <a:gd name="T38" fmla="*/ 293404 w 1242"/>
              <a:gd name="T39" fmla="*/ 9724 h 1243"/>
              <a:gd name="T40" fmla="*/ 296648 w 1242"/>
              <a:gd name="T41" fmla="*/ 3241 h 1243"/>
              <a:gd name="T42" fmla="*/ 304217 w 1242"/>
              <a:gd name="T43" fmla="*/ 0 h 1243"/>
              <a:gd name="T44" fmla="*/ 431815 w 1242"/>
              <a:gd name="T45" fmla="*/ 0 h 1243"/>
              <a:gd name="T46" fmla="*/ 432536 w 1242"/>
              <a:gd name="T47" fmla="*/ 0 h 1243"/>
              <a:gd name="T48" fmla="*/ 437943 w 1242"/>
              <a:gd name="T49" fmla="*/ 0 h 1243"/>
              <a:gd name="T50" fmla="*/ 444791 w 1242"/>
              <a:gd name="T51" fmla="*/ 2881 h 1243"/>
              <a:gd name="T52" fmla="*/ 447315 w 1242"/>
              <a:gd name="T53" fmla="*/ 9724 h 1243"/>
              <a:gd name="T54" fmla="*/ 446594 w 1242"/>
              <a:gd name="T55" fmla="*/ 15127 h 1243"/>
              <a:gd name="T56" fmla="*/ 175177 w 1242"/>
              <a:gd name="T57" fmla="*/ 126055 h 1243"/>
              <a:gd name="T58" fmla="*/ 71008 w 1242"/>
              <a:gd name="T59" fmla="*/ 169274 h 1243"/>
              <a:gd name="T60" fmla="*/ 27754 w 1242"/>
              <a:gd name="T61" fmla="*/ 272999 h 1243"/>
              <a:gd name="T62" fmla="*/ 71008 w 1242"/>
              <a:gd name="T63" fmla="*/ 377084 h 1243"/>
              <a:gd name="T64" fmla="*/ 175177 w 1242"/>
              <a:gd name="T65" fmla="*/ 420303 h 1243"/>
              <a:gd name="T66" fmla="*/ 278986 w 1242"/>
              <a:gd name="T67" fmla="*/ 377084 h 1243"/>
              <a:gd name="T68" fmla="*/ 322239 w 1242"/>
              <a:gd name="T69" fmla="*/ 272999 h 1243"/>
              <a:gd name="T70" fmla="*/ 278986 w 1242"/>
              <a:gd name="T71" fmla="*/ 169274 h 1243"/>
              <a:gd name="T72" fmla="*/ 175177 w 1242"/>
              <a:gd name="T73" fmla="*/ 126055 h 12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42" h="1243">
                <a:moveTo>
                  <a:pt x="1239" y="42"/>
                </a:moveTo>
                <a:lnTo>
                  <a:pt x="1239" y="401"/>
                </a:lnTo>
                <a:cubicBezTo>
                  <a:pt x="1239" y="417"/>
                  <a:pt x="1229" y="425"/>
                  <a:pt x="1210" y="425"/>
                </a:cubicBezTo>
                <a:lnTo>
                  <a:pt x="1190" y="425"/>
                </a:lnTo>
                <a:cubicBezTo>
                  <a:pt x="1182" y="426"/>
                  <a:pt x="1175" y="424"/>
                  <a:pt x="1170" y="418"/>
                </a:cubicBezTo>
                <a:cubicBezTo>
                  <a:pt x="1164" y="411"/>
                  <a:pt x="1161" y="405"/>
                  <a:pt x="1161" y="398"/>
                </a:cubicBezTo>
                <a:lnTo>
                  <a:pt x="1164" y="131"/>
                </a:lnTo>
                <a:lnTo>
                  <a:pt x="853" y="442"/>
                </a:lnTo>
                <a:cubicBezTo>
                  <a:pt x="931" y="532"/>
                  <a:pt x="970" y="637"/>
                  <a:pt x="970" y="757"/>
                </a:cubicBezTo>
                <a:cubicBezTo>
                  <a:pt x="970" y="891"/>
                  <a:pt x="923" y="1005"/>
                  <a:pt x="828" y="1100"/>
                </a:cubicBezTo>
                <a:cubicBezTo>
                  <a:pt x="734" y="1194"/>
                  <a:pt x="620" y="1242"/>
                  <a:pt x="486" y="1242"/>
                </a:cubicBezTo>
                <a:cubicBezTo>
                  <a:pt x="353" y="1242"/>
                  <a:pt x="238" y="1195"/>
                  <a:pt x="143" y="1100"/>
                </a:cubicBezTo>
                <a:cubicBezTo>
                  <a:pt x="47" y="1006"/>
                  <a:pt x="0" y="891"/>
                  <a:pt x="0" y="758"/>
                </a:cubicBezTo>
                <a:cubicBezTo>
                  <a:pt x="0" y="624"/>
                  <a:pt x="47" y="511"/>
                  <a:pt x="143" y="415"/>
                </a:cubicBezTo>
                <a:cubicBezTo>
                  <a:pt x="238" y="320"/>
                  <a:pt x="352" y="272"/>
                  <a:pt x="485" y="272"/>
                </a:cubicBezTo>
                <a:cubicBezTo>
                  <a:pt x="603" y="272"/>
                  <a:pt x="707" y="310"/>
                  <a:pt x="797" y="386"/>
                </a:cubicBezTo>
                <a:lnTo>
                  <a:pt x="1108" y="78"/>
                </a:lnTo>
                <a:lnTo>
                  <a:pt x="846" y="78"/>
                </a:lnTo>
                <a:cubicBezTo>
                  <a:pt x="827" y="78"/>
                  <a:pt x="816" y="68"/>
                  <a:pt x="814" y="49"/>
                </a:cubicBezTo>
                <a:lnTo>
                  <a:pt x="814" y="27"/>
                </a:lnTo>
                <a:cubicBezTo>
                  <a:pt x="814" y="21"/>
                  <a:pt x="817" y="15"/>
                  <a:pt x="823" y="9"/>
                </a:cubicBezTo>
                <a:cubicBezTo>
                  <a:pt x="829" y="3"/>
                  <a:pt x="835" y="0"/>
                  <a:pt x="844" y="0"/>
                </a:cubicBezTo>
                <a:lnTo>
                  <a:pt x="1198" y="0"/>
                </a:lnTo>
                <a:lnTo>
                  <a:pt x="1200" y="0"/>
                </a:lnTo>
                <a:lnTo>
                  <a:pt x="1215" y="0"/>
                </a:lnTo>
                <a:cubicBezTo>
                  <a:pt x="1221" y="0"/>
                  <a:pt x="1228" y="3"/>
                  <a:pt x="1234" y="8"/>
                </a:cubicBezTo>
                <a:cubicBezTo>
                  <a:pt x="1239" y="13"/>
                  <a:pt x="1241" y="19"/>
                  <a:pt x="1241" y="27"/>
                </a:cubicBezTo>
                <a:lnTo>
                  <a:pt x="1239" y="42"/>
                </a:lnTo>
                <a:close/>
                <a:moveTo>
                  <a:pt x="486" y="350"/>
                </a:moveTo>
                <a:cubicBezTo>
                  <a:pt x="373" y="350"/>
                  <a:pt x="277" y="390"/>
                  <a:pt x="197" y="470"/>
                </a:cubicBezTo>
                <a:cubicBezTo>
                  <a:pt x="117" y="550"/>
                  <a:pt x="77" y="646"/>
                  <a:pt x="77" y="758"/>
                </a:cubicBezTo>
                <a:cubicBezTo>
                  <a:pt x="77" y="871"/>
                  <a:pt x="117" y="967"/>
                  <a:pt x="197" y="1047"/>
                </a:cubicBezTo>
                <a:cubicBezTo>
                  <a:pt x="277" y="1127"/>
                  <a:pt x="373" y="1167"/>
                  <a:pt x="486" y="1167"/>
                </a:cubicBezTo>
                <a:cubicBezTo>
                  <a:pt x="598" y="1167"/>
                  <a:pt x="694" y="1127"/>
                  <a:pt x="774" y="1047"/>
                </a:cubicBezTo>
                <a:cubicBezTo>
                  <a:pt x="854" y="967"/>
                  <a:pt x="894" y="871"/>
                  <a:pt x="894" y="758"/>
                </a:cubicBezTo>
                <a:cubicBezTo>
                  <a:pt x="894" y="646"/>
                  <a:pt x="854" y="550"/>
                  <a:pt x="774" y="470"/>
                </a:cubicBezTo>
                <a:cubicBezTo>
                  <a:pt x="694" y="390"/>
                  <a:pt x="598" y="350"/>
                  <a:pt x="486" y="35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0" name="Freeform 159">
            <a:extLst>
              <a:ext uri="{FF2B5EF4-FFF2-40B4-BE49-F238E27FC236}">
                <a16:creationId xmlns:a16="http://schemas.microsoft.com/office/drawing/2014/main" id="{D1DABA77-7074-1C71-9C4E-A06BC4474397}"/>
              </a:ext>
            </a:extLst>
          </p:cNvPr>
          <p:cNvSpPr>
            <a:spLocks noChangeArrowheads="1"/>
          </p:cNvSpPr>
          <p:nvPr/>
        </p:nvSpPr>
        <p:spPr bwMode="auto">
          <a:xfrm>
            <a:off x="18848387" y="7974012"/>
            <a:ext cx="447675" cy="447675"/>
          </a:xfrm>
          <a:custGeom>
            <a:avLst/>
            <a:gdLst>
              <a:gd name="T0" fmla="*/ 443350 w 1242"/>
              <a:gd name="T1" fmla="*/ 213573 h 1243"/>
              <a:gd name="T2" fmla="*/ 447315 w 1242"/>
              <a:gd name="T3" fmla="*/ 223657 h 1243"/>
              <a:gd name="T4" fmla="*/ 443350 w 1242"/>
              <a:gd name="T5" fmla="*/ 233742 h 1243"/>
              <a:gd name="T6" fmla="*/ 433618 w 1242"/>
              <a:gd name="T7" fmla="*/ 237704 h 1243"/>
              <a:gd name="T8" fmla="*/ 390724 w 1242"/>
              <a:gd name="T9" fmla="*/ 237704 h 1243"/>
              <a:gd name="T10" fmla="*/ 342425 w 1242"/>
              <a:gd name="T11" fmla="*/ 342149 h 1243"/>
              <a:gd name="T12" fmla="*/ 237534 w 1242"/>
              <a:gd name="T13" fmla="*/ 390770 h 1243"/>
              <a:gd name="T14" fmla="*/ 237534 w 1242"/>
              <a:gd name="T15" fmla="*/ 433269 h 1243"/>
              <a:gd name="T16" fmla="*/ 233570 w 1242"/>
              <a:gd name="T17" fmla="*/ 443353 h 1243"/>
              <a:gd name="T18" fmla="*/ 223477 w 1242"/>
              <a:gd name="T19" fmla="*/ 447315 h 1243"/>
              <a:gd name="T20" fmla="*/ 213745 w 1242"/>
              <a:gd name="T21" fmla="*/ 443353 h 1243"/>
              <a:gd name="T22" fmla="*/ 209780 w 1242"/>
              <a:gd name="T23" fmla="*/ 433269 h 1243"/>
              <a:gd name="T24" fmla="*/ 209780 w 1242"/>
              <a:gd name="T25" fmla="*/ 390770 h 1243"/>
              <a:gd name="T26" fmla="*/ 104890 w 1242"/>
              <a:gd name="T27" fmla="*/ 342149 h 1243"/>
              <a:gd name="T28" fmla="*/ 56590 w 1242"/>
              <a:gd name="T29" fmla="*/ 237704 h 1243"/>
              <a:gd name="T30" fmla="*/ 13697 w 1242"/>
              <a:gd name="T31" fmla="*/ 237704 h 1243"/>
              <a:gd name="T32" fmla="*/ 3604 w 1242"/>
              <a:gd name="T33" fmla="*/ 233742 h 1243"/>
              <a:gd name="T34" fmla="*/ 0 w 1242"/>
              <a:gd name="T35" fmla="*/ 223657 h 1243"/>
              <a:gd name="T36" fmla="*/ 3604 w 1242"/>
              <a:gd name="T37" fmla="*/ 213573 h 1243"/>
              <a:gd name="T38" fmla="*/ 13697 w 1242"/>
              <a:gd name="T39" fmla="*/ 209611 h 1243"/>
              <a:gd name="T40" fmla="*/ 56590 w 1242"/>
              <a:gd name="T41" fmla="*/ 209611 h 1243"/>
              <a:gd name="T42" fmla="*/ 104890 w 1242"/>
              <a:gd name="T43" fmla="*/ 105526 h 1243"/>
              <a:gd name="T44" fmla="*/ 209780 w 1242"/>
              <a:gd name="T45" fmla="*/ 56905 h 1243"/>
              <a:gd name="T46" fmla="*/ 209780 w 1242"/>
              <a:gd name="T47" fmla="*/ 14046 h 1243"/>
              <a:gd name="T48" fmla="*/ 213745 w 1242"/>
              <a:gd name="T49" fmla="*/ 3962 h 1243"/>
              <a:gd name="T50" fmla="*/ 223477 w 1242"/>
              <a:gd name="T51" fmla="*/ 0 h 1243"/>
              <a:gd name="T52" fmla="*/ 233570 w 1242"/>
              <a:gd name="T53" fmla="*/ 3962 h 1243"/>
              <a:gd name="T54" fmla="*/ 237534 w 1242"/>
              <a:gd name="T55" fmla="*/ 14046 h 1243"/>
              <a:gd name="T56" fmla="*/ 237534 w 1242"/>
              <a:gd name="T57" fmla="*/ 56905 h 1243"/>
              <a:gd name="T58" fmla="*/ 342425 w 1242"/>
              <a:gd name="T59" fmla="*/ 105526 h 1243"/>
              <a:gd name="T60" fmla="*/ 390724 w 1242"/>
              <a:gd name="T61" fmla="*/ 209611 h 1243"/>
              <a:gd name="T62" fmla="*/ 433618 w 1242"/>
              <a:gd name="T63" fmla="*/ 209611 h 1243"/>
              <a:gd name="T64" fmla="*/ 443350 w 1242"/>
              <a:gd name="T65" fmla="*/ 213573 h 1243"/>
              <a:gd name="T66" fmla="*/ 124354 w 1242"/>
              <a:gd name="T67" fmla="*/ 124614 h 1243"/>
              <a:gd name="T68" fmla="*/ 84705 w 1242"/>
              <a:gd name="T69" fmla="*/ 209611 h 1243"/>
              <a:gd name="T70" fmla="*/ 209780 w 1242"/>
              <a:gd name="T71" fmla="*/ 209611 h 1243"/>
              <a:gd name="T72" fmla="*/ 209780 w 1242"/>
              <a:gd name="T73" fmla="*/ 84997 h 1243"/>
              <a:gd name="T74" fmla="*/ 124354 w 1242"/>
              <a:gd name="T75" fmla="*/ 124614 h 1243"/>
              <a:gd name="T76" fmla="*/ 124354 w 1242"/>
              <a:gd name="T77" fmla="*/ 323061 h 1243"/>
              <a:gd name="T78" fmla="*/ 209780 w 1242"/>
              <a:gd name="T79" fmla="*/ 362678 h 1243"/>
              <a:gd name="T80" fmla="*/ 209780 w 1242"/>
              <a:gd name="T81" fmla="*/ 237704 h 1243"/>
              <a:gd name="T82" fmla="*/ 84705 w 1242"/>
              <a:gd name="T83" fmla="*/ 237704 h 1243"/>
              <a:gd name="T84" fmla="*/ 124354 w 1242"/>
              <a:gd name="T85" fmla="*/ 323061 h 1243"/>
              <a:gd name="T86" fmla="*/ 322960 w 1242"/>
              <a:gd name="T87" fmla="*/ 124614 h 1243"/>
              <a:gd name="T88" fmla="*/ 237534 w 1242"/>
              <a:gd name="T89" fmla="*/ 84997 h 1243"/>
              <a:gd name="T90" fmla="*/ 237534 w 1242"/>
              <a:gd name="T91" fmla="*/ 209611 h 1243"/>
              <a:gd name="T92" fmla="*/ 362610 w 1242"/>
              <a:gd name="T93" fmla="*/ 209611 h 1243"/>
              <a:gd name="T94" fmla="*/ 322960 w 1242"/>
              <a:gd name="T95" fmla="*/ 124614 h 1243"/>
              <a:gd name="T96" fmla="*/ 322960 w 1242"/>
              <a:gd name="T97" fmla="*/ 323061 h 1243"/>
              <a:gd name="T98" fmla="*/ 362610 w 1242"/>
              <a:gd name="T99" fmla="*/ 237704 h 1243"/>
              <a:gd name="T100" fmla="*/ 237534 w 1242"/>
              <a:gd name="T101" fmla="*/ 237704 h 1243"/>
              <a:gd name="T102" fmla="*/ 237534 w 1242"/>
              <a:gd name="T103" fmla="*/ 362678 h 1243"/>
              <a:gd name="T104" fmla="*/ 322960 w 1242"/>
              <a:gd name="T105" fmla="*/ 323061 h 12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242" h="1243">
                <a:moveTo>
                  <a:pt x="1230" y="593"/>
                </a:moveTo>
                <a:cubicBezTo>
                  <a:pt x="1238" y="601"/>
                  <a:pt x="1241" y="610"/>
                  <a:pt x="1241" y="621"/>
                </a:cubicBezTo>
                <a:cubicBezTo>
                  <a:pt x="1241" y="633"/>
                  <a:pt x="1238" y="642"/>
                  <a:pt x="1230" y="649"/>
                </a:cubicBezTo>
                <a:cubicBezTo>
                  <a:pt x="1223" y="656"/>
                  <a:pt x="1214" y="660"/>
                  <a:pt x="1203" y="660"/>
                </a:cubicBezTo>
                <a:lnTo>
                  <a:pt x="1084" y="660"/>
                </a:lnTo>
                <a:cubicBezTo>
                  <a:pt x="1076" y="773"/>
                  <a:pt x="1031" y="870"/>
                  <a:pt x="950" y="950"/>
                </a:cubicBezTo>
                <a:cubicBezTo>
                  <a:pt x="869" y="1030"/>
                  <a:pt x="772" y="1075"/>
                  <a:pt x="659" y="1085"/>
                </a:cubicBezTo>
                <a:lnTo>
                  <a:pt x="659" y="1203"/>
                </a:lnTo>
                <a:cubicBezTo>
                  <a:pt x="659" y="1215"/>
                  <a:pt x="656" y="1223"/>
                  <a:pt x="648" y="1231"/>
                </a:cubicBezTo>
                <a:cubicBezTo>
                  <a:pt x="641" y="1238"/>
                  <a:pt x="632" y="1242"/>
                  <a:pt x="620" y="1242"/>
                </a:cubicBezTo>
                <a:cubicBezTo>
                  <a:pt x="609" y="1242"/>
                  <a:pt x="601" y="1238"/>
                  <a:pt x="593" y="1231"/>
                </a:cubicBezTo>
                <a:cubicBezTo>
                  <a:pt x="586" y="1223"/>
                  <a:pt x="582" y="1215"/>
                  <a:pt x="582" y="1203"/>
                </a:cubicBezTo>
                <a:lnTo>
                  <a:pt x="582" y="1085"/>
                </a:lnTo>
                <a:cubicBezTo>
                  <a:pt x="468" y="1075"/>
                  <a:pt x="371" y="1030"/>
                  <a:pt x="291" y="950"/>
                </a:cubicBezTo>
                <a:cubicBezTo>
                  <a:pt x="210" y="870"/>
                  <a:pt x="165" y="773"/>
                  <a:pt x="157" y="660"/>
                </a:cubicBezTo>
                <a:lnTo>
                  <a:pt x="38" y="660"/>
                </a:lnTo>
                <a:cubicBezTo>
                  <a:pt x="27" y="660"/>
                  <a:pt x="18" y="656"/>
                  <a:pt x="10" y="649"/>
                </a:cubicBezTo>
                <a:cubicBezTo>
                  <a:pt x="3" y="642"/>
                  <a:pt x="0" y="633"/>
                  <a:pt x="0" y="621"/>
                </a:cubicBezTo>
                <a:cubicBezTo>
                  <a:pt x="0" y="610"/>
                  <a:pt x="3" y="600"/>
                  <a:pt x="10" y="593"/>
                </a:cubicBezTo>
                <a:cubicBezTo>
                  <a:pt x="18" y="585"/>
                  <a:pt x="27" y="582"/>
                  <a:pt x="38" y="582"/>
                </a:cubicBezTo>
                <a:lnTo>
                  <a:pt x="157" y="582"/>
                </a:lnTo>
                <a:cubicBezTo>
                  <a:pt x="165" y="469"/>
                  <a:pt x="210" y="373"/>
                  <a:pt x="291" y="293"/>
                </a:cubicBezTo>
                <a:cubicBezTo>
                  <a:pt x="371" y="213"/>
                  <a:pt x="468" y="168"/>
                  <a:pt x="582" y="158"/>
                </a:cubicBezTo>
                <a:lnTo>
                  <a:pt x="582" y="39"/>
                </a:lnTo>
                <a:cubicBezTo>
                  <a:pt x="582" y="28"/>
                  <a:pt x="586" y="18"/>
                  <a:pt x="593" y="11"/>
                </a:cubicBezTo>
                <a:cubicBezTo>
                  <a:pt x="601" y="3"/>
                  <a:pt x="609" y="0"/>
                  <a:pt x="620" y="0"/>
                </a:cubicBezTo>
                <a:cubicBezTo>
                  <a:pt x="632" y="0"/>
                  <a:pt x="641" y="3"/>
                  <a:pt x="648" y="11"/>
                </a:cubicBezTo>
                <a:cubicBezTo>
                  <a:pt x="656" y="18"/>
                  <a:pt x="659" y="28"/>
                  <a:pt x="659" y="39"/>
                </a:cubicBezTo>
                <a:lnTo>
                  <a:pt x="659" y="158"/>
                </a:lnTo>
                <a:cubicBezTo>
                  <a:pt x="772" y="168"/>
                  <a:pt x="869" y="213"/>
                  <a:pt x="950" y="293"/>
                </a:cubicBezTo>
                <a:cubicBezTo>
                  <a:pt x="1031" y="373"/>
                  <a:pt x="1076" y="469"/>
                  <a:pt x="1084" y="582"/>
                </a:cubicBezTo>
                <a:lnTo>
                  <a:pt x="1203" y="582"/>
                </a:lnTo>
                <a:cubicBezTo>
                  <a:pt x="1214" y="582"/>
                  <a:pt x="1223" y="586"/>
                  <a:pt x="1230" y="593"/>
                </a:cubicBezTo>
                <a:close/>
                <a:moveTo>
                  <a:pt x="345" y="346"/>
                </a:moveTo>
                <a:cubicBezTo>
                  <a:pt x="280" y="411"/>
                  <a:pt x="243" y="490"/>
                  <a:pt x="235" y="582"/>
                </a:cubicBezTo>
                <a:lnTo>
                  <a:pt x="582" y="582"/>
                </a:lnTo>
                <a:lnTo>
                  <a:pt x="582" y="236"/>
                </a:lnTo>
                <a:cubicBezTo>
                  <a:pt x="489" y="244"/>
                  <a:pt x="411" y="281"/>
                  <a:pt x="345" y="346"/>
                </a:cubicBezTo>
                <a:close/>
                <a:moveTo>
                  <a:pt x="345" y="897"/>
                </a:moveTo>
                <a:cubicBezTo>
                  <a:pt x="411" y="962"/>
                  <a:pt x="489" y="999"/>
                  <a:pt x="582" y="1007"/>
                </a:cubicBezTo>
                <a:lnTo>
                  <a:pt x="582" y="660"/>
                </a:lnTo>
                <a:lnTo>
                  <a:pt x="235" y="660"/>
                </a:lnTo>
                <a:cubicBezTo>
                  <a:pt x="243" y="752"/>
                  <a:pt x="280" y="831"/>
                  <a:pt x="345" y="897"/>
                </a:cubicBezTo>
                <a:close/>
                <a:moveTo>
                  <a:pt x="896" y="346"/>
                </a:moveTo>
                <a:cubicBezTo>
                  <a:pt x="831" y="281"/>
                  <a:pt x="751" y="244"/>
                  <a:pt x="659" y="236"/>
                </a:cubicBezTo>
                <a:lnTo>
                  <a:pt x="659" y="582"/>
                </a:lnTo>
                <a:lnTo>
                  <a:pt x="1006" y="582"/>
                </a:lnTo>
                <a:cubicBezTo>
                  <a:pt x="998" y="490"/>
                  <a:pt x="962" y="411"/>
                  <a:pt x="896" y="346"/>
                </a:cubicBezTo>
                <a:close/>
                <a:moveTo>
                  <a:pt x="896" y="897"/>
                </a:moveTo>
                <a:cubicBezTo>
                  <a:pt x="961" y="831"/>
                  <a:pt x="998" y="752"/>
                  <a:pt x="1006" y="660"/>
                </a:cubicBezTo>
                <a:lnTo>
                  <a:pt x="659" y="660"/>
                </a:lnTo>
                <a:lnTo>
                  <a:pt x="659" y="1007"/>
                </a:lnTo>
                <a:cubicBezTo>
                  <a:pt x="751" y="999"/>
                  <a:pt x="830" y="962"/>
                  <a:pt x="896" y="897"/>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1" name="Freeform 160">
            <a:extLst>
              <a:ext uri="{FF2B5EF4-FFF2-40B4-BE49-F238E27FC236}">
                <a16:creationId xmlns:a16="http://schemas.microsoft.com/office/drawing/2014/main" id="{030BCDC7-3B3D-CCFB-0BF1-58E403F181EE}"/>
              </a:ext>
            </a:extLst>
          </p:cNvPr>
          <p:cNvSpPr>
            <a:spLocks noChangeArrowheads="1"/>
          </p:cNvSpPr>
          <p:nvPr/>
        </p:nvSpPr>
        <p:spPr bwMode="auto">
          <a:xfrm>
            <a:off x="19578637" y="7999412"/>
            <a:ext cx="363538" cy="395287"/>
          </a:xfrm>
          <a:custGeom>
            <a:avLst/>
            <a:gdLst>
              <a:gd name="T0" fmla="*/ 251597 w 1010"/>
              <a:gd name="T1" fmla="*/ 15148 h 1096"/>
              <a:gd name="T2" fmla="*/ 251597 w 1010"/>
              <a:gd name="T3" fmla="*/ 380860 h 1096"/>
              <a:gd name="T4" fmla="*/ 243678 w 1010"/>
              <a:gd name="T5" fmla="*/ 393123 h 1096"/>
              <a:gd name="T6" fmla="*/ 237559 w 1010"/>
              <a:gd name="T7" fmla="*/ 394926 h 1096"/>
              <a:gd name="T8" fmla="*/ 229641 w 1010"/>
              <a:gd name="T9" fmla="*/ 392402 h 1096"/>
              <a:gd name="T10" fmla="*/ 89985 w 1010"/>
              <a:gd name="T11" fmla="*/ 282039 h 1096"/>
              <a:gd name="T12" fmla="*/ 43553 w 1010"/>
              <a:gd name="T13" fmla="*/ 282039 h 1096"/>
              <a:gd name="T14" fmla="*/ 12598 w 1010"/>
              <a:gd name="T15" fmla="*/ 270858 h 1096"/>
              <a:gd name="T16" fmla="*/ 0 w 1010"/>
              <a:gd name="T17" fmla="*/ 244530 h 1096"/>
              <a:gd name="T18" fmla="*/ 0 w 1010"/>
              <a:gd name="T19" fmla="*/ 151839 h 1096"/>
              <a:gd name="T20" fmla="*/ 12598 w 1010"/>
              <a:gd name="T21" fmla="*/ 125150 h 1096"/>
              <a:gd name="T22" fmla="*/ 42833 w 1010"/>
              <a:gd name="T23" fmla="*/ 113970 h 1096"/>
              <a:gd name="T24" fmla="*/ 88905 w 1010"/>
              <a:gd name="T25" fmla="*/ 113970 h 1096"/>
              <a:gd name="T26" fmla="*/ 229641 w 1010"/>
              <a:gd name="T27" fmla="*/ 3967 h 1096"/>
              <a:gd name="T28" fmla="*/ 244038 w 1010"/>
              <a:gd name="T29" fmla="*/ 2525 h 1096"/>
              <a:gd name="T30" fmla="*/ 251597 w 1010"/>
              <a:gd name="T31" fmla="*/ 15148 h 1096"/>
              <a:gd name="T32" fmla="*/ 223522 w 1010"/>
              <a:gd name="T33" fmla="*/ 41476 h 1096"/>
              <a:gd name="T34" fmla="*/ 101143 w 1010"/>
              <a:gd name="T35" fmla="*/ 139577 h 1096"/>
              <a:gd name="T36" fmla="*/ 93584 w 1010"/>
              <a:gd name="T37" fmla="*/ 142101 h 1096"/>
              <a:gd name="T38" fmla="*/ 42833 w 1010"/>
              <a:gd name="T39" fmla="*/ 142101 h 1096"/>
              <a:gd name="T40" fmla="*/ 32394 w 1010"/>
              <a:gd name="T41" fmla="*/ 145347 h 1096"/>
              <a:gd name="T42" fmla="*/ 28075 w 1010"/>
              <a:gd name="T43" fmla="*/ 151839 h 1096"/>
              <a:gd name="T44" fmla="*/ 28075 w 1010"/>
              <a:gd name="T45" fmla="*/ 244530 h 1096"/>
              <a:gd name="T46" fmla="*/ 32754 w 1010"/>
              <a:gd name="T47" fmla="*/ 251022 h 1096"/>
              <a:gd name="T48" fmla="*/ 43553 w 1010"/>
              <a:gd name="T49" fmla="*/ 254268 h 1096"/>
              <a:gd name="T50" fmla="*/ 94304 w 1010"/>
              <a:gd name="T51" fmla="*/ 254268 h 1096"/>
              <a:gd name="T52" fmla="*/ 102223 w 1010"/>
              <a:gd name="T53" fmla="*/ 256792 h 1096"/>
              <a:gd name="T54" fmla="*/ 223522 w 1010"/>
              <a:gd name="T55" fmla="*/ 354532 h 1096"/>
              <a:gd name="T56" fmla="*/ 223522 w 1010"/>
              <a:gd name="T57" fmla="*/ 41476 h 1096"/>
              <a:gd name="T58" fmla="*/ 346261 w 1010"/>
              <a:gd name="T59" fmla="*/ 151839 h 1096"/>
              <a:gd name="T60" fmla="*/ 363178 w 1010"/>
              <a:gd name="T61" fmla="*/ 200889 h 1096"/>
              <a:gd name="T62" fmla="*/ 346261 w 1010"/>
              <a:gd name="T63" fmla="*/ 248858 h 1096"/>
              <a:gd name="T64" fmla="*/ 303068 w 1010"/>
              <a:gd name="T65" fmla="*/ 274104 h 1096"/>
              <a:gd name="T66" fmla="*/ 300189 w 1010"/>
              <a:gd name="T67" fmla="*/ 275186 h 1096"/>
              <a:gd name="T68" fmla="*/ 287231 w 1010"/>
              <a:gd name="T69" fmla="*/ 263645 h 1096"/>
              <a:gd name="T70" fmla="*/ 289031 w 1010"/>
              <a:gd name="T71" fmla="*/ 252825 h 1096"/>
              <a:gd name="T72" fmla="*/ 297669 w 1010"/>
              <a:gd name="T73" fmla="*/ 247054 h 1096"/>
              <a:gd name="T74" fmla="*/ 324665 w 1010"/>
              <a:gd name="T75" fmla="*/ 230464 h 1096"/>
              <a:gd name="T76" fmla="*/ 335103 w 1010"/>
              <a:gd name="T77" fmla="*/ 200889 h 1096"/>
              <a:gd name="T78" fmla="*/ 325025 w 1010"/>
              <a:gd name="T79" fmla="*/ 169512 h 1096"/>
              <a:gd name="T80" fmla="*/ 298389 w 1010"/>
              <a:gd name="T81" fmla="*/ 153643 h 1096"/>
              <a:gd name="T82" fmla="*/ 289031 w 1010"/>
              <a:gd name="T83" fmla="*/ 148233 h 1096"/>
              <a:gd name="T84" fmla="*/ 286871 w 1010"/>
              <a:gd name="T85" fmla="*/ 137773 h 1096"/>
              <a:gd name="T86" fmla="*/ 292630 w 1010"/>
              <a:gd name="T87" fmla="*/ 128396 h 1096"/>
              <a:gd name="T88" fmla="*/ 303068 w 1010"/>
              <a:gd name="T89" fmla="*/ 126232 h 1096"/>
              <a:gd name="T90" fmla="*/ 346261 w 1010"/>
              <a:gd name="T91" fmla="*/ 151839 h 10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10" h="1096">
                <a:moveTo>
                  <a:pt x="699" y="42"/>
                </a:moveTo>
                <a:lnTo>
                  <a:pt x="699" y="1056"/>
                </a:lnTo>
                <a:cubicBezTo>
                  <a:pt x="699" y="1072"/>
                  <a:pt x="691" y="1084"/>
                  <a:pt x="677" y="1090"/>
                </a:cubicBezTo>
                <a:cubicBezTo>
                  <a:pt x="672" y="1093"/>
                  <a:pt x="666" y="1095"/>
                  <a:pt x="660" y="1095"/>
                </a:cubicBezTo>
                <a:cubicBezTo>
                  <a:pt x="652" y="1095"/>
                  <a:pt x="644" y="1093"/>
                  <a:pt x="638" y="1088"/>
                </a:cubicBezTo>
                <a:lnTo>
                  <a:pt x="250" y="782"/>
                </a:lnTo>
                <a:lnTo>
                  <a:pt x="121" y="782"/>
                </a:lnTo>
                <a:cubicBezTo>
                  <a:pt x="87" y="782"/>
                  <a:pt x="59" y="772"/>
                  <a:pt x="35" y="751"/>
                </a:cubicBezTo>
                <a:cubicBezTo>
                  <a:pt x="12" y="730"/>
                  <a:pt x="0" y="705"/>
                  <a:pt x="0" y="678"/>
                </a:cubicBezTo>
                <a:lnTo>
                  <a:pt x="0" y="421"/>
                </a:lnTo>
                <a:cubicBezTo>
                  <a:pt x="0" y="392"/>
                  <a:pt x="12" y="367"/>
                  <a:pt x="35" y="347"/>
                </a:cubicBezTo>
                <a:cubicBezTo>
                  <a:pt x="59" y="327"/>
                  <a:pt x="87" y="316"/>
                  <a:pt x="119" y="316"/>
                </a:cubicBezTo>
                <a:lnTo>
                  <a:pt x="247" y="316"/>
                </a:lnTo>
                <a:lnTo>
                  <a:pt x="638" y="11"/>
                </a:lnTo>
                <a:cubicBezTo>
                  <a:pt x="651" y="1"/>
                  <a:pt x="664" y="0"/>
                  <a:pt x="678" y="7"/>
                </a:cubicBezTo>
                <a:cubicBezTo>
                  <a:pt x="692" y="15"/>
                  <a:pt x="699" y="26"/>
                  <a:pt x="699" y="42"/>
                </a:cubicBezTo>
                <a:close/>
                <a:moveTo>
                  <a:pt x="621" y="115"/>
                </a:moveTo>
                <a:lnTo>
                  <a:pt x="281" y="387"/>
                </a:lnTo>
                <a:cubicBezTo>
                  <a:pt x="275" y="392"/>
                  <a:pt x="268" y="394"/>
                  <a:pt x="260" y="394"/>
                </a:cubicBezTo>
                <a:lnTo>
                  <a:pt x="119" y="394"/>
                </a:lnTo>
                <a:cubicBezTo>
                  <a:pt x="108" y="394"/>
                  <a:pt x="98" y="397"/>
                  <a:pt x="90" y="403"/>
                </a:cubicBezTo>
                <a:cubicBezTo>
                  <a:pt x="82" y="408"/>
                  <a:pt x="78" y="414"/>
                  <a:pt x="78" y="421"/>
                </a:cubicBezTo>
                <a:lnTo>
                  <a:pt x="78" y="678"/>
                </a:lnTo>
                <a:cubicBezTo>
                  <a:pt x="78" y="684"/>
                  <a:pt x="82" y="690"/>
                  <a:pt x="91" y="696"/>
                </a:cubicBezTo>
                <a:cubicBezTo>
                  <a:pt x="100" y="702"/>
                  <a:pt x="110" y="705"/>
                  <a:pt x="121" y="705"/>
                </a:cubicBezTo>
                <a:lnTo>
                  <a:pt x="262" y="705"/>
                </a:lnTo>
                <a:cubicBezTo>
                  <a:pt x="270" y="705"/>
                  <a:pt x="277" y="707"/>
                  <a:pt x="284" y="712"/>
                </a:cubicBezTo>
                <a:lnTo>
                  <a:pt x="621" y="983"/>
                </a:lnTo>
                <a:lnTo>
                  <a:pt x="621" y="115"/>
                </a:lnTo>
                <a:close/>
                <a:moveTo>
                  <a:pt x="962" y="421"/>
                </a:moveTo>
                <a:cubicBezTo>
                  <a:pt x="993" y="460"/>
                  <a:pt x="1009" y="505"/>
                  <a:pt x="1009" y="557"/>
                </a:cubicBezTo>
                <a:cubicBezTo>
                  <a:pt x="1009" y="607"/>
                  <a:pt x="994" y="651"/>
                  <a:pt x="962" y="690"/>
                </a:cubicBezTo>
                <a:cubicBezTo>
                  <a:pt x="931" y="729"/>
                  <a:pt x="890" y="752"/>
                  <a:pt x="842" y="760"/>
                </a:cubicBezTo>
                <a:cubicBezTo>
                  <a:pt x="840" y="762"/>
                  <a:pt x="838" y="763"/>
                  <a:pt x="834" y="763"/>
                </a:cubicBezTo>
                <a:cubicBezTo>
                  <a:pt x="813" y="763"/>
                  <a:pt x="801" y="752"/>
                  <a:pt x="798" y="731"/>
                </a:cubicBezTo>
                <a:cubicBezTo>
                  <a:pt x="795" y="720"/>
                  <a:pt x="796" y="710"/>
                  <a:pt x="803" y="701"/>
                </a:cubicBezTo>
                <a:cubicBezTo>
                  <a:pt x="809" y="692"/>
                  <a:pt x="817" y="687"/>
                  <a:pt x="827" y="685"/>
                </a:cubicBezTo>
                <a:cubicBezTo>
                  <a:pt x="858" y="679"/>
                  <a:pt x="883" y="663"/>
                  <a:pt x="902" y="639"/>
                </a:cubicBezTo>
                <a:cubicBezTo>
                  <a:pt x="922" y="615"/>
                  <a:pt x="931" y="587"/>
                  <a:pt x="931" y="557"/>
                </a:cubicBezTo>
                <a:cubicBezTo>
                  <a:pt x="931" y="523"/>
                  <a:pt x="922" y="494"/>
                  <a:pt x="903" y="470"/>
                </a:cubicBezTo>
                <a:cubicBezTo>
                  <a:pt x="885" y="447"/>
                  <a:pt x="860" y="432"/>
                  <a:pt x="829" y="426"/>
                </a:cubicBezTo>
                <a:cubicBezTo>
                  <a:pt x="818" y="424"/>
                  <a:pt x="809" y="419"/>
                  <a:pt x="803" y="411"/>
                </a:cubicBezTo>
                <a:cubicBezTo>
                  <a:pt x="796" y="403"/>
                  <a:pt x="794" y="393"/>
                  <a:pt x="797" y="382"/>
                </a:cubicBezTo>
                <a:cubicBezTo>
                  <a:pt x="799" y="371"/>
                  <a:pt x="804" y="362"/>
                  <a:pt x="813" y="356"/>
                </a:cubicBezTo>
                <a:cubicBezTo>
                  <a:pt x="821" y="351"/>
                  <a:pt x="830" y="349"/>
                  <a:pt x="842" y="350"/>
                </a:cubicBezTo>
                <a:cubicBezTo>
                  <a:pt x="890" y="358"/>
                  <a:pt x="930" y="382"/>
                  <a:pt x="962" y="421"/>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2" name="Freeform 161">
            <a:extLst>
              <a:ext uri="{FF2B5EF4-FFF2-40B4-BE49-F238E27FC236}">
                <a16:creationId xmlns:a16="http://schemas.microsoft.com/office/drawing/2014/main" id="{ABD282BD-2792-DF6D-4F72-482A8A7C60E2}"/>
              </a:ext>
            </a:extLst>
          </p:cNvPr>
          <p:cNvSpPr>
            <a:spLocks noChangeArrowheads="1"/>
          </p:cNvSpPr>
          <p:nvPr/>
        </p:nvSpPr>
        <p:spPr bwMode="auto">
          <a:xfrm>
            <a:off x="20231100" y="7999412"/>
            <a:ext cx="434975" cy="395287"/>
          </a:xfrm>
          <a:custGeom>
            <a:avLst/>
            <a:gdLst>
              <a:gd name="T0" fmla="*/ 252415 w 1208"/>
              <a:gd name="T1" fmla="*/ 15148 h 1096"/>
              <a:gd name="T2" fmla="*/ 252415 w 1208"/>
              <a:gd name="T3" fmla="*/ 380860 h 1096"/>
              <a:gd name="T4" fmla="*/ 244493 w 1208"/>
              <a:gd name="T5" fmla="*/ 393123 h 1096"/>
              <a:gd name="T6" fmla="*/ 238372 w 1208"/>
              <a:gd name="T7" fmla="*/ 394926 h 1096"/>
              <a:gd name="T8" fmla="*/ 230450 w 1208"/>
              <a:gd name="T9" fmla="*/ 392402 h 1096"/>
              <a:gd name="T10" fmla="*/ 90740 w 1208"/>
              <a:gd name="T11" fmla="*/ 282039 h 1096"/>
              <a:gd name="T12" fmla="*/ 44290 w 1208"/>
              <a:gd name="T13" fmla="*/ 282039 h 1096"/>
              <a:gd name="T14" fmla="*/ 13323 w 1208"/>
              <a:gd name="T15" fmla="*/ 270858 h 1096"/>
              <a:gd name="T16" fmla="*/ 720 w 1208"/>
              <a:gd name="T17" fmla="*/ 244530 h 1096"/>
              <a:gd name="T18" fmla="*/ 0 w 1208"/>
              <a:gd name="T19" fmla="*/ 151839 h 1096"/>
              <a:gd name="T20" fmla="*/ 12603 w 1208"/>
              <a:gd name="T21" fmla="*/ 125150 h 1096"/>
              <a:gd name="T22" fmla="*/ 43570 w 1208"/>
              <a:gd name="T23" fmla="*/ 113970 h 1096"/>
              <a:gd name="T24" fmla="*/ 90020 w 1208"/>
              <a:gd name="T25" fmla="*/ 113970 h 1096"/>
              <a:gd name="T26" fmla="*/ 230450 w 1208"/>
              <a:gd name="T27" fmla="*/ 3967 h 1096"/>
              <a:gd name="T28" fmla="*/ 244853 w 1208"/>
              <a:gd name="T29" fmla="*/ 2525 h 1096"/>
              <a:gd name="T30" fmla="*/ 252415 w 1208"/>
              <a:gd name="T31" fmla="*/ 15148 h 1096"/>
              <a:gd name="T32" fmla="*/ 224329 w 1208"/>
              <a:gd name="T33" fmla="*/ 41476 h 1096"/>
              <a:gd name="T34" fmla="*/ 101902 w 1208"/>
              <a:gd name="T35" fmla="*/ 139577 h 1096"/>
              <a:gd name="T36" fmla="*/ 94341 w 1208"/>
              <a:gd name="T37" fmla="*/ 142101 h 1096"/>
              <a:gd name="T38" fmla="*/ 43570 w 1208"/>
              <a:gd name="T39" fmla="*/ 142101 h 1096"/>
              <a:gd name="T40" fmla="*/ 33127 w 1208"/>
              <a:gd name="T41" fmla="*/ 145347 h 1096"/>
              <a:gd name="T42" fmla="*/ 28806 w 1208"/>
              <a:gd name="T43" fmla="*/ 151839 h 1096"/>
              <a:gd name="T44" fmla="*/ 28806 w 1208"/>
              <a:gd name="T45" fmla="*/ 244530 h 1096"/>
              <a:gd name="T46" fmla="*/ 33127 w 1208"/>
              <a:gd name="T47" fmla="*/ 251022 h 1096"/>
              <a:gd name="T48" fmla="*/ 44290 w 1208"/>
              <a:gd name="T49" fmla="*/ 254268 h 1096"/>
              <a:gd name="T50" fmla="*/ 95061 w 1208"/>
              <a:gd name="T51" fmla="*/ 254268 h 1096"/>
              <a:gd name="T52" fmla="*/ 102982 w 1208"/>
              <a:gd name="T53" fmla="*/ 256792 h 1096"/>
              <a:gd name="T54" fmla="*/ 224329 w 1208"/>
              <a:gd name="T55" fmla="*/ 354532 h 1096"/>
              <a:gd name="T56" fmla="*/ 224329 w 1208"/>
              <a:gd name="T57" fmla="*/ 41476 h 1096"/>
              <a:gd name="T58" fmla="*/ 347116 w 1208"/>
              <a:gd name="T59" fmla="*/ 248858 h 1096"/>
              <a:gd name="T60" fmla="*/ 303906 w 1208"/>
              <a:gd name="T61" fmla="*/ 274104 h 1096"/>
              <a:gd name="T62" fmla="*/ 301026 w 1208"/>
              <a:gd name="T63" fmla="*/ 275186 h 1096"/>
              <a:gd name="T64" fmla="*/ 287343 w 1208"/>
              <a:gd name="T65" fmla="*/ 263645 h 1096"/>
              <a:gd name="T66" fmla="*/ 289503 w 1208"/>
              <a:gd name="T67" fmla="*/ 252825 h 1096"/>
              <a:gd name="T68" fmla="*/ 298505 w 1208"/>
              <a:gd name="T69" fmla="*/ 247054 h 1096"/>
              <a:gd name="T70" fmla="*/ 325511 w 1208"/>
              <a:gd name="T71" fmla="*/ 230464 h 1096"/>
              <a:gd name="T72" fmla="*/ 335953 w 1208"/>
              <a:gd name="T73" fmla="*/ 200889 h 1096"/>
              <a:gd name="T74" fmla="*/ 325511 w 1208"/>
              <a:gd name="T75" fmla="*/ 169512 h 1096"/>
              <a:gd name="T76" fmla="*/ 298505 w 1208"/>
              <a:gd name="T77" fmla="*/ 153643 h 1096"/>
              <a:gd name="T78" fmla="*/ 289863 w 1208"/>
              <a:gd name="T79" fmla="*/ 148233 h 1096"/>
              <a:gd name="T80" fmla="*/ 287343 w 1208"/>
              <a:gd name="T81" fmla="*/ 137773 h 1096"/>
              <a:gd name="T82" fmla="*/ 292744 w 1208"/>
              <a:gd name="T83" fmla="*/ 128396 h 1096"/>
              <a:gd name="T84" fmla="*/ 303906 w 1208"/>
              <a:gd name="T85" fmla="*/ 126232 h 1096"/>
              <a:gd name="T86" fmla="*/ 347116 w 1208"/>
              <a:gd name="T87" fmla="*/ 151839 h 1096"/>
              <a:gd name="T88" fmla="*/ 364040 w 1208"/>
              <a:gd name="T89" fmla="*/ 200529 h 1096"/>
              <a:gd name="T90" fmla="*/ 347116 w 1208"/>
              <a:gd name="T91" fmla="*/ 248858 h 1096"/>
              <a:gd name="T92" fmla="*/ 410490 w 1208"/>
              <a:gd name="T93" fmla="*/ 122265 h 1096"/>
              <a:gd name="T94" fmla="*/ 434615 w 1208"/>
              <a:gd name="T95" fmla="*/ 200889 h 1096"/>
              <a:gd name="T96" fmla="*/ 410490 w 1208"/>
              <a:gd name="T97" fmla="*/ 279153 h 1096"/>
              <a:gd name="T98" fmla="*/ 345675 w 1208"/>
              <a:gd name="T99" fmla="*/ 329286 h 1096"/>
              <a:gd name="T100" fmla="*/ 340634 w 1208"/>
              <a:gd name="T101" fmla="*/ 330007 h 1096"/>
              <a:gd name="T102" fmla="*/ 327311 w 1208"/>
              <a:gd name="T103" fmla="*/ 320630 h 1096"/>
              <a:gd name="T104" fmla="*/ 328392 w 1208"/>
              <a:gd name="T105" fmla="*/ 310170 h 1096"/>
              <a:gd name="T106" fmla="*/ 335953 w 1208"/>
              <a:gd name="T107" fmla="*/ 302957 h 1096"/>
              <a:gd name="T108" fmla="*/ 387085 w 1208"/>
              <a:gd name="T109" fmla="*/ 262924 h 1096"/>
              <a:gd name="T110" fmla="*/ 406889 w 1208"/>
              <a:gd name="T111" fmla="*/ 200529 h 1096"/>
              <a:gd name="T112" fmla="*/ 387085 w 1208"/>
              <a:gd name="T113" fmla="*/ 138134 h 1096"/>
              <a:gd name="T114" fmla="*/ 335953 w 1208"/>
              <a:gd name="T115" fmla="*/ 98461 h 1096"/>
              <a:gd name="T116" fmla="*/ 328392 w 1208"/>
              <a:gd name="T117" fmla="*/ 91248 h 1096"/>
              <a:gd name="T118" fmla="*/ 327672 w 1208"/>
              <a:gd name="T119" fmla="*/ 80428 h 1096"/>
              <a:gd name="T120" fmla="*/ 335233 w 1208"/>
              <a:gd name="T121" fmla="*/ 72493 h 1096"/>
              <a:gd name="T122" fmla="*/ 345675 w 1208"/>
              <a:gd name="T123" fmla="*/ 72133 h 1096"/>
              <a:gd name="T124" fmla="*/ 410490 w 1208"/>
              <a:gd name="T125" fmla="*/ 122265 h 10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08" h="1096">
                <a:moveTo>
                  <a:pt x="701" y="42"/>
                </a:moveTo>
                <a:lnTo>
                  <a:pt x="701" y="1056"/>
                </a:lnTo>
                <a:cubicBezTo>
                  <a:pt x="701" y="1072"/>
                  <a:pt x="693" y="1084"/>
                  <a:pt x="679" y="1090"/>
                </a:cubicBezTo>
                <a:cubicBezTo>
                  <a:pt x="674" y="1093"/>
                  <a:pt x="668" y="1095"/>
                  <a:pt x="662" y="1095"/>
                </a:cubicBezTo>
                <a:cubicBezTo>
                  <a:pt x="654" y="1095"/>
                  <a:pt x="646" y="1093"/>
                  <a:pt x="640" y="1088"/>
                </a:cubicBezTo>
                <a:lnTo>
                  <a:pt x="252" y="782"/>
                </a:lnTo>
                <a:lnTo>
                  <a:pt x="123" y="782"/>
                </a:lnTo>
                <a:cubicBezTo>
                  <a:pt x="89" y="782"/>
                  <a:pt x="61" y="772"/>
                  <a:pt x="37" y="751"/>
                </a:cubicBezTo>
                <a:cubicBezTo>
                  <a:pt x="14" y="730"/>
                  <a:pt x="2" y="705"/>
                  <a:pt x="2" y="678"/>
                </a:cubicBezTo>
                <a:lnTo>
                  <a:pt x="0" y="421"/>
                </a:lnTo>
                <a:cubicBezTo>
                  <a:pt x="0" y="392"/>
                  <a:pt x="11" y="367"/>
                  <a:pt x="35" y="347"/>
                </a:cubicBezTo>
                <a:cubicBezTo>
                  <a:pt x="58" y="327"/>
                  <a:pt x="87" y="316"/>
                  <a:pt x="121" y="316"/>
                </a:cubicBezTo>
                <a:lnTo>
                  <a:pt x="250" y="316"/>
                </a:lnTo>
                <a:lnTo>
                  <a:pt x="640" y="11"/>
                </a:lnTo>
                <a:cubicBezTo>
                  <a:pt x="653" y="1"/>
                  <a:pt x="666" y="0"/>
                  <a:pt x="680" y="7"/>
                </a:cubicBezTo>
                <a:cubicBezTo>
                  <a:pt x="694" y="15"/>
                  <a:pt x="701" y="26"/>
                  <a:pt x="701" y="42"/>
                </a:cubicBezTo>
                <a:close/>
                <a:moveTo>
                  <a:pt x="623" y="115"/>
                </a:moveTo>
                <a:lnTo>
                  <a:pt x="283" y="387"/>
                </a:lnTo>
                <a:cubicBezTo>
                  <a:pt x="277" y="392"/>
                  <a:pt x="270" y="394"/>
                  <a:pt x="262" y="394"/>
                </a:cubicBezTo>
                <a:lnTo>
                  <a:pt x="121" y="394"/>
                </a:lnTo>
                <a:cubicBezTo>
                  <a:pt x="110" y="394"/>
                  <a:pt x="100" y="397"/>
                  <a:pt x="92" y="403"/>
                </a:cubicBezTo>
                <a:cubicBezTo>
                  <a:pt x="84" y="408"/>
                  <a:pt x="80" y="414"/>
                  <a:pt x="80" y="421"/>
                </a:cubicBezTo>
                <a:lnTo>
                  <a:pt x="80" y="678"/>
                </a:lnTo>
                <a:cubicBezTo>
                  <a:pt x="80" y="684"/>
                  <a:pt x="84" y="690"/>
                  <a:pt x="92" y="696"/>
                </a:cubicBezTo>
                <a:cubicBezTo>
                  <a:pt x="100" y="702"/>
                  <a:pt x="110" y="705"/>
                  <a:pt x="123" y="705"/>
                </a:cubicBezTo>
                <a:lnTo>
                  <a:pt x="264" y="705"/>
                </a:lnTo>
                <a:cubicBezTo>
                  <a:pt x="272" y="705"/>
                  <a:pt x="279" y="707"/>
                  <a:pt x="286" y="712"/>
                </a:cubicBezTo>
                <a:lnTo>
                  <a:pt x="623" y="983"/>
                </a:lnTo>
                <a:lnTo>
                  <a:pt x="623" y="115"/>
                </a:lnTo>
                <a:close/>
                <a:moveTo>
                  <a:pt x="964" y="690"/>
                </a:moveTo>
                <a:cubicBezTo>
                  <a:pt x="932" y="729"/>
                  <a:pt x="892" y="752"/>
                  <a:pt x="844" y="760"/>
                </a:cubicBezTo>
                <a:cubicBezTo>
                  <a:pt x="842" y="762"/>
                  <a:pt x="840" y="763"/>
                  <a:pt x="836" y="763"/>
                </a:cubicBezTo>
                <a:cubicBezTo>
                  <a:pt x="815" y="763"/>
                  <a:pt x="802" y="752"/>
                  <a:pt x="798" y="731"/>
                </a:cubicBezTo>
                <a:cubicBezTo>
                  <a:pt x="796" y="720"/>
                  <a:pt x="798" y="710"/>
                  <a:pt x="804" y="701"/>
                </a:cubicBezTo>
                <a:cubicBezTo>
                  <a:pt x="809" y="692"/>
                  <a:pt x="818" y="687"/>
                  <a:pt x="829" y="685"/>
                </a:cubicBezTo>
                <a:cubicBezTo>
                  <a:pt x="860" y="679"/>
                  <a:pt x="885" y="663"/>
                  <a:pt x="904" y="639"/>
                </a:cubicBezTo>
                <a:cubicBezTo>
                  <a:pt x="924" y="615"/>
                  <a:pt x="933" y="587"/>
                  <a:pt x="933" y="557"/>
                </a:cubicBezTo>
                <a:cubicBezTo>
                  <a:pt x="933" y="523"/>
                  <a:pt x="924" y="494"/>
                  <a:pt x="904" y="470"/>
                </a:cubicBezTo>
                <a:cubicBezTo>
                  <a:pt x="885" y="447"/>
                  <a:pt x="860" y="432"/>
                  <a:pt x="829" y="426"/>
                </a:cubicBezTo>
                <a:cubicBezTo>
                  <a:pt x="819" y="424"/>
                  <a:pt x="811" y="419"/>
                  <a:pt x="805" y="411"/>
                </a:cubicBezTo>
                <a:cubicBezTo>
                  <a:pt x="798" y="403"/>
                  <a:pt x="796" y="393"/>
                  <a:pt x="798" y="382"/>
                </a:cubicBezTo>
                <a:cubicBezTo>
                  <a:pt x="799" y="371"/>
                  <a:pt x="804" y="362"/>
                  <a:pt x="813" y="356"/>
                </a:cubicBezTo>
                <a:cubicBezTo>
                  <a:pt x="822" y="351"/>
                  <a:pt x="832" y="349"/>
                  <a:pt x="844" y="350"/>
                </a:cubicBezTo>
                <a:cubicBezTo>
                  <a:pt x="892" y="358"/>
                  <a:pt x="933" y="382"/>
                  <a:pt x="964" y="421"/>
                </a:cubicBezTo>
                <a:cubicBezTo>
                  <a:pt x="996" y="460"/>
                  <a:pt x="1011" y="505"/>
                  <a:pt x="1011" y="556"/>
                </a:cubicBezTo>
                <a:cubicBezTo>
                  <a:pt x="1011" y="607"/>
                  <a:pt x="995" y="651"/>
                  <a:pt x="964" y="690"/>
                </a:cubicBezTo>
                <a:close/>
                <a:moveTo>
                  <a:pt x="1140" y="339"/>
                </a:moveTo>
                <a:cubicBezTo>
                  <a:pt x="1185" y="405"/>
                  <a:pt x="1207" y="477"/>
                  <a:pt x="1207" y="557"/>
                </a:cubicBezTo>
                <a:cubicBezTo>
                  <a:pt x="1207" y="636"/>
                  <a:pt x="1185" y="708"/>
                  <a:pt x="1140" y="774"/>
                </a:cubicBezTo>
                <a:cubicBezTo>
                  <a:pt x="1094" y="839"/>
                  <a:pt x="1034" y="886"/>
                  <a:pt x="960" y="913"/>
                </a:cubicBezTo>
                <a:cubicBezTo>
                  <a:pt x="955" y="915"/>
                  <a:pt x="950" y="915"/>
                  <a:pt x="946" y="915"/>
                </a:cubicBezTo>
                <a:cubicBezTo>
                  <a:pt x="928" y="915"/>
                  <a:pt x="916" y="907"/>
                  <a:pt x="909" y="889"/>
                </a:cubicBezTo>
                <a:cubicBezTo>
                  <a:pt x="906" y="879"/>
                  <a:pt x="908" y="869"/>
                  <a:pt x="912" y="860"/>
                </a:cubicBezTo>
                <a:cubicBezTo>
                  <a:pt x="917" y="850"/>
                  <a:pt x="924" y="844"/>
                  <a:pt x="933" y="840"/>
                </a:cubicBezTo>
                <a:cubicBezTo>
                  <a:pt x="992" y="818"/>
                  <a:pt x="1039" y="780"/>
                  <a:pt x="1075" y="729"/>
                </a:cubicBezTo>
                <a:cubicBezTo>
                  <a:pt x="1112" y="677"/>
                  <a:pt x="1130" y="619"/>
                  <a:pt x="1130" y="556"/>
                </a:cubicBezTo>
                <a:cubicBezTo>
                  <a:pt x="1130" y="492"/>
                  <a:pt x="1112" y="436"/>
                  <a:pt x="1075" y="383"/>
                </a:cubicBezTo>
                <a:cubicBezTo>
                  <a:pt x="1039" y="331"/>
                  <a:pt x="992" y="294"/>
                  <a:pt x="933" y="273"/>
                </a:cubicBezTo>
                <a:cubicBezTo>
                  <a:pt x="924" y="270"/>
                  <a:pt x="917" y="262"/>
                  <a:pt x="912" y="253"/>
                </a:cubicBezTo>
                <a:cubicBezTo>
                  <a:pt x="908" y="243"/>
                  <a:pt x="906" y="234"/>
                  <a:pt x="910" y="223"/>
                </a:cubicBezTo>
                <a:cubicBezTo>
                  <a:pt x="914" y="213"/>
                  <a:pt x="921" y="205"/>
                  <a:pt x="931" y="201"/>
                </a:cubicBezTo>
                <a:cubicBezTo>
                  <a:pt x="941" y="197"/>
                  <a:pt x="950" y="197"/>
                  <a:pt x="960" y="200"/>
                </a:cubicBezTo>
                <a:cubicBezTo>
                  <a:pt x="1034" y="228"/>
                  <a:pt x="1094" y="274"/>
                  <a:pt x="1140" y="33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
        <p:nvSpPr>
          <p:cNvPr id="163" name="Freeform 162">
            <a:extLst>
              <a:ext uri="{FF2B5EF4-FFF2-40B4-BE49-F238E27FC236}">
                <a16:creationId xmlns:a16="http://schemas.microsoft.com/office/drawing/2014/main" id="{FCC028BC-1BDD-D3C3-4C17-37AABE2468FE}"/>
              </a:ext>
            </a:extLst>
          </p:cNvPr>
          <p:cNvSpPr>
            <a:spLocks noChangeArrowheads="1"/>
          </p:cNvSpPr>
          <p:nvPr/>
        </p:nvSpPr>
        <p:spPr bwMode="auto">
          <a:xfrm>
            <a:off x="20918487" y="7999412"/>
            <a:ext cx="436563" cy="395287"/>
          </a:xfrm>
          <a:custGeom>
            <a:avLst/>
            <a:gdLst>
              <a:gd name="T0" fmla="*/ 251780 w 1212"/>
              <a:gd name="T1" fmla="*/ 15148 h 1096"/>
              <a:gd name="T2" fmla="*/ 251780 w 1212"/>
              <a:gd name="T3" fmla="*/ 380860 h 1096"/>
              <a:gd name="T4" fmla="*/ 244576 w 1212"/>
              <a:gd name="T5" fmla="*/ 393123 h 1096"/>
              <a:gd name="T6" fmla="*/ 237732 w 1212"/>
              <a:gd name="T7" fmla="*/ 394926 h 1096"/>
              <a:gd name="T8" fmla="*/ 229808 w 1212"/>
              <a:gd name="T9" fmla="*/ 392402 h 1096"/>
              <a:gd name="T10" fmla="*/ 90771 w 1212"/>
              <a:gd name="T11" fmla="*/ 282039 h 1096"/>
              <a:gd name="T12" fmla="*/ 43584 w 1212"/>
              <a:gd name="T13" fmla="*/ 282039 h 1096"/>
              <a:gd name="T14" fmla="*/ 13688 w 1212"/>
              <a:gd name="T15" fmla="*/ 270858 h 1096"/>
              <a:gd name="T16" fmla="*/ 1081 w 1212"/>
              <a:gd name="T17" fmla="*/ 244530 h 1096"/>
              <a:gd name="T18" fmla="*/ 0 w 1212"/>
              <a:gd name="T19" fmla="*/ 151839 h 1096"/>
              <a:gd name="T20" fmla="*/ 12607 w 1212"/>
              <a:gd name="T21" fmla="*/ 125150 h 1096"/>
              <a:gd name="T22" fmla="*/ 42864 w 1212"/>
              <a:gd name="T23" fmla="*/ 113970 h 1096"/>
              <a:gd name="T24" fmla="*/ 90050 w 1212"/>
              <a:gd name="T25" fmla="*/ 113970 h 1096"/>
              <a:gd name="T26" fmla="*/ 229808 w 1212"/>
              <a:gd name="T27" fmla="*/ 3967 h 1096"/>
              <a:gd name="T28" fmla="*/ 244216 w 1212"/>
              <a:gd name="T29" fmla="*/ 2525 h 1096"/>
              <a:gd name="T30" fmla="*/ 251780 w 1212"/>
              <a:gd name="T31" fmla="*/ 15148 h 1096"/>
              <a:gd name="T32" fmla="*/ 223685 w 1212"/>
              <a:gd name="T33" fmla="*/ 41476 h 1096"/>
              <a:gd name="T34" fmla="*/ 102297 w 1212"/>
              <a:gd name="T35" fmla="*/ 139577 h 1096"/>
              <a:gd name="T36" fmla="*/ 94373 w 1212"/>
              <a:gd name="T37" fmla="*/ 142101 h 1096"/>
              <a:gd name="T38" fmla="*/ 42864 w 1212"/>
              <a:gd name="T39" fmla="*/ 142101 h 1096"/>
              <a:gd name="T40" fmla="*/ 32418 w 1212"/>
              <a:gd name="T41" fmla="*/ 145347 h 1096"/>
              <a:gd name="T42" fmla="*/ 28096 w 1212"/>
              <a:gd name="T43" fmla="*/ 151839 h 1096"/>
              <a:gd name="T44" fmla="*/ 28816 w 1212"/>
              <a:gd name="T45" fmla="*/ 244530 h 1096"/>
              <a:gd name="T46" fmla="*/ 33138 w 1212"/>
              <a:gd name="T47" fmla="*/ 251022 h 1096"/>
              <a:gd name="T48" fmla="*/ 43584 w 1212"/>
              <a:gd name="T49" fmla="*/ 254268 h 1096"/>
              <a:gd name="T50" fmla="*/ 95453 w 1212"/>
              <a:gd name="T51" fmla="*/ 254268 h 1096"/>
              <a:gd name="T52" fmla="*/ 102297 w 1212"/>
              <a:gd name="T53" fmla="*/ 256792 h 1096"/>
              <a:gd name="T54" fmla="*/ 223685 w 1212"/>
              <a:gd name="T55" fmla="*/ 354532 h 1096"/>
              <a:gd name="T56" fmla="*/ 223685 w 1212"/>
              <a:gd name="T57" fmla="*/ 41476 h 1096"/>
              <a:gd name="T58" fmla="*/ 428999 w 1212"/>
              <a:gd name="T59" fmla="*/ 244530 h 1096"/>
              <a:gd name="T60" fmla="*/ 428639 w 1212"/>
              <a:gd name="T61" fmla="*/ 264006 h 1096"/>
              <a:gd name="T62" fmla="*/ 408828 w 1212"/>
              <a:gd name="T63" fmla="*/ 263645 h 1096"/>
              <a:gd name="T64" fmla="*/ 364523 w 1212"/>
              <a:gd name="T65" fmla="*/ 218201 h 1096"/>
              <a:gd name="T66" fmla="*/ 318777 w 1212"/>
              <a:gd name="T67" fmla="*/ 263645 h 1096"/>
              <a:gd name="T68" fmla="*/ 299327 w 1212"/>
              <a:gd name="T69" fmla="*/ 264006 h 1096"/>
              <a:gd name="T70" fmla="*/ 298966 w 1212"/>
              <a:gd name="T71" fmla="*/ 244530 h 1096"/>
              <a:gd name="T72" fmla="*/ 344352 w 1212"/>
              <a:gd name="T73" fmla="*/ 198004 h 1096"/>
              <a:gd name="T74" fmla="*/ 298966 w 1212"/>
              <a:gd name="T75" fmla="*/ 151839 h 1096"/>
              <a:gd name="T76" fmla="*/ 298246 w 1212"/>
              <a:gd name="T77" fmla="*/ 132003 h 1096"/>
              <a:gd name="T78" fmla="*/ 318057 w 1212"/>
              <a:gd name="T79" fmla="*/ 132363 h 1096"/>
              <a:gd name="T80" fmla="*/ 364523 w 1212"/>
              <a:gd name="T81" fmla="*/ 177807 h 1096"/>
              <a:gd name="T82" fmla="*/ 409908 w 1212"/>
              <a:gd name="T83" fmla="*/ 132363 h 1096"/>
              <a:gd name="T84" fmla="*/ 429359 w 1212"/>
              <a:gd name="T85" fmla="*/ 132003 h 1096"/>
              <a:gd name="T86" fmla="*/ 428999 w 1212"/>
              <a:gd name="T87" fmla="*/ 151839 h 1096"/>
              <a:gd name="T88" fmla="*/ 383614 w 1212"/>
              <a:gd name="T89" fmla="*/ 198004 h 1096"/>
              <a:gd name="T90" fmla="*/ 428999 w 1212"/>
              <a:gd name="T91" fmla="*/ 244530 h 10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212" h="1096">
                <a:moveTo>
                  <a:pt x="699" y="42"/>
                </a:moveTo>
                <a:lnTo>
                  <a:pt x="699" y="1056"/>
                </a:lnTo>
                <a:cubicBezTo>
                  <a:pt x="699" y="1072"/>
                  <a:pt x="692" y="1084"/>
                  <a:pt x="679" y="1090"/>
                </a:cubicBezTo>
                <a:cubicBezTo>
                  <a:pt x="673" y="1093"/>
                  <a:pt x="666" y="1095"/>
                  <a:pt x="660" y="1095"/>
                </a:cubicBezTo>
                <a:cubicBezTo>
                  <a:pt x="652" y="1095"/>
                  <a:pt x="644" y="1093"/>
                  <a:pt x="638" y="1088"/>
                </a:cubicBezTo>
                <a:lnTo>
                  <a:pt x="252" y="782"/>
                </a:lnTo>
                <a:lnTo>
                  <a:pt x="121" y="782"/>
                </a:lnTo>
                <a:cubicBezTo>
                  <a:pt x="89" y="782"/>
                  <a:pt x="61" y="772"/>
                  <a:pt x="38" y="751"/>
                </a:cubicBezTo>
                <a:cubicBezTo>
                  <a:pt x="14" y="730"/>
                  <a:pt x="3" y="705"/>
                  <a:pt x="3" y="678"/>
                </a:cubicBezTo>
                <a:lnTo>
                  <a:pt x="0" y="421"/>
                </a:lnTo>
                <a:cubicBezTo>
                  <a:pt x="0" y="392"/>
                  <a:pt x="12" y="367"/>
                  <a:pt x="35" y="347"/>
                </a:cubicBezTo>
                <a:cubicBezTo>
                  <a:pt x="59" y="327"/>
                  <a:pt x="87" y="316"/>
                  <a:pt x="119" y="316"/>
                </a:cubicBezTo>
                <a:lnTo>
                  <a:pt x="250" y="316"/>
                </a:lnTo>
                <a:lnTo>
                  <a:pt x="638" y="11"/>
                </a:lnTo>
                <a:cubicBezTo>
                  <a:pt x="651" y="1"/>
                  <a:pt x="664" y="0"/>
                  <a:pt x="678" y="7"/>
                </a:cubicBezTo>
                <a:cubicBezTo>
                  <a:pt x="692" y="15"/>
                  <a:pt x="699" y="26"/>
                  <a:pt x="699" y="42"/>
                </a:cubicBezTo>
                <a:close/>
                <a:moveTo>
                  <a:pt x="621" y="115"/>
                </a:moveTo>
                <a:lnTo>
                  <a:pt x="284" y="387"/>
                </a:lnTo>
                <a:cubicBezTo>
                  <a:pt x="277" y="392"/>
                  <a:pt x="270" y="394"/>
                  <a:pt x="262" y="394"/>
                </a:cubicBezTo>
                <a:lnTo>
                  <a:pt x="119" y="394"/>
                </a:lnTo>
                <a:cubicBezTo>
                  <a:pt x="108" y="394"/>
                  <a:pt x="98" y="397"/>
                  <a:pt x="90" y="403"/>
                </a:cubicBezTo>
                <a:cubicBezTo>
                  <a:pt x="82" y="408"/>
                  <a:pt x="78" y="414"/>
                  <a:pt x="78" y="421"/>
                </a:cubicBezTo>
                <a:lnTo>
                  <a:pt x="80" y="678"/>
                </a:lnTo>
                <a:cubicBezTo>
                  <a:pt x="80" y="684"/>
                  <a:pt x="84" y="690"/>
                  <a:pt x="92" y="696"/>
                </a:cubicBezTo>
                <a:cubicBezTo>
                  <a:pt x="100" y="702"/>
                  <a:pt x="110" y="705"/>
                  <a:pt x="121" y="705"/>
                </a:cubicBezTo>
                <a:lnTo>
                  <a:pt x="265" y="705"/>
                </a:lnTo>
                <a:cubicBezTo>
                  <a:pt x="271" y="705"/>
                  <a:pt x="277" y="707"/>
                  <a:pt x="284" y="712"/>
                </a:cubicBezTo>
                <a:lnTo>
                  <a:pt x="621" y="983"/>
                </a:lnTo>
                <a:lnTo>
                  <a:pt x="621" y="115"/>
                </a:lnTo>
                <a:close/>
                <a:moveTo>
                  <a:pt x="1191" y="678"/>
                </a:moveTo>
                <a:cubicBezTo>
                  <a:pt x="1209" y="696"/>
                  <a:pt x="1208" y="714"/>
                  <a:pt x="1190" y="732"/>
                </a:cubicBezTo>
                <a:cubicBezTo>
                  <a:pt x="1171" y="751"/>
                  <a:pt x="1153" y="751"/>
                  <a:pt x="1135" y="731"/>
                </a:cubicBezTo>
                <a:lnTo>
                  <a:pt x="1012" y="605"/>
                </a:lnTo>
                <a:lnTo>
                  <a:pt x="885" y="731"/>
                </a:lnTo>
                <a:cubicBezTo>
                  <a:pt x="868" y="751"/>
                  <a:pt x="849" y="751"/>
                  <a:pt x="831" y="732"/>
                </a:cubicBezTo>
                <a:cubicBezTo>
                  <a:pt x="812" y="714"/>
                  <a:pt x="812" y="696"/>
                  <a:pt x="830" y="678"/>
                </a:cubicBezTo>
                <a:lnTo>
                  <a:pt x="956" y="549"/>
                </a:lnTo>
                <a:lnTo>
                  <a:pt x="830" y="421"/>
                </a:lnTo>
                <a:cubicBezTo>
                  <a:pt x="810" y="403"/>
                  <a:pt x="810" y="385"/>
                  <a:pt x="828" y="366"/>
                </a:cubicBezTo>
                <a:cubicBezTo>
                  <a:pt x="847" y="348"/>
                  <a:pt x="865" y="348"/>
                  <a:pt x="883" y="367"/>
                </a:cubicBezTo>
                <a:lnTo>
                  <a:pt x="1012" y="493"/>
                </a:lnTo>
                <a:lnTo>
                  <a:pt x="1138" y="367"/>
                </a:lnTo>
                <a:cubicBezTo>
                  <a:pt x="1155" y="348"/>
                  <a:pt x="1174" y="348"/>
                  <a:pt x="1192" y="366"/>
                </a:cubicBezTo>
                <a:cubicBezTo>
                  <a:pt x="1211" y="385"/>
                  <a:pt x="1210" y="403"/>
                  <a:pt x="1191" y="421"/>
                </a:cubicBezTo>
                <a:lnTo>
                  <a:pt x="1065" y="549"/>
                </a:lnTo>
                <a:lnTo>
                  <a:pt x="1191" y="678"/>
                </a:ln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1355470642"/>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26">
    <a:dk1>
      <a:srgbClr val="000000"/>
    </a:dk1>
    <a:lt1>
      <a:srgbClr val="FFFFFF"/>
    </a:lt1>
    <a:dk2>
      <a:srgbClr val="111111"/>
    </a:dk2>
    <a:lt2>
      <a:srgbClr val="C0C0C0"/>
    </a:lt2>
    <a:accent1>
      <a:srgbClr val="176591"/>
    </a:accent1>
    <a:accent2>
      <a:srgbClr val="0487AE"/>
    </a:accent2>
    <a:accent3>
      <a:srgbClr val="15A4BE"/>
    </a:accent3>
    <a:accent4>
      <a:srgbClr val="53C3CB"/>
    </a:accent4>
    <a:accent5>
      <a:srgbClr val="3A3D3D"/>
    </a:accent5>
    <a:accent6>
      <a:srgbClr val="78C8DC"/>
    </a:accent6>
    <a:hlink>
      <a:srgbClr val="FFFFFF"/>
    </a:hlink>
    <a:folHlink>
      <a:srgbClr val="FFFFFF"/>
    </a:folHlink>
  </a:clrScheme>
  <a:fontScheme name="Montserrat - Digi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26">
    <a:dk1>
      <a:srgbClr val="000000"/>
    </a:dk1>
    <a:lt1>
      <a:srgbClr val="FFFFFF"/>
    </a:lt1>
    <a:dk2>
      <a:srgbClr val="111111"/>
    </a:dk2>
    <a:lt2>
      <a:srgbClr val="C0C0C0"/>
    </a:lt2>
    <a:accent1>
      <a:srgbClr val="176591"/>
    </a:accent1>
    <a:accent2>
      <a:srgbClr val="0487AE"/>
    </a:accent2>
    <a:accent3>
      <a:srgbClr val="15A4BE"/>
    </a:accent3>
    <a:accent4>
      <a:srgbClr val="53C3CB"/>
    </a:accent4>
    <a:accent5>
      <a:srgbClr val="3A3D3D"/>
    </a:accent5>
    <a:accent6>
      <a:srgbClr val="78C8DC"/>
    </a:accent6>
    <a:hlink>
      <a:srgbClr val="FFFFFF"/>
    </a:hlink>
    <a:folHlink>
      <a:srgbClr val="FFFFFF"/>
    </a:folHlink>
  </a:clrScheme>
  <a:fontScheme name="Montserrat - Digi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207</TotalTime>
  <Words>4624</Words>
  <PresentationFormat>Custom</PresentationFormat>
  <Paragraphs>718</Paragraphs>
  <Slides>59</Slides>
  <Notes>9</Notes>
  <HiddenSlides>0</HiddenSlides>
  <MMClips>0</MMClips>
  <ScaleCrop>false</ScaleCrop>
  <HeadingPairs>
    <vt:vector size="6" baseType="variant">
      <vt:variant>
        <vt:lpstr>Fonts Used</vt:lpstr>
      </vt:variant>
      <vt:variant>
        <vt:i4>25</vt:i4>
      </vt:variant>
      <vt:variant>
        <vt:lpstr>Theme</vt:lpstr>
      </vt:variant>
      <vt:variant>
        <vt:i4>1</vt:i4>
      </vt:variant>
      <vt:variant>
        <vt:lpstr>Slide Titles</vt:lpstr>
      </vt:variant>
      <vt:variant>
        <vt:i4>59</vt:i4>
      </vt:variant>
    </vt:vector>
  </HeadingPairs>
  <TitlesOfParts>
    <vt:vector size="85" baseType="lpstr">
      <vt:lpstr>Aptos</vt:lpstr>
      <vt:lpstr>Arial</vt:lpstr>
      <vt:lpstr>Avenir Next LT Pro</vt:lpstr>
      <vt:lpstr>Calibri</vt:lpstr>
      <vt:lpstr>Calibri Light</vt:lpstr>
      <vt:lpstr>Montserrat</vt:lpstr>
      <vt:lpstr>Montserrat Black</vt:lpstr>
      <vt:lpstr>Montserrat Semi Bold</vt:lpstr>
      <vt:lpstr>Montserrat-Light</vt:lpstr>
      <vt:lpstr>Open Sans</vt:lpstr>
      <vt:lpstr>Open Sans Light</vt:lpstr>
      <vt:lpstr>Poppins Medium</vt:lpstr>
      <vt:lpstr>Poppins SemiBold</vt:lpstr>
      <vt:lpstr>Raleway</vt:lpstr>
      <vt:lpstr>Raleway Black</vt:lpstr>
      <vt:lpstr>Raleway ExtraBold</vt:lpstr>
      <vt:lpstr>Raleway Light</vt:lpstr>
      <vt:lpstr>Raleway SemiBold</vt:lpstr>
      <vt:lpstr>Roboto</vt:lpstr>
      <vt:lpstr>Roboto Thin</vt:lpstr>
      <vt:lpstr>Segoe UI Light</vt:lpstr>
      <vt:lpstr>Source Sans Pro</vt:lpstr>
      <vt:lpstr>Source Sans Pro Light</vt:lpstr>
      <vt:lpstr>Source Sans Pro Semibold</vt:lpstr>
      <vt:lpstr>Space Grotesk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Stradonn Consulting</dc:creator>
  <dcterms:created xsi:type="dcterms:W3CDTF">2025-04-09T13:04:08Z</dcterms:created>
  <dcterms:modified xsi:type="dcterms:W3CDTF">2025-04-09T16:31:57Z</dcterms:modified>
</cp:coreProperties>
</file>